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850" r:id="rId4"/>
  </p:sldMasterIdLst>
  <p:notesMasterIdLst>
    <p:notesMasterId r:id="rId30"/>
  </p:notesMasterIdLst>
  <p:handoutMasterIdLst>
    <p:handoutMasterId r:id="rId31"/>
  </p:handoutMasterIdLst>
  <p:sldIdLst>
    <p:sldId id="323" r:id="rId5"/>
    <p:sldId id="281" r:id="rId6"/>
    <p:sldId id="299" r:id="rId7"/>
    <p:sldId id="310" r:id="rId8"/>
    <p:sldId id="263" r:id="rId9"/>
    <p:sldId id="398" r:id="rId10"/>
    <p:sldId id="324" r:id="rId11"/>
    <p:sldId id="417" r:id="rId12"/>
    <p:sldId id="415" r:id="rId13"/>
    <p:sldId id="416" r:id="rId14"/>
    <p:sldId id="402" r:id="rId15"/>
    <p:sldId id="403" r:id="rId16"/>
    <p:sldId id="404" r:id="rId17"/>
    <p:sldId id="405" r:id="rId18"/>
    <p:sldId id="406" r:id="rId19"/>
    <p:sldId id="407" r:id="rId20"/>
    <p:sldId id="408" r:id="rId21"/>
    <p:sldId id="409" r:id="rId22"/>
    <p:sldId id="411" r:id="rId23"/>
    <p:sldId id="410" r:id="rId24"/>
    <p:sldId id="412" r:id="rId25"/>
    <p:sldId id="413" r:id="rId26"/>
    <p:sldId id="414" r:id="rId27"/>
    <p:sldId id="418" r:id="rId28"/>
    <p:sldId id="321" r:id="rId29"/>
  </p:sldIdLst>
  <p:sldSz cx="12192000" cy="6858000"/>
  <p:notesSz cx="6888163" cy="10020300"/>
  <p:embeddedFontLst>
    <p:embeddedFont>
      <p:font typeface="APL385 Unicode" panose="020B0709000202000203" pitchFamily="49" charset="0"/>
      <p:regular r:id="rId32"/>
    </p:embeddedFont>
    <p:embeddedFont>
      <p:font typeface="Calibri" panose="020F0502020204030204" pitchFamily="34" charset="0"/>
      <p:regular r:id="rId33"/>
      <p:bold r:id="rId34"/>
      <p:italic r:id="rId35"/>
      <p:boldItalic r:id="rId36"/>
    </p:embeddedFont>
    <p:embeddedFont>
      <p:font typeface="Consolas" panose="020B0609020204030204" pitchFamily="49" charset="0"/>
      <p:regular r:id="rId37"/>
      <p:bold r:id="rId38"/>
      <p:italic r:id="rId39"/>
      <p:boldItalic r:id="rId40"/>
    </p:embeddedFont>
    <p:embeddedFont>
      <p:font typeface="GT America Ext Rg" panose="00000505000000000000" pitchFamily="2" charset="0"/>
      <p:regular r:id="rId41"/>
      <p:bold r:id="rId42"/>
      <p:italic r:id="rId43"/>
    </p:embeddedFont>
  </p:embeddedFontLst>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B3FFD-6C2D-4AAB-A905-70C6133D1608}" v="16" dt="2022-10-10T10:09:23.694"/>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771" autoAdjust="0"/>
  </p:normalViewPr>
  <p:slideViewPr>
    <p:cSldViewPr snapToGrid="0">
      <p:cViewPr varScale="1">
        <p:scale>
          <a:sx n="95" d="100"/>
          <a:sy n="95" d="100"/>
        </p:scale>
        <p:origin x="792" y="84"/>
      </p:cViewPr>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ableStyles" Target="tableStyle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944726768770268E-2"/>
          <c:y val="9.2300022780997682E-3"/>
          <c:w val="0.90006388185647968"/>
          <c:h val="0.84484941796643021"/>
        </c:manualLayout>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Sheet1!$A$2:$A$3</c:f>
              <c:strCache>
                <c:ptCount val="2"/>
                <c:pt idx="0">
                  <c:v>Category 1</c:v>
                </c:pt>
                <c:pt idx="1">
                  <c:v>Category 2</c:v>
                </c:pt>
              </c:strCache>
            </c:strRef>
          </c:cat>
          <c:val>
            <c:numRef>
              <c:f>Sheet1!$B$2:$B$3</c:f>
              <c:numCache>
                <c:formatCode>General</c:formatCode>
                <c:ptCount val="2"/>
                <c:pt idx="0">
                  <c:v>3.5</c:v>
                </c:pt>
                <c:pt idx="1">
                  <c:v>4.5</c:v>
                </c:pt>
              </c:numCache>
            </c:numRef>
          </c:val>
          <c:extLst>
            <c:ext xmlns:c16="http://schemas.microsoft.com/office/drawing/2014/chart" uri="{C3380CC4-5D6E-409C-BE32-E72D297353CC}">
              <c16:uniqueId val="{00000000-EC5C-4C5E-A289-48B14A9EEB10}"/>
            </c:ext>
          </c:extLst>
        </c:ser>
        <c:ser>
          <c:idx val="1"/>
          <c:order val="1"/>
          <c:tx>
            <c:strRef>
              <c:f>Sheet1!$C$1</c:f>
              <c:strCache>
                <c:ptCount val="1"/>
                <c:pt idx="0">
                  <c:v>Series 2</c:v>
                </c:pt>
              </c:strCache>
            </c:strRef>
          </c:tx>
          <c:spPr>
            <a:solidFill>
              <a:schemeClr val="accent2"/>
            </a:solidFill>
            <a:ln>
              <a:noFill/>
            </a:ln>
            <a:effectLst/>
          </c:spPr>
          <c:invertIfNegative val="0"/>
          <c:cat>
            <c:strRef>
              <c:f>Sheet1!$A$2:$A$3</c:f>
              <c:strCache>
                <c:ptCount val="2"/>
                <c:pt idx="0">
                  <c:v>Category 1</c:v>
                </c:pt>
                <c:pt idx="1">
                  <c:v>Category 2</c:v>
                </c:pt>
              </c:strCache>
            </c:strRef>
          </c:cat>
          <c:val>
            <c:numRef>
              <c:f>Sheet1!$C$2:$C$3</c:f>
              <c:numCache>
                <c:formatCode>General</c:formatCode>
                <c:ptCount val="2"/>
                <c:pt idx="0">
                  <c:v>1.8</c:v>
                </c:pt>
                <c:pt idx="1">
                  <c:v>2.8</c:v>
                </c:pt>
              </c:numCache>
            </c:numRef>
          </c:val>
          <c:extLst>
            <c:ext xmlns:c16="http://schemas.microsoft.com/office/drawing/2014/chart" uri="{C3380CC4-5D6E-409C-BE32-E72D297353CC}">
              <c16:uniqueId val="{00000001-EC5C-4C5E-A289-48B14A9EEB10}"/>
            </c:ext>
          </c:extLst>
        </c:ser>
        <c:ser>
          <c:idx val="2"/>
          <c:order val="2"/>
          <c:tx>
            <c:strRef>
              <c:f>Sheet1!$D$1</c:f>
              <c:strCache>
                <c:ptCount val="1"/>
                <c:pt idx="0">
                  <c:v>Series 3</c:v>
                </c:pt>
              </c:strCache>
            </c:strRef>
          </c:tx>
          <c:spPr>
            <a:solidFill>
              <a:schemeClr val="accent3"/>
            </a:solidFill>
            <a:ln>
              <a:noFill/>
            </a:ln>
            <a:effectLst/>
          </c:spPr>
          <c:invertIfNegative val="0"/>
          <c:cat>
            <c:strRef>
              <c:f>Sheet1!$A$2:$A$3</c:f>
              <c:strCache>
                <c:ptCount val="2"/>
                <c:pt idx="0">
                  <c:v>Category 1</c:v>
                </c:pt>
                <c:pt idx="1">
                  <c:v>Category 2</c:v>
                </c:pt>
              </c:strCache>
            </c:strRef>
          </c:cat>
          <c:val>
            <c:numRef>
              <c:f>Sheet1!$D$2:$D$3</c:f>
              <c:numCache>
                <c:formatCode>General</c:formatCode>
                <c:ptCount val="2"/>
                <c:pt idx="0">
                  <c:v>3</c:v>
                </c:pt>
                <c:pt idx="1">
                  <c:v>5</c:v>
                </c:pt>
              </c:numCache>
            </c:numRef>
          </c:val>
          <c:extLst>
            <c:ext xmlns:c16="http://schemas.microsoft.com/office/drawing/2014/chart" uri="{C3380CC4-5D6E-409C-BE32-E72D297353CC}">
              <c16:uniqueId val="{00000002-EC5C-4C5E-A289-48B14A9EEB10}"/>
            </c:ext>
          </c:extLst>
        </c:ser>
        <c:ser>
          <c:idx val="3"/>
          <c:order val="3"/>
          <c:tx>
            <c:strRef>
              <c:f>Sheet1!$E$1</c:f>
              <c:strCache>
                <c:ptCount val="1"/>
                <c:pt idx="0">
                  <c:v>Series 4</c:v>
                </c:pt>
              </c:strCache>
            </c:strRef>
          </c:tx>
          <c:spPr>
            <a:solidFill>
              <a:schemeClr val="accent4"/>
            </a:solidFill>
            <a:ln>
              <a:noFill/>
            </a:ln>
            <a:effectLst/>
          </c:spPr>
          <c:invertIfNegative val="0"/>
          <c:cat>
            <c:strRef>
              <c:f>Sheet1!$A$2:$A$3</c:f>
              <c:strCache>
                <c:ptCount val="2"/>
                <c:pt idx="0">
                  <c:v>Category 1</c:v>
                </c:pt>
                <c:pt idx="1">
                  <c:v>Category 2</c:v>
                </c:pt>
              </c:strCache>
            </c:strRef>
          </c:cat>
          <c:val>
            <c:numRef>
              <c:f>Sheet1!$E$2:$E$3</c:f>
              <c:numCache>
                <c:formatCode>General</c:formatCode>
                <c:ptCount val="2"/>
                <c:pt idx="0">
                  <c:v>3.5</c:v>
                </c:pt>
                <c:pt idx="1">
                  <c:v>4.5</c:v>
                </c:pt>
              </c:numCache>
            </c:numRef>
          </c:val>
          <c:extLst>
            <c:ext xmlns:c16="http://schemas.microsoft.com/office/drawing/2014/chart" uri="{C3380CC4-5D6E-409C-BE32-E72D297353CC}">
              <c16:uniqueId val="{00000003-EC5C-4C5E-A289-48B14A9EEB10}"/>
            </c:ext>
          </c:extLst>
        </c:ser>
        <c:ser>
          <c:idx val="4"/>
          <c:order val="4"/>
          <c:tx>
            <c:strRef>
              <c:f>Sheet1!$F$1</c:f>
              <c:strCache>
                <c:ptCount val="1"/>
                <c:pt idx="0">
                  <c:v>Series 5</c:v>
                </c:pt>
              </c:strCache>
            </c:strRef>
          </c:tx>
          <c:spPr>
            <a:solidFill>
              <a:schemeClr val="accent5"/>
            </a:solidFill>
            <a:ln>
              <a:noFill/>
            </a:ln>
            <a:effectLst/>
          </c:spPr>
          <c:invertIfNegative val="0"/>
          <c:cat>
            <c:strRef>
              <c:f>Sheet1!$A$2:$A$3</c:f>
              <c:strCache>
                <c:ptCount val="2"/>
                <c:pt idx="0">
                  <c:v>Category 1</c:v>
                </c:pt>
                <c:pt idx="1">
                  <c:v>Category 2</c:v>
                </c:pt>
              </c:strCache>
            </c:strRef>
          </c:cat>
          <c:val>
            <c:numRef>
              <c:f>Sheet1!$F$2:$F$3</c:f>
              <c:numCache>
                <c:formatCode>General</c:formatCode>
                <c:ptCount val="2"/>
                <c:pt idx="0">
                  <c:v>1.8</c:v>
                </c:pt>
                <c:pt idx="1">
                  <c:v>2.8</c:v>
                </c:pt>
              </c:numCache>
            </c:numRef>
          </c:val>
          <c:extLst>
            <c:ext xmlns:c16="http://schemas.microsoft.com/office/drawing/2014/chart" uri="{C3380CC4-5D6E-409C-BE32-E72D297353CC}">
              <c16:uniqueId val="{00000004-EC5C-4C5E-A289-48B14A9EEB10}"/>
            </c:ext>
          </c:extLst>
        </c:ser>
        <c:ser>
          <c:idx val="5"/>
          <c:order val="5"/>
          <c:tx>
            <c:strRef>
              <c:f>Sheet1!$G$1</c:f>
              <c:strCache>
                <c:ptCount val="1"/>
                <c:pt idx="0">
                  <c:v>Series 6</c:v>
                </c:pt>
              </c:strCache>
            </c:strRef>
          </c:tx>
          <c:spPr>
            <a:solidFill>
              <a:schemeClr val="accent6"/>
            </a:solidFill>
            <a:ln>
              <a:noFill/>
            </a:ln>
            <a:effectLst/>
          </c:spPr>
          <c:invertIfNegative val="0"/>
          <c:cat>
            <c:strRef>
              <c:f>Sheet1!$A$2:$A$3</c:f>
              <c:strCache>
                <c:ptCount val="2"/>
                <c:pt idx="0">
                  <c:v>Category 1</c:v>
                </c:pt>
                <c:pt idx="1">
                  <c:v>Category 2</c:v>
                </c:pt>
              </c:strCache>
            </c:strRef>
          </c:cat>
          <c:val>
            <c:numRef>
              <c:f>Sheet1!$G$2:$G$3</c:f>
              <c:numCache>
                <c:formatCode>General</c:formatCode>
                <c:ptCount val="2"/>
                <c:pt idx="0">
                  <c:v>3</c:v>
                </c:pt>
                <c:pt idx="1">
                  <c:v>5</c:v>
                </c:pt>
              </c:numCache>
            </c:numRef>
          </c:val>
          <c:extLst>
            <c:ext xmlns:c16="http://schemas.microsoft.com/office/drawing/2014/chart" uri="{C3380CC4-5D6E-409C-BE32-E72D297353CC}">
              <c16:uniqueId val="{00000005-EC5C-4C5E-A289-48B14A9EEB10}"/>
            </c:ext>
          </c:extLst>
        </c:ser>
        <c:ser>
          <c:idx val="6"/>
          <c:order val="6"/>
          <c:tx>
            <c:strRef>
              <c:f>Sheet1!$H$1</c:f>
              <c:strCache>
                <c:ptCount val="1"/>
                <c:pt idx="0">
                  <c:v>Series 7</c:v>
                </c:pt>
              </c:strCache>
            </c:strRef>
          </c:tx>
          <c:spPr>
            <a:solidFill>
              <a:srgbClr val="3B9E87"/>
            </a:solidFill>
            <a:ln>
              <a:noFill/>
            </a:ln>
            <a:effectLst/>
          </c:spPr>
          <c:invertIfNegative val="0"/>
          <c:cat>
            <c:strRef>
              <c:f>Sheet1!$A$2:$A$3</c:f>
              <c:strCache>
                <c:ptCount val="2"/>
                <c:pt idx="0">
                  <c:v>Category 1</c:v>
                </c:pt>
                <c:pt idx="1">
                  <c:v>Category 2</c:v>
                </c:pt>
              </c:strCache>
            </c:strRef>
          </c:cat>
          <c:val>
            <c:numRef>
              <c:f>Sheet1!$H$2:$H$3</c:f>
              <c:numCache>
                <c:formatCode>General</c:formatCode>
                <c:ptCount val="2"/>
                <c:pt idx="0">
                  <c:v>3.5</c:v>
                </c:pt>
                <c:pt idx="1">
                  <c:v>4.5</c:v>
                </c:pt>
              </c:numCache>
            </c:numRef>
          </c:val>
          <c:extLst>
            <c:ext xmlns:c16="http://schemas.microsoft.com/office/drawing/2014/chart" uri="{C3380CC4-5D6E-409C-BE32-E72D297353CC}">
              <c16:uniqueId val="{00000006-EC5C-4C5E-A289-48B14A9EEB10}"/>
            </c:ext>
          </c:extLst>
        </c:ser>
        <c:ser>
          <c:idx val="7"/>
          <c:order val="7"/>
          <c:tx>
            <c:strRef>
              <c:f>Sheet1!$I$1</c:f>
              <c:strCache>
                <c:ptCount val="1"/>
                <c:pt idx="0">
                  <c:v>Series 8</c:v>
                </c:pt>
              </c:strCache>
            </c:strRef>
          </c:tx>
          <c:spPr>
            <a:solidFill>
              <a:srgbClr val="9DCEC3"/>
            </a:solidFill>
            <a:ln>
              <a:noFill/>
            </a:ln>
            <a:effectLst/>
          </c:spPr>
          <c:invertIfNegative val="0"/>
          <c:cat>
            <c:strRef>
              <c:f>Sheet1!$A$2:$A$3</c:f>
              <c:strCache>
                <c:ptCount val="2"/>
                <c:pt idx="0">
                  <c:v>Category 1</c:v>
                </c:pt>
                <c:pt idx="1">
                  <c:v>Category 2</c:v>
                </c:pt>
              </c:strCache>
            </c:strRef>
          </c:cat>
          <c:val>
            <c:numRef>
              <c:f>Sheet1!$I$2:$I$3</c:f>
              <c:numCache>
                <c:formatCode>General</c:formatCode>
                <c:ptCount val="2"/>
                <c:pt idx="0">
                  <c:v>1.8</c:v>
                </c:pt>
                <c:pt idx="1">
                  <c:v>2.8</c:v>
                </c:pt>
              </c:numCache>
            </c:numRef>
          </c:val>
          <c:extLst>
            <c:ext xmlns:c16="http://schemas.microsoft.com/office/drawing/2014/chart" uri="{C3380CC4-5D6E-409C-BE32-E72D297353CC}">
              <c16:uniqueId val="{00000007-EC5C-4C5E-A289-48B14A9EEB10}"/>
            </c:ext>
          </c:extLst>
        </c:ser>
        <c:ser>
          <c:idx val="8"/>
          <c:order val="8"/>
          <c:tx>
            <c:strRef>
              <c:f>Sheet1!$J$1</c:f>
              <c:strCache>
                <c:ptCount val="1"/>
                <c:pt idx="0">
                  <c:v>Series 9</c:v>
                </c:pt>
              </c:strCache>
            </c:strRef>
          </c:tx>
          <c:spPr>
            <a:solidFill>
              <a:srgbClr val="D8ECE7"/>
            </a:solidFill>
            <a:ln>
              <a:noFill/>
            </a:ln>
            <a:effectLst/>
          </c:spPr>
          <c:invertIfNegative val="0"/>
          <c:cat>
            <c:strRef>
              <c:f>Sheet1!$A$2:$A$3</c:f>
              <c:strCache>
                <c:ptCount val="2"/>
                <c:pt idx="0">
                  <c:v>Category 1</c:v>
                </c:pt>
                <c:pt idx="1">
                  <c:v>Category 2</c:v>
                </c:pt>
              </c:strCache>
            </c:strRef>
          </c:cat>
          <c:val>
            <c:numRef>
              <c:f>Sheet1!$J$2:$J$3</c:f>
              <c:numCache>
                <c:formatCode>General</c:formatCode>
                <c:ptCount val="2"/>
                <c:pt idx="0">
                  <c:v>3</c:v>
                </c:pt>
                <c:pt idx="1">
                  <c:v>5</c:v>
                </c:pt>
              </c:numCache>
            </c:numRef>
          </c:val>
          <c:extLst>
            <c:ext xmlns:c16="http://schemas.microsoft.com/office/drawing/2014/chart" uri="{C3380CC4-5D6E-409C-BE32-E72D297353CC}">
              <c16:uniqueId val="{00000008-EC5C-4C5E-A289-48B14A9EEB10}"/>
            </c:ext>
          </c:extLst>
        </c:ser>
        <c:ser>
          <c:idx val="9"/>
          <c:order val="9"/>
          <c:tx>
            <c:strRef>
              <c:f>Sheet1!$K$1</c:f>
              <c:strCache>
                <c:ptCount val="1"/>
                <c:pt idx="0">
                  <c:v>Series 10</c:v>
                </c:pt>
              </c:strCache>
            </c:strRef>
          </c:tx>
          <c:spPr>
            <a:solidFill>
              <a:srgbClr val="012E26"/>
            </a:solidFill>
            <a:ln>
              <a:noFill/>
            </a:ln>
            <a:effectLst/>
          </c:spPr>
          <c:invertIfNegative val="0"/>
          <c:cat>
            <c:strRef>
              <c:f>Sheet1!$A$2:$A$3</c:f>
              <c:strCache>
                <c:ptCount val="2"/>
                <c:pt idx="0">
                  <c:v>Category 1</c:v>
                </c:pt>
                <c:pt idx="1">
                  <c:v>Category 2</c:v>
                </c:pt>
              </c:strCache>
            </c:strRef>
          </c:cat>
          <c:val>
            <c:numRef>
              <c:f>Sheet1!$K$2:$K$3</c:f>
              <c:numCache>
                <c:formatCode>General</c:formatCode>
                <c:ptCount val="2"/>
                <c:pt idx="0">
                  <c:v>3.5</c:v>
                </c:pt>
                <c:pt idx="1">
                  <c:v>4.5</c:v>
                </c:pt>
              </c:numCache>
            </c:numRef>
          </c:val>
          <c:extLst>
            <c:ext xmlns:c16="http://schemas.microsoft.com/office/drawing/2014/chart" uri="{C3380CC4-5D6E-409C-BE32-E72D297353CC}">
              <c16:uniqueId val="{00000009-EC5C-4C5E-A289-48B14A9EEB10}"/>
            </c:ext>
          </c:extLst>
        </c:ser>
        <c:ser>
          <c:idx val="10"/>
          <c:order val="10"/>
          <c:tx>
            <c:strRef>
              <c:f>Sheet1!$L$1</c:f>
              <c:strCache>
                <c:ptCount val="1"/>
                <c:pt idx="0">
                  <c:v>Series 11</c:v>
                </c:pt>
              </c:strCache>
            </c:strRef>
          </c:tx>
          <c:spPr>
            <a:solidFill>
              <a:srgbClr val="809692"/>
            </a:solidFill>
            <a:ln>
              <a:noFill/>
            </a:ln>
            <a:effectLst/>
          </c:spPr>
          <c:invertIfNegative val="0"/>
          <c:cat>
            <c:strRef>
              <c:f>Sheet1!$A$2:$A$3</c:f>
              <c:strCache>
                <c:ptCount val="2"/>
                <c:pt idx="0">
                  <c:v>Category 1</c:v>
                </c:pt>
                <c:pt idx="1">
                  <c:v>Category 2</c:v>
                </c:pt>
              </c:strCache>
            </c:strRef>
          </c:cat>
          <c:val>
            <c:numRef>
              <c:f>Sheet1!$L$2:$L$3</c:f>
              <c:numCache>
                <c:formatCode>General</c:formatCode>
                <c:ptCount val="2"/>
                <c:pt idx="0">
                  <c:v>1.8</c:v>
                </c:pt>
                <c:pt idx="1">
                  <c:v>2.8</c:v>
                </c:pt>
              </c:numCache>
            </c:numRef>
          </c:val>
          <c:extLst>
            <c:ext xmlns:c16="http://schemas.microsoft.com/office/drawing/2014/chart" uri="{C3380CC4-5D6E-409C-BE32-E72D297353CC}">
              <c16:uniqueId val="{0000000A-EC5C-4C5E-A289-48B14A9EEB10}"/>
            </c:ext>
          </c:extLst>
        </c:ser>
        <c:ser>
          <c:idx val="11"/>
          <c:order val="11"/>
          <c:tx>
            <c:strRef>
              <c:f>Sheet1!$M$1</c:f>
              <c:strCache>
                <c:ptCount val="1"/>
                <c:pt idx="0">
                  <c:v>Series 12</c:v>
                </c:pt>
              </c:strCache>
            </c:strRef>
          </c:tx>
          <c:spPr>
            <a:solidFill>
              <a:srgbClr val="CCD5D4"/>
            </a:solidFill>
            <a:ln>
              <a:noFill/>
            </a:ln>
            <a:effectLst/>
          </c:spPr>
          <c:invertIfNegative val="0"/>
          <c:cat>
            <c:strRef>
              <c:f>Sheet1!$A$2:$A$3</c:f>
              <c:strCache>
                <c:ptCount val="2"/>
                <c:pt idx="0">
                  <c:v>Category 1</c:v>
                </c:pt>
                <c:pt idx="1">
                  <c:v>Category 2</c:v>
                </c:pt>
              </c:strCache>
            </c:strRef>
          </c:cat>
          <c:val>
            <c:numRef>
              <c:f>Sheet1!$M$2:$M$3</c:f>
              <c:numCache>
                <c:formatCode>General</c:formatCode>
                <c:ptCount val="2"/>
                <c:pt idx="0">
                  <c:v>3</c:v>
                </c:pt>
                <c:pt idx="1">
                  <c:v>5</c:v>
                </c:pt>
              </c:numCache>
            </c:numRef>
          </c:val>
          <c:extLst>
            <c:ext xmlns:c16="http://schemas.microsoft.com/office/drawing/2014/chart" uri="{C3380CC4-5D6E-409C-BE32-E72D297353CC}">
              <c16:uniqueId val="{0000000B-EC5C-4C5E-A289-48B14A9EEB10}"/>
            </c:ext>
          </c:extLst>
        </c:ser>
        <c:ser>
          <c:idx val="12"/>
          <c:order val="12"/>
          <c:tx>
            <c:strRef>
              <c:f>Sheet1!$N$1</c:f>
              <c:strCache>
                <c:ptCount val="1"/>
                <c:pt idx="0">
                  <c:v>Series 13</c:v>
                </c:pt>
              </c:strCache>
            </c:strRef>
          </c:tx>
          <c:spPr>
            <a:solidFill>
              <a:srgbClr val="E0AE22"/>
            </a:solidFill>
            <a:ln>
              <a:noFill/>
            </a:ln>
            <a:effectLst/>
          </c:spPr>
          <c:invertIfNegative val="0"/>
          <c:cat>
            <c:strRef>
              <c:f>Sheet1!$A$2:$A$3</c:f>
              <c:strCache>
                <c:ptCount val="2"/>
                <c:pt idx="0">
                  <c:v>Category 1</c:v>
                </c:pt>
                <c:pt idx="1">
                  <c:v>Category 2</c:v>
                </c:pt>
              </c:strCache>
            </c:strRef>
          </c:cat>
          <c:val>
            <c:numRef>
              <c:f>Sheet1!$N$2:$N$3</c:f>
              <c:numCache>
                <c:formatCode>General</c:formatCode>
                <c:ptCount val="2"/>
                <c:pt idx="0">
                  <c:v>3.5</c:v>
                </c:pt>
                <c:pt idx="1">
                  <c:v>4.5</c:v>
                </c:pt>
              </c:numCache>
            </c:numRef>
          </c:val>
          <c:extLst>
            <c:ext xmlns:c16="http://schemas.microsoft.com/office/drawing/2014/chart" uri="{C3380CC4-5D6E-409C-BE32-E72D297353CC}">
              <c16:uniqueId val="{0000000C-EC5C-4C5E-A289-48B14A9EEB10}"/>
            </c:ext>
          </c:extLst>
        </c:ser>
        <c:ser>
          <c:idx val="13"/>
          <c:order val="13"/>
          <c:tx>
            <c:strRef>
              <c:f>Sheet1!$O$1</c:f>
              <c:strCache>
                <c:ptCount val="1"/>
                <c:pt idx="0">
                  <c:v>Series 14</c:v>
                </c:pt>
              </c:strCache>
            </c:strRef>
          </c:tx>
          <c:spPr>
            <a:solidFill>
              <a:srgbClr val="EFD690"/>
            </a:solidFill>
            <a:ln>
              <a:noFill/>
            </a:ln>
            <a:effectLst/>
          </c:spPr>
          <c:invertIfNegative val="0"/>
          <c:cat>
            <c:strRef>
              <c:f>Sheet1!$A$2:$A$3</c:f>
              <c:strCache>
                <c:ptCount val="2"/>
                <c:pt idx="0">
                  <c:v>Category 1</c:v>
                </c:pt>
                <c:pt idx="1">
                  <c:v>Category 2</c:v>
                </c:pt>
              </c:strCache>
            </c:strRef>
          </c:cat>
          <c:val>
            <c:numRef>
              <c:f>Sheet1!$O$2:$O$3</c:f>
              <c:numCache>
                <c:formatCode>General</c:formatCode>
                <c:ptCount val="2"/>
                <c:pt idx="0">
                  <c:v>1.8</c:v>
                </c:pt>
                <c:pt idx="1">
                  <c:v>2.8</c:v>
                </c:pt>
              </c:numCache>
            </c:numRef>
          </c:val>
          <c:extLst>
            <c:ext xmlns:c16="http://schemas.microsoft.com/office/drawing/2014/chart" uri="{C3380CC4-5D6E-409C-BE32-E72D297353CC}">
              <c16:uniqueId val="{0000000D-EC5C-4C5E-A289-48B14A9EEB10}"/>
            </c:ext>
          </c:extLst>
        </c:ser>
        <c:ser>
          <c:idx val="14"/>
          <c:order val="14"/>
          <c:tx>
            <c:strRef>
              <c:f>Sheet1!$P$1</c:f>
              <c:strCache>
                <c:ptCount val="1"/>
                <c:pt idx="0">
                  <c:v>Series 15</c:v>
                </c:pt>
              </c:strCache>
            </c:strRef>
          </c:tx>
          <c:spPr>
            <a:solidFill>
              <a:srgbClr val="F9EFD3"/>
            </a:solidFill>
            <a:ln>
              <a:noFill/>
            </a:ln>
            <a:effectLst/>
          </c:spPr>
          <c:invertIfNegative val="0"/>
          <c:cat>
            <c:strRef>
              <c:f>Sheet1!$A$2:$A$3</c:f>
              <c:strCache>
                <c:ptCount val="2"/>
                <c:pt idx="0">
                  <c:v>Category 1</c:v>
                </c:pt>
                <c:pt idx="1">
                  <c:v>Category 2</c:v>
                </c:pt>
              </c:strCache>
            </c:strRef>
          </c:cat>
          <c:val>
            <c:numRef>
              <c:f>Sheet1!$P$2:$P$3</c:f>
              <c:numCache>
                <c:formatCode>General</c:formatCode>
                <c:ptCount val="2"/>
                <c:pt idx="0">
                  <c:v>3</c:v>
                </c:pt>
                <c:pt idx="1">
                  <c:v>5</c:v>
                </c:pt>
              </c:numCache>
            </c:numRef>
          </c:val>
          <c:extLst>
            <c:ext xmlns:c16="http://schemas.microsoft.com/office/drawing/2014/chart" uri="{C3380CC4-5D6E-409C-BE32-E72D297353CC}">
              <c16:uniqueId val="{0000000E-EC5C-4C5E-A289-48B14A9EEB10}"/>
            </c:ext>
          </c:extLst>
        </c:ser>
        <c:ser>
          <c:idx val="15"/>
          <c:order val="15"/>
          <c:tx>
            <c:strRef>
              <c:f>Sheet1!$Q$1</c:f>
              <c:strCache>
                <c:ptCount val="1"/>
                <c:pt idx="0">
                  <c:v>Series 16</c:v>
                </c:pt>
              </c:strCache>
            </c:strRef>
          </c:tx>
          <c:spPr>
            <a:solidFill>
              <a:srgbClr val="4A3306"/>
            </a:solidFill>
            <a:ln>
              <a:noFill/>
            </a:ln>
            <a:effectLst/>
          </c:spPr>
          <c:invertIfNegative val="0"/>
          <c:cat>
            <c:strRef>
              <c:f>Sheet1!$A$2:$A$3</c:f>
              <c:strCache>
                <c:ptCount val="2"/>
                <c:pt idx="0">
                  <c:v>Category 1</c:v>
                </c:pt>
                <c:pt idx="1">
                  <c:v>Category 2</c:v>
                </c:pt>
              </c:strCache>
            </c:strRef>
          </c:cat>
          <c:val>
            <c:numRef>
              <c:f>Sheet1!$Q$2:$Q$3</c:f>
              <c:numCache>
                <c:formatCode>General</c:formatCode>
                <c:ptCount val="2"/>
                <c:pt idx="0">
                  <c:v>3.5</c:v>
                </c:pt>
                <c:pt idx="1">
                  <c:v>4.5</c:v>
                </c:pt>
              </c:numCache>
            </c:numRef>
          </c:val>
          <c:extLst>
            <c:ext xmlns:c16="http://schemas.microsoft.com/office/drawing/2014/chart" uri="{C3380CC4-5D6E-409C-BE32-E72D297353CC}">
              <c16:uniqueId val="{0000000F-EC5C-4C5E-A289-48B14A9EEB10}"/>
            </c:ext>
          </c:extLst>
        </c:ser>
        <c:ser>
          <c:idx val="16"/>
          <c:order val="16"/>
          <c:tx>
            <c:strRef>
              <c:f>Sheet1!$R$1</c:f>
              <c:strCache>
                <c:ptCount val="1"/>
                <c:pt idx="0">
                  <c:v>Series 17</c:v>
                </c:pt>
              </c:strCache>
            </c:strRef>
          </c:tx>
          <c:spPr>
            <a:solidFill>
              <a:srgbClr val="A49982"/>
            </a:solidFill>
            <a:ln>
              <a:noFill/>
            </a:ln>
            <a:effectLst/>
          </c:spPr>
          <c:invertIfNegative val="0"/>
          <c:cat>
            <c:strRef>
              <c:f>Sheet1!$A$2:$A$3</c:f>
              <c:strCache>
                <c:ptCount val="2"/>
                <c:pt idx="0">
                  <c:v>Category 1</c:v>
                </c:pt>
                <c:pt idx="1">
                  <c:v>Category 2</c:v>
                </c:pt>
              </c:strCache>
            </c:strRef>
          </c:cat>
          <c:val>
            <c:numRef>
              <c:f>Sheet1!$R$2:$R$3</c:f>
              <c:numCache>
                <c:formatCode>General</c:formatCode>
                <c:ptCount val="2"/>
                <c:pt idx="0">
                  <c:v>1.8</c:v>
                </c:pt>
                <c:pt idx="1">
                  <c:v>2.8</c:v>
                </c:pt>
              </c:numCache>
            </c:numRef>
          </c:val>
          <c:extLst>
            <c:ext xmlns:c16="http://schemas.microsoft.com/office/drawing/2014/chart" uri="{C3380CC4-5D6E-409C-BE32-E72D297353CC}">
              <c16:uniqueId val="{00000010-EC5C-4C5E-A289-48B14A9EEB10}"/>
            </c:ext>
          </c:extLst>
        </c:ser>
        <c:ser>
          <c:idx val="17"/>
          <c:order val="17"/>
          <c:tx>
            <c:strRef>
              <c:f>Sheet1!$S$1</c:f>
              <c:strCache>
                <c:ptCount val="1"/>
                <c:pt idx="0">
                  <c:v>Series 18</c:v>
                </c:pt>
              </c:strCache>
            </c:strRef>
          </c:tx>
          <c:spPr>
            <a:solidFill>
              <a:srgbClr val="DBD6CD"/>
            </a:solidFill>
            <a:ln>
              <a:noFill/>
            </a:ln>
            <a:effectLst/>
          </c:spPr>
          <c:invertIfNegative val="0"/>
          <c:cat>
            <c:strRef>
              <c:f>Sheet1!$A$2:$A$3</c:f>
              <c:strCache>
                <c:ptCount val="2"/>
                <c:pt idx="0">
                  <c:v>Category 1</c:v>
                </c:pt>
                <c:pt idx="1">
                  <c:v>Category 2</c:v>
                </c:pt>
              </c:strCache>
            </c:strRef>
          </c:cat>
          <c:val>
            <c:numRef>
              <c:f>Sheet1!$S$2:$S$3</c:f>
              <c:numCache>
                <c:formatCode>General</c:formatCode>
                <c:ptCount val="2"/>
                <c:pt idx="0">
                  <c:v>3</c:v>
                </c:pt>
                <c:pt idx="1">
                  <c:v>5</c:v>
                </c:pt>
              </c:numCache>
            </c:numRef>
          </c:val>
          <c:extLst>
            <c:ext xmlns:c16="http://schemas.microsoft.com/office/drawing/2014/chart" uri="{C3380CC4-5D6E-409C-BE32-E72D297353CC}">
              <c16:uniqueId val="{00000011-EC5C-4C5E-A289-48B14A9EEB10}"/>
            </c:ext>
          </c:extLst>
        </c:ser>
        <c:ser>
          <c:idx val="18"/>
          <c:order val="18"/>
          <c:tx>
            <c:strRef>
              <c:f>Sheet1!$T$1</c:f>
              <c:strCache>
                <c:ptCount val="1"/>
                <c:pt idx="0">
                  <c:v>Series 19</c:v>
                </c:pt>
              </c:strCache>
            </c:strRef>
          </c:tx>
          <c:spPr>
            <a:solidFill>
              <a:srgbClr val="F55A00"/>
            </a:solidFill>
            <a:ln>
              <a:noFill/>
            </a:ln>
            <a:effectLst/>
          </c:spPr>
          <c:invertIfNegative val="0"/>
          <c:cat>
            <c:strRef>
              <c:f>Sheet1!$A$2:$A$3</c:f>
              <c:strCache>
                <c:ptCount val="2"/>
                <c:pt idx="0">
                  <c:v>Category 1</c:v>
                </c:pt>
                <c:pt idx="1">
                  <c:v>Category 2</c:v>
                </c:pt>
              </c:strCache>
            </c:strRef>
          </c:cat>
          <c:val>
            <c:numRef>
              <c:f>Sheet1!$T$2:$T$3</c:f>
              <c:numCache>
                <c:formatCode>General</c:formatCode>
                <c:ptCount val="2"/>
                <c:pt idx="0">
                  <c:v>3.5</c:v>
                </c:pt>
                <c:pt idx="1">
                  <c:v>4.5</c:v>
                </c:pt>
              </c:numCache>
            </c:numRef>
          </c:val>
          <c:extLst>
            <c:ext xmlns:c16="http://schemas.microsoft.com/office/drawing/2014/chart" uri="{C3380CC4-5D6E-409C-BE32-E72D297353CC}">
              <c16:uniqueId val="{00000012-EC5C-4C5E-A289-48B14A9EEB10}"/>
            </c:ext>
          </c:extLst>
        </c:ser>
        <c:ser>
          <c:idx val="19"/>
          <c:order val="19"/>
          <c:tx>
            <c:strRef>
              <c:f>Sheet1!$U$1</c:f>
              <c:strCache>
                <c:ptCount val="1"/>
                <c:pt idx="0">
                  <c:v>Series 20</c:v>
                </c:pt>
              </c:strCache>
            </c:strRef>
          </c:tx>
          <c:spPr>
            <a:solidFill>
              <a:srgbClr val="FAAC7F"/>
            </a:solidFill>
            <a:ln>
              <a:noFill/>
            </a:ln>
            <a:effectLst/>
          </c:spPr>
          <c:invertIfNegative val="0"/>
          <c:cat>
            <c:strRef>
              <c:f>Sheet1!$A$2:$A$3</c:f>
              <c:strCache>
                <c:ptCount val="2"/>
                <c:pt idx="0">
                  <c:v>Category 1</c:v>
                </c:pt>
                <c:pt idx="1">
                  <c:v>Category 2</c:v>
                </c:pt>
              </c:strCache>
            </c:strRef>
          </c:cat>
          <c:val>
            <c:numRef>
              <c:f>Sheet1!$U$2:$U$3</c:f>
              <c:numCache>
                <c:formatCode>General</c:formatCode>
                <c:ptCount val="2"/>
                <c:pt idx="0">
                  <c:v>1.8</c:v>
                </c:pt>
                <c:pt idx="1">
                  <c:v>2.8</c:v>
                </c:pt>
              </c:numCache>
            </c:numRef>
          </c:val>
          <c:extLst>
            <c:ext xmlns:c16="http://schemas.microsoft.com/office/drawing/2014/chart" uri="{C3380CC4-5D6E-409C-BE32-E72D297353CC}">
              <c16:uniqueId val="{00000013-EC5C-4C5E-A289-48B14A9EEB10}"/>
            </c:ext>
          </c:extLst>
        </c:ser>
        <c:ser>
          <c:idx val="20"/>
          <c:order val="20"/>
          <c:tx>
            <c:strRef>
              <c:f>Sheet1!$V$1</c:f>
              <c:strCache>
                <c:ptCount val="1"/>
                <c:pt idx="0">
                  <c:v>Series 21</c:v>
                </c:pt>
              </c:strCache>
            </c:strRef>
          </c:tx>
          <c:spPr>
            <a:solidFill>
              <a:srgbClr val="FDDECC"/>
            </a:solidFill>
            <a:ln>
              <a:noFill/>
            </a:ln>
            <a:effectLst/>
          </c:spPr>
          <c:invertIfNegative val="0"/>
          <c:cat>
            <c:strRef>
              <c:f>Sheet1!$A$2:$A$3</c:f>
              <c:strCache>
                <c:ptCount val="2"/>
                <c:pt idx="0">
                  <c:v>Category 1</c:v>
                </c:pt>
                <c:pt idx="1">
                  <c:v>Category 2</c:v>
                </c:pt>
              </c:strCache>
            </c:strRef>
          </c:cat>
          <c:val>
            <c:numRef>
              <c:f>Sheet1!$V$2:$V$3</c:f>
              <c:numCache>
                <c:formatCode>General</c:formatCode>
                <c:ptCount val="2"/>
                <c:pt idx="0">
                  <c:v>3</c:v>
                </c:pt>
                <c:pt idx="1">
                  <c:v>5</c:v>
                </c:pt>
              </c:numCache>
            </c:numRef>
          </c:val>
          <c:extLst>
            <c:ext xmlns:c16="http://schemas.microsoft.com/office/drawing/2014/chart" uri="{C3380CC4-5D6E-409C-BE32-E72D297353CC}">
              <c16:uniqueId val="{00000014-EC5C-4C5E-A289-48B14A9EEB10}"/>
            </c:ext>
          </c:extLst>
        </c:ser>
        <c:ser>
          <c:idx val="21"/>
          <c:order val="21"/>
          <c:tx>
            <c:strRef>
              <c:f>Sheet1!$W$1</c:f>
              <c:strCache>
                <c:ptCount val="1"/>
                <c:pt idx="0">
                  <c:v>Series 22</c:v>
                </c:pt>
              </c:strCache>
            </c:strRef>
          </c:tx>
          <c:spPr>
            <a:solidFill>
              <a:srgbClr val="471800"/>
            </a:solidFill>
            <a:ln>
              <a:noFill/>
            </a:ln>
            <a:effectLst/>
          </c:spPr>
          <c:invertIfNegative val="0"/>
          <c:cat>
            <c:strRef>
              <c:f>Sheet1!$A$2:$A$3</c:f>
              <c:strCache>
                <c:ptCount val="2"/>
                <c:pt idx="0">
                  <c:v>Category 1</c:v>
                </c:pt>
                <c:pt idx="1">
                  <c:v>Category 2</c:v>
                </c:pt>
              </c:strCache>
            </c:strRef>
          </c:cat>
          <c:val>
            <c:numRef>
              <c:f>Sheet1!$W$2:$W$3</c:f>
              <c:numCache>
                <c:formatCode>General</c:formatCode>
                <c:ptCount val="2"/>
                <c:pt idx="0">
                  <c:v>3.5</c:v>
                </c:pt>
                <c:pt idx="1">
                  <c:v>4.5</c:v>
                </c:pt>
              </c:numCache>
            </c:numRef>
          </c:val>
          <c:extLst>
            <c:ext xmlns:c16="http://schemas.microsoft.com/office/drawing/2014/chart" uri="{C3380CC4-5D6E-409C-BE32-E72D297353CC}">
              <c16:uniqueId val="{00000015-EC5C-4C5E-A289-48B14A9EEB10}"/>
            </c:ext>
          </c:extLst>
        </c:ser>
        <c:ser>
          <c:idx val="22"/>
          <c:order val="22"/>
          <c:tx>
            <c:strRef>
              <c:f>Sheet1!$X$1</c:f>
              <c:strCache>
                <c:ptCount val="1"/>
                <c:pt idx="0">
                  <c:v>Series 23</c:v>
                </c:pt>
              </c:strCache>
            </c:strRef>
          </c:tx>
          <c:spPr>
            <a:solidFill>
              <a:srgbClr val="A38B7F"/>
            </a:solidFill>
            <a:ln>
              <a:noFill/>
            </a:ln>
            <a:effectLst/>
          </c:spPr>
          <c:invertIfNegative val="0"/>
          <c:cat>
            <c:strRef>
              <c:f>Sheet1!$A$2:$A$3</c:f>
              <c:strCache>
                <c:ptCount val="2"/>
                <c:pt idx="0">
                  <c:v>Category 1</c:v>
                </c:pt>
                <c:pt idx="1">
                  <c:v>Category 2</c:v>
                </c:pt>
              </c:strCache>
            </c:strRef>
          </c:cat>
          <c:val>
            <c:numRef>
              <c:f>Sheet1!$X$2:$X$3</c:f>
              <c:numCache>
                <c:formatCode>General</c:formatCode>
                <c:ptCount val="2"/>
                <c:pt idx="0">
                  <c:v>1.8</c:v>
                </c:pt>
                <c:pt idx="1">
                  <c:v>2.8</c:v>
                </c:pt>
              </c:numCache>
            </c:numRef>
          </c:val>
          <c:extLst>
            <c:ext xmlns:c16="http://schemas.microsoft.com/office/drawing/2014/chart" uri="{C3380CC4-5D6E-409C-BE32-E72D297353CC}">
              <c16:uniqueId val="{00000016-EC5C-4C5E-A289-48B14A9EEB10}"/>
            </c:ext>
          </c:extLst>
        </c:ser>
        <c:ser>
          <c:idx val="23"/>
          <c:order val="23"/>
          <c:tx>
            <c:strRef>
              <c:f>Sheet1!$Y$1</c:f>
              <c:strCache>
                <c:ptCount val="1"/>
                <c:pt idx="0">
                  <c:v>Series 24</c:v>
                </c:pt>
              </c:strCache>
            </c:strRef>
          </c:tx>
          <c:spPr>
            <a:solidFill>
              <a:srgbClr val="DAD1CC"/>
            </a:solidFill>
            <a:ln>
              <a:noFill/>
            </a:ln>
            <a:effectLst/>
          </c:spPr>
          <c:invertIfNegative val="0"/>
          <c:cat>
            <c:strRef>
              <c:f>Sheet1!$A$2:$A$3</c:f>
              <c:strCache>
                <c:ptCount val="2"/>
                <c:pt idx="0">
                  <c:v>Category 1</c:v>
                </c:pt>
                <c:pt idx="1">
                  <c:v>Category 2</c:v>
                </c:pt>
              </c:strCache>
            </c:strRef>
          </c:cat>
          <c:val>
            <c:numRef>
              <c:f>Sheet1!$Y$2:$Y$3</c:f>
              <c:numCache>
                <c:formatCode>General</c:formatCode>
                <c:ptCount val="2"/>
                <c:pt idx="0">
                  <c:v>3</c:v>
                </c:pt>
                <c:pt idx="1">
                  <c:v>5</c:v>
                </c:pt>
              </c:numCache>
            </c:numRef>
          </c:val>
          <c:extLst>
            <c:ext xmlns:c16="http://schemas.microsoft.com/office/drawing/2014/chart" uri="{C3380CC4-5D6E-409C-BE32-E72D297353CC}">
              <c16:uniqueId val="{00000017-EC5C-4C5E-A289-48B14A9EEB10}"/>
            </c:ext>
          </c:extLst>
        </c:ser>
        <c:dLbls>
          <c:showLegendKey val="0"/>
          <c:showVal val="0"/>
          <c:showCatName val="0"/>
          <c:showSerName val="0"/>
          <c:showPercent val="0"/>
          <c:showBubbleSize val="0"/>
        </c:dLbls>
        <c:gapWidth val="70"/>
        <c:overlap val="100"/>
        <c:axId val="1995553103"/>
        <c:axId val="1995543951"/>
      </c:barChart>
      <c:catAx>
        <c:axId val="19955531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da-DK"/>
          </a:p>
        </c:txPr>
        <c:crossAx val="1995543951"/>
        <c:crosses val="autoZero"/>
        <c:auto val="1"/>
        <c:lblAlgn val="ctr"/>
        <c:lblOffset val="100"/>
        <c:noMultiLvlLbl val="0"/>
      </c:catAx>
      <c:valAx>
        <c:axId val="1995543951"/>
        <c:scaling>
          <c:orientation val="minMax"/>
        </c:scaling>
        <c:delete val="1"/>
        <c:axPos val="l"/>
        <c:numFmt formatCode="General" sourceLinked="1"/>
        <c:majorTickMark val="none"/>
        <c:minorTickMark val="none"/>
        <c:tickLblPos val="nextTo"/>
        <c:crossAx val="19955531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da-D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968010774901248E-2"/>
          <c:y val="9.2299035210805513E-3"/>
          <c:w val="0.90006388185647968"/>
          <c:h val="0.86582972948432335"/>
        </c:manualLayout>
      </c:layout>
      <c:pieChart>
        <c:varyColors val="1"/>
        <c:ser>
          <c:idx val="0"/>
          <c:order val="0"/>
          <c:tx>
            <c:strRef>
              <c:f>Sheet1!$B$1</c:f>
              <c:strCache>
                <c:ptCount val="1"/>
                <c:pt idx="0">
                  <c:v>Series 1</c:v>
                </c:pt>
              </c:strCache>
            </c:strRef>
          </c:tx>
          <c:dPt>
            <c:idx val="0"/>
            <c:bubble3D val="0"/>
            <c:spPr>
              <a:solidFill>
                <a:schemeClr val="accent1"/>
              </a:solidFill>
              <a:ln>
                <a:noFill/>
              </a:ln>
              <a:effectLst/>
            </c:spPr>
            <c:extLst>
              <c:ext xmlns:c16="http://schemas.microsoft.com/office/drawing/2014/chart" uri="{C3380CC4-5D6E-409C-BE32-E72D297353CC}">
                <c16:uniqueId val="{00000001-2372-48C7-AE80-36C1BC2ED0B0}"/>
              </c:ext>
            </c:extLst>
          </c:dPt>
          <c:dPt>
            <c:idx val="1"/>
            <c:bubble3D val="0"/>
            <c:spPr>
              <a:solidFill>
                <a:schemeClr val="accent2"/>
              </a:solidFill>
              <a:ln>
                <a:noFill/>
              </a:ln>
              <a:effectLst/>
            </c:spPr>
            <c:extLst>
              <c:ext xmlns:c16="http://schemas.microsoft.com/office/drawing/2014/chart" uri="{C3380CC4-5D6E-409C-BE32-E72D297353CC}">
                <c16:uniqueId val="{00000003-2372-48C7-AE80-36C1BC2ED0B0}"/>
              </c:ext>
            </c:extLst>
          </c:dPt>
          <c:dPt>
            <c:idx val="2"/>
            <c:bubble3D val="0"/>
            <c:spPr>
              <a:solidFill>
                <a:schemeClr val="accent3"/>
              </a:solidFill>
              <a:ln>
                <a:noFill/>
              </a:ln>
              <a:effectLst/>
            </c:spPr>
            <c:extLst>
              <c:ext xmlns:c16="http://schemas.microsoft.com/office/drawing/2014/chart" uri="{C3380CC4-5D6E-409C-BE32-E72D297353CC}">
                <c16:uniqueId val="{00000005-2372-48C7-AE80-36C1BC2ED0B0}"/>
              </c:ext>
            </c:extLst>
          </c:dPt>
          <c:dPt>
            <c:idx val="3"/>
            <c:bubble3D val="0"/>
            <c:spPr>
              <a:solidFill>
                <a:schemeClr val="accent4"/>
              </a:solidFill>
              <a:ln>
                <a:noFill/>
              </a:ln>
              <a:effectLst/>
            </c:spPr>
            <c:extLst>
              <c:ext xmlns:c16="http://schemas.microsoft.com/office/drawing/2014/chart" uri="{C3380CC4-5D6E-409C-BE32-E72D297353CC}">
                <c16:uniqueId val="{00000007-2372-48C7-AE80-36C1BC2ED0B0}"/>
              </c:ext>
            </c:extLst>
          </c:dPt>
          <c:dPt>
            <c:idx val="4"/>
            <c:bubble3D val="0"/>
            <c:spPr>
              <a:solidFill>
                <a:schemeClr val="accent5"/>
              </a:solidFill>
              <a:ln>
                <a:noFill/>
              </a:ln>
              <a:effectLst/>
            </c:spPr>
            <c:extLst>
              <c:ext xmlns:c16="http://schemas.microsoft.com/office/drawing/2014/chart" uri="{C3380CC4-5D6E-409C-BE32-E72D297353CC}">
                <c16:uniqueId val="{00000009-2372-48C7-AE80-36C1BC2ED0B0}"/>
              </c:ext>
            </c:extLst>
          </c:dPt>
          <c:dPt>
            <c:idx val="5"/>
            <c:bubble3D val="0"/>
            <c:spPr>
              <a:solidFill>
                <a:schemeClr val="accent6"/>
              </a:solidFill>
              <a:ln>
                <a:noFill/>
              </a:ln>
              <a:effectLst/>
            </c:spPr>
            <c:extLst>
              <c:ext xmlns:c16="http://schemas.microsoft.com/office/drawing/2014/chart" uri="{C3380CC4-5D6E-409C-BE32-E72D297353CC}">
                <c16:uniqueId val="{0000000B-2372-48C7-AE80-36C1BC2ED0B0}"/>
              </c:ext>
            </c:extLst>
          </c:dPt>
          <c:dPt>
            <c:idx val="6"/>
            <c:bubble3D val="0"/>
            <c:spPr>
              <a:solidFill>
                <a:srgbClr val="3B9E87"/>
              </a:solidFill>
              <a:ln>
                <a:noFill/>
              </a:ln>
              <a:effectLst/>
            </c:spPr>
            <c:extLst>
              <c:ext xmlns:c16="http://schemas.microsoft.com/office/drawing/2014/chart" uri="{C3380CC4-5D6E-409C-BE32-E72D297353CC}">
                <c16:uniqueId val="{00000000-D141-48E7-9442-822EA5C32521}"/>
              </c:ext>
            </c:extLst>
          </c:dPt>
          <c:dPt>
            <c:idx val="7"/>
            <c:bubble3D val="0"/>
            <c:spPr>
              <a:solidFill>
                <a:srgbClr val="9DCEC3"/>
              </a:solidFill>
              <a:ln>
                <a:noFill/>
              </a:ln>
              <a:effectLst/>
            </c:spPr>
            <c:extLst>
              <c:ext xmlns:c16="http://schemas.microsoft.com/office/drawing/2014/chart" uri="{C3380CC4-5D6E-409C-BE32-E72D297353CC}">
                <c16:uniqueId val="{00000001-D141-48E7-9442-822EA5C32521}"/>
              </c:ext>
            </c:extLst>
          </c:dPt>
          <c:cat>
            <c:strRef>
              <c:f>Sheet1!$A$2:$A$9</c:f>
              <c:strCache>
                <c:ptCount val="2"/>
                <c:pt idx="0">
                  <c:v>Category 1</c:v>
                </c:pt>
                <c:pt idx="1">
                  <c:v>Category 2</c:v>
                </c:pt>
              </c:strCache>
            </c:strRef>
          </c:cat>
          <c:val>
            <c:numRef>
              <c:f>Sheet1!$B$2:$B$9</c:f>
              <c:numCache>
                <c:formatCode>General</c:formatCode>
                <c:ptCount val="8"/>
                <c:pt idx="0">
                  <c:v>3.5</c:v>
                </c:pt>
                <c:pt idx="1">
                  <c:v>4.5</c:v>
                </c:pt>
                <c:pt idx="2">
                  <c:v>1.8</c:v>
                </c:pt>
                <c:pt idx="3">
                  <c:v>2.8</c:v>
                </c:pt>
                <c:pt idx="4">
                  <c:v>3</c:v>
                </c:pt>
                <c:pt idx="5">
                  <c:v>5</c:v>
                </c:pt>
                <c:pt idx="6">
                  <c:v>3.5</c:v>
                </c:pt>
                <c:pt idx="7">
                  <c:v>4.5</c:v>
                </c:pt>
              </c:numCache>
            </c:numRef>
          </c:val>
          <c:extLst>
            <c:ext xmlns:c16="http://schemas.microsoft.com/office/drawing/2014/chart" uri="{C3380CC4-5D6E-409C-BE32-E72D297353CC}">
              <c16:uniqueId val="{00000000-EC5C-4C5E-A289-48B14A9EEB10}"/>
            </c:ext>
          </c:extLst>
        </c:ser>
        <c:ser>
          <c:idx val="1"/>
          <c:order val="1"/>
          <c:tx>
            <c:strRef>
              <c:f>Sheet1!$C$1</c:f>
              <c:strCache>
                <c:ptCount val="1"/>
                <c:pt idx="0">
                  <c:v>Series 2</c:v>
                </c:pt>
              </c:strCache>
            </c:strRef>
          </c:tx>
          <c:dPt>
            <c:idx val="0"/>
            <c:bubble3D val="0"/>
            <c:spPr>
              <a:solidFill>
                <a:schemeClr val="accent1"/>
              </a:solidFill>
              <a:ln>
                <a:noFill/>
              </a:ln>
              <a:effectLst/>
            </c:spPr>
            <c:extLst>
              <c:ext xmlns:c16="http://schemas.microsoft.com/office/drawing/2014/chart" uri="{C3380CC4-5D6E-409C-BE32-E72D297353CC}">
                <c16:uniqueId val="{00000011-2372-48C7-AE80-36C1BC2ED0B0}"/>
              </c:ext>
            </c:extLst>
          </c:dPt>
          <c:dPt>
            <c:idx val="1"/>
            <c:bubble3D val="0"/>
            <c:spPr>
              <a:solidFill>
                <a:schemeClr val="accent2"/>
              </a:solidFill>
              <a:ln>
                <a:noFill/>
              </a:ln>
              <a:effectLst/>
            </c:spPr>
            <c:extLst>
              <c:ext xmlns:c16="http://schemas.microsoft.com/office/drawing/2014/chart" uri="{C3380CC4-5D6E-409C-BE32-E72D297353CC}">
                <c16:uniqueId val="{00000013-2372-48C7-AE80-36C1BC2ED0B0}"/>
              </c:ext>
            </c:extLst>
          </c:dPt>
          <c:dPt>
            <c:idx val="2"/>
            <c:bubble3D val="0"/>
            <c:spPr>
              <a:solidFill>
                <a:schemeClr val="accent3"/>
              </a:solidFill>
              <a:ln>
                <a:noFill/>
              </a:ln>
              <a:effectLst/>
            </c:spPr>
            <c:extLst>
              <c:ext xmlns:c16="http://schemas.microsoft.com/office/drawing/2014/chart" uri="{C3380CC4-5D6E-409C-BE32-E72D297353CC}">
                <c16:uniqueId val="{00000015-2372-48C7-AE80-36C1BC2ED0B0}"/>
              </c:ext>
            </c:extLst>
          </c:dPt>
          <c:dPt>
            <c:idx val="3"/>
            <c:bubble3D val="0"/>
            <c:spPr>
              <a:solidFill>
                <a:schemeClr val="accent4"/>
              </a:solidFill>
              <a:ln>
                <a:noFill/>
              </a:ln>
              <a:effectLst/>
            </c:spPr>
            <c:extLst>
              <c:ext xmlns:c16="http://schemas.microsoft.com/office/drawing/2014/chart" uri="{C3380CC4-5D6E-409C-BE32-E72D297353CC}">
                <c16:uniqueId val="{00000017-2372-48C7-AE80-36C1BC2ED0B0}"/>
              </c:ext>
            </c:extLst>
          </c:dPt>
          <c:dPt>
            <c:idx val="4"/>
            <c:bubble3D val="0"/>
            <c:spPr>
              <a:solidFill>
                <a:schemeClr val="accent5"/>
              </a:solidFill>
              <a:ln>
                <a:noFill/>
              </a:ln>
              <a:effectLst/>
            </c:spPr>
            <c:extLst>
              <c:ext xmlns:c16="http://schemas.microsoft.com/office/drawing/2014/chart" uri="{C3380CC4-5D6E-409C-BE32-E72D297353CC}">
                <c16:uniqueId val="{00000019-2372-48C7-AE80-36C1BC2ED0B0}"/>
              </c:ext>
            </c:extLst>
          </c:dPt>
          <c:dPt>
            <c:idx val="5"/>
            <c:bubble3D val="0"/>
            <c:spPr>
              <a:solidFill>
                <a:schemeClr val="accent6"/>
              </a:solidFill>
              <a:ln>
                <a:noFill/>
              </a:ln>
              <a:effectLst/>
            </c:spPr>
            <c:extLst>
              <c:ext xmlns:c16="http://schemas.microsoft.com/office/drawing/2014/chart" uri="{C3380CC4-5D6E-409C-BE32-E72D297353CC}">
                <c16:uniqueId val="{0000001B-2372-48C7-AE80-36C1BC2ED0B0}"/>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1D-2372-48C7-AE80-36C1BC2ED0B0}"/>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1F-2372-48C7-AE80-36C1BC2ED0B0}"/>
              </c:ext>
            </c:extLst>
          </c:dPt>
          <c:cat>
            <c:strRef>
              <c:f>Sheet1!$A$2:$A$9</c:f>
              <c:strCache>
                <c:ptCount val="2"/>
                <c:pt idx="0">
                  <c:v>Category 1</c:v>
                </c:pt>
                <c:pt idx="1">
                  <c:v>Category 2</c:v>
                </c:pt>
              </c:strCache>
            </c:strRef>
          </c:cat>
          <c:val>
            <c:numRef>
              <c:f>Sheet1!$C$2:$C$9</c:f>
              <c:numCache>
                <c:formatCode>General</c:formatCode>
                <c:ptCount val="8"/>
              </c:numCache>
            </c:numRef>
          </c:val>
          <c:extLst>
            <c:ext xmlns:c16="http://schemas.microsoft.com/office/drawing/2014/chart" uri="{C3380CC4-5D6E-409C-BE32-E72D297353CC}">
              <c16:uniqueId val="{00000001-EC5C-4C5E-A289-48B14A9EEB10}"/>
            </c:ext>
          </c:extLst>
        </c:ser>
        <c:ser>
          <c:idx val="2"/>
          <c:order val="2"/>
          <c:tx>
            <c:strRef>
              <c:f>Sheet1!$D$1</c:f>
              <c:strCache>
                <c:ptCount val="1"/>
                <c:pt idx="0">
                  <c:v>Series 3</c:v>
                </c:pt>
              </c:strCache>
            </c:strRef>
          </c:tx>
          <c:dPt>
            <c:idx val="0"/>
            <c:bubble3D val="0"/>
            <c:spPr>
              <a:solidFill>
                <a:schemeClr val="accent1"/>
              </a:solidFill>
              <a:ln>
                <a:noFill/>
              </a:ln>
              <a:effectLst/>
            </c:spPr>
            <c:extLst>
              <c:ext xmlns:c16="http://schemas.microsoft.com/office/drawing/2014/chart" uri="{C3380CC4-5D6E-409C-BE32-E72D297353CC}">
                <c16:uniqueId val="{00000021-2372-48C7-AE80-36C1BC2ED0B0}"/>
              </c:ext>
            </c:extLst>
          </c:dPt>
          <c:dPt>
            <c:idx val="1"/>
            <c:bubble3D val="0"/>
            <c:spPr>
              <a:solidFill>
                <a:schemeClr val="accent2"/>
              </a:solidFill>
              <a:ln>
                <a:noFill/>
              </a:ln>
              <a:effectLst/>
            </c:spPr>
            <c:extLst>
              <c:ext xmlns:c16="http://schemas.microsoft.com/office/drawing/2014/chart" uri="{C3380CC4-5D6E-409C-BE32-E72D297353CC}">
                <c16:uniqueId val="{00000023-2372-48C7-AE80-36C1BC2ED0B0}"/>
              </c:ext>
            </c:extLst>
          </c:dPt>
          <c:dPt>
            <c:idx val="2"/>
            <c:bubble3D val="0"/>
            <c:spPr>
              <a:solidFill>
                <a:schemeClr val="accent3"/>
              </a:solidFill>
              <a:ln>
                <a:noFill/>
              </a:ln>
              <a:effectLst/>
            </c:spPr>
            <c:extLst>
              <c:ext xmlns:c16="http://schemas.microsoft.com/office/drawing/2014/chart" uri="{C3380CC4-5D6E-409C-BE32-E72D297353CC}">
                <c16:uniqueId val="{00000025-2372-48C7-AE80-36C1BC2ED0B0}"/>
              </c:ext>
            </c:extLst>
          </c:dPt>
          <c:dPt>
            <c:idx val="3"/>
            <c:bubble3D val="0"/>
            <c:spPr>
              <a:solidFill>
                <a:schemeClr val="accent4"/>
              </a:solidFill>
              <a:ln>
                <a:noFill/>
              </a:ln>
              <a:effectLst/>
            </c:spPr>
            <c:extLst>
              <c:ext xmlns:c16="http://schemas.microsoft.com/office/drawing/2014/chart" uri="{C3380CC4-5D6E-409C-BE32-E72D297353CC}">
                <c16:uniqueId val="{00000027-2372-48C7-AE80-36C1BC2ED0B0}"/>
              </c:ext>
            </c:extLst>
          </c:dPt>
          <c:dPt>
            <c:idx val="4"/>
            <c:bubble3D val="0"/>
            <c:spPr>
              <a:solidFill>
                <a:schemeClr val="accent5"/>
              </a:solidFill>
              <a:ln>
                <a:noFill/>
              </a:ln>
              <a:effectLst/>
            </c:spPr>
            <c:extLst>
              <c:ext xmlns:c16="http://schemas.microsoft.com/office/drawing/2014/chart" uri="{C3380CC4-5D6E-409C-BE32-E72D297353CC}">
                <c16:uniqueId val="{00000029-2372-48C7-AE80-36C1BC2ED0B0}"/>
              </c:ext>
            </c:extLst>
          </c:dPt>
          <c:dPt>
            <c:idx val="5"/>
            <c:bubble3D val="0"/>
            <c:spPr>
              <a:solidFill>
                <a:schemeClr val="accent6"/>
              </a:solidFill>
              <a:ln>
                <a:noFill/>
              </a:ln>
              <a:effectLst/>
            </c:spPr>
            <c:extLst>
              <c:ext xmlns:c16="http://schemas.microsoft.com/office/drawing/2014/chart" uri="{C3380CC4-5D6E-409C-BE32-E72D297353CC}">
                <c16:uniqueId val="{0000002B-2372-48C7-AE80-36C1BC2ED0B0}"/>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2D-2372-48C7-AE80-36C1BC2ED0B0}"/>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2F-2372-48C7-AE80-36C1BC2ED0B0}"/>
              </c:ext>
            </c:extLst>
          </c:dPt>
          <c:cat>
            <c:strRef>
              <c:f>Sheet1!$A$2:$A$9</c:f>
              <c:strCache>
                <c:ptCount val="2"/>
                <c:pt idx="0">
                  <c:v>Category 1</c:v>
                </c:pt>
                <c:pt idx="1">
                  <c:v>Category 2</c:v>
                </c:pt>
              </c:strCache>
            </c:strRef>
          </c:cat>
          <c:val>
            <c:numRef>
              <c:f>Sheet1!$D$2:$D$9</c:f>
              <c:numCache>
                <c:formatCode>General</c:formatCode>
                <c:ptCount val="8"/>
              </c:numCache>
            </c:numRef>
          </c:val>
          <c:extLst>
            <c:ext xmlns:c16="http://schemas.microsoft.com/office/drawing/2014/chart" uri="{C3380CC4-5D6E-409C-BE32-E72D297353CC}">
              <c16:uniqueId val="{00000002-EC5C-4C5E-A289-48B14A9EEB10}"/>
            </c:ext>
          </c:extLst>
        </c:ser>
        <c:ser>
          <c:idx val="3"/>
          <c:order val="3"/>
          <c:tx>
            <c:strRef>
              <c:f>Sheet1!$E$1</c:f>
              <c:strCache>
                <c:ptCount val="1"/>
                <c:pt idx="0">
                  <c:v>Series 4</c:v>
                </c:pt>
              </c:strCache>
            </c:strRef>
          </c:tx>
          <c:dPt>
            <c:idx val="0"/>
            <c:bubble3D val="0"/>
            <c:spPr>
              <a:solidFill>
                <a:schemeClr val="accent1"/>
              </a:solidFill>
              <a:ln>
                <a:noFill/>
              </a:ln>
              <a:effectLst/>
            </c:spPr>
            <c:extLst>
              <c:ext xmlns:c16="http://schemas.microsoft.com/office/drawing/2014/chart" uri="{C3380CC4-5D6E-409C-BE32-E72D297353CC}">
                <c16:uniqueId val="{00000031-2372-48C7-AE80-36C1BC2ED0B0}"/>
              </c:ext>
            </c:extLst>
          </c:dPt>
          <c:dPt>
            <c:idx val="1"/>
            <c:bubble3D val="0"/>
            <c:spPr>
              <a:solidFill>
                <a:schemeClr val="accent2"/>
              </a:solidFill>
              <a:ln>
                <a:noFill/>
              </a:ln>
              <a:effectLst/>
            </c:spPr>
            <c:extLst>
              <c:ext xmlns:c16="http://schemas.microsoft.com/office/drawing/2014/chart" uri="{C3380CC4-5D6E-409C-BE32-E72D297353CC}">
                <c16:uniqueId val="{00000033-2372-48C7-AE80-36C1BC2ED0B0}"/>
              </c:ext>
            </c:extLst>
          </c:dPt>
          <c:dPt>
            <c:idx val="2"/>
            <c:bubble3D val="0"/>
            <c:spPr>
              <a:solidFill>
                <a:schemeClr val="accent3"/>
              </a:solidFill>
              <a:ln>
                <a:noFill/>
              </a:ln>
              <a:effectLst/>
            </c:spPr>
            <c:extLst>
              <c:ext xmlns:c16="http://schemas.microsoft.com/office/drawing/2014/chart" uri="{C3380CC4-5D6E-409C-BE32-E72D297353CC}">
                <c16:uniqueId val="{00000035-2372-48C7-AE80-36C1BC2ED0B0}"/>
              </c:ext>
            </c:extLst>
          </c:dPt>
          <c:dPt>
            <c:idx val="3"/>
            <c:bubble3D val="0"/>
            <c:spPr>
              <a:solidFill>
                <a:schemeClr val="accent4"/>
              </a:solidFill>
              <a:ln>
                <a:noFill/>
              </a:ln>
              <a:effectLst/>
            </c:spPr>
            <c:extLst>
              <c:ext xmlns:c16="http://schemas.microsoft.com/office/drawing/2014/chart" uri="{C3380CC4-5D6E-409C-BE32-E72D297353CC}">
                <c16:uniqueId val="{00000037-2372-48C7-AE80-36C1BC2ED0B0}"/>
              </c:ext>
            </c:extLst>
          </c:dPt>
          <c:dPt>
            <c:idx val="4"/>
            <c:bubble3D val="0"/>
            <c:spPr>
              <a:solidFill>
                <a:schemeClr val="accent5"/>
              </a:solidFill>
              <a:ln>
                <a:noFill/>
              </a:ln>
              <a:effectLst/>
            </c:spPr>
            <c:extLst>
              <c:ext xmlns:c16="http://schemas.microsoft.com/office/drawing/2014/chart" uri="{C3380CC4-5D6E-409C-BE32-E72D297353CC}">
                <c16:uniqueId val="{00000039-2372-48C7-AE80-36C1BC2ED0B0}"/>
              </c:ext>
            </c:extLst>
          </c:dPt>
          <c:dPt>
            <c:idx val="5"/>
            <c:bubble3D val="0"/>
            <c:spPr>
              <a:solidFill>
                <a:schemeClr val="accent6"/>
              </a:solidFill>
              <a:ln>
                <a:noFill/>
              </a:ln>
              <a:effectLst/>
            </c:spPr>
            <c:extLst>
              <c:ext xmlns:c16="http://schemas.microsoft.com/office/drawing/2014/chart" uri="{C3380CC4-5D6E-409C-BE32-E72D297353CC}">
                <c16:uniqueId val="{0000003B-2372-48C7-AE80-36C1BC2ED0B0}"/>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3D-2372-48C7-AE80-36C1BC2ED0B0}"/>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3F-2372-48C7-AE80-36C1BC2ED0B0}"/>
              </c:ext>
            </c:extLst>
          </c:dPt>
          <c:cat>
            <c:strRef>
              <c:f>Sheet1!$A$2:$A$9</c:f>
              <c:strCache>
                <c:ptCount val="2"/>
                <c:pt idx="0">
                  <c:v>Category 1</c:v>
                </c:pt>
                <c:pt idx="1">
                  <c:v>Category 2</c:v>
                </c:pt>
              </c:strCache>
            </c:strRef>
          </c:cat>
          <c:val>
            <c:numRef>
              <c:f>Sheet1!$E$2:$E$9</c:f>
              <c:numCache>
                <c:formatCode>General</c:formatCode>
                <c:ptCount val="8"/>
              </c:numCache>
            </c:numRef>
          </c:val>
          <c:extLst>
            <c:ext xmlns:c16="http://schemas.microsoft.com/office/drawing/2014/chart" uri="{C3380CC4-5D6E-409C-BE32-E72D297353CC}">
              <c16:uniqueId val="{00000003-EC5C-4C5E-A289-48B14A9EEB10}"/>
            </c:ext>
          </c:extLst>
        </c:ser>
        <c:ser>
          <c:idx val="4"/>
          <c:order val="4"/>
          <c:tx>
            <c:strRef>
              <c:f>Sheet1!$F$1</c:f>
              <c:strCache>
                <c:ptCount val="1"/>
                <c:pt idx="0">
                  <c:v>Series 5</c:v>
                </c:pt>
              </c:strCache>
            </c:strRef>
          </c:tx>
          <c:dPt>
            <c:idx val="0"/>
            <c:bubble3D val="0"/>
            <c:spPr>
              <a:solidFill>
                <a:schemeClr val="accent1"/>
              </a:solidFill>
              <a:ln>
                <a:noFill/>
              </a:ln>
              <a:effectLst/>
            </c:spPr>
            <c:extLst>
              <c:ext xmlns:c16="http://schemas.microsoft.com/office/drawing/2014/chart" uri="{C3380CC4-5D6E-409C-BE32-E72D297353CC}">
                <c16:uniqueId val="{00000041-2372-48C7-AE80-36C1BC2ED0B0}"/>
              </c:ext>
            </c:extLst>
          </c:dPt>
          <c:dPt>
            <c:idx val="1"/>
            <c:bubble3D val="0"/>
            <c:spPr>
              <a:solidFill>
                <a:schemeClr val="accent2"/>
              </a:solidFill>
              <a:ln>
                <a:noFill/>
              </a:ln>
              <a:effectLst/>
            </c:spPr>
            <c:extLst>
              <c:ext xmlns:c16="http://schemas.microsoft.com/office/drawing/2014/chart" uri="{C3380CC4-5D6E-409C-BE32-E72D297353CC}">
                <c16:uniqueId val="{00000043-2372-48C7-AE80-36C1BC2ED0B0}"/>
              </c:ext>
            </c:extLst>
          </c:dPt>
          <c:dPt>
            <c:idx val="2"/>
            <c:bubble3D val="0"/>
            <c:spPr>
              <a:solidFill>
                <a:schemeClr val="accent3"/>
              </a:solidFill>
              <a:ln>
                <a:noFill/>
              </a:ln>
              <a:effectLst/>
            </c:spPr>
            <c:extLst>
              <c:ext xmlns:c16="http://schemas.microsoft.com/office/drawing/2014/chart" uri="{C3380CC4-5D6E-409C-BE32-E72D297353CC}">
                <c16:uniqueId val="{00000045-2372-48C7-AE80-36C1BC2ED0B0}"/>
              </c:ext>
            </c:extLst>
          </c:dPt>
          <c:dPt>
            <c:idx val="3"/>
            <c:bubble3D val="0"/>
            <c:spPr>
              <a:solidFill>
                <a:schemeClr val="accent4"/>
              </a:solidFill>
              <a:ln>
                <a:noFill/>
              </a:ln>
              <a:effectLst/>
            </c:spPr>
            <c:extLst>
              <c:ext xmlns:c16="http://schemas.microsoft.com/office/drawing/2014/chart" uri="{C3380CC4-5D6E-409C-BE32-E72D297353CC}">
                <c16:uniqueId val="{00000047-2372-48C7-AE80-36C1BC2ED0B0}"/>
              </c:ext>
            </c:extLst>
          </c:dPt>
          <c:dPt>
            <c:idx val="4"/>
            <c:bubble3D val="0"/>
            <c:spPr>
              <a:solidFill>
                <a:schemeClr val="accent5"/>
              </a:solidFill>
              <a:ln>
                <a:noFill/>
              </a:ln>
              <a:effectLst/>
            </c:spPr>
            <c:extLst>
              <c:ext xmlns:c16="http://schemas.microsoft.com/office/drawing/2014/chart" uri="{C3380CC4-5D6E-409C-BE32-E72D297353CC}">
                <c16:uniqueId val="{00000049-2372-48C7-AE80-36C1BC2ED0B0}"/>
              </c:ext>
            </c:extLst>
          </c:dPt>
          <c:dPt>
            <c:idx val="5"/>
            <c:bubble3D val="0"/>
            <c:spPr>
              <a:solidFill>
                <a:schemeClr val="accent6"/>
              </a:solidFill>
              <a:ln>
                <a:noFill/>
              </a:ln>
              <a:effectLst/>
            </c:spPr>
            <c:extLst>
              <c:ext xmlns:c16="http://schemas.microsoft.com/office/drawing/2014/chart" uri="{C3380CC4-5D6E-409C-BE32-E72D297353CC}">
                <c16:uniqueId val="{0000004B-2372-48C7-AE80-36C1BC2ED0B0}"/>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4D-2372-48C7-AE80-36C1BC2ED0B0}"/>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4F-2372-48C7-AE80-36C1BC2ED0B0}"/>
              </c:ext>
            </c:extLst>
          </c:dPt>
          <c:cat>
            <c:strRef>
              <c:f>Sheet1!$A$2:$A$9</c:f>
              <c:strCache>
                <c:ptCount val="2"/>
                <c:pt idx="0">
                  <c:v>Category 1</c:v>
                </c:pt>
                <c:pt idx="1">
                  <c:v>Category 2</c:v>
                </c:pt>
              </c:strCache>
            </c:strRef>
          </c:cat>
          <c:val>
            <c:numRef>
              <c:f>Sheet1!$F$2:$F$9</c:f>
              <c:numCache>
                <c:formatCode>General</c:formatCode>
                <c:ptCount val="8"/>
                <c:pt idx="0">
                  <c:v>1.8</c:v>
                </c:pt>
                <c:pt idx="1">
                  <c:v>2.8</c:v>
                </c:pt>
              </c:numCache>
            </c:numRef>
          </c:val>
          <c:extLst>
            <c:ext xmlns:c16="http://schemas.microsoft.com/office/drawing/2014/chart" uri="{C3380CC4-5D6E-409C-BE32-E72D297353CC}">
              <c16:uniqueId val="{00000004-EC5C-4C5E-A289-48B14A9EEB10}"/>
            </c:ext>
          </c:extLst>
        </c:ser>
        <c:ser>
          <c:idx val="5"/>
          <c:order val="5"/>
          <c:tx>
            <c:strRef>
              <c:f>Sheet1!$G$1</c:f>
              <c:strCache>
                <c:ptCount val="1"/>
                <c:pt idx="0">
                  <c:v>Series 6</c:v>
                </c:pt>
              </c:strCache>
            </c:strRef>
          </c:tx>
          <c:dPt>
            <c:idx val="0"/>
            <c:bubble3D val="0"/>
            <c:spPr>
              <a:solidFill>
                <a:schemeClr val="accent1"/>
              </a:solidFill>
              <a:ln>
                <a:noFill/>
              </a:ln>
              <a:effectLst/>
            </c:spPr>
            <c:extLst>
              <c:ext xmlns:c16="http://schemas.microsoft.com/office/drawing/2014/chart" uri="{C3380CC4-5D6E-409C-BE32-E72D297353CC}">
                <c16:uniqueId val="{00000051-2372-48C7-AE80-36C1BC2ED0B0}"/>
              </c:ext>
            </c:extLst>
          </c:dPt>
          <c:dPt>
            <c:idx val="1"/>
            <c:bubble3D val="0"/>
            <c:spPr>
              <a:solidFill>
                <a:schemeClr val="accent2"/>
              </a:solidFill>
              <a:ln>
                <a:noFill/>
              </a:ln>
              <a:effectLst/>
            </c:spPr>
            <c:extLst>
              <c:ext xmlns:c16="http://schemas.microsoft.com/office/drawing/2014/chart" uri="{C3380CC4-5D6E-409C-BE32-E72D297353CC}">
                <c16:uniqueId val="{00000053-2372-48C7-AE80-36C1BC2ED0B0}"/>
              </c:ext>
            </c:extLst>
          </c:dPt>
          <c:dPt>
            <c:idx val="2"/>
            <c:bubble3D val="0"/>
            <c:spPr>
              <a:solidFill>
                <a:schemeClr val="accent3"/>
              </a:solidFill>
              <a:ln>
                <a:noFill/>
              </a:ln>
              <a:effectLst/>
            </c:spPr>
            <c:extLst>
              <c:ext xmlns:c16="http://schemas.microsoft.com/office/drawing/2014/chart" uri="{C3380CC4-5D6E-409C-BE32-E72D297353CC}">
                <c16:uniqueId val="{00000055-2372-48C7-AE80-36C1BC2ED0B0}"/>
              </c:ext>
            </c:extLst>
          </c:dPt>
          <c:dPt>
            <c:idx val="3"/>
            <c:bubble3D val="0"/>
            <c:spPr>
              <a:solidFill>
                <a:schemeClr val="accent4"/>
              </a:solidFill>
              <a:ln>
                <a:noFill/>
              </a:ln>
              <a:effectLst/>
            </c:spPr>
            <c:extLst>
              <c:ext xmlns:c16="http://schemas.microsoft.com/office/drawing/2014/chart" uri="{C3380CC4-5D6E-409C-BE32-E72D297353CC}">
                <c16:uniqueId val="{00000057-2372-48C7-AE80-36C1BC2ED0B0}"/>
              </c:ext>
            </c:extLst>
          </c:dPt>
          <c:dPt>
            <c:idx val="4"/>
            <c:bubble3D val="0"/>
            <c:spPr>
              <a:solidFill>
                <a:schemeClr val="accent5"/>
              </a:solidFill>
              <a:ln>
                <a:noFill/>
              </a:ln>
              <a:effectLst/>
            </c:spPr>
            <c:extLst>
              <c:ext xmlns:c16="http://schemas.microsoft.com/office/drawing/2014/chart" uri="{C3380CC4-5D6E-409C-BE32-E72D297353CC}">
                <c16:uniqueId val="{00000059-2372-48C7-AE80-36C1BC2ED0B0}"/>
              </c:ext>
            </c:extLst>
          </c:dPt>
          <c:dPt>
            <c:idx val="5"/>
            <c:bubble3D val="0"/>
            <c:spPr>
              <a:solidFill>
                <a:schemeClr val="accent6"/>
              </a:solidFill>
              <a:ln>
                <a:noFill/>
              </a:ln>
              <a:effectLst/>
            </c:spPr>
            <c:extLst>
              <c:ext xmlns:c16="http://schemas.microsoft.com/office/drawing/2014/chart" uri="{C3380CC4-5D6E-409C-BE32-E72D297353CC}">
                <c16:uniqueId val="{0000005B-2372-48C7-AE80-36C1BC2ED0B0}"/>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5D-2372-48C7-AE80-36C1BC2ED0B0}"/>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5F-2372-48C7-AE80-36C1BC2ED0B0}"/>
              </c:ext>
            </c:extLst>
          </c:dPt>
          <c:cat>
            <c:strRef>
              <c:f>Sheet1!$A$2:$A$9</c:f>
              <c:strCache>
                <c:ptCount val="2"/>
                <c:pt idx="0">
                  <c:v>Category 1</c:v>
                </c:pt>
                <c:pt idx="1">
                  <c:v>Category 2</c:v>
                </c:pt>
              </c:strCache>
            </c:strRef>
          </c:cat>
          <c:val>
            <c:numRef>
              <c:f>Sheet1!$G$2:$G$9</c:f>
              <c:numCache>
                <c:formatCode>General</c:formatCode>
                <c:ptCount val="8"/>
                <c:pt idx="0">
                  <c:v>3</c:v>
                </c:pt>
                <c:pt idx="1">
                  <c:v>5</c:v>
                </c:pt>
              </c:numCache>
            </c:numRef>
          </c:val>
          <c:extLst>
            <c:ext xmlns:c16="http://schemas.microsoft.com/office/drawing/2014/chart" uri="{C3380CC4-5D6E-409C-BE32-E72D297353CC}">
              <c16:uniqueId val="{00000005-EC5C-4C5E-A289-48B14A9EEB10}"/>
            </c:ext>
          </c:extLst>
        </c:ser>
        <c:ser>
          <c:idx val="6"/>
          <c:order val="6"/>
          <c:tx>
            <c:strRef>
              <c:f>Sheet1!$H$1</c:f>
              <c:strCache>
                <c:ptCount val="1"/>
                <c:pt idx="0">
                  <c:v>Series 7</c:v>
                </c:pt>
              </c:strCache>
            </c:strRef>
          </c:tx>
          <c:spPr>
            <a:solidFill>
              <a:srgbClr val="3B9E87"/>
            </a:solidFill>
          </c:spPr>
          <c:dPt>
            <c:idx val="0"/>
            <c:bubble3D val="0"/>
            <c:spPr>
              <a:solidFill>
                <a:srgbClr val="3B9E87"/>
              </a:solidFill>
              <a:ln>
                <a:noFill/>
              </a:ln>
              <a:effectLst/>
            </c:spPr>
            <c:extLst>
              <c:ext xmlns:c16="http://schemas.microsoft.com/office/drawing/2014/chart" uri="{C3380CC4-5D6E-409C-BE32-E72D297353CC}">
                <c16:uniqueId val="{00000061-2372-48C7-AE80-36C1BC2ED0B0}"/>
              </c:ext>
            </c:extLst>
          </c:dPt>
          <c:dPt>
            <c:idx val="1"/>
            <c:bubble3D val="0"/>
            <c:spPr>
              <a:solidFill>
                <a:srgbClr val="3B9E87"/>
              </a:solidFill>
              <a:ln>
                <a:noFill/>
              </a:ln>
              <a:effectLst/>
            </c:spPr>
            <c:extLst>
              <c:ext xmlns:c16="http://schemas.microsoft.com/office/drawing/2014/chart" uri="{C3380CC4-5D6E-409C-BE32-E72D297353CC}">
                <c16:uniqueId val="{00000063-2372-48C7-AE80-36C1BC2ED0B0}"/>
              </c:ext>
            </c:extLst>
          </c:dPt>
          <c:dPt>
            <c:idx val="2"/>
            <c:bubble3D val="0"/>
            <c:spPr>
              <a:solidFill>
                <a:srgbClr val="3B9E87"/>
              </a:solidFill>
              <a:ln>
                <a:noFill/>
              </a:ln>
              <a:effectLst/>
            </c:spPr>
            <c:extLst>
              <c:ext xmlns:c16="http://schemas.microsoft.com/office/drawing/2014/chart" uri="{C3380CC4-5D6E-409C-BE32-E72D297353CC}">
                <c16:uniqueId val="{00000065-2372-48C7-AE80-36C1BC2ED0B0}"/>
              </c:ext>
            </c:extLst>
          </c:dPt>
          <c:dPt>
            <c:idx val="3"/>
            <c:bubble3D val="0"/>
            <c:spPr>
              <a:solidFill>
                <a:srgbClr val="3B9E87"/>
              </a:solidFill>
              <a:ln>
                <a:noFill/>
              </a:ln>
              <a:effectLst/>
            </c:spPr>
            <c:extLst>
              <c:ext xmlns:c16="http://schemas.microsoft.com/office/drawing/2014/chart" uri="{C3380CC4-5D6E-409C-BE32-E72D297353CC}">
                <c16:uniqueId val="{00000067-2372-48C7-AE80-36C1BC2ED0B0}"/>
              </c:ext>
            </c:extLst>
          </c:dPt>
          <c:dPt>
            <c:idx val="4"/>
            <c:bubble3D val="0"/>
            <c:spPr>
              <a:solidFill>
                <a:srgbClr val="3B9E87"/>
              </a:solidFill>
              <a:ln>
                <a:noFill/>
              </a:ln>
              <a:effectLst/>
            </c:spPr>
            <c:extLst>
              <c:ext xmlns:c16="http://schemas.microsoft.com/office/drawing/2014/chart" uri="{C3380CC4-5D6E-409C-BE32-E72D297353CC}">
                <c16:uniqueId val="{00000069-2372-48C7-AE80-36C1BC2ED0B0}"/>
              </c:ext>
            </c:extLst>
          </c:dPt>
          <c:dPt>
            <c:idx val="5"/>
            <c:bubble3D val="0"/>
            <c:spPr>
              <a:solidFill>
                <a:srgbClr val="3B9E87"/>
              </a:solidFill>
              <a:ln>
                <a:noFill/>
              </a:ln>
              <a:effectLst/>
            </c:spPr>
            <c:extLst>
              <c:ext xmlns:c16="http://schemas.microsoft.com/office/drawing/2014/chart" uri="{C3380CC4-5D6E-409C-BE32-E72D297353CC}">
                <c16:uniqueId val="{0000006B-2372-48C7-AE80-36C1BC2ED0B0}"/>
              </c:ext>
            </c:extLst>
          </c:dPt>
          <c:dPt>
            <c:idx val="6"/>
            <c:bubble3D val="0"/>
            <c:spPr>
              <a:solidFill>
                <a:srgbClr val="3B9E87"/>
              </a:solidFill>
              <a:ln>
                <a:noFill/>
              </a:ln>
              <a:effectLst/>
            </c:spPr>
            <c:extLst>
              <c:ext xmlns:c16="http://schemas.microsoft.com/office/drawing/2014/chart" uri="{C3380CC4-5D6E-409C-BE32-E72D297353CC}">
                <c16:uniqueId val="{0000006D-2372-48C7-AE80-36C1BC2ED0B0}"/>
              </c:ext>
            </c:extLst>
          </c:dPt>
          <c:dPt>
            <c:idx val="7"/>
            <c:bubble3D val="0"/>
            <c:spPr>
              <a:solidFill>
                <a:srgbClr val="3B9E87"/>
              </a:solidFill>
              <a:ln>
                <a:noFill/>
              </a:ln>
              <a:effectLst/>
            </c:spPr>
            <c:extLst>
              <c:ext xmlns:c16="http://schemas.microsoft.com/office/drawing/2014/chart" uri="{C3380CC4-5D6E-409C-BE32-E72D297353CC}">
                <c16:uniqueId val="{0000006F-2372-48C7-AE80-36C1BC2ED0B0}"/>
              </c:ext>
            </c:extLst>
          </c:dPt>
          <c:cat>
            <c:strRef>
              <c:f>Sheet1!$A$2:$A$9</c:f>
              <c:strCache>
                <c:ptCount val="2"/>
                <c:pt idx="0">
                  <c:v>Category 1</c:v>
                </c:pt>
                <c:pt idx="1">
                  <c:v>Category 2</c:v>
                </c:pt>
              </c:strCache>
            </c:strRef>
          </c:cat>
          <c:val>
            <c:numRef>
              <c:f>Sheet1!$H$2:$H$9</c:f>
              <c:numCache>
                <c:formatCode>General</c:formatCode>
                <c:ptCount val="8"/>
                <c:pt idx="0">
                  <c:v>3.5</c:v>
                </c:pt>
                <c:pt idx="1">
                  <c:v>4.5</c:v>
                </c:pt>
              </c:numCache>
            </c:numRef>
          </c:val>
          <c:extLst>
            <c:ext xmlns:c16="http://schemas.microsoft.com/office/drawing/2014/chart" uri="{C3380CC4-5D6E-409C-BE32-E72D297353CC}">
              <c16:uniqueId val="{00000006-EC5C-4C5E-A289-48B14A9EEB10}"/>
            </c:ext>
          </c:extLst>
        </c:ser>
        <c:ser>
          <c:idx val="7"/>
          <c:order val="7"/>
          <c:tx>
            <c:strRef>
              <c:f>Sheet1!$I$1</c:f>
              <c:strCache>
                <c:ptCount val="1"/>
                <c:pt idx="0">
                  <c:v>Series 8</c:v>
                </c:pt>
              </c:strCache>
            </c:strRef>
          </c:tx>
          <c:spPr>
            <a:solidFill>
              <a:srgbClr val="9DCEC3"/>
            </a:solidFill>
          </c:spPr>
          <c:dPt>
            <c:idx val="0"/>
            <c:bubble3D val="0"/>
            <c:spPr>
              <a:solidFill>
                <a:srgbClr val="9DCEC3"/>
              </a:solidFill>
              <a:ln>
                <a:noFill/>
              </a:ln>
              <a:effectLst/>
            </c:spPr>
            <c:extLst>
              <c:ext xmlns:c16="http://schemas.microsoft.com/office/drawing/2014/chart" uri="{C3380CC4-5D6E-409C-BE32-E72D297353CC}">
                <c16:uniqueId val="{00000071-2372-48C7-AE80-36C1BC2ED0B0}"/>
              </c:ext>
            </c:extLst>
          </c:dPt>
          <c:dPt>
            <c:idx val="1"/>
            <c:bubble3D val="0"/>
            <c:spPr>
              <a:solidFill>
                <a:srgbClr val="9DCEC3"/>
              </a:solidFill>
              <a:ln>
                <a:noFill/>
              </a:ln>
              <a:effectLst/>
            </c:spPr>
            <c:extLst>
              <c:ext xmlns:c16="http://schemas.microsoft.com/office/drawing/2014/chart" uri="{C3380CC4-5D6E-409C-BE32-E72D297353CC}">
                <c16:uniqueId val="{00000073-2372-48C7-AE80-36C1BC2ED0B0}"/>
              </c:ext>
            </c:extLst>
          </c:dPt>
          <c:dPt>
            <c:idx val="2"/>
            <c:bubble3D val="0"/>
            <c:spPr>
              <a:solidFill>
                <a:srgbClr val="9DCEC3"/>
              </a:solidFill>
              <a:ln>
                <a:noFill/>
              </a:ln>
              <a:effectLst/>
            </c:spPr>
            <c:extLst>
              <c:ext xmlns:c16="http://schemas.microsoft.com/office/drawing/2014/chart" uri="{C3380CC4-5D6E-409C-BE32-E72D297353CC}">
                <c16:uniqueId val="{00000075-2372-48C7-AE80-36C1BC2ED0B0}"/>
              </c:ext>
            </c:extLst>
          </c:dPt>
          <c:dPt>
            <c:idx val="3"/>
            <c:bubble3D val="0"/>
            <c:spPr>
              <a:solidFill>
                <a:srgbClr val="9DCEC3"/>
              </a:solidFill>
              <a:ln>
                <a:noFill/>
              </a:ln>
              <a:effectLst/>
            </c:spPr>
            <c:extLst>
              <c:ext xmlns:c16="http://schemas.microsoft.com/office/drawing/2014/chart" uri="{C3380CC4-5D6E-409C-BE32-E72D297353CC}">
                <c16:uniqueId val="{00000077-2372-48C7-AE80-36C1BC2ED0B0}"/>
              </c:ext>
            </c:extLst>
          </c:dPt>
          <c:dPt>
            <c:idx val="4"/>
            <c:bubble3D val="0"/>
            <c:spPr>
              <a:solidFill>
                <a:srgbClr val="9DCEC3"/>
              </a:solidFill>
              <a:ln>
                <a:noFill/>
              </a:ln>
              <a:effectLst/>
            </c:spPr>
            <c:extLst>
              <c:ext xmlns:c16="http://schemas.microsoft.com/office/drawing/2014/chart" uri="{C3380CC4-5D6E-409C-BE32-E72D297353CC}">
                <c16:uniqueId val="{00000079-2372-48C7-AE80-36C1BC2ED0B0}"/>
              </c:ext>
            </c:extLst>
          </c:dPt>
          <c:dPt>
            <c:idx val="5"/>
            <c:bubble3D val="0"/>
            <c:spPr>
              <a:solidFill>
                <a:srgbClr val="9DCEC3"/>
              </a:solidFill>
              <a:ln>
                <a:noFill/>
              </a:ln>
              <a:effectLst/>
            </c:spPr>
            <c:extLst>
              <c:ext xmlns:c16="http://schemas.microsoft.com/office/drawing/2014/chart" uri="{C3380CC4-5D6E-409C-BE32-E72D297353CC}">
                <c16:uniqueId val="{0000007B-2372-48C7-AE80-36C1BC2ED0B0}"/>
              </c:ext>
            </c:extLst>
          </c:dPt>
          <c:dPt>
            <c:idx val="6"/>
            <c:bubble3D val="0"/>
            <c:spPr>
              <a:solidFill>
                <a:srgbClr val="9DCEC3"/>
              </a:solidFill>
              <a:ln>
                <a:noFill/>
              </a:ln>
              <a:effectLst/>
            </c:spPr>
            <c:extLst>
              <c:ext xmlns:c16="http://schemas.microsoft.com/office/drawing/2014/chart" uri="{C3380CC4-5D6E-409C-BE32-E72D297353CC}">
                <c16:uniqueId val="{0000007D-2372-48C7-AE80-36C1BC2ED0B0}"/>
              </c:ext>
            </c:extLst>
          </c:dPt>
          <c:dPt>
            <c:idx val="7"/>
            <c:bubble3D val="0"/>
            <c:spPr>
              <a:solidFill>
                <a:srgbClr val="9DCEC3"/>
              </a:solidFill>
              <a:ln>
                <a:noFill/>
              </a:ln>
              <a:effectLst/>
            </c:spPr>
            <c:extLst>
              <c:ext xmlns:c16="http://schemas.microsoft.com/office/drawing/2014/chart" uri="{C3380CC4-5D6E-409C-BE32-E72D297353CC}">
                <c16:uniqueId val="{0000007F-2372-48C7-AE80-36C1BC2ED0B0}"/>
              </c:ext>
            </c:extLst>
          </c:dPt>
          <c:cat>
            <c:strRef>
              <c:f>Sheet1!$A$2:$A$9</c:f>
              <c:strCache>
                <c:ptCount val="2"/>
                <c:pt idx="0">
                  <c:v>Category 1</c:v>
                </c:pt>
                <c:pt idx="1">
                  <c:v>Category 2</c:v>
                </c:pt>
              </c:strCache>
            </c:strRef>
          </c:cat>
          <c:val>
            <c:numRef>
              <c:f>Sheet1!$I$2:$I$9</c:f>
              <c:numCache>
                <c:formatCode>General</c:formatCode>
                <c:ptCount val="8"/>
                <c:pt idx="0">
                  <c:v>1.8</c:v>
                </c:pt>
                <c:pt idx="1">
                  <c:v>2.8</c:v>
                </c:pt>
              </c:numCache>
            </c:numRef>
          </c:val>
          <c:extLst>
            <c:ext xmlns:c16="http://schemas.microsoft.com/office/drawing/2014/chart" uri="{C3380CC4-5D6E-409C-BE32-E72D297353CC}">
              <c16:uniqueId val="{00000007-EC5C-4C5E-A289-48B14A9EEB10}"/>
            </c:ext>
          </c:extLst>
        </c:ser>
        <c:ser>
          <c:idx val="8"/>
          <c:order val="8"/>
          <c:tx>
            <c:strRef>
              <c:f>Sheet1!$J$1</c:f>
              <c:strCache>
                <c:ptCount val="1"/>
                <c:pt idx="0">
                  <c:v>Series 9</c:v>
                </c:pt>
              </c:strCache>
            </c:strRef>
          </c:tx>
          <c:spPr>
            <a:solidFill>
              <a:srgbClr val="D8ECE7"/>
            </a:solidFill>
          </c:spPr>
          <c:dPt>
            <c:idx val="0"/>
            <c:bubble3D val="0"/>
            <c:spPr>
              <a:solidFill>
                <a:srgbClr val="D8ECE7"/>
              </a:solidFill>
              <a:ln>
                <a:noFill/>
              </a:ln>
              <a:effectLst/>
            </c:spPr>
            <c:extLst>
              <c:ext xmlns:c16="http://schemas.microsoft.com/office/drawing/2014/chart" uri="{C3380CC4-5D6E-409C-BE32-E72D297353CC}">
                <c16:uniqueId val="{00000081-2372-48C7-AE80-36C1BC2ED0B0}"/>
              </c:ext>
            </c:extLst>
          </c:dPt>
          <c:dPt>
            <c:idx val="1"/>
            <c:bubble3D val="0"/>
            <c:spPr>
              <a:solidFill>
                <a:srgbClr val="D8ECE7"/>
              </a:solidFill>
              <a:ln>
                <a:noFill/>
              </a:ln>
              <a:effectLst/>
            </c:spPr>
            <c:extLst>
              <c:ext xmlns:c16="http://schemas.microsoft.com/office/drawing/2014/chart" uri="{C3380CC4-5D6E-409C-BE32-E72D297353CC}">
                <c16:uniqueId val="{00000083-2372-48C7-AE80-36C1BC2ED0B0}"/>
              </c:ext>
            </c:extLst>
          </c:dPt>
          <c:dPt>
            <c:idx val="2"/>
            <c:bubble3D val="0"/>
            <c:spPr>
              <a:solidFill>
                <a:srgbClr val="D8ECE7"/>
              </a:solidFill>
              <a:ln>
                <a:noFill/>
              </a:ln>
              <a:effectLst/>
            </c:spPr>
            <c:extLst>
              <c:ext xmlns:c16="http://schemas.microsoft.com/office/drawing/2014/chart" uri="{C3380CC4-5D6E-409C-BE32-E72D297353CC}">
                <c16:uniqueId val="{00000085-2372-48C7-AE80-36C1BC2ED0B0}"/>
              </c:ext>
            </c:extLst>
          </c:dPt>
          <c:dPt>
            <c:idx val="3"/>
            <c:bubble3D val="0"/>
            <c:spPr>
              <a:solidFill>
                <a:srgbClr val="D8ECE7"/>
              </a:solidFill>
              <a:ln>
                <a:noFill/>
              </a:ln>
              <a:effectLst/>
            </c:spPr>
            <c:extLst>
              <c:ext xmlns:c16="http://schemas.microsoft.com/office/drawing/2014/chart" uri="{C3380CC4-5D6E-409C-BE32-E72D297353CC}">
                <c16:uniqueId val="{00000087-2372-48C7-AE80-36C1BC2ED0B0}"/>
              </c:ext>
            </c:extLst>
          </c:dPt>
          <c:dPt>
            <c:idx val="4"/>
            <c:bubble3D val="0"/>
            <c:spPr>
              <a:solidFill>
                <a:srgbClr val="D8ECE7"/>
              </a:solidFill>
              <a:ln>
                <a:noFill/>
              </a:ln>
              <a:effectLst/>
            </c:spPr>
            <c:extLst>
              <c:ext xmlns:c16="http://schemas.microsoft.com/office/drawing/2014/chart" uri="{C3380CC4-5D6E-409C-BE32-E72D297353CC}">
                <c16:uniqueId val="{00000089-2372-48C7-AE80-36C1BC2ED0B0}"/>
              </c:ext>
            </c:extLst>
          </c:dPt>
          <c:dPt>
            <c:idx val="5"/>
            <c:bubble3D val="0"/>
            <c:spPr>
              <a:solidFill>
                <a:srgbClr val="D8ECE7"/>
              </a:solidFill>
              <a:ln>
                <a:noFill/>
              </a:ln>
              <a:effectLst/>
            </c:spPr>
            <c:extLst>
              <c:ext xmlns:c16="http://schemas.microsoft.com/office/drawing/2014/chart" uri="{C3380CC4-5D6E-409C-BE32-E72D297353CC}">
                <c16:uniqueId val="{0000008B-2372-48C7-AE80-36C1BC2ED0B0}"/>
              </c:ext>
            </c:extLst>
          </c:dPt>
          <c:dPt>
            <c:idx val="6"/>
            <c:bubble3D val="0"/>
            <c:spPr>
              <a:solidFill>
                <a:srgbClr val="D8ECE7"/>
              </a:solidFill>
              <a:ln>
                <a:noFill/>
              </a:ln>
              <a:effectLst/>
            </c:spPr>
            <c:extLst>
              <c:ext xmlns:c16="http://schemas.microsoft.com/office/drawing/2014/chart" uri="{C3380CC4-5D6E-409C-BE32-E72D297353CC}">
                <c16:uniqueId val="{0000008D-2372-48C7-AE80-36C1BC2ED0B0}"/>
              </c:ext>
            </c:extLst>
          </c:dPt>
          <c:dPt>
            <c:idx val="7"/>
            <c:bubble3D val="0"/>
            <c:spPr>
              <a:solidFill>
                <a:srgbClr val="D8ECE7"/>
              </a:solidFill>
              <a:ln>
                <a:noFill/>
              </a:ln>
              <a:effectLst/>
            </c:spPr>
            <c:extLst>
              <c:ext xmlns:c16="http://schemas.microsoft.com/office/drawing/2014/chart" uri="{C3380CC4-5D6E-409C-BE32-E72D297353CC}">
                <c16:uniqueId val="{0000008F-2372-48C7-AE80-36C1BC2ED0B0}"/>
              </c:ext>
            </c:extLst>
          </c:dPt>
          <c:cat>
            <c:strRef>
              <c:f>Sheet1!$A$2:$A$9</c:f>
              <c:strCache>
                <c:ptCount val="2"/>
                <c:pt idx="0">
                  <c:v>Category 1</c:v>
                </c:pt>
                <c:pt idx="1">
                  <c:v>Category 2</c:v>
                </c:pt>
              </c:strCache>
            </c:strRef>
          </c:cat>
          <c:val>
            <c:numRef>
              <c:f>Sheet1!$J$2:$J$9</c:f>
              <c:numCache>
                <c:formatCode>General</c:formatCode>
                <c:ptCount val="8"/>
                <c:pt idx="0">
                  <c:v>3</c:v>
                </c:pt>
                <c:pt idx="1">
                  <c:v>5</c:v>
                </c:pt>
              </c:numCache>
            </c:numRef>
          </c:val>
          <c:extLst>
            <c:ext xmlns:c16="http://schemas.microsoft.com/office/drawing/2014/chart" uri="{C3380CC4-5D6E-409C-BE32-E72D297353CC}">
              <c16:uniqueId val="{00000008-EC5C-4C5E-A289-48B14A9EEB10}"/>
            </c:ext>
          </c:extLst>
        </c:ser>
        <c:ser>
          <c:idx val="9"/>
          <c:order val="9"/>
          <c:tx>
            <c:strRef>
              <c:f>Sheet1!$K$1</c:f>
              <c:strCache>
                <c:ptCount val="1"/>
                <c:pt idx="0">
                  <c:v>Series 10</c:v>
                </c:pt>
              </c:strCache>
            </c:strRef>
          </c:tx>
          <c:spPr>
            <a:solidFill>
              <a:srgbClr val="012E26"/>
            </a:solidFill>
          </c:spPr>
          <c:dPt>
            <c:idx val="0"/>
            <c:bubble3D val="0"/>
            <c:spPr>
              <a:solidFill>
                <a:srgbClr val="012E26"/>
              </a:solidFill>
              <a:ln>
                <a:noFill/>
              </a:ln>
              <a:effectLst/>
            </c:spPr>
            <c:extLst>
              <c:ext xmlns:c16="http://schemas.microsoft.com/office/drawing/2014/chart" uri="{C3380CC4-5D6E-409C-BE32-E72D297353CC}">
                <c16:uniqueId val="{00000091-2372-48C7-AE80-36C1BC2ED0B0}"/>
              </c:ext>
            </c:extLst>
          </c:dPt>
          <c:dPt>
            <c:idx val="1"/>
            <c:bubble3D val="0"/>
            <c:spPr>
              <a:solidFill>
                <a:srgbClr val="012E26"/>
              </a:solidFill>
              <a:ln>
                <a:noFill/>
              </a:ln>
              <a:effectLst/>
            </c:spPr>
            <c:extLst>
              <c:ext xmlns:c16="http://schemas.microsoft.com/office/drawing/2014/chart" uri="{C3380CC4-5D6E-409C-BE32-E72D297353CC}">
                <c16:uniqueId val="{00000093-2372-48C7-AE80-36C1BC2ED0B0}"/>
              </c:ext>
            </c:extLst>
          </c:dPt>
          <c:dPt>
            <c:idx val="2"/>
            <c:bubble3D val="0"/>
            <c:spPr>
              <a:solidFill>
                <a:srgbClr val="012E26"/>
              </a:solidFill>
              <a:ln>
                <a:noFill/>
              </a:ln>
              <a:effectLst/>
            </c:spPr>
            <c:extLst>
              <c:ext xmlns:c16="http://schemas.microsoft.com/office/drawing/2014/chart" uri="{C3380CC4-5D6E-409C-BE32-E72D297353CC}">
                <c16:uniqueId val="{00000095-2372-48C7-AE80-36C1BC2ED0B0}"/>
              </c:ext>
            </c:extLst>
          </c:dPt>
          <c:dPt>
            <c:idx val="3"/>
            <c:bubble3D val="0"/>
            <c:spPr>
              <a:solidFill>
                <a:srgbClr val="012E26"/>
              </a:solidFill>
              <a:ln>
                <a:noFill/>
              </a:ln>
              <a:effectLst/>
            </c:spPr>
            <c:extLst>
              <c:ext xmlns:c16="http://schemas.microsoft.com/office/drawing/2014/chart" uri="{C3380CC4-5D6E-409C-BE32-E72D297353CC}">
                <c16:uniqueId val="{00000097-2372-48C7-AE80-36C1BC2ED0B0}"/>
              </c:ext>
            </c:extLst>
          </c:dPt>
          <c:dPt>
            <c:idx val="4"/>
            <c:bubble3D val="0"/>
            <c:spPr>
              <a:solidFill>
                <a:srgbClr val="012E26"/>
              </a:solidFill>
              <a:ln>
                <a:noFill/>
              </a:ln>
              <a:effectLst/>
            </c:spPr>
            <c:extLst>
              <c:ext xmlns:c16="http://schemas.microsoft.com/office/drawing/2014/chart" uri="{C3380CC4-5D6E-409C-BE32-E72D297353CC}">
                <c16:uniqueId val="{00000099-2372-48C7-AE80-36C1BC2ED0B0}"/>
              </c:ext>
            </c:extLst>
          </c:dPt>
          <c:dPt>
            <c:idx val="5"/>
            <c:bubble3D val="0"/>
            <c:spPr>
              <a:solidFill>
                <a:srgbClr val="012E26"/>
              </a:solidFill>
              <a:ln>
                <a:noFill/>
              </a:ln>
              <a:effectLst/>
            </c:spPr>
            <c:extLst>
              <c:ext xmlns:c16="http://schemas.microsoft.com/office/drawing/2014/chart" uri="{C3380CC4-5D6E-409C-BE32-E72D297353CC}">
                <c16:uniqueId val="{0000009B-2372-48C7-AE80-36C1BC2ED0B0}"/>
              </c:ext>
            </c:extLst>
          </c:dPt>
          <c:dPt>
            <c:idx val="6"/>
            <c:bubble3D val="0"/>
            <c:spPr>
              <a:solidFill>
                <a:srgbClr val="012E26"/>
              </a:solidFill>
              <a:ln>
                <a:noFill/>
              </a:ln>
              <a:effectLst/>
            </c:spPr>
            <c:extLst>
              <c:ext xmlns:c16="http://schemas.microsoft.com/office/drawing/2014/chart" uri="{C3380CC4-5D6E-409C-BE32-E72D297353CC}">
                <c16:uniqueId val="{0000009D-2372-48C7-AE80-36C1BC2ED0B0}"/>
              </c:ext>
            </c:extLst>
          </c:dPt>
          <c:dPt>
            <c:idx val="7"/>
            <c:bubble3D val="0"/>
            <c:spPr>
              <a:solidFill>
                <a:srgbClr val="012E26"/>
              </a:solidFill>
              <a:ln>
                <a:noFill/>
              </a:ln>
              <a:effectLst/>
            </c:spPr>
            <c:extLst>
              <c:ext xmlns:c16="http://schemas.microsoft.com/office/drawing/2014/chart" uri="{C3380CC4-5D6E-409C-BE32-E72D297353CC}">
                <c16:uniqueId val="{0000009F-2372-48C7-AE80-36C1BC2ED0B0}"/>
              </c:ext>
            </c:extLst>
          </c:dPt>
          <c:cat>
            <c:strRef>
              <c:f>Sheet1!$A$2:$A$9</c:f>
              <c:strCache>
                <c:ptCount val="2"/>
                <c:pt idx="0">
                  <c:v>Category 1</c:v>
                </c:pt>
                <c:pt idx="1">
                  <c:v>Category 2</c:v>
                </c:pt>
              </c:strCache>
            </c:strRef>
          </c:cat>
          <c:val>
            <c:numRef>
              <c:f>Sheet1!$K$2:$K$9</c:f>
              <c:numCache>
                <c:formatCode>General</c:formatCode>
                <c:ptCount val="8"/>
                <c:pt idx="0">
                  <c:v>3.5</c:v>
                </c:pt>
                <c:pt idx="1">
                  <c:v>4.5</c:v>
                </c:pt>
              </c:numCache>
            </c:numRef>
          </c:val>
          <c:extLst>
            <c:ext xmlns:c16="http://schemas.microsoft.com/office/drawing/2014/chart" uri="{C3380CC4-5D6E-409C-BE32-E72D297353CC}">
              <c16:uniqueId val="{00000009-EC5C-4C5E-A289-48B14A9EEB10}"/>
            </c:ext>
          </c:extLst>
        </c:ser>
        <c:ser>
          <c:idx val="10"/>
          <c:order val="10"/>
          <c:tx>
            <c:strRef>
              <c:f>Sheet1!$L$1</c:f>
              <c:strCache>
                <c:ptCount val="1"/>
                <c:pt idx="0">
                  <c:v>Series 11</c:v>
                </c:pt>
              </c:strCache>
            </c:strRef>
          </c:tx>
          <c:spPr>
            <a:solidFill>
              <a:srgbClr val="809692"/>
            </a:solidFill>
          </c:spPr>
          <c:dPt>
            <c:idx val="0"/>
            <c:bubble3D val="0"/>
            <c:spPr>
              <a:solidFill>
                <a:srgbClr val="809692"/>
              </a:solidFill>
              <a:ln>
                <a:noFill/>
              </a:ln>
              <a:effectLst/>
            </c:spPr>
            <c:extLst>
              <c:ext xmlns:c16="http://schemas.microsoft.com/office/drawing/2014/chart" uri="{C3380CC4-5D6E-409C-BE32-E72D297353CC}">
                <c16:uniqueId val="{000000A1-2372-48C7-AE80-36C1BC2ED0B0}"/>
              </c:ext>
            </c:extLst>
          </c:dPt>
          <c:dPt>
            <c:idx val="1"/>
            <c:bubble3D val="0"/>
            <c:spPr>
              <a:solidFill>
                <a:srgbClr val="809692"/>
              </a:solidFill>
              <a:ln>
                <a:noFill/>
              </a:ln>
              <a:effectLst/>
            </c:spPr>
            <c:extLst>
              <c:ext xmlns:c16="http://schemas.microsoft.com/office/drawing/2014/chart" uri="{C3380CC4-5D6E-409C-BE32-E72D297353CC}">
                <c16:uniqueId val="{000000A3-2372-48C7-AE80-36C1BC2ED0B0}"/>
              </c:ext>
            </c:extLst>
          </c:dPt>
          <c:dPt>
            <c:idx val="2"/>
            <c:bubble3D val="0"/>
            <c:spPr>
              <a:solidFill>
                <a:srgbClr val="809692"/>
              </a:solidFill>
              <a:ln>
                <a:noFill/>
              </a:ln>
              <a:effectLst/>
            </c:spPr>
            <c:extLst>
              <c:ext xmlns:c16="http://schemas.microsoft.com/office/drawing/2014/chart" uri="{C3380CC4-5D6E-409C-BE32-E72D297353CC}">
                <c16:uniqueId val="{000000A5-2372-48C7-AE80-36C1BC2ED0B0}"/>
              </c:ext>
            </c:extLst>
          </c:dPt>
          <c:dPt>
            <c:idx val="3"/>
            <c:bubble3D val="0"/>
            <c:spPr>
              <a:solidFill>
                <a:srgbClr val="809692"/>
              </a:solidFill>
              <a:ln>
                <a:noFill/>
              </a:ln>
              <a:effectLst/>
            </c:spPr>
            <c:extLst>
              <c:ext xmlns:c16="http://schemas.microsoft.com/office/drawing/2014/chart" uri="{C3380CC4-5D6E-409C-BE32-E72D297353CC}">
                <c16:uniqueId val="{000000A7-2372-48C7-AE80-36C1BC2ED0B0}"/>
              </c:ext>
            </c:extLst>
          </c:dPt>
          <c:dPt>
            <c:idx val="4"/>
            <c:bubble3D val="0"/>
            <c:spPr>
              <a:solidFill>
                <a:srgbClr val="809692"/>
              </a:solidFill>
              <a:ln>
                <a:noFill/>
              </a:ln>
              <a:effectLst/>
            </c:spPr>
            <c:extLst>
              <c:ext xmlns:c16="http://schemas.microsoft.com/office/drawing/2014/chart" uri="{C3380CC4-5D6E-409C-BE32-E72D297353CC}">
                <c16:uniqueId val="{000000A9-2372-48C7-AE80-36C1BC2ED0B0}"/>
              </c:ext>
            </c:extLst>
          </c:dPt>
          <c:dPt>
            <c:idx val="5"/>
            <c:bubble3D val="0"/>
            <c:spPr>
              <a:solidFill>
                <a:srgbClr val="809692"/>
              </a:solidFill>
              <a:ln>
                <a:noFill/>
              </a:ln>
              <a:effectLst/>
            </c:spPr>
            <c:extLst>
              <c:ext xmlns:c16="http://schemas.microsoft.com/office/drawing/2014/chart" uri="{C3380CC4-5D6E-409C-BE32-E72D297353CC}">
                <c16:uniqueId val="{000000AB-2372-48C7-AE80-36C1BC2ED0B0}"/>
              </c:ext>
            </c:extLst>
          </c:dPt>
          <c:dPt>
            <c:idx val="6"/>
            <c:bubble3D val="0"/>
            <c:spPr>
              <a:solidFill>
                <a:srgbClr val="809692"/>
              </a:solidFill>
              <a:ln>
                <a:noFill/>
              </a:ln>
              <a:effectLst/>
            </c:spPr>
            <c:extLst>
              <c:ext xmlns:c16="http://schemas.microsoft.com/office/drawing/2014/chart" uri="{C3380CC4-5D6E-409C-BE32-E72D297353CC}">
                <c16:uniqueId val="{000000AD-2372-48C7-AE80-36C1BC2ED0B0}"/>
              </c:ext>
            </c:extLst>
          </c:dPt>
          <c:dPt>
            <c:idx val="7"/>
            <c:bubble3D val="0"/>
            <c:spPr>
              <a:solidFill>
                <a:srgbClr val="809692"/>
              </a:solidFill>
              <a:ln>
                <a:noFill/>
              </a:ln>
              <a:effectLst/>
            </c:spPr>
            <c:extLst>
              <c:ext xmlns:c16="http://schemas.microsoft.com/office/drawing/2014/chart" uri="{C3380CC4-5D6E-409C-BE32-E72D297353CC}">
                <c16:uniqueId val="{000000AF-2372-48C7-AE80-36C1BC2ED0B0}"/>
              </c:ext>
            </c:extLst>
          </c:dPt>
          <c:cat>
            <c:strRef>
              <c:f>Sheet1!$A$2:$A$9</c:f>
              <c:strCache>
                <c:ptCount val="2"/>
                <c:pt idx="0">
                  <c:v>Category 1</c:v>
                </c:pt>
                <c:pt idx="1">
                  <c:v>Category 2</c:v>
                </c:pt>
              </c:strCache>
            </c:strRef>
          </c:cat>
          <c:val>
            <c:numRef>
              <c:f>Sheet1!$L$2:$L$9</c:f>
              <c:numCache>
                <c:formatCode>General</c:formatCode>
                <c:ptCount val="8"/>
                <c:pt idx="0">
                  <c:v>1.8</c:v>
                </c:pt>
                <c:pt idx="1">
                  <c:v>2.8</c:v>
                </c:pt>
              </c:numCache>
            </c:numRef>
          </c:val>
          <c:extLst>
            <c:ext xmlns:c16="http://schemas.microsoft.com/office/drawing/2014/chart" uri="{C3380CC4-5D6E-409C-BE32-E72D297353CC}">
              <c16:uniqueId val="{0000000A-EC5C-4C5E-A289-48B14A9EEB10}"/>
            </c:ext>
          </c:extLst>
        </c:ser>
        <c:ser>
          <c:idx val="11"/>
          <c:order val="11"/>
          <c:tx>
            <c:strRef>
              <c:f>Sheet1!$M$1</c:f>
              <c:strCache>
                <c:ptCount val="1"/>
                <c:pt idx="0">
                  <c:v>Series 12</c:v>
                </c:pt>
              </c:strCache>
            </c:strRef>
          </c:tx>
          <c:spPr>
            <a:solidFill>
              <a:srgbClr val="CCD5D4"/>
            </a:solidFill>
          </c:spPr>
          <c:dPt>
            <c:idx val="0"/>
            <c:bubble3D val="0"/>
            <c:spPr>
              <a:solidFill>
                <a:srgbClr val="CCD5D4"/>
              </a:solidFill>
              <a:ln>
                <a:noFill/>
              </a:ln>
              <a:effectLst/>
            </c:spPr>
            <c:extLst>
              <c:ext xmlns:c16="http://schemas.microsoft.com/office/drawing/2014/chart" uri="{C3380CC4-5D6E-409C-BE32-E72D297353CC}">
                <c16:uniqueId val="{000000B1-2372-48C7-AE80-36C1BC2ED0B0}"/>
              </c:ext>
            </c:extLst>
          </c:dPt>
          <c:dPt>
            <c:idx val="1"/>
            <c:bubble3D val="0"/>
            <c:spPr>
              <a:solidFill>
                <a:srgbClr val="CCD5D4"/>
              </a:solidFill>
              <a:ln>
                <a:noFill/>
              </a:ln>
              <a:effectLst/>
            </c:spPr>
            <c:extLst>
              <c:ext xmlns:c16="http://schemas.microsoft.com/office/drawing/2014/chart" uri="{C3380CC4-5D6E-409C-BE32-E72D297353CC}">
                <c16:uniqueId val="{000000B3-2372-48C7-AE80-36C1BC2ED0B0}"/>
              </c:ext>
            </c:extLst>
          </c:dPt>
          <c:dPt>
            <c:idx val="2"/>
            <c:bubble3D val="0"/>
            <c:spPr>
              <a:solidFill>
                <a:srgbClr val="CCD5D4"/>
              </a:solidFill>
              <a:ln>
                <a:noFill/>
              </a:ln>
              <a:effectLst/>
            </c:spPr>
            <c:extLst>
              <c:ext xmlns:c16="http://schemas.microsoft.com/office/drawing/2014/chart" uri="{C3380CC4-5D6E-409C-BE32-E72D297353CC}">
                <c16:uniqueId val="{000000B5-2372-48C7-AE80-36C1BC2ED0B0}"/>
              </c:ext>
            </c:extLst>
          </c:dPt>
          <c:dPt>
            <c:idx val="3"/>
            <c:bubble3D val="0"/>
            <c:spPr>
              <a:solidFill>
                <a:srgbClr val="CCD5D4"/>
              </a:solidFill>
              <a:ln>
                <a:noFill/>
              </a:ln>
              <a:effectLst/>
            </c:spPr>
            <c:extLst>
              <c:ext xmlns:c16="http://schemas.microsoft.com/office/drawing/2014/chart" uri="{C3380CC4-5D6E-409C-BE32-E72D297353CC}">
                <c16:uniqueId val="{000000B7-2372-48C7-AE80-36C1BC2ED0B0}"/>
              </c:ext>
            </c:extLst>
          </c:dPt>
          <c:dPt>
            <c:idx val="4"/>
            <c:bubble3D val="0"/>
            <c:spPr>
              <a:solidFill>
                <a:srgbClr val="CCD5D4"/>
              </a:solidFill>
              <a:ln>
                <a:noFill/>
              </a:ln>
              <a:effectLst/>
            </c:spPr>
            <c:extLst>
              <c:ext xmlns:c16="http://schemas.microsoft.com/office/drawing/2014/chart" uri="{C3380CC4-5D6E-409C-BE32-E72D297353CC}">
                <c16:uniqueId val="{000000B9-2372-48C7-AE80-36C1BC2ED0B0}"/>
              </c:ext>
            </c:extLst>
          </c:dPt>
          <c:dPt>
            <c:idx val="5"/>
            <c:bubble3D val="0"/>
            <c:spPr>
              <a:solidFill>
                <a:srgbClr val="CCD5D4"/>
              </a:solidFill>
              <a:ln>
                <a:noFill/>
              </a:ln>
              <a:effectLst/>
            </c:spPr>
            <c:extLst>
              <c:ext xmlns:c16="http://schemas.microsoft.com/office/drawing/2014/chart" uri="{C3380CC4-5D6E-409C-BE32-E72D297353CC}">
                <c16:uniqueId val="{000000BB-2372-48C7-AE80-36C1BC2ED0B0}"/>
              </c:ext>
            </c:extLst>
          </c:dPt>
          <c:dPt>
            <c:idx val="6"/>
            <c:bubble3D val="0"/>
            <c:spPr>
              <a:solidFill>
                <a:srgbClr val="CCD5D4"/>
              </a:solidFill>
              <a:ln>
                <a:noFill/>
              </a:ln>
              <a:effectLst/>
            </c:spPr>
            <c:extLst>
              <c:ext xmlns:c16="http://schemas.microsoft.com/office/drawing/2014/chart" uri="{C3380CC4-5D6E-409C-BE32-E72D297353CC}">
                <c16:uniqueId val="{000000BD-2372-48C7-AE80-36C1BC2ED0B0}"/>
              </c:ext>
            </c:extLst>
          </c:dPt>
          <c:dPt>
            <c:idx val="7"/>
            <c:bubble3D val="0"/>
            <c:spPr>
              <a:solidFill>
                <a:srgbClr val="CCD5D4"/>
              </a:solidFill>
              <a:ln>
                <a:noFill/>
              </a:ln>
              <a:effectLst/>
            </c:spPr>
            <c:extLst>
              <c:ext xmlns:c16="http://schemas.microsoft.com/office/drawing/2014/chart" uri="{C3380CC4-5D6E-409C-BE32-E72D297353CC}">
                <c16:uniqueId val="{000000BF-2372-48C7-AE80-36C1BC2ED0B0}"/>
              </c:ext>
            </c:extLst>
          </c:dPt>
          <c:cat>
            <c:strRef>
              <c:f>Sheet1!$A$2:$A$9</c:f>
              <c:strCache>
                <c:ptCount val="2"/>
                <c:pt idx="0">
                  <c:v>Category 1</c:v>
                </c:pt>
                <c:pt idx="1">
                  <c:v>Category 2</c:v>
                </c:pt>
              </c:strCache>
            </c:strRef>
          </c:cat>
          <c:val>
            <c:numRef>
              <c:f>Sheet1!$M$2:$M$9</c:f>
              <c:numCache>
                <c:formatCode>General</c:formatCode>
                <c:ptCount val="8"/>
                <c:pt idx="0">
                  <c:v>3</c:v>
                </c:pt>
                <c:pt idx="1">
                  <c:v>5</c:v>
                </c:pt>
              </c:numCache>
            </c:numRef>
          </c:val>
          <c:extLst>
            <c:ext xmlns:c16="http://schemas.microsoft.com/office/drawing/2014/chart" uri="{C3380CC4-5D6E-409C-BE32-E72D297353CC}">
              <c16:uniqueId val="{0000000B-EC5C-4C5E-A289-48B14A9EEB10}"/>
            </c:ext>
          </c:extLst>
        </c:ser>
        <c:ser>
          <c:idx val="12"/>
          <c:order val="12"/>
          <c:tx>
            <c:strRef>
              <c:f>Sheet1!$N$1</c:f>
              <c:strCache>
                <c:ptCount val="1"/>
                <c:pt idx="0">
                  <c:v>Series 13</c:v>
                </c:pt>
              </c:strCache>
            </c:strRef>
          </c:tx>
          <c:spPr>
            <a:solidFill>
              <a:srgbClr val="E0AE22"/>
            </a:solidFill>
          </c:spPr>
          <c:dPt>
            <c:idx val="0"/>
            <c:bubble3D val="0"/>
            <c:spPr>
              <a:solidFill>
                <a:srgbClr val="E0AE22"/>
              </a:solidFill>
              <a:ln>
                <a:noFill/>
              </a:ln>
              <a:effectLst/>
            </c:spPr>
            <c:extLst>
              <c:ext xmlns:c16="http://schemas.microsoft.com/office/drawing/2014/chart" uri="{C3380CC4-5D6E-409C-BE32-E72D297353CC}">
                <c16:uniqueId val="{000000C1-2372-48C7-AE80-36C1BC2ED0B0}"/>
              </c:ext>
            </c:extLst>
          </c:dPt>
          <c:dPt>
            <c:idx val="1"/>
            <c:bubble3D val="0"/>
            <c:spPr>
              <a:solidFill>
                <a:srgbClr val="E0AE22"/>
              </a:solidFill>
              <a:ln>
                <a:noFill/>
              </a:ln>
              <a:effectLst/>
            </c:spPr>
            <c:extLst>
              <c:ext xmlns:c16="http://schemas.microsoft.com/office/drawing/2014/chart" uri="{C3380CC4-5D6E-409C-BE32-E72D297353CC}">
                <c16:uniqueId val="{000000C3-2372-48C7-AE80-36C1BC2ED0B0}"/>
              </c:ext>
            </c:extLst>
          </c:dPt>
          <c:dPt>
            <c:idx val="2"/>
            <c:bubble3D val="0"/>
            <c:spPr>
              <a:solidFill>
                <a:srgbClr val="E0AE22"/>
              </a:solidFill>
              <a:ln>
                <a:noFill/>
              </a:ln>
              <a:effectLst/>
            </c:spPr>
            <c:extLst>
              <c:ext xmlns:c16="http://schemas.microsoft.com/office/drawing/2014/chart" uri="{C3380CC4-5D6E-409C-BE32-E72D297353CC}">
                <c16:uniqueId val="{000000C5-2372-48C7-AE80-36C1BC2ED0B0}"/>
              </c:ext>
            </c:extLst>
          </c:dPt>
          <c:dPt>
            <c:idx val="3"/>
            <c:bubble3D val="0"/>
            <c:spPr>
              <a:solidFill>
                <a:srgbClr val="E0AE22"/>
              </a:solidFill>
              <a:ln>
                <a:noFill/>
              </a:ln>
              <a:effectLst/>
            </c:spPr>
            <c:extLst>
              <c:ext xmlns:c16="http://schemas.microsoft.com/office/drawing/2014/chart" uri="{C3380CC4-5D6E-409C-BE32-E72D297353CC}">
                <c16:uniqueId val="{000000C7-2372-48C7-AE80-36C1BC2ED0B0}"/>
              </c:ext>
            </c:extLst>
          </c:dPt>
          <c:dPt>
            <c:idx val="4"/>
            <c:bubble3D val="0"/>
            <c:spPr>
              <a:solidFill>
                <a:srgbClr val="E0AE22"/>
              </a:solidFill>
              <a:ln>
                <a:noFill/>
              </a:ln>
              <a:effectLst/>
            </c:spPr>
            <c:extLst>
              <c:ext xmlns:c16="http://schemas.microsoft.com/office/drawing/2014/chart" uri="{C3380CC4-5D6E-409C-BE32-E72D297353CC}">
                <c16:uniqueId val="{000000C9-2372-48C7-AE80-36C1BC2ED0B0}"/>
              </c:ext>
            </c:extLst>
          </c:dPt>
          <c:dPt>
            <c:idx val="5"/>
            <c:bubble3D val="0"/>
            <c:spPr>
              <a:solidFill>
                <a:srgbClr val="E0AE22"/>
              </a:solidFill>
              <a:ln>
                <a:noFill/>
              </a:ln>
              <a:effectLst/>
            </c:spPr>
            <c:extLst>
              <c:ext xmlns:c16="http://schemas.microsoft.com/office/drawing/2014/chart" uri="{C3380CC4-5D6E-409C-BE32-E72D297353CC}">
                <c16:uniqueId val="{000000CB-2372-48C7-AE80-36C1BC2ED0B0}"/>
              </c:ext>
            </c:extLst>
          </c:dPt>
          <c:dPt>
            <c:idx val="6"/>
            <c:bubble3D val="0"/>
            <c:spPr>
              <a:solidFill>
                <a:srgbClr val="E0AE22"/>
              </a:solidFill>
              <a:ln>
                <a:noFill/>
              </a:ln>
              <a:effectLst/>
            </c:spPr>
            <c:extLst>
              <c:ext xmlns:c16="http://schemas.microsoft.com/office/drawing/2014/chart" uri="{C3380CC4-5D6E-409C-BE32-E72D297353CC}">
                <c16:uniqueId val="{000000CD-2372-48C7-AE80-36C1BC2ED0B0}"/>
              </c:ext>
            </c:extLst>
          </c:dPt>
          <c:dPt>
            <c:idx val="7"/>
            <c:bubble3D val="0"/>
            <c:spPr>
              <a:solidFill>
                <a:srgbClr val="E0AE22"/>
              </a:solidFill>
              <a:ln>
                <a:noFill/>
              </a:ln>
              <a:effectLst/>
            </c:spPr>
            <c:extLst>
              <c:ext xmlns:c16="http://schemas.microsoft.com/office/drawing/2014/chart" uri="{C3380CC4-5D6E-409C-BE32-E72D297353CC}">
                <c16:uniqueId val="{000000CF-2372-48C7-AE80-36C1BC2ED0B0}"/>
              </c:ext>
            </c:extLst>
          </c:dPt>
          <c:cat>
            <c:strRef>
              <c:f>Sheet1!$A$2:$A$9</c:f>
              <c:strCache>
                <c:ptCount val="2"/>
                <c:pt idx="0">
                  <c:v>Category 1</c:v>
                </c:pt>
                <c:pt idx="1">
                  <c:v>Category 2</c:v>
                </c:pt>
              </c:strCache>
            </c:strRef>
          </c:cat>
          <c:val>
            <c:numRef>
              <c:f>Sheet1!$N$2:$N$9</c:f>
              <c:numCache>
                <c:formatCode>General</c:formatCode>
                <c:ptCount val="8"/>
                <c:pt idx="0">
                  <c:v>3.5</c:v>
                </c:pt>
                <c:pt idx="1">
                  <c:v>4.5</c:v>
                </c:pt>
              </c:numCache>
            </c:numRef>
          </c:val>
          <c:extLst>
            <c:ext xmlns:c16="http://schemas.microsoft.com/office/drawing/2014/chart" uri="{C3380CC4-5D6E-409C-BE32-E72D297353CC}">
              <c16:uniqueId val="{0000000C-EC5C-4C5E-A289-48B14A9EEB10}"/>
            </c:ext>
          </c:extLst>
        </c:ser>
        <c:ser>
          <c:idx val="13"/>
          <c:order val="13"/>
          <c:tx>
            <c:strRef>
              <c:f>Sheet1!$O$1</c:f>
              <c:strCache>
                <c:ptCount val="1"/>
                <c:pt idx="0">
                  <c:v>Series 14</c:v>
                </c:pt>
              </c:strCache>
            </c:strRef>
          </c:tx>
          <c:spPr>
            <a:solidFill>
              <a:srgbClr val="EFD690"/>
            </a:solidFill>
          </c:spPr>
          <c:dPt>
            <c:idx val="0"/>
            <c:bubble3D val="0"/>
            <c:spPr>
              <a:solidFill>
                <a:srgbClr val="EFD690"/>
              </a:solidFill>
              <a:ln>
                <a:noFill/>
              </a:ln>
              <a:effectLst/>
            </c:spPr>
            <c:extLst>
              <c:ext xmlns:c16="http://schemas.microsoft.com/office/drawing/2014/chart" uri="{C3380CC4-5D6E-409C-BE32-E72D297353CC}">
                <c16:uniqueId val="{000000D1-2372-48C7-AE80-36C1BC2ED0B0}"/>
              </c:ext>
            </c:extLst>
          </c:dPt>
          <c:dPt>
            <c:idx val="1"/>
            <c:bubble3D val="0"/>
            <c:spPr>
              <a:solidFill>
                <a:srgbClr val="EFD690"/>
              </a:solidFill>
              <a:ln>
                <a:noFill/>
              </a:ln>
              <a:effectLst/>
            </c:spPr>
            <c:extLst>
              <c:ext xmlns:c16="http://schemas.microsoft.com/office/drawing/2014/chart" uri="{C3380CC4-5D6E-409C-BE32-E72D297353CC}">
                <c16:uniqueId val="{000000D3-2372-48C7-AE80-36C1BC2ED0B0}"/>
              </c:ext>
            </c:extLst>
          </c:dPt>
          <c:dPt>
            <c:idx val="2"/>
            <c:bubble3D val="0"/>
            <c:spPr>
              <a:solidFill>
                <a:srgbClr val="EFD690"/>
              </a:solidFill>
              <a:ln>
                <a:noFill/>
              </a:ln>
              <a:effectLst/>
            </c:spPr>
            <c:extLst>
              <c:ext xmlns:c16="http://schemas.microsoft.com/office/drawing/2014/chart" uri="{C3380CC4-5D6E-409C-BE32-E72D297353CC}">
                <c16:uniqueId val="{000000D5-2372-48C7-AE80-36C1BC2ED0B0}"/>
              </c:ext>
            </c:extLst>
          </c:dPt>
          <c:dPt>
            <c:idx val="3"/>
            <c:bubble3D val="0"/>
            <c:spPr>
              <a:solidFill>
                <a:srgbClr val="EFD690"/>
              </a:solidFill>
              <a:ln>
                <a:noFill/>
              </a:ln>
              <a:effectLst/>
            </c:spPr>
            <c:extLst>
              <c:ext xmlns:c16="http://schemas.microsoft.com/office/drawing/2014/chart" uri="{C3380CC4-5D6E-409C-BE32-E72D297353CC}">
                <c16:uniqueId val="{000000D7-2372-48C7-AE80-36C1BC2ED0B0}"/>
              </c:ext>
            </c:extLst>
          </c:dPt>
          <c:dPt>
            <c:idx val="4"/>
            <c:bubble3D val="0"/>
            <c:spPr>
              <a:solidFill>
                <a:srgbClr val="EFD690"/>
              </a:solidFill>
              <a:ln>
                <a:noFill/>
              </a:ln>
              <a:effectLst/>
            </c:spPr>
            <c:extLst>
              <c:ext xmlns:c16="http://schemas.microsoft.com/office/drawing/2014/chart" uri="{C3380CC4-5D6E-409C-BE32-E72D297353CC}">
                <c16:uniqueId val="{000000D9-2372-48C7-AE80-36C1BC2ED0B0}"/>
              </c:ext>
            </c:extLst>
          </c:dPt>
          <c:dPt>
            <c:idx val="5"/>
            <c:bubble3D val="0"/>
            <c:spPr>
              <a:solidFill>
                <a:srgbClr val="EFD690"/>
              </a:solidFill>
              <a:ln>
                <a:noFill/>
              </a:ln>
              <a:effectLst/>
            </c:spPr>
            <c:extLst>
              <c:ext xmlns:c16="http://schemas.microsoft.com/office/drawing/2014/chart" uri="{C3380CC4-5D6E-409C-BE32-E72D297353CC}">
                <c16:uniqueId val="{000000DB-2372-48C7-AE80-36C1BC2ED0B0}"/>
              </c:ext>
            </c:extLst>
          </c:dPt>
          <c:dPt>
            <c:idx val="6"/>
            <c:bubble3D val="0"/>
            <c:spPr>
              <a:solidFill>
                <a:srgbClr val="EFD690"/>
              </a:solidFill>
              <a:ln>
                <a:noFill/>
              </a:ln>
              <a:effectLst/>
            </c:spPr>
            <c:extLst>
              <c:ext xmlns:c16="http://schemas.microsoft.com/office/drawing/2014/chart" uri="{C3380CC4-5D6E-409C-BE32-E72D297353CC}">
                <c16:uniqueId val="{000000DD-2372-48C7-AE80-36C1BC2ED0B0}"/>
              </c:ext>
            </c:extLst>
          </c:dPt>
          <c:dPt>
            <c:idx val="7"/>
            <c:bubble3D val="0"/>
            <c:spPr>
              <a:solidFill>
                <a:srgbClr val="EFD690"/>
              </a:solidFill>
              <a:ln>
                <a:noFill/>
              </a:ln>
              <a:effectLst/>
            </c:spPr>
            <c:extLst>
              <c:ext xmlns:c16="http://schemas.microsoft.com/office/drawing/2014/chart" uri="{C3380CC4-5D6E-409C-BE32-E72D297353CC}">
                <c16:uniqueId val="{000000DF-2372-48C7-AE80-36C1BC2ED0B0}"/>
              </c:ext>
            </c:extLst>
          </c:dPt>
          <c:cat>
            <c:strRef>
              <c:f>Sheet1!$A$2:$A$9</c:f>
              <c:strCache>
                <c:ptCount val="2"/>
                <c:pt idx="0">
                  <c:v>Category 1</c:v>
                </c:pt>
                <c:pt idx="1">
                  <c:v>Category 2</c:v>
                </c:pt>
              </c:strCache>
            </c:strRef>
          </c:cat>
          <c:val>
            <c:numRef>
              <c:f>Sheet1!$O$2:$O$9</c:f>
              <c:numCache>
                <c:formatCode>General</c:formatCode>
                <c:ptCount val="8"/>
                <c:pt idx="0">
                  <c:v>1.8</c:v>
                </c:pt>
                <c:pt idx="1">
                  <c:v>2.8</c:v>
                </c:pt>
              </c:numCache>
            </c:numRef>
          </c:val>
          <c:extLst>
            <c:ext xmlns:c16="http://schemas.microsoft.com/office/drawing/2014/chart" uri="{C3380CC4-5D6E-409C-BE32-E72D297353CC}">
              <c16:uniqueId val="{0000000D-EC5C-4C5E-A289-48B14A9EEB10}"/>
            </c:ext>
          </c:extLst>
        </c:ser>
        <c:ser>
          <c:idx val="14"/>
          <c:order val="14"/>
          <c:tx>
            <c:strRef>
              <c:f>Sheet1!$P$1</c:f>
              <c:strCache>
                <c:ptCount val="1"/>
                <c:pt idx="0">
                  <c:v>Series 15</c:v>
                </c:pt>
              </c:strCache>
            </c:strRef>
          </c:tx>
          <c:spPr>
            <a:solidFill>
              <a:srgbClr val="F9EFD3"/>
            </a:solidFill>
          </c:spPr>
          <c:dPt>
            <c:idx val="0"/>
            <c:bubble3D val="0"/>
            <c:spPr>
              <a:solidFill>
                <a:srgbClr val="F9EFD3"/>
              </a:solidFill>
              <a:ln>
                <a:noFill/>
              </a:ln>
              <a:effectLst/>
            </c:spPr>
            <c:extLst>
              <c:ext xmlns:c16="http://schemas.microsoft.com/office/drawing/2014/chart" uri="{C3380CC4-5D6E-409C-BE32-E72D297353CC}">
                <c16:uniqueId val="{000000E1-2372-48C7-AE80-36C1BC2ED0B0}"/>
              </c:ext>
            </c:extLst>
          </c:dPt>
          <c:dPt>
            <c:idx val="1"/>
            <c:bubble3D val="0"/>
            <c:spPr>
              <a:solidFill>
                <a:srgbClr val="F9EFD3"/>
              </a:solidFill>
              <a:ln>
                <a:noFill/>
              </a:ln>
              <a:effectLst/>
            </c:spPr>
            <c:extLst>
              <c:ext xmlns:c16="http://schemas.microsoft.com/office/drawing/2014/chart" uri="{C3380CC4-5D6E-409C-BE32-E72D297353CC}">
                <c16:uniqueId val="{000000E3-2372-48C7-AE80-36C1BC2ED0B0}"/>
              </c:ext>
            </c:extLst>
          </c:dPt>
          <c:dPt>
            <c:idx val="2"/>
            <c:bubble3D val="0"/>
            <c:spPr>
              <a:solidFill>
                <a:srgbClr val="F9EFD3"/>
              </a:solidFill>
              <a:ln>
                <a:noFill/>
              </a:ln>
              <a:effectLst/>
            </c:spPr>
            <c:extLst>
              <c:ext xmlns:c16="http://schemas.microsoft.com/office/drawing/2014/chart" uri="{C3380CC4-5D6E-409C-BE32-E72D297353CC}">
                <c16:uniqueId val="{000000E5-2372-48C7-AE80-36C1BC2ED0B0}"/>
              </c:ext>
            </c:extLst>
          </c:dPt>
          <c:dPt>
            <c:idx val="3"/>
            <c:bubble3D val="0"/>
            <c:spPr>
              <a:solidFill>
                <a:srgbClr val="F9EFD3"/>
              </a:solidFill>
              <a:ln>
                <a:noFill/>
              </a:ln>
              <a:effectLst/>
            </c:spPr>
            <c:extLst>
              <c:ext xmlns:c16="http://schemas.microsoft.com/office/drawing/2014/chart" uri="{C3380CC4-5D6E-409C-BE32-E72D297353CC}">
                <c16:uniqueId val="{000000E7-2372-48C7-AE80-36C1BC2ED0B0}"/>
              </c:ext>
            </c:extLst>
          </c:dPt>
          <c:dPt>
            <c:idx val="4"/>
            <c:bubble3D val="0"/>
            <c:spPr>
              <a:solidFill>
                <a:srgbClr val="F9EFD3"/>
              </a:solidFill>
              <a:ln>
                <a:noFill/>
              </a:ln>
              <a:effectLst/>
            </c:spPr>
            <c:extLst>
              <c:ext xmlns:c16="http://schemas.microsoft.com/office/drawing/2014/chart" uri="{C3380CC4-5D6E-409C-BE32-E72D297353CC}">
                <c16:uniqueId val="{000000E9-2372-48C7-AE80-36C1BC2ED0B0}"/>
              </c:ext>
            </c:extLst>
          </c:dPt>
          <c:dPt>
            <c:idx val="5"/>
            <c:bubble3D val="0"/>
            <c:spPr>
              <a:solidFill>
                <a:srgbClr val="F9EFD3"/>
              </a:solidFill>
              <a:ln>
                <a:noFill/>
              </a:ln>
              <a:effectLst/>
            </c:spPr>
            <c:extLst>
              <c:ext xmlns:c16="http://schemas.microsoft.com/office/drawing/2014/chart" uri="{C3380CC4-5D6E-409C-BE32-E72D297353CC}">
                <c16:uniqueId val="{000000EB-2372-48C7-AE80-36C1BC2ED0B0}"/>
              </c:ext>
            </c:extLst>
          </c:dPt>
          <c:dPt>
            <c:idx val="6"/>
            <c:bubble3D val="0"/>
            <c:spPr>
              <a:solidFill>
                <a:srgbClr val="F9EFD3"/>
              </a:solidFill>
              <a:ln>
                <a:noFill/>
              </a:ln>
              <a:effectLst/>
            </c:spPr>
            <c:extLst>
              <c:ext xmlns:c16="http://schemas.microsoft.com/office/drawing/2014/chart" uri="{C3380CC4-5D6E-409C-BE32-E72D297353CC}">
                <c16:uniqueId val="{000000ED-2372-48C7-AE80-36C1BC2ED0B0}"/>
              </c:ext>
            </c:extLst>
          </c:dPt>
          <c:dPt>
            <c:idx val="7"/>
            <c:bubble3D val="0"/>
            <c:spPr>
              <a:solidFill>
                <a:srgbClr val="F9EFD3"/>
              </a:solidFill>
              <a:ln>
                <a:noFill/>
              </a:ln>
              <a:effectLst/>
            </c:spPr>
            <c:extLst>
              <c:ext xmlns:c16="http://schemas.microsoft.com/office/drawing/2014/chart" uri="{C3380CC4-5D6E-409C-BE32-E72D297353CC}">
                <c16:uniqueId val="{000000EF-2372-48C7-AE80-36C1BC2ED0B0}"/>
              </c:ext>
            </c:extLst>
          </c:dPt>
          <c:cat>
            <c:strRef>
              <c:f>Sheet1!$A$2:$A$9</c:f>
              <c:strCache>
                <c:ptCount val="2"/>
                <c:pt idx="0">
                  <c:v>Category 1</c:v>
                </c:pt>
                <c:pt idx="1">
                  <c:v>Category 2</c:v>
                </c:pt>
              </c:strCache>
            </c:strRef>
          </c:cat>
          <c:val>
            <c:numRef>
              <c:f>Sheet1!$P$2:$P$9</c:f>
              <c:numCache>
                <c:formatCode>General</c:formatCode>
                <c:ptCount val="8"/>
                <c:pt idx="0">
                  <c:v>3</c:v>
                </c:pt>
                <c:pt idx="1">
                  <c:v>5</c:v>
                </c:pt>
              </c:numCache>
            </c:numRef>
          </c:val>
          <c:extLst>
            <c:ext xmlns:c16="http://schemas.microsoft.com/office/drawing/2014/chart" uri="{C3380CC4-5D6E-409C-BE32-E72D297353CC}">
              <c16:uniqueId val="{0000000E-EC5C-4C5E-A289-48B14A9EEB10}"/>
            </c:ext>
          </c:extLst>
        </c:ser>
        <c:ser>
          <c:idx val="15"/>
          <c:order val="15"/>
          <c:tx>
            <c:strRef>
              <c:f>Sheet1!$Q$1</c:f>
              <c:strCache>
                <c:ptCount val="1"/>
                <c:pt idx="0">
                  <c:v>Series 16</c:v>
                </c:pt>
              </c:strCache>
            </c:strRef>
          </c:tx>
          <c:spPr>
            <a:solidFill>
              <a:srgbClr val="4A3306"/>
            </a:solidFill>
          </c:spPr>
          <c:dPt>
            <c:idx val="0"/>
            <c:bubble3D val="0"/>
            <c:spPr>
              <a:solidFill>
                <a:srgbClr val="4A3306"/>
              </a:solidFill>
              <a:ln>
                <a:noFill/>
              </a:ln>
              <a:effectLst/>
            </c:spPr>
            <c:extLst>
              <c:ext xmlns:c16="http://schemas.microsoft.com/office/drawing/2014/chart" uri="{C3380CC4-5D6E-409C-BE32-E72D297353CC}">
                <c16:uniqueId val="{000000F1-2372-48C7-AE80-36C1BC2ED0B0}"/>
              </c:ext>
            </c:extLst>
          </c:dPt>
          <c:dPt>
            <c:idx val="1"/>
            <c:bubble3D val="0"/>
            <c:spPr>
              <a:solidFill>
                <a:srgbClr val="4A3306"/>
              </a:solidFill>
              <a:ln>
                <a:noFill/>
              </a:ln>
              <a:effectLst/>
            </c:spPr>
            <c:extLst>
              <c:ext xmlns:c16="http://schemas.microsoft.com/office/drawing/2014/chart" uri="{C3380CC4-5D6E-409C-BE32-E72D297353CC}">
                <c16:uniqueId val="{000000F3-2372-48C7-AE80-36C1BC2ED0B0}"/>
              </c:ext>
            </c:extLst>
          </c:dPt>
          <c:dPt>
            <c:idx val="2"/>
            <c:bubble3D val="0"/>
            <c:spPr>
              <a:solidFill>
                <a:srgbClr val="4A3306"/>
              </a:solidFill>
              <a:ln>
                <a:noFill/>
              </a:ln>
              <a:effectLst/>
            </c:spPr>
            <c:extLst>
              <c:ext xmlns:c16="http://schemas.microsoft.com/office/drawing/2014/chart" uri="{C3380CC4-5D6E-409C-BE32-E72D297353CC}">
                <c16:uniqueId val="{000000F5-2372-48C7-AE80-36C1BC2ED0B0}"/>
              </c:ext>
            </c:extLst>
          </c:dPt>
          <c:dPt>
            <c:idx val="3"/>
            <c:bubble3D val="0"/>
            <c:spPr>
              <a:solidFill>
                <a:srgbClr val="4A3306"/>
              </a:solidFill>
              <a:ln>
                <a:noFill/>
              </a:ln>
              <a:effectLst/>
            </c:spPr>
            <c:extLst>
              <c:ext xmlns:c16="http://schemas.microsoft.com/office/drawing/2014/chart" uri="{C3380CC4-5D6E-409C-BE32-E72D297353CC}">
                <c16:uniqueId val="{000000F7-2372-48C7-AE80-36C1BC2ED0B0}"/>
              </c:ext>
            </c:extLst>
          </c:dPt>
          <c:dPt>
            <c:idx val="4"/>
            <c:bubble3D val="0"/>
            <c:spPr>
              <a:solidFill>
                <a:srgbClr val="4A3306"/>
              </a:solidFill>
              <a:ln>
                <a:noFill/>
              </a:ln>
              <a:effectLst/>
            </c:spPr>
            <c:extLst>
              <c:ext xmlns:c16="http://schemas.microsoft.com/office/drawing/2014/chart" uri="{C3380CC4-5D6E-409C-BE32-E72D297353CC}">
                <c16:uniqueId val="{000000F9-2372-48C7-AE80-36C1BC2ED0B0}"/>
              </c:ext>
            </c:extLst>
          </c:dPt>
          <c:dPt>
            <c:idx val="5"/>
            <c:bubble3D val="0"/>
            <c:spPr>
              <a:solidFill>
                <a:srgbClr val="4A3306"/>
              </a:solidFill>
              <a:ln>
                <a:noFill/>
              </a:ln>
              <a:effectLst/>
            </c:spPr>
            <c:extLst>
              <c:ext xmlns:c16="http://schemas.microsoft.com/office/drawing/2014/chart" uri="{C3380CC4-5D6E-409C-BE32-E72D297353CC}">
                <c16:uniqueId val="{000000FB-2372-48C7-AE80-36C1BC2ED0B0}"/>
              </c:ext>
            </c:extLst>
          </c:dPt>
          <c:dPt>
            <c:idx val="6"/>
            <c:bubble3D val="0"/>
            <c:spPr>
              <a:solidFill>
                <a:srgbClr val="4A3306"/>
              </a:solidFill>
              <a:ln>
                <a:noFill/>
              </a:ln>
              <a:effectLst/>
            </c:spPr>
            <c:extLst>
              <c:ext xmlns:c16="http://schemas.microsoft.com/office/drawing/2014/chart" uri="{C3380CC4-5D6E-409C-BE32-E72D297353CC}">
                <c16:uniqueId val="{000000FD-2372-48C7-AE80-36C1BC2ED0B0}"/>
              </c:ext>
            </c:extLst>
          </c:dPt>
          <c:dPt>
            <c:idx val="7"/>
            <c:bubble3D val="0"/>
            <c:spPr>
              <a:solidFill>
                <a:srgbClr val="4A3306"/>
              </a:solidFill>
              <a:ln>
                <a:noFill/>
              </a:ln>
              <a:effectLst/>
            </c:spPr>
            <c:extLst>
              <c:ext xmlns:c16="http://schemas.microsoft.com/office/drawing/2014/chart" uri="{C3380CC4-5D6E-409C-BE32-E72D297353CC}">
                <c16:uniqueId val="{000000FF-2372-48C7-AE80-36C1BC2ED0B0}"/>
              </c:ext>
            </c:extLst>
          </c:dPt>
          <c:cat>
            <c:strRef>
              <c:f>Sheet1!$A$2:$A$9</c:f>
              <c:strCache>
                <c:ptCount val="2"/>
                <c:pt idx="0">
                  <c:v>Category 1</c:v>
                </c:pt>
                <c:pt idx="1">
                  <c:v>Category 2</c:v>
                </c:pt>
              </c:strCache>
            </c:strRef>
          </c:cat>
          <c:val>
            <c:numRef>
              <c:f>Sheet1!$Q$2:$Q$9</c:f>
              <c:numCache>
                <c:formatCode>General</c:formatCode>
                <c:ptCount val="8"/>
                <c:pt idx="0">
                  <c:v>3.5</c:v>
                </c:pt>
                <c:pt idx="1">
                  <c:v>4.5</c:v>
                </c:pt>
              </c:numCache>
            </c:numRef>
          </c:val>
          <c:extLst>
            <c:ext xmlns:c16="http://schemas.microsoft.com/office/drawing/2014/chart" uri="{C3380CC4-5D6E-409C-BE32-E72D297353CC}">
              <c16:uniqueId val="{0000000F-EC5C-4C5E-A289-48B14A9EEB10}"/>
            </c:ext>
          </c:extLst>
        </c:ser>
        <c:ser>
          <c:idx val="16"/>
          <c:order val="16"/>
          <c:tx>
            <c:strRef>
              <c:f>Sheet1!$R$1</c:f>
              <c:strCache>
                <c:ptCount val="1"/>
                <c:pt idx="0">
                  <c:v>Series 17</c:v>
                </c:pt>
              </c:strCache>
            </c:strRef>
          </c:tx>
          <c:spPr>
            <a:solidFill>
              <a:srgbClr val="A49982"/>
            </a:solidFill>
          </c:spPr>
          <c:dPt>
            <c:idx val="0"/>
            <c:bubble3D val="0"/>
            <c:spPr>
              <a:solidFill>
                <a:srgbClr val="A49982"/>
              </a:solidFill>
              <a:ln>
                <a:noFill/>
              </a:ln>
              <a:effectLst/>
            </c:spPr>
            <c:extLst>
              <c:ext xmlns:c16="http://schemas.microsoft.com/office/drawing/2014/chart" uri="{C3380CC4-5D6E-409C-BE32-E72D297353CC}">
                <c16:uniqueId val="{00000101-2372-48C7-AE80-36C1BC2ED0B0}"/>
              </c:ext>
            </c:extLst>
          </c:dPt>
          <c:dPt>
            <c:idx val="1"/>
            <c:bubble3D val="0"/>
            <c:spPr>
              <a:solidFill>
                <a:srgbClr val="A49982"/>
              </a:solidFill>
              <a:ln>
                <a:noFill/>
              </a:ln>
              <a:effectLst/>
            </c:spPr>
            <c:extLst>
              <c:ext xmlns:c16="http://schemas.microsoft.com/office/drawing/2014/chart" uri="{C3380CC4-5D6E-409C-BE32-E72D297353CC}">
                <c16:uniqueId val="{00000103-2372-48C7-AE80-36C1BC2ED0B0}"/>
              </c:ext>
            </c:extLst>
          </c:dPt>
          <c:dPt>
            <c:idx val="2"/>
            <c:bubble3D val="0"/>
            <c:spPr>
              <a:solidFill>
                <a:srgbClr val="A49982"/>
              </a:solidFill>
              <a:ln>
                <a:noFill/>
              </a:ln>
              <a:effectLst/>
            </c:spPr>
            <c:extLst>
              <c:ext xmlns:c16="http://schemas.microsoft.com/office/drawing/2014/chart" uri="{C3380CC4-5D6E-409C-BE32-E72D297353CC}">
                <c16:uniqueId val="{00000105-2372-48C7-AE80-36C1BC2ED0B0}"/>
              </c:ext>
            </c:extLst>
          </c:dPt>
          <c:dPt>
            <c:idx val="3"/>
            <c:bubble3D val="0"/>
            <c:spPr>
              <a:solidFill>
                <a:srgbClr val="A49982"/>
              </a:solidFill>
              <a:ln>
                <a:noFill/>
              </a:ln>
              <a:effectLst/>
            </c:spPr>
            <c:extLst>
              <c:ext xmlns:c16="http://schemas.microsoft.com/office/drawing/2014/chart" uri="{C3380CC4-5D6E-409C-BE32-E72D297353CC}">
                <c16:uniqueId val="{00000107-2372-48C7-AE80-36C1BC2ED0B0}"/>
              </c:ext>
            </c:extLst>
          </c:dPt>
          <c:dPt>
            <c:idx val="4"/>
            <c:bubble3D val="0"/>
            <c:spPr>
              <a:solidFill>
                <a:srgbClr val="A49982"/>
              </a:solidFill>
              <a:ln>
                <a:noFill/>
              </a:ln>
              <a:effectLst/>
            </c:spPr>
            <c:extLst>
              <c:ext xmlns:c16="http://schemas.microsoft.com/office/drawing/2014/chart" uri="{C3380CC4-5D6E-409C-BE32-E72D297353CC}">
                <c16:uniqueId val="{00000109-2372-48C7-AE80-36C1BC2ED0B0}"/>
              </c:ext>
            </c:extLst>
          </c:dPt>
          <c:dPt>
            <c:idx val="5"/>
            <c:bubble3D val="0"/>
            <c:spPr>
              <a:solidFill>
                <a:srgbClr val="A49982"/>
              </a:solidFill>
              <a:ln>
                <a:noFill/>
              </a:ln>
              <a:effectLst/>
            </c:spPr>
            <c:extLst>
              <c:ext xmlns:c16="http://schemas.microsoft.com/office/drawing/2014/chart" uri="{C3380CC4-5D6E-409C-BE32-E72D297353CC}">
                <c16:uniqueId val="{0000010B-2372-48C7-AE80-36C1BC2ED0B0}"/>
              </c:ext>
            </c:extLst>
          </c:dPt>
          <c:dPt>
            <c:idx val="6"/>
            <c:bubble3D val="0"/>
            <c:spPr>
              <a:solidFill>
                <a:srgbClr val="A49982"/>
              </a:solidFill>
              <a:ln>
                <a:noFill/>
              </a:ln>
              <a:effectLst/>
            </c:spPr>
            <c:extLst>
              <c:ext xmlns:c16="http://schemas.microsoft.com/office/drawing/2014/chart" uri="{C3380CC4-5D6E-409C-BE32-E72D297353CC}">
                <c16:uniqueId val="{0000010D-2372-48C7-AE80-36C1BC2ED0B0}"/>
              </c:ext>
            </c:extLst>
          </c:dPt>
          <c:dPt>
            <c:idx val="7"/>
            <c:bubble3D val="0"/>
            <c:spPr>
              <a:solidFill>
                <a:srgbClr val="A49982"/>
              </a:solidFill>
              <a:ln>
                <a:noFill/>
              </a:ln>
              <a:effectLst/>
            </c:spPr>
            <c:extLst>
              <c:ext xmlns:c16="http://schemas.microsoft.com/office/drawing/2014/chart" uri="{C3380CC4-5D6E-409C-BE32-E72D297353CC}">
                <c16:uniqueId val="{0000010F-2372-48C7-AE80-36C1BC2ED0B0}"/>
              </c:ext>
            </c:extLst>
          </c:dPt>
          <c:cat>
            <c:strRef>
              <c:f>Sheet1!$A$2:$A$9</c:f>
              <c:strCache>
                <c:ptCount val="2"/>
                <c:pt idx="0">
                  <c:v>Category 1</c:v>
                </c:pt>
                <c:pt idx="1">
                  <c:v>Category 2</c:v>
                </c:pt>
              </c:strCache>
            </c:strRef>
          </c:cat>
          <c:val>
            <c:numRef>
              <c:f>Sheet1!$R$2:$R$9</c:f>
              <c:numCache>
                <c:formatCode>General</c:formatCode>
                <c:ptCount val="8"/>
                <c:pt idx="0">
                  <c:v>1.8</c:v>
                </c:pt>
                <c:pt idx="1">
                  <c:v>2.8</c:v>
                </c:pt>
              </c:numCache>
            </c:numRef>
          </c:val>
          <c:extLst>
            <c:ext xmlns:c16="http://schemas.microsoft.com/office/drawing/2014/chart" uri="{C3380CC4-5D6E-409C-BE32-E72D297353CC}">
              <c16:uniqueId val="{00000010-EC5C-4C5E-A289-48B14A9EEB10}"/>
            </c:ext>
          </c:extLst>
        </c:ser>
        <c:ser>
          <c:idx val="17"/>
          <c:order val="17"/>
          <c:tx>
            <c:strRef>
              <c:f>Sheet1!$S$1</c:f>
              <c:strCache>
                <c:ptCount val="1"/>
                <c:pt idx="0">
                  <c:v>Series 18</c:v>
                </c:pt>
              </c:strCache>
            </c:strRef>
          </c:tx>
          <c:spPr>
            <a:solidFill>
              <a:srgbClr val="DBD6CD"/>
            </a:solidFill>
          </c:spPr>
          <c:dPt>
            <c:idx val="0"/>
            <c:bubble3D val="0"/>
            <c:spPr>
              <a:solidFill>
                <a:srgbClr val="DBD6CD"/>
              </a:solidFill>
              <a:ln>
                <a:noFill/>
              </a:ln>
              <a:effectLst/>
            </c:spPr>
            <c:extLst>
              <c:ext xmlns:c16="http://schemas.microsoft.com/office/drawing/2014/chart" uri="{C3380CC4-5D6E-409C-BE32-E72D297353CC}">
                <c16:uniqueId val="{00000111-2372-48C7-AE80-36C1BC2ED0B0}"/>
              </c:ext>
            </c:extLst>
          </c:dPt>
          <c:dPt>
            <c:idx val="1"/>
            <c:bubble3D val="0"/>
            <c:spPr>
              <a:solidFill>
                <a:srgbClr val="DBD6CD"/>
              </a:solidFill>
              <a:ln>
                <a:noFill/>
              </a:ln>
              <a:effectLst/>
            </c:spPr>
            <c:extLst>
              <c:ext xmlns:c16="http://schemas.microsoft.com/office/drawing/2014/chart" uri="{C3380CC4-5D6E-409C-BE32-E72D297353CC}">
                <c16:uniqueId val="{00000113-2372-48C7-AE80-36C1BC2ED0B0}"/>
              </c:ext>
            </c:extLst>
          </c:dPt>
          <c:dPt>
            <c:idx val="2"/>
            <c:bubble3D val="0"/>
            <c:spPr>
              <a:solidFill>
                <a:srgbClr val="DBD6CD"/>
              </a:solidFill>
              <a:ln>
                <a:noFill/>
              </a:ln>
              <a:effectLst/>
            </c:spPr>
            <c:extLst>
              <c:ext xmlns:c16="http://schemas.microsoft.com/office/drawing/2014/chart" uri="{C3380CC4-5D6E-409C-BE32-E72D297353CC}">
                <c16:uniqueId val="{00000115-2372-48C7-AE80-36C1BC2ED0B0}"/>
              </c:ext>
            </c:extLst>
          </c:dPt>
          <c:dPt>
            <c:idx val="3"/>
            <c:bubble3D val="0"/>
            <c:spPr>
              <a:solidFill>
                <a:srgbClr val="DBD6CD"/>
              </a:solidFill>
              <a:ln>
                <a:noFill/>
              </a:ln>
              <a:effectLst/>
            </c:spPr>
            <c:extLst>
              <c:ext xmlns:c16="http://schemas.microsoft.com/office/drawing/2014/chart" uri="{C3380CC4-5D6E-409C-BE32-E72D297353CC}">
                <c16:uniqueId val="{00000117-2372-48C7-AE80-36C1BC2ED0B0}"/>
              </c:ext>
            </c:extLst>
          </c:dPt>
          <c:dPt>
            <c:idx val="4"/>
            <c:bubble3D val="0"/>
            <c:spPr>
              <a:solidFill>
                <a:srgbClr val="DBD6CD"/>
              </a:solidFill>
              <a:ln>
                <a:noFill/>
              </a:ln>
              <a:effectLst/>
            </c:spPr>
            <c:extLst>
              <c:ext xmlns:c16="http://schemas.microsoft.com/office/drawing/2014/chart" uri="{C3380CC4-5D6E-409C-BE32-E72D297353CC}">
                <c16:uniqueId val="{00000119-2372-48C7-AE80-36C1BC2ED0B0}"/>
              </c:ext>
            </c:extLst>
          </c:dPt>
          <c:dPt>
            <c:idx val="5"/>
            <c:bubble3D val="0"/>
            <c:spPr>
              <a:solidFill>
                <a:srgbClr val="DBD6CD"/>
              </a:solidFill>
              <a:ln>
                <a:noFill/>
              </a:ln>
              <a:effectLst/>
            </c:spPr>
            <c:extLst>
              <c:ext xmlns:c16="http://schemas.microsoft.com/office/drawing/2014/chart" uri="{C3380CC4-5D6E-409C-BE32-E72D297353CC}">
                <c16:uniqueId val="{0000011B-2372-48C7-AE80-36C1BC2ED0B0}"/>
              </c:ext>
            </c:extLst>
          </c:dPt>
          <c:dPt>
            <c:idx val="6"/>
            <c:bubble3D val="0"/>
            <c:spPr>
              <a:solidFill>
                <a:srgbClr val="DBD6CD"/>
              </a:solidFill>
              <a:ln>
                <a:noFill/>
              </a:ln>
              <a:effectLst/>
            </c:spPr>
            <c:extLst>
              <c:ext xmlns:c16="http://schemas.microsoft.com/office/drawing/2014/chart" uri="{C3380CC4-5D6E-409C-BE32-E72D297353CC}">
                <c16:uniqueId val="{0000011D-2372-48C7-AE80-36C1BC2ED0B0}"/>
              </c:ext>
            </c:extLst>
          </c:dPt>
          <c:dPt>
            <c:idx val="7"/>
            <c:bubble3D val="0"/>
            <c:spPr>
              <a:solidFill>
                <a:srgbClr val="DBD6CD"/>
              </a:solidFill>
              <a:ln>
                <a:noFill/>
              </a:ln>
              <a:effectLst/>
            </c:spPr>
            <c:extLst>
              <c:ext xmlns:c16="http://schemas.microsoft.com/office/drawing/2014/chart" uri="{C3380CC4-5D6E-409C-BE32-E72D297353CC}">
                <c16:uniqueId val="{0000011F-2372-48C7-AE80-36C1BC2ED0B0}"/>
              </c:ext>
            </c:extLst>
          </c:dPt>
          <c:cat>
            <c:strRef>
              <c:f>Sheet1!$A$2:$A$9</c:f>
              <c:strCache>
                <c:ptCount val="2"/>
                <c:pt idx="0">
                  <c:v>Category 1</c:v>
                </c:pt>
                <c:pt idx="1">
                  <c:v>Category 2</c:v>
                </c:pt>
              </c:strCache>
            </c:strRef>
          </c:cat>
          <c:val>
            <c:numRef>
              <c:f>Sheet1!$S$2:$S$9</c:f>
              <c:numCache>
                <c:formatCode>General</c:formatCode>
                <c:ptCount val="8"/>
                <c:pt idx="0">
                  <c:v>3</c:v>
                </c:pt>
                <c:pt idx="1">
                  <c:v>5</c:v>
                </c:pt>
              </c:numCache>
            </c:numRef>
          </c:val>
          <c:extLst>
            <c:ext xmlns:c16="http://schemas.microsoft.com/office/drawing/2014/chart" uri="{C3380CC4-5D6E-409C-BE32-E72D297353CC}">
              <c16:uniqueId val="{00000011-EC5C-4C5E-A289-48B14A9EEB10}"/>
            </c:ext>
          </c:extLst>
        </c:ser>
        <c:ser>
          <c:idx val="18"/>
          <c:order val="18"/>
          <c:tx>
            <c:strRef>
              <c:f>Sheet1!$T$1</c:f>
              <c:strCache>
                <c:ptCount val="1"/>
                <c:pt idx="0">
                  <c:v>Series 19</c:v>
                </c:pt>
              </c:strCache>
            </c:strRef>
          </c:tx>
          <c:spPr>
            <a:solidFill>
              <a:srgbClr val="F55A00"/>
            </a:solidFill>
          </c:spPr>
          <c:dPt>
            <c:idx val="0"/>
            <c:bubble3D val="0"/>
            <c:spPr>
              <a:solidFill>
                <a:srgbClr val="F55A00"/>
              </a:solidFill>
              <a:ln>
                <a:noFill/>
              </a:ln>
              <a:effectLst/>
            </c:spPr>
            <c:extLst>
              <c:ext xmlns:c16="http://schemas.microsoft.com/office/drawing/2014/chart" uri="{C3380CC4-5D6E-409C-BE32-E72D297353CC}">
                <c16:uniqueId val="{00000121-2372-48C7-AE80-36C1BC2ED0B0}"/>
              </c:ext>
            </c:extLst>
          </c:dPt>
          <c:dPt>
            <c:idx val="1"/>
            <c:bubble3D val="0"/>
            <c:spPr>
              <a:solidFill>
                <a:srgbClr val="F55A00"/>
              </a:solidFill>
              <a:ln>
                <a:noFill/>
              </a:ln>
              <a:effectLst/>
            </c:spPr>
            <c:extLst>
              <c:ext xmlns:c16="http://schemas.microsoft.com/office/drawing/2014/chart" uri="{C3380CC4-5D6E-409C-BE32-E72D297353CC}">
                <c16:uniqueId val="{00000123-2372-48C7-AE80-36C1BC2ED0B0}"/>
              </c:ext>
            </c:extLst>
          </c:dPt>
          <c:dPt>
            <c:idx val="2"/>
            <c:bubble3D val="0"/>
            <c:spPr>
              <a:solidFill>
                <a:srgbClr val="F55A00"/>
              </a:solidFill>
              <a:ln>
                <a:noFill/>
              </a:ln>
              <a:effectLst/>
            </c:spPr>
            <c:extLst>
              <c:ext xmlns:c16="http://schemas.microsoft.com/office/drawing/2014/chart" uri="{C3380CC4-5D6E-409C-BE32-E72D297353CC}">
                <c16:uniqueId val="{00000125-2372-48C7-AE80-36C1BC2ED0B0}"/>
              </c:ext>
            </c:extLst>
          </c:dPt>
          <c:dPt>
            <c:idx val="3"/>
            <c:bubble3D val="0"/>
            <c:spPr>
              <a:solidFill>
                <a:srgbClr val="F55A00"/>
              </a:solidFill>
              <a:ln>
                <a:noFill/>
              </a:ln>
              <a:effectLst/>
            </c:spPr>
            <c:extLst>
              <c:ext xmlns:c16="http://schemas.microsoft.com/office/drawing/2014/chart" uri="{C3380CC4-5D6E-409C-BE32-E72D297353CC}">
                <c16:uniqueId val="{00000127-2372-48C7-AE80-36C1BC2ED0B0}"/>
              </c:ext>
            </c:extLst>
          </c:dPt>
          <c:dPt>
            <c:idx val="4"/>
            <c:bubble3D val="0"/>
            <c:spPr>
              <a:solidFill>
                <a:srgbClr val="F55A00"/>
              </a:solidFill>
              <a:ln>
                <a:noFill/>
              </a:ln>
              <a:effectLst/>
            </c:spPr>
            <c:extLst>
              <c:ext xmlns:c16="http://schemas.microsoft.com/office/drawing/2014/chart" uri="{C3380CC4-5D6E-409C-BE32-E72D297353CC}">
                <c16:uniqueId val="{00000129-2372-48C7-AE80-36C1BC2ED0B0}"/>
              </c:ext>
            </c:extLst>
          </c:dPt>
          <c:dPt>
            <c:idx val="5"/>
            <c:bubble3D val="0"/>
            <c:spPr>
              <a:solidFill>
                <a:srgbClr val="F55A00"/>
              </a:solidFill>
              <a:ln>
                <a:noFill/>
              </a:ln>
              <a:effectLst/>
            </c:spPr>
            <c:extLst>
              <c:ext xmlns:c16="http://schemas.microsoft.com/office/drawing/2014/chart" uri="{C3380CC4-5D6E-409C-BE32-E72D297353CC}">
                <c16:uniqueId val="{0000012B-2372-48C7-AE80-36C1BC2ED0B0}"/>
              </c:ext>
            </c:extLst>
          </c:dPt>
          <c:dPt>
            <c:idx val="6"/>
            <c:bubble3D val="0"/>
            <c:spPr>
              <a:solidFill>
                <a:srgbClr val="F55A00"/>
              </a:solidFill>
              <a:ln>
                <a:noFill/>
              </a:ln>
              <a:effectLst/>
            </c:spPr>
            <c:extLst>
              <c:ext xmlns:c16="http://schemas.microsoft.com/office/drawing/2014/chart" uri="{C3380CC4-5D6E-409C-BE32-E72D297353CC}">
                <c16:uniqueId val="{0000012D-2372-48C7-AE80-36C1BC2ED0B0}"/>
              </c:ext>
            </c:extLst>
          </c:dPt>
          <c:dPt>
            <c:idx val="7"/>
            <c:bubble3D val="0"/>
            <c:spPr>
              <a:solidFill>
                <a:srgbClr val="F55A00"/>
              </a:solidFill>
              <a:ln>
                <a:noFill/>
              </a:ln>
              <a:effectLst/>
            </c:spPr>
            <c:extLst>
              <c:ext xmlns:c16="http://schemas.microsoft.com/office/drawing/2014/chart" uri="{C3380CC4-5D6E-409C-BE32-E72D297353CC}">
                <c16:uniqueId val="{0000012F-2372-48C7-AE80-36C1BC2ED0B0}"/>
              </c:ext>
            </c:extLst>
          </c:dPt>
          <c:cat>
            <c:strRef>
              <c:f>Sheet1!$A$2:$A$9</c:f>
              <c:strCache>
                <c:ptCount val="2"/>
                <c:pt idx="0">
                  <c:v>Category 1</c:v>
                </c:pt>
                <c:pt idx="1">
                  <c:v>Category 2</c:v>
                </c:pt>
              </c:strCache>
            </c:strRef>
          </c:cat>
          <c:val>
            <c:numRef>
              <c:f>Sheet1!$T$2:$T$9</c:f>
              <c:numCache>
                <c:formatCode>General</c:formatCode>
                <c:ptCount val="8"/>
                <c:pt idx="0">
                  <c:v>3.5</c:v>
                </c:pt>
                <c:pt idx="1">
                  <c:v>4.5</c:v>
                </c:pt>
              </c:numCache>
            </c:numRef>
          </c:val>
          <c:extLst>
            <c:ext xmlns:c16="http://schemas.microsoft.com/office/drawing/2014/chart" uri="{C3380CC4-5D6E-409C-BE32-E72D297353CC}">
              <c16:uniqueId val="{00000012-EC5C-4C5E-A289-48B14A9EEB10}"/>
            </c:ext>
          </c:extLst>
        </c:ser>
        <c:ser>
          <c:idx val="19"/>
          <c:order val="19"/>
          <c:tx>
            <c:strRef>
              <c:f>Sheet1!$U$1</c:f>
              <c:strCache>
                <c:ptCount val="1"/>
                <c:pt idx="0">
                  <c:v>Series 20</c:v>
                </c:pt>
              </c:strCache>
            </c:strRef>
          </c:tx>
          <c:spPr>
            <a:solidFill>
              <a:srgbClr val="FAAC7F"/>
            </a:solidFill>
          </c:spPr>
          <c:dPt>
            <c:idx val="0"/>
            <c:bubble3D val="0"/>
            <c:spPr>
              <a:solidFill>
                <a:srgbClr val="FAAC7F"/>
              </a:solidFill>
              <a:ln>
                <a:noFill/>
              </a:ln>
              <a:effectLst/>
            </c:spPr>
            <c:extLst>
              <c:ext xmlns:c16="http://schemas.microsoft.com/office/drawing/2014/chart" uri="{C3380CC4-5D6E-409C-BE32-E72D297353CC}">
                <c16:uniqueId val="{00000131-2372-48C7-AE80-36C1BC2ED0B0}"/>
              </c:ext>
            </c:extLst>
          </c:dPt>
          <c:dPt>
            <c:idx val="1"/>
            <c:bubble3D val="0"/>
            <c:spPr>
              <a:solidFill>
                <a:srgbClr val="FAAC7F"/>
              </a:solidFill>
              <a:ln>
                <a:noFill/>
              </a:ln>
              <a:effectLst/>
            </c:spPr>
            <c:extLst>
              <c:ext xmlns:c16="http://schemas.microsoft.com/office/drawing/2014/chart" uri="{C3380CC4-5D6E-409C-BE32-E72D297353CC}">
                <c16:uniqueId val="{00000133-2372-48C7-AE80-36C1BC2ED0B0}"/>
              </c:ext>
            </c:extLst>
          </c:dPt>
          <c:dPt>
            <c:idx val="2"/>
            <c:bubble3D val="0"/>
            <c:spPr>
              <a:solidFill>
                <a:srgbClr val="FAAC7F"/>
              </a:solidFill>
              <a:ln>
                <a:noFill/>
              </a:ln>
              <a:effectLst/>
            </c:spPr>
            <c:extLst>
              <c:ext xmlns:c16="http://schemas.microsoft.com/office/drawing/2014/chart" uri="{C3380CC4-5D6E-409C-BE32-E72D297353CC}">
                <c16:uniqueId val="{00000135-2372-48C7-AE80-36C1BC2ED0B0}"/>
              </c:ext>
            </c:extLst>
          </c:dPt>
          <c:dPt>
            <c:idx val="3"/>
            <c:bubble3D val="0"/>
            <c:spPr>
              <a:solidFill>
                <a:srgbClr val="FAAC7F"/>
              </a:solidFill>
              <a:ln>
                <a:noFill/>
              </a:ln>
              <a:effectLst/>
            </c:spPr>
            <c:extLst>
              <c:ext xmlns:c16="http://schemas.microsoft.com/office/drawing/2014/chart" uri="{C3380CC4-5D6E-409C-BE32-E72D297353CC}">
                <c16:uniqueId val="{00000137-2372-48C7-AE80-36C1BC2ED0B0}"/>
              </c:ext>
            </c:extLst>
          </c:dPt>
          <c:dPt>
            <c:idx val="4"/>
            <c:bubble3D val="0"/>
            <c:spPr>
              <a:solidFill>
                <a:srgbClr val="FAAC7F"/>
              </a:solidFill>
              <a:ln>
                <a:noFill/>
              </a:ln>
              <a:effectLst/>
            </c:spPr>
            <c:extLst>
              <c:ext xmlns:c16="http://schemas.microsoft.com/office/drawing/2014/chart" uri="{C3380CC4-5D6E-409C-BE32-E72D297353CC}">
                <c16:uniqueId val="{00000139-2372-48C7-AE80-36C1BC2ED0B0}"/>
              </c:ext>
            </c:extLst>
          </c:dPt>
          <c:dPt>
            <c:idx val="5"/>
            <c:bubble3D val="0"/>
            <c:spPr>
              <a:solidFill>
                <a:srgbClr val="FAAC7F"/>
              </a:solidFill>
              <a:ln>
                <a:noFill/>
              </a:ln>
              <a:effectLst/>
            </c:spPr>
            <c:extLst>
              <c:ext xmlns:c16="http://schemas.microsoft.com/office/drawing/2014/chart" uri="{C3380CC4-5D6E-409C-BE32-E72D297353CC}">
                <c16:uniqueId val="{0000013B-2372-48C7-AE80-36C1BC2ED0B0}"/>
              </c:ext>
            </c:extLst>
          </c:dPt>
          <c:dPt>
            <c:idx val="6"/>
            <c:bubble3D val="0"/>
            <c:spPr>
              <a:solidFill>
                <a:srgbClr val="FAAC7F"/>
              </a:solidFill>
              <a:ln>
                <a:noFill/>
              </a:ln>
              <a:effectLst/>
            </c:spPr>
            <c:extLst>
              <c:ext xmlns:c16="http://schemas.microsoft.com/office/drawing/2014/chart" uri="{C3380CC4-5D6E-409C-BE32-E72D297353CC}">
                <c16:uniqueId val="{0000013D-2372-48C7-AE80-36C1BC2ED0B0}"/>
              </c:ext>
            </c:extLst>
          </c:dPt>
          <c:dPt>
            <c:idx val="7"/>
            <c:bubble3D val="0"/>
            <c:spPr>
              <a:solidFill>
                <a:srgbClr val="FAAC7F"/>
              </a:solidFill>
              <a:ln>
                <a:noFill/>
              </a:ln>
              <a:effectLst/>
            </c:spPr>
            <c:extLst>
              <c:ext xmlns:c16="http://schemas.microsoft.com/office/drawing/2014/chart" uri="{C3380CC4-5D6E-409C-BE32-E72D297353CC}">
                <c16:uniqueId val="{0000013F-2372-48C7-AE80-36C1BC2ED0B0}"/>
              </c:ext>
            </c:extLst>
          </c:dPt>
          <c:cat>
            <c:strRef>
              <c:f>Sheet1!$A$2:$A$9</c:f>
              <c:strCache>
                <c:ptCount val="2"/>
                <c:pt idx="0">
                  <c:v>Category 1</c:v>
                </c:pt>
                <c:pt idx="1">
                  <c:v>Category 2</c:v>
                </c:pt>
              </c:strCache>
            </c:strRef>
          </c:cat>
          <c:val>
            <c:numRef>
              <c:f>Sheet1!$U$2:$U$9</c:f>
              <c:numCache>
                <c:formatCode>General</c:formatCode>
                <c:ptCount val="8"/>
                <c:pt idx="0">
                  <c:v>1.8</c:v>
                </c:pt>
                <c:pt idx="1">
                  <c:v>2.8</c:v>
                </c:pt>
              </c:numCache>
            </c:numRef>
          </c:val>
          <c:extLst>
            <c:ext xmlns:c16="http://schemas.microsoft.com/office/drawing/2014/chart" uri="{C3380CC4-5D6E-409C-BE32-E72D297353CC}">
              <c16:uniqueId val="{00000013-EC5C-4C5E-A289-48B14A9EEB10}"/>
            </c:ext>
          </c:extLst>
        </c:ser>
        <c:ser>
          <c:idx val="20"/>
          <c:order val="20"/>
          <c:tx>
            <c:strRef>
              <c:f>Sheet1!$V$1</c:f>
              <c:strCache>
                <c:ptCount val="1"/>
                <c:pt idx="0">
                  <c:v>Series 21</c:v>
                </c:pt>
              </c:strCache>
            </c:strRef>
          </c:tx>
          <c:spPr>
            <a:solidFill>
              <a:srgbClr val="FDDECC"/>
            </a:solidFill>
          </c:spPr>
          <c:dPt>
            <c:idx val="0"/>
            <c:bubble3D val="0"/>
            <c:spPr>
              <a:solidFill>
                <a:srgbClr val="FDDECC"/>
              </a:solidFill>
              <a:ln>
                <a:noFill/>
              </a:ln>
              <a:effectLst/>
            </c:spPr>
            <c:extLst>
              <c:ext xmlns:c16="http://schemas.microsoft.com/office/drawing/2014/chart" uri="{C3380CC4-5D6E-409C-BE32-E72D297353CC}">
                <c16:uniqueId val="{00000141-2372-48C7-AE80-36C1BC2ED0B0}"/>
              </c:ext>
            </c:extLst>
          </c:dPt>
          <c:dPt>
            <c:idx val="1"/>
            <c:bubble3D val="0"/>
            <c:spPr>
              <a:solidFill>
                <a:srgbClr val="FDDECC"/>
              </a:solidFill>
              <a:ln>
                <a:noFill/>
              </a:ln>
              <a:effectLst/>
            </c:spPr>
            <c:extLst>
              <c:ext xmlns:c16="http://schemas.microsoft.com/office/drawing/2014/chart" uri="{C3380CC4-5D6E-409C-BE32-E72D297353CC}">
                <c16:uniqueId val="{00000143-2372-48C7-AE80-36C1BC2ED0B0}"/>
              </c:ext>
            </c:extLst>
          </c:dPt>
          <c:dPt>
            <c:idx val="2"/>
            <c:bubble3D val="0"/>
            <c:spPr>
              <a:solidFill>
                <a:srgbClr val="FDDECC"/>
              </a:solidFill>
              <a:ln>
                <a:noFill/>
              </a:ln>
              <a:effectLst/>
            </c:spPr>
            <c:extLst>
              <c:ext xmlns:c16="http://schemas.microsoft.com/office/drawing/2014/chart" uri="{C3380CC4-5D6E-409C-BE32-E72D297353CC}">
                <c16:uniqueId val="{00000145-2372-48C7-AE80-36C1BC2ED0B0}"/>
              </c:ext>
            </c:extLst>
          </c:dPt>
          <c:dPt>
            <c:idx val="3"/>
            <c:bubble3D val="0"/>
            <c:spPr>
              <a:solidFill>
                <a:srgbClr val="FDDECC"/>
              </a:solidFill>
              <a:ln>
                <a:noFill/>
              </a:ln>
              <a:effectLst/>
            </c:spPr>
            <c:extLst>
              <c:ext xmlns:c16="http://schemas.microsoft.com/office/drawing/2014/chart" uri="{C3380CC4-5D6E-409C-BE32-E72D297353CC}">
                <c16:uniqueId val="{00000147-2372-48C7-AE80-36C1BC2ED0B0}"/>
              </c:ext>
            </c:extLst>
          </c:dPt>
          <c:dPt>
            <c:idx val="4"/>
            <c:bubble3D val="0"/>
            <c:spPr>
              <a:solidFill>
                <a:srgbClr val="FDDECC"/>
              </a:solidFill>
              <a:ln>
                <a:noFill/>
              </a:ln>
              <a:effectLst/>
            </c:spPr>
            <c:extLst>
              <c:ext xmlns:c16="http://schemas.microsoft.com/office/drawing/2014/chart" uri="{C3380CC4-5D6E-409C-BE32-E72D297353CC}">
                <c16:uniqueId val="{00000149-2372-48C7-AE80-36C1BC2ED0B0}"/>
              </c:ext>
            </c:extLst>
          </c:dPt>
          <c:dPt>
            <c:idx val="5"/>
            <c:bubble3D val="0"/>
            <c:spPr>
              <a:solidFill>
                <a:srgbClr val="FDDECC"/>
              </a:solidFill>
              <a:ln>
                <a:noFill/>
              </a:ln>
              <a:effectLst/>
            </c:spPr>
            <c:extLst>
              <c:ext xmlns:c16="http://schemas.microsoft.com/office/drawing/2014/chart" uri="{C3380CC4-5D6E-409C-BE32-E72D297353CC}">
                <c16:uniqueId val="{0000014B-2372-48C7-AE80-36C1BC2ED0B0}"/>
              </c:ext>
            </c:extLst>
          </c:dPt>
          <c:dPt>
            <c:idx val="6"/>
            <c:bubble3D val="0"/>
            <c:spPr>
              <a:solidFill>
                <a:srgbClr val="FDDECC"/>
              </a:solidFill>
              <a:ln>
                <a:noFill/>
              </a:ln>
              <a:effectLst/>
            </c:spPr>
            <c:extLst>
              <c:ext xmlns:c16="http://schemas.microsoft.com/office/drawing/2014/chart" uri="{C3380CC4-5D6E-409C-BE32-E72D297353CC}">
                <c16:uniqueId val="{0000014D-2372-48C7-AE80-36C1BC2ED0B0}"/>
              </c:ext>
            </c:extLst>
          </c:dPt>
          <c:dPt>
            <c:idx val="7"/>
            <c:bubble3D val="0"/>
            <c:spPr>
              <a:solidFill>
                <a:srgbClr val="FDDECC"/>
              </a:solidFill>
              <a:ln>
                <a:noFill/>
              </a:ln>
              <a:effectLst/>
            </c:spPr>
            <c:extLst>
              <c:ext xmlns:c16="http://schemas.microsoft.com/office/drawing/2014/chart" uri="{C3380CC4-5D6E-409C-BE32-E72D297353CC}">
                <c16:uniqueId val="{0000014F-2372-48C7-AE80-36C1BC2ED0B0}"/>
              </c:ext>
            </c:extLst>
          </c:dPt>
          <c:cat>
            <c:strRef>
              <c:f>Sheet1!$A$2:$A$9</c:f>
              <c:strCache>
                <c:ptCount val="2"/>
                <c:pt idx="0">
                  <c:v>Category 1</c:v>
                </c:pt>
                <c:pt idx="1">
                  <c:v>Category 2</c:v>
                </c:pt>
              </c:strCache>
            </c:strRef>
          </c:cat>
          <c:val>
            <c:numRef>
              <c:f>Sheet1!$V$2:$V$9</c:f>
              <c:numCache>
                <c:formatCode>General</c:formatCode>
                <c:ptCount val="8"/>
                <c:pt idx="0">
                  <c:v>3</c:v>
                </c:pt>
                <c:pt idx="1">
                  <c:v>5</c:v>
                </c:pt>
              </c:numCache>
            </c:numRef>
          </c:val>
          <c:extLst>
            <c:ext xmlns:c16="http://schemas.microsoft.com/office/drawing/2014/chart" uri="{C3380CC4-5D6E-409C-BE32-E72D297353CC}">
              <c16:uniqueId val="{00000014-EC5C-4C5E-A289-48B14A9EEB10}"/>
            </c:ext>
          </c:extLst>
        </c:ser>
        <c:ser>
          <c:idx val="21"/>
          <c:order val="21"/>
          <c:tx>
            <c:strRef>
              <c:f>Sheet1!$W$1</c:f>
              <c:strCache>
                <c:ptCount val="1"/>
                <c:pt idx="0">
                  <c:v>Series 22</c:v>
                </c:pt>
              </c:strCache>
            </c:strRef>
          </c:tx>
          <c:spPr>
            <a:solidFill>
              <a:srgbClr val="471800"/>
            </a:solidFill>
          </c:spPr>
          <c:dPt>
            <c:idx val="0"/>
            <c:bubble3D val="0"/>
            <c:spPr>
              <a:solidFill>
                <a:srgbClr val="471800"/>
              </a:solidFill>
              <a:ln>
                <a:noFill/>
              </a:ln>
              <a:effectLst/>
            </c:spPr>
            <c:extLst>
              <c:ext xmlns:c16="http://schemas.microsoft.com/office/drawing/2014/chart" uri="{C3380CC4-5D6E-409C-BE32-E72D297353CC}">
                <c16:uniqueId val="{00000151-2372-48C7-AE80-36C1BC2ED0B0}"/>
              </c:ext>
            </c:extLst>
          </c:dPt>
          <c:dPt>
            <c:idx val="1"/>
            <c:bubble3D val="0"/>
            <c:spPr>
              <a:solidFill>
                <a:srgbClr val="471800"/>
              </a:solidFill>
              <a:ln>
                <a:noFill/>
              </a:ln>
              <a:effectLst/>
            </c:spPr>
            <c:extLst>
              <c:ext xmlns:c16="http://schemas.microsoft.com/office/drawing/2014/chart" uri="{C3380CC4-5D6E-409C-BE32-E72D297353CC}">
                <c16:uniqueId val="{00000153-2372-48C7-AE80-36C1BC2ED0B0}"/>
              </c:ext>
            </c:extLst>
          </c:dPt>
          <c:dPt>
            <c:idx val="2"/>
            <c:bubble3D val="0"/>
            <c:spPr>
              <a:solidFill>
                <a:srgbClr val="471800"/>
              </a:solidFill>
              <a:ln>
                <a:noFill/>
              </a:ln>
              <a:effectLst/>
            </c:spPr>
            <c:extLst>
              <c:ext xmlns:c16="http://schemas.microsoft.com/office/drawing/2014/chart" uri="{C3380CC4-5D6E-409C-BE32-E72D297353CC}">
                <c16:uniqueId val="{00000155-2372-48C7-AE80-36C1BC2ED0B0}"/>
              </c:ext>
            </c:extLst>
          </c:dPt>
          <c:dPt>
            <c:idx val="3"/>
            <c:bubble3D val="0"/>
            <c:spPr>
              <a:solidFill>
                <a:srgbClr val="471800"/>
              </a:solidFill>
              <a:ln>
                <a:noFill/>
              </a:ln>
              <a:effectLst/>
            </c:spPr>
            <c:extLst>
              <c:ext xmlns:c16="http://schemas.microsoft.com/office/drawing/2014/chart" uri="{C3380CC4-5D6E-409C-BE32-E72D297353CC}">
                <c16:uniqueId val="{00000157-2372-48C7-AE80-36C1BC2ED0B0}"/>
              </c:ext>
            </c:extLst>
          </c:dPt>
          <c:dPt>
            <c:idx val="4"/>
            <c:bubble3D val="0"/>
            <c:spPr>
              <a:solidFill>
                <a:srgbClr val="471800"/>
              </a:solidFill>
              <a:ln>
                <a:noFill/>
              </a:ln>
              <a:effectLst/>
            </c:spPr>
            <c:extLst>
              <c:ext xmlns:c16="http://schemas.microsoft.com/office/drawing/2014/chart" uri="{C3380CC4-5D6E-409C-BE32-E72D297353CC}">
                <c16:uniqueId val="{00000159-2372-48C7-AE80-36C1BC2ED0B0}"/>
              </c:ext>
            </c:extLst>
          </c:dPt>
          <c:dPt>
            <c:idx val="5"/>
            <c:bubble3D val="0"/>
            <c:spPr>
              <a:solidFill>
                <a:srgbClr val="471800"/>
              </a:solidFill>
              <a:ln>
                <a:noFill/>
              </a:ln>
              <a:effectLst/>
            </c:spPr>
            <c:extLst>
              <c:ext xmlns:c16="http://schemas.microsoft.com/office/drawing/2014/chart" uri="{C3380CC4-5D6E-409C-BE32-E72D297353CC}">
                <c16:uniqueId val="{0000015B-2372-48C7-AE80-36C1BC2ED0B0}"/>
              </c:ext>
            </c:extLst>
          </c:dPt>
          <c:dPt>
            <c:idx val="6"/>
            <c:bubble3D val="0"/>
            <c:spPr>
              <a:solidFill>
                <a:srgbClr val="471800"/>
              </a:solidFill>
              <a:ln>
                <a:noFill/>
              </a:ln>
              <a:effectLst/>
            </c:spPr>
            <c:extLst>
              <c:ext xmlns:c16="http://schemas.microsoft.com/office/drawing/2014/chart" uri="{C3380CC4-5D6E-409C-BE32-E72D297353CC}">
                <c16:uniqueId val="{0000015D-2372-48C7-AE80-36C1BC2ED0B0}"/>
              </c:ext>
            </c:extLst>
          </c:dPt>
          <c:dPt>
            <c:idx val="7"/>
            <c:bubble3D val="0"/>
            <c:spPr>
              <a:solidFill>
                <a:srgbClr val="471800"/>
              </a:solidFill>
              <a:ln>
                <a:noFill/>
              </a:ln>
              <a:effectLst/>
            </c:spPr>
            <c:extLst>
              <c:ext xmlns:c16="http://schemas.microsoft.com/office/drawing/2014/chart" uri="{C3380CC4-5D6E-409C-BE32-E72D297353CC}">
                <c16:uniqueId val="{0000015F-2372-48C7-AE80-36C1BC2ED0B0}"/>
              </c:ext>
            </c:extLst>
          </c:dPt>
          <c:cat>
            <c:strRef>
              <c:f>Sheet1!$A$2:$A$9</c:f>
              <c:strCache>
                <c:ptCount val="2"/>
                <c:pt idx="0">
                  <c:v>Category 1</c:v>
                </c:pt>
                <c:pt idx="1">
                  <c:v>Category 2</c:v>
                </c:pt>
              </c:strCache>
            </c:strRef>
          </c:cat>
          <c:val>
            <c:numRef>
              <c:f>Sheet1!$W$2:$W$9</c:f>
              <c:numCache>
                <c:formatCode>General</c:formatCode>
                <c:ptCount val="8"/>
                <c:pt idx="0">
                  <c:v>3.5</c:v>
                </c:pt>
                <c:pt idx="1">
                  <c:v>4.5</c:v>
                </c:pt>
              </c:numCache>
            </c:numRef>
          </c:val>
          <c:extLst>
            <c:ext xmlns:c16="http://schemas.microsoft.com/office/drawing/2014/chart" uri="{C3380CC4-5D6E-409C-BE32-E72D297353CC}">
              <c16:uniqueId val="{00000015-EC5C-4C5E-A289-48B14A9EEB10}"/>
            </c:ext>
          </c:extLst>
        </c:ser>
        <c:ser>
          <c:idx val="22"/>
          <c:order val="22"/>
          <c:tx>
            <c:strRef>
              <c:f>Sheet1!$X$1</c:f>
              <c:strCache>
                <c:ptCount val="1"/>
                <c:pt idx="0">
                  <c:v>Series 23</c:v>
                </c:pt>
              </c:strCache>
            </c:strRef>
          </c:tx>
          <c:spPr>
            <a:solidFill>
              <a:srgbClr val="A38B7F"/>
            </a:solidFill>
          </c:spPr>
          <c:dPt>
            <c:idx val="0"/>
            <c:bubble3D val="0"/>
            <c:spPr>
              <a:solidFill>
                <a:srgbClr val="A38B7F"/>
              </a:solidFill>
              <a:ln>
                <a:noFill/>
              </a:ln>
              <a:effectLst/>
            </c:spPr>
            <c:extLst>
              <c:ext xmlns:c16="http://schemas.microsoft.com/office/drawing/2014/chart" uri="{C3380CC4-5D6E-409C-BE32-E72D297353CC}">
                <c16:uniqueId val="{00000161-2372-48C7-AE80-36C1BC2ED0B0}"/>
              </c:ext>
            </c:extLst>
          </c:dPt>
          <c:dPt>
            <c:idx val="1"/>
            <c:bubble3D val="0"/>
            <c:spPr>
              <a:solidFill>
                <a:srgbClr val="A38B7F"/>
              </a:solidFill>
              <a:ln>
                <a:noFill/>
              </a:ln>
              <a:effectLst/>
            </c:spPr>
            <c:extLst>
              <c:ext xmlns:c16="http://schemas.microsoft.com/office/drawing/2014/chart" uri="{C3380CC4-5D6E-409C-BE32-E72D297353CC}">
                <c16:uniqueId val="{00000163-2372-48C7-AE80-36C1BC2ED0B0}"/>
              </c:ext>
            </c:extLst>
          </c:dPt>
          <c:dPt>
            <c:idx val="2"/>
            <c:bubble3D val="0"/>
            <c:spPr>
              <a:solidFill>
                <a:srgbClr val="A38B7F"/>
              </a:solidFill>
              <a:ln>
                <a:noFill/>
              </a:ln>
              <a:effectLst/>
            </c:spPr>
            <c:extLst>
              <c:ext xmlns:c16="http://schemas.microsoft.com/office/drawing/2014/chart" uri="{C3380CC4-5D6E-409C-BE32-E72D297353CC}">
                <c16:uniqueId val="{00000165-2372-48C7-AE80-36C1BC2ED0B0}"/>
              </c:ext>
            </c:extLst>
          </c:dPt>
          <c:dPt>
            <c:idx val="3"/>
            <c:bubble3D val="0"/>
            <c:spPr>
              <a:solidFill>
                <a:srgbClr val="A38B7F"/>
              </a:solidFill>
              <a:ln>
                <a:noFill/>
              </a:ln>
              <a:effectLst/>
            </c:spPr>
            <c:extLst>
              <c:ext xmlns:c16="http://schemas.microsoft.com/office/drawing/2014/chart" uri="{C3380CC4-5D6E-409C-BE32-E72D297353CC}">
                <c16:uniqueId val="{00000167-2372-48C7-AE80-36C1BC2ED0B0}"/>
              </c:ext>
            </c:extLst>
          </c:dPt>
          <c:dPt>
            <c:idx val="4"/>
            <c:bubble3D val="0"/>
            <c:spPr>
              <a:solidFill>
                <a:srgbClr val="A38B7F"/>
              </a:solidFill>
              <a:ln>
                <a:noFill/>
              </a:ln>
              <a:effectLst/>
            </c:spPr>
            <c:extLst>
              <c:ext xmlns:c16="http://schemas.microsoft.com/office/drawing/2014/chart" uri="{C3380CC4-5D6E-409C-BE32-E72D297353CC}">
                <c16:uniqueId val="{00000169-2372-48C7-AE80-36C1BC2ED0B0}"/>
              </c:ext>
            </c:extLst>
          </c:dPt>
          <c:dPt>
            <c:idx val="5"/>
            <c:bubble3D val="0"/>
            <c:spPr>
              <a:solidFill>
                <a:srgbClr val="A38B7F"/>
              </a:solidFill>
              <a:ln>
                <a:noFill/>
              </a:ln>
              <a:effectLst/>
            </c:spPr>
            <c:extLst>
              <c:ext xmlns:c16="http://schemas.microsoft.com/office/drawing/2014/chart" uri="{C3380CC4-5D6E-409C-BE32-E72D297353CC}">
                <c16:uniqueId val="{0000016B-2372-48C7-AE80-36C1BC2ED0B0}"/>
              </c:ext>
            </c:extLst>
          </c:dPt>
          <c:dPt>
            <c:idx val="6"/>
            <c:bubble3D val="0"/>
            <c:spPr>
              <a:solidFill>
                <a:srgbClr val="A38B7F"/>
              </a:solidFill>
              <a:ln>
                <a:noFill/>
              </a:ln>
              <a:effectLst/>
            </c:spPr>
            <c:extLst>
              <c:ext xmlns:c16="http://schemas.microsoft.com/office/drawing/2014/chart" uri="{C3380CC4-5D6E-409C-BE32-E72D297353CC}">
                <c16:uniqueId val="{0000016D-2372-48C7-AE80-36C1BC2ED0B0}"/>
              </c:ext>
            </c:extLst>
          </c:dPt>
          <c:dPt>
            <c:idx val="7"/>
            <c:bubble3D val="0"/>
            <c:spPr>
              <a:solidFill>
                <a:srgbClr val="A38B7F"/>
              </a:solidFill>
              <a:ln>
                <a:noFill/>
              </a:ln>
              <a:effectLst/>
            </c:spPr>
            <c:extLst>
              <c:ext xmlns:c16="http://schemas.microsoft.com/office/drawing/2014/chart" uri="{C3380CC4-5D6E-409C-BE32-E72D297353CC}">
                <c16:uniqueId val="{0000016F-2372-48C7-AE80-36C1BC2ED0B0}"/>
              </c:ext>
            </c:extLst>
          </c:dPt>
          <c:cat>
            <c:strRef>
              <c:f>Sheet1!$A$2:$A$9</c:f>
              <c:strCache>
                <c:ptCount val="2"/>
                <c:pt idx="0">
                  <c:v>Category 1</c:v>
                </c:pt>
                <c:pt idx="1">
                  <c:v>Category 2</c:v>
                </c:pt>
              </c:strCache>
            </c:strRef>
          </c:cat>
          <c:val>
            <c:numRef>
              <c:f>Sheet1!$X$2:$X$9</c:f>
              <c:numCache>
                <c:formatCode>General</c:formatCode>
                <c:ptCount val="8"/>
                <c:pt idx="0">
                  <c:v>1.8</c:v>
                </c:pt>
                <c:pt idx="1">
                  <c:v>2.8</c:v>
                </c:pt>
              </c:numCache>
            </c:numRef>
          </c:val>
          <c:extLst>
            <c:ext xmlns:c16="http://schemas.microsoft.com/office/drawing/2014/chart" uri="{C3380CC4-5D6E-409C-BE32-E72D297353CC}">
              <c16:uniqueId val="{00000016-EC5C-4C5E-A289-48B14A9EEB10}"/>
            </c:ext>
          </c:extLst>
        </c:ser>
        <c:ser>
          <c:idx val="23"/>
          <c:order val="23"/>
          <c:tx>
            <c:strRef>
              <c:f>Sheet1!$Y$1</c:f>
              <c:strCache>
                <c:ptCount val="1"/>
                <c:pt idx="0">
                  <c:v>Series 24</c:v>
                </c:pt>
              </c:strCache>
            </c:strRef>
          </c:tx>
          <c:spPr>
            <a:solidFill>
              <a:srgbClr val="DAD1CC"/>
            </a:solidFill>
          </c:spPr>
          <c:dPt>
            <c:idx val="0"/>
            <c:bubble3D val="0"/>
            <c:spPr>
              <a:solidFill>
                <a:srgbClr val="DAD1CC"/>
              </a:solidFill>
              <a:ln>
                <a:noFill/>
              </a:ln>
              <a:effectLst/>
            </c:spPr>
            <c:extLst>
              <c:ext xmlns:c16="http://schemas.microsoft.com/office/drawing/2014/chart" uri="{C3380CC4-5D6E-409C-BE32-E72D297353CC}">
                <c16:uniqueId val="{00000171-2372-48C7-AE80-36C1BC2ED0B0}"/>
              </c:ext>
            </c:extLst>
          </c:dPt>
          <c:dPt>
            <c:idx val="1"/>
            <c:bubble3D val="0"/>
            <c:spPr>
              <a:solidFill>
                <a:srgbClr val="DAD1CC"/>
              </a:solidFill>
              <a:ln>
                <a:noFill/>
              </a:ln>
              <a:effectLst/>
            </c:spPr>
            <c:extLst>
              <c:ext xmlns:c16="http://schemas.microsoft.com/office/drawing/2014/chart" uri="{C3380CC4-5D6E-409C-BE32-E72D297353CC}">
                <c16:uniqueId val="{00000173-2372-48C7-AE80-36C1BC2ED0B0}"/>
              </c:ext>
            </c:extLst>
          </c:dPt>
          <c:dPt>
            <c:idx val="2"/>
            <c:bubble3D val="0"/>
            <c:spPr>
              <a:solidFill>
                <a:srgbClr val="DAD1CC"/>
              </a:solidFill>
              <a:ln>
                <a:noFill/>
              </a:ln>
              <a:effectLst/>
            </c:spPr>
            <c:extLst>
              <c:ext xmlns:c16="http://schemas.microsoft.com/office/drawing/2014/chart" uri="{C3380CC4-5D6E-409C-BE32-E72D297353CC}">
                <c16:uniqueId val="{00000175-2372-48C7-AE80-36C1BC2ED0B0}"/>
              </c:ext>
            </c:extLst>
          </c:dPt>
          <c:dPt>
            <c:idx val="3"/>
            <c:bubble3D val="0"/>
            <c:spPr>
              <a:solidFill>
                <a:srgbClr val="DAD1CC"/>
              </a:solidFill>
              <a:ln>
                <a:noFill/>
              </a:ln>
              <a:effectLst/>
            </c:spPr>
            <c:extLst>
              <c:ext xmlns:c16="http://schemas.microsoft.com/office/drawing/2014/chart" uri="{C3380CC4-5D6E-409C-BE32-E72D297353CC}">
                <c16:uniqueId val="{00000177-2372-48C7-AE80-36C1BC2ED0B0}"/>
              </c:ext>
            </c:extLst>
          </c:dPt>
          <c:dPt>
            <c:idx val="4"/>
            <c:bubble3D val="0"/>
            <c:spPr>
              <a:solidFill>
                <a:srgbClr val="DAD1CC"/>
              </a:solidFill>
              <a:ln>
                <a:noFill/>
              </a:ln>
              <a:effectLst/>
            </c:spPr>
            <c:extLst>
              <c:ext xmlns:c16="http://schemas.microsoft.com/office/drawing/2014/chart" uri="{C3380CC4-5D6E-409C-BE32-E72D297353CC}">
                <c16:uniqueId val="{00000179-2372-48C7-AE80-36C1BC2ED0B0}"/>
              </c:ext>
            </c:extLst>
          </c:dPt>
          <c:dPt>
            <c:idx val="5"/>
            <c:bubble3D val="0"/>
            <c:spPr>
              <a:solidFill>
                <a:srgbClr val="DAD1CC"/>
              </a:solidFill>
              <a:ln>
                <a:noFill/>
              </a:ln>
              <a:effectLst/>
            </c:spPr>
            <c:extLst>
              <c:ext xmlns:c16="http://schemas.microsoft.com/office/drawing/2014/chart" uri="{C3380CC4-5D6E-409C-BE32-E72D297353CC}">
                <c16:uniqueId val="{0000017B-2372-48C7-AE80-36C1BC2ED0B0}"/>
              </c:ext>
            </c:extLst>
          </c:dPt>
          <c:dPt>
            <c:idx val="6"/>
            <c:bubble3D val="0"/>
            <c:spPr>
              <a:solidFill>
                <a:srgbClr val="DAD1CC"/>
              </a:solidFill>
              <a:ln>
                <a:noFill/>
              </a:ln>
              <a:effectLst/>
            </c:spPr>
            <c:extLst>
              <c:ext xmlns:c16="http://schemas.microsoft.com/office/drawing/2014/chart" uri="{C3380CC4-5D6E-409C-BE32-E72D297353CC}">
                <c16:uniqueId val="{0000017D-2372-48C7-AE80-36C1BC2ED0B0}"/>
              </c:ext>
            </c:extLst>
          </c:dPt>
          <c:dPt>
            <c:idx val="7"/>
            <c:bubble3D val="0"/>
            <c:spPr>
              <a:solidFill>
                <a:srgbClr val="DAD1CC"/>
              </a:solidFill>
              <a:ln>
                <a:noFill/>
              </a:ln>
              <a:effectLst/>
            </c:spPr>
            <c:extLst>
              <c:ext xmlns:c16="http://schemas.microsoft.com/office/drawing/2014/chart" uri="{C3380CC4-5D6E-409C-BE32-E72D297353CC}">
                <c16:uniqueId val="{0000017F-2372-48C7-AE80-36C1BC2ED0B0}"/>
              </c:ext>
            </c:extLst>
          </c:dPt>
          <c:cat>
            <c:strRef>
              <c:f>Sheet1!$A$2:$A$9</c:f>
              <c:strCache>
                <c:ptCount val="2"/>
                <c:pt idx="0">
                  <c:v>Category 1</c:v>
                </c:pt>
                <c:pt idx="1">
                  <c:v>Category 2</c:v>
                </c:pt>
              </c:strCache>
            </c:strRef>
          </c:cat>
          <c:val>
            <c:numRef>
              <c:f>Sheet1!$Y$2:$Y$9</c:f>
              <c:numCache>
                <c:formatCode>General</c:formatCode>
                <c:ptCount val="8"/>
                <c:pt idx="0">
                  <c:v>3</c:v>
                </c:pt>
                <c:pt idx="1">
                  <c:v>5</c:v>
                </c:pt>
              </c:numCache>
            </c:numRef>
          </c:val>
          <c:extLst>
            <c:ext xmlns:c16="http://schemas.microsoft.com/office/drawing/2014/chart" uri="{C3380CC4-5D6E-409C-BE32-E72D297353CC}">
              <c16:uniqueId val="{00000017-EC5C-4C5E-A289-48B14A9EEB1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da-D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73869" y="179999"/>
            <a:ext cx="2833200" cy="200055"/>
          </a:xfrm>
          <a:prstGeom prst="rect">
            <a:avLst/>
          </a:prstGeom>
        </p:spPr>
        <p:txBody>
          <a:bodyPr vert="horz" lIns="0" tIns="0" rIns="0" bIns="0" rtlCol="0">
            <a:noAutofit/>
          </a:bodyPr>
          <a:lstStyle>
            <a:lvl1pPr algn="l">
              <a:defRPr sz="1300"/>
            </a:lvl1pPr>
          </a:lstStyle>
          <a:p>
            <a:endParaRPr lang="da-DK" sz="700"/>
          </a:p>
        </p:txBody>
      </p:sp>
      <p:sp>
        <p:nvSpPr>
          <p:cNvPr id="3" name="Date Placeholder 2"/>
          <p:cNvSpPr>
            <a:spLocks noGrp="1"/>
          </p:cNvSpPr>
          <p:nvPr>
            <p:ph type="dt" sz="quarter" idx="1"/>
          </p:nvPr>
        </p:nvSpPr>
        <p:spPr>
          <a:xfrm>
            <a:off x="3580608" y="179999"/>
            <a:ext cx="2833688" cy="200055"/>
          </a:xfrm>
          <a:prstGeom prst="rect">
            <a:avLst/>
          </a:prstGeom>
        </p:spPr>
        <p:txBody>
          <a:bodyPr vert="horz" lIns="0" tIns="0" rIns="0" bIns="0" rtlCol="0">
            <a:noAutofit/>
          </a:bodyPr>
          <a:lstStyle>
            <a:lvl1pPr algn="r">
              <a:defRPr sz="1300"/>
            </a:lvl1pPr>
          </a:lstStyle>
          <a:p>
            <a:fld id="{03516883-48DD-4C9C-AED9-ACC4B9675FF5}" type="datetimeFigureOut">
              <a:rPr lang="da-DK" sz="700" smtClean="0"/>
              <a:t>11-10-2022</a:t>
            </a:fld>
            <a:endParaRPr lang="da-DK" sz="700"/>
          </a:p>
        </p:txBody>
      </p:sp>
      <p:sp>
        <p:nvSpPr>
          <p:cNvPr id="4" name="Footer Placeholder 3"/>
          <p:cNvSpPr>
            <a:spLocks noGrp="1"/>
          </p:cNvSpPr>
          <p:nvPr>
            <p:ph type="ftr" sz="quarter" idx="2"/>
          </p:nvPr>
        </p:nvSpPr>
        <p:spPr>
          <a:xfrm>
            <a:off x="473868" y="9630218"/>
            <a:ext cx="2833199" cy="200055"/>
          </a:xfrm>
          <a:prstGeom prst="rect">
            <a:avLst/>
          </a:prstGeom>
        </p:spPr>
        <p:txBody>
          <a:bodyPr vert="horz" lIns="0" tIns="0" rIns="0" bIns="0" rtlCol="0" anchor="b">
            <a:noAutofit/>
          </a:bodyPr>
          <a:lstStyle>
            <a:lvl1pPr algn="l">
              <a:defRPr sz="1300"/>
            </a:lvl1pPr>
          </a:lstStyle>
          <a:p>
            <a:endParaRPr lang="da-DK" sz="700"/>
          </a:p>
        </p:txBody>
      </p:sp>
    </p:spTree>
    <p:extLst>
      <p:ext uri="{BB962C8B-B14F-4D97-AF65-F5344CB8AC3E}">
        <p14:creationId xmlns:p14="http://schemas.microsoft.com/office/powerpoint/2010/main" val="1469392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39738" y="164122"/>
            <a:ext cx="2833200" cy="200055"/>
          </a:xfrm>
          <a:prstGeom prst="rect">
            <a:avLst/>
          </a:prstGeom>
        </p:spPr>
        <p:txBody>
          <a:bodyPr vert="horz" lIns="0" tIns="0" rIns="0" bIns="0" rtlCol="0">
            <a:noAutofit/>
          </a:bodyPr>
          <a:lstStyle>
            <a:lvl1pPr algn="l">
              <a:defRPr sz="700"/>
            </a:lvl1pPr>
          </a:lstStyle>
          <a:p>
            <a:endParaRPr lang="da-DK"/>
          </a:p>
        </p:txBody>
      </p:sp>
      <p:sp>
        <p:nvSpPr>
          <p:cNvPr id="3" name="Date Placeholder 2"/>
          <p:cNvSpPr>
            <a:spLocks noGrp="1"/>
          </p:cNvSpPr>
          <p:nvPr>
            <p:ph type="dt" idx="1"/>
          </p:nvPr>
        </p:nvSpPr>
        <p:spPr>
          <a:xfrm>
            <a:off x="3615225" y="164122"/>
            <a:ext cx="2833200" cy="200055"/>
          </a:xfrm>
          <a:prstGeom prst="rect">
            <a:avLst/>
          </a:prstGeom>
        </p:spPr>
        <p:txBody>
          <a:bodyPr vert="horz" lIns="0" tIns="0" rIns="0" bIns="0" rtlCol="0">
            <a:noAutofit/>
          </a:bodyPr>
          <a:lstStyle>
            <a:lvl1pPr algn="r">
              <a:defRPr sz="700"/>
            </a:lvl1pPr>
          </a:lstStyle>
          <a:p>
            <a:fld id="{E0DF3390-761A-4FDC-BA3A-9CF676B82A14}" type="datetimeFigureOut">
              <a:rPr lang="da-DK" smtClean="0"/>
              <a:pPr/>
              <a:t>11-10-2022</a:t>
            </a:fld>
            <a:endParaRPr lang="da-DK"/>
          </a:p>
        </p:txBody>
      </p:sp>
      <p:sp>
        <p:nvSpPr>
          <p:cNvPr id="4" name="Slide Image Placeholder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16" tIns="48308" rIns="96616" bIns="48308" rtlCol="0" anchor="ctr"/>
          <a:lstStyle/>
          <a:p>
            <a:endParaRPr lang="da-DK"/>
          </a:p>
        </p:txBody>
      </p:sp>
      <p:sp>
        <p:nvSpPr>
          <p:cNvPr id="5" name="Notes Placeholder 4"/>
          <p:cNvSpPr>
            <a:spLocks noGrp="1"/>
          </p:cNvSpPr>
          <p:nvPr>
            <p:ph type="body" sz="quarter" idx="3"/>
          </p:nvPr>
        </p:nvSpPr>
        <p:spPr>
          <a:xfrm>
            <a:off x="439738" y="4822269"/>
            <a:ext cx="6008687" cy="3945493"/>
          </a:xfrm>
          <a:prstGeom prst="rect">
            <a:avLst/>
          </a:prstGeom>
        </p:spPr>
        <p:txBody>
          <a:bodyPr vert="horz" lIns="0" tIns="0" rIns="0" bIns="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439738" y="9640246"/>
            <a:ext cx="2833200" cy="200055"/>
          </a:xfrm>
          <a:prstGeom prst="rect">
            <a:avLst/>
          </a:prstGeom>
        </p:spPr>
        <p:txBody>
          <a:bodyPr vert="horz" lIns="0" tIns="0" rIns="0" bIns="0" rtlCol="0" anchor="b">
            <a:noAutofit/>
          </a:bodyPr>
          <a:lstStyle>
            <a:lvl1pPr algn="l">
              <a:defRPr sz="700"/>
            </a:lvl1pPr>
          </a:lstStyle>
          <a:p>
            <a:endParaRPr lang="da-DK"/>
          </a:p>
        </p:txBody>
      </p:sp>
      <p:sp>
        <p:nvSpPr>
          <p:cNvPr id="7" name="Slide Number Placeholder 6"/>
          <p:cNvSpPr>
            <a:spLocks noGrp="1"/>
          </p:cNvSpPr>
          <p:nvPr>
            <p:ph type="sldNum" sz="quarter" idx="5"/>
          </p:nvPr>
        </p:nvSpPr>
        <p:spPr>
          <a:xfrm>
            <a:off x="3615225" y="9640246"/>
            <a:ext cx="2833200" cy="200055"/>
          </a:xfrm>
          <a:prstGeom prst="rect">
            <a:avLst/>
          </a:prstGeom>
        </p:spPr>
        <p:txBody>
          <a:bodyPr vert="horz" lIns="0" tIns="0" rIns="0" bIns="0" rtlCol="0" anchor="b">
            <a:noAutofit/>
          </a:bodyPr>
          <a:lstStyle>
            <a:lvl1pPr algn="r">
              <a:defRPr sz="700"/>
            </a:lvl1pPr>
          </a:lstStyle>
          <a:p>
            <a:fld id="{CA4D1251-08EB-4C47-AB06-FBA54C2E1AEF}" type="slidenum">
              <a:rPr lang="da-DK" smtClean="0"/>
              <a:pPr/>
              <a:t>‹#›</a:t>
            </a:fld>
            <a:endParaRPr lang="da-DK"/>
          </a:p>
        </p:txBody>
      </p:sp>
    </p:spTree>
    <p:extLst>
      <p:ext uri="{BB962C8B-B14F-4D97-AF65-F5344CB8AC3E}">
        <p14:creationId xmlns:p14="http://schemas.microsoft.com/office/powerpoint/2010/main" val="2355898256"/>
      </p:ext>
    </p:extLst>
  </p:cSld>
  <p:clrMap bg1="lt1" tx1="dk1" bg2="lt2" tx2="dk2" accent1="accent1" accent2="accent2" accent3="accent3" accent4="accent4" accent5="accent5" accent6="accent6" hlink="hlink" folHlink="folHlink"/>
  <p:notesStyle>
    <a:lvl1pPr marL="0" indent="0" algn="l" defTabSz="914400" rtl="0" eaLnBrk="1" latinLnBrk="0" hangingPunct="1">
      <a:lnSpc>
        <a:spcPct val="90000"/>
      </a:lnSpc>
      <a:spcBef>
        <a:spcPts val="600"/>
      </a:spcBef>
      <a:buFont typeface="Arial" panose="020B0604020202020204" pitchFamily="34" charset="0"/>
      <a:buNone/>
      <a:defRPr sz="1400" kern="1200">
        <a:solidFill>
          <a:schemeClr val="tx1"/>
        </a:solidFill>
        <a:latin typeface="+mn-lt"/>
        <a:ea typeface="+mn-ea"/>
        <a:cs typeface="+mn-cs"/>
      </a:defRPr>
    </a:lvl1pPr>
    <a:lvl2pPr marL="90487" indent="0" algn="l" defTabSz="914400" rtl="0" eaLnBrk="1" latinLnBrk="0" hangingPunct="1">
      <a:lnSpc>
        <a:spcPct val="90000"/>
      </a:lnSpc>
      <a:spcBef>
        <a:spcPts val="600"/>
      </a:spcBef>
      <a:buFont typeface="Arial" panose="020B0604020202020204" pitchFamily="34" charset="0"/>
      <a:buNone/>
      <a:defRPr sz="1400" kern="1200">
        <a:solidFill>
          <a:schemeClr val="tx1"/>
        </a:solidFill>
        <a:latin typeface="+mn-lt"/>
        <a:ea typeface="+mn-ea"/>
        <a:cs typeface="+mn-cs"/>
      </a:defRPr>
    </a:lvl2pPr>
    <a:lvl3pPr marL="180975" indent="0" algn="l" defTabSz="914400" rtl="0" eaLnBrk="1" latinLnBrk="0" hangingPunct="1">
      <a:lnSpc>
        <a:spcPct val="90000"/>
      </a:lnSpc>
      <a:spcBef>
        <a:spcPts val="600"/>
      </a:spcBef>
      <a:buFont typeface="Arial" panose="020B0604020202020204" pitchFamily="34" charset="0"/>
      <a:buNone/>
      <a:defRPr sz="1400" kern="1200">
        <a:solidFill>
          <a:schemeClr val="tx1"/>
        </a:solidFill>
        <a:latin typeface="+mn-lt"/>
        <a:ea typeface="+mn-ea"/>
        <a:cs typeface="+mn-cs"/>
      </a:defRPr>
    </a:lvl3pPr>
    <a:lvl4pPr marL="266700" indent="0" algn="l" defTabSz="914400" rtl="0" eaLnBrk="1" latinLnBrk="0" hangingPunct="1">
      <a:lnSpc>
        <a:spcPct val="90000"/>
      </a:lnSpc>
      <a:spcBef>
        <a:spcPts val="600"/>
      </a:spcBef>
      <a:buFont typeface="Arial" panose="020B0604020202020204" pitchFamily="34" charset="0"/>
      <a:buNone/>
      <a:defRPr sz="1400" kern="1200">
        <a:solidFill>
          <a:schemeClr val="tx1"/>
        </a:solidFill>
        <a:latin typeface="+mn-lt"/>
        <a:ea typeface="+mn-ea"/>
        <a:cs typeface="+mn-cs"/>
      </a:defRPr>
    </a:lvl4pPr>
    <a:lvl5pPr marL="357187" indent="0" algn="l" defTabSz="914400" rtl="0" eaLnBrk="1" latinLnBrk="0" hangingPunct="1">
      <a:lnSpc>
        <a:spcPct val="90000"/>
      </a:lnSpc>
      <a:spcBef>
        <a:spcPts val="600"/>
      </a:spcBef>
      <a:buFont typeface="Arial" panose="020B0604020202020204" pitchFamily="34" charset="0"/>
      <a:buNone/>
      <a:defRPr sz="14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a:p>
        </p:txBody>
      </p:sp>
      <p:sp>
        <p:nvSpPr>
          <p:cNvPr id="4" name="Slide Number Placeholder 3"/>
          <p:cNvSpPr>
            <a:spLocks noGrp="1"/>
          </p:cNvSpPr>
          <p:nvPr>
            <p:ph type="sldNum" sz="quarter" idx="5"/>
          </p:nvPr>
        </p:nvSpPr>
        <p:spPr/>
        <p:txBody>
          <a:bodyPr/>
          <a:lstStyle/>
          <a:p>
            <a:fld id="{CA4D1251-08EB-4C47-AB06-FBA54C2E1AEF}" type="slidenum">
              <a:rPr lang="da-DK" smtClean="0"/>
              <a:pPr/>
              <a:t>1</a:t>
            </a:fld>
            <a:endParaRPr lang="da-DK"/>
          </a:p>
        </p:txBody>
      </p:sp>
    </p:spTree>
    <p:extLst>
      <p:ext uri="{BB962C8B-B14F-4D97-AF65-F5344CB8AC3E}">
        <p14:creationId xmlns:p14="http://schemas.microsoft.com/office/powerpoint/2010/main" val="2020618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effectLst/>
                <a:latin typeface="APL385 Unicode" panose="020B0709000202000203" pitchFamily="49" charset="0"/>
              </a:rPr>
              <a:t>Enhance</a:t>
            </a:r>
            <a:r>
              <a:rPr lang="da-DK" dirty="0">
                <a:effectLst/>
                <a:latin typeface="APL385 Unicode" panose="020B0709000202000203" pitchFamily="49" charset="0"/>
              </a:rPr>
              <a:t> Docker</a:t>
            </a:r>
            <a:endParaRPr lang="da-DK" dirty="0"/>
          </a:p>
        </p:txBody>
      </p:sp>
      <p:sp>
        <p:nvSpPr>
          <p:cNvPr id="4" name="Slide Number Placeholder 3"/>
          <p:cNvSpPr>
            <a:spLocks noGrp="1"/>
          </p:cNvSpPr>
          <p:nvPr>
            <p:ph type="sldNum" sz="quarter" idx="5"/>
          </p:nvPr>
        </p:nvSpPr>
        <p:spPr/>
        <p:txBody>
          <a:bodyPr/>
          <a:lstStyle/>
          <a:p>
            <a:fld id="{CA4D1251-08EB-4C47-AB06-FBA54C2E1AEF}" type="slidenum">
              <a:rPr lang="da-DK" smtClean="0"/>
              <a:pPr/>
              <a:t>19</a:t>
            </a:fld>
            <a:endParaRPr lang="da-DK"/>
          </a:p>
        </p:txBody>
      </p:sp>
    </p:spTree>
    <p:extLst>
      <p:ext uri="{BB962C8B-B14F-4D97-AF65-F5344CB8AC3E}">
        <p14:creationId xmlns:p14="http://schemas.microsoft.com/office/powerpoint/2010/main" val="4170331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  docker run -v c:\repos\CISimple\src\Main:/main -v c:\repos\CISimple\src\Test:/test </a:t>
            </a:r>
            <a:r>
              <a:rPr lang="en-US" b="0" dirty="0" err="1">
                <a:solidFill>
                  <a:srgbClr val="D4D4D4"/>
                </a:solidFill>
                <a:effectLst/>
                <a:latin typeface="Consolas" panose="020B0609020204030204" pitchFamily="49" charset="0"/>
              </a:rPr>
              <a:t>ut_runner</a:t>
            </a: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CA4D1251-08EB-4C47-AB06-FBA54C2E1AEF}" type="slidenum">
              <a:rPr lang="da-DK" smtClean="0"/>
              <a:pPr/>
              <a:t>20</a:t>
            </a:fld>
            <a:endParaRPr lang="da-DK"/>
          </a:p>
        </p:txBody>
      </p:sp>
    </p:spTree>
    <p:extLst>
      <p:ext uri="{BB962C8B-B14F-4D97-AF65-F5344CB8AC3E}">
        <p14:creationId xmlns:p14="http://schemas.microsoft.com/office/powerpoint/2010/main" val="3946532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Save as </a:t>
            </a:r>
          </a:p>
          <a:p>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github</a:t>
            </a:r>
            <a:r>
              <a:rPr lang="en-US" b="0" dirty="0">
                <a:solidFill>
                  <a:srgbClr val="D4D4D4"/>
                </a:solidFill>
                <a:effectLst/>
                <a:latin typeface="Consolas" panose="020B0609020204030204" pitchFamily="49" charset="0"/>
              </a:rPr>
              <a:t>\workflows\</a:t>
            </a:r>
            <a:r>
              <a:rPr lang="en-US" b="0" dirty="0" err="1">
                <a:solidFill>
                  <a:srgbClr val="D4D4D4"/>
                </a:solidFill>
                <a:effectLst/>
                <a:latin typeface="Consolas" panose="020B0609020204030204" pitchFamily="49" charset="0"/>
              </a:rPr>
              <a:t>ut</a:t>
            </a:r>
            <a:r>
              <a:rPr lang="en-US" b="0" dirty="0">
                <a:solidFill>
                  <a:srgbClr val="D4D4D4"/>
                </a:solidFill>
                <a:effectLst/>
                <a:latin typeface="Consolas" panose="020B0609020204030204" pitchFamily="49" charset="0"/>
              </a:rPr>
              <a:t>-docker-</a:t>
            </a:r>
            <a:r>
              <a:rPr lang="en-US" b="0" dirty="0" err="1">
                <a:solidFill>
                  <a:srgbClr val="D4D4D4"/>
                </a:solidFill>
                <a:effectLst/>
                <a:latin typeface="Consolas" panose="020B0609020204030204" pitchFamily="49" charset="0"/>
              </a:rPr>
              <a:t>image.yml</a:t>
            </a:r>
            <a:r>
              <a:rPr lang="en-US" b="0" dirty="0">
                <a:solidFill>
                  <a:srgbClr val="D4D4D4"/>
                </a:solidFill>
                <a:effectLst/>
                <a:latin typeface="Consolas" panose="020B0609020204030204" pitchFamily="49" charset="0"/>
              </a:rPr>
              <a:t> </a:t>
            </a:r>
          </a:p>
        </p:txBody>
      </p:sp>
      <p:sp>
        <p:nvSpPr>
          <p:cNvPr id="4" name="Slide Number Placeholder 3"/>
          <p:cNvSpPr>
            <a:spLocks noGrp="1"/>
          </p:cNvSpPr>
          <p:nvPr>
            <p:ph type="sldNum" sz="quarter" idx="5"/>
          </p:nvPr>
        </p:nvSpPr>
        <p:spPr/>
        <p:txBody>
          <a:bodyPr/>
          <a:lstStyle/>
          <a:p>
            <a:fld id="{CA4D1251-08EB-4C47-AB06-FBA54C2E1AEF}" type="slidenum">
              <a:rPr lang="da-DK" smtClean="0"/>
              <a:pPr/>
              <a:t>21</a:t>
            </a:fld>
            <a:endParaRPr lang="da-DK"/>
          </a:p>
        </p:txBody>
      </p:sp>
    </p:spTree>
    <p:extLst>
      <p:ext uri="{BB962C8B-B14F-4D97-AF65-F5344CB8AC3E}">
        <p14:creationId xmlns:p14="http://schemas.microsoft.com/office/powerpoint/2010/main" val="3094027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CA4D1251-08EB-4C47-AB06-FBA54C2E1AEF}" type="slidenum">
              <a:rPr lang="da-DK" smtClean="0"/>
              <a:pPr/>
              <a:t>22</a:t>
            </a:fld>
            <a:endParaRPr lang="da-DK"/>
          </a:p>
        </p:txBody>
      </p:sp>
    </p:spTree>
    <p:extLst>
      <p:ext uri="{BB962C8B-B14F-4D97-AF65-F5344CB8AC3E}">
        <p14:creationId xmlns:p14="http://schemas.microsoft.com/office/powerpoint/2010/main" val="1098531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CA4D1251-08EB-4C47-AB06-FBA54C2E1AEF}" type="slidenum">
              <a:rPr lang="da-DK" smtClean="0"/>
              <a:pPr/>
              <a:t>23</a:t>
            </a:fld>
            <a:endParaRPr lang="da-DK"/>
          </a:p>
        </p:txBody>
      </p:sp>
    </p:spTree>
    <p:extLst>
      <p:ext uri="{BB962C8B-B14F-4D97-AF65-F5344CB8AC3E}">
        <p14:creationId xmlns:p14="http://schemas.microsoft.com/office/powerpoint/2010/main" val="1075775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CA4D1251-08EB-4C47-AB06-FBA54C2E1AEF}" type="slidenum">
              <a:rPr lang="da-DK" smtClean="0"/>
              <a:pPr/>
              <a:t>24</a:t>
            </a:fld>
            <a:endParaRPr lang="da-DK"/>
          </a:p>
        </p:txBody>
      </p:sp>
    </p:spTree>
    <p:extLst>
      <p:ext uri="{BB962C8B-B14F-4D97-AF65-F5344CB8AC3E}">
        <p14:creationId xmlns:p14="http://schemas.microsoft.com/office/powerpoint/2010/main" val="1105932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4D1251-08EB-4C47-AB06-FBA54C2E1AEF}" type="slidenum">
              <a:rPr lang="da-DK" smtClean="0"/>
              <a:pPr/>
              <a:t>2</a:t>
            </a:fld>
            <a:endParaRPr lang="da-DK"/>
          </a:p>
        </p:txBody>
      </p:sp>
    </p:spTree>
    <p:extLst>
      <p:ext uri="{BB962C8B-B14F-4D97-AF65-F5344CB8AC3E}">
        <p14:creationId xmlns:p14="http://schemas.microsoft.com/office/powerpoint/2010/main" val="1096885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solidFill>
                  <a:schemeClr val="tx2"/>
                </a:solidFill>
              </a:rPr>
              <a:t>Since 1971 SimCorp has been delivering state-of-the-art investment management software for the global financial industry.</a:t>
            </a:r>
          </a:p>
          <a:p>
            <a:endParaRPr lang="en-US" sz="1400">
              <a:solidFill>
                <a:schemeClr val="tx2"/>
              </a:solidFill>
            </a:endParaRPr>
          </a:p>
          <a:p>
            <a:r>
              <a:rPr lang="en-US" sz="1400">
                <a:solidFill>
                  <a:schemeClr val="tx2"/>
                </a:solidFill>
              </a:rPr>
              <a:t>Over the past 10 years, SimCorp has demonstrated sustainable and organic growth, building a robust business by offering one, seamlessly integrated software solution to investment management firms around the world. </a:t>
            </a:r>
          </a:p>
          <a:p>
            <a:endParaRPr lang="en-US"/>
          </a:p>
        </p:txBody>
      </p:sp>
      <p:sp>
        <p:nvSpPr>
          <p:cNvPr id="4" name="Slide Number Placeholder 3"/>
          <p:cNvSpPr>
            <a:spLocks noGrp="1"/>
          </p:cNvSpPr>
          <p:nvPr>
            <p:ph type="sldNum" sz="quarter" idx="5"/>
          </p:nvPr>
        </p:nvSpPr>
        <p:spPr/>
        <p:txBody>
          <a:bodyPr/>
          <a:lstStyle/>
          <a:p>
            <a:fld id="{CA4D1251-08EB-4C47-AB06-FBA54C2E1AEF}" type="slidenum">
              <a:rPr lang="da-DK" smtClean="0"/>
              <a:pPr/>
              <a:t>5</a:t>
            </a:fld>
            <a:endParaRPr lang="da-DK"/>
          </a:p>
        </p:txBody>
      </p:sp>
    </p:spTree>
    <p:extLst>
      <p:ext uri="{BB962C8B-B14F-4D97-AF65-F5344CB8AC3E}">
        <p14:creationId xmlns:p14="http://schemas.microsoft.com/office/powerpoint/2010/main" val="1858431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Show in Visual Code….</a:t>
            </a:r>
          </a:p>
          <a:p>
            <a:r>
              <a:rPr lang="da-DK" dirty="0"/>
              <a:t>Demo </a:t>
            </a:r>
            <a:r>
              <a:rPr lang="da-DK" dirty="0" err="1"/>
              <a:t>that</a:t>
            </a:r>
            <a:r>
              <a:rPr lang="da-DK" dirty="0"/>
              <a:t> it runs:</a:t>
            </a:r>
          </a:p>
          <a:p>
            <a:r>
              <a:rPr lang="da-DK" dirty="0"/>
              <a:t>.\Dyalog.cmd</a:t>
            </a:r>
          </a:p>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da-DK" b="0" dirty="0">
                <a:solidFill>
                  <a:srgbClr val="D4D4D4"/>
                </a:solidFill>
                <a:effectLst/>
                <a:latin typeface="Consolas" panose="020B0609020204030204" pitchFamily="49" charset="0"/>
              </a:rPr>
              <a:t>Load </a:t>
            </a:r>
            <a:r>
              <a:rPr lang="da-DK" b="0" dirty="0" err="1">
                <a:solidFill>
                  <a:srgbClr val="D4D4D4"/>
                </a:solidFill>
                <a:effectLst/>
                <a:latin typeface="Consolas" panose="020B0609020204030204" pitchFamily="49" charset="0"/>
              </a:rPr>
              <a:t>application</a:t>
            </a:r>
            <a:endParaRPr lang="da-DK" b="0" dirty="0">
              <a:solidFill>
                <a:srgbClr val="D4D4D4"/>
              </a:solidFill>
              <a:effectLst/>
              <a:latin typeface="Consolas" panose="020B0609020204030204" pitchFamily="49" charset="0"/>
            </a:endParaRPr>
          </a:p>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da-DK" b="0" dirty="0">
                <a:solidFill>
                  <a:srgbClr val="D4D4D4"/>
                </a:solidFill>
                <a:effectLst/>
                <a:latin typeface="Consolas" panose="020B0609020204030204" pitchFamily="49" charset="0"/>
              </a:rPr>
              <a:t>+2 ⎕FIX¨(⊂'file://'),¨'c:\repos\</a:t>
            </a:r>
            <a:r>
              <a:rPr lang="da-DK" b="0" dirty="0" err="1">
                <a:solidFill>
                  <a:srgbClr val="D4D4D4"/>
                </a:solidFill>
                <a:effectLst/>
                <a:latin typeface="Consolas" panose="020B0609020204030204" pitchFamily="49" charset="0"/>
              </a:rPr>
              <a:t>CISimple</a:t>
            </a:r>
            <a:r>
              <a:rPr lang="da-DK" b="0" dirty="0">
                <a:solidFill>
                  <a:srgbClr val="D4D4D4"/>
                </a:solidFill>
                <a:effectLst/>
                <a:latin typeface="Consolas" panose="020B0609020204030204" pitchFamily="49" charset="0"/>
              </a:rPr>
              <a:t>\</a:t>
            </a:r>
            <a:r>
              <a:rPr lang="da-DK" b="0" dirty="0" err="1">
                <a:solidFill>
                  <a:srgbClr val="D4D4D4"/>
                </a:solidFill>
                <a:effectLst/>
                <a:latin typeface="Consolas" panose="020B0609020204030204" pitchFamily="49" charset="0"/>
              </a:rPr>
              <a:t>src</a:t>
            </a:r>
            <a:r>
              <a:rPr lang="da-DK" b="0" dirty="0">
                <a:solidFill>
                  <a:srgbClr val="D4D4D4"/>
                </a:solidFill>
                <a:effectLst/>
                <a:latin typeface="Consolas" panose="020B0609020204030204" pitchFamily="49" charset="0"/>
              </a:rPr>
              <a:t>'{⊃⎕NINFO⍠('Wildcard' 1)('</a:t>
            </a:r>
            <a:r>
              <a:rPr lang="da-DK" b="0" dirty="0" err="1">
                <a:solidFill>
                  <a:srgbClr val="D4D4D4"/>
                </a:solidFill>
                <a:effectLst/>
                <a:latin typeface="Consolas" panose="020B0609020204030204" pitchFamily="49" charset="0"/>
              </a:rPr>
              <a:t>Recurse</a:t>
            </a:r>
            <a:r>
              <a:rPr lang="da-DK" b="0" dirty="0">
                <a:solidFill>
                  <a:srgbClr val="D4D4D4"/>
                </a:solidFill>
                <a:effectLst/>
                <a:latin typeface="Consolas" panose="020B0609020204030204" pitchFamily="49" charset="0"/>
              </a:rPr>
              <a:t>' 1)⊢⍺,'/*.',⍵}'</a:t>
            </a:r>
            <a:r>
              <a:rPr lang="da-DK" b="0" dirty="0" err="1">
                <a:solidFill>
                  <a:srgbClr val="D4D4D4"/>
                </a:solidFill>
                <a:effectLst/>
                <a:latin typeface="Consolas" panose="020B0609020204030204" pitchFamily="49" charset="0"/>
              </a:rPr>
              <a:t>aplf</a:t>
            </a:r>
            <a:r>
              <a:rPr lang="da-DK" b="0" dirty="0">
                <a:solidFill>
                  <a:srgbClr val="D4D4D4"/>
                </a:solidFill>
                <a:effectLst/>
                <a:latin typeface="Consolas" panose="020B0609020204030204" pitchFamily="49" charset="0"/>
              </a:rPr>
              <a:t>’</a:t>
            </a:r>
          </a:p>
          <a:p>
            <a:r>
              <a:rPr lang="da-DK" dirty="0"/>
              <a:t>Run:</a:t>
            </a:r>
          </a:p>
          <a:p>
            <a:r>
              <a:rPr lang="en-US" dirty="0" err="1">
                <a:effectLst/>
                <a:latin typeface="APL385 Unicode" panose="020B0709000202000203" pitchFamily="49" charset="0"/>
              </a:rPr>
              <a:t>InputBundleDiscount</a:t>
            </a:r>
            <a:r>
              <a:rPr lang="en-US" dirty="0">
                <a:effectLst/>
                <a:latin typeface="APL385 Unicode" panose="020B0709000202000203" pitchFamily="49" charset="0"/>
              </a:rPr>
              <a:t> 'Get one get one free’</a:t>
            </a:r>
            <a:r>
              <a:rPr lang="en-US" dirty="0"/>
              <a:t> </a:t>
            </a:r>
            <a:r>
              <a:rPr lang="da-DK" dirty="0"/>
              <a:t> </a:t>
            </a:r>
          </a:p>
          <a:p>
            <a:pPr marL="285750" indent="-285750">
              <a:buFont typeface="Symbol" panose="05050102010706020507" pitchFamily="18" charset="2"/>
              <a:buChar char="Þ"/>
            </a:pPr>
            <a:r>
              <a:rPr lang="da-DK" dirty="0"/>
              <a:t>0 </a:t>
            </a:r>
          </a:p>
          <a:p>
            <a:pPr marL="0" indent="0">
              <a:buFont typeface="Symbol" panose="05050102010706020507" pitchFamily="18" charset="2"/>
              <a:buNone/>
            </a:pPr>
            <a:r>
              <a:rPr lang="en-US" dirty="0" err="1">
                <a:effectLst/>
                <a:latin typeface="APL385 Unicode" panose="020B0709000202000203" pitchFamily="49" charset="0"/>
              </a:rPr>
              <a:t>InputBundleDiscount</a:t>
            </a:r>
            <a:r>
              <a:rPr lang="en-US" dirty="0">
                <a:effectLst/>
                <a:latin typeface="APL385 Unicode" panose="020B0709000202000203" pitchFamily="49" charset="0"/>
              </a:rPr>
              <a:t> 'Buy one get one free’</a:t>
            </a:r>
            <a:r>
              <a:rPr lang="en-US" dirty="0"/>
              <a:t> </a:t>
            </a:r>
          </a:p>
          <a:p>
            <a:pPr marL="285750" indent="-285750">
              <a:buFont typeface="Symbol" panose="05050102010706020507" pitchFamily="18" charset="2"/>
              <a:buChar char="Þ"/>
            </a:pPr>
            <a:r>
              <a:rPr lang="en-US" dirty="0"/>
              <a:t>1</a:t>
            </a:r>
          </a:p>
          <a:p>
            <a:pPr marL="0" indent="0">
              <a:buFont typeface="Symbol" panose="05050102010706020507" pitchFamily="18" charset="2"/>
              <a:buNone/>
            </a:pPr>
            <a:endParaRPr lang="da-DK" dirty="0"/>
          </a:p>
        </p:txBody>
      </p:sp>
      <p:sp>
        <p:nvSpPr>
          <p:cNvPr id="4" name="Slide Number Placeholder 3"/>
          <p:cNvSpPr>
            <a:spLocks noGrp="1"/>
          </p:cNvSpPr>
          <p:nvPr>
            <p:ph type="sldNum" sz="quarter" idx="5"/>
          </p:nvPr>
        </p:nvSpPr>
        <p:spPr/>
        <p:txBody>
          <a:bodyPr/>
          <a:lstStyle/>
          <a:p>
            <a:fld id="{CA4D1251-08EB-4C47-AB06-FBA54C2E1AEF}" type="slidenum">
              <a:rPr lang="da-DK" smtClean="0"/>
              <a:pPr/>
              <a:t>13</a:t>
            </a:fld>
            <a:endParaRPr lang="da-DK"/>
          </a:p>
        </p:txBody>
      </p:sp>
    </p:spTree>
    <p:extLst>
      <p:ext uri="{BB962C8B-B14F-4D97-AF65-F5344CB8AC3E}">
        <p14:creationId xmlns:p14="http://schemas.microsoft.com/office/powerpoint/2010/main" val="412025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effectLst/>
                <a:latin typeface="APL385 Unicode" panose="020B0709000202000203" pitchFamily="49" charset="0"/>
              </a:rPr>
              <a:t>testInputBundleDiscount_BuyOne_GetAnother</a:t>
            </a:r>
            <a:r>
              <a:rPr lang="da-DK" dirty="0">
                <a:effectLst/>
                <a:latin typeface="APL385 Unicode" panose="020B0709000202000203" pitchFamily="49" charset="0"/>
              </a:rPr>
              <a:t> </a:t>
            </a:r>
            <a:br>
              <a:rPr lang="da-DK" dirty="0">
                <a:effectLst/>
                <a:latin typeface="APL385 Unicode" panose="020B0709000202000203" pitchFamily="49" charset="0"/>
              </a:rPr>
            </a:br>
            <a:r>
              <a:rPr lang="da-DK" dirty="0" err="1">
                <a:effectLst/>
                <a:latin typeface="APL385 Unicode" panose="020B0709000202000203" pitchFamily="49" charset="0"/>
              </a:rPr>
              <a:t>testInputBundleDiscount_BuyOne_GetPart_Fail</a:t>
            </a:r>
            <a:br>
              <a:rPr lang="da-DK" dirty="0">
                <a:effectLst/>
                <a:latin typeface="APL385 Unicode" panose="020B0709000202000203" pitchFamily="49" charset="0"/>
              </a:rPr>
            </a:br>
            <a:r>
              <a:rPr lang="da-DK" dirty="0" err="1">
                <a:effectLst/>
                <a:latin typeface="APL385 Unicode" panose="020B0709000202000203" pitchFamily="49" charset="0"/>
              </a:rPr>
              <a:t>testInputBundleDiscount_Buy_Get</a:t>
            </a:r>
            <a:r>
              <a:rPr lang="da-DK" dirty="0">
                <a:effectLst/>
                <a:latin typeface="APL385 Unicode" panose="020B0709000202000203" pitchFamily="49" charset="0"/>
              </a:rPr>
              <a:t> </a:t>
            </a:r>
            <a:br>
              <a:rPr lang="da-DK" dirty="0">
                <a:effectLst/>
                <a:latin typeface="APL385 Unicode" panose="020B0709000202000203" pitchFamily="49" charset="0"/>
              </a:rPr>
            </a:br>
            <a:endParaRPr lang="da-DK" dirty="0"/>
          </a:p>
        </p:txBody>
      </p:sp>
      <p:sp>
        <p:nvSpPr>
          <p:cNvPr id="4" name="Slide Number Placeholder 3"/>
          <p:cNvSpPr>
            <a:spLocks noGrp="1"/>
          </p:cNvSpPr>
          <p:nvPr>
            <p:ph type="sldNum" sz="quarter" idx="5"/>
          </p:nvPr>
        </p:nvSpPr>
        <p:spPr/>
        <p:txBody>
          <a:bodyPr/>
          <a:lstStyle/>
          <a:p>
            <a:fld id="{CA4D1251-08EB-4C47-AB06-FBA54C2E1AEF}" type="slidenum">
              <a:rPr lang="da-DK" smtClean="0"/>
              <a:pPr/>
              <a:t>14</a:t>
            </a:fld>
            <a:endParaRPr lang="da-DK"/>
          </a:p>
        </p:txBody>
      </p:sp>
    </p:spTree>
    <p:extLst>
      <p:ext uri="{BB962C8B-B14F-4D97-AF65-F5344CB8AC3E}">
        <p14:creationId xmlns:p14="http://schemas.microsoft.com/office/powerpoint/2010/main" val="1547394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effectLst/>
                <a:latin typeface="APL385 Unicode" panose="020B0709000202000203" pitchFamily="49" charset="0"/>
              </a:rPr>
              <a:t>Show .\Dyalog.cmd</a:t>
            </a:r>
          </a:p>
          <a:p>
            <a:endParaRPr lang="da-DK" dirty="0">
              <a:effectLst/>
              <a:latin typeface="APL385 Unicode" panose="020B0709000202000203" pitchFamily="49" charset="0"/>
            </a:endParaRPr>
          </a:p>
          <a:p>
            <a:r>
              <a:rPr lang="da-DK" dirty="0">
                <a:effectLst/>
                <a:latin typeface="APL385 Unicode" panose="020B0709000202000203" pitchFamily="49" charset="0"/>
              </a:rPr>
              <a:t>Load </a:t>
            </a:r>
            <a:r>
              <a:rPr lang="da-DK" dirty="0" err="1">
                <a:effectLst/>
                <a:latin typeface="APL385 Unicode" panose="020B0709000202000203" pitchFamily="49" charset="0"/>
              </a:rPr>
              <a:t>runner</a:t>
            </a:r>
            <a:endParaRPr lang="da-DK" dirty="0">
              <a:effectLst/>
              <a:latin typeface="APL385 Unicode" panose="020B0709000202000203" pitchFamily="49" charset="0"/>
            </a:endParaRPr>
          </a:p>
          <a:p>
            <a:r>
              <a:rPr lang="da-DK" dirty="0">
                <a:effectLst/>
                <a:latin typeface="APL385 Unicode" panose="020B0709000202000203" pitchFamily="49" charset="0"/>
              </a:rPr>
              <a:t>+2 ⎕FIX¨(⊂'file://'),¨'c:\repos\</a:t>
            </a:r>
            <a:r>
              <a:rPr lang="da-DK" dirty="0" err="1">
                <a:effectLst/>
                <a:latin typeface="APL385 Unicode" panose="020B0709000202000203" pitchFamily="49" charset="0"/>
              </a:rPr>
              <a:t>CISimple</a:t>
            </a:r>
            <a:r>
              <a:rPr lang="da-DK" dirty="0">
                <a:effectLst/>
                <a:latin typeface="APL385 Unicode" panose="020B0709000202000203" pitchFamily="49" charset="0"/>
              </a:rPr>
              <a:t>\</a:t>
            </a:r>
            <a:r>
              <a:rPr lang="da-DK" dirty="0" err="1">
                <a:effectLst/>
                <a:latin typeface="APL385 Unicode" panose="020B0709000202000203" pitchFamily="49" charset="0"/>
              </a:rPr>
              <a:t>UT_Runner</a:t>
            </a:r>
            <a:r>
              <a:rPr lang="da-DK" dirty="0">
                <a:effectLst/>
                <a:latin typeface="APL385 Unicode" panose="020B0709000202000203" pitchFamily="49" charset="0"/>
              </a:rPr>
              <a:t>'{⊃⎕NINFO⍠('Wildcard' 1)('</a:t>
            </a:r>
            <a:r>
              <a:rPr lang="da-DK" dirty="0" err="1">
                <a:effectLst/>
                <a:latin typeface="APL385 Unicode" panose="020B0709000202000203" pitchFamily="49" charset="0"/>
              </a:rPr>
              <a:t>Recurse</a:t>
            </a:r>
            <a:r>
              <a:rPr lang="da-DK" dirty="0">
                <a:effectLst/>
                <a:latin typeface="APL385 Unicode" panose="020B0709000202000203" pitchFamily="49" charset="0"/>
              </a:rPr>
              <a:t>' 1)⊢⍺,'/*.',⍵}'</a:t>
            </a:r>
            <a:r>
              <a:rPr lang="da-DK" dirty="0" err="1">
                <a:effectLst/>
                <a:latin typeface="APL385 Unicode" panose="020B0709000202000203" pitchFamily="49" charset="0"/>
              </a:rPr>
              <a:t>aplf</a:t>
            </a:r>
            <a:r>
              <a:rPr lang="da-DK" dirty="0">
                <a:effectLst/>
                <a:latin typeface="APL385 Unicode" panose="020B0709000202000203" pitchFamily="49" charset="0"/>
              </a:rPr>
              <a:t>'</a:t>
            </a:r>
            <a:r>
              <a:rPr lang="da-DK" dirty="0"/>
              <a:t> </a:t>
            </a:r>
          </a:p>
        </p:txBody>
      </p:sp>
      <p:sp>
        <p:nvSpPr>
          <p:cNvPr id="4" name="Slide Number Placeholder 3"/>
          <p:cNvSpPr>
            <a:spLocks noGrp="1"/>
          </p:cNvSpPr>
          <p:nvPr>
            <p:ph type="sldNum" sz="quarter" idx="5"/>
          </p:nvPr>
        </p:nvSpPr>
        <p:spPr/>
        <p:txBody>
          <a:bodyPr/>
          <a:lstStyle/>
          <a:p>
            <a:fld id="{CA4D1251-08EB-4C47-AB06-FBA54C2E1AEF}" type="slidenum">
              <a:rPr lang="da-DK" smtClean="0"/>
              <a:pPr/>
              <a:t>15</a:t>
            </a:fld>
            <a:endParaRPr lang="da-DK"/>
          </a:p>
        </p:txBody>
      </p:sp>
    </p:spTree>
    <p:extLst>
      <p:ext uri="{BB962C8B-B14F-4D97-AF65-F5344CB8AC3E}">
        <p14:creationId xmlns:p14="http://schemas.microsoft.com/office/powerpoint/2010/main" val="313130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effectLst/>
                <a:latin typeface="APL385 Unicode" panose="020B0709000202000203" pitchFamily="49" charset="0"/>
              </a:rPr>
              <a:t>Show .\Dyalog.cmd</a:t>
            </a:r>
          </a:p>
          <a:p>
            <a:endParaRPr lang="da-DK" dirty="0">
              <a:effectLst/>
              <a:latin typeface="APL385 Unicode" panose="020B0709000202000203" pitchFamily="49" charset="0"/>
            </a:endParaRPr>
          </a:p>
          <a:p>
            <a:r>
              <a:rPr lang="da-DK" dirty="0">
                <a:effectLst/>
                <a:latin typeface="APL385 Unicode" panose="020B0709000202000203" pitchFamily="49" charset="0"/>
              </a:rPr>
              <a:t>Load </a:t>
            </a:r>
            <a:r>
              <a:rPr lang="da-DK" dirty="0" err="1">
                <a:effectLst/>
                <a:latin typeface="APL385 Unicode" panose="020B0709000202000203" pitchFamily="49" charset="0"/>
              </a:rPr>
              <a:t>runner</a:t>
            </a:r>
            <a:endParaRPr lang="da-DK" dirty="0">
              <a:effectLst/>
              <a:latin typeface="APL385 Unicode" panose="020B0709000202000203" pitchFamily="49" charset="0"/>
            </a:endParaRPr>
          </a:p>
          <a:p>
            <a:r>
              <a:rPr lang="da-DK" dirty="0">
                <a:effectLst/>
                <a:latin typeface="APL385 Unicode" panose="020B0709000202000203" pitchFamily="49" charset="0"/>
              </a:rPr>
              <a:t>+2 ⎕FIX¨(⊂'file://'),¨'c:\repos\</a:t>
            </a:r>
            <a:r>
              <a:rPr lang="da-DK" dirty="0" err="1">
                <a:effectLst/>
                <a:latin typeface="APL385 Unicode" panose="020B0709000202000203" pitchFamily="49" charset="0"/>
              </a:rPr>
              <a:t>CISimple</a:t>
            </a:r>
            <a:r>
              <a:rPr lang="da-DK" dirty="0">
                <a:effectLst/>
                <a:latin typeface="APL385 Unicode" panose="020B0709000202000203" pitchFamily="49" charset="0"/>
              </a:rPr>
              <a:t>\</a:t>
            </a:r>
            <a:r>
              <a:rPr lang="da-DK" dirty="0" err="1">
                <a:effectLst/>
                <a:latin typeface="APL385 Unicode" panose="020B0709000202000203" pitchFamily="49" charset="0"/>
              </a:rPr>
              <a:t>UT_Runner</a:t>
            </a:r>
            <a:r>
              <a:rPr lang="da-DK" dirty="0">
                <a:effectLst/>
                <a:latin typeface="APL385 Unicode" panose="020B0709000202000203" pitchFamily="49" charset="0"/>
              </a:rPr>
              <a:t>'{⊃⎕NINFO⍠('Wildcard' 1)('</a:t>
            </a:r>
            <a:r>
              <a:rPr lang="da-DK" dirty="0" err="1">
                <a:effectLst/>
                <a:latin typeface="APL385 Unicode" panose="020B0709000202000203" pitchFamily="49" charset="0"/>
              </a:rPr>
              <a:t>Recurse</a:t>
            </a:r>
            <a:r>
              <a:rPr lang="da-DK" dirty="0">
                <a:effectLst/>
                <a:latin typeface="APL385 Unicode" panose="020B0709000202000203" pitchFamily="49" charset="0"/>
              </a:rPr>
              <a:t>' 1)⊢⍺,'/*.',⍵}'</a:t>
            </a:r>
            <a:r>
              <a:rPr lang="da-DK" dirty="0" err="1">
                <a:effectLst/>
                <a:latin typeface="APL385 Unicode" panose="020B0709000202000203" pitchFamily="49" charset="0"/>
              </a:rPr>
              <a:t>aplf</a:t>
            </a:r>
            <a:r>
              <a:rPr lang="da-DK" dirty="0">
                <a:effectLst/>
                <a:latin typeface="APL385 Unicode" panose="020B0709000202000203" pitchFamily="49" charset="0"/>
              </a:rPr>
              <a:t>'</a:t>
            </a:r>
            <a:r>
              <a:rPr lang="da-DK" dirty="0"/>
              <a:t> </a:t>
            </a:r>
          </a:p>
        </p:txBody>
      </p:sp>
      <p:sp>
        <p:nvSpPr>
          <p:cNvPr id="4" name="Slide Number Placeholder 3"/>
          <p:cNvSpPr>
            <a:spLocks noGrp="1"/>
          </p:cNvSpPr>
          <p:nvPr>
            <p:ph type="sldNum" sz="quarter" idx="5"/>
          </p:nvPr>
        </p:nvSpPr>
        <p:spPr/>
        <p:txBody>
          <a:bodyPr/>
          <a:lstStyle/>
          <a:p>
            <a:fld id="{CA4D1251-08EB-4C47-AB06-FBA54C2E1AEF}" type="slidenum">
              <a:rPr lang="da-DK" smtClean="0"/>
              <a:pPr/>
              <a:t>16</a:t>
            </a:fld>
            <a:endParaRPr lang="da-DK"/>
          </a:p>
        </p:txBody>
      </p:sp>
    </p:spTree>
    <p:extLst>
      <p:ext uri="{BB962C8B-B14F-4D97-AF65-F5344CB8AC3E}">
        <p14:creationId xmlns:p14="http://schemas.microsoft.com/office/powerpoint/2010/main" val="1360526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Start Docker(!!!!!)</a:t>
            </a:r>
          </a:p>
          <a:p>
            <a:endParaRPr lang="da-DK" dirty="0"/>
          </a:p>
          <a:p>
            <a:r>
              <a:rPr lang="da-DK" dirty="0"/>
              <a:t>Run </a:t>
            </a:r>
          </a:p>
          <a:p>
            <a:endParaRPr lang="da-DK" dirty="0"/>
          </a:p>
          <a:p>
            <a:r>
              <a:rPr lang="da-DK" dirty="0" err="1"/>
              <a:t>docker</a:t>
            </a:r>
            <a:r>
              <a:rPr lang="da-DK" dirty="0"/>
              <a:t> run -v c:\repos\CISimple\GetStarted:/app </a:t>
            </a:r>
            <a:r>
              <a:rPr lang="da-DK" dirty="0" err="1"/>
              <a:t>dyalog</a:t>
            </a:r>
            <a:r>
              <a:rPr lang="da-DK" dirty="0"/>
              <a:t>/</a:t>
            </a:r>
            <a:r>
              <a:rPr lang="da-DK" dirty="0" err="1"/>
              <a:t>dyalog</a:t>
            </a:r>
            <a:endParaRPr lang="da-DK" dirty="0"/>
          </a:p>
        </p:txBody>
      </p:sp>
      <p:sp>
        <p:nvSpPr>
          <p:cNvPr id="4" name="Slide Number Placeholder 3"/>
          <p:cNvSpPr>
            <a:spLocks noGrp="1"/>
          </p:cNvSpPr>
          <p:nvPr>
            <p:ph type="sldNum" sz="quarter" idx="5"/>
          </p:nvPr>
        </p:nvSpPr>
        <p:spPr/>
        <p:txBody>
          <a:bodyPr/>
          <a:lstStyle/>
          <a:p>
            <a:fld id="{CA4D1251-08EB-4C47-AB06-FBA54C2E1AEF}" type="slidenum">
              <a:rPr lang="da-DK" smtClean="0"/>
              <a:pPr/>
              <a:t>17</a:t>
            </a:fld>
            <a:endParaRPr lang="da-DK"/>
          </a:p>
        </p:txBody>
      </p:sp>
    </p:spTree>
    <p:extLst>
      <p:ext uri="{BB962C8B-B14F-4D97-AF65-F5344CB8AC3E}">
        <p14:creationId xmlns:p14="http://schemas.microsoft.com/office/powerpoint/2010/main" val="2107990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effectLst/>
                <a:latin typeface="APL385 Unicode" panose="020B0709000202000203" pitchFamily="49" charset="0"/>
              </a:rPr>
              <a:t>Enhance</a:t>
            </a:r>
            <a:r>
              <a:rPr lang="da-DK" dirty="0">
                <a:effectLst/>
                <a:latin typeface="APL385 Unicode" panose="020B0709000202000203" pitchFamily="49" charset="0"/>
              </a:rPr>
              <a:t> Docker</a:t>
            </a:r>
            <a:endParaRPr lang="da-DK" dirty="0"/>
          </a:p>
        </p:txBody>
      </p:sp>
      <p:sp>
        <p:nvSpPr>
          <p:cNvPr id="4" name="Slide Number Placeholder 3"/>
          <p:cNvSpPr>
            <a:spLocks noGrp="1"/>
          </p:cNvSpPr>
          <p:nvPr>
            <p:ph type="sldNum" sz="quarter" idx="5"/>
          </p:nvPr>
        </p:nvSpPr>
        <p:spPr/>
        <p:txBody>
          <a:bodyPr/>
          <a:lstStyle/>
          <a:p>
            <a:fld id="{CA4D1251-08EB-4C47-AB06-FBA54C2E1AEF}" type="slidenum">
              <a:rPr lang="da-DK" smtClean="0"/>
              <a:pPr/>
              <a:t>18</a:t>
            </a:fld>
            <a:endParaRPr lang="da-DK"/>
          </a:p>
        </p:txBody>
      </p:sp>
    </p:spTree>
    <p:extLst>
      <p:ext uri="{BB962C8B-B14F-4D97-AF65-F5344CB8AC3E}">
        <p14:creationId xmlns:p14="http://schemas.microsoft.com/office/powerpoint/2010/main" val="3846013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95234E-A81E-44AD-846F-B49C6147A29E}"/>
              </a:ext>
            </a:extLst>
          </p:cNvPr>
          <p:cNvSpPr txBox="1">
            <a:spLocks/>
          </p:cNvSpPr>
          <p:nvPr/>
        </p:nvSpPr>
        <p:spPr>
          <a:xfrm>
            <a:off x="838200" y="2210205"/>
            <a:ext cx="10515600" cy="2437590"/>
          </a:xfrm>
          <a:prstGeom prst="rect">
            <a:avLst/>
          </a:prstGeom>
        </p:spPr>
        <p:txBody>
          <a:bodyPr vert="horz" wrap="square" lIns="0" tIns="0" rIns="0" bIns="0" rtlCol="0" anchor="ctr">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8800">
                <a:solidFill>
                  <a:schemeClr val="bg1"/>
                </a:solidFill>
              </a:rPr>
              <a:t>TITLE </a:t>
            </a:r>
            <a:br>
              <a:rPr lang="en-US" sz="8800">
                <a:solidFill>
                  <a:schemeClr val="bg1"/>
                </a:solidFill>
              </a:rPr>
            </a:br>
            <a:r>
              <a:rPr lang="en-US" sz="8800">
                <a:solidFill>
                  <a:schemeClr val="bg1"/>
                </a:solidFill>
              </a:rPr>
              <a:t>layouts</a:t>
            </a:r>
          </a:p>
        </p:txBody>
      </p:sp>
    </p:spTree>
    <p:extLst>
      <p:ext uri="{BB962C8B-B14F-4D97-AF65-F5344CB8AC3E}">
        <p14:creationId xmlns:p14="http://schemas.microsoft.com/office/powerpoint/2010/main" val="2168392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_Ligh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92730-AD19-4892-A667-75D5658CC22B}"/>
              </a:ext>
            </a:extLst>
          </p:cNvPr>
          <p:cNvSpPr>
            <a:spLocks noGrp="1"/>
          </p:cNvSpPr>
          <p:nvPr>
            <p:ph type="title" hasCustomPrompt="1"/>
          </p:nvPr>
        </p:nvSpPr>
        <p:spPr>
          <a:xfrm>
            <a:off x="552765" y="1352915"/>
            <a:ext cx="5192204" cy="1329595"/>
          </a:xfrm>
        </p:spPr>
        <p:txBody>
          <a:bodyPr wrap="square" anchor="b">
            <a:spAutoFit/>
          </a:bodyPr>
          <a:lstStyle>
            <a:lvl1pPr algn="ctr">
              <a:defRPr sz="9600">
                <a:solidFill>
                  <a:schemeClr val="accent4"/>
                </a:solidFill>
              </a:defRPr>
            </a:lvl1pPr>
          </a:lstStyle>
          <a:p>
            <a:r>
              <a:rPr lang="en-US"/>
              <a:t>No.</a:t>
            </a:r>
          </a:p>
        </p:txBody>
      </p:sp>
      <p:sp>
        <p:nvSpPr>
          <p:cNvPr id="6" name="Text Placeholder 5">
            <a:extLst>
              <a:ext uri="{FF2B5EF4-FFF2-40B4-BE49-F238E27FC236}">
                <a16:creationId xmlns:a16="http://schemas.microsoft.com/office/drawing/2014/main" id="{73DB8DD9-26A9-45DD-A524-BE18CE7240F4}"/>
              </a:ext>
            </a:extLst>
          </p:cNvPr>
          <p:cNvSpPr>
            <a:spLocks noGrp="1"/>
          </p:cNvSpPr>
          <p:nvPr>
            <p:ph type="body" sz="quarter" idx="12"/>
          </p:nvPr>
        </p:nvSpPr>
        <p:spPr>
          <a:xfrm>
            <a:off x="552765" y="2982230"/>
            <a:ext cx="5192204" cy="886397"/>
          </a:xfrm>
        </p:spPr>
        <p:txBody>
          <a:bodyPr wrap="square">
            <a:spAutoFit/>
          </a:bodyPr>
          <a:lstStyle>
            <a:lvl1pPr marL="0" indent="0" algn="ctr">
              <a:buNone/>
              <a:defRPr sz="3200">
                <a:solidFill>
                  <a:schemeClr val="accent4"/>
                </a:solidFill>
              </a:defRPr>
            </a:lvl1pPr>
            <a:lvl2pPr algn="ctr">
              <a:defRPr sz="3200"/>
            </a:lvl2pPr>
            <a:lvl3pPr algn="ctr">
              <a:defRPr sz="3200"/>
            </a:lvl3pPr>
            <a:lvl4pPr algn="ctr">
              <a:defRPr sz="3200"/>
            </a:lvl4pPr>
            <a:lvl5pPr algn="ctr">
              <a:defRPr sz="3200"/>
            </a:lvl5pPr>
          </a:lstStyle>
          <a:p>
            <a:pPr lvl="0"/>
            <a:r>
              <a:rPr lang="en-US"/>
              <a:t>Click to edit Master text styles</a:t>
            </a:r>
          </a:p>
        </p:txBody>
      </p:sp>
      <p:sp>
        <p:nvSpPr>
          <p:cNvPr id="7" name="Picture Placeholder 9">
            <a:extLst>
              <a:ext uri="{FF2B5EF4-FFF2-40B4-BE49-F238E27FC236}">
                <a16:creationId xmlns:a16="http://schemas.microsoft.com/office/drawing/2014/main" id="{F04CA1BB-A1A2-48C9-8B5A-228CF4AD8A31}"/>
              </a:ext>
            </a:extLst>
          </p:cNvPr>
          <p:cNvSpPr>
            <a:spLocks noGrp="1"/>
          </p:cNvSpPr>
          <p:nvPr>
            <p:ph type="pic" sz="quarter" idx="16"/>
          </p:nvPr>
        </p:nvSpPr>
        <p:spPr>
          <a:xfrm>
            <a:off x="6276795" y="0"/>
            <a:ext cx="5915205" cy="6858000"/>
          </a:xfrm>
          <a:solidFill>
            <a:schemeClr val="bg1">
              <a:lumMod val="95000"/>
            </a:schemeClr>
          </a:solidFill>
        </p:spPr>
        <p:txBody>
          <a:bodyPr lIns="0" tIns="3600000" rIns="0" bIns="0" anchor="t"/>
          <a:lstStyle>
            <a:lvl1pPr marL="0" indent="0" algn="ctr">
              <a:buNone/>
              <a:defRPr i="0"/>
            </a:lvl1pPr>
          </a:lstStyle>
          <a:p>
            <a:r>
              <a:rPr lang="en-US"/>
              <a:t>Click icon to add picture</a:t>
            </a:r>
          </a:p>
        </p:txBody>
      </p:sp>
      <p:pic>
        <p:nvPicPr>
          <p:cNvPr id="13" name="Graphic 12">
            <a:extLst>
              <a:ext uri="{FF2B5EF4-FFF2-40B4-BE49-F238E27FC236}">
                <a16:creationId xmlns:a16="http://schemas.microsoft.com/office/drawing/2014/main" id="{8069BE1A-29CB-4819-A3D2-A3797312DB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809" y="289029"/>
            <a:ext cx="264955" cy="264955"/>
          </a:xfrm>
          <a:prstGeom prst="rect">
            <a:avLst/>
          </a:prstGeom>
        </p:spPr>
      </p:pic>
      <p:sp>
        <p:nvSpPr>
          <p:cNvPr id="15" name="TextBox 8">
            <a:extLst>
              <a:ext uri="{FF2B5EF4-FFF2-40B4-BE49-F238E27FC236}">
                <a16:creationId xmlns:a16="http://schemas.microsoft.com/office/drawing/2014/main" id="{F92980C1-22D7-424C-98AB-CCF24236CEA2}"/>
              </a:ext>
            </a:extLst>
          </p:cNvPr>
          <p:cNvSpPr txBox="1">
            <a:spLocks/>
          </p:cNvSpPr>
          <p:nvPr/>
        </p:nvSpPr>
        <p:spPr>
          <a:xfrm>
            <a:off x="-3238500" y="0"/>
            <a:ext cx="3054075" cy="10618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Replace an existing picture</a:t>
            </a:r>
          </a:p>
          <a:p>
            <a:pPr marL="177800" indent="-180000">
              <a:buFont typeface="+mj-lt"/>
              <a:buAutoNum type="arabicPeriod"/>
            </a:pPr>
            <a:r>
              <a:rPr lang="en-US" sz="1000" b="0">
                <a:solidFill>
                  <a:schemeClr val="tx1"/>
                </a:solidFill>
              </a:rPr>
              <a:t>Select the picture and delete it</a:t>
            </a:r>
          </a:p>
          <a:p>
            <a:pPr marL="177800" indent="-180000">
              <a:buFont typeface="+mj-lt"/>
              <a:buAutoNum type="arabicPeriod"/>
            </a:pPr>
            <a:r>
              <a:rPr lang="en-US" sz="1000" b="0">
                <a:solidFill>
                  <a:schemeClr val="tx1"/>
                </a:solidFill>
              </a:rPr>
              <a:t>Click the picture icon and choose another picture</a:t>
            </a:r>
          </a:p>
          <a:p>
            <a:pPr marL="177800" indent="-180000">
              <a:buFont typeface="+mj-lt"/>
              <a:buAutoNum type="arabicPeriod"/>
            </a:pPr>
            <a:r>
              <a:rPr lang="en-US" sz="1000" b="0">
                <a:solidFill>
                  <a:schemeClr val="tx1"/>
                </a:solidFill>
              </a:rPr>
              <a:t>Right-click the new picture and click </a:t>
            </a:r>
            <a:br>
              <a:rPr lang="en-US" sz="1000" b="0">
                <a:solidFill>
                  <a:schemeClr val="tx1"/>
                </a:solidFill>
              </a:rPr>
            </a:br>
            <a:r>
              <a:rPr lang="en-US" sz="1000" b="0">
                <a:solidFill>
                  <a:schemeClr val="tx1"/>
                </a:solidFill>
              </a:rPr>
              <a:t>‘Send to Back’</a:t>
            </a:r>
          </a:p>
        </p:txBody>
      </p:sp>
      <p:sp>
        <p:nvSpPr>
          <p:cNvPr id="37" name="TextBox 36">
            <a:extLst>
              <a:ext uri="{FF2B5EF4-FFF2-40B4-BE49-F238E27FC236}">
                <a16:creationId xmlns:a16="http://schemas.microsoft.com/office/drawing/2014/main" id="{32522F54-E46B-4FD0-8CE7-A1F24396490C}"/>
              </a:ext>
            </a:extLst>
          </p:cNvPr>
          <p:cNvSpPr txBox="1">
            <a:spLocks/>
          </p:cNvSpPr>
          <p:nvPr/>
        </p:nvSpPr>
        <p:spPr>
          <a:xfrm>
            <a:off x="-3238500" y="5055356"/>
            <a:ext cx="3054075" cy="1138773"/>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On this layout, you can change the background color to white</a:t>
            </a:r>
          </a:p>
          <a:p>
            <a:pPr marL="0" indent="0">
              <a:buNone/>
            </a:pPr>
            <a:r>
              <a:rPr lang="en-US" sz="1000" b="1">
                <a:solidFill>
                  <a:schemeClr val="tx1"/>
                </a:solidFill>
              </a:rPr>
              <a:t>In the Ribbon:</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Go to the Design tab</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Select Format Background</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Change the background color to white</a:t>
            </a:r>
            <a:endParaRPr lang="en-US" sz="1000" b="1">
              <a:solidFill>
                <a:schemeClr val="tx1"/>
              </a:solidFill>
            </a:endParaRPr>
          </a:p>
        </p:txBody>
      </p:sp>
      <p:pic>
        <p:nvPicPr>
          <p:cNvPr id="35" name="Graphic 34">
            <a:extLst>
              <a:ext uri="{FF2B5EF4-FFF2-40B4-BE49-F238E27FC236}">
                <a16:creationId xmlns:a16="http://schemas.microsoft.com/office/drawing/2014/main" id="{D76B2B94-98CF-4777-A6FD-27FB544D3A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7809" y="289029"/>
            <a:ext cx="264955" cy="264955"/>
          </a:xfrm>
          <a:prstGeom prst="rect">
            <a:avLst/>
          </a:prstGeom>
        </p:spPr>
      </p:pic>
      <p:grpSp>
        <p:nvGrpSpPr>
          <p:cNvPr id="77" name="Group 76">
            <a:extLst>
              <a:ext uri="{FF2B5EF4-FFF2-40B4-BE49-F238E27FC236}">
                <a16:creationId xmlns:a16="http://schemas.microsoft.com/office/drawing/2014/main" id="{35615762-511B-4D37-A70C-2AB830D93040}"/>
              </a:ext>
            </a:extLst>
          </p:cNvPr>
          <p:cNvGrpSpPr>
            <a:grpSpLocks/>
          </p:cNvGrpSpPr>
          <p:nvPr userDrawn="1"/>
        </p:nvGrpSpPr>
        <p:grpSpPr>
          <a:xfrm>
            <a:off x="-3247458" y="1336149"/>
            <a:ext cx="3063033" cy="3444887"/>
            <a:chOff x="-3247458" y="-5397"/>
            <a:chExt cx="3063033" cy="3444887"/>
          </a:xfrm>
        </p:grpSpPr>
        <p:sp>
          <p:nvSpPr>
            <p:cNvPr id="78" name="TextBox 8">
              <a:extLst>
                <a:ext uri="{FF2B5EF4-FFF2-40B4-BE49-F238E27FC236}">
                  <a16:creationId xmlns:a16="http://schemas.microsoft.com/office/drawing/2014/main" id="{56284033-62A9-43C6-AD37-B803A6C53759}"/>
                </a:ext>
              </a:extLst>
            </p:cNvPr>
            <p:cNvSpPr txBox="1">
              <a:spLocks/>
            </p:cNvSpPr>
            <p:nvPr/>
          </p:nvSpPr>
          <p:spPr>
            <a:xfrm>
              <a:off x="-3238500" y="-5397"/>
              <a:ext cx="3054075" cy="2677656"/>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Change the ‘graphic square’ elements</a:t>
              </a:r>
            </a:p>
            <a:p>
              <a:pPr marL="0" indent="0">
                <a:buNone/>
              </a:pPr>
              <a:r>
                <a:rPr lang="en-US" sz="1000" b="1">
                  <a:solidFill>
                    <a:schemeClr val="tx1"/>
                  </a:solidFill>
                </a:rPr>
                <a:t>Remove</a:t>
              </a:r>
              <a:r>
                <a:rPr lang="en-US" sz="1000" b="0">
                  <a:solidFill>
                    <a:schemeClr val="tx1"/>
                  </a:solidFill>
                </a:rPr>
                <a:t> elements by deleting them.</a:t>
              </a:r>
            </a:p>
            <a:p>
              <a:pPr marL="0" indent="0">
                <a:buNone/>
              </a:pPr>
              <a:r>
                <a:rPr lang="en-US" sz="1000" b="1">
                  <a:solidFill>
                    <a:schemeClr val="tx1"/>
                  </a:solidFill>
                </a:rPr>
                <a:t>Add</a:t>
              </a:r>
              <a:r>
                <a:rPr lang="en-US" sz="1000" b="0">
                  <a:solidFill>
                    <a:schemeClr val="tx1"/>
                  </a:solidFill>
                </a:rPr>
                <a:t> elements by copying existing ones to other locations. Copy a square by pressing the Ctrl key while you move a square with the mouse (release the mouse before you release Ctrl).</a:t>
              </a:r>
            </a:p>
            <a:p>
              <a:pPr marL="0" indent="0">
                <a:buNone/>
              </a:pPr>
              <a:r>
                <a:rPr lang="en-US" sz="1000" b="0">
                  <a:solidFill>
                    <a:schemeClr val="tx1"/>
                  </a:solidFill>
                </a:rPr>
                <a:t>Follow these guidelines:</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For layouts with colored backgrounds, do not change the original fill color</a:t>
              </a:r>
            </a:p>
            <a:p>
              <a:pPr marL="177800" indent="-180000">
                <a:buFont typeface="+mj-lt"/>
                <a:buAutoNum type="arabicPeriod"/>
              </a:pPr>
              <a:r>
                <a:rPr lang="en-US" sz="1000" b="0">
                  <a:solidFill>
                    <a:schemeClr val="tx1"/>
                  </a:solidFill>
                </a:rPr>
                <a:t>Do not leave space between elements and make sure they do not overlap</a:t>
              </a:r>
            </a:p>
            <a:p>
              <a:pPr marL="177800" indent="-180000">
                <a:buFont typeface="+mj-lt"/>
                <a:buAutoNum type="arabicPeriod"/>
              </a:pPr>
              <a:r>
                <a:rPr lang="en-US" sz="1000" b="0">
                  <a:solidFill>
                    <a:schemeClr val="tx1"/>
                  </a:solidFill>
                </a:rPr>
                <a:t>If you change the size of the squares, ensure that they remain square by pressing the Shift key while using the corner markers to change the size.</a:t>
              </a:r>
              <a:endParaRPr lang="en-US" sz="1000" b="1">
                <a:solidFill>
                  <a:schemeClr val="tx1"/>
                </a:solidFill>
              </a:endParaRPr>
            </a:p>
          </p:txBody>
        </p:sp>
        <p:grpSp>
          <p:nvGrpSpPr>
            <p:cNvPr id="79" name="Group 78">
              <a:extLst>
                <a:ext uri="{FF2B5EF4-FFF2-40B4-BE49-F238E27FC236}">
                  <a16:creationId xmlns:a16="http://schemas.microsoft.com/office/drawing/2014/main" id="{4B5AE47E-A690-4384-9C14-D7431F2155C0}"/>
                </a:ext>
              </a:extLst>
            </p:cNvPr>
            <p:cNvGrpSpPr>
              <a:grpSpLocks/>
            </p:cNvGrpSpPr>
            <p:nvPr/>
          </p:nvGrpSpPr>
          <p:grpSpPr>
            <a:xfrm>
              <a:off x="-3247458" y="2780259"/>
              <a:ext cx="3016477" cy="659231"/>
              <a:chOff x="-3247458" y="2183435"/>
              <a:chExt cx="3016477" cy="659231"/>
            </a:xfrm>
          </p:grpSpPr>
          <p:grpSp>
            <p:nvGrpSpPr>
              <p:cNvPr id="80" name="Group 79">
                <a:extLst>
                  <a:ext uri="{FF2B5EF4-FFF2-40B4-BE49-F238E27FC236}">
                    <a16:creationId xmlns:a16="http://schemas.microsoft.com/office/drawing/2014/main" id="{AE0CCCF0-43A2-4955-9CD7-ACAF30A76C29}"/>
                  </a:ext>
                </a:extLst>
              </p:cNvPr>
              <p:cNvGrpSpPr/>
              <p:nvPr/>
            </p:nvGrpSpPr>
            <p:grpSpPr>
              <a:xfrm>
                <a:off x="-2995593" y="2183436"/>
                <a:ext cx="1170869" cy="659230"/>
                <a:chOff x="-1820135" y="4330269"/>
                <a:chExt cx="1397193" cy="786656"/>
              </a:xfrm>
            </p:grpSpPr>
            <p:sp>
              <p:nvSpPr>
                <p:cNvPr id="93" name="Rectangle 92">
                  <a:extLst>
                    <a:ext uri="{FF2B5EF4-FFF2-40B4-BE49-F238E27FC236}">
                      <a16:creationId xmlns:a16="http://schemas.microsoft.com/office/drawing/2014/main" id="{8DA10120-6953-4965-841C-49F53A318C24}"/>
                    </a:ext>
                  </a:extLst>
                </p:cNvPr>
                <p:cNvSpPr>
                  <a:spLocks/>
                </p:cNvSpPr>
                <p:nvPr/>
              </p:nvSpPr>
              <p:spPr>
                <a:xfrm>
                  <a:off x="-1820135" y="4330269"/>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4" name="Rectangle 93">
                  <a:extLst>
                    <a:ext uri="{FF2B5EF4-FFF2-40B4-BE49-F238E27FC236}">
                      <a16:creationId xmlns:a16="http://schemas.microsoft.com/office/drawing/2014/main" id="{0CEB4FF8-4FF0-4AB1-8CD6-A7217BDC259A}"/>
                    </a:ext>
                  </a:extLst>
                </p:cNvPr>
                <p:cNvSpPr>
                  <a:spLocks/>
                </p:cNvSpPr>
                <p:nvPr/>
              </p:nvSpPr>
              <p:spPr>
                <a:xfrm>
                  <a:off x="-1820135" y="4630627"/>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5" name="Rectangle 94">
                  <a:extLst>
                    <a:ext uri="{FF2B5EF4-FFF2-40B4-BE49-F238E27FC236}">
                      <a16:creationId xmlns:a16="http://schemas.microsoft.com/office/drawing/2014/main" id="{4D55AABC-6729-4BA7-A46F-47D1011C0FF6}"/>
                    </a:ext>
                  </a:extLst>
                </p:cNvPr>
                <p:cNvSpPr>
                  <a:spLocks/>
                </p:cNvSpPr>
                <p:nvPr/>
              </p:nvSpPr>
              <p:spPr>
                <a:xfrm>
                  <a:off x="-1820135" y="4873085"/>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6" name="Rectangle 95">
                  <a:extLst>
                    <a:ext uri="{FF2B5EF4-FFF2-40B4-BE49-F238E27FC236}">
                      <a16:creationId xmlns:a16="http://schemas.microsoft.com/office/drawing/2014/main" id="{D012A3EB-CF75-47AD-B005-EE46916604FE}"/>
                    </a:ext>
                  </a:extLst>
                </p:cNvPr>
                <p:cNvSpPr>
                  <a:spLocks/>
                </p:cNvSpPr>
                <p:nvPr/>
              </p:nvSpPr>
              <p:spPr>
                <a:xfrm>
                  <a:off x="-666782" y="433026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7" name="Rectangle 96">
                  <a:extLst>
                    <a:ext uri="{FF2B5EF4-FFF2-40B4-BE49-F238E27FC236}">
                      <a16:creationId xmlns:a16="http://schemas.microsoft.com/office/drawing/2014/main" id="{BD59930A-883A-4C83-A8A4-2B2E64B911C1}"/>
                    </a:ext>
                  </a:extLst>
                </p:cNvPr>
                <p:cNvSpPr>
                  <a:spLocks/>
                </p:cNvSpPr>
                <p:nvPr/>
              </p:nvSpPr>
              <p:spPr>
                <a:xfrm>
                  <a:off x="-911526" y="457410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81" name="Group 80">
                <a:extLst>
                  <a:ext uri="{FF2B5EF4-FFF2-40B4-BE49-F238E27FC236}">
                    <a16:creationId xmlns:a16="http://schemas.microsoft.com/office/drawing/2014/main" id="{7EA39595-8EBC-4621-8777-339A53869541}"/>
                  </a:ext>
                </a:extLst>
              </p:cNvPr>
              <p:cNvGrpSpPr/>
              <p:nvPr/>
            </p:nvGrpSpPr>
            <p:grpSpPr>
              <a:xfrm>
                <a:off x="-3247458" y="2183435"/>
                <a:ext cx="190497" cy="190497"/>
                <a:chOff x="-1190625" y="5119688"/>
                <a:chExt cx="242890" cy="242890"/>
              </a:xfrm>
            </p:grpSpPr>
            <p:sp>
              <p:nvSpPr>
                <p:cNvPr id="91" name="Oval 90">
                  <a:extLst>
                    <a:ext uri="{FF2B5EF4-FFF2-40B4-BE49-F238E27FC236}">
                      <a16:creationId xmlns:a16="http://schemas.microsoft.com/office/drawing/2014/main" id="{16105D0D-4B65-476D-A5E5-57B848A7E92C}"/>
                    </a:ext>
                  </a:extLst>
                </p:cNvPr>
                <p:cNvSpPr/>
                <p:nvPr/>
              </p:nvSpPr>
              <p:spPr>
                <a:xfrm>
                  <a:off x="-1190625" y="5119688"/>
                  <a:ext cx="242890" cy="24289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2" name="Plus Sign 91">
                  <a:extLst>
                    <a:ext uri="{FF2B5EF4-FFF2-40B4-BE49-F238E27FC236}">
                      <a16:creationId xmlns:a16="http://schemas.microsoft.com/office/drawing/2014/main" id="{B84FAF73-C857-49FE-9A01-7B591F714E70}"/>
                    </a:ext>
                  </a:extLst>
                </p:cNvPr>
                <p:cNvSpPr>
                  <a:spLocks/>
                </p:cNvSpPr>
                <p:nvPr/>
              </p:nvSpPr>
              <p:spPr>
                <a:xfrm>
                  <a:off x="-1171170" y="5139143"/>
                  <a:ext cx="203980" cy="203980"/>
                </a:xfrm>
                <a:prstGeom prst="mathPlus">
                  <a:avLst>
                    <a:gd name="adj1" fmla="val 11846"/>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82" name="Group 81">
                <a:extLst>
                  <a:ext uri="{FF2B5EF4-FFF2-40B4-BE49-F238E27FC236}">
                    <a16:creationId xmlns:a16="http://schemas.microsoft.com/office/drawing/2014/main" id="{321A7F41-B63B-42CE-A8F1-4EF314D0E118}"/>
                  </a:ext>
                </a:extLst>
              </p:cNvPr>
              <p:cNvGrpSpPr/>
              <p:nvPr/>
            </p:nvGrpSpPr>
            <p:grpSpPr>
              <a:xfrm>
                <a:off x="-1401850" y="2183435"/>
                <a:ext cx="1170869" cy="659230"/>
                <a:chOff x="-1820135" y="5417070"/>
                <a:chExt cx="1397193" cy="786656"/>
              </a:xfrm>
            </p:grpSpPr>
            <p:sp>
              <p:nvSpPr>
                <p:cNvPr id="86" name="Rectangle 85">
                  <a:extLst>
                    <a:ext uri="{FF2B5EF4-FFF2-40B4-BE49-F238E27FC236}">
                      <a16:creationId xmlns:a16="http://schemas.microsoft.com/office/drawing/2014/main" id="{8808B584-E6F4-4368-B566-C1218BC3971F}"/>
                    </a:ext>
                  </a:extLst>
                </p:cNvPr>
                <p:cNvSpPr>
                  <a:spLocks/>
                </p:cNvSpPr>
                <p:nvPr/>
              </p:nvSpPr>
              <p:spPr>
                <a:xfrm>
                  <a:off x="-1820135" y="5417070"/>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7" name="Rectangle 86">
                  <a:extLst>
                    <a:ext uri="{FF2B5EF4-FFF2-40B4-BE49-F238E27FC236}">
                      <a16:creationId xmlns:a16="http://schemas.microsoft.com/office/drawing/2014/main" id="{BCDAD966-9C49-4276-98F7-A92DCABD59E3}"/>
                    </a:ext>
                  </a:extLst>
                </p:cNvPr>
                <p:cNvSpPr>
                  <a:spLocks/>
                </p:cNvSpPr>
                <p:nvPr/>
              </p:nvSpPr>
              <p:spPr>
                <a:xfrm>
                  <a:off x="-1820135" y="565264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8" name="Rectangle 87">
                  <a:extLst>
                    <a:ext uri="{FF2B5EF4-FFF2-40B4-BE49-F238E27FC236}">
                      <a16:creationId xmlns:a16="http://schemas.microsoft.com/office/drawing/2014/main" id="{03437850-1024-40DD-A653-BB8CC53F072C}"/>
                    </a:ext>
                  </a:extLst>
                </p:cNvPr>
                <p:cNvSpPr>
                  <a:spLocks/>
                </p:cNvSpPr>
                <p:nvPr/>
              </p:nvSpPr>
              <p:spPr>
                <a:xfrm>
                  <a:off x="-1820135" y="595988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9" name="Rectangle 88">
                  <a:extLst>
                    <a:ext uri="{FF2B5EF4-FFF2-40B4-BE49-F238E27FC236}">
                      <a16:creationId xmlns:a16="http://schemas.microsoft.com/office/drawing/2014/main" id="{3433E738-7C1B-4BBF-8A81-CD5DA2644894}"/>
                    </a:ext>
                  </a:extLst>
                </p:cNvPr>
                <p:cNvSpPr/>
                <p:nvPr/>
              </p:nvSpPr>
              <p:spPr>
                <a:xfrm>
                  <a:off x="-666782" y="5417333"/>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0" name="Rectangle 89">
                  <a:extLst>
                    <a:ext uri="{FF2B5EF4-FFF2-40B4-BE49-F238E27FC236}">
                      <a16:creationId xmlns:a16="http://schemas.microsoft.com/office/drawing/2014/main" id="{FECFE774-137B-45E2-A515-B851B8CEFE9E}"/>
                    </a:ext>
                  </a:extLst>
                </p:cNvPr>
                <p:cNvSpPr/>
                <p:nvPr/>
              </p:nvSpPr>
              <p:spPr>
                <a:xfrm>
                  <a:off x="-773462" y="571604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83" name="Group 82">
                <a:extLst>
                  <a:ext uri="{FF2B5EF4-FFF2-40B4-BE49-F238E27FC236}">
                    <a16:creationId xmlns:a16="http://schemas.microsoft.com/office/drawing/2014/main" id="{D961ADA2-5D45-42F7-B8B1-094B216352FD}"/>
                  </a:ext>
                </a:extLst>
              </p:cNvPr>
              <p:cNvGrpSpPr/>
              <p:nvPr/>
            </p:nvGrpSpPr>
            <p:grpSpPr>
              <a:xfrm>
                <a:off x="-1653715" y="2183435"/>
                <a:ext cx="190497" cy="190497"/>
                <a:chOff x="-820920" y="5119691"/>
                <a:chExt cx="242890" cy="242890"/>
              </a:xfrm>
            </p:grpSpPr>
            <p:sp>
              <p:nvSpPr>
                <p:cNvPr id="84" name="Oval 83">
                  <a:extLst>
                    <a:ext uri="{FF2B5EF4-FFF2-40B4-BE49-F238E27FC236}">
                      <a16:creationId xmlns:a16="http://schemas.microsoft.com/office/drawing/2014/main" id="{83EB0B47-CB8C-4D50-BCEF-6D31CE2F4C0E}"/>
                    </a:ext>
                  </a:extLst>
                </p:cNvPr>
                <p:cNvSpPr/>
                <p:nvPr/>
              </p:nvSpPr>
              <p:spPr>
                <a:xfrm>
                  <a:off x="-820920" y="5119691"/>
                  <a:ext cx="242890" cy="242890"/>
                </a:xfrm>
                <a:prstGeom prst="ellipse">
                  <a:avLst/>
                </a:prstGeom>
                <a:solidFill>
                  <a:srgbClr val="C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5" name="Division Sign 84">
                  <a:extLst>
                    <a:ext uri="{FF2B5EF4-FFF2-40B4-BE49-F238E27FC236}">
                      <a16:creationId xmlns:a16="http://schemas.microsoft.com/office/drawing/2014/main" id="{055D029A-6CD8-43BB-AF55-817A9284944C}"/>
                    </a:ext>
                  </a:extLst>
                </p:cNvPr>
                <p:cNvSpPr>
                  <a:spLocks/>
                </p:cNvSpPr>
                <p:nvPr/>
              </p:nvSpPr>
              <p:spPr>
                <a:xfrm>
                  <a:off x="-801465" y="5139146"/>
                  <a:ext cx="203980" cy="203980"/>
                </a:xfrm>
                <a:prstGeom prst="mathDivide">
                  <a:avLst>
                    <a:gd name="adj1" fmla="val 11846"/>
                    <a:gd name="adj2" fmla="val 7048"/>
                    <a:gd name="adj3" fmla="val 1176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grpSp>
      <p:sp>
        <p:nvSpPr>
          <p:cNvPr id="38" name="Text Placeholder 9">
            <a:extLst>
              <a:ext uri="{FF2B5EF4-FFF2-40B4-BE49-F238E27FC236}">
                <a16:creationId xmlns:a16="http://schemas.microsoft.com/office/drawing/2014/main" id="{76EF431F-23CD-4082-AC01-796C30A40D8B}"/>
              </a:ext>
            </a:extLst>
          </p:cNvPr>
          <p:cNvSpPr>
            <a:spLocks noGrp="1" noChangeAspect="1"/>
          </p:cNvSpPr>
          <p:nvPr>
            <p:ph type="body" sz="quarter" idx="25" hasCustomPrompt="1"/>
          </p:nvPr>
        </p:nvSpPr>
        <p:spPr>
          <a:xfrm>
            <a:off x="10917663" y="0"/>
            <a:ext cx="1274337" cy="1274337"/>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42" name="Text Placeholder 9">
            <a:extLst>
              <a:ext uri="{FF2B5EF4-FFF2-40B4-BE49-F238E27FC236}">
                <a16:creationId xmlns:a16="http://schemas.microsoft.com/office/drawing/2014/main" id="{A6BB243F-D2A9-4636-9570-F132539687AA}"/>
              </a:ext>
            </a:extLst>
          </p:cNvPr>
          <p:cNvSpPr>
            <a:spLocks noGrp="1" noChangeAspect="1"/>
          </p:cNvSpPr>
          <p:nvPr>
            <p:ph type="body" sz="quarter" idx="29" hasCustomPrompt="1"/>
          </p:nvPr>
        </p:nvSpPr>
        <p:spPr>
          <a:xfrm>
            <a:off x="0" y="5583663"/>
            <a:ext cx="1274337" cy="1274337"/>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44" name="Text Placeholder 9">
            <a:extLst>
              <a:ext uri="{FF2B5EF4-FFF2-40B4-BE49-F238E27FC236}">
                <a16:creationId xmlns:a16="http://schemas.microsoft.com/office/drawing/2014/main" id="{627D8F21-3C4F-425A-B04F-55D22A423838}"/>
              </a:ext>
            </a:extLst>
          </p:cNvPr>
          <p:cNvSpPr>
            <a:spLocks noGrp="1" noChangeAspect="1"/>
          </p:cNvSpPr>
          <p:nvPr>
            <p:ph type="body" sz="quarter" idx="33" hasCustomPrompt="1"/>
          </p:nvPr>
        </p:nvSpPr>
        <p:spPr>
          <a:xfrm>
            <a:off x="10917663" y="1274337"/>
            <a:ext cx="1274337" cy="1274337"/>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45" name="Text Placeholder 9">
            <a:extLst>
              <a:ext uri="{FF2B5EF4-FFF2-40B4-BE49-F238E27FC236}">
                <a16:creationId xmlns:a16="http://schemas.microsoft.com/office/drawing/2014/main" id="{FDC557CF-CF05-4B50-9FF9-A17E7C756EDF}"/>
              </a:ext>
            </a:extLst>
          </p:cNvPr>
          <p:cNvSpPr>
            <a:spLocks noGrp="1" noChangeAspect="1"/>
          </p:cNvSpPr>
          <p:nvPr>
            <p:ph type="body" sz="quarter" idx="26" hasCustomPrompt="1"/>
          </p:nvPr>
        </p:nvSpPr>
        <p:spPr>
          <a:xfrm>
            <a:off x="6276794" y="5583663"/>
            <a:ext cx="1274337" cy="1274337"/>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46" name="Text Placeholder 9">
            <a:extLst>
              <a:ext uri="{FF2B5EF4-FFF2-40B4-BE49-F238E27FC236}">
                <a16:creationId xmlns:a16="http://schemas.microsoft.com/office/drawing/2014/main" id="{D9CE0503-3CE6-457C-8E77-20A4D98EC02E}"/>
              </a:ext>
            </a:extLst>
          </p:cNvPr>
          <p:cNvSpPr>
            <a:spLocks noGrp="1" noChangeAspect="1"/>
          </p:cNvSpPr>
          <p:nvPr>
            <p:ph type="body" sz="quarter" idx="27" hasCustomPrompt="1"/>
          </p:nvPr>
        </p:nvSpPr>
        <p:spPr>
          <a:xfrm>
            <a:off x="5002457" y="4309326"/>
            <a:ext cx="1274337" cy="1274337"/>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47" name="Text Placeholder 9">
            <a:extLst>
              <a:ext uri="{FF2B5EF4-FFF2-40B4-BE49-F238E27FC236}">
                <a16:creationId xmlns:a16="http://schemas.microsoft.com/office/drawing/2014/main" id="{C95509F9-87F1-42EA-AA00-CE67AE79FE76}"/>
              </a:ext>
            </a:extLst>
          </p:cNvPr>
          <p:cNvSpPr>
            <a:spLocks noGrp="1" noChangeAspect="1"/>
          </p:cNvSpPr>
          <p:nvPr>
            <p:ph type="body" sz="quarter" idx="28" hasCustomPrompt="1"/>
          </p:nvPr>
        </p:nvSpPr>
        <p:spPr>
          <a:xfrm>
            <a:off x="7551131" y="5583663"/>
            <a:ext cx="1274337" cy="1274337"/>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48" name="Text Placeholder 9">
            <a:extLst>
              <a:ext uri="{FF2B5EF4-FFF2-40B4-BE49-F238E27FC236}">
                <a16:creationId xmlns:a16="http://schemas.microsoft.com/office/drawing/2014/main" id="{8B362E68-2E87-47E3-ACA5-E5E1465D640B}"/>
              </a:ext>
            </a:extLst>
          </p:cNvPr>
          <p:cNvSpPr>
            <a:spLocks noGrp="1" noChangeAspect="1"/>
          </p:cNvSpPr>
          <p:nvPr>
            <p:ph type="body" sz="quarter" idx="31" hasCustomPrompt="1"/>
          </p:nvPr>
        </p:nvSpPr>
        <p:spPr>
          <a:xfrm>
            <a:off x="6276794" y="4309326"/>
            <a:ext cx="1274337" cy="1274337"/>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Tree>
    <p:extLst>
      <p:ext uri="{BB962C8B-B14F-4D97-AF65-F5344CB8AC3E}">
        <p14:creationId xmlns:p14="http://schemas.microsoft.com/office/powerpoint/2010/main" val="3689382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imple_Dark">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92730-AD19-4892-A667-75D5658CC22B}"/>
              </a:ext>
            </a:extLst>
          </p:cNvPr>
          <p:cNvSpPr>
            <a:spLocks noGrp="1"/>
          </p:cNvSpPr>
          <p:nvPr>
            <p:ph type="title" hasCustomPrompt="1"/>
          </p:nvPr>
        </p:nvSpPr>
        <p:spPr>
          <a:xfrm>
            <a:off x="2756852" y="2241010"/>
            <a:ext cx="6676708" cy="1329595"/>
          </a:xfrm>
        </p:spPr>
        <p:txBody>
          <a:bodyPr wrap="square" anchor="b">
            <a:spAutoFit/>
          </a:bodyPr>
          <a:lstStyle>
            <a:lvl1pPr algn="ctr">
              <a:defRPr sz="9600">
                <a:solidFill>
                  <a:schemeClr val="accent1"/>
                </a:solidFill>
              </a:defRPr>
            </a:lvl1pPr>
          </a:lstStyle>
          <a:p>
            <a:r>
              <a:rPr lang="en-US"/>
              <a:t>No.</a:t>
            </a:r>
          </a:p>
        </p:txBody>
      </p:sp>
      <p:sp>
        <p:nvSpPr>
          <p:cNvPr id="6" name="!!Text Placeholder 5">
            <a:extLst>
              <a:ext uri="{FF2B5EF4-FFF2-40B4-BE49-F238E27FC236}">
                <a16:creationId xmlns:a16="http://schemas.microsoft.com/office/drawing/2014/main" id="{73DB8DD9-26A9-45DD-A524-BE18CE7240F4}"/>
              </a:ext>
            </a:extLst>
          </p:cNvPr>
          <p:cNvSpPr>
            <a:spLocks noGrp="1"/>
          </p:cNvSpPr>
          <p:nvPr>
            <p:ph type="body" sz="quarter" idx="12"/>
          </p:nvPr>
        </p:nvSpPr>
        <p:spPr>
          <a:xfrm>
            <a:off x="2756852" y="3870325"/>
            <a:ext cx="6676708" cy="886397"/>
          </a:xfrm>
        </p:spPr>
        <p:txBody>
          <a:bodyPr>
            <a:spAutoFit/>
          </a:bodyPr>
          <a:lstStyle>
            <a:lvl1pPr marL="0" indent="0" algn="ctr">
              <a:buNone/>
              <a:defRPr sz="3200">
                <a:solidFill>
                  <a:schemeClr val="accent1"/>
                </a:solidFill>
              </a:defRPr>
            </a:lvl1pPr>
            <a:lvl2pPr algn="ctr">
              <a:defRPr sz="3200"/>
            </a:lvl2pPr>
            <a:lvl3pPr algn="ctr">
              <a:defRPr sz="3200"/>
            </a:lvl3pPr>
            <a:lvl4pPr algn="ctr">
              <a:defRPr sz="3200"/>
            </a:lvl4pPr>
            <a:lvl5pPr algn="ctr">
              <a:defRPr sz="3200"/>
            </a:lvl5pPr>
          </a:lstStyle>
          <a:p>
            <a:pPr lvl="0"/>
            <a:r>
              <a:rPr lang="en-US"/>
              <a:t>Click to edit Master text styles</a:t>
            </a:r>
          </a:p>
        </p:txBody>
      </p:sp>
      <p:pic>
        <p:nvPicPr>
          <p:cNvPr id="7" name="Graphic 6">
            <a:extLst>
              <a:ext uri="{FF2B5EF4-FFF2-40B4-BE49-F238E27FC236}">
                <a16:creationId xmlns:a16="http://schemas.microsoft.com/office/drawing/2014/main" id="{9407E0BA-8232-45DA-A03C-FBB585E2F6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809" y="289029"/>
            <a:ext cx="264955" cy="264955"/>
          </a:xfrm>
          <a:prstGeom prst="rect">
            <a:avLst/>
          </a:prstGeom>
        </p:spPr>
      </p:pic>
      <p:pic>
        <p:nvPicPr>
          <p:cNvPr id="5" name="Graphic 4">
            <a:extLst>
              <a:ext uri="{FF2B5EF4-FFF2-40B4-BE49-F238E27FC236}">
                <a16:creationId xmlns:a16="http://schemas.microsoft.com/office/drawing/2014/main" id="{BA84095F-CF0C-4849-83EF-8C86232389CD}"/>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287809" y="289029"/>
            <a:ext cx="264955" cy="264955"/>
          </a:xfrm>
          <a:prstGeom prst="rect">
            <a:avLst/>
          </a:prstGeom>
        </p:spPr>
      </p:pic>
    </p:spTree>
    <p:extLst>
      <p:ext uri="{BB962C8B-B14F-4D97-AF65-F5344CB8AC3E}">
        <p14:creationId xmlns:p14="http://schemas.microsoft.com/office/powerpoint/2010/main" val="16117788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imple_Ligh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92730-AD19-4892-A667-75D5658CC22B}"/>
              </a:ext>
            </a:extLst>
          </p:cNvPr>
          <p:cNvSpPr>
            <a:spLocks noGrp="1"/>
          </p:cNvSpPr>
          <p:nvPr>
            <p:ph type="title" hasCustomPrompt="1"/>
          </p:nvPr>
        </p:nvSpPr>
        <p:spPr>
          <a:xfrm>
            <a:off x="2756852" y="2241010"/>
            <a:ext cx="6676708" cy="1329595"/>
          </a:xfrm>
        </p:spPr>
        <p:txBody>
          <a:bodyPr wrap="square" anchor="b">
            <a:spAutoFit/>
          </a:bodyPr>
          <a:lstStyle>
            <a:lvl1pPr algn="ctr">
              <a:defRPr sz="9600">
                <a:solidFill>
                  <a:schemeClr val="accent4"/>
                </a:solidFill>
              </a:defRPr>
            </a:lvl1pPr>
          </a:lstStyle>
          <a:p>
            <a:r>
              <a:rPr lang="en-US"/>
              <a:t>No.</a:t>
            </a:r>
          </a:p>
        </p:txBody>
      </p:sp>
      <p:sp>
        <p:nvSpPr>
          <p:cNvPr id="6" name="Text Placeholder 5">
            <a:extLst>
              <a:ext uri="{FF2B5EF4-FFF2-40B4-BE49-F238E27FC236}">
                <a16:creationId xmlns:a16="http://schemas.microsoft.com/office/drawing/2014/main" id="{73DB8DD9-26A9-45DD-A524-BE18CE7240F4}"/>
              </a:ext>
            </a:extLst>
          </p:cNvPr>
          <p:cNvSpPr>
            <a:spLocks noGrp="1"/>
          </p:cNvSpPr>
          <p:nvPr>
            <p:ph type="body" sz="quarter" idx="12"/>
          </p:nvPr>
        </p:nvSpPr>
        <p:spPr>
          <a:xfrm>
            <a:off x="2756852" y="3870325"/>
            <a:ext cx="6676708" cy="886397"/>
          </a:xfrm>
        </p:spPr>
        <p:txBody>
          <a:bodyPr>
            <a:spAutoFit/>
          </a:bodyPr>
          <a:lstStyle>
            <a:lvl1pPr marL="0" indent="0" algn="ctr">
              <a:buNone/>
              <a:defRPr sz="3200">
                <a:solidFill>
                  <a:schemeClr val="accent4"/>
                </a:solidFill>
              </a:defRPr>
            </a:lvl1pPr>
            <a:lvl2pPr algn="ctr">
              <a:defRPr sz="3200"/>
            </a:lvl2pPr>
            <a:lvl3pPr algn="ctr">
              <a:defRPr sz="3200"/>
            </a:lvl3pPr>
            <a:lvl4pPr algn="ctr">
              <a:defRPr sz="3200"/>
            </a:lvl4pPr>
            <a:lvl5pPr algn="ctr">
              <a:defRPr sz="3200"/>
            </a:lvl5pPr>
          </a:lstStyle>
          <a:p>
            <a:pPr lvl="0"/>
            <a:r>
              <a:rPr lang="en-US"/>
              <a:t>Click to edit Master text styles</a:t>
            </a:r>
          </a:p>
        </p:txBody>
      </p:sp>
      <p:pic>
        <p:nvPicPr>
          <p:cNvPr id="7" name="Graphic 6">
            <a:extLst>
              <a:ext uri="{FF2B5EF4-FFF2-40B4-BE49-F238E27FC236}">
                <a16:creationId xmlns:a16="http://schemas.microsoft.com/office/drawing/2014/main" id="{9407E0BA-8232-45DA-A03C-FBB585E2F6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809" y="289029"/>
            <a:ext cx="264955" cy="264955"/>
          </a:xfrm>
          <a:prstGeom prst="rect">
            <a:avLst/>
          </a:prstGeom>
        </p:spPr>
      </p:pic>
      <p:sp>
        <p:nvSpPr>
          <p:cNvPr id="26" name="TextBox 25">
            <a:extLst>
              <a:ext uri="{FF2B5EF4-FFF2-40B4-BE49-F238E27FC236}">
                <a16:creationId xmlns:a16="http://schemas.microsoft.com/office/drawing/2014/main" id="{076A8532-BA8D-454F-9CA4-E1FA3E65D3BC}"/>
              </a:ext>
            </a:extLst>
          </p:cNvPr>
          <p:cNvSpPr txBox="1">
            <a:spLocks/>
          </p:cNvSpPr>
          <p:nvPr userDrawn="1"/>
        </p:nvSpPr>
        <p:spPr>
          <a:xfrm>
            <a:off x="-3238500" y="-5397"/>
            <a:ext cx="3054075" cy="1138773"/>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On this layout, you can change the background color to white</a:t>
            </a:r>
          </a:p>
          <a:p>
            <a:pPr marL="0" indent="0">
              <a:buNone/>
            </a:pPr>
            <a:r>
              <a:rPr lang="en-US" sz="1000" b="1">
                <a:solidFill>
                  <a:schemeClr val="tx1"/>
                </a:solidFill>
              </a:rPr>
              <a:t>In the Ribbon:</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Go to the Design tab</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Select Format Background</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Change the background color to white</a:t>
            </a:r>
            <a:endParaRPr lang="en-US" sz="1000" b="1">
              <a:solidFill>
                <a:schemeClr val="tx1"/>
              </a:solidFill>
            </a:endParaRPr>
          </a:p>
        </p:txBody>
      </p:sp>
      <p:pic>
        <p:nvPicPr>
          <p:cNvPr id="8" name="Graphic 7">
            <a:extLst>
              <a:ext uri="{FF2B5EF4-FFF2-40B4-BE49-F238E27FC236}">
                <a16:creationId xmlns:a16="http://schemas.microsoft.com/office/drawing/2014/main" id="{5F1B0229-FE76-4197-9E47-0BE424377B08}"/>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287809" y="289029"/>
            <a:ext cx="264955" cy="264955"/>
          </a:xfrm>
          <a:prstGeom prst="rect">
            <a:avLst/>
          </a:prstGeom>
        </p:spPr>
      </p:pic>
    </p:spTree>
    <p:extLst>
      <p:ext uri="{BB962C8B-B14F-4D97-AF65-F5344CB8AC3E}">
        <p14:creationId xmlns:p14="http://schemas.microsoft.com/office/powerpoint/2010/main" val="3729248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Bold_Dark">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92730-AD19-4892-A667-75D5658CC22B}"/>
              </a:ext>
            </a:extLst>
          </p:cNvPr>
          <p:cNvSpPr>
            <a:spLocks noGrp="1"/>
          </p:cNvSpPr>
          <p:nvPr>
            <p:ph type="title" hasCustomPrompt="1"/>
          </p:nvPr>
        </p:nvSpPr>
        <p:spPr>
          <a:xfrm>
            <a:off x="1435100" y="3244659"/>
            <a:ext cx="7876540" cy="3531736"/>
          </a:xfrm>
        </p:spPr>
        <p:txBody>
          <a:bodyPr wrap="square" anchor="t">
            <a:spAutoFit/>
          </a:bodyPr>
          <a:lstStyle>
            <a:lvl1pPr algn="l">
              <a:defRPr sz="25500">
                <a:solidFill>
                  <a:schemeClr val="accent1"/>
                </a:solidFill>
              </a:defRPr>
            </a:lvl1pPr>
          </a:lstStyle>
          <a:p>
            <a:r>
              <a:rPr lang="en-US"/>
              <a:t>No.</a:t>
            </a:r>
          </a:p>
        </p:txBody>
      </p:sp>
      <p:sp>
        <p:nvSpPr>
          <p:cNvPr id="6" name="Text Placeholder 5">
            <a:extLst>
              <a:ext uri="{FF2B5EF4-FFF2-40B4-BE49-F238E27FC236}">
                <a16:creationId xmlns:a16="http://schemas.microsoft.com/office/drawing/2014/main" id="{73DB8DD9-26A9-45DD-A524-BE18CE7240F4}"/>
              </a:ext>
            </a:extLst>
          </p:cNvPr>
          <p:cNvSpPr>
            <a:spLocks noGrp="1"/>
          </p:cNvSpPr>
          <p:nvPr>
            <p:ph type="body" sz="quarter" idx="12"/>
          </p:nvPr>
        </p:nvSpPr>
        <p:spPr>
          <a:xfrm>
            <a:off x="1739900" y="1256105"/>
            <a:ext cx="9683750" cy="1551194"/>
          </a:xfrm>
        </p:spPr>
        <p:txBody>
          <a:bodyPr wrap="square" anchor="b">
            <a:spAutoFit/>
          </a:bodyPr>
          <a:lstStyle>
            <a:lvl1pPr marL="0" indent="0" algn="l">
              <a:buNone/>
              <a:defRPr sz="5600">
                <a:solidFill>
                  <a:schemeClr val="accent1"/>
                </a:solidFill>
              </a:defRPr>
            </a:lvl1pPr>
            <a:lvl2pPr algn="ctr">
              <a:defRPr sz="3200"/>
            </a:lvl2pPr>
            <a:lvl3pPr algn="ctr">
              <a:defRPr sz="3200"/>
            </a:lvl3pPr>
            <a:lvl4pPr algn="ctr">
              <a:defRPr sz="3200"/>
            </a:lvl4pPr>
            <a:lvl5pPr algn="ctr">
              <a:defRPr sz="3200"/>
            </a:lvl5pPr>
          </a:lstStyle>
          <a:p>
            <a:pPr lvl="0"/>
            <a:r>
              <a:rPr lang="en-US"/>
              <a:t>Click to edit Master text styles</a:t>
            </a:r>
          </a:p>
        </p:txBody>
      </p:sp>
      <p:sp>
        <p:nvSpPr>
          <p:cNvPr id="7" name="Text Placeholder 21">
            <a:extLst>
              <a:ext uri="{FF2B5EF4-FFF2-40B4-BE49-F238E27FC236}">
                <a16:creationId xmlns:a16="http://schemas.microsoft.com/office/drawing/2014/main" id="{269F8C27-5DD1-473F-A9DE-A8749055DCDB}"/>
              </a:ext>
            </a:extLst>
          </p:cNvPr>
          <p:cNvSpPr>
            <a:spLocks noGrp="1" noChangeAspect="1"/>
          </p:cNvSpPr>
          <p:nvPr>
            <p:ph type="body" sz="quarter" idx="63" hasCustomPrompt="1"/>
          </p:nvPr>
        </p:nvSpPr>
        <p:spPr>
          <a:xfrm>
            <a:off x="0" y="5778000"/>
            <a:ext cx="1080000" cy="1080000"/>
          </a:xfrm>
          <a:solidFill>
            <a:schemeClr val="accent1"/>
          </a:solidFill>
          <a:ln>
            <a:noFill/>
          </a:ln>
        </p:spPr>
        <p:txBody>
          <a:bodyPr lIns="72000" tIns="72000" rIns="72000" bIns="72000"/>
          <a:lstStyle>
            <a:lvl1pPr marL="0" indent="0">
              <a:buFont typeface="Arial" panose="020B0604020202020204" pitchFamily="34" charset="0"/>
              <a:buNone/>
              <a:defRPr>
                <a:solidFill>
                  <a:schemeClr val="bg1"/>
                </a:solidFill>
              </a:defRPr>
            </a:lvl1pPr>
          </a:lstStyle>
          <a:p>
            <a:pPr lvl="0"/>
            <a:r>
              <a:rPr lang="en-US"/>
              <a:t> </a:t>
            </a:r>
          </a:p>
        </p:txBody>
      </p:sp>
      <p:sp>
        <p:nvSpPr>
          <p:cNvPr id="8" name="Text Placeholder 21">
            <a:extLst>
              <a:ext uri="{FF2B5EF4-FFF2-40B4-BE49-F238E27FC236}">
                <a16:creationId xmlns:a16="http://schemas.microsoft.com/office/drawing/2014/main" id="{9CD29782-5EFC-45DB-BF97-C336E6A19125}"/>
              </a:ext>
            </a:extLst>
          </p:cNvPr>
          <p:cNvSpPr>
            <a:spLocks noGrp="1" noChangeAspect="1"/>
          </p:cNvSpPr>
          <p:nvPr>
            <p:ph type="body" sz="quarter" idx="64" hasCustomPrompt="1"/>
          </p:nvPr>
        </p:nvSpPr>
        <p:spPr>
          <a:xfrm>
            <a:off x="0" y="4698000"/>
            <a:ext cx="1080000" cy="1080000"/>
          </a:xfrm>
          <a:solidFill>
            <a:schemeClr val="accent1"/>
          </a:solidFill>
          <a:ln>
            <a:noFill/>
          </a:ln>
        </p:spPr>
        <p:txBody>
          <a:bodyPr lIns="72000" tIns="72000" rIns="72000" bIns="72000"/>
          <a:lstStyle>
            <a:lvl1pPr marL="0" indent="0">
              <a:buFont typeface="Arial" panose="020B0604020202020204" pitchFamily="34" charset="0"/>
              <a:buNone/>
              <a:defRPr>
                <a:solidFill>
                  <a:schemeClr val="bg1"/>
                </a:solidFill>
              </a:defRPr>
            </a:lvl1pPr>
          </a:lstStyle>
          <a:p>
            <a:pPr lvl="0"/>
            <a:r>
              <a:rPr lang="en-US"/>
              <a:t> </a:t>
            </a:r>
          </a:p>
        </p:txBody>
      </p:sp>
      <p:sp>
        <p:nvSpPr>
          <p:cNvPr id="9" name="Text Placeholder 21">
            <a:extLst>
              <a:ext uri="{FF2B5EF4-FFF2-40B4-BE49-F238E27FC236}">
                <a16:creationId xmlns:a16="http://schemas.microsoft.com/office/drawing/2014/main" id="{BB720E6E-EFDC-459E-9223-2E9A4C277168}"/>
              </a:ext>
            </a:extLst>
          </p:cNvPr>
          <p:cNvSpPr>
            <a:spLocks noGrp="1" noChangeAspect="1"/>
          </p:cNvSpPr>
          <p:nvPr>
            <p:ph type="body" sz="quarter" idx="65" hasCustomPrompt="1"/>
          </p:nvPr>
        </p:nvSpPr>
        <p:spPr>
          <a:xfrm>
            <a:off x="0" y="3618000"/>
            <a:ext cx="1080000" cy="1080000"/>
          </a:xfrm>
          <a:solidFill>
            <a:schemeClr val="accent1"/>
          </a:solidFill>
          <a:ln>
            <a:noFill/>
          </a:ln>
        </p:spPr>
        <p:txBody>
          <a:bodyPr lIns="72000" tIns="72000" rIns="72000" bIns="72000"/>
          <a:lstStyle>
            <a:lvl1pPr marL="0" indent="0">
              <a:buFont typeface="Arial" panose="020B0604020202020204" pitchFamily="34" charset="0"/>
              <a:buNone/>
              <a:defRPr>
                <a:solidFill>
                  <a:schemeClr val="bg1"/>
                </a:solidFill>
              </a:defRPr>
            </a:lvl1pPr>
          </a:lstStyle>
          <a:p>
            <a:pPr lvl="0"/>
            <a:r>
              <a:rPr lang="en-US"/>
              <a:t> </a:t>
            </a:r>
          </a:p>
        </p:txBody>
      </p:sp>
      <p:pic>
        <p:nvPicPr>
          <p:cNvPr id="11" name="Graphic 10">
            <a:extLst>
              <a:ext uri="{FF2B5EF4-FFF2-40B4-BE49-F238E27FC236}">
                <a16:creationId xmlns:a16="http://schemas.microsoft.com/office/drawing/2014/main" id="{BD89A5C3-AB9E-4378-B0A6-52F1844BC0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809" y="289029"/>
            <a:ext cx="264955" cy="264955"/>
          </a:xfrm>
          <a:prstGeom prst="rect">
            <a:avLst/>
          </a:prstGeom>
        </p:spPr>
      </p:pic>
      <p:pic>
        <p:nvPicPr>
          <p:cNvPr id="10" name="Graphic 9">
            <a:extLst>
              <a:ext uri="{FF2B5EF4-FFF2-40B4-BE49-F238E27FC236}">
                <a16:creationId xmlns:a16="http://schemas.microsoft.com/office/drawing/2014/main" id="{58B3FB8E-150B-40D4-B248-46CDC3227CEC}"/>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287809" y="289029"/>
            <a:ext cx="264955" cy="264955"/>
          </a:xfrm>
          <a:prstGeom prst="rect">
            <a:avLst/>
          </a:prstGeom>
        </p:spPr>
      </p:pic>
      <p:grpSp>
        <p:nvGrpSpPr>
          <p:cNvPr id="69" name="Group 68">
            <a:extLst>
              <a:ext uri="{FF2B5EF4-FFF2-40B4-BE49-F238E27FC236}">
                <a16:creationId xmlns:a16="http://schemas.microsoft.com/office/drawing/2014/main" id="{5520030A-CEE2-41AF-ACFB-6522B7A11943}"/>
              </a:ext>
            </a:extLst>
          </p:cNvPr>
          <p:cNvGrpSpPr/>
          <p:nvPr userDrawn="1"/>
        </p:nvGrpSpPr>
        <p:grpSpPr>
          <a:xfrm>
            <a:off x="-3247458" y="-5397"/>
            <a:ext cx="3063033" cy="3444887"/>
            <a:chOff x="-3247458" y="-5397"/>
            <a:chExt cx="3063033" cy="3444887"/>
          </a:xfrm>
        </p:grpSpPr>
        <p:sp>
          <p:nvSpPr>
            <p:cNvPr id="70" name="TextBox 8">
              <a:extLst>
                <a:ext uri="{FF2B5EF4-FFF2-40B4-BE49-F238E27FC236}">
                  <a16:creationId xmlns:a16="http://schemas.microsoft.com/office/drawing/2014/main" id="{9E1ABC91-B521-4AE5-A9DC-F809B8223F76}"/>
                </a:ext>
              </a:extLst>
            </p:cNvPr>
            <p:cNvSpPr txBox="1">
              <a:spLocks/>
            </p:cNvSpPr>
            <p:nvPr/>
          </p:nvSpPr>
          <p:spPr>
            <a:xfrm>
              <a:off x="-3238500" y="-5397"/>
              <a:ext cx="3054075" cy="2677656"/>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Change the ‘graphic square’ elements</a:t>
              </a:r>
            </a:p>
            <a:p>
              <a:pPr marL="0" indent="0">
                <a:buNone/>
              </a:pPr>
              <a:r>
                <a:rPr lang="en-US" sz="1000" b="1">
                  <a:solidFill>
                    <a:schemeClr val="tx1"/>
                  </a:solidFill>
                </a:rPr>
                <a:t>Remove</a:t>
              </a:r>
              <a:r>
                <a:rPr lang="en-US" sz="1000" b="0">
                  <a:solidFill>
                    <a:schemeClr val="tx1"/>
                  </a:solidFill>
                </a:rPr>
                <a:t> elements by deleting them.</a:t>
              </a:r>
            </a:p>
            <a:p>
              <a:pPr marL="0" indent="0">
                <a:buNone/>
              </a:pPr>
              <a:r>
                <a:rPr lang="en-US" sz="1000" b="1">
                  <a:solidFill>
                    <a:schemeClr val="tx1"/>
                  </a:solidFill>
                </a:rPr>
                <a:t>Add</a:t>
              </a:r>
              <a:r>
                <a:rPr lang="en-US" sz="1000" b="0">
                  <a:solidFill>
                    <a:schemeClr val="tx1"/>
                  </a:solidFill>
                </a:rPr>
                <a:t> elements by copying existing ones to other locations. Copy a square by pressing the Ctrl key while you move a square with the mouse (release the mouse before you release Ctrl).</a:t>
              </a:r>
            </a:p>
            <a:p>
              <a:pPr marL="0" indent="0">
                <a:buNone/>
              </a:pPr>
              <a:r>
                <a:rPr lang="en-US" sz="1000" b="0">
                  <a:solidFill>
                    <a:schemeClr val="tx1"/>
                  </a:solidFill>
                </a:rPr>
                <a:t>Follow these guidelines:</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For layouts with colored backgrounds, do not change the original fill color</a:t>
              </a:r>
            </a:p>
            <a:p>
              <a:pPr marL="177800" indent="-180000">
                <a:buFont typeface="+mj-lt"/>
                <a:buAutoNum type="arabicPeriod"/>
              </a:pPr>
              <a:r>
                <a:rPr lang="en-US" sz="1000" b="0">
                  <a:solidFill>
                    <a:schemeClr val="tx1"/>
                  </a:solidFill>
                </a:rPr>
                <a:t>Do not leave space between elements and make sure they do not overlap</a:t>
              </a:r>
            </a:p>
            <a:p>
              <a:pPr marL="177800" indent="-180000">
                <a:buFont typeface="+mj-lt"/>
                <a:buAutoNum type="arabicPeriod"/>
              </a:pPr>
              <a:r>
                <a:rPr lang="en-US" sz="1000" b="0">
                  <a:solidFill>
                    <a:schemeClr val="tx1"/>
                  </a:solidFill>
                </a:rPr>
                <a:t>If you change the size of the squares, ensure that they remain square by pressing the Shift key while using the corner markers to change the size.</a:t>
              </a:r>
              <a:endParaRPr lang="en-US" sz="1000" b="1">
                <a:solidFill>
                  <a:schemeClr val="tx1"/>
                </a:solidFill>
              </a:endParaRPr>
            </a:p>
          </p:txBody>
        </p:sp>
        <p:grpSp>
          <p:nvGrpSpPr>
            <p:cNvPr id="71" name="Group 70">
              <a:extLst>
                <a:ext uri="{FF2B5EF4-FFF2-40B4-BE49-F238E27FC236}">
                  <a16:creationId xmlns:a16="http://schemas.microsoft.com/office/drawing/2014/main" id="{4B3A9AE2-C976-4FBA-9C56-0A80C6181BC2}"/>
                </a:ext>
              </a:extLst>
            </p:cNvPr>
            <p:cNvGrpSpPr>
              <a:grpSpLocks/>
            </p:cNvGrpSpPr>
            <p:nvPr/>
          </p:nvGrpSpPr>
          <p:grpSpPr>
            <a:xfrm>
              <a:off x="-3247458" y="2780259"/>
              <a:ext cx="3016477" cy="659231"/>
              <a:chOff x="-3247458" y="2183435"/>
              <a:chExt cx="3016477" cy="659231"/>
            </a:xfrm>
          </p:grpSpPr>
          <p:grpSp>
            <p:nvGrpSpPr>
              <p:cNvPr id="72" name="Group 71">
                <a:extLst>
                  <a:ext uri="{FF2B5EF4-FFF2-40B4-BE49-F238E27FC236}">
                    <a16:creationId xmlns:a16="http://schemas.microsoft.com/office/drawing/2014/main" id="{5A0BB709-A10F-4BF1-AB7C-1C91F801697B}"/>
                  </a:ext>
                </a:extLst>
              </p:cNvPr>
              <p:cNvGrpSpPr/>
              <p:nvPr/>
            </p:nvGrpSpPr>
            <p:grpSpPr>
              <a:xfrm>
                <a:off x="-2995593" y="2183436"/>
                <a:ext cx="1170869" cy="659230"/>
                <a:chOff x="-1820135" y="4330269"/>
                <a:chExt cx="1397193" cy="786656"/>
              </a:xfrm>
            </p:grpSpPr>
            <p:sp>
              <p:nvSpPr>
                <p:cNvPr id="85" name="Rectangle 84">
                  <a:extLst>
                    <a:ext uri="{FF2B5EF4-FFF2-40B4-BE49-F238E27FC236}">
                      <a16:creationId xmlns:a16="http://schemas.microsoft.com/office/drawing/2014/main" id="{DC4E487D-CA8E-4796-9FD0-8C687A7034E9}"/>
                    </a:ext>
                  </a:extLst>
                </p:cNvPr>
                <p:cNvSpPr>
                  <a:spLocks/>
                </p:cNvSpPr>
                <p:nvPr/>
              </p:nvSpPr>
              <p:spPr>
                <a:xfrm>
                  <a:off x="-1820135" y="4330269"/>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6" name="Rectangle 85">
                  <a:extLst>
                    <a:ext uri="{FF2B5EF4-FFF2-40B4-BE49-F238E27FC236}">
                      <a16:creationId xmlns:a16="http://schemas.microsoft.com/office/drawing/2014/main" id="{3856E4D4-2827-45A5-B7C8-B251F00B5321}"/>
                    </a:ext>
                  </a:extLst>
                </p:cNvPr>
                <p:cNvSpPr>
                  <a:spLocks/>
                </p:cNvSpPr>
                <p:nvPr/>
              </p:nvSpPr>
              <p:spPr>
                <a:xfrm>
                  <a:off x="-1820135" y="4630627"/>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7" name="Rectangle 86">
                  <a:extLst>
                    <a:ext uri="{FF2B5EF4-FFF2-40B4-BE49-F238E27FC236}">
                      <a16:creationId xmlns:a16="http://schemas.microsoft.com/office/drawing/2014/main" id="{DB5AACC2-87E7-4111-BED1-A4E1EC97C4A8}"/>
                    </a:ext>
                  </a:extLst>
                </p:cNvPr>
                <p:cNvSpPr>
                  <a:spLocks/>
                </p:cNvSpPr>
                <p:nvPr/>
              </p:nvSpPr>
              <p:spPr>
                <a:xfrm>
                  <a:off x="-1820135" y="4873085"/>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8" name="Rectangle 87">
                  <a:extLst>
                    <a:ext uri="{FF2B5EF4-FFF2-40B4-BE49-F238E27FC236}">
                      <a16:creationId xmlns:a16="http://schemas.microsoft.com/office/drawing/2014/main" id="{2E5C1FD7-96CA-4124-8925-0AB16B83A9E3}"/>
                    </a:ext>
                  </a:extLst>
                </p:cNvPr>
                <p:cNvSpPr>
                  <a:spLocks/>
                </p:cNvSpPr>
                <p:nvPr/>
              </p:nvSpPr>
              <p:spPr>
                <a:xfrm>
                  <a:off x="-666782" y="433026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9" name="Rectangle 88">
                  <a:extLst>
                    <a:ext uri="{FF2B5EF4-FFF2-40B4-BE49-F238E27FC236}">
                      <a16:creationId xmlns:a16="http://schemas.microsoft.com/office/drawing/2014/main" id="{2C8CE48D-CE3C-41A5-997E-2F2FEEA3AC19}"/>
                    </a:ext>
                  </a:extLst>
                </p:cNvPr>
                <p:cNvSpPr>
                  <a:spLocks/>
                </p:cNvSpPr>
                <p:nvPr/>
              </p:nvSpPr>
              <p:spPr>
                <a:xfrm>
                  <a:off x="-911526" y="457410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73" name="Group 72">
                <a:extLst>
                  <a:ext uri="{FF2B5EF4-FFF2-40B4-BE49-F238E27FC236}">
                    <a16:creationId xmlns:a16="http://schemas.microsoft.com/office/drawing/2014/main" id="{CB9DCC87-534F-4760-9316-AC69A87E79C5}"/>
                  </a:ext>
                </a:extLst>
              </p:cNvPr>
              <p:cNvGrpSpPr/>
              <p:nvPr/>
            </p:nvGrpSpPr>
            <p:grpSpPr>
              <a:xfrm>
                <a:off x="-3247458" y="2183435"/>
                <a:ext cx="190497" cy="190497"/>
                <a:chOff x="-1190625" y="5119688"/>
                <a:chExt cx="242890" cy="242890"/>
              </a:xfrm>
            </p:grpSpPr>
            <p:sp>
              <p:nvSpPr>
                <p:cNvPr id="83" name="Oval 82">
                  <a:extLst>
                    <a:ext uri="{FF2B5EF4-FFF2-40B4-BE49-F238E27FC236}">
                      <a16:creationId xmlns:a16="http://schemas.microsoft.com/office/drawing/2014/main" id="{3F5F2494-766E-4529-8B0A-9985107DDED5}"/>
                    </a:ext>
                  </a:extLst>
                </p:cNvPr>
                <p:cNvSpPr/>
                <p:nvPr/>
              </p:nvSpPr>
              <p:spPr>
                <a:xfrm>
                  <a:off x="-1190625" y="5119688"/>
                  <a:ext cx="242890" cy="24289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4" name="Plus Sign 83">
                  <a:extLst>
                    <a:ext uri="{FF2B5EF4-FFF2-40B4-BE49-F238E27FC236}">
                      <a16:creationId xmlns:a16="http://schemas.microsoft.com/office/drawing/2014/main" id="{5C5610E4-AFD8-4779-856F-30B6165C2807}"/>
                    </a:ext>
                  </a:extLst>
                </p:cNvPr>
                <p:cNvSpPr>
                  <a:spLocks/>
                </p:cNvSpPr>
                <p:nvPr/>
              </p:nvSpPr>
              <p:spPr>
                <a:xfrm>
                  <a:off x="-1171170" y="5139143"/>
                  <a:ext cx="203980" cy="203980"/>
                </a:xfrm>
                <a:prstGeom prst="mathPlus">
                  <a:avLst>
                    <a:gd name="adj1" fmla="val 11846"/>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74" name="Group 73">
                <a:extLst>
                  <a:ext uri="{FF2B5EF4-FFF2-40B4-BE49-F238E27FC236}">
                    <a16:creationId xmlns:a16="http://schemas.microsoft.com/office/drawing/2014/main" id="{0B40C979-6F4F-4E57-A813-2BCA11467F88}"/>
                  </a:ext>
                </a:extLst>
              </p:cNvPr>
              <p:cNvGrpSpPr/>
              <p:nvPr/>
            </p:nvGrpSpPr>
            <p:grpSpPr>
              <a:xfrm>
                <a:off x="-1401850" y="2183435"/>
                <a:ext cx="1170869" cy="659230"/>
                <a:chOff x="-1820135" y="5417070"/>
                <a:chExt cx="1397193" cy="786656"/>
              </a:xfrm>
            </p:grpSpPr>
            <p:sp>
              <p:nvSpPr>
                <p:cNvPr id="78" name="Rectangle 77">
                  <a:extLst>
                    <a:ext uri="{FF2B5EF4-FFF2-40B4-BE49-F238E27FC236}">
                      <a16:creationId xmlns:a16="http://schemas.microsoft.com/office/drawing/2014/main" id="{FD1FE6C9-1170-42B3-9744-28F5650A7A03}"/>
                    </a:ext>
                  </a:extLst>
                </p:cNvPr>
                <p:cNvSpPr>
                  <a:spLocks/>
                </p:cNvSpPr>
                <p:nvPr/>
              </p:nvSpPr>
              <p:spPr>
                <a:xfrm>
                  <a:off x="-1820135" y="5417070"/>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9" name="Rectangle 78">
                  <a:extLst>
                    <a:ext uri="{FF2B5EF4-FFF2-40B4-BE49-F238E27FC236}">
                      <a16:creationId xmlns:a16="http://schemas.microsoft.com/office/drawing/2014/main" id="{D72E8B6B-DAB1-4B87-AF88-F0855BBCACEF}"/>
                    </a:ext>
                  </a:extLst>
                </p:cNvPr>
                <p:cNvSpPr>
                  <a:spLocks/>
                </p:cNvSpPr>
                <p:nvPr/>
              </p:nvSpPr>
              <p:spPr>
                <a:xfrm>
                  <a:off x="-1820135" y="565264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0" name="Rectangle 79">
                  <a:extLst>
                    <a:ext uri="{FF2B5EF4-FFF2-40B4-BE49-F238E27FC236}">
                      <a16:creationId xmlns:a16="http://schemas.microsoft.com/office/drawing/2014/main" id="{B76466C0-D025-4EA4-ACEB-EA0E552317FF}"/>
                    </a:ext>
                  </a:extLst>
                </p:cNvPr>
                <p:cNvSpPr>
                  <a:spLocks/>
                </p:cNvSpPr>
                <p:nvPr/>
              </p:nvSpPr>
              <p:spPr>
                <a:xfrm>
                  <a:off x="-1820135" y="595988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1" name="Rectangle 80">
                  <a:extLst>
                    <a:ext uri="{FF2B5EF4-FFF2-40B4-BE49-F238E27FC236}">
                      <a16:creationId xmlns:a16="http://schemas.microsoft.com/office/drawing/2014/main" id="{EB767EA2-5BF3-445D-8BD6-E80850B1645E}"/>
                    </a:ext>
                  </a:extLst>
                </p:cNvPr>
                <p:cNvSpPr/>
                <p:nvPr/>
              </p:nvSpPr>
              <p:spPr>
                <a:xfrm>
                  <a:off x="-666782" y="5417333"/>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2" name="Rectangle 81">
                  <a:extLst>
                    <a:ext uri="{FF2B5EF4-FFF2-40B4-BE49-F238E27FC236}">
                      <a16:creationId xmlns:a16="http://schemas.microsoft.com/office/drawing/2014/main" id="{3258BC00-3804-44CD-B3D4-8331324BC8FF}"/>
                    </a:ext>
                  </a:extLst>
                </p:cNvPr>
                <p:cNvSpPr/>
                <p:nvPr/>
              </p:nvSpPr>
              <p:spPr>
                <a:xfrm>
                  <a:off x="-773462" y="571604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75" name="Group 74">
                <a:extLst>
                  <a:ext uri="{FF2B5EF4-FFF2-40B4-BE49-F238E27FC236}">
                    <a16:creationId xmlns:a16="http://schemas.microsoft.com/office/drawing/2014/main" id="{29133973-3B78-4C5A-8315-DA81C37F200D}"/>
                  </a:ext>
                </a:extLst>
              </p:cNvPr>
              <p:cNvGrpSpPr/>
              <p:nvPr/>
            </p:nvGrpSpPr>
            <p:grpSpPr>
              <a:xfrm>
                <a:off x="-1653715" y="2183435"/>
                <a:ext cx="190497" cy="190497"/>
                <a:chOff x="-820920" y="5119691"/>
                <a:chExt cx="242890" cy="242890"/>
              </a:xfrm>
            </p:grpSpPr>
            <p:sp>
              <p:nvSpPr>
                <p:cNvPr id="76" name="Oval 75">
                  <a:extLst>
                    <a:ext uri="{FF2B5EF4-FFF2-40B4-BE49-F238E27FC236}">
                      <a16:creationId xmlns:a16="http://schemas.microsoft.com/office/drawing/2014/main" id="{5947F9C5-C3BE-496C-BC7F-5C8773499510}"/>
                    </a:ext>
                  </a:extLst>
                </p:cNvPr>
                <p:cNvSpPr/>
                <p:nvPr/>
              </p:nvSpPr>
              <p:spPr>
                <a:xfrm>
                  <a:off x="-820920" y="5119691"/>
                  <a:ext cx="242890" cy="242890"/>
                </a:xfrm>
                <a:prstGeom prst="ellipse">
                  <a:avLst/>
                </a:prstGeom>
                <a:solidFill>
                  <a:srgbClr val="C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7" name="Division Sign 76">
                  <a:extLst>
                    <a:ext uri="{FF2B5EF4-FFF2-40B4-BE49-F238E27FC236}">
                      <a16:creationId xmlns:a16="http://schemas.microsoft.com/office/drawing/2014/main" id="{4BE63CFC-D606-48BE-94A4-8D29068C4D5B}"/>
                    </a:ext>
                  </a:extLst>
                </p:cNvPr>
                <p:cNvSpPr>
                  <a:spLocks/>
                </p:cNvSpPr>
                <p:nvPr/>
              </p:nvSpPr>
              <p:spPr>
                <a:xfrm>
                  <a:off x="-801465" y="5139146"/>
                  <a:ext cx="203980" cy="203980"/>
                </a:xfrm>
                <a:prstGeom prst="mathDivide">
                  <a:avLst>
                    <a:gd name="adj1" fmla="val 11846"/>
                    <a:gd name="adj2" fmla="val 7048"/>
                    <a:gd name="adj3" fmla="val 1176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grpSp>
    </p:spTree>
    <p:extLst>
      <p:ext uri="{BB962C8B-B14F-4D97-AF65-F5344CB8AC3E}">
        <p14:creationId xmlns:p14="http://schemas.microsoft.com/office/powerpoint/2010/main" val="2978120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old_Ligh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92730-AD19-4892-A667-75D5658CC22B}"/>
              </a:ext>
            </a:extLst>
          </p:cNvPr>
          <p:cNvSpPr>
            <a:spLocks noGrp="1"/>
          </p:cNvSpPr>
          <p:nvPr>
            <p:ph type="title" hasCustomPrompt="1"/>
          </p:nvPr>
        </p:nvSpPr>
        <p:spPr>
          <a:xfrm>
            <a:off x="1435100" y="3244659"/>
            <a:ext cx="7876540" cy="3531736"/>
          </a:xfrm>
        </p:spPr>
        <p:txBody>
          <a:bodyPr wrap="square" anchor="t">
            <a:spAutoFit/>
          </a:bodyPr>
          <a:lstStyle>
            <a:lvl1pPr algn="l">
              <a:defRPr sz="25500">
                <a:solidFill>
                  <a:schemeClr val="accent4"/>
                </a:solidFill>
              </a:defRPr>
            </a:lvl1pPr>
          </a:lstStyle>
          <a:p>
            <a:r>
              <a:rPr lang="en-US"/>
              <a:t>No.</a:t>
            </a:r>
          </a:p>
        </p:txBody>
      </p:sp>
      <p:sp>
        <p:nvSpPr>
          <p:cNvPr id="6" name="Text Placeholder 5">
            <a:extLst>
              <a:ext uri="{FF2B5EF4-FFF2-40B4-BE49-F238E27FC236}">
                <a16:creationId xmlns:a16="http://schemas.microsoft.com/office/drawing/2014/main" id="{73DB8DD9-26A9-45DD-A524-BE18CE7240F4}"/>
              </a:ext>
            </a:extLst>
          </p:cNvPr>
          <p:cNvSpPr>
            <a:spLocks noGrp="1"/>
          </p:cNvSpPr>
          <p:nvPr>
            <p:ph type="body" sz="quarter" idx="12"/>
          </p:nvPr>
        </p:nvSpPr>
        <p:spPr>
          <a:xfrm>
            <a:off x="1739900" y="1256105"/>
            <a:ext cx="9683750" cy="1551194"/>
          </a:xfrm>
        </p:spPr>
        <p:txBody>
          <a:bodyPr wrap="square" anchor="b">
            <a:spAutoFit/>
          </a:bodyPr>
          <a:lstStyle>
            <a:lvl1pPr marL="0" indent="0" algn="l">
              <a:buNone/>
              <a:defRPr sz="5600">
                <a:solidFill>
                  <a:schemeClr val="accent4"/>
                </a:solidFill>
              </a:defRPr>
            </a:lvl1pPr>
            <a:lvl2pPr algn="ctr">
              <a:defRPr sz="3200"/>
            </a:lvl2pPr>
            <a:lvl3pPr algn="ctr">
              <a:defRPr sz="3200"/>
            </a:lvl3pPr>
            <a:lvl4pPr algn="ctr">
              <a:defRPr sz="3200"/>
            </a:lvl4pPr>
            <a:lvl5pPr algn="ctr">
              <a:defRPr sz="3200"/>
            </a:lvl5pPr>
          </a:lstStyle>
          <a:p>
            <a:pPr lvl="0"/>
            <a:r>
              <a:rPr lang="en-US"/>
              <a:t>Click to edit Master text styles</a:t>
            </a:r>
          </a:p>
        </p:txBody>
      </p:sp>
      <p:pic>
        <p:nvPicPr>
          <p:cNvPr id="11" name="Graphic 10">
            <a:extLst>
              <a:ext uri="{FF2B5EF4-FFF2-40B4-BE49-F238E27FC236}">
                <a16:creationId xmlns:a16="http://schemas.microsoft.com/office/drawing/2014/main" id="{BD89A5C3-AB9E-4378-B0A6-52F1844BC0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809" y="289029"/>
            <a:ext cx="264955" cy="264955"/>
          </a:xfrm>
          <a:prstGeom prst="rect">
            <a:avLst/>
          </a:prstGeom>
        </p:spPr>
      </p:pic>
      <p:sp>
        <p:nvSpPr>
          <p:cNvPr id="30" name="TextBox 29">
            <a:extLst>
              <a:ext uri="{FF2B5EF4-FFF2-40B4-BE49-F238E27FC236}">
                <a16:creationId xmlns:a16="http://schemas.microsoft.com/office/drawing/2014/main" id="{343A8633-D5F4-40EA-B43E-40576ADEC3B0}"/>
              </a:ext>
            </a:extLst>
          </p:cNvPr>
          <p:cNvSpPr txBox="1">
            <a:spLocks/>
          </p:cNvSpPr>
          <p:nvPr/>
        </p:nvSpPr>
        <p:spPr>
          <a:xfrm>
            <a:off x="-3238500" y="3713810"/>
            <a:ext cx="3054075" cy="1138773"/>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On this layout, you can change the background color to white</a:t>
            </a:r>
          </a:p>
          <a:p>
            <a:pPr marL="0" indent="0">
              <a:buNone/>
            </a:pPr>
            <a:r>
              <a:rPr lang="en-US" sz="1000" b="1">
                <a:solidFill>
                  <a:schemeClr val="tx1"/>
                </a:solidFill>
              </a:rPr>
              <a:t>In the Ribbon:</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Go to the Design tab</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Select Format Background</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Change the background color to white</a:t>
            </a:r>
            <a:endParaRPr lang="en-US" sz="1000" b="1">
              <a:solidFill>
                <a:schemeClr val="tx1"/>
              </a:solidFill>
            </a:endParaRPr>
          </a:p>
        </p:txBody>
      </p:sp>
      <p:pic>
        <p:nvPicPr>
          <p:cNvPr id="29" name="Graphic 28">
            <a:extLst>
              <a:ext uri="{FF2B5EF4-FFF2-40B4-BE49-F238E27FC236}">
                <a16:creationId xmlns:a16="http://schemas.microsoft.com/office/drawing/2014/main" id="{087FA5FE-C1B4-4B24-87BA-BD97E371B8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7809" y="289029"/>
            <a:ext cx="264955" cy="264955"/>
          </a:xfrm>
          <a:prstGeom prst="rect">
            <a:avLst/>
          </a:prstGeom>
        </p:spPr>
      </p:pic>
      <p:grpSp>
        <p:nvGrpSpPr>
          <p:cNvPr id="71" name="Group 70">
            <a:extLst>
              <a:ext uri="{FF2B5EF4-FFF2-40B4-BE49-F238E27FC236}">
                <a16:creationId xmlns:a16="http://schemas.microsoft.com/office/drawing/2014/main" id="{A639C65A-C82C-481E-89E4-9F779CE99A80}"/>
              </a:ext>
            </a:extLst>
          </p:cNvPr>
          <p:cNvGrpSpPr/>
          <p:nvPr userDrawn="1"/>
        </p:nvGrpSpPr>
        <p:grpSpPr>
          <a:xfrm>
            <a:off x="-3247458" y="-5397"/>
            <a:ext cx="3063033" cy="3444887"/>
            <a:chOff x="-3247458" y="-5397"/>
            <a:chExt cx="3063033" cy="3444887"/>
          </a:xfrm>
        </p:grpSpPr>
        <p:sp>
          <p:nvSpPr>
            <p:cNvPr id="72" name="TextBox 8">
              <a:extLst>
                <a:ext uri="{FF2B5EF4-FFF2-40B4-BE49-F238E27FC236}">
                  <a16:creationId xmlns:a16="http://schemas.microsoft.com/office/drawing/2014/main" id="{4BB07199-898D-468F-950D-83BC02775228}"/>
                </a:ext>
              </a:extLst>
            </p:cNvPr>
            <p:cNvSpPr txBox="1">
              <a:spLocks/>
            </p:cNvSpPr>
            <p:nvPr/>
          </p:nvSpPr>
          <p:spPr>
            <a:xfrm>
              <a:off x="-3238500" y="-5397"/>
              <a:ext cx="3054075" cy="2677656"/>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Change the ‘graphic square’ elements</a:t>
              </a:r>
            </a:p>
            <a:p>
              <a:pPr marL="0" indent="0">
                <a:buNone/>
              </a:pPr>
              <a:r>
                <a:rPr lang="en-US" sz="1000" b="1">
                  <a:solidFill>
                    <a:schemeClr val="tx1"/>
                  </a:solidFill>
                </a:rPr>
                <a:t>Remove</a:t>
              </a:r>
              <a:r>
                <a:rPr lang="en-US" sz="1000" b="0">
                  <a:solidFill>
                    <a:schemeClr val="tx1"/>
                  </a:solidFill>
                </a:rPr>
                <a:t> elements by deleting them.</a:t>
              </a:r>
            </a:p>
            <a:p>
              <a:pPr marL="0" indent="0">
                <a:buNone/>
              </a:pPr>
              <a:r>
                <a:rPr lang="en-US" sz="1000" b="1">
                  <a:solidFill>
                    <a:schemeClr val="tx1"/>
                  </a:solidFill>
                </a:rPr>
                <a:t>Add</a:t>
              </a:r>
              <a:r>
                <a:rPr lang="en-US" sz="1000" b="0">
                  <a:solidFill>
                    <a:schemeClr val="tx1"/>
                  </a:solidFill>
                </a:rPr>
                <a:t> elements by copying existing ones to other locations. Copy a square by pressing the Ctrl key while you move a square with the mouse (release the mouse before you release Ctrl).</a:t>
              </a:r>
            </a:p>
            <a:p>
              <a:pPr marL="0" indent="0">
                <a:buNone/>
              </a:pPr>
              <a:r>
                <a:rPr lang="en-US" sz="1000" b="0">
                  <a:solidFill>
                    <a:schemeClr val="tx1"/>
                  </a:solidFill>
                </a:rPr>
                <a:t>Follow these guidelines:</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For layouts with colored backgrounds, do not change the original fill color</a:t>
              </a:r>
            </a:p>
            <a:p>
              <a:pPr marL="177800" indent="-180000">
                <a:buFont typeface="+mj-lt"/>
                <a:buAutoNum type="arabicPeriod"/>
              </a:pPr>
              <a:r>
                <a:rPr lang="en-US" sz="1000" b="0">
                  <a:solidFill>
                    <a:schemeClr val="tx1"/>
                  </a:solidFill>
                </a:rPr>
                <a:t>Do not leave space between elements and make sure they do not overlap</a:t>
              </a:r>
            </a:p>
            <a:p>
              <a:pPr marL="177800" indent="-180000">
                <a:buFont typeface="+mj-lt"/>
                <a:buAutoNum type="arabicPeriod"/>
              </a:pPr>
              <a:r>
                <a:rPr lang="en-US" sz="1000" b="0">
                  <a:solidFill>
                    <a:schemeClr val="tx1"/>
                  </a:solidFill>
                </a:rPr>
                <a:t>If you change the size of the squares, ensure that they remain square by pressing the Shift key while using the corner markers to change the size.</a:t>
              </a:r>
              <a:endParaRPr lang="en-US" sz="1000" b="1">
                <a:solidFill>
                  <a:schemeClr val="tx1"/>
                </a:solidFill>
              </a:endParaRPr>
            </a:p>
          </p:txBody>
        </p:sp>
        <p:grpSp>
          <p:nvGrpSpPr>
            <p:cNvPr id="73" name="Group 72">
              <a:extLst>
                <a:ext uri="{FF2B5EF4-FFF2-40B4-BE49-F238E27FC236}">
                  <a16:creationId xmlns:a16="http://schemas.microsoft.com/office/drawing/2014/main" id="{3CB287E3-EE35-4BA5-925D-70B966D09B47}"/>
                </a:ext>
              </a:extLst>
            </p:cNvPr>
            <p:cNvGrpSpPr>
              <a:grpSpLocks/>
            </p:cNvGrpSpPr>
            <p:nvPr/>
          </p:nvGrpSpPr>
          <p:grpSpPr>
            <a:xfrm>
              <a:off x="-3247458" y="2780259"/>
              <a:ext cx="3016477" cy="659231"/>
              <a:chOff x="-3247458" y="2183435"/>
              <a:chExt cx="3016477" cy="659231"/>
            </a:xfrm>
          </p:grpSpPr>
          <p:grpSp>
            <p:nvGrpSpPr>
              <p:cNvPr id="74" name="Group 73">
                <a:extLst>
                  <a:ext uri="{FF2B5EF4-FFF2-40B4-BE49-F238E27FC236}">
                    <a16:creationId xmlns:a16="http://schemas.microsoft.com/office/drawing/2014/main" id="{4051DC88-B528-4B7F-9CD0-8C23D37A0402}"/>
                  </a:ext>
                </a:extLst>
              </p:cNvPr>
              <p:cNvGrpSpPr/>
              <p:nvPr/>
            </p:nvGrpSpPr>
            <p:grpSpPr>
              <a:xfrm>
                <a:off x="-2995593" y="2183436"/>
                <a:ext cx="1170869" cy="659230"/>
                <a:chOff x="-1820135" y="4330269"/>
                <a:chExt cx="1397193" cy="786656"/>
              </a:xfrm>
            </p:grpSpPr>
            <p:sp>
              <p:nvSpPr>
                <p:cNvPr id="87" name="Rectangle 86">
                  <a:extLst>
                    <a:ext uri="{FF2B5EF4-FFF2-40B4-BE49-F238E27FC236}">
                      <a16:creationId xmlns:a16="http://schemas.microsoft.com/office/drawing/2014/main" id="{2C978AA3-A2E2-46A3-B302-2E04EFD360EF}"/>
                    </a:ext>
                  </a:extLst>
                </p:cNvPr>
                <p:cNvSpPr>
                  <a:spLocks/>
                </p:cNvSpPr>
                <p:nvPr/>
              </p:nvSpPr>
              <p:spPr>
                <a:xfrm>
                  <a:off x="-1820135" y="4330269"/>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8" name="Rectangle 87">
                  <a:extLst>
                    <a:ext uri="{FF2B5EF4-FFF2-40B4-BE49-F238E27FC236}">
                      <a16:creationId xmlns:a16="http://schemas.microsoft.com/office/drawing/2014/main" id="{6E636445-33B1-4FC0-AC6C-30164E4D6302}"/>
                    </a:ext>
                  </a:extLst>
                </p:cNvPr>
                <p:cNvSpPr>
                  <a:spLocks/>
                </p:cNvSpPr>
                <p:nvPr/>
              </p:nvSpPr>
              <p:spPr>
                <a:xfrm>
                  <a:off x="-1820135" y="4630627"/>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9" name="Rectangle 88">
                  <a:extLst>
                    <a:ext uri="{FF2B5EF4-FFF2-40B4-BE49-F238E27FC236}">
                      <a16:creationId xmlns:a16="http://schemas.microsoft.com/office/drawing/2014/main" id="{C9FC0068-A57B-4FA9-B4B0-1E2E3747C79C}"/>
                    </a:ext>
                  </a:extLst>
                </p:cNvPr>
                <p:cNvSpPr>
                  <a:spLocks/>
                </p:cNvSpPr>
                <p:nvPr/>
              </p:nvSpPr>
              <p:spPr>
                <a:xfrm>
                  <a:off x="-1820135" y="4873085"/>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0" name="Rectangle 89">
                  <a:extLst>
                    <a:ext uri="{FF2B5EF4-FFF2-40B4-BE49-F238E27FC236}">
                      <a16:creationId xmlns:a16="http://schemas.microsoft.com/office/drawing/2014/main" id="{F273B389-3D3F-4E90-9B48-A20E398BC70B}"/>
                    </a:ext>
                  </a:extLst>
                </p:cNvPr>
                <p:cNvSpPr>
                  <a:spLocks/>
                </p:cNvSpPr>
                <p:nvPr/>
              </p:nvSpPr>
              <p:spPr>
                <a:xfrm>
                  <a:off x="-666782" y="433026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1" name="Rectangle 90">
                  <a:extLst>
                    <a:ext uri="{FF2B5EF4-FFF2-40B4-BE49-F238E27FC236}">
                      <a16:creationId xmlns:a16="http://schemas.microsoft.com/office/drawing/2014/main" id="{97FA8ED7-35FE-4FB0-ADFB-226496510D45}"/>
                    </a:ext>
                  </a:extLst>
                </p:cNvPr>
                <p:cNvSpPr>
                  <a:spLocks/>
                </p:cNvSpPr>
                <p:nvPr/>
              </p:nvSpPr>
              <p:spPr>
                <a:xfrm>
                  <a:off x="-911526" y="457410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75" name="Group 74">
                <a:extLst>
                  <a:ext uri="{FF2B5EF4-FFF2-40B4-BE49-F238E27FC236}">
                    <a16:creationId xmlns:a16="http://schemas.microsoft.com/office/drawing/2014/main" id="{FA73C7A9-D5AE-4F75-8064-9673038F575A}"/>
                  </a:ext>
                </a:extLst>
              </p:cNvPr>
              <p:cNvGrpSpPr/>
              <p:nvPr/>
            </p:nvGrpSpPr>
            <p:grpSpPr>
              <a:xfrm>
                <a:off x="-3247458" y="2183435"/>
                <a:ext cx="190497" cy="190497"/>
                <a:chOff x="-1190625" y="5119688"/>
                <a:chExt cx="242890" cy="242890"/>
              </a:xfrm>
            </p:grpSpPr>
            <p:sp>
              <p:nvSpPr>
                <p:cNvPr id="85" name="Oval 84">
                  <a:extLst>
                    <a:ext uri="{FF2B5EF4-FFF2-40B4-BE49-F238E27FC236}">
                      <a16:creationId xmlns:a16="http://schemas.microsoft.com/office/drawing/2014/main" id="{4588350A-9054-44FE-A4B8-2907C4F528B4}"/>
                    </a:ext>
                  </a:extLst>
                </p:cNvPr>
                <p:cNvSpPr/>
                <p:nvPr/>
              </p:nvSpPr>
              <p:spPr>
                <a:xfrm>
                  <a:off x="-1190625" y="5119688"/>
                  <a:ext cx="242890" cy="24289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6" name="Plus Sign 85">
                  <a:extLst>
                    <a:ext uri="{FF2B5EF4-FFF2-40B4-BE49-F238E27FC236}">
                      <a16:creationId xmlns:a16="http://schemas.microsoft.com/office/drawing/2014/main" id="{0C5292F1-718D-45BF-9B9B-2E48D20852E2}"/>
                    </a:ext>
                  </a:extLst>
                </p:cNvPr>
                <p:cNvSpPr>
                  <a:spLocks/>
                </p:cNvSpPr>
                <p:nvPr/>
              </p:nvSpPr>
              <p:spPr>
                <a:xfrm>
                  <a:off x="-1171170" y="5139143"/>
                  <a:ext cx="203980" cy="203980"/>
                </a:xfrm>
                <a:prstGeom prst="mathPlus">
                  <a:avLst>
                    <a:gd name="adj1" fmla="val 11846"/>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76" name="Group 75">
                <a:extLst>
                  <a:ext uri="{FF2B5EF4-FFF2-40B4-BE49-F238E27FC236}">
                    <a16:creationId xmlns:a16="http://schemas.microsoft.com/office/drawing/2014/main" id="{4279228F-9D0C-4946-BA0F-308E460F0016}"/>
                  </a:ext>
                </a:extLst>
              </p:cNvPr>
              <p:cNvGrpSpPr/>
              <p:nvPr/>
            </p:nvGrpSpPr>
            <p:grpSpPr>
              <a:xfrm>
                <a:off x="-1401850" y="2183435"/>
                <a:ext cx="1170869" cy="659230"/>
                <a:chOff x="-1820135" y="5417070"/>
                <a:chExt cx="1397193" cy="786656"/>
              </a:xfrm>
            </p:grpSpPr>
            <p:sp>
              <p:nvSpPr>
                <p:cNvPr id="80" name="Rectangle 79">
                  <a:extLst>
                    <a:ext uri="{FF2B5EF4-FFF2-40B4-BE49-F238E27FC236}">
                      <a16:creationId xmlns:a16="http://schemas.microsoft.com/office/drawing/2014/main" id="{3538E185-DEC9-4548-9A31-F951D707792B}"/>
                    </a:ext>
                  </a:extLst>
                </p:cNvPr>
                <p:cNvSpPr>
                  <a:spLocks/>
                </p:cNvSpPr>
                <p:nvPr/>
              </p:nvSpPr>
              <p:spPr>
                <a:xfrm>
                  <a:off x="-1820135" y="5417070"/>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1" name="Rectangle 80">
                  <a:extLst>
                    <a:ext uri="{FF2B5EF4-FFF2-40B4-BE49-F238E27FC236}">
                      <a16:creationId xmlns:a16="http://schemas.microsoft.com/office/drawing/2014/main" id="{B44A74DC-0735-4DF9-89E0-F0D593501336}"/>
                    </a:ext>
                  </a:extLst>
                </p:cNvPr>
                <p:cNvSpPr>
                  <a:spLocks/>
                </p:cNvSpPr>
                <p:nvPr/>
              </p:nvSpPr>
              <p:spPr>
                <a:xfrm>
                  <a:off x="-1820135" y="565264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2" name="Rectangle 81">
                  <a:extLst>
                    <a:ext uri="{FF2B5EF4-FFF2-40B4-BE49-F238E27FC236}">
                      <a16:creationId xmlns:a16="http://schemas.microsoft.com/office/drawing/2014/main" id="{6E123711-BC62-4F10-B78F-DF2C50712BE6}"/>
                    </a:ext>
                  </a:extLst>
                </p:cNvPr>
                <p:cNvSpPr>
                  <a:spLocks/>
                </p:cNvSpPr>
                <p:nvPr/>
              </p:nvSpPr>
              <p:spPr>
                <a:xfrm>
                  <a:off x="-1820135" y="595988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3" name="Rectangle 82">
                  <a:extLst>
                    <a:ext uri="{FF2B5EF4-FFF2-40B4-BE49-F238E27FC236}">
                      <a16:creationId xmlns:a16="http://schemas.microsoft.com/office/drawing/2014/main" id="{FCD8016A-A3D3-4149-B5EC-CF3286556056}"/>
                    </a:ext>
                  </a:extLst>
                </p:cNvPr>
                <p:cNvSpPr/>
                <p:nvPr/>
              </p:nvSpPr>
              <p:spPr>
                <a:xfrm>
                  <a:off x="-666782" y="5417333"/>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4" name="Rectangle 83">
                  <a:extLst>
                    <a:ext uri="{FF2B5EF4-FFF2-40B4-BE49-F238E27FC236}">
                      <a16:creationId xmlns:a16="http://schemas.microsoft.com/office/drawing/2014/main" id="{F0A35F19-BFB4-4422-AA8B-C5A952E4F7E4}"/>
                    </a:ext>
                  </a:extLst>
                </p:cNvPr>
                <p:cNvSpPr/>
                <p:nvPr/>
              </p:nvSpPr>
              <p:spPr>
                <a:xfrm>
                  <a:off x="-773462" y="571604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77" name="Group 76">
                <a:extLst>
                  <a:ext uri="{FF2B5EF4-FFF2-40B4-BE49-F238E27FC236}">
                    <a16:creationId xmlns:a16="http://schemas.microsoft.com/office/drawing/2014/main" id="{D112F85A-C2D6-49D0-84AB-A10559593B09}"/>
                  </a:ext>
                </a:extLst>
              </p:cNvPr>
              <p:cNvGrpSpPr/>
              <p:nvPr/>
            </p:nvGrpSpPr>
            <p:grpSpPr>
              <a:xfrm>
                <a:off x="-1653715" y="2183435"/>
                <a:ext cx="190497" cy="190497"/>
                <a:chOff x="-820920" y="5119691"/>
                <a:chExt cx="242890" cy="242890"/>
              </a:xfrm>
            </p:grpSpPr>
            <p:sp>
              <p:nvSpPr>
                <p:cNvPr id="78" name="Oval 77">
                  <a:extLst>
                    <a:ext uri="{FF2B5EF4-FFF2-40B4-BE49-F238E27FC236}">
                      <a16:creationId xmlns:a16="http://schemas.microsoft.com/office/drawing/2014/main" id="{7DD58AEB-DDFD-4017-8B50-FCA570DB3C62}"/>
                    </a:ext>
                  </a:extLst>
                </p:cNvPr>
                <p:cNvSpPr/>
                <p:nvPr/>
              </p:nvSpPr>
              <p:spPr>
                <a:xfrm>
                  <a:off x="-820920" y="5119691"/>
                  <a:ext cx="242890" cy="242890"/>
                </a:xfrm>
                <a:prstGeom prst="ellipse">
                  <a:avLst/>
                </a:prstGeom>
                <a:solidFill>
                  <a:srgbClr val="C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9" name="Division Sign 78">
                  <a:extLst>
                    <a:ext uri="{FF2B5EF4-FFF2-40B4-BE49-F238E27FC236}">
                      <a16:creationId xmlns:a16="http://schemas.microsoft.com/office/drawing/2014/main" id="{21E36580-AB4A-4014-9E1B-51FE187294EE}"/>
                    </a:ext>
                  </a:extLst>
                </p:cNvPr>
                <p:cNvSpPr>
                  <a:spLocks/>
                </p:cNvSpPr>
                <p:nvPr/>
              </p:nvSpPr>
              <p:spPr>
                <a:xfrm>
                  <a:off x="-801465" y="5139146"/>
                  <a:ext cx="203980" cy="203980"/>
                </a:xfrm>
                <a:prstGeom prst="mathDivide">
                  <a:avLst>
                    <a:gd name="adj1" fmla="val 11846"/>
                    <a:gd name="adj2" fmla="val 7048"/>
                    <a:gd name="adj3" fmla="val 1176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grpSp>
      <p:sp>
        <p:nvSpPr>
          <p:cNvPr id="31" name="Text Placeholder 21">
            <a:extLst>
              <a:ext uri="{FF2B5EF4-FFF2-40B4-BE49-F238E27FC236}">
                <a16:creationId xmlns:a16="http://schemas.microsoft.com/office/drawing/2014/main" id="{83D2E848-C2E0-4EED-8A23-5A71CFF3332E}"/>
              </a:ext>
            </a:extLst>
          </p:cNvPr>
          <p:cNvSpPr>
            <a:spLocks noGrp="1" noChangeAspect="1"/>
          </p:cNvSpPr>
          <p:nvPr>
            <p:ph type="body" sz="quarter" idx="63" hasCustomPrompt="1"/>
          </p:nvPr>
        </p:nvSpPr>
        <p:spPr>
          <a:xfrm>
            <a:off x="0" y="5778000"/>
            <a:ext cx="1080000" cy="1080000"/>
          </a:xfrm>
          <a:solidFill>
            <a:schemeClr val="accent4"/>
          </a:solidFill>
          <a:ln>
            <a:noFill/>
          </a:ln>
        </p:spPr>
        <p:txBody>
          <a:bodyPr lIns="72000" tIns="72000" rIns="72000" bIns="72000"/>
          <a:lstStyle>
            <a:lvl1pPr marL="0" indent="0">
              <a:buFont typeface="Arial" panose="020B0604020202020204" pitchFamily="34" charset="0"/>
              <a:buNone/>
              <a:defRPr>
                <a:solidFill>
                  <a:schemeClr val="bg1"/>
                </a:solidFill>
              </a:defRPr>
            </a:lvl1pPr>
          </a:lstStyle>
          <a:p>
            <a:pPr lvl="0"/>
            <a:r>
              <a:rPr lang="en-US"/>
              <a:t> </a:t>
            </a:r>
          </a:p>
        </p:txBody>
      </p:sp>
      <p:sp>
        <p:nvSpPr>
          <p:cNvPr id="32" name="Text Placeholder 21">
            <a:extLst>
              <a:ext uri="{FF2B5EF4-FFF2-40B4-BE49-F238E27FC236}">
                <a16:creationId xmlns:a16="http://schemas.microsoft.com/office/drawing/2014/main" id="{E5D92F52-6894-4AE7-A622-30902FBA7CD1}"/>
              </a:ext>
            </a:extLst>
          </p:cNvPr>
          <p:cNvSpPr>
            <a:spLocks noGrp="1" noChangeAspect="1"/>
          </p:cNvSpPr>
          <p:nvPr>
            <p:ph type="body" sz="quarter" idx="64" hasCustomPrompt="1"/>
          </p:nvPr>
        </p:nvSpPr>
        <p:spPr>
          <a:xfrm>
            <a:off x="0" y="4698000"/>
            <a:ext cx="1080000" cy="1080000"/>
          </a:xfrm>
          <a:solidFill>
            <a:schemeClr val="accent4"/>
          </a:solidFill>
          <a:ln>
            <a:noFill/>
          </a:ln>
        </p:spPr>
        <p:txBody>
          <a:bodyPr lIns="72000" tIns="72000" rIns="72000" bIns="72000"/>
          <a:lstStyle>
            <a:lvl1pPr marL="0" indent="0">
              <a:buFont typeface="Arial" panose="020B0604020202020204" pitchFamily="34" charset="0"/>
              <a:buNone/>
              <a:defRPr>
                <a:solidFill>
                  <a:schemeClr val="bg1"/>
                </a:solidFill>
              </a:defRPr>
            </a:lvl1pPr>
          </a:lstStyle>
          <a:p>
            <a:pPr lvl="0"/>
            <a:r>
              <a:rPr lang="en-US"/>
              <a:t> </a:t>
            </a:r>
          </a:p>
        </p:txBody>
      </p:sp>
      <p:sp>
        <p:nvSpPr>
          <p:cNvPr id="33" name="Text Placeholder 21">
            <a:extLst>
              <a:ext uri="{FF2B5EF4-FFF2-40B4-BE49-F238E27FC236}">
                <a16:creationId xmlns:a16="http://schemas.microsoft.com/office/drawing/2014/main" id="{146E11E7-4C63-45A7-AF88-D6D4B3B01A3D}"/>
              </a:ext>
            </a:extLst>
          </p:cNvPr>
          <p:cNvSpPr>
            <a:spLocks noGrp="1" noChangeAspect="1"/>
          </p:cNvSpPr>
          <p:nvPr>
            <p:ph type="body" sz="quarter" idx="65" hasCustomPrompt="1"/>
          </p:nvPr>
        </p:nvSpPr>
        <p:spPr>
          <a:xfrm>
            <a:off x="0" y="3618000"/>
            <a:ext cx="1080000" cy="1080000"/>
          </a:xfrm>
          <a:solidFill>
            <a:schemeClr val="accent4"/>
          </a:solidFill>
          <a:ln>
            <a:noFill/>
          </a:ln>
        </p:spPr>
        <p:txBody>
          <a:bodyPr lIns="72000" tIns="72000" rIns="72000" bIns="72000"/>
          <a:lstStyle>
            <a:lvl1pPr marL="0" indent="0">
              <a:buFont typeface="Arial" panose="020B0604020202020204" pitchFamily="34" charset="0"/>
              <a:buNone/>
              <a:defRPr>
                <a:solidFill>
                  <a:schemeClr val="bg1"/>
                </a:solidFill>
              </a:defRPr>
            </a:lvl1pPr>
          </a:lstStyle>
          <a:p>
            <a:pPr lvl="0"/>
            <a:r>
              <a:rPr lang="en-US"/>
              <a:t> </a:t>
            </a:r>
          </a:p>
        </p:txBody>
      </p:sp>
    </p:spTree>
    <p:extLst>
      <p:ext uri="{BB962C8B-B14F-4D97-AF65-F5344CB8AC3E}">
        <p14:creationId xmlns:p14="http://schemas.microsoft.com/office/powerpoint/2010/main" val="3016672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95234E-A81E-44AD-846F-B49C6147A29E}"/>
              </a:ext>
            </a:extLst>
          </p:cNvPr>
          <p:cNvSpPr txBox="1">
            <a:spLocks/>
          </p:cNvSpPr>
          <p:nvPr/>
        </p:nvSpPr>
        <p:spPr>
          <a:xfrm>
            <a:off x="838200" y="2210205"/>
            <a:ext cx="10515600" cy="2437590"/>
          </a:xfrm>
          <a:prstGeom prst="rect">
            <a:avLst/>
          </a:prstGeom>
        </p:spPr>
        <p:txBody>
          <a:bodyPr vert="horz" wrap="square" lIns="0" tIns="0" rIns="0" bIns="0" rtlCol="0" anchor="ctr">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8800">
                <a:solidFill>
                  <a:schemeClr val="bg1"/>
                </a:solidFill>
              </a:rPr>
              <a:t>AGENDA </a:t>
            </a:r>
            <a:br>
              <a:rPr lang="en-US" sz="8800">
                <a:solidFill>
                  <a:schemeClr val="bg1"/>
                </a:solidFill>
              </a:rPr>
            </a:br>
            <a:r>
              <a:rPr lang="en-US" sz="8800">
                <a:solidFill>
                  <a:schemeClr val="bg1"/>
                </a:solidFill>
              </a:rPr>
              <a:t>layouts</a:t>
            </a:r>
          </a:p>
        </p:txBody>
      </p:sp>
    </p:spTree>
    <p:extLst>
      <p:ext uri="{BB962C8B-B14F-4D97-AF65-F5344CB8AC3E}">
        <p14:creationId xmlns:p14="http://schemas.microsoft.com/office/powerpoint/2010/main" val="1847620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hort_Dark">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66BED-0270-45FE-AE73-277C4C0D6F0E}"/>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5" name="Text Placeholder 26">
            <a:extLst>
              <a:ext uri="{FF2B5EF4-FFF2-40B4-BE49-F238E27FC236}">
                <a16:creationId xmlns:a16="http://schemas.microsoft.com/office/drawing/2014/main" id="{E603E4CA-AF80-4602-A23E-68D40711A771}"/>
              </a:ext>
            </a:extLst>
          </p:cNvPr>
          <p:cNvSpPr>
            <a:spLocks noGrp="1"/>
          </p:cNvSpPr>
          <p:nvPr>
            <p:ph type="body" sz="quarter" idx="16"/>
          </p:nvPr>
        </p:nvSpPr>
        <p:spPr>
          <a:xfrm>
            <a:off x="552763" y="2199598"/>
            <a:ext cx="2327847" cy="2329200"/>
          </a:xfrm>
          <a:solidFill>
            <a:schemeClr val="accent1"/>
          </a:solidFill>
        </p:spPr>
        <p:txBody>
          <a:bodyPr lIns="180000" tIns="1080000" rIns="72000" bIns="72000"/>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0E27DCA9-BBA0-43EF-8AAC-D4CCA47426AD}"/>
              </a:ext>
            </a:extLst>
          </p:cNvPr>
          <p:cNvSpPr>
            <a:spLocks noGrp="1"/>
          </p:cNvSpPr>
          <p:nvPr>
            <p:ph type="body" sz="quarter" idx="21" hasCustomPrompt="1"/>
          </p:nvPr>
        </p:nvSpPr>
        <p:spPr>
          <a:xfrm>
            <a:off x="552763" y="2199598"/>
            <a:ext cx="2327847" cy="1028313"/>
          </a:xfrm>
        </p:spPr>
        <p:txBody>
          <a:bodyPr wrap="square" lIns="180000" tIns="180000" rIns="180000" bIns="180000">
            <a:spAutoFit/>
          </a:bodyPr>
          <a:lstStyle>
            <a:lvl1pPr marL="0" indent="0">
              <a:buNone/>
              <a:defRPr sz="4800">
                <a:solidFill>
                  <a:schemeClr val="accent4"/>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pic>
        <p:nvPicPr>
          <p:cNvPr id="16" name="Graphic 15">
            <a:extLst>
              <a:ext uri="{FF2B5EF4-FFF2-40B4-BE49-F238E27FC236}">
                <a16:creationId xmlns:a16="http://schemas.microsoft.com/office/drawing/2014/main" id="{96CC8CA4-A684-4FA4-B1B1-8B14269045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809" y="289029"/>
            <a:ext cx="264955" cy="264955"/>
          </a:xfrm>
          <a:prstGeom prst="rect">
            <a:avLst/>
          </a:prstGeom>
        </p:spPr>
      </p:pic>
      <p:sp>
        <p:nvSpPr>
          <p:cNvPr id="17" name="Text Placeholder 26">
            <a:extLst>
              <a:ext uri="{FF2B5EF4-FFF2-40B4-BE49-F238E27FC236}">
                <a16:creationId xmlns:a16="http://schemas.microsoft.com/office/drawing/2014/main" id="{88C0787C-2326-4356-A1E9-A6F409B0B625}"/>
              </a:ext>
            </a:extLst>
          </p:cNvPr>
          <p:cNvSpPr>
            <a:spLocks noGrp="1"/>
          </p:cNvSpPr>
          <p:nvPr>
            <p:ph type="body" sz="quarter" idx="22"/>
          </p:nvPr>
        </p:nvSpPr>
        <p:spPr>
          <a:xfrm>
            <a:off x="2880610" y="4528798"/>
            <a:ext cx="2327847" cy="2329200"/>
          </a:xfrm>
          <a:solidFill>
            <a:schemeClr val="accent1"/>
          </a:solidFill>
        </p:spPr>
        <p:txBody>
          <a:bodyPr lIns="180000" tIns="1080000" rIns="72000" bIns="72000"/>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1">
            <a:extLst>
              <a:ext uri="{FF2B5EF4-FFF2-40B4-BE49-F238E27FC236}">
                <a16:creationId xmlns:a16="http://schemas.microsoft.com/office/drawing/2014/main" id="{A86B6C1D-8036-4DB9-92FE-160A89D69608}"/>
              </a:ext>
            </a:extLst>
          </p:cNvPr>
          <p:cNvSpPr>
            <a:spLocks noGrp="1"/>
          </p:cNvSpPr>
          <p:nvPr>
            <p:ph type="body" sz="quarter" idx="23" hasCustomPrompt="1"/>
          </p:nvPr>
        </p:nvSpPr>
        <p:spPr>
          <a:xfrm>
            <a:off x="2880610" y="4528800"/>
            <a:ext cx="2327847" cy="1028313"/>
          </a:xfrm>
        </p:spPr>
        <p:txBody>
          <a:bodyPr wrap="square" lIns="180000" tIns="180000" rIns="180000" bIns="180000">
            <a:spAutoFit/>
          </a:bodyPr>
          <a:lstStyle>
            <a:lvl1pPr marL="0" indent="0">
              <a:buNone/>
              <a:defRPr sz="4800">
                <a:solidFill>
                  <a:schemeClr val="accent4"/>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19" name="Text Placeholder 26">
            <a:extLst>
              <a:ext uri="{FF2B5EF4-FFF2-40B4-BE49-F238E27FC236}">
                <a16:creationId xmlns:a16="http://schemas.microsoft.com/office/drawing/2014/main" id="{369B12C7-A3E9-439A-A70B-40EC8B278278}"/>
              </a:ext>
            </a:extLst>
          </p:cNvPr>
          <p:cNvSpPr>
            <a:spLocks noGrp="1"/>
          </p:cNvSpPr>
          <p:nvPr>
            <p:ph type="body" sz="quarter" idx="24"/>
          </p:nvPr>
        </p:nvSpPr>
        <p:spPr>
          <a:xfrm>
            <a:off x="5208457" y="2199598"/>
            <a:ext cx="2327847" cy="2329200"/>
          </a:xfrm>
          <a:solidFill>
            <a:schemeClr val="accent1"/>
          </a:solidFill>
        </p:spPr>
        <p:txBody>
          <a:bodyPr lIns="180000" tIns="1080000" rIns="72000" bIns="72000"/>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1">
            <a:extLst>
              <a:ext uri="{FF2B5EF4-FFF2-40B4-BE49-F238E27FC236}">
                <a16:creationId xmlns:a16="http://schemas.microsoft.com/office/drawing/2014/main" id="{D50F5BB5-B907-4EB1-90CF-B6FB76F3859B}"/>
              </a:ext>
            </a:extLst>
          </p:cNvPr>
          <p:cNvSpPr>
            <a:spLocks noGrp="1"/>
          </p:cNvSpPr>
          <p:nvPr>
            <p:ph type="body" sz="quarter" idx="25" hasCustomPrompt="1"/>
          </p:nvPr>
        </p:nvSpPr>
        <p:spPr>
          <a:xfrm>
            <a:off x="5208458" y="2199598"/>
            <a:ext cx="2327847" cy="1028313"/>
          </a:xfrm>
        </p:spPr>
        <p:txBody>
          <a:bodyPr wrap="square" lIns="180000" tIns="180000" rIns="180000" bIns="180000">
            <a:spAutoFit/>
          </a:bodyPr>
          <a:lstStyle>
            <a:lvl1pPr marL="0" indent="0">
              <a:buNone/>
              <a:defRPr sz="4800">
                <a:solidFill>
                  <a:schemeClr val="accent4"/>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21" name="Text Placeholder 26">
            <a:extLst>
              <a:ext uri="{FF2B5EF4-FFF2-40B4-BE49-F238E27FC236}">
                <a16:creationId xmlns:a16="http://schemas.microsoft.com/office/drawing/2014/main" id="{8D3A3602-5FFD-4228-BDB5-A8222415EB1B}"/>
              </a:ext>
            </a:extLst>
          </p:cNvPr>
          <p:cNvSpPr>
            <a:spLocks noGrp="1"/>
          </p:cNvSpPr>
          <p:nvPr>
            <p:ph type="body" sz="quarter" idx="26"/>
          </p:nvPr>
        </p:nvSpPr>
        <p:spPr>
          <a:xfrm>
            <a:off x="7536303" y="2199598"/>
            <a:ext cx="2327847" cy="2329200"/>
          </a:xfrm>
          <a:solidFill>
            <a:schemeClr val="accent1"/>
          </a:solidFill>
        </p:spPr>
        <p:txBody>
          <a:bodyPr lIns="180000" tIns="1080000" rIns="72000" bIns="72000"/>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1">
            <a:extLst>
              <a:ext uri="{FF2B5EF4-FFF2-40B4-BE49-F238E27FC236}">
                <a16:creationId xmlns:a16="http://schemas.microsoft.com/office/drawing/2014/main" id="{A13A5341-FFB2-4CBE-BC39-145BDD93290C}"/>
              </a:ext>
            </a:extLst>
          </p:cNvPr>
          <p:cNvSpPr>
            <a:spLocks noGrp="1"/>
          </p:cNvSpPr>
          <p:nvPr>
            <p:ph type="body" sz="quarter" idx="27" hasCustomPrompt="1"/>
          </p:nvPr>
        </p:nvSpPr>
        <p:spPr>
          <a:xfrm>
            <a:off x="7536305" y="2199598"/>
            <a:ext cx="2327847" cy="1028313"/>
          </a:xfrm>
        </p:spPr>
        <p:txBody>
          <a:bodyPr wrap="square" lIns="180000" tIns="180000" rIns="180000" bIns="180000">
            <a:spAutoFit/>
          </a:bodyPr>
          <a:lstStyle>
            <a:lvl1pPr marL="0" indent="0">
              <a:buNone/>
              <a:defRPr sz="4800">
                <a:solidFill>
                  <a:schemeClr val="accent4"/>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23" name="Text Placeholder 26">
            <a:extLst>
              <a:ext uri="{FF2B5EF4-FFF2-40B4-BE49-F238E27FC236}">
                <a16:creationId xmlns:a16="http://schemas.microsoft.com/office/drawing/2014/main" id="{12740A12-B64D-45C6-AD98-86D9BCA289F7}"/>
              </a:ext>
            </a:extLst>
          </p:cNvPr>
          <p:cNvSpPr>
            <a:spLocks noGrp="1"/>
          </p:cNvSpPr>
          <p:nvPr>
            <p:ph type="body" sz="quarter" idx="28"/>
          </p:nvPr>
        </p:nvSpPr>
        <p:spPr>
          <a:xfrm>
            <a:off x="9864150" y="4528800"/>
            <a:ext cx="2327847" cy="2329200"/>
          </a:xfrm>
          <a:solidFill>
            <a:schemeClr val="accent1"/>
          </a:solidFill>
        </p:spPr>
        <p:txBody>
          <a:bodyPr lIns="180000" tIns="1080000" rIns="72000" bIns="72000"/>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2F0E9C3C-2FC1-4BFF-91AB-F4F90E5C11AF}"/>
              </a:ext>
            </a:extLst>
          </p:cNvPr>
          <p:cNvSpPr>
            <a:spLocks noGrp="1"/>
          </p:cNvSpPr>
          <p:nvPr>
            <p:ph type="body" sz="quarter" idx="29" hasCustomPrompt="1"/>
          </p:nvPr>
        </p:nvSpPr>
        <p:spPr>
          <a:xfrm>
            <a:off x="9864152" y="4528800"/>
            <a:ext cx="2327847" cy="1028313"/>
          </a:xfrm>
        </p:spPr>
        <p:txBody>
          <a:bodyPr wrap="square" lIns="180000" tIns="180000" rIns="180000" bIns="180000">
            <a:spAutoFit/>
          </a:bodyPr>
          <a:lstStyle>
            <a:lvl1pPr marL="0" indent="0">
              <a:buNone/>
              <a:defRPr sz="4800">
                <a:solidFill>
                  <a:schemeClr val="accent4"/>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pic>
        <p:nvPicPr>
          <p:cNvPr id="25" name="Graphic 24">
            <a:extLst>
              <a:ext uri="{FF2B5EF4-FFF2-40B4-BE49-F238E27FC236}">
                <a16:creationId xmlns:a16="http://schemas.microsoft.com/office/drawing/2014/main" id="{36064272-4ADA-4EAD-B7AE-CD974E51F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7809" y="289029"/>
            <a:ext cx="264955" cy="264955"/>
          </a:xfrm>
          <a:prstGeom prst="rect">
            <a:avLst/>
          </a:prstGeom>
        </p:spPr>
      </p:pic>
      <p:sp>
        <p:nvSpPr>
          <p:cNvPr id="27" name="TextBox 8">
            <a:extLst>
              <a:ext uri="{FF2B5EF4-FFF2-40B4-BE49-F238E27FC236}">
                <a16:creationId xmlns:a16="http://schemas.microsoft.com/office/drawing/2014/main" id="{66628B1B-441C-4661-A48A-126B09F639AA}"/>
              </a:ext>
            </a:extLst>
          </p:cNvPr>
          <p:cNvSpPr txBox="1">
            <a:spLocks/>
          </p:cNvSpPr>
          <p:nvPr userDrawn="1"/>
        </p:nvSpPr>
        <p:spPr>
          <a:xfrm>
            <a:off x="-3238500" y="2118593"/>
            <a:ext cx="3054075" cy="492443"/>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Bullets</a:t>
            </a:r>
          </a:p>
          <a:p>
            <a:pPr marL="0" indent="0">
              <a:buNone/>
            </a:pPr>
            <a:r>
              <a:rPr lang="en-US" sz="1000" b="0">
                <a:solidFill>
                  <a:schemeClr val="tx1"/>
                </a:solidFill>
              </a:rPr>
              <a:t>Deactivate the bullet in the first line of the agenda, and use bullets for subpoints only.</a:t>
            </a:r>
          </a:p>
        </p:txBody>
      </p:sp>
      <p:sp>
        <p:nvSpPr>
          <p:cNvPr id="28" name="TextBox 8">
            <a:extLst>
              <a:ext uri="{FF2B5EF4-FFF2-40B4-BE49-F238E27FC236}">
                <a16:creationId xmlns:a16="http://schemas.microsoft.com/office/drawing/2014/main" id="{596E3D23-D1ED-4BCD-9813-BD44E409BBC2}"/>
              </a:ext>
            </a:extLst>
          </p:cNvPr>
          <p:cNvSpPr txBox="1">
            <a:spLocks/>
          </p:cNvSpPr>
          <p:nvPr userDrawn="1"/>
        </p:nvSpPr>
        <p:spPr>
          <a:xfrm>
            <a:off x="-3238500" y="-5397"/>
            <a:ext cx="3054075" cy="769441"/>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Delete what you don’t need</a:t>
            </a:r>
          </a:p>
          <a:p>
            <a:pPr marL="0" indent="0">
              <a:buNone/>
            </a:pPr>
            <a:r>
              <a:rPr lang="en-US" sz="1000" b="0">
                <a:solidFill>
                  <a:schemeClr val="tx1"/>
                </a:solidFill>
              </a:rPr>
              <a:t>This layout provides 5 agenda points. Do not move the squares, but delete the ones you do not need so the remaining squares form a random pattern (if possible).</a:t>
            </a:r>
          </a:p>
        </p:txBody>
      </p:sp>
      <p:grpSp>
        <p:nvGrpSpPr>
          <p:cNvPr id="4" name="Group 3">
            <a:extLst>
              <a:ext uri="{FF2B5EF4-FFF2-40B4-BE49-F238E27FC236}">
                <a16:creationId xmlns:a16="http://schemas.microsoft.com/office/drawing/2014/main" id="{7A6C32F4-3284-439F-8A27-91C5EA4A93D3}"/>
              </a:ext>
            </a:extLst>
          </p:cNvPr>
          <p:cNvGrpSpPr/>
          <p:nvPr userDrawn="1"/>
        </p:nvGrpSpPr>
        <p:grpSpPr>
          <a:xfrm>
            <a:off x="-3247458" y="836044"/>
            <a:ext cx="1422734" cy="659230"/>
            <a:chOff x="-3247458" y="836044"/>
            <a:chExt cx="1422734" cy="659230"/>
          </a:xfrm>
        </p:grpSpPr>
        <p:sp>
          <p:nvSpPr>
            <p:cNvPr id="26" name="Rectangle 25">
              <a:extLst>
                <a:ext uri="{FF2B5EF4-FFF2-40B4-BE49-F238E27FC236}">
                  <a16:creationId xmlns:a16="http://schemas.microsoft.com/office/drawing/2014/main" id="{590E085E-4651-4CA8-AF5F-08CAD197AE3A}"/>
                </a:ext>
              </a:extLst>
            </p:cNvPr>
            <p:cNvSpPr>
              <a:spLocks/>
            </p:cNvSpPr>
            <p:nvPr userDrawn="1"/>
          </p:nvSpPr>
          <p:spPr>
            <a:xfrm>
              <a:off x="-2995593" y="836044"/>
              <a:ext cx="1170869" cy="65923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Rectangle 30">
              <a:extLst>
                <a:ext uri="{FF2B5EF4-FFF2-40B4-BE49-F238E27FC236}">
                  <a16:creationId xmlns:a16="http://schemas.microsoft.com/office/drawing/2014/main" id="{55B27E51-332F-47CB-A4D7-3450D4C37D97}"/>
                </a:ext>
              </a:extLst>
            </p:cNvPr>
            <p:cNvSpPr>
              <a:spLocks/>
            </p:cNvSpPr>
            <p:nvPr userDrawn="1"/>
          </p:nvSpPr>
          <p:spPr>
            <a:xfrm>
              <a:off x="-2439643" y="1081656"/>
              <a:ext cx="204342" cy="20434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accent4"/>
                  </a:solidFill>
                </a:rPr>
                <a:t>03</a:t>
              </a:r>
            </a:p>
          </p:txBody>
        </p:sp>
        <p:sp>
          <p:nvSpPr>
            <p:cNvPr id="32" name="Rectangle 31">
              <a:extLst>
                <a:ext uri="{FF2B5EF4-FFF2-40B4-BE49-F238E27FC236}">
                  <a16:creationId xmlns:a16="http://schemas.microsoft.com/office/drawing/2014/main" id="{2BC71399-B590-46C5-AD5A-C6E771A9E482}"/>
                </a:ext>
              </a:extLst>
            </p:cNvPr>
            <p:cNvSpPr>
              <a:spLocks/>
            </p:cNvSpPr>
            <p:nvPr userDrawn="1"/>
          </p:nvSpPr>
          <p:spPr>
            <a:xfrm>
              <a:off x="-2644742" y="1288465"/>
              <a:ext cx="204342" cy="20434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accent4"/>
                  </a:solidFill>
                </a:rPr>
                <a:t>02</a:t>
              </a:r>
            </a:p>
          </p:txBody>
        </p:sp>
        <p:sp>
          <p:nvSpPr>
            <p:cNvPr id="34" name="Oval 33">
              <a:extLst>
                <a:ext uri="{FF2B5EF4-FFF2-40B4-BE49-F238E27FC236}">
                  <a16:creationId xmlns:a16="http://schemas.microsoft.com/office/drawing/2014/main" id="{DA5585F0-642A-4474-957A-16F6C5BC3BCB}"/>
                </a:ext>
              </a:extLst>
            </p:cNvPr>
            <p:cNvSpPr/>
            <p:nvPr userDrawn="1"/>
          </p:nvSpPr>
          <p:spPr>
            <a:xfrm>
              <a:off x="-3247458" y="836044"/>
              <a:ext cx="190497" cy="190497"/>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Plus Sign 34">
              <a:extLst>
                <a:ext uri="{FF2B5EF4-FFF2-40B4-BE49-F238E27FC236}">
                  <a16:creationId xmlns:a16="http://schemas.microsoft.com/office/drawing/2014/main" id="{399F6A08-3AC3-4A90-A0EE-C75F61210B3A}"/>
                </a:ext>
              </a:extLst>
            </p:cNvPr>
            <p:cNvSpPr>
              <a:spLocks/>
            </p:cNvSpPr>
            <p:nvPr userDrawn="1"/>
          </p:nvSpPr>
          <p:spPr>
            <a:xfrm>
              <a:off x="-3232200" y="851302"/>
              <a:ext cx="159980" cy="159980"/>
            </a:xfrm>
            <a:prstGeom prst="mathPlus">
              <a:avLst>
                <a:gd name="adj1" fmla="val 11846"/>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3" name="Rectangle 42">
              <a:extLst>
                <a:ext uri="{FF2B5EF4-FFF2-40B4-BE49-F238E27FC236}">
                  <a16:creationId xmlns:a16="http://schemas.microsoft.com/office/drawing/2014/main" id="{2A6E5852-57B4-4541-BAE7-D3B9C0A79ACE}"/>
                </a:ext>
              </a:extLst>
            </p:cNvPr>
            <p:cNvSpPr>
              <a:spLocks/>
            </p:cNvSpPr>
            <p:nvPr userDrawn="1"/>
          </p:nvSpPr>
          <p:spPr>
            <a:xfrm>
              <a:off x="-2849462" y="1081656"/>
              <a:ext cx="204342" cy="20434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accent4"/>
                  </a:solidFill>
                </a:rPr>
                <a:t>01</a:t>
              </a:r>
            </a:p>
          </p:txBody>
        </p:sp>
      </p:grpSp>
      <p:sp>
        <p:nvSpPr>
          <p:cNvPr id="44" name="TextBox 8">
            <a:extLst>
              <a:ext uri="{FF2B5EF4-FFF2-40B4-BE49-F238E27FC236}">
                <a16:creationId xmlns:a16="http://schemas.microsoft.com/office/drawing/2014/main" id="{3BFE26C9-6D99-4E4E-8352-C41B94266188}"/>
              </a:ext>
            </a:extLst>
          </p:cNvPr>
          <p:cNvSpPr txBox="1">
            <a:spLocks/>
          </p:cNvSpPr>
          <p:nvPr userDrawn="1"/>
        </p:nvSpPr>
        <p:spPr>
          <a:xfrm>
            <a:off x="-3238500" y="1567274"/>
            <a:ext cx="3054075" cy="27699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itchFamily="34" charset="0"/>
              <a:buNone/>
              <a:tabLst/>
              <a:defRPr/>
            </a:pPr>
            <a:r>
              <a:rPr lang="en-US" sz="1000" b="0">
                <a:solidFill>
                  <a:schemeClr val="tx1"/>
                </a:solidFill>
              </a:rPr>
              <a:t>Ensure that all elements remain squares (not rectangles).</a:t>
            </a:r>
            <a:endParaRPr lang="en-US" sz="1000" b="1">
              <a:solidFill>
                <a:schemeClr val="tx1"/>
              </a:solidFill>
            </a:endParaRPr>
          </a:p>
        </p:txBody>
      </p:sp>
    </p:spTree>
    <p:extLst>
      <p:ext uri="{BB962C8B-B14F-4D97-AF65-F5344CB8AC3E}">
        <p14:creationId xmlns:p14="http://schemas.microsoft.com/office/powerpoint/2010/main" val="34418775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hort_Ligh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66BED-0270-45FE-AE73-277C4C0D6F0E}"/>
              </a:ext>
            </a:extLst>
          </p:cNvPr>
          <p:cNvSpPr>
            <a:spLocks noGrp="1"/>
          </p:cNvSpPr>
          <p:nvPr>
            <p:ph type="title"/>
          </p:nvPr>
        </p:nvSpPr>
        <p:spPr/>
        <p:txBody>
          <a:bodyPr/>
          <a:lstStyle>
            <a:lvl1pPr>
              <a:defRPr>
                <a:solidFill>
                  <a:schemeClr val="accent4"/>
                </a:solidFill>
              </a:defRPr>
            </a:lvl1pPr>
          </a:lstStyle>
          <a:p>
            <a:r>
              <a:rPr lang="en-US"/>
              <a:t>Click to edit Master title style</a:t>
            </a:r>
          </a:p>
        </p:txBody>
      </p:sp>
      <p:pic>
        <p:nvPicPr>
          <p:cNvPr id="16" name="Graphic 15">
            <a:extLst>
              <a:ext uri="{FF2B5EF4-FFF2-40B4-BE49-F238E27FC236}">
                <a16:creationId xmlns:a16="http://schemas.microsoft.com/office/drawing/2014/main" id="{96CC8CA4-A684-4FA4-B1B1-8B14269045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809" y="289029"/>
            <a:ext cx="264955" cy="264955"/>
          </a:xfrm>
          <a:prstGeom prst="rect">
            <a:avLst/>
          </a:prstGeom>
        </p:spPr>
      </p:pic>
      <p:sp>
        <p:nvSpPr>
          <p:cNvPr id="47" name="TextBox 46">
            <a:extLst>
              <a:ext uri="{FF2B5EF4-FFF2-40B4-BE49-F238E27FC236}">
                <a16:creationId xmlns:a16="http://schemas.microsoft.com/office/drawing/2014/main" id="{345697B2-B162-4017-BFA9-8AC64DB458F3}"/>
              </a:ext>
            </a:extLst>
          </p:cNvPr>
          <p:cNvSpPr txBox="1">
            <a:spLocks/>
          </p:cNvSpPr>
          <p:nvPr/>
        </p:nvSpPr>
        <p:spPr>
          <a:xfrm>
            <a:off x="-3248025" y="2885356"/>
            <a:ext cx="3054075" cy="1138773"/>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On this layout, you can change the background color to white</a:t>
            </a:r>
          </a:p>
          <a:p>
            <a:pPr marL="0" indent="0">
              <a:buNone/>
            </a:pPr>
            <a:r>
              <a:rPr lang="en-US" sz="1000" b="1">
                <a:solidFill>
                  <a:schemeClr val="tx1"/>
                </a:solidFill>
              </a:rPr>
              <a:t>In the Ribbon:</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Go to the Design tab</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Select Format Background</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Change the background color to white</a:t>
            </a:r>
            <a:endParaRPr lang="en-US" sz="1000" b="1">
              <a:solidFill>
                <a:schemeClr val="tx1"/>
              </a:solidFill>
            </a:endParaRPr>
          </a:p>
        </p:txBody>
      </p:sp>
      <p:pic>
        <p:nvPicPr>
          <p:cNvPr id="18" name="Graphic 17">
            <a:extLst>
              <a:ext uri="{FF2B5EF4-FFF2-40B4-BE49-F238E27FC236}">
                <a16:creationId xmlns:a16="http://schemas.microsoft.com/office/drawing/2014/main" id="{BFF9C5AB-7CD0-4B39-8AE7-F7ED3411B1DB}"/>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287809" y="289029"/>
            <a:ext cx="264955" cy="264955"/>
          </a:xfrm>
          <a:prstGeom prst="rect">
            <a:avLst/>
          </a:prstGeom>
        </p:spPr>
      </p:pic>
      <p:sp>
        <p:nvSpPr>
          <p:cNvPr id="19" name="TextBox 8">
            <a:extLst>
              <a:ext uri="{FF2B5EF4-FFF2-40B4-BE49-F238E27FC236}">
                <a16:creationId xmlns:a16="http://schemas.microsoft.com/office/drawing/2014/main" id="{95C564E7-B778-4DC9-AEFB-A92907F22D7B}"/>
              </a:ext>
            </a:extLst>
          </p:cNvPr>
          <p:cNvSpPr txBox="1">
            <a:spLocks/>
          </p:cNvSpPr>
          <p:nvPr userDrawn="1"/>
        </p:nvSpPr>
        <p:spPr>
          <a:xfrm>
            <a:off x="-3248025" y="2118593"/>
            <a:ext cx="3054075" cy="492443"/>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Bullets</a:t>
            </a:r>
          </a:p>
          <a:p>
            <a:pPr marL="0" indent="0">
              <a:buNone/>
            </a:pPr>
            <a:r>
              <a:rPr lang="en-US" sz="1000" b="0">
                <a:solidFill>
                  <a:schemeClr val="tx1"/>
                </a:solidFill>
              </a:rPr>
              <a:t>Deactivate the bullet in the first line of the agenda, and use bullets for subpoints only.</a:t>
            </a:r>
          </a:p>
        </p:txBody>
      </p:sp>
      <p:grpSp>
        <p:nvGrpSpPr>
          <p:cNvPr id="28" name="Group 27">
            <a:extLst>
              <a:ext uri="{FF2B5EF4-FFF2-40B4-BE49-F238E27FC236}">
                <a16:creationId xmlns:a16="http://schemas.microsoft.com/office/drawing/2014/main" id="{34CA9FFD-3AB9-4442-BB62-CA3766DCBD84}"/>
              </a:ext>
            </a:extLst>
          </p:cNvPr>
          <p:cNvGrpSpPr>
            <a:grpSpLocks/>
          </p:cNvGrpSpPr>
          <p:nvPr userDrawn="1"/>
        </p:nvGrpSpPr>
        <p:grpSpPr>
          <a:xfrm>
            <a:off x="-3248025" y="-5397"/>
            <a:ext cx="3063033" cy="1849670"/>
            <a:chOff x="-3247458" y="-5397"/>
            <a:chExt cx="3063033" cy="1849670"/>
          </a:xfrm>
        </p:grpSpPr>
        <p:grpSp>
          <p:nvGrpSpPr>
            <p:cNvPr id="29" name="Group 28">
              <a:extLst>
                <a:ext uri="{FF2B5EF4-FFF2-40B4-BE49-F238E27FC236}">
                  <a16:creationId xmlns:a16="http://schemas.microsoft.com/office/drawing/2014/main" id="{259422DF-BDE5-4054-8323-E1BF8D2C2A01}"/>
                </a:ext>
              </a:extLst>
            </p:cNvPr>
            <p:cNvGrpSpPr/>
            <p:nvPr userDrawn="1"/>
          </p:nvGrpSpPr>
          <p:grpSpPr>
            <a:xfrm>
              <a:off x="-3247458" y="-5397"/>
              <a:ext cx="3063033" cy="1500671"/>
              <a:chOff x="-3247458" y="-5397"/>
              <a:chExt cx="3063033" cy="1500671"/>
            </a:xfrm>
          </p:grpSpPr>
          <p:sp>
            <p:nvSpPr>
              <p:cNvPr id="31" name="TextBox 8">
                <a:extLst>
                  <a:ext uri="{FF2B5EF4-FFF2-40B4-BE49-F238E27FC236}">
                    <a16:creationId xmlns:a16="http://schemas.microsoft.com/office/drawing/2014/main" id="{D34F9A42-67DB-4B96-97AA-67EC4BD70E9F}"/>
                  </a:ext>
                </a:extLst>
              </p:cNvPr>
              <p:cNvSpPr txBox="1">
                <a:spLocks/>
              </p:cNvSpPr>
              <p:nvPr userDrawn="1"/>
            </p:nvSpPr>
            <p:spPr>
              <a:xfrm>
                <a:off x="-3238500" y="-5397"/>
                <a:ext cx="3054075" cy="769441"/>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Delete what you don’t need</a:t>
                </a:r>
              </a:p>
              <a:p>
                <a:pPr marL="0" indent="0">
                  <a:buNone/>
                </a:pPr>
                <a:r>
                  <a:rPr lang="en-US" sz="1000" b="0">
                    <a:solidFill>
                      <a:schemeClr val="tx1"/>
                    </a:solidFill>
                  </a:rPr>
                  <a:t>This layout provides 5 agenda points. Do not move the squares, but delete the ones you do not need so the remaining squares form a random pattern (if possible).</a:t>
                </a:r>
              </a:p>
            </p:txBody>
          </p:sp>
          <p:grpSp>
            <p:nvGrpSpPr>
              <p:cNvPr id="32" name="Group 31">
                <a:extLst>
                  <a:ext uri="{FF2B5EF4-FFF2-40B4-BE49-F238E27FC236}">
                    <a16:creationId xmlns:a16="http://schemas.microsoft.com/office/drawing/2014/main" id="{39394F62-78D8-4F00-95BE-C37AF8473217}"/>
                  </a:ext>
                </a:extLst>
              </p:cNvPr>
              <p:cNvGrpSpPr/>
              <p:nvPr userDrawn="1"/>
            </p:nvGrpSpPr>
            <p:grpSpPr>
              <a:xfrm>
                <a:off x="-3247458" y="836044"/>
                <a:ext cx="1422734" cy="659230"/>
                <a:chOff x="-3247458" y="836044"/>
                <a:chExt cx="1422734" cy="659230"/>
              </a:xfrm>
            </p:grpSpPr>
            <p:sp>
              <p:nvSpPr>
                <p:cNvPr id="33" name="Rectangle 32">
                  <a:extLst>
                    <a:ext uri="{FF2B5EF4-FFF2-40B4-BE49-F238E27FC236}">
                      <a16:creationId xmlns:a16="http://schemas.microsoft.com/office/drawing/2014/main" id="{CCC6788A-6581-459E-B269-B23588BEABBB}"/>
                    </a:ext>
                  </a:extLst>
                </p:cNvPr>
                <p:cNvSpPr>
                  <a:spLocks/>
                </p:cNvSpPr>
                <p:nvPr userDrawn="1"/>
              </p:nvSpPr>
              <p:spPr>
                <a:xfrm>
                  <a:off x="-2995593" y="836044"/>
                  <a:ext cx="1170869" cy="65923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Rectangle 33">
                  <a:extLst>
                    <a:ext uri="{FF2B5EF4-FFF2-40B4-BE49-F238E27FC236}">
                      <a16:creationId xmlns:a16="http://schemas.microsoft.com/office/drawing/2014/main" id="{261EF18B-61D1-4EC1-86F6-CA01B72AE6C7}"/>
                    </a:ext>
                  </a:extLst>
                </p:cNvPr>
                <p:cNvSpPr>
                  <a:spLocks/>
                </p:cNvSpPr>
                <p:nvPr userDrawn="1"/>
              </p:nvSpPr>
              <p:spPr>
                <a:xfrm>
                  <a:off x="-2439643" y="1081656"/>
                  <a:ext cx="204342" cy="20434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accent4"/>
                      </a:solidFill>
                    </a:rPr>
                    <a:t>03</a:t>
                  </a:r>
                </a:p>
              </p:txBody>
            </p:sp>
            <p:sp>
              <p:nvSpPr>
                <p:cNvPr id="35" name="Rectangle 34">
                  <a:extLst>
                    <a:ext uri="{FF2B5EF4-FFF2-40B4-BE49-F238E27FC236}">
                      <a16:creationId xmlns:a16="http://schemas.microsoft.com/office/drawing/2014/main" id="{0BBD3FD4-4DEF-4729-B79F-0F9638CABAF7}"/>
                    </a:ext>
                  </a:extLst>
                </p:cNvPr>
                <p:cNvSpPr>
                  <a:spLocks/>
                </p:cNvSpPr>
                <p:nvPr userDrawn="1"/>
              </p:nvSpPr>
              <p:spPr>
                <a:xfrm>
                  <a:off x="-2644742" y="1288465"/>
                  <a:ext cx="204342" cy="20434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accent4"/>
                      </a:solidFill>
                    </a:rPr>
                    <a:t>02</a:t>
                  </a:r>
                </a:p>
              </p:txBody>
            </p:sp>
            <p:sp>
              <p:nvSpPr>
                <p:cNvPr id="36" name="Oval 35">
                  <a:extLst>
                    <a:ext uri="{FF2B5EF4-FFF2-40B4-BE49-F238E27FC236}">
                      <a16:creationId xmlns:a16="http://schemas.microsoft.com/office/drawing/2014/main" id="{3F7D8C27-0F3E-48A3-912A-8E100FAA8B44}"/>
                    </a:ext>
                  </a:extLst>
                </p:cNvPr>
                <p:cNvSpPr/>
                <p:nvPr userDrawn="1"/>
              </p:nvSpPr>
              <p:spPr>
                <a:xfrm>
                  <a:off x="-3247458" y="836044"/>
                  <a:ext cx="190497" cy="190497"/>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Plus Sign 36">
                  <a:extLst>
                    <a:ext uri="{FF2B5EF4-FFF2-40B4-BE49-F238E27FC236}">
                      <a16:creationId xmlns:a16="http://schemas.microsoft.com/office/drawing/2014/main" id="{BF334831-F59A-4BEE-96E3-E8C90D3B4126}"/>
                    </a:ext>
                  </a:extLst>
                </p:cNvPr>
                <p:cNvSpPr>
                  <a:spLocks/>
                </p:cNvSpPr>
                <p:nvPr userDrawn="1"/>
              </p:nvSpPr>
              <p:spPr>
                <a:xfrm>
                  <a:off x="-3232200" y="851302"/>
                  <a:ext cx="159980" cy="159980"/>
                </a:xfrm>
                <a:prstGeom prst="mathPlus">
                  <a:avLst>
                    <a:gd name="adj1" fmla="val 11846"/>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8" name="Rectangle 37">
                  <a:extLst>
                    <a:ext uri="{FF2B5EF4-FFF2-40B4-BE49-F238E27FC236}">
                      <a16:creationId xmlns:a16="http://schemas.microsoft.com/office/drawing/2014/main" id="{14A0BE9F-111D-4B72-8362-58B0D309475E}"/>
                    </a:ext>
                  </a:extLst>
                </p:cNvPr>
                <p:cNvSpPr>
                  <a:spLocks/>
                </p:cNvSpPr>
                <p:nvPr userDrawn="1"/>
              </p:nvSpPr>
              <p:spPr>
                <a:xfrm>
                  <a:off x="-2849462" y="1081656"/>
                  <a:ext cx="204342" cy="20434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accent4"/>
                      </a:solidFill>
                    </a:rPr>
                    <a:t>01</a:t>
                  </a:r>
                </a:p>
              </p:txBody>
            </p:sp>
          </p:grpSp>
        </p:grpSp>
        <p:sp>
          <p:nvSpPr>
            <p:cNvPr id="30" name="TextBox 8">
              <a:extLst>
                <a:ext uri="{FF2B5EF4-FFF2-40B4-BE49-F238E27FC236}">
                  <a16:creationId xmlns:a16="http://schemas.microsoft.com/office/drawing/2014/main" id="{82A935B4-F8CD-4347-B083-7366A8C6799F}"/>
                </a:ext>
              </a:extLst>
            </p:cNvPr>
            <p:cNvSpPr txBox="1">
              <a:spLocks/>
            </p:cNvSpPr>
            <p:nvPr userDrawn="1"/>
          </p:nvSpPr>
          <p:spPr>
            <a:xfrm>
              <a:off x="-3238500" y="1567274"/>
              <a:ext cx="3054075" cy="27699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itchFamily="34" charset="0"/>
                <a:buNone/>
                <a:tabLst/>
                <a:defRPr/>
              </a:pPr>
              <a:r>
                <a:rPr lang="en-US" sz="1000" b="0">
                  <a:solidFill>
                    <a:schemeClr val="tx1"/>
                  </a:solidFill>
                </a:rPr>
                <a:t>Ensure that all elements remain squares (not rectangles).</a:t>
              </a:r>
              <a:endParaRPr lang="en-US" sz="1000" b="1">
                <a:solidFill>
                  <a:schemeClr val="tx1"/>
                </a:solidFill>
              </a:endParaRPr>
            </a:p>
          </p:txBody>
        </p:sp>
      </p:grpSp>
      <p:sp>
        <p:nvSpPr>
          <p:cNvPr id="39" name="Text Placeholder 26">
            <a:extLst>
              <a:ext uri="{FF2B5EF4-FFF2-40B4-BE49-F238E27FC236}">
                <a16:creationId xmlns:a16="http://schemas.microsoft.com/office/drawing/2014/main" id="{7CC08B56-409D-435C-B8FE-323169EDC9DC}"/>
              </a:ext>
            </a:extLst>
          </p:cNvPr>
          <p:cNvSpPr>
            <a:spLocks noGrp="1"/>
          </p:cNvSpPr>
          <p:nvPr>
            <p:ph type="body" sz="quarter" idx="16"/>
          </p:nvPr>
        </p:nvSpPr>
        <p:spPr>
          <a:xfrm>
            <a:off x="552763" y="2199598"/>
            <a:ext cx="2327847" cy="2329200"/>
          </a:xfrm>
          <a:solidFill>
            <a:schemeClr val="accent4"/>
          </a:solidFill>
        </p:spPr>
        <p:txBody>
          <a:bodyPr lIns="180000" tIns="1080000" rIns="72000" bIns="72000"/>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1">
            <a:extLst>
              <a:ext uri="{FF2B5EF4-FFF2-40B4-BE49-F238E27FC236}">
                <a16:creationId xmlns:a16="http://schemas.microsoft.com/office/drawing/2014/main" id="{D0DD12DD-3A2C-4B43-84ED-CCDD9F3E7835}"/>
              </a:ext>
            </a:extLst>
          </p:cNvPr>
          <p:cNvSpPr>
            <a:spLocks noGrp="1"/>
          </p:cNvSpPr>
          <p:nvPr>
            <p:ph type="body" sz="quarter" idx="21" hasCustomPrompt="1"/>
          </p:nvPr>
        </p:nvSpPr>
        <p:spPr>
          <a:xfrm>
            <a:off x="552763" y="2199598"/>
            <a:ext cx="2327847" cy="1028313"/>
          </a:xfrm>
        </p:spPr>
        <p:txBody>
          <a:bodyPr wrap="square" lIns="180000" tIns="180000" rIns="180000" bIns="180000">
            <a:spAutoFit/>
          </a:bodyPr>
          <a:lstStyle>
            <a:lvl1pPr marL="0" indent="0">
              <a:buNone/>
              <a:defRPr sz="4800">
                <a:solidFill>
                  <a:schemeClr val="accent1"/>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41" name="Text Placeholder 26">
            <a:extLst>
              <a:ext uri="{FF2B5EF4-FFF2-40B4-BE49-F238E27FC236}">
                <a16:creationId xmlns:a16="http://schemas.microsoft.com/office/drawing/2014/main" id="{1E12A5F6-548D-44BE-8B10-36F4F870D4DD}"/>
              </a:ext>
            </a:extLst>
          </p:cNvPr>
          <p:cNvSpPr>
            <a:spLocks noGrp="1"/>
          </p:cNvSpPr>
          <p:nvPr>
            <p:ph type="body" sz="quarter" idx="22"/>
          </p:nvPr>
        </p:nvSpPr>
        <p:spPr>
          <a:xfrm>
            <a:off x="2880610" y="4528798"/>
            <a:ext cx="2327847" cy="2329200"/>
          </a:xfrm>
          <a:solidFill>
            <a:schemeClr val="accent4"/>
          </a:solidFill>
        </p:spPr>
        <p:txBody>
          <a:bodyPr lIns="180000" tIns="1080000" rIns="72000" bIns="72000"/>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Text Placeholder 11">
            <a:extLst>
              <a:ext uri="{FF2B5EF4-FFF2-40B4-BE49-F238E27FC236}">
                <a16:creationId xmlns:a16="http://schemas.microsoft.com/office/drawing/2014/main" id="{425132CB-8C1B-4D89-BF9E-FE6FCEDAEDAC}"/>
              </a:ext>
            </a:extLst>
          </p:cNvPr>
          <p:cNvSpPr>
            <a:spLocks noGrp="1"/>
          </p:cNvSpPr>
          <p:nvPr>
            <p:ph type="body" sz="quarter" idx="23" hasCustomPrompt="1"/>
          </p:nvPr>
        </p:nvSpPr>
        <p:spPr>
          <a:xfrm>
            <a:off x="2880610" y="4528800"/>
            <a:ext cx="2327847" cy="1028313"/>
          </a:xfrm>
        </p:spPr>
        <p:txBody>
          <a:bodyPr wrap="square" lIns="180000" tIns="180000" rIns="180000" bIns="180000">
            <a:spAutoFit/>
          </a:bodyPr>
          <a:lstStyle>
            <a:lvl1pPr marL="0" indent="0">
              <a:buNone/>
              <a:defRPr sz="4800">
                <a:solidFill>
                  <a:schemeClr val="accent1"/>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43" name="Text Placeholder 26">
            <a:extLst>
              <a:ext uri="{FF2B5EF4-FFF2-40B4-BE49-F238E27FC236}">
                <a16:creationId xmlns:a16="http://schemas.microsoft.com/office/drawing/2014/main" id="{8B984C46-9EDD-4728-9B06-302CDBDF5EE3}"/>
              </a:ext>
            </a:extLst>
          </p:cNvPr>
          <p:cNvSpPr>
            <a:spLocks noGrp="1"/>
          </p:cNvSpPr>
          <p:nvPr>
            <p:ph type="body" sz="quarter" idx="24"/>
          </p:nvPr>
        </p:nvSpPr>
        <p:spPr>
          <a:xfrm>
            <a:off x="5208457" y="2199598"/>
            <a:ext cx="2327847" cy="2329200"/>
          </a:xfrm>
          <a:solidFill>
            <a:schemeClr val="accent4"/>
          </a:solidFill>
        </p:spPr>
        <p:txBody>
          <a:bodyPr lIns="180000" tIns="1080000" rIns="72000" bIns="72000"/>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ext Placeholder 11">
            <a:extLst>
              <a:ext uri="{FF2B5EF4-FFF2-40B4-BE49-F238E27FC236}">
                <a16:creationId xmlns:a16="http://schemas.microsoft.com/office/drawing/2014/main" id="{9FB702B0-9A5F-4F8F-890D-B083D63230D1}"/>
              </a:ext>
            </a:extLst>
          </p:cNvPr>
          <p:cNvSpPr>
            <a:spLocks noGrp="1"/>
          </p:cNvSpPr>
          <p:nvPr>
            <p:ph type="body" sz="quarter" idx="25" hasCustomPrompt="1"/>
          </p:nvPr>
        </p:nvSpPr>
        <p:spPr>
          <a:xfrm>
            <a:off x="5208458" y="2199598"/>
            <a:ext cx="2327847" cy="1028313"/>
          </a:xfrm>
        </p:spPr>
        <p:txBody>
          <a:bodyPr wrap="square" lIns="180000" tIns="180000" rIns="180000" bIns="180000">
            <a:spAutoFit/>
          </a:bodyPr>
          <a:lstStyle>
            <a:lvl1pPr marL="0" indent="0">
              <a:buNone/>
              <a:defRPr sz="4800">
                <a:solidFill>
                  <a:schemeClr val="accent1"/>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45" name="Text Placeholder 26">
            <a:extLst>
              <a:ext uri="{FF2B5EF4-FFF2-40B4-BE49-F238E27FC236}">
                <a16:creationId xmlns:a16="http://schemas.microsoft.com/office/drawing/2014/main" id="{ED60E54A-1173-49D1-8EC5-5DCB47CE2868}"/>
              </a:ext>
            </a:extLst>
          </p:cNvPr>
          <p:cNvSpPr>
            <a:spLocks noGrp="1"/>
          </p:cNvSpPr>
          <p:nvPr>
            <p:ph type="body" sz="quarter" idx="26"/>
          </p:nvPr>
        </p:nvSpPr>
        <p:spPr>
          <a:xfrm>
            <a:off x="7536303" y="2199598"/>
            <a:ext cx="2327847" cy="2329200"/>
          </a:xfrm>
          <a:solidFill>
            <a:schemeClr val="accent4"/>
          </a:solidFill>
        </p:spPr>
        <p:txBody>
          <a:bodyPr lIns="180000" tIns="1080000" rIns="72000" bIns="72000"/>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11">
            <a:extLst>
              <a:ext uri="{FF2B5EF4-FFF2-40B4-BE49-F238E27FC236}">
                <a16:creationId xmlns:a16="http://schemas.microsoft.com/office/drawing/2014/main" id="{4C16B410-FD34-4FE7-A0D4-9CB699D96569}"/>
              </a:ext>
            </a:extLst>
          </p:cNvPr>
          <p:cNvSpPr>
            <a:spLocks noGrp="1"/>
          </p:cNvSpPr>
          <p:nvPr>
            <p:ph type="body" sz="quarter" idx="27" hasCustomPrompt="1"/>
          </p:nvPr>
        </p:nvSpPr>
        <p:spPr>
          <a:xfrm>
            <a:off x="7536305" y="2199598"/>
            <a:ext cx="2327847" cy="1028313"/>
          </a:xfrm>
        </p:spPr>
        <p:txBody>
          <a:bodyPr wrap="square" lIns="180000" tIns="180000" rIns="180000" bIns="180000">
            <a:spAutoFit/>
          </a:bodyPr>
          <a:lstStyle>
            <a:lvl1pPr marL="0" indent="0">
              <a:buNone/>
              <a:defRPr sz="4800">
                <a:solidFill>
                  <a:schemeClr val="accent1"/>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48" name="Text Placeholder 26">
            <a:extLst>
              <a:ext uri="{FF2B5EF4-FFF2-40B4-BE49-F238E27FC236}">
                <a16:creationId xmlns:a16="http://schemas.microsoft.com/office/drawing/2014/main" id="{A2728705-F4AD-4772-821A-A26CD3EAFF6C}"/>
              </a:ext>
            </a:extLst>
          </p:cNvPr>
          <p:cNvSpPr>
            <a:spLocks noGrp="1"/>
          </p:cNvSpPr>
          <p:nvPr>
            <p:ph type="body" sz="quarter" idx="30"/>
          </p:nvPr>
        </p:nvSpPr>
        <p:spPr>
          <a:xfrm>
            <a:off x="9864150" y="4528800"/>
            <a:ext cx="2327847" cy="2329200"/>
          </a:xfrm>
          <a:solidFill>
            <a:schemeClr val="accent4"/>
          </a:solidFill>
        </p:spPr>
        <p:txBody>
          <a:bodyPr lIns="180000" tIns="1080000" rIns="72000" bIns="72000"/>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 Placeholder 11">
            <a:extLst>
              <a:ext uri="{FF2B5EF4-FFF2-40B4-BE49-F238E27FC236}">
                <a16:creationId xmlns:a16="http://schemas.microsoft.com/office/drawing/2014/main" id="{41CC8033-1FE3-4953-92AE-BE84FA18AACF}"/>
              </a:ext>
            </a:extLst>
          </p:cNvPr>
          <p:cNvSpPr>
            <a:spLocks noGrp="1"/>
          </p:cNvSpPr>
          <p:nvPr>
            <p:ph type="body" sz="quarter" idx="31" hasCustomPrompt="1"/>
          </p:nvPr>
        </p:nvSpPr>
        <p:spPr>
          <a:xfrm>
            <a:off x="9864152" y="4528800"/>
            <a:ext cx="2327847" cy="1028313"/>
          </a:xfrm>
        </p:spPr>
        <p:txBody>
          <a:bodyPr wrap="square" lIns="180000" tIns="180000" rIns="180000" bIns="180000">
            <a:spAutoFit/>
          </a:bodyPr>
          <a:lstStyle>
            <a:lvl1pPr marL="0" indent="0">
              <a:buNone/>
              <a:defRPr sz="4800">
                <a:solidFill>
                  <a:schemeClr val="accent1"/>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Tree>
    <p:extLst>
      <p:ext uri="{BB962C8B-B14F-4D97-AF65-F5344CB8AC3E}">
        <p14:creationId xmlns:p14="http://schemas.microsoft.com/office/powerpoint/2010/main" val="29410887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ong_Dark">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66BED-0270-45FE-AE73-277C4C0D6F0E}"/>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5" name="Text Placeholder 26">
            <a:extLst>
              <a:ext uri="{FF2B5EF4-FFF2-40B4-BE49-F238E27FC236}">
                <a16:creationId xmlns:a16="http://schemas.microsoft.com/office/drawing/2014/main" id="{E603E4CA-AF80-4602-A23E-68D40711A771}"/>
              </a:ext>
            </a:extLst>
          </p:cNvPr>
          <p:cNvSpPr>
            <a:spLocks noGrp="1"/>
          </p:cNvSpPr>
          <p:nvPr>
            <p:ph type="body" sz="quarter" idx="16"/>
          </p:nvPr>
        </p:nvSpPr>
        <p:spPr>
          <a:xfrm>
            <a:off x="552766" y="2199598"/>
            <a:ext cx="2327847" cy="2329200"/>
          </a:xfrm>
          <a:solidFill>
            <a:schemeClr val="accent1"/>
          </a:solidFill>
        </p:spPr>
        <p:txBody>
          <a:bodyPr lIns="180000" tIns="1080000" rIns="180000" bIns="180000"/>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0E27DCA9-BBA0-43EF-8AAC-D4CCA47426AD}"/>
              </a:ext>
            </a:extLst>
          </p:cNvPr>
          <p:cNvSpPr>
            <a:spLocks noGrp="1"/>
          </p:cNvSpPr>
          <p:nvPr>
            <p:ph type="body" sz="quarter" idx="21" hasCustomPrompt="1"/>
          </p:nvPr>
        </p:nvSpPr>
        <p:spPr>
          <a:xfrm>
            <a:off x="552765" y="2199600"/>
            <a:ext cx="2327847" cy="1028313"/>
          </a:xfrm>
          <a:solidFill>
            <a:schemeClr val="accent1"/>
          </a:solidFill>
        </p:spPr>
        <p:txBody>
          <a:bodyPr wrap="square" lIns="180000" tIns="180000" rIns="180000" bIns="180000">
            <a:spAutoFit/>
          </a:bodyPr>
          <a:lstStyle>
            <a:lvl1pPr marL="0" indent="0">
              <a:buNone/>
              <a:defRPr sz="4800">
                <a:solidFill>
                  <a:schemeClr val="accent4"/>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35" name="Text Placeholder 26">
            <a:extLst>
              <a:ext uri="{FF2B5EF4-FFF2-40B4-BE49-F238E27FC236}">
                <a16:creationId xmlns:a16="http://schemas.microsoft.com/office/drawing/2014/main" id="{03940F58-A8DC-4DFE-ADC3-16FC0EB24678}"/>
              </a:ext>
            </a:extLst>
          </p:cNvPr>
          <p:cNvSpPr>
            <a:spLocks noGrp="1"/>
          </p:cNvSpPr>
          <p:nvPr>
            <p:ph type="body" sz="quarter" idx="22"/>
          </p:nvPr>
        </p:nvSpPr>
        <p:spPr>
          <a:xfrm>
            <a:off x="2880612" y="2199598"/>
            <a:ext cx="2327847" cy="2329200"/>
          </a:xfrm>
          <a:solidFill>
            <a:schemeClr val="accent1"/>
          </a:solidFill>
        </p:spPr>
        <p:txBody>
          <a:bodyPr lIns="180000" tIns="1080000" rIns="180000" bIns="180000"/>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Text Placeholder 11">
            <a:extLst>
              <a:ext uri="{FF2B5EF4-FFF2-40B4-BE49-F238E27FC236}">
                <a16:creationId xmlns:a16="http://schemas.microsoft.com/office/drawing/2014/main" id="{B5BD00DB-95A4-467B-B502-AF07806F0B1B}"/>
              </a:ext>
            </a:extLst>
          </p:cNvPr>
          <p:cNvSpPr>
            <a:spLocks noGrp="1"/>
          </p:cNvSpPr>
          <p:nvPr>
            <p:ph type="body" sz="quarter" idx="23" hasCustomPrompt="1"/>
          </p:nvPr>
        </p:nvSpPr>
        <p:spPr>
          <a:xfrm>
            <a:off x="2880612" y="2199600"/>
            <a:ext cx="2327847" cy="1028313"/>
          </a:xfrm>
          <a:solidFill>
            <a:schemeClr val="accent1"/>
          </a:solidFill>
        </p:spPr>
        <p:txBody>
          <a:bodyPr wrap="square" lIns="180000" tIns="180000" rIns="180000" bIns="180000">
            <a:spAutoFit/>
          </a:bodyPr>
          <a:lstStyle>
            <a:lvl1pPr marL="0" indent="0">
              <a:buNone/>
              <a:defRPr sz="4800">
                <a:solidFill>
                  <a:schemeClr val="accent4"/>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41" name="Text Placeholder 26">
            <a:extLst>
              <a:ext uri="{FF2B5EF4-FFF2-40B4-BE49-F238E27FC236}">
                <a16:creationId xmlns:a16="http://schemas.microsoft.com/office/drawing/2014/main" id="{7D0A437D-9222-4A9A-863E-3DEB9594025D}"/>
              </a:ext>
            </a:extLst>
          </p:cNvPr>
          <p:cNvSpPr>
            <a:spLocks noGrp="1"/>
          </p:cNvSpPr>
          <p:nvPr>
            <p:ph type="body" sz="quarter" idx="28"/>
          </p:nvPr>
        </p:nvSpPr>
        <p:spPr>
          <a:xfrm>
            <a:off x="9864153" y="2199598"/>
            <a:ext cx="2327847" cy="2329200"/>
          </a:xfrm>
          <a:solidFill>
            <a:schemeClr val="accent1"/>
          </a:solidFill>
        </p:spPr>
        <p:txBody>
          <a:bodyPr lIns="180000" tIns="1080000" rIns="180000" bIns="180000"/>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Text Placeholder 11">
            <a:extLst>
              <a:ext uri="{FF2B5EF4-FFF2-40B4-BE49-F238E27FC236}">
                <a16:creationId xmlns:a16="http://schemas.microsoft.com/office/drawing/2014/main" id="{B1D8BAAC-DA97-490B-8365-C699B32044EA}"/>
              </a:ext>
            </a:extLst>
          </p:cNvPr>
          <p:cNvSpPr>
            <a:spLocks noGrp="1"/>
          </p:cNvSpPr>
          <p:nvPr>
            <p:ph type="body" sz="quarter" idx="29" hasCustomPrompt="1"/>
          </p:nvPr>
        </p:nvSpPr>
        <p:spPr>
          <a:xfrm>
            <a:off x="9864152" y="2199600"/>
            <a:ext cx="2327847" cy="1028313"/>
          </a:xfrm>
          <a:solidFill>
            <a:schemeClr val="accent1"/>
          </a:solidFill>
        </p:spPr>
        <p:txBody>
          <a:bodyPr wrap="square" lIns="180000" tIns="180000" rIns="180000" bIns="180000">
            <a:spAutoFit/>
          </a:bodyPr>
          <a:lstStyle>
            <a:lvl1pPr marL="0" indent="0">
              <a:buNone/>
              <a:defRPr sz="4800">
                <a:solidFill>
                  <a:schemeClr val="accent4"/>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49" name="Text Placeholder 26">
            <a:extLst>
              <a:ext uri="{FF2B5EF4-FFF2-40B4-BE49-F238E27FC236}">
                <a16:creationId xmlns:a16="http://schemas.microsoft.com/office/drawing/2014/main" id="{B227372E-80CE-4397-893F-E1834E0CD769}"/>
              </a:ext>
            </a:extLst>
          </p:cNvPr>
          <p:cNvSpPr>
            <a:spLocks noGrp="1"/>
          </p:cNvSpPr>
          <p:nvPr>
            <p:ph type="body" sz="quarter" idx="36"/>
          </p:nvPr>
        </p:nvSpPr>
        <p:spPr>
          <a:xfrm>
            <a:off x="7536306" y="2199597"/>
            <a:ext cx="2327847" cy="2329200"/>
          </a:xfrm>
          <a:solidFill>
            <a:schemeClr val="accent1"/>
          </a:solidFill>
        </p:spPr>
        <p:txBody>
          <a:bodyPr lIns="180000" tIns="1080000" rIns="180000" bIns="180000"/>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 name="Text Placeholder 11">
            <a:extLst>
              <a:ext uri="{FF2B5EF4-FFF2-40B4-BE49-F238E27FC236}">
                <a16:creationId xmlns:a16="http://schemas.microsoft.com/office/drawing/2014/main" id="{671A15AF-05B1-46D0-8739-00B025F3AFEE}"/>
              </a:ext>
            </a:extLst>
          </p:cNvPr>
          <p:cNvSpPr>
            <a:spLocks noGrp="1"/>
          </p:cNvSpPr>
          <p:nvPr>
            <p:ph type="body" sz="quarter" idx="37" hasCustomPrompt="1"/>
          </p:nvPr>
        </p:nvSpPr>
        <p:spPr>
          <a:xfrm>
            <a:off x="7536306" y="2199599"/>
            <a:ext cx="2327847" cy="1028313"/>
          </a:xfrm>
          <a:solidFill>
            <a:schemeClr val="accent1"/>
          </a:solidFill>
        </p:spPr>
        <p:txBody>
          <a:bodyPr wrap="square" lIns="180000" tIns="180000" rIns="180000" bIns="180000">
            <a:spAutoFit/>
          </a:bodyPr>
          <a:lstStyle>
            <a:lvl1pPr marL="0" indent="0">
              <a:buNone/>
              <a:defRPr sz="4800">
                <a:solidFill>
                  <a:schemeClr val="accent4"/>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55" name="Text Placeholder 26">
            <a:extLst>
              <a:ext uri="{FF2B5EF4-FFF2-40B4-BE49-F238E27FC236}">
                <a16:creationId xmlns:a16="http://schemas.microsoft.com/office/drawing/2014/main" id="{97BF2912-31F8-4AF5-90BB-02BEC81F6FC3}"/>
              </a:ext>
            </a:extLst>
          </p:cNvPr>
          <p:cNvSpPr>
            <a:spLocks noGrp="1"/>
          </p:cNvSpPr>
          <p:nvPr>
            <p:ph type="body" sz="quarter" idx="40"/>
          </p:nvPr>
        </p:nvSpPr>
        <p:spPr>
          <a:xfrm>
            <a:off x="5208459" y="2199597"/>
            <a:ext cx="2327847" cy="2329200"/>
          </a:xfrm>
          <a:solidFill>
            <a:schemeClr val="accent1"/>
          </a:solidFill>
        </p:spPr>
        <p:txBody>
          <a:bodyPr lIns="180000" tIns="1080000" rIns="180000" bIns="180000"/>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ext Placeholder 11">
            <a:extLst>
              <a:ext uri="{FF2B5EF4-FFF2-40B4-BE49-F238E27FC236}">
                <a16:creationId xmlns:a16="http://schemas.microsoft.com/office/drawing/2014/main" id="{AEBA5132-86CC-4F20-A460-E1A13BE0D78E}"/>
              </a:ext>
            </a:extLst>
          </p:cNvPr>
          <p:cNvSpPr>
            <a:spLocks noGrp="1"/>
          </p:cNvSpPr>
          <p:nvPr>
            <p:ph type="body" sz="quarter" idx="41" hasCustomPrompt="1"/>
          </p:nvPr>
        </p:nvSpPr>
        <p:spPr>
          <a:xfrm>
            <a:off x="5208459" y="2199599"/>
            <a:ext cx="2327847" cy="1028313"/>
          </a:xfrm>
          <a:solidFill>
            <a:schemeClr val="accent1"/>
          </a:solidFill>
        </p:spPr>
        <p:txBody>
          <a:bodyPr wrap="square" lIns="180000" tIns="180000" rIns="180000" bIns="180000">
            <a:spAutoFit/>
          </a:bodyPr>
          <a:lstStyle>
            <a:lvl1pPr marL="0" indent="0">
              <a:buNone/>
              <a:defRPr sz="4800">
                <a:solidFill>
                  <a:schemeClr val="accent4"/>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pic>
        <p:nvPicPr>
          <p:cNvPr id="33" name="Graphic 32">
            <a:extLst>
              <a:ext uri="{FF2B5EF4-FFF2-40B4-BE49-F238E27FC236}">
                <a16:creationId xmlns:a16="http://schemas.microsoft.com/office/drawing/2014/main" id="{84BAEEA5-E8A6-489A-8586-C50319D556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809" y="289029"/>
            <a:ext cx="264955" cy="264955"/>
          </a:xfrm>
          <a:prstGeom prst="rect">
            <a:avLst/>
          </a:prstGeom>
        </p:spPr>
      </p:pic>
      <p:sp>
        <p:nvSpPr>
          <p:cNvPr id="38" name="Text Placeholder 26">
            <a:extLst>
              <a:ext uri="{FF2B5EF4-FFF2-40B4-BE49-F238E27FC236}">
                <a16:creationId xmlns:a16="http://schemas.microsoft.com/office/drawing/2014/main" id="{BC0DAA18-8214-4796-86AA-90DA6C0EA51D}"/>
              </a:ext>
            </a:extLst>
          </p:cNvPr>
          <p:cNvSpPr>
            <a:spLocks noGrp="1"/>
          </p:cNvSpPr>
          <p:nvPr>
            <p:ph type="body" sz="quarter" idx="48"/>
          </p:nvPr>
        </p:nvSpPr>
        <p:spPr>
          <a:xfrm>
            <a:off x="552765" y="4528800"/>
            <a:ext cx="2327847" cy="2329200"/>
          </a:xfrm>
          <a:solidFill>
            <a:schemeClr val="accent1"/>
          </a:solidFill>
        </p:spPr>
        <p:txBody>
          <a:bodyPr lIns="180000" tIns="1080000" rIns="180000" bIns="180000"/>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11">
            <a:extLst>
              <a:ext uri="{FF2B5EF4-FFF2-40B4-BE49-F238E27FC236}">
                <a16:creationId xmlns:a16="http://schemas.microsoft.com/office/drawing/2014/main" id="{A88ECBAC-8623-4480-AA27-A38764A228E8}"/>
              </a:ext>
            </a:extLst>
          </p:cNvPr>
          <p:cNvSpPr>
            <a:spLocks noGrp="1"/>
          </p:cNvSpPr>
          <p:nvPr>
            <p:ph type="body" sz="quarter" idx="49" hasCustomPrompt="1"/>
          </p:nvPr>
        </p:nvSpPr>
        <p:spPr>
          <a:xfrm>
            <a:off x="552766" y="4528800"/>
            <a:ext cx="2327846" cy="1028313"/>
          </a:xfrm>
          <a:solidFill>
            <a:schemeClr val="accent1"/>
          </a:solidFill>
        </p:spPr>
        <p:txBody>
          <a:bodyPr wrap="square" lIns="180000" tIns="180000" rIns="180000" bIns="180000">
            <a:spAutoFit/>
          </a:bodyPr>
          <a:lstStyle>
            <a:lvl1pPr marL="0" indent="0">
              <a:buNone/>
              <a:defRPr sz="4800">
                <a:solidFill>
                  <a:schemeClr val="accent4"/>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40" name="Text Placeholder 26">
            <a:extLst>
              <a:ext uri="{FF2B5EF4-FFF2-40B4-BE49-F238E27FC236}">
                <a16:creationId xmlns:a16="http://schemas.microsoft.com/office/drawing/2014/main" id="{BCC8408E-C5B3-442F-9633-6DC8836001B9}"/>
              </a:ext>
            </a:extLst>
          </p:cNvPr>
          <p:cNvSpPr>
            <a:spLocks noGrp="1"/>
          </p:cNvSpPr>
          <p:nvPr>
            <p:ph type="body" sz="quarter" idx="50"/>
          </p:nvPr>
        </p:nvSpPr>
        <p:spPr>
          <a:xfrm>
            <a:off x="2880612" y="4528800"/>
            <a:ext cx="2327847" cy="2329200"/>
          </a:xfrm>
          <a:solidFill>
            <a:schemeClr val="accent1"/>
          </a:solidFill>
        </p:spPr>
        <p:txBody>
          <a:bodyPr lIns="180000" tIns="1080000" rIns="180000" bIns="180000"/>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 name="Text Placeholder 11">
            <a:extLst>
              <a:ext uri="{FF2B5EF4-FFF2-40B4-BE49-F238E27FC236}">
                <a16:creationId xmlns:a16="http://schemas.microsoft.com/office/drawing/2014/main" id="{41741E61-C325-4CFE-AFC8-E24F3AFA3073}"/>
              </a:ext>
            </a:extLst>
          </p:cNvPr>
          <p:cNvSpPr>
            <a:spLocks noGrp="1"/>
          </p:cNvSpPr>
          <p:nvPr>
            <p:ph type="body" sz="quarter" idx="51" hasCustomPrompt="1"/>
          </p:nvPr>
        </p:nvSpPr>
        <p:spPr>
          <a:xfrm>
            <a:off x="2880613" y="4528800"/>
            <a:ext cx="2327846" cy="1028313"/>
          </a:xfrm>
          <a:solidFill>
            <a:schemeClr val="accent1"/>
          </a:solidFill>
        </p:spPr>
        <p:txBody>
          <a:bodyPr wrap="square" lIns="180000" tIns="180000" rIns="180000" bIns="180000">
            <a:spAutoFit/>
          </a:bodyPr>
          <a:lstStyle>
            <a:lvl1pPr marL="0" indent="0">
              <a:buNone/>
              <a:defRPr sz="4800">
                <a:solidFill>
                  <a:schemeClr val="accent4"/>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46" name="Text Placeholder 26">
            <a:extLst>
              <a:ext uri="{FF2B5EF4-FFF2-40B4-BE49-F238E27FC236}">
                <a16:creationId xmlns:a16="http://schemas.microsoft.com/office/drawing/2014/main" id="{00D6985F-562F-4799-BF90-65B206AD01BA}"/>
              </a:ext>
            </a:extLst>
          </p:cNvPr>
          <p:cNvSpPr>
            <a:spLocks noGrp="1"/>
          </p:cNvSpPr>
          <p:nvPr>
            <p:ph type="body" sz="quarter" idx="52"/>
          </p:nvPr>
        </p:nvSpPr>
        <p:spPr>
          <a:xfrm>
            <a:off x="9864153" y="4528800"/>
            <a:ext cx="2327847" cy="2329200"/>
          </a:xfrm>
          <a:solidFill>
            <a:schemeClr val="accent1"/>
          </a:solidFill>
        </p:spPr>
        <p:txBody>
          <a:bodyPr lIns="180000" tIns="1080000" rIns="180000" bIns="180000"/>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Text Placeholder 11">
            <a:extLst>
              <a:ext uri="{FF2B5EF4-FFF2-40B4-BE49-F238E27FC236}">
                <a16:creationId xmlns:a16="http://schemas.microsoft.com/office/drawing/2014/main" id="{535B47E8-DBD1-405B-9F7B-EE0B2EA01EDC}"/>
              </a:ext>
            </a:extLst>
          </p:cNvPr>
          <p:cNvSpPr>
            <a:spLocks noGrp="1"/>
          </p:cNvSpPr>
          <p:nvPr>
            <p:ph type="body" sz="quarter" idx="53" hasCustomPrompt="1"/>
          </p:nvPr>
        </p:nvSpPr>
        <p:spPr>
          <a:xfrm>
            <a:off x="9864153" y="4528800"/>
            <a:ext cx="2327846" cy="1028313"/>
          </a:xfrm>
          <a:solidFill>
            <a:schemeClr val="accent1"/>
          </a:solidFill>
        </p:spPr>
        <p:txBody>
          <a:bodyPr wrap="square" lIns="180000" tIns="180000" rIns="180000" bIns="180000">
            <a:spAutoFit/>
          </a:bodyPr>
          <a:lstStyle>
            <a:lvl1pPr marL="0" indent="0">
              <a:buNone/>
              <a:defRPr sz="4800">
                <a:solidFill>
                  <a:schemeClr val="accent4"/>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54" name="Text Placeholder 26">
            <a:extLst>
              <a:ext uri="{FF2B5EF4-FFF2-40B4-BE49-F238E27FC236}">
                <a16:creationId xmlns:a16="http://schemas.microsoft.com/office/drawing/2014/main" id="{4E683EE8-CC50-423E-8050-83EDCB0FBB89}"/>
              </a:ext>
            </a:extLst>
          </p:cNvPr>
          <p:cNvSpPr>
            <a:spLocks noGrp="1"/>
          </p:cNvSpPr>
          <p:nvPr>
            <p:ph type="body" sz="quarter" idx="54"/>
          </p:nvPr>
        </p:nvSpPr>
        <p:spPr>
          <a:xfrm>
            <a:off x="7536306" y="4528800"/>
            <a:ext cx="2327847" cy="2329200"/>
          </a:xfrm>
          <a:solidFill>
            <a:schemeClr val="accent1"/>
          </a:solidFill>
        </p:spPr>
        <p:txBody>
          <a:bodyPr lIns="180000" tIns="1080000" rIns="180000" bIns="180000"/>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 name="Text Placeholder 11">
            <a:extLst>
              <a:ext uri="{FF2B5EF4-FFF2-40B4-BE49-F238E27FC236}">
                <a16:creationId xmlns:a16="http://schemas.microsoft.com/office/drawing/2014/main" id="{2F4FEAFA-A8CD-4493-8AC4-44DE0BA1F1A9}"/>
              </a:ext>
            </a:extLst>
          </p:cNvPr>
          <p:cNvSpPr>
            <a:spLocks noGrp="1"/>
          </p:cNvSpPr>
          <p:nvPr>
            <p:ph type="body" sz="quarter" idx="55" hasCustomPrompt="1"/>
          </p:nvPr>
        </p:nvSpPr>
        <p:spPr>
          <a:xfrm>
            <a:off x="7536307" y="4528800"/>
            <a:ext cx="2327846" cy="1028313"/>
          </a:xfrm>
          <a:solidFill>
            <a:schemeClr val="accent1"/>
          </a:solidFill>
        </p:spPr>
        <p:txBody>
          <a:bodyPr wrap="square" lIns="180000" tIns="180000" rIns="180000" bIns="180000">
            <a:spAutoFit/>
          </a:bodyPr>
          <a:lstStyle>
            <a:lvl1pPr marL="0" indent="0">
              <a:buNone/>
              <a:defRPr sz="4800">
                <a:solidFill>
                  <a:schemeClr val="accent4"/>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62" name="Text Placeholder 26">
            <a:extLst>
              <a:ext uri="{FF2B5EF4-FFF2-40B4-BE49-F238E27FC236}">
                <a16:creationId xmlns:a16="http://schemas.microsoft.com/office/drawing/2014/main" id="{745F6C16-371B-416C-9D84-054B9ED09A2F}"/>
              </a:ext>
            </a:extLst>
          </p:cNvPr>
          <p:cNvSpPr>
            <a:spLocks noGrp="1"/>
          </p:cNvSpPr>
          <p:nvPr>
            <p:ph type="body" sz="quarter" idx="56"/>
          </p:nvPr>
        </p:nvSpPr>
        <p:spPr>
          <a:xfrm>
            <a:off x="5208459" y="4528800"/>
            <a:ext cx="2327847" cy="2329200"/>
          </a:xfrm>
          <a:solidFill>
            <a:schemeClr val="accent1"/>
          </a:solidFill>
        </p:spPr>
        <p:txBody>
          <a:bodyPr lIns="180000" tIns="1080000" rIns="180000" bIns="180000"/>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11">
            <a:extLst>
              <a:ext uri="{FF2B5EF4-FFF2-40B4-BE49-F238E27FC236}">
                <a16:creationId xmlns:a16="http://schemas.microsoft.com/office/drawing/2014/main" id="{2CCB8EF0-65CA-4617-B2BA-E78F0757F54B}"/>
              </a:ext>
            </a:extLst>
          </p:cNvPr>
          <p:cNvSpPr>
            <a:spLocks noGrp="1"/>
          </p:cNvSpPr>
          <p:nvPr>
            <p:ph type="body" sz="quarter" idx="57" hasCustomPrompt="1"/>
          </p:nvPr>
        </p:nvSpPr>
        <p:spPr>
          <a:xfrm>
            <a:off x="5208460" y="4528800"/>
            <a:ext cx="2327846" cy="1028313"/>
          </a:xfrm>
          <a:solidFill>
            <a:schemeClr val="accent1"/>
          </a:solidFill>
        </p:spPr>
        <p:txBody>
          <a:bodyPr wrap="square" lIns="180000" tIns="180000" rIns="180000" bIns="180000">
            <a:spAutoFit/>
          </a:bodyPr>
          <a:lstStyle>
            <a:lvl1pPr marL="0" indent="0">
              <a:buNone/>
              <a:defRPr sz="4800">
                <a:solidFill>
                  <a:schemeClr val="accent4"/>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26" name="TextBox 8">
            <a:extLst>
              <a:ext uri="{FF2B5EF4-FFF2-40B4-BE49-F238E27FC236}">
                <a16:creationId xmlns:a16="http://schemas.microsoft.com/office/drawing/2014/main" id="{034569A2-4766-4585-AC96-04B97117D88B}"/>
              </a:ext>
            </a:extLst>
          </p:cNvPr>
          <p:cNvSpPr txBox="1">
            <a:spLocks/>
          </p:cNvSpPr>
          <p:nvPr/>
        </p:nvSpPr>
        <p:spPr>
          <a:xfrm>
            <a:off x="-3238500" y="2118593"/>
            <a:ext cx="3054075" cy="492443"/>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Bullets</a:t>
            </a:r>
          </a:p>
          <a:p>
            <a:pPr marL="0" indent="0">
              <a:buNone/>
            </a:pPr>
            <a:r>
              <a:rPr lang="en-US" sz="1000" b="0">
                <a:solidFill>
                  <a:schemeClr val="tx1"/>
                </a:solidFill>
              </a:rPr>
              <a:t>Deactivate the bullet in the first line of the agenda, and use bullets for subpoints only.</a:t>
            </a:r>
          </a:p>
        </p:txBody>
      </p:sp>
      <p:pic>
        <p:nvPicPr>
          <p:cNvPr id="28" name="Graphic 27">
            <a:extLst>
              <a:ext uri="{FF2B5EF4-FFF2-40B4-BE49-F238E27FC236}">
                <a16:creationId xmlns:a16="http://schemas.microsoft.com/office/drawing/2014/main" id="{57FB7370-F453-4D98-BADB-DB9ED996D8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7809" y="289029"/>
            <a:ext cx="264955" cy="264955"/>
          </a:xfrm>
          <a:prstGeom prst="rect">
            <a:avLst/>
          </a:prstGeom>
        </p:spPr>
      </p:pic>
      <p:grpSp>
        <p:nvGrpSpPr>
          <p:cNvPr id="6" name="Group 5">
            <a:extLst>
              <a:ext uri="{FF2B5EF4-FFF2-40B4-BE49-F238E27FC236}">
                <a16:creationId xmlns:a16="http://schemas.microsoft.com/office/drawing/2014/main" id="{39ACD308-CA23-4673-9917-4C6D462D4097}"/>
              </a:ext>
            </a:extLst>
          </p:cNvPr>
          <p:cNvGrpSpPr/>
          <p:nvPr userDrawn="1"/>
        </p:nvGrpSpPr>
        <p:grpSpPr>
          <a:xfrm>
            <a:off x="-3247458" y="-5397"/>
            <a:ext cx="3063033" cy="1849670"/>
            <a:chOff x="-3247458" y="-5397"/>
            <a:chExt cx="3063033" cy="1849670"/>
          </a:xfrm>
        </p:grpSpPr>
        <p:grpSp>
          <p:nvGrpSpPr>
            <p:cNvPr id="4" name="Group 3">
              <a:extLst>
                <a:ext uri="{FF2B5EF4-FFF2-40B4-BE49-F238E27FC236}">
                  <a16:creationId xmlns:a16="http://schemas.microsoft.com/office/drawing/2014/main" id="{9D3C8091-A395-4D52-8726-F1D1AD2A3B05}"/>
                </a:ext>
              </a:extLst>
            </p:cNvPr>
            <p:cNvGrpSpPr/>
            <p:nvPr userDrawn="1"/>
          </p:nvGrpSpPr>
          <p:grpSpPr>
            <a:xfrm>
              <a:off x="-3247458" y="-5397"/>
              <a:ext cx="3063033" cy="1500671"/>
              <a:chOff x="-3247458" y="-5397"/>
              <a:chExt cx="3063033" cy="1500671"/>
            </a:xfrm>
          </p:grpSpPr>
          <p:sp>
            <p:nvSpPr>
              <p:cNvPr id="67" name="TextBox 8">
                <a:extLst>
                  <a:ext uri="{FF2B5EF4-FFF2-40B4-BE49-F238E27FC236}">
                    <a16:creationId xmlns:a16="http://schemas.microsoft.com/office/drawing/2014/main" id="{3BE15A53-A399-477C-99E1-D2393283C98B}"/>
                  </a:ext>
                </a:extLst>
              </p:cNvPr>
              <p:cNvSpPr txBox="1">
                <a:spLocks/>
              </p:cNvSpPr>
              <p:nvPr userDrawn="1"/>
            </p:nvSpPr>
            <p:spPr>
              <a:xfrm>
                <a:off x="-3238500" y="-5397"/>
                <a:ext cx="3054075" cy="769441"/>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Delete what you don’t need</a:t>
                </a:r>
              </a:p>
              <a:p>
                <a:pPr marL="0" marR="0" lvl="0" indent="0" algn="l" defTabSz="914400" rtl="0" eaLnBrk="1" fontAlgn="auto" latinLnBrk="0" hangingPunct="1">
                  <a:lnSpc>
                    <a:spcPct val="90000"/>
                  </a:lnSpc>
                  <a:spcBef>
                    <a:spcPts val="600"/>
                  </a:spcBef>
                  <a:spcAft>
                    <a:spcPts val="0"/>
                  </a:spcAft>
                  <a:buClrTx/>
                  <a:buSzTx/>
                  <a:buFont typeface="Arial" pitchFamily="34" charset="0"/>
                  <a:buNone/>
                  <a:tabLst/>
                  <a:defRPr/>
                </a:pPr>
                <a:r>
                  <a:rPr lang="en-US" sz="1000" b="0">
                    <a:solidFill>
                      <a:schemeClr val="tx1"/>
                    </a:solidFill>
                  </a:rPr>
                  <a:t>This layout provides 10 agenda points. Do not move the squares, but delete the ones you do not need so the remaining squares form a random pattern (if possible).</a:t>
                </a:r>
                <a:endParaRPr lang="en-US" sz="1000" b="1">
                  <a:solidFill>
                    <a:schemeClr val="tx1"/>
                  </a:solidFill>
                </a:endParaRPr>
              </a:p>
            </p:txBody>
          </p:sp>
          <p:grpSp>
            <p:nvGrpSpPr>
              <p:cNvPr id="3" name="Group 2">
                <a:extLst>
                  <a:ext uri="{FF2B5EF4-FFF2-40B4-BE49-F238E27FC236}">
                    <a16:creationId xmlns:a16="http://schemas.microsoft.com/office/drawing/2014/main" id="{8548AC0B-D360-491E-A50D-0B34744C07EA}"/>
                  </a:ext>
                </a:extLst>
              </p:cNvPr>
              <p:cNvGrpSpPr/>
              <p:nvPr userDrawn="1"/>
            </p:nvGrpSpPr>
            <p:grpSpPr>
              <a:xfrm>
                <a:off x="-3247458" y="836044"/>
                <a:ext cx="1422734" cy="659230"/>
                <a:chOff x="-3247458" y="836044"/>
                <a:chExt cx="1422734" cy="659230"/>
              </a:xfrm>
            </p:grpSpPr>
            <p:sp>
              <p:nvSpPr>
                <p:cNvPr id="29" name="Rectangle 28">
                  <a:extLst>
                    <a:ext uri="{FF2B5EF4-FFF2-40B4-BE49-F238E27FC236}">
                      <a16:creationId xmlns:a16="http://schemas.microsoft.com/office/drawing/2014/main" id="{0D96BDB4-7443-47AB-B8CA-E9AD4C1444B7}"/>
                    </a:ext>
                  </a:extLst>
                </p:cNvPr>
                <p:cNvSpPr>
                  <a:spLocks/>
                </p:cNvSpPr>
                <p:nvPr userDrawn="1"/>
              </p:nvSpPr>
              <p:spPr>
                <a:xfrm>
                  <a:off x="-2995593" y="836044"/>
                  <a:ext cx="1170869" cy="65923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Rectangle 29">
                  <a:extLst>
                    <a:ext uri="{FF2B5EF4-FFF2-40B4-BE49-F238E27FC236}">
                      <a16:creationId xmlns:a16="http://schemas.microsoft.com/office/drawing/2014/main" id="{20D2D133-882C-41A9-A999-690FC56187BB}"/>
                    </a:ext>
                  </a:extLst>
                </p:cNvPr>
                <p:cNvSpPr>
                  <a:spLocks/>
                </p:cNvSpPr>
                <p:nvPr userDrawn="1"/>
              </p:nvSpPr>
              <p:spPr>
                <a:xfrm>
                  <a:off x="-2436882" y="1086418"/>
                  <a:ext cx="204342" cy="20434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accent4"/>
                      </a:solidFill>
                    </a:rPr>
                    <a:t>03</a:t>
                  </a:r>
                </a:p>
              </p:txBody>
            </p:sp>
            <p:sp>
              <p:nvSpPr>
                <p:cNvPr id="31" name="Rectangle 30">
                  <a:extLst>
                    <a:ext uri="{FF2B5EF4-FFF2-40B4-BE49-F238E27FC236}">
                      <a16:creationId xmlns:a16="http://schemas.microsoft.com/office/drawing/2014/main" id="{FD374715-8BB0-4263-8C89-9772508A66A2}"/>
                    </a:ext>
                  </a:extLst>
                </p:cNvPr>
                <p:cNvSpPr>
                  <a:spLocks/>
                </p:cNvSpPr>
                <p:nvPr userDrawn="1"/>
              </p:nvSpPr>
              <p:spPr>
                <a:xfrm>
                  <a:off x="-2640791" y="1290932"/>
                  <a:ext cx="204342" cy="20434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accent4"/>
                      </a:solidFill>
                    </a:rPr>
                    <a:t>02</a:t>
                  </a:r>
                </a:p>
              </p:txBody>
            </p:sp>
            <p:sp>
              <p:nvSpPr>
                <p:cNvPr id="32" name="Oval 31">
                  <a:extLst>
                    <a:ext uri="{FF2B5EF4-FFF2-40B4-BE49-F238E27FC236}">
                      <a16:creationId xmlns:a16="http://schemas.microsoft.com/office/drawing/2014/main" id="{DB86B5CD-171B-4B5C-B6AE-C238F3954CD3}"/>
                    </a:ext>
                  </a:extLst>
                </p:cNvPr>
                <p:cNvSpPr/>
                <p:nvPr userDrawn="1"/>
              </p:nvSpPr>
              <p:spPr>
                <a:xfrm>
                  <a:off x="-3247458" y="836044"/>
                  <a:ext cx="190497" cy="190497"/>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Plus Sign 33">
                  <a:extLst>
                    <a:ext uri="{FF2B5EF4-FFF2-40B4-BE49-F238E27FC236}">
                      <a16:creationId xmlns:a16="http://schemas.microsoft.com/office/drawing/2014/main" id="{FF3A703F-03FE-4B15-8CC7-9559540A2987}"/>
                    </a:ext>
                  </a:extLst>
                </p:cNvPr>
                <p:cNvSpPr>
                  <a:spLocks/>
                </p:cNvSpPr>
                <p:nvPr userDrawn="1"/>
              </p:nvSpPr>
              <p:spPr>
                <a:xfrm>
                  <a:off x="-3232200" y="851302"/>
                  <a:ext cx="159980" cy="159980"/>
                </a:xfrm>
                <a:prstGeom prst="mathPlus">
                  <a:avLst>
                    <a:gd name="adj1" fmla="val 11846"/>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Rectangle 36">
                  <a:extLst>
                    <a:ext uri="{FF2B5EF4-FFF2-40B4-BE49-F238E27FC236}">
                      <a16:creationId xmlns:a16="http://schemas.microsoft.com/office/drawing/2014/main" id="{4D9DDB79-BE19-4B76-B168-958F38E4519E}"/>
                    </a:ext>
                  </a:extLst>
                </p:cNvPr>
                <p:cNvSpPr>
                  <a:spLocks/>
                </p:cNvSpPr>
                <p:nvPr userDrawn="1"/>
              </p:nvSpPr>
              <p:spPr>
                <a:xfrm>
                  <a:off x="-2844700" y="1086418"/>
                  <a:ext cx="204342" cy="20434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accent4"/>
                      </a:solidFill>
                    </a:rPr>
                    <a:t>01</a:t>
                  </a:r>
                </a:p>
              </p:txBody>
            </p:sp>
            <p:sp>
              <p:nvSpPr>
                <p:cNvPr id="43" name="Rectangle 42">
                  <a:extLst>
                    <a:ext uri="{FF2B5EF4-FFF2-40B4-BE49-F238E27FC236}">
                      <a16:creationId xmlns:a16="http://schemas.microsoft.com/office/drawing/2014/main" id="{C4466D3F-01CD-4EB0-998A-A4417C2FE110}"/>
                    </a:ext>
                  </a:extLst>
                </p:cNvPr>
                <p:cNvSpPr>
                  <a:spLocks/>
                </p:cNvSpPr>
                <p:nvPr userDrawn="1"/>
              </p:nvSpPr>
              <p:spPr>
                <a:xfrm>
                  <a:off x="-2232974" y="1086418"/>
                  <a:ext cx="204342" cy="20434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accent4"/>
                      </a:solidFill>
                    </a:rPr>
                    <a:t>04</a:t>
                  </a:r>
                </a:p>
              </p:txBody>
            </p:sp>
            <p:sp>
              <p:nvSpPr>
                <p:cNvPr id="44" name="Rectangle 43">
                  <a:extLst>
                    <a:ext uri="{FF2B5EF4-FFF2-40B4-BE49-F238E27FC236}">
                      <a16:creationId xmlns:a16="http://schemas.microsoft.com/office/drawing/2014/main" id="{0BD17EC7-A829-4F07-A669-75D0B24D4348}"/>
                    </a:ext>
                  </a:extLst>
                </p:cNvPr>
                <p:cNvSpPr>
                  <a:spLocks/>
                </p:cNvSpPr>
                <p:nvPr userDrawn="1"/>
              </p:nvSpPr>
              <p:spPr>
                <a:xfrm>
                  <a:off x="-2232973" y="1290932"/>
                  <a:ext cx="204342" cy="20434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accent4"/>
                      </a:solidFill>
                    </a:rPr>
                    <a:t>05</a:t>
                  </a:r>
                </a:p>
              </p:txBody>
            </p:sp>
            <p:sp>
              <p:nvSpPr>
                <p:cNvPr id="47" name="Rectangle 46">
                  <a:extLst>
                    <a:ext uri="{FF2B5EF4-FFF2-40B4-BE49-F238E27FC236}">
                      <a16:creationId xmlns:a16="http://schemas.microsoft.com/office/drawing/2014/main" id="{1B966D81-4103-434A-AB2F-7C2EA8B82662}"/>
                    </a:ext>
                  </a:extLst>
                </p:cNvPr>
                <p:cNvSpPr>
                  <a:spLocks/>
                </p:cNvSpPr>
                <p:nvPr userDrawn="1"/>
              </p:nvSpPr>
              <p:spPr>
                <a:xfrm>
                  <a:off x="-2029066" y="1086418"/>
                  <a:ext cx="204342" cy="20434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accent4"/>
                      </a:solidFill>
                    </a:rPr>
                    <a:t>06</a:t>
                  </a:r>
                </a:p>
              </p:txBody>
            </p:sp>
            <p:sp>
              <p:nvSpPr>
                <p:cNvPr id="48" name="Rectangle 47">
                  <a:extLst>
                    <a:ext uri="{FF2B5EF4-FFF2-40B4-BE49-F238E27FC236}">
                      <a16:creationId xmlns:a16="http://schemas.microsoft.com/office/drawing/2014/main" id="{E8513907-3050-4ED6-9DAB-39EB71D7E6FB}"/>
                    </a:ext>
                  </a:extLst>
                </p:cNvPr>
                <p:cNvSpPr>
                  <a:spLocks/>
                </p:cNvSpPr>
                <p:nvPr userDrawn="1"/>
              </p:nvSpPr>
              <p:spPr>
                <a:xfrm>
                  <a:off x="-2029066" y="1290932"/>
                  <a:ext cx="204342" cy="20434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accent4"/>
                      </a:solidFill>
                    </a:rPr>
                    <a:t>07</a:t>
                  </a:r>
                </a:p>
              </p:txBody>
            </p:sp>
          </p:grpSp>
        </p:grpSp>
        <p:sp>
          <p:nvSpPr>
            <p:cNvPr id="73" name="TextBox 8">
              <a:extLst>
                <a:ext uri="{FF2B5EF4-FFF2-40B4-BE49-F238E27FC236}">
                  <a16:creationId xmlns:a16="http://schemas.microsoft.com/office/drawing/2014/main" id="{EFB37FFC-D844-4824-B24C-26644722DBFF}"/>
                </a:ext>
              </a:extLst>
            </p:cNvPr>
            <p:cNvSpPr txBox="1">
              <a:spLocks/>
            </p:cNvSpPr>
            <p:nvPr userDrawn="1"/>
          </p:nvSpPr>
          <p:spPr>
            <a:xfrm>
              <a:off x="-3238500" y="1567274"/>
              <a:ext cx="3054075" cy="27699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itchFamily="34" charset="0"/>
                <a:buNone/>
                <a:tabLst/>
                <a:defRPr/>
              </a:pPr>
              <a:r>
                <a:rPr lang="en-US" sz="1000" b="0">
                  <a:solidFill>
                    <a:schemeClr val="tx1"/>
                  </a:solidFill>
                </a:rPr>
                <a:t>Ensure that all elements remain squares (not rectangles).</a:t>
              </a:r>
              <a:endParaRPr lang="en-US" sz="1000" b="1">
                <a:solidFill>
                  <a:schemeClr val="tx1"/>
                </a:solidFill>
              </a:endParaRPr>
            </a:p>
          </p:txBody>
        </p:sp>
      </p:grpSp>
    </p:spTree>
    <p:extLst>
      <p:ext uri="{BB962C8B-B14F-4D97-AF65-F5344CB8AC3E}">
        <p14:creationId xmlns:p14="http://schemas.microsoft.com/office/powerpoint/2010/main" val="2032357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ong_Ligh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66BED-0270-45FE-AE73-277C4C0D6F0E}"/>
              </a:ext>
            </a:extLst>
          </p:cNvPr>
          <p:cNvSpPr>
            <a:spLocks noGrp="1"/>
          </p:cNvSpPr>
          <p:nvPr>
            <p:ph type="title"/>
          </p:nvPr>
        </p:nvSpPr>
        <p:spPr/>
        <p:txBody>
          <a:bodyPr/>
          <a:lstStyle>
            <a:lvl1pPr>
              <a:defRPr>
                <a:solidFill>
                  <a:schemeClr val="accent4"/>
                </a:solidFill>
              </a:defRPr>
            </a:lvl1pPr>
          </a:lstStyle>
          <a:p>
            <a:r>
              <a:rPr lang="en-US"/>
              <a:t>Click to edit Master title style</a:t>
            </a:r>
          </a:p>
        </p:txBody>
      </p:sp>
      <p:pic>
        <p:nvPicPr>
          <p:cNvPr id="33" name="Graphic 32">
            <a:extLst>
              <a:ext uri="{FF2B5EF4-FFF2-40B4-BE49-F238E27FC236}">
                <a16:creationId xmlns:a16="http://schemas.microsoft.com/office/drawing/2014/main" id="{84BAEEA5-E8A6-489A-8586-C50319D556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809" y="289029"/>
            <a:ext cx="264955" cy="264955"/>
          </a:xfrm>
          <a:prstGeom prst="rect">
            <a:avLst/>
          </a:prstGeom>
        </p:spPr>
      </p:pic>
      <p:sp>
        <p:nvSpPr>
          <p:cNvPr id="69" name="TextBox 68">
            <a:extLst>
              <a:ext uri="{FF2B5EF4-FFF2-40B4-BE49-F238E27FC236}">
                <a16:creationId xmlns:a16="http://schemas.microsoft.com/office/drawing/2014/main" id="{428F0CA1-71EE-4358-80E4-C2FE0C07F162}"/>
              </a:ext>
            </a:extLst>
          </p:cNvPr>
          <p:cNvSpPr txBox="1">
            <a:spLocks/>
          </p:cNvSpPr>
          <p:nvPr/>
        </p:nvSpPr>
        <p:spPr>
          <a:xfrm>
            <a:off x="-3238500" y="2885356"/>
            <a:ext cx="3054075" cy="1138773"/>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On this layout, you can change the background color to white</a:t>
            </a:r>
          </a:p>
          <a:p>
            <a:pPr marL="0" indent="0">
              <a:buNone/>
            </a:pPr>
            <a:r>
              <a:rPr lang="en-US" sz="1000" b="1">
                <a:solidFill>
                  <a:schemeClr val="tx1"/>
                </a:solidFill>
              </a:rPr>
              <a:t>In the Ribbon:</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Go to the Design tab</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Select Format Background</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Change the background color to white</a:t>
            </a:r>
            <a:endParaRPr lang="en-US" sz="1000" b="1">
              <a:solidFill>
                <a:schemeClr val="tx1"/>
              </a:solidFill>
            </a:endParaRPr>
          </a:p>
        </p:txBody>
      </p:sp>
      <p:pic>
        <p:nvPicPr>
          <p:cNvPr id="38" name="Graphic 37">
            <a:extLst>
              <a:ext uri="{FF2B5EF4-FFF2-40B4-BE49-F238E27FC236}">
                <a16:creationId xmlns:a16="http://schemas.microsoft.com/office/drawing/2014/main" id="{F3699075-30AA-4191-BC29-B4DC50105F02}"/>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287809" y="289029"/>
            <a:ext cx="264955" cy="264955"/>
          </a:xfrm>
          <a:prstGeom prst="rect">
            <a:avLst/>
          </a:prstGeom>
        </p:spPr>
      </p:pic>
      <p:sp>
        <p:nvSpPr>
          <p:cNvPr id="39" name="Text Placeholder 26">
            <a:extLst>
              <a:ext uri="{FF2B5EF4-FFF2-40B4-BE49-F238E27FC236}">
                <a16:creationId xmlns:a16="http://schemas.microsoft.com/office/drawing/2014/main" id="{3C6C159F-8570-42F1-AAE0-8A09F0FED92D}"/>
              </a:ext>
            </a:extLst>
          </p:cNvPr>
          <p:cNvSpPr>
            <a:spLocks noGrp="1"/>
          </p:cNvSpPr>
          <p:nvPr>
            <p:ph type="body" sz="quarter" idx="16"/>
          </p:nvPr>
        </p:nvSpPr>
        <p:spPr>
          <a:xfrm>
            <a:off x="552766" y="2199598"/>
            <a:ext cx="2327847" cy="2329200"/>
          </a:xfrm>
          <a:solidFill>
            <a:schemeClr val="accent4"/>
          </a:solidFill>
        </p:spPr>
        <p:txBody>
          <a:bodyPr lIns="180000" tIns="1080000" rIns="180000" bIns="180000"/>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1">
            <a:extLst>
              <a:ext uri="{FF2B5EF4-FFF2-40B4-BE49-F238E27FC236}">
                <a16:creationId xmlns:a16="http://schemas.microsoft.com/office/drawing/2014/main" id="{C750422C-E8F6-4E94-8004-BA1E34C2BFCF}"/>
              </a:ext>
            </a:extLst>
          </p:cNvPr>
          <p:cNvSpPr>
            <a:spLocks noGrp="1"/>
          </p:cNvSpPr>
          <p:nvPr>
            <p:ph type="body" sz="quarter" idx="21" hasCustomPrompt="1"/>
          </p:nvPr>
        </p:nvSpPr>
        <p:spPr>
          <a:xfrm>
            <a:off x="552765" y="2199600"/>
            <a:ext cx="2327847" cy="1028313"/>
          </a:xfrm>
          <a:solidFill>
            <a:schemeClr val="accent4"/>
          </a:solidFill>
        </p:spPr>
        <p:txBody>
          <a:bodyPr wrap="square" lIns="180000" tIns="180000" rIns="180000" bIns="180000">
            <a:spAutoFit/>
          </a:bodyPr>
          <a:lstStyle>
            <a:lvl1pPr marL="0" indent="0">
              <a:buNone/>
              <a:defRPr sz="4800">
                <a:solidFill>
                  <a:schemeClr val="accent1"/>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41" name="Text Placeholder 26">
            <a:extLst>
              <a:ext uri="{FF2B5EF4-FFF2-40B4-BE49-F238E27FC236}">
                <a16:creationId xmlns:a16="http://schemas.microsoft.com/office/drawing/2014/main" id="{ACF96267-5B22-401F-9E6D-0D43B8A895FA}"/>
              </a:ext>
            </a:extLst>
          </p:cNvPr>
          <p:cNvSpPr>
            <a:spLocks noGrp="1"/>
          </p:cNvSpPr>
          <p:nvPr>
            <p:ph type="body" sz="quarter" idx="22"/>
          </p:nvPr>
        </p:nvSpPr>
        <p:spPr>
          <a:xfrm>
            <a:off x="2880612" y="2199598"/>
            <a:ext cx="2327847" cy="2329200"/>
          </a:xfrm>
          <a:solidFill>
            <a:schemeClr val="accent4"/>
          </a:solidFill>
        </p:spPr>
        <p:txBody>
          <a:bodyPr lIns="180000" tIns="1080000" rIns="180000" bIns="180000"/>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Text Placeholder 11">
            <a:extLst>
              <a:ext uri="{FF2B5EF4-FFF2-40B4-BE49-F238E27FC236}">
                <a16:creationId xmlns:a16="http://schemas.microsoft.com/office/drawing/2014/main" id="{798B3298-96BE-4A27-BCBC-75E5F2E644E2}"/>
              </a:ext>
            </a:extLst>
          </p:cNvPr>
          <p:cNvSpPr>
            <a:spLocks noGrp="1"/>
          </p:cNvSpPr>
          <p:nvPr>
            <p:ph type="body" sz="quarter" idx="23" hasCustomPrompt="1"/>
          </p:nvPr>
        </p:nvSpPr>
        <p:spPr>
          <a:xfrm>
            <a:off x="2880612" y="2199600"/>
            <a:ext cx="2327847" cy="1028313"/>
          </a:xfrm>
          <a:solidFill>
            <a:schemeClr val="accent4"/>
          </a:solidFill>
        </p:spPr>
        <p:txBody>
          <a:bodyPr wrap="square" lIns="180000" tIns="180000" rIns="180000" bIns="180000">
            <a:spAutoFit/>
          </a:bodyPr>
          <a:lstStyle>
            <a:lvl1pPr marL="0" indent="0">
              <a:buNone/>
              <a:defRPr sz="4800">
                <a:solidFill>
                  <a:schemeClr val="accent1"/>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45" name="Text Placeholder 26">
            <a:extLst>
              <a:ext uri="{FF2B5EF4-FFF2-40B4-BE49-F238E27FC236}">
                <a16:creationId xmlns:a16="http://schemas.microsoft.com/office/drawing/2014/main" id="{30159DFF-F370-417E-A333-B8C1822613F8}"/>
              </a:ext>
            </a:extLst>
          </p:cNvPr>
          <p:cNvSpPr>
            <a:spLocks noGrp="1"/>
          </p:cNvSpPr>
          <p:nvPr>
            <p:ph type="body" sz="quarter" idx="28"/>
          </p:nvPr>
        </p:nvSpPr>
        <p:spPr>
          <a:xfrm>
            <a:off x="9864153" y="2199598"/>
            <a:ext cx="2327847" cy="2329200"/>
          </a:xfrm>
          <a:solidFill>
            <a:schemeClr val="accent4"/>
          </a:solidFill>
        </p:spPr>
        <p:txBody>
          <a:bodyPr lIns="180000" tIns="1080000" rIns="180000" bIns="180000"/>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11">
            <a:extLst>
              <a:ext uri="{FF2B5EF4-FFF2-40B4-BE49-F238E27FC236}">
                <a16:creationId xmlns:a16="http://schemas.microsoft.com/office/drawing/2014/main" id="{D83696DB-2221-4601-B891-E23336E2BE2F}"/>
              </a:ext>
            </a:extLst>
          </p:cNvPr>
          <p:cNvSpPr>
            <a:spLocks noGrp="1"/>
          </p:cNvSpPr>
          <p:nvPr>
            <p:ph type="body" sz="quarter" idx="29" hasCustomPrompt="1"/>
          </p:nvPr>
        </p:nvSpPr>
        <p:spPr>
          <a:xfrm>
            <a:off x="9864152" y="2199600"/>
            <a:ext cx="2327847" cy="1028313"/>
          </a:xfrm>
          <a:solidFill>
            <a:schemeClr val="accent4"/>
          </a:solidFill>
        </p:spPr>
        <p:txBody>
          <a:bodyPr wrap="square" lIns="180000" tIns="180000" rIns="180000" bIns="180000">
            <a:spAutoFit/>
          </a:bodyPr>
          <a:lstStyle>
            <a:lvl1pPr marL="0" indent="0">
              <a:buNone/>
              <a:defRPr sz="4800">
                <a:solidFill>
                  <a:schemeClr val="accent1"/>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49" name="Text Placeholder 26">
            <a:extLst>
              <a:ext uri="{FF2B5EF4-FFF2-40B4-BE49-F238E27FC236}">
                <a16:creationId xmlns:a16="http://schemas.microsoft.com/office/drawing/2014/main" id="{01981DEE-B04A-42B6-9BAE-AADE8A045458}"/>
              </a:ext>
            </a:extLst>
          </p:cNvPr>
          <p:cNvSpPr>
            <a:spLocks noGrp="1"/>
          </p:cNvSpPr>
          <p:nvPr>
            <p:ph type="body" sz="quarter" idx="36"/>
          </p:nvPr>
        </p:nvSpPr>
        <p:spPr>
          <a:xfrm>
            <a:off x="7536306" y="2199597"/>
            <a:ext cx="2327847" cy="2329200"/>
          </a:xfrm>
          <a:solidFill>
            <a:schemeClr val="accent4"/>
          </a:solidFill>
        </p:spPr>
        <p:txBody>
          <a:bodyPr lIns="180000" tIns="1080000" rIns="180000" bIns="180000"/>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 name="Text Placeholder 11">
            <a:extLst>
              <a:ext uri="{FF2B5EF4-FFF2-40B4-BE49-F238E27FC236}">
                <a16:creationId xmlns:a16="http://schemas.microsoft.com/office/drawing/2014/main" id="{3DD2F8CD-02A1-4AE9-9ADC-02099B502A2A}"/>
              </a:ext>
            </a:extLst>
          </p:cNvPr>
          <p:cNvSpPr>
            <a:spLocks noGrp="1"/>
          </p:cNvSpPr>
          <p:nvPr>
            <p:ph type="body" sz="quarter" idx="37" hasCustomPrompt="1"/>
          </p:nvPr>
        </p:nvSpPr>
        <p:spPr>
          <a:xfrm>
            <a:off x="7536306" y="2199599"/>
            <a:ext cx="2327847" cy="1028313"/>
          </a:xfrm>
          <a:solidFill>
            <a:schemeClr val="accent4"/>
          </a:solidFill>
        </p:spPr>
        <p:txBody>
          <a:bodyPr wrap="square" lIns="180000" tIns="180000" rIns="180000" bIns="180000">
            <a:spAutoFit/>
          </a:bodyPr>
          <a:lstStyle>
            <a:lvl1pPr marL="0" indent="0">
              <a:buNone/>
              <a:defRPr sz="4800">
                <a:solidFill>
                  <a:schemeClr val="accent1"/>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53" name="Text Placeholder 26">
            <a:extLst>
              <a:ext uri="{FF2B5EF4-FFF2-40B4-BE49-F238E27FC236}">
                <a16:creationId xmlns:a16="http://schemas.microsoft.com/office/drawing/2014/main" id="{1EAC0405-7CF0-41DE-91C4-6DEE435295B5}"/>
              </a:ext>
            </a:extLst>
          </p:cNvPr>
          <p:cNvSpPr>
            <a:spLocks noGrp="1"/>
          </p:cNvSpPr>
          <p:nvPr>
            <p:ph type="body" sz="quarter" idx="40"/>
          </p:nvPr>
        </p:nvSpPr>
        <p:spPr>
          <a:xfrm>
            <a:off x="5208459" y="2199597"/>
            <a:ext cx="2327847" cy="2329200"/>
          </a:xfrm>
          <a:solidFill>
            <a:schemeClr val="accent4"/>
          </a:solidFill>
        </p:spPr>
        <p:txBody>
          <a:bodyPr lIns="180000" tIns="1080000" rIns="180000" bIns="180000"/>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ext Placeholder 11">
            <a:extLst>
              <a:ext uri="{FF2B5EF4-FFF2-40B4-BE49-F238E27FC236}">
                <a16:creationId xmlns:a16="http://schemas.microsoft.com/office/drawing/2014/main" id="{F04CDAA1-BF25-4CE2-9C80-7FD1DCC014AA}"/>
              </a:ext>
            </a:extLst>
          </p:cNvPr>
          <p:cNvSpPr>
            <a:spLocks noGrp="1"/>
          </p:cNvSpPr>
          <p:nvPr>
            <p:ph type="body" sz="quarter" idx="41" hasCustomPrompt="1"/>
          </p:nvPr>
        </p:nvSpPr>
        <p:spPr>
          <a:xfrm>
            <a:off x="5208459" y="2199599"/>
            <a:ext cx="2327847" cy="1028313"/>
          </a:xfrm>
          <a:solidFill>
            <a:schemeClr val="accent4"/>
          </a:solidFill>
        </p:spPr>
        <p:txBody>
          <a:bodyPr wrap="square" lIns="180000" tIns="180000" rIns="180000" bIns="180000">
            <a:spAutoFit/>
          </a:bodyPr>
          <a:lstStyle>
            <a:lvl1pPr marL="0" indent="0">
              <a:buNone/>
              <a:defRPr sz="4800">
                <a:solidFill>
                  <a:schemeClr val="accent1"/>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55" name="Text Placeholder 26">
            <a:extLst>
              <a:ext uri="{FF2B5EF4-FFF2-40B4-BE49-F238E27FC236}">
                <a16:creationId xmlns:a16="http://schemas.microsoft.com/office/drawing/2014/main" id="{611EF8C3-A2B2-49AC-B7C0-935841B8220D}"/>
              </a:ext>
            </a:extLst>
          </p:cNvPr>
          <p:cNvSpPr>
            <a:spLocks noGrp="1"/>
          </p:cNvSpPr>
          <p:nvPr>
            <p:ph type="body" sz="quarter" idx="48"/>
          </p:nvPr>
        </p:nvSpPr>
        <p:spPr>
          <a:xfrm>
            <a:off x="552765" y="4528800"/>
            <a:ext cx="2327847" cy="2329200"/>
          </a:xfrm>
          <a:solidFill>
            <a:schemeClr val="accent4"/>
          </a:solidFill>
        </p:spPr>
        <p:txBody>
          <a:bodyPr lIns="180000" tIns="1080000" rIns="180000" bIns="180000"/>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ext Placeholder 11">
            <a:extLst>
              <a:ext uri="{FF2B5EF4-FFF2-40B4-BE49-F238E27FC236}">
                <a16:creationId xmlns:a16="http://schemas.microsoft.com/office/drawing/2014/main" id="{1EDEA852-0F7F-4807-85A4-0C55BC56E14C}"/>
              </a:ext>
            </a:extLst>
          </p:cNvPr>
          <p:cNvSpPr>
            <a:spLocks noGrp="1"/>
          </p:cNvSpPr>
          <p:nvPr>
            <p:ph type="body" sz="quarter" idx="49" hasCustomPrompt="1"/>
          </p:nvPr>
        </p:nvSpPr>
        <p:spPr>
          <a:xfrm>
            <a:off x="552766" y="4528800"/>
            <a:ext cx="2327846" cy="1028313"/>
          </a:xfrm>
          <a:solidFill>
            <a:schemeClr val="accent4"/>
          </a:solidFill>
        </p:spPr>
        <p:txBody>
          <a:bodyPr wrap="square" lIns="180000" tIns="180000" rIns="180000" bIns="180000">
            <a:spAutoFit/>
          </a:bodyPr>
          <a:lstStyle>
            <a:lvl1pPr marL="0" indent="0">
              <a:buNone/>
              <a:defRPr sz="4800">
                <a:solidFill>
                  <a:schemeClr val="accent1"/>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61" name="Text Placeholder 26">
            <a:extLst>
              <a:ext uri="{FF2B5EF4-FFF2-40B4-BE49-F238E27FC236}">
                <a16:creationId xmlns:a16="http://schemas.microsoft.com/office/drawing/2014/main" id="{962FE968-5430-4979-9E66-2AA4810D4A21}"/>
              </a:ext>
            </a:extLst>
          </p:cNvPr>
          <p:cNvSpPr>
            <a:spLocks noGrp="1"/>
          </p:cNvSpPr>
          <p:nvPr>
            <p:ph type="body" sz="quarter" idx="50"/>
          </p:nvPr>
        </p:nvSpPr>
        <p:spPr>
          <a:xfrm>
            <a:off x="2880612" y="4528800"/>
            <a:ext cx="2327847" cy="2329200"/>
          </a:xfrm>
          <a:solidFill>
            <a:schemeClr val="accent4"/>
          </a:solidFill>
        </p:spPr>
        <p:txBody>
          <a:bodyPr lIns="180000" tIns="1080000" rIns="180000" bIns="180000"/>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2" name="Text Placeholder 11">
            <a:extLst>
              <a:ext uri="{FF2B5EF4-FFF2-40B4-BE49-F238E27FC236}">
                <a16:creationId xmlns:a16="http://schemas.microsoft.com/office/drawing/2014/main" id="{E74B2B95-E339-46C4-B29E-FC717FFE62C0}"/>
              </a:ext>
            </a:extLst>
          </p:cNvPr>
          <p:cNvSpPr>
            <a:spLocks noGrp="1"/>
          </p:cNvSpPr>
          <p:nvPr>
            <p:ph type="body" sz="quarter" idx="51" hasCustomPrompt="1"/>
          </p:nvPr>
        </p:nvSpPr>
        <p:spPr>
          <a:xfrm>
            <a:off x="2880613" y="4528800"/>
            <a:ext cx="2327846" cy="1028313"/>
          </a:xfrm>
          <a:solidFill>
            <a:schemeClr val="accent4"/>
          </a:solidFill>
        </p:spPr>
        <p:txBody>
          <a:bodyPr wrap="square" lIns="180000" tIns="180000" rIns="180000" bIns="180000">
            <a:spAutoFit/>
          </a:bodyPr>
          <a:lstStyle>
            <a:lvl1pPr marL="0" indent="0">
              <a:buNone/>
              <a:defRPr sz="4800">
                <a:solidFill>
                  <a:schemeClr val="accent1"/>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63" name="Text Placeholder 26">
            <a:extLst>
              <a:ext uri="{FF2B5EF4-FFF2-40B4-BE49-F238E27FC236}">
                <a16:creationId xmlns:a16="http://schemas.microsoft.com/office/drawing/2014/main" id="{823C3610-EB64-4186-9DA3-FFFA65134BDC}"/>
              </a:ext>
            </a:extLst>
          </p:cNvPr>
          <p:cNvSpPr>
            <a:spLocks noGrp="1"/>
          </p:cNvSpPr>
          <p:nvPr>
            <p:ph type="body" sz="quarter" idx="52"/>
          </p:nvPr>
        </p:nvSpPr>
        <p:spPr>
          <a:xfrm>
            <a:off x="9864153" y="4528800"/>
            <a:ext cx="2327847" cy="2329200"/>
          </a:xfrm>
          <a:solidFill>
            <a:schemeClr val="accent4"/>
          </a:solidFill>
        </p:spPr>
        <p:txBody>
          <a:bodyPr lIns="180000" tIns="1080000" rIns="180000" bIns="180000"/>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6" name="Text Placeholder 11">
            <a:extLst>
              <a:ext uri="{FF2B5EF4-FFF2-40B4-BE49-F238E27FC236}">
                <a16:creationId xmlns:a16="http://schemas.microsoft.com/office/drawing/2014/main" id="{CC31074D-149E-4B23-9C0F-C379A5FD3F26}"/>
              </a:ext>
            </a:extLst>
          </p:cNvPr>
          <p:cNvSpPr>
            <a:spLocks noGrp="1"/>
          </p:cNvSpPr>
          <p:nvPr>
            <p:ph type="body" sz="quarter" idx="53" hasCustomPrompt="1"/>
          </p:nvPr>
        </p:nvSpPr>
        <p:spPr>
          <a:xfrm>
            <a:off x="9864153" y="4528800"/>
            <a:ext cx="2327846" cy="1028313"/>
          </a:xfrm>
          <a:solidFill>
            <a:schemeClr val="accent4"/>
          </a:solidFill>
        </p:spPr>
        <p:txBody>
          <a:bodyPr wrap="square" lIns="180000" tIns="180000" rIns="180000" bIns="180000">
            <a:spAutoFit/>
          </a:bodyPr>
          <a:lstStyle>
            <a:lvl1pPr marL="0" indent="0">
              <a:buNone/>
              <a:defRPr sz="4800">
                <a:solidFill>
                  <a:schemeClr val="accent1"/>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67" name="Text Placeholder 26">
            <a:extLst>
              <a:ext uri="{FF2B5EF4-FFF2-40B4-BE49-F238E27FC236}">
                <a16:creationId xmlns:a16="http://schemas.microsoft.com/office/drawing/2014/main" id="{CAB47AA4-3E73-44D2-A502-2862D98306DB}"/>
              </a:ext>
            </a:extLst>
          </p:cNvPr>
          <p:cNvSpPr>
            <a:spLocks noGrp="1"/>
          </p:cNvSpPr>
          <p:nvPr>
            <p:ph type="body" sz="quarter" idx="54"/>
          </p:nvPr>
        </p:nvSpPr>
        <p:spPr>
          <a:xfrm>
            <a:off x="7536306" y="4528800"/>
            <a:ext cx="2327847" cy="2329200"/>
          </a:xfrm>
          <a:solidFill>
            <a:schemeClr val="accent4"/>
          </a:solidFill>
        </p:spPr>
        <p:txBody>
          <a:bodyPr lIns="180000" tIns="1080000" rIns="180000" bIns="180000"/>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8" name="Text Placeholder 11">
            <a:extLst>
              <a:ext uri="{FF2B5EF4-FFF2-40B4-BE49-F238E27FC236}">
                <a16:creationId xmlns:a16="http://schemas.microsoft.com/office/drawing/2014/main" id="{495E40B0-A470-4A8E-ADD4-D993BF454D73}"/>
              </a:ext>
            </a:extLst>
          </p:cNvPr>
          <p:cNvSpPr>
            <a:spLocks noGrp="1"/>
          </p:cNvSpPr>
          <p:nvPr>
            <p:ph type="body" sz="quarter" idx="55" hasCustomPrompt="1"/>
          </p:nvPr>
        </p:nvSpPr>
        <p:spPr>
          <a:xfrm>
            <a:off x="7536307" y="4528800"/>
            <a:ext cx="2327846" cy="1028313"/>
          </a:xfrm>
          <a:solidFill>
            <a:schemeClr val="accent4"/>
          </a:solidFill>
        </p:spPr>
        <p:txBody>
          <a:bodyPr wrap="square" lIns="180000" tIns="180000" rIns="180000" bIns="180000">
            <a:spAutoFit/>
          </a:bodyPr>
          <a:lstStyle>
            <a:lvl1pPr marL="0" indent="0">
              <a:buNone/>
              <a:defRPr sz="4800">
                <a:solidFill>
                  <a:schemeClr val="accent1"/>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70" name="Text Placeholder 26">
            <a:extLst>
              <a:ext uri="{FF2B5EF4-FFF2-40B4-BE49-F238E27FC236}">
                <a16:creationId xmlns:a16="http://schemas.microsoft.com/office/drawing/2014/main" id="{13EEAA87-D059-47E4-8740-6D73CCDC7AB8}"/>
              </a:ext>
            </a:extLst>
          </p:cNvPr>
          <p:cNvSpPr>
            <a:spLocks noGrp="1"/>
          </p:cNvSpPr>
          <p:nvPr>
            <p:ph type="body" sz="quarter" idx="56"/>
          </p:nvPr>
        </p:nvSpPr>
        <p:spPr>
          <a:xfrm>
            <a:off x="5208459" y="4528800"/>
            <a:ext cx="2327847" cy="2329200"/>
          </a:xfrm>
          <a:solidFill>
            <a:schemeClr val="accent4"/>
          </a:solidFill>
        </p:spPr>
        <p:txBody>
          <a:bodyPr lIns="180000" tIns="1080000" rIns="180000" bIns="180000"/>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1" name="Text Placeholder 11">
            <a:extLst>
              <a:ext uri="{FF2B5EF4-FFF2-40B4-BE49-F238E27FC236}">
                <a16:creationId xmlns:a16="http://schemas.microsoft.com/office/drawing/2014/main" id="{DBC0559C-D70E-46AE-B3ED-35C781B33C9B}"/>
              </a:ext>
            </a:extLst>
          </p:cNvPr>
          <p:cNvSpPr>
            <a:spLocks noGrp="1"/>
          </p:cNvSpPr>
          <p:nvPr>
            <p:ph type="body" sz="quarter" idx="57" hasCustomPrompt="1"/>
          </p:nvPr>
        </p:nvSpPr>
        <p:spPr>
          <a:xfrm>
            <a:off x="5208460" y="4528800"/>
            <a:ext cx="2327846" cy="1028313"/>
          </a:xfrm>
          <a:solidFill>
            <a:schemeClr val="accent4"/>
          </a:solidFill>
        </p:spPr>
        <p:txBody>
          <a:bodyPr wrap="square" lIns="180000" tIns="180000" rIns="180000" bIns="180000">
            <a:spAutoFit/>
          </a:bodyPr>
          <a:lstStyle>
            <a:lvl1pPr marL="0" indent="0">
              <a:buNone/>
              <a:defRPr sz="4800">
                <a:solidFill>
                  <a:schemeClr val="accent1"/>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72" name="TextBox 8">
            <a:extLst>
              <a:ext uri="{FF2B5EF4-FFF2-40B4-BE49-F238E27FC236}">
                <a16:creationId xmlns:a16="http://schemas.microsoft.com/office/drawing/2014/main" id="{0C03B7DD-00B8-4892-8C78-6D15FD35314C}"/>
              </a:ext>
            </a:extLst>
          </p:cNvPr>
          <p:cNvSpPr txBox="1">
            <a:spLocks/>
          </p:cNvSpPr>
          <p:nvPr userDrawn="1"/>
        </p:nvSpPr>
        <p:spPr>
          <a:xfrm>
            <a:off x="-3238500" y="2118593"/>
            <a:ext cx="3054075" cy="492443"/>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Bullets</a:t>
            </a:r>
          </a:p>
          <a:p>
            <a:pPr marL="0" indent="0">
              <a:buNone/>
            </a:pPr>
            <a:r>
              <a:rPr lang="en-US" sz="1000" b="0">
                <a:solidFill>
                  <a:schemeClr val="tx1"/>
                </a:solidFill>
              </a:rPr>
              <a:t>Deactivate the bullet in the first line of the agenda, and use bullets for subpoints only.</a:t>
            </a:r>
          </a:p>
        </p:txBody>
      </p:sp>
      <p:grpSp>
        <p:nvGrpSpPr>
          <p:cNvPr id="28" name="Group 27">
            <a:extLst>
              <a:ext uri="{FF2B5EF4-FFF2-40B4-BE49-F238E27FC236}">
                <a16:creationId xmlns:a16="http://schemas.microsoft.com/office/drawing/2014/main" id="{34BDB06F-6635-46E8-8BBB-1BB1F56D369C}"/>
              </a:ext>
            </a:extLst>
          </p:cNvPr>
          <p:cNvGrpSpPr/>
          <p:nvPr userDrawn="1"/>
        </p:nvGrpSpPr>
        <p:grpSpPr>
          <a:xfrm>
            <a:off x="-3247458" y="-5397"/>
            <a:ext cx="3063033" cy="1849670"/>
            <a:chOff x="-3247458" y="-5397"/>
            <a:chExt cx="3063033" cy="1849670"/>
          </a:xfrm>
        </p:grpSpPr>
        <p:grpSp>
          <p:nvGrpSpPr>
            <p:cNvPr id="29" name="Group 28">
              <a:extLst>
                <a:ext uri="{FF2B5EF4-FFF2-40B4-BE49-F238E27FC236}">
                  <a16:creationId xmlns:a16="http://schemas.microsoft.com/office/drawing/2014/main" id="{1B0CD848-9592-4376-BB54-07C77DF8A209}"/>
                </a:ext>
              </a:extLst>
            </p:cNvPr>
            <p:cNvGrpSpPr/>
            <p:nvPr userDrawn="1"/>
          </p:nvGrpSpPr>
          <p:grpSpPr>
            <a:xfrm>
              <a:off x="-3247458" y="-5397"/>
              <a:ext cx="3063033" cy="1500671"/>
              <a:chOff x="-3247458" y="-5397"/>
              <a:chExt cx="3063033" cy="1500671"/>
            </a:xfrm>
          </p:grpSpPr>
          <p:sp>
            <p:nvSpPr>
              <p:cNvPr id="31" name="TextBox 8">
                <a:extLst>
                  <a:ext uri="{FF2B5EF4-FFF2-40B4-BE49-F238E27FC236}">
                    <a16:creationId xmlns:a16="http://schemas.microsoft.com/office/drawing/2014/main" id="{09D55698-29D7-439F-8420-D1E933652A04}"/>
                  </a:ext>
                </a:extLst>
              </p:cNvPr>
              <p:cNvSpPr txBox="1">
                <a:spLocks/>
              </p:cNvSpPr>
              <p:nvPr userDrawn="1"/>
            </p:nvSpPr>
            <p:spPr>
              <a:xfrm>
                <a:off x="-3238500" y="-5397"/>
                <a:ext cx="3054075" cy="769441"/>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Delete what you don’t need</a:t>
                </a:r>
              </a:p>
              <a:p>
                <a:pPr marL="0" marR="0" lvl="0" indent="0" algn="l" defTabSz="914400" rtl="0" eaLnBrk="1" fontAlgn="auto" latinLnBrk="0" hangingPunct="1">
                  <a:lnSpc>
                    <a:spcPct val="90000"/>
                  </a:lnSpc>
                  <a:spcBef>
                    <a:spcPts val="600"/>
                  </a:spcBef>
                  <a:spcAft>
                    <a:spcPts val="0"/>
                  </a:spcAft>
                  <a:buClrTx/>
                  <a:buSzTx/>
                  <a:buFont typeface="Arial" pitchFamily="34" charset="0"/>
                  <a:buNone/>
                  <a:tabLst/>
                  <a:defRPr/>
                </a:pPr>
                <a:r>
                  <a:rPr lang="en-US" sz="1000" b="0">
                    <a:solidFill>
                      <a:schemeClr val="tx1"/>
                    </a:solidFill>
                  </a:rPr>
                  <a:t>This layout provides 10 agenda points. Do not move the squares, but delete the ones you do not need so the remaining squares form a random pattern (if possible).</a:t>
                </a:r>
                <a:endParaRPr lang="en-US" sz="1000" b="1">
                  <a:solidFill>
                    <a:schemeClr val="tx1"/>
                  </a:solidFill>
                </a:endParaRPr>
              </a:p>
            </p:txBody>
          </p:sp>
          <p:grpSp>
            <p:nvGrpSpPr>
              <p:cNvPr id="32" name="Group 31">
                <a:extLst>
                  <a:ext uri="{FF2B5EF4-FFF2-40B4-BE49-F238E27FC236}">
                    <a16:creationId xmlns:a16="http://schemas.microsoft.com/office/drawing/2014/main" id="{79686F84-0893-4A52-B4D4-E06AC83D1EBA}"/>
                  </a:ext>
                </a:extLst>
              </p:cNvPr>
              <p:cNvGrpSpPr/>
              <p:nvPr userDrawn="1"/>
            </p:nvGrpSpPr>
            <p:grpSpPr>
              <a:xfrm>
                <a:off x="-3247458" y="836044"/>
                <a:ext cx="1422734" cy="659230"/>
                <a:chOff x="-3247458" y="836044"/>
                <a:chExt cx="1422734" cy="659230"/>
              </a:xfrm>
            </p:grpSpPr>
            <p:sp>
              <p:nvSpPr>
                <p:cNvPr id="34" name="Rectangle 33">
                  <a:extLst>
                    <a:ext uri="{FF2B5EF4-FFF2-40B4-BE49-F238E27FC236}">
                      <a16:creationId xmlns:a16="http://schemas.microsoft.com/office/drawing/2014/main" id="{AAA70516-40F8-4B71-A30A-B953172A3338}"/>
                    </a:ext>
                  </a:extLst>
                </p:cNvPr>
                <p:cNvSpPr>
                  <a:spLocks/>
                </p:cNvSpPr>
                <p:nvPr userDrawn="1"/>
              </p:nvSpPr>
              <p:spPr>
                <a:xfrm>
                  <a:off x="-2995593" y="836044"/>
                  <a:ext cx="1170869" cy="65923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Rectangle 34">
                  <a:extLst>
                    <a:ext uri="{FF2B5EF4-FFF2-40B4-BE49-F238E27FC236}">
                      <a16:creationId xmlns:a16="http://schemas.microsoft.com/office/drawing/2014/main" id="{015DE053-8AC8-4246-A357-C35B7F0A8BB1}"/>
                    </a:ext>
                  </a:extLst>
                </p:cNvPr>
                <p:cNvSpPr>
                  <a:spLocks/>
                </p:cNvSpPr>
                <p:nvPr userDrawn="1"/>
              </p:nvSpPr>
              <p:spPr>
                <a:xfrm>
                  <a:off x="-2436882" y="1086418"/>
                  <a:ext cx="204342" cy="20434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accent4"/>
                      </a:solidFill>
                    </a:rPr>
                    <a:t>03</a:t>
                  </a:r>
                </a:p>
              </p:txBody>
            </p:sp>
            <p:sp>
              <p:nvSpPr>
                <p:cNvPr id="36" name="Rectangle 35">
                  <a:extLst>
                    <a:ext uri="{FF2B5EF4-FFF2-40B4-BE49-F238E27FC236}">
                      <a16:creationId xmlns:a16="http://schemas.microsoft.com/office/drawing/2014/main" id="{0AC0CCCF-15CC-40BC-8886-E510190F0187}"/>
                    </a:ext>
                  </a:extLst>
                </p:cNvPr>
                <p:cNvSpPr>
                  <a:spLocks/>
                </p:cNvSpPr>
                <p:nvPr userDrawn="1"/>
              </p:nvSpPr>
              <p:spPr>
                <a:xfrm>
                  <a:off x="-2640791" y="1290932"/>
                  <a:ext cx="204342" cy="20434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accent4"/>
                      </a:solidFill>
                    </a:rPr>
                    <a:t>02</a:t>
                  </a:r>
                </a:p>
              </p:txBody>
            </p:sp>
            <p:sp>
              <p:nvSpPr>
                <p:cNvPr id="37" name="Oval 36">
                  <a:extLst>
                    <a:ext uri="{FF2B5EF4-FFF2-40B4-BE49-F238E27FC236}">
                      <a16:creationId xmlns:a16="http://schemas.microsoft.com/office/drawing/2014/main" id="{0AC22B1E-F898-4840-BE4B-8F046A7B01BE}"/>
                    </a:ext>
                  </a:extLst>
                </p:cNvPr>
                <p:cNvSpPr/>
                <p:nvPr userDrawn="1"/>
              </p:nvSpPr>
              <p:spPr>
                <a:xfrm>
                  <a:off x="-3247458" y="836044"/>
                  <a:ext cx="190497" cy="190497"/>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3" name="Plus Sign 42">
                  <a:extLst>
                    <a:ext uri="{FF2B5EF4-FFF2-40B4-BE49-F238E27FC236}">
                      <a16:creationId xmlns:a16="http://schemas.microsoft.com/office/drawing/2014/main" id="{C9DC7C59-E6FA-4039-9EC6-FC3E9FE30837}"/>
                    </a:ext>
                  </a:extLst>
                </p:cNvPr>
                <p:cNvSpPr>
                  <a:spLocks/>
                </p:cNvSpPr>
                <p:nvPr userDrawn="1"/>
              </p:nvSpPr>
              <p:spPr>
                <a:xfrm>
                  <a:off x="-3232200" y="851302"/>
                  <a:ext cx="159980" cy="159980"/>
                </a:xfrm>
                <a:prstGeom prst="mathPlus">
                  <a:avLst>
                    <a:gd name="adj1" fmla="val 11846"/>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Rectangle 43">
                  <a:extLst>
                    <a:ext uri="{FF2B5EF4-FFF2-40B4-BE49-F238E27FC236}">
                      <a16:creationId xmlns:a16="http://schemas.microsoft.com/office/drawing/2014/main" id="{F7BBC3F8-761F-4307-BA36-7F91B8F5E8DB}"/>
                    </a:ext>
                  </a:extLst>
                </p:cNvPr>
                <p:cNvSpPr>
                  <a:spLocks/>
                </p:cNvSpPr>
                <p:nvPr userDrawn="1"/>
              </p:nvSpPr>
              <p:spPr>
                <a:xfrm>
                  <a:off x="-2844700" y="1086418"/>
                  <a:ext cx="204342" cy="20434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accent4"/>
                      </a:solidFill>
                    </a:rPr>
                    <a:t>01</a:t>
                  </a:r>
                </a:p>
              </p:txBody>
            </p:sp>
            <p:sp>
              <p:nvSpPr>
                <p:cNvPr id="47" name="Rectangle 46">
                  <a:extLst>
                    <a:ext uri="{FF2B5EF4-FFF2-40B4-BE49-F238E27FC236}">
                      <a16:creationId xmlns:a16="http://schemas.microsoft.com/office/drawing/2014/main" id="{BD6D78E0-3955-4A3C-BFFC-55B0B28B6FFF}"/>
                    </a:ext>
                  </a:extLst>
                </p:cNvPr>
                <p:cNvSpPr>
                  <a:spLocks/>
                </p:cNvSpPr>
                <p:nvPr userDrawn="1"/>
              </p:nvSpPr>
              <p:spPr>
                <a:xfrm>
                  <a:off x="-2232974" y="1086418"/>
                  <a:ext cx="204342" cy="20434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accent4"/>
                      </a:solidFill>
                    </a:rPr>
                    <a:t>04</a:t>
                  </a:r>
                </a:p>
              </p:txBody>
            </p:sp>
            <p:sp>
              <p:nvSpPr>
                <p:cNvPr id="48" name="Rectangle 47">
                  <a:extLst>
                    <a:ext uri="{FF2B5EF4-FFF2-40B4-BE49-F238E27FC236}">
                      <a16:creationId xmlns:a16="http://schemas.microsoft.com/office/drawing/2014/main" id="{09A4EBFA-24EA-4FF9-96B1-B2F56FBCF15F}"/>
                    </a:ext>
                  </a:extLst>
                </p:cNvPr>
                <p:cNvSpPr>
                  <a:spLocks/>
                </p:cNvSpPr>
                <p:nvPr userDrawn="1"/>
              </p:nvSpPr>
              <p:spPr>
                <a:xfrm>
                  <a:off x="-2232973" y="1290932"/>
                  <a:ext cx="204342" cy="20434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accent4"/>
                      </a:solidFill>
                    </a:rPr>
                    <a:t>05</a:t>
                  </a:r>
                </a:p>
              </p:txBody>
            </p:sp>
            <p:sp>
              <p:nvSpPr>
                <p:cNvPr id="51" name="Rectangle 50">
                  <a:extLst>
                    <a:ext uri="{FF2B5EF4-FFF2-40B4-BE49-F238E27FC236}">
                      <a16:creationId xmlns:a16="http://schemas.microsoft.com/office/drawing/2014/main" id="{F60F43F1-2872-41B0-BF65-EC83E1FF0350}"/>
                    </a:ext>
                  </a:extLst>
                </p:cNvPr>
                <p:cNvSpPr>
                  <a:spLocks/>
                </p:cNvSpPr>
                <p:nvPr userDrawn="1"/>
              </p:nvSpPr>
              <p:spPr>
                <a:xfrm>
                  <a:off x="-2029066" y="1086418"/>
                  <a:ext cx="204342" cy="20434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accent4"/>
                      </a:solidFill>
                    </a:rPr>
                    <a:t>06</a:t>
                  </a:r>
                </a:p>
              </p:txBody>
            </p:sp>
            <p:sp>
              <p:nvSpPr>
                <p:cNvPr id="52" name="Rectangle 51">
                  <a:extLst>
                    <a:ext uri="{FF2B5EF4-FFF2-40B4-BE49-F238E27FC236}">
                      <a16:creationId xmlns:a16="http://schemas.microsoft.com/office/drawing/2014/main" id="{E7BF9DEB-5480-445A-9114-13B000A69B3B}"/>
                    </a:ext>
                  </a:extLst>
                </p:cNvPr>
                <p:cNvSpPr>
                  <a:spLocks/>
                </p:cNvSpPr>
                <p:nvPr userDrawn="1"/>
              </p:nvSpPr>
              <p:spPr>
                <a:xfrm>
                  <a:off x="-2029066" y="1290932"/>
                  <a:ext cx="204342" cy="20434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accent4"/>
                      </a:solidFill>
                    </a:rPr>
                    <a:t>07</a:t>
                  </a:r>
                </a:p>
              </p:txBody>
            </p:sp>
          </p:grpSp>
        </p:grpSp>
        <p:sp>
          <p:nvSpPr>
            <p:cNvPr id="30" name="TextBox 8">
              <a:extLst>
                <a:ext uri="{FF2B5EF4-FFF2-40B4-BE49-F238E27FC236}">
                  <a16:creationId xmlns:a16="http://schemas.microsoft.com/office/drawing/2014/main" id="{0149328A-AD11-455A-AAFD-64B24186B313}"/>
                </a:ext>
              </a:extLst>
            </p:cNvPr>
            <p:cNvSpPr txBox="1">
              <a:spLocks/>
            </p:cNvSpPr>
            <p:nvPr userDrawn="1"/>
          </p:nvSpPr>
          <p:spPr>
            <a:xfrm>
              <a:off x="-3238500" y="1567274"/>
              <a:ext cx="3054075" cy="27699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itchFamily="34" charset="0"/>
                <a:buNone/>
                <a:tabLst/>
                <a:defRPr/>
              </a:pPr>
              <a:r>
                <a:rPr lang="en-US" sz="1000" b="0">
                  <a:solidFill>
                    <a:schemeClr val="tx1"/>
                  </a:solidFill>
                </a:rPr>
                <a:t>Ensure that all elements remain squares (not rectangles).</a:t>
              </a:r>
              <a:endParaRPr lang="en-US" sz="1000" b="1">
                <a:solidFill>
                  <a:schemeClr val="tx1"/>
                </a:solidFill>
              </a:endParaRPr>
            </a:p>
          </p:txBody>
        </p:sp>
      </p:grpSp>
    </p:spTree>
    <p:extLst>
      <p:ext uri="{BB962C8B-B14F-4D97-AF65-F5344CB8AC3E}">
        <p14:creationId xmlns:p14="http://schemas.microsoft.com/office/powerpoint/2010/main" val="378255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Dark">
    <p:bg>
      <p:bgPr>
        <a:solidFill>
          <a:schemeClr val="accent4"/>
        </a:solid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C5A87A8-22DD-4EFF-93FC-F12B4247DD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809" y="289029"/>
            <a:ext cx="1397192" cy="264691"/>
          </a:xfrm>
          <a:prstGeom prst="rect">
            <a:avLst/>
          </a:prstGeom>
        </p:spPr>
      </p:pic>
      <p:sp>
        <p:nvSpPr>
          <p:cNvPr id="20" name="Text Placeholder 19">
            <a:extLst>
              <a:ext uri="{FF2B5EF4-FFF2-40B4-BE49-F238E27FC236}">
                <a16:creationId xmlns:a16="http://schemas.microsoft.com/office/drawing/2014/main" id="{4DE9BE55-EFAE-4837-84D2-87E24CCF4AA6}"/>
              </a:ext>
            </a:extLst>
          </p:cNvPr>
          <p:cNvSpPr>
            <a:spLocks noGrp="1"/>
          </p:cNvSpPr>
          <p:nvPr>
            <p:ph type="body" sz="quarter" idx="12" hasCustomPrompt="1"/>
          </p:nvPr>
        </p:nvSpPr>
        <p:spPr>
          <a:xfrm>
            <a:off x="646113" y="5898926"/>
            <a:ext cx="4501707" cy="193899"/>
          </a:xfrm>
        </p:spPr>
        <p:txBody>
          <a:bodyPr anchor="b">
            <a:noAutofit/>
          </a:bodyPr>
          <a:lstStyle>
            <a:lvl1pPr marL="0" indent="0">
              <a:buNone/>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Add date</a:t>
            </a:r>
          </a:p>
        </p:txBody>
      </p:sp>
      <p:sp>
        <p:nvSpPr>
          <p:cNvPr id="2" name="Title 1"/>
          <p:cNvSpPr>
            <a:spLocks noGrp="1"/>
          </p:cNvSpPr>
          <p:nvPr>
            <p:ph type="ctrTitle" hasCustomPrompt="1"/>
          </p:nvPr>
        </p:nvSpPr>
        <p:spPr>
          <a:xfrm>
            <a:off x="646113" y="1356129"/>
            <a:ext cx="8485188" cy="1551194"/>
          </a:xfrm>
        </p:spPr>
        <p:txBody>
          <a:bodyPr anchor="b">
            <a:noAutofit/>
          </a:bodyPr>
          <a:lstStyle>
            <a:lvl1pPr algn="l">
              <a:defRPr sz="5600">
                <a:solidFill>
                  <a:schemeClr val="accent1"/>
                </a:solidFill>
              </a:defRPr>
            </a:lvl1pPr>
          </a:lstStyle>
          <a:p>
            <a:r>
              <a:rPr lang="en-US" noProof="0"/>
              <a:t>Add presentation title</a:t>
            </a:r>
          </a:p>
        </p:txBody>
      </p:sp>
      <p:sp>
        <p:nvSpPr>
          <p:cNvPr id="3" name="Subtitle 2"/>
          <p:cNvSpPr>
            <a:spLocks noGrp="1"/>
          </p:cNvSpPr>
          <p:nvPr>
            <p:ph type="subTitle" idx="1" hasCustomPrompt="1"/>
          </p:nvPr>
        </p:nvSpPr>
        <p:spPr>
          <a:xfrm>
            <a:off x="646113" y="3051323"/>
            <a:ext cx="8485188" cy="553998"/>
          </a:xfrm>
        </p:spPr>
        <p:txBody>
          <a:bodyPr>
            <a:noAutofit/>
          </a:bodyPr>
          <a:lstStyle>
            <a:lvl1pPr marL="0" indent="0" algn="l">
              <a:buNone/>
              <a:defRPr sz="20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Add subtitle - max two lines</a:t>
            </a:r>
          </a:p>
        </p:txBody>
      </p:sp>
      <p:grpSp>
        <p:nvGrpSpPr>
          <p:cNvPr id="7" name="Group 6">
            <a:extLst>
              <a:ext uri="{FF2B5EF4-FFF2-40B4-BE49-F238E27FC236}">
                <a16:creationId xmlns:a16="http://schemas.microsoft.com/office/drawing/2014/main" id="{469E6953-F838-43C9-8E97-CAA76CD5ED9E}"/>
              </a:ext>
            </a:extLst>
          </p:cNvPr>
          <p:cNvGrpSpPr/>
          <p:nvPr userDrawn="1"/>
        </p:nvGrpSpPr>
        <p:grpSpPr>
          <a:xfrm>
            <a:off x="-3247458" y="-5397"/>
            <a:ext cx="3063033" cy="3444887"/>
            <a:chOff x="-3247458" y="-5397"/>
            <a:chExt cx="3063033" cy="3444887"/>
          </a:xfrm>
        </p:grpSpPr>
        <p:sp>
          <p:nvSpPr>
            <p:cNvPr id="49" name="TextBox 8">
              <a:extLst>
                <a:ext uri="{FF2B5EF4-FFF2-40B4-BE49-F238E27FC236}">
                  <a16:creationId xmlns:a16="http://schemas.microsoft.com/office/drawing/2014/main" id="{449C60F3-39A3-4E02-AF9D-183B72395A3B}"/>
                </a:ext>
              </a:extLst>
            </p:cNvPr>
            <p:cNvSpPr txBox="1">
              <a:spLocks/>
            </p:cNvSpPr>
            <p:nvPr/>
          </p:nvSpPr>
          <p:spPr>
            <a:xfrm>
              <a:off x="-3238500" y="-5397"/>
              <a:ext cx="3054075" cy="2677656"/>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Change the ‘graphic square’ elements</a:t>
              </a:r>
            </a:p>
            <a:p>
              <a:pPr marL="0" indent="0">
                <a:buNone/>
              </a:pPr>
              <a:r>
                <a:rPr lang="en-US" sz="1000" b="1">
                  <a:solidFill>
                    <a:schemeClr val="tx1"/>
                  </a:solidFill>
                </a:rPr>
                <a:t>Remove</a:t>
              </a:r>
              <a:r>
                <a:rPr lang="en-US" sz="1000" b="0">
                  <a:solidFill>
                    <a:schemeClr val="tx1"/>
                  </a:solidFill>
                </a:rPr>
                <a:t> elements by deleting them.</a:t>
              </a:r>
            </a:p>
            <a:p>
              <a:pPr marL="0" indent="0">
                <a:buNone/>
              </a:pPr>
              <a:r>
                <a:rPr lang="en-US" sz="1000" b="1">
                  <a:solidFill>
                    <a:schemeClr val="tx1"/>
                  </a:solidFill>
                </a:rPr>
                <a:t>Add</a:t>
              </a:r>
              <a:r>
                <a:rPr lang="en-US" sz="1000" b="0">
                  <a:solidFill>
                    <a:schemeClr val="tx1"/>
                  </a:solidFill>
                </a:rPr>
                <a:t> elements by copying existing ones to other locations. Copy a square by pressing the Ctrl key while you move a square with the mouse (release the mouse before you release Ctrl).</a:t>
              </a:r>
            </a:p>
            <a:p>
              <a:pPr marL="0" indent="0">
                <a:buNone/>
              </a:pPr>
              <a:r>
                <a:rPr lang="en-US" sz="1000" b="0">
                  <a:solidFill>
                    <a:schemeClr val="tx1"/>
                  </a:solidFill>
                </a:rPr>
                <a:t>Follow these guidelines:</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For layouts with colored backgrounds, do not change the original fill color</a:t>
              </a:r>
            </a:p>
            <a:p>
              <a:pPr marL="177800" indent="-180000">
                <a:buFont typeface="+mj-lt"/>
                <a:buAutoNum type="arabicPeriod"/>
              </a:pPr>
              <a:r>
                <a:rPr lang="en-US" sz="1000" b="0">
                  <a:solidFill>
                    <a:schemeClr val="tx1"/>
                  </a:solidFill>
                </a:rPr>
                <a:t>Do not leave space between elements and make sure they do not overlap</a:t>
              </a:r>
            </a:p>
            <a:p>
              <a:pPr marL="177800" indent="-180000">
                <a:buFont typeface="+mj-lt"/>
                <a:buAutoNum type="arabicPeriod"/>
              </a:pPr>
              <a:r>
                <a:rPr lang="en-US" sz="1000" b="0">
                  <a:solidFill>
                    <a:schemeClr val="tx1"/>
                  </a:solidFill>
                </a:rPr>
                <a:t>If you change the size of the squares, ensure that they remain square by pressing the Shift key while using the corner markers to change the size.</a:t>
              </a:r>
              <a:endParaRPr lang="en-US" sz="1000" b="1">
                <a:solidFill>
                  <a:schemeClr val="tx1"/>
                </a:solidFill>
              </a:endParaRPr>
            </a:p>
          </p:txBody>
        </p:sp>
        <p:grpSp>
          <p:nvGrpSpPr>
            <p:cNvPr id="4" name="Group 3">
              <a:extLst>
                <a:ext uri="{FF2B5EF4-FFF2-40B4-BE49-F238E27FC236}">
                  <a16:creationId xmlns:a16="http://schemas.microsoft.com/office/drawing/2014/main" id="{389E9EE0-62C9-4A1B-8028-5FD99D6240A2}"/>
                </a:ext>
              </a:extLst>
            </p:cNvPr>
            <p:cNvGrpSpPr>
              <a:grpSpLocks/>
            </p:cNvGrpSpPr>
            <p:nvPr/>
          </p:nvGrpSpPr>
          <p:grpSpPr>
            <a:xfrm>
              <a:off x="-3247458" y="2780259"/>
              <a:ext cx="3016477" cy="659231"/>
              <a:chOff x="-3247458" y="2183435"/>
              <a:chExt cx="3016477" cy="659231"/>
            </a:xfrm>
          </p:grpSpPr>
          <p:grpSp>
            <p:nvGrpSpPr>
              <p:cNvPr id="50" name="Group 49">
                <a:extLst>
                  <a:ext uri="{FF2B5EF4-FFF2-40B4-BE49-F238E27FC236}">
                    <a16:creationId xmlns:a16="http://schemas.microsoft.com/office/drawing/2014/main" id="{64D0253C-6ADC-4D27-BA5D-363229DF04C4}"/>
                  </a:ext>
                </a:extLst>
              </p:cNvPr>
              <p:cNvGrpSpPr/>
              <p:nvPr/>
            </p:nvGrpSpPr>
            <p:grpSpPr>
              <a:xfrm>
                <a:off x="-2995593" y="2183436"/>
                <a:ext cx="1170869" cy="659230"/>
                <a:chOff x="-1820135" y="4330269"/>
                <a:chExt cx="1397193" cy="786656"/>
              </a:xfrm>
            </p:grpSpPr>
            <p:sp>
              <p:nvSpPr>
                <p:cNvPr id="51" name="Rectangle 50">
                  <a:extLst>
                    <a:ext uri="{FF2B5EF4-FFF2-40B4-BE49-F238E27FC236}">
                      <a16:creationId xmlns:a16="http://schemas.microsoft.com/office/drawing/2014/main" id="{79BBC287-01F1-40D1-8C11-6B856BC59626}"/>
                    </a:ext>
                  </a:extLst>
                </p:cNvPr>
                <p:cNvSpPr>
                  <a:spLocks/>
                </p:cNvSpPr>
                <p:nvPr/>
              </p:nvSpPr>
              <p:spPr>
                <a:xfrm>
                  <a:off x="-1820135" y="4330269"/>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Rectangle 51">
                  <a:extLst>
                    <a:ext uri="{FF2B5EF4-FFF2-40B4-BE49-F238E27FC236}">
                      <a16:creationId xmlns:a16="http://schemas.microsoft.com/office/drawing/2014/main" id="{81643F37-DC41-44E7-A975-6524E3CCEBCC}"/>
                    </a:ext>
                  </a:extLst>
                </p:cNvPr>
                <p:cNvSpPr>
                  <a:spLocks/>
                </p:cNvSpPr>
                <p:nvPr/>
              </p:nvSpPr>
              <p:spPr>
                <a:xfrm>
                  <a:off x="-1820135" y="4630627"/>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3" name="Rectangle 52">
                  <a:extLst>
                    <a:ext uri="{FF2B5EF4-FFF2-40B4-BE49-F238E27FC236}">
                      <a16:creationId xmlns:a16="http://schemas.microsoft.com/office/drawing/2014/main" id="{5755D9DD-A3D4-430D-B8AB-B0EF17A04B01}"/>
                    </a:ext>
                  </a:extLst>
                </p:cNvPr>
                <p:cNvSpPr>
                  <a:spLocks/>
                </p:cNvSpPr>
                <p:nvPr/>
              </p:nvSpPr>
              <p:spPr>
                <a:xfrm>
                  <a:off x="-1820135" y="4873085"/>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4" name="Rectangle 53">
                  <a:extLst>
                    <a:ext uri="{FF2B5EF4-FFF2-40B4-BE49-F238E27FC236}">
                      <a16:creationId xmlns:a16="http://schemas.microsoft.com/office/drawing/2014/main" id="{4815C0DC-D408-4577-A22B-2079D555FB08}"/>
                    </a:ext>
                  </a:extLst>
                </p:cNvPr>
                <p:cNvSpPr>
                  <a:spLocks/>
                </p:cNvSpPr>
                <p:nvPr/>
              </p:nvSpPr>
              <p:spPr>
                <a:xfrm>
                  <a:off x="-666782" y="433026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Rectangle 54">
                  <a:extLst>
                    <a:ext uri="{FF2B5EF4-FFF2-40B4-BE49-F238E27FC236}">
                      <a16:creationId xmlns:a16="http://schemas.microsoft.com/office/drawing/2014/main" id="{52CE5640-F2F1-4276-8C9D-0115AE780A8E}"/>
                    </a:ext>
                  </a:extLst>
                </p:cNvPr>
                <p:cNvSpPr>
                  <a:spLocks/>
                </p:cNvSpPr>
                <p:nvPr/>
              </p:nvSpPr>
              <p:spPr>
                <a:xfrm>
                  <a:off x="-911526" y="457410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56" name="Group 55">
                <a:extLst>
                  <a:ext uri="{FF2B5EF4-FFF2-40B4-BE49-F238E27FC236}">
                    <a16:creationId xmlns:a16="http://schemas.microsoft.com/office/drawing/2014/main" id="{DC2194A5-35C1-4F43-833F-4AB9086577F7}"/>
                  </a:ext>
                </a:extLst>
              </p:cNvPr>
              <p:cNvGrpSpPr/>
              <p:nvPr/>
            </p:nvGrpSpPr>
            <p:grpSpPr>
              <a:xfrm>
                <a:off x="-3247458" y="2183435"/>
                <a:ext cx="190497" cy="190497"/>
                <a:chOff x="-1190625" y="5119688"/>
                <a:chExt cx="242890" cy="242890"/>
              </a:xfrm>
            </p:grpSpPr>
            <p:sp>
              <p:nvSpPr>
                <p:cNvPr id="57" name="Oval 56">
                  <a:extLst>
                    <a:ext uri="{FF2B5EF4-FFF2-40B4-BE49-F238E27FC236}">
                      <a16:creationId xmlns:a16="http://schemas.microsoft.com/office/drawing/2014/main" id="{E3706662-BC37-4578-8F32-E8A39CE44154}"/>
                    </a:ext>
                  </a:extLst>
                </p:cNvPr>
                <p:cNvSpPr/>
                <p:nvPr/>
              </p:nvSpPr>
              <p:spPr>
                <a:xfrm>
                  <a:off x="-1190625" y="5119688"/>
                  <a:ext cx="242890" cy="24289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8" name="Plus Sign 57">
                  <a:extLst>
                    <a:ext uri="{FF2B5EF4-FFF2-40B4-BE49-F238E27FC236}">
                      <a16:creationId xmlns:a16="http://schemas.microsoft.com/office/drawing/2014/main" id="{1AE93593-6D37-4AF7-98C1-7909E03FA792}"/>
                    </a:ext>
                  </a:extLst>
                </p:cNvPr>
                <p:cNvSpPr>
                  <a:spLocks/>
                </p:cNvSpPr>
                <p:nvPr/>
              </p:nvSpPr>
              <p:spPr>
                <a:xfrm>
                  <a:off x="-1171170" y="5139143"/>
                  <a:ext cx="203980" cy="203980"/>
                </a:xfrm>
                <a:prstGeom prst="mathPlus">
                  <a:avLst>
                    <a:gd name="adj1" fmla="val 11846"/>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59" name="Group 58">
                <a:extLst>
                  <a:ext uri="{FF2B5EF4-FFF2-40B4-BE49-F238E27FC236}">
                    <a16:creationId xmlns:a16="http://schemas.microsoft.com/office/drawing/2014/main" id="{9F492E19-C6A6-497B-BB41-06A57429A8BB}"/>
                  </a:ext>
                </a:extLst>
              </p:cNvPr>
              <p:cNvGrpSpPr/>
              <p:nvPr/>
            </p:nvGrpSpPr>
            <p:grpSpPr>
              <a:xfrm>
                <a:off x="-1401850" y="2183435"/>
                <a:ext cx="1170869" cy="659230"/>
                <a:chOff x="-1820135" y="5417070"/>
                <a:chExt cx="1397193" cy="786656"/>
              </a:xfrm>
            </p:grpSpPr>
            <p:sp>
              <p:nvSpPr>
                <p:cNvPr id="60" name="Rectangle 59">
                  <a:extLst>
                    <a:ext uri="{FF2B5EF4-FFF2-40B4-BE49-F238E27FC236}">
                      <a16:creationId xmlns:a16="http://schemas.microsoft.com/office/drawing/2014/main" id="{0AB610DB-8F7D-455F-B88D-471EE0DB8FAE}"/>
                    </a:ext>
                  </a:extLst>
                </p:cNvPr>
                <p:cNvSpPr>
                  <a:spLocks/>
                </p:cNvSpPr>
                <p:nvPr/>
              </p:nvSpPr>
              <p:spPr>
                <a:xfrm>
                  <a:off x="-1820135" y="5417070"/>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1" name="Rectangle 60">
                  <a:extLst>
                    <a:ext uri="{FF2B5EF4-FFF2-40B4-BE49-F238E27FC236}">
                      <a16:creationId xmlns:a16="http://schemas.microsoft.com/office/drawing/2014/main" id="{DF421E03-03B5-47E8-99F1-A7C3ACE0D436}"/>
                    </a:ext>
                  </a:extLst>
                </p:cNvPr>
                <p:cNvSpPr>
                  <a:spLocks/>
                </p:cNvSpPr>
                <p:nvPr/>
              </p:nvSpPr>
              <p:spPr>
                <a:xfrm>
                  <a:off x="-1820135" y="565264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2" name="Rectangle 61">
                  <a:extLst>
                    <a:ext uri="{FF2B5EF4-FFF2-40B4-BE49-F238E27FC236}">
                      <a16:creationId xmlns:a16="http://schemas.microsoft.com/office/drawing/2014/main" id="{E829F462-AD5B-4808-AAEB-BEDD40AD95C6}"/>
                    </a:ext>
                  </a:extLst>
                </p:cNvPr>
                <p:cNvSpPr>
                  <a:spLocks/>
                </p:cNvSpPr>
                <p:nvPr/>
              </p:nvSpPr>
              <p:spPr>
                <a:xfrm>
                  <a:off x="-1820135" y="595988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3" name="Rectangle 62">
                  <a:extLst>
                    <a:ext uri="{FF2B5EF4-FFF2-40B4-BE49-F238E27FC236}">
                      <a16:creationId xmlns:a16="http://schemas.microsoft.com/office/drawing/2014/main" id="{A4683657-E371-4755-8DF1-CE0BCF76AA05}"/>
                    </a:ext>
                  </a:extLst>
                </p:cNvPr>
                <p:cNvSpPr/>
                <p:nvPr/>
              </p:nvSpPr>
              <p:spPr>
                <a:xfrm>
                  <a:off x="-666782" y="5417333"/>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4" name="Rectangle 63">
                  <a:extLst>
                    <a:ext uri="{FF2B5EF4-FFF2-40B4-BE49-F238E27FC236}">
                      <a16:creationId xmlns:a16="http://schemas.microsoft.com/office/drawing/2014/main" id="{17428BA5-F5BF-452D-B3B1-526E4DEAA82B}"/>
                    </a:ext>
                  </a:extLst>
                </p:cNvPr>
                <p:cNvSpPr/>
                <p:nvPr/>
              </p:nvSpPr>
              <p:spPr>
                <a:xfrm>
                  <a:off x="-773462" y="571604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65" name="Group 64">
                <a:extLst>
                  <a:ext uri="{FF2B5EF4-FFF2-40B4-BE49-F238E27FC236}">
                    <a16:creationId xmlns:a16="http://schemas.microsoft.com/office/drawing/2014/main" id="{4395A4A6-1BAC-4B72-86AB-5290A2AF7312}"/>
                  </a:ext>
                </a:extLst>
              </p:cNvPr>
              <p:cNvGrpSpPr/>
              <p:nvPr/>
            </p:nvGrpSpPr>
            <p:grpSpPr>
              <a:xfrm>
                <a:off x="-1653715" y="2183435"/>
                <a:ext cx="190497" cy="190497"/>
                <a:chOff x="-820920" y="5119691"/>
                <a:chExt cx="242890" cy="242890"/>
              </a:xfrm>
            </p:grpSpPr>
            <p:sp>
              <p:nvSpPr>
                <p:cNvPr id="66" name="Oval 65">
                  <a:extLst>
                    <a:ext uri="{FF2B5EF4-FFF2-40B4-BE49-F238E27FC236}">
                      <a16:creationId xmlns:a16="http://schemas.microsoft.com/office/drawing/2014/main" id="{23E3649D-FBEF-4105-92A7-1560CE6006C5}"/>
                    </a:ext>
                  </a:extLst>
                </p:cNvPr>
                <p:cNvSpPr/>
                <p:nvPr/>
              </p:nvSpPr>
              <p:spPr>
                <a:xfrm>
                  <a:off x="-820920" y="5119691"/>
                  <a:ext cx="242890" cy="242890"/>
                </a:xfrm>
                <a:prstGeom prst="ellipse">
                  <a:avLst/>
                </a:prstGeom>
                <a:solidFill>
                  <a:srgbClr val="C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7" name="Division Sign 66">
                  <a:extLst>
                    <a:ext uri="{FF2B5EF4-FFF2-40B4-BE49-F238E27FC236}">
                      <a16:creationId xmlns:a16="http://schemas.microsoft.com/office/drawing/2014/main" id="{C3EE6DD7-C9B1-4D2E-ADB6-F709F953FA67}"/>
                    </a:ext>
                  </a:extLst>
                </p:cNvPr>
                <p:cNvSpPr>
                  <a:spLocks/>
                </p:cNvSpPr>
                <p:nvPr/>
              </p:nvSpPr>
              <p:spPr>
                <a:xfrm>
                  <a:off x="-801465" y="5139146"/>
                  <a:ext cx="203980" cy="203980"/>
                </a:xfrm>
                <a:prstGeom prst="mathDivide">
                  <a:avLst>
                    <a:gd name="adj1" fmla="val 11846"/>
                    <a:gd name="adj2" fmla="val 7048"/>
                    <a:gd name="adj3" fmla="val 1176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grpSp>
      <p:sp>
        <p:nvSpPr>
          <p:cNvPr id="32" name="Text Placeholder 21">
            <a:extLst>
              <a:ext uri="{FF2B5EF4-FFF2-40B4-BE49-F238E27FC236}">
                <a16:creationId xmlns:a16="http://schemas.microsoft.com/office/drawing/2014/main" id="{6EC56DD3-38B0-41E3-80E3-694605C6F2D8}"/>
              </a:ext>
            </a:extLst>
          </p:cNvPr>
          <p:cNvSpPr>
            <a:spLocks noGrp="1" noChangeAspect="1"/>
          </p:cNvSpPr>
          <p:nvPr userDrawn="1">
            <p:ph type="body" sz="quarter" idx="15" hasCustomPrompt="1"/>
          </p:nvPr>
        </p:nvSpPr>
        <p:spPr>
          <a:xfrm>
            <a:off x="7620000" y="4572000"/>
            <a:ext cx="2286000" cy="2286000"/>
          </a:xfrm>
          <a:solidFill>
            <a:schemeClr val="accent1"/>
          </a:solidFill>
          <a:ln>
            <a:noFill/>
          </a:ln>
        </p:spPr>
        <p:txBody>
          <a:bodyPr lIns="72000" tIns="72000" rIns="72000" bIns="72000"/>
          <a:lstStyle>
            <a:lvl1pPr marL="0" indent="0">
              <a:buFont typeface="Arial" panose="020B0604020202020204" pitchFamily="34" charset="0"/>
              <a:buNone/>
              <a:defRPr sz="1400">
                <a:solidFill>
                  <a:schemeClr val="bg1"/>
                </a:solidFill>
              </a:defRPr>
            </a:lvl1pPr>
          </a:lstStyle>
          <a:p>
            <a:pPr lvl="0"/>
            <a:r>
              <a:rPr lang="en-US"/>
              <a:t> </a:t>
            </a:r>
          </a:p>
        </p:txBody>
      </p:sp>
      <p:sp>
        <p:nvSpPr>
          <p:cNvPr id="33" name="Text Placeholder 21">
            <a:extLst>
              <a:ext uri="{FF2B5EF4-FFF2-40B4-BE49-F238E27FC236}">
                <a16:creationId xmlns:a16="http://schemas.microsoft.com/office/drawing/2014/main" id="{6021B046-D6D6-4B60-94D2-38C6AC7CEAD1}"/>
              </a:ext>
            </a:extLst>
          </p:cNvPr>
          <p:cNvSpPr>
            <a:spLocks noGrp="1" noChangeAspect="1"/>
          </p:cNvSpPr>
          <p:nvPr userDrawn="1">
            <p:ph type="body" sz="quarter" idx="16" hasCustomPrompt="1"/>
          </p:nvPr>
        </p:nvSpPr>
        <p:spPr>
          <a:xfrm>
            <a:off x="9906000" y="2286000"/>
            <a:ext cx="2286000" cy="2286000"/>
          </a:xfrm>
          <a:solidFill>
            <a:schemeClr val="accent1"/>
          </a:solidFill>
          <a:ln>
            <a:noFill/>
          </a:ln>
        </p:spPr>
        <p:txBody>
          <a:bodyPr lIns="72000" tIns="72000" rIns="72000" bIns="72000"/>
          <a:lstStyle>
            <a:lvl1pPr marL="0" indent="0">
              <a:buFont typeface="Arial" panose="020B0604020202020204" pitchFamily="34" charset="0"/>
              <a:buNone/>
              <a:defRPr sz="1400">
                <a:solidFill>
                  <a:schemeClr val="bg1"/>
                </a:solidFill>
              </a:defRPr>
            </a:lvl1pPr>
          </a:lstStyle>
          <a:p>
            <a:pPr lvl="0"/>
            <a:r>
              <a:rPr lang="en-US"/>
              <a:t> </a:t>
            </a:r>
          </a:p>
        </p:txBody>
      </p:sp>
      <p:sp>
        <p:nvSpPr>
          <p:cNvPr id="34" name="Text Placeholder 21">
            <a:extLst>
              <a:ext uri="{FF2B5EF4-FFF2-40B4-BE49-F238E27FC236}">
                <a16:creationId xmlns:a16="http://schemas.microsoft.com/office/drawing/2014/main" id="{4454A2F3-CD1E-4586-8923-9F71115AA0DA}"/>
              </a:ext>
            </a:extLst>
          </p:cNvPr>
          <p:cNvSpPr>
            <a:spLocks noGrp="1" noChangeAspect="1"/>
          </p:cNvSpPr>
          <p:nvPr userDrawn="1">
            <p:ph type="body" sz="quarter" idx="13" hasCustomPrompt="1"/>
          </p:nvPr>
        </p:nvSpPr>
        <p:spPr>
          <a:xfrm>
            <a:off x="9906000" y="4572000"/>
            <a:ext cx="2286000" cy="2286000"/>
          </a:xfrm>
          <a:solidFill>
            <a:schemeClr val="accent1"/>
          </a:solidFill>
          <a:ln>
            <a:noFill/>
          </a:ln>
        </p:spPr>
        <p:txBody>
          <a:bodyPr lIns="72000" tIns="72000" rIns="72000" bIns="72000"/>
          <a:lstStyle>
            <a:lvl1pPr marL="0" indent="0">
              <a:buFont typeface="Arial" panose="020B0604020202020204" pitchFamily="34" charset="0"/>
              <a:buNone/>
              <a:defRPr sz="1400">
                <a:solidFill>
                  <a:schemeClr val="bg1"/>
                </a:solidFill>
              </a:defRPr>
            </a:lvl1pPr>
          </a:lstStyle>
          <a:p>
            <a:pPr lvl="0"/>
            <a:r>
              <a:rPr lang="en-US"/>
              <a:t> </a:t>
            </a:r>
          </a:p>
        </p:txBody>
      </p:sp>
      <p:pic>
        <p:nvPicPr>
          <p:cNvPr id="29" name="Graphic 28">
            <a:extLst>
              <a:ext uri="{FF2B5EF4-FFF2-40B4-BE49-F238E27FC236}">
                <a16:creationId xmlns:a16="http://schemas.microsoft.com/office/drawing/2014/main" id="{69084EFC-D652-4105-AE08-850DCF02DB1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7809" y="289029"/>
            <a:ext cx="1397192" cy="264691"/>
          </a:xfrm>
          <a:prstGeom prst="rect">
            <a:avLst/>
          </a:prstGeom>
        </p:spPr>
      </p:pic>
    </p:spTree>
    <p:extLst>
      <p:ext uri="{BB962C8B-B14F-4D97-AF65-F5344CB8AC3E}">
        <p14:creationId xmlns:p14="http://schemas.microsoft.com/office/powerpoint/2010/main" val="3422670015"/>
      </p:ext>
    </p:extLst>
  </p:cSld>
  <p:clrMapOvr>
    <a:masterClrMapping/>
  </p:clrMapOvr>
  <p:extLst>
    <p:ext uri="{DCECCB84-F9BA-43D5-87BE-67443E8EF086}">
      <p15:sldGuideLst xmlns:p15="http://schemas.microsoft.com/office/powerpoint/2012/main">
        <p15:guide id="1" pos="40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lassic_Dark">
    <p:bg>
      <p:bgPr>
        <a:solidFill>
          <a:schemeClr val="accent4"/>
        </a:solidFill>
        <a:effectLst/>
      </p:bgPr>
    </p:bg>
    <p:spTree>
      <p:nvGrpSpPr>
        <p:cNvPr id="1" name=""/>
        <p:cNvGrpSpPr/>
        <p:nvPr/>
      </p:nvGrpSpPr>
      <p:grpSpPr>
        <a:xfrm>
          <a:off x="0" y="0"/>
          <a:ext cx="0" cy="0"/>
          <a:chOff x="0" y="0"/>
          <a:chExt cx="0" cy="0"/>
        </a:xfrm>
      </p:grpSpPr>
      <p:sp>
        <p:nvSpPr>
          <p:cNvPr id="35" name="Text Placeholder 26">
            <a:extLst>
              <a:ext uri="{FF2B5EF4-FFF2-40B4-BE49-F238E27FC236}">
                <a16:creationId xmlns:a16="http://schemas.microsoft.com/office/drawing/2014/main" id="{03940F58-A8DC-4DFE-ADC3-16FC0EB24678}"/>
              </a:ext>
            </a:extLst>
          </p:cNvPr>
          <p:cNvSpPr>
            <a:spLocks noGrp="1"/>
          </p:cNvSpPr>
          <p:nvPr>
            <p:ph type="body" sz="quarter" idx="22"/>
          </p:nvPr>
        </p:nvSpPr>
        <p:spPr>
          <a:xfrm>
            <a:off x="1507341" y="2017711"/>
            <a:ext cx="3205145" cy="795051"/>
          </a:xfrm>
          <a:noFill/>
        </p:spPr>
        <p:txBody>
          <a:bodyPr lIns="0" tIns="72000" rIns="0" bIns="0">
            <a:noAutofit/>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p:txBody>
      </p:sp>
      <p:sp>
        <p:nvSpPr>
          <p:cNvPr id="36" name="Text Placeholder 11">
            <a:extLst>
              <a:ext uri="{FF2B5EF4-FFF2-40B4-BE49-F238E27FC236}">
                <a16:creationId xmlns:a16="http://schemas.microsoft.com/office/drawing/2014/main" id="{B5BD00DB-95A4-467B-B502-AF07806F0B1B}"/>
              </a:ext>
            </a:extLst>
          </p:cNvPr>
          <p:cNvSpPr>
            <a:spLocks noGrp="1"/>
          </p:cNvSpPr>
          <p:nvPr>
            <p:ph type="body" sz="quarter" idx="23" hasCustomPrompt="1"/>
          </p:nvPr>
        </p:nvSpPr>
        <p:spPr>
          <a:xfrm>
            <a:off x="552764" y="2017711"/>
            <a:ext cx="810577" cy="795051"/>
          </a:xfrm>
          <a:noFill/>
        </p:spPr>
        <p:txBody>
          <a:bodyPr wrap="square" lIns="72000" tIns="72000" rIns="72000" bIns="72000">
            <a:noAutofit/>
          </a:bodyPr>
          <a:lstStyle>
            <a:lvl1pPr marL="0" indent="0">
              <a:buNone/>
              <a:defRPr sz="2800" b="0">
                <a:solidFill>
                  <a:schemeClr val="accent1"/>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57" name="Text Placeholder 26">
            <a:extLst>
              <a:ext uri="{FF2B5EF4-FFF2-40B4-BE49-F238E27FC236}">
                <a16:creationId xmlns:a16="http://schemas.microsoft.com/office/drawing/2014/main" id="{963771BF-457F-4F7B-8382-3AE6EF919370}"/>
              </a:ext>
            </a:extLst>
          </p:cNvPr>
          <p:cNvSpPr>
            <a:spLocks noGrp="1"/>
          </p:cNvSpPr>
          <p:nvPr>
            <p:ph type="body" sz="quarter" idx="42"/>
          </p:nvPr>
        </p:nvSpPr>
        <p:spPr>
          <a:xfrm>
            <a:off x="1507341" y="2956762"/>
            <a:ext cx="3205145" cy="795051"/>
          </a:xfrm>
          <a:noFill/>
        </p:spPr>
        <p:txBody>
          <a:bodyPr lIns="0" tIns="72000" rIns="0" bIns="0">
            <a:noAutofit/>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p:txBody>
      </p:sp>
      <p:sp>
        <p:nvSpPr>
          <p:cNvPr id="58" name="Text Placeholder 11">
            <a:extLst>
              <a:ext uri="{FF2B5EF4-FFF2-40B4-BE49-F238E27FC236}">
                <a16:creationId xmlns:a16="http://schemas.microsoft.com/office/drawing/2014/main" id="{B86BBF64-F80F-4F10-8CAB-58CF08CB251B}"/>
              </a:ext>
            </a:extLst>
          </p:cNvPr>
          <p:cNvSpPr>
            <a:spLocks noGrp="1"/>
          </p:cNvSpPr>
          <p:nvPr>
            <p:ph type="body" sz="quarter" idx="43" hasCustomPrompt="1"/>
          </p:nvPr>
        </p:nvSpPr>
        <p:spPr>
          <a:xfrm>
            <a:off x="567042" y="2956762"/>
            <a:ext cx="810577" cy="795051"/>
          </a:xfrm>
          <a:noFill/>
        </p:spPr>
        <p:txBody>
          <a:bodyPr wrap="square" lIns="72000" tIns="72000" rIns="72000" bIns="72000">
            <a:noAutofit/>
          </a:bodyPr>
          <a:lstStyle>
            <a:lvl1pPr marL="0" indent="0">
              <a:buNone/>
              <a:defRPr sz="2800" b="0">
                <a:solidFill>
                  <a:schemeClr val="accent1"/>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27" name="Text Placeholder 26">
            <a:extLst>
              <a:ext uri="{FF2B5EF4-FFF2-40B4-BE49-F238E27FC236}">
                <a16:creationId xmlns:a16="http://schemas.microsoft.com/office/drawing/2014/main" id="{665A2A59-2F2E-4F56-B9BD-4DFF1CF43768}"/>
              </a:ext>
            </a:extLst>
          </p:cNvPr>
          <p:cNvSpPr>
            <a:spLocks noGrp="1"/>
          </p:cNvSpPr>
          <p:nvPr>
            <p:ph type="body" sz="quarter" idx="44"/>
          </p:nvPr>
        </p:nvSpPr>
        <p:spPr>
          <a:xfrm>
            <a:off x="1507341" y="3895814"/>
            <a:ext cx="3205145" cy="795051"/>
          </a:xfrm>
          <a:noFill/>
        </p:spPr>
        <p:txBody>
          <a:bodyPr lIns="0" tIns="72000" rIns="0" bIns="0">
            <a:noAutofit/>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p:txBody>
      </p:sp>
      <p:sp>
        <p:nvSpPr>
          <p:cNvPr id="28" name="Text Placeholder 11">
            <a:extLst>
              <a:ext uri="{FF2B5EF4-FFF2-40B4-BE49-F238E27FC236}">
                <a16:creationId xmlns:a16="http://schemas.microsoft.com/office/drawing/2014/main" id="{90EFC782-9A40-497C-AF5A-15096FED5FEB}"/>
              </a:ext>
            </a:extLst>
          </p:cNvPr>
          <p:cNvSpPr>
            <a:spLocks noGrp="1"/>
          </p:cNvSpPr>
          <p:nvPr>
            <p:ph type="body" sz="quarter" idx="45" hasCustomPrompt="1"/>
          </p:nvPr>
        </p:nvSpPr>
        <p:spPr>
          <a:xfrm>
            <a:off x="552764" y="3895814"/>
            <a:ext cx="810577" cy="795051"/>
          </a:xfrm>
          <a:noFill/>
        </p:spPr>
        <p:txBody>
          <a:bodyPr wrap="square" lIns="72000" tIns="72000" rIns="72000" bIns="72000">
            <a:noAutofit/>
          </a:bodyPr>
          <a:lstStyle>
            <a:lvl1pPr marL="0" indent="0">
              <a:buNone/>
              <a:defRPr sz="2800" b="0">
                <a:solidFill>
                  <a:schemeClr val="accent1"/>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29" name="Text Placeholder 26">
            <a:extLst>
              <a:ext uri="{FF2B5EF4-FFF2-40B4-BE49-F238E27FC236}">
                <a16:creationId xmlns:a16="http://schemas.microsoft.com/office/drawing/2014/main" id="{F92A0E55-3D5F-405E-8D58-D9A4B6E5F532}"/>
              </a:ext>
            </a:extLst>
          </p:cNvPr>
          <p:cNvSpPr>
            <a:spLocks noGrp="1"/>
          </p:cNvSpPr>
          <p:nvPr>
            <p:ph type="body" sz="quarter" idx="46"/>
          </p:nvPr>
        </p:nvSpPr>
        <p:spPr>
          <a:xfrm>
            <a:off x="1507341" y="4834865"/>
            <a:ext cx="3205145" cy="795051"/>
          </a:xfrm>
          <a:noFill/>
        </p:spPr>
        <p:txBody>
          <a:bodyPr lIns="0" tIns="72000" rIns="0" bIns="0">
            <a:noAutofit/>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p:txBody>
      </p:sp>
      <p:sp>
        <p:nvSpPr>
          <p:cNvPr id="30" name="Text Placeholder 11">
            <a:extLst>
              <a:ext uri="{FF2B5EF4-FFF2-40B4-BE49-F238E27FC236}">
                <a16:creationId xmlns:a16="http://schemas.microsoft.com/office/drawing/2014/main" id="{C2F3A5D9-6201-447C-B626-9CD9F0471131}"/>
              </a:ext>
            </a:extLst>
          </p:cNvPr>
          <p:cNvSpPr>
            <a:spLocks noGrp="1"/>
          </p:cNvSpPr>
          <p:nvPr>
            <p:ph type="body" sz="quarter" idx="47" hasCustomPrompt="1"/>
          </p:nvPr>
        </p:nvSpPr>
        <p:spPr>
          <a:xfrm>
            <a:off x="567042" y="4834865"/>
            <a:ext cx="810577" cy="795051"/>
          </a:xfrm>
          <a:noFill/>
        </p:spPr>
        <p:txBody>
          <a:bodyPr wrap="square" lIns="72000" tIns="72000" rIns="72000" bIns="72000">
            <a:noAutofit/>
          </a:bodyPr>
          <a:lstStyle>
            <a:lvl1pPr marL="0" indent="0">
              <a:buNone/>
              <a:defRPr sz="2800" b="0">
                <a:solidFill>
                  <a:schemeClr val="accent1"/>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31" name="Text Placeholder 26">
            <a:extLst>
              <a:ext uri="{FF2B5EF4-FFF2-40B4-BE49-F238E27FC236}">
                <a16:creationId xmlns:a16="http://schemas.microsoft.com/office/drawing/2014/main" id="{52195EF4-3771-47F4-825B-14AD4ACD00E3}"/>
              </a:ext>
            </a:extLst>
          </p:cNvPr>
          <p:cNvSpPr>
            <a:spLocks noGrp="1"/>
          </p:cNvSpPr>
          <p:nvPr>
            <p:ph type="body" sz="quarter" idx="48"/>
          </p:nvPr>
        </p:nvSpPr>
        <p:spPr>
          <a:xfrm>
            <a:off x="1507341" y="5773917"/>
            <a:ext cx="3205145" cy="795051"/>
          </a:xfrm>
          <a:noFill/>
        </p:spPr>
        <p:txBody>
          <a:bodyPr lIns="0" tIns="72000" rIns="0" bIns="0">
            <a:noAutofit/>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p:txBody>
      </p:sp>
      <p:sp>
        <p:nvSpPr>
          <p:cNvPr id="32" name="Text Placeholder 11">
            <a:extLst>
              <a:ext uri="{FF2B5EF4-FFF2-40B4-BE49-F238E27FC236}">
                <a16:creationId xmlns:a16="http://schemas.microsoft.com/office/drawing/2014/main" id="{53E132D2-A37C-410E-862F-D72C04B3F3AA}"/>
              </a:ext>
            </a:extLst>
          </p:cNvPr>
          <p:cNvSpPr>
            <a:spLocks noGrp="1"/>
          </p:cNvSpPr>
          <p:nvPr>
            <p:ph type="body" sz="quarter" idx="49" hasCustomPrompt="1"/>
          </p:nvPr>
        </p:nvSpPr>
        <p:spPr>
          <a:xfrm>
            <a:off x="567042" y="5773917"/>
            <a:ext cx="810577" cy="795051"/>
          </a:xfrm>
          <a:noFill/>
        </p:spPr>
        <p:txBody>
          <a:bodyPr wrap="square" lIns="72000" tIns="72000" rIns="72000" bIns="72000">
            <a:noAutofit/>
          </a:bodyPr>
          <a:lstStyle>
            <a:lvl1pPr marL="0" indent="0">
              <a:buNone/>
              <a:defRPr sz="2800" b="0">
                <a:solidFill>
                  <a:schemeClr val="accent1"/>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33" name="Text Placeholder 26">
            <a:extLst>
              <a:ext uri="{FF2B5EF4-FFF2-40B4-BE49-F238E27FC236}">
                <a16:creationId xmlns:a16="http://schemas.microsoft.com/office/drawing/2014/main" id="{7CC31829-7548-41F7-A2F4-00BD461827B0}"/>
              </a:ext>
            </a:extLst>
          </p:cNvPr>
          <p:cNvSpPr>
            <a:spLocks noGrp="1"/>
          </p:cNvSpPr>
          <p:nvPr>
            <p:ph type="body" sz="quarter" idx="50"/>
          </p:nvPr>
        </p:nvSpPr>
        <p:spPr>
          <a:xfrm>
            <a:off x="6292053" y="2017711"/>
            <a:ext cx="3205145" cy="795051"/>
          </a:xfrm>
          <a:noFill/>
        </p:spPr>
        <p:txBody>
          <a:bodyPr lIns="0" tIns="72000" rIns="0" bIns="0">
            <a:noAutofit/>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p:txBody>
      </p:sp>
      <p:sp>
        <p:nvSpPr>
          <p:cNvPr id="34" name="Text Placeholder 11">
            <a:extLst>
              <a:ext uri="{FF2B5EF4-FFF2-40B4-BE49-F238E27FC236}">
                <a16:creationId xmlns:a16="http://schemas.microsoft.com/office/drawing/2014/main" id="{545E52B9-76CD-4E78-AA45-84C4FADCD52D}"/>
              </a:ext>
            </a:extLst>
          </p:cNvPr>
          <p:cNvSpPr>
            <a:spLocks noGrp="1"/>
          </p:cNvSpPr>
          <p:nvPr>
            <p:ph type="body" sz="quarter" idx="51" hasCustomPrompt="1"/>
          </p:nvPr>
        </p:nvSpPr>
        <p:spPr>
          <a:xfrm>
            <a:off x="5337476" y="2017711"/>
            <a:ext cx="810577" cy="795051"/>
          </a:xfrm>
          <a:noFill/>
        </p:spPr>
        <p:txBody>
          <a:bodyPr wrap="square" lIns="72000" tIns="72000" rIns="72000" bIns="72000">
            <a:noAutofit/>
          </a:bodyPr>
          <a:lstStyle>
            <a:lvl1pPr marL="0" indent="0">
              <a:buNone/>
              <a:defRPr sz="2800" b="0">
                <a:solidFill>
                  <a:schemeClr val="accent1"/>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37" name="Text Placeholder 26">
            <a:extLst>
              <a:ext uri="{FF2B5EF4-FFF2-40B4-BE49-F238E27FC236}">
                <a16:creationId xmlns:a16="http://schemas.microsoft.com/office/drawing/2014/main" id="{F4C737E8-9175-4457-91AB-F93837FDAB73}"/>
              </a:ext>
            </a:extLst>
          </p:cNvPr>
          <p:cNvSpPr>
            <a:spLocks noGrp="1"/>
          </p:cNvSpPr>
          <p:nvPr>
            <p:ph type="body" sz="quarter" idx="52"/>
          </p:nvPr>
        </p:nvSpPr>
        <p:spPr>
          <a:xfrm>
            <a:off x="6292053" y="2956762"/>
            <a:ext cx="3205145" cy="795051"/>
          </a:xfrm>
          <a:noFill/>
        </p:spPr>
        <p:txBody>
          <a:bodyPr lIns="0" tIns="72000" rIns="0" bIns="0">
            <a:noAutofit/>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p:txBody>
      </p:sp>
      <p:sp>
        <p:nvSpPr>
          <p:cNvPr id="38" name="Text Placeholder 11">
            <a:extLst>
              <a:ext uri="{FF2B5EF4-FFF2-40B4-BE49-F238E27FC236}">
                <a16:creationId xmlns:a16="http://schemas.microsoft.com/office/drawing/2014/main" id="{FC7FA5DB-5AB3-4034-B9E6-2C1DCBA5DEEF}"/>
              </a:ext>
            </a:extLst>
          </p:cNvPr>
          <p:cNvSpPr>
            <a:spLocks noGrp="1"/>
          </p:cNvSpPr>
          <p:nvPr>
            <p:ph type="body" sz="quarter" idx="53" hasCustomPrompt="1"/>
          </p:nvPr>
        </p:nvSpPr>
        <p:spPr>
          <a:xfrm>
            <a:off x="5351754" y="2956762"/>
            <a:ext cx="810577" cy="795051"/>
          </a:xfrm>
          <a:noFill/>
        </p:spPr>
        <p:txBody>
          <a:bodyPr wrap="square" lIns="72000" tIns="72000" rIns="72000" bIns="72000">
            <a:noAutofit/>
          </a:bodyPr>
          <a:lstStyle>
            <a:lvl1pPr marL="0" indent="0">
              <a:buNone/>
              <a:defRPr sz="2800" b="0">
                <a:solidFill>
                  <a:schemeClr val="accent1"/>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39" name="Text Placeholder 26">
            <a:extLst>
              <a:ext uri="{FF2B5EF4-FFF2-40B4-BE49-F238E27FC236}">
                <a16:creationId xmlns:a16="http://schemas.microsoft.com/office/drawing/2014/main" id="{4E4E3E3A-5163-4AAD-A2C4-FC584A2F6B33}"/>
              </a:ext>
            </a:extLst>
          </p:cNvPr>
          <p:cNvSpPr>
            <a:spLocks noGrp="1"/>
          </p:cNvSpPr>
          <p:nvPr>
            <p:ph type="body" sz="quarter" idx="54"/>
          </p:nvPr>
        </p:nvSpPr>
        <p:spPr>
          <a:xfrm>
            <a:off x="6292053" y="3895814"/>
            <a:ext cx="3205145" cy="795051"/>
          </a:xfrm>
          <a:noFill/>
        </p:spPr>
        <p:txBody>
          <a:bodyPr lIns="0" tIns="72000" rIns="0" bIns="0">
            <a:noAutofit/>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p:txBody>
      </p:sp>
      <p:sp>
        <p:nvSpPr>
          <p:cNvPr id="40" name="Text Placeholder 11">
            <a:extLst>
              <a:ext uri="{FF2B5EF4-FFF2-40B4-BE49-F238E27FC236}">
                <a16:creationId xmlns:a16="http://schemas.microsoft.com/office/drawing/2014/main" id="{651E0A98-705A-465E-BCC3-F4B20000B667}"/>
              </a:ext>
            </a:extLst>
          </p:cNvPr>
          <p:cNvSpPr>
            <a:spLocks noGrp="1"/>
          </p:cNvSpPr>
          <p:nvPr>
            <p:ph type="body" sz="quarter" idx="55" hasCustomPrompt="1"/>
          </p:nvPr>
        </p:nvSpPr>
        <p:spPr>
          <a:xfrm>
            <a:off x="5337476" y="3895814"/>
            <a:ext cx="810577" cy="795051"/>
          </a:xfrm>
          <a:noFill/>
        </p:spPr>
        <p:txBody>
          <a:bodyPr wrap="square" lIns="72000" tIns="72000" rIns="72000" bIns="72000">
            <a:noAutofit/>
          </a:bodyPr>
          <a:lstStyle>
            <a:lvl1pPr marL="0" indent="0">
              <a:buNone/>
              <a:defRPr sz="2800" b="0">
                <a:solidFill>
                  <a:schemeClr val="accent1"/>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45" name="Text Placeholder 26">
            <a:extLst>
              <a:ext uri="{FF2B5EF4-FFF2-40B4-BE49-F238E27FC236}">
                <a16:creationId xmlns:a16="http://schemas.microsoft.com/office/drawing/2014/main" id="{0F514021-CD64-4177-91A1-EB375A1D52BA}"/>
              </a:ext>
            </a:extLst>
          </p:cNvPr>
          <p:cNvSpPr>
            <a:spLocks noGrp="1"/>
          </p:cNvSpPr>
          <p:nvPr>
            <p:ph type="body" sz="quarter" idx="56"/>
          </p:nvPr>
        </p:nvSpPr>
        <p:spPr>
          <a:xfrm>
            <a:off x="6292053" y="4834865"/>
            <a:ext cx="3205145" cy="795051"/>
          </a:xfrm>
          <a:noFill/>
        </p:spPr>
        <p:txBody>
          <a:bodyPr lIns="0" tIns="72000" rIns="0" bIns="0">
            <a:noAutofit/>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p:txBody>
      </p:sp>
      <p:sp>
        <p:nvSpPr>
          <p:cNvPr id="46" name="Text Placeholder 11">
            <a:extLst>
              <a:ext uri="{FF2B5EF4-FFF2-40B4-BE49-F238E27FC236}">
                <a16:creationId xmlns:a16="http://schemas.microsoft.com/office/drawing/2014/main" id="{B162A990-4925-4790-898F-0BBDF5B2B37A}"/>
              </a:ext>
            </a:extLst>
          </p:cNvPr>
          <p:cNvSpPr>
            <a:spLocks noGrp="1"/>
          </p:cNvSpPr>
          <p:nvPr>
            <p:ph type="body" sz="quarter" idx="57" hasCustomPrompt="1"/>
          </p:nvPr>
        </p:nvSpPr>
        <p:spPr>
          <a:xfrm>
            <a:off x="5351754" y="4834865"/>
            <a:ext cx="810577" cy="795051"/>
          </a:xfrm>
          <a:noFill/>
        </p:spPr>
        <p:txBody>
          <a:bodyPr wrap="square" lIns="72000" tIns="72000" rIns="72000" bIns="72000">
            <a:noAutofit/>
          </a:bodyPr>
          <a:lstStyle>
            <a:lvl1pPr marL="0" indent="0">
              <a:buNone/>
              <a:defRPr sz="2800" b="0">
                <a:solidFill>
                  <a:schemeClr val="accent1"/>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53" name="Text Placeholder 26">
            <a:extLst>
              <a:ext uri="{FF2B5EF4-FFF2-40B4-BE49-F238E27FC236}">
                <a16:creationId xmlns:a16="http://schemas.microsoft.com/office/drawing/2014/main" id="{A96A0E66-253B-42B0-9837-5950195F76FD}"/>
              </a:ext>
            </a:extLst>
          </p:cNvPr>
          <p:cNvSpPr>
            <a:spLocks noGrp="1"/>
          </p:cNvSpPr>
          <p:nvPr>
            <p:ph type="body" sz="quarter" idx="58"/>
          </p:nvPr>
        </p:nvSpPr>
        <p:spPr>
          <a:xfrm>
            <a:off x="6292053" y="5773917"/>
            <a:ext cx="3205145" cy="795051"/>
          </a:xfrm>
          <a:noFill/>
        </p:spPr>
        <p:txBody>
          <a:bodyPr lIns="0" tIns="72000" rIns="0" bIns="0">
            <a:noAutofit/>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p:txBody>
      </p:sp>
      <p:sp>
        <p:nvSpPr>
          <p:cNvPr id="54" name="Text Placeholder 11">
            <a:extLst>
              <a:ext uri="{FF2B5EF4-FFF2-40B4-BE49-F238E27FC236}">
                <a16:creationId xmlns:a16="http://schemas.microsoft.com/office/drawing/2014/main" id="{6AFA7DAE-CF6C-4F6E-B843-55F8B830BDDF}"/>
              </a:ext>
            </a:extLst>
          </p:cNvPr>
          <p:cNvSpPr>
            <a:spLocks noGrp="1"/>
          </p:cNvSpPr>
          <p:nvPr>
            <p:ph type="body" sz="quarter" idx="59" hasCustomPrompt="1"/>
          </p:nvPr>
        </p:nvSpPr>
        <p:spPr>
          <a:xfrm>
            <a:off x="5351754" y="5773917"/>
            <a:ext cx="810577" cy="795051"/>
          </a:xfrm>
          <a:noFill/>
        </p:spPr>
        <p:txBody>
          <a:bodyPr wrap="square" lIns="72000" tIns="72000" rIns="72000" bIns="72000">
            <a:noAutofit/>
          </a:bodyPr>
          <a:lstStyle>
            <a:lvl1pPr marL="0" indent="0">
              <a:buNone/>
              <a:defRPr sz="2800" b="0">
                <a:solidFill>
                  <a:schemeClr val="accent1"/>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63" name="Text Placeholder 21">
            <a:extLst>
              <a:ext uri="{FF2B5EF4-FFF2-40B4-BE49-F238E27FC236}">
                <a16:creationId xmlns:a16="http://schemas.microsoft.com/office/drawing/2014/main" id="{73AC6E5D-E54A-466E-A438-49229EDCE02A}"/>
              </a:ext>
            </a:extLst>
          </p:cNvPr>
          <p:cNvSpPr>
            <a:spLocks noGrp="1" noChangeAspect="1"/>
          </p:cNvSpPr>
          <p:nvPr>
            <p:ph type="body" sz="quarter" idx="13" hasCustomPrompt="1"/>
          </p:nvPr>
        </p:nvSpPr>
        <p:spPr>
          <a:xfrm>
            <a:off x="11112000" y="1080000"/>
            <a:ext cx="1080000" cy="1080000"/>
          </a:xfrm>
          <a:solidFill>
            <a:schemeClr val="accent1"/>
          </a:solidFill>
          <a:ln>
            <a:noFill/>
          </a:ln>
        </p:spPr>
        <p:txBody>
          <a:bodyPr lIns="72000" tIns="72000" rIns="72000" bIns="72000"/>
          <a:lstStyle>
            <a:lvl1pPr marL="0" indent="0">
              <a:buFont typeface="Arial" panose="020B0604020202020204" pitchFamily="34" charset="0"/>
              <a:buNone/>
              <a:defRPr>
                <a:solidFill>
                  <a:schemeClr val="bg1"/>
                </a:solidFill>
              </a:defRPr>
            </a:lvl1pPr>
          </a:lstStyle>
          <a:p>
            <a:pPr lvl="0"/>
            <a:r>
              <a:rPr lang="en-US"/>
              <a:t> </a:t>
            </a:r>
          </a:p>
        </p:txBody>
      </p:sp>
      <p:sp>
        <p:nvSpPr>
          <p:cNvPr id="66" name="Text Placeholder 21">
            <a:extLst>
              <a:ext uri="{FF2B5EF4-FFF2-40B4-BE49-F238E27FC236}">
                <a16:creationId xmlns:a16="http://schemas.microsoft.com/office/drawing/2014/main" id="{27A8292B-F31A-43E6-85C5-9BBF93854486}"/>
              </a:ext>
            </a:extLst>
          </p:cNvPr>
          <p:cNvSpPr>
            <a:spLocks noGrp="1" noChangeAspect="1"/>
          </p:cNvSpPr>
          <p:nvPr>
            <p:ph type="body" sz="quarter" idx="61" hasCustomPrompt="1"/>
          </p:nvPr>
        </p:nvSpPr>
        <p:spPr>
          <a:xfrm>
            <a:off x="10032000" y="0"/>
            <a:ext cx="1080000" cy="1080000"/>
          </a:xfrm>
          <a:solidFill>
            <a:schemeClr val="accent1"/>
          </a:solidFill>
          <a:ln>
            <a:noFill/>
          </a:ln>
        </p:spPr>
        <p:txBody>
          <a:bodyPr lIns="72000" tIns="72000" rIns="72000" bIns="72000"/>
          <a:lstStyle>
            <a:lvl1pPr marL="0" indent="0">
              <a:buFont typeface="Arial" panose="020B0604020202020204" pitchFamily="34" charset="0"/>
              <a:buNone/>
              <a:defRPr>
                <a:solidFill>
                  <a:schemeClr val="bg1"/>
                </a:solidFill>
              </a:defRPr>
            </a:lvl1pPr>
          </a:lstStyle>
          <a:p>
            <a:pPr lvl="0"/>
            <a:r>
              <a:rPr lang="en-US"/>
              <a:t> </a:t>
            </a:r>
          </a:p>
        </p:txBody>
      </p:sp>
      <p:sp>
        <p:nvSpPr>
          <p:cNvPr id="67" name="Text Placeholder 21">
            <a:extLst>
              <a:ext uri="{FF2B5EF4-FFF2-40B4-BE49-F238E27FC236}">
                <a16:creationId xmlns:a16="http://schemas.microsoft.com/office/drawing/2014/main" id="{B909DEF5-E379-4B4F-8042-8FC87D962887}"/>
              </a:ext>
            </a:extLst>
          </p:cNvPr>
          <p:cNvSpPr>
            <a:spLocks noGrp="1" noChangeAspect="1"/>
          </p:cNvSpPr>
          <p:nvPr>
            <p:ph type="body" sz="quarter" idx="62" hasCustomPrompt="1"/>
          </p:nvPr>
        </p:nvSpPr>
        <p:spPr>
          <a:xfrm>
            <a:off x="11112000" y="4693917"/>
            <a:ext cx="1080000" cy="1080000"/>
          </a:xfrm>
          <a:solidFill>
            <a:schemeClr val="accent1"/>
          </a:solidFill>
          <a:ln>
            <a:noFill/>
          </a:ln>
        </p:spPr>
        <p:txBody>
          <a:bodyPr lIns="72000" tIns="72000" rIns="72000" bIns="72000"/>
          <a:lstStyle>
            <a:lvl1pPr marL="0" indent="0">
              <a:buFont typeface="Arial" panose="020B0604020202020204" pitchFamily="34" charset="0"/>
              <a:buNone/>
              <a:defRPr>
                <a:solidFill>
                  <a:schemeClr val="bg1"/>
                </a:solidFill>
              </a:defRPr>
            </a:lvl1pPr>
          </a:lstStyle>
          <a:p>
            <a:pPr lvl="0"/>
            <a:r>
              <a:rPr lang="en-US"/>
              <a:t> </a:t>
            </a:r>
          </a:p>
        </p:txBody>
      </p:sp>
      <p:sp>
        <p:nvSpPr>
          <p:cNvPr id="71" name="Text Placeholder 21">
            <a:extLst>
              <a:ext uri="{FF2B5EF4-FFF2-40B4-BE49-F238E27FC236}">
                <a16:creationId xmlns:a16="http://schemas.microsoft.com/office/drawing/2014/main" id="{5F41E37B-46EC-46AF-B91E-294503574974}"/>
              </a:ext>
            </a:extLst>
          </p:cNvPr>
          <p:cNvSpPr>
            <a:spLocks noGrp="1" noChangeAspect="1"/>
          </p:cNvSpPr>
          <p:nvPr>
            <p:ph type="body" sz="quarter" idx="66" hasCustomPrompt="1"/>
          </p:nvPr>
        </p:nvSpPr>
        <p:spPr>
          <a:xfrm>
            <a:off x="11112000" y="5773917"/>
            <a:ext cx="1080000" cy="1080000"/>
          </a:xfrm>
          <a:solidFill>
            <a:schemeClr val="accent1"/>
          </a:solidFill>
          <a:ln>
            <a:noFill/>
          </a:ln>
        </p:spPr>
        <p:txBody>
          <a:bodyPr lIns="72000" tIns="72000" rIns="72000" bIns="72000"/>
          <a:lstStyle>
            <a:lvl1pPr marL="0" indent="0">
              <a:buFont typeface="Arial" panose="020B0604020202020204" pitchFamily="34" charset="0"/>
              <a:buNone/>
              <a:defRPr>
                <a:solidFill>
                  <a:schemeClr val="bg1"/>
                </a:solidFill>
              </a:defRPr>
            </a:lvl1pPr>
          </a:lstStyle>
          <a:p>
            <a:pPr lvl="0"/>
            <a:r>
              <a:rPr lang="en-US"/>
              <a:t> </a:t>
            </a:r>
          </a:p>
        </p:txBody>
      </p:sp>
      <p:pic>
        <p:nvPicPr>
          <p:cNvPr id="50" name="Graphic 49">
            <a:extLst>
              <a:ext uri="{FF2B5EF4-FFF2-40B4-BE49-F238E27FC236}">
                <a16:creationId xmlns:a16="http://schemas.microsoft.com/office/drawing/2014/main" id="{5816DCA4-8799-4829-840A-91E20E631F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809" y="289029"/>
            <a:ext cx="264955" cy="264955"/>
          </a:xfrm>
          <a:prstGeom prst="rect">
            <a:avLst/>
          </a:prstGeom>
        </p:spPr>
      </p:pic>
      <p:sp>
        <p:nvSpPr>
          <p:cNvPr id="3" name="Title 2">
            <a:extLst>
              <a:ext uri="{FF2B5EF4-FFF2-40B4-BE49-F238E27FC236}">
                <a16:creationId xmlns:a16="http://schemas.microsoft.com/office/drawing/2014/main" id="{EA17F810-B9C4-4645-A4D1-4DE750F72154}"/>
              </a:ext>
            </a:extLst>
          </p:cNvPr>
          <p:cNvSpPr>
            <a:spLocks noGrp="1"/>
          </p:cNvSpPr>
          <p:nvPr>
            <p:ph type="title"/>
          </p:nvPr>
        </p:nvSpPr>
        <p:spPr>
          <a:xfrm>
            <a:off x="552763" y="843013"/>
            <a:ext cx="8944435" cy="886397"/>
          </a:xfrm>
        </p:spPr>
        <p:txBody>
          <a:bodyPr/>
          <a:lstStyle>
            <a:lvl1pPr>
              <a:defRPr>
                <a:solidFill>
                  <a:schemeClr val="accent1"/>
                </a:solidFill>
              </a:defRPr>
            </a:lvl1pPr>
          </a:lstStyle>
          <a:p>
            <a:r>
              <a:rPr lang="en-US"/>
              <a:t>Click to edit Master title style</a:t>
            </a:r>
          </a:p>
        </p:txBody>
      </p:sp>
      <p:sp>
        <p:nvSpPr>
          <p:cNvPr id="42" name="TextBox 8">
            <a:extLst>
              <a:ext uri="{FF2B5EF4-FFF2-40B4-BE49-F238E27FC236}">
                <a16:creationId xmlns:a16="http://schemas.microsoft.com/office/drawing/2014/main" id="{03F0C6B9-589B-463F-99DB-91DAD1392ECA}"/>
              </a:ext>
            </a:extLst>
          </p:cNvPr>
          <p:cNvSpPr txBox="1">
            <a:spLocks/>
          </p:cNvSpPr>
          <p:nvPr/>
        </p:nvSpPr>
        <p:spPr>
          <a:xfrm>
            <a:off x="-3238500" y="761366"/>
            <a:ext cx="3054075" cy="492443"/>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Bullets</a:t>
            </a:r>
          </a:p>
          <a:p>
            <a:pPr marL="0" indent="0">
              <a:buNone/>
            </a:pPr>
            <a:r>
              <a:rPr lang="en-US" sz="1000" b="0">
                <a:solidFill>
                  <a:schemeClr val="tx1"/>
                </a:solidFill>
              </a:rPr>
              <a:t>Deactivate the bullet in the first line of the agenda, and use bullets for subpoints only.</a:t>
            </a:r>
          </a:p>
        </p:txBody>
      </p:sp>
      <p:sp>
        <p:nvSpPr>
          <p:cNvPr id="48" name="TextBox 8">
            <a:extLst>
              <a:ext uri="{FF2B5EF4-FFF2-40B4-BE49-F238E27FC236}">
                <a16:creationId xmlns:a16="http://schemas.microsoft.com/office/drawing/2014/main" id="{6A1EEEB6-F381-48F2-9115-D7673C4C7130}"/>
              </a:ext>
            </a:extLst>
          </p:cNvPr>
          <p:cNvSpPr txBox="1">
            <a:spLocks/>
          </p:cNvSpPr>
          <p:nvPr/>
        </p:nvSpPr>
        <p:spPr>
          <a:xfrm>
            <a:off x="-3238500" y="-5397"/>
            <a:ext cx="3054075" cy="492443"/>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Delete what you don’t need</a:t>
            </a:r>
          </a:p>
          <a:p>
            <a:pPr marL="0" indent="0">
              <a:buNone/>
            </a:pPr>
            <a:r>
              <a:rPr lang="en-US" sz="1000" b="0">
                <a:solidFill>
                  <a:schemeClr val="tx1"/>
                </a:solidFill>
              </a:rPr>
              <a:t>This layout provides 10 agenda points. Delete the ones you do not need.</a:t>
            </a:r>
          </a:p>
        </p:txBody>
      </p:sp>
      <p:pic>
        <p:nvPicPr>
          <p:cNvPr id="41" name="Graphic 40">
            <a:extLst>
              <a:ext uri="{FF2B5EF4-FFF2-40B4-BE49-F238E27FC236}">
                <a16:creationId xmlns:a16="http://schemas.microsoft.com/office/drawing/2014/main" id="{EB591A6A-3E09-429E-8998-B1B7E1F399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7809" y="289029"/>
            <a:ext cx="264955" cy="264955"/>
          </a:xfrm>
          <a:prstGeom prst="rect">
            <a:avLst/>
          </a:prstGeom>
        </p:spPr>
      </p:pic>
    </p:spTree>
    <p:extLst>
      <p:ext uri="{BB962C8B-B14F-4D97-AF65-F5344CB8AC3E}">
        <p14:creationId xmlns:p14="http://schemas.microsoft.com/office/powerpoint/2010/main" val="25984381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assic_Light">
    <p:bg>
      <p:bgPr>
        <a:solidFill>
          <a:schemeClr val="accent1"/>
        </a:solidFill>
        <a:effectLst/>
      </p:bgPr>
    </p:bg>
    <p:spTree>
      <p:nvGrpSpPr>
        <p:cNvPr id="1" name=""/>
        <p:cNvGrpSpPr/>
        <p:nvPr/>
      </p:nvGrpSpPr>
      <p:grpSpPr>
        <a:xfrm>
          <a:off x="0" y="0"/>
          <a:ext cx="0" cy="0"/>
          <a:chOff x="0" y="0"/>
          <a:chExt cx="0" cy="0"/>
        </a:xfrm>
      </p:grpSpPr>
      <p:sp>
        <p:nvSpPr>
          <p:cNvPr id="35" name="Text Placeholder 26">
            <a:extLst>
              <a:ext uri="{FF2B5EF4-FFF2-40B4-BE49-F238E27FC236}">
                <a16:creationId xmlns:a16="http://schemas.microsoft.com/office/drawing/2014/main" id="{03940F58-A8DC-4DFE-ADC3-16FC0EB24678}"/>
              </a:ext>
            </a:extLst>
          </p:cNvPr>
          <p:cNvSpPr>
            <a:spLocks noGrp="1"/>
          </p:cNvSpPr>
          <p:nvPr>
            <p:ph type="body" sz="quarter" idx="22"/>
          </p:nvPr>
        </p:nvSpPr>
        <p:spPr>
          <a:xfrm>
            <a:off x="1507341" y="2017711"/>
            <a:ext cx="3205145" cy="795051"/>
          </a:xfrm>
          <a:noFill/>
        </p:spPr>
        <p:txBody>
          <a:bodyPr lIns="0" tIns="72000" rIns="0" bIns="0">
            <a:noAutofit/>
          </a:bodyPr>
          <a:lstStyle>
            <a:lvl1pPr>
              <a:defRPr>
                <a:solidFill>
                  <a:schemeClr val="accent4"/>
                </a:solidFill>
              </a:defRPr>
            </a:lvl1pPr>
            <a:lvl2pPr>
              <a:defRPr>
                <a:solidFill>
                  <a:schemeClr val="accent4"/>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p:txBody>
      </p:sp>
      <p:sp>
        <p:nvSpPr>
          <p:cNvPr id="36" name="Text Placeholder 11">
            <a:extLst>
              <a:ext uri="{FF2B5EF4-FFF2-40B4-BE49-F238E27FC236}">
                <a16:creationId xmlns:a16="http://schemas.microsoft.com/office/drawing/2014/main" id="{B5BD00DB-95A4-467B-B502-AF07806F0B1B}"/>
              </a:ext>
            </a:extLst>
          </p:cNvPr>
          <p:cNvSpPr>
            <a:spLocks noGrp="1"/>
          </p:cNvSpPr>
          <p:nvPr>
            <p:ph type="body" sz="quarter" idx="23" hasCustomPrompt="1"/>
          </p:nvPr>
        </p:nvSpPr>
        <p:spPr>
          <a:xfrm>
            <a:off x="552764" y="2017711"/>
            <a:ext cx="810577" cy="795051"/>
          </a:xfrm>
          <a:noFill/>
        </p:spPr>
        <p:txBody>
          <a:bodyPr wrap="square" lIns="72000" tIns="72000" rIns="72000" bIns="72000">
            <a:noAutofit/>
          </a:bodyPr>
          <a:lstStyle>
            <a:lvl1pPr marL="0" indent="0">
              <a:buNone/>
              <a:defRPr sz="2800" b="0">
                <a:solidFill>
                  <a:schemeClr val="accent4"/>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57" name="Text Placeholder 26">
            <a:extLst>
              <a:ext uri="{FF2B5EF4-FFF2-40B4-BE49-F238E27FC236}">
                <a16:creationId xmlns:a16="http://schemas.microsoft.com/office/drawing/2014/main" id="{963771BF-457F-4F7B-8382-3AE6EF919370}"/>
              </a:ext>
            </a:extLst>
          </p:cNvPr>
          <p:cNvSpPr>
            <a:spLocks noGrp="1"/>
          </p:cNvSpPr>
          <p:nvPr>
            <p:ph type="body" sz="quarter" idx="42"/>
          </p:nvPr>
        </p:nvSpPr>
        <p:spPr>
          <a:xfrm>
            <a:off x="1507341" y="2956762"/>
            <a:ext cx="3205145" cy="795051"/>
          </a:xfrm>
          <a:noFill/>
        </p:spPr>
        <p:txBody>
          <a:bodyPr lIns="0" tIns="72000" rIns="0" bIns="0">
            <a:noAutofit/>
          </a:bodyPr>
          <a:lstStyle>
            <a:lvl1pPr>
              <a:defRPr>
                <a:solidFill>
                  <a:schemeClr val="accent4"/>
                </a:solidFill>
              </a:defRPr>
            </a:lvl1pPr>
            <a:lvl2pPr>
              <a:defRPr>
                <a:solidFill>
                  <a:schemeClr val="accent4"/>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p:txBody>
      </p:sp>
      <p:sp>
        <p:nvSpPr>
          <p:cNvPr id="58" name="Text Placeholder 11">
            <a:extLst>
              <a:ext uri="{FF2B5EF4-FFF2-40B4-BE49-F238E27FC236}">
                <a16:creationId xmlns:a16="http://schemas.microsoft.com/office/drawing/2014/main" id="{B86BBF64-F80F-4F10-8CAB-58CF08CB251B}"/>
              </a:ext>
            </a:extLst>
          </p:cNvPr>
          <p:cNvSpPr>
            <a:spLocks noGrp="1"/>
          </p:cNvSpPr>
          <p:nvPr>
            <p:ph type="body" sz="quarter" idx="43" hasCustomPrompt="1"/>
          </p:nvPr>
        </p:nvSpPr>
        <p:spPr>
          <a:xfrm>
            <a:off x="567042" y="2956762"/>
            <a:ext cx="810577" cy="795051"/>
          </a:xfrm>
          <a:noFill/>
        </p:spPr>
        <p:txBody>
          <a:bodyPr wrap="square" lIns="72000" tIns="72000" rIns="72000" bIns="72000">
            <a:noAutofit/>
          </a:bodyPr>
          <a:lstStyle>
            <a:lvl1pPr marL="0" indent="0">
              <a:buNone/>
              <a:defRPr sz="2800" b="0">
                <a:solidFill>
                  <a:schemeClr val="accent4"/>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27" name="Text Placeholder 26">
            <a:extLst>
              <a:ext uri="{FF2B5EF4-FFF2-40B4-BE49-F238E27FC236}">
                <a16:creationId xmlns:a16="http://schemas.microsoft.com/office/drawing/2014/main" id="{665A2A59-2F2E-4F56-B9BD-4DFF1CF43768}"/>
              </a:ext>
            </a:extLst>
          </p:cNvPr>
          <p:cNvSpPr>
            <a:spLocks noGrp="1"/>
          </p:cNvSpPr>
          <p:nvPr>
            <p:ph type="body" sz="quarter" idx="44"/>
          </p:nvPr>
        </p:nvSpPr>
        <p:spPr>
          <a:xfrm>
            <a:off x="1507341" y="3895814"/>
            <a:ext cx="3205145" cy="795051"/>
          </a:xfrm>
          <a:noFill/>
        </p:spPr>
        <p:txBody>
          <a:bodyPr lIns="0" tIns="72000" rIns="0" bIns="0">
            <a:noAutofit/>
          </a:bodyPr>
          <a:lstStyle>
            <a:lvl1pPr>
              <a:defRPr>
                <a:solidFill>
                  <a:schemeClr val="accent4"/>
                </a:solidFill>
              </a:defRPr>
            </a:lvl1pPr>
            <a:lvl2pPr>
              <a:defRPr>
                <a:solidFill>
                  <a:schemeClr val="accent4"/>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p:txBody>
      </p:sp>
      <p:sp>
        <p:nvSpPr>
          <p:cNvPr id="28" name="Text Placeholder 11">
            <a:extLst>
              <a:ext uri="{FF2B5EF4-FFF2-40B4-BE49-F238E27FC236}">
                <a16:creationId xmlns:a16="http://schemas.microsoft.com/office/drawing/2014/main" id="{90EFC782-9A40-497C-AF5A-15096FED5FEB}"/>
              </a:ext>
            </a:extLst>
          </p:cNvPr>
          <p:cNvSpPr>
            <a:spLocks noGrp="1"/>
          </p:cNvSpPr>
          <p:nvPr>
            <p:ph type="body" sz="quarter" idx="45" hasCustomPrompt="1"/>
          </p:nvPr>
        </p:nvSpPr>
        <p:spPr>
          <a:xfrm>
            <a:off x="552764" y="3895814"/>
            <a:ext cx="810577" cy="795051"/>
          </a:xfrm>
          <a:noFill/>
        </p:spPr>
        <p:txBody>
          <a:bodyPr wrap="square" lIns="72000" tIns="72000" rIns="72000" bIns="72000">
            <a:noAutofit/>
          </a:bodyPr>
          <a:lstStyle>
            <a:lvl1pPr marL="0" indent="0">
              <a:buNone/>
              <a:defRPr sz="2800" b="0">
                <a:solidFill>
                  <a:schemeClr val="accent4"/>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29" name="Text Placeholder 26">
            <a:extLst>
              <a:ext uri="{FF2B5EF4-FFF2-40B4-BE49-F238E27FC236}">
                <a16:creationId xmlns:a16="http://schemas.microsoft.com/office/drawing/2014/main" id="{F92A0E55-3D5F-405E-8D58-D9A4B6E5F532}"/>
              </a:ext>
            </a:extLst>
          </p:cNvPr>
          <p:cNvSpPr>
            <a:spLocks noGrp="1"/>
          </p:cNvSpPr>
          <p:nvPr>
            <p:ph type="body" sz="quarter" idx="46"/>
          </p:nvPr>
        </p:nvSpPr>
        <p:spPr>
          <a:xfrm>
            <a:off x="1507341" y="4834865"/>
            <a:ext cx="3205145" cy="795051"/>
          </a:xfrm>
          <a:noFill/>
        </p:spPr>
        <p:txBody>
          <a:bodyPr lIns="0" tIns="72000" rIns="0" bIns="0">
            <a:noAutofit/>
          </a:bodyPr>
          <a:lstStyle>
            <a:lvl1pPr>
              <a:defRPr>
                <a:solidFill>
                  <a:schemeClr val="accent4"/>
                </a:solidFill>
              </a:defRPr>
            </a:lvl1pPr>
            <a:lvl2pPr>
              <a:defRPr>
                <a:solidFill>
                  <a:schemeClr val="accent4"/>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p:txBody>
      </p:sp>
      <p:sp>
        <p:nvSpPr>
          <p:cNvPr id="30" name="Text Placeholder 11">
            <a:extLst>
              <a:ext uri="{FF2B5EF4-FFF2-40B4-BE49-F238E27FC236}">
                <a16:creationId xmlns:a16="http://schemas.microsoft.com/office/drawing/2014/main" id="{C2F3A5D9-6201-447C-B626-9CD9F0471131}"/>
              </a:ext>
            </a:extLst>
          </p:cNvPr>
          <p:cNvSpPr>
            <a:spLocks noGrp="1"/>
          </p:cNvSpPr>
          <p:nvPr>
            <p:ph type="body" sz="quarter" idx="47" hasCustomPrompt="1"/>
          </p:nvPr>
        </p:nvSpPr>
        <p:spPr>
          <a:xfrm>
            <a:off x="567042" y="4834865"/>
            <a:ext cx="810577" cy="795051"/>
          </a:xfrm>
          <a:noFill/>
        </p:spPr>
        <p:txBody>
          <a:bodyPr wrap="square" lIns="72000" tIns="72000" rIns="72000" bIns="72000">
            <a:noAutofit/>
          </a:bodyPr>
          <a:lstStyle>
            <a:lvl1pPr marL="0" indent="0">
              <a:buNone/>
              <a:defRPr sz="2800" b="0">
                <a:solidFill>
                  <a:schemeClr val="accent4"/>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31" name="Text Placeholder 26">
            <a:extLst>
              <a:ext uri="{FF2B5EF4-FFF2-40B4-BE49-F238E27FC236}">
                <a16:creationId xmlns:a16="http://schemas.microsoft.com/office/drawing/2014/main" id="{52195EF4-3771-47F4-825B-14AD4ACD00E3}"/>
              </a:ext>
            </a:extLst>
          </p:cNvPr>
          <p:cNvSpPr>
            <a:spLocks noGrp="1"/>
          </p:cNvSpPr>
          <p:nvPr>
            <p:ph type="body" sz="quarter" idx="48"/>
          </p:nvPr>
        </p:nvSpPr>
        <p:spPr>
          <a:xfrm>
            <a:off x="1507341" y="5773917"/>
            <a:ext cx="3205145" cy="795051"/>
          </a:xfrm>
          <a:noFill/>
        </p:spPr>
        <p:txBody>
          <a:bodyPr lIns="0" tIns="72000" rIns="0" bIns="0">
            <a:noAutofit/>
          </a:bodyPr>
          <a:lstStyle>
            <a:lvl1pPr>
              <a:defRPr>
                <a:solidFill>
                  <a:schemeClr val="accent4"/>
                </a:solidFill>
              </a:defRPr>
            </a:lvl1pPr>
            <a:lvl2pPr>
              <a:defRPr>
                <a:solidFill>
                  <a:schemeClr val="accent4"/>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p:txBody>
      </p:sp>
      <p:sp>
        <p:nvSpPr>
          <p:cNvPr id="32" name="Text Placeholder 11">
            <a:extLst>
              <a:ext uri="{FF2B5EF4-FFF2-40B4-BE49-F238E27FC236}">
                <a16:creationId xmlns:a16="http://schemas.microsoft.com/office/drawing/2014/main" id="{53E132D2-A37C-410E-862F-D72C04B3F3AA}"/>
              </a:ext>
            </a:extLst>
          </p:cNvPr>
          <p:cNvSpPr>
            <a:spLocks noGrp="1"/>
          </p:cNvSpPr>
          <p:nvPr>
            <p:ph type="body" sz="quarter" idx="49" hasCustomPrompt="1"/>
          </p:nvPr>
        </p:nvSpPr>
        <p:spPr>
          <a:xfrm>
            <a:off x="567042" y="5773917"/>
            <a:ext cx="810577" cy="795051"/>
          </a:xfrm>
          <a:noFill/>
        </p:spPr>
        <p:txBody>
          <a:bodyPr wrap="square" lIns="72000" tIns="72000" rIns="72000" bIns="72000">
            <a:noAutofit/>
          </a:bodyPr>
          <a:lstStyle>
            <a:lvl1pPr marL="0" indent="0">
              <a:buNone/>
              <a:defRPr sz="2800" b="0">
                <a:solidFill>
                  <a:schemeClr val="accent4"/>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33" name="Text Placeholder 26">
            <a:extLst>
              <a:ext uri="{FF2B5EF4-FFF2-40B4-BE49-F238E27FC236}">
                <a16:creationId xmlns:a16="http://schemas.microsoft.com/office/drawing/2014/main" id="{7CC31829-7548-41F7-A2F4-00BD461827B0}"/>
              </a:ext>
            </a:extLst>
          </p:cNvPr>
          <p:cNvSpPr>
            <a:spLocks noGrp="1"/>
          </p:cNvSpPr>
          <p:nvPr>
            <p:ph type="body" sz="quarter" idx="50"/>
          </p:nvPr>
        </p:nvSpPr>
        <p:spPr>
          <a:xfrm>
            <a:off x="6292053" y="2017711"/>
            <a:ext cx="3205145" cy="795051"/>
          </a:xfrm>
          <a:noFill/>
        </p:spPr>
        <p:txBody>
          <a:bodyPr lIns="0" tIns="72000" rIns="0" bIns="0">
            <a:noAutofit/>
          </a:bodyPr>
          <a:lstStyle>
            <a:lvl1pPr>
              <a:defRPr>
                <a:solidFill>
                  <a:schemeClr val="accent4"/>
                </a:solidFill>
              </a:defRPr>
            </a:lvl1pPr>
            <a:lvl2pPr>
              <a:defRPr>
                <a:solidFill>
                  <a:schemeClr val="accent4"/>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p:txBody>
      </p:sp>
      <p:sp>
        <p:nvSpPr>
          <p:cNvPr id="34" name="Text Placeholder 11">
            <a:extLst>
              <a:ext uri="{FF2B5EF4-FFF2-40B4-BE49-F238E27FC236}">
                <a16:creationId xmlns:a16="http://schemas.microsoft.com/office/drawing/2014/main" id="{545E52B9-76CD-4E78-AA45-84C4FADCD52D}"/>
              </a:ext>
            </a:extLst>
          </p:cNvPr>
          <p:cNvSpPr>
            <a:spLocks noGrp="1"/>
          </p:cNvSpPr>
          <p:nvPr>
            <p:ph type="body" sz="quarter" idx="51" hasCustomPrompt="1"/>
          </p:nvPr>
        </p:nvSpPr>
        <p:spPr>
          <a:xfrm>
            <a:off x="5337476" y="2017711"/>
            <a:ext cx="810577" cy="795051"/>
          </a:xfrm>
          <a:noFill/>
        </p:spPr>
        <p:txBody>
          <a:bodyPr wrap="square" lIns="72000" tIns="72000" rIns="72000" bIns="72000">
            <a:noAutofit/>
          </a:bodyPr>
          <a:lstStyle>
            <a:lvl1pPr marL="0" indent="0">
              <a:buNone/>
              <a:defRPr sz="2800" b="0">
                <a:solidFill>
                  <a:schemeClr val="accent4"/>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37" name="Text Placeholder 26">
            <a:extLst>
              <a:ext uri="{FF2B5EF4-FFF2-40B4-BE49-F238E27FC236}">
                <a16:creationId xmlns:a16="http://schemas.microsoft.com/office/drawing/2014/main" id="{F4C737E8-9175-4457-91AB-F93837FDAB73}"/>
              </a:ext>
            </a:extLst>
          </p:cNvPr>
          <p:cNvSpPr>
            <a:spLocks noGrp="1"/>
          </p:cNvSpPr>
          <p:nvPr>
            <p:ph type="body" sz="quarter" idx="52"/>
          </p:nvPr>
        </p:nvSpPr>
        <p:spPr>
          <a:xfrm>
            <a:off x="6292053" y="2956762"/>
            <a:ext cx="3205145" cy="795051"/>
          </a:xfrm>
          <a:noFill/>
        </p:spPr>
        <p:txBody>
          <a:bodyPr lIns="0" tIns="72000" rIns="0" bIns="0">
            <a:noAutofit/>
          </a:bodyPr>
          <a:lstStyle>
            <a:lvl1pPr>
              <a:defRPr>
                <a:solidFill>
                  <a:schemeClr val="accent4"/>
                </a:solidFill>
              </a:defRPr>
            </a:lvl1pPr>
            <a:lvl2pPr>
              <a:defRPr>
                <a:solidFill>
                  <a:schemeClr val="accent4"/>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p:txBody>
      </p:sp>
      <p:sp>
        <p:nvSpPr>
          <p:cNvPr id="38" name="Text Placeholder 11">
            <a:extLst>
              <a:ext uri="{FF2B5EF4-FFF2-40B4-BE49-F238E27FC236}">
                <a16:creationId xmlns:a16="http://schemas.microsoft.com/office/drawing/2014/main" id="{FC7FA5DB-5AB3-4034-B9E6-2C1DCBA5DEEF}"/>
              </a:ext>
            </a:extLst>
          </p:cNvPr>
          <p:cNvSpPr>
            <a:spLocks noGrp="1"/>
          </p:cNvSpPr>
          <p:nvPr>
            <p:ph type="body" sz="quarter" idx="53" hasCustomPrompt="1"/>
          </p:nvPr>
        </p:nvSpPr>
        <p:spPr>
          <a:xfrm>
            <a:off x="5351754" y="2956762"/>
            <a:ext cx="810577" cy="795051"/>
          </a:xfrm>
          <a:noFill/>
        </p:spPr>
        <p:txBody>
          <a:bodyPr wrap="square" lIns="72000" tIns="72000" rIns="72000" bIns="72000">
            <a:noAutofit/>
          </a:bodyPr>
          <a:lstStyle>
            <a:lvl1pPr marL="0" indent="0">
              <a:buNone/>
              <a:defRPr sz="2800" b="0">
                <a:solidFill>
                  <a:schemeClr val="accent4"/>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39" name="Text Placeholder 26">
            <a:extLst>
              <a:ext uri="{FF2B5EF4-FFF2-40B4-BE49-F238E27FC236}">
                <a16:creationId xmlns:a16="http://schemas.microsoft.com/office/drawing/2014/main" id="{4E4E3E3A-5163-4AAD-A2C4-FC584A2F6B33}"/>
              </a:ext>
            </a:extLst>
          </p:cNvPr>
          <p:cNvSpPr>
            <a:spLocks noGrp="1"/>
          </p:cNvSpPr>
          <p:nvPr>
            <p:ph type="body" sz="quarter" idx="54"/>
          </p:nvPr>
        </p:nvSpPr>
        <p:spPr>
          <a:xfrm>
            <a:off x="6292053" y="3895814"/>
            <a:ext cx="3205145" cy="795051"/>
          </a:xfrm>
          <a:noFill/>
        </p:spPr>
        <p:txBody>
          <a:bodyPr lIns="0" tIns="72000" rIns="0" bIns="0">
            <a:noAutofit/>
          </a:bodyPr>
          <a:lstStyle>
            <a:lvl1pPr>
              <a:defRPr>
                <a:solidFill>
                  <a:schemeClr val="accent4"/>
                </a:solidFill>
              </a:defRPr>
            </a:lvl1pPr>
            <a:lvl2pPr>
              <a:defRPr>
                <a:solidFill>
                  <a:schemeClr val="accent4"/>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p:txBody>
      </p:sp>
      <p:sp>
        <p:nvSpPr>
          <p:cNvPr id="40" name="Text Placeholder 11">
            <a:extLst>
              <a:ext uri="{FF2B5EF4-FFF2-40B4-BE49-F238E27FC236}">
                <a16:creationId xmlns:a16="http://schemas.microsoft.com/office/drawing/2014/main" id="{651E0A98-705A-465E-BCC3-F4B20000B667}"/>
              </a:ext>
            </a:extLst>
          </p:cNvPr>
          <p:cNvSpPr>
            <a:spLocks noGrp="1"/>
          </p:cNvSpPr>
          <p:nvPr>
            <p:ph type="body" sz="quarter" idx="55" hasCustomPrompt="1"/>
          </p:nvPr>
        </p:nvSpPr>
        <p:spPr>
          <a:xfrm>
            <a:off x="5337476" y="3895814"/>
            <a:ext cx="810577" cy="795051"/>
          </a:xfrm>
          <a:noFill/>
        </p:spPr>
        <p:txBody>
          <a:bodyPr wrap="square" lIns="72000" tIns="72000" rIns="72000" bIns="72000">
            <a:noAutofit/>
          </a:bodyPr>
          <a:lstStyle>
            <a:lvl1pPr marL="0" indent="0">
              <a:buNone/>
              <a:defRPr sz="2800" b="0">
                <a:solidFill>
                  <a:schemeClr val="accent4"/>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45" name="Text Placeholder 26">
            <a:extLst>
              <a:ext uri="{FF2B5EF4-FFF2-40B4-BE49-F238E27FC236}">
                <a16:creationId xmlns:a16="http://schemas.microsoft.com/office/drawing/2014/main" id="{0F514021-CD64-4177-91A1-EB375A1D52BA}"/>
              </a:ext>
            </a:extLst>
          </p:cNvPr>
          <p:cNvSpPr>
            <a:spLocks noGrp="1"/>
          </p:cNvSpPr>
          <p:nvPr>
            <p:ph type="body" sz="quarter" idx="56"/>
          </p:nvPr>
        </p:nvSpPr>
        <p:spPr>
          <a:xfrm>
            <a:off x="6292053" y="4834865"/>
            <a:ext cx="3205145" cy="795051"/>
          </a:xfrm>
          <a:noFill/>
        </p:spPr>
        <p:txBody>
          <a:bodyPr lIns="0" tIns="72000" rIns="0" bIns="0">
            <a:noAutofit/>
          </a:bodyPr>
          <a:lstStyle>
            <a:lvl1pPr>
              <a:defRPr>
                <a:solidFill>
                  <a:schemeClr val="accent4"/>
                </a:solidFill>
              </a:defRPr>
            </a:lvl1pPr>
            <a:lvl2pPr>
              <a:defRPr>
                <a:solidFill>
                  <a:schemeClr val="accent4"/>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p:txBody>
      </p:sp>
      <p:sp>
        <p:nvSpPr>
          <p:cNvPr id="46" name="Text Placeholder 11">
            <a:extLst>
              <a:ext uri="{FF2B5EF4-FFF2-40B4-BE49-F238E27FC236}">
                <a16:creationId xmlns:a16="http://schemas.microsoft.com/office/drawing/2014/main" id="{B162A990-4925-4790-898F-0BBDF5B2B37A}"/>
              </a:ext>
            </a:extLst>
          </p:cNvPr>
          <p:cNvSpPr>
            <a:spLocks noGrp="1"/>
          </p:cNvSpPr>
          <p:nvPr>
            <p:ph type="body" sz="quarter" idx="57" hasCustomPrompt="1"/>
          </p:nvPr>
        </p:nvSpPr>
        <p:spPr>
          <a:xfrm>
            <a:off x="5351754" y="4834865"/>
            <a:ext cx="810577" cy="795051"/>
          </a:xfrm>
          <a:noFill/>
        </p:spPr>
        <p:txBody>
          <a:bodyPr wrap="square" lIns="72000" tIns="72000" rIns="72000" bIns="72000">
            <a:noAutofit/>
          </a:bodyPr>
          <a:lstStyle>
            <a:lvl1pPr marL="0" indent="0">
              <a:buNone/>
              <a:defRPr sz="2800" b="0">
                <a:solidFill>
                  <a:schemeClr val="accent4"/>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sp>
        <p:nvSpPr>
          <p:cNvPr id="53" name="Text Placeholder 26">
            <a:extLst>
              <a:ext uri="{FF2B5EF4-FFF2-40B4-BE49-F238E27FC236}">
                <a16:creationId xmlns:a16="http://schemas.microsoft.com/office/drawing/2014/main" id="{A96A0E66-253B-42B0-9837-5950195F76FD}"/>
              </a:ext>
            </a:extLst>
          </p:cNvPr>
          <p:cNvSpPr>
            <a:spLocks noGrp="1"/>
          </p:cNvSpPr>
          <p:nvPr>
            <p:ph type="body" sz="quarter" idx="58"/>
          </p:nvPr>
        </p:nvSpPr>
        <p:spPr>
          <a:xfrm>
            <a:off x="6292053" y="5773917"/>
            <a:ext cx="3205145" cy="795051"/>
          </a:xfrm>
          <a:noFill/>
        </p:spPr>
        <p:txBody>
          <a:bodyPr lIns="0" tIns="72000" rIns="0" bIns="0">
            <a:noAutofit/>
          </a:bodyPr>
          <a:lstStyle>
            <a:lvl1pPr>
              <a:defRPr>
                <a:solidFill>
                  <a:schemeClr val="accent4"/>
                </a:solidFill>
              </a:defRPr>
            </a:lvl1pPr>
            <a:lvl2pPr>
              <a:defRPr>
                <a:solidFill>
                  <a:schemeClr val="accent4"/>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p:txBody>
      </p:sp>
      <p:sp>
        <p:nvSpPr>
          <p:cNvPr id="54" name="Text Placeholder 11">
            <a:extLst>
              <a:ext uri="{FF2B5EF4-FFF2-40B4-BE49-F238E27FC236}">
                <a16:creationId xmlns:a16="http://schemas.microsoft.com/office/drawing/2014/main" id="{6AFA7DAE-CF6C-4F6E-B843-55F8B830BDDF}"/>
              </a:ext>
            </a:extLst>
          </p:cNvPr>
          <p:cNvSpPr>
            <a:spLocks noGrp="1"/>
          </p:cNvSpPr>
          <p:nvPr>
            <p:ph type="body" sz="quarter" idx="59" hasCustomPrompt="1"/>
          </p:nvPr>
        </p:nvSpPr>
        <p:spPr>
          <a:xfrm>
            <a:off x="5351754" y="5773917"/>
            <a:ext cx="810577" cy="795051"/>
          </a:xfrm>
          <a:noFill/>
        </p:spPr>
        <p:txBody>
          <a:bodyPr wrap="square" lIns="72000" tIns="72000" rIns="72000" bIns="72000">
            <a:noAutofit/>
          </a:bodyPr>
          <a:lstStyle>
            <a:lvl1pPr marL="0" indent="0">
              <a:buNone/>
              <a:defRPr sz="2800" b="0">
                <a:solidFill>
                  <a:schemeClr val="accent4"/>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No.</a:t>
            </a:r>
          </a:p>
        </p:txBody>
      </p:sp>
      <p:pic>
        <p:nvPicPr>
          <p:cNvPr id="50" name="Graphic 49">
            <a:extLst>
              <a:ext uri="{FF2B5EF4-FFF2-40B4-BE49-F238E27FC236}">
                <a16:creationId xmlns:a16="http://schemas.microsoft.com/office/drawing/2014/main" id="{5816DCA4-8799-4829-840A-91E20E631F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809" y="289029"/>
            <a:ext cx="264955" cy="264955"/>
          </a:xfrm>
          <a:prstGeom prst="rect">
            <a:avLst/>
          </a:prstGeom>
        </p:spPr>
      </p:pic>
      <p:sp>
        <p:nvSpPr>
          <p:cNvPr id="3" name="Title 2">
            <a:extLst>
              <a:ext uri="{FF2B5EF4-FFF2-40B4-BE49-F238E27FC236}">
                <a16:creationId xmlns:a16="http://schemas.microsoft.com/office/drawing/2014/main" id="{EA17F810-B9C4-4645-A4D1-4DE750F72154}"/>
              </a:ext>
            </a:extLst>
          </p:cNvPr>
          <p:cNvSpPr>
            <a:spLocks noGrp="1"/>
          </p:cNvSpPr>
          <p:nvPr>
            <p:ph type="title"/>
          </p:nvPr>
        </p:nvSpPr>
        <p:spPr>
          <a:xfrm>
            <a:off x="552763" y="843013"/>
            <a:ext cx="8944435" cy="886397"/>
          </a:xfrm>
        </p:spPr>
        <p:txBody>
          <a:bodyPr/>
          <a:lstStyle>
            <a:lvl1pPr>
              <a:defRPr>
                <a:solidFill>
                  <a:schemeClr val="accent4"/>
                </a:solidFill>
              </a:defRPr>
            </a:lvl1pPr>
          </a:lstStyle>
          <a:p>
            <a:r>
              <a:rPr lang="en-US"/>
              <a:t>Click to edit Master title style</a:t>
            </a:r>
          </a:p>
        </p:txBody>
      </p:sp>
      <p:sp>
        <p:nvSpPr>
          <p:cNvPr id="42" name="TextBox 8">
            <a:extLst>
              <a:ext uri="{FF2B5EF4-FFF2-40B4-BE49-F238E27FC236}">
                <a16:creationId xmlns:a16="http://schemas.microsoft.com/office/drawing/2014/main" id="{03A0A16C-7983-4F35-8059-A1244C24E2C0}"/>
              </a:ext>
            </a:extLst>
          </p:cNvPr>
          <p:cNvSpPr txBox="1">
            <a:spLocks/>
          </p:cNvSpPr>
          <p:nvPr/>
        </p:nvSpPr>
        <p:spPr>
          <a:xfrm>
            <a:off x="-3238500" y="761366"/>
            <a:ext cx="3054075" cy="492443"/>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Bullets</a:t>
            </a:r>
          </a:p>
          <a:p>
            <a:pPr marL="0" indent="0">
              <a:buNone/>
            </a:pPr>
            <a:r>
              <a:rPr lang="en-US" sz="1000" b="0">
                <a:solidFill>
                  <a:schemeClr val="tx1"/>
                </a:solidFill>
              </a:rPr>
              <a:t>Deactivate the bullet in the first line of the agenda, and use bullets for subpoints only.</a:t>
            </a:r>
          </a:p>
        </p:txBody>
      </p:sp>
      <p:sp>
        <p:nvSpPr>
          <p:cNvPr id="43" name="TextBox 8">
            <a:extLst>
              <a:ext uri="{FF2B5EF4-FFF2-40B4-BE49-F238E27FC236}">
                <a16:creationId xmlns:a16="http://schemas.microsoft.com/office/drawing/2014/main" id="{A68D4DD5-E3E3-4529-A975-EF17A44075DF}"/>
              </a:ext>
            </a:extLst>
          </p:cNvPr>
          <p:cNvSpPr txBox="1">
            <a:spLocks/>
          </p:cNvSpPr>
          <p:nvPr/>
        </p:nvSpPr>
        <p:spPr>
          <a:xfrm>
            <a:off x="-3238500" y="-5397"/>
            <a:ext cx="3054075" cy="492443"/>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Delete what you don’t need</a:t>
            </a:r>
          </a:p>
          <a:p>
            <a:pPr marL="0" indent="0">
              <a:buNone/>
            </a:pPr>
            <a:r>
              <a:rPr lang="en-US" sz="1000" b="0">
                <a:solidFill>
                  <a:schemeClr val="tx1"/>
                </a:solidFill>
              </a:rPr>
              <a:t>This layout provides 10 agenda points. Delete the ones you do not need.</a:t>
            </a:r>
          </a:p>
        </p:txBody>
      </p:sp>
      <p:sp>
        <p:nvSpPr>
          <p:cNvPr id="73" name="TextBox 72">
            <a:extLst>
              <a:ext uri="{FF2B5EF4-FFF2-40B4-BE49-F238E27FC236}">
                <a16:creationId xmlns:a16="http://schemas.microsoft.com/office/drawing/2014/main" id="{5E2814E1-9B80-4BCF-8E43-792373774AC8}"/>
              </a:ext>
            </a:extLst>
          </p:cNvPr>
          <p:cNvSpPr txBox="1">
            <a:spLocks/>
          </p:cNvSpPr>
          <p:nvPr/>
        </p:nvSpPr>
        <p:spPr>
          <a:xfrm>
            <a:off x="-3238500" y="1528129"/>
            <a:ext cx="3054075" cy="1138773"/>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On this layout, you can change the background color to white</a:t>
            </a:r>
          </a:p>
          <a:p>
            <a:pPr marL="0" indent="0">
              <a:buNone/>
            </a:pPr>
            <a:r>
              <a:rPr lang="en-US" sz="1000" b="1">
                <a:solidFill>
                  <a:schemeClr val="tx1"/>
                </a:solidFill>
              </a:rPr>
              <a:t>In the Ribbon:</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Go to the Design tab</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Select Format Background</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Change the background color to white</a:t>
            </a:r>
            <a:endParaRPr lang="en-US" sz="1000" b="1">
              <a:solidFill>
                <a:schemeClr val="tx1"/>
              </a:solidFill>
            </a:endParaRPr>
          </a:p>
        </p:txBody>
      </p:sp>
      <p:pic>
        <p:nvPicPr>
          <p:cNvPr id="55" name="Graphic 54">
            <a:extLst>
              <a:ext uri="{FF2B5EF4-FFF2-40B4-BE49-F238E27FC236}">
                <a16:creationId xmlns:a16="http://schemas.microsoft.com/office/drawing/2014/main" id="{CC4B54C0-A8A4-4935-BD4D-3544311C05EC}"/>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287809" y="289029"/>
            <a:ext cx="264955" cy="264955"/>
          </a:xfrm>
          <a:prstGeom prst="rect">
            <a:avLst/>
          </a:prstGeom>
        </p:spPr>
      </p:pic>
      <p:sp>
        <p:nvSpPr>
          <p:cNvPr id="52" name="Text Placeholder 21">
            <a:extLst>
              <a:ext uri="{FF2B5EF4-FFF2-40B4-BE49-F238E27FC236}">
                <a16:creationId xmlns:a16="http://schemas.microsoft.com/office/drawing/2014/main" id="{7580092C-59C3-45B6-BD02-AC65DB560CF0}"/>
              </a:ext>
            </a:extLst>
          </p:cNvPr>
          <p:cNvSpPr>
            <a:spLocks noGrp="1" noChangeAspect="1"/>
          </p:cNvSpPr>
          <p:nvPr>
            <p:ph type="body" sz="quarter" idx="62" hasCustomPrompt="1"/>
          </p:nvPr>
        </p:nvSpPr>
        <p:spPr>
          <a:xfrm>
            <a:off x="11112000" y="4693917"/>
            <a:ext cx="1080000" cy="1080000"/>
          </a:xfrm>
          <a:solidFill>
            <a:schemeClr val="accent4"/>
          </a:solidFill>
          <a:ln>
            <a:noFill/>
          </a:ln>
        </p:spPr>
        <p:txBody>
          <a:bodyPr lIns="72000" tIns="72000" rIns="72000" bIns="72000"/>
          <a:lstStyle>
            <a:lvl1pPr marL="0" indent="0">
              <a:buFont typeface="Arial" panose="020B0604020202020204" pitchFamily="34" charset="0"/>
              <a:buNone/>
              <a:defRPr>
                <a:solidFill>
                  <a:schemeClr val="bg1"/>
                </a:solidFill>
              </a:defRPr>
            </a:lvl1pPr>
          </a:lstStyle>
          <a:p>
            <a:pPr lvl="0"/>
            <a:r>
              <a:rPr lang="en-US"/>
              <a:t> </a:t>
            </a:r>
          </a:p>
        </p:txBody>
      </p:sp>
      <p:sp>
        <p:nvSpPr>
          <p:cNvPr id="56" name="Text Placeholder 21">
            <a:extLst>
              <a:ext uri="{FF2B5EF4-FFF2-40B4-BE49-F238E27FC236}">
                <a16:creationId xmlns:a16="http://schemas.microsoft.com/office/drawing/2014/main" id="{951BD3AD-3042-4AF0-8C37-DAB5BBBBED60}"/>
              </a:ext>
            </a:extLst>
          </p:cNvPr>
          <p:cNvSpPr>
            <a:spLocks noGrp="1" noChangeAspect="1"/>
          </p:cNvSpPr>
          <p:nvPr>
            <p:ph type="body" sz="quarter" idx="66" hasCustomPrompt="1"/>
          </p:nvPr>
        </p:nvSpPr>
        <p:spPr>
          <a:xfrm>
            <a:off x="11112000" y="5773917"/>
            <a:ext cx="1080000" cy="1080000"/>
          </a:xfrm>
          <a:solidFill>
            <a:schemeClr val="accent4"/>
          </a:solidFill>
          <a:ln>
            <a:noFill/>
          </a:ln>
        </p:spPr>
        <p:txBody>
          <a:bodyPr lIns="72000" tIns="72000" rIns="72000" bIns="72000"/>
          <a:lstStyle>
            <a:lvl1pPr marL="0" indent="0">
              <a:buFont typeface="Arial" panose="020B0604020202020204" pitchFamily="34" charset="0"/>
              <a:buNone/>
              <a:defRPr>
                <a:solidFill>
                  <a:schemeClr val="bg1"/>
                </a:solidFill>
              </a:defRPr>
            </a:lvl1pPr>
          </a:lstStyle>
          <a:p>
            <a:pPr lvl="0"/>
            <a:r>
              <a:rPr lang="en-US"/>
              <a:t> </a:t>
            </a:r>
          </a:p>
        </p:txBody>
      </p:sp>
      <p:sp>
        <p:nvSpPr>
          <p:cNvPr id="65" name="Text Placeholder 21">
            <a:extLst>
              <a:ext uri="{FF2B5EF4-FFF2-40B4-BE49-F238E27FC236}">
                <a16:creationId xmlns:a16="http://schemas.microsoft.com/office/drawing/2014/main" id="{54384CE2-78EF-4410-BDE4-C98F8C0E5F26}"/>
              </a:ext>
            </a:extLst>
          </p:cNvPr>
          <p:cNvSpPr>
            <a:spLocks noGrp="1" noChangeAspect="1"/>
          </p:cNvSpPr>
          <p:nvPr>
            <p:ph type="body" sz="quarter" idx="13" hasCustomPrompt="1"/>
          </p:nvPr>
        </p:nvSpPr>
        <p:spPr>
          <a:xfrm>
            <a:off x="11112000" y="1080000"/>
            <a:ext cx="1080000" cy="1080000"/>
          </a:xfrm>
          <a:solidFill>
            <a:schemeClr val="accent4"/>
          </a:solidFill>
          <a:ln>
            <a:noFill/>
          </a:ln>
        </p:spPr>
        <p:txBody>
          <a:bodyPr lIns="72000" tIns="72000" rIns="72000" bIns="72000"/>
          <a:lstStyle>
            <a:lvl1pPr marL="0" indent="0">
              <a:buFont typeface="Arial" panose="020B0604020202020204" pitchFamily="34" charset="0"/>
              <a:buNone/>
              <a:defRPr>
                <a:solidFill>
                  <a:schemeClr val="bg1"/>
                </a:solidFill>
              </a:defRPr>
            </a:lvl1pPr>
          </a:lstStyle>
          <a:p>
            <a:pPr lvl="0"/>
            <a:r>
              <a:rPr lang="en-US"/>
              <a:t> </a:t>
            </a:r>
          </a:p>
        </p:txBody>
      </p:sp>
      <p:sp>
        <p:nvSpPr>
          <p:cNvPr id="66" name="Text Placeholder 21">
            <a:extLst>
              <a:ext uri="{FF2B5EF4-FFF2-40B4-BE49-F238E27FC236}">
                <a16:creationId xmlns:a16="http://schemas.microsoft.com/office/drawing/2014/main" id="{CD1AD7EA-0421-4660-8249-22B18BA84A66}"/>
              </a:ext>
            </a:extLst>
          </p:cNvPr>
          <p:cNvSpPr>
            <a:spLocks noGrp="1" noChangeAspect="1"/>
          </p:cNvSpPr>
          <p:nvPr>
            <p:ph type="body" sz="quarter" idx="61" hasCustomPrompt="1"/>
          </p:nvPr>
        </p:nvSpPr>
        <p:spPr>
          <a:xfrm>
            <a:off x="10032000" y="0"/>
            <a:ext cx="1080000" cy="1080000"/>
          </a:xfrm>
          <a:solidFill>
            <a:schemeClr val="accent4"/>
          </a:solidFill>
          <a:ln>
            <a:noFill/>
          </a:ln>
        </p:spPr>
        <p:txBody>
          <a:bodyPr lIns="72000" tIns="72000" rIns="72000" bIns="72000"/>
          <a:lstStyle>
            <a:lvl1pPr marL="0" indent="0">
              <a:buFont typeface="Arial" panose="020B0604020202020204" pitchFamily="34" charset="0"/>
              <a:buNone/>
              <a:defRPr>
                <a:solidFill>
                  <a:schemeClr val="bg1"/>
                </a:solidFill>
              </a:defRPr>
            </a:lvl1pPr>
          </a:lstStyle>
          <a:p>
            <a:pPr lvl="0"/>
            <a:r>
              <a:rPr lang="en-US"/>
              <a:t> </a:t>
            </a:r>
          </a:p>
        </p:txBody>
      </p:sp>
    </p:spTree>
    <p:extLst>
      <p:ext uri="{BB962C8B-B14F-4D97-AF65-F5344CB8AC3E}">
        <p14:creationId xmlns:p14="http://schemas.microsoft.com/office/powerpoint/2010/main" val="314444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me_Dark">
    <p:bg>
      <p:bgPr>
        <a:solidFill>
          <a:schemeClr val="accent4"/>
        </a:solidFill>
        <a:effectLst/>
      </p:bgPr>
    </p:bg>
    <p:spTree>
      <p:nvGrpSpPr>
        <p:cNvPr id="1" name=""/>
        <p:cNvGrpSpPr/>
        <p:nvPr/>
      </p:nvGrpSpPr>
      <p:grpSpPr>
        <a:xfrm>
          <a:off x="0" y="0"/>
          <a:ext cx="0" cy="0"/>
          <a:chOff x="0" y="0"/>
          <a:chExt cx="0" cy="0"/>
        </a:xfrm>
      </p:grpSpPr>
      <p:sp>
        <p:nvSpPr>
          <p:cNvPr id="35" name="Text Placeholder 26">
            <a:extLst>
              <a:ext uri="{FF2B5EF4-FFF2-40B4-BE49-F238E27FC236}">
                <a16:creationId xmlns:a16="http://schemas.microsoft.com/office/drawing/2014/main" id="{03940F58-A8DC-4DFE-ADC3-16FC0EB24678}"/>
              </a:ext>
            </a:extLst>
          </p:cNvPr>
          <p:cNvSpPr>
            <a:spLocks noGrp="1"/>
          </p:cNvSpPr>
          <p:nvPr>
            <p:ph type="body" sz="quarter" idx="22"/>
          </p:nvPr>
        </p:nvSpPr>
        <p:spPr>
          <a:xfrm>
            <a:off x="2273300" y="2017711"/>
            <a:ext cx="7223898" cy="464743"/>
          </a:xfrm>
          <a:noFill/>
        </p:spPr>
        <p:txBody>
          <a:bodyPr wrap="square" lIns="0" tIns="0" rIns="0" bIns="0">
            <a:spAutoFit/>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p:txBody>
      </p:sp>
      <p:sp>
        <p:nvSpPr>
          <p:cNvPr id="36" name="Text Placeholder 11">
            <a:extLst>
              <a:ext uri="{FF2B5EF4-FFF2-40B4-BE49-F238E27FC236}">
                <a16:creationId xmlns:a16="http://schemas.microsoft.com/office/drawing/2014/main" id="{B5BD00DB-95A4-467B-B502-AF07806F0B1B}"/>
              </a:ext>
            </a:extLst>
          </p:cNvPr>
          <p:cNvSpPr>
            <a:spLocks noGrp="1"/>
          </p:cNvSpPr>
          <p:nvPr>
            <p:ph type="body" sz="quarter" idx="23" hasCustomPrompt="1"/>
          </p:nvPr>
        </p:nvSpPr>
        <p:spPr>
          <a:xfrm>
            <a:off x="552765" y="2017711"/>
            <a:ext cx="1485585" cy="193899"/>
          </a:xfrm>
          <a:noFill/>
        </p:spPr>
        <p:txBody>
          <a:bodyPr wrap="square" lIns="0" tIns="0" rIns="0" bIns="0">
            <a:spAutoFit/>
          </a:bodyPr>
          <a:lstStyle>
            <a:lvl1pPr marL="0" indent="0">
              <a:buNone/>
              <a:defRPr sz="1400" b="0">
                <a:solidFill>
                  <a:schemeClr val="accent1"/>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00:00 – 00:00</a:t>
            </a:r>
          </a:p>
        </p:txBody>
      </p:sp>
      <p:pic>
        <p:nvPicPr>
          <p:cNvPr id="50" name="Graphic 49">
            <a:extLst>
              <a:ext uri="{FF2B5EF4-FFF2-40B4-BE49-F238E27FC236}">
                <a16:creationId xmlns:a16="http://schemas.microsoft.com/office/drawing/2014/main" id="{5816DCA4-8799-4829-840A-91E20E631F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809" y="289029"/>
            <a:ext cx="264955" cy="264955"/>
          </a:xfrm>
          <a:prstGeom prst="rect">
            <a:avLst/>
          </a:prstGeom>
        </p:spPr>
      </p:pic>
      <p:sp>
        <p:nvSpPr>
          <p:cNvPr id="3" name="Title 2">
            <a:extLst>
              <a:ext uri="{FF2B5EF4-FFF2-40B4-BE49-F238E27FC236}">
                <a16:creationId xmlns:a16="http://schemas.microsoft.com/office/drawing/2014/main" id="{EA17F810-B9C4-4645-A4D1-4DE750F72154}"/>
              </a:ext>
            </a:extLst>
          </p:cNvPr>
          <p:cNvSpPr>
            <a:spLocks noGrp="1"/>
          </p:cNvSpPr>
          <p:nvPr>
            <p:ph type="title"/>
          </p:nvPr>
        </p:nvSpPr>
        <p:spPr>
          <a:xfrm>
            <a:off x="552763" y="843013"/>
            <a:ext cx="8944435" cy="886397"/>
          </a:xfrm>
        </p:spPr>
        <p:txBody>
          <a:bodyPr/>
          <a:lstStyle>
            <a:lvl1pPr>
              <a:defRPr>
                <a:solidFill>
                  <a:schemeClr val="accent1"/>
                </a:solidFill>
              </a:defRPr>
            </a:lvl1pPr>
          </a:lstStyle>
          <a:p>
            <a:r>
              <a:rPr lang="en-US"/>
              <a:t>Click to edit Master title style</a:t>
            </a:r>
          </a:p>
        </p:txBody>
      </p:sp>
      <p:sp>
        <p:nvSpPr>
          <p:cNvPr id="27" name="TextBox 8">
            <a:extLst>
              <a:ext uri="{FF2B5EF4-FFF2-40B4-BE49-F238E27FC236}">
                <a16:creationId xmlns:a16="http://schemas.microsoft.com/office/drawing/2014/main" id="{C09BD0AF-8398-4584-8269-45F833BFEA9C}"/>
              </a:ext>
            </a:extLst>
          </p:cNvPr>
          <p:cNvSpPr txBox="1">
            <a:spLocks/>
          </p:cNvSpPr>
          <p:nvPr/>
        </p:nvSpPr>
        <p:spPr>
          <a:xfrm>
            <a:off x="-3238500" y="1884750"/>
            <a:ext cx="3054075" cy="492443"/>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Bullets</a:t>
            </a:r>
          </a:p>
          <a:p>
            <a:pPr marL="0" indent="0">
              <a:buNone/>
            </a:pPr>
            <a:r>
              <a:rPr lang="en-US" sz="1000" b="0">
                <a:solidFill>
                  <a:schemeClr val="tx1"/>
                </a:solidFill>
              </a:rPr>
              <a:t>Deactivate the bullet in the first line of the agenda, and use bullets for subpoints only.</a:t>
            </a:r>
          </a:p>
        </p:txBody>
      </p:sp>
      <p:sp>
        <p:nvSpPr>
          <p:cNvPr id="28" name="TextBox 8">
            <a:extLst>
              <a:ext uri="{FF2B5EF4-FFF2-40B4-BE49-F238E27FC236}">
                <a16:creationId xmlns:a16="http://schemas.microsoft.com/office/drawing/2014/main" id="{18AD0336-4169-429F-8F23-47972813EA42}"/>
              </a:ext>
            </a:extLst>
          </p:cNvPr>
          <p:cNvSpPr txBox="1">
            <a:spLocks/>
          </p:cNvSpPr>
          <p:nvPr/>
        </p:nvSpPr>
        <p:spPr>
          <a:xfrm>
            <a:off x="-3238500" y="-5397"/>
            <a:ext cx="3054075" cy="1615827"/>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Create more agenda points</a:t>
            </a:r>
          </a:p>
          <a:p>
            <a:pPr marL="182563" indent="-182563">
              <a:buFont typeface="+mj-lt"/>
              <a:buAutoNum type="arabicPeriod"/>
            </a:pPr>
            <a:r>
              <a:rPr lang="en-US" sz="1000" b="0">
                <a:solidFill>
                  <a:schemeClr val="tx1"/>
                </a:solidFill>
              </a:rPr>
              <a:t>Fill in the first time placeholder and the text placeholder</a:t>
            </a:r>
          </a:p>
          <a:p>
            <a:pPr marL="182563" indent="-182563">
              <a:buFont typeface="+mj-lt"/>
              <a:buAutoNum type="arabicPeriod"/>
            </a:pPr>
            <a:r>
              <a:rPr lang="en-US" sz="1000" b="0">
                <a:solidFill>
                  <a:schemeClr val="tx1"/>
                </a:solidFill>
              </a:rPr>
              <a:t>Select both placeholders and create a copy of them using Ctrl + c/Ctrl + v or by pressing the Ctrl key while you move the placeholders with the mouse (release the mouse before you release Ctrl).</a:t>
            </a:r>
          </a:p>
          <a:p>
            <a:pPr marL="182563" indent="-182563">
              <a:buFont typeface="+mj-lt"/>
              <a:buAutoNum type="arabicPeriod"/>
            </a:pPr>
            <a:r>
              <a:rPr lang="en-US" sz="1000" b="0">
                <a:solidFill>
                  <a:schemeClr val="tx1"/>
                </a:solidFill>
              </a:rPr>
              <a:t>Add the next agenda point in the copied textboxes</a:t>
            </a:r>
          </a:p>
        </p:txBody>
      </p:sp>
      <p:pic>
        <p:nvPicPr>
          <p:cNvPr id="48" name="Graphic 47">
            <a:extLst>
              <a:ext uri="{FF2B5EF4-FFF2-40B4-BE49-F238E27FC236}">
                <a16:creationId xmlns:a16="http://schemas.microsoft.com/office/drawing/2014/main" id="{7BDEECCE-144D-46A6-B470-AB3B56328F7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7809" y="289029"/>
            <a:ext cx="264955" cy="264955"/>
          </a:xfrm>
          <a:prstGeom prst="rect">
            <a:avLst/>
          </a:prstGeom>
        </p:spPr>
      </p:pic>
      <p:sp>
        <p:nvSpPr>
          <p:cNvPr id="17" name="Text Placeholder 21">
            <a:extLst>
              <a:ext uri="{FF2B5EF4-FFF2-40B4-BE49-F238E27FC236}">
                <a16:creationId xmlns:a16="http://schemas.microsoft.com/office/drawing/2014/main" id="{D25BCB97-C8DC-44A4-B70E-497744B4D3CD}"/>
              </a:ext>
            </a:extLst>
          </p:cNvPr>
          <p:cNvSpPr>
            <a:spLocks noGrp="1" noChangeAspect="1"/>
          </p:cNvSpPr>
          <p:nvPr>
            <p:ph type="body" sz="quarter" idx="62" hasCustomPrompt="1"/>
          </p:nvPr>
        </p:nvSpPr>
        <p:spPr>
          <a:xfrm>
            <a:off x="11112000" y="4698000"/>
            <a:ext cx="1080000" cy="1080000"/>
          </a:xfrm>
          <a:solidFill>
            <a:schemeClr val="accent1"/>
          </a:solidFill>
          <a:ln>
            <a:noFill/>
          </a:ln>
        </p:spPr>
        <p:txBody>
          <a:bodyPr lIns="72000" tIns="72000" rIns="72000" bIns="72000"/>
          <a:lstStyle>
            <a:lvl1pPr marL="0" indent="0">
              <a:buFont typeface="Arial" panose="020B0604020202020204" pitchFamily="34" charset="0"/>
              <a:buNone/>
              <a:defRPr>
                <a:solidFill>
                  <a:schemeClr val="bg1"/>
                </a:solidFill>
              </a:defRPr>
            </a:lvl1pPr>
          </a:lstStyle>
          <a:p>
            <a:pPr lvl="0"/>
            <a:r>
              <a:rPr lang="en-US"/>
              <a:t> </a:t>
            </a:r>
          </a:p>
        </p:txBody>
      </p:sp>
      <p:sp>
        <p:nvSpPr>
          <p:cNvPr id="18" name="Text Placeholder 21">
            <a:extLst>
              <a:ext uri="{FF2B5EF4-FFF2-40B4-BE49-F238E27FC236}">
                <a16:creationId xmlns:a16="http://schemas.microsoft.com/office/drawing/2014/main" id="{282CD179-55C3-4967-BB1D-431C4E25ED1E}"/>
              </a:ext>
            </a:extLst>
          </p:cNvPr>
          <p:cNvSpPr>
            <a:spLocks noGrp="1" noChangeAspect="1"/>
          </p:cNvSpPr>
          <p:nvPr>
            <p:ph type="body" sz="quarter" idx="66" hasCustomPrompt="1"/>
          </p:nvPr>
        </p:nvSpPr>
        <p:spPr>
          <a:xfrm>
            <a:off x="11112000" y="5778000"/>
            <a:ext cx="1080000" cy="1080000"/>
          </a:xfrm>
          <a:solidFill>
            <a:schemeClr val="accent1"/>
          </a:solidFill>
          <a:ln>
            <a:noFill/>
          </a:ln>
        </p:spPr>
        <p:txBody>
          <a:bodyPr lIns="72000" tIns="72000" rIns="72000" bIns="72000"/>
          <a:lstStyle>
            <a:lvl1pPr marL="0" indent="0">
              <a:buFont typeface="Arial" panose="020B0604020202020204" pitchFamily="34" charset="0"/>
              <a:buNone/>
              <a:defRPr>
                <a:solidFill>
                  <a:schemeClr val="bg1"/>
                </a:solidFill>
              </a:defRPr>
            </a:lvl1pPr>
          </a:lstStyle>
          <a:p>
            <a:pPr lvl="0"/>
            <a:r>
              <a:rPr lang="en-US"/>
              <a:t> </a:t>
            </a:r>
          </a:p>
        </p:txBody>
      </p:sp>
      <p:sp>
        <p:nvSpPr>
          <p:cNvPr id="21" name="Text Placeholder 21">
            <a:extLst>
              <a:ext uri="{FF2B5EF4-FFF2-40B4-BE49-F238E27FC236}">
                <a16:creationId xmlns:a16="http://schemas.microsoft.com/office/drawing/2014/main" id="{98DDF176-DCB5-4210-9C0C-FE4FDE59C03C}"/>
              </a:ext>
            </a:extLst>
          </p:cNvPr>
          <p:cNvSpPr>
            <a:spLocks noGrp="1" noChangeAspect="1"/>
          </p:cNvSpPr>
          <p:nvPr>
            <p:ph type="body" sz="quarter" idx="13" hasCustomPrompt="1"/>
          </p:nvPr>
        </p:nvSpPr>
        <p:spPr>
          <a:xfrm>
            <a:off x="11112000" y="1080000"/>
            <a:ext cx="1080000" cy="1080000"/>
          </a:xfrm>
          <a:solidFill>
            <a:schemeClr val="accent1"/>
          </a:solidFill>
          <a:ln>
            <a:noFill/>
          </a:ln>
        </p:spPr>
        <p:txBody>
          <a:bodyPr lIns="72000" tIns="72000" rIns="72000" bIns="72000"/>
          <a:lstStyle>
            <a:lvl1pPr marL="0" indent="0">
              <a:buFont typeface="Arial" panose="020B0604020202020204" pitchFamily="34" charset="0"/>
              <a:buNone/>
              <a:defRPr>
                <a:solidFill>
                  <a:schemeClr val="bg1"/>
                </a:solidFill>
              </a:defRPr>
            </a:lvl1pPr>
          </a:lstStyle>
          <a:p>
            <a:pPr lvl="0"/>
            <a:r>
              <a:rPr lang="en-US"/>
              <a:t> </a:t>
            </a:r>
          </a:p>
        </p:txBody>
      </p:sp>
      <p:sp>
        <p:nvSpPr>
          <p:cNvPr id="22" name="Text Placeholder 21">
            <a:extLst>
              <a:ext uri="{FF2B5EF4-FFF2-40B4-BE49-F238E27FC236}">
                <a16:creationId xmlns:a16="http://schemas.microsoft.com/office/drawing/2014/main" id="{74A01574-D715-44CE-A42E-1C1B862BCA5E}"/>
              </a:ext>
            </a:extLst>
          </p:cNvPr>
          <p:cNvSpPr>
            <a:spLocks noGrp="1" noChangeAspect="1"/>
          </p:cNvSpPr>
          <p:nvPr>
            <p:ph type="body" sz="quarter" idx="61" hasCustomPrompt="1"/>
          </p:nvPr>
        </p:nvSpPr>
        <p:spPr>
          <a:xfrm>
            <a:off x="10032000" y="0"/>
            <a:ext cx="1080000" cy="1080000"/>
          </a:xfrm>
          <a:solidFill>
            <a:schemeClr val="accent1"/>
          </a:solidFill>
          <a:ln>
            <a:noFill/>
          </a:ln>
        </p:spPr>
        <p:txBody>
          <a:bodyPr lIns="72000" tIns="72000" rIns="72000" bIns="72000"/>
          <a:lstStyle>
            <a:lvl1pPr marL="0" indent="0">
              <a:buFont typeface="Arial" panose="020B0604020202020204" pitchFamily="34" charset="0"/>
              <a:buNone/>
              <a:defRPr>
                <a:solidFill>
                  <a:schemeClr val="bg1"/>
                </a:solidFill>
              </a:defRPr>
            </a:lvl1pPr>
          </a:lstStyle>
          <a:p>
            <a:pPr lvl="0"/>
            <a:r>
              <a:rPr lang="en-US"/>
              <a:t> </a:t>
            </a:r>
          </a:p>
        </p:txBody>
      </p:sp>
    </p:spTree>
    <p:extLst>
      <p:ext uri="{BB962C8B-B14F-4D97-AF65-F5344CB8AC3E}">
        <p14:creationId xmlns:p14="http://schemas.microsoft.com/office/powerpoint/2010/main" val="25025203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me_Light">
    <p:bg>
      <p:bgPr>
        <a:solidFill>
          <a:schemeClr val="accent1"/>
        </a:solidFill>
        <a:effectLst/>
      </p:bgPr>
    </p:bg>
    <p:spTree>
      <p:nvGrpSpPr>
        <p:cNvPr id="1" name=""/>
        <p:cNvGrpSpPr/>
        <p:nvPr/>
      </p:nvGrpSpPr>
      <p:grpSpPr>
        <a:xfrm>
          <a:off x="0" y="0"/>
          <a:ext cx="0" cy="0"/>
          <a:chOff x="0" y="0"/>
          <a:chExt cx="0" cy="0"/>
        </a:xfrm>
      </p:grpSpPr>
      <p:sp>
        <p:nvSpPr>
          <p:cNvPr id="35" name="Text Placeholder 26">
            <a:extLst>
              <a:ext uri="{FF2B5EF4-FFF2-40B4-BE49-F238E27FC236}">
                <a16:creationId xmlns:a16="http://schemas.microsoft.com/office/drawing/2014/main" id="{03940F58-A8DC-4DFE-ADC3-16FC0EB24678}"/>
              </a:ext>
            </a:extLst>
          </p:cNvPr>
          <p:cNvSpPr>
            <a:spLocks noGrp="1"/>
          </p:cNvSpPr>
          <p:nvPr>
            <p:ph type="body" sz="quarter" idx="22"/>
          </p:nvPr>
        </p:nvSpPr>
        <p:spPr>
          <a:xfrm>
            <a:off x="2273300" y="2017711"/>
            <a:ext cx="7223898" cy="464743"/>
          </a:xfrm>
          <a:noFill/>
        </p:spPr>
        <p:txBody>
          <a:bodyPr wrap="square" lIns="0" tIns="0" rIns="0" bIns="0">
            <a:spAutoFit/>
          </a:bodyPr>
          <a:lstStyle>
            <a:lvl1pPr>
              <a:defRPr>
                <a:solidFill>
                  <a:schemeClr val="accent4"/>
                </a:solidFill>
              </a:defRPr>
            </a:lvl1pPr>
            <a:lvl2pPr>
              <a:defRPr>
                <a:solidFill>
                  <a:schemeClr val="accent4"/>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p:txBody>
      </p:sp>
      <p:sp>
        <p:nvSpPr>
          <p:cNvPr id="36" name="Text Placeholder 11">
            <a:extLst>
              <a:ext uri="{FF2B5EF4-FFF2-40B4-BE49-F238E27FC236}">
                <a16:creationId xmlns:a16="http://schemas.microsoft.com/office/drawing/2014/main" id="{B5BD00DB-95A4-467B-B502-AF07806F0B1B}"/>
              </a:ext>
            </a:extLst>
          </p:cNvPr>
          <p:cNvSpPr>
            <a:spLocks noGrp="1"/>
          </p:cNvSpPr>
          <p:nvPr>
            <p:ph type="body" sz="quarter" idx="23" hasCustomPrompt="1"/>
          </p:nvPr>
        </p:nvSpPr>
        <p:spPr>
          <a:xfrm>
            <a:off x="552765" y="2017711"/>
            <a:ext cx="1485585" cy="193899"/>
          </a:xfrm>
          <a:noFill/>
        </p:spPr>
        <p:txBody>
          <a:bodyPr wrap="square" lIns="0" tIns="0" rIns="0" bIns="0">
            <a:spAutoFit/>
          </a:bodyPr>
          <a:lstStyle>
            <a:lvl1pPr marL="0" indent="0">
              <a:buNone/>
              <a:defRPr sz="1400" b="0">
                <a:solidFill>
                  <a:schemeClr val="accent4"/>
                </a:solidFill>
              </a:defRPr>
            </a:lvl1pPr>
            <a:lvl2pPr marL="179025" indent="0">
              <a:buNone/>
              <a:defRPr sz="4800">
                <a:solidFill>
                  <a:schemeClr val="accent4"/>
                </a:solidFill>
              </a:defRPr>
            </a:lvl2pPr>
            <a:lvl3pPr marL="359025" indent="0">
              <a:buNone/>
              <a:defRPr sz="4800">
                <a:solidFill>
                  <a:schemeClr val="accent4"/>
                </a:solidFill>
              </a:defRPr>
            </a:lvl3pPr>
            <a:lvl4pPr marL="540000" indent="0">
              <a:buNone/>
              <a:defRPr sz="4800">
                <a:solidFill>
                  <a:schemeClr val="accent4"/>
                </a:solidFill>
              </a:defRPr>
            </a:lvl4pPr>
            <a:lvl5pPr marL="719025" indent="0">
              <a:buNone/>
              <a:defRPr sz="4800">
                <a:solidFill>
                  <a:schemeClr val="accent4"/>
                </a:solidFill>
              </a:defRPr>
            </a:lvl5pPr>
          </a:lstStyle>
          <a:p>
            <a:pPr lvl="0"/>
            <a:r>
              <a:rPr lang="en-US"/>
              <a:t>00:00 – 00:00</a:t>
            </a:r>
          </a:p>
        </p:txBody>
      </p:sp>
      <p:pic>
        <p:nvPicPr>
          <p:cNvPr id="50" name="Graphic 49">
            <a:extLst>
              <a:ext uri="{FF2B5EF4-FFF2-40B4-BE49-F238E27FC236}">
                <a16:creationId xmlns:a16="http://schemas.microsoft.com/office/drawing/2014/main" id="{5816DCA4-8799-4829-840A-91E20E631F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809" y="289029"/>
            <a:ext cx="264955" cy="264955"/>
          </a:xfrm>
          <a:prstGeom prst="rect">
            <a:avLst/>
          </a:prstGeom>
        </p:spPr>
      </p:pic>
      <p:sp>
        <p:nvSpPr>
          <p:cNvPr id="3" name="Title 2">
            <a:extLst>
              <a:ext uri="{FF2B5EF4-FFF2-40B4-BE49-F238E27FC236}">
                <a16:creationId xmlns:a16="http://schemas.microsoft.com/office/drawing/2014/main" id="{EA17F810-B9C4-4645-A4D1-4DE750F72154}"/>
              </a:ext>
            </a:extLst>
          </p:cNvPr>
          <p:cNvSpPr>
            <a:spLocks noGrp="1"/>
          </p:cNvSpPr>
          <p:nvPr>
            <p:ph type="title"/>
          </p:nvPr>
        </p:nvSpPr>
        <p:spPr>
          <a:xfrm>
            <a:off x="552763" y="843013"/>
            <a:ext cx="8944435" cy="886397"/>
          </a:xfrm>
        </p:spPr>
        <p:txBody>
          <a:bodyPr/>
          <a:lstStyle>
            <a:lvl1pPr>
              <a:defRPr>
                <a:solidFill>
                  <a:schemeClr val="accent4"/>
                </a:solidFill>
              </a:defRPr>
            </a:lvl1pPr>
          </a:lstStyle>
          <a:p>
            <a:r>
              <a:rPr lang="en-US"/>
              <a:t>Click to edit Master title style</a:t>
            </a:r>
          </a:p>
        </p:txBody>
      </p:sp>
      <p:sp>
        <p:nvSpPr>
          <p:cNvPr id="27" name="TextBox 8">
            <a:extLst>
              <a:ext uri="{FF2B5EF4-FFF2-40B4-BE49-F238E27FC236}">
                <a16:creationId xmlns:a16="http://schemas.microsoft.com/office/drawing/2014/main" id="{F2BCA5DE-12B8-4462-8A38-D2154369FD63}"/>
              </a:ext>
            </a:extLst>
          </p:cNvPr>
          <p:cNvSpPr txBox="1">
            <a:spLocks/>
          </p:cNvSpPr>
          <p:nvPr/>
        </p:nvSpPr>
        <p:spPr>
          <a:xfrm>
            <a:off x="-3238500" y="1884750"/>
            <a:ext cx="3054075" cy="492443"/>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Bullets</a:t>
            </a:r>
          </a:p>
          <a:p>
            <a:pPr marL="0" indent="0">
              <a:buNone/>
            </a:pPr>
            <a:r>
              <a:rPr lang="en-US" sz="1000" b="0">
                <a:solidFill>
                  <a:schemeClr val="tx1"/>
                </a:solidFill>
              </a:rPr>
              <a:t>Deactivate the bullet in the first line of the agenda, and use bullets for subpoints only.</a:t>
            </a:r>
          </a:p>
        </p:txBody>
      </p:sp>
      <p:sp>
        <p:nvSpPr>
          <p:cNvPr id="58" name="TextBox 57">
            <a:extLst>
              <a:ext uri="{FF2B5EF4-FFF2-40B4-BE49-F238E27FC236}">
                <a16:creationId xmlns:a16="http://schemas.microsoft.com/office/drawing/2014/main" id="{9E6D166E-F6BA-40BB-9FE5-3D8A8883F429}"/>
              </a:ext>
            </a:extLst>
          </p:cNvPr>
          <p:cNvSpPr txBox="1">
            <a:spLocks/>
          </p:cNvSpPr>
          <p:nvPr/>
        </p:nvSpPr>
        <p:spPr>
          <a:xfrm>
            <a:off x="-3238500" y="2651513"/>
            <a:ext cx="3054075" cy="1138773"/>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On this layout, you can change the background color to white</a:t>
            </a:r>
          </a:p>
          <a:p>
            <a:pPr marL="0" indent="0">
              <a:buNone/>
            </a:pPr>
            <a:r>
              <a:rPr lang="en-US" sz="1000" b="1">
                <a:solidFill>
                  <a:schemeClr val="tx1"/>
                </a:solidFill>
              </a:rPr>
              <a:t>In the Ribbon:</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Go to the Design tab</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Select Format Background</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Change the background color to white</a:t>
            </a:r>
            <a:endParaRPr lang="en-US" sz="1000" b="1">
              <a:solidFill>
                <a:schemeClr val="tx1"/>
              </a:solidFill>
            </a:endParaRPr>
          </a:p>
        </p:txBody>
      </p:sp>
      <p:pic>
        <p:nvPicPr>
          <p:cNvPr id="52" name="Graphic 51">
            <a:extLst>
              <a:ext uri="{FF2B5EF4-FFF2-40B4-BE49-F238E27FC236}">
                <a16:creationId xmlns:a16="http://schemas.microsoft.com/office/drawing/2014/main" id="{8F1D454A-4DDC-4AC5-89A9-0DF16FE15DB3}"/>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287809" y="289029"/>
            <a:ext cx="264955" cy="264955"/>
          </a:xfrm>
          <a:prstGeom prst="rect">
            <a:avLst/>
          </a:prstGeom>
        </p:spPr>
      </p:pic>
      <p:sp>
        <p:nvSpPr>
          <p:cNvPr id="126" name="TextBox 8">
            <a:extLst>
              <a:ext uri="{FF2B5EF4-FFF2-40B4-BE49-F238E27FC236}">
                <a16:creationId xmlns:a16="http://schemas.microsoft.com/office/drawing/2014/main" id="{4DC10F80-7CBD-44D7-ADC8-20919BDD295C}"/>
              </a:ext>
            </a:extLst>
          </p:cNvPr>
          <p:cNvSpPr txBox="1">
            <a:spLocks/>
          </p:cNvSpPr>
          <p:nvPr userDrawn="1"/>
        </p:nvSpPr>
        <p:spPr>
          <a:xfrm>
            <a:off x="-3238500" y="-5397"/>
            <a:ext cx="3054075" cy="1615827"/>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Create more agenda points</a:t>
            </a:r>
          </a:p>
          <a:p>
            <a:pPr marL="182563" indent="-182563">
              <a:buFont typeface="+mj-lt"/>
              <a:buAutoNum type="arabicPeriod"/>
            </a:pPr>
            <a:r>
              <a:rPr lang="en-US" sz="1000" b="0">
                <a:solidFill>
                  <a:schemeClr val="tx1"/>
                </a:solidFill>
              </a:rPr>
              <a:t>Fill in the first time placeholder and the text placeholder</a:t>
            </a:r>
          </a:p>
          <a:p>
            <a:pPr marL="182563" indent="-182563">
              <a:buFont typeface="+mj-lt"/>
              <a:buAutoNum type="arabicPeriod"/>
            </a:pPr>
            <a:r>
              <a:rPr lang="en-US" sz="1000" b="0">
                <a:solidFill>
                  <a:schemeClr val="tx1"/>
                </a:solidFill>
              </a:rPr>
              <a:t>Select both placeholders and create a copy of them using Ctrl + c/Ctrl + v or by pressing the Ctrl key while you move the placeholders with the mouse (release the mouse before you release Ctrl).</a:t>
            </a:r>
          </a:p>
          <a:p>
            <a:pPr marL="182563" indent="-182563">
              <a:buFont typeface="+mj-lt"/>
              <a:buAutoNum type="arabicPeriod"/>
            </a:pPr>
            <a:r>
              <a:rPr lang="en-US" sz="1000" b="0">
                <a:solidFill>
                  <a:schemeClr val="tx1"/>
                </a:solidFill>
              </a:rPr>
              <a:t>Add the next agenda point in the copied textboxes</a:t>
            </a:r>
          </a:p>
        </p:txBody>
      </p:sp>
      <p:sp>
        <p:nvSpPr>
          <p:cNvPr id="18" name="Text Placeholder 21">
            <a:extLst>
              <a:ext uri="{FF2B5EF4-FFF2-40B4-BE49-F238E27FC236}">
                <a16:creationId xmlns:a16="http://schemas.microsoft.com/office/drawing/2014/main" id="{6A28B686-0C91-410A-817A-8D0163158247}"/>
              </a:ext>
            </a:extLst>
          </p:cNvPr>
          <p:cNvSpPr>
            <a:spLocks noGrp="1" noChangeAspect="1"/>
          </p:cNvSpPr>
          <p:nvPr>
            <p:ph type="body" sz="quarter" idx="62" hasCustomPrompt="1"/>
          </p:nvPr>
        </p:nvSpPr>
        <p:spPr>
          <a:xfrm>
            <a:off x="11112000" y="4698000"/>
            <a:ext cx="1080000" cy="1080000"/>
          </a:xfrm>
          <a:solidFill>
            <a:schemeClr val="accent4"/>
          </a:solidFill>
          <a:ln>
            <a:noFill/>
          </a:ln>
        </p:spPr>
        <p:txBody>
          <a:bodyPr lIns="72000" tIns="72000" rIns="72000" bIns="72000"/>
          <a:lstStyle>
            <a:lvl1pPr marL="0" indent="0">
              <a:buFont typeface="Arial" panose="020B0604020202020204" pitchFamily="34" charset="0"/>
              <a:buNone/>
              <a:defRPr>
                <a:solidFill>
                  <a:schemeClr val="bg1"/>
                </a:solidFill>
              </a:defRPr>
            </a:lvl1pPr>
          </a:lstStyle>
          <a:p>
            <a:pPr lvl="0"/>
            <a:r>
              <a:rPr lang="en-US"/>
              <a:t> </a:t>
            </a:r>
          </a:p>
        </p:txBody>
      </p:sp>
      <p:sp>
        <p:nvSpPr>
          <p:cNvPr id="19" name="Text Placeholder 21">
            <a:extLst>
              <a:ext uri="{FF2B5EF4-FFF2-40B4-BE49-F238E27FC236}">
                <a16:creationId xmlns:a16="http://schemas.microsoft.com/office/drawing/2014/main" id="{51E16CE4-53A1-4F1B-B2D3-A41DBEF9B157}"/>
              </a:ext>
            </a:extLst>
          </p:cNvPr>
          <p:cNvSpPr>
            <a:spLocks noGrp="1" noChangeAspect="1"/>
          </p:cNvSpPr>
          <p:nvPr>
            <p:ph type="body" sz="quarter" idx="66" hasCustomPrompt="1"/>
          </p:nvPr>
        </p:nvSpPr>
        <p:spPr>
          <a:xfrm>
            <a:off x="11112000" y="5778000"/>
            <a:ext cx="1080000" cy="1080000"/>
          </a:xfrm>
          <a:solidFill>
            <a:schemeClr val="accent4"/>
          </a:solidFill>
          <a:ln>
            <a:noFill/>
          </a:ln>
        </p:spPr>
        <p:txBody>
          <a:bodyPr lIns="72000" tIns="72000" rIns="72000" bIns="72000"/>
          <a:lstStyle>
            <a:lvl1pPr marL="0" indent="0">
              <a:buFont typeface="Arial" panose="020B0604020202020204" pitchFamily="34" charset="0"/>
              <a:buNone/>
              <a:defRPr>
                <a:solidFill>
                  <a:schemeClr val="bg1"/>
                </a:solidFill>
              </a:defRPr>
            </a:lvl1pPr>
          </a:lstStyle>
          <a:p>
            <a:pPr lvl="0"/>
            <a:r>
              <a:rPr lang="en-US"/>
              <a:t> </a:t>
            </a:r>
          </a:p>
        </p:txBody>
      </p:sp>
      <p:sp>
        <p:nvSpPr>
          <p:cNvPr id="22" name="Text Placeholder 21">
            <a:extLst>
              <a:ext uri="{FF2B5EF4-FFF2-40B4-BE49-F238E27FC236}">
                <a16:creationId xmlns:a16="http://schemas.microsoft.com/office/drawing/2014/main" id="{65DF6094-46DC-44DF-9C4D-7B3DDC4D7810}"/>
              </a:ext>
            </a:extLst>
          </p:cNvPr>
          <p:cNvSpPr>
            <a:spLocks noGrp="1" noChangeAspect="1"/>
          </p:cNvSpPr>
          <p:nvPr>
            <p:ph type="body" sz="quarter" idx="13" hasCustomPrompt="1"/>
          </p:nvPr>
        </p:nvSpPr>
        <p:spPr>
          <a:xfrm>
            <a:off x="11112000" y="1080000"/>
            <a:ext cx="1080000" cy="1080000"/>
          </a:xfrm>
          <a:solidFill>
            <a:schemeClr val="accent4"/>
          </a:solidFill>
          <a:ln>
            <a:noFill/>
          </a:ln>
        </p:spPr>
        <p:txBody>
          <a:bodyPr lIns="72000" tIns="72000" rIns="72000" bIns="72000"/>
          <a:lstStyle>
            <a:lvl1pPr marL="0" indent="0">
              <a:buFont typeface="Arial" panose="020B0604020202020204" pitchFamily="34" charset="0"/>
              <a:buNone/>
              <a:defRPr>
                <a:solidFill>
                  <a:schemeClr val="bg1"/>
                </a:solidFill>
              </a:defRPr>
            </a:lvl1pPr>
          </a:lstStyle>
          <a:p>
            <a:pPr lvl="0"/>
            <a:r>
              <a:rPr lang="en-US"/>
              <a:t> </a:t>
            </a:r>
          </a:p>
        </p:txBody>
      </p:sp>
      <p:sp>
        <p:nvSpPr>
          <p:cNvPr id="23" name="Text Placeholder 21">
            <a:extLst>
              <a:ext uri="{FF2B5EF4-FFF2-40B4-BE49-F238E27FC236}">
                <a16:creationId xmlns:a16="http://schemas.microsoft.com/office/drawing/2014/main" id="{D2E27191-2302-4AED-A548-8382F49EB8B3}"/>
              </a:ext>
            </a:extLst>
          </p:cNvPr>
          <p:cNvSpPr>
            <a:spLocks noGrp="1" noChangeAspect="1"/>
          </p:cNvSpPr>
          <p:nvPr>
            <p:ph type="body" sz="quarter" idx="61" hasCustomPrompt="1"/>
          </p:nvPr>
        </p:nvSpPr>
        <p:spPr>
          <a:xfrm>
            <a:off x="10032000" y="0"/>
            <a:ext cx="1080000" cy="1080000"/>
          </a:xfrm>
          <a:solidFill>
            <a:schemeClr val="accent4"/>
          </a:solidFill>
          <a:ln>
            <a:noFill/>
          </a:ln>
        </p:spPr>
        <p:txBody>
          <a:bodyPr lIns="72000" tIns="72000" rIns="72000" bIns="72000"/>
          <a:lstStyle>
            <a:lvl1pPr marL="0" indent="0">
              <a:buFont typeface="Arial" panose="020B0604020202020204" pitchFamily="34" charset="0"/>
              <a:buNone/>
              <a:defRPr>
                <a:solidFill>
                  <a:schemeClr val="bg1"/>
                </a:solidFill>
              </a:defRPr>
            </a:lvl1pPr>
          </a:lstStyle>
          <a:p>
            <a:pPr lvl="0"/>
            <a:r>
              <a:rPr lang="en-US"/>
              <a:t> </a:t>
            </a:r>
          </a:p>
        </p:txBody>
      </p:sp>
    </p:spTree>
    <p:extLst>
      <p:ext uri="{BB962C8B-B14F-4D97-AF65-F5344CB8AC3E}">
        <p14:creationId xmlns:p14="http://schemas.microsoft.com/office/powerpoint/2010/main" val="21942387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95234E-A81E-44AD-846F-B49C6147A29E}"/>
              </a:ext>
            </a:extLst>
          </p:cNvPr>
          <p:cNvSpPr txBox="1">
            <a:spLocks/>
          </p:cNvSpPr>
          <p:nvPr/>
        </p:nvSpPr>
        <p:spPr>
          <a:xfrm>
            <a:off x="838200" y="2210205"/>
            <a:ext cx="10515600" cy="2437590"/>
          </a:xfrm>
          <a:prstGeom prst="rect">
            <a:avLst/>
          </a:prstGeom>
        </p:spPr>
        <p:txBody>
          <a:bodyPr vert="horz" wrap="square" lIns="0" tIns="0" rIns="0" bIns="0" rtlCol="0" anchor="ctr">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8800">
                <a:solidFill>
                  <a:schemeClr val="bg1"/>
                </a:solidFill>
              </a:rPr>
              <a:t>TEXT </a:t>
            </a:r>
            <a:br>
              <a:rPr lang="en-US" sz="8800">
                <a:solidFill>
                  <a:schemeClr val="bg1"/>
                </a:solidFill>
              </a:rPr>
            </a:br>
            <a:r>
              <a:rPr lang="en-US" sz="8800">
                <a:solidFill>
                  <a:schemeClr val="bg1"/>
                </a:solidFill>
              </a:rPr>
              <a:t>layouts</a:t>
            </a:r>
          </a:p>
        </p:txBody>
      </p:sp>
    </p:spTree>
    <p:extLst>
      <p:ext uri="{BB962C8B-B14F-4D97-AF65-F5344CB8AC3E}">
        <p14:creationId xmlns:p14="http://schemas.microsoft.com/office/powerpoint/2010/main" val="26935935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8" name="Content Placeholder 7">
            <a:extLst>
              <a:ext uri="{FF2B5EF4-FFF2-40B4-BE49-F238E27FC236}">
                <a16:creationId xmlns:a16="http://schemas.microsoft.com/office/drawing/2014/main" id="{7671330B-AAC6-4622-ACF3-38A722115B2D}"/>
              </a:ext>
            </a:extLst>
          </p:cNvPr>
          <p:cNvSpPr>
            <a:spLocks noGrp="1"/>
          </p:cNvSpPr>
          <p:nvPr>
            <p:ph sz="quarter" idx="13"/>
          </p:nvPr>
        </p:nvSpPr>
        <p:spPr>
          <a:xfrm>
            <a:off x="552764" y="2283612"/>
            <a:ext cx="11086786" cy="4287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8">
            <a:extLst>
              <a:ext uri="{FF2B5EF4-FFF2-40B4-BE49-F238E27FC236}">
                <a16:creationId xmlns:a16="http://schemas.microsoft.com/office/drawing/2014/main" id="{97F13CE6-AB35-4CB1-8D21-5A8CB2276269}"/>
              </a:ext>
            </a:extLst>
          </p:cNvPr>
          <p:cNvSpPr txBox="1">
            <a:spLocks/>
          </p:cNvSpPr>
          <p:nvPr userDrawn="1"/>
        </p:nvSpPr>
        <p:spPr>
          <a:xfrm>
            <a:off x="-3238500" y="2018439"/>
            <a:ext cx="3054075" cy="769441"/>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Bullets</a:t>
            </a:r>
          </a:p>
          <a:p>
            <a:pPr marL="0" indent="0">
              <a:buNone/>
            </a:pPr>
            <a:r>
              <a:rPr lang="en-US" sz="1000" b="0">
                <a:solidFill>
                  <a:schemeClr val="tx1"/>
                </a:solidFill>
              </a:rPr>
              <a:t>Unless you are creating a bulleted list with </a:t>
            </a:r>
            <a:br>
              <a:rPr lang="en-US" sz="1000" b="0">
                <a:solidFill>
                  <a:schemeClr val="tx1"/>
                </a:solidFill>
              </a:rPr>
            </a:br>
            <a:r>
              <a:rPr lang="en-US" sz="1000" b="0">
                <a:solidFill>
                  <a:schemeClr val="tx1"/>
                </a:solidFill>
              </a:rPr>
              <a:t>a few key words, deactivate the bullet in the first line of your text, i.e., use bullets for subpoints only.</a:t>
            </a:r>
          </a:p>
        </p:txBody>
      </p:sp>
      <p:sp>
        <p:nvSpPr>
          <p:cNvPr id="9" name="Text Placeholder 4">
            <a:extLst>
              <a:ext uri="{FF2B5EF4-FFF2-40B4-BE49-F238E27FC236}">
                <a16:creationId xmlns:a16="http://schemas.microsoft.com/office/drawing/2014/main" id="{A808608B-4C1B-479F-933A-6EB758B3783C}"/>
              </a:ext>
            </a:extLst>
          </p:cNvPr>
          <p:cNvSpPr>
            <a:spLocks noGrp="1"/>
          </p:cNvSpPr>
          <p:nvPr>
            <p:ph type="body" sz="quarter" idx="22"/>
          </p:nvPr>
        </p:nvSpPr>
        <p:spPr>
          <a:xfrm>
            <a:off x="552764" y="2017713"/>
            <a:ext cx="11086786" cy="193899"/>
          </a:xfrm>
        </p:spPr>
        <p:txBody>
          <a:bodyPr>
            <a:spAutoFit/>
          </a:bodyPr>
          <a:lstStyle>
            <a:lvl1pPr marL="0" indent="0">
              <a:buNone/>
              <a:defRPr b="1"/>
            </a:lvl1pPr>
          </a:lstStyle>
          <a:p>
            <a:pPr lvl="0"/>
            <a:r>
              <a:rPr lang="en-US"/>
              <a:t>Click to edit Master text styles</a:t>
            </a:r>
          </a:p>
        </p:txBody>
      </p:sp>
      <p:sp>
        <p:nvSpPr>
          <p:cNvPr id="10" name="Slide Number Placeholder 4">
            <a:extLst>
              <a:ext uri="{FF2B5EF4-FFF2-40B4-BE49-F238E27FC236}">
                <a16:creationId xmlns:a16="http://schemas.microsoft.com/office/drawing/2014/main" id="{96A9404F-FFFA-478D-9CCC-292BAC8529BD}"/>
              </a:ext>
            </a:extLst>
          </p:cNvPr>
          <p:cNvSpPr txBox="1">
            <a:spLocks/>
          </p:cNvSpPr>
          <p:nvPr userDrawn="1"/>
        </p:nvSpPr>
        <p:spPr>
          <a:xfrm>
            <a:off x="11432381" y="367645"/>
            <a:ext cx="204707" cy="107722"/>
          </a:xfrm>
          <a:prstGeom prst="rect">
            <a:avLst/>
          </a:prstGeom>
        </p:spPr>
        <p:txBody>
          <a:bodyPr vert="horz" wrap="square" lIns="0" tIns="0" rIns="0" bIns="0" rtlCol="0" anchor="ctr">
            <a:spAutoFit/>
          </a:bodyPr>
          <a:lstStyle>
            <a:defPPr>
              <a:defRPr lang="en-US"/>
            </a:defPPr>
            <a:lvl1pPr marL="0" algn="r"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03DD7B-12C8-43B8-9F45-989336E79744}" type="slidenum">
              <a:rPr lang="en-US" smtClean="0"/>
              <a:pPr/>
              <a:t>‹#›</a:t>
            </a:fld>
            <a:endParaRPr lang="en-US"/>
          </a:p>
        </p:txBody>
      </p:sp>
      <p:sp>
        <p:nvSpPr>
          <p:cNvPr id="12" name="Footer Placeholder 11">
            <a:extLst>
              <a:ext uri="{FF2B5EF4-FFF2-40B4-BE49-F238E27FC236}">
                <a16:creationId xmlns:a16="http://schemas.microsoft.com/office/drawing/2014/main" id="{F7DE5F44-9B5B-426B-9D0F-760D7D97C0A8}"/>
              </a:ext>
            </a:extLst>
          </p:cNvPr>
          <p:cNvSpPr>
            <a:spLocks noGrp="1"/>
          </p:cNvSpPr>
          <p:nvPr>
            <p:ph type="ftr" sz="quarter" idx="23"/>
          </p:nvPr>
        </p:nvSpPr>
        <p:spPr/>
        <p:txBody>
          <a:bodyPr/>
          <a:lstStyle/>
          <a:p>
            <a:r>
              <a:rPr lang="en-US"/>
              <a:t>© Simcorp 2022</a:t>
            </a:r>
          </a:p>
        </p:txBody>
      </p:sp>
    </p:spTree>
    <p:extLst>
      <p:ext uri="{BB962C8B-B14F-4D97-AF65-F5344CB8AC3E}">
        <p14:creationId xmlns:p14="http://schemas.microsoft.com/office/powerpoint/2010/main" val="606136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DC10333-C939-4D4B-95D9-7A12724C9D50}"/>
              </a:ext>
            </a:extLst>
          </p:cNvPr>
          <p:cNvSpPr>
            <a:spLocks noGrp="1"/>
          </p:cNvSpPr>
          <p:nvPr>
            <p:ph type="title"/>
          </p:nvPr>
        </p:nvSpPr>
        <p:spPr/>
        <p:txBody>
          <a:bodyPr/>
          <a:lstStyle/>
          <a:p>
            <a:r>
              <a:rPr lang="en-US"/>
              <a:t>Click to edit Master title style</a:t>
            </a:r>
          </a:p>
        </p:txBody>
      </p:sp>
      <p:sp>
        <p:nvSpPr>
          <p:cNvPr id="7" name="Content Placeholder 8">
            <a:extLst>
              <a:ext uri="{FF2B5EF4-FFF2-40B4-BE49-F238E27FC236}">
                <a16:creationId xmlns:a16="http://schemas.microsoft.com/office/drawing/2014/main" id="{37244764-66F0-4CA7-8D19-A9FDF8C4521A}"/>
              </a:ext>
            </a:extLst>
          </p:cNvPr>
          <p:cNvSpPr>
            <a:spLocks noGrp="1"/>
          </p:cNvSpPr>
          <p:nvPr>
            <p:ph sz="quarter" idx="17"/>
          </p:nvPr>
        </p:nvSpPr>
        <p:spPr>
          <a:xfrm>
            <a:off x="552764" y="2283612"/>
            <a:ext cx="5363393" cy="428705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8">
            <a:extLst>
              <a:ext uri="{FF2B5EF4-FFF2-40B4-BE49-F238E27FC236}">
                <a16:creationId xmlns:a16="http://schemas.microsoft.com/office/drawing/2014/main" id="{A2B16E10-42C3-4D93-A10C-43A108D88949}"/>
              </a:ext>
            </a:extLst>
          </p:cNvPr>
          <p:cNvSpPr>
            <a:spLocks noGrp="1"/>
          </p:cNvSpPr>
          <p:nvPr>
            <p:ph sz="quarter" idx="18"/>
          </p:nvPr>
        </p:nvSpPr>
        <p:spPr>
          <a:xfrm>
            <a:off x="6276157" y="2283612"/>
            <a:ext cx="5363393" cy="428705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F5F40783-D905-45AC-BBEB-DCD3FC971D26}"/>
              </a:ext>
            </a:extLst>
          </p:cNvPr>
          <p:cNvSpPr>
            <a:spLocks noGrp="1"/>
          </p:cNvSpPr>
          <p:nvPr>
            <p:ph type="body" sz="quarter" idx="19"/>
          </p:nvPr>
        </p:nvSpPr>
        <p:spPr>
          <a:xfrm>
            <a:off x="552450" y="2017713"/>
            <a:ext cx="5364163" cy="193899"/>
          </a:xfrm>
        </p:spPr>
        <p:txBody>
          <a:bodyPr>
            <a:spAutoFit/>
          </a:bodyPr>
          <a:lstStyle>
            <a:lvl1pPr marL="0" indent="0">
              <a:buNone/>
              <a:defRPr b="1"/>
            </a:lvl1pPr>
          </a:lstStyle>
          <a:p>
            <a:pPr lvl="0"/>
            <a:r>
              <a:rPr lang="en-US"/>
              <a:t>Click to edit Master text styles</a:t>
            </a:r>
          </a:p>
        </p:txBody>
      </p:sp>
      <p:sp>
        <p:nvSpPr>
          <p:cNvPr id="12" name="Text Placeholder 4">
            <a:extLst>
              <a:ext uri="{FF2B5EF4-FFF2-40B4-BE49-F238E27FC236}">
                <a16:creationId xmlns:a16="http://schemas.microsoft.com/office/drawing/2014/main" id="{FDEF7C47-E65D-453F-9922-8EFFB2B08F78}"/>
              </a:ext>
            </a:extLst>
          </p:cNvPr>
          <p:cNvSpPr>
            <a:spLocks noGrp="1"/>
          </p:cNvSpPr>
          <p:nvPr>
            <p:ph type="body" sz="quarter" idx="20"/>
          </p:nvPr>
        </p:nvSpPr>
        <p:spPr>
          <a:xfrm>
            <a:off x="6276157" y="2017713"/>
            <a:ext cx="5364163" cy="193899"/>
          </a:xfrm>
        </p:spPr>
        <p:txBody>
          <a:bodyPr>
            <a:spAutoFit/>
          </a:bodyPr>
          <a:lstStyle>
            <a:lvl1pPr marL="0" indent="0">
              <a:buNone/>
              <a:defRPr b="1"/>
            </a:lvl1pPr>
          </a:lstStyle>
          <a:p>
            <a:pPr lvl="0"/>
            <a:r>
              <a:rPr lang="en-US"/>
              <a:t>Click to edit Master text styles</a:t>
            </a:r>
          </a:p>
        </p:txBody>
      </p:sp>
      <p:sp>
        <p:nvSpPr>
          <p:cNvPr id="9" name="TextBox 8">
            <a:extLst>
              <a:ext uri="{FF2B5EF4-FFF2-40B4-BE49-F238E27FC236}">
                <a16:creationId xmlns:a16="http://schemas.microsoft.com/office/drawing/2014/main" id="{FC7E5B2C-1D44-4606-A69A-D7144205570C}"/>
              </a:ext>
            </a:extLst>
          </p:cNvPr>
          <p:cNvSpPr txBox="1">
            <a:spLocks/>
          </p:cNvSpPr>
          <p:nvPr userDrawn="1"/>
        </p:nvSpPr>
        <p:spPr>
          <a:xfrm>
            <a:off x="-3238500" y="2017713"/>
            <a:ext cx="3054075" cy="769441"/>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Bullets</a:t>
            </a:r>
          </a:p>
          <a:p>
            <a:pPr marL="0" indent="0">
              <a:buNone/>
            </a:pPr>
            <a:r>
              <a:rPr lang="en-US" sz="1000" b="0">
                <a:solidFill>
                  <a:schemeClr val="tx1"/>
                </a:solidFill>
              </a:rPr>
              <a:t>Unless you are creating a bulleted list with </a:t>
            </a:r>
            <a:br>
              <a:rPr lang="en-US" sz="1000" b="0">
                <a:solidFill>
                  <a:schemeClr val="tx1"/>
                </a:solidFill>
              </a:rPr>
            </a:br>
            <a:r>
              <a:rPr lang="en-US" sz="1000" b="0">
                <a:solidFill>
                  <a:schemeClr val="tx1"/>
                </a:solidFill>
              </a:rPr>
              <a:t>a few key words, deactivate the bullet in the first line of your text, i.e., use bullets for subpoints only.</a:t>
            </a:r>
          </a:p>
        </p:txBody>
      </p:sp>
      <p:sp>
        <p:nvSpPr>
          <p:cNvPr id="10" name="Slide Number Placeholder 4">
            <a:extLst>
              <a:ext uri="{FF2B5EF4-FFF2-40B4-BE49-F238E27FC236}">
                <a16:creationId xmlns:a16="http://schemas.microsoft.com/office/drawing/2014/main" id="{BB1D3ADC-1BCB-4702-BF94-9016948E18B6}"/>
              </a:ext>
            </a:extLst>
          </p:cNvPr>
          <p:cNvSpPr txBox="1">
            <a:spLocks/>
          </p:cNvSpPr>
          <p:nvPr userDrawn="1"/>
        </p:nvSpPr>
        <p:spPr>
          <a:xfrm>
            <a:off x="11432381" y="367645"/>
            <a:ext cx="204707" cy="107722"/>
          </a:xfrm>
          <a:prstGeom prst="rect">
            <a:avLst/>
          </a:prstGeom>
        </p:spPr>
        <p:txBody>
          <a:bodyPr vert="horz" wrap="square" lIns="0" tIns="0" rIns="0" bIns="0" rtlCol="0" anchor="ctr">
            <a:spAutoFit/>
          </a:bodyPr>
          <a:lstStyle>
            <a:defPPr>
              <a:defRPr lang="en-US"/>
            </a:defPPr>
            <a:lvl1pPr marL="0" algn="r"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03DD7B-12C8-43B8-9F45-989336E79744}" type="slidenum">
              <a:rPr lang="en-US" smtClean="0"/>
              <a:pPr/>
              <a:t>‹#›</a:t>
            </a:fld>
            <a:endParaRPr lang="en-US"/>
          </a:p>
        </p:txBody>
      </p:sp>
      <p:sp>
        <p:nvSpPr>
          <p:cNvPr id="2" name="Footer Placeholder 1">
            <a:extLst>
              <a:ext uri="{FF2B5EF4-FFF2-40B4-BE49-F238E27FC236}">
                <a16:creationId xmlns:a16="http://schemas.microsoft.com/office/drawing/2014/main" id="{DAE2373D-07F2-43ED-91A7-5C85EF092CC1}"/>
              </a:ext>
            </a:extLst>
          </p:cNvPr>
          <p:cNvSpPr>
            <a:spLocks noGrp="1"/>
          </p:cNvSpPr>
          <p:nvPr>
            <p:ph type="ftr" sz="quarter" idx="21"/>
          </p:nvPr>
        </p:nvSpPr>
        <p:spPr/>
        <p:txBody>
          <a:bodyPr/>
          <a:lstStyle/>
          <a:p>
            <a:r>
              <a:rPr lang="en-US"/>
              <a:t>© Simcorp 2022</a:t>
            </a:r>
          </a:p>
        </p:txBody>
      </p:sp>
    </p:spTree>
    <p:extLst>
      <p:ext uri="{BB962C8B-B14F-4D97-AF65-F5344CB8AC3E}">
        <p14:creationId xmlns:p14="http://schemas.microsoft.com/office/powerpoint/2010/main" val="3276359773"/>
      </p:ext>
    </p:extLst>
  </p:cSld>
  <p:clrMapOvr>
    <a:masterClrMapping/>
  </p:clrMapOvr>
  <p:extLst>
    <p:ext uri="{DCECCB84-F9BA-43D5-87BE-67443E8EF086}">
      <p15:sldGuideLst xmlns:p15="http://schemas.microsoft.com/office/powerpoint/2012/main">
        <p15:guide id="4" pos="3728" userDrawn="1">
          <p15:clr>
            <a:srgbClr val="FBAE40"/>
          </p15:clr>
        </p15:guide>
        <p15:guide id="5" pos="3953" userDrawn="1">
          <p15:clr>
            <a:srgbClr val="FBAE40"/>
          </p15:clr>
        </p15:guide>
        <p15:guide id="6" orient="horz" pos="1437"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552764" y="2283613"/>
            <a:ext cx="3455595" cy="4287051"/>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a:extLst>
              <a:ext uri="{FF2B5EF4-FFF2-40B4-BE49-F238E27FC236}">
                <a16:creationId xmlns:a16="http://schemas.microsoft.com/office/drawing/2014/main" id="{95AC08FD-77C5-4D0A-B0AC-0870AB4D33C3}"/>
              </a:ext>
            </a:extLst>
          </p:cNvPr>
          <p:cNvSpPr>
            <a:spLocks noGrp="1"/>
          </p:cNvSpPr>
          <p:nvPr>
            <p:ph sz="quarter" idx="14"/>
          </p:nvPr>
        </p:nvSpPr>
        <p:spPr>
          <a:xfrm>
            <a:off x="4368359" y="2283613"/>
            <a:ext cx="3455595" cy="4287051"/>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8183955" y="2283613"/>
            <a:ext cx="3455595" cy="4287051"/>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FCD0DA80-2B9C-4FC5-8319-288899EA299D}"/>
              </a:ext>
            </a:extLst>
          </p:cNvPr>
          <p:cNvSpPr>
            <a:spLocks noGrp="1"/>
          </p:cNvSpPr>
          <p:nvPr>
            <p:ph type="body" sz="quarter" idx="22"/>
          </p:nvPr>
        </p:nvSpPr>
        <p:spPr>
          <a:xfrm>
            <a:off x="552764" y="2017713"/>
            <a:ext cx="3455595" cy="193899"/>
          </a:xfrm>
        </p:spPr>
        <p:txBody>
          <a:bodyPr>
            <a:spAutoFit/>
          </a:bodyPr>
          <a:lstStyle>
            <a:lvl1pPr marL="0" indent="0">
              <a:buNone/>
              <a:defRPr b="1"/>
            </a:lvl1pPr>
          </a:lstStyle>
          <a:p>
            <a:pPr lvl="0"/>
            <a:r>
              <a:rPr lang="en-US"/>
              <a:t>Click to edit Master text styles</a:t>
            </a:r>
          </a:p>
        </p:txBody>
      </p:sp>
      <p:sp>
        <p:nvSpPr>
          <p:cNvPr id="13" name="Text Placeholder 4">
            <a:extLst>
              <a:ext uri="{FF2B5EF4-FFF2-40B4-BE49-F238E27FC236}">
                <a16:creationId xmlns:a16="http://schemas.microsoft.com/office/drawing/2014/main" id="{0CF7A347-723A-4F1A-81A5-3FB40E34165C}"/>
              </a:ext>
            </a:extLst>
          </p:cNvPr>
          <p:cNvSpPr>
            <a:spLocks noGrp="1"/>
          </p:cNvSpPr>
          <p:nvPr>
            <p:ph type="body" sz="quarter" idx="23"/>
          </p:nvPr>
        </p:nvSpPr>
        <p:spPr>
          <a:xfrm>
            <a:off x="4368359" y="2017713"/>
            <a:ext cx="3455595" cy="193899"/>
          </a:xfrm>
        </p:spPr>
        <p:txBody>
          <a:bodyPr>
            <a:spAutoFit/>
          </a:bodyPr>
          <a:lstStyle>
            <a:lvl1pPr marL="0" indent="0">
              <a:buNone/>
              <a:defRPr b="1"/>
            </a:lvl1pPr>
          </a:lstStyle>
          <a:p>
            <a:pPr lvl="0"/>
            <a:r>
              <a:rPr lang="en-US"/>
              <a:t>Click to edit Master text styles</a:t>
            </a:r>
          </a:p>
        </p:txBody>
      </p:sp>
      <p:sp>
        <p:nvSpPr>
          <p:cNvPr id="14" name="Text Placeholder 4">
            <a:extLst>
              <a:ext uri="{FF2B5EF4-FFF2-40B4-BE49-F238E27FC236}">
                <a16:creationId xmlns:a16="http://schemas.microsoft.com/office/drawing/2014/main" id="{A9C0BF23-6827-452A-B147-0D816697DE74}"/>
              </a:ext>
            </a:extLst>
          </p:cNvPr>
          <p:cNvSpPr>
            <a:spLocks noGrp="1"/>
          </p:cNvSpPr>
          <p:nvPr>
            <p:ph type="body" sz="quarter" idx="24"/>
          </p:nvPr>
        </p:nvSpPr>
        <p:spPr>
          <a:xfrm>
            <a:off x="8183955" y="2017713"/>
            <a:ext cx="3455595" cy="193899"/>
          </a:xfrm>
        </p:spPr>
        <p:txBody>
          <a:bodyPr>
            <a:spAutoFit/>
          </a:bodyPr>
          <a:lstStyle>
            <a:lvl1pPr marL="0" indent="0">
              <a:buNone/>
              <a:defRPr b="1"/>
            </a:lvl1pPr>
          </a:lstStyle>
          <a:p>
            <a:pPr lvl="0"/>
            <a:r>
              <a:rPr lang="en-US"/>
              <a:t>Click to edit Master text styles</a:t>
            </a:r>
          </a:p>
        </p:txBody>
      </p:sp>
      <p:sp>
        <p:nvSpPr>
          <p:cNvPr id="11" name="TextBox 8">
            <a:extLst>
              <a:ext uri="{FF2B5EF4-FFF2-40B4-BE49-F238E27FC236}">
                <a16:creationId xmlns:a16="http://schemas.microsoft.com/office/drawing/2014/main" id="{031CFAD3-E8D3-459A-8B60-FC99D8F56261}"/>
              </a:ext>
            </a:extLst>
          </p:cNvPr>
          <p:cNvSpPr txBox="1">
            <a:spLocks/>
          </p:cNvSpPr>
          <p:nvPr userDrawn="1"/>
        </p:nvSpPr>
        <p:spPr>
          <a:xfrm>
            <a:off x="-3238500" y="2017713"/>
            <a:ext cx="3054075" cy="769441"/>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Bullets</a:t>
            </a:r>
          </a:p>
          <a:p>
            <a:pPr marL="0" indent="0">
              <a:buNone/>
            </a:pPr>
            <a:r>
              <a:rPr lang="en-US" sz="1000" b="0">
                <a:solidFill>
                  <a:schemeClr val="tx1"/>
                </a:solidFill>
              </a:rPr>
              <a:t>Unless you are creating a bulleted list with </a:t>
            </a:r>
            <a:br>
              <a:rPr lang="en-US" sz="1000" b="0">
                <a:solidFill>
                  <a:schemeClr val="tx1"/>
                </a:solidFill>
              </a:rPr>
            </a:br>
            <a:r>
              <a:rPr lang="en-US" sz="1000" b="0">
                <a:solidFill>
                  <a:schemeClr val="tx1"/>
                </a:solidFill>
              </a:rPr>
              <a:t>a few key words, deactivate the bullet in the first line of your text, i.e., use bullets for subpoints only.</a:t>
            </a:r>
          </a:p>
        </p:txBody>
      </p:sp>
      <p:sp>
        <p:nvSpPr>
          <p:cNvPr id="15" name="Slide Number Placeholder 4">
            <a:extLst>
              <a:ext uri="{FF2B5EF4-FFF2-40B4-BE49-F238E27FC236}">
                <a16:creationId xmlns:a16="http://schemas.microsoft.com/office/drawing/2014/main" id="{03EE9B6F-8DEA-4550-A660-D10145574996}"/>
              </a:ext>
            </a:extLst>
          </p:cNvPr>
          <p:cNvSpPr txBox="1">
            <a:spLocks/>
          </p:cNvSpPr>
          <p:nvPr userDrawn="1"/>
        </p:nvSpPr>
        <p:spPr>
          <a:xfrm>
            <a:off x="11432381" y="367645"/>
            <a:ext cx="204707" cy="107722"/>
          </a:xfrm>
          <a:prstGeom prst="rect">
            <a:avLst/>
          </a:prstGeom>
        </p:spPr>
        <p:txBody>
          <a:bodyPr vert="horz" wrap="square" lIns="0" tIns="0" rIns="0" bIns="0" rtlCol="0" anchor="ctr">
            <a:spAutoFit/>
          </a:bodyPr>
          <a:lstStyle>
            <a:defPPr>
              <a:defRPr lang="en-US"/>
            </a:defPPr>
            <a:lvl1pPr marL="0" algn="r"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03DD7B-12C8-43B8-9F45-989336E79744}" type="slidenum">
              <a:rPr lang="en-US" smtClean="0"/>
              <a:pPr/>
              <a:t>‹#›</a:t>
            </a:fld>
            <a:endParaRPr lang="en-US"/>
          </a:p>
        </p:txBody>
      </p:sp>
      <p:sp>
        <p:nvSpPr>
          <p:cNvPr id="3" name="Footer Placeholder 2">
            <a:extLst>
              <a:ext uri="{FF2B5EF4-FFF2-40B4-BE49-F238E27FC236}">
                <a16:creationId xmlns:a16="http://schemas.microsoft.com/office/drawing/2014/main" id="{8A43070B-ED67-422B-85DB-6A2FFAEA325A}"/>
              </a:ext>
            </a:extLst>
          </p:cNvPr>
          <p:cNvSpPr>
            <a:spLocks noGrp="1"/>
          </p:cNvSpPr>
          <p:nvPr>
            <p:ph type="ftr" sz="quarter" idx="25"/>
          </p:nvPr>
        </p:nvSpPr>
        <p:spPr/>
        <p:txBody>
          <a:bodyPr/>
          <a:lstStyle/>
          <a:p>
            <a:r>
              <a:rPr lang="en-US"/>
              <a:t>© Simcorp 2022</a:t>
            </a:r>
          </a:p>
        </p:txBody>
      </p:sp>
    </p:spTree>
    <p:extLst>
      <p:ext uri="{BB962C8B-B14F-4D97-AF65-F5344CB8AC3E}">
        <p14:creationId xmlns:p14="http://schemas.microsoft.com/office/powerpoint/2010/main" val="3103266371"/>
      </p:ext>
    </p:extLst>
  </p:cSld>
  <p:clrMapOvr>
    <a:masterClrMapping/>
  </p:clrMapOvr>
  <p:extLst>
    <p:ext uri="{DCECCB84-F9BA-43D5-87BE-67443E8EF086}">
      <p15:sldGuideLst xmlns:p15="http://schemas.microsoft.com/office/powerpoint/2012/main">
        <p15:guide id="5" pos="2526" userDrawn="1">
          <p15:clr>
            <a:srgbClr val="FBAE40"/>
          </p15:clr>
        </p15:guide>
        <p15:guide id="6" pos="2750" userDrawn="1">
          <p15:clr>
            <a:srgbClr val="FBAE40"/>
          </p15:clr>
        </p15:guide>
        <p15:guide id="7" pos="4929" userDrawn="1">
          <p15:clr>
            <a:srgbClr val="FBAE40"/>
          </p15:clr>
        </p15:guide>
        <p15:guide id="8" pos="5154" userDrawn="1">
          <p15:clr>
            <a:srgbClr val="FBAE40"/>
          </p15:clr>
        </p15:guide>
        <p15:guide id="9" orient="horz" pos="1437"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552765" y="2283614"/>
            <a:ext cx="2501697" cy="4287051"/>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a:extLst>
              <a:ext uri="{FF2B5EF4-FFF2-40B4-BE49-F238E27FC236}">
                <a16:creationId xmlns:a16="http://schemas.microsoft.com/office/drawing/2014/main" id="{95AC08FD-77C5-4D0A-B0AC-0870AB4D33C3}"/>
              </a:ext>
            </a:extLst>
          </p:cNvPr>
          <p:cNvSpPr>
            <a:spLocks noGrp="1"/>
          </p:cNvSpPr>
          <p:nvPr>
            <p:ph sz="quarter" idx="14"/>
          </p:nvPr>
        </p:nvSpPr>
        <p:spPr>
          <a:xfrm>
            <a:off x="6276157" y="2283614"/>
            <a:ext cx="2501697" cy="4287051"/>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9137853" y="2283614"/>
            <a:ext cx="2501697" cy="4287051"/>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6">
            <a:extLst>
              <a:ext uri="{FF2B5EF4-FFF2-40B4-BE49-F238E27FC236}">
                <a16:creationId xmlns:a16="http://schemas.microsoft.com/office/drawing/2014/main" id="{6A45B6CB-352F-4E32-AF69-C299C10A51C2}"/>
              </a:ext>
            </a:extLst>
          </p:cNvPr>
          <p:cNvSpPr>
            <a:spLocks noGrp="1"/>
          </p:cNvSpPr>
          <p:nvPr>
            <p:ph sz="quarter" idx="16"/>
          </p:nvPr>
        </p:nvSpPr>
        <p:spPr>
          <a:xfrm>
            <a:off x="3414461" y="2283614"/>
            <a:ext cx="2501697" cy="4287051"/>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a:extLst>
              <a:ext uri="{FF2B5EF4-FFF2-40B4-BE49-F238E27FC236}">
                <a16:creationId xmlns:a16="http://schemas.microsoft.com/office/drawing/2014/main" id="{5C44C4FF-BAA1-4F30-A1FD-E021544CE200}"/>
              </a:ext>
            </a:extLst>
          </p:cNvPr>
          <p:cNvSpPr>
            <a:spLocks noGrp="1"/>
          </p:cNvSpPr>
          <p:nvPr>
            <p:ph type="body" sz="quarter" idx="26"/>
          </p:nvPr>
        </p:nvSpPr>
        <p:spPr>
          <a:xfrm>
            <a:off x="552765" y="2017714"/>
            <a:ext cx="2501697" cy="387798"/>
          </a:xfrm>
        </p:spPr>
        <p:txBody>
          <a:bodyPr>
            <a:spAutoFit/>
          </a:bodyPr>
          <a:lstStyle>
            <a:lvl1pPr marL="0" indent="0">
              <a:buNone/>
              <a:defRPr b="1"/>
            </a:lvl1pPr>
          </a:lstStyle>
          <a:p>
            <a:pPr lvl="0"/>
            <a:r>
              <a:rPr lang="en-US"/>
              <a:t>Click to edit Master text styles</a:t>
            </a:r>
          </a:p>
        </p:txBody>
      </p:sp>
      <p:sp>
        <p:nvSpPr>
          <p:cNvPr id="14" name="Text Placeholder 4">
            <a:extLst>
              <a:ext uri="{FF2B5EF4-FFF2-40B4-BE49-F238E27FC236}">
                <a16:creationId xmlns:a16="http://schemas.microsoft.com/office/drawing/2014/main" id="{2AE14CEB-3FEA-4B2C-96A1-56E32783A47F}"/>
              </a:ext>
            </a:extLst>
          </p:cNvPr>
          <p:cNvSpPr>
            <a:spLocks noGrp="1"/>
          </p:cNvSpPr>
          <p:nvPr>
            <p:ph type="body" sz="quarter" idx="27"/>
          </p:nvPr>
        </p:nvSpPr>
        <p:spPr>
          <a:xfrm>
            <a:off x="3414461" y="2017714"/>
            <a:ext cx="2501697" cy="387798"/>
          </a:xfrm>
        </p:spPr>
        <p:txBody>
          <a:bodyPr>
            <a:spAutoFit/>
          </a:bodyPr>
          <a:lstStyle>
            <a:lvl1pPr marL="0" indent="0">
              <a:buNone/>
              <a:defRPr b="1"/>
            </a:lvl1pPr>
          </a:lstStyle>
          <a:p>
            <a:pPr lvl="0"/>
            <a:r>
              <a:rPr lang="en-US"/>
              <a:t>Click to edit Master text styles</a:t>
            </a:r>
          </a:p>
        </p:txBody>
      </p:sp>
      <p:sp>
        <p:nvSpPr>
          <p:cNvPr id="15" name="Text Placeholder 4">
            <a:extLst>
              <a:ext uri="{FF2B5EF4-FFF2-40B4-BE49-F238E27FC236}">
                <a16:creationId xmlns:a16="http://schemas.microsoft.com/office/drawing/2014/main" id="{C717AE52-2F8E-440C-85F2-EFA9F3C4FEF7}"/>
              </a:ext>
            </a:extLst>
          </p:cNvPr>
          <p:cNvSpPr>
            <a:spLocks noGrp="1"/>
          </p:cNvSpPr>
          <p:nvPr>
            <p:ph type="body" sz="quarter" idx="28"/>
          </p:nvPr>
        </p:nvSpPr>
        <p:spPr>
          <a:xfrm>
            <a:off x="6276157" y="2017714"/>
            <a:ext cx="2501697" cy="387798"/>
          </a:xfrm>
        </p:spPr>
        <p:txBody>
          <a:bodyPr>
            <a:spAutoFit/>
          </a:bodyPr>
          <a:lstStyle>
            <a:lvl1pPr marL="0" indent="0">
              <a:buNone/>
              <a:defRPr b="1"/>
            </a:lvl1pPr>
          </a:lstStyle>
          <a:p>
            <a:pPr lvl="0"/>
            <a:r>
              <a:rPr lang="en-US"/>
              <a:t>Click to edit Master text styles</a:t>
            </a:r>
          </a:p>
        </p:txBody>
      </p:sp>
      <p:sp>
        <p:nvSpPr>
          <p:cNvPr id="16" name="Text Placeholder 4">
            <a:extLst>
              <a:ext uri="{FF2B5EF4-FFF2-40B4-BE49-F238E27FC236}">
                <a16:creationId xmlns:a16="http://schemas.microsoft.com/office/drawing/2014/main" id="{F834BAB8-97AF-4303-ADF4-362354B7E2CB}"/>
              </a:ext>
            </a:extLst>
          </p:cNvPr>
          <p:cNvSpPr>
            <a:spLocks noGrp="1"/>
          </p:cNvSpPr>
          <p:nvPr>
            <p:ph type="body" sz="quarter" idx="29"/>
          </p:nvPr>
        </p:nvSpPr>
        <p:spPr>
          <a:xfrm>
            <a:off x="9137853" y="2017714"/>
            <a:ext cx="2501697" cy="387798"/>
          </a:xfrm>
        </p:spPr>
        <p:txBody>
          <a:bodyPr>
            <a:spAutoFit/>
          </a:bodyPr>
          <a:lstStyle>
            <a:lvl1pPr marL="0" indent="0">
              <a:buNone/>
              <a:defRPr b="1"/>
            </a:lvl1pPr>
          </a:lstStyle>
          <a:p>
            <a:pPr lvl="0"/>
            <a:r>
              <a:rPr lang="en-US"/>
              <a:t>Click to edit Master text styles</a:t>
            </a:r>
          </a:p>
        </p:txBody>
      </p:sp>
      <p:sp>
        <p:nvSpPr>
          <p:cNvPr id="17" name="TextBox 8">
            <a:extLst>
              <a:ext uri="{FF2B5EF4-FFF2-40B4-BE49-F238E27FC236}">
                <a16:creationId xmlns:a16="http://schemas.microsoft.com/office/drawing/2014/main" id="{46EDB389-975C-4DEF-8899-ADFFD3445C4F}"/>
              </a:ext>
            </a:extLst>
          </p:cNvPr>
          <p:cNvSpPr txBox="1">
            <a:spLocks/>
          </p:cNvSpPr>
          <p:nvPr userDrawn="1"/>
        </p:nvSpPr>
        <p:spPr>
          <a:xfrm>
            <a:off x="-3238500" y="2017714"/>
            <a:ext cx="3054075" cy="769441"/>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Bullets</a:t>
            </a:r>
          </a:p>
          <a:p>
            <a:pPr marL="0" indent="0">
              <a:buNone/>
            </a:pPr>
            <a:r>
              <a:rPr lang="en-US" sz="1000" b="0">
                <a:solidFill>
                  <a:schemeClr val="tx1"/>
                </a:solidFill>
              </a:rPr>
              <a:t>Unless you are creating a bulleted list with </a:t>
            </a:r>
            <a:br>
              <a:rPr lang="en-US" sz="1000" b="0">
                <a:solidFill>
                  <a:schemeClr val="tx1"/>
                </a:solidFill>
              </a:rPr>
            </a:br>
            <a:r>
              <a:rPr lang="en-US" sz="1000" b="0">
                <a:solidFill>
                  <a:schemeClr val="tx1"/>
                </a:solidFill>
              </a:rPr>
              <a:t>a few key words, deactivate the bullet in the first line of your text, i.e., use bullets for subpoints only.</a:t>
            </a:r>
          </a:p>
        </p:txBody>
      </p:sp>
      <p:sp>
        <p:nvSpPr>
          <p:cNvPr id="18" name="Slide Number Placeholder 4">
            <a:extLst>
              <a:ext uri="{FF2B5EF4-FFF2-40B4-BE49-F238E27FC236}">
                <a16:creationId xmlns:a16="http://schemas.microsoft.com/office/drawing/2014/main" id="{789B8FD6-CD8E-4378-9BD0-F7CD9D3EDA44}"/>
              </a:ext>
            </a:extLst>
          </p:cNvPr>
          <p:cNvSpPr txBox="1">
            <a:spLocks/>
          </p:cNvSpPr>
          <p:nvPr userDrawn="1"/>
        </p:nvSpPr>
        <p:spPr>
          <a:xfrm>
            <a:off x="11432381" y="367645"/>
            <a:ext cx="204707" cy="107722"/>
          </a:xfrm>
          <a:prstGeom prst="rect">
            <a:avLst/>
          </a:prstGeom>
        </p:spPr>
        <p:txBody>
          <a:bodyPr vert="horz" wrap="square" lIns="0" tIns="0" rIns="0" bIns="0" rtlCol="0" anchor="ctr">
            <a:spAutoFit/>
          </a:bodyPr>
          <a:lstStyle>
            <a:defPPr>
              <a:defRPr lang="en-US"/>
            </a:defPPr>
            <a:lvl1pPr marL="0" algn="r"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03DD7B-12C8-43B8-9F45-989336E79744}" type="slidenum">
              <a:rPr lang="en-US" smtClean="0"/>
              <a:pPr/>
              <a:t>‹#›</a:t>
            </a:fld>
            <a:endParaRPr lang="en-US"/>
          </a:p>
        </p:txBody>
      </p:sp>
      <p:sp>
        <p:nvSpPr>
          <p:cNvPr id="3" name="Footer Placeholder 2">
            <a:extLst>
              <a:ext uri="{FF2B5EF4-FFF2-40B4-BE49-F238E27FC236}">
                <a16:creationId xmlns:a16="http://schemas.microsoft.com/office/drawing/2014/main" id="{9799DCFF-2385-4258-964F-6B407CF90554}"/>
              </a:ext>
            </a:extLst>
          </p:cNvPr>
          <p:cNvSpPr>
            <a:spLocks noGrp="1"/>
          </p:cNvSpPr>
          <p:nvPr>
            <p:ph type="ftr" sz="quarter" idx="30"/>
          </p:nvPr>
        </p:nvSpPr>
        <p:spPr/>
        <p:txBody>
          <a:bodyPr/>
          <a:lstStyle/>
          <a:p>
            <a:r>
              <a:rPr lang="en-US"/>
              <a:t>© Simcorp 2022</a:t>
            </a:r>
          </a:p>
        </p:txBody>
      </p:sp>
    </p:spTree>
    <p:extLst>
      <p:ext uri="{BB962C8B-B14F-4D97-AF65-F5344CB8AC3E}">
        <p14:creationId xmlns:p14="http://schemas.microsoft.com/office/powerpoint/2010/main" val="146992034"/>
      </p:ext>
    </p:extLst>
  </p:cSld>
  <p:clrMapOvr>
    <a:masterClrMapping/>
  </p:clrMapOvr>
  <p:extLst>
    <p:ext uri="{DCECCB84-F9BA-43D5-87BE-67443E8EF086}">
      <p15:sldGuideLst xmlns:p15="http://schemas.microsoft.com/office/powerpoint/2012/main">
        <p15:guide id="7" pos="1925" userDrawn="1">
          <p15:clr>
            <a:srgbClr val="FBAE40"/>
          </p15:clr>
        </p15:guide>
        <p15:guide id="8" pos="2150" userDrawn="1">
          <p15:clr>
            <a:srgbClr val="FBAE40"/>
          </p15:clr>
        </p15:guide>
        <p15:guide id="9" pos="5531" userDrawn="1">
          <p15:clr>
            <a:srgbClr val="FBAE40"/>
          </p15:clr>
        </p15:guide>
        <p15:guide id="10" pos="5754" userDrawn="1">
          <p15:clr>
            <a:srgbClr val="FBAE40"/>
          </p15:clr>
        </p15:guide>
        <p15:guide id="11" pos="3726" userDrawn="1">
          <p15:clr>
            <a:srgbClr val="FBAE40"/>
          </p15:clr>
        </p15:guide>
        <p15:guide id="12" pos="3953" userDrawn="1">
          <p15:clr>
            <a:srgbClr val="FBAE40"/>
          </p15:clr>
        </p15:guide>
        <p15:guide id="13" orient="horz" pos="143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4CF16BFF-43CB-4D55-A384-2FD2C0D0A4ED}"/>
              </a:ext>
            </a:extLst>
          </p:cNvPr>
          <p:cNvSpPr txBox="1">
            <a:spLocks/>
          </p:cNvSpPr>
          <p:nvPr userDrawn="1"/>
        </p:nvSpPr>
        <p:spPr>
          <a:xfrm>
            <a:off x="11432381" y="367645"/>
            <a:ext cx="204707" cy="107722"/>
          </a:xfrm>
          <a:prstGeom prst="rect">
            <a:avLst/>
          </a:prstGeom>
        </p:spPr>
        <p:txBody>
          <a:bodyPr vert="horz" wrap="square" lIns="0" tIns="0" rIns="0" bIns="0" rtlCol="0" anchor="ctr">
            <a:spAutoFit/>
          </a:bodyPr>
          <a:lstStyle>
            <a:defPPr>
              <a:defRPr lang="en-US"/>
            </a:defPPr>
            <a:lvl1pPr marL="0" algn="r"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03DD7B-12C8-43B8-9F45-989336E79744}" type="slidenum">
              <a:rPr lang="en-US" smtClean="0"/>
              <a:pPr/>
              <a:t>‹#›</a:t>
            </a:fld>
            <a:endParaRPr lang="en-US"/>
          </a:p>
        </p:txBody>
      </p:sp>
      <p:sp>
        <p:nvSpPr>
          <p:cNvPr id="3" name="Footer Placeholder 2">
            <a:extLst>
              <a:ext uri="{FF2B5EF4-FFF2-40B4-BE49-F238E27FC236}">
                <a16:creationId xmlns:a16="http://schemas.microsoft.com/office/drawing/2014/main" id="{CF4CA9D4-A225-4AAC-84FE-679303E08987}"/>
              </a:ext>
            </a:extLst>
          </p:cNvPr>
          <p:cNvSpPr>
            <a:spLocks noGrp="1"/>
          </p:cNvSpPr>
          <p:nvPr>
            <p:ph type="ftr" sz="quarter" idx="10"/>
          </p:nvPr>
        </p:nvSpPr>
        <p:spPr/>
        <p:txBody>
          <a:bodyPr/>
          <a:lstStyle/>
          <a:p>
            <a:r>
              <a:rPr lang="en-US"/>
              <a:t>© Simcorp 2022</a:t>
            </a:r>
          </a:p>
        </p:txBody>
      </p:sp>
    </p:spTree>
    <p:extLst>
      <p:ext uri="{BB962C8B-B14F-4D97-AF65-F5344CB8AC3E}">
        <p14:creationId xmlns:p14="http://schemas.microsoft.com/office/powerpoint/2010/main" val="3638849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_Light">
    <p:bg>
      <p:bgPr>
        <a:solidFill>
          <a:schemeClr val="accent1"/>
        </a:solid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C5A87A8-22DD-4EFF-93FC-F12B4247DD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809" y="289029"/>
            <a:ext cx="1397192" cy="264691"/>
          </a:xfrm>
          <a:prstGeom prst="rect">
            <a:avLst/>
          </a:prstGeom>
        </p:spPr>
      </p:pic>
      <p:sp>
        <p:nvSpPr>
          <p:cNvPr id="20" name="Text Placeholder 19">
            <a:extLst>
              <a:ext uri="{FF2B5EF4-FFF2-40B4-BE49-F238E27FC236}">
                <a16:creationId xmlns:a16="http://schemas.microsoft.com/office/drawing/2014/main" id="{4DE9BE55-EFAE-4837-84D2-87E24CCF4AA6}"/>
              </a:ext>
            </a:extLst>
          </p:cNvPr>
          <p:cNvSpPr>
            <a:spLocks noGrp="1"/>
          </p:cNvSpPr>
          <p:nvPr>
            <p:ph type="body" sz="quarter" idx="12" hasCustomPrompt="1"/>
          </p:nvPr>
        </p:nvSpPr>
        <p:spPr>
          <a:xfrm>
            <a:off x="646113" y="5898926"/>
            <a:ext cx="4501707" cy="193899"/>
          </a:xfrm>
        </p:spPr>
        <p:txBody>
          <a:bodyPr anchor="b">
            <a:noAutofit/>
          </a:bodyPr>
          <a:lstStyle>
            <a:lvl1pPr marL="0" indent="0">
              <a:buNone/>
              <a:defRPr>
                <a:solidFill>
                  <a:schemeClr val="accent4"/>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Add date</a:t>
            </a:r>
          </a:p>
        </p:txBody>
      </p:sp>
      <p:sp>
        <p:nvSpPr>
          <p:cNvPr id="2" name="Title 1"/>
          <p:cNvSpPr>
            <a:spLocks noGrp="1"/>
          </p:cNvSpPr>
          <p:nvPr>
            <p:ph type="ctrTitle" hasCustomPrompt="1"/>
          </p:nvPr>
        </p:nvSpPr>
        <p:spPr>
          <a:xfrm>
            <a:off x="646113" y="1356129"/>
            <a:ext cx="8485188" cy="1551194"/>
          </a:xfrm>
        </p:spPr>
        <p:txBody>
          <a:bodyPr anchor="b">
            <a:noAutofit/>
          </a:bodyPr>
          <a:lstStyle>
            <a:lvl1pPr algn="l">
              <a:defRPr sz="5600">
                <a:solidFill>
                  <a:schemeClr val="accent4"/>
                </a:solidFill>
              </a:defRPr>
            </a:lvl1pPr>
          </a:lstStyle>
          <a:p>
            <a:r>
              <a:rPr lang="en-US" noProof="0"/>
              <a:t>Add presentation title</a:t>
            </a:r>
          </a:p>
        </p:txBody>
      </p:sp>
      <p:sp>
        <p:nvSpPr>
          <p:cNvPr id="3" name="Subtitle 2"/>
          <p:cNvSpPr>
            <a:spLocks noGrp="1"/>
          </p:cNvSpPr>
          <p:nvPr>
            <p:ph type="subTitle" idx="1" hasCustomPrompt="1"/>
          </p:nvPr>
        </p:nvSpPr>
        <p:spPr>
          <a:xfrm>
            <a:off x="646113" y="3051323"/>
            <a:ext cx="8485188" cy="553998"/>
          </a:xfrm>
        </p:spPr>
        <p:txBody>
          <a:bodyPr>
            <a:noAutofit/>
          </a:bodyPr>
          <a:lstStyle>
            <a:lvl1pPr marL="0" indent="0" algn="l">
              <a:buNone/>
              <a:defRPr sz="2000">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Add subtitle - max two lines</a:t>
            </a:r>
          </a:p>
        </p:txBody>
      </p:sp>
      <p:sp>
        <p:nvSpPr>
          <p:cNvPr id="33" name="TextBox 32">
            <a:extLst>
              <a:ext uri="{FF2B5EF4-FFF2-40B4-BE49-F238E27FC236}">
                <a16:creationId xmlns:a16="http://schemas.microsoft.com/office/drawing/2014/main" id="{6F78B718-8A52-4E96-BA1E-EB9C8D6D0624}"/>
              </a:ext>
            </a:extLst>
          </p:cNvPr>
          <p:cNvSpPr txBox="1">
            <a:spLocks/>
          </p:cNvSpPr>
          <p:nvPr/>
        </p:nvSpPr>
        <p:spPr>
          <a:xfrm>
            <a:off x="-3238499" y="3713810"/>
            <a:ext cx="3054074" cy="1138773"/>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On this layout, you can change the background color to white</a:t>
            </a:r>
          </a:p>
          <a:p>
            <a:pPr marL="0" indent="0">
              <a:buNone/>
            </a:pPr>
            <a:r>
              <a:rPr lang="en-US" sz="1000" b="1">
                <a:solidFill>
                  <a:schemeClr val="tx1"/>
                </a:solidFill>
              </a:rPr>
              <a:t>In the Ribbon:</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Go to the Design tab</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Select Format Background</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Change the background color to white</a:t>
            </a:r>
            <a:endParaRPr lang="en-US" sz="1000" b="1">
              <a:solidFill>
                <a:schemeClr val="tx1"/>
              </a:solidFill>
            </a:endParaRPr>
          </a:p>
        </p:txBody>
      </p:sp>
      <p:pic>
        <p:nvPicPr>
          <p:cNvPr id="30" name="Graphic 29">
            <a:extLst>
              <a:ext uri="{FF2B5EF4-FFF2-40B4-BE49-F238E27FC236}">
                <a16:creationId xmlns:a16="http://schemas.microsoft.com/office/drawing/2014/main" id="{1A2EE405-85B1-421A-833E-B91DF5AB4C5A}"/>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287809" y="289029"/>
            <a:ext cx="1397192" cy="264691"/>
          </a:xfrm>
          <a:prstGeom prst="rect">
            <a:avLst/>
          </a:prstGeom>
        </p:spPr>
      </p:pic>
      <p:grpSp>
        <p:nvGrpSpPr>
          <p:cNvPr id="56" name="Group 55">
            <a:extLst>
              <a:ext uri="{FF2B5EF4-FFF2-40B4-BE49-F238E27FC236}">
                <a16:creationId xmlns:a16="http://schemas.microsoft.com/office/drawing/2014/main" id="{D3A46F65-ADD3-473E-8530-A242204F8E9E}"/>
              </a:ext>
            </a:extLst>
          </p:cNvPr>
          <p:cNvGrpSpPr/>
          <p:nvPr userDrawn="1"/>
        </p:nvGrpSpPr>
        <p:grpSpPr>
          <a:xfrm>
            <a:off x="-3247458" y="-5397"/>
            <a:ext cx="3063033" cy="3444887"/>
            <a:chOff x="-3247458" y="-5397"/>
            <a:chExt cx="3063033" cy="3444887"/>
          </a:xfrm>
        </p:grpSpPr>
        <p:sp>
          <p:nvSpPr>
            <p:cNvPr id="57" name="TextBox 8">
              <a:extLst>
                <a:ext uri="{FF2B5EF4-FFF2-40B4-BE49-F238E27FC236}">
                  <a16:creationId xmlns:a16="http://schemas.microsoft.com/office/drawing/2014/main" id="{5876987E-919D-478B-8C3F-F7F4A56DE59E}"/>
                </a:ext>
              </a:extLst>
            </p:cNvPr>
            <p:cNvSpPr txBox="1">
              <a:spLocks/>
            </p:cNvSpPr>
            <p:nvPr/>
          </p:nvSpPr>
          <p:spPr>
            <a:xfrm>
              <a:off x="-3238500" y="-5397"/>
              <a:ext cx="3054075" cy="2677656"/>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Change the ‘graphic square’ elements</a:t>
              </a:r>
            </a:p>
            <a:p>
              <a:pPr marL="0" indent="0">
                <a:buNone/>
              </a:pPr>
              <a:r>
                <a:rPr lang="en-US" sz="1000" b="1">
                  <a:solidFill>
                    <a:schemeClr val="tx1"/>
                  </a:solidFill>
                </a:rPr>
                <a:t>Remove</a:t>
              </a:r>
              <a:r>
                <a:rPr lang="en-US" sz="1000" b="0">
                  <a:solidFill>
                    <a:schemeClr val="tx1"/>
                  </a:solidFill>
                </a:rPr>
                <a:t> elements by deleting them.</a:t>
              </a:r>
            </a:p>
            <a:p>
              <a:pPr marL="0" indent="0">
                <a:buNone/>
              </a:pPr>
              <a:r>
                <a:rPr lang="en-US" sz="1000" b="1">
                  <a:solidFill>
                    <a:schemeClr val="tx1"/>
                  </a:solidFill>
                </a:rPr>
                <a:t>Add</a:t>
              </a:r>
              <a:r>
                <a:rPr lang="en-US" sz="1000" b="0">
                  <a:solidFill>
                    <a:schemeClr val="tx1"/>
                  </a:solidFill>
                </a:rPr>
                <a:t> elements by copying existing ones to other locations. Copy a square by pressing the Ctrl key while you move a square with the mouse (release the mouse before you release Ctrl).</a:t>
              </a:r>
            </a:p>
            <a:p>
              <a:pPr marL="0" indent="0">
                <a:buNone/>
              </a:pPr>
              <a:r>
                <a:rPr lang="en-US" sz="1000" b="0">
                  <a:solidFill>
                    <a:schemeClr val="tx1"/>
                  </a:solidFill>
                </a:rPr>
                <a:t>Follow these guidelines:</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For layouts with colored backgrounds, do not change the original fill color</a:t>
              </a:r>
            </a:p>
            <a:p>
              <a:pPr marL="177800" indent="-180000">
                <a:buFont typeface="+mj-lt"/>
                <a:buAutoNum type="arabicPeriod"/>
              </a:pPr>
              <a:r>
                <a:rPr lang="en-US" sz="1000" b="0">
                  <a:solidFill>
                    <a:schemeClr val="tx1"/>
                  </a:solidFill>
                </a:rPr>
                <a:t>Do not leave space between elements and make sure they do not overlap</a:t>
              </a:r>
            </a:p>
            <a:p>
              <a:pPr marL="177800" indent="-180000">
                <a:buFont typeface="+mj-lt"/>
                <a:buAutoNum type="arabicPeriod"/>
              </a:pPr>
              <a:r>
                <a:rPr lang="en-US" sz="1000" b="0">
                  <a:solidFill>
                    <a:schemeClr val="tx1"/>
                  </a:solidFill>
                </a:rPr>
                <a:t>If you change the size of the squares, ensure that they remain square by pressing the Shift key while using the corner markers to change the size.</a:t>
              </a:r>
              <a:endParaRPr lang="en-US" sz="1000" b="1">
                <a:solidFill>
                  <a:schemeClr val="tx1"/>
                </a:solidFill>
              </a:endParaRPr>
            </a:p>
          </p:txBody>
        </p:sp>
        <p:grpSp>
          <p:nvGrpSpPr>
            <p:cNvPr id="58" name="Group 57">
              <a:extLst>
                <a:ext uri="{FF2B5EF4-FFF2-40B4-BE49-F238E27FC236}">
                  <a16:creationId xmlns:a16="http://schemas.microsoft.com/office/drawing/2014/main" id="{84466FDC-B880-4C28-88FB-071B1108BD54}"/>
                </a:ext>
              </a:extLst>
            </p:cNvPr>
            <p:cNvGrpSpPr>
              <a:grpSpLocks/>
            </p:cNvGrpSpPr>
            <p:nvPr/>
          </p:nvGrpSpPr>
          <p:grpSpPr>
            <a:xfrm>
              <a:off x="-3247458" y="2780259"/>
              <a:ext cx="3016477" cy="659231"/>
              <a:chOff x="-3247458" y="2183435"/>
              <a:chExt cx="3016477" cy="659231"/>
            </a:xfrm>
          </p:grpSpPr>
          <p:grpSp>
            <p:nvGrpSpPr>
              <p:cNvPr id="59" name="Group 58">
                <a:extLst>
                  <a:ext uri="{FF2B5EF4-FFF2-40B4-BE49-F238E27FC236}">
                    <a16:creationId xmlns:a16="http://schemas.microsoft.com/office/drawing/2014/main" id="{4924325F-828C-4312-BA7B-1C94517334E1}"/>
                  </a:ext>
                </a:extLst>
              </p:cNvPr>
              <p:cNvGrpSpPr/>
              <p:nvPr/>
            </p:nvGrpSpPr>
            <p:grpSpPr>
              <a:xfrm>
                <a:off x="-2995593" y="2183436"/>
                <a:ext cx="1170869" cy="659230"/>
                <a:chOff x="-1820135" y="4330269"/>
                <a:chExt cx="1397193" cy="786656"/>
              </a:xfrm>
            </p:grpSpPr>
            <p:sp>
              <p:nvSpPr>
                <p:cNvPr id="91" name="Rectangle 90">
                  <a:extLst>
                    <a:ext uri="{FF2B5EF4-FFF2-40B4-BE49-F238E27FC236}">
                      <a16:creationId xmlns:a16="http://schemas.microsoft.com/office/drawing/2014/main" id="{398A2109-D841-4188-91D1-7BF5302DC81A}"/>
                    </a:ext>
                  </a:extLst>
                </p:cNvPr>
                <p:cNvSpPr>
                  <a:spLocks/>
                </p:cNvSpPr>
                <p:nvPr/>
              </p:nvSpPr>
              <p:spPr>
                <a:xfrm>
                  <a:off x="-1820135" y="4330269"/>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2" name="Rectangle 91">
                  <a:extLst>
                    <a:ext uri="{FF2B5EF4-FFF2-40B4-BE49-F238E27FC236}">
                      <a16:creationId xmlns:a16="http://schemas.microsoft.com/office/drawing/2014/main" id="{B60329C5-676A-4CDD-A5D6-3D0270868CD4}"/>
                    </a:ext>
                  </a:extLst>
                </p:cNvPr>
                <p:cNvSpPr>
                  <a:spLocks/>
                </p:cNvSpPr>
                <p:nvPr/>
              </p:nvSpPr>
              <p:spPr>
                <a:xfrm>
                  <a:off x="-1820135" y="4630627"/>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3" name="Rectangle 92">
                  <a:extLst>
                    <a:ext uri="{FF2B5EF4-FFF2-40B4-BE49-F238E27FC236}">
                      <a16:creationId xmlns:a16="http://schemas.microsoft.com/office/drawing/2014/main" id="{7154C1C6-2B3C-4603-8BB9-CFDF0518F4EA}"/>
                    </a:ext>
                  </a:extLst>
                </p:cNvPr>
                <p:cNvSpPr>
                  <a:spLocks/>
                </p:cNvSpPr>
                <p:nvPr/>
              </p:nvSpPr>
              <p:spPr>
                <a:xfrm>
                  <a:off x="-1820135" y="4873085"/>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4" name="Rectangle 93">
                  <a:extLst>
                    <a:ext uri="{FF2B5EF4-FFF2-40B4-BE49-F238E27FC236}">
                      <a16:creationId xmlns:a16="http://schemas.microsoft.com/office/drawing/2014/main" id="{946D0092-DEEB-4EF0-A8F2-B744BBB93726}"/>
                    </a:ext>
                  </a:extLst>
                </p:cNvPr>
                <p:cNvSpPr>
                  <a:spLocks/>
                </p:cNvSpPr>
                <p:nvPr/>
              </p:nvSpPr>
              <p:spPr>
                <a:xfrm>
                  <a:off x="-666782" y="433026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5" name="Rectangle 94">
                  <a:extLst>
                    <a:ext uri="{FF2B5EF4-FFF2-40B4-BE49-F238E27FC236}">
                      <a16:creationId xmlns:a16="http://schemas.microsoft.com/office/drawing/2014/main" id="{CDFAAF2C-2DC0-4845-9877-4D1F198B1C70}"/>
                    </a:ext>
                  </a:extLst>
                </p:cNvPr>
                <p:cNvSpPr>
                  <a:spLocks/>
                </p:cNvSpPr>
                <p:nvPr/>
              </p:nvSpPr>
              <p:spPr>
                <a:xfrm>
                  <a:off x="-911526" y="457410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60" name="Group 59">
                <a:extLst>
                  <a:ext uri="{FF2B5EF4-FFF2-40B4-BE49-F238E27FC236}">
                    <a16:creationId xmlns:a16="http://schemas.microsoft.com/office/drawing/2014/main" id="{72DCDB50-4CD8-4EFE-AEAD-FC10D623E228}"/>
                  </a:ext>
                </a:extLst>
              </p:cNvPr>
              <p:cNvGrpSpPr/>
              <p:nvPr/>
            </p:nvGrpSpPr>
            <p:grpSpPr>
              <a:xfrm>
                <a:off x="-3247458" y="2183435"/>
                <a:ext cx="190497" cy="190497"/>
                <a:chOff x="-1190625" y="5119688"/>
                <a:chExt cx="242890" cy="242890"/>
              </a:xfrm>
            </p:grpSpPr>
            <p:sp>
              <p:nvSpPr>
                <p:cNvPr id="70" name="Oval 69">
                  <a:extLst>
                    <a:ext uri="{FF2B5EF4-FFF2-40B4-BE49-F238E27FC236}">
                      <a16:creationId xmlns:a16="http://schemas.microsoft.com/office/drawing/2014/main" id="{790FE1E6-63D3-46DC-921A-26284B433717}"/>
                    </a:ext>
                  </a:extLst>
                </p:cNvPr>
                <p:cNvSpPr/>
                <p:nvPr/>
              </p:nvSpPr>
              <p:spPr>
                <a:xfrm>
                  <a:off x="-1190625" y="5119688"/>
                  <a:ext cx="242890" cy="24289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0" name="Plus Sign 89">
                  <a:extLst>
                    <a:ext uri="{FF2B5EF4-FFF2-40B4-BE49-F238E27FC236}">
                      <a16:creationId xmlns:a16="http://schemas.microsoft.com/office/drawing/2014/main" id="{281B9158-1BF5-4B8F-AD82-0006EC15353B}"/>
                    </a:ext>
                  </a:extLst>
                </p:cNvPr>
                <p:cNvSpPr>
                  <a:spLocks/>
                </p:cNvSpPr>
                <p:nvPr/>
              </p:nvSpPr>
              <p:spPr>
                <a:xfrm>
                  <a:off x="-1171170" y="5139143"/>
                  <a:ext cx="203980" cy="203980"/>
                </a:xfrm>
                <a:prstGeom prst="mathPlus">
                  <a:avLst>
                    <a:gd name="adj1" fmla="val 11846"/>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61" name="Group 60">
                <a:extLst>
                  <a:ext uri="{FF2B5EF4-FFF2-40B4-BE49-F238E27FC236}">
                    <a16:creationId xmlns:a16="http://schemas.microsoft.com/office/drawing/2014/main" id="{230F55B0-F604-4627-BC29-35B6A76AAEB0}"/>
                  </a:ext>
                </a:extLst>
              </p:cNvPr>
              <p:cNvGrpSpPr/>
              <p:nvPr/>
            </p:nvGrpSpPr>
            <p:grpSpPr>
              <a:xfrm>
                <a:off x="-1401850" y="2183435"/>
                <a:ext cx="1170869" cy="659230"/>
                <a:chOff x="-1820135" y="5417070"/>
                <a:chExt cx="1397193" cy="786656"/>
              </a:xfrm>
            </p:grpSpPr>
            <p:sp>
              <p:nvSpPr>
                <p:cNvPr id="65" name="Rectangle 64">
                  <a:extLst>
                    <a:ext uri="{FF2B5EF4-FFF2-40B4-BE49-F238E27FC236}">
                      <a16:creationId xmlns:a16="http://schemas.microsoft.com/office/drawing/2014/main" id="{F304F7DD-F452-45D9-B562-273C1F6F5AF2}"/>
                    </a:ext>
                  </a:extLst>
                </p:cNvPr>
                <p:cNvSpPr>
                  <a:spLocks/>
                </p:cNvSpPr>
                <p:nvPr/>
              </p:nvSpPr>
              <p:spPr>
                <a:xfrm>
                  <a:off x="-1820135" y="5417070"/>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6" name="Rectangle 65">
                  <a:extLst>
                    <a:ext uri="{FF2B5EF4-FFF2-40B4-BE49-F238E27FC236}">
                      <a16:creationId xmlns:a16="http://schemas.microsoft.com/office/drawing/2014/main" id="{131B2BF4-DC3D-44C1-B132-AA5F07FBBBD2}"/>
                    </a:ext>
                  </a:extLst>
                </p:cNvPr>
                <p:cNvSpPr>
                  <a:spLocks/>
                </p:cNvSpPr>
                <p:nvPr/>
              </p:nvSpPr>
              <p:spPr>
                <a:xfrm>
                  <a:off x="-1820135" y="565264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7" name="Rectangle 66">
                  <a:extLst>
                    <a:ext uri="{FF2B5EF4-FFF2-40B4-BE49-F238E27FC236}">
                      <a16:creationId xmlns:a16="http://schemas.microsoft.com/office/drawing/2014/main" id="{FDCCB561-4F76-418B-82E1-A2E696A7E23F}"/>
                    </a:ext>
                  </a:extLst>
                </p:cNvPr>
                <p:cNvSpPr>
                  <a:spLocks/>
                </p:cNvSpPr>
                <p:nvPr/>
              </p:nvSpPr>
              <p:spPr>
                <a:xfrm>
                  <a:off x="-1820135" y="595988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8" name="Rectangle 67">
                  <a:extLst>
                    <a:ext uri="{FF2B5EF4-FFF2-40B4-BE49-F238E27FC236}">
                      <a16:creationId xmlns:a16="http://schemas.microsoft.com/office/drawing/2014/main" id="{0F1E4E6C-6862-408D-8259-426ACFE18636}"/>
                    </a:ext>
                  </a:extLst>
                </p:cNvPr>
                <p:cNvSpPr/>
                <p:nvPr/>
              </p:nvSpPr>
              <p:spPr>
                <a:xfrm>
                  <a:off x="-666782" y="5417333"/>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9" name="Rectangle 68">
                  <a:extLst>
                    <a:ext uri="{FF2B5EF4-FFF2-40B4-BE49-F238E27FC236}">
                      <a16:creationId xmlns:a16="http://schemas.microsoft.com/office/drawing/2014/main" id="{742762DE-628A-4D0D-9DC0-D6A764A2FFC8}"/>
                    </a:ext>
                  </a:extLst>
                </p:cNvPr>
                <p:cNvSpPr/>
                <p:nvPr/>
              </p:nvSpPr>
              <p:spPr>
                <a:xfrm>
                  <a:off x="-773462" y="571604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62" name="Group 61">
                <a:extLst>
                  <a:ext uri="{FF2B5EF4-FFF2-40B4-BE49-F238E27FC236}">
                    <a16:creationId xmlns:a16="http://schemas.microsoft.com/office/drawing/2014/main" id="{395C04D9-7456-4743-ACD6-A8C8C3BE4C0E}"/>
                  </a:ext>
                </a:extLst>
              </p:cNvPr>
              <p:cNvGrpSpPr/>
              <p:nvPr/>
            </p:nvGrpSpPr>
            <p:grpSpPr>
              <a:xfrm>
                <a:off x="-1653715" y="2183435"/>
                <a:ext cx="190497" cy="190497"/>
                <a:chOff x="-820920" y="5119691"/>
                <a:chExt cx="242890" cy="242890"/>
              </a:xfrm>
            </p:grpSpPr>
            <p:sp>
              <p:nvSpPr>
                <p:cNvPr id="63" name="Oval 62">
                  <a:extLst>
                    <a:ext uri="{FF2B5EF4-FFF2-40B4-BE49-F238E27FC236}">
                      <a16:creationId xmlns:a16="http://schemas.microsoft.com/office/drawing/2014/main" id="{52AA8DD3-4BCE-40DD-86CD-B0769962E3E0}"/>
                    </a:ext>
                  </a:extLst>
                </p:cNvPr>
                <p:cNvSpPr/>
                <p:nvPr/>
              </p:nvSpPr>
              <p:spPr>
                <a:xfrm>
                  <a:off x="-820920" y="5119691"/>
                  <a:ext cx="242890" cy="242890"/>
                </a:xfrm>
                <a:prstGeom prst="ellipse">
                  <a:avLst/>
                </a:prstGeom>
                <a:solidFill>
                  <a:srgbClr val="C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4" name="Division Sign 63">
                  <a:extLst>
                    <a:ext uri="{FF2B5EF4-FFF2-40B4-BE49-F238E27FC236}">
                      <a16:creationId xmlns:a16="http://schemas.microsoft.com/office/drawing/2014/main" id="{A52C5F44-0B51-4648-8BC0-1EB06C82F01F}"/>
                    </a:ext>
                  </a:extLst>
                </p:cNvPr>
                <p:cNvSpPr>
                  <a:spLocks/>
                </p:cNvSpPr>
                <p:nvPr/>
              </p:nvSpPr>
              <p:spPr>
                <a:xfrm>
                  <a:off x="-801465" y="5139146"/>
                  <a:ext cx="203980" cy="203980"/>
                </a:xfrm>
                <a:prstGeom prst="mathDivide">
                  <a:avLst>
                    <a:gd name="adj1" fmla="val 11846"/>
                    <a:gd name="adj2" fmla="val 7048"/>
                    <a:gd name="adj3" fmla="val 1176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grpSp>
      <p:sp>
        <p:nvSpPr>
          <p:cNvPr id="32" name="Text Placeholder 21">
            <a:extLst>
              <a:ext uri="{FF2B5EF4-FFF2-40B4-BE49-F238E27FC236}">
                <a16:creationId xmlns:a16="http://schemas.microsoft.com/office/drawing/2014/main" id="{BA363507-9FBB-489D-973F-0DE601CE5FD6}"/>
              </a:ext>
            </a:extLst>
          </p:cNvPr>
          <p:cNvSpPr>
            <a:spLocks noGrp="1" noChangeAspect="1"/>
          </p:cNvSpPr>
          <p:nvPr>
            <p:ph type="body" sz="quarter" idx="15" hasCustomPrompt="1"/>
          </p:nvPr>
        </p:nvSpPr>
        <p:spPr>
          <a:xfrm>
            <a:off x="7620000" y="4572000"/>
            <a:ext cx="2286000" cy="2286000"/>
          </a:xfrm>
          <a:solidFill>
            <a:schemeClr val="accent4"/>
          </a:solidFill>
          <a:ln>
            <a:noFill/>
          </a:ln>
        </p:spPr>
        <p:txBody>
          <a:bodyPr lIns="72000" tIns="72000" rIns="72000" bIns="72000"/>
          <a:lstStyle>
            <a:lvl1pPr marL="0" indent="0">
              <a:buFont typeface="Arial" panose="020B0604020202020204" pitchFamily="34" charset="0"/>
              <a:buNone/>
              <a:defRPr sz="1400">
                <a:solidFill>
                  <a:schemeClr val="bg1"/>
                </a:solidFill>
              </a:defRPr>
            </a:lvl1pPr>
          </a:lstStyle>
          <a:p>
            <a:pPr lvl="0"/>
            <a:r>
              <a:rPr lang="en-US"/>
              <a:t> </a:t>
            </a:r>
          </a:p>
        </p:txBody>
      </p:sp>
      <p:sp>
        <p:nvSpPr>
          <p:cNvPr id="34" name="Text Placeholder 21">
            <a:extLst>
              <a:ext uri="{FF2B5EF4-FFF2-40B4-BE49-F238E27FC236}">
                <a16:creationId xmlns:a16="http://schemas.microsoft.com/office/drawing/2014/main" id="{D1B33904-1F51-465B-BA74-02B7F12D6E29}"/>
              </a:ext>
            </a:extLst>
          </p:cNvPr>
          <p:cNvSpPr>
            <a:spLocks noGrp="1" noChangeAspect="1"/>
          </p:cNvSpPr>
          <p:nvPr>
            <p:ph type="body" sz="quarter" idx="16" hasCustomPrompt="1"/>
          </p:nvPr>
        </p:nvSpPr>
        <p:spPr>
          <a:xfrm>
            <a:off x="9906000" y="2286000"/>
            <a:ext cx="2286000" cy="2286000"/>
          </a:xfrm>
          <a:solidFill>
            <a:schemeClr val="accent4"/>
          </a:solidFill>
          <a:ln>
            <a:noFill/>
          </a:ln>
        </p:spPr>
        <p:txBody>
          <a:bodyPr lIns="72000" tIns="72000" rIns="72000" bIns="72000"/>
          <a:lstStyle>
            <a:lvl1pPr marL="0" indent="0">
              <a:buFont typeface="Arial" panose="020B0604020202020204" pitchFamily="34" charset="0"/>
              <a:buNone/>
              <a:defRPr sz="1400">
                <a:solidFill>
                  <a:schemeClr val="bg1"/>
                </a:solidFill>
              </a:defRPr>
            </a:lvl1pPr>
          </a:lstStyle>
          <a:p>
            <a:pPr lvl="0"/>
            <a:r>
              <a:rPr lang="en-US"/>
              <a:t> </a:t>
            </a:r>
          </a:p>
        </p:txBody>
      </p:sp>
      <p:sp>
        <p:nvSpPr>
          <p:cNvPr id="35" name="Text Placeholder 21">
            <a:extLst>
              <a:ext uri="{FF2B5EF4-FFF2-40B4-BE49-F238E27FC236}">
                <a16:creationId xmlns:a16="http://schemas.microsoft.com/office/drawing/2014/main" id="{66426838-398A-4895-A856-433C5EBA9488}"/>
              </a:ext>
            </a:extLst>
          </p:cNvPr>
          <p:cNvSpPr>
            <a:spLocks noGrp="1" noChangeAspect="1"/>
          </p:cNvSpPr>
          <p:nvPr>
            <p:ph type="body" sz="quarter" idx="13" hasCustomPrompt="1"/>
          </p:nvPr>
        </p:nvSpPr>
        <p:spPr>
          <a:xfrm>
            <a:off x="9906000" y="4572000"/>
            <a:ext cx="2286000" cy="2286000"/>
          </a:xfrm>
          <a:solidFill>
            <a:schemeClr val="accent4"/>
          </a:solidFill>
          <a:ln>
            <a:noFill/>
          </a:ln>
        </p:spPr>
        <p:txBody>
          <a:bodyPr lIns="72000" tIns="72000" rIns="72000" bIns="72000"/>
          <a:lstStyle>
            <a:lvl1pPr marL="0" indent="0">
              <a:buFont typeface="Arial" panose="020B0604020202020204" pitchFamily="34" charset="0"/>
              <a:buNone/>
              <a:defRPr sz="1400">
                <a:solidFill>
                  <a:schemeClr val="bg1"/>
                </a:solidFill>
              </a:defRPr>
            </a:lvl1pPr>
          </a:lstStyle>
          <a:p>
            <a:pPr lvl="0"/>
            <a:r>
              <a:rPr lang="en-US"/>
              <a:t> </a:t>
            </a:r>
          </a:p>
        </p:txBody>
      </p:sp>
    </p:spTree>
    <p:extLst>
      <p:ext uri="{BB962C8B-B14F-4D97-AF65-F5344CB8AC3E}">
        <p14:creationId xmlns:p14="http://schemas.microsoft.com/office/powerpoint/2010/main" val="40383774"/>
      </p:ext>
    </p:extLst>
  </p:cSld>
  <p:clrMapOvr>
    <a:masterClrMapping/>
  </p:clrMapOvr>
  <p:extLst>
    <p:ext uri="{DCECCB84-F9BA-43D5-87BE-67443E8EF086}">
      <p15:sldGuideLst xmlns:p15="http://schemas.microsoft.com/office/powerpoint/2012/main">
        <p15:guide id="1" pos="40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9242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95234E-A81E-44AD-846F-B49C6147A29E}"/>
              </a:ext>
            </a:extLst>
          </p:cNvPr>
          <p:cNvSpPr txBox="1">
            <a:spLocks/>
          </p:cNvSpPr>
          <p:nvPr/>
        </p:nvSpPr>
        <p:spPr>
          <a:xfrm>
            <a:off x="838200" y="2210205"/>
            <a:ext cx="10515600" cy="2437590"/>
          </a:xfrm>
          <a:prstGeom prst="rect">
            <a:avLst/>
          </a:prstGeom>
        </p:spPr>
        <p:txBody>
          <a:bodyPr vert="horz" wrap="square" lIns="0" tIns="0" rIns="0" bIns="0" rtlCol="0" anchor="ctr">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8800">
                <a:solidFill>
                  <a:schemeClr val="bg1"/>
                </a:solidFill>
              </a:rPr>
              <a:t>TEXT &amp; PICTURE </a:t>
            </a:r>
            <a:br>
              <a:rPr lang="en-US" sz="8800">
                <a:solidFill>
                  <a:schemeClr val="bg1"/>
                </a:solidFill>
              </a:rPr>
            </a:br>
            <a:r>
              <a:rPr lang="en-US" sz="8800">
                <a:solidFill>
                  <a:schemeClr val="bg1"/>
                </a:solidFill>
              </a:rPr>
              <a:t>layouts</a:t>
            </a:r>
          </a:p>
        </p:txBody>
      </p:sp>
    </p:spTree>
    <p:extLst>
      <p:ext uri="{BB962C8B-B14F-4D97-AF65-F5344CB8AC3E}">
        <p14:creationId xmlns:p14="http://schemas.microsoft.com/office/powerpoint/2010/main" val="3554873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Bleed_Full pictur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748DF8C5-5767-4C75-8D8F-413ACEF80A7D}"/>
              </a:ext>
            </a:extLst>
          </p:cNvPr>
          <p:cNvSpPr>
            <a:spLocks noGrp="1"/>
          </p:cNvSpPr>
          <p:nvPr>
            <p:ph type="pic" sz="quarter" idx="12"/>
          </p:nvPr>
        </p:nvSpPr>
        <p:spPr>
          <a:xfrm>
            <a:off x="3" y="0"/>
            <a:ext cx="12191998" cy="6858000"/>
          </a:xfrm>
          <a:custGeom>
            <a:avLst/>
            <a:gdLst>
              <a:gd name="connsiteX0" fmla="*/ 428509 w 12191998"/>
              <a:gd name="connsiteY0" fmla="*/ 429785 h 6858000"/>
              <a:gd name="connsiteX1" fmla="*/ 463710 w 12191998"/>
              <a:gd name="connsiteY1" fmla="*/ 429785 h 6858000"/>
              <a:gd name="connsiteX2" fmla="*/ 463710 w 12191998"/>
              <a:gd name="connsiteY2" fmla="*/ 464930 h 6858000"/>
              <a:gd name="connsiteX3" fmla="*/ 428509 w 12191998"/>
              <a:gd name="connsiteY3" fmla="*/ 464930 h 6858000"/>
              <a:gd name="connsiteX4" fmla="*/ 393307 w 12191998"/>
              <a:gd name="connsiteY4" fmla="*/ 394508 h 6858000"/>
              <a:gd name="connsiteX5" fmla="*/ 393307 w 12191998"/>
              <a:gd name="connsiteY5" fmla="*/ 482530 h 6858000"/>
              <a:gd name="connsiteX6" fmla="*/ 481329 w 12191998"/>
              <a:gd name="connsiteY6" fmla="*/ 482530 h 6858000"/>
              <a:gd name="connsiteX7" fmla="*/ 481329 w 12191998"/>
              <a:gd name="connsiteY7" fmla="*/ 394508 h 6858000"/>
              <a:gd name="connsiteX8" fmla="*/ 375687 w 12191998"/>
              <a:gd name="connsiteY8" fmla="*/ 376908 h 6858000"/>
              <a:gd name="connsiteX9" fmla="*/ 498929 w 12191998"/>
              <a:gd name="connsiteY9" fmla="*/ 376908 h 6858000"/>
              <a:gd name="connsiteX10" fmla="*/ 498929 w 12191998"/>
              <a:gd name="connsiteY10" fmla="*/ 500131 h 6858000"/>
              <a:gd name="connsiteX11" fmla="*/ 375687 w 12191998"/>
              <a:gd name="connsiteY11" fmla="*/ 500131 h 6858000"/>
              <a:gd name="connsiteX12" fmla="*/ 340523 w 12191998"/>
              <a:gd name="connsiteY12" fmla="*/ 341687 h 6858000"/>
              <a:gd name="connsiteX13" fmla="*/ 340523 w 12191998"/>
              <a:gd name="connsiteY13" fmla="*/ 517693 h 6858000"/>
              <a:gd name="connsiteX14" fmla="*/ 516529 w 12191998"/>
              <a:gd name="connsiteY14" fmla="*/ 517693 h 6858000"/>
              <a:gd name="connsiteX15" fmla="*/ 516529 w 12191998"/>
              <a:gd name="connsiteY15" fmla="*/ 341687 h 6858000"/>
              <a:gd name="connsiteX16" fmla="*/ 322886 w 12191998"/>
              <a:gd name="connsiteY16" fmla="*/ 324088 h 6858000"/>
              <a:gd name="connsiteX17" fmla="*/ 534130 w 12191998"/>
              <a:gd name="connsiteY17" fmla="*/ 324088 h 6858000"/>
              <a:gd name="connsiteX18" fmla="*/ 534130 w 12191998"/>
              <a:gd name="connsiteY18" fmla="*/ 535351 h 6858000"/>
              <a:gd name="connsiteX19" fmla="*/ 322886 w 12191998"/>
              <a:gd name="connsiteY19" fmla="*/ 535351 h 6858000"/>
              <a:gd name="connsiteX20" fmla="*/ 287665 w 12191998"/>
              <a:gd name="connsiteY20" fmla="*/ 288886 h 6858000"/>
              <a:gd name="connsiteX21" fmla="*/ 287665 w 12191998"/>
              <a:gd name="connsiteY21" fmla="*/ 552952 h 6858000"/>
              <a:gd name="connsiteX22" fmla="*/ 551731 w 12191998"/>
              <a:gd name="connsiteY22" fmla="*/ 552952 h 6858000"/>
              <a:gd name="connsiteX23" fmla="*/ 551731 w 12191998"/>
              <a:gd name="connsiteY23" fmla="*/ 288886 h 6858000"/>
              <a:gd name="connsiteX24" fmla="*/ 0 w 12191998"/>
              <a:gd name="connsiteY24" fmla="*/ 0 h 6858000"/>
              <a:gd name="connsiteX25" fmla="*/ 12191998 w 12191998"/>
              <a:gd name="connsiteY25" fmla="*/ 0 h 6858000"/>
              <a:gd name="connsiteX26" fmla="*/ 12191998 w 12191998"/>
              <a:gd name="connsiteY26" fmla="*/ 6858000 h 6858000"/>
              <a:gd name="connsiteX27" fmla="*/ 0 w 12191998"/>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1998" h="6858000">
                <a:moveTo>
                  <a:pt x="428509" y="429785"/>
                </a:moveTo>
                <a:lnTo>
                  <a:pt x="463710" y="429785"/>
                </a:lnTo>
                <a:lnTo>
                  <a:pt x="463710" y="464930"/>
                </a:lnTo>
                <a:lnTo>
                  <a:pt x="428509" y="464930"/>
                </a:lnTo>
                <a:close/>
                <a:moveTo>
                  <a:pt x="393307" y="394508"/>
                </a:moveTo>
                <a:lnTo>
                  <a:pt x="393307" y="482530"/>
                </a:lnTo>
                <a:lnTo>
                  <a:pt x="481329" y="482530"/>
                </a:lnTo>
                <a:lnTo>
                  <a:pt x="481329" y="394508"/>
                </a:lnTo>
                <a:close/>
                <a:moveTo>
                  <a:pt x="375687" y="376908"/>
                </a:moveTo>
                <a:lnTo>
                  <a:pt x="498929" y="376908"/>
                </a:lnTo>
                <a:lnTo>
                  <a:pt x="498929" y="500131"/>
                </a:lnTo>
                <a:lnTo>
                  <a:pt x="375687" y="500131"/>
                </a:lnTo>
                <a:close/>
                <a:moveTo>
                  <a:pt x="340523" y="341687"/>
                </a:moveTo>
                <a:lnTo>
                  <a:pt x="340523" y="517693"/>
                </a:lnTo>
                <a:lnTo>
                  <a:pt x="516529" y="517693"/>
                </a:lnTo>
                <a:lnTo>
                  <a:pt x="516529" y="341687"/>
                </a:lnTo>
                <a:close/>
                <a:moveTo>
                  <a:pt x="322886" y="324088"/>
                </a:moveTo>
                <a:lnTo>
                  <a:pt x="534130" y="324088"/>
                </a:lnTo>
                <a:lnTo>
                  <a:pt x="534130" y="535351"/>
                </a:lnTo>
                <a:lnTo>
                  <a:pt x="322886" y="535351"/>
                </a:lnTo>
                <a:close/>
                <a:moveTo>
                  <a:pt x="287665" y="288886"/>
                </a:moveTo>
                <a:lnTo>
                  <a:pt x="287665" y="552952"/>
                </a:lnTo>
                <a:lnTo>
                  <a:pt x="551731" y="552952"/>
                </a:lnTo>
                <a:lnTo>
                  <a:pt x="551731" y="288886"/>
                </a:lnTo>
                <a:close/>
                <a:moveTo>
                  <a:pt x="0" y="0"/>
                </a:moveTo>
                <a:lnTo>
                  <a:pt x="12191998" y="0"/>
                </a:lnTo>
                <a:lnTo>
                  <a:pt x="12191998" y="6858000"/>
                </a:lnTo>
                <a:lnTo>
                  <a:pt x="0" y="6858000"/>
                </a:lnTo>
                <a:close/>
              </a:path>
            </a:pathLst>
          </a:custGeom>
          <a:solidFill>
            <a:schemeClr val="bg1">
              <a:lumMod val="95000"/>
            </a:schemeClr>
          </a:solidFill>
        </p:spPr>
        <p:txBody>
          <a:bodyPr wrap="square" lIns="0" tIns="3600000" rIns="0" bIns="0" anchor="t">
            <a:noAutofit/>
          </a:bodyPr>
          <a:lstStyle>
            <a:lvl1pPr marL="0" indent="0" algn="ctr">
              <a:buNone/>
              <a:defRPr/>
            </a:lvl1pPr>
          </a:lstStyle>
          <a:p>
            <a:r>
              <a:rPr lang="en-US"/>
              <a:t>Click icon to add picture</a:t>
            </a:r>
          </a:p>
        </p:txBody>
      </p:sp>
      <p:sp>
        <p:nvSpPr>
          <p:cNvPr id="8" name="Text Placeholder 9">
            <a:extLst>
              <a:ext uri="{FF2B5EF4-FFF2-40B4-BE49-F238E27FC236}">
                <a16:creationId xmlns:a16="http://schemas.microsoft.com/office/drawing/2014/main" id="{3DFDB4F8-2704-42EF-9873-6AC6C7604291}"/>
              </a:ext>
            </a:extLst>
          </p:cNvPr>
          <p:cNvSpPr>
            <a:spLocks noGrp="1" noChangeAspect="1"/>
          </p:cNvSpPr>
          <p:nvPr>
            <p:ph type="body" sz="quarter" idx="23" hasCustomPrompt="1"/>
          </p:nvPr>
        </p:nvSpPr>
        <p:spPr>
          <a:xfrm>
            <a:off x="0" y="2201786"/>
            <a:ext cx="1274337" cy="1274337"/>
          </a:xfrm>
          <a:solidFill>
            <a:schemeClr val="accent4"/>
          </a:solidFill>
          <a:ln>
            <a:noFill/>
          </a:ln>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7" name="Text Placeholder 9">
            <a:extLst>
              <a:ext uri="{FF2B5EF4-FFF2-40B4-BE49-F238E27FC236}">
                <a16:creationId xmlns:a16="http://schemas.microsoft.com/office/drawing/2014/main" id="{21D5BFF4-FA9F-45E2-A095-4B0D721C13C1}"/>
              </a:ext>
            </a:extLst>
          </p:cNvPr>
          <p:cNvSpPr>
            <a:spLocks noGrp="1" noChangeAspect="1"/>
          </p:cNvSpPr>
          <p:nvPr>
            <p:ph type="body" sz="quarter" idx="24" hasCustomPrompt="1"/>
          </p:nvPr>
        </p:nvSpPr>
        <p:spPr>
          <a:xfrm>
            <a:off x="1274333" y="3475968"/>
            <a:ext cx="1274337" cy="1274337"/>
          </a:xfrm>
          <a:solidFill>
            <a:schemeClr val="accent4"/>
          </a:solidFill>
          <a:ln>
            <a:noFill/>
          </a:ln>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8" name="Text Placeholder 9">
            <a:extLst>
              <a:ext uri="{FF2B5EF4-FFF2-40B4-BE49-F238E27FC236}">
                <a16:creationId xmlns:a16="http://schemas.microsoft.com/office/drawing/2014/main" id="{9DDCAF3E-C574-41C2-B11E-68EC9978AACC}"/>
              </a:ext>
            </a:extLst>
          </p:cNvPr>
          <p:cNvSpPr>
            <a:spLocks noGrp="1" noChangeAspect="1"/>
          </p:cNvSpPr>
          <p:nvPr>
            <p:ph type="body" sz="quarter" idx="25" hasCustomPrompt="1"/>
          </p:nvPr>
        </p:nvSpPr>
        <p:spPr>
          <a:xfrm>
            <a:off x="1274336" y="4750305"/>
            <a:ext cx="1274337" cy="1274337"/>
          </a:xfrm>
          <a:solidFill>
            <a:schemeClr val="accent4"/>
          </a:solidFill>
          <a:ln>
            <a:noFill/>
          </a:ln>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9" name="Text Placeholder 9">
            <a:extLst>
              <a:ext uri="{FF2B5EF4-FFF2-40B4-BE49-F238E27FC236}">
                <a16:creationId xmlns:a16="http://schemas.microsoft.com/office/drawing/2014/main" id="{FFA227CB-9C1C-4A50-AB49-9A3214A2A97A}"/>
              </a:ext>
            </a:extLst>
          </p:cNvPr>
          <p:cNvSpPr>
            <a:spLocks noGrp="1" noChangeAspect="1"/>
          </p:cNvSpPr>
          <p:nvPr>
            <p:ph type="body" sz="quarter" idx="26" hasCustomPrompt="1"/>
          </p:nvPr>
        </p:nvSpPr>
        <p:spPr>
          <a:xfrm>
            <a:off x="10917663" y="0"/>
            <a:ext cx="1274337" cy="1274337"/>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20" name="Text Placeholder 9">
            <a:extLst>
              <a:ext uri="{FF2B5EF4-FFF2-40B4-BE49-F238E27FC236}">
                <a16:creationId xmlns:a16="http://schemas.microsoft.com/office/drawing/2014/main" id="{F2815468-7161-44C2-9524-ABB3D0C82618}"/>
              </a:ext>
            </a:extLst>
          </p:cNvPr>
          <p:cNvSpPr>
            <a:spLocks noGrp="1" noChangeAspect="1"/>
          </p:cNvSpPr>
          <p:nvPr>
            <p:ph type="body" sz="quarter" idx="27" hasCustomPrompt="1"/>
          </p:nvPr>
        </p:nvSpPr>
        <p:spPr>
          <a:xfrm>
            <a:off x="10917663" y="1274337"/>
            <a:ext cx="1274337" cy="1274337"/>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21" name="Text Placeholder 9">
            <a:extLst>
              <a:ext uri="{FF2B5EF4-FFF2-40B4-BE49-F238E27FC236}">
                <a16:creationId xmlns:a16="http://schemas.microsoft.com/office/drawing/2014/main" id="{ABE98717-757F-4EFF-8283-0600550C130C}"/>
              </a:ext>
            </a:extLst>
          </p:cNvPr>
          <p:cNvSpPr>
            <a:spLocks noGrp="1" noChangeAspect="1"/>
          </p:cNvSpPr>
          <p:nvPr>
            <p:ph type="body" sz="quarter" idx="28" hasCustomPrompt="1"/>
          </p:nvPr>
        </p:nvSpPr>
        <p:spPr>
          <a:xfrm>
            <a:off x="9643325" y="0"/>
            <a:ext cx="1274337" cy="1274337"/>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22" name="Text Placeholder 9">
            <a:extLst>
              <a:ext uri="{FF2B5EF4-FFF2-40B4-BE49-F238E27FC236}">
                <a16:creationId xmlns:a16="http://schemas.microsoft.com/office/drawing/2014/main" id="{A24B1C9E-BE5C-4C77-9DC3-3EECF75EB03F}"/>
              </a:ext>
            </a:extLst>
          </p:cNvPr>
          <p:cNvSpPr>
            <a:spLocks noGrp="1" noChangeAspect="1"/>
          </p:cNvSpPr>
          <p:nvPr>
            <p:ph type="body" sz="quarter" idx="29" hasCustomPrompt="1"/>
          </p:nvPr>
        </p:nvSpPr>
        <p:spPr>
          <a:xfrm>
            <a:off x="8368988" y="4309326"/>
            <a:ext cx="1274337" cy="1274337"/>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23" name="Text Placeholder 9">
            <a:extLst>
              <a:ext uri="{FF2B5EF4-FFF2-40B4-BE49-F238E27FC236}">
                <a16:creationId xmlns:a16="http://schemas.microsoft.com/office/drawing/2014/main" id="{D3C29A7C-ED7A-416C-9D8B-4C936165B8D1}"/>
              </a:ext>
            </a:extLst>
          </p:cNvPr>
          <p:cNvSpPr>
            <a:spLocks noGrp="1" noChangeAspect="1"/>
          </p:cNvSpPr>
          <p:nvPr>
            <p:ph type="body" sz="quarter" idx="30" hasCustomPrompt="1"/>
          </p:nvPr>
        </p:nvSpPr>
        <p:spPr>
          <a:xfrm>
            <a:off x="8368988" y="5583663"/>
            <a:ext cx="1274337" cy="1274337"/>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5" name="Title 4">
            <a:extLst>
              <a:ext uri="{FF2B5EF4-FFF2-40B4-BE49-F238E27FC236}">
                <a16:creationId xmlns:a16="http://schemas.microsoft.com/office/drawing/2014/main" id="{BE126764-479A-43B7-AE12-3067E85E020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14" name="TextBox 8">
            <a:extLst>
              <a:ext uri="{FF2B5EF4-FFF2-40B4-BE49-F238E27FC236}">
                <a16:creationId xmlns:a16="http://schemas.microsoft.com/office/drawing/2014/main" id="{6BCAD53F-1FAE-408A-86D5-C8319E52BDE6}"/>
              </a:ext>
            </a:extLst>
          </p:cNvPr>
          <p:cNvSpPr txBox="1">
            <a:spLocks/>
          </p:cNvSpPr>
          <p:nvPr/>
        </p:nvSpPr>
        <p:spPr>
          <a:xfrm>
            <a:off x="-3238500" y="1807589"/>
            <a:ext cx="3054075" cy="10618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Replace an existing picture</a:t>
            </a:r>
          </a:p>
          <a:p>
            <a:pPr marL="177800" indent="-180000">
              <a:buFont typeface="+mj-lt"/>
              <a:buAutoNum type="arabicPeriod"/>
            </a:pPr>
            <a:r>
              <a:rPr lang="en-US" sz="1000" b="0">
                <a:solidFill>
                  <a:schemeClr val="tx1"/>
                </a:solidFill>
              </a:rPr>
              <a:t>Select the picture and delete it</a:t>
            </a:r>
          </a:p>
          <a:p>
            <a:pPr marL="177800" indent="-180000">
              <a:buFont typeface="+mj-lt"/>
              <a:buAutoNum type="arabicPeriod"/>
            </a:pPr>
            <a:r>
              <a:rPr lang="en-US" sz="1000" b="0">
                <a:solidFill>
                  <a:schemeClr val="tx1"/>
                </a:solidFill>
              </a:rPr>
              <a:t>Click the picture icon and choose another picture</a:t>
            </a:r>
          </a:p>
          <a:p>
            <a:pPr marL="177800" indent="-180000">
              <a:buFont typeface="+mj-lt"/>
              <a:buAutoNum type="arabicPeriod"/>
            </a:pPr>
            <a:r>
              <a:rPr lang="en-US" sz="1000" b="0">
                <a:solidFill>
                  <a:schemeClr val="tx1"/>
                </a:solidFill>
              </a:rPr>
              <a:t>Right-click the new picture and click </a:t>
            </a:r>
            <a:br>
              <a:rPr lang="en-US" sz="1000" b="0">
                <a:solidFill>
                  <a:schemeClr val="tx1"/>
                </a:solidFill>
              </a:rPr>
            </a:br>
            <a:r>
              <a:rPr lang="en-US" sz="1000" b="0">
                <a:solidFill>
                  <a:schemeClr val="tx1"/>
                </a:solidFill>
              </a:rPr>
              <a:t>‘Send to Back’</a:t>
            </a:r>
          </a:p>
        </p:txBody>
      </p:sp>
      <p:sp>
        <p:nvSpPr>
          <p:cNvPr id="35" name="TextBox 8">
            <a:extLst>
              <a:ext uri="{FF2B5EF4-FFF2-40B4-BE49-F238E27FC236}">
                <a16:creationId xmlns:a16="http://schemas.microsoft.com/office/drawing/2014/main" id="{AD3D017E-83C8-425F-B3C3-4E3936BC8DD6}"/>
              </a:ext>
            </a:extLst>
          </p:cNvPr>
          <p:cNvSpPr txBox="1">
            <a:spLocks/>
          </p:cNvSpPr>
          <p:nvPr userDrawn="1"/>
        </p:nvSpPr>
        <p:spPr>
          <a:xfrm>
            <a:off x="-3238500" y="-2935"/>
            <a:ext cx="3054075" cy="630942"/>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Move the textbox</a:t>
            </a:r>
          </a:p>
          <a:p>
            <a:pPr marL="0" indent="0">
              <a:buFont typeface="+mj-lt"/>
              <a:buNone/>
            </a:pPr>
            <a:r>
              <a:rPr lang="en-US" sz="1000" b="0">
                <a:solidFill>
                  <a:schemeClr val="tx1"/>
                </a:solidFill>
              </a:rPr>
              <a:t>Only move the textbox to another position </a:t>
            </a:r>
            <a:br>
              <a:rPr lang="en-US" sz="1000" b="0">
                <a:solidFill>
                  <a:schemeClr val="tx1"/>
                </a:solidFill>
              </a:rPr>
            </a:br>
            <a:r>
              <a:rPr lang="en-US" sz="1000" b="0">
                <a:solidFill>
                  <a:schemeClr val="tx1"/>
                </a:solidFill>
              </a:rPr>
              <a:t>if it provides better readability and contrast between the text and the picture.</a:t>
            </a:r>
          </a:p>
        </p:txBody>
      </p:sp>
      <p:sp>
        <p:nvSpPr>
          <p:cNvPr id="47" name="TextBox 8">
            <a:extLst>
              <a:ext uri="{FF2B5EF4-FFF2-40B4-BE49-F238E27FC236}">
                <a16:creationId xmlns:a16="http://schemas.microsoft.com/office/drawing/2014/main" id="{4C5A8558-487D-4DFE-9C9E-22F021418724}"/>
              </a:ext>
            </a:extLst>
          </p:cNvPr>
          <p:cNvSpPr txBox="1">
            <a:spLocks/>
          </p:cNvSpPr>
          <p:nvPr userDrawn="1"/>
        </p:nvSpPr>
        <p:spPr>
          <a:xfrm>
            <a:off x="-3238500" y="902327"/>
            <a:ext cx="3054075" cy="630942"/>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Change the font color</a:t>
            </a:r>
          </a:p>
          <a:p>
            <a:pPr marL="0" indent="0">
              <a:buFont typeface="+mj-lt"/>
              <a:buNone/>
            </a:pPr>
            <a:r>
              <a:rPr lang="en-US" sz="1000" b="0">
                <a:solidFill>
                  <a:schemeClr val="tx1"/>
                </a:solidFill>
              </a:rPr>
              <a:t>On bright pictures, change the text color </a:t>
            </a:r>
            <a:br>
              <a:rPr lang="en-US" sz="1000" b="0">
                <a:solidFill>
                  <a:schemeClr val="tx1"/>
                </a:solidFill>
              </a:rPr>
            </a:br>
            <a:r>
              <a:rPr lang="en-US" sz="1000" b="0">
                <a:solidFill>
                  <a:schemeClr val="tx1"/>
                </a:solidFill>
              </a:rPr>
              <a:t>to black if it provides better readability and contrast between the text and the picture. </a:t>
            </a:r>
          </a:p>
        </p:txBody>
      </p:sp>
      <p:grpSp>
        <p:nvGrpSpPr>
          <p:cNvPr id="77" name="Group 76">
            <a:extLst>
              <a:ext uri="{FF2B5EF4-FFF2-40B4-BE49-F238E27FC236}">
                <a16:creationId xmlns:a16="http://schemas.microsoft.com/office/drawing/2014/main" id="{E0D2BFEE-DC5D-4078-A91E-01D8D2EFE3AB}"/>
              </a:ext>
            </a:extLst>
          </p:cNvPr>
          <p:cNvGrpSpPr>
            <a:grpSpLocks/>
          </p:cNvGrpSpPr>
          <p:nvPr userDrawn="1"/>
        </p:nvGrpSpPr>
        <p:grpSpPr>
          <a:xfrm>
            <a:off x="-3247458" y="3143738"/>
            <a:ext cx="3063033" cy="3444887"/>
            <a:chOff x="-3247458" y="-5397"/>
            <a:chExt cx="3063033" cy="3444887"/>
          </a:xfrm>
        </p:grpSpPr>
        <p:sp>
          <p:nvSpPr>
            <p:cNvPr id="78" name="TextBox 8">
              <a:extLst>
                <a:ext uri="{FF2B5EF4-FFF2-40B4-BE49-F238E27FC236}">
                  <a16:creationId xmlns:a16="http://schemas.microsoft.com/office/drawing/2014/main" id="{E1688F6A-1617-4E81-80A8-C74A42A4B0A7}"/>
                </a:ext>
              </a:extLst>
            </p:cNvPr>
            <p:cNvSpPr txBox="1">
              <a:spLocks/>
            </p:cNvSpPr>
            <p:nvPr/>
          </p:nvSpPr>
          <p:spPr>
            <a:xfrm>
              <a:off x="-3238500" y="-5397"/>
              <a:ext cx="3054075" cy="2677656"/>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Change the ‘graphic square’ elements</a:t>
              </a:r>
            </a:p>
            <a:p>
              <a:pPr marL="0" indent="0">
                <a:buNone/>
              </a:pPr>
              <a:r>
                <a:rPr lang="en-US" sz="1000" b="1">
                  <a:solidFill>
                    <a:schemeClr val="tx1"/>
                  </a:solidFill>
                </a:rPr>
                <a:t>Remove</a:t>
              </a:r>
              <a:r>
                <a:rPr lang="en-US" sz="1000" b="0">
                  <a:solidFill>
                    <a:schemeClr val="tx1"/>
                  </a:solidFill>
                </a:rPr>
                <a:t> elements by deleting them.</a:t>
              </a:r>
            </a:p>
            <a:p>
              <a:pPr marL="0" indent="0">
                <a:buNone/>
              </a:pPr>
              <a:r>
                <a:rPr lang="en-US" sz="1000" b="1">
                  <a:solidFill>
                    <a:schemeClr val="tx1"/>
                  </a:solidFill>
                </a:rPr>
                <a:t>Add</a:t>
              </a:r>
              <a:r>
                <a:rPr lang="en-US" sz="1000" b="0">
                  <a:solidFill>
                    <a:schemeClr val="tx1"/>
                  </a:solidFill>
                </a:rPr>
                <a:t> elements by copying existing ones to other locations. Copy a square by pressing the Ctrl key while you move a square with the mouse (release the mouse before you release Ctrl).</a:t>
              </a:r>
            </a:p>
            <a:p>
              <a:pPr marL="0" indent="0">
                <a:buNone/>
              </a:pPr>
              <a:r>
                <a:rPr lang="en-US" sz="1000" b="0">
                  <a:solidFill>
                    <a:schemeClr val="tx1"/>
                  </a:solidFill>
                </a:rPr>
                <a:t>Follow these guidelines:</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For layouts with colored backgrounds, do not change the original fill color</a:t>
              </a:r>
            </a:p>
            <a:p>
              <a:pPr marL="177800" indent="-180000">
                <a:buFont typeface="+mj-lt"/>
                <a:buAutoNum type="arabicPeriod"/>
              </a:pPr>
              <a:r>
                <a:rPr lang="en-US" sz="1000" b="0">
                  <a:solidFill>
                    <a:schemeClr val="tx1"/>
                  </a:solidFill>
                </a:rPr>
                <a:t>Do not leave space between elements and make sure they do not overlap</a:t>
              </a:r>
            </a:p>
            <a:p>
              <a:pPr marL="177800" indent="-180000">
                <a:buFont typeface="+mj-lt"/>
                <a:buAutoNum type="arabicPeriod"/>
              </a:pPr>
              <a:r>
                <a:rPr lang="en-US" sz="1000" b="0">
                  <a:solidFill>
                    <a:schemeClr val="tx1"/>
                  </a:solidFill>
                </a:rPr>
                <a:t>If you change the size of the squares, ensure that they remain square by pressing the Shift key while using the corner markers to change the size.</a:t>
              </a:r>
              <a:endParaRPr lang="en-US" sz="1000" b="1">
                <a:solidFill>
                  <a:schemeClr val="tx1"/>
                </a:solidFill>
              </a:endParaRPr>
            </a:p>
          </p:txBody>
        </p:sp>
        <p:grpSp>
          <p:nvGrpSpPr>
            <p:cNvPr id="79" name="Group 78">
              <a:extLst>
                <a:ext uri="{FF2B5EF4-FFF2-40B4-BE49-F238E27FC236}">
                  <a16:creationId xmlns:a16="http://schemas.microsoft.com/office/drawing/2014/main" id="{549D8F80-60C7-41B3-BE3B-6A02965302CC}"/>
                </a:ext>
              </a:extLst>
            </p:cNvPr>
            <p:cNvGrpSpPr>
              <a:grpSpLocks/>
            </p:cNvGrpSpPr>
            <p:nvPr/>
          </p:nvGrpSpPr>
          <p:grpSpPr>
            <a:xfrm>
              <a:off x="-3247458" y="2780259"/>
              <a:ext cx="3016477" cy="659231"/>
              <a:chOff x="-3247458" y="2183435"/>
              <a:chExt cx="3016477" cy="659231"/>
            </a:xfrm>
          </p:grpSpPr>
          <p:grpSp>
            <p:nvGrpSpPr>
              <p:cNvPr id="80" name="Group 79">
                <a:extLst>
                  <a:ext uri="{FF2B5EF4-FFF2-40B4-BE49-F238E27FC236}">
                    <a16:creationId xmlns:a16="http://schemas.microsoft.com/office/drawing/2014/main" id="{95933CF4-F533-48E3-9294-976D0598995A}"/>
                  </a:ext>
                </a:extLst>
              </p:cNvPr>
              <p:cNvGrpSpPr/>
              <p:nvPr/>
            </p:nvGrpSpPr>
            <p:grpSpPr>
              <a:xfrm>
                <a:off x="-2995593" y="2183436"/>
                <a:ext cx="1170869" cy="659230"/>
                <a:chOff x="-1820135" y="4330269"/>
                <a:chExt cx="1397193" cy="786656"/>
              </a:xfrm>
            </p:grpSpPr>
            <p:sp>
              <p:nvSpPr>
                <p:cNvPr id="93" name="Rectangle 92">
                  <a:extLst>
                    <a:ext uri="{FF2B5EF4-FFF2-40B4-BE49-F238E27FC236}">
                      <a16:creationId xmlns:a16="http://schemas.microsoft.com/office/drawing/2014/main" id="{5FA83843-848A-481C-B393-530FAD07BBE2}"/>
                    </a:ext>
                  </a:extLst>
                </p:cNvPr>
                <p:cNvSpPr>
                  <a:spLocks/>
                </p:cNvSpPr>
                <p:nvPr/>
              </p:nvSpPr>
              <p:spPr>
                <a:xfrm>
                  <a:off x="-1820135" y="4330269"/>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4" name="Rectangle 93">
                  <a:extLst>
                    <a:ext uri="{FF2B5EF4-FFF2-40B4-BE49-F238E27FC236}">
                      <a16:creationId xmlns:a16="http://schemas.microsoft.com/office/drawing/2014/main" id="{B2503FE3-4963-4BB0-BC07-0CABFAD9B881}"/>
                    </a:ext>
                  </a:extLst>
                </p:cNvPr>
                <p:cNvSpPr>
                  <a:spLocks/>
                </p:cNvSpPr>
                <p:nvPr/>
              </p:nvSpPr>
              <p:spPr>
                <a:xfrm>
                  <a:off x="-1820135" y="4630627"/>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5" name="Rectangle 94">
                  <a:extLst>
                    <a:ext uri="{FF2B5EF4-FFF2-40B4-BE49-F238E27FC236}">
                      <a16:creationId xmlns:a16="http://schemas.microsoft.com/office/drawing/2014/main" id="{11DE513D-331F-4D96-B07B-B81D424E0406}"/>
                    </a:ext>
                  </a:extLst>
                </p:cNvPr>
                <p:cNvSpPr>
                  <a:spLocks/>
                </p:cNvSpPr>
                <p:nvPr/>
              </p:nvSpPr>
              <p:spPr>
                <a:xfrm>
                  <a:off x="-1820135" y="4873085"/>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6" name="Rectangle 95">
                  <a:extLst>
                    <a:ext uri="{FF2B5EF4-FFF2-40B4-BE49-F238E27FC236}">
                      <a16:creationId xmlns:a16="http://schemas.microsoft.com/office/drawing/2014/main" id="{EA2E59C3-5AFF-4961-9D31-FF1C4B3AD813}"/>
                    </a:ext>
                  </a:extLst>
                </p:cNvPr>
                <p:cNvSpPr>
                  <a:spLocks/>
                </p:cNvSpPr>
                <p:nvPr/>
              </p:nvSpPr>
              <p:spPr>
                <a:xfrm>
                  <a:off x="-666782" y="433026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7" name="Rectangle 96">
                  <a:extLst>
                    <a:ext uri="{FF2B5EF4-FFF2-40B4-BE49-F238E27FC236}">
                      <a16:creationId xmlns:a16="http://schemas.microsoft.com/office/drawing/2014/main" id="{CFB2129C-3326-41D9-94FA-54D39D94C79D}"/>
                    </a:ext>
                  </a:extLst>
                </p:cNvPr>
                <p:cNvSpPr>
                  <a:spLocks/>
                </p:cNvSpPr>
                <p:nvPr/>
              </p:nvSpPr>
              <p:spPr>
                <a:xfrm>
                  <a:off x="-911526" y="457410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81" name="Group 80">
                <a:extLst>
                  <a:ext uri="{FF2B5EF4-FFF2-40B4-BE49-F238E27FC236}">
                    <a16:creationId xmlns:a16="http://schemas.microsoft.com/office/drawing/2014/main" id="{753DDF5D-501C-49EB-ADE0-71B2EE94526D}"/>
                  </a:ext>
                </a:extLst>
              </p:cNvPr>
              <p:cNvGrpSpPr/>
              <p:nvPr/>
            </p:nvGrpSpPr>
            <p:grpSpPr>
              <a:xfrm>
                <a:off x="-3247458" y="2183435"/>
                <a:ext cx="190497" cy="190497"/>
                <a:chOff x="-1190625" y="5119688"/>
                <a:chExt cx="242890" cy="242890"/>
              </a:xfrm>
            </p:grpSpPr>
            <p:sp>
              <p:nvSpPr>
                <p:cNvPr id="91" name="Oval 90">
                  <a:extLst>
                    <a:ext uri="{FF2B5EF4-FFF2-40B4-BE49-F238E27FC236}">
                      <a16:creationId xmlns:a16="http://schemas.microsoft.com/office/drawing/2014/main" id="{704487F9-D2BD-4BA7-A164-DBB89C9DB3C6}"/>
                    </a:ext>
                  </a:extLst>
                </p:cNvPr>
                <p:cNvSpPr/>
                <p:nvPr/>
              </p:nvSpPr>
              <p:spPr>
                <a:xfrm>
                  <a:off x="-1190625" y="5119688"/>
                  <a:ext cx="242890" cy="24289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2" name="Plus Sign 91">
                  <a:extLst>
                    <a:ext uri="{FF2B5EF4-FFF2-40B4-BE49-F238E27FC236}">
                      <a16:creationId xmlns:a16="http://schemas.microsoft.com/office/drawing/2014/main" id="{519304FB-02E0-438F-8E52-9BA759982594}"/>
                    </a:ext>
                  </a:extLst>
                </p:cNvPr>
                <p:cNvSpPr>
                  <a:spLocks/>
                </p:cNvSpPr>
                <p:nvPr/>
              </p:nvSpPr>
              <p:spPr>
                <a:xfrm>
                  <a:off x="-1171170" y="5139143"/>
                  <a:ext cx="203980" cy="203980"/>
                </a:xfrm>
                <a:prstGeom prst="mathPlus">
                  <a:avLst>
                    <a:gd name="adj1" fmla="val 11846"/>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82" name="Group 81">
                <a:extLst>
                  <a:ext uri="{FF2B5EF4-FFF2-40B4-BE49-F238E27FC236}">
                    <a16:creationId xmlns:a16="http://schemas.microsoft.com/office/drawing/2014/main" id="{D1B0DC17-E5E4-4DA8-8095-353C9E2CCD41}"/>
                  </a:ext>
                </a:extLst>
              </p:cNvPr>
              <p:cNvGrpSpPr/>
              <p:nvPr/>
            </p:nvGrpSpPr>
            <p:grpSpPr>
              <a:xfrm>
                <a:off x="-1401850" y="2183435"/>
                <a:ext cx="1170869" cy="659230"/>
                <a:chOff x="-1820135" y="5417070"/>
                <a:chExt cx="1397193" cy="786656"/>
              </a:xfrm>
            </p:grpSpPr>
            <p:sp>
              <p:nvSpPr>
                <p:cNvPr id="86" name="Rectangle 85">
                  <a:extLst>
                    <a:ext uri="{FF2B5EF4-FFF2-40B4-BE49-F238E27FC236}">
                      <a16:creationId xmlns:a16="http://schemas.microsoft.com/office/drawing/2014/main" id="{D7BA0D14-D5B1-4ED0-A434-1280CD9E4C15}"/>
                    </a:ext>
                  </a:extLst>
                </p:cNvPr>
                <p:cNvSpPr>
                  <a:spLocks/>
                </p:cNvSpPr>
                <p:nvPr/>
              </p:nvSpPr>
              <p:spPr>
                <a:xfrm>
                  <a:off x="-1820135" y="5417070"/>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7" name="Rectangle 86">
                  <a:extLst>
                    <a:ext uri="{FF2B5EF4-FFF2-40B4-BE49-F238E27FC236}">
                      <a16:creationId xmlns:a16="http://schemas.microsoft.com/office/drawing/2014/main" id="{66C77274-252B-41B8-B459-9EB663739A0A}"/>
                    </a:ext>
                  </a:extLst>
                </p:cNvPr>
                <p:cNvSpPr>
                  <a:spLocks/>
                </p:cNvSpPr>
                <p:nvPr/>
              </p:nvSpPr>
              <p:spPr>
                <a:xfrm>
                  <a:off x="-1820135" y="565264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8" name="Rectangle 87">
                  <a:extLst>
                    <a:ext uri="{FF2B5EF4-FFF2-40B4-BE49-F238E27FC236}">
                      <a16:creationId xmlns:a16="http://schemas.microsoft.com/office/drawing/2014/main" id="{0D23FFDE-D16E-499F-9B57-6D6106B22B57}"/>
                    </a:ext>
                  </a:extLst>
                </p:cNvPr>
                <p:cNvSpPr>
                  <a:spLocks/>
                </p:cNvSpPr>
                <p:nvPr/>
              </p:nvSpPr>
              <p:spPr>
                <a:xfrm>
                  <a:off x="-1820135" y="595988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9" name="Rectangle 88">
                  <a:extLst>
                    <a:ext uri="{FF2B5EF4-FFF2-40B4-BE49-F238E27FC236}">
                      <a16:creationId xmlns:a16="http://schemas.microsoft.com/office/drawing/2014/main" id="{9933B343-390E-4859-A76B-274757CAD9E9}"/>
                    </a:ext>
                  </a:extLst>
                </p:cNvPr>
                <p:cNvSpPr/>
                <p:nvPr/>
              </p:nvSpPr>
              <p:spPr>
                <a:xfrm>
                  <a:off x="-666782" y="5417333"/>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0" name="Rectangle 89">
                  <a:extLst>
                    <a:ext uri="{FF2B5EF4-FFF2-40B4-BE49-F238E27FC236}">
                      <a16:creationId xmlns:a16="http://schemas.microsoft.com/office/drawing/2014/main" id="{5E18C8C3-E4FC-482F-ABCE-820496835D6E}"/>
                    </a:ext>
                  </a:extLst>
                </p:cNvPr>
                <p:cNvSpPr/>
                <p:nvPr/>
              </p:nvSpPr>
              <p:spPr>
                <a:xfrm>
                  <a:off x="-773462" y="571604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83" name="Group 82">
                <a:extLst>
                  <a:ext uri="{FF2B5EF4-FFF2-40B4-BE49-F238E27FC236}">
                    <a16:creationId xmlns:a16="http://schemas.microsoft.com/office/drawing/2014/main" id="{10346148-47F5-46E4-B569-72DFCAEFBD35}"/>
                  </a:ext>
                </a:extLst>
              </p:cNvPr>
              <p:cNvGrpSpPr/>
              <p:nvPr/>
            </p:nvGrpSpPr>
            <p:grpSpPr>
              <a:xfrm>
                <a:off x="-1653715" y="2183435"/>
                <a:ext cx="190497" cy="190497"/>
                <a:chOff x="-820920" y="5119691"/>
                <a:chExt cx="242890" cy="242890"/>
              </a:xfrm>
            </p:grpSpPr>
            <p:sp>
              <p:nvSpPr>
                <p:cNvPr id="84" name="Oval 83">
                  <a:extLst>
                    <a:ext uri="{FF2B5EF4-FFF2-40B4-BE49-F238E27FC236}">
                      <a16:creationId xmlns:a16="http://schemas.microsoft.com/office/drawing/2014/main" id="{A1D57DD0-9A7E-4CD7-A7D4-4015CE65C684}"/>
                    </a:ext>
                  </a:extLst>
                </p:cNvPr>
                <p:cNvSpPr/>
                <p:nvPr/>
              </p:nvSpPr>
              <p:spPr>
                <a:xfrm>
                  <a:off x="-820920" y="5119691"/>
                  <a:ext cx="242890" cy="242890"/>
                </a:xfrm>
                <a:prstGeom prst="ellipse">
                  <a:avLst/>
                </a:prstGeom>
                <a:solidFill>
                  <a:srgbClr val="C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5" name="Division Sign 84">
                  <a:extLst>
                    <a:ext uri="{FF2B5EF4-FFF2-40B4-BE49-F238E27FC236}">
                      <a16:creationId xmlns:a16="http://schemas.microsoft.com/office/drawing/2014/main" id="{A2B13BCF-ACAF-498C-B823-F7A494CC0FFA}"/>
                    </a:ext>
                  </a:extLst>
                </p:cNvPr>
                <p:cNvSpPr>
                  <a:spLocks/>
                </p:cNvSpPr>
                <p:nvPr/>
              </p:nvSpPr>
              <p:spPr>
                <a:xfrm>
                  <a:off x="-801465" y="5139146"/>
                  <a:ext cx="203980" cy="203980"/>
                </a:xfrm>
                <a:prstGeom prst="mathDivide">
                  <a:avLst>
                    <a:gd name="adj1" fmla="val 11846"/>
                    <a:gd name="adj2" fmla="val 7048"/>
                    <a:gd name="adj3" fmla="val 1176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grpSp>
    </p:spTree>
    <p:extLst>
      <p:ext uri="{BB962C8B-B14F-4D97-AF65-F5344CB8AC3E}">
        <p14:creationId xmlns:p14="http://schemas.microsoft.com/office/powerpoint/2010/main" val="10339085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leed_1/2 picture lef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7485CEC-C78F-4901-89F9-58BDB30749F6}"/>
              </a:ext>
            </a:extLst>
          </p:cNvPr>
          <p:cNvSpPr>
            <a:spLocks noGrp="1"/>
          </p:cNvSpPr>
          <p:nvPr>
            <p:ph type="pic" sz="quarter" idx="12"/>
          </p:nvPr>
        </p:nvSpPr>
        <p:spPr>
          <a:xfrm>
            <a:off x="3" y="0"/>
            <a:ext cx="5916610" cy="6858000"/>
          </a:xfrm>
          <a:custGeom>
            <a:avLst/>
            <a:gdLst>
              <a:gd name="connsiteX0" fmla="*/ 428508 w 5916610"/>
              <a:gd name="connsiteY0" fmla="*/ 429785 h 6858000"/>
              <a:gd name="connsiteX1" fmla="*/ 463709 w 5916610"/>
              <a:gd name="connsiteY1" fmla="*/ 429785 h 6858000"/>
              <a:gd name="connsiteX2" fmla="*/ 463709 w 5916610"/>
              <a:gd name="connsiteY2" fmla="*/ 464930 h 6858000"/>
              <a:gd name="connsiteX3" fmla="*/ 428508 w 5916610"/>
              <a:gd name="connsiteY3" fmla="*/ 464930 h 6858000"/>
              <a:gd name="connsiteX4" fmla="*/ 393306 w 5916610"/>
              <a:gd name="connsiteY4" fmla="*/ 394508 h 6858000"/>
              <a:gd name="connsiteX5" fmla="*/ 393306 w 5916610"/>
              <a:gd name="connsiteY5" fmla="*/ 482530 h 6858000"/>
              <a:gd name="connsiteX6" fmla="*/ 481328 w 5916610"/>
              <a:gd name="connsiteY6" fmla="*/ 482530 h 6858000"/>
              <a:gd name="connsiteX7" fmla="*/ 481328 w 5916610"/>
              <a:gd name="connsiteY7" fmla="*/ 394508 h 6858000"/>
              <a:gd name="connsiteX8" fmla="*/ 375687 w 5916610"/>
              <a:gd name="connsiteY8" fmla="*/ 376908 h 6858000"/>
              <a:gd name="connsiteX9" fmla="*/ 498929 w 5916610"/>
              <a:gd name="connsiteY9" fmla="*/ 376908 h 6858000"/>
              <a:gd name="connsiteX10" fmla="*/ 498929 w 5916610"/>
              <a:gd name="connsiteY10" fmla="*/ 500131 h 6858000"/>
              <a:gd name="connsiteX11" fmla="*/ 375687 w 5916610"/>
              <a:gd name="connsiteY11" fmla="*/ 500131 h 6858000"/>
              <a:gd name="connsiteX12" fmla="*/ 340523 w 5916610"/>
              <a:gd name="connsiteY12" fmla="*/ 341687 h 6858000"/>
              <a:gd name="connsiteX13" fmla="*/ 340523 w 5916610"/>
              <a:gd name="connsiteY13" fmla="*/ 517693 h 6858000"/>
              <a:gd name="connsiteX14" fmla="*/ 516529 w 5916610"/>
              <a:gd name="connsiteY14" fmla="*/ 517693 h 6858000"/>
              <a:gd name="connsiteX15" fmla="*/ 516529 w 5916610"/>
              <a:gd name="connsiteY15" fmla="*/ 341687 h 6858000"/>
              <a:gd name="connsiteX16" fmla="*/ 322886 w 5916610"/>
              <a:gd name="connsiteY16" fmla="*/ 324088 h 6858000"/>
              <a:gd name="connsiteX17" fmla="*/ 534130 w 5916610"/>
              <a:gd name="connsiteY17" fmla="*/ 324088 h 6858000"/>
              <a:gd name="connsiteX18" fmla="*/ 534130 w 5916610"/>
              <a:gd name="connsiteY18" fmla="*/ 535351 h 6858000"/>
              <a:gd name="connsiteX19" fmla="*/ 322886 w 5916610"/>
              <a:gd name="connsiteY19" fmla="*/ 535351 h 6858000"/>
              <a:gd name="connsiteX20" fmla="*/ 287665 w 5916610"/>
              <a:gd name="connsiteY20" fmla="*/ 288886 h 6858000"/>
              <a:gd name="connsiteX21" fmla="*/ 287665 w 5916610"/>
              <a:gd name="connsiteY21" fmla="*/ 552952 h 6858000"/>
              <a:gd name="connsiteX22" fmla="*/ 551731 w 5916610"/>
              <a:gd name="connsiteY22" fmla="*/ 552952 h 6858000"/>
              <a:gd name="connsiteX23" fmla="*/ 551731 w 5916610"/>
              <a:gd name="connsiteY23" fmla="*/ 288886 h 6858000"/>
              <a:gd name="connsiteX24" fmla="*/ 0 w 5916610"/>
              <a:gd name="connsiteY24" fmla="*/ 0 h 6858000"/>
              <a:gd name="connsiteX25" fmla="*/ 5916610 w 5916610"/>
              <a:gd name="connsiteY25" fmla="*/ 0 h 6858000"/>
              <a:gd name="connsiteX26" fmla="*/ 5916610 w 5916610"/>
              <a:gd name="connsiteY26" fmla="*/ 6858000 h 6858000"/>
              <a:gd name="connsiteX27" fmla="*/ 0 w 591661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16610" h="6858000">
                <a:moveTo>
                  <a:pt x="428508" y="429785"/>
                </a:moveTo>
                <a:lnTo>
                  <a:pt x="463709" y="429785"/>
                </a:lnTo>
                <a:lnTo>
                  <a:pt x="463709" y="464930"/>
                </a:lnTo>
                <a:lnTo>
                  <a:pt x="428508" y="464930"/>
                </a:lnTo>
                <a:close/>
                <a:moveTo>
                  <a:pt x="393306" y="394508"/>
                </a:moveTo>
                <a:lnTo>
                  <a:pt x="393306" y="482530"/>
                </a:lnTo>
                <a:lnTo>
                  <a:pt x="481328" y="482530"/>
                </a:lnTo>
                <a:lnTo>
                  <a:pt x="481328" y="394508"/>
                </a:lnTo>
                <a:close/>
                <a:moveTo>
                  <a:pt x="375687" y="376908"/>
                </a:moveTo>
                <a:lnTo>
                  <a:pt x="498929" y="376908"/>
                </a:lnTo>
                <a:lnTo>
                  <a:pt x="498929" y="500131"/>
                </a:lnTo>
                <a:lnTo>
                  <a:pt x="375687" y="500131"/>
                </a:lnTo>
                <a:close/>
                <a:moveTo>
                  <a:pt x="340523" y="341687"/>
                </a:moveTo>
                <a:lnTo>
                  <a:pt x="340523" y="517693"/>
                </a:lnTo>
                <a:lnTo>
                  <a:pt x="516529" y="517693"/>
                </a:lnTo>
                <a:lnTo>
                  <a:pt x="516529" y="341687"/>
                </a:lnTo>
                <a:close/>
                <a:moveTo>
                  <a:pt x="322886" y="324088"/>
                </a:moveTo>
                <a:lnTo>
                  <a:pt x="534130" y="324088"/>
                </a:lnTo>
                <a:lnTo>
                  <a:pt x="534130" y="535351"/>
                </a:lnTo>
                <a:lnTo>
                  <a:pt x="322886" y="535351"/>
                </a:lnTo>
                <a:close/>
                <a:moveTo>
                  <a:pt x="287665" y="288886"/>
                </a:moveTo>
                <a:lnTo>
                  <a:pt x="287665" y="552952"/>
                </a:lnTo>
                <a:lnTo>
                  <a:pt x="551731" y="552952"/>
                </a:lnTo>
                <a:lnTo>
                  <a:pt x="551731" y="288886"/>
                </a:lnTo>
                <a:close/>
                <a:moveTo>
                  <a:pt x="0" y="0"/>
                </a:moveTo>
                <a:lnTo>
                  <a:pt x="5916610" y="0"/>
                </a:lnTo>
                <a:lnTo>
                  <a:pt x="5916610" y="6858000"/>
                </a:lnTo>
                <a:lnTo>
                  <a:pt x="0" y="6858000"/>
                </a:lnTo>
                <a:close/>
              </a:path>
            </a:pathLst>
          </a:custGeom>
          <a:solidFill>
            <a:schemeClr val="bg1">
              <a:lumMod val="95000"/>
            </a:schemeClr>
          </a:solidFill>
        </p:spPr>
        <p:txBody>
          <a:bodyPr wrap="square" lIns="0" tIns="3600000" rIns="0" bIns="0" anchor="t">
            <a:noAutofit/>
          </a:bodyPr>
          <a:lstStyle>
            <a:lvl1pPr marL="0" indent="0" algn="ctr">
              <a:buNone/>
              <a:defRPr/>
            </a:lvl1pPr>
          </a:lstStyle>
          <a:p>
            <a:r>
              <a:rPr lang="en-US"/>
              <a:t>Click icon to add picture</a:t>
            </a:r>
          </a:p>
        </p:txBody>
      </p:sp>
      <p:sp>
        <p:nvSpPr>
          <p:cNvPr id="8" name="Content Placeholder 6">
            <a:extLst>
              <a:ext uri="{FF2B5EF4-FFF2-40B4-BE49-F238E27FC236}">
                <a16:creationId xmlns:a16="http://schemas.microsoft.com/office/drawing/2014/main" id="{95AC08FD-77C5-4D0A-B0AC-0870AB4D33C3}"/>
              </a:ext>
            </a:extLst>
          </p:cNvPr>
          <p:cNvSpPr>
            <a:spLocks noGrp="1"/>
          </p:cNvSpPr>
          <p:nvPr>
            <p:ph sz="quarter" idx="14"/>
          </p:nvPr>
        </p:nvSpPr>
        <p:spPr>
          <a:xfrm>
            <a:off x="6275388" y="2283612"/>
            <a:ext cx="5364161" cy="4287051"/>
          </a:xfrm>
        </p:spPr>
        <p:txBody>
          <a:bodyPr wrap="square">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F9A64204-1D0D-41BA-9179-D0A45DAB0239}"/>
              </a:ext>
            </a:extLst>
          </p:cNvPr>
          <p:cNvSpPr>
            <a:spLocks noGrp="1" noChangeAspect="1"/>
          </p:cNvSpPr>
          <p:nvPr>
            <p:ph type="body" sz="quarter" idx="23" hasCustomPrompt="1"/>
          </p:nvPr>
        </p:nvSpPr>
        <p:spPr>
          <a:xfrm>
            <a:off x="0" y="5583663"/>
            <a:ext cx="1274337" cy="1274337"/>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2" name="Text Placeholder 9">
            <a:extLst>
              <a:ext uri="{FF2B5EF4-FFF2-40B4-BE49-F238E27FC236}">
                <a16:creationId xmlns:a16="http://schemas.microsoft.com/office/drawing/2014/main" id="{056F7539-D9C5-4C6C-959B-B21193DB9B62}"/>
              </a:ext>
            </a:extLst>
          </p:cNvPr>
          <p:cNvSpPr>
            <a:spLocks noGrp="1" noChangeAspect="1"/>
          </p:cNvSpPr>
          <p:nvPr>
            <p:ph type="body" sz="quarter" idx="25" hasCustomPrompt="1"/>
          </p:nvPr>
        </p:nvSpPr>
        <p:spPr>
          <a:xfrm>
            <a:off x="4640868" y="0"/>
            <a:ext cx="1274337" cy="1274337"/>
          </a:xfrm>
          <a:solidFill>
            <a:schemeClr val="accent4"/>
          </a:solidFill>
          <a:ln cap="flat">
            <a:noFill/>
            <a:round/>
          </a:ln>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3" name="Text Placeholder 9">
            <a:extLst>
              <a:ext uri="{FF2B5EF4-FFF2-40B4-BE49-F238E27FC236}">
                <a16:creationId xmlns:a16="http://schemas.microsoft.com/office/drawing/2014/main" id="{A100E4A5-E335-4904-BCAD-C467243C3DAC}"/>
              </a:ext>
            </a:extLst>
          </p:cNvPr>
          <p:cNvSpPr>
            <a:spLocks noGrp="1" noChangeAspect="1"/>
          </p:cNvSpPr>
          <p:nvPr>
            <p:ph type="body" sz="quarter" idx="26" hasCustomPrompt="1"/>
          </p:nvPr>
        </p:nvSpPr>
        <p:spPr>
          <a:xfrm>
            <a:off x="3366531" y="1274337"/>
            <a:ext cx="1274337" cy="1274337"/>
          </a:xfrm>
          <a:solidFill>
            <a:schemeClr val="accent4"/>
          </a:solidFill>
          <a:ln cap="flat">
            <a:noFill/>
            <a:round/>
          </a:ln>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23" name="Title 22">
            <a:extLst>
              <a:ext uri="{FF2B5EF4-FFF2-40B4-BE49-F238E27FC236}">
                <a16:creationId xmlns:a16="http://schemas.microsoft.com/office/drawing/2014/main" id="{0E16F393-FCB1-4E91-88FA-317AB59B5B12}"/>
              </a:ext>
            </a:extLst>
          </p:cNvPr>
          <p:cNvSpPr>
            <a:spLocks noGrp="1"/>
          </p:cNvSpPr>
          <p:nvPr>
            <p:ph type="title"/>
          </p:nvPr>
        </p:nvSpPr>
        <p:spPr>
          <a:xfrm>
            <a:off x="6275388" y="843013"/>
            <a:ext cx="5364161" cy="886397"/>
          </a:xfrm>
        </p:spPr>
        <p:txBody>
          <a:bodyPr/>
          <a:lstStyle/>
          <a:p>
            <a:r>
              <a:rPr lang="en-US"/>
              <a:t>Click to edit Master title style</a:t>
            </a:r>
          </a:p>
        </p:txBody>
      </p:sp>
      <p:sp>
        <p:nvSpPr>
          <p:cNvPr id="14" name="TextBox 8">
            <a:extLst>
              <a:ext uri="{FF2B5EF4-FFF2-40B4-BE49-F238E27FC236}">
                <a16:creationId xmlns:a16="http://schemas.microsoft.com/office/drawing/2014/main" id="{D7E2FF05-1E84-4DEC-BBFA-1DCD2E9756FD}"/>
              </a:ext>
            </a:extLst>
          </p:cNvPr>
          <p:cNvSpPr txBox="1">
            <a:spLocks/>
          </p:cNvSpPr>
          <p:nvPr/>
        </p:nvSpPr>
        <p:spPr>
          <a:xfrm>
            <a:off x="-3238500" y="0"/>
            <a:ext cx="3054075" cy="10618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Replace an existing picture</a:t>
            </a:r>
          </a:p>
          <a:p>
            <a:pPr marL="177800" indent="-180000">
              <a:buFont typeface="+mj-lt"/>
              <a:buAutoNum type="arabicPeriod"/>
            </a:pPr>
            <a:r>
              <a:rPr lang="en-US" sz="1000" b="0">
                <a:solidFill>
                  <a:schemeClr val="tx1"/>
                </a:solidFill>
              </a:rPr>
              <a:t>Select the picture and delete it</a:t>
            </a:r>
          </a:p>
          <a:p>
            <a:pPr marL="177800" indent="-180000">
              <a:buFont typeface="+mj-lt"/>
              <a:buAutoNum type="arabicPeriod"/>
            </a:pPr>
            <a:r>
              <a:rPr lang="en-US" sz="1000" b="0">
                <a:solidFill>
                  <a:schemeClr val="tx1"/>
                </a:solidFill>
              </a:rPr>
              <a:t>Click the picture icon and choose another picture</a:t>
            </a:r>
          </a:p>
          <a:p>
            <a:pPr marL="177800" indent="-180000">
              <a:buFont typeface="+mj-lt"/>
              <a:buAutoNum type="arabicPeriod"/>
            </a:pPr>
            <a:r>
              <a:rPr lang="en-US" sz="1000" b="0">
                <a:solidFill>
                  <a:schemeClr val="tx1"/>
                </a:solidFill>
              </a:rPr>
              <a:t>Right-click the new picture and click </a:t>
            </a:r>
            <a:br>
              <a:rPr lang="en-US" sz="1000" b="0">
                <a:solidFill>
                  <a:schemeClr val="tx1"/>
                </a:solidFill>
              </a:rPr>
            </a:br>
            <a:r>
              <a:rPr lang="en-US" sz="1000" b="0">
                <a:solidFill>
                  <a:schemeClr val="tx1"/>
                </a:solidFill>
              </a:rPr>
              <a:t>‘Send to Back’</a:t>
            </a:r>
          </a:p>
        </p:txBody>
      </p:sp>
      <p:sp>
        <p:nvSpPr>
          <p:cNvPr id="39" name="Text Placeholder 4">
            <a:extLst>
              <a:ext uri="{FF2B5EF4-FFF2-40B4-BE49-F238E27FC236}">
                <a16:creationId xmlns:a16="http://schemas.microsoft.com/office/drawing/2014/main" id="{E8F8CE74-7F6B-4F25-9B0E-CED14DBB0A66}"/>
              </a:ext>
            </a:extLst>
          </p:cNvPr>
          <p:cNvSpPr>
            <a:spLocks noGrp="1"/>
          </p:cNvSpPr>
          <p:nvPr>
            <p:ph type="body" sz="quarter" idx="19"/>
          </p:nvPr>
        </p:nvSpPr>
        <p:spPr>
          <a:xfrm>
            <a:off x="6275386" y="2017713"/>
            <a:ext cx="5364163" cy="193899"/>
          </a:xfrm>
        </p:spPr>
        <p:txBody>
          <a:bodyPr>
            <a:spAutoFit/>
          </a:bodyPr>
          <a:lstStyle>
            <a:lvl1pPr marL="0" indent="0">
              <a:buNone/>
              <a:defRPr b="1"/>
            </a:lvl1pPr>
          </a:lstStyle>
          <a:p>
            <a:pPr lvl="0"/>
            <a:r>
              <a:rPr lang="en-US"/>
              <a:t>Click to edit Master text styles</a:t>
            </a:r>
          </a:p>
        </p:txBody>
      </p:sp>
      <p:sp>
        <p:nvSpPr>
          <p:cNvPr id="40" name="TextBox 8">
            <a:extLst>
              <a:ext uri="{FF2B5EF4-FFF2-40B4-BE49-F238E27FC236}">
                <a16:creationId xmlns:a16="http://schemas.microsoft.com/office/drawing/2014/main" id="{4424FF96-7B3F-4B57-BDB1-58834D9DF46B}"/>
              </a:ext>
            </a:extLst>
          </p:cNvPr>
          <p:cNvSpPr txBox="1">
            <a:spLocks/>
          </p:cNvSpPr>
          <p:nvPr userDrawn="1"/>
        </p:nvSpPr>
        <p:spPr>
          <a:xfrm>
            <a:off x="-3238500" y="5055356"/>
            <a:ext cx="3054075" cy="769441"/>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Bullets</a:t>
            </a:r>
          </a:p>
          <a:p>
            <a:pPr marL="0" indent="0">
              <a:buNone/>
            </a:pPr>
            <a:r>
              <a:rPr lang="en-US" sz="1000" b="0">
                <a:solidFill>
                  <a:schemeClr val="tx1"/>
                </a:solidFill>
              </a:rPr>
              <a:t>Unless you are creating a bulleted list with </a:t>
            </a:r>
            <a:br>
              <a:rPr lang="en-US" sz="1000" b="0">
                <a:solidFill>
                  <a:schemeClr val="tx1"/>
                </a:solidFill>
              </a:rPr>
            </a:br>
            <a:r>
              <a:rPr lang="en-US" sz="1000" b="0">
                <a:solidFill>
                  <a:schemeClr val="tx1"/>
                </a:solidFill>
              </a:rPr>
              <a:t>a few key words, deactivate the bullet in the first line of your text, i.e., use bullets for subpoints only.</a:t>
            </a:r>
          </a:p>
        </p:txBody>
      </p:sp>
      <p:grpSp>
        <p:nvGrpSpPr>
          <p:cNvPr id="74" name="Group 73">
            <a:extLst>
              <a:ext uri="{FF2B5EF4-FFF2-40B4-BE49-F238E27FC236}">
                <a16:creationId xmlns:a16="http://schemas.microsoft.com/office/drawing/2014/main" id="{D73A6E6B-9848-4E56-A7EA-8DA65EB6ECA0}"/>
              </a:ext>
            </a:extLst>
          </p:cNvPr>
          <p:cNvGrpSpPr>
            <a:grpSpLocks/>
          </p:cNvGrpSpPr>
          <p:nvPr userDrawn="1"/>
        </p:nvGrpSpPr>
        <p:grpSpPr>
          <a:xfrm>
            <a:off x="-3247458" y="1336149"/>
            <a:ext cx="3063033" cy="3444887"/>
            <a:chOff x="-3247458" y="-5397"/>
            <a:chExt cx="3063033" cy="3444887"/>
          </a:xfrm>
        </p:grpSpPr>
        <p:sp>
          <p:nvSpPr>
            <p:cNvPr id="75" name="TextBox 8">
              <a:extLst>
                <a:ext uri="{FF2B5EF4-FFF2-40B4-BE49-F238E27FC236}">
                  <a16:creationId xmlns:a16="http://schemas.microsoft.com/office/drawing/2014/main" id="{217A2520-00D8-47AA-879A-FB43D6AB7166}"/>
                </a:ext>
              </a:extLst>
            </p:cNvPr>
            <p:cNvSpPr txBox="1">
              <a:spLocks/>
            </p:cNvSpPr>
            <p:nvPr/>
          </p:nvSpPr>
          <p:spPr>
            <a:xfrm>
              <a:off x="-3238500" y="-5397"/>
              <a:ext cx="3054075" cy="2677656"/>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Change the ‘graphic square’ elements</a:t>
              </a:r>
            </a:p>
            <a:p>
              <a:pPr marL="0" indent="0">
                <a:buNone/>
              </a:pPr>
              <a:r>
                <a:rPr lang="en-US" sz="1000" b="1">
                  <a:solidFill>
                    <a:schemeClr val="tx1"/>
                  </a:solidFill>
                </a:rPr>
                <a:t>Remove</a:t>
              </a:r>
              <a:r>
                <a:rPr lang="en-US" sz="1000" b="0">
                  <a:solidFill>
                    <a:schemeClr val="tx1"/>
                  </a:solidFill>
                </a:rPr>
                <a:t> elements by deleting them.</a:t>
              </a:r>
            </a:p>
            <a:p>
              <a:pPr marL="0" indent="0">
                <a:buNone/>
              </a:pPr>
              <a:r>
                <a:rPr lang="en-US" sz="1000" b="1">
                  <a:solidFill>
                    <a:schemeClr val="tx1"/>
                  </a:solidFill>
                </a:rPr>
                <a:t>Add</a:t>
              </a:r>
              <a:r>
                <a:rPr lang="en-US" sz="1000" b="0">
                  <a:solidFill>
                    <a:schemeClr val="tx1"/>
                  </a:solidFill>
                </a:rPr>
                <a:t> elements by copying existing ones to other locations. Copy a square by pressing the Ctrl key while you move a square with the mouse (release the mouse before you release Ctrl).</a:t>
              </a:r>
            </a:p>
            <a:p>
              <a:pPr marL="0" indent="0">
                <a:buNone/>
              </a:pPr>
              <a:r>
                <a:rPr lang="en-US" sz="1000" b="0">
                  <a:solidFill>
                    <a:schemeClr val="tx1"/>
                  </a:solidFill>
                </a:rPr>
                <a:t>Follow these guidelines:</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For layouts with colored backgrounds, do not change the original fill color</a:t>
              </a:r>
            </a:p>
            <a:p>
              <a:pPr marL="177800" indent="-180000">
                <a:buFont typeface="+mj-lt"/>
                <a:buAutoNum type="arabicPeriod"/>
              </a:pPr>
              <a:r>
                <a:rPr lang="en-US" sz="1000" b="0">
                  <a:solidFill>
                    <a:schemeClr val="tx1"/>
                  </a:solidFill>
                </a:rPr>
                <a:t>Do not leave space between elements and make sure they do not overlap</a:t>
              </a:r>
            </a:p>
            <a:p>
              <a:pPr marL="177800" indent="-180000">
                <a:buFont typeface="+mj-lt"/>
                <a:buAutoNum type="arabicPeriod"/>
              </a:pPr>
              <a:r>
                <a:rPr lang="en-US" sz="1000" b="0">
                  <a:solidFill>
                    <a:schemeClr val="tx1"/>
                  </a:solidFill>
                </a:rPr>
                <a:t>If you change the size of the squares, ensure that they remain square by pressing the Shift key while using the corner markers to change the size.</a:t>
              </a:r>
              <a:endParaRPr lang="en-US" sz="1000" b="1">
                <a:solidFill>
                  <a:schemeClr val="tx1"/>
                </a:solidFill>
              </a:endParaRPr>
            </a:p>
          </p:txBody>
        </p:sp>
        <p:grpSp>
          <p:nvGrpSpPr>
            <p:cNvPr id="76" name="Group 75">
              <a:extLst>
                <a:ext uri="{FF2B5EF4-FFF2-40B4-BE49-F238E27FC236}">
                  <a16:creationId xmlns:a16="http://schemas.microsoft.com/office/drawing/2014/main" id="{0C6EC4B8-6080-4BFF-B61A-EBFF596C9CB5}"/>
                </a:ext>
              </a:extLst>
            </p:cNvPr>
            <p:cNvGrpSpPr>
              <a:grpSpLocks/>
            </p:cNvGrpSpPr>
            <p:nvPr/>
          </p:nvGrpSpPr>
          <p:grpSpPr>
            <a:xfrm>
              <a:off x="-3247458" y="2780259"/>
              <a:ext cx="3016477" cy="659231"/>
              <a:chOff x="-3247458" y="2183435"/>
              <a:chExt cx="3016477" cy="659231"/>
            </a:xfrm>
          </p:grpSpPr>
          <p:grpSp>
            <p:nvGrpSpPr>
              <p:cNvPr id="77" name="Group 76">
                <a:extLst>
                  <a:ext uri="{FF2B5EF4-FFF2-40B4-BE49-F238E27FC236}">
                    <a16:creationId xmlns:a16="http://schemas.microsoft.com/office/drawing/2014/main" id="{359F12A8-F978-477C-89E3-7B52F7A45344}"/>
                  </a:ext>
                </a:extLst>
              </p:cNvPr>
              <p:cNvGrpSpPr/>
              <p:nvPr/>
            </p:nvGrpSpPr>
            <p:grpSpPr>
              <a:xfrm>
                <a:off x="-2995593" y="2183436"/>
                <a:ext cx="1170869" cy="659230"/>
                <a:chOff x="-1820135" y="4330269"/>
                <a:chExt cx="1397193" cy="786656"/>
              </a:xfrm>
            </p:grpSpPr>
            <p:sp>
              <p:nvSpPr>
                <p:cNvPr id="90" name="Rectangle 89">
                  <a:extLst>
                    <a:ext uri="{FF2B5EF4-FFF2-40B4-BE49-F238E27FC236}">
                      <a16:creationId xmlns:a16="http://schemas.microsoft.com/office/drawing/2014/main" id="{F3081772-A31D-45EB-B6DA-3F564AB80290}"/>
                    </a:ext>
                  </a:extLst>
                </p:cNvPr>
                <p:cNvSpPr>
                  <a:spLocks/>
                </p:cNvSpPr>
                <p:nvPr/>
              </p:nvSpPr>
              <p:spPr>
                <a:xfrm>
                  <a:off x="-1820135" y="4330269"/>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1" name="Rectangle 90">
                  <a:extLst>
                    <a:ext uri="{FF2B5EF4-FFF2-40B4-BE49-F238E27FC236}">
                      <a16:creationId xmlns:a16="http://schemas.microsoft.com/office/drawing/2014/main" id="{0646BBFE-7782-40FA-8639-CAF5095A0748}"/>
                    </a:ext>
                  </a:extLst>
                </p:cNvPr>
                <p:cNvSpPr>
                  <a:spLocks/>
                </p:cNvSpPr>
                <p:nvPr/>
              </p:nvSpPr>
              <p:spPr>
                <a:xfrm>
                  <a:off x="-1820135" y="4630627"/>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2" name="Rectangle 91">
                  <a:extLst>
                    <a:ext uri="{FF2B5EF4-FFF2-40B4-BE49-F238E27FC236}">
                      <a16:creationId xmlns:a16="http://schemas.microsoft.com/office/drawing/2014/main" id="{E42675D1-F4BC-4DB2-B7C4-FCFE27201D69}"/>
                    </a:ext>
                  </a:extLst>
                </p:cNvPr>
                <p:cNvSpPr>
                  <a:spLocks/>
                </p:cNvSpPr>
                <p:nvPr/>
              </p:nvSpPr>
              <p:spPr>
                <a:xfrm>
                  <a:off x="-1820135" y="4873085"/>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3" name="Rectangle 92">
                  <a:extLst>
                    <a:ext uri="{FF2B5EF4-FFF2-40B4-BE49-F238E27FC236}">
                      <a16:creationId xmlns:a16="http://schemas.microsoft.com/office/drawing/2014/main" id="{1DB96861-CA3B-4474-B9D8-DF115E5D5191}"/>
                    </a:ext>
                  </a:extLst>
                </p:cNvPr>
                <p:cNvSpPr>
                  <a:spLocks/>
                </p:cNvSpPr>
                <p:nvPr/>
              </p:nvSpPr>
              <p:spPr>
                <a:xfrm>
                  <a:off x="-666782" y="433026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4" name="Rectangle 93">
                  <a:extLst>
                    <a:ext uri="{FF2B5EF4-FFF2-40B4-BE49-F238E27FC236}">
                      <a16:creationId xmlns:a16="http://schemas.microsoft.com/office/drawing/2014/main" id="{74D6C0E0-9BCF-4441-A9C2-EE91169F6F36}"/>
                    </a:ext>
                  </a:extLst>
                </p:cNvPr>
                <p:cNvSpPr>
                  <a:spLocks/>
                </p:cNvSpPr>
                <p:nvPr/>
              </p:nvSpPr>
              <p:spPr>
                <a:xfrm>
                  <a:off x="-911526" y="457410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78" name="Group 77">
                <a:extLst>
                  <a:ext uri="{FF2B5EF4-FFF2-40B4-BE49-F238E27FC236}">
                    <a16:creationId xmlns:a16="http://schemas.microsoft.com/office/drawing/2014/main" id="{09C5E39B-0D48-4ABB-9D6B-E4A8522ADD0A}"/>
                  </a:ext>
                </a:extLst>
              </p:cNvPr>
              <p:cNvGrpSpPr/>
              <p:nvPr/>
            </p:nvGrpSpPr>
            <p:grpSpPr>
              <a:xfrm>
                <a:off x="-3247458" y="2183435"/>
                <a:ext cx="190497" cy="190497"/>
                <a:chOff x="-1190625" y="5119688"/>
                <a:chExt cx="242890" cy="242890"/>
              </a:xfrm>
            </p:grpSpPr>
            <p:sp>
              <p:nvSpPr>
                <p:cNvPr id="88" name="Oval 87">
                  <a:extLst>
                    <a:ext uri="{FF2B5EF4-FFF2-40B4-BE49-F238E27FC236}">
                      <a16:creationId xmlns:a16="http://schemas.microsoft.com/office/drawing/2014/main" id="{00C283B1-DA3C-4885-87B0-7825ED835D8B}"/>
                    </a:ext>
                  </a:extLst>
                </p:cNvPr>
                <p:cNvSpPr/>
                <p:nvPr/>
              </p:nvSpPr>
              <p:spPr>
                <a:xfrm>
                  <a:off x="-1190625" y="5119688"/>
                  <a:ext cx="242890" cy="24289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9" name="Plus Sign 88">
                  <a:extLst>
                    <a:ext uri="{FF2B5EF4-FFF2-40B4-BE49-F238E27FC236}">
                      <a16:creationId xmlns:a16="http://schemas.microsoft.com/office/drawing/2014/main" id="{51EBB15B-5168-4958-9F15-FC22B112B580}"/>
                    </a:ext>
                  </a:extLst>
                </p:cNvPr>
                <p:cNvSpPr>
                  <a:spLocks/>
                </p:cNvSpPr>
                <p:nvPr/>
              </p:nvSpPr>
              <p:spPr>
                <a:xfrm>
                  <a:off x="-1171170" y="5139143"/>
                  <a:ext cx="203980" cy="203980"/>
                </a:xfrm>
                <a:prstGeom prst="mathPlus">
                  <a:avLst>
                    <a:gd name="adj1" fmla="val 11846"/>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79" name="Group 78">
                <a:extLst>
                  <a:ext uri="{FF2B5EF4-FFF2-40B4-BE49-F238E27FC236}">
                    <a16:creationId xmlns:a16="http://schemas.microsoft.com/office/drawing/2014/main" id="{91CD0A1F-B4CF-4054-BA18-9F51003FF542}"/>
                  </a:ext>
                </a:extLst>
              </p:cNvPr>
              <p:cNvGrpSpPr/>
              <p:nvPr/>
            </p:nvGrpSpPr>
            <p:grpSpPr>
              <a:xfrm>
                <a:off x="-1401850" y="2183435"/>
                <a:ext cx="1170869" cy="659230"/>
                <a:chOff x="-1820135" y="5417070"/>
                <a:chExt cx="1397193" cy="786656"/>
              </a:xfrm>
            </p:grpSpPr>
            <p:sp>
              <p:nvSpPr>
                <p:cNvPr id="83" name="Rectangle 82">
                  <a:extLst>
                    <a:ext uri="{FF2B5EF4-FFF2-40B4-BE49-F238E27FC236}">
                      <a16:creationId xmlns:a16="http://schemas.microsoft.com/office/drawing/2014/main" id="{4ACC9D25-9D1D-464B-87BD-571EF17992FF}"/>
                    </a:ext>
                  </a:extLst>
                </p:cNvPr>
                <p:cNvSpPr>
                  <a:spLocks/>
                </p:cNvSpPr>
                <p:nvPr/>
              </p:nvSpPr>
              <p:spPr>
                <a:xfrm>
                  <a:off x="-1820135" y="5417070"/>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4" name="Rectangle 83">
                  <a:extLst>
                    <a:ext uri="{FF2B5EF4-FFF2-40B4-BE49-F238E27FC236}">
                      <a16:creationId xmlns:a16="http://schemas.microsoft.com/office/drawing/2014/main" id="{C975D2AB-794B-4B2E-8A96-303911A83275}"/>
                    </a:ext>
                  </a:extLst>
                </p:cNvPr>
                <p:cNvSpPr>
                  <a:spLocks/>
                </p:cNvSpPr>
                <p:nvPr/>
              </p:nvSpPr>
              <p:spPr>
                <a:xfrm>
                  <a:off x="-1820135" y="565264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5" name="Rectangle 84">
                  <a:extLst>
                    <a:ext uri="{FF2B5EF4-FFF2-40B4-BE49-F238E27FC236}">
                      <a16:creationId xmlns:a16="http://schemas.microsoft.com/office/drawing/2014/main" id="{46B7DEE2-EAB0-42D7-9366-CC8FAAFCD29D}"/>
                    </a:ext>
                  </a:extLst>
                </p:cNvPr>
                <p:cNvSpPr>
                  <a:spLocks/>
                </p:cNvSpPr>
                <p:nvPr/>
              </p:nvSpPr>
              <p:spPr>
                <a:xfrm>
                  <a:off x="-1820135" y="595988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6" name="Rectangle 85">
                  <a:extLst>
                    <a:ext uri="{FF2B5EF4-FFF2-40B4-BE49-F238E27FC236}">
                      <a16:creationId xmlns:a16="http://schemas.microsoft.com/office/drawing/2014/main" id="{7CFE1300-841D-48E2-8B8C-4EF3A3D088EA}"/>
                    </a:ext>
                  </a:extLst>
                </p:cNvPr>
                <p:cNvSpPr/>
                <p:nvPr/>
              </p:nvSpPr>
              <p:spPr>
                <a:xfrm>
                  <a:off x="-666782" y="5417333"/>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7" name="Rectangle 86">
                  <a:extLst>
                    <a:ext uri="{FF2B5EF4-FFF2-40B4-BE49-F238E27FC236}">
                      <a16:creationId xmlns:a16="http://schemas.microsoft.com/office/drawing/2014/main" id="{2954F099-D270-46C2-BB45-687D7AED3166}"/>
                    </a:ext>
                  </a:extLst>
                </p:cNvPr>
                <p:cNvSpPr/>
                <p:nvPr/>
              </p:nvSpPr>
              <p:spPr>
                <a:xfrm>
                  <a:off x="-773462" y="571604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80" name="Group 79">
                <a:extLst>
                  <a:ext uri="{FF2B5EF4-FFF2-40B4-BE49-F238E27FC236}">
                    <a16:creationId xmlns:a16="http://schemas.microsoft.com/office/drawing/2014/main" id="{9A74EBF6-DAEA-485C-A933-B46B5DDCC352}"/>
                  </a:ext>
                </a:extLst>
              </p:cNvPr>
              <p:cNvGrpSpPr/>
              <p:nvPr/>
            </p:nvGrpSpPr>
            <p:grpSpPr>
              <a:xfrm>
                <a:off x="-1653715" y="2183435"/>
                <a:ext cx="190497" cy="190497"/>
                <a:chOff x="-820920" y="5119691"/>
                <a:chExt cx="242890" cy="242890"/>
              </a:xfrm>
            </p:grpSpPr>
            <p:sp>
              <p:nvSpPr>
                <p:cNvPr id="81" name="Oval 80">
                  <a:extLst>
                    <a:ext uri="{FF2B5EF4-FFF2-40B4-BE49-F238E27FC236}">
                      <a16:creationId xmlns:a16="http://schemas.microsoft.com/office/drawing/2014/main" id="{B9F0BC6B-0174-483E-A083-C93F43E78701}"/>
                    </a:ext>
                  </a:extLst>
                </p:cNvPr>
                <p:cNvSpPr/>
                <p:nvPr/>
              </p:nvSpPr>
              <p:spPr>
                <a:xfrm>
                  <a:off x="-820920" y="5119691"/>
                  <a:ext cx="242890" cy="242890"/>
                </a:xfrm>
                <a:prstGeom prst="ellipse">
                  <a:avLst/>
                </a:prstGeom>
                <a:solidFill>
                  <a:srgbClr val="C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2" name="Division Sign 81">
                  <a:extLst>
                    <a:ext uri="{FF2B5EF4-FFF2-40B4-BE49-F238E27FC236}">
                      <a16:creationId xmlns:a16="http://schemas.microsoft.com/office/drawing/2014/main" id="{42B85DFB-916B-466E-9756-725D1A03DA82}"/>
                    </a:ext>
                  </a:extLst>
                </p:cNvPr>
                <p:cNvSpPr>
                  <a:spLocks/>
                </p:cNvSpPr>
                <p:nvPr/>
              </p:nvSpPr>
              <p:spPr>
                <a:xfrm>
                  <a:off x="-801465" y="5139146"/>
                  <a:ext cx="203980" cy="203980"/>
                </a:xfrm>
                <a:prstGeom prst="mathDivide">
                  <a:avLst>
                    <a:gd name="adj1" fmla="val 11846"/>
                    <a:gd name="adj2" fmla="val 7048"/>
                    <a:gd name="adj3" fmla="val 1176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grpSp>
      <p:sp>
        <p:nvSpPr>
          <p:cNvPr id="35" name="Text Placeholder 9">
            <a:extLst>
              <a:ext uri="{FF2B5EF4-FFF2-40B4-BE49-F238E27FC236}">
                <a16:creationId xmlns:a16="http://schemas.microsoft.com/office/drawing/2014/main" id="{D535394C-A26B-4EB8-B9AE-E4631CD2C9CD}"/>
              </a:ext>
            </a:extLst>
          </p:cNvPr>
          <p:cNvSpPr>
            <a:spLocks noGrp="1" noChangeAspect="1"/>
          </p:cNvSpPr>
          <p:nvPr>
            <p:ph type="body" sz="quarter" idx="27" hasCustomPrompt="1"/>
          </p:nvPr>
        </p:nvSpPr>
        <p:spPr>
          <a:xfrm>
            <a:off x="0" y="4309326"/>
            <a:ext cx="1274337" cy="1274337"/>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36" name="Slide Number Placeholder 4">
            <a:extLst>
              <a:ext uri="{FF2B5EF4-FFF2-40B4-BE49-F238E27FC236}">
                <a16:creationId xmlns:a16="http://schemas.microsoft.com/office/drawing/2014/main" id="{4577235A-66F5-4A55-905A-6EEFEB11CFC5}"/>
              </a:ext>
            </a:extLst>
          </p:cNvPr>
          <p:cNvSpPr txBox="1">
            <a:spLocks/>
          </p:cNvSpPr>
          <p:nvPr userDrawn="1"/>
        </p:nvSpPr>
        <p:spPr>
          <a:xfrm>
            <a:off x="11432381" y="367645"/>
            <a:ext cx="204707" cy="107722"/>
          </a:xfrm>
          <a:prstGeom prst="rect">
            <a:avLst/>
          </a:prstGeom>
        </p:spPr>
        <p:txBody>
          <a:bodyPr vert="horz" wrap="square" lIns="0" tIns="0" rIns="0" bIns="0" rtlCol="0" anchor="ctr">
            <a:spAutoFit/>
          </a:bodyPr>
          <a:lstStyle>
            <a:defPPr>
              <a:defRPr lang="en-US"/>
            </a:defPPr>
            <a:lvl1pPr marL="0" algn="r"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03DD7B-12C8-43B8-9F45-989336E79744}" type="slidenum">
              <a:rPr lang="en-US" smtClean="0"/>
              <a:pPr/>
              <a:t>‹#›</a:t>
            </a:fld>
            <a:endParaRPr lang="en-US"/>
          </a:p>
        </p:txBody>
      </p:sp>
      <p:sp>
        <p:nvSpPr>
          <p:cNvPr id="2" name="Footer Placeholder 1">
            <a:extLst>
              <a:ext uri="{FF2B5EF4-FFF2-40B4-BE49-F238E27FC236}">
                <a16:creationId xmlns:a16="http://schemas.microsoft.com/office/drawing/2014/main" id="{97BC46D2-EE05-4FE1-AFD8-8C33A7238ED7}"/>
              </a:ext>
            </a:extLst>
          </p:cNvPr>
          <p:cNvSpPr>
            <a:spLocks noGrp="1"/>
          </p:cNvSpPr>
          <p:nvPr>
            <p:ph type="ftr" sz="quarter" idx="28"/>
          </p:nvPr>
        </p:nvSpPr>
        <p:spPr/>
        <p:txBody>
          <a:bodyPr/>
          <a:lstStyle/>
          <a:p>
            <a:r>
              <a:rPr lang="en-US"/>
              <a:t>© Simcorp 2022</a:t>
            </a:r>
          </a:p>
        </p:txBody>
      </p:sp>
    </p:spTree>
    <p:extLst>
      <p:ext uri="{BB962C8B-B14F-4D97-AF65-F5344CB8AC3E}">
        <p14:creationId xmlns:p14="http://schemas.microsoft.com/office/powerpoint/2010/main" val="3530021228"/>
      </p:ext>
    </p:extLst>
  </p:cSld>
  <p:clrMapOvr>
    <a:masterClrMapping/>
  </p:clrMapOvr>
  <p:extLst>
    <p:ext uri="{DCECCB84-F9BA-43D5-87BE-67443E8EF086}">
      <p15:sldGuideLst xmlns:p15="http://schemas.microsoft.com/office/powerpoint/2012/main">
        <p15:guide id="3" pos="3727" userDrawn="1">
          <p15:clr>
            <a:srgbClr val="FBAE40"/>
          </p15:clr>
        </p15:guide>
        <p15:guide id="4" pos="3951"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eed_1/3 picture lef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9B75E68C-2BA2-42D1-AB87-C23F9AD9EDC8}"/>
              </a:ext>
            </a:extLst>
          </p:cNvPr>
          <p:cNvSpPr>
            <a:spLocks noGrp="1"/>
          </p:cNvSpPr>
          <p:nvPr>
            <p:ph type="pic" sz="quarter" idx="12"/>
          </p:nvPr>
        </p:nvSpPr>
        <p:spPr>
          <a:xfrm>
            <a:off x="3" y="0"/>
            <a:ext cx="3160980" cy="6858000"/>
          </a:xfrm>
          <a:custGeom>
            <a:avLst/>
            <a:gdLst>
              <a:gd name="connsiteX0" fmla="*/ 428508 w 3160980"/>
              <a:gd name="connsiteY0" fmla="*/ 429785 h 6858000"/>
              <a:gd name="connsiteX1" fmla="*/ 463709 w 3160980"/>
              <a:gd name="connsiteY1" fmla="*/ 429785 h 6858000"/>
              <a:gd name="connsiteX2" fmla="*/ 463709 w 3160980"/>
              <a:gd name="connsiteY2" fmla="*/ 464930 h 6858000"/>
              <a:gd name="connsiteX3" fmla="*/ 428508 w 3160980"/>
              <a:gd name="connsiteY3" fmla="*/ 464930 h 6858000"/>
              <a:gd name="connsiteX4" fmla="*/ 393306 w 3160980"/>
              <a:gd name="connsiteY4" fmla="*/ 394508 h 6858000"/>
              <a:gd name="connsiteX5" fmla="*/ 393306 w 3160980"/>
              <a:gd name="connsiteY5" fmla="*/ 482530 h 6858000"/>
              <a:gd name="connsiteX6" fmla="*/ 481328 w 3160980"/>
              <a:gd name="connsiteY6" fmla="*/ 482530 h 6858000"/>
              <a:gd name="connsiteX7" fmla="*/ 481328 w 3160980"/>
              <a:gd name="connsiteY7" fmla="*/ 394508 h 6858000"/>
              <a:gd name="connsiteX8" fmla="*/ 375687 w 3160980"/>
              <a:gd name="connsiteY8" fmla="*/ 376908 h 6858000"/>
              <a:gd name="connsiteX9" fmla="*/ 498929 w 3160980"/>
              <a:gd name="connsiteY9" fmla="*/ 376908 h 6858000"/>
              <a:gd name="connsiteX10" fmla="*/ 498929 w 3160980"/>
              <a:gd name="connsiteY10" fmla="*/ 500131 h 6858000"/>
              <a:gd name="connsiteX11" fmla="*/ 375687 w 3160980"/>
              <a:gd name="connsiteY11" fmla="*/ 500131 h 6858000"/>
              <a:gd name="connsiteX12" fmla="*/ 340523 w 3160980"/>
              <a:gd name="connsiteY12" fmla="*/ 341687 h 6858000"/>
              <a:gd name="connsiteX13" fmla="*/ 340523 w 3160980"/>
              <a:gd name="connsiteY13" fmla="*/ 517693 h 6858000"/>
              <a:gd name="connsiteX14" fmla="*/ 516529 w 3160980"/>
              <a:gd name="connsiteY14" fmla="*/ 517693 h 6858000"/>
              <a:gd name="connsiteX15" fmla="*/ 516529 w 3160980"/>
              <a:gd name="connsiteY15" fmla="*/ 341687 h 6858000"/>
              <a:gd name="connsiteX16" fmla="*/ 322886 w 3160980"/>
              <a:gd name="connsiteY16" fmla="*/ 324088 h 6858000"/>
              <a:gd name="connsiteX17" fmla="*/ 534130 w 3160980"/>
              <a:gd name="connsiteY17" fmla="*/ 324088 h 6858000"/>
              <a:gd name="connsiteX18" fmla="*/ 534130 w 3160980"/>
              <a:gd name="connsiteY18" fmla="*/ 535351 h 6858000"/>
              <a:gd name="connsiteX19" fmla="*/ 322886 w 3160980"/>
              <a:gd name="connsiteY19" fmla="*/ 535351 h 6858000"/>
              <a:gd name="connsiteX20" fmla="*/ 287665 w 3160980"/>
              <a:gd name="connsiteY20" fmla="*/ 288886 h 6858000"/>
              <a:gd name="connsiteX21" fmla="*/ 287665 w 3160980"/>
              <a:gd name="connsiteY21" fmla="*/ 552952 h 6858000"/>
              <a:gd name="connsiteX22" fmla="*/ 551731 w 3160980"/>
              <a:gd name="connsiteY22" fmla="*/ 552952 h 6858000"/>
              <a:gd name="connsiteX23" fmla="*/ 551731 w 3160980"/>
              <a:gd name="connsiteY23" fmla="*/ 288886 h 6858000"/>
              <a:gd name="connsiteX24" fmla="*/ 0 w 3160980"/>
              <a:gd name="connsiteY24" fmla="*/ 0 h 6858000"/>
              <a:gd name="connsiteX25" fmla="*/ 3160980 w 3160980"/>
              <a:gd name="connsiteY25" fmla="*/ 0 h 6858000"/>
              <a:gd name="connsiteX26" fmla="*/ 3160980 w 3160980"/>
              <a:gd name="connsiteY26" fmla="*/ 6858000 h 6858000"/>
              <a:gd name="connsiteX27" fmla="*/ 0 w 316098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60980" h="6858000">
                <a:moveTo>
                  <a:pt x="428508" y="429785"/>
                </a:moveTo>
                <a:lnTo>
                  <a:pt x="463709" y="429785"/>
                </a:lnTo>
                <a:lnTo>
                  <a:pt x="463709" y="464930"/>
                </a:lnTo>
                <a:lnTo>
                  <a:pt x="428508" y="464930"/>
                </a:lnTo>
                <a:close/>
                <a:moveTo>
                  <a:pt x="393306" y="394508"/>
                </a:moveTo>
                <a:lnTo>
                  <a:pt x="393306" y="482530"/>
                </a:lnTo>
                <a:lnTo>
                  <a:pt x="481328" y="482530"/>
                </a:lnTo>
                <a:lnTo>
                  <a:pt x="481328" y="394508"/>
                </a:lnTo>
                <a:close/>
                <a:moveTo>
                  <a:pt x="375687" y="376908"/>
                </a:moveTo>
                <a:lnTo>
                  <a:pt x="498929" y="376908"/>
                </a:lnTo>
                <a:lnTo>
                  <a:pt x="498929" y="500131"/>
                </a:lnTo>
                <a:lnTo>
                  <a:pt x="375687" y="500131"/>
                </a:lnTo>
                <a:close/>
                <a:moveTo>
                  <a:pt x="340523" y="341687"/>
                </a:moveTo>
                <a:lnTo>
                  <a:pt x="340523" y="517693"/>
                </a:lnTo>
                <a:lnTo>
                  <a:pt x="516529" y="517693"/>
                </a:lnTo>
                <a:lnTo>
                  <a:pt x="516529" y="341687"/>
                </a:lnTo>
                <a:close/>
                <a:moveTo>
                  <a:pt x="322886" y="324088"/>
                </a:moveTo>
                <a:lnTo>
                  <a:pt x="534130" y="324088"/>
                </a:lnTo>
                <a:lnTo>
                  <a:pt x="534130" y="535351"/>
                </a:lnTo>
                <a:lnTo>
                  <a:pt x="322886" y="535351"/>
                </a:lnTo>
                <a:close/>
                <a:moveTo>
                  <a:pt x="287665" y="288886"/>
                </a:moveTo>
                <a:lnTo>
                  <a:pt x="287665" y="552952"/>
                </a:lnTo>
                <a:lnTo>
                  <a:pt x="551731" y="552952"/>
                </a:lnTo>
                <a:lnTo>
                  <a:pt x="551731" y="288886"/>
                </a:lnTo>
                <a:close/>
                <a:moveTo>
                  <a:pt x="0" y="0"/>
                </a:moveTo>
                <a:lnTo>
                  <a:pt x="3160980" y="0"/>
                </a:lnTo>
                <a:lnTo>
                  <a:pt x="3160980" y="6858000"/>
                </a:lnTo>
                <a:lnTo>
                  <a:pt x="0" y="6858000"/>
                </a:lnTo>
                <a:close/>
              </a:path>
            </a:pathLst>
          </a:custGeom>
          <a:solidFill>
            <a:schemeClr val="bg1">
              <a:lumMod val="95000"/>
            </a:schemeClr>
          </a:solidFill>
        </p:spPr>
        <p:txBody>
          <a:bodyPr wrap="square" lIns="0" tIns="3600000" rIns="0" bIns="0" anchor="t">
            <a:noAutofit/>
          </a:bodyPr>
          <a:lstStyle>
            <a:lvl1pPr marL="0" indent="0" algn="ctr">
              <a:buNone/>
              <a:defRPr/>
            </a:lvl1pPr>
          </a:lstStyle>
          <a:p>
            <a:r>
              <a:rPr lang="en-US"/>
              <a:t>Click icon to add picture</a:t>
            </a:r>
          </a:p>
        </p:txBody>
      </p:sp>
      <p:sp>
        <p:nvSpPr>
          <p:cNvPr id="8" name="Content Placeholder 6">
            <a:extLst>
              <a:ext uri="{FF2B5EF4-FFF2-40B4-BE49-F238E27FC236}">
                <a16:creationId xmlns:a16="http://schemas.microsoft.com/office/drawing/2014/main" id="{95AC08FD-77C5-4D0A-B0AC-0870AB4D33C3}"/>
              </a:ext>
            </a:extLst>
          </p:cNvPr>
          <p:cNvSpPr>
            <a:spLocks noGrp="1"/>
          </p:cNvSpPr>
          <p:nvPr>
            <p:ph sz="quarter" idx="14"/>
          </p:nvPr>
        </p:nvSpPr>
        <p:spPr>
          <a:xfrm>
            <a:off x="3519488" y="2283612"/>
            <a:ext cx="8120062" cy="4287051"/>
          </a:xfrm>
        </p:spPr>
        <p:txBody>
          <a:bodyPr wrap="square">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1336158D-675D-4631-A790-26032C0AE9B7}"/>
              </a:ext>
            </a:extLst>
          </p:cNvPr>
          <p:cNvSpPr>
            <a:spLocks noGrp="1" noChangeAspect="1"/>
          </p:cNvSpPr>
          <p:nvPr>
            <p:ph type="body" sz="quarter" idx="25" hasCustomPrompt="1"/>
          </p:nvPr>
        </p:nvSpPr>
        <p:spPr>
          <a:xfrm>
            <a:off x="1274340" y="5583663"/>
            <a:ext cx="1274337" cy="1274337"/>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1" name="Text Placeholder 9">
            <a:extLst>
              <a:ext uri="{FF2B5EF4-FFF2-40B4-BE49-F238E27FC236}">
                <a16:creationId xmlns:a16="http://schemas.microsoft.com/office/drawing/2014/main" id="{F565A89B-4829-4C4D-8D35-36AC70A8536F}"/>
              </a:ext>
            </a:extLst>
          </p:cNvPr>
          <p:cNvSpPr>
            <a:spLocks noGrp="1" noChangeAspect="1"/>
          </p:cNvSpPr>
          <p:nvPr>
            <p:ph type="body" sz="quarter" idx="26" hasCustomPrompt="1"/>
          </p:nvPr>
        </p:nvSpPr>
        <p:spPr>
          <a:xfrm>
            <a:off x="3" y="5583663"/>
            <a:ext cx="1274337" cy="1274337"/>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2" name="Text Placeholder 9">
            <a:extLst>
              <a:ext uri="{FF2B5EF4-FFF2-40B4-BE49-F238E27FC236}">
                <a16:creationId xmlns:a16="http://schemas.microsoft.com/office/drawing/2014/main" id="{EE919FC4-4169-4A60-B602-487FDA2D96CD}"/>
              </a:ext>
            </a:extLst>
          </p:cNvPr>
          <p:cNvSpPr>
            <a:spLocks noGrp="1" noChangeAspect="1"/>
          </p:cNvSpPr>
          <p:nvPr>
            <p:ph type="body" sz="quarter" idx="27" hasCustomPrompt="1"/>
          </p:nvPr>
        </p:nvSpPr>
        <p:spPr>
          <a:xfrm>
            <a:off x="1886646" y="0"/>
            <a:ext cx="1274337" cy="1274337"/>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3" name="Text Placeholder 9">
            <a:extLst>
              <a:ext uri="{FF2B5EF4-FFF2-40B4-BE49-F238E27FC236}">
                <a16:creationId xmlns:a16="http://schemas.microsoft.com/office/drawing/2014/main" id="{6842A3B3-C158-4766-998D-B5EE2728BC99}"/>
              </a:ext>
            </a:extLst>
          </p:cNvPr>
          <p:cNvSpPr>
            <a:spLocks noGrp="1" noChangeAspect="1"/>
          </p:cNvSpPr>
          <p:nvPr>
            <p:ph type="body" sz="quarter" idx="28" hasCustomPrompt="1"/>
          </p:nvPr>
        </p:nvSpPr>
        <p:spPr>
          <a:xfrm>
            <a:off x="3" y="4309326"/>
            <a:ext cx="1274337" cy="1274337"/>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3" name="Title 2">
            <a:extLst>
              <a:ext uri="{FF2B5EF4-FFF2-40B4-BE49-F238E27FC236}">
                <a16:creationId xmlns:a16="http://schemas.microsoft.com/office/drawing/2014/main" id="{A6AADB50-0425-4D8D-B792-5357D974B334}"/>
              </a:ext>
            </a:extLst>
          </p:cNvPr>
          <p:cNvSpPr>
            <a:spLocks noGrp="1"/>
          </p:cNvSpPr>
          <p:nvPr>
            <p:ph type="title"/>
          </p:nvPr>
        </p:nvSpPr>
        <p:spPr>
          <a:xfrm>
            <a:off x="3519488" y="843013"/>
            <a:ext cx="8120062" cy="886397"/>
          </a:xfrm>
        </p:spPr>
        <p:txBody>
          <a:bodyPr/>
          <a:lstStyle/>
          <a:p>
            <a:r>
              <a:rPr lang="en-US"/>
              <a:t>Click to edit Master title style</a:t>
            </a:r>
          </a:p>
        </p:txBody>
      </p:sp>
      <p:sp>
        <p:nvSpPr>
          <p:cNvPr id="15" name="TextBox 8">
            <a:extLst>
              <a:ext uri="{FF2B5EF4-FFF2-40B4-BE49-F238E27FC236}">
                <a16:creationId xmlns:a16="http://schemas.microsoft.com/office/drawing/2014/main" id="{6C31718F-0F7F-4A20-AE4A-34293697A66E}"/>
              </a:ext>
            </a:extLst>
          </p:cNvPr>
          <p:cNvSpPr txBox="1">
            <a:spLocks/>
          </p:cNvSpPr>
          <p:nvPr/>
        </p:nvSpPr>
        <p:spPr>
          <a:xfrm>
            <a:off x="-3238500" y="0"/>
            <a:ext cx="3054075" cy="10618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Replace an existing picture</a:t>
            </a:r>
          </a:p>
          <a:p>
            <a:pPr marL="177800" indent="-180000">
              <a:buFont typeface="+mj-lt"/>
              <a:buAutoNum type="arabicPeriod"/>
            </a:pPr>
            <a:r>
              <a:rPr lang="en-US" sz="1000" b="0">
                <a:solidFill>
                  <a:schemeClr val="tx1"/>
                </a:solidFill>
              </a:rPr>
              <a:t>Select the picture and delete it</a:t>
            </a:r>
          </a:p>
          <a:p>
            <a:pPr marL="177800" indent="-180000">
              <a:buFont typeface="+mj-lt"/>
              <a:buAutoNum type="arabicPeriod"/>
            </a:pPr>
            <a:r>
              <a:rPr lang="en-US" sz="1000" b="0">
                <a:solidFill>
                  <a:schemeClr val="tx1"/>
                </a:solidFill>
              </a:rPr>
              <a:t>Click the picture icon and choose another picture</a:t>
            </a:r>
          </a:p>
          <a:p>
            <a:pPr marL="177800" indent="-180000">
              <a:buFont typeface="+mj-lt"/>
              <a:buAutoNum type="arabicPeriod"/>
            </a:pPr>
            <a:r>
              <a:rPr lang="en-US" sz="1000" b="0">
                <a:solidFill>
                  <a:schemeClr val="tx1"/>
                </a:solidFill>
              </a:rPr>
              <a:t>Right-click the new picture and click </a:t>
            </a:r>
            <a:br>
              <a:rPr lang="en-US" sz="1000" b="0">
                <a:solidFill>
                  <a:schemeClr val="tx1"/>
                </a:solidFill>
              </a:rPr>
            </a:br>
            <a:r>
              <a:rPr lang="en-US" sz="1000" b="0">
                <a:solidFill>
                  <a:schemeClr val="tx1"/>
                </a:solidFill>
              </a:rPr>
              <a:t>‘Send to Back’</a:t>
            </a:r>
          </a:p>
        </p:txBody>
      </p:sp>
      <p:sp>
        <p:nvSpPr>
          <p:cNvPr id="39" name="Text Placeholder 4">
            <a:extLst>
              <a:ext uri="{FF2B5EF4-FFF2-40B4-BE49-F238E27FC236}">
                <a16:creationId xmlns:a16="http://schemas.microsoft.com/office/drawing/2014/main" id="{0092FC99-696F-4429-A7EE-FC8CB9AE3E40}"/>
              </a:ext>
            </a:extLst>
          </p:cNvPr>
          <p:cNvSpPr>
            <a:spLocks noGrp="1"/>
          </p:cNvSpPr>
          <p:nvPr>
            <p:ph type="body" sz="quarter" idx="29"/>
          </p:nvPr>
        </p:nvSpPr>
        <p:spPr>
          <a:xfrm>
            <a:off x="3519488" y="2017713"/>
            <a:ext cx="8120062" cy="193899"/>
          </a:xfrm>
        </p:spPr>
        <p:txBody>
          <a:bodyPr>
            <a:spAutoFit/>
          </a:bodyPr>
          <a:lstStyle>
            <a:lvl1pPr marL="0" indent="0">
              <a:buNone/>
              <a:defRPr b="1"/>
            </a:lvl1pPr>
          </a:lstStyle>
          <a:p>
            <a:pPr lvl="0"/>
            <a:r>
              <a:rPr lang="en-US"/>
              <a:t>Click to edit Master text styles</a:t>
            </a:r>
          </a:p>
        </p:txBody>
      </p:sp>
      <p:sp>
        <p:nvSpPr>
          <p:cNvPr id="40" name="TextBox 8">
            <a:extLst>
              <a:ext uri="{FF2B5EF4-FFF2-40B4-BE49-F238E27FC236}">
                <a16:creationId xmlns:a16="http://schemas.microsoft.com/office/drawing/2014/main" id="{0F740F80-0918-434D-BCA5-7B39B24F5DAF}"/>
              </a:ext>
            </a:extLst>
          </p:cNvPr>
          <p:cNvSpPr txBox="1">
            <a:spLocks/>
          </p:cNvSpPr>
          <p:nvPr userDrawn="1"/>
        </p:nvSpPr>
        <p:spPr>
          <a:xfrm>
            <a:off x="-3238500" y="5055356"/>
            <a:ext cx="3054075" cy="769441"/>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Bullets</a:t>
            </a:r>
          </a:p>
          <a:p>
            <a:pPr marL="0" indent="0">
              <a:buNone/>
            </a:pPr>
            <a:r>
              <a:rPr lang="en-US" sz="1000" b="0">
                <a:solidFill>
                  <a:schemeClr val="tx1"/>
                </a:solidFill>
              </a:rPr>
              <a:t>Unless you are creating a bulleted list with </a:t>
            </a:r>
            <a:br>
              <a:rPr lang="en-US" sz="1000" b="0">
                <a:solidFill>
                  <a:schemeClr val="tx1"/>
                </a:solidFill>
              </a:rPr>
            </a:br>
            <a:r>
              <a:rPr lang="en-US" sz="1000" b="0">
                <a:solidFill>
                  <a:schemeClr val="tx1"/>
                </a:solidFill>
              </a:rPr>
              <a:t>a few key words, deactivate the bullet in the first line of your text, i.e., use bullets for subpoints only.</a:t>
            </a:r>
          </a:p>
        </p:txBody>
      </p:sp>
      <p:grpSp>
        <p:nvGrpSpPr>
          <p:cNvPr id="74" name="Group 73">
            <a:extLst>
              <a:ext uri="{FF2B5EF4-FFF2-40B4-BE49-F238E27FC236}">
                <a16:creationId xmlns:a16="http://schemas.microsoft.com/office/drawing/2014/main" id="{8EF659F8-3186-4E08-BC1D-4CFB1BCFCC4B}"/>
              </a:ext>
            </a:extLst>
          </p:cNvPr>
          <p:cNvGrpSpPr>
            <a:grpSpLocks/>
          </p:cNvGrpSpPr>
          <p:nvPr userDrawn="1"/>
        </p:nvGrpSpPr>
        <p:grpSpPr>
          <a:xfrm>
            <a:off x="-3247458" y="1336149"/>
            <a:ext cx="3063033" cy="3444887"/>
            <a:chOff x="-3247458" y="-5397"/>
            <a:chExt cx="3063033" cy="3444887"/>
          </a:xfrm>
        </p:grpSpPr>
        <p:sp>
          <p:nvSpPr>
            <p:cNvPr id="75" name="TextBox 8">
              <a:extLst>
                <a:ext uri="{FF2B5EF4-FFF2-40B4-BE49-F238E27FC236}">
                  <a16:creationId xmlns:a16="http://schemas.microsoft.com/office/drawing/2014/main" id="{7EF802A8-EC0F-4788-B2A1-E842DF335DD5}"/>
                </a:ext>
              </a:extLst>
            </p:cNvPr>
            <p:cNvSpPr txBox="1">
              <a:spLocks/>
            </p:cNvSpPr>
            <p:nvPr/>
          </p:nvSpPr>
          <p:spPr>
            <a:xfrm>
              <a:off x="-3238500" y="-5397"/>
              <a:ext cx="3054075" cy="2677656"/>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Change the ‘graphic square’ elements</a:t>
              </a:r>
            </a:p>
            <a:p>
              <a:pPr marL="0" indent="0">
                <a:buNone/>
              </a:pPr>
              <a:r>
                <a:rPr lang="en-US" sz="1000" b="1">
                  <a:solidFill>
                    <a:schemeClr val="tx1"/>
                  </a:solidFill>
                </a:rPr>
                <a:t>Remove</a:t>
              </a:r>
              <a:r>
                <a:rPr lang="en-US" sz="1000" b="0">
                  <a:solidFill>
                    <a:schemeClr val="tx1"/>
                  </a:solidFill>
                </a:rPr>
                <a:t> elements by deleting them.</a:t>
              </a:r>
            </a:p>
            <a:p>
              <a:pPr marL="0" indent="0">
                <a:buNone/>
              </a:pPr>
              <a:r>
                <a:rPr lang="en-US" sz="1000" b="1">
                  <a:solidFill>
                    <a:schemeClr val="tx1"/>
                  </a:solidFill>
                </a:rPr>
                <a:t>Add</a:t>
              </a:r>
              <a:r>
                <a:rPr lang="en-US" sz="1000" b="0">
                  <a:solidFill>
                    <a:schemeClr val="tx1"/>
                  </a:solidFill>
                </a:rPr>
                <a:t> elements by copying existing ones to other locations. Copy a square by pressing the Ctrl key while you move a square with the mouse (release the mouse before you release Ctrl).</a:t>
              </a:r>
            </a:p>
            <a:p>
              <a:pPr marL="0" indent="0">
                <a:buNone/>
              </a:pPr>
              <a:r>
                <a:rPr lang="en-US" sz="1000" b="0">
                  <a:solidFill>
                    <a:schemeClr val="tx1"/>
                  </a:solidFill>
                </a:rPr>
                <a:t>Follow these guidelines:</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For layouts with colored backgrounds, do not change the original fill color</a:t>
              </a:r>
            </a:p>
            <a:p>
              <a:pPr marL="177800" indent="-180000">
                <a:buFont typeface="+mj-lt"/>
                <a:buAutoNum type="arabicPeriod"/>
              </a:pPr>
              <a:r>
                <a:rPr lang="en-US" sz="1000" b="0">
                  <a:solidFill>
                    <a:schemeClr val="tx1"/>
                  </a:solidFill>
                </a:rPr>
                <a:t>Do not leave space between elements and make sure they do not overlap</a:t>
              </a:r>
            </a:p>
            <a:p>
              <a:pPr marL="177800" indent="-180000">
                <a:buFont typeface="+mj-lt"/>
                <a:buAutoNum type="arabicPeriod"/>
              </a:pPr>
              <a:r>
                <a:rPr lang="en-US" sz="1000" b="0">
                  <a:solidFill>
                    <a:schemeClr val="tx1"/>
                  </a:solidFill>
                </a:rPr>
                <a:t>If you change the size of the squares, ensure that they remain square by pressing the Shift key while using the corner markers to change the size.</a:t>
              </a:r>
              <a:endParaRPr lang="en-US" sz="1000" b="1">
                <a:solidFill>
                  <a:schemeClr val="tx1"/>
                </a:solidFill>
              </a:endParaRPr>
            </a:p>
          </p:txBody>
        </p:sp>
        <p:grpSp>
          <p:nvGrpSpPr>
            <p:cNvPr id="76" name="Group 75">
              <a:extLst>
                <a:ext uri="{FF2B5EF4-FFF2-40B4-BE49-F238E27FC236}">
                  <a16:creationId xmlns:a16="http://schemas.microsoft.com/office/drawing/2014/main" id="{9A57449A-07BB-407E-8881-CE9121341762}"/>
                </a:ext>
              </a:extLst>
            </p:cNvPr>
            <p:cNvGrpSpPr>
              <a:grpSpLocks/>
            </p:cNvGrpSpPr>
            <p:nvPr/>
          </p:nvGrpSpPr>
          <p:grpSpPr>
            <a:xfrm>
              <a:off x="-3247458" y="2780259"/>
              <a:ext cx="3016477" cy="659231"/>
              <a:chOff x="-3247458" y="2183435"/>
              <a:chExt cx="3016477" cy="659231"/>
            </a:xfrm>
          </p:grpSpPr>
          <p:grpSp>
            <p:nvGrpSpPr>
              <p:cNvPr id="77" name="Group 76">
                <a:extLst>
                  <a:ext uri="{FF2B5EF4-FFF2-40B4-BE49-F238E27FC236}">
                    <a16:creationId xmlns:a16="http://schemas.microsoft.com/office/drawing/2014/main" id="{89EB43F7-C6A4-4CF8-AB24-830F901AEAD5}"/>
                  </a:ext>
                </a:extLst>
              </p:cNvPr>
              <p:cNvGrpSpPr/>
              <p:nvPr/>
            </p:nvGrpSpPr>
            <p:grpSpPr>
              <a:xfrm>
                <a:off x="-2995593" y="2183436"/>
                <a:ext cx="1170869" cy="659230"/>
                <a:chOff x="-1820135" y="4330269"/>
                <a:chExt cx="1397193" cy="786656"/>
              </a:xfrm>
            </p:grpSpPr>
            <p:sp>
              <p:nvSpPr>
                <p:cNvPr id="90" name="Rectangle 89">
                  <a:extLst>
                    <a:ext uri="{FF2B5EF4-FFF2-40B4-BE49-F238E27FC236}">
                      <a16:creationId xmlns:a16="http://schemas.microsoft.com/office/drawing/2014/main" id="{64E0B515-A3F8-4C0E-9373-2C9546068A7C}"/>
                    </a:ext>
                  </a:extLst>
                </p:cNvPr>
                <p:cNvSpPr>
                  <a:spLocks/>
                </p:cNvSpPr>
                <p:nvPr/>
              </p:nvSpPr>
              <p:spPr>
                <a:xfrm>
                  <a:off x="-1820135" y="4330269"/>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1" name="Rectangle 90">
                  <a:extLst>
                    <a:ext uri="{FF2B5EF4-FFF2-40B4-BE49-F238E27FC236}">
                      <a16:creationId xmlns:a16="http://schemas.microsoft.com/office/drawing/2014/main" id="{5FBE6822-3674-442D-9398-8891508DA69F}"/>
                    </a:ext>
                  </a:extLst>
                </p:cNvPr>
                <p:cNvSpPr>
                  <a:spLocks/>
                </p:cNvSpPr>
                <p:nvPr/>
              </p:nvSpPr>
              <p:spPr>
                <a:xfrm>
                  <a:off x="-1820135" y="4630627"/>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2" name="Rectangle 91">
                  <a:extLst>
                    <a:ext uri="{FF2B5EF4-FFF2-40B4-BE49-F238E27FC236}">
                      <a16:creationId xmlns:a16="http://schemas.microsoft.com/office/drawing/2014/main" id="{0763A9CA-CA38-4D33-9A09-1B49C035217A}"/>
                    </a:ext>
                  </a:extLst>
                </p:cNvPr>
                <p:cNvSpPr>
                  <a:spLocks/>
                </p:cNvSpPr>
                <p:nvPr/>
              </p:nvSpPr>
              <p:spPr>
                <a:xfrm>
                  <a:off x="-1820135" y="4873085"/>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3" name="Rectangle 92">
                  <a:extLst>
                    <a:ext uri="{FF2B5EF4-FFF2-40B4-BE49-F238E27FC236}">
                      <a16:creationId xmlns:a16="http://schemas.microsoft.com/office/drawing/2014/main" id="{B78A1F8D-D353-401B-BA74-BA7FE52FFF15}"/>
                    </a:ext>
                  </a:extLst>
                </p:cNvPr>
                <p:cNvSpPr>
                  <a:spLocks/>
                </p:cNvSpPr>
                <p:nvPr/>
              </p:nvSpPr>
              <p:spPr>
                <a:xfrm>
                  <a:off x="-666782" y="433026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4" name="Rectangle 93">
                  <a:extLst>
                    <a:ext uri="{FF2B5EF4-FFF2-40B4-BE49-F238E27FC236}">
                      <a16:creationId xmlns:a16="http://schemas.microsoft.com/office/drawing/2014/main" id="{170D02FD-E805-4CFF-BBF2-7BB7D948C8DE}"/>
                    </a:ext>
                  </a:extLst>
                </p:cNvPr>
                <p:cNvSpPr>
                  <a:spLocks/>
                </p:cNvSpPr>
                <p:nvPr/>
              </p:nvSpPr>
              <p:spPr>
                <a:xfrm>
                  <a:off x="-911526" y="457410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78" name="Group 77">
                <a:extLst>
                  <a:ext uri="{FF2B5EF4-FFF2-40B4-BE49-F238E27FC236}">
                    <a16:creationId xmlns:a16="http://schemas.microsoft.com/office/drawing/2014/main" id="{80BB000D-392B-4EA1-987E-7A84A5A18042}"/>
                  </a:ext>
                </a:extLst>
              </p:cNvPr>
              <p:cNvGrpSpPr/>
              <p:nvPr/>
            </p:nvGrpSpPr>
            <p:grpSpPr>
              <a:xfrm>
                <a:off x="-3247458" y="2183435"/>
                <a:ext cx="190497" cy="190497"/>
                <a:chOff x="-1190625" y="5119688"/>
                <a:chExt cx="242890" cy="242890"/>
              </a:xfrm>
            </p:grpSpPr>
            <p:sp>
              <p:nvSpPr>
                <p:cNvPr id="88" name="Oval 87">
                  <a:extLst>
                    <a:ext uri="{FF2B5EF4-FFF2-40B4-BE49-F238E27FC236}">
                      <a16:creationId xmlns:a16="http://schemas.microsoft.com/office/drawing/2014/main" id="{8BC5B74C-EFB3-4AE5-AA93-081CC6B45011}"/>
                    </a:ext>
                  </a:extLst>
                </p:cNvPr>
                <p:cNvSpPr/>
                <p:nvPr/>
              </p:nvSpPr>
              <p:spPr>
                <a:xfrm>
                  <a:off x="-1190625" y="5119688"/>
                  <a:ext cx="242890" cy="24289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9" name="Plus Sign 88">
                  <a:extLst>
                    <a:ext uri="{FF2B5EF4-FFF2-40B4-BE49-F238E27FC236}">
                      <a16:creationId xmlns:a16="http://schemas.microsoft.com/office/drawing/2014/main" id="{3A4E6551-1C48-4D23-8E03-2678D6259A11}"/>
                    </a:ext>
                  </a:extLst>
                </p:cNvPr>
                <p:cNvSpPr>
                  <a:spLocks/>
                </p:cNvSpPr>
                <p:nvPr/>
              </p:nvSpPr>
              <p:spPr>
                <a:xfrm>
                  <a:off x="-1171170" y="5139143"/>
                  <a:ext cx="203980" cy="203980"/>
                </a:xfrm>
                <a:prstGeom prst="mathPlus">
                  <a:avLst>
                    <a:gd name="adj1" fmla="val 11846"/>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79" name="Group 78">
                <a:extLst>
                  <a:ext uri="{FF2B5EF4-FFF2-40B4-BE49-F238E27FC236}">
                    <a16:creationId xmlns:a16="http://schemas.microsoft.com/office/drawing/2014/main" id="{BBE0FE23-5697-41D0-8148-8FCB36F066D6}"/>
                  </a:ext>
                </a:extLst>
              </p:cNvPr>
              <p:cNvGrpSpPr/>
              <p:nvPr/>
            </p:nvGrpSpPr>
            <p:grpSpPr>
              <a:xfrm>
                <a:off x="-1401850" y="2183435"/>
                <a:ext cx="1170869" cy="659230"/>
                <a:chOff x="-1820135" y="5417070"/>
                <a:chExt cx="1397193" cy="786656"/>
              </a:xfrm>
            </p:grpSpPr>
            <p:sp>
              <p:nvSpPr>
                <p:cNvPr id="83" name="Rectangle 82">
                  <a:extLst>
                    <a:ext uri="{FF2B5EF4-FFF2-40B4-BE49-F238E27FC236}">
                      <a16:creationId xmlns:a16="http://schemas.microsoft.com/office/drawing/2014/main" id="{88D9C622-182D-43F7-AFBA-80A195A720F8}"/>
                    </a:ext>
                  </a:extLst>
                </p:cNvPr>
                <p:cNvSpPr>
                  <a:spLocks/>
                </p:cNvSpPr>
                <p:nvPr/>
              </p:nvSpPr>
              <p:spPr>
                <a:xfrm>
                  <a:off x="-1820135" y="5417070"/>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4" name="Rectangle 83">
                  <a:extLst>
                    <a:ext uri="{FF2B5EF4-FFF2-40B4-BE49-F238E27FC236}">
                      <a16:creationId xmlns:a16="http://schemas.microsoft.com/office/drawing/2014/main" id="{63C61613-2C44-46F7-BAF7-C2F9F827DBD3}"/>
                    </a:ext>
                  </a:extLst>
                </p:cNvPr>
                <p:cNvSpPr>
                  <a:spLocks/>
                </p:cNvSpPr>
                <p:nvPr/>
              </p:nvSpPr>
              <p:spPr>
                <a:xfrm>
                  <a:off x="-1820135" y="565264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5" name="Rectangle 84">
                  <a:extLst>
                    <a:ext uri="{FF2B5EF4-FFF2-40B4-BE49-F238E27FC236}">
                      <a16:creationId xmlns:a16="http://schemas.microsoft.com/office/drawing/2014/main" id="{883B375D-AA6D-4956-90C4-C8D07462F4B7}"/>
                    </a:ext>
                  </a:extLst>
                </p:cNvPr>
                <p:cNvSpPr>
                  <a:spLocks/>
                </p:cNvSpPr>
                <p:nvPr/>
              </p:nvSpPr>
              <p:spPr>
                <a:xfrm>
                  <a:off x="-1820135" y="595988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6" name="Rectangle 85">
                  <a:extLst>
                    <a:ext uri="{FF2B5EF4-FFF2-40B4-BE49-F238E27FC236}">
                      <a16:creationId xmlns:a16="http://schemas.microsoft.com/office/drawing/2014/main" id="{C77548F7-A8E3-4959-80B3-D8F954DE81FC}"/>
                    </a:ext>
                  </a:extLst>
                </p:cNvPr>
                <p:cNvSpPr/>
                <p:nvPr/>
              </p:nvSpPr>
              <p:spPr>
                <a:xfrm>
                  <a:off x="-666782" y="5417333"/>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7" name="Rectangle 86">
                  <a:extLst>
                    <a:ext uri="{FF2B5EF4-FFF2-40B4-BE49-F238E27FC236}">
                      <a16:creationId xmlns:a16="http://schemas.microsoft.com/office/drawing/2014/main" id="{B191DB28-8282-4A54-B024-093CC33CFA0A}"/>
                    </a:ext>
                  </a:extLst>
                </p:cNvPr>
                <p:cNvSpPr/>
                <p:nvPr/>
              </p:nvSpPr>
              <p:spPr>
                <a:xfrm>
                  <a:off x="-773462" y="571604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80" name="Group 79">
                <a:extLst>
                  <a:ext uri="{FF2B5EF4-FFF2-40B4-BE49-F238E27FC236}">
                    <a16:creationId xmlns:a16="http://schemas.microsoft.com/office/drawing/2014/main" id="{96A90F12-D6D9-4998-BE64-BC93B403245B}"/>
                  </a:ext>
                </a:extLst>
              </p:cNvPr>
              <p:cNvGrpSpPr/>
              <p:nvPr/>
            </p:nvGrpSpPr>
            <p:grpSpPr>
              <a:xfrm>
                <a:off x="-1653715" y="2183435"/>
                <a:ext cx="190497" cy="190497"/>
                <a:chOff x="-820920" y="5119691"/>
                <a:chExt cx="242890" cy="242890"/>
              </a:xfrm>
            </p:grpSpPr>
            <p:sp>
              <p:nvSpPr>
                <p:cNvPr id="81" name="Oval 80">
                  <a:extLst>
                    <a:ext uri="{FF2B5EF4-FFF2-40B4-BE49-F238E27FC236}">
                      <a16:creationId xmlns:a16="http://schemas.microsoft.com/office/drawing/2014/main" id="{2C0E47F9-8D0C-4329-8752-FFDB2FF7AC82}"/>
                    </a:ext>
                  </a:extLst>
                </p:cNvPr>
                <p:cNvSpPr/>
                <p:nvPr/>
              </p:nvSpPr>
              <p:spPr>
                <a:xfrm>
                  <a:off x="-820920" y="5119691"/>
                  <a:ext cx="242890" cy="242890"/>
                </a:xfrm>
                <a:prstGeom prst="ellipse">
                  <a:avLst/>
                </a:prstGeom>
                <a:solidFill>
                  <a:srgbClr val="C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2" name="Division Sign 81">
                  <a:extLst>
                    <a:ext uri="{FF2B5EF4-FFF2-40B4-BE49-F238E27FC236}">
                      <a16:creationId xmlns:a16="http://schemas.microsoft.com/office/drawing/2014/main" id="{AD3C2B83-5CF3-41B1-9D13-64F70A3F9B92}"/>
                    </a:ext>
                  </a:extLst>
                </p:cNvPr>
                <p:cNvSpPr>
                  <a:spLocks/>
                </p:cNvSpPr>
                <p:nvPr/>
              </p:nvSpPr>
              <p:spPr>
                <a:xfrm>
                  <a:off x="-801465" y="5139146"/>
                  <a:ext cx="203980" cy="203980"/>
                </a:xfrm>
                <a:prstGeom prst="mathDivide">
                  <a:avLst>
                    <a:gd name="adj1" fmla="val 11846"/>
                    <a:gd name="adj2" fmla="val 7048"/>
                    <a:gd name="adj3" fmla="val 1176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grpSp>
      <p:sp>
        <p:nvSpPr>
          <p:cNvPr id="35" name="Slide Number Placeholder 4">
            <a:extLst>
              <a:ext uri="{FF2B5EF4-FFF2-40B4-BE49-F238E27FC236}">
                <a16:creationId xmlns:a16="http://schemas.microsoft.com/office/drawing/2014/main" id="{39EF9AC9-AFB6-4490-ACC1-227758730DDA}"/>
              </a:ext>
            </a:extLst>
          </p:cNvPr>
          <p:cNvSpPr txBox="1">
            <a:spLocks/>
          </p:cNvSpPr>
          <p:nvPr userDrawn="1"/>
        </p:nvSpPr>
        <p:spPr>
          <a:xfrm>
            <a:off x="11432381" y="367645"/>
            <a:ext cx="204707" cy="107722"/>
          </a:xfrm>
          <a:prstGeom prst="rect">
            <a:avLst/>
          </a:prstGeom>
        </p:spPr>
        <p:txBody>
          <a:bodyPr vert="horz" wrap="square" lIns="0" tIns="0" rIns="0" bIns="0" rtlCol="0" anchor="ctr">
            <a:spAutoFit/>
          </a:bodyPr>
          <a:lstStyle>
            <a:defPPr>
              <a:defRPr lang="en-US"/>
            </a:defPPr>
            <a:lvl1pPr marL="0" algn="r"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03DD7B-12C8-43B8-9F45-989336E79744}" type="slidenum">
              <a:rPr lang="en-US" smtClean="0"/>
              <a:pPr/>
              <a:t>‹#›</a:t>
            </a:fld>
            <a:endParaRPr lang="en-US"/>
          </a:p>
        </p:txBody>
      </p:sp>
      <p:sp>
        <p:nvSpPr>
          <p:cNvPr id="2" name="Footer Placeholder 1">
            <a:extLst>
              <a:ext uri="{FF2B5EF4-FFF2-40B4-BE49-F238E27FC236}">
                <a16:creationId xmlns:a16="http://schemas.microsoft.com/office/drawing/2014/main" id="{D9D9BE89-3D4D-4B20-A21B-846334727022}"/>
              </a:ext>
            </a:extLst>
          </p:cNvPr>
          <p:cNvSpPr>
            <a:spLocks noGrp="1"/>
          </p:cNvSpPr>
          <p:nvPr>
            <p:ph type="ftr" sz="quarter" idx="30"/>
          </p:nvPr>
        </p:nvSpPr>
        <p:spPr/>
        <p:txBody>
          <a:bodyPr/>
          <a:lstStyle/>
          <a:p>
            <a:r>
              <a:rPr lang="en-US"/>
              <a:t>© Simcorp 2022</a:t>
            </a:r>
          </a:p>
        </p:txBody>
      </p:sp>
    </p:spTree>
    <p:extLst>
      <p:ext uri="{BB962C8B-B14F-4D97-AF65-F5344CB8AC3E}">
        <p14:creationId xmlns:p14="http://schemas.microsoft.com/office/powerpoint/2010/main" val="2022806821"/>
      </p:ext>
    </p:extLst>
  </p:cSld>
  <p:clrMapOvr>
    <a:masterClrMapping/>
  </p:clrMapOvr>
  <p:extLst>
    <p:ext uri="{DCECCB84-F9BA-43D5-87BE-67443E8EF086}">
      <p15:sldGuideLst xmlns:p15="http://schemas.microsoft.com/office/powerpoint/2012/main">
        <p15:guide id="3" pos="2217" userDrawn="1">
          <p15:clr>
            <a:srgbClr val="FBAE40"/>
          </p15:clr>
        </p15:guide>
        <p15:guide id="4" pos="1992"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eed_1/2 picture righ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A4AE0A0-3C76-4E03-8C15-BDB56F4C98B7}"/>
              </a:ext>
            </a:extLst>
          </p:cNvPr>
          <p:cNvSpPr>
            <a:spLocks noGrp="1"/>
          </p:cNvSpPr>
          <p:nvPr>
            <p:ph type="pic" sz="quarter" idx="12"/>
          </p:nvPr>
        </p:nvSpPr>
        <p:spPr>
          <a:xfrm>
            <a:off x="6275390" y="0"/>
            <a:ext cx="5916610" cy="6858000"/>
          </a:xfrm>
          <a:custGeom>
            <a:avLst/>
            <a:gdLst>
              <a:gd name="connsiteX0" fmla="*/ 0 w 5916610"/>
              <a:gd name="connsiteY0" fmla="*/ 0 h 6858000"/>
              <a:gd name="connsiteX1" fmla="*/ 5916610 w 5916610"/>
              <a:gd name="connsiteY1" fmla="*/ 0 h 6858000"/>
              <a:gd name="connsiteX2" fmla="*/ 5916610 w 5916610"/>
              <a:gd name="connsiteY2" fmla="*/ 6858000 h 6858000"/>
              <a:gd name="connsiteX3" fmla="*/ 0 w 5916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16610" h="6858000">
                <a:moveTo>
                  <a:pt x="0" y="0"/>
                </a:moveTo>
                <a:lnTo>
                  <a:pt x="5916610" y="0"/>
                </a:lnTo>
                <a:lnTo>
                  <a:pt x="5916610" y="6858000"/>
                </a:lnTo>
                <a:lnTo>
                  <a:pt x="0" y="6858000"/>
                </a:lnTo>
                <a:close/>
              </a:path>
            </a:pathLst>
          </a:custGeom>
          <a:solidFill>
            <a:schemeClr val="bg1">
              <a:lumMod val="95000"/>
            </a:schemeClr>
          </a:solidFill>
        </p:spPr>
        <p:txBody>
          <a:bodyPr wrap="square" lIns="0" tIns="3600000" rIns="0" bIns="0" anchor="t">
            <a:noAutofit/>
          </a:bodyPr>
          <a:lstStyle>
            <a:lvl1pPr marL="0" indent="0" algn="ctr">
              <a:buNone/>
              <a:defRPr/>
            </a:lvl1pPr>
          </a:lstStyle>
          <a:p>
            <a:r>
              <a:rPr lang="en-US"/>
              <a:t>Click icon to add picture</a:t>
            </a:r>
          </a:p>
        </p:txBody>
      </p:sp>
      <p:sp>
        <p:nvSpPr>
          <p:cNvPr id="8" name="Content Placeholder 6">
            <a:extLst>
              <a:ext uri="{FF2B5EF4-FFF2-40B4-BE49-F238E27FC236}">
                <a16:creationId xmlns:a16="http://schemas.microsoft.com/office/drawing/2014/main" id="{95AC08FD-77C5-4D0A-B0AC-0870AB4D33C3}"/>
              </a:ext>
            </a:extLst>
          </p:cNvPr>
          <p:cNvSpPr>
            <a:spLocks noGrp="1"/>
          </p:cNvSpPr>
          <p:nvPr>
            <p:ph sz="quarter" idx="14"/>
          </p:nvPr>
        </p:nvSpPr>
        <p:spPr>
          <a:xfrm>
            <a:off x="552764" y="2283612"/>
            <a:ext cx="5363849" cy="4287051"/>
          </a:xfrm>
        </p:spPr>
        <p:txBody>
          <a:bodyPr wrap="square">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447DF96D-19D1-43A0-B2C9-A544C7ED9E51}"/>
              </a:ext>
            </a:extLst>
          </p:cNvPr>
          <p:cNvSpPr>
            <a:spLocks noGrp="1" noChangeAspect="1"/>
          </p:cNvSpPr>
          <p:nvPr>
            <p:ph type="body" sz="quarter" idx="25" hasCustomPrompt="1"/>
          </p:nvPr>
        </p:nvSpPr>
        <p:spPr>
          <a:xfrm>
            <a:off x="10917663" y="0"/>
            <a:ext cx="1274337" cy="1274337"/>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2" name="Text Placeholder 9">
            <a:extLst>
              <a:ext uri="{FF2B5EF4-FFF2-40B4-BE49-F238E27FC236}">
                <a16:creationId xmlns:a16="http://schemas.microsoft.com/office/drawing/2014/main" id="{4363CB24-435A-4EF8-847A-6FC5867C999A}"/>
              </a:ext>
            </a:extLst>
          </p:cNvPr>
          <p:cNvSpPr>
            <a:spLocks noGrp="1" noChangeAspect="1"/>
          </p:cNvSpPr>
          <p:nvPr>
            <p:ph type="body" sz="quarter" idx="26" hasCustomPrompt="1"/>
          </p:nvPr>
        </p:nvSpPr>
        <p:spPr>
          <a:xfrm>
            <a:off x="6276795" y="5583663"/>
            <a:ext cx="1274337" cy="1274337"/>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3" name="Text Placeholder 9">
            <a:extLst>
              <a:ext uri="{FF2B5EF4-FFF2-40B4-BE49-F238E27FC236}">
                <a16:creationId xmlns:a16="http://schemas.microsoft.com/office/drawing/2014/main" id="{159CB76A-9147-4605-BF6A-673BBC08E51A}"/>
              </a:ext>
            </a:extLst>
          </p:cNvPr>
          <p:cNvSpPr>
            <a:spLocks noGrp="1" noChangeAspect="1"/>
          </p:cNvSpPr>
          <p:nvPr>
            <p:ph type="body" sz="quarter" idx="27" hasCustomPrompt="1"/>
          </p:nvPr>
        </p:nvSpPr>
        <p:spPr>
          <a:xfrm>
            <a:off x="6276795" y="4309326"/>
            <a:ext cx="1274337" cy="1274337"/>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4" name="Text Placeholder 9">
            <a:extLst>
              <a:ext uri="{FF2B5EF4-FFF2-40B4-BE49-F238E27FC236}">
                <a16:creationId xmlns:a16="http://schemas.microsoft.com/office/drawing/2014/main" id="{8F3C080B-BAEA-42CD-BF85-D622353598B7}"/>
              </a:ext>
            </a:extLst>
          </p:cNvPr>
          <p:cNvSpPr>
            <a:spLocks noGrp="1" noChangeAspect="1"/>
          </p:cNvSpPr>
          <p:nvPr>
            <p:ph type="body" sz="quarter" idx="28" hasCustomPrompt="1"/>
          </p:nvPr>
        </p:nvSpPr>
        <p:spPr>
          <a:xfrm>
            <a:off x="7551132" y="5583663"/>
            <a:ext cx="1274337" cy="1274337"/>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2" name="Title 1">
            <a:extLst>
              <a:ext uri="{FF2B5EF4-FFF2-40B4-BE49-F238E27FC236}">
                <a16:creationId xmlns:a16="http://schemas.microsoft.com/office/drawing/2014/main" id="{2B7E8019-200F-4893-B6D6-4F2299ABB365}"/>
              </a:ext>
            </a:extLst>
          </p:cNvPr>
          <p:cNvSpPr>
            <a:spLocks noGrp="1"/>
          </p:cNvSpPr>
          <p:nvPr>
            <p:ph type="title"/>
          </p:nvPr>
        </p:nvSpPr>
        <p:spPr>
          <a:xfrm>
            <a:off x="552764" y="843013"/>
            <a:ext cx="5363849" cy="886397"/>
          </a:xfrm>
        </p:spPr>
        <p:txBody>
          <a:bodyPr/>
          <a:lstStyle/>
          <a:p>
            <a:r>
              <a:rPr lang="en-US"/>
              <a:t>Click to edit Master title style</a:t>
            </a:r>
          </a:p>
        </p:txBody>
      </p:sp>
      <p:sp>
        <p:nvSpPr>
          <p:cNvPr id="16" name="TextBox 8">
            <a:extLst>
              <a:ext uri="{FF2B5EF4-FFF2-40B4-BE49-F238E27FC236}">
                <a16:creationId xmlns:a16="http://schemas.microsoft.com/office/drawing/2014/main" id="{359320B5-434D-4E9A-AA75-33B700124AFC}"/>
              </a:ext>
            </a:extLst>
          </p:cNvPr>
          <p:cNvSpPr txBox="1">
            <a:spLocks/>
          </p:cNvSpPr>
          <p:nvPr/>
        </p:nvSpPr>
        <p:spPr>
          <a:xfrm>
            <a:off x="-3238500" y="0"/>
            <a:ext cx="3054075" cy="10618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Replace an existing picture</a:t>
            </a:r>
          </a:p>
          <a:p>
            <a:pPr marL="177800" indent="-180000">
              <a:buFont typeface="+mj-lt"/>
              <a:buAutoNum type="arabicPeriod"/>
            </a:pPr>
            <a:r>
              <a:rPr lang="en-US" sz="1000" b="0">
                <a:solidFill>
                  <a:schemeClr val="tx1"/>
                </a:solidFill>
              </a:rPr>
              <a:t>Select the picture and delete it</a:t>
            </a:r>
          </a:p>
          <a:p>
            <a:pPr marL="177800" indent="-180000">
              <a:buFont typeface="+mj-lt"/>
              <a:buAutoNum type="arabicPeriod"/>
            </a:pPr>
            <a:r>
              <a:rPr lang="en-US" sz="1000" b="0">
                <a:solidFill>
                  <a:schemeClr val="tx1"/>
                </a:solidFill>
              </a:rPr>
              <a:t>Click the picture icon and choose another picture</a:t>
            </a:r>
          </a:p>
          <a:p>
            <a:pPr marL="177800" indent="-180000">
              <a:buFont typeface="+mj-lt"/>
              <a:buAutoNum type="arabicPeriod"/>
            </a:pPr>
            <a:r>
              <a:rPr lang="en-US" sz="1000" b="0">
                <a:solidFill>
                  <a:schemeClr val="tx1"/>
                </a:solidFill>
              </a:rPr>
              <a:t>Right-click the new picture and click </a:t>
            </a:r>
            <a:br>
              <a:rPr lang="en-US" sz="1000" b="0">
                <a:solidFill>
                  <a:schemeClr val="tx1"/>
                </a:solidFill>
              </a:rPr>
            </a:br>
            <a:r>
              <a:rPr lang="en-US" sz="1000" b="0">
                <a:solidFill>
                  <a:schemeClr val="tx1"/>
                </a:solidFill>
              </a:rPr>
              <a:t>‘Send to Back’</a:t>
            </a:r>
          </a:p>
        </p:txBody>
      </p:sp>
      <p:sp>
        <p:nvSpPr>
          <p:cNvPr id="70" name="Text Placeholder 4">
            <a:extLst>
              <a:ext uri="{FF2B5EF4-FFF2-40B4-BE49-F238E27FC236}">
                <a16:creationId xmlns:a16="http://schemas.microsoft.com/office/drawing/2014/main" id="{C9AAE73A-8F0D-4102-96CA-5D2B909E7582}"/>
              </a:ext>
            </a:extLst>
          </p:cNvPr>
          <p:cNvSpPr>
            <a:spLocks noGrp="1"/>
          </p:cNvSpPr>
          <p:nvPr>
            <p:ph type="body" sz="quarter" idx="19"/>
          </p:nvPr>
        </p:nvSpPr>
        <p:spPr>
          <a:xfrm>
            <a:off x="552764" y="2017713"/>
            <a:ext cx="5364163" cy="193899"/>
          </a:xfrm>
        </p:spPr>
        <p:txBody>
          <a:bodyPr>
            <a:spAutoFit/>
          </a:bodyPr>
          <a:lstStyle>
            <a:lvl1pPr marL="0" indent="0">
              <a:buNone/>
              <a:defRPr b="1"/>
            </a:lvl1pPr>
          </a:lstStyle>
          <a:p>
            <a:pPr lvl="0"/>
            <a:r>
              <a:rPr lang="en-US"/>
              <a:t>Click to edit Master text styles</a:t>
            </a:r>
          </a:p>
        </p:txBody>
      </p:sp>
      <p:sp>
        <p:nvSpPr>
          <p:cNvPr id="71" name="TextBox 8">
            <a:extLst>
              <a:ext uri="{FF2B5EF4-FFF2-40B4-BE49-F238E27FC236}">
                <a16:creationId xmlns:a16="http://schemas.microsoft.com/office/drawing/2014/main" id="{02865416-279D-497F-B285-928BAB66FDD2}"/>
              </a:ext>
            </a:extLst>
          </p:cNvPr>
          <p:cNvSpPr txBox="1">
            <a:spLocks/>
          </p:cNvSpPr>
          <p:nvPr userDrawn="1"/>
        </p:nvSpPr>
        <p:spPr>
          <a:xfrm>
            <a:off x="-3238500" y="5055356"/>
            <a:ext cx="3054075" cy="769441"/>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Bullets</a:t>
            </a:r>
          </a:p>
          <a:p>
            <a:pPr marL="0" indent="0">
              <a:buNone/>
            </a:pPr>
            <a:r>
              <a:rPr lang="en-US" sz="1000" b="0">
                <a:solidFill>
                  <a:schemeClr val="tx1"/>
                </a:solidFill>
              </a:rPr>
              <a:t>Unless you are creating a bulleted list with </a:t>
            </a:r>
            <a:br>
              <a:rPr lang="en-US" sz="1000" b="0">
                <a:solidFill>
                  <a:schemeClr val="tx1"/>
                </a:solidFill>
              </a:rPr>
            </a:br>
            <a:r>
              <a:rPr lang="en-US" sz="1000" b="0">
                <a:solidFill>
                  <a:schemeClr val="tx1"/>
                </a:solidFill>
              </a:rPr>
              <a:t>a few key words, deactivate the bullet in the first line of your text, i.e., use bullets for subpoints only.</a:t>
            </a:r>
          </a:p>
        </p:txBody>
      </p:sp>
      <p:grpSp>
        <p:nvGrpSpPr>
          <p:cNvPr id="74" name="Group 73">
            <a:extLst>
              <a:ext uri="{FF2B5EF4-FFF2-40B4-BE49-F238E27FC236}">
                <a16:creationId xmlns:a16="http://schemas.microsoft.com/office/drawing/2014/main" id="{F8D5F52D-01BA-42D0-866B-0AFD17C391F9}"/>
              </a:ext>
            </a:extLst>
          </p:cNvPr>
          <p:cNvGrpSpPr>
            <a:grpSpLocks/>
          </p:cNvGrpSpPr>
          <p:nvPr userDrawn="1"/>
        </p:nvGrpSpPr>
        <p:grpSpPr>
          <a:xfrm>
            <a:off x="-3247458" y="1336149"/>
            <a:ext cx="3063033" cy="3444887"/>
            <a:chOff x="-3247458" y="-5397"/>
            <a:chExt cx="3063033" cy="3444887"/>
          </a:xfrm>
        </p:grpSpPr>
        <p:sp>
          <p:nvSpPr>
            <p:cNvPr id="75" name="TextBox 8">
              <a:extLst>
                <a:ext uri="{FF2B5EF4-FFF2-40B4-BE49-F238E27FC236}">
                  <a16:creationId xmlns:a16="http://schemas.microsoft.com/office/drawing/2014/main" id="{266AA9E1-B2D9-47BF-9D51-58BFDD6A5EFB}"/>
                </a:ext>
              </a:extLst>
            </p:cNvPr>
            <p:cNvSpPr txBox="1">
              <a:spLocks/>
            </p:cNvSpPr>
            <p:nvPr/>
          </p:nvSpPr>
          <p:spPr>
            <a:xfrm>
              <a:off x="-3238500" y="-5397"/>
              <a:ext cx="3054075" cy="2677656"/>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Change the ‘graphic square’ elements</a:t>
              </a:r>
            </a:p>
            <a:p>
              <a:pPr marL="0" indent="0">
                <a:buNone/>
              </a:pPr>
              <a:r>
                <a:rPr lang="en-US" sz="1000" b="1">
                  <a:solidFill>
                    <a:schemeClr val="tx1"/>
                  </a:solidFill>
                </a:rPr>
                <a:t>Remove</a:t>
              </a:r>
              <a:r>
                <a:rPr lang="en-US" sz="1000" b="0">
                  <a:solidFill>
                    <a:schemeClr val="tx1"/>
                  </a:solidFill>
                </a:rPr>
                <a:t> elements by deleting them.</a:t>
              </a:r>
            </a:p>
            <a:p>
              <a:pPr marL="0" indent="0">
                <a:buNone/>
              </a:pPr>
              <a:r>
                <a:rPr lang="en-US" sz="1000" b="1">
                  <a:solidFill>
                    <a:schemeClr val="tx1"/>
                  </a:solidFill>
                </a:rPr>
                <a:t>Add</a:t>
              </a:r>
              <a:r>
                <a:rPr lang="en-US" sz="1000" b="0">
                  <a:solidFill>
                    <a:schemeClr val="tx1"/>
                  </a:solidFill>
                </a:rPr>
                <a:t> elements by copying existing ones to other locations. Copy a square by pressing the Ctrl key while you move a square with the mouse (release the mouse before you release Ctrl).</a:t>
              </a:r>
            </a:p>
            <a:p>
              <a:pPr marL="0" indent="0">
                <a:buNone/>
              </a:pPr>
              <a:r>
                <a:rPr lang="en-US" sz="1000" b="0">
                  <a:solidFill>
                    <a:schemeClr val="tx1"/>
                  </a:solidFill>
                </a:rPr>
                <a:t>Follow these guidelines:</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For layouts with colored backgrounds, do not change the original fill color</a:t>
              </a:r>
            </a:p>
            <a:p>
              <a:pPr marL="177800" indent="-180000">
                <a:buFont typeface="+mj-lt"/>
                <a:buAutoNum type="arabicPeriod"/>
              </a:pPr>
              <a:r>
                <a:rPr lang="en-US" sz="1000" b="0">
                  <a:solidFill>
                    <a:schemeClr val="tx1"/>
                  </a:solidFill>
                </a:rPr>
                <a:t>Do not leave space between elements and make sure they do not overlap</a:t>
              </a:r>
            </a:p>
            <a:p>
              <a:pPr marL="177800" indent="-180000">
                <a:buFont typeface="+mj-lt"/>
                <a:buAutoNum type="arabicPeriod"/>
              </a:pPr>
              <a:r>
                <a:rPr lang="en-US" sz="1000" b="0">
                  <a:solidFill>
                    <a:schemeClr val="tx1"/>
                  </a:solidFill>
                </a:rPr>
                <a:t>If you change the size of the squares, ensure that they remain square by pressing the Shift key while using the corner markers to change the size.</a:t>
              </a:r>
              <a:endParaRPr lang="en-US" sz="1000" b="1">
                <a:solidFill>
                  <a:schemeClr val="tx1"/>
                </a:solidFill>
              </a:endParaRPr>
            </a:p>
          </p:txBody>
        </p:sp>
        <p:grpSp>
          <p:nvGrpSpPr>
            <p:cNvPr id="76" name="Group 75">
              <a:extLst>
                <a:ext uri="{FF2B5EF4-FFF2-40B4-BE49-F238E27FC236}">
                  <a16:creationId xmlns:a16="http://schemas.microsoft.com/office/drawing/2014/main" id="{37A6E434-7E19-485F-8AF3-C44F4B5235F0}"/>
                </a:ext>
              </a:extLst>
            </p:cNvPr>
            <p:cNvGrpSpPr>
              <a:grpSpLocks/>
            </p:cNvGrpSpPr>
            <p:nvPr/>
          </p:nvGrpSpPr>
          <p:grpSpPr>
            <a:xfrm>
              <a:off x="-3247458" y="2780259"/>
              <a:ext cx="3016477" cy="659231"/>
              <a:chOff x="-3247458" y="2183435"/>
              <a:chExt cx="3016477" cy="659231"/>
            </a:xfrm>
          </p:grpSpPr>
          <p:grpSp>
            <p:nvGrpSpPr>
              <p:cNvPr id="77" name="Group 76">
                <a:extLst>
                  <a:ext uri="{FF2B5EF4-FFF2-40B4-BE49-F238E27FC236}">
                    <a16:creationId xmlns:a16="http://schemas.microsoft.com/office/drawing/2014/main" id="{460353DC-D405-4981-8234-12624795E888}"/>
                  </a:ext>
                </a:extLst>
              </p:cNvPr>
              <p:cNvGrpSpPr/>
              <p:nvPr/>
            </p:nvGrpSpPr>
            <p:grpSpPr>
              <a:xfrm>
                <a:off x="-2995593" y="2183436"/>
                <a:ext cx="1170869" cy="659230"/>
                <a:chOff x="-1820135" y="4330269"/>
                <a:chExt cx="1397193" cy="786656"/>
              </a:xfrm>
            </p:grpSpPr>
            <p:sp>
              <p:nvSpPr>
                <p:cNvPr id="90" name="Rectangle 89">
                  <a:extLst>
                    <a:ext uri="{FF2B5EF4-FFF2-40B4-BE49-F238E27FC236}">
                      <a16:creationId xmlns:a16="http://schemas.microsoft.com/office/drawing/2014/main" id="{3AE07AAC-A0EA-483B-944D-44D1CEE54C01}"/>
                    </a:ext>
                  </a:extLst>
                </p:cNvPr>
                <p:cNvSpPr>
                  <a:spLocks/>
                </p:cNvSpPr>
                <p:nvPr/>
              </p:nvSpPr>
              <p:spPr>
                <a:xfrm>
                  <a:off x="-1820135" y="4330269"/>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1" name="Rectangle 90">
                  <a:extLst>
                    <a:ext uri="{FF2B5EF4-FFF2-40B4-BE49-F238E27FC236}">
                      <a16:creationId xmlns:a16="http://schemas.microsoft.com/office/drawing/2014/main" id="{1B2D264F-C34B-48DB-A864-E67AA5DF609C}"/>
                    </a:ext>
                  </a:extLst>
                </p:cNvPr>
                <p:cNvSpPr>
                  <a:spLocks/>
                </p:cNvSpPr>
                <p:nvPr/>
              </p:nvSpPr>
              <p:spPr>
                <a:xfrm>
                  <a:off x="-1820135" y="4630627"/>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2" name="Rectangle 91">
                  <a:extLst>
                    <a:ext uri="{FF2B5EF4-FFF2-40B4-BE49-F238E27FC236}">
                      <a16:creationId xmlns:a16="http://schemas.microsoft.com/office/drawing/2014/main" id="{7B673EA0-6AC6-430E-8CF6-2696FF8B7A00}"/>
                    </a:ext>
                  </a:extLst>
                </p:cNvPr>
                <p:cNvSpPr>
                  <a:spLocks/>
                </p:cNvSpPr>
                <p:nvPr/>
              </p:nvSpPr>
              <p:spPr>
                <a:xfrm>
                  <a:off x="-1820135" y="4873085"/>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3" name="Rectangle 92">
                  <a:extLst>
                    <a:ext uri="{FF2B5EF4-FFF2-40B4-BE49-F238E27FC236}">
                      <a16:creationId xmlns:a16="http://schemas.microsoft.com/office/drawing/2014/main" id="{E3FE02E3-0F0D-48B0-91FF-E72D1168BC76}"/>
                    </a:ext>
                  </a:extLst>
                </p:cNvPr>
                <p:cNvSpPr>
                  <a:spLocks/>
                </p:cNvSpPr>
                <p:nvPr/>
              </p:nvSpPr>
              <p:spPr>
                <a:xfrm>
                  <a:off x="-666782" y="433026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4" name="Rectangle 93">
                  <a:extLst>
                    <a:ext uri="{FF2B5EF4-FFF2-40B4-BE49-F238E27FC236}">
                      <a16:creationId xmlns:a16="http://schemas.microsoft.com/office/drawing/2014/main" id="{D3405380-5E20-458A-BD4C-C5C46C09C95E}"/>
                    </a:ext>
                  </a:extLst>
                </p:cNvPr>
                <p:cNvSpPr>
                  <a:spLocks/>
                </p:cNvSpPr>
                <p:nvPr/>
              </p:nvSpPr>
              <p:spPr>
                <a:xfrm>
                  <a:off x="-911526" y="457410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78" name="Group 77">
                <a:extLst>
                  <a:ext uri="{FF2B5EF4-FFF2-40B4-BE49-F238E27FC236}">
                    <a16:creationId xmlns:a16="http://schemas.microsoft.com/office/drawing/2014/main" id="{1355A0A4-0720-4685-9CDA-B3CEB791EF50}"/>
                  </a:ext>
                </a:extLst>
              </p:cNvPr>
              <p:cNvGrpSpPr/>
              <p:nvPr/>
            </p:nvGrpSpPr>
            <p:grpSpPr>
              <a:xfrm>
                <a:off x="-3247458" y="2183435"/>
                <a:ext cx="190497" cy="190497"/>
                <a:chOff x="-1190625" y="5119688"/>
                <a:chExt cx="242890" cy="242890"/>
              </a:xfrm>
            </p:grpSpPr>
            <p:sp>
              <p:nvSpPr>
                <p:cNvPr id="88" name="Oval 87">
                  <a:extLst>
                    <a:ext uri="{FF2B5EF4-FFF2-40B4-BE49-F238E27FC236}">
                      <a16:creationId xmlns:a16="http://schemas.microsoft.com/office/drawing/2014/main" id="{88796C5D-39C0-4E1D-AE4A-ED749AB2FB96}"/>
                    </a:ext>
                  </a:extLst>
                </p:cNvPr>
                <p:cNvSpPr/>
                <p:nvPr/>
              </p:nvSpPr>
              <p:spPr>
                <a:xfrm>
                  <a:off x="-1190625" y="5119688"/>
                  <a:ext cx="242890" cy="24289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9" name="Plus Sign 88">
                  <a:extLst>
                    <a:ext uri="{FF2B5EF4-FFF2-40B4-BE49-F238E27FC236}">
                      <a16:creationId xmlns:a16="http://schemas.microsoft.com/office/drawing/2014/main" id="{940D29A2-F1B5-46F8-8778-EE9FCE9B312D}"/>
                    </a:ext>
                  </a:extLst>
                </p:cNvPr>
                <p:cNvSpPr>
                  <a:spLocks/>
                </p:cNvSpPr>
                <p:nvPr/>
              </p:nvSpPr>
              <p:spPr>
                <a:xfrm>
                  <a:off x="-1171170" y="5139143"/>
                  <a:ext cx="203980" cy="203980"/>
                </a:xfrm>
                <a:prstGeom prst="mathPlus">
                  <a:avLst>
                    <a:gd name="adj1" fmla="val 11846"/>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79" name="Group 78">
                <a:extLst>
                  <a:ext uri="{FF2B5EF4-FFF2-40B4-BE49-F238E27FC236}">
                    <a16:creationId xmlns:a16="http://schemas.microsoft.com/office/drawing/2014/main" id="{CC912DC0-401F-41DE-B1FB-859BE007BF39}"/>
                  </a:ext>
                </a:extLst>
              </p:cNvPr>
              <p:cNvGrpSpPr/>
              <p:nvPr/>
            </p:nvGrpSpPr>
            <p:grpSpPr>
              <a:xfrm>
                <a:off x="-1401850" y="2183435"/>
                <a:ext cx="1170869" cy="659230"/>
                <a:chOff x="-1820135" y="5417070"/>
                <a:chExt cx="1397193" cy="786656"/>
              </a:xfrm>
            </p:grpSpPr>
            <p:sp>
              <p:nvSpPr>
                <p:cNvPr id="83" name="Rectangle 82">
                  <a:extLst>
                    <a:ext uri="{FF2B5EF4-FFF2-40B4-BE49-F238E27FC236}">
                      <a16:creationId xmlns:a16="http://schemas.microsoft.com/office/drawing/2014/main" id="{687BDF8A-1F97-4AFA-820F-256468DEA418}"/>
                    </a:ext>
                  </a:extLst>
                </p:cNvPr>
                <p:cNvSpPr>
                  <a:spLocks/>
                </p:cNvSpPr>
                <p:nvPr/>
              </p:nvSpPr>
              <p:spPr>
                <a:xfrm>
                  <a:off x="-1820135" y="5417070"/>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4" name="Rectangle 83">
                  <a:extLst>
                    <a:ext uri="{FF2B5EF4-FFF2-40B4-BE49-F238E27FC236}">
                      <a16:creationId xmlns:a16="http://schemas.microsoft.com/office/drawing/2014/main" id="{0C4C0983-E984-4B1F-AB53-A2CA9E12D5C1}"/>
                    </a:ext>
                  </a:extLst>
                </p:cNvPr>
                <p:cNvSpPr>
                  <a:spLocks/>
                </p:cNvSpPr>
                <p:nvPr/>
              </p:nvSpPr>
              <p:spPr>
                <a:xfrm>
                  <a:off x="-1820135" y="565264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5" name="Rectangle 84">
                  <a:extLst>
                    <a:ext uri="{FF2B5EF4-FFF2-40B4-BE49-F238E27FC236}">
                      <a16:creationId xmlns:a16="http://schemas.microsoft.com/office/drawing/2014/main" id="{15A51F4F-2529-4FF3-B539-062E0224BD6C}"/>
                    </a:ext>
                  </a:extLst>
                </p:cNvPr>
                <p:cNvSpPr>
                  <a:spLocks/>
                </p:cNvSpPr>
                <p:nvPr/>
              </p:nvSpPr>
              <p:spPr>
                <a:xfrm>
                  <a:off x="-1820135" y="595988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6" name="Rectangle 85">
                  <a:extLst>
                    <a:ext uri="{FF2B5EF4-FFF2-40B4-BE49-F238E27FC236}">
                      <a16:creationId xmlns:a16="http://schemas.microsoft.com/office/drawing/2014/main" id="{627F90AA-40CD-482D-AD56-2F78CA1EA38E}"/>
                    </a:ext>
                  </a:extLst>
                </p:cNvPr>
                <p:cNvSpPr/>
                <p:nvPr/>
              </p:nvSpPr>
              <p:spPr>
                <a:xfrm>
                  <a:off x="-666782" y="5417333"/>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7" name="Rectangle 86">
                  <a:extLst>
                    <a:ext uri="{FF2B5EF4-FFF2-40B4-BE49-F238E27FC236}">
                      <a16:creationId xmlns:a16="http://schemas.microsoft.com/office/drawing/2014/main" id="{E321A477-E0BC-4370-A53C-797D12CFDE14}"/>
                    </a:ext>
                  </a:extLst>
                </p:cNvPr>
                <p:cNvSpPr/>
                <p:nvPr/>
              </p:nvSpPr>
              <p:spPr>
                <a:xfrm>
                  <a:off x="-773462" y="571604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80" name="Group 79">
                <a:extLst>
                  <a:ext uri="{FF2B5EF4-FFF2-40B4-BE49-F238E27FC236}">
                    <a16:creationId xmlns:a16="http://schemas.microsoft.com/office/drawing/2014/main" id="{5654CE1A-B1F3-474D-A8BE-AD9AE89D8EEB}"/>
                  </a:ext>
                </a:extLst>
              </p:cNvPr>
              <p:cNvGrpSpPr/>
              <p:nvPr/>
            </p:nvGrpSpPr>
            <p:grpSpPr>
              <a:xfrm>
                <a:off x="-1653715" y="2183435"/>
                <a:ext cx="190497" cy="190497"/>
                <a:chOff x="-820920" y="5119691"/>
                <a:chExt cx="242890" cy="242890"/>
              </a:xfrm>
            </p:grpSpPr>
            <p:sp>
              <p:nvSpPr>
                <p:cNvPr id="81" name="Oval 80">
                  <a:extLst>
                    <a:ext uri="{FF2B5EF4-FFF2-40B4-BE49-F238E27FC236}">
                      <a16:creationId xmlns:a16="http://schemas.microsoft.com/office/drawing/2014/main" id="{45BD7846-6BAA-464E-BF94-09A040B5C6AB}"/>
                    </a:ext>
                  </a:extLst>
                </p:cNvPr>
                <p:cNvSpPr/>
                <p:nvPr/>
              </p:nvSpPr>
              <p:spPr>
                <a:xfrm>
                  <a:off x="-820920" y="5119691"/>
                  <a:ext cx="242890" cy="242890"/>
                </a:xfrm>
                <a:prstGeom prst="ellipse">
                  <a:avLst/>
                </a:prstGeom>
                <a:solidFill>
                  <a:srgbClr val="C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2" name="Division Sign 81">
                  <a:extLst>
                    <a:ext uri="{FF2B5EF4-FFF2-40B4-BE49-F238E27FC236}">
                      <a16:creationId xmlns:a16="http://schemas.microsoft.com/office/drawing/2014/main" id="{80E0C160-B2D4-4471-8531-4C6DA8E2C7CA}"/>
                    </a:ext>
                  </a:extLst>
                </p:cNvPr>
                <p:cNvSpPr>
                  <a:spLocks/>
                </p:cNvSpPr>
                <p:nvPr/>
              </p:nvSpPr>
              <p:spPr>
                <a:xfrm>
                  <a:off x="-801465" y="5139146"/>
                  <a:ext cx="203980" cy="203980"/>
                </a:xfrm>
                <a:prstGeom prst="mathDivide">
                  <a:avLst>
                    <a:gd name="adj1" fmla="val 11846"/>
                    <a:gd name="adj2" fmla="val 7048"/>
                    <a:gd name="adj3" fmla="val 1176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grpSp>
    </p:spTree>
    <p:extLst>
      <p:ext uri="{BB962C8B-B14F-4D97-AF65-F5344CB8AC3E}">
        <p14:creationId xmlns:p14="http://schemas.microsoft.com/office/powerpoint/2010/main" val="28998832"/>
      </p:ext>
    </p:extLst>
  </p:cSld>
  <p:clrMapOvr>
    <a:masterClrMapping/>
  </p:clrMapOvr>
  <p:extLst>
    <p:ext uri="{DCECCB84-F9BA-43D5-87BE-67443E8EF086}">
      <p15:sldGuideLst xmlns:p15="http://schemas.microsoft.com/office/powerpoint/2012/main">
        <p15:guide id="3" pos="3727" userDrawn="1">
          <p15:clr>
            <a:srgbClr val="FBAE40"/>
          </p15:clr>
        </p15:guide>
        <p15:guide id="4" pos="3953"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eed_1/3 picture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CCD3038-45C6-4BED-9309-2A6C00CAEBBD}"/>
              </a:ext>
            </a:extLst>
          </p:cNvPr>
          <p:cNvSpPr>
            <a:spLocks noGrp="1"/>
          </p:cNvSpPr>
          <p:nvPr>
            <p:ph type="pic" sz="quarter" idx="12"/>
          </p:nvPr>
        </p:nvSpPr>
        <p:spPr>
          <a:xfrm>
            <a:off x="9031020" y="0"/>
            <a:ext cx="3160980" cy="6858000"/>
          </a:xfrm>
          <a:custGeom>
            <a:avLst/>
            <a:gdLst>
              <a:gd name="connsiteX0" fmla="*/ 0 w 5916610"/>
              <a:gd name="connsiteY0" fmla="*/ 0 h 6858000"/>
              <a:gd name="connsiteX1" fmla="*/ 5916610 w 5916610"/>
              <a:gd name="connsiteY1" fmla="*/ 0 h 6858000"/>
              <a:gd name="connsiteX2" fmla="*/ 5916610 w 5916610"/>
              <a:gd name="connsiteY2" fmla="*/ 6858000 h 6858000"/>
              <a:gd name="connsiteX3" fmla="*/ 0 w 5916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16610" h="6858000">
                <a:moveTo>
                  <a:pt x="0" y="0"/>
                </a:moveTo>
                <a:lnTo>
                  <a:pt x="5916610" y="0"/>
                </a:lnTo>
                <a:lnTo>
                  <a:pt x="5916610" y="6858000"/>
                </a:lnTo>
                <a:lnTo>
                  <a:pt x="0" y="6858000"/>
                </a:lnTo>
                <a:close/>
              </a:path>
            </a:pathLst>
          </a:custGeom>
          <a:solidFill>
            <a:schemeClr val="bg1">
              <a:lumMod val="95000"/>
            </a:schemeClr>
          </a:solidFill>
        </p:spPr>
        <p:txBody>
          <a:bodyPr wrap="square" lIns="0" tIns="3600000" rIns="0" bIns="0" anchor="t">
            <a:noAutofit/>
          </a:bodyPr>
          <a:lstStyle>
            <a:lvl1pPr marL="0" indent="0" algn="ctr">
              <a:buNone/>
              <a:defRPr/>
            </a:lvl1pPr>
          </a:lstStyle>
          <a:p>
            <a:r>
              <a:rPr lang="en-US"/>
              <a:t>Click icon to add picture</a:t>
            </a:r>
          </a:p>
        </p:txBody>
      </p:sp>
      <p:sp>
        <p:nvSpPr>
          <p:cNvPr id="8" name="Content Placeholder 6">
            <a:extLst>
              <a:ext uri="{FF2B5EF4-FFF2-40B4-BE49-F238E27FC236}">
                <a16:creationId xmlns:a16="http://schemas.microsoft.com/office/drawing/2014/main" id="{95AC08FD-77C5-4D0A-B0AC-0870AB4D33C3}"/>
              </a:ext>
            </a:extLst>
          </p:cNvPr>
          <p:cNvSpPr>
            <a:spLocks noGrp="1"/>
          </p:cNvSpPr>
          <p:nvPr>
            <p:ph sz="quarter" idx="14"/>
          </p:nvPr>
        </p:nvSpPr>
        <p:spPr>
          <a:xfrm>
            <a:off x="552764" y="2283612"/>
            <a:ext cx="8119749" cy="4287051"/>
          </a:xfrm>
        </p:spPr>
        <p:txBody>
          <a:bodyPr wrap="square">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6CC16C87-8C87-4422-99B6-D18D67688929}"/>
              </a:ext>
            </a:extLst>
          </p:cNvPr>
          <p:cNvSpPr>
            <a:spLocks noGrp="1" noChangeAspect="1"/>
          </p:cNvSpPr>
          <p:nvPr>
            <p:ph type="body" sz="quarter" idx="25" hasCustomPrompt="1"/>
          </p:nvPr>
        </p:nvSpPr>
        <p:spPr>
          <a:xfrm>
            <a:off x="10917663" y="0"/>
            <a:ext cx="1274337" cy="1274337"/>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1" name="Text Placeholder 9">
            <a:extLst>
              <a:ext uri="{FF2B5EF4-FFF2-40B4-BE49-F238E27FC236}">
                <a16:creationId xmlns:a16="http://schemas.microsoft.com/office/drawing/2014/main" id="{CBCA8BAB-46C2-467C-A63E-C3E23F23BE8B}"/>
              </a:ext>
            </a:extLst>
          </p:cNvPr>
          <p:cNvSpPr>
            <a:spLocks noGrp="1" noChangeAspect="1"/>
          </p:cNvSpPr>
          <p:nvPr>
            <p:ph type="body" sz="quarter" idx="26" hasCustomPrompt="1"/>
          </p:nvPr>
        </p:nvSpPr>
        <p:spPr>
          <a:xfrm>
            <a:off x="10917663" y="1274337"/>
            <a:ext cx="1274337" cy="1274337"/>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2" name="Text Placeholder 9">
            <a:extLst>
              <a:ext uri="{FF2B5EF4-FFF2-40B4-BE49-F238E27FC236}">
                <a16:creationId xmlns:a16="http://schemas.microsoft.com/office/drawing/2014/main" id="{05308F94-27AC-4E59-9960-326888ABE76C}"/>
              </a:ext>
            </a:extLst>
          </p:cNvPr>
          <p:cNvSpPr>
            <a:spLocks noGrp="1" noChangeAspect="1"/>
          </p:cNvSpPr>
          <p:nvPr>
            <p:ph type="body" sz="quarter" idx="27" hasCustomPrompt="1"/>
          </p:nvPr>
        </p:nvSpPr>
        <p:spPr>
          <a:xfrm>
            <a:off x="9031020" y="5583663"/>
            <a:ext cx="1274337" cy="1274337"/>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2" name="Title 1">
            <a:extLst>
              <a:ext uri="{FF2B5EF4-FFF2-40B4-BE49-F238E27FC236}">
                <a16:creationId xmlns:a16="http://schemas.microsoft.com/office/drawing/2014/main" id="{4F0D102C-4DF1-418A-84B4-1450ECEC2BD7}"/>
              </a:ext>
            </a:extLst>
          </p:cNvPr>
          <p:cNvSpPr>
            <a:spLocks noGrp="1"/>
          </p:cNvSpPr>
          <p:nvPr>
            <p:ph type="title"/>
          </p:nvPr>
        </p:nvSpPr>
        <p:spPr>
          <a:xfrm>
            <a:off x="552764" y="843013"/>
            <a:ext cx="8119749" cy="886397"/>
          </a:xfrm>
        </p:spPr>
        <p:txBody>
          <a:bodyPr/>
          <a:lstStyle/>
          <a:p>
            <a:r>
              <a:rPr lang="en-US"/>
              <a:t>Click to edit Master title style</a:t>
            </a:r>
          </a:p>
        </p:txBody>
      </p:sp>
      <p:sp>
        <p:nvSpPr>
          <p:cNvPr id="10" name="TextBox 8">
            <a:extLst>
              <a:ext uri="{FF2B5EF4-FFF2-40B4-BE49-F238E27FC236}">
                <a16:creationId xmlns:a16="http://schemas.microsoft.com/office/drawing/2014/main" id="{C22E0E1F-AE18-461E-80FD-0BCBB1059B70}"/>
              </a:ext>
            </a:extLst>
          </p:cNvPr>
          <p:cNvSpPr txBox="1">
            <a:spLocks/>
          </p:cNvSpPr>
          <p:nvPr/>
        </p:nvSpPr>
        <p:spPr>
          <a:xfrm>
            <a:off x="-3238500" y="0"/>
            <a:ext cx="3054075" cy="10618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Replace an existing picture</a:t>
            </a:r>
          </a:p>
          <a:p>
            <a:pPr marL="177800" indent="-180000">
              <a:buFont typeface="+mj-lt"/>
              <a:buAutoNum type="arabicPeriod"/>
            </a:pPr>
            <a:r>
              <a:rPr lang="en-US" sz="1000" b="0">
                <a:solidFill>
                  <a:schemeClr val="tx1"/>
                </a:solidFill>
              </a:rPr>
              <a:t>Select the picture and delete it</a:t>
            </a:r>
          </a:p>
          <a:p>
            <a:pPr marL="177800" indent="-180000">
              <a:buFont typeface="+mj-lt"/>
              <a:buAutoNum type="arabicPeriod"/>
            </a:pPr>
            <a:r>
              <a:rPr lang="en-US" sz="1000" b="0">
                <a:solidFill>
                  <a:schemeClr val="tx1"/>
                </a:solidFill>
              </a:rPr>
              <a:t>Click the picture icon and choose another picture</a:t>
            </a:r>
          </a:p>
          <a:p>
            <a:pPr marL="177800" indent="-180000">
              <a:buFont typeface="+mj-lt"/>
              <a:buAutoNum type="arabicPeriod"/>
            </a:pPr>
            <a:r>
              <a:rPr lang="en-US" sz="1000" b="0">
                <a:solidFill>
                  <a:schemeClr val="tx1"/>
                </a:solidFill>
              </a:rPr>
              <a:t>Right-click the new picture and click </a:t>
            </a:r>
            <a:br>
              <a:rPr lang="en-US" sz="1000" b="0">
                <a:solidFill>
                  <a:schemeClr val="tx1"/>
                </a:solidFill>
              </a:rPr>
            </a:br>
            <a:r>
              <a:rPr lang="en-US" sz="1000" b="0">
                <a:solidFill>
                  <a:schemeClr val="tx1"/>
                </a:solidFill>
              </a:rPr>
              <a:t>‘Send to Back’</a:t>
            </a:r>
          </a:p>
        </p:txBody>
      </p:sp>
      <p:sp>
        <p:nvSpPr>
          <p:cNvPr id="69" name="Text Placeholder 4">
            <a:extLst>
              <a:ext uri="{FF2B5EF4-FFF2-40B4-BE49-F238E27FC236}">
                <a16:creationId xmlns:a16="http://schemas.microsoft.com/office/drawing/2014/main" id="{BE2BB723-E722-4F42-812B-75664181BE72}"/>
              </a:ext>
            </a:extLst>
          </p:cNvPr>
          <p:cNvSpPr>
            <a:spLocks noGrp="1"/>
          </p:cNvSpPr>
          <p:nvPr>
            <p:ph type="body" sz="quarter" idx="19"/>
          </p:nvPr>
        </p:nvSpPr>
        <p:spPr>
          <a:xfrm>
            <a:off x="552764" y="2017713"/>
            <a:ext cx="8119749" cy="193899"/>
          </a:xfrm>
        </p:spPr>
        <p:txBody>
          <a:bodyPr>
            <a:spAutoFit/>
          </a:bodyPr>
          <a:lstStyle>
            <a:lvl1pPr marL="0" indent="0">
              <a:buNone/>
              <a:defRPr b="1"/>
            </a:lvl1pPr>
          </a:lstStyle>
          <a:p>
            <a:pPr lvl="0"/>
            <a:r>
              <a:rPr lang="en-US"/>
              <a:t>Click to edit Master text styles</a:t>
            </a:r>
          </a:p>
        </p:txBody>
      </p:sp>
      <p:sp>
        <p:nvSpPr>
          <p:cNvPr id="70" name="TextBox 8">
            <a:extLst>
              <a:ext uri="{FF2B5EF4-FFF2-40B4-BE49-F238E27FC236}">
                <a16:creationId xmlns:a16="http://schemas.microsoft.com/office/drawing/2014/main" id="{A6A4D633-AD0B-4498-B52C-AEEABA0C07D2}"/>
              </a:ext>
            </a:extLst>
          </p:cNvPr>
          <p:cNvSpPr txBox="1">
            <a:spLocks/>
          </p:cNvSpPr>
          <p:nvPr userDrawn="1"/>
        </p:nvSpPr>
        <p:spPr>
          <a:xfrm>
            <a:off x="-3238500" y="5055356"/>
            <a:ext cx="3054075" cy="769441"/>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Bullets</a:t>
            </a:r>
          </a:p>
          <a:p>
            <a:pPr marL="0" indent="0">
              <a:buNone/>
            </a:pPr>
            <a:r>
              <a:rPr lang="en-US" sz="1000" b="0">
                <a:solidFill>
                  <a:schemeClr val="tx1"/>
                </a:solidFill>
              </a:rPr>
              <a:t>Unless you are creating a bulleted list with </a:t>
            </a:r>
            <a:br>
              <a:rPr lang="en-US" sz="1000" b="0">
                <a:solidFill>
                  <a:schemeClr val="tx1"/>
                </a:solidFill>
              </a:rPr>
            </a:br>
            <a:r>
              <a:rPr lang="en-US" sz="1000" b="0">
                <a:solidFill>
                  <a:schemeClr val="tx1"/>
                </a:solidFill>
              </a:rPr>
              <a:t>a few key words, deactivate the bullet in the first line of your text, i.e., use bullets for subpoints only.</a:t>
            </a:r>
          </a:p>
        </p:txBody>
      </p:sp>
      <p:grpSp>
        <p:nvGrpSpPr>
          <p:cNvPr id="73" name="Group 72">
            <a:extLst>
              <a:ext uri="{FF2B5EF4-FFF2-40B4-BE49-F238E27FC236}">
                <a16:creationId xmlns:a16="http://schemas.microsoft.com/office/drawing/2014/main" id="{9F647F5C-785F-403E-A0DB-C944DD4D560E}"/>
              </a:ext>
            </a:extLst>
          </p:cNvPr>
          <p:cNvGrpSpPr>
            <a:grpSpLocks/>
          </p:cNvGrpSpPr>
          <p:nvPr userDrawn="1"/>
        </p:nvGrpSpPr>
        <p:grpSpPr>
          <a:xfrm>
            <a:off x="-3247458" y="1336149"/>
            <a:ext cx="3063033" cy="3444887"/>
            <a:chOff x="-3247458" y="-5397"/>
            <a:chExt cx="3063033" cy="3444887"/>
          </a:xfrm>
        </p:grpSpPr>
        <p:sp>
          <p:nvSpPr>
            <p:cNvPr id="74" name="TextBox 8">
              <a:extLst>
                <a:ext uri="{FF2B5EF4-FFF2-40B4-BE49-F238E27FC236}">
                  <a16:creationId xmlns:a16="http://schemas.microsoft.com/office/drawing/2014/main" id="{8BB86876-650F-46DB-9DC8-508B0EB6DC86}"/>
                </a:ext>
              </a:extLst>
            </p:cNvPr>
            <p:cNvSpPr txBox="1">
              <a:spLocks/>
            </p:cNvSpPr>
            <p:nvPr/>
          </p:nvSpPr>
          <p:spPr>
            <a:xfrm>
              <a:off x="-3238500" y="-5397"/>
              <a:ext cx="3054075" cy="2677656"/>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Change the ‘graphic square’ elements</a:t>
              </a:r>
            </a:p>
            <a:p>
              <a:pPr marL="0" indent="0">
                <a:buNone/>
              </a:pPr>
              <a:r>
                <a:rPr lang="en-US" sz="1000" b="1">
                  <a:solidFill>
                    <a:schemeClr val="tx1"/>
                  </a:solidFill>
                </a:rPr>
                <a:t>Remove</a:t>
              </a:r>
              <a:r>
                <a:rPr lang="en-US" sz="1000" b="0">
                  <a:solidFill>
                    <a:schemeClr val="tx1"/>
                  </a:solidFill>
                </a:rPr>
                <a:t> elements by deleting them.</a:t>
              </a:r>
            </a:p>
            <a:p>
              <a:pPr marL="0" indent="0">
                <a:buNone/>
              </a:pPr>
              <a:r>
                <a:rPr lang="en-US" sz="1000" b="1">
                  <a:solidFill>
                    <a:schemeClr val="tx1"/>
                  </a:solidFill>
                </a:rPr>
                <a:t>Add</a:t>
              </a:r>
              <a:r>
                <a:rPr lang="en-US" sz="1000" b="0">
                  <a:solidFill>
                    <a:schemeClr val="tx1"/>
                  </a:solidFill>
                </a:rPr>
                <a:t> elements by copying existing ones to other locations. Copy a square by pressing the Ctrl key while you move a square with the mouse (release the mouse before you release Ctrl).</a:t>
              </a:r>
            </a:p>
            <a:p>
              <a:pPr marL="0" indent="0">
                <a:buNone/>
              </a:pPr>
              <a:r>
                <a:rPr lang="en-US" sz="1000" b="0">
                  <a:solidFill>
                    <a:schemeClr val="tx1"/>
                  </a:solidFill>
                </a:rPr>
                <a:t>Follow these guidelines:</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For layouts with colored backgrounds, do not change the original fill color</a:t>
              </a:r>
            </a:p>
            <a:p>
              <a:pPr marL="177800" indent="-180000">
                <a:buFont typeface="+mj-lt"/>
                <a:buAutoNum type="arabicPeriod"/>
              </a:pPr>
              <a:r>
                <a:rPr lang="en-US" sz="1000" b="0">
                  <a:solidFill>
                    <a:schemeClr val="tx1"/>
                  </a:solidFill>
                </a:rPr>
                <a:t>Do not leave space between elements and make sure they do not overlap</a:t>
              </a:r>
            </a:p>
            <a:p>
              <a:pPr marL="177800" indent="-180000">
                <a:buFont typeface="+mj-lt"/>
                <a:buAutoNum type="arabicPeriod"/>
              </a:pPr>
              <a:r>
                <a:rPr lang="en-US" sz="1000" b="0">
                  <a:solidFill>
                    <a:schemeClr val="tx1"/>
                  </a:solidFill>
                </a:rPr>
                <a:t>If you change the size of the squares, ensure that they remain square by pressing the Shift key while using the corner markers to change the size.</a:t>
              </a:r>
              <a:endParaRPr lang="en-US" sz="1000" b="1">
                <a:solidFill>
                  <a:schemeClr val="tx1"/>
                </a:solidFill>
              </a:endParaRPr>
            </a:p>
          </p:txBody>
        </p:sp>
        <p:grpSp>
          <p:nvGrpSpPr>
            <p:cNvPr id="75" name="Group 74">
              <a:extLst>
                <a:ext uri="{FF2B5EF4-FFF2-40B4-BE49-F238E27FC236}">
                  <a16:creationId xmlns:a16="http://schemas.microsoft.com/office/drawing/2014/main" id="{6CB5CAC3-F985-467F-A349-6101F65748EE}"/>
                </a:ext>
              </a:extLst>
            </p:cNvPr>
            <p:cNvGrpSpPr>
              <a:grpSpLocks/>
            </p:cNvGrpSpPr>
            <p:nvPr/>
          </p:nvGrpSpPr>
          <p:grpSpPr>
            <a:xfrm>
              <a:off x="-3247458" y="2780259"/>
              <a:ext cx="3016477" cy="659231"/>
              <a:chOff x="-3247458" y="2183435"/>
              <a:chExt cx="3016477" cy="659231"/>
            </a:xfrm>
          </p:grpSpPr>
          <p:grpSp>
            <p:nvGrpSpPr>
              <p:cNvPr id="76" name="Group 75">
                <a:extLst>
                  <a:ext uri="{FF2B5EF4-FFF2-40B4-BE49-F238E27FC236}">
                    <a16:creationId xmlns:a16="http://schemas.microsoft.com/office/drawing/2014/main" id="{92896D44-C4F9-41E2-8E95-7FE8DE38E8EF}"/>
                  </a:ext>
                </a:extLst>
              </p:cNvPr>
              <p:cNvGrpSpPr/>
              <p:nvPr/>
            </p:nvGrpSpPr>
            <p:grpSpPr>
              <a:xfrm>
                <a:off x="-2995593" y="2183436"/>
                <a:ext cx="1170869" cy="659230"/>
                <a:chOff x="-1820135" y="4330269"/>
                <a:chExt cx="1397193" cy="786656"/>
              </a:xfrm>
            </p:grpSpPr>
            <p:sp>
              <p:nvSpPr>
                <p:cNvPr id="89" name="Rectangle 88">
                  <a:extLst>
                    <a:ext uri="{FF2B5EF4-FFF2-40B4-BE49-F238E27FC236}">
                      <a16:creationId xmlns:a16="http://schemas.microsoft.com/office/drawing/2014/main" id="{16CEE95D-1DDC-46BE-A2BB-AB41F740B133}"/>
                    </a:ext>
                  </a:extLst>
                </p:cNvPr>
                <p:cNvSpPr>
                  <a:spLocks/>
                </p:cNvSpPr>
                <p:nvPr/>
              </p:nvSpPr>
              <p:spPr>
                <a:xfrm>
                  <a:off x="-1820135" y="4330269"/>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0" name="Rectangle 89">
                  <a:extLst>
                    <a:ext uri="{FF2B5EF4-FFF2-40B4-BE49-F238E27FC236}">
                      <a16:creationId xmlns:a16="http://schemas.microsoft.com/office/drawing/2014/main" id="{9BC7048B-F480-484A-B3A0-597A70DFD4F5}"/>
                    </a:ext>
                  </a:extLst>
                </p:cNvPr>
                <p:cNvSpPr>
                  <a:spLocks/>
                </p:cNvSpPr>
                <p:nvPr/>
              </p:nvSpPr>
              <p:spPr>
                <a:xfrm>
                  <a:off x="-1820135" y="4630627"/>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1" name="Rectangle 90">
                  <a:extLst>
                    <a:ext uri="{FF2B5EF4-FFF2-40B4-BE49-F238E27FC236}">
                      <a16:creationId xmlns:a16="http://schemas.microsoft.com/office/drawing/2014/main" id="{067FFB99-2E6C-40FC-937F-06C39A25AD23}"/>
                    </a:ext>
                  </a:extLst>
                </p:cNvPr>
                <p:cNvSpPr>
                  <a:spLocks/>
                </p:cNvSpPr>
                <p:nvPr/>
              </p:nvSpPr>
              <p:spPr>
                <a:xfrm>
                  <a:off x="-1820135" y="4873085"/>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2" name="Rectangle 91">
                  <a:extLst>
                    <a:ext uri="{FF2B5EF4-FFF2-40B4-BE49-F238E27FC236}">
                      <a16:creationId xmlns:a16="http://schemas.microsoft.com/office/drawing/2014/main" id="{5122E5C3-A94A-4102-B353-C9E376703B9B}"/>
                    </a:ext>
                  </a:extLst>
                </p:cNvPr>
                <p:cNvSpPr>
                  <a:spLocks/>
                </p:cNvSpPr>
                <p:nvPr/>
              </p:nvSpPr>
              <p:spPr>
                <a:xfrm>
                  <a:off x="-666782" y="433026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3" name="Rectangle 92">
                  <a:extLst>
                    <a:ext uri="{FF2B5EF4-FFF2-40B4-BE49-F238E27FC236}">
                      <a16:creationId xmlns:a16="http://schemas.microsoft.com/office/drawing/2014/main" id="{145F13F9-E849-49AB-B68C-4DE1A45BCB8A}"/>
                    </a:ext>
                  </a:extLst>
                </p:cNvPr>
                <p:cNvSpPr>
                  <a:spLocks/>
                </p:cNvSpPr>
                <p:nvPr/>
              </p:nvSpPr>
              <p:spPr>
                <a:xfrm>
                  <a:off x="-911526" y="457410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77" name="Group 76">
                <a:extLst>
                  <a:ext uri="{FF2B5EF4-FFF2-40B4-BE49-F238E27FC236}">
                    <a16:creationId xmlns:a16="http://schemas.microsoft.com/office/drawing/2014/main" id="{3535B0B6-11E6-4A4F-91E8-2E77A1130533}"/>
                  </a:ext>
                </a:extLst>
              </p:cNvPr>
              <p:cNvGrpSpPr/>
              <p:nvPr/>
            </p:nvGrpSpPr>
            <p:grpSpPr>
              <a:xfrm>
                <a:off x="-3247458" y="2183435"/>
                <a:ext cx="190497" cy="190497"/>
                <a:chOff x="-1190625" y="5119688"/>
                <a:chExt cx="242890" cy="242890"/>
              </a:xfrm>
            </p:grpSpPr>
            <p:sp>
              <p:nvSpPr>
                <p:cNvPr id="87" name="Oval 86">
                  <a:extLst>
                    <a:ext uri="{FF2B5EF4-FFF2-40B4-BE49-F238E27FC236}">
                      <a16:creationId xmlns:a16="http://schemas.microsoft.com/office/drawing/2014/main" id="{08277D4F-B218-43FA-B29D-D0A37D6F018C}"/>
                    </a:ext>
                  </a:extLst>
                </p:cNvPr>
                <p:cNvSpPr/>
                <p:nvPr/>
              </p:nvSpPr>
              <p:spPr>
                <a:xfrm>
                  <a:off x="-1190625" y="5119688"/>
                  <a:ext cx="242890" cy="24289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8" name="Plus Sign 87">
                  <a:extLst>
                    <a:ext uri="{FF2B5EF4-FFF2-40B4-BE49-F238E27FC236}">
                      <a16:creationId xmlns:a16="http://schemas.microsoft.com/office/drawing/2014/main" id="{37725B32-5A8D-408A-92A3-F547E7AFCD84}"/>
                    </a:ext>
                  </a:extLst>
                </p:cNvPr>
                <p:cNvSpPr>
                  <a:spLocks/>
                </p:cNvSpPr>
                <p:nvPr/>
              </p:nvSpPr>
              <p:spPr>
                <a:xfrm>
                  <a:off x="-1171170" y="5139143"/>
                  <a:ext cx="203980" cy="203980"/>
                </a:xfrm>
                <a:prstGeom prst="mathPlus">
                  <a:avLst>
                    <a:gd name="adj1" fmla="val 11846"/>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78" name="Group 77">
                <a:extLst>
                  <a:ext uri="{FF2B5EF4-FFF2-40B4-BE49-F238E27FC236}">
                    <a16:creationId xmlns:a16="http://schemas.microsoft.com/office/drawing/2014/main" id="{1A6778EF-A250-412E-BD0E-73AE0E5771AD}"/>
                  </a:ext>
                </a:extLst>
              </p:cNvPr>
              <p:cNvGrpSpPr/>
              <p:nvPr/>
            </p:nvGrpSpPr>
            <p:grpSpPr>
              <a:xfrm>
                <a:off x="-1401850" y="2183435"/>
                <a:ext cx="1170869" cy="659230"/>
                <a:chOff x="-1820135" y="5417070"/>
                <a:chExt cx="1397193" cy="786656"/>
              </a:xfrm>
            </p:grpSpPr>
            <p:sp>
              <p:nvSpPr>
                <p:cNvPr id="82" name="Rectangle 81">
                  <a:extLst>
                    <a:ext uri="{FF2B5EF4-FFF2-40B4-BE49-F238E27FC236}">
                      <a16:creationId xmlns:a16="http://schemas.microsoft.com/office/drawing/2014/main" id="{B712FAEE-9925-43A4-8347-10A1C5A24C84}"/>
                    </a:ext>
                  </a:extLst>
                </p:cNvPr>
                <p:cNvSpPr>
                  <a:spLocks/>
                </p:cNvSpPr>
                <p:nvPr/>
              </p:nvSpPr>
              <p:spPr>
                <a:xfrm>
                  <a:off x="-1820135" y="5417070"/>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3" name="Rectangle 82">
                  <a:extLst>
                    <a:ext uri="{FF2B5EF4-FFF2-40B4-BE49-F238E27FC236}">
                      <a16:creationId xmlns:a16="http://schemas.microsoft.com/office/drawing/2014/main" id="{A6FF9140-0B8B-483F-8257-88955A7B6567}"/>
                    </a:ext>
                  </a:extLst>
                </p:cNvPr>
                <p:cNvSpPr>
                  <a:spLocks/>
                </p:cNvSpPr>
                <p:nvPr/>
              </p:nvSpPr>
              <p:spPr>
                <a:xfrm>
                  <a:off x="-1820135" y="565264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4" name="Rectangle 83">
                  <a:extLst>
                    <a:ext uri="{FF2B5EF4-FFF2-40B4-BE49-F238E27FC236}">
                      <a16:creationId xmlns:a16="http://schemas.microsoft.com/office/drawing/2014/main" id="{88CBE200-D6B6-495C-B864-84CE2F7F019F}"/>
                    </a:ext>
                  </a:extLst>
                </p:cNvPr>
                <p:cNvSpPr>
                  <a:spLocks/>
                </p:cNvSpPr>
                <p:nvPr/>
              </p:nvSpPr>
              <p:spPr>
                <a:xfrm>
                  <a:off x="-1820135" y="595988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5" name="Rectangle 84">
                  <a:extLst>
                    <a:ext uri="{FF2B5EF4-FFF2-40B4-BE49-F238E27FC236}">
                      <a16:creationId xmlns:a16="http://schemas.microsoft.com/office/drawing/2014/main" id="{2800B2C6-3E78-49AB-A139-B958D230037E}"/>
                    </a:ext>
                  </a:extLst>
                </p:cNvPr>
                <p:cNvSpPr/>
                <p:nvPr/>
              </p:nvSpPr>
              <p:spPr>
                <a:xfrm>
                  <a:off x="-666782" y="5417333"/>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6" name="Rectangle 85">
                  <a:extLst>
                    <a:ext uri="{FF2B5EF4-FFF2-40B4-BE49-F238E27FC236}">
                      <a16:creationId xmlns:a16="http://schemas.microsoft.com/office/drawing/2014/main" id="{4E2004F5-2E24-483B-9447-5DE4C14A4083}"/>
                    </a:ext>
                  </a:extLst>
                </p:cNvPr>
                <p:cNvSpPr/>
                <p:nvPr/>
              </p:nvSpPr>
              <p:spPr>
                <a:xfrm>
                  <a:off x="-773462" y="571604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79" name="Group 78">
                <a:extLst>
                  <a:ext uri="{FF2B5EF4-FFF2-40B4-BE49-F238E27FC236}">
                    <a16:creationId xmlns:a16="http://schemas.microsoft.com/office/drawing/2014/main" id="{8709190C-7960-43E4-9257-53562FC0C710}"/>
                  </a:ext>
                </a:extLst>
              </p:cNvPr>
              <p:cNvGrpSpPr/>
              <p:nvPr/>
            </p:nvGrpSpPr>
            <p:grpSpPr>
              <a:xfrm>
                <a:off x="-1653715" y="2183435"/>
                <a:ext cx="190497" cy="190497"/>
                <a:chOff x="-820920" y="5119691"/>
                <a:chExt cx="242890" cy="242890"/>
              </a:xfrm>
            </p:grpSpPr>
            <p:sp>
              <p:nvSpPr>
                <p:cNvPr id="80" name="Oval 79">
                  <a:extLst>
                    <a:ext uri="{FF2B5EF4-FFF2-40B4-BE49-F238E27FC236}">
                      <a16:creationId xmlns:a16="http://schemas.microsoft.com/office/drawing/2014/main" id="{DA2A9F28-3289-4489-87F6-1ED18D142E65}"/>
                    </a:ext>
                  </a:extLst>
                </p:cNvPr>
                <p:cNvSpPr/>
                <p:nvPr/>
              </p:nvSpPr>
              <p:spPr>
                <a:xfrm>
                  <a:off x="-820920" y="5119691"/>
                  <a:ext cx="242890" cy="242890"/>
                </a:xfrm>
                <a:prstGeom prst="ellipse">
                  <a:avLst/>
                </a:prstGeom>
                <a:solidFill>
                  <a:srgbClr val="C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1" name="Division Sign 80">
                  <a:extLst>
                    <a:ext uri="{FF2B5EF4-FFF2-40B4-BE49-F238E27FC236}">
                      <a16:creationId xmlns:a16="http://schemas.microsoft.com/office/drawing/2014/main" id="{0C22D732-BB20-4EFE-B27F-A56A73698287}"/>
                    </a:ext>
                  </a:extLst>
                </p:cNvPr>
                <p:cNvSpPr>
                  <a:spLocks/>
                </p:cNvSpPr>
                <p:nvPr/>
              </p:nvSpPr>
              <p:spPr>
                <a:xfrm>
                  <a:off x="-801465" y="5139146"/>
                  <a:ext cx="203980" cy="203980"/>
                </a:xfrm>
                <a:prstGeom prst="mathDivide">
                  <a:avLst>
                    <a:gd name="adj1" fmla="val 11846"/>
                    <a:gd name="adj2" fmla="val 7048"/>
                    <a:gd name="adj3" fmla="val 1176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grpSp>
    </p:spTree>
    <p:extLst>
      <p:ext uri="{BB962C8B-B14F-4D97-AF65-F5344CB8AC3E}">
        <p14:creationId xmlns:p14="http://schemas.microsoft.com/office/powerpoint/2010/main" val="421215484"/>
      </p:ext>
    </p:extLst>
  </p:cSld>
  <p:clrMapOvr>
    <a:masterClrMapping/>
  </p:clrMapOvr>
  <p:extLst>
    <p:ext uri="{DCECCB84-F9BA-43D5-87BE-67443E8EF086}">
      <p15:sldGuideLst xmlns:p15="http://schemas.microsoft.com/office/powerpoint/2012/main">
        <p15:guide id="3" pos="5465" userDrawn="1">
          <p15:clr>
            <a:srgbClr val="FBAE40"/>
          </p15:clr>
        </p15:guide>
        <p15:guide id="4" pos="5688"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icture &amp; Content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p:txBody>
          <a:bodyPr/>
          <a:lstStyle/>
          <a:p>
            <a:r>
              <a:rPr lang="en-US"/>
              <a:t>Click to edit Master title style</a:t>
            </a:r>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6276157" y="2018438"/>
            <a:ext cx="5363393" cy="45505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40CE05F4-9D00-4DC5-A363-94352566B16D}"/>
              </a:ext>
            </a:extLst>
          </p:cNvPr>
          <p:cNvSpPr>
            <a:spLocks noGrp="1"/>
          </p:cNvSpPr>
          <p:nvPr>
            <p:ph type="pic" sz="quarter" idx="16"/>
          </p:nvPr>
        </p:nvSpPr>
        <p:spPr>
          <a:xfrm>
            <a:off x="552764" y="2018438"/>
            <a:ext cx="5363393" cy="4550532"/>
          </a:xfrm>
          <a:solidFill>
            <a:schemeClr val="bg1">
              <a:lumMod val="95000"/>
            </a:schemeClr>
          </a:solidFill>
        </p:spPr>
        <p:txBody>
          <a:bodyPr lIns="0" tIns="2520000" rIns="0" bIns="0" anchor="t"/>
          <a:lstStyle>
            <a:lvl1pPr marL="0" indent="0" algn="ctr">
              <a:buNone/>
              <a:defRPr i="0"/>
            </a:lvl1pPr>
          </a:lstStyle>
          <a:p>
            <a:r>
              <a:rPr lang="en-US"/>
              <a:t>Click icon to add picture</a:t>
            </a:r>
          </a:p>
        </p:txBody>
      </p:sp>
      <p:sp>
        <p:nvSpPr>
          <p:cNvPr id="7" name="TextBox 8">
            <a:extLst>
              <a:ext uri="{FF2B5EF4-FFF2-40B4-BE49-F238E27FC236}">
                <a16:creationId xmlns:a16="http://schemas.microsoft.com/office/drawing/2014/main" id="{9DBDA78F-2AEC-4E69-9663-31C5AF147154}"/>
              </a:ext>
            </a:extLst>
          </p:cNvPr>
          <p:cNvSpPr txBox="1">
            <a:spLocks/>
          </p:cNvSpPr>
          <p:nvPr userDrawn="1"/>
        </p:nvSpPr>
        <p:spPr>
          <a:xfrm>
            <a:off x="-3238500" y="2018438"/>
            <a:ext cx="3054075" cy="769441"/>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Bullets</a:t>
            </a:r>
          </a:p>
          <a:p>
            <a:pPr marL="0" indent="0">
              <a:buNone/>
            </a:pPr>
            <a:r>
              <a:rPr lang="en-US" sz="1000" b="0">
                <a:solidFill>
                  <a:schemeClr val="tx1"/>
                </a:solidFill>
              </a:rPr>
              <a:t>Unless you are creating a bulleted list with </a:t>
            </a:r>
            <a:br>
              <a:rPr lang="en-US" sz="1000" b="0">
                <a:solidFill>
                  <a:schemeClr val="tx1"/>
                </a:solidFill>
              </a:rPr>
            </a:br>
            <a:r>
              <a:rPr lang="en-US" sz="1000" b="0">
                <a:solidFill>
                  <a:schemeClr val="tx1"/>
                </a:solidFill>
              </a:rPr>
              <a:t>a few key words, deactivate the bullet in the first line of your text, i.e., use bullets for subpoints only.</a:t>
            </a:r>
          </a:p>
        </p:txBody>
      </p:sp>
      <p:sp>
        <p:nvSpPr>
          <p:cNvPr id="10" name="Slide Number Placeholder 4">
            <a:extLst>
              <a:ext uri="{FF2B5EF4-FFF2-40B4-BE49-F238E27FC236}">
                <a16:creationId xmlns:a16="http://schemas.microsoft.com/office/drawing/2014/main" id="{9D6B23E2-B931-4C9A-9BB1-678852FCF1F6}"/>
              </a:ext>
            </a:extLst>
          </p:cNvPr>
          <p:cNvSpPr txBox="1">
            <a:spLocks/>
          </p:cNvSpPr>
          <p:nvPr userDrawn="1"/>
        </p:nvSpPr>
        <p:spPr>
          <a:xfrm>
            <a:off x="11432381" y="367645"/>
            <a:ext cx="204707" cy="107722"/>
          </a:xfrm>
          <a:prstGeom prst="rect">
            <a:avLst/>
          </a:prstGeom>
        </p:spPr>
        <p:txBody>
          <a:bodyPr vert="horz" wrap="square" lIns="0" tIns="0" rIns="0" bIns="0" rtlCol="0" anchor="ctr">
            <a:spAutoFit/>
          </a:bodyPr>
          <a:lstStyle>
            <a:defPPr>
              <a:defRPr lang="en-US"/>
            </a:defPPr>
            <a:lvl1pPr marL="0" algn="r"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03DD7B-12C8-43B8-9F45-989336E79744}" type="slidenum">
              <a:rPr lang="en-US" smtClean="0"/>
              <a:pPr/>
              <a:t>‹#›</a:t>
            </a:fld>
            <a:endParaRPr lang="en-US"/>
          </a:p>
        </p:txBody>
      </p:sp>
      <p:sp>
        <p:nvSpPr>
          <p:cNvPr id="3" name="Footer Placeholder 2">
            <a:extLst>
              <a:ext uri="{FF2B5EF4-FFF2-40B4-BE49-F238E27FC236}">
                <a16:creationId xmlns:a16="http://schemas.microsoft.com/office/drawing/2014/main" id="{22356336-1804-41DA-96F4-B9CA6D23BCCA}"/>
              </a:ext>
            </a:extLst>
          </p:cNvPr>
          <p:cNvSpPr>
            <a:spLocks noGrp="1"/>
          </p:cNvSpPr>
          <p:nvPr>
            <p:ph type="ftr" sz="quarter" idx="17"/>
          </p:nvPr>
        </p:nvSpPr>
        <p:spPr/>
        <p:txBody>
          <a:bodyPr/>
          <a:lstStyle/>
          <a:p>
            <a:r>
              <a:rPr lang="en-US"/>
              <a:t>© Simcorp 2022</a:t>
            </a:r>
          </a:p>
        </p:txBody>
      </p:sp>
    </p:spTree>
    <p:extLst>
      <p:ext uri="{BB962C8B-B14F-4D97-AF65-F5344CB8AC3E}">
        <p14:creationId xmlns:p14="http://schemas.microsoft.com/office/powerpoint/2010/main" val="4175874832"/>
      </p:ext>
    </p:extLst>
  </p:cSld>
  <p:clrMapOvr>
    <a:masterClrMapping/>
  </p:clrMapOvr>
  <p:extLst>
    <p:ext uri="{DCECCB84-F9BA-43D5-87BE-67443E8EF086}">
      <p15:sldGuideLst xmlns:p15="http://schemas.microsoft.com/office/powerpoint/2012/main">
        <p15:guide id="1" pos="3727">
          <p15:clr>
            <a:srgbClr val="FBAE40"/>
          </p15:clr>
        </p15:guide>
        <p15:guide id="2" pos="39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icture &amp;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p:txBody>
          <a:bodyPr/>
          <a:lstStyle/>
          <a:p>
            <a:r>
              <a:rPr lang="en-US"/>
              <a:t>Click to edit Master title style</a:t>
            </a:r>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552764" y="2018438"/>
            <a:ext cx="5363393" cy="45505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40CE05F4-9D00-4DC5-A363-94352566B16D}"/>
              </a:ext>
            </a:extLst>
          </p:cNvPr>
          <p:cNvSpPr>
            <a:spLocks noGrp="1"/>
          </p:cNvSpPr>
          <p:nvPr>
            <p:ph type="pic" sz="quarter" idx="16"/>
          </p:nvPr>
        </p:nvSpPr>
        <p:spPr>
          <a:xfrm>
            <a:off x="6276157" y="2018438"/>
            <a:ext cx="5363393" cy="4550532"/>
          </a:xfrm>
          <a:solidFill>
            <a:schemeClr val="bg1">
              <a:lumMod val="95000"/>
            </a:schemeClr>
          </a:solidFill>
        </p:spPr>
        <p:txBody>
          <a:bodyPr lIns="0" tIns="2520000" rIns="0" bIns="0" anchor="t"/>
          <a:lstStyle>
            <a:lvl1pPr marL="0" indent="0" algn="ctr">
              <a:buNone/>
              <a:defRPr i="0"/>
            </a:lvl1pPr>
          </a:lstStyle>
          <a:p>
            <a:r>
              <a:rPr lang="en-US"/>
              <a:t>Click icon to add picture</a:t>
            </a:r>
          </a:p>
        </p:txBody>
      </p:sp>
      <p:sp>
        <p:nvSpPr>
          <p:cNvPr id="7" name="TextBox 8">
            <a:extLst>
              <a:ext uri="{FF2B5EF4-FFF2-40B4-BE49-F238E27FC236}">
                <a16:creationId xmlns:a16="http://schemas.microsoft.com/office/drawing/2014/main" id="{819DF383-0490-4559-B8F5-EC62F662C1AA}"/>
              </a:ext>
            </a:extLst>
          </p:cNvPr>
          <p:cNvSpPr txBox="1">
            <a:spLocks/>
          </p:cNvSpPr>
          <p:nvPr userDrawn="1"/>
        </p:nvSpPr>
        <p:spPr>
          <a:xfrm>
            <a:off x="-3238500" y="2018438"/>
            <a:ext cx="3054075" cy="769441"/>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Bullets</a:t>
            </a:r>
          </a:p>
          <a:p>
            <a:pPr marL="0" indent="0">
              <a:buNone/>
            </a:pPr>
            <a:r>
              <a:rPr lang="en-US" sz="1000" b="0">
                <a:solidFill>
                  <a:schemeClr val="tx1"/>
                </a:solidFill>
              </a:rPr>
              <a:t>Unless you are creating a bulleted list with </a:t>
            </a:r>
            <a:br>
              <a:rPr lang="en-US" sz="1000" b="0">
                <a:solidFill>
                  <a:schemeClr val="tx1"/>
                </a:solidFill>
              </a:rPr>
            </a:br>
            <a:r>
              <a:rPr lang="en-US" sz="1000" b="0">
                <a:solidFill>
                  <a:schemeClr val="tx1"/>
                </a:solidFill>
              </a:rPr>
              <a:t>a few key words, deactivate the bullet in the first line of your text, i.e., use bullets for subpoints only.</a:t>
            </a:r>
          </a:p>
        </p:txBody>
      </p:sp>
      <p:sp>
        <p:nvSpPr>
          <p:cNvPr id="10" name="Slide Number Placeholder 4">
            <a:extLst>
              <a:ext uri="{FF2B5EF4-FFF2-40B4-BE49-F238E27FC236}">
                <a16:creationId xmlns:a16="http://schemas.microsoft.com/office/drawing/2014/main" id="{391511A9-3AAE-47BB-B469-44B74A878AB2}"/>
              </a:ext>
            </a:extLst>
          </p:cNvPr>
          <p:cNvSpPr txBox="1">
            <a:spLocks/>
          </p:cNvSpPr>
          <p:nvPr userDrawn="1"/>
        </p:nvSpPr>
        <p:spPr>
          <a:xfrm>
            <a:off x="11432381" y="367645"/>
            <a:ext cx="204707" cy="107722"/>
          </a:xfrm>
          <a:prstGeom prst="rect">
            <a:avLst/>
          </a:prstGeom>
        </p:spPr>
        <p:txBody>
          <a:bodyPr vert="horz" wrap="square" lIns="0" tIns="0" rIns="0" bIns="0" rtlCol="0" anchor="ctr">
            <a:spAutoFit/>
          </a:bodyPr>
          <a:lstStyle>
            <a:defPPr>
              <a:defRPr lang="en-US"/>
            </a:defPPr>
            <a:lvl1pPr marL="0" algn="r"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03DD7B-12C8-43B8-9F45-989336E79744}" type="slidenum">
              <a:rPr lang="en-US" smtClean="0"/>
              <a:pPr/>
              <a:t>‹#›</a:t>
            </a:fld>
            <a:endParaRPr lang="en-US"/>
          </a:p>
        </p:txBody>
      </p:sp>
      <p:sp>
        <p:nvSpPr>
          <p:cNvPr id="3" name="Footer Placeholder 2">
            <a:extLst>
              <a:ext uri="{FF2B5EF4-FFF2-40B4-BE49-F238E27FC236}">
                <a16:creationId xmlns:a16="http://schemas.microsoft.com/office/drawing/2014/main" id="{894ADAD1-2CED-440E-BC89-EA411FF77648}"/>
              </a:ext>
            </a:extLst>
          </p:cNvPr>
          <p:cNvSpPr>
            <a:spLocks noGrp="1"/>
          </p:cNvSpPr>
          <p:nvPr>
            <p:ph type="ftr" sz="quarter" idx="17"/>
          </p:nvPr>
        </p:nvSpPr>
        <p:spPr/>
        <p:txBody>
          <a:bodyPr/>
          <a:lstStyle/>
          <a:p>
            <a:r>
              <a:rPr lang="en-US"/>
              <a:t>© Simcorp 2022</a:t>
            </a:r>
          </a:p>
        </p:txBody>
      </p:sp>
    </p:spTree>
    <p:extLst>
      <p:ext uri="{BB962C8B-B14F-4D97-AF65-F5344CB8AC3E}">
        <p14:creationId xmlns:p14="http://schemas.microsoft.com/office/powerpoint/2010/main" val="674773592"/>
      </p:ext>
    </p:extLst>
  </p:cSld>
  <p:clrMapOvr>
    <a:masterClrMapping/>
  </p:clrMapOvr>
  <p:extLst>
    <p:ext uri="{DCECCB84-F9BA-43D5-87BE-67443E8EF086}">
      <p15:sldGuideLst xmlns:p15="http://schemas.microsoft.com/office/powerpoint/2012/main">
        <p15:guide id="1" pos="3727">
          <p15:clr>
            <a:srgbClr val="FBAE40"/>
          </p15:clr>
        </p15:guide>
        <p15:guide id="2" pos="39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Pictur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552764" y="4383705"/>
            <a:ext cx="5363393" cy="218526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6276157" y="4383705"/>
            <a:ext cx="5363393" cy="218526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40CE05F4-9D00-4DC5-A363-94352566B16D}"/>
              </a:ext>
            </a:extLst>
          </p:cNvPr>
          <p:cNvSpPr>
            <a:spLocks noGrp="1"/>
          </p:cNvSpPr>
          <p:nvPr>
            <p:ph type="pic" sz="quarter" idx="16"/>
          </p:nvPr>
        </p:nvSpPr>
        <p:spPr>
          <a:xfrm>
            <a:off x="552764" y="2018438"/>
            <a:ext cx="5363393" cy="2185265"/>
          </a:xfrm>
          <a:solidFill>
            <a:schemeClr val="bg1">
              <a:lumMod val="95000"/>
            </a:schemeClr>
          </a:solidFill>
        </p:spPr>
        <p:txBody>
          <a:bodyPr lIns="0" tIns="1260000" rIns="0" bIns="0" anchor="t"/>
          <a:lstStyle>
            <a:lvl1pPr marL="0" indent="0" algn="ctr">
              <a:buNone/>
              <a:defRPr i="0"/>
            </a:lvl1pPr>
          </a:lstStyle>
          <a:p>
            <a:r>
              <a:rPr lang="en-US"/>
              <a:t>Click icon to add picture</a:t>
            </a:r>
          </a:p>
        </p:txBody>
      </p:sp>
      <p:sp>
        <p:nvSpPr>
          <p:cNvPr id="13" name="Picture Placeholder 10">
            <a:extLst>
              <a:ext uri="{FF2B5EF4-FFF2-40B4-BE49-F238E27FC236}">
                <a16:creationId xmlns:a16="http://schemas.microsoft.com/office/drawing/2014/main" id="{9DDCD743-188F-4B86-8747-1E373705BA9C}"/>
              </a:ext>
            </a:extLst>
          </p:cNvPr>
          <p:cNvSpPr>
            <a:spLocks noGrp="1"/>
          </p:cNvSpPr>
          <p:nvPr>
            <p:ph type="pic" sz="quarter" idx="18"/>
          </p:nvPr>
        </p:nvSpPr>
        <p:spPr>
          <a:xfrm>
            <a:off x="6276157" y="2018439"/>
            <a:ext cx="5363393" cy="2185265"/>
          </a:xfrm>
          <a:solidFill>
            <a:schemeClr val="bg1">
              <a:lumMod val="95000"/>
            </a:schemeClr>
          </a:solidFill>
        </p:spPr>
        <p:txBody>
          <a:bodyPr lIns="0" tIns="1260000" rIns="0" bIns="0" anchor="t"/>
          <a:lstStyle>
            <a:lvl1pPr marL="0" indent="0" algn="ctr">
              <a:buNone/>
              <a:defRPr i="0"/>
            </a:lvl1pPr>
          </a:lstStyle>
          <a:p>
            <a:r>
              <a:rPr lang="en-US"/>
              <a:t>Click icon to add picture</a:t>
            </a:r>
          </a:p>
        </p:txBody>
      </p:sp>
      <p:sp>
        <p:nvSpPr>
          <p:cNvPr id="10" name="TextBox 8">
            <a:extLst>
              <a:ext uri="{FF2B5EF4-FFF2-40B4-BE49-F238E27FC236}">
                <a16:creationId xmlns:a16="http://schemas.microsoft.com/office/drawing/2014/main" id="{C40F0D9F-E714-4271-A628-86824EA3FDCA}"/>
              </a:ext>
            </a:extLst>
          </p:cNvPr>
          <p:cNvSpPr txBox="1">
            <a:spLocks/>
          </p:cNvSpPr>
          <p:nvPr userDrawn="1"/>
        </p:nvSpPr>
        <p:spPr>
          <a:xfrm>
            <a:off x="-3238500" y="2018438"/>
            <a:ext cx="3054075" cy="769441"/>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Bullets</a:t>
            </a:r>
          </a:p>
          <a:p>
            <a:pPr marL="0" indent="0">
              <a:buNone/>
            </a:pPr>
            <a:r>
              <a:rPr lang="en-US" sz="1000" b="0">
                <a:solidFill>
                  <a:schemeClr val="tx1"/>
                </a:solidFill>
              </a:rPr>
              <a:t>Unless you are creating a bulleted list with </a:t>
            </a:r>
            <a:br>
              <a:rPr lang="en-US" sz="1000" b="0">
                <a:solidFill>
                  <a:schemeClr val="tx1"/>
                </a:solidFill>
              </a:rPr>
            </a:br>
            <a:r>
              <a:rPr lang="en-US" sz="1000" b="0">
                <a:solidFill>
                  <a:schemeClr val="tx1"/>
                </a:solidFill>
              </a:rPr>
              <a:t>a few key words, deactivate the bullet in the first line of your text, i.e., use bullets for subpoints only.</a:t>
            </a:r>
          </a:p>
        </p:txBody>
      </p:sp>
      <p:sp>
        <p:nvSpPr>
          <p:cNvPr id="12" name="Slide Number Placeholder 4">
            <a:extLst>
              <a:ext uri="{FF2B5EF4-FFF2-40B4-BE49-F238E27FC236}">
                <a16:creationId xmlns:a16="http://schemas.microsoft.com/office/drawing/2014/main" id="{F234B537-7677-4C54-BA43-53FB81EF9EDA}"/>
              </a:ext>
            </a:extLst>
          </p:cNvPr>
          <p:cNvSpPr txBox="1">
            <a:spLocks/>
          </p:cNvSpPr>
          <p:nvPr userDrawn="1"/>
        </p:nvSpPr>
        <p:spPr>
          <a:xfrm>
            <a:off x="11432381" y="367645"/>
            <a:ext cx="204707" cy="107722"/>
          </a:xfrm>
          <a:prstGeom prst="rect">
            <a:avLst/>
          </a:prstGeom>
        </p:spPr>
        <p:txBody>
          <a:bodyPr vert="horz" wrap="square" lIns="0" tIns="0" rIns="0" bIns="0" rtlCol="0" anchor="ctr">
            <a:spAutoFit/>
          </a:bodyPr>
          <a:lstStyle>
            <a:defPPr>
              <a:defRPr lang="en-US"/>
            </a:defPPr>
            <a:lvl1pPr marL="0" algn="r"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03DD7B-12C8-43B8-9F45-989336E79744}" type="slidenum">
              <a:rPr lang="en-US" smtClean="0"/>
              <a:pPr/>
              <a:t>‹#›</a:t>
            </a:fld>
            <a:endParaRPr lang="en-US"/>
          </a:p>
        </p:txBody>
      </p:sp>
      <p:sp>
        <p:nvSpPr>
          <p:cNvPr id="3" name="Footer Placeholder 2">
            <a:extLst>
              <a:ext uri="{FF2B5EF4-FFF2-40B4-BE49-F238E27FC236}">
                <a16:creationId xmlns:a16="http://schemas.microsoft.com/office/drawing/2014/main" id="{3FC74D35-6E62-4A2C-ADD5-3C156391772E}"/>
              </a:ext>
            </a:extLst>
          </p:cNvPr>
          <p:cNvSpPr>
            <a:spLocks noGrp="1"/>
          </p:cNvSpPr>
          <p:nvPr>
            <p:ph type="ftr" sz="quarter" idx="19"/>
          </p:nvPr>
        </p:nvSpPr>
        <p:spPr/>
        <p:txBody>
          <a:bodyPr/>
          <a:lstStyle/>
          <a:p>
            <a:r>
              <a:rPr lang="en-US"/>
              <a:t>© Simcorp 2022</a:t>
            </a:r>
          </a:p>
        </p:txBody>
      </p:sp>
    </p:spTree>
    <p:extLst>
      <p:ext uri="{BB962C8B-B14F-4D97-AF65-F5344CB8AC3E}">
        <p14:creationId xmlns:p14="http://schemas.microsoft.com/office/powerpoint/2010/main" val="2612965331"/>
      </p:ext>
    </p:extLst>
  </p:cSld>
  <p:clrMapOvr>
    <a:masterClrMapping/>
  </p:clrMapOvr>
  <p:extLst>
    <p:ext uri="{DCECCB84-F9BA-43D5-87BE-67443E8EF086}">
      <p15:sldGuideLst xmlns:p15="http://schemas.microsoft.com/office/powerpoint/2012/main">
        <p15:guide id="3" pos="3727" userDrawn="1">
          <p15:clr>
            <a:srgbClr val="FBAE40"/>
          </p15:clr>
        </p15:guide>
        <p15:guide id="4" pos="395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_Picture_Dark">
    <p:bg>
      <p:bgPr>
        <a:solidFill>
          <a:schemeClr val="accent4"/>
        </a:solidFill>
        <a:effectLst/>
      </p:bgPr>
    </p:bg>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87144F86-ED19-4949-AAC3-679839414A17}"/>
              </a:ext>
            </a:extLst>
          </p:cNvPr>
          <p:cNvSpPr>
            <a:spLocks noGrp="1"/>
          </p:cNvSpPr>
          <p:nvPr>
            <p:ph type="pic" sz="quarter" idx="17"/>
          </p:nvPr>
        </p:nvSpPr>
        <p:spPr>
          <a:xfrm>
            <a:off x="5226577" y="0"/>
            <a:ext cx="6965423" cy="6858000"/>
          </a:xfrm>
          <a:custGeom>
            <a:avLst/>
            <a:gdLst>
              <a:gd name="connsiteX0" fmla="*/ 2285423 w 6965423"/>
              <a:gd name="connsiteY0" fmla="*/ 0 h 6858000"/>
              <a:gd name="connsiteX1" fmla="*/ 6965423 w 6965423"/>
              <a:gd name="connsiteY1" fmla="*/ 0 h 6858000"/>
              <a:gd name="connsiteX2" fmla="*/ 6965423 w 6965423"/>
              <a:gd name="connsiteY2" fmla="*/ 6858000 h 6858000"/>
              <a:gd name="connsiteX3" fmla="*/ 2286000 w 6965423"/>
              <a:gd name="connsiteY3" fmla="*/ 6858000 h 6858000"/>
              <a:gd name="connsiteX4" fmla="*/ 125423 w 6965423"/>
              <a:gd name="connsiteY4" fmla="*/ 6858000 h 6858000"/>
              <a:gd name="connsiteX5" fmla="*/ 0 w 6965423"/>
              <a:gd name="connsiteY5" fmla="*/ 6858000 h 6858000"/>
              <a:gd name="connsiteX6" fmla="*/ 0 w 6965423"/>
              <a:gd name="connsiteY6" fmla="*/ 4572000 h 6858000"/>
              <a:gd name="connsiteX7" fmla="*/ 2285423 w 6965423"/>
              <a:gd name="connsiteY7" fmla="*/ 4572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5423" h="6858000">
                <a:moveTo>
                  <a:pt x="2285423" y="0"/>
                </a:moveTo>
                <a:lnTo>
                  <a:pt x="6965423" y="0"/>
                </a:lnTo>
                <a:lnTo>
                  <a:pt x="6965423" y="6858000"/>
                </a:lnTo>
                <a:lnTo>
                  <a:pt x="2286000" y="6858000"/>
                </a:lnTo>
                <a:lnTo>
                  <a:pt x="125423" y="6858000"/>
                </a:lnTo>
                <a:lnTo>
                  <a:pt x="0" y="6858000"/>
                </a:lnTo>
                <a:lnTo>
                  <a:pt x="0" y="4572000"/>
                </a:lnTo>
                <a:lnTo>
                  <a:pt x="2285423" y="4572000"/>
                </a:lnTo>
                <a:close/>
              </a:path>
            </a:pathLst>
          </a:custGeom>
          <a:solidFill>
            <a:schemeClr val="bg1">
              <a:lumMod val="95000"/>
            </a:schemeClr>
          </a:solidFill>
        </p:spPr>
        <p:txBody>
          <a:bodyPr wrap="square" anchor="ctr">
            <a:noAutofit/>
          </a:bodyPr>
          <a:lstStyle>
            <a:lvl1pPr marL="3679825" indent="0" algn="l">
              <a:buNone/>
              <a:defRPr/>
            </a:lvl1pPr>
          </a:lstStyle>
          <a:p>
            <a:r>
              <a:rPr lang="en-US"/>
              <a:t>Click icon to add picture</a:t>
            </a:r>
          </a:p>
        </p:txBody>
      </p:sp>
      <p:sp>
        <p:nvSpPr>
          <p:cNvPr id="20" name="Text Placeholder 19">
            <a:extLst>
              <a:ext uri="{FF2B5EF4-FFF2-40B4-BE49-F238E27FC236}">
                <a16:creationId xmlns:a16="http://schemas.microsoft.com/office/drawing/2014/main" id="{4DE9BE55-EFAE-4837-84D2-87E24CCF4AA6}"/>
              </a:ext>
            </a:extLst>
          </p:cNvPr>
          <p:cNvSpPr>
            <a:spLocks noGrp="1"/>
          </p:cNvSpPr>
          <p:nvPr>
            <p:ph type="body" sz="quarter" idx="12" hasCustomPrompt="1"/>
          </p:nvPr>
        </p:nvSpPr>
        <p:spPr>
          <a:xfrm>
            <a:off x="646113" y="5898926"/>
            <a:ext cx="4523845" cy="193899"/>
          </a:xfrm>
        </p:spPr>
        <p:txBody>
          <a:bodyPr anchor="b">
            <a:noAutofit/>
          </a:bodyPr>
          <a:lstStyle>
            <a:lvl1pPr marL="0" indent="0">
              <a:buNone/>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Add date</a:t>
            </a:r>
          </a:p>
        </p:txBody>
      </p:sp>
      <p:sp>
        <p:nvSpPr>
          <p:cNvPr id="2" name="Title 1"/>
          <p:cNvSpPr>
            <a:spLocks noGrp="1"/>
          </p:cNvSpPr>
          <p:nvPr>
            <p:ph type="ctrTitle" hasCustomPrompt="1"/>
          </p:nvPr>
        </p:nvSpPr>
        <p:spPr>
          <a:xfrm>
            <a:off x="646113" y="1245330"/>
            <a:ext cx="6335712" cy="1911292"/>
          </a:xfrm>
        </p:spPr>
        <p:txBody>
          <a:bodyPr anchor="b">
            <a:noAutofit/>
          </a:bodyPr>
          <a:lstStyle>
            <a:lvl1pPr algn="l">
              <a:defRPr sz="4600">
                <a:solidFill>
                  <a:schemeClr val="accent1"/>
                </a:solidFill>
              </a:defRPr>
            </a:lvl1pPr>
          </a:lstStyle>
          <a:p>
            <a:r>
              <a:rPr lang="en-US" noProof="0"/>
              <a:t>Add presentation title</a:t>
            </a:r>
          </a:p>
        </p:txBody>
      </p:sp>
      <p:sp>
        <p:nvSpPr>
          <p:cNvPr id="3" name="Subtitle 2"/>
          <p:cNvSpPr>
            <a:spLocks noGrp="1"/>
          </p:cNvSpPr>
          <p:nvPr>
            <p:ph type="subTitle" idx="1" hasCustomPrompt="1"/>
          </p:nvPr>
        </p:nvSpPr>
        <p:spPr>
          <a:xfrm>
            <a:off x="646113" y="3300622"/>
            <a:ext cx="6335712" cy="553998"/>
          </a:xfrm>
        </p:spPr>
        <p:txBody>
          <a:bodyPr>
            <a:noAutofit/>
          </a:bodyPr>
          <a:lstStyle>
            <a:lvl1pPr marL="0" indent="0" algn="l">
              <a:buNone/>
              <a:defRPr sz="18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Add subtitle - max two lines</a:t>
            </a:r>
          </a:p>
        </p:txBody>
      </p:sp>
      <p:pic>
        <p:nvPicPr>
          <p:cNvPr id="13" name="Graphic 12">
            <a:extLst>
              <a:ext uri="{FF2B5EF4-FFF2-40B4-BE49-F238E27FC236}">
                <a16:creationId xmlns:a16="http://schemas.microsoft.com/office/drawing/2014/main" id="{6F535B41-BB5A-4596-BEE9-782D24DDFD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809" y="289029"/>
            <a:ext cx="1397192" cy="264691"/>
          </a:xfrm>
          <a:prstGeom prst="rect">
            <a:avLst/>
          </a:prstGeom>
        </p:spPr>
      </p:pic>
      <p:pic>
        <p:nvPicPr>
          <p:cNvPr id="29" name="Graphic 28">
            <a:extLst>
              <a:ext uri="{FF2B5EF4-FFF2-40B4-BE49-F238E27FC236}">
                <a16:creationId xmlns:a16="http://schemas.microsoft.com/office/drawing/2014/main" id="{2538DABF-EDF8-404E-B6B8-E447E63123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7809" y="289029"/>
            <a:ext cx="1397192" cy="264691"/>
          </a:xfrm>
          <a:prstGeom prst="rect">
            <a:avLst/>
          </a:prstGeom>
        </p:spPr>
      </p:pic>
      <p:sp>
        <p:nvSpPr>
          <p:cNvPr id="30" name="TextBox 8">
            <a:extLst>
              <a:ext uri="{FF2B5EF4-FFF2-40B4-BE49-F238E27FC236}">
                <a16:creationId xmlns:a16="http://schemas.microsoft.com/office/drawing/2014/main" id="{8615A81E-6B66-47F8-B86D-C8B848EADC17}"/>
              </a:ext>
            </a:extLst>
          </p:cNvPr>
          <p:cNvSpPr txBox="1">
            <a:spLocks/>
          </p:cNvSpPr>
          <p:nvPr userDrawn="1"/>
        </p:nvSpPr>
        <p:spPr>
          <a:xfrm>
            <a:off x="-3238500" y="0"/>
            <a:ext cx="3054075" cy="10618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Replace an existing picture</a:t>
            </a:r>
          </a:p>
          <a:p>
            <a:pPr marL="177800" indent="-180000">
              <a:buFont typeface="+mj-lt"/>
              <a:buAutoNum type="arabicPeriod"/>
            </a:pPr>
            <a:r>
              <a:rPr lang="en-US" sz="1000" b="0">
                <a:solidFill>
                  <a:schemeClr val="tx1"/>
                </a:solidFill>
              </a:rPr>
              <a:t>Select the picture and delete it</a:t>
            </a:r>
          </a:p>
          <a:p>
            <a:pPr marL="177800" indent="-180000">
              <a:buFont typeface="+mj-lt"/>
              <a:buAutoNum type="arabicPeriod"/>
            </a:pPr>
            <a:r>
              <a:rPr lang="en-US" sz="1000" b="0">
                <a:solidFill>
                  <a:schemeClr val="tx1"/>
                </a:solidFill>
              </a:rPr>
              <a:t>Click the picture icon and choose another picture</a:t>
            </a:r>
          </a:p>
          <a:p>
            <a:pPr marL="177800" indent="-180000">
              <a:buFont typeface="+mj-lt"/>
              <a:buAutoNum type="arabicPeriod"/>
            </a:pPr>
            <a:r>
              <a:rPr lang="en-US" sz="1000" b="0">
                <a:solidFill>
                  <a:schemeClr val="tx1"/>
                </a:solidFill>
              </a:rPr>
              <a:t>Right-click the new picture and click </a:t>
            </a:r>
            <a:br>
              <a:rPr lang="en-US" sz="1000" b="0">
                <a:solidFill>
                  <a:schemeClr val="tx1"/>
                </a:solidFill>
              </a:rPr>
            </a:br>
            <a:r>
              <a:rPr lang="en-US" sz="1000" b="0">
                <a:solidFill>
                  <a:schemeClr val="tx1"/>
                </a:solidFill>
              </a:rPr>
              <a:t>‘Send to Back’</a:t>
            </a:r>
          </a:p>
        </p:txBody>
      </p:sp>
      <p:grpSp>
        <p:nvGrpSpPr>
          <p:cNvPr id="92" name="Group 91">
            <a:extLst>
              <a:ext uri="{FF2B5EF4-FFF2-40B4-BE49-F238E27FC236}">
                <a16:creationId xmlns:a16="http://schemas.microsoft.com/office/drawing/2014/main" id="{7B9CBD79-7DFA-4573-8A89-B502438570A3}"/>
              </a:ext>
            </a:extLst>
          </p:cNvPr>
          <p:cNvGrpSpPr>
            <a:grpSpLocks/>
          </p:cNvGrpSpPr>
          <p:nvPr userDrawn="1"/>
        </p:nvGrpSpPr>
        <p:grpSpPr>
          <a:xfrm>
            <a:off x="-3247458" y="1336149"/>
            <a:ext cx="3063033" cy="3444887"/>
            <a:chOff x="-3247458" y="-5397"/>
            <a:chExt cx="3063033" cy="3444887"/>
          </a:xfrm>
        </p:grpSpPr>
        <p:sp>
          <p:nvSpPr>
            <p:cNvPr id="93" name="TextBox 8">
              <a:extLst>
                <a:ext uri="{FF2B5EF4-FFF2-40B4-BE49-F238E27FC236}">
                  <a16:creationId xmlns:a16="http://schemas.microsoft.com/office/drawing/2014/main" id="{3003765E-769C-48CE-A207-FC8A79CA475B}"/>
                </a:ext>
              </a:extLst>
            </p:cNvPr>
            <p:cNvSpPr txBox="1">
              <a:spLocks/>
            </p:cNvSpPr>
            <p:nvPr/>
          </p:nvSpPr>
          <p:spPr>
            <a:xfrm>
              <a:off x="-3238500" y="-5397"/>
              <a:ext cx="3054075" cy="2677656"/>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Change the ‘graphic square’ elements</a:t>
              </a:r>
            </a:p>
            <a:p>
              <a:pPr marL="0" indent="0">
                <a:buNone/>
              </a:pPr>
              <a:r>
                <a:rPr lang="en-US" sz="1000" b="1">
                  <a:solidFill>
                    <a:schemeClr val="tx1"/>
                  </a:solidFill>
                </a:rPr>
                <a:t>Remove</a:t>
              </a:r>
              <a:r>
                <a:rPr lang="en-US" sz="1000" b="0">
                  <a:solidFill>
                    <a:schemeClr val="tx1"/>
                  </a:solidFill>
                </a:rPr>
                <a:t> elements by deleting them.</a:t>
              </a:r>
            </a:p>
            <a:p>
              <a:pPr marL="0" indent="0">
                <a:buNone/>
              </a:pPr>
              <a:r>
                <a:rPr lang="en-US" sz="1000" b="1">
                  <a:solidFill>
                    <a:schemeClr val="tx1"/>
                  </a:solidFill>
                </a:rPr>
                <a:t>Add</a:t>
              </a:r>
              <a:r>
                <a:rPr lang="en-US" sz="1000" b="0">
                  <a:solidFill>
                    <a:schemeClr val="tx1"/>
                  </a:solidFill>
                </a:rPr>
                <a:t> elements by copying existing ones to other locations. Copy a square by pressing the Ctrl key while you move a square with the mouse (release the mouse before you release Ctrl).</a:t>
              </a:r>
            </a:p>
            <a:p>
              <a:pPr marL="0" indent="0">
                <a:buNone/>
              </a:pPr>
              <a:r>
                <a:rPr lang="en-US" sz="1000" b="0">
                  <a:solidFill>
                    <a:schemeClr val="tx1"/>
                  </a:solidFill>
                </a:rPr>
                <a:t>Follow these guidelines:</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For layouts with colored backgrounds, do not change the original fill color</a:t>
              </a:r>
            </a:p>
            <a:p>
              <a:pPr marL="177800" indent="-180000">
                <a:buFont typeface="+mj-lt"/>
                <a:buAutoNum type="arabicPeriod"/>
              </a:pPr>
              <a:r>
                <a:rPr lang="en-US" sz="1000" b="0">
                  <a:solidFill>
                    <a:schemeClr val="tx1"/>
                  </a:solidFill>
                </a:rPr>
                <a:t>Do not leave space between elements and make sure they do not overlap</a:t>
              </a:r>
            </a:p>
            <a:p>
              <a:pPr marL="177800" indent="-180000">
                <a:buFont typeface="+mj-lt"/>
                <a:buAutoNum type="arabicPeriod"/>
              </a:pPr>
              <a:r>
                <a:rPr lang="en-US" sz="1000" b="0">
                  <a:solidFill>
                    <a:schemeClr val="tx1"/>
                  </a:solidFill>
                </a:rPr>
                <a:t>If you change the size of the squares, ensure that they remain square by pressing the Shift key while using the corner markers to change the size.</a:t>
              </a:r>
              <a:endParaRPr lang="en-US" sz="1000" b="1">
                <a:solidFill>
                  <a:schemeClr val="tx1"/>
                </a:solidFill>
              </a:endParaRPr>
            </a:p>
          </p:txBody>
        </p:sp>
        <p:grpSp>
          <p:nvGrpSpPr>
            <p:cNvPr id="94" name="Group 93">
              <a:extLst>
                <a:ext uri="{FF2B5EF4-FFF2-40B4-BE49-F238E27FC236}">
                  <a16:creationId xmlns:a16="http://schemas.microsoft.com/office/drawing/2014/main" id="{B4C25D88-54FE-4F79-B27B-CF71B07A395F}"/>
                </a:ext>
              </a:extLst>
            </p:cNvPr>
            <p:cNvGrpSpPr>
              <a:grpSpLocks/>
            </p:cNvGrpSpPr>
            <p:nvPr/>
          </p:nvGrpSpPr>
          <p:grpSpPr>
            <a:xfrm>
              <a:off x="-3247458" y="2780259"/>
              <a:ext cx="3016477" cy="659231"/>
              <a:chOff x="-3247458" y="2183435"/>
              <a:chExt cx="3016477" cy="659231"/>
            </a:xfrm>
          </p:grpSpPr>
          <p:grpSp>
            <p:nvGrpSpPr>
              <p:cNvPr id="95" name="Group 94">
                <a:extLst>
                  <a:ext uri="{FF2B5EF4-FFF2-40B4-BE49-F238E27FC236}">
                    <a16:creationId xmlns:a16="http://schemas.microsoft.com/office/drawing/2014/main" id="{CF59D5D8-E030-40B5-883F-2FABF8A44A1F}"/>
                  </a:ext>
                </a:extLst>
              </p:cNvPr>
              <p:cNvGrpSpPr/>
              <p:nvPr/>
            </p:nvGrpSpPr>
            <p:grpSpPr>
              <a:xfrm>
                <a:off x="-2995593" y="2183436"/>
                <a:ext cx="1170869" cy="659230"/>
                <a:chOff x="-1820135" y="4330269"/>
                <a:chExt cx="1397193" cy="786656"/>
              </a:xfrm>
            </p:grpSpPr>
            <p:sp>
              <p:nvSpPr>
                <p:cNvPr id="108" name="Rectangle 107">
                  <a:extLst>
                    <a:ext uri="{FF2B5EF4-FFF2-40B4-BE49-F238E27FC236}">
                      <a16:creationId xmlns:a16="http://schemas.microsoft.com/office/drawing/2014/main" id="{7E4AF337-F7CF-4CFD-86FE-740DCE3AC0D5}"/>
                    </a:ext>
                  </a:extLst>
                </p:cNvPr>
                <p:cNvSpPr>
                  <a:spLocks/>
                </p:cNvSpPr>
                <p:nvPr/>
              </p:nvSpPr>
              <p:spPr>
                <a:xfrm>
                  <a:off x="-1820135" y="4330269"/>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9" name="Rectangle 108">
                  <a:extLst>
                    <a:ext uri="{FF2B5EF4-FFF2-40B4-BE49-F238E27FC236}">
                      <a16:creationId xmlns:a16="http://schemas.microsoft.com/office/drawing/2014/main" id="{378DB3F9-DEDF-45FE-8B23-B3781E2FE180}"/>
                    </a:ext>
                  </a:extLst>
                </p:cNvPr>
                <p:cNvSpPr>
                  <a:spLocks/>
                </p:cNvSpPr>
                <p:nvPr/>
              </p:nvSpPr>
              <p:spPr>
                <a:xfrm>
                  <a:off x="-1820135" y="4630627"/>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0" name="Rectangle 109">
                  <a:extLst>
                    <a:ext uri="{FF2B5EF4-FFF2-40B4-BE49-F238E27FC236}">
                      <a16:creationId xmlns:a16="http://schemas.microsoft.com/office/drawing/2014/main" id="{A7A99B68-CE45-4770-83E9-B25307852192}"/>
                    </a:ext>
                  </a:extLst>
                </p:cNvPr>
                <p:cNvSpPr>
                  <a:spLocks/>
                </p:cNvSpPr>
                <p:nvPr/>
              </p:nvSpPr>
              <p:spPr>
                <a:xfrm>
                  <a:off x="-1820135" y="4873085"/>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1" name="Rectangle 110">
                  <a:extLst>
                    <a:ext uri="{FF2B5EF4-FFF2-40B4-BE49-F238E27FC236}">
                      <a16:creationId xmlns:a16="http://schemas.microsoft.com/office/drawing/2014/main" id="{2FFDBCA6-32DE-43DB-8522-CD0363044DCF}"/>
                    </a:ext>
                  </a:extLst>
                </p:cNvPr>
                <p:cNvSpPr>
                  <a:spLocks/>
                </p:cNvSpPr>
                <p:nvPr/>
              </p:nvSpPr>
              <p:spPr>
                <a:xfrm>
                  <a:off x="-666782" y="433026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2" name="Rectangle 111">
                  <a:extLst>
                    <a:ext uri="{FF2B5EF4-FFF2-40B4-BE49-F238E27FC236}">
                      <a16:creationId xmlns:a16="http://schemas.microsoft.com/office/drawing/2014/main" id="{77DC7C13-3AA6-4E6A-A385-37788C0D7C6B}"/>
                    </a:ext>
                  </a:extLst>
                </p:cNvPr>
                <p:cNvSpPr>
                  <a:spLocks/>
                </p:cNvSpPr>
                <p:nvPr/>
              </p:nvSpPr>
              <p:spPr>
                <a:xfrm>
                  <a:off x="-911526" y="457410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96" name="Group 95">
                <a:extLst>
                  <a:ext uri="{FF2B5EF4-FFF2-40B4-BE49-F238E27FC236}">
                    <a16:creationId xmlns:a16="http://schemas.microsoft.com/office/drawing/2014/main" id="{AAAA4B57-254E-4EA0-A049-236B77483045}"/>
                  </a:ext>
                </a:extLst>
              </p:cNvPr>
              <p:cNvGrpSpPr/>
              <p:nvPr/>
            </p:nvGrpSpPr>
            <p:grpSpPr>
              <a:xfrm>
                <a:off x="-3247458" y="2183435"/>
                <a:ext cx="190497" cy="190497"/>
                <a:chOff x="-1190625" y="5119688"/>
                <a:chExt cx="242890" cy="242890"/>
              </a:xfrm>
            </p:grpSpPr>
            <p:sp>
              <p:nvSpPr>
                <p:cNvPr id="106" name="Oval 105">
                  <a:extLst>
                    <a:ext uri="{FF2B5EF4-FFF2-40B4-BE49-F238E27FC236}">
                      <a16:creationId xmlns:a16="http://schemas.microsoft.com/office/drawing/2014/main" id="{186C5AFC-13AE-4C98-A1EC-BEDD32C188B7}"/>
                    </a:ext>
                  </a:extLst>
                </p:cNvPr>
                <p:cNvSpPr/>
                <p:nvPr/>
              </p:nvSpPr>
              <p:spPr>
                <a:xfrm>
                  <a:off x="-1190625" y="5119688"/>
                  <a:ext cx="242890" cy="24289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7" name="Plus Sign 106">
                  <a:extLst>
                    <a:ext uri="{FF2B5EF4-FFF2-40B4-BE49-F238E27FC236}">
                      <a16:creationId xmlns:a16="http://schemas.microsoft.com/office/drawing/2014/main" id="{4062204E-64C6-4C16-B1EE-2A3863AB3612}"/>
                    </a:ext>
                  </a:extLst>
                </p:cNvPr>
                <p:cNvSpPr>
                  <a:spLocks/>
                </p:cNvSpPr>
                <p:nvPr/>
              </p:nvSpPr>
              <p:spPr>
                <a:xfrm>
                  <a:off x="-1171170" y="5139143"/>
                  <a:ext cx="203980" cy="203980"/>
                </a:xfrm>
                <a:prstGeom prst="mathPlus">
                  <a:avLst>
                    <a:gd name="adj1" fmla="val 11846"/>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97" name="Group 96">
                <a:extLst>
                  <a:ext uri="{FF2B5EF4-FFF2-40B4-BE49-F238E27FC236}">
                    <a16:creationId xmlns:a16="http://schemas.microsoft.com/office/drawing/2014/main" id="{8FEB44CC-B74F-4EB0-8283-BAC05256FF0E}"/>
                  </a:ext>
                </a:extLst>
              </p:cNvPr>
              <p:cNvGrpSpPr/>
              <p:nvPr/>
            </p:nvGrpSpPr>
            <p:grpSpPr>
              <a:xfrm>
                <a:off x="-1401850" y="2183435"/>
                <a:ext cx="1170869" cy="659230"/>
                <a:chOff x="-1820135" y="5417070"/>
                <a:chExt cx="1397193" cy="786656"/>
              </a:xfrm>
            </p:grpSpPr>
            <p:sp>
              <p:nvSpPr>
                <p:cNvPr id="101" name="Rectangle 100">
                  <a:extLst>
                    <a:ext uri="{FF2B5EF4-FFF2-40B4-BE49-F238E27FC236}">
                      <a16:creationId xmlns:a16="http://schemas.microsoft.com/office/drawing/2014/main" id="{A8423863-E53C-416C-A6F8-6FB736C09BA9}"/>
                    </a:ext>
                  </a:extLst>
                </p:cNvPr>
                <p:cNvSpPr>
                  <a:spLocks/>
                </p:cNvSpPr>
                <p:nvPr/>
              </p:nvSpPr>
              <p:spPr>
                <a:xfrm>
                  <a:off x="-1820135" y="5417070"/>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2" name="Rectangle 101">
                  <a:extLst>
                    <a:ext uri="{FF2B5EF4-FFF2-40B4-BE49-F238E27FC236}">
                      <a16:creationId xmlns:a16="http://schemas.microsoft.com/office/drawing/2014/main" id="{4A0D276B-D554-4389-9479-748FF58A4882}"/>
                    </a:ext>
                  </a:extLst>
                </p:cNvPr>
                <p:cNvSpPr>
                  <a:spLocks/>
                </p:cNvSpPr>
                <p:nvPr/>
              </p:nvSpPr>
              <p:spPr>
                <a:xfrm>
                  <a:off x="-1820135" y="565264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3" name="Rectangle 102">
                  <a:extLst>
                    <a:ext uri="{FF2B5EF4-FFF2-40B4-BE49-F238E27FC236}">
                      <a16:creationId xmlns:a16="http://schemas.microsoft.com/office/drawing/2014/main" id="{68709E1E-3557-415D-BB07-9E39ED33D933}"/>
                    </a:ext>
                  </a:extLst>
                </p:cNvPr>
                <p:cNvSpPr>
                  <a:spLocks/>
                </p:cNvSpPr>
                <p:nvPr/>
              </p:nvSpPr>
              <p:spPr>
                <a:xfrm>
                  <a:off x="-1820135" y="595988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4" name="Rectangle 103">
                  <a:extLst>
                    <a:ext uri="{FF2B5EF4-FFF2-40B4-BE49-F238E27FC236}">
                      <a16:creationId xmlns:a16="http://schemas.microsoft.com/office/drawing/2014/main" id="{F1C414DF-1743-4E84-86F5-4BA51F2D87EC}"/>
                    </a:ext>
                  </a:extLst>
                </p:cNvPr>
                <p:cNvSpPr/>
                <p:nvPr/>
              </p:nvSpPr>
              <p:spPr>
                <a:xfrm>
                  <a:off x="-666782" y="5417333"/>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5" name="Rectangle 104">
                  <a:extLst>
                    <a:ext uri="{FF2B5EF4-FFF2-40B4-BE49-F238E27FC236}">
                      <a16:creationId xmlns:a16="http://schemas.microsoft.com/office/drawing/2014/main" id="{CC1FEDF2-6664-4A42-93E9-0ACD355B0C83}"/>
                    </a:ext>
                  </a:extLst>
                </p:cNvPr>
                <p:cNvSpPr/>
                <p:nvPr/>
              </p:nvSpPr>
              <p:spPr>
                <a:xfrm>
                  <a:off x="-773462" y="571604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98" name="Group 97">
                <a:extLst>
                  <a:ext uri="{FF2B5EF4-FFF2-40B4-BE49-F238E27FC236}">
                    <a16:creationId xmlns:a16="http://schemas.microsoft.com/office/drawing/2014/main" id="{45F397FD-2369-4AE5-9D0C-A8E2CAB838D7}"/>
                  </a:ext>
                </a:extLst>
              </p:cNvPr>
              <p:cNvGrpSpPr/>
              <p:nvPr/>
            </p:nvGrpSpPr>
            <p:grpSpPr>
              <a:xfrm>
                <a:off x="-1653715" y="2183435"/>
                <a:ext cx="190497" cy="190497"/>
                <a:chOff x="-820920" y="5119691"/>
                <a:chExt cx="242890" cy="242890"/>
              </a:xfrm>
            </p:grpSpPr>
            <p:sp>
              <p:nvSpPr>
                <p:cNvPr id="99" name="Oval 98">
                  <a:extLst>
                    <a:ext uri="{FF2B5EF4-FFF2-40B4-BE49-F238E27FC236}">
                      <a16:creationId xmlns:a16="http://schemas.microsoft.com/office/drawing/2014/main" id="{041307B4-636C-49DF-8E53-020F7C1C3AD3}"/>
                    </a:ext>
                  </a:extLst>
                </p:cNvPr>
                <p:cNvSpPr/>
                <p:nvPr/>
              </p:nvSpPr>
              <p:spPr>
                <a:xfrm>
                  <a:off x="-820920" y="5119691"/>
                  <a:ext cx="242890" cy="242890"/>
                </a:xfrm>
                <a:prstGeom prst="ellipse">
                  <a:avLst/>
                </a:prstGeom>
                <a:solidFill>
                  <a:srgbClr val="C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0" name="Division Sign 99">
                  <a:extLst>
                    <a:ext uri="{FF2B5EF4-FFF2-40B4-BE49-F238E27FC236}">
                      <a16:creationId xmlns:a16="http://schemas.microsoft.com/office/drawing/2014/main" id="{6AB42E09-02A1-4350-9DC5-E69289451479}"/>
                    </a:ext>
                  </a:extLst>
                </p:cNvPr>
                <p:cNvSpPr>
                  <a:spLocks/>
                </p:cNvSpPr>
                <p:nvPr/>
              </p:nvSpPr>
              <p:spPr>
                <a:xfrm>
                  <a:off x="-801465" y="5139146"/>
                  <a:ext cx="203980" cy="203980"/>
                </a:xfrm>
                <a:prstGeom prst="mathDivide">
                  <a:avLst>
                    <a:gd name="adj1" fmla="val 11846"/>
                    <a:gd name="adj2" fmla="val 7048"/>
                    <a:gd name="adj3" fmla="val 1176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grpSp>
      <p:sp>
        <p:nvSpPr>
          <p:cNvPr id="31" name="Text Placeholder 21">
            <a:extLst>
              <a:ext uri="{FF2B5EF4-FFF2-40B4-BE49-F238E27FC236}">
                <a16:creationId xmlns:a16="http://schemas.microsoft.com/office/drawing/2014/main" id="{757E4925-AB0A-42B5-AF83-AF4D048B5970}"/>
              </a:ext>
            </a:extLst>
          </p:cNvPr>
          <p:cNvSpPr>
            <a:spLocks noGrp="1" noChangeAspect="1"/>
          </p:cNvSpPr>
          <p:nvPr>
            <p:ph type="body" sz="quarter" idx="13" hasCustomPrompt="1"/>
          </p:nvPr>
        </p:nvSpPr>
        <p:spPr>
          <a:xfrm>
            <a:off x="9906000" y="4572000"/>
            <a:ext cx="2286000" cy="2286000"/>
          </a:xfrm>
          <a:solidFill>
            <a:schemeClr val="accent4"/>
          </a:solidFill>
          <a:ln>
            <a:noFill/>
          </a:ln>
        </p:spPr>
        <p:txBody>
          <a:bodyPr lIns="72000" tIns="72000" rIns="72000" bIns="72000"/>
          <a:lstStyle>
            <a:lvl1pPr marL="0" indent="0">
              <a:buFont typeface="Arial" panose="020B0604020202020204" pitchFamily="34" charset="0"/>
              <a:buNone/>
              <a:defRPr sz="1400">
                <a:solidFill>
                  <a:schemeClr val="bg1"/>
                </a:solidFill>
              </a:defRPr>
            </a:lvl1pPr>
          </a:lstStyle>
          <a:p>
            <a:pPr lvl="0"/>
            <a:r>
              <a:rPr lang="en-US"/>
              <a:t> </a:t>
            </a:r>
          </a:p>
        </p:txBody>
      </p:sp>
    </p:spTree>
    <p:extLst>
      <p:ext uri="{BB962C8B-B14F-4D97-AF65-F5344CB8AC3E}">
        <p14:creationId xmlns:p14="http://schemas.microsoft.com/office/powerpoint/2010/main" val="497917261"/>
      </p:ext>
    </p:extLst>
  </p:cSld>
  <p:clrMapOvr>
    <a:masterClrMapping/>
  </p:clrMapOvr>
  <p:extLst>
    <p:ext uri="{DCECCB84-F9BA-43D5-87BE-67443E8EF086}">
      <p15:sldGuideLst xmlns:p15="http://schemas.microsoft.com/office/powerpoint/2012/main">
        <p15:guide id="1" pos="407"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Pictur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552764" y="843013"/>
            <a:ext cx="11086786" cy="886397"/>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552764" y="4383705"/>
            <a:ext cx="3455595" cy="218526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a:extLst>
              <a:ext uri="{FF2B5EF4-FFF2-40B4-BE49-F238E27FC236}">
                <a16:creationId xmlns:a16="http://schemas.microsoft.com/office/drawing/2014/main" id="{95AC08FD-77C5-4D0A-B0AC-0870AB4D33C3}"/>
              </a:ext>
            </a:extLst>
          </p:cNvPr>
          <p:cNvSpPr>
            <a:spLocks noGrp="1"/>
          </p:cNvSpPr>
          <p:nvPr>
            <p:ph sz="quarter" idx="14"/>
          </p:nvPr>
        </p:nvSpPr>
        <p:spPr>
          <a:xfrm>
            <a:off x="4368360" y="4383705"/>
            <a:ext cx="3455595" cy="218526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8183955" y="4383705"/>
            <a:ext cx="3455595" cy="218526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40CE05F4-9D00-4DC5-A363-94352566B16D}"/>
              </a:ext>
            </a:extLst>
          </p:cNvPr>
          <p:cNvSpPr>
            <a:spLocks noGrp="1"/>
          </p:cNvSpPr>
          <p:nvPr>
            <p:ph type="pic" sz="quarter" idx="16"/>
          </p:nvPr>
        </p:nvSpPr>
        <p:spPr>
          <a:xfrm>
            <a:off x="552764" y="2018438"/>
            <a:ext cx="3455595" cy="2185265"/>
          </a:xfrm>
          <a:solidFill>
            <a:schemeClr val="bg1">
              <a:lumMod val="95000"/>
            </a:schemeClr>
          </a:solidFill>
        </p:spPr>
        <p:txBody>
          <a:bodyPr lIns="0" tIns="1260000" rIns="0" bIns="0" anchor="t"/>
          <a:lstStyle>
            <a:lvl1pPr marL="0" indent="0" algn="ctr">
              <a:buNone/>
              <a:defRPr i="0"/>
            </a:lvl1pPr>
          </a:lstStyle>
          <a:p>
            <a:r>
              <a:rPr lang="en-US"/>
              <a:t>Click icon to add picture</a:t>
            </a:r>
          </a:p>
        </p:txBody>
      </p:sp>
      <p:sp>
        <p:nvSpPr>
          <p:cNvPr id="14" name="Picture Placeholder 10">
            <a:extLst>
              <a:ext uri="{FF2B5EF4-FFF2-40B4-BE49-F238E27FC236}">
                <a16:creationId xmlns:a16="http://schemas.microsoft.com/office/drawing/2014/main" id="{48E4B493-79A3-47A0-A807-B343A6B3788F}"/>
              </a:ext>
            </a:extLst>
          </p:cNvPr>
          <p:cNvSpPr>
            <a:spLocks noGrp="1"/>
          </p:cNvSpPr>
          <p:nvPr>
            <p:ph type="pic" sz="quarter" idx="21"/>
          </p:nvPr>
        </p:nvSpPr>
        <p:spPr>
          <a:xfrm>
            <a:off x="4368360" y="2018438"/>
            <a:ext cx="3455595" cy="2185265"/>
          </a:xfrm>
          <a:solidFill>
            <a:schemeClr val="bg1">
              <a:lumMod val="95000"/>
            </a:schemeClr>
          </a:solidFill>
        </p:spPr>
        <p:txBody>
          <a:bodyPr lIns="0" tIns="1260000" rIns="0" bIns="0" anchor="t"/>
          <a:lstStyle>
            <a:lvl1pPr marL="0" indent="0" algn="ctr">
              <a:buNone/>
              <a:defRPr i="0"/>
            </a:lvl1pPr>
          </a:lstStyle>
          <a:p>
            <a:r>
              <a:rPr lang="en-US"/>
              <a:t>Click icon to add picture</a:t>
            </a:r>
          </a:p>
        </p:txBody>
      </p:sp>
      <p:sp>
        <p:nvSpPr>
          <p:cNvPr id="15" name="Picture Placeholder 10">
            <a:extLst>
              <a:ext uri="{FF2B5EF4-FFF2-40B4-BE49-F238E27FC236}">
                <a16:creationId xmlns:a16="http://schemas.microsoft.com/office/drawing/2014/main" id="{0E9BDABA-F122-42E8-A254-5141E61B8112}"/>
              </a:ext>
            </a:extLst>
          </p:cNvPr>
          <p:cNvSpPr>
            <a:spLocks noGrp="1"/>
          </p:cNvSpPr>
          <p:nvPr>
            <p:ph type="pic" sz="quarter" idx="22"/>
          </p:nvPr>
        </p:nvSpPr>
        <p:spPr>
          <a:xfrm>
            <a:off x="8183955" y="2018438"/>
            <a:ext cx="3455595" cy="2185265"/>
          </a:xfrm>
          <a:solidFill>
            <a:schemeClr val="bg1">
              <a:lumMod val="95000"/>
            </a:schemeClr>
          </a:solidFill>
        </p:spPr>
        <p:txBody>
          <a:bodyPr lIns="0" tIns="1260000" rIns="0" bIns="0" anchor="t"/>
          <a:lstStyle>
            <a:lvl1pPr marL="0" indent="0" algn="ctr">
              <a:buNone/>
              <a:defRPr i="0"/>
            </a:lvl1pPr>
          </a:lstStyle>
          <a:p>
            <a:r>
              <a:rPr lang="en-US"/>
              <a:t>Click icon to add picture</a:t>
            </a:r>
          </a:p>
        </p:txBody>
      </p:sp>
      <p:sp>
        <p:nvSpPr>
          <p:cNvPr id="12" name="TextBox 8">
            <a:extLst>
              <a:ext uri="{FF2B5EF4-FFF2-40B4-BE49-F238E27FC236}">
                <a16:creationId xmlns:a16="http://schemas.microsoft.com/office/drawing/2014/main" id="{174B80D4-CD38-4E20-97DC-F889CB44D016}"/>
              </a:ext>
            </a:extLst>
          </p:cNvPr>
          <p:cNvSpPr txBox="1">
            <a:spLocks/>
          </p:cNvSpPr>
          <p:nvPr userDrawn="1"/>
        </p:nvSpPr>
        <p:spPr>
          <a:xfrm>
            <a:off x="-3238500" y="2018438"/>
            <a:ext cx="3054075" cy="769441"/>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Bullets</a:t>
            </a:r>
          </a:p>
          <a:p>
            <a:pPr marL="0" indent="0">
              <a:buNone/>
            </a:pPr>
            <a:r>
              <a:rPr lang="en-US" sz="1000" b="0">
                <a:solidFill>
                  <a:schemeClr val="tx1"/>
                </a:solidFill>
              </a:rPr>
              <a:t>Unless you are creating a bulleted list with </a:t>
            </a:r>
            <a:br>
              <a:rPr lang="en-US" sz="1000" b="0">
                <a:solidFill>
                  <a:schemeClr val="tx1"/>
                </a:solidFill>
              </a:rPr>
            </a:br>
            <a:r>
              <a:rPr lang="en-US" sz="1000" b="0">
                <a:solidFill>
                  <a:schemeClr val="tx1"/>
                </a:solidFill>
              </a:rPr>
              <a:t>a few key words, deactivate the bullet in the first line of your text, i.e., use bullets for subpoints only.</a:t>
            </a:r>
          </a:p>
        </p:txBody>
      </p:sp>
      <p:sp>
        <p:nvSpPr>
          <p:cNvPr id="13" name="Slide Number Placeholder 4">
            <a:extLst>
              <a:ext uri="{FF2B5EF4-FFF2-40B4-BE49-F238E27FC236}">
                <a16:creationId xmlns:a16="http://schemas.microsoft.com/office/drawing/2014/main" id="{6AFB3014-D29D-447C-8D21-A49AE0B54FD3}"/>
              </a:ext>
            </a:extLst>
          </p:cNvPr>
          <p:cNvSpPr txBox="1">
            <a:spLocks/>
          </p:cNvSpPr>
          <p:nvPr userDrawn="1"/>
        </p:nvSpPr>
        <p:spPr>
          <a:xfrm>
            <a:off x="11432381" y="367645"/>
            <a:ext cx="204707" cy="107722"/>
          </a:xfrm>
          <a:prstGeom prst="rect">
            <a:avLst/>
          </a:prstGeom>
        </p:spPr>
        <p:txBody>
          <a:bodyPr vert="horz" wrap="square" lIns="0" tIns="0" rIns="0" bIns="0" rtlCol="0" anchor="ctr">
            <a:spAutoFit/>
          </a:bodyPr>
          <a:lstStyle>
            <a:defPPr>
              <a:defRPr lang="en-US"/>
            </a:defPPr>
            <a:lvl1pPr marL="0" algn="r"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03DD7B-12C8-43B8-9F45-989336E79744}" type="slidenum">
              <a:rPr lang="en-US" smtClean="0"/>
              <a:pPr/>
              <a:t>‹#›</a:t>
            </a:fld>
            <a:endParaRPr lang="en-US"/>
          </a:p>
        </p:txBody>
      </p:sp>
      <p:sp>
        <p:nvSpPr>
          <p:cNvPr id="3" name="Footer Placeholder 2">
            <a:extLst>
              <a:ext uri="{FF2B5EF4-FFF2-40B4-BE49-F238E27FC236}">
                <a16:creationId xmlns:a16="http://schemas.microsoft.com/office/drawing/2014/main" id="{184FDCD3-567B-4322-BF1B-AEEF3C575FFD}"/>
              </a:ext>
            </a:extLst>
          </p:cNvPr>
          <p:cNvSpPr>
            <a:spLocks noGrp="1"/>
          </p:cNvSpPr>
          <p:nvPr>
            <p:ph type="ftr" sz="quarter" idx="23"/>
          </p:nvPr>
        </p:nvSpPr>
        <p:spPr/>
        <p:txBody>
          <a:bodyPr/>
          <a:lstStyle/>
          <a:p>
            <a:r>
              <a:rPr lang="en-US"/>
              <a:t>© Simcorp 2022</a:t>
            </a:r>
          </a:p>
        </p:txBody>
      </p:sp>
    </p:spTree>
    <p:extLst>
      <p:ext uri="{BB962C8B-B14F-4D97-AF65-F5344CB8AC3E}">
        <p14:creationId xmlns:p14="http://schemas.microsoft.com/office/powerpoint/2010/main" val="1504976119"/>
      </p:ext>
    </p:extLst>
  </p:cSld>
  <p:clrMapOvr>
    <a:masterClrMapping/>
  </p:clrMapOvr>
  <p:extLst>
    <p:ext uri="{DCECCB84-F9BA-43D5-87BE-67443E8EF086}">
      <p15:sldGuideLst xmlns:p15="http://schemas.microsoft.com/office/powerpoint/2012/main">
        <p15:guide id="5" pos="2526" userDrawn="1">
          <p15:clr>
            <a:srgbClr val="FBAE40"/>
          </p15:clr>
        </p15:guide>
        <p15:guide id="6" pos="2750" userDrawn="1">
          <p15:clr>
            <a:srgbClr val="FBAE40"/>
          </p15:clr>
        </p15:guide>
        <p15:guide id="7" pos="4929" userDrawn="1">
          <p15:clr>
            <a:srgbClr val="FBAE40"/>
          </p15:clr>
        </p15:guide>
        <p15:guide id="8" pos="5154"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Pictur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552765" y="4383705"/>
            <a:ext cx="2501697" cy="218526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a:extLst>
              <a:ext uri="{FF2B5EF4-FFF2-40B4-BE49-F238E27FC236}">
                <a16:creationId xmlns:a16="http://schemas.microsoft.com/office/drawing/2014/main" id="{95AC08FD-77C5-4D0A-B0AC-0870AB4D33C3}"/>
              </a:ext>
            </a:extLst>
          </p:cNvPr>
          <p:cNvSpPr>
            <a:spLocks noGrp="1"/>
          </p:cNvSpPr>
          <p:nvPr>
            <p:ph sz="quarter" idx="14"/>
          </p:nvPr>
        </p:nvSpPr>
        <p:spPr>
          <a:xfrm>
            <a:off x="6276157" y="4383705"/>
            <a:ext cx="2501697" cy="218526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9137853" y="4383705"/>
            <a:ext cx="2501697" cy="218526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40CE05F4-9D00-4DC5-A363-94352566B16D}"/>
              </a:ext>
            </a:extLst>
          </p:cNvPr>
          <p:cNvSpPr>
            <a:spLocks noGrp="1"/>
          </p:cNvSpPr>
          <p:nvPr>
            <p:ph type="pic" sz="quarter" idx="16"/>
          </p:nvPr>
        </p:nvSpPr>
        <p:spPr>
          <a:xfrm>
            <a:off x="552765" y="2018438"/>
            <a:ext cx="2501697" cy="2185265"/>
          </a:xfrm>
          <a:solidFill>
            <a:schemeClr val="bg1">
              <a:lumMod val="95000"/>
            </a:schemeClr>
          </a:solidFill>
        </p:spPr>
        <p:txBody>
          <a:bodyPr lIns="0" tIns="1260000" rIns="0" bIns="0" anchor="t"/>
          <a:lstStyle>
            <a:lvl1pPr marL="0" indent="0" algn="ctr">
              <a:buNone/>
              <a:defRPr i="0"/>
            </a:lvl1pPr>
          </a:lstStyle>
          <a:p>
            <a:r>
              <a:rPr lang="en-US"/>
              <a:t>Click icon to add picture</a:t>
            </a:r>
          </a:p>
        </p:txBody>
      </p:sp>
      <p:sp>
        <p:nvSpPr>
          <p:cNvPr id="14" name="Content Placeholder 6">
            <a:extLst>
              <a:ext uri="{FF2B5EF4-FFF2-40B4-BE49-F238E27FC236}">
                <a16:creationId xmlns:a16="http://schemas.microsoft.com/office/drawing/2014/main" id="{265771D7-3275-4369-8AE9-3828A63013FF}"/>
              </a:ext>
            </a:extLst>
          </p:cNvPr>
          <p:cNvSpPr>
            <a:spLocks noGrp="1"/>
          </p:cNvSpPr>
          <p:nvPr>
            <p:ph sz="quarter" idx="19"/>
          </p:nvPr>
        </p:nvSpPr>
        <p:spPr>
          <a:xfrm>
            <a:off x="3414461" y="4383705"/>
            <a:ext cx="2501697" cy="218526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Picture Placeholder 10">
            <a:extLst>
              <a:ext uri="{FF2B5EF4-FFF2-40B4-BE49-F238E27FC236}">
                <a16:creationId xmlns:a16="http://schemas.microsoft.com/office/drawing/2014/main" id="{967AF2F1-BDF3-4DB0-AE77-50AC04D69186}"/>
              </a:ext>
            </a:extLst>
          </p:cNvPr>
          <p:cNvSpPr>
            <a:spLocks noGrp="1"/>
          </p:cNvSpPr>
          <p:nvPr>
            <p:ph type="pic" sz="quarter" idx="23"/>
          </p:nvPr>
        </p:nvSpPr>
        <p:spPr>
          <a:xfrm>
            <a:off x="3414461" y="2018438"/>
            <a:ext cx="2501697" cy="2185265"/>
          </a:xfrm>
          <a:solidFill>
            <a:schemeClr val="bg1">
              <a:lumMod val="95000"/>
            </a:schemeClr>
          </a:solidFill>
        </p:spPr>
        <p:txBody>
          <a:bodyPr lIns="0" tIns="1260000" rIns="0" bIns="0" anchor="t"/>
          <a:lstStyle>
            <a:lvl1pPr marL="0" indent="0" algn="ctr">
              <a:buNone/>
              <a:defRPr i="0"/>
            </a:lvl1pPr>
          </a:lstStyle>
          <a:p>
            <a:r>
              <a:rPr lang="en-US"/>
              <a:t>Click icon to add picture</a:t>
            </a:r>
          </a:p>
        </p:txBody>
      </p:sp>
      <p:sp>
        <p:nvSpPr>
          <p:cNvPr id="17" name="Picture Placeholder 10">
            <a:extLst>
              <a:ext uri="{FF2B5EF4-FFF2-40B4-BE49-F238E27FC236}">
                <a16:creationId xmlns:a16="http://schemas.microsoft.com/office/drawing/2014/main" id="{281828D0-DF52-4AF3-9648-32F475192779}"/>
              </a:ext>
            </a:extLst>
          </p:cNvPr>
          <p:cNvSpPr>
            <a:spLocks noGrp="1"/>
          </p:cNvSpPr>
          <p:nvPr>
            <p:ph type="pic" sz="quarter" idx="24"/>
          </p:nvPr>
        </p:nvSpPr>
        <p:spPr>
          <a:xfrm>
            <a:off x="6276157" y="2018438"/>
            <a:ext cx="2501697" cy="2185265"/>
          </a:xfrm>
          <a:solidFill>
            <a:schemeClr val="bg1">
              <a:lumMod val="95000"/>
            </a:schemeClr>
          </a:solidFill>
        </p:spPr>
        <p:txBody>
          <a:bodyPr lIns="0" tIns="1260000" rIns="0" bIns="0" anchor="t"/>
          <a:lstStyle>
            <a:lvl1pPr marL="0" indent="0" algn="ctr">
              <a:buNone/>
              <a:defRPr i="0"/>
            </a:lvl1pPr>
          </a:lstStyle>
          <a:p>
            <a:r>
              <a:rPr lang="en-US"/>
              <a:t>Click icon to add picture</a:t>
            </a:r>
          </a:p>
        </p:txBody>
      </p:sp>
      <p:sp>
        <p:nvSpPr>
          <p:cNvPr id="18" name="Picture Placeholder 10">
            <a:extLst>
              <a:ext uri="{FF2B5EF4-FFF2-40B4-BE49-F238E27FC236}">
                <a16:creationId xmlns:a16="http://schemas.microsoft.com/office/drawing/2014/main" id="{A420FE1C-536E-4CFA-AD3F-2A923430D6E8}"/>
              </a:ext>
            </a:extLst>
          </p:cNvPr>
          <p:cNvSpPr>
            <a:spLocks noGrp="1"/>
          </p:cNvSpPr>
          <p:nvPr>
            <p:ph type="pic" sz="quarter" idx="25"/>
          </p:nvPr>
        </p:nvSpPr>
        <p:spPr>
          <a:xfrm>
            <a:off x="9137853" y="2018438"/>
            <a:ext cx="2501697" cy="2185265"/>
          </a:xfrm>
          <a:solidFill>
            <a:schemeClr val="bg1">
              <a:lumMod val="95000"/>
            </a:schemeClr>
          </a:solidFill>
        </p:spPr>
        <p:txBody>
          <a:bodyPr lIns="0" tIns="1260000" rIns="0" bIns="0" anchor="t"/>
          <a:lstStyle>
            <a:lvl1pPr marL="0" indent="0" algn="ctr">
              <a:buNone/>
              <a:defRPr i="0"/>
            </a:lvl1pPr>
          </a:lstStyle>
          <a:p>
            <a:r>
              <a:rPr lang="en-US"/>
              <a:t>Click icon to add picture</a:t>
            </a:r>
          </a:p>
        </p:txBody>
      </p:sp>
      <p:sp>
        <p:nvSpPr>
          <p:cNvPr id="13" name="TextBox 8">
            <a:extLst>
              <a:ext uri="{FF2B5EF4-FFF2-40B4-BE49-F238E27FC236}">
                <a16:creationId xmlns:a16="http://schemas.microsoft.com/office/drawing/2014/main" id="{B4F1A9E2-B4DF-44B2-B31A-875E28E50200}"/>
              </a:ext>
            </a:extLst>
          </p:cNvPr>
          <p:cNvSpPr txBox="1">
            <a:spLocks/>
          </p:cNvSpPr>
          <p:nvPr userDrawn="1"/>
        </p:nvSpPr>
        <p:spPr>
          <a:xfrm>
            <a:off x="-3238500" y="2018438"/>
            <a:ext cx="3054075" cy="769441"/>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Bullets</a:t>
            </a:r>
          </a:p>
          <a:p>
            <a:pPr marL="0" indent="0">
              <a:buNone/>
            </a:pPr>
            <a:r>
              <a:rPr lang="en-US" sz="1000" b="0">
                <a:solidFill>
                  <a:schemeClr val="tx1"/>
                </a:solidFill>
              </a:rPr>
              <a:t>Unless you are creating a bulleted list with </a:t>
            </a:r>
            <a:br>
              <a:rPr lang="en-US" sz="1000" b="0">
                <a:solidFill>
                  <a:schemeClr val="tx1"/>
                </a:solidFill>
              </a:rPr>
            </a:br>
            <a:r>
              <a:rPr lang="en-US" sz="1000" b="0">
                <a:solidFill>
                  <a:schemeClr val="tx1"/>
                </a:solidFill>
              </a:rPr>
              <a:t>a few key words, deactivate the bullet in the first line of your text, i.e., use bullets for subpoints only.</a:t>
            </a:r>
          </a:p>
        </p:txBody>
      </p:sp>
      <p:sp>
        <p:nvSpPr>
          <p:cNvPr id="15" name="Slide Number Placeholder 4">
            <a:extLst>
              <a:ext uri="{FF2B5EF4-FFF2-40B4-BE49-F238E27FC236}">
                <a16:creationId xmlns:a16="http://schemas.microsoft.com/office/drawing/2014/main" id="{7F9E63BE-E457-4296-83DF-7A319D4E4C64}"/>
              </a:ext>
            </a:extLst>
          </p:cNvPr>
          <p:cNvSpPr txBox="1">
            <a:spLocks/>
          </p:cNvSpPr>
          <p:nvPr userDrawn="1"/>
        </p:nvSpPr>
        <p:spPr>
          <a:xfrm>
            <a:off x="11432381" y="367645"/>
            <a:ext cx="204707" cy="107722"/>
          </a:xfrm>
          <a:prstGeom prst="rect">
            <a:avLst/>
          </a:prstGeom>
        </p:spPr>
        <p:txBody>
          <a:bodyPr vert="horz" wrap="square" lIns="0" tIns="0" rIns="0" bIns="0" rtlCol="0" anchor="ctr">
            <a:spAutoFit/>
          </a:bodyPr>
          <a:lstStyle>
            <a:defPPr>
              <a:defRPr lang="en-US"/>
            </a:defPPr>
            <a:lvl1pPr marL="0" algn="r"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03DD7B-12C8-43B8-9F45-989336E79744}" type="slidenum">
              <a:rPr lang="en-US" smtClean="0"/>
              <a:pPr/>
              <a:t>‹#›</a:t>
            </a:fld>
            <a:endParaRPr lang="en-US"/>
          </a:p>
        </p:txBody>
      </p:sp>
      <p:sp>
        <p:nvSpPr>
          <p:cNvPr id="3" name="Footer Placeholder 2">
            <a:extLst>
              <a:ext uri="{FF2B5EF4-FFF2-40B4-BE49-F238E27FC236}">
                <a16:creationId xmlns:a16="http://schemas.microsoft.com/office/drawing/2014/main" id="{1960AC7F-AE01-4EBC-B249-D84FBC5D0DA7}"/>
              </a:ext>
            </a:extLst>
          </p:cNvPr>
          <p:cNvSpPr>
            <a:spLocks noGrp="1"/>
          </p:cNvSpPr>
          <p:nvPr>
            <p:ph type="ftr" sz="quarter" idx="26"/>
          </p:nvPr>
        </p:nvSpPr>
        <p:spPr/>
        <p:txBody>
          <a:bodyPr/>
          <a:lstStyle/>
          <a:p>
            <a:r>
              <a:rPr lang="en-US"/>
              <a:t>© Simcorp 2022</a:t>
            </a:r>
          </a:p>
        </p:txBody>
      </p:sp>
    </p:spTree>
    <p:extLst>
      <p:ext uri="{BB962C8B-B14F-4D97-AF65-F5344CB8AC3E}">
        <p14:creationId xmlns:p14="http://schemas.microsoft.com/office/powerpoint/2010/main" val="3201150062"/>
      </p:ext>
    </p:extLst>
  </p:cSld>
  <p:clrMapOvr>
    <a:masterClrMapping/>
  </p:clrMapOvr>
  <p:extLst>
    <p:ext uri="{DCECCB84-F9BA-43D5-87BE-67443E8EF086}">
      <p15:sldGuideLst xmlns:p15="http://schemas.microsoft.com/office/powerpoint/2012/main">
        <p15:guide id="7" pos="1925" userDrawn="1">
          <p15:clr>
            <a:srgbClr val="FBAE40"/>
          </p15:clr>
        </p15:guide>
        <p15:guide id="8" pos="2150" userDrawn="1">
          <p15:clr>
            <a:srgbClr val="FBAE40"/>
          </p15:clr>
        </p15:guide>
        <p15:guide id="9" pos="3728" userDrawn="1">
          <p15:clr>
            <a:srgbClr val="FBAE40"/>
          </p15:clr>
        </p15:guide>
        <p15:guide id="10" pos="3951" userDrawn="1">
          <p15:clr>
            <a:srgbClr val="FBAE40"/>
          </p15:clr>
        </p15:guide>
        <p15:guide id="11" pos="5531" userDrawn="1">
          <p15:clr>
            <a:srgbClr val="FBAE40"/>
          </p15:clr>
        </p15:guide>
        <p15:guide id="12" pos="5754"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1_.....">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95234E-A81E-44AD-846F-B49C6147A29E}"/>
              </a:ext>
            </a:extLst>
          </p:cNvPr>
          <p:cNvSpPr txBox="1">
            <a:spLocks/>
          </p:cNvSpPr>
          <p:nvPr/>
        </p:nvSpPr>
        <p:spPr>
          <a:xfrm>
            <a:off x="838200" y="2210205"/>
            <a:ext cx="10515600" cy="2437590"/>
          </a:xfrm>
          <a:prstGeom prst="rect">
            <a:avLst/>
          </a:prstGeom>
        </p:spPr>
        <p:txBody>
          <a:bodyPr vert="horz" wrap="square" lIns="0" tIns="0" rIns="0" bIns="0" rtlCol="0" anchor="ctr">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8800">
                <a:solidFill>
                  <a:schemeClr val="bg1"/>
                </a:solidFill>
              </a:rPr>
              <a:t>END SLIDE</a:t>
            </a:r>
            <a:br>
              <a:rPr lang="en-US" sz="8800">
                <a:solidFill>
                  <a:schemeClr val="bg1"/>
                </a:solidFill>
              </a:rPr>
            </a:br>
            <a:r>
              <a:rPr lang="en-US" sz="8800">
                <a:solidFill>
                  <a:schemeClr val="bg1"/>
                </a:solidFill>
              </a:rPr>
              <a:t>layouts</a:t>
            </a:r>
          </a:p>
        </p:txBody>
      </p:sp>
    </p:spTree>
    <p:extLst>
      <p:ext uri="{BB962C8B-B14F-4D97-AF65-F5344CB8AC3E}">
        <p14:creationId xmlns:p14="http://schemas.microsoft.com/office/powerpoint/2010/main" val="38995953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ark with disclaimer">
    <p:bg>
      <p:bgPr>
        <a:solidFill>
          <a:schemeClr val="accent4"/>
        </a:solidFill>
        <a:effectLst/>
      </p:bgPr>
    </p:bg>
    <p:spTree>
      <p:nvGrpSpPr>
        <p:cNvPr id="1" name=""/>
        <p:cNvGrpSpPr/>
        <p:nvPr/>
      </p:nvGrpSpPr>
      <p:grpSpPr>
        <a:xfrm>
          <a:off x="0" y="0"/>
          <a:ext cx="0" cy="0"/>
          <a:chOff x="0" y="0"/>
          <a:chExt cx="0" cy="0"/>
        </a:xfrm>
      </p:grpSpPr>
      <p:sp>
        <p:nvSpPr>
          <p:cNvPr id="12" name="Text Placeholder 9">
            <a:extLst>
              <a:ext uri="{FF2B5EF4-FFF2-40B4-BE49-F238E27FC236}">
                <a16:creationId xmlns:a16="http://schemas.microsoft.com/office/drawing/2014/main" id="{2F918170-EBCB-416F-AC0A-FB9F9200BB21}"/>
              </a:ext>
            </a:extLst>
          </p:cNvPr>
          <p:cNvSpPr>
            <a:spLocks noGrp="1" noChangeAspect="1"/>
          </p:cNvSpPr>
          <p:nvPr>
            <p:ph type="body" sz="quarter" idx="27" hasCustomPrompt="1"/>
          </p:nvPr>
        </p:nvSpPr>
        <p:spPr>
          <a:xfrm>
            <a:off x="7635496" y="0"/>
            <a:ext cx="1518834" cy="1518834"/>
          </a:xfrm>
          <a:solidFill>
            <a:schemeClr val="accent1"/>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4" name="Text Placeholder 9">
            <a:extLst>
              <a:ext uri="{FF2B5EF4-FFF2-40B4-BE49-F238E27FC236}">
                <a16:creationId xmlns:a16="http://schemas.microsoft.com/office/drawing/2014/main" id="{D471472F-A337-4057-B632-729938A1E209}"/>
              </a:ext>
            </a:extLst>
          </p:cNvPr>
          <p:cNvSpPr>
            <a:spLocks noGrp="1" noChangeAspect="1"/>
          </p:cNvSpPr>
          <p:nvPr>
            <p:ph type="body" sz="quarter" idx="29" hasCustomPrompt="1"/>
          </p:nvPr>
        </p:nvSpPr>
        <p:spPr>
          <a:xfrm>
            <a:off x="9154331" y="1518834"/>
            <a:ext cx="1518834" cy="1518834"/>
          </a:xfrm>
          <a:solidFill>
            <a:schemeClr val="accent1"/>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pic>
        <p:nvPicPr>
          <p:cNvPr id="32" name="Graphic 31">
            <a:extLst>
              <a:ext uri="{FF2B5EF4-FFF2-40B4-BE49-F238E27FC236}">
                <a16:creationId xmlns:a16="http://schemas.microsoft.com/office/drawing/2014/main" id="{78E53067-8D57-4EF8-A9E6-91187BCF519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6828" y="2963914"/>
            <a:ext cx="4909980" cy="930171"/>
          </a:xfrm>
          <a:prstGeom prst="rect">
            <a:avLst/>
          </a:prstGeom>
        </p:spPr>
      </p:pic>
      <p:sp>
        <p:nvSpPr>
          <p:cNvPr id="34" name="TextBox 33">
            <a:extLst>
              <a:ext uri="{FF2B5EF4-FFF2-40B4-BE49-F238E27FC236}">
                <a16:creationId xmlns:a16="http://schemas.microsoft.com/office/drawing/2014/main" id="{7C51BE46-B616-416B-9974-E61C53E0F2E5}"/>
              </a:ext>
            </a:extLst>
          </p:cNvPr>
          <p:cNvSpPr txBox="1">
            <a:spLocks/>
          </p:cNvSpPr>
          <p:nvPr userDrawn="1"/>
        </p:nvSpPr>
        <p:spPr>
          <a:xfrm>
            <a:off x="552449" y="5605630"/>
            <a:ext cx="11087101" cy="963341"/>
          </a:xfrm>
          <a:prstGeom prst="rect">
            <a:avLst/>
          </a:prstGeom>
          <a:noFill/>
          <a:ln>
            <a:noFill/>
          </a:ln>
        </p:spPr>
        <p:txBody>
          <a:bodyPr vert="horz" wrap="square" lIns="0" tIns="0" rIns="0" bIns="0" rtlCol="0" anchor="b">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00" b="1" noProof="0">
                <a:solidFill>
                  <a:schemeClr val="accent1"/>
                </a:solidFill>
              </a:rPr>
              <a:t>Legal notice</a:t>
            </a:r>
          </a:p>
          <a:p>
            <a:pPr marL="0" marR="0" lvl="0" indent="0" algn="l" defTabSz="914400" rtl="0" eaLnBrk="1" fontAlgn="auto" latinLnBrk="0" hangingPunct="1">
              <a:lnSpc>
                <a:spcPct val="90000"/>
              </a:lnSpc>
              <a:spcBef>
                <a:spcPts val="600"/>
              </a:spcBef>
              <a:spcAft>
                <a:spcPts val="0"/>
              </a:spcAft>
              <a:buClrTx/>
              <a:buSzTx/>
              <a:buFont typeface="Arial" pitchFamily="34" charset="0"/>
              <a:buNone/>
              <a:tabLst/>
              <a:defRPr/>
            </a:pPr>
            <a:r>
              <a:rPr lang="en-US" sz="800" noProof="0">
                <a:solidFill>
                  <a:schemeClr val="accent6">
                    <a:lumMod val="75000"/>
                  </a:schemeClr>
                </a:solidFill>
                <a:latin typeface="+mn-lt"/>
              </a:rPr>
              <a:t>The contents of this publication are for general information and illustrative purposes only and are used at the reader’s own risk. SimCorp uses all reasonable endeavors to ensure the accuracy of the information. However, SimCorp does not guarantee or warrant the accuracy, completeness, factual correctness, or reliability of any information in this publication and does not accept liability for errors, omissions, inaccuracies, or typographical errors. The views and opinions expressed in this publication are not necessarily those of SimCorp. © 2022 SimCorp A/S. All rights reserved. Without limiting rights under copyright, no part of this document may be reproduced, stored in, or introduced into a retrieval system, or transmitted in any form, by any means (electronic, mechanical, photocopying, recording, or otherwise), or for any purpose without the express written permission of SimCorp A/S. SimCorp, the SimCorp logo, SimCorp</a:t>
            </a:r>
            <a:r>
              <a:rPr lang="en-US" sz="800" baseline="30000" noProof="0">
                <a:solidFill>
                  <a:schemeClr val="accent6">
                    <a:lumMod val="75000"/>
                  </a:schemeClr>
                </a:solidFill>
                <a:latin typeface="+mn-lt"/>
              </a:rPr>
              <a:t> ®, </a:t>
            </a:r>
            <a:r>
              <a:rPr lang="en-US" sz="800" noProof="0">
                <a:solidFill>
                  <a:schemeClr val="accent6">
                    <a:lumMod val="75000"/>
                  </a:schemeClr>
                </a:solidFill>
                <a:latin typeface="+mn-lt"/>
              </a:rPr>
              <a:t>and SimCorp Services are either registered trademarks or trademarks of SimCorp A/S in Denmark and/or other countries. Refer to www.simcorp.com/trademarks for a full list of SimCorp A/S trademarks. Other trademarks referred to in this document are the property of their respective owners.</a:t>
            </a:r>
            <a:endParaRPr lang="en-US" sz="800" b="0" noProof="0">
              <a:solidFill>
                <a:schemeClr val="accent1"/>
              </a:solidFill>
            </a:endParaRPr>
          </a:p>
        </p:txBody>
      </p:sp>
      <p:sp>
        <p:nvSpPr>
          <p:cNvPr id="28" name="Text Placeholder 9">
            <a:extLst>
              <a:ext uri="{FF2B5EF4-FFF2-40B4-BE49-F238E27FC236}">
                <a16:creationId xmlns:a16="http://schemas.microsoft.com/office/drawing/2014/main" id="{9879EE1F-6C48-4855-8D46-19F1A9C5E660}"/>
              </a:ext>
            </a:extLst>
          </p:cNvPr>
          <p:cNvSpPr>
            <a:spLocks noGrp="1" noChangeAspect="1"/>
          </p:cNvSpPr>
          <p:nvPr>
            <p:ph type="body" sz="quarter" idx="33" hasCustomPrompt="1"/>
          </p:nvPr>
        </p:nvSpPr>
        <p:spPr>
          <a:xfrm>
            <a:off x="10673166" y="0"/>
            <a:ext cx="1518834" cy="1518834"/>
          </a:xfrm>
          <a:solidFill>
            <a:schemeClr val="accent1"/>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29" name="Text Placeholder 9">
            <a:extLst>
              <a:ext uri="{FF2B5EF4-FFF2-40B4-BE49-F238E27FC236}">
                <a16:creationId xmlns:a16="http://schemas.microsoft.com/office/drawing/2014/main" id="{D7170D20-CA9E-4A64-B507-01A9398B7BD7}"/>
              </a:ext>
            </a:extLst>
          </p:cNvPr>
          <p:cNvSpPr>
            <a:spLocks noGrp="1" noChangeAspect="1"/>
          </p:cNvSpPr>
          <p:nvPr>
            <p:ph type="body" sz="quarter" idx="34" hasCustomPrompt="1"/>
          </p:nvPr>
        </p:nvSpPr>
        <p:spPr>
          <a:xfrm>
            <a:off x="0" y="0"/>
            <a:ext cx="1518834" cy="1518834"/>
          </a:xfrm>
          <a:solidFill>
            <a:schemeClr val="accent1"/>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Tree>
    <p:extLst>
      <p:ext uri="{BB962C8B-B14F-4D97-AF65-F5344CB8AC3E}">
        <p14:creationId xmlns:p14="http://schemas.microsoft.com/office/powerpoint/2010/main" val="18743208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ight with disclaimer">
    <p:bg>
      <p:bgPr>
        <a:solidFill>
          <a:schemeClr val="accent1"/>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78E53067-8D57-4EF8-A9E6-91187BCF519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6828" y="2963914"/>
            <a:ext cx="4909980" cy="930171"/>
          </a:xfrm>
          <a:prstGeom prst="rect">
            <a:avLst/>
          </a:prstGeom>
        </p:spPr>
      </p:pic>
      <p:sp>
        <p:nvSpPr>
          <p:cNvPr id="34" name="TextBox 33">
            <a:extLst>
              <a:ext uri="{FF2B5EF4-FFF2-40B4-BE49-F238E27FC236}">
                <a16:creationId xmlns:a16="http://schemas.microsoft.com/office/drawing/2014/main" id="{7C51BE46-B616-416B-9974-E61C53E0F2E5}"/>
              </a:ext>
            </a:extLst>
          </p:cNvPr>
          <p:cNvSpPr txBox="1">
            <a:spLocks/>
          </p:cNvSpPr>
          <p:nvPr userDrawn="1"/>
        </p:nvSpPr>
        <p:spPr>
          <a:xfrm>
            <a:off x="552449" y="5605630"/>
            <a:ext cx="11087101" cy="963341"/>
          </a:xfrm>
          <a:prstGeom prst="rect">
            <a:avLst/>
          </a:prstGeom>
          <a:noFill/>
          <a:ln>
            <a:noFill/>
          </a:ln>
        </p:spPr>
        <p:txBody>
          <a:bodyPr vert="horz" wrap="square" lIns="0" tIns="0" rIns="0" bIns="0" rtlCol="0" anchor="b">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00" b="1" noProof="0">
                <a:solidFill>
                  <a:schemeClr val="accent4"/>
                </a:solidFill>
              </a:rPr>
              <a:t>Legal notice</a:t>
            </a:r>
          </a:p>
          <a:p>
            <a:pPr marL="0" marR="0" lvl="0" indent="0" algn="l" defTabSz="914400" rtl="0" eaLnBrk="1" fontAlgn="auto" latinLnBrk="0" hangingPunct="1">
              <a:lnSpc>
                <a:spcPct val="90000"/>
              </a:lnSpc>
              <a:spcBef>
                <a:spcPts val="600"/>
              </a:spcBef>
              <a:spcAft>
                <a:spcPts val="0"/>
              </a:spcAft>
              <a:buClrTx/>
              <a:buSzTx/>
              <a:buFont typeface="Arial" pitchFamily="34" charset="0"/>
              <a:buNone/>
              <a:tabLst/>
              <a:defRPr/>
            </a:pPr>
            <a:r>
              <a:rPr lang="en-US" sz="800" noProof="0">
                <a:solidFill>
                  <a:schemeClr val="accent4"/>
                </a:solidFill>
                <a:latin typeface="+mn-lt"/>
              </a:rPr>
              <a:t>The contents of this publication are for general information and illustrative purposes only and are used at the reader’s own risk. SimCorp uses all reasonable endeavors to ensure the accuracy of the information. However, SimCorp does not guarantee or warrant the accuracy, completeness, factual correctness, or reliability of any information in this publication and does not accept liability for errors, omissions, inaccuracies, or typographical errors. The views and opinions expressed in this publication are not necessarily those of SimCorp. © 2022 SimCorp A/S. All rights reserved. Without limiting rights under copyright, no part of this document may be reproduced, stored in, or introduced into a retrieval system, or transmitted in any form, by any means (electronic, mechanical, photocopying, recording, or otherwise), or for any purpose without the express written permission of SimCorp A/S. SimCorp, the SimCorp logo, SimCorp</a:t>
            </a:r>
            <a:r>
              <a:rPr lang="en-US" sz="800" baseline="30000" noProof="0">
                <a:solidFill>
                  <a:schemeClr val="accent4"/>
                </a:solidFill>
                <a:latin typeface="+mn-lt"/>
              </a:rPr>
              <a:t> ®, </a:t>
            </a:r>
            <a:r>
              <a:rPr lang="en-US" sz="800" noProof="0">
                <a:solidFill>
                  <a:schemeClr val="accent4"/>
                </a:solidFill>
                <a:latin typeface="+mn-lt"/>
              </a:rPr>
              <a:t>and SimCorp Services are either registered trademarks or trademarks of SimCorp A/S in Denmark and/or other countries. Refer to www.simcorp.com/trademarks for a full list of SimCorp A/S trademarks. Other trademarks referred to in this document are the property of their respective owners.</a:t>
            </a:r>
            <a:endParaRPr lang="en-US" sz="800" b="0" noProof="0">
              <a:solidFill>
                <a:schemeClr val="accent4"/>
              </a:solidFill>
            </a:endParaRPr>
          </a:p>
        </p:txBody>
      </p:sp>
      <p:sp>
        <p:nvSpPr>
          <p:cNvPr id="11" name="Text Placeholder 9">
            <a:extLst>
              <a:ext uri="{FF2B5EF4-FFF2-40B4-BE49-F238E27FC236}">
                <a16:creationId xmlns:a16="http://schemas.microsoft.com/office/drawing/2014/main" id="{5B3E57AC-A3B7-4F20-82BA-614179A860B5}"/>
              </a:ext>
            </a:extLst>
          </p:cNvPr>
          <p:cNvSpPr>
            <a:spLocks noGrp="1" noChangeAspect="1"/>
          </p:cNvSpPr>
          <p:nvPr>
            <p:ph type="body" sz="quarter" idx="34" hasCustomPrompt="1"/>
          </p:nvPr>
        </p:nvSpPr>
        <p:spPr>
          <a:xfrm>
            <a:off x="0" y="0"/>
            <a:ext cx="1518834" cy="1518834"/>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7" name="Text Placeholder 9">
            <a:extLst>
              <a:ext uri="{FF2B5EF4-FFF2-40B4-BE49-F238E27FC236}">
                <a16:creationId xmlns:a16="http://schemas.microsoft.com/office/drawing/2014/main" id="{20ECBCDE-1B46-4EE9-8F78-04FC3DAD7830}"/>
              </a:ext>
            </a:extLst>
          </p:cNvPr>
          <p:cNvSpPr>
            <a:spLocks noGrp="1" noChangeAspect="1"/>
          </p:cNvSpPr>
          <p:nvPr>
            <p:ph type="body" sz="quarter" idx="27" hasCustomPrompt="1"/>
          </p:nvPr>
        </p:nvSpPr>
        <p:spPr>
          <a:xfrm>
            <a:off x="7635496" y="0"/>
            <a:ext cx="1518834" cy="1518834"/>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8" name="Text Placeholder 9">
            <a:extLst>
              <a:ext uri="{FF2B5EF4-FFF2-40B4-BE49-F238E27FC236}">
                <a16:creationId xmlns:a16="http://schemas.microsoft.com/office/drawing/2014/main" id="{F6439151-73D5-4A4C-B777-19063AE9D1D2}"/>
              </a:ext>
            </a:extLst>
          </p:cNvPr>
          <p:cNvSpPr>
            <a:spLocks noGrp="1" noChangeAspect="1"/>
          </p:cNvSpPr>
          <p:nvPr>
            <p:ph type="body" sz="quarter" idx="29" hasCustomPrompt="1"/>
          </p:nvPr>
        </p:nvSpPr>
        <p:spPr>
          <a:xfrm>
            <a:off x="9154331" y="1518834"/>
            <a:ext cx="1518834" cy="1518834"/>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9" name="Text Placeholder 9">
            <a:extLst>
              <a:ext uri="{FF2B5EF4-FFF2-40B4-BE49-F238E27FC236}">
                <a16:creationId xmlns:a16="http://schemas.microsoft.com/office/drawing/2014/main" id="{292070B8-16EF-4392-B651-D0A2DB60769C}"/>
              </a:ext>
            </a:extLst>
          </p:cNvPr>
          <p:cNvSpPr>
            <a:spLocks noGrp="1" noChangeAspect="1"/>
          </p:cNvSpPr>
          <p:nvPr>
            <p:ph type="body" sz="quarter" idx="33" hasCustomPrompt="1"/>
          </p:nvPr>
        </p:nvSpPr>
        <p:spPr>
          <a:xfrm>
            <a:off x="10673166" y="0"/>
            <a:ext cx="1518834" cy="1518834"/>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Tree>
    <p:extLst>
      <p:ext uri="{BB962C8B-B14F-4D97-AF65-F5344CB8AC3E}">
        <p14:creationId xmlns:p14="http://schemas.microsoft.com/office/powerpoint/2010/main" val="2406278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95234E-A81E-44AD-846F-B49C6147A29E}"/>
              </a:ext>
            </a:extLst>
          </p:cNvPr>
          <p:cNvSpPr txBox="1">
            <a:spLocks/>
          </p:cNvSpPr>
          <p:nvPr/>
        </p:nvSpPr>
        <p:spPr>
          <a:xfrm>
            <a:off x="838200" y="582067"/>
            <a:ext cx="10515600" cy="5693866"/>
          </a:xfrm>
          <a:prstGeom prst="rect">
            <a:avLst/>
          </a:prstGeom>
          <a:noFill/>
        </p:spPr>
        <p:txBody>
          <a:bodyPr vert="horz" wrap="square" lIns="0" tIns="0" rIns="0" bIns="0" rtlCol="0" anchor="ctr">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8800">
                <a:solidFill>
                  <a:schemeClr val="bg1"/>
                </a:solidFill>
                <a:latin typeface="+mn-lt"/>
              </a:rPr>
              <a:t>DO NOT USE </a:t>
            </a:r>
            <a:br>
              <a:rPr lang="en-US" sz="8800">
                <a:solidFill>
                  <a:schemeClr val="bg1"/>
                </a:solidFill>
                <a:latin typeface="+mn-lt"/>
              </a:rPr>
            </a:br>
            <a:r>
              <a:rPr lang="en-US" sz="8800">
                <a:solidFill>
                  <a:schemeClr val="bg1"/>
                </a:solidFill>
                <a:latin typeface="+mn-lt"/>
              </a:rPr>
              <a:t>layouts after this</a:t>
            </a:r>
          </a:p>
          <a:p>
            <a:pPr marL="0" indent="0" algn="l">
              <a:buNone/>
            </a:pPr>
            <a:r>
              <a:rPr lang="en-US" sz="3200">
                <a:solidFill>
                  <a:schemeClr val="bg1"/>
                </a:solidFill>
                <a:latin typeface="+mn-lt"/>
              </a:rPr>
              <a:t>If you see any layouts after this one, </a:t>
            </a:r>
            <a:br>
              <a:rPr lang="en-US" sz="3200">
                <a:solidFill>
                  <a:schemeClr val="bg1"/>
                </a:solidFill>
                <a:latin typeface="+mn-lt"/>
              </a:rPr>
            </a:br>
            <a:r>
              <a:rPr lang="en-US" sz="3200">
                <a:solidFill>
                  <a:schemeClr val="bg1"/>
                </a:solidFill>
                <a:latin typeface="+mn-lt"/>
              </a:rPr>
              <a:t>do not use them. These layouts are not part </a:t>
            </a:r>
            <a:br>
              <a:rPr lang="en-US" sz="3200">
                <a:solidFill>
                  <a:schemeClr val="bg1"/>
                </a:solidFill>
                <a:latin typeface="+mn-lt"/>
              </a:rPr>
            </a:br>
            <a:r>
              <a:rPr lang="en-US" sz="3200">
                <a:solidFill>
                  <a:schemeClr val="bg1"/>
                </a:solidFill>
                <a:latin typeface="+mn-lt"/>
              </a:rPr>
              <a:t>of Simcorp's corporate template. </a:t>
            </a:r>
          </a:p>
          <a:p>
            <a:pPr marL="0" indent="0" algn="l">
              <a:buNone/>
            </a:pPr>
            <a:r>
              <a:rPr lang="en-US" sz="3200">
                <a:solidFill>
                  <a:schemeClr val="bg1"/>
                </a:solidFill>
                <a:latin typeface="+mn-lt"/>
              </a:rPr>
              <a:t>Due to PowerPoint’s standard Copy/Paste functionality, these "orphan" layouts may appear when slides from other templates are copied into this template.</a:t>
            </a:r>
            <a:endParaRPr lang="en-US" sz="8800">
              <a:solidFill>
                <a:schemeClr val="bg1"/>
              </a:solidFill>
              <a:latin typeface="+mn-lt"/>
            </a:endParaRPr>
          </a:p>
        </p:txBody>
      </p:sp>
    </p:spTree>
    <p:extLst>
      <p:ext uri="{BB962C8B-B14F-4D97-AF65-F5344CB8AC3E}">
        <p14:creationId xmlns:p14="http://schemas.microsoft.com/office/powerpoint/2010/main" val="1081358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_Picture_Light">
    <p:bg>
      <p:bgPr>
        <a:solidFill>
          <a:schemeClr val="accent1"/>
        </a:solidFill>
        <a:effectLst/>
      </p:bgPr>
    </p:bg>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4DE9BE55-EFAE-4837-84D2-87E24CCF4AA6}"/>
              </a:ext>
            </a:extLst>
          </p:cNvPr>
          <p:cNvSpPr>
            <a:spLocks noGrp="1"/>
          </p:cNvSpPr>
          <p:nvPr>
            <p:ph type="body" sz="quarter" idx="12" hasCustomPrompt="1"/>
          </p:nvPr>
        </p:nvSpPr>
        <p:spPr>
          <a:xfrm>
            <a:off x="646113" y="5898926"/>
            <a:ext cx="4523845" cy="193899"/>
          </a:xfrm>
        </p:spPr>
        <p:txBody>
          <a:bodyPr anchor="b">
            <a:noAutofit/>
          </a:bodyPr>
          <a:lstStyle>
            <a:lvl1pPr marL="0" indent="0">
              <a:buNone/>
              <a:defRPr>
                <a:solidFill>
                  <a:schemeClr val="accent4"/>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Add date</a:t>
            </a:r>
          </a:p>
        </p:txBody>
      </p:sp>
      <p:sp>
        <p:nvSpPr>
          <p:cNvPr id="2" name="Title 1"/>
          <p:cNvSpPr>
            <a:spLocks noGrp="1"/>
          </p:cNvSpPr>
          <p:nvPr>
            <p:ph type="ctrTitle" hasCustomPrompt="1"/>
          </p:nvPr>
        </p:nvSpPr>
        <p:spPr>
          <a:xfrm>
            <a:off x="646113" y="1245330"/>
            <a:ext cx="6335712" cy="1911292"/>
          </a:xfrm>
        </p:spPr>
        <p:txBody>
          <a:bodyPr anchor="b">
            <a:noAutofit/>
          </a:bodyPr>
          <a:lstStyle>
            <a:lvl1pPr algn="l">
              <a:defRPr sz="4600">
                <a:solidFill>
                  <a:schemeClr val="accent4"/>
                </a:solidFill>
              </a:defRPr>
            </a:lvl1pPr>
          </a:lstStyle>
          <a:p>
            <a:r>
              <a:rPr lang="en-US" noProof="0"/>
              <a:t>Add presentation title</a:t>
            </a:r>
          </a:p>
        </p:txBody>
      </p:sp>
      <p:sp>
        <p:nvSpPr>
          <p:cNvPr id="3" name="Subtitle 2"/>
          <p:cNvSpPr>
            <a:spLocks noGrp="1"/>
          </p:cNvSpPr>
          <p:nvPr>
            <p:ph type="subTitle" idx="1" hasCustomPrompt="1"/>
          </p:nvPr>
        </p:nvSpPr>
        <p:spPr>
          <a:xfrm>
            <a:off x="646113" y="3300622"/>
            <a:ext cx="6335712" cy="553998"/>
          </a:xfrm>
        </p:spPr>
        <p:txBody>
          <a:bodyPr>
            <a:noAutofit/>
          </a:bodyPr>
          <a:lstStyle>
            <a:lvl1pPr marL="0" indent="0" algn="l">
              <a:buNone/>
              <a:defRPr sz="1800">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Add subtitle - max two lines</a:t>
            </a:r>
          </a:p>
        </p:txBody>
      </p:sp>
      <p:pic>
        <p:nvPicPr>
          <p:cNvPr id="13" name="Graphic 12">
            <a:extLst>
              <a:ext uri="{FF2B5EF4-FFF2-40B4-BE49-F238E27FC236}">
                <a16:creationId xmlns:a16="http://schemas.microsoft.com/office/drawing/2014/main" id="{6F535B41-BB5A-4596-BEE9-782D24DDFD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809" y="289029"/>
            <a:ext cx="1397192" cy="264691"/>
          </a:xfrm>
          <a:prstGeom prst="rect">
            <a:avLst/>
          </a:prstGeom>
        </p:spPr>
      </p:pic>
      <p:sp>
        <p:nvSpPr>
          <p:cNvPr id="30" name="TextBox 29">
            <a:extLst>
              <a:ext uri="{FF2B5EF4-FFF2-40B4-BE49-F238E27FC236}">
                <a16:creationId xmlns:a16="http://schemas.microsoft.com/office/drawing/2014/main" id="{6C126640-7395-4CB4-8BAE-170DE1A8A13D}"/>
              </a:ext>
            </a:extLst>
          </p:cNvPr>
          <p:cNvSpPr txBox="1">
            <a:spLocks/>
          </p:cNvSpPr>
          <p:nvPr/>
        </p:nvSpPr>
        <p:spPr>
          <a:xfrm>
            <a:off x="-3238500" y="3713810"/>
            <a:ext cx="3054075" cy="1138773"/>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On this layout, you can change the background color to white</a:t>
            </a:r>
          </a:p>
          <a:p>
            <a:pPr marL="0" indent="0">
              <a:buNone/>
            </a:pPr>
            <a:r>
              <a:rPr lang="en-US" sz="1000" b="1">
                <a:solidFill>
                  <a:schemeClr val="tx1"/>
                </a:solidFill>
              </a:rPr>
              <a:t>In the Ribbon:</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Go to the Design tab</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Select Format Background</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Change the background color to white</a:t>
            </a:r>
            <a:endParaRPr lang="en-US" sz="1000" b="1">
              <a:solidFill>
                <a:schemeClr val="tx1"/>
              </a:solidFill>
            </a:endParaRPr>
          </a:p>
        </p:txBody>
      </p:sp>
      <p:pic>
        <p:nvPicPr>
          <p:cNvPr id="29" name="Graphic 28">
            <a:extLst>
              <a:ext uri="{FF2B5EF4-FFF2-40B4-BE49-F238E27FC236}">
                <a16:creationId xmlns:a16="http://schemas.microsoft.com/office/drawing/2014/main" id="{BC8754C0-7840-41C0-ACF7-C6B89822A90E}"/>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287809" y="289029"/>
            <a:ext cx="1397192" cy="264691"/>
          </a:xfrm>
          <a:prstGeom prst="rect">
            <a:avLst/>
          </a:prstGeom>
        </p:spPr>
      </p:pic>
      <p:grpSp>
        <p:nvGrpSpPr>
          <p:cNvPr id="93" name="Group 92">
            <a:extLst>
              <a:ext uri="{FF2B5EF4-FFF2-40B4-BE49-F238E27FC236}">
                <a16:creationId xmlns:a16="http://schemas.microsoft.com/office/drawing/2014/main" id="{ABDC9A29-E8A5-4749-8687-55AF1944A0B6}"/>
              </a:ext>
            </a:extLst>
          </p:cNvPr>
          <p:cNvGrpSpPr/>
          <p:nvPr userDrawn="1"/>
        </p:nvGrpSpPr>
        <p:grpSpPr>
          <a:xfrm>
            <a:off x="-3247458" y="-5397"/>
            <a:ext cx="3063033" cy="3444887"/>
            <a:chOff x="-3247458" y="-5397"/>
            <a:chExt cx="3063033" cy="3444887"/>
          </a:xfrm>
        </p:grpSpPr>
        <p:sp>
          <p:nvSpPr>
            <p:cNvPr id="94" name="TextBox 8">
              <a:extLst>
                <a:ext uri="{FF2B5EF4-FFF2-40B4-BE49-F238E27FC236}">
                  <a16:creationId xmlns:a16="http://schemas.microsoft.com/office/drawing/2014/main" id="{49A61293-5CD1-4E53-A614-27C015E614D5}"/>
                </a:ext>
              </a:extLst>
            </p:cNvPr>
            <p:cNvSpPr txBox="1">
              <a:spLocks/>
            </p:cNvSpPr>
            <p:nvPr/>
          </p:nvSpPr>
          <p:spPr>
            <a:xfrm>
              <a:off x="-3238500" y="-5397"/>
              <a:ext cx="3054075" cy="2677656"/>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Change the ‘graphic square’ elements</a:t>
              </a:r>
            </a:p>
            <a:p>
              <a:pPr marL="0" indent="0">
                <a:buNone/>
              </a:pPr>
              <a:r>
                <a:rPr lang="en-US" sz="1000" b="1">
                  <a:solidFill>
                    <a:schemeClr val="tx1"/>
                  </a:solidFill>
                </a:rPr>
                <a:t>Remove</a:t>
              </a:r>
              <a:r>
                <a:rPr lang="en-US" sz="1000" b="0">
                  <a:solidFill>
                    <a:schemeClr val="tx1"/>
                  </a:solidFill>
                </a:rPr>
                <a:t> elements by deleting them.</a:t>
              </a:r>
            </a:p>
            <a:p>
              <a:pPr marL="0" indent="0">
                <a:buNone/>
              </a:pPr>
              <a:r>
                <a:rPr lang="en-US" sz="1000" b="1">
                  <a:solidFill>
                    <a:schemeClr val="tx1"/>
                  </a:solidFill>
                </a:rPr>
                <a:t>Add</a:t>
              </a:r>
              <a:r>
                <a:rPr lang="en-US" sz="1000" b="0">
                  <a:solidFill>
                    <a:schemeClr val="tx1"/>
                  </a:solidFill>
                </a:rPr>
                <a:t> elements by copying existing ones to other locations. Copy a square by pressing the Ctrl key while you move a square with the mouse (release the mouse before you release Ctrl).</a:t>
              </a:r>
            </a:p>
            <a:p>
              <a:pPr marL="0" indent="0">
                <a:buNone/>
              </a:pPr>
              <a:r>
                <a:rPr lang="en-US" sz="1000" b="0">
                  <a:solidFill>
                    <a:schemeClr val="tx1"/>
                  </a:solidFill>
                </a:rPr>
                <a:t>Follow these guidelines:</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For layouts with colored backgrounds, do not change the original fill color</a:t>
              </a:r>
            </a:p>
            <a:p>
              <a:pPr marL="177800" indent="-180000">
                <a:buFont typeface="+mj-lt"/>
                <a:buAutoNum type="arabicPeriod"/>
              </a:pPr>
              <a:r>
                <a:rPr lang="en-US" sz="1000" b="0">
                  <a:solidFill>
                    <a:schemeClr val="tx1"/>
                  </a:solidFill>
                </a:rPr>
                <a:t>Do not leave space between elements and make sure they do not overlap</a:t>
              </a:r>
            </a:p>
            <a:p>
              <a:pPr marL="177800" indent="-180000">
                <a:buFont typeface="+mj-lt"/>
                <a:buAutoNum type="arabicPeriod"/>
              </a:pPr>
              <a:r>
                <a:rPr lang="en-US" sz="1000" b="0">
                  <a:solidFill>
                    <a:schemeClr val="tx1"/>
                  </a:solidFill>
                </a:rPr>
                <a:t>If you change the size of the squares, ensure that they remain square by pressing the Shift key while using the corner markers to change the size.</a:t>
              </a:r>
              <a:endParaRPr lang="en-US" sz="1000" b="1">
                <a:solidFill>
                  <a:schemeClr val="tx1"/>
                </a:solidFill>
              </a:endParaRPr>
            </a:p>
          </p:txBody>
        </p:sp>
        <p:grpSp>
          <p:nvGrpSpPr>
            <p:cNvPr id="95" name="Group 94">
              <a:extLst>
                <a:ext uri="{FF2B5EF4-FFF2-40B4-BE49-F238E27FC236}">
                  <a16:creationId xmlns:a16="http://schemas.microsoft.com/office/drawing/2014/main" id="{9E0C101A-51D2-449F-AFE5-845A4E703A6E}"/>
                </a:ext>
              </a:extLst>
            </p:cNvPr>
            <p:cNvGrpSpPr>
              <a:grpSpLocks/>
            </p:cNvGrpSpPr>
            <p:nvPr/>
          </p:nvGrpSpPr>
          <p:grpSpPr>
            <a:xfrm>
              <a:off x="-3247458" y="2780259"/>
              <a:ext cx="3016477" cy="659231"/>
              <a:chOff x="-3247458" y="2183435"/>
              <a:chExt cx="3016477" cy="659231"/>
            </a:xfrm>
          </p:grpSpPr>
          <p:grpSp>
            <p:nvGrpSpPr>
              <p:cNvPr id="96" name="Group 95">
                <a:extLst>
                  <a:ext uri="{FF2B5EF4-FFF2-40B4-BE49-F238E27FC236}">
                    <a16:creationId xmlns:a16="http://schemas.microsoft.com/office/drawing/2014/main" id="{0D3A8D6C-C731-452F-BF09-7DA2B9B72FE9}"/>
                  </a:ext>
                </a:extLst>
              </p:cNvPr>
              <p:cNvGrpSpPr/>
              <p:nvPr/>
            </p:nvGrpSpPr>
            <p:grpSpPr>
              <a:xfrm>
                <a:off x="-2995593" y="2183436"/>
                <a:ext cx="1170869" cy="659230"/>
                <a:chOff x="-1820135" y="4330269"/>
                <a:chExt cx="1397193" cy="786656"/>
              </a:xfrm>
            </p:grpSpPr>
            <p:sp>
              <p:nvSpPr>
                <p:cNvPr id="109" name="Rectangle 108">
                  <a:extLst>
                    <a:ext uri="{FF2B5EF4-FFF2-40B4-BE49-F238E27FC236}">
                      <a16:creationId xmlns:a16="http://schemas.microsoft.com/office/drawing/2014/main" id="{781577B7-A2CE-450B-A780-CD13F9C27690}"/>
                    </a:ext>
                  </a:extLst>
                </p:cNvPr>
                <p:cNvSpPr>
                  <a:spLocks/>
                </p:cNvSpPr>
                <p:nvPr/>
              </p:nvSpPr>
              <p:spPr>
                <a:xfrm>
                  <a:off x="-1820135" y="4330269"/>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0" name="Rectangle 109">
                  <a:extLst>
                    <a:ext uri="{FF2B5EF4-FFF2-40B4-BE49-F238E27FC236}">
                      <a16:creationId xmlns:a16="http://schemas.microsoft.com/office/drawing/2014/main" id="{08D29B63-36F5-4E8E-9561-F1034AB3BE54}"/>
                    </a:ext>
                  </a:extLst>
                </p:cNvPr>
                <p:cNvSpPr>
                  <a:spLocks/>
                </p:cNvSpPr>
                <p:nvPr/>
              </p:nvSpPr>
              <p:spPr>
                <a:xfrm>
                  <a:off x="-1820135" y="4630627"/>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1" name="Rectangle 110">
                  <a:extLst>
                    <a:ext uri="{FF2B5EF4-FFF2-40B4-BE49-F238E27FC236}">
                      <a16:creationId xmlns:a16="http://schemas.microsoft.com/office/drawing/2014/main" id="{09D13F43-9E2C-4472-8137-8348CC85A26D}"/>
                    </a:ext>
                  </a:extLst>
                </p:cNvPr>
                <p:cNvSpPr>
                  <a:spLocks/>
                </p:cNvSpPr>
                <p:nvPr/>
              </p:nvSpPr>
              <p:spPr>
                <a:xfrm>
                  <a:off x="-1820135" y="4873085"/>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2" name="Rectangle 111">
                  <a:extLst>
                    <a:ext uri="{FF2B5EF4-FFF2-40B4-BE49-F238E27FC236}">
                      <a16:creationId xmlns:a16="http://schemas.microsoft.com/office/drawing/2014/main" id="{0BE7F8B4-8404-494E-B876-6605C42CABC4}"/>
                    </a:ext>
                  </a:extLst>
                </p:cNvPr>
                <p:cNvSpPr>
                  <a:spLocks/>
                </p:cNvSpPr>
                <p:nvPr/>
              </p:nvSpPr>
              <p:spPr>
                <a:xfrm>
                  <a:off x="-666782" y="433026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3" name="Rectangle 112">
                  <a:extLst>
                    <a:ext uri="{FF2B5EF4-FFF2-40B4-BE49-F238E27FC236}">
                      <a16:creationId xmlns:a16="http://schemas.microsoft.com/office/drawing/2014/main" id="{61AA6463-CB26-4566-BBDB-B13C5B70B5D7}"/>
                    </a:ext>
                  </a:extLst>
                </p:cNvPr>
                <p:cNvSpPr>
                  <a:spLocks/>
                </p:cNvSpPr>
                <p:nvPr/>
              </p:nvSpPr>
              <p:spPr>
                <a:xfrm>
                  <a:off x="-911526" y="457410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97" name="Group 96">
                <a:extLst>
                  <a:ext uri="{FF2B5EF4-FFF2-40B4-BE49-F238E27FC236}">
                    <a16:creationId xmlns:a16="http://schemas.microsoft.com/office/drawing/2014/main" id="{D4D0627C-5502-4B79-ACE5-22870E887C0F}"/>
                  </a:ext>
                </a:extLst>
              </p:cNvPr>
              <p:cNvGrpSpPr/>
              <p:nvPr/>
            </p:nvGrpSpPr>
            <p:grpSpPr>
              <a:xfrm>
                <a:off x="-3247458" y="2183435"/>
                <a:ext cx="190497" cy="190497"/>
                <a:chOff x="-1190625" y="5119688"/>
                <a:chExt cx="242890" cy="242890"/>
              </a:xfrm>
            </p:grpSpPr>
            <p:sp>
              <p:nvSpPr>
                <p:cNvPr id="107" name="Oval 106">
                  <a:extLst>
                    <a:ext uri="{FF2B5EF4-FFF2-40B4-BE49-F238E27FC236}">
                      <a16:creationId xmlns:a16="http://schemas.microsoft.com/office/drawing/2014/main" id="{FB84CA61-FE1B-44AC-B0EF-0211845A06B3}"/>
                    </a:ext>
                  </a:extLst>
                </p:cNvPr>
                <p:cNvSpPr/>
                <p:nvPr/>
              </p:nvSpPr>
              <p:spPr>
                <a:xfrm>
                  <a:off x="-1190625" y="5119688"/>
                  <a:ext cx="242890" cy="24289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8" name="Plus Sign 107">
                  <a:extLst>
                    <a:ext uri="{FF2B5EF4-FFF2-40B4-BE49-F238E27FC236}">
                      <a16:creationId xmlns:a16="http://schemas.microsoft.com/office/drawing/2014/main" id="{C0232DD4-CF40-4B98-8913-4450FCEBDD2E}"/>
                    </a:ext>
                  </a:extLst>
                </p:cNvPr>
                <p:cNvSpPr>
                  <a:spLocks/>
                </p:cNvSpPr>
                <p:nvPr/>
              </p:nvSpPr>
              <p:spPr>
                <a:xfrm>
                  <a:off x="-1171170" y="5139143"/>
                  <a:ext cx="203980" cy="203980"/>
                </a:xfrm>
                <a:prstGeom prst="mathPlus">
                  <a:avLst>
                    <a:gd name="adj1" fmla="val 11846"/>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98" name="Group 97">
                <a:extLst>
                  <a:ext uri="{FF2B5EF4-FFF2-40B4-BE49-F238E27FC236}">
                    <a16:creationId xmlns:a16="http://schemas.microsoft.com/office/drawing/2014/main" id="{57D52C47-BFE7-4039-B6E5-080FB68330CA}"/>
                  </a:ext>
                </a:extLst>
              </p:cNvPr>
              <p:cNvGrpSpPr/>
              <p:nvPr/>
            </p:nvGrpSpPr>
            <p:grpSpPr>
              <a:xfrm>
                <a:off x="-1401850" y="2183435"/>
                <a:ext cx="1170869" cy="659230"/>
                <a:chOff x="-1820135" y="5417070"/>
                <a:chExt cx="1397193" cy="786656"/>
              </a:xfrm>
            </p:grpSpPr>
            <p:sp>
              <p:nvSpPr>
                <p:cNvPr id="102" name="Rectangle 101">
                  <a:extLst>
                    <a:ext uri="{FF2B5EF4-FFF2-40B4-BE49-F238E27FC236}">
                      <a16:creationId xmlns:a16="http://schemas.microsoft.com/office/drawing/2014/main" id="{DA4CD11A-1561-4663-B23E-A04830C00FC5}"/>
                    </a:ext>
                  </a:extLst>
                </p:cNvPr>
                <p:cNvSpPr>
                  <a:spLocks/>
                </p:cNvSpPr>
                <p:nvPr/>
              </p:nvSpPr>
              <p:spPr>
                <a:xfrm>
                  <a:off x="-1820135" y="5417070"/>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3" name="Rectangle 102">
                  <a:extLst>
                    <a:ext uri="{FF2B5EF4-FFF2-40B4-BE49-F238E27FC236}">
                      <a16:creationId xmlns:a16="http://schemas.microsoft.com/office/drawing/2014/main" id="{B956D763-E1A7-4AE7-92E1-7F95ECF7E7AA}"/>
                    </a:ext>
                  </a:extLst>
                </p:cNvPr>
                <p:cNvSpPr>
                  <a:spLocks/>
                </p:cNvSpPr>
                <p:nvPr/>
              </p:nvSpPr>
              <p:spPr>
                <a:xfrm>
                  <a:off x="-1820135" y="565264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4" name="Rectangle 103">
                  <a:extLst>
                    <a:ext uri="{FF2B5EF4-FFF2-40B4-BE49-F238E27FC236}">
                      <a16:creationId xmlns:a16="http://schemas.microsoft.com/office/drawing/2014/main" id="{5FFD1B7A-A147-4AA6-86F2-F5E16747F701}"/>
                    </a:ext>
                  </a:extLst>
                </p:cNvPr>
                <p:cNvSpPr>
                  <a:spLocks/>
                </p:cNvSpPr>
                <p:nvPr/>
              </p:nvSpPr>
              <p:spPr>
                <a:xfrm>
                  <a:off x="-1820135" y="595988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5" name="Rectangle 104">
                  <a:extLst>
                    <a:ext uri="{FF2B5EF4-FFF2-40B4-BE49-F238E27FC236}">
                      <a16:creationId xmlns:a16="http://schemas.microsoft.com/office/drawing/2014/main" id="{1C1D4468-755C-456B-A94B-13A72CF3CC6C}"/>
                    </a:ext>
                  </a:extLst>
                </p:cNvPr>
                <p:cNvSpPr/>
                <p:nvPr/>
              </p:nvSpPr>
              <p:spPr>
                <a:xfrm>
                  <a:off x="-666782" y="5417333"/>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6" name="Rectangle 105">
                  <a:extLst>
                    <a:ext uri="{FF2B5EF4-FFF2-40B4-BE49-F238E27FC236}">
                      <a16:creationId xmlns:a16="http://schemas.microsoft.com/office/drawing/2014/main" id="{4C62C072-92EB-4C83-B824-462D68308599}"/>
                    </a:ext>
                  </a:extLst>
                </p:cNvPr>
                <p:cNvSpPr/>
                <p:nvPr/>
              </p:nvSpPr>
              <p:spPr>
                <a:xfrm>
                  <a:off x="-773462" y="571604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99" name="Group 98">
                <a:extLst>
                  <a:ext uri="{FF2B5EF4-FFF2-40B4-BE49-F238E27FC236}">
                    <a16:creationId xmlns:a16="http://schemas.microsoft.com/office/drawing/2014/main" id="{F2E9835D-7DC4-4675-9E08-1C1E6008B42A}"/>
                  </a:ext>
                </a:extLst>
              </p:cNvPr>
              <p:cNvGrpSpPr/>
              <p:nvPr/>
            </p:nvGrpSpPr>
            <p:grpSpPr>
              <a:xfrm>
                <a:off x="-1653715" y="2183435"/>
                <a:ext cx="190497" cy="190497"/>
                <a:chOff x="-820920" y="5119691"/>
                <a:chExt cx="242890" cy="242890"/>
              </a:xfrm>
            </p:grpSpPr>
            <p:sp>
              <p:nvSpPr>
                <p:cNvPr id="100" name="Oval 99">
                  <a:extLst>
                    <a:ext uri="{FF2B5EF4-FFF2-40B4-BE49-F238E27FC236}">
                      <a16:creationId xmlns:a16="http://schemas.microsoft.com/office/drawing/2014/main" id="{06AD8FE6-D83A-4607-A04C-1A7ED9C2D642}"/>
                    </a:ext>
                  </a:extLst>
                </p:cNvPr>
                <p:cNvSpPr/>
                <p:nvPr/>
              </p:nvSpPr>
              <p:spPr>
                <a:xfrm>
                  <a:off x="-820920" y="5119691"/>
                  <a:ext cx="242890" cy="242890"/>
                </a:xfrm>
                <a:prstGeom prst="ellipse">
                  <a:avLst/>
                </a:prstGeom>
                <a:solidFill>
                  <a:srgbClr val="C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1" name="Division Sign 100">
                  <a:extLst>
                    <a:ext uri="{FF2B5EF4-FFF2-40B4-BE49-F238E27FC236}">
                      <a16:creationId xmlns:a16="http://schemas.microsoft.com/office/drawing/2014/main" id="{3A7930B6-6498-453A-97B7-8A63060A317B}"/>
                    </a:ext>
                  </a:extLst>
                </p:cNvPr>
                <p:cNvSpPr>
                  <a:spLocks/>
                </p:cNvSpPr>
                <p:nvPr/>
              </p:nvSpPr>
              <p:spPr>
                <a:xfrm>
                  <a:off x="-801465" y="5139146"/>
                  <a:ext cx="203980" cy="203980"/>
                </a:xfrm>
                <a:prstGeom prst="mathDivide">
                  <a:avLst>
                    <a:gd name="adj1" fmla="val 11846"/>
                    <a:gd name="adj2" fmla="val 7048"/>
                    <a:gd name="adj3" fmla="val 1176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grpSp>
      <p:sp>
        <p:nvSpPr>
          <p:cNvPr id="33" name="Picture Placeholder 32">
            <a:extLst>
              <a:ext uri="{FF2B5EF4-FFF2-40B4-BE49-F238E27FC236}">
                <a16:creationId xmlns:a16="http://schemas.microsoft.com/office/drawing/2014/main" id="{D305F848-9819-4F22-97A6-91271DFD8AA0}"/>
              </a:ext>
            </a:extLst>
          </p:cNvPr>
          <p:cNvSpPr>
            <a:spLocks noGrp="1"/>
          </p:cNvSpPr>
          <p:nvPr>
            <p:ph type="pic" sz="quarter" idx="17"/>
          </p:nvPr>
        </p:nvSpPr>
        <p:spPr>
          <a:xfrm>
            <a:off x="5226577" y="0"/>
            <a:ext cx="6965423" cy="6858000"/>
          </a:xfrm>
          <a:custGeom>
            <a:avLst/>
            <a:gdLst>
              <a:gd name="connsiteX0" fmla="*/ 2285423 w 6965423"/>
              <a:gd name="connsiteY0" fmla="*/ 0 h 6858000"/>
              <a:gd name="connsiteX1" fmla="*/ 6965423 w 6965423"/>
              <a:gd name="connsiteY1" fmla="*/ 0 h 6858000"/>
              <a:gd name="connsiteX2" fmla="*/ 6965423 w 6965423"/>
              <a:gd name="connsiteY2" fmla="*/ 6858000 h 6858000"/>
              <a:gd name="connsiteX3" fmla="*/ 2286000 w 6965423"/>
              <a:gd name="connsiteY3" fmla="*/ 6858000 h 6858000"/>
              <a:gd name="connsiteX4" fmla="*/ 125423 w 6965423"/>
              <a:gd name="connsiteY4" fmla="*/ 6858000 h 6858000"/>
              <a:gd name="connsiteX5" fmla="*/ 0 w 6965423"/>
              <a:gd name="connsiteY5" fmla="*/ 6858000 h 6858000"/>
              <a:gd name="connsiteX6" fmla="*/ 0 w 6965423"/>
              <a:gd name="connsiteY6" fmla="*/ 4572000 h 6858000"/>
              <a:gd name="connsiteX7" fmla="*/ 2285423 w 6965423"/>
              <a:gd name="connsiteY7" fmla="*/ 4572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5423" h="6858000">
                <a:moveTo>
                  <a:pt x="2285423" y="0"/>
                </a:moveTo>
                <a:lnTo>
                  <a:pt x="6965423" y="0"/>
                </a:lnTo>
                <a:lnTo>
                  <a:pt x="6965423" y="6858000"/>
                </a:lnTo>
                <a:lnTo>
                  <a:pt x="2286000" y="6858000"/>
                </a:lnTo>
                <a:lnTo>
                  <a:pt x="125423" y="6858000"/>
                </a:lnTo>
                <a:lnTo>
                  <a:pt x="0" y="6858000"/>
                </a:lnTo>
                <a:lnTo>
                  <a:pt x="0" y="4572000"/>
                </a:lnTo>
                <a:lnTo>
                  <a:pt x="2285423" y="4572000"/>
                </a:lnTo>
                <a:close/>
              </a:path>
            </a:pathLst>
          </a:custGeom>
          <a:solidFill>
            <a:schemeClr val="bg1">
              <a:lumMod val="95000"/>
            </a:schemeClr>
          </a:solidFill>
        </p:spPr>
        <p:txBody>
          <a:bodyPr wrap="square" anchor="ctr">
            <a:noAutofit/>
          </a:bodyPr>
          <a:lstStyle>
            <a:lvl1pPr marL="3679825" indent="0" algn="l">
              <a:buNone/>
              <a:defRPr/>
            </a:lvl1pPr>
          </a:lstStyle>
          <a:p>
            <a:r>
              <a:rPr lang="en-US"/>
              <a:t>Click icon to add picture</a:t>
            </a:r>
          </a:p>
        </p:txBody>
      </p:sp>
      <p:sp>
        <p:nvSpPr>
          <p:cNvPr id="32" name="Text Placeholder 21">
            <a:extLst>
              <a:ext uri="{FF2B5EF4-FFF2-40B4-BE49-F238E27FC236}">
                <a16:creationId xmlns:a16="http://schemas.microsoft.com/office/drawing/2014/main" id="{EBCEDBC7-DAE6-4871-A891-BBFF3ABD3FEC}"/>
              </a:ext>
            </a:extLst>
          </p:cNvPr>
          <p:cNvSpPr>
            <a:spLocks noGrp="1" noChangeAspect="1"/>
          </p:cNvSpPr>
          <p:nvPr>
            <p:ph type="body" sz="quarter" idx="13" hasCustomPrompt="1"/>
          </p:nvPr>
        </p:nvSpPr>
        <p:spPr>
          <a:xfrm>
            <a:off x="9906000" y="4572000"/>
            <a:ext cx="2286000" cy="2286000"/>
          </a:xfrm>
          <a:solidFill>
            <a:schemeClr val="accent1"/>
          </a:solidFill>
          <a:ln>
            <a:noFill/>
          </a:ln>
        </p:spPr>
        <p:txBody>
          <a:bodyPr lIns="72000" tIns="72000" rIns="72000" bIns="72000"/>
          <a:lstStyle>
            <a:lvl1pPr marL="0" indent="0">
              <a:buFont typeface="Arial" panose="020B0604020202020204" pitchFamily="34" charset="0"/>
              <a:buNone/>
              <a:defRPr sz="1400">
                <a:solidFill>
                  <a:schemeClr val="bg1"/>
                </a:solidFill>
              </a:defRPr>
            </a:lvl1pPr>
          </a:lstStyle>
          <a:p>
            <a:pPr lvl="0"/>
            <a:r>
              <a:rPr lang="en-US"/>
              <a:t> </a:t>
            </a:r>
          </a:p>
        </p:txBody>
      </p:sp>
    </p:spTree>
    <p:extLst>
      <p:ext uri="{BB962C8B-B14F-4D97-AF65-F5344CB8AC3E}">
        <p14:creationId xmlns:p14="http://schemas.microsoft.com/office/powerpoint/2010/main" val="2253026278"/>
      </p:ext>
    </p:extLst>
  </p:cSld>
  <p:clrMapOvr>
    <a:masterClrMapping/>
  </p:clrMapOvr>
  <p:extLst>
    <p:ext uri="{DCECCB84-F9BA-43D5-87BE-67443E8EF086}">
      <p15:sldGuideLst xmlns:p15="http://schemas.microsoft.com/office/powerpoint/2012/main">
        <p15:guide id="1" pos="40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95234E-A81E-44AD-846F-B49C6147A29E}"/>
              </a:ext>
            </a:extLst>
          </p:cNvPr>
          <p:cNvSpPr txBox="1">
            <a:spLocks/>
          </p:cNvSpPr>
          <p:nvPr/>
        </p:nvSpPr>
        <p:spPr>
          <a:xfrm>
            <a:off x="838200" y="2210205"/>
            <a:ext cx="10515600" cy="2437590"/>
          </a:xfrm>
          <a:prstGeom prst="rect">
            <a:avLst/>
          </a:prstGeom>
        </p:spPr>
        <p:txBody>
          <a:bodyPr vert="horz" wrap="square" lIns="0" tIns="0" rIns="0" bIns="0" rtlCol="0" anchor="ctr">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8800">
                <a:solidFill>
                  <a:schemeClr val="bg1"/>
                </a:solidFill>
              </a:rPr>
              <a:t>DIVIDER </a:t>
            </a:r>
            <a:br>
              <a:rPr lang="en-US" sz="8800">
                <a:solidFill>
                  <a:schemeClr val="bg1"/>
                </a:solidFill>
              </a:rPr>
            </a:br>
            <a:r>
              <a:rPr lang="en-US" sz="8800">
                <a:solidFill>
                  <a:schemeClr val="bg1"/>
                </a:solidFill>
              </a:rPr>
              <a:t>layouts</a:t>
            </a:r>
          </a:p>
        </p:txBody>
      </p:sp>
    </p:spTree>
    <p:extLst>
      <p:ext uri="{BB962C8B-B14F-4D97-AF65-F5344CB8AC3E}">
        <p14:creationId xmlns:p14="http://schemas.microsoft.com/office/powerpoint/2010/main" val="1205878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Graphic_Dark">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92730-AD19-4892-A667-75D5658CC22B}"/>
              </a:ext>
            </a:extLst>
          </p:cNvPr>
          <p:cNvSpPr>
            <a:spLocks noGrp="1"/>
          </p:cNvSpPr>
          <p:nvPr>
            <p:ph type="title" hasCustomPrompt="1"/>
          </p:nvPr>
        </p:nvSpPr>
        <p:spPr>
          <a:xfrm>
            <a:off x="2403189" y="1770538"/>
            <a:ext cx="7048499" cy="1551194"/>
          </a:xfrm>
        </p:spPr>
        <p:txBody>
          <a:bodyPr wrap="square" anchor="t">
            <a:noAutofit/>
          </a:bodyPr>
          <a:lstStyle>
            <a:lvl1pPr algn="l">
              <a:defRPr sz="5600">
                <a:solidFill>
                  <a:schemeClr val="accent1"/>
                </a:solidFill>
              </a:defRPr>
            </a:lvl1pPr>
          </a:lstStyle>
          <a:p>
            <a:r>
              <a:rPr lang="en-US"/>
              <a:t>Add divider title </a:t>
            </a:r>
            <a:br>
              <a:rPr lang="en-US"/>
            </a:br>
            <a:r>
              <a:rPr lang="en-US"/>
              <a:t>– max two lines</a:t>
            </a:r>
          </a:p>
        </p:txBody>
      </p:sp>
      <p:sp>
        <p:nvSpPr>
          <p:cNvPr id="10" name="Text Placeholder 9">
            <a:extLst>
              <a:ext uri="{FF2B5EF4-FFF2-40B4-BE49-F238E27FC236}">
                <a16:creationId xmlns:a16="http://schemas.microsoft.com/office/drawing/2014/main" id="{8C2DBF5C-B85C-4AE8-A267-13120214C16A}"/>
              </a:ext>
            </a:extLst>
          </p:cNvPr>
          <p:cNvSpPr>
            <a:spLocks noGrp="1" noChangeAspect="1"/>
          </p:cNvSpPr>
          <p:nvPr>
            <p:ph type="body" sz="quarter" idx="25" hasCustomPrompt="1"/>
          </p:nvPr>
        </p:nvSpPr>
        <p:spPr>
          <a:xfrm>
            <a:off x="10673166" y="-1"/>
            <a:ext cx="1518834" cy="1518834"/>
          </a:xfrm>
          <a:solidFill>
            <a:schemeClr val="accent1"/>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1" name="Text Placeholder 9">
            <a:extLst>
              <a:ext uri="{FF2B5EF4-FFF2-40B4-BE49-F238E27FC236}">
                <a16:creationId xmlns:a16="http://schemas.microsoft.com/office/drawing/2014/main" id="{304346ED-D3B4-415E-8F1F-C2A1E499AA0E}"/>
              </a:ext>
            </a:extLst>
          </p:cNvPr>
          <p:cNvSpPr>
            <a:spLocks noGrp="1" noChangeAspect="1"/>
          </p:cNvSpPr>
          <p:nvPr>
            <p:ph type="body" sz="quarter" idx="26" hasCustomPrompt="1"/>
          </p:nvPr>
        </p:nvSpPr>
        <p:spPr>
          <a:xfrm>
            <a:off x="10673166" y="1518833"/>
            <a:ext cx="1518834" cy="1518834"/>
          </a:xfrm>
          <a:solidFill>
            <a:schemeClr val="accent1"/>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2" name="Text Placeholder 9">
            <a:extLst>
              <a:ext uri="{FF2B5EF4-FFF2-40B4-BE49-F238E27FC236}">
                <a16:creationId xmlns:a16="http://schemas.microsoft.com/office/drawing/2014/main" id="{2F918170-EBCB-416F-AC0A-FB9F9200BB21}"/>
              </a:ext>
            </a:extLst>
          </p:cNvPr>
          <p:cNvSpPr>
            <a:spLocks noGrp="1" noChangeAspect="1"/>
          </p:cNvSpPr>
          <p:nvPr>
            <p:ph type="body" sz="quarter" idx="27" hasCustomPrompt="1"/>
          </p:nvPr>
        </p:nvSpPr>
        <p:spPr>
          <a:xfrm>
            <a:off x="9154332" y="-1"/>
            <a:ext cx="1518834" cy="1518834"/>
          </a:xfrm>
          <a:solidFill>
            <a:schemeClr val="accent1"/>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4" name="Text Placeholder 9">
            <a:extLst>
              <a:ext uri="{FF2B5EF4-FFF2-40B4-BE49-F238E27FC236}">
                <a16:creationId xmlns:a16="http://schemas.microsoft.com/office/drawing/2014/main" id="{D471472F-A337-4057-B632-729938A1E209}"/>
              </a:ext>
            </a:extLst>
          </p:cNvPr>
          <p:cNvSpPr>
            <a:spLocks noGrp="1" noChangeAspect="1"/>
          </p:cNvSpPr>
          <p:nvPr>
            <p:ph type="body" sz="quarter" idx="29" hasCustomPrompt="1"/>
          </p:nvPr>
        </p:nvSpPr>
        <p:spPr>
          <a:xfrm>
            <a:off x="6113980" y="5339166"/>
            <a:ext cx="1518834" cy="1518834"/>
          </a:xfrm>
          <a:solidFill>
            <a:schemeClr val="accent1"/>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5" name="Text Placeholder 9">
            <a:extLst>
              <a:ext uri="{FF2B5EF4-FFF2-40B4-BE49-F238E27FC236}">
                <a16:creationId xmlns:a16="http://schemas.microsoft.com/office/drawing/2014/main" id="{5CCD1C7A-13E1-48D2-A769-344C29BC93DF}"/>
              </a:ext>
            </a:extLst>
          </p:cNvPr>
          <p:cNvSpPr>
            <a:spLocks noGrp="1" noChangeAspect="1"/>
          </p:cNvSpPr>
          <p:nvPr>
            <p:ph type="body" sz="quarter" idx="30" hasCustomPrompt="1"/>
          </p:nvPr>
        </p:nvSpPr>
        <p:spPr>
          <a:xfrm>
            <a:off x="0" y="3820332"/>
            <a:ext cx="1518834" cy="1518834"/>
          </a:xfrm>
          <a:solidFill>
            <a:schemeClr val="accent1"/>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6" name="Text Placeholder 9">
            <a:extLst>
              <a:ext uri="{FF2B5EF4-FFF2-40B4-BE49-F238E27FC236}">
                <a16:creationId xmlns:a16="http://schemas.microsoft.com/office/drawing/2014/main" id="{5DE790BA-D50B-4F13-9EEF-260046B68424}"/>
              </a:ext>
            </a:extLst>
          </p:cNvPr>
          <p:cNvSpPr>
            <a:spLocks noGrp="1" noChangeAspect="1"/>
          </p:cNvSpPr>
          <p:nvPr>
            <p:ph type="body" sz="quarter" idx="31" hasCustomPrompt="1"/>
          </p:nvPr>
        </p:nvSpPr>
        <p:spPr>
          <a:xfrm>
            <a:off x="0" y="5339166"/>
            <a:ext cx="1518834" cy="1518834"/>
          </a:xfrm>
          <a:solidFill>
            <a:schemeClr val="accent1"/>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8" name="Text Placeholder 9">
            <a:extLst>
              <a:ext uri="{FF2B5EF4-FFF2-40B4-BE49-F238E27FC236}">
                <a16:creationId xmlns:a16="http://schemas.microsoft.com/office/drawing/2014/main" id="{FACB4D5C-AA95-4983-891A-11A4AE74A582}"/>
              </a:ext>
            </a:extLst>
          </p:cNvPr>
          <p:cNvSpPr>
            <a:spLocks noGrp="1" noChangeAspect="1"/>
          </p:cNvSpPr>
          <p:nvPr>
            <p:ph type="body" sz="quarter" idx="32" hasCustomPrompt="1"/>
          </p:nvPr>
        </p:nvSpPr>
        <p:spPr>
          <a:xfrm>
            <a:off x="10673166" y="5339166"/>
            <a:ext cx="1518834" cy="1518834"/>
          </a:xfrm>
          <a:solidFill>
            <a:schemeClr val="accent1"/>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pic>
        <p:nvPicPr>
          <p:cNvPr id="7" name="Graphic 6">
            <a:extLst>
              <a:ext uri="{FF2B5EF4-FFF2-40B4-BE49-F238E27FC236}">
                <a16:creationId xmlns:a16="http://schemas.microsoft.com/office/drawing/2014/main" id="{9407E0BA-8232-45DA-A03C-FBB585E2F6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809" y="289029"/>
            <a:ext cx="264955" cy="264955"/>
          </a:xfrm>
          <a:prstGeom prst="rect">
            <a:avLst/>
          </a:prstGeom>
        </p:spPr>
      </p:pic>
      <p:pic>
        <p:nvPicPr>
          <p:cNvPr id="13" name="Graphic 12">
            <a:extLst>
              <a:ext uri="{FF2B5EF4-FFF2-40B4-BE49-F238E27FC236}">
                <a16:creationId xmlns:a16="http://schemas.microsoft.com/office/drawing/2014/main" id="{D6713B1B-0447-40AA-8D9A-4DF24F8133DF}"/>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287809" y="289029"/>
            <a:ext cx="264955" cy="264955"/>
          </a:xfrm>
          <a:prstGeom prst="rect">
            <a:avLst/>
          </a:prstGeom>
        </p:spPr>
      </p:pic>
      <p:grpSp>
        <p:nvGrpSpPr>
          <p:cNvPr id="93" name="Group 92">
            <a:extLst>
              <a:ext uri="{FF2B5EF4-FFF2-40B4-BE49-F238E27FC236}">
                <a16:creationId xmlns:a16="http://schemas.microsoft.com/office/drawing/2014/main" id="{61945288-1151-454A-BB90-BE8B44901C4C}"/>
              </a:ext>
            </a:extLst>
          </p:cNvPr>
          <p:cNvGrpSpPr/>
          <p:nvPr userDrawn="1"/>
        </p:nvGrpSpPr>
        <p:grpSpPr>
          <a:xfrm>
            <a:off x="-3247458" y="-5397"/>
            <a:ext cx="3063033" cy="3444887"/>
            <a:chOff x="-3247458" y="-5397"/>
            <a:chExt cx="3063033" cy="3444887"/>
          </a:xfrm>
        </p:grpSpPr>
        <p:sp>
          <p:nvSpPr>
            <p:cNvPr id="94" name="TextBox 8">
              <a:extLst>
                <a:ext uri="{FF2B5EF4-FFF2-40B4-BE49-F238E27FC236}">
                  <a16:creationId xmlns:a16="http://schemas.microsoft.com/office/drawing/2014/main" id="{80CE8D71-3E98-4D7C-A065-D147C372BBEC}"/>
                </a:ext>
              </a:extLst>
            </p:cNvPr>
            <p:cNvSpPr txBox="1">
              <a:spLocks/>
            </p:cNvSpPr>
            <p:nvPr/>
          </p:nvSpPr>
          <p:spPr>
            <a:xfrm>
              <a:off x="-3238500" y="-5397"/>
              <a:ext cx="3054075" cy="2677656"/>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Change the ‘graphic square’ elements</a:t>
              </a:r>
            </a:p>
            <a:p>
              <a:pPr marL="0" indent="0">
                <a:buNone/>
              </a:pPr>
              <a:r>
                <a:rPr lang="en-US" sz="1000" b="1">
                  <a:solidFill>
                    <a:schemeClr val="tx1"/>
                  </a:solidFill>
                </a:rPr>
                <a:t>Remove</a:t>
              </a:r>
              <a:r>
                <a:rPr lang="en-US" sz="1000" b="0">
                  <a:solidFill>
                    <a:schemeClr val="tx1"/>
                  </a:solidFill>
                </a:rPr>
                <a:t> elements by deleting them.</a:t>
              </a:r>
            </a:p>
            <a:p>
              <a:pPr marL="0" indent="0">
                <a:buNone/>
              </a:pPr>
              <a:r>
                <a:rPr lang="en-US" sz="1000" b="1">
                  <a:solidFill>
                    <a:schemeClr val="tx1"/>
                  </a:solidFill>
                </a:rPr>
                <a:t>Add</a:t>
              </a:r>
              <a:r>
                <a:rPr lang="en-US" sz="1000" b="0">
                  <a:solidFill>
                    <a:schemeClr val="tx1"/>
                  </a:solidFill>
                </a:rPr>
                <a:t> elements by copying existing ones to other locations. Copy a square by pressing the Ctrl key while you move a square with the mouse (release the mouse before you release Ctrl).</a:t>
              </a:r>
            </a:p>
            <a:p>
              <a:pPr marL="0" indent="0">
                <a:buNone/>
              </a:pPr>
              <a:r>
                <a:rPr lang="en-US" sz="1000" b="0">
                  <a:solidFill>
                    <a:schemeClr val="tx1"/>
                  </a:solidFill>
                </a:rPr>
                <a:t>Follow these guidelines:</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For layouts with colored backgrounds, do not change the original fill color</a:t>
              </a:r>
            </a:p>
            <a:p>
              <a:pPr marL="177800" indent="-180000">
                <a:buFont typeface="+mj-lt"/>
                <a:buAutoNum type="arabicPeriod"/>
              </a:pPr>
              <a:r>
                <a:rPr lang="en-US" sz="1000" b="0">
                  <a:solidFill>
                    <a:schemeClr val="tx1"/>
                  </a:solidFill>
                </a:rPr>
                <a:t>Do not leave space between elements and make sure they do not overlap</a:t>
              </a:r>
            </a:p>
            <a:p>
              <a:pPr marL="177800" indent="-180000">
                <a:buFont typeface="+mj-lt"/>
                <a:buAutoNum type="arabicPeriod"/>
              </a:pPr>
              <a:r>
                <a:rPr lang="en-US" sz="1000" b="0">
                  <a:solidFill>
                    <a:schemeClr val="tx1"/>
                  </a:solidFill>
                </a:rPr>
                <a:t>If you change the size of the squares, ensure that they remain square by pressing the Shift key while using the corner markers to change the size.</a:t>
              </a:r>
              <a:endParaRPr lang="en-US" sz="1000" b="1">
                <a:solidFill>
                  <a:schemeClr val="tx1"/>
                </a:solidFill>
              </a:endParaRPr>
            </a:p>
          </p:txBody>
        </p:sp>
        <p:grpSp>
          <p:nvGrpSpPr>
            <p:cNvPr id="95" name="Group 94">
              <a:extLst>
                <a:ext uri="{FF2B5EF4-FFF2-40B4-BE49-F238E27FC236}">
                  <a16:creationId xmlns:a16="http://schemas.microsoft.com/office/drawing/2014/main" id="{2CF42AB1-23E9-41C8-B394-06E09D9131FD}"/>
                </a:ext>
              </a:extLst>
            </p:cNvPr>
            <p:cNvGrpSpPr>
              <a:grpSpLocks/>
            </p:cNvGrpSpPr>
            <p:nvPr/>
          </p:nvGrpSpPr>
          <p:grpSpPr>
            <a:xfrm>
              <a:off x="-3247458" y="2780259"/>
              <a:ext cx="3016477" cy="659231"/>
              <a:chOff x="-3247458" y="2183435"/>
              <a:chExt cx="3016477" cy="659231"/>
            </a:xfrm>
          </p:grpSpPr>
          <p:grpSp>
            <p:nvGrpSpPr>
              <p:cNvPr id="96" name="Group 95">
                <a:extLst>
                  <a:ext uri="{FF2B5EF4-FFF2-40B4-BE49-F238E27FC236}">
                    <a16:creationId xmlns:a16="http://schemas.microsoft.com/office/drawing/2014/main" id="{4C711EB1-81B0-4072-B684-7F1B4C733778}"/>
                  </a:ext>
                </a:extLst>
              </p:cNvPr>
              <p:cNvGrpSpPr/>
              <p:nvPr/>
            </p:nvGrpSpPr>
            <p:grpSpPr>
              <a:xfrm>
                <a:off x="-2995593" y="2183436"/>
                <a:ext cx="1170869" cy="659230"/>
                <a:chOff x="-1820135" y="4330269"/>
                <a:chExt cx="1397193" cy="786656"/>
              </a:xfrm>
            </p:grpSpPr>
            <p:sp>
              <p:nvSpPr>
                <p:cNvPr id="109" name="Rectangle 108">
                  <a:extLst>
                    <a:ext uri="{FF2B5EF4-FFF2-40B4-BE49-F238E27FC236}">
                      <a16:creationId xmlns:a16="http://schemas.microsoft.com/office/drawing/2014/main" id="{C6581BB3-D086-44FC-AC60-42A17226975A}"/>
                    </a:ext>
                  </a:extLst>
                </p:cNvPr>
                <p:cNvSpPr>
                  <a:spLocks/>
                </p:cNvSpPr>
                <p:nvPr/>
              </p:nvSpPr>
              <p:spPr>
                <a:xfrm>
                  <a:off x="-1820135" y="4330269"/>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0" name="Rectangle 109">
                  <a:extLst>
                    <a:ext uri="{FF2B5EF4-FFF2-40B4-BE49-F238E27FC236}">
                      <a16:creationId xmlns:a16="http://schemas.microsoft.com/office/drawing/2014/main" id="{7F82E4CA-90DC-4EDC-AC86-9FEA475D3238}"/>
                    </a:ext>
                  </a:extLst>
                </p:cNvPr>
                <p:cNvSpPr>
                  <a:spLocks/>
                </p:cNvSpPr>
                <p:nvPr/>
              </p:nvSpPr>
              <p:spPr>
                <a:xfrm>
                  <a:off x="-1820135" y="4630627"/>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1" name="Rectangle 110">
                  <a:extLst>
                    <a:ext uri="{FF2B5EF4-FFF2-40B4-BE49-F238E27FC236}">
                      <a16:creationId xmlns:a16="http://schemas.microsoft.com/office/drawing/2014/main" id="{F97E88C9-7C3D-4195-9141-4EB431C4DE84}"/>
                    </a:ext>
                  </a:extLst>
                </p:cNvPr>
                <p:cNvSpPr>
                  <a:spLocks/>
                </p:cNvSpPr>
                <p:nvPr/>
              </p:nvSpPr>
              <p:spPr>
                <a:xfrm>
                  <a:off x="-1820135" y="4873085"/>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2" name="Rectangle 111">
                  <a:extLst>
                    <a:ext uri="{FF2B5EF4-FFF2-40B4-BE49-F238E27FC236}">
                      <a16:creationId xmlns:a16="http://schemas.microsoft.com/office/drawing/2014/main" id="{B07696CE-6CD4-433E-9088-B7FC8462834A}"/>
                    </a:ext>
                  </a:extLst>
                </p:cNvPr>
                <p:cNvSpPr>
                  <a:spLocks/>
                </p:cNvSpPr>
                <p:nvPr/>
              </p:nvSpPr>
              <p:spPr>
                <a:xfrm>
                  <a:off x="-666782" y="433026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3" name="Rectangle 112">
                  <a:extLst>
                    <a:ext uri="{FF2B5EF4-FFF2-40B4-BE49-F238E27FC236}">
                      <a16:creationId xmlns:a16="http://schemas.microsoft.com/office/drawing/2014/main" id="{4586ABFD-DB93-47BF-A904-4FE61508087B}"/>
                    </a:ext>
                  </a:extLst>
                </p:cNvPr>
                <p:cNvSpPr>
                  <a:spLocks/>
                </p:cNvSpPr>
                <p:nvPr/>
              </p:nvSpPr>
              <p:spPr>
                <a:xfrm>
                  <a:off x="-911526" y="457410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97" name="Group 96">
                <a:extLst>
                  <a:ext uri="{FF2B5EF4-FFF2-40B4-BE49-F238E27FC236}">
                    <a16:creationId xmlns:a16="http://schemas.microsoft.com/office/drawing/2014/main" id="{A7801910-5652-4B54-AB95-3E77AF7D2DC1}"/>
                  </a:ext>
                </a:extLst>
              </p:cNvPr>
              <p:cNvGrpSpPr/>
              <p:nvPr/>
            </p:nvGrpSpPr>
            <p:grpSpPr>
              <a:xfrm>
                <a:off x="-3247458" y="2183435"/>
                <a:ext cx="190497" cy="190497"/>
                <a:chOff x="-1190625" y="5119688"/>
                <a:chExt cx="242890" cy="242890"/>
              </a:xfrm>
            </p:grpSpPr>
            <p:sp>
              <p:nvSpPr>
                <p:cNvPr id="107" name="Oval 106">
                  <a:extLst>
                    <a:ext uri="{FF2B5EF4-FFF2-40B4-BE49-F238E27FC236}">
                      <a16:creationId xmlns:a16="http://schemas.microsoft.com/office/drawing/2014/main" id="{D3B98A45-A32D-4B03-8F12-BB80A047ADB0}"/>
                    </a:ext>
                  </a:extLst>
                </p:cNvPr>
                <p:cNvSpPr/>
                <p:nvPr/>
              </p:nvSpPr>
              <p:spPr>
                <a:xfrm>
                  <a:off x="-1190625" y="5119688"/>
                  <a:ext cx="242890" cy="24289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8" name="Plus Sign 107">
                  <a:extLst>
                    <a:ext uri="{FF2B5EF4-FFF2-40B4-BE49-F238E27FC236}">
                      <a16:creationId xmlns:a16="http://schemas.microsoft.com/office/drawing/2014/main" id="{42F010C5-03AE-4258-A6CA-A35CB6E1FF22}"/>
                    </a:ext>
                  </a:extLst>
                </p:cNvPr>
                <p:cNvSpPr>
                  <a:spLocks/>
                </p:cNvSpPr>
                <p:nvPr/>
              </p:nvSpPr>
              <p:spPr>
                <a:xfrm>
                  <a:off x="-1171170" y="5139143"/>
                  <a:ext cx="203980" cy="203980"/>
                </a:xfrm>
                <a:prstGeom prst="mathPlus">
                  <a:avLst>
                    <a:gd name="adj1" fmla="val 11846"/>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98" name="Group 97">
                <a:extLst>
                  <a:ext uri="{FF2B5EF4-FFF2-40B4-BE49-F238E27FC236}">
                    <a16:creationId xmlns:a16="http://schemas.microsoft.com/office/drawing/2014/main" id="{485BF61E-BA21-4E44-80FF-2D2CF6A0506B}"/>
                  </a:ext>
                </a:extLst>
              </p:cNvPr>
              <p:cNvGrpSpPr/>
              <p:nvPr/>
            </p:nvGrpSpPr>
            <p:grpSpPr>
              <a:xfrm>
                <a:off x="-1401850" y="2183435"/>
                <a:ext cx="1170869" cy="659230"/>
                <a:chOff x="-1820135" y="5417070"/>
                <a:chExt cx="1397193" cy="786656"/>
              </a:xfrm>
            </p:grpSpPr>
            <p:sp>
              <p:nvSpPr>
                <p:cNvPr id="102" name="Rectangle 101">
                  <a:extLst>
                    <a:ext uri="{FF2B5EF4-FFF2-40B4-BE49-F238E27FC236}">
                      <a16:creationId xmlns:a16="http://schemas.microsoft.com/office/drawing/2014/main" id="{CCB116AC-2030-480A-B9EF-93328BB9ED3B}"/>
                    </a:ext>
                  </a:extLst>
                </p:cNvPr>
                <p:cNvSpPr>
                  <a:spLocks/>
                </p:cNvSpPr>
                <p:nvPr/>
              </p:nvSpPr>
              <p:spPr>
                <a:xfrm>
                  <a:off x="-1820135" y="5417070"/>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3" name="Rectangle 102">
                  <a:extLst>
                    <a:ext uri="{FF2B5EF4-FFF2-40B4-BE49-F238E27FC236}">
                      <a16:creationId xmlns:a16="http://schemas.microsoft.com/office/drawing/2014/main" id="{093EF315-EBE7-4228-B57B-FA0C435ACC56}"/>
                    </a:ext>
                  </a:extLst>
                </p:cNvPr>
                <p:cNvSpPr>
                  <a:spLocks/>
                </p:cNvSpPr>
                <p:nvPr/>
              </p:nvSpPr>
              <p:spPr>
                <a:xfrm>
                  <a:off x="-1820135" y="565264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4" name="Rectangle 103">
                  <a:extLst>
                    <a:ext uri="{FF2B5EF4-FFF2-40B4-BE49-F238E27FC236}">
                      <a16:creationId xmlns:a16="http://schemas.microsoft.com/office/drawing/2014/main" id="{3F2D6A79-579E-43C1-A1D6-8C4C6DA0E709}"/>
                    </a:ext>
                  </a:extLst>
                </p:cNvPr>
                <p:cNvSpPr>
                  <a:spLocks/>
                </p:cNvSpPr>
                <p:nvPr/>
              </p:nvSpPr>
              <p:spPr>
                <a:xfrm>
                  <a:off x="-1820135" y="595988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5" name="Rectangle 104">
                  <a:extLst>
                    <a:ext uri="{FF2B5EF4-FFF2-40B4-BE49-F238E27FC236}">
                      <a16:creationId xmlns:a16="http://schemas.microsoft.com/office/drawing/2014/main" id="{4E8D2BA0-9A03-41DE-AF75-94E3333DE9B6}"/>
                    </a:ext>
                  </a:extLst>
                </p:cNvPr>
                <p:cNvSpPr/>
                <p:nvPr/>
              </p:nvSpPr>
              <p:spPr>
                <a:xfrm>
                  <a:off x="-666782" y="5417333"/>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6" name="Rectangle 105">
                  <a:extLst>
                    <a:ext uri="{FF2B5EF4-FFF2-40B4-BE49-F238E27FC236}">
                      <a16:creationId xmlns:a16="http://schemas.microsoft.com/office/drawing/2014/main" id="{608BB504-163A-4C42-9D89-31F394F01F58}"/>
                    </a:ext>
                  </a:extLst>
                </p:cNvPr>
                <p:cNvSpPr/>
                <p:nvPr/>
              </p:nvSpPr>
              <p:spPr>
                <a:xfrm>
                  <a:off x="-773462" y="571604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99" name="Group 98">
                <a:extLst>
                  <a:ext uri="{FF2B5EF4-FFF2-40B4-BE49-F238E27FC236}">
                    <a16:creationId xmlns:a16="http://schemas.microsoft.com/office/drawing/2014/main" id="{04DA6C5E-66B7-4225-9827-04003620DB7A}"/>
                  </a:ext>
                </a:extLst>
              </p:cNvPr>
              <p:cNvGrpSpPr/>
              <p:nvPr/>
            </p:nvGrpSpPr>
            <p:grpSpPr>
              <a:xfrm>
                <a:off x="-1653715" y="2183435"/>
                <a:ext cx="190497" cy="190497"/>
                <a:chOff x="-820920" y="5119691"/>
                <a:chExt cx="242890" cy="242890"/>
              </a:xfrm>
            </p:grpSpPr>
            <p:sp>
              <p:nvSpPr>
                <p:cNvPr id="100" name="Oval 99">
                  <a:extLst>
                    <a:ext uri="{FF2B5EF4-FFF2-40B4-BE49-F238E27FC236}">
                      <a16:creationId xmlns:a16="http://schemas.microsoft.com/office/drawing/2014/main" id="{8F076C86-5FBA-456A-9EA0-2016276EDC49}"/>
                    </a:ext>
                  </a:extLst>
                </p:cNvPr>
                <p:cNvSpPr/>
                <p:nvPr/>
              </p:nvSpPr>
              <p:spPr>
                <a:xfrm>
                  <a:off x="-820920" y="5119691"/>
                  <a:ext cx="242890" cy="242890"/>
                </a:xfrm>
                <a:prstGeom prst="ellipse">
                  <a:avLst/>
                </a:prstGeom>
                <a:solidFill>
                  <a:srgbClr val="C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1" name="Division Sign 100">
                  <a:extLst>
                    <a:ext uri="{FF2B5EF4-FFF2-40B4-BE49-F238E27FC236}">
                      <a16:creationId xmlns:a16="http://schemas.microsoft.com/office/drawing/2014/main" id="{8E46A6AC-82D4-40B1-A72F-EAFF72C7FF1A}"/>
                    </a:ext>
                  </a:extLst>
                </p:cNvPr>
                <p:cNvSpPr>
                  <a:spLocks/>
                </p:cNvSpPr>
                <p:nvPr/>
              </p:nvSpPr>
              <p:spPr>
                <a:xfrm>
                  <a:off x="-801465" y="5139146"/>
                  <a:ext cx="203980" cy="203980"/>
                </a:xfrm>
                <a:prstGeom prst="mathDivide">
                  <a:avLst>
                    <a:gd name="adj1" fmla="val 11846"/>
                    <a:gd name="adj2" fmla="val 7048"/>
                    <a:gd name="adj3" fmla="val 1176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grpSp>
    </p:spTree>
    <p:extLst>
      <p:ext uri="{BB962C8B-B14F-4D97-AF65-F5344CB8AC3E}">
        <p14:creationId xmlns:p14="http://schemas.microsoft.com/office/powerpoint/2010/main" val="1855405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aphic_Ligh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92730-AD19-4892-A667-75D5658CC22B}"/>
              </a:ext>
            </a:extLst>
          </p:cNvPr>
          <p:cNvSpPr>
            <a:spLocks noGrp="1"/>
          </p:cNvSpPr>
          <p:nvPr>
            <p:ph type="title" hasCustomPrompt="1"/>
          </p:nvPr>
        </p:nvSpPr>
        <p:spPr>
          <a:xfrm>
            <a:off x="2403189" y="1770538"/>
            <a:ext cx="7048499" cy="1551194"/>
          </a:xfrm>
        </p:spPr>
        <p:txBody>
          <a:bodyPr wrap="square" anchor="t">
            <a:noAutofit/>
          </a:bodyPr>
          <a:lstStyle>
            <a:lvl1pPr algn="l">
              <a:defRPr sz="5600">
                <a:solidFill>
                  <a:schemeClr val="accent4"/>
                </a:solidFill>
              </a:defRPr>
            </a:lvl1pPr>
          </a:lstStyle>
          <a:p>
            <a:r>
              <a:rPr lang="en-US"/>
              <a:t>Add divider title </a:t>
            </a:r>
            <a:br>
              <a:rPr lang="en-US"/>
            </a:br>
            <a:r>
              <a:rPr lang="en-US"/>
              <a:t>– max two lines</a:t>
            </a:r>
          </a:p>
        </p:txBody>
      </p:sp>
      <p:pic>
        <p:nvPicPr>
          <p:cNvPr id="7" name="Graphic 6">
            <a:extLst>
              <a:ext uri="{FF2B5EF4-FFF2-40B4-BE49-F238E27FC236}">
                <a16:creationId xmlns:a16="http://schemas.microsoft.com/office/drawing/2014/main" id="{9407E0BA-8232-45DA-A03C-FBB585E2F6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809" y="289029"/>
            <a:ext cx="264955" cy="264955"/>
          </a:xfrm>
          <a:prstGeom prst="rect">
            <a:avLst/>
          </a:prstGeom>
        </p:spPr>
      </p:pic>
      <p:sp>
        <p:nvSpPr>
          <p:cNvPr id="36" name="TextBox 35">
            <a:extLst>
              <a:ext uri="{FF2B5EF4-FFF2-40B4-BE49-F238E27FC236}">
                <a16:creationId xmlns:a16="http://schemas.microsoft.com/office/drawing/2014/main" id="{67764DC9-6DC7-40DC-89E8-6EAEFE2C26DF}"/>
              </a:ext>
            </a:extLst>
          </p:cNvPr>
          <p:cNvSpPr txBox="1">
            <a:spLocks/>
          </p:cNvSpPr>
          <p:nvPr/>
        </p:nvSpPr>
        <p:spPr>
          <a:xfrm>
            <a:off x="-3238500" y="3713810"/>
            <a:ext cx="3054075" cy="1138773"/>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On this layout, you can change the background color to white</a:t>
            </a:r>
          </a:p>
          <a:p>
            <a:pPr marL="0" indent="0">
              <a:buNone/>
            </a:pPr>
            <a:r>
              <a:rPr lang="en-US" sz="1000" b="1">
                <a:solidFill>
                  <a:schemeClr val="tx1"/>
                </a:solidFill>
              </a:rPr>
              <a:t>In the Ribbon:</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Go to the Design tab</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Select Format Background</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Change the background color to white</a:t>
            </a:r>
            <a:endParaRPr lang="en-US" sz="1000" b="1">
              <a:solidFill>
                <a:schemeClr val="tx1"/>
              </a:solidFill>
            </a:endParaRPr>
          </a:p>
        </p:txBody>
      </p:sp>
      <p:pic>
        <p:nvPicPr>
          <p:cNvPr id="32" name="Graphic 31">
            <a:extLst>
              <a:ext uri="{FF2B5EF4-FFF2-40B4-BE49-F238E27FC236}">
                <a16:creationId xmlns:a16="http://schemas.microsoft.com/office/drawing/2014/main" id="{D9E58A93-791B-42EE-95A9-FBA1D50BC4A2}"/>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287809" y="289029"/>
            <a:ext cx="264955" cy="264955"/>
          </a:xfrm>
          <a:prstGeom prst="rect">
            <a:avLst/>
          </a:prstGeom>
        </p:spPr>
      </p:pic>
      <p:grpSp>
        <p:nvGrpSpPr>
          <p:cNvPr id="95" name="Group 94">
            <a:extLst>
              <a:ext uri="{FF2B5EF4-FFF2-40B4-BE49-F238E27FC236}">
                <a16:creationId xmlns:a16="http://schemas.microsoft.com/office/drawing/2014/main" id="{C43350C2-38AA-467B-8622-66E901E49E32}"/>
              </a:ext>
            </a:extLst>
          </p:cNvPr>
          <p:cNvGrpSpPr/>
          <p:nvPr userDrawn="1"/>
        </p:nvGrpSpPr>
        <p:grpSpPr>
          <a:xfrm>
            <a:off x="-3247458" y="-5397"/>
            <a:ext cx="3063033" cy="3444887"/>
            <a:chOff x="-3247458" y="-5397"/>
            <a:chExt cx="3063033" cy="3444887"/>
          </a:xfrm>
        </p:grpSpPr>
        <p:sp>
          <p:nvSpPr>
            <p:cNvPr id="96" name="TextBox 8">
              <a:extLst>
                <a:ext uri="{FF2B5EF4-FFF2-40B4-BE49-F238E27FC236}">
                  <a16:creationId xmlns:a16="http://schemas.microsoft.com/office/drawing/2014/main" id="{DDDC5FED-84CE-4DE8-883D-C4AEC80E5157}"/>
                </a:ext>
              </a:extLst>
            </p:cNvPr>
            <p:cNvSpPr txBox="1">
              <a:spLocks/>
            </p:cNvSpPr>
            <p:nvPr/>
          </p:nvSpPr>
          <p:spPr>
            <a:xfrm>
              <a:off x="-3238500" y="-5397"/>
              <a:ext cx="3054075" cy="2677656"/>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Change the ‘graphic square’ elements</a:t>
              </a:r>
            </a:p>
            <a:p>
              <a:pPr marL="0" indent="0">
                <a:buNone/>
              </a:pPr>
              <a:r>
                <a:rPr lang="en-US" sz="1000" b="1">
                  <a:solidFill>
                    <a:schemeClr val="tx1"/>
                  </a:solidFill>
                </a:rPr>
                <a:t>Remove</a:t>
              </a:r>
              <a:r>
                <a:rPr lang="en-US" sz="1000" b="0">
                  <a:solidFill>
                    <a:schemeClr val="tx1"/>
                  </a:solidFill>
                </a:rPr>
                <a:t> elements by deleting them.</a:t>
              </a:r>
            </a:p>
            <a:p>
              <a:pPr marL="0" indent="0">
                <a:buNone/>
              </a:pPr>
              <a:r>
                <a:rPr lang="en-US" sz="1000" b="1">
                  <a:solidFill>
                    <a:schemeClr val="tx1"/>
                  </a:solidFill>
                </a:rPr>
                <a:t>Add</a:t>
              </a:r>
              <a:r>
                <a:rPr lang="en-US" sz="1000" b="0">
                  <a:solidFill>
                    <a:schemeClr val="tx1"/>
                  </a:solidFill>
                </a:rPr>
                <a:t> elements by copying existing ones to other locations. Copy a square by pressing the Ctrl key while you move a square with the mouse (release the mouse before you release Ctrl).</a:t>
              </a:r>
            </a:p>
            <a:p>
              <a:pPr marL="0" indent="0">
                <a:buNone/>
              </a:pPr>
              <a:r>
                <a:rPr lang="en-US" sz="1000" b="0">
                  <a:solidFill>
                    <a:schemeClr val="tx1"/>
                  </a:solidFill>
                </a:rPr>
                <a:t>Follow these guidelines:</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For layouts with colored backgrounds, do not change the original fill color</a:t>
              </a:r>
            </a:p>
            <a:p>
              <a:pPr marL="177800" indent="-180000">
                <a:buFont typeface="+mj-lt"/>
                <a:buAutoNum type="arabicPeriod"/>
              </a:pPr>
              <a:r>
                <a:rPr lang="en-US" sz="1000" b="0">
                  <a:solidFill>
                    <a:schemeClr val="tx1"/>
                  </a:solidFill>
                </a:rPr>
                <a:t>Do not leave space between elements and make sure they do not overlap</a:t>
              </a:r>
            </a:p>
            <a:p>
              <a:pPr marL="177800" indent="-180000">
                <a:buFont typeface="+mj-lt"/>
                <a:buAutoNum type="arabicPeriod"/>
              </a:pPr>
              <a:r>
                <a:rPr lang="en-US" sz="1000" b="0">
                  <a:solidFill>
                    <a:schemeClr val="tx1"/>
                  </a:solidFill>
                </a:rPr>
                <a:t>If you change the size of the squares, ensure that they remain square by pressing the Shift key while using the corner markers to change the size.</a:t>
              </a:r>
              <a:endParaRPr lang="en-US" sz="1000" b="1">
                <a:solidFill>
                  <a:schemeClr val="tx1"/>
                </a:solidFill>
              </a:endParaRPr>
            </a:p>
          </p:txBody>
        </p:sp>
        <p:grpSp>
          <p:nvGrpSpPr>
            <p:cNvPr id="97" name="Group 96">
              <a:extLst>
                <a:ext uri="{FF2B5EF4-FFF2-40B4-BE49-F238E27FC236}">
                  <a16:creationId xmlns:a16="http://schemas.microsoft.com/office/drawing/2014/main" id="{DC099523-AD03-4AFE-BEE6-A166C1C78B35}"/>
                </a:ext>
              </a:extLst>
            </p:cNvPr>
            <p:cNvGrpSpPr>
              <a:grpSpLocks/>
            </p:cNvGrpSpPr>
            <p:nvPr/>
          </p:nvGrpSpPr>
          <p:grpSpPr>
            <a:xfrm>
              <a:off x="-3247458" y="2780259"/>
              <a:ext cx="3016477" cy="659231"/>
              <a:chOff x="-3247458" y="2183435"/>
              <a:chExt cx="3016477" cy="659231"/>
            </a:xfrm>
          </p:grpSpPr>
          <p:grpSp>
            <p:nvGrpSpPr>
              <p:cNvPr id="98" name="Group 97">
                <a:extLst>
                  <a:ext uri="{FF2B5EF4-FFF2-40B4-BE49-F238E27FC236}">
                    <a16:creationId xmlns:a16="http://schemas.microsoft.com/office/drawing/2014/main" id="{5496BD23-BBA6-4190-8F9B-CD8674D6EA8E}"/>
                  </a:ext>
                </a:extLst>
              </p:cNvPr>
              <p:cNvGrpSpPr/>
              <p:nvPr/>
            </p:nvGrpSpPr>
            <p:grpSpPr>
              <a:xfrm>
                <a:off x="-2995593" y="2183436"/>
                <a:ext cx="1170869" cy="659230"/>
                <a:chOff x="-1820135" y="4330269"/>
                <a:chExt cx="1397193" cy="786656"/>
              </a:xfrm>
            </p:grpSpPr>
            <p:sp>
              <p:nvSpPr>
                <p:cNvPr id="111" name="Rectangle 110">
                  <a:extLst>
                    <a:ext uri="{FF2B5EF4-FFF2-40B4-BE49-F238E27FC236}">
                      <a16:creationId xmlns:a16="http://schemas.microsoft.com/office/drawing/2014/main" id="{B90AF4F4-B9DB-4964-A78F-374D901A91ED}"/>
                    </a:ext>
                  </a:extLst>
                </p:cNvPr>
                <p:cNvSpPr>
                  <a:spLocks/>
                </p:cNvSpPr>
                <p:nvPr/>
              </p:nvSpPr>
              <p:spPr>
                <a:xfrm>
                  <a:off x="-1820135" y="4330269"/>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2" name="Rectangle 111">
                  <a:extLst>
                    <a:ext uri="{FF2B5EF4-FFF2-40B4-BE49-F238E27FC236}">
                      <a16:creationId xmlns:a16="http://schemas.microsoft.com/office/drawing/2014/main" id="{D1F2A393-BC1F-4A7F-90C8-82FD996674D0}"/>
                    </a:ext>
                  </a:extLst>
                </p:cNvPr>
                <p:cNvSpPr>
                  <a:spLocks/>
                </p:cNvSpPr>
                <p:nvPr/>
              </p:nvSpPr>
              <p:spPr>
                <a:xfrm>
                  <a:off x="-1820135" y="4630627"/>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3" name="Rectangle 112">
                  <a:extLst>
                    <a:ext uri="{FF2B5EF4-FFF2-40B4-BE49-F238E27FC236}">
                      <a16:creationId xmlns:a16="http://schemas.microsoft.com/office/drawing/2014/main" id="{B0C9B82A-8D19-41DA-B17C-EF530A0EB489}"/>
                    </a:ext>
                  </a:extLst>
                </p:cNvPr>
                <p:cNvSpPr>
                  <a:spLocks/>
                </p:cNvSpPr>
                <p:nvPr/>
              </p:nvSpPr>
              <p:spPr>
                <a:xfrm>
                  <a:off x="-1820135" y="4873085"/>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4" name="Rectangle 113">
                  <a:extLst>
                    <a:ext uri="{FF2B5EF4-FFF2-40B4-BE49-F238E27FC236}">
                      <a16:creationId xmlns:a16="http://schemas.microsoft.com/office/drawing/2014/main" id="{264F6EC3-37F5-41AF-B356-3F50023C6BCE}"/>
                    </a:ext>
                  </a:extLst>
                </p:cNvPr>
                <p:cNvSpPr>
                  <a:spLocks/>
                </p:cNvSpPr>
                <p:nvPr/>
              </p:nvSpPr>
              <p:spPr>
                <a:xfrm>
                  <a:off x="-666782" y="433026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5" name="Rectangle 114">
                  <a:extLst>
                    <a:ext uri="{FF2B5EF4-FFF2-40B4-BE49-F238E27FC236}">
                      <a16:creationId xmlns:a16="http://schemas.microsoft.com/office/drawing/2014/main" id="{9F629098-D42B-4E2F-B1FD-6D9BA5A52085}"/>
                    </a:ext>
                  </a:extLst>
                </p:cNvPr>
                <p:cNvSpPr>
                  <a:spLocks/>
                </p:cNvSpPr>
                <p:nvPr/>
              </p:nvSpPr>
              <p:spPr>
                <a:xfrm>
                  <a:off x="-911526" y="457410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99" name="Group 98">
                <a:extLst>
                  <a:ext uri="{FF2B5EF4-FFF2-40B4-BE49-F238E27FC236}">
                    <a16:creationId xmlns:a16="http://schemas.microsoft.com/office/drawing/2014/main" id="{6401B022-A1F3-4C21-AF83-0CE0CEFC5477}"/>
                  </a:ext>
                </a:extLst>
              </p:cNvPr>
              <p:cNvGrpSpPr/>
              <p:nvPr/>
            </p:nvGrpSpPr>
            <p:grpSpPr>
              <a:xfrm>
                <a:off x="-3247458" y="2183435"/>
                <a:ext cx="190497" cy="190497"/>
                <a:chOff x="-1190625" y="5119688"/>
                <a:chExt cx="242890" cy="242890"/>
              </a:xfrm>
            </p:grpSpPr>
            <p:sp>
              <p:nvSpPr>
                <p:cNvPr id="109" name="Oval 108">
                  <a:extLst>
                    <a:ext uri="{FF2B5EF4-FFF2-40B4-BE49-F238E27FC236}">
                      <a16:creationId xmlns:a16="http://schemas.microsoft.com/office/drawing/2014/main" id="{8F51C5B1-17CA-4038-A75D-347EEADBFA6F}"/>
                    </a:ext>
                  </a:extLst>
                </p:cNvPr>
                <p:cNvSpPr/>
                <p:nvPr/>
              </p:nvSpPr>
              <p:spPr>
                <a:xfrm>
                  <a:off x="-1190625" y="5119688"/>
                  <a:ext cx="242890" cy="24289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0" name="Plus Sign 109">
                  <a:extLst>
                    <a:ext uri="{FF2B5EF4-FFF2-40B4-BE49-F238E27FC236}">
                      <a16:creationId xmlns:a16="http://schemas.microsoft.com/office/drawing/2014/main" id="{1E51D6F5-2D4A-46DF-BD29-5195A4D1A48D}"/>
                    </a:ext>
                  </a:extLst>
                </p:cNvPr>
                <p:cNvSpPr>
                  <a:spLocks/>
                </p:cNvSpPr>
                <p:nvPr/>
              </p:nvSpPr>
              <p:spPr>
                <a:xfrm>
                  <a:off x="-1171170" y="5139143"/>
                  <a:ext cx="203980" cy="203980"/>
                </a:xfrm>
                <a:prstGeom prst="mathPlus">
                  <a:avLst>
                    <a:gd name="adj1" fmla="val 11846"/>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100" name="Group 99">
                <a:extLst>
                  <a:ext uri="{FF2B5EF4-FFF2-40B4-BE49-F238E27FC236}">
                    <a16:creationId xmlns:a16="http://schemas.microsoft.com/office/drawing/2014/main" id="{3F10839C-F9CD-4563-A7E9-6523C32005A8}"/>
                  </a:ext>
                </a:extLst>
              </p:cNvPr>
              <p:cNvGrpSpPr/>
              <p:nvPr/>
            </p:nvGrpSpPr>
            <p:grpSpPr>
              <a:xfrm>
                <a:off x="-1401850" y="2183435"/>
                <a:ext cx="1170869" cy="659230"/>
                <a:chOff x="-1820135" y="5417070"/>
                <a:chExt cx="1397193" cy="786656"/>
              </a:xfrm>
            </p:grpSpPr>
            <p:sp>
              <p:nvSpPr>
                <p:cNvPr id="104" name="Rectangle 103">
                  <a:extLst>
                    <a:ext uri="{FF2B5EF4-FFF2-40B4-BE49-F238E27FC236}">
                      <a16:creationId xmlns:a16="http://schemas.microsoft.com/office/drawing/2014/main" id="{26C30807-4B91-4D33-9800-E08294BAC77A}"/>
                    </a:ext>
                  </a:extLst>
                </p:cNvPr>
                <p:cNvSpPr>
                  <a:spLocks/>
                </p:cNvSpPr>
                <p:nvPr/>
              </p:nvSpPr>
              <p:spPr>
                <a:xfrm>
                  <a:off x="-1820135" y="5417070"/>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5" name="Rectangle 104">
                  <a:extLst>
                    <a:ext uri="{FF2B5EF4-FFF2-40B4-BE49-F238E27FC236}">
                      <a16:creationId xmlns:a16="http://schemas.microsoft.com/office/drawing/2014/main" id="{CA925C4A-A1EA-4263-902A-A4631A0A8FF4}"/>
                    </a:ext>
                  </a:extLst>
                </p:cNvPr>
                <p:cNvSpPr>
                  <a:spLocks/>
                </p:cNvSpPr>
                <p:nvPr/>
              </p:nvSpPr>
              <p:spPr>
                <a:xfrm>
                  <a:off x="-1820135" y="565264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6" name="Rectangle 105">
                  <a:extLst>
                    <a:ext uri="{FF2B5EF4-FFF2-40B4-BE49-F238E27FC236}">
                      <a16:creationId xmlns:a16="http://schemas.microsoft.com/office/drawing/2014/main" id="{436A0E05-0061-4398-856A-DF21D935BDEA}"/>
                    </a:ext>
                  </a:extLst>
                </p:cNvPr>
                <p:cNvSpPr>
                  <a:spLocks/>
                </p:cNvSpPr>
                <p:nvPr/>
              </p:nvSpPr>
              <p:spPr>
                <a:xfrm>
                  <a:off x="-1820135" y="595988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7" name="Rectangle 106">
                  <a:extLst>
                    <a:ext uri="{FF2B5EF4-FFF2-40B4-BE49-F238E27FC236}">
                      <a16:creationId xmlns:a16="http://schemas.microsoft.com/office/drawing/2014/main" id="{D13F1BBE-FBBD-46C0-B9C9-FC9F2FECBDAA}"/>
                    </a:ext>
                  </a:extLst>
                </p:cNvPr>
                <p:cNvSpPr/>
                <p:nvPr/>
              </p:nvSpPr>
              <p:spPr>
                <a:xfrm>
                  <a:off x="-666782" y="5417333"/>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8" name="Rectangle 107">
                  <a:extLst>
                    <a:ext uri="{FF2B5EF4-FFF2-40B4-BE49-F238E27FC236}">
                      <a16:creationId xmlns:a16="http://schemas.microsoft.com/office/drawing/2014/main" id="{0442720C-8A08-4412-86DF-03DED6078F47}"/>
                    </a:ext>
                  </a:extLst>
                </p:cNvPr>
                <p:cNvSpPr/>
                <p:nvPr/>
              </p:nvSpPr>
              <p:spPr>
                <a:xfrm>
                  <a:off x="-773462" y="571604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101" name="Group 100">
                <a:extLst>
                  <a:ext uri="{FF2B5EF4-FFF2-40B4-BE49-F238E27FC236}">
                    <a16:creationId xmlns:a16="http://schemas.microsoft.com/office/drawing/2014/main" id="{30FDA853-80C4-4359-9ED1-6682B119FD97}"/>
                  </a:ext>
                </a:extLst>
              </p:cNvPr>
              <p:cNvGrpSpPr/>
              <p:nvPr/>
            </p:nvGrpSpPr>
            <p:grpSpPr>
              <a:xfrm>
                <a:off x="-1653715" y="2183435"/>
                <a:ext cx="190497" cy="190497"/>
                <a:chOff x="-820920" y="5119691"/>
                <a:chExt cx="242890" cy="242890"/>
              </a:xfrm>
            </p:grpSpPr>
            <p:sp>
              <p:nvSpPr>
                <p:cNvPr id="102" name="Oval 101">
                  <a:extLst>
                    <a:ext uri="{FF2B5EF4-FFF2-40B4-BE49-F238E27FC236}">
                      <a16:creationId xmlns:a16="http://schemas.microsoft.com/office/drawing/2014/main" id="{367DE9B2-9CF2-474E-BA92-E2BA2D0E3959}"/>
                    </a:ext>
                  </a:extLst>
                </p:cNvPr>
                <p:cNvSpPr/>
                <p:nvPr/>
              </p:nvSpPr>
              <p:spPr>
                <a:xfrm>
                  <a:off x="-820920" y="5119691"/>
                  <a:ext cx="242890" cy="242890"/>
                </a:xfrm>
                <a:prstGeom prst="ellipse">
                  <a:avLst/>
                </a:prstGeom>
                <a:solidFill>
                  <a:srgbClr val="C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3" name="Division Sign 102">
                  <a:extLst>
                    <a:ext uri="{FF2B5EF4-FFF2-40B4-BE49-F238E27FC236}">
                      <a16:creationId xmlns:a16="http://schemas.microsoft.com/office/drawing/2014/main" id="{87D890B2-F429-4DA1-8F03-57F7D6A14E23}"/>
                    </a:ext>
                  </a:extLst>
                </p:cNvPr>
                <p:cNvSpPr>
                  <a:spLocks/>
                </p:cNvSpPr>
                <p:nvPr/>
              </p:nvSpPr>
              <p:spPr>
                <a:xfrm>
                  <a:off x="-801465" y="5139146"/>
                  <a:ext cx="203980" cy="203980"/>
                </a:xfrm>
                <a:prstGeom prst="mathDivide">
                  <a:avLst>
                    <a:gd name="adj1" fmla="val 11846"/>
                    <a:gd name="adj2" fmla="val 7048"/>
                    <a:gd name="adj3" fmla="val 1176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grpSp>
      <p:sp>
        <p:nvSpPr>
          <p:cNvPr id="38" name="Text Placeholder 9">
            <a:extLst>
              <a:ext uri="{FF2B5EF4-FFF2-40B4-BE49-F238E27FC236}">
                <a16:creationId xmlns:a16="http://schemas.microsoft.com/office/drawing/2014/main" id="{C54C1B9D-F99F-43CB-8F06-3CD57C461FE7}"/>
              </a:ext>
            </a:extLst>
          </p:cNvPr>
          <p:cNvSpPr>
            <a:spLocks noGrp="1" noChangeAspect="1"/>
          </p:cNvSpPr>
          <p:nvPr>
            <p:ph type="body" sz="quarter" idx="29" hasCustomPrompt="1"/>
          </p:nvPr>
        </p:nvSpPr>
        <p:spPr>
          <a:xfrm>
            <a:off x="6113980" y="5339166"/>
            <a:ext cx="1518834" cy="1518834"/>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39" name="Text Placeholder 9">
            <a:extLst>
              <a:ext uri="{FF2B5EF4-FFF2-40B4-BE49-F238E27FC236}">
                <a16:creationId xmlns:a16="http://schemas.microsoft.com/office/drawing/2014/main" id="{93925003-A1C6-4EBA-A887-30DF420E19DC}"/>
              </a:ext>
            </a:extLst>
          </p:cNvPr>
          <p:cNvSpPr>
            <a:spLocks noGrp="1" noChangeAspect="1"/>
          </p:cNvSpPr>
          <p:nvPr>
            <p:ph type="body" sz="quarter" idx="30" hasCustomPrompt="1"/>
          </p:nvPr>
        </p:nvSpPr>
        <p:spPr>
          <a:xfrm>
            <a:off x="0" y="3820332"/>
            <a:ext cx="1518834" cy="1518834"/>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40" name="Text Placeholder 9">
            <a:extLst>
              <a:ext uri="{FF2B5EF4-FFF2-40B4-BE49-F238E27FC236}">
                <a16:creationId xmlns:a16="http://schemas.microsoft.com/office/drawing/2014/main" id="{A04C9E5D-44B1-4E93-9C45-E293D487E4F1}"/>
              </a:ext>
            </a:extLst>
          </p:cNvPr>
          <p:cNvSpPr>
            <a:spLocks noGrp="1" noChangeAspect="1"/>
          </p:cNvSpPr>
          <p:nvPr>
            <p:ph type="body" sz="quarter" idx="31" hasCustomPrompt="1"/>
          </p:nvPr>
        </p:nvSpPr>
        <p:spPr>
          <a:xfrm>
            <a:off x="0" y="5339166"/>
            <a:ext cx="1518834" cy="1518834"/>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41" name="Text Placeholder 9">
            <a:extLst>
              <a:ext uri="{FF2B5EF4-FFF2-40B4-BE49-F238E27FC236}">
                <a16:creationId xmlns:a16="http://schemas.microsoft.com/office/drawing/2014/main" id="{ACF28CA7-E169-4376-B2AB-788F263B31D2}"/>
              </a:ext>
            </a:extLst>
          </p:cNvPr>
          <p:cNvSpPr>
            <a:spLocks noGrp="1" noChangeAspect="1"/>
          </p:cNvSpPr>
          <p:nvPr>
            <p:ph type="body" sz="quarter" idx="32" hasCustomPrompt="1"/>
          </p:nvPr>
        </p:nvSpPr>
        <p:spPr>
          <a:xfrm>
            <a:off x="10673166" y="5339166"/>
            <a:ext cx="1518834" cy="1518834"/>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42" name="Text Placeholder 9">
            <a:extLst>
              <a:ext uri="{FF2B5EF4-FFF2-40B4-BE49-F238E27FC236}">
                <a16:creationId xmlns:a16="http://schemas.microsoft.com/office/drawing/2014/main" id="{6D9F93DC-E6F1-4D8A-8D6D-78DAC5D5C9EE}"/>
              </a:ext>
            </a:extLst>
          </p:cNvPr>
          <p:cNvSpPr>
            <a:spLocks noGrp="1" noChangeAspect="1"/>
          </p:cNvSpPr>
          <p:nvPr>
            <p:ph type="body" sz="quarter" idx="25" hasCustomPrompt="1"/>
          </p:nvPr>
        </p:nvSpPr>
        <p:spPr>
          <a:xfrm>
            <a:off x="10673166" y="-1"/>
            <a:ext cx="1518834" cy="1518834"/>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43" name="Text Placeholder 9">
            <a:extLst>
              <a:ext uri="{FF2B5EF4-FFF2-40B4-BE49-F238E27FC236}">
                <a16:creationId xmlns:a16="http://schemas.microsoft.com/office/drawing/2014/main" id="{DE981917-4276-4DA3-911B-4CCB6DD45166}"/>
              </a:ext>
            </a:extLst>
          </p:cNvPr>
          <p:cNvSpPr>
            <a:spLocks noGrp="1" noChangeAspect="1"/>
          </p:cNvSpPr>
          <p:nvPr>
            <p:ph type="body" sz="quarter" idx="26" hasCustomPrompt="1"/>
          </p:nvPr>
        </p:nvSpPr>
        <p:spPr>
          <a:xfrm>
            <a:off x="10673166" y="1518833"/>
            <a:ext cx="1518834" cy="1518834"/>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44" name="Text Placeholder 9">
            <a:extLst>
              <a:ext uri="{FF2B5EF4-FFF2-40B4-BE49-F238E27FC236}">
                <a16:creationId xmlns:a16="http://schemas.microsoft.com/office/drawing/2014/main" id="{A5A1DBCD-6B9A-4DCA-B35A-11508FF50BBF}"/>
              </a:ext>
            </a:extLst>
          </p:cNvPr>
          <p:cNvSpPr>
            <a:spLocks noGrp="1" noChangeAspect="1"/>
          </p:cNvSpPr>
          <p:nvPr>
            <p:ph type="body" sz="quarter" idx="27" hasCustomPrompt="1"/>
          </p:nvPr>
        </p:nvSpPr>
        <p:spPr>
          <a:xfrm>
            <a:off x="9154332" y="-1"/>
            <a:ext cx="1518834" cy="1518834"/>
          </a:xfrm>
          <a:solidFill>
            <a:schemeClr val="accent4"/>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Tree>
    <p:extLst>
      <p:ext uri="{BB962C8B-B14F-4D97-AF65-F5344CB8AC3E}">
        <p14:creationId xmlns:p14="http://schemas.microsoft.com/office/powerpoint/2010/main" val="30527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Picture_Dark">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92730-AD19-4892-A667-75D5658CC22B}"/>
              </a:ext>
            </a:extLst>
          </p:cNvPr>
          <p:cNvSpPr>
            <a:spLocks noGrp="1"/>
          </p:cNvSpPr>
          <p:nvPr>
            <p:ph type="title" hasCustomPrompt="1"/>
          </p:nvPr>
        </p:nvSpPr>
        <p:spPr>
          <a:xfrm>
            <a:off x="552765" y="1352915"/>
            <a:ext cx="5192204" cy="1329595"/>
          </a:xfrm>
        </p:spPr>
        <p:txBody>
          <a:bodyPr wrap="square" anchor="b">
            <a:spAutoFit/>
          </a:bodyPr>
          <a:lstStyle>
            <a:lvl1pPr algn="ctr">
              <a:defRPr sz="9600">
                <a:solidFill>
                  <a:schemeClr val="accent1"/>
                </a:solidFill>
              </a:defRPr>
            </a:lvl1pPr>
          </a:lstStyle>
          <a:p>
            <a:r>
              <a:rPr lang="en-US"/>
              <a:t>No.</a:t>
            </a:r>
          </a:p>
        </p:txBody>
      </p:sp>
      <p:sp>
        <p:nvSpPr>
          <p:cNvPr id="6" name="Text Placeholder 5">
            <a:extLst>
              <a:ext uri="{FF2B5EF4-FFF2-40B4-BE49-F238E27FC236}">
                <a16:creationId xmlns:a16="http://schemas.microsoft.com/office/drawing/2014/main" id="{73DB8DD9-26A9-45DD-A524-BE18CE7240F4}"/>
              </a:ext>
            </a:extLst>
          </p:cNvPr>
          <p:cNvSpPr>
            <a:spLocks noGrp="1"/>
          </p:cNvSpPr>
          <p:nvPr>
            <p:ph type="body" sz="quarter" idx="12"/>
          </p:nvPr>
        </p:nvSpPr>
        <p:spPr>
          <a:xfrm>
            <a:off x="552765" y="2982230"/>
            <a:ext cx="5192204" cy="886397"/>
          </a:xfrm>
        </p:spPr>
        <p:txBody>
          <a:bodyPr wrap="square">
            <a:spAutoFit/>
          </a:bodyPr>
          <a:lstStyle>
            <a:lvl1pPr marL="0" indent="0" algn="ctr">
              <a:buNone/>
              <a:defRPr sz="3200">
                <a:solidFill>
                  <a:schemeClr val="accent1"/>
                </a:solidFill>
              </a:defRPr>
            </a:lvl1pPr>
            <a:lvl2pPr algn="ctr">
              <a:defRPr sz="3200"/>
            </a:lvl2pPr>
            <a:lvl3pPr algn="ctr">
              <a:defRPr sz="3200"/>
            </a:lvl3pPr>
            <a:lvl4pPr algn="ctr">
              <a:defRPr sz="3200"/>
            </a:lvl4pPr>
            <a:lvl5pPr algn="ctr">
              <a:defRPr sz="3200"/>
            </a:lvl5pPr>
          </a:lstStyle>
          <a:p>
            <a:pPr lvl="0"/>
            <a:r>
              <a:rPr lang="en-US"/>
              <a:t>Click to edit Master text styles</a:t>
            </a:r>
          </a:p>
        </p:txBody>
      </p:sp>
      <p:sp>
        <p:nvSpPr>
          <p:cNvPr id="7" name="Picture Placeholder 9">
            <a:extLst>
              <a:ext uri="{FF2B5EF4-FFF2-40B4-BE49-F238E27FC236}">
                <a16:creationId xmlns:a16="http://schemas.microsoft.com/office/drawing/2014/main" id="{F04CA1BB-A1A2-48C9-8B5A-228CF4AD8A31}"/>
              </a:ext>
            </a:extLst>
          </p:cNvPr>
          <p:cNvSpPr>
            <a:spLocks noGrp="1"/>
          </p:cNvSpPr>
          <p:nvPr>
            <p:ph type="pic" sz="quarter" idx="16"/>
          </p:nvPr>
        </p:nvSpPr>
        <p:spPr>
          <a:xfrm>
            <a:off x="6276795" y="0"/>
            <a:ext cx="5915205" cy="6858000"/>
          </a:xfrm>
          <a:solidFill>
            <a:schemeClr val="bg1">
              <a:lumMod val="95000"/>
            </a:schemeClr>
          </a:solidFill>
        </p:spPr>
        <p:txBody>
          <a:bodyPr lIns="0" tIns="3600000" rIns="0" bIns="0" anchor="t"/>
          <a:lstStyle>
            <a:lvl1pPr marL="0" indent="0" algn="ctr">
              <a:buNone/>
              <a:defRPr i="0"/>
            </a:lvl1pPr>
          </a:lstStyle>
          <a:p>
            <a:r>
              <a:rPr lang="en-US"/>
              <a:t>Click icon to add picture</a:t>
            </a:r>
          </a:p>
        </p:txBody>
      </p:sp>
      <p:sp>
        <p:nvSpPr>
          <p:cNvPr id="8" name="Text Placeholder 9">
            <a:extLst>
              <a:ext uri="{FF2B5EF4-FFF2-40B4-BE49-F238E27FC236}">
                <a16:creationId xmlns:a16="http://schemas.microsoft.com/office/drawing/2014/main" id="{D816193E-DCC4-461B-815E-A9E57F0838EE}"/>
              </a:ext>
            </a:extLst>
          </p:cNvPr>
          <p:cNvSpPr>
            <a:spLocks noGrp="1" noChangeAspect="1"/>
          </p:cNvSpPr>
          <p:nvPr>
            <p:ph type="body" sz="quarter" idx="25" hasCustomPrompt="1"/>
          </p:nvPr>
        </p:nvSpPr>
        <p:spPr>
          <a:xfrm>
            <a:off x="10917663" y="0"/>
            <a:ext cx="1274337" cy="1274337"/>
          </a:xfrm>
          <a:solidFill>
            <a:schemeClr val="accent1"/>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0" name="Text Placeholder 9">
            <a:extLst>
              <a:ext uri="{FF2B5EF4-FFF2-40B4-BE49-F238E27FC236}">
                <a16:creationId xmlns:a16="http://schemas.microsoft.com/office/drawing/2014/main" id="{DEF31BCF-BCFA-4283-8512-9C6FC5F77BDB}"/>
              </a:ext>
            </a:extLst>
          </p:cNvPr>
          <p:cNvSpPr>
            <a:spLocks noGrp="1" noChangeAspect="1"/>
          </p:cNvSpPr>
          <p:nvPr>
            <p:ph type="body" sz="quarter" idx="26" hasCustomPrompt="1"/>
          </p:nvPr>
        </p:nvSpPr>
        <p:spPr>
          <a:xfrm>
            <a:off x="6276794" y="5583663"/>
            <a:ext cx="1274337" cy="1274337"/>
          </a:xfrm>
          <a:solidFill>
            <a:schemeClr val="accent1"/>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1" name="Text Placeholder 9">
            <a:extLst>
              <a:ext uri="{FF2B5EF4-FFF2-40B4-BE49-F238E27FC236}">
                <a16:creationId xmlns:a16="http://schemas.microsoft.com/office/drawing/2014/main" id="{B5CD3DE7-9F93-490B-BA22-DB9A284DBBC6}"/>
              </a:ext>
            </a:extLst>
          </p:cNvPr>
          <p:cNvSpPr>
            <a:spLocks noGrp="1" noChangeAspect="1"/>
          </p:cNvSpPr>
          <p:nvPr>
            <p:ph type="body" sz="quarter" idx="27" hasCustomPrompt="1"/>
          </p:nvPr>
        </p:nvSpPr>
        <p:spPr>
          <a:xfrm>
            <a:off x="5002457" y="4309326"/>
            <a:ext cx="1274337" cy="1274337"/>
          </a:xfrm>
          <a:solidFill>
            <a:schemeClr val="accent1"/>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2" name="Text Placeholder 9">
            <a:extLst>
              <a:ext uri="{FF2B5EF4-FFF2-40B4-BE49-F238E27FC236}">
                <a16:creationId xmlns:a16="http://schemas.microsoft.com/office/drawing/2014/main" id="{9373825A-3DBA-4131-B76B-0EDB506606F7}"/>
              </a:ext>
            </a:extLst>
          </p:cNvPr>
          <p:cNvSpPr>
            <a:spLocks noGrp="1" noChangeAspect="1"/>
          </p:cNvSpPr>
          <p:nvPr>
            <p:ph type="body" sz="quarter" idx="28" hasCustomPrompt="1"/>
          </p:nvPr>
        </p:nvSpPr>
        <p:spPr>
          <a:xfrm>
            <a:off x="7551131" y="5583663"/>
            <a:ext cx="1274337" cy="1274337"/>
          </a:xfrm>
          <a:solidFill>
            <a:schemeClr val="accent1"/>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4" name="Text Placeholder 9">
            <a:extLst>
              <a:ext uri="{FF2B5EF4-FFF2-40B4-BE49-F238E27FC236}">
                <a16:creationId xmlns:a16="http://schemas.microsoft.com/office/drawing/2014/main" id="{33E65AE8-ABB1-4616-80FA-B64F471A96EE}"/>
              </a:ext>
            </a:extLst>
          </p:cNvPr>
          <p:cNvSpPr>
            <a:spLocks noGrp="1" noChangeAspect="1"/>
          </p:cNvSpPr>
          <p:nvPr>
            <p:ph type="body" sz="quarter" idx="29" hasCustomPrompt="1"/>
          </p:nvPr>
        </p:nvSpPr>
        <p:spPr>
          <a:xfrm>
            <a:off x="0" y="5583663"/>
            <a:ext cx="1274337" cy="1274337"/>
          </a:xfrm>
          <a:solidFill>
            <a:schemeClr val="accent1"/>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pic>
        <p:nvPicPr>
          <p:cNvPr id="13" name="Graphic 12">
            <a:extLst>
              <a:ext uri="{FF2B5EF4-FFF2-40B4-BE49-F238E27FC236}">
                <a16:creationId xmlns:a16="http://schemas.microsoft.com/office/drawing/2014/main" id="{8069BE1A-29CB-4819-A3D2-A3797312DB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809" y="289029"/>
            <a:ext cx="264955" cy="264955"/>
          </a:xfrm>
          <a:prstGeom prst="rect">
            <a:avLst/>
          </a:prstGeom>
        </p:spPr>
      </p:pic>
      <p:sp>
        <p:nvSpPr>
          <p:cNvPr id="18" name="Text Placeholder 9">
            <a:extLst>
              <a:ext uri="{FF2B5EF4-FFF2-40B4-BE49-F238E27FC236}">
                <a16:creationId xmlns:a16="http://schemas.microsoft.com/office/drawing/2014/main" id="{2F7269EC-FE99-4669-8401-52B46B86ECE2}"/>
              </a:ext>
            </a:extLst>
          </p:cNvPr>
          <p:cNvSpPr>
            <a:spLocks noGrp="1" noChangeAspect="1"/>
          </p:cNvSpPr>
          <p:nvPr>
            <p:ph type="body" sz="quarter" idx="31" hasCustomPrompt="1"/>
          </p:nvPr>
        </p:nvSpPr>
        <p:spPr>
          <a:xfrm>
            <a:off x="6276794" y="4309326"/>
            <a:ext cx="1274337" cy="1274337"/>
          </a:xfrm>
          <a:solidFill>
            <a:schemeClr val="accent1"/>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21" name="Text Placeholder 9">
            <a:extLst>
              <a:ext uri="{FF2B5EF4-FFF2-40B4-BE49-F238E27FC236}">
                <a16:creationId xmlns:a16="http://schemas.microsoft.com/office/drawing/2014/main" id="{DF50F88C-DB4F-400A-A880-1812125A9537}"/>
              </a:ext>
            </a:extLst>
          </p:cNvPr>
          <p:cNvSpPr>
            <a:spLocks noGrp="1" noChangeAspect="1"/>
          </p:cNvSpPr>
          <p:nvPr>
            <p:ph type="body" sz="quarter" idx="33" hasCustomPrompt="1"/>
          </p:nvPr>
        </p:nvSpPr>
        <p:spPr>
          <a:xfrm>
            <a:off x="10917663" y="1274337"/>
            <a:ext cx="1274337" cy="1274337"/>
          </a:xfrm>
          <a:solidFill>
            <a:schemeClr val="accent1"/>
          </a:solidFill>
        </p:spPr>
        <p:txBody>
          <a:bodyPr/>
          <a:lstStyle>
            <a:lvl1pPr marL="0" indent="0">
              <a:buNone/>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 </a:t>
            </a:r>
          </a:p>
        </p:txBody>
      </p:sp>
      <p:sp>
        <p:nvSpPr>
          <p:cNvPr id="15" name="TextBox 8">
            <a:extLst>
              <a:ext uri="{FF2B5EF4-FFF2-40B4-BE49-F238E27FC236}">
                <a16:creationId xmlns:a16="http://schemas.microsoft.com/office/drawing/2014/main" id="{3AF67E2E-4F6F-4E4B-8937-F3359E7C6730}"/>
              </a:ext>
            </a:extLst>
          </p:cNvPr>
          <p:cNvSpPr txBox="1">
            <a:spLocks/>
          </p:cNvSpPr>
          <p:nvPr/>
        </p:nvSpPr>
        <p:spPr>
          <a:xfrm>
            <a:off x="-3238500" y="0"/>
            <a:ext cx="3054075" cy="10618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Replace an existing picture</a:t>
            </a:r>
          </a:p>
          <a:p>
            <a:pPr marL="177800" indent="-180000">
              <a:buFont typeface="+mj-lt"/>
              <a:buAutoNum type="arabicPeriod"/>
            </a:pPr>
            <a:r>
              <a:rPr lang="en-US" sz="1000" b="0">
                <a:solidFill>
                  <a:schemeClr val="tx1"/>
                </a:solidFill>
              </a:rPr>
              <a:t>Select the picture and delete it</a:t>
            </a:r>
          </a:p>
          <a:p>
            <a:pPr marL="177800" indent="-180000">
              <a:buFont typeface="+mj-lt"/>
              <a:buAutoNum type="arabicPeriod"/>
            </a:pPr>
            <a:r>
              <a:rPr lang="en-US" sz="1000" b="0">
                <a:solidFill>
                  <a:schemeClr val="tx1"/>
                </a:solidFill>
              </a:rPr>
              <a:t>Click the picture icon and choose another picture</a:t>
            </a:r>
          </a:p>
          <a:p>
            <a:pPr marL="177800" indent="-180000">
              <a:buFont typeface="+mj-lt"/>
              <a:buAutoNum type="arabicPeriod"/>
            </a:pPr>
            <a:r>
              <a:rPr lang="en-US" sz="1000" b="0">
                <a:solidFill>
                  <a:schemeClr val="tx1"/>
                </a:solidFill>
              </a:rPr>
              <a:t>Right-click the new picture and click </a:t>
            </a:r>
            <a:br>
              <a:rPr lang="en-US" sz="1000" b="0">
                <a:solidFill>
                  <a:schemeClr val="tx1"/>
                </a:solidFill>
              </a:rPr>
            </a:br>
            <a:r>
              <a:rPr lang="en-US" sz="1000" b="0">
                <a:solidFill>
                  <a:schemeClr val="tx1"/>
                </a:solidFill>
              </a:rPr>
              <a:t>‘Send to Back’</a:t>
            </a:r>
          </a:p>
        </p:txBody>
      </p:sp>
      <p:pic>
        <p:nvPicPr>
          <p:cNvPr id="34" name="Graphic 33">
            <a:extLst>
              <a:ext uri="{FF2B5EF4-FFF2-40B4-BE49-F238E27FC236}">
                <a16:creationId xmlns:a16="http://schemas.microsoft.com/office/drawing/2014/main" id="{2A96DD76-53C5-4E1B-89D9-2A7B4E4D4F5A}"/>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287809" y="289029"/>
            <a:ext cx="264955" cy="264955"/>
          </a:xfrm>
          <a:prstGeom prst="rect">
            <a:avLst/>
          </a:prstGeom>
        </p:spPr>
      </p:pic>
      <p:grpSp>
        <p:nvGrpSpPr>
          <p:cNvPr id="97" name="Group 96">
            <a:extLst>
              <a:ext uri="{FF2B5EF4-FFF2-40B4-BE49-F238E27FC236}">
                <a16:creationId xmlns:a16="http://schemas.microsoft.com/office/drawing/2014/main" id="{186775A9-26B4-492D-9AD3-B5BD4EA9C516}"/>
              </a:ext>
            </a:extLst>
          </p:cNvPr>
          <p:cNvGrpSpPr>
            <a:grpSpLocks/>
          </p:cNvGrpSpPr>
          <p:nvPr userDrawn="1"/>
        </p:nvGrpSpPr>
        <p:grpSpPr>
          <a:xfrm>
            <a:off x="-3247458" y="1336149"/>
            <a:ext cx="3063033" cy="3444887"/>
            <a:chOff x="-3247458" y="-5397"/>
            <a:chExt cx="3063033" cy="3444887"/>
          </a:xfrm>
        </p:grpSpPr>
        <p:sp>
          <p:nvSpPr>
            <p:cNvPr id="98" name="TextBox 8">
              <a:extLst>
                <a:ext uri="{FF2B5EF4-FFF2-40B4-BE49-F238E27FC236}">
                  <a16:creationId xmlns:a16="http://schemas.microsoft.com/office/drawing/2014/main" id="{10EF10B6-FEC5-4822-849A-BC3231426A2F}"/>
                </a:ext>
              </a:extLst>
            </p:cNvPr>
            <p:cNvSpPr txBox="1">
              <a:spLocks/>
            </p:cNvSpPr>
            <p:nvPr/>
          </p:nvSpPr>
          <p:spPr>
            <a:xfrm>
              <a:off x="-3238500" y="-5397"/>
              <a:ext cx="3054075" cy="2677656"/>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Change the ‘graphic square’ elements</a:t>
              </a:r>
            </a:p>
            <a:p>
              <a:pPr marL="0" indent="0">
                <a:buNone/>
              </a:pPr>
              <a:r>
                <a:rPr lang="en-US" sz="1000" b="1">
                  <a:solidFill>
                    <a:schemeClr val="tx1"/>
                  </a:solidFill>
                </a:rPr>
                <a:t>Remove</a:t>
              </a:r>
              <a:r>
                <a:rPr lang="en-US" sz="1000" b="0">
                  <a:solidFill>
                    <a:schemeClr val="tx1"/>
                  </a:solidFill>
                </a:rPr>
                <a:t> elements by deleting them.</a:t>
              </a:r>
            </a:p>
            <a:p>
              <a:pPr marL="0" indent="0">
                <a:buNone/>
              </a:pPr>
              <a:r>
                <a:rPr lang="en-US" sz="1000" b="1">
                  <a:solidFill>
                    <a:schemeClr val="tx1"/>
                  </a:solidFill>
                </a:rPr>
                <a:t>Add</a:t>
              </a:r>
              <a:r>
                <a:rPr lang="en-US" sz="1000" b="0">
                  <a:solidFill>
                    <a:schemeClr val="tx1"/>
                  </a:solidFill>
                </a:rPr>
                <a:t> elements by copying existing ones to other locations. Copy a square by pressing the Ctrl key while you move a square with the mouse (release the mouse before you release Ctrl).</a:t>
              </a:r>
            </a:p>
            <a:p>
              <a:pPr marL="0" indent="0">
                <a:buNone/>
              </a:pPr>
              <a:r>
                <a:rPr lang="en-US" sz="1000" b="0">
                  <a:solidFill>
                    <a:schemeClr val="tx1"/>
                  </a:solidFill>
                </a:rPr>
                <a:t>Follow these guidelines:</a:t>
              </a:r>
            </a:p>
            <a:p>
              <a:pPr marL="177800" marR="0" lvl="0" indent="-180000" algn="l" defTabSz="914400" rtl="0" eaLnBrk="1" fontAlgn="auto" latinLnBrk="0" hangingPunct="1">
                <a:lnSpc>
                  <a:spcPct val="90000"/>
                </a:lnSpc>
                <a:spcBef>
                  <a:spcPts val="600"/>
                </a:spcBef>
                <a:spcAft>
                  <a:spcPts val="0"/>
                </a:spcAft>
                <a:buClrTx/>
                <a:buSzTx/>
                <a:buFont typeface="+mj-lt"/>
                <a:buAutoNum type="arabicPeriod"/>
                <a:tabLst/>
                <a:defRPr/>
              </a:pPr>
              <a:r>
                <a:rPr lang="en-US" sz="1000" b="0">
                  <a:solidFill>
                    <a:schemeClr val="tx1"/>
                  </a:solidFill>
                </a:rPr>
                <a:t>For layouts with colored backgrounds, do not change the original fill color</a:t>
              </a:r>
            </a:p>
            <a:p>
              <a:pPr marL="177800" indent="-180000">
                <a:buFont typeface="+mj-lt"/>
                <a:buAutoNum type="arabicPeriod"/>
              </a:pPr>
              <a:r>
                <a:rPr lang="en-US" sz="1000" b="0">
                  <a:solidFill>
                    <a:schemeClr val="tx1"/>
                  </a:solidFill>
                </a:rPr>
                <a:t>Do not leave space between elements and make sure they do not overlap</a:t>
              </a:r>
            </a:p>
            <a:p>
              <a:pPr marL="177800" indent="-180000">
                <a:buFont typeface="+mj-lt"/>
                <a:buAutoNum type="arabicPeriod"/>
              </a:pPr>
              <a:r>
                <a:rPr lang="en-US" sz="1000" b="0">
                  <a:solidFill>
                    <a:schemeClr val="tx1"/>
                  </a:solidFill>
                </a:rPr>
                <a:t>If you change the size of the squares, ensure that they remain square by pressing the Shift key while using the corner markers to change the size.</a:t>
              </a:r>
              <a:endParaRPr lang="en-US" sz="1000" b="1">
                <a:solidFill>
                  <a:schemeClr val="tx1"/>
                </a:solidFill>
              </a:endParaRPr>
            </a:p>
          </p:txBody>
        </p:sp>
        <p:grpSp>
          <p:nvGrpSpPr>
            <p:cNvPr id="99" name="Group 98">
              <a:extLst>
                <a:ext uri="{FF2B5EF4-FFF2-40B4-BE49-F238E27FC236}">
                  <a16:creationId xmlns:a16="http://schemas.microsoft.com/office/drawing/2014/main" id="{C81A468A-CD2A-46B2-9411-6358BCC9982D}"/>
                </a:ext>
              </a:extLst>
            </p:cNvPr>
            <p:cNvGrpSpPr>
              <a:grpSpLocks/>
            </p:cNvGrpSpPr>
            <p:nvPr/>
          </p:nvGrpSpPr>
          <p:grpSpPr>
            <a:xfrm>
              <a:off x="-3247458" y="2780259"/>
              <a:ext cx="3016477" cy="659231"/>
              <a:chOff x="-3247458" y="2183435"/>
              <a:chExt cx="3016477" cy="659231"/>
            </a:xfrm>
          </p:grpSpPr>
          <p:grpSp>
            <p:nvGrpSpPr>
              <p:cNvPr id="100" name="Group 99">
                <a:extLst>
                  <a:ext uri="{FF2B5EF4-FFF2-40B4-BE49-F238E27FC236}">
                    <a16:creationId xmlns:a16="http://schemas.microsoft.com/office/drawing/2014/main" id="{1C8A07EA-E364-483B-9FC1-C51E122E8A4D}"/>
                  </a:ext>
                </a:extLst>
              </p:cNvPr>
              <p:cNvGrpSpPr/>
              <p:nvPr/>
            </p:nvGrpSpPr>
            <p:grpSpPr>
              <a:xfrm>
                <a:off x="-2995593" y="2183436"/>
                <a:ext cx="1170869" cy="659230"/>
                <a:chOff x="-1820135" y="4330269"/>
                <a:chExt cx="1397193" cy="786656"/>
              </a:xfrm>
            </p:grpSpPr>
            <p:sp>
              <p:nvSpPr>
                <p:cNvPr id="113" name="Rectangle 112">
                  <a:extLst>
                    <a:ext uri="{FF2B5EF4-FFF2-40B4-BE49-F238E27FC236}">
                      <a16:creationId xmlns:a16="http://schemas.microsoft.com/office/drawing/2014/main" id="{36B41B72-EF85-45A8-A322-E0C22CC18D63}"/>
                    </a:ext>
                  </a:extLst>
                </p:cNvPr>
                <p:cNvSpPr>
                  <a:spLocks/>
                </p:cNvSpPr>
                <p:nvPr/>
              </p:nvSpPr>
              <p:spPr>
                <a:xfrm>
                  <a:off x="-1820135" y="4330269"/>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4" name="Rectangle 113">
                  <a:extLst>
                    <a:ext uri="{FF2B5EF4-FFF2-40B4-BE49-F238E27FC236}">
                      <a16:creationId xmlns:a16="http://schemas.microsoft.com/office/drawing/2014/main" id="{337435DB-71C6-4F1D-B6A5-0DBA6FB92EAC}"/>
                    </a:ext>
                  </a:extLst>
                </p:cNvPr>
                <p:cNvSpPr>
                  <a:spLocks/>
                </p:cNvSpPr>
                <p:nvPr/>
              </p:nvSpPr>
              <p:spPr>
                <a:xfrm>
                  <a:off x="-1820135" y="4630627"/>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5" name="Rectangle 114">
                  <a:extLst>
                    <a:ext uri="{FF2B5EF4-FFF2-40B4-BE49-F238E27FC236}">
                      <a16:creationId xmlns:a16="http://schemas.microsoft.com/office/drawing/2014/main" id="{F8809884-DEA5-4D3F-97CD-0DC89163ED65}"/>
                    </a:ext>
                  </a:extLst>
                </p:cNvPr>
                <p:cNvSpPr>
                  <a:spLocks/>
                </p:cNvSpPr>
                <p:nvPr/>
              </p:nvSpPr>
              <p:spPr>
                <a:xfrm>
                  <a:off x="-1820135" y="4873085"/>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6" name="Rectangle 115">
                  <a:extLst>
                    <a:ext uri="{FF2B5EF4-FFF2-40B4-BE49-F238E27FC236}">
                      <a16:creationId xmlns:a16="http://schemas.microsoft.com/office/drawing/2014/main" id="{15156451-E681-4713-9615-08AD9740E2EB}"/>
                    </a:ext>
                  </a:extLst>
                </p:cNvPr>
                <p:cNvSpPr>
                  <a:spLocks/>
                </p:cNvSpPr>
                <p:nvPr/>
              </p:nvSpPr>
              <p:spPr>
                <a:xfrm>
                  <a:off x="-666782" y="433026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7" name="Rectangle 116">
                  <a:extLst>
                    <a:ext uri="{FF2B5EF4-FFF2-40B4-BE49-F238E27FC236}">
                      <a16:creationId xmlns:a16="http://schemas.microsoft.com/office/drawing/2014/main" id="{D4DA4B58-0CDE-422B-8859-9EFC278A4111}"/>
                    </a:ext>
                  </a:extLst>
                </p:cNvPr>
                <p:cNvSpPr>
                  <a:spLocks/>
                </p:cNvSpPr>
                <p:nvPr/>
              </p:nvSpPr>
              <p:spPr>
                <a:xfrm>
                  <a:off x="-911526" y="457410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101" name="Group 100">
                <a:extLst>
                  <a:ext uri="{FF2B5EF4-FFF2-40B4-BE49-F238E27FC236}">
                    <a16:creationId xmlns:a16="http://schemas.microsoft.com/office/drawing/2014/main" id="{1F2CFE67-0C40-4AC3-8460-DD2F66CEAD12}"/>
                  </a:ext>
                </a:extLst>
              </p:cNvPr>
              <p:cNvGrpSpPr/>
              <p:nvPr/>
            </p:nvGrpSpPr>
            <p:grpSpPr>
              <a:xfrm>
                <a:off x="-3247458" y="2183435"/>
                <a:ext cx="190497" cy="190497"/>
                <a:chOff x="-1190625" y="5119688"/>
                <a:chExt cx="242890" cy="242890"/>
              </a:xfrm>
            </p:grpSpPr>
            <p:sp>
              <p:nvSpPr>
                <p:cNvPr id="111" name="Oval 110">
                  <a:extLst>
                    <a:ext uri="{FF2B5EF4-FFF2-40B4-BE49-F238E27FC236}">
                      <a16:creationId xmlns:a16="http://schemas.microsoft.com/office/drawing/2014/main" id="{7496470A-D786-49F6-8180-9F66A380C647}"/>
                    </a:ext>
                  </a:extLst>
                </p:cNvPr>
                <p:cNvSpPr/>
                <p:nvPr/>
              </p:nvSpPr>
              <p:spPr>
                <a:xfrm>
                  <a:off x="-1190625" y="5119688"/>
                  <a:ext cx="242890" cy="24289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2" name="Plus Sign 111">
                  <a:extLst>
                    <a:ext uri="{FF2B5EF4-FFF2-40B4-BE49-F238E27FC236}">
                      <a16:creationId xmlns:a16="http://schemas.microsoft.com/office/drawing/2014/main" id="{207A49F2-9A3B-4083-9FD5-E0B3504CAD1A}"/>
                    </a:ext>
                  </a:extLst>
                </p:cNvPr>
                <p:cNvSpPr>
                  <a:spLocks/>
                </p:cNvSpPr>
                <p:nvPr/>
              </p:nvSpPr>
              <p:spPr>
                <a:xfrm>
                  <a:off x="-1171170" y="5139143"/>
                  <a:ext cx="203980" cy="203980"/>
                </a:xfrm>
                <a:prstGeom prst="mathPlus">
                  <a:avLst>
                    <a:gd name="adj1" fmla="val 11846"/>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102" name="Group 101">
                <a:extLst>
                  <a:ext uri="{FF2B5EF4-FFF2-40B4-BE49-F238E27FC236}">
                    <a16:creationId xmlns:a16="http://schemas.microsoft.com/office/drawing/2014/main" id="{6C1CF373-DDD3-4834-ABFA-13E0CDC11585}"/>
                  </a:ext>
                </a:extLst>
              </p:cNvPr>
              <p:cNvGrpSpPr/>
              <p:nvPr/>
            </p:nvGrpSpPr>
            <p:grpSpPr>
              <a:xfrm>
                <a:off x="-1401850" y="2183435"/>
                <a:ext cx="1170869" cy="659230"/>
                <a:chOff x="-1820135" y="5417070"/>
                <a:chExt cx="1397193" cy="786656"/>
              </a:xfrm>
            </p:grpSpPr>
            <p:sp>
              <p:nvSpPr>
                <p:cNvPr id="106" name="Rectangle 105">
                  <a:extLst>
                    <a:ext uri="{FF2B5EF4-FFF2-40B4-BE49-F238E27FC236}">
                      <a16:creationId xmlns:a16="http://schemas.microsoft.com/office/drawing/2014/main" id="{44C9A664-E26F-4757-87DC-AEABD52DC788}"/>
                    </a:ext>
                  </a:extLst>
                </p:cNvPr>
                <p:cNvSpPr>
                  <a:spLocks/>
                </p:cNvSpPr>
                <p:nvPr/>
              </p:nvSpPr>
              <p:spPr>
                <a:xfrm>
                  <a:off x="-1820135" y="5417070"/>
                  <a:ext cx="1397193" cy="78665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7" name="Rectangle 106">
                  <a:extLst>
                    <a:ext uri="{FF2B5EF4-FFF2-40B4-BE49-F238E27FC236}">
                      <a16:creationId xmlns:a16="http://schemas.microsoft.com/office/drawing/2014/main" id="{1447E015-4E60-46E7-B039-C6C0B89E86C6}"/>
                    </a:ext>
                  </a:extLst>
                </p:cNvPr>
                <p:cNvSpPr>
                  <a:spLocks/>
                </p:cNvSpPr>
                <p:nvPr/>
              </p:nvSpPr>
              <p:spPr>
                <a:xfrm>
                  <a:off x="-1820135" y="5652649"/>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8" name="Rectangle 107">
                  <a:extLst>
                    <a:ext uri="{FF2B5EF4-FFF2-40B4-BE49-F238E27FC236}">
                      <a16:creationId xmlns:a16="http://schemas.microsoft.com/office/drawing/2014/main" id="{D2A64E96-DDA4-458F-B293-27359E04218E}"/>
                    </a:ext>
                  </a:extLst>
                </p:cNvPr>
                <p:cNvSpPr>
                  <a:spLocks/>
                </p:cNvSpPr>
                <p:nvPr/>
              </p:nvSpPr>
              <p:spPr>
                <a:xfrm>
                  <a:off x="-1820135" y="595988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9" name="Rectangle 108">
                  <a:extLst>
                    <a:ext uri="{FF2B5EF4-FFF2-40B4-BE49-F238E27FC236}">
                      <a16:creationId xmlns:a16="http://schemas.microsoft.com/office/drawing/2014/main" id="{04789F03-B326-4B61-82D3-0C82895236C4}"/>
                    </a:ext>
                  </a:extLst>
                </p:cNvPr>
                <p:cNvSpPr/>
                <p:nvPr/>
              </p:nvSpPr>
              <p:spPr>
                <a:xfrm>
                  <a:off x="-666782" y="5417333"/>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0" name="Rectangle 109">
                  <a:extLst>
                    <a:ext uri="{FF2B5EF4-FFF2-40B4-BE49-F238E27FC236}">
                      <a16:creationId xmlns:a16="http://schemas.microsoft.com/office/drawing/2014/main" id="{DE32FD14-0FDE-46C8-B2EC-00CE977831BE}"/>
                    </a:ext>
                  </a:extLst>
                </p:cNvPr>
                <p:cNvSpPr/>
                <p:nvPr/>
              </p:nvSpPr>
              <p:spPr>
                <a:xfrm>
                  <a:off x="-773462" y="5716046"/>
                  <a:ext cx="243840" cy="24384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103" name="Group 102">
                <a:extLst>
                  <a:ext uri="{FF2B5EF4-FFF2-40B4-BE49-F238E27FC236}">
                    <a16:creationId xmlns:a16="http://schemas.microsoft.com/office/drawing/2014/main" id="{973FD8B0-52F5-435F-8EEE-C9928D73A3FD}"/>
                  </a:ext>
                </a:extLst>
              </p:cNvPr>
              <p:cNvGrpSpPr/>
              <p:nvPr/>
            </p:nvGrpSpPr>
            <p:grpSpPr>
              <a:xfrm>
                <a:off x="-1653715" y="2183435"/>
                <a:ext cx="190497" cy="190497"/>
                <a:chOff x="-820920" y="5119691"/>
                <a:chExt cx="242890" cy="242890"/>
              </a:xfrm>
            </p:grpSpPr>
            <p:sp>
              <p:nvSpPr>
                <p:cNvPr id="104" name="Oval 103">
                  <a:extLst>
                    <a:ext uri="{FF2B5EF4-FFF2-40B4-BE49-F238E27FC236}">
                      <a16:creationId xmlns:a16="http://schemas.microsoft.com/office/drawing/2014/main" id="{4B77637F-78B3-48FD-AC24-6BB87036A982}"/>
                    </a:ext>
                  </a:extLst>
                </p:cNvPr>
                <p:cNvSpPr/>
                <p:nvPr/>
              </p:nvSpPr>
              <p:spPr>
                <a:xfrm>
                  <a:off x="-820920" y="5119691"/>
                  <a:ext cx="242890" cy="242890"/>
                </a:xfrm>
                <a:prstGeom prst="ellipse">
                  <a:avLst/>
                </a:prstGeom>
                <a:solidFill>
                  <a:srgbClr val="C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5" name="Division Sign 104">
                  <a:extLst>
                    <a:ext uri="{FF2B5EF4-FFF2-40B4-BE49-F238E27FC236}">
                      <a16:creationId xmlns:a16="http://schemas.microsoft.com/office/drawing/2014/main" id="{30FF4310-0106-4E2D-AA69-8049060E2D1C}"/>
                    </a:ext>
                  </a:extLst>
                </p:cNvPr>
                <p:cNvSpPr>
                  <a:spLocks/>
                </p:cNvSpPr>
                <p:nvPr/>
              </p:nvSpPr>
              <p:spPr>
                <a:xfrm>
                  <a:off x="-801465" y="5139146"/>
                  <a:ext cx="203980" cy="203980"/>
                </a:xfrm>
                <a:prstGeom prst="mathDivide">
                  <a:avLst>
                    <a:gd name="adj1" fmla="val 11846"/>
                    <a:gd name="adj2" fmla="val 7048"/>
                    <a:gd name="adj3" fmla="val 1176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grpSp>
    </p:spTree>
    <p:extLst>
      <p:ext uri="{BB962C8B-B14F-4D97-AF65-F5344CB8AC3E}">
        <p14:creationId xmlns:p14="http://schemas.microsoft.com/office/powerpoint/2010/main" val="1927396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2764" y="843013"/>
            <a:ext cx="11086786" cy="886397"/>
          </a:xfrm>
          <a:prstGeom prst="rect">
            <a:avLst/>
          </a:prstGeom>
        </p:spPr>
        <p:txBody>
          <a:bodyPr vert="horz" lIns="0" tIns="0" rIns="0" bIns="0" rtlCol="0" anchor="t">
            <a:noAutofit/>
          </a:bodyPr>
          <a:lstStyle/>
          <a:p>
            <a:r>
              <a:rPr lang="en-US" noProof="0"/>
              <a:t>Click to edit Master title style</a:t>
            </a:r>
          </a:p>
        </p:txBody>
      </p:sp>
      <p:sp>
        <p:nvSpPr>
          <p:cNvPr id="3" name="Text Placeholder 2"/>
          <p:cNvSpPr>
            <a:spLocks noGrp="1"/>
          </p:cNvSpPr>
          <p:nvPr>
            <p:ph type="body" idx="1"/>
          </p:nvPr>
        </p:nvSpPr>
        <p:spPr>
          <a:xfrm>
            <a:off x="552764" y="2018439"/>
            <a:ext cx="11086786" cy="455053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p:cNvSpPr>
            <a:spLocks noGrp="1"/>
          </p:cNvSpPr>
          <p:nvPr>
            <p:ph type="ftr" sz="quarter" idx="3"/>
          </p:nvPr>
        </p:nvSpPr>
        <p:spPr>
          <a:xfrm>
            <a:off x="6275385" y="367645"/>
            <a:ext cx="4892039" cy="107722"/>
          </a:xfrm>
          <a:prstGeom prst="rect">
            <a:avLst/>
          </a:prstGeom>
        </p:spPr>
        <p:txBody>
          <a:bodyPr vert="horz" wrap="square" lIns="0" tIns="0" rIns="0" bIns="0" rtlCol="0" anchor="ctr">
            <a:spAutoFit/>
          </a:bodyPr>
          <a:lstStyle>
            <a:lvl1pPr algn="r">
              <a:defRPr sz="700">
                <a:solidFill>
                  <a:schemeClr val="tx1"/>
                </a:solidFill>
              </a:defRPr>
            </a:lvl1pPr>
          </a:lstStyle>
          <a:p>
            <a:r>
              <a:rPr lang="en-US"/>
              <a:t>© Simcorp 2022</a:t>
            </a:r>
          </a:p>
        </p:txBody>
      </p:sp>
      <p:sp>
        <p:nvSpPr>
          <p:cNvPr id="6" name="Slide Number Placeholder 5"/>
          <p:cNvSpPr>
            <a:spLocks noGrp="1"/>
          </p:cNvSpPr>
          <p:nvPr>
            <p:ph type="sldNum" sz="quarter" idx="4"/>
          </p:nvPr>
        </p:nvSpPr>
        <p:spPr>
          <a:xfrm>
            <a:off x="11432381" y="367645"/>
            <a:ext cx="204707" cy="107722"/>
          </a:xfrm>
          <a:prstGeom prst="rect">
            <a:avLst/>
          </a:prstGeom>
        </p:spPr>
        <p:txBody>
          <a:bodyPr vert="horz" wrap="square" lIns="0" tIns="0" rIns="0" bIns="0" rtlCol="0" anchor="ctr">
            <a:spAutoFit/>
          </a:bodyPr>
          <a:lstStyle>
            <a:lvl1pPr algn="r">
              <a:defRPr sz="700">
                <a:solidFill>
                  <a:schemeClr val="tx1"/>
                </a:solidFill>
              </a:defRPr>
            </a:lvl1pPr>
          </a:lstStyle>
          <a:p>
            <a:fld id="{4803DD7B-12C8-43B8-9F45-989336E79744}" type="slidenum">
              <a:rPr lang="en-US" smtClean="0"/>
              <a:pPr/>
              <a:t>‹#›</a:t>
            </a:fld>
            <a:endParaRPr lang="en-US"/>
          </a:p>
        </p:txBody>
      </p:sp>
      <p:pic>
        <p:nvPicPr>
          <p:cNvPr id="21" name="Graphic 20">
            <a:extLst>
              <a:ext uri="{FF2B5EF4-FFF2-40B4-BE49-F238E27FC236}">
                <a16:creationId xmlns:a16="http://schemas.microsoft.com/office/drawing/2014/main" id="{5B9C4B22-B4C6-442B-ACF5-77ECDA89F9F5}"/>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287809" y="289029"/>
            <a:ext cx="264955" cy="264955"/>
          </a:xfrm>
          <a:prstGeom prst="rect">
            <a:avLst/>
          </a:prstGeom>
        </p:spPr>
      </p:pic>
      <p:pic>
        <p:nvPicPr>
          <p:cNvPr id="7" name="Graphic 6">
            <a:extLst>
              <a:ext uri="{FF2B5EF4-FFF2-40B4-BE49-F238E27FC236}">
                <a16:creationId xmlns:a16="http://schemas.microsoft.com/office/drawing/2014/main" id="{9001DC3D-5468-4C6F-B465-0E7D0167E7F4}"/>
              </a:ext>
            </a:extLst>
          </p:cNvPr>
          <p:cNvPicPr>
            <a:picLocks noChangeAspect="1"/>
          </p:cNvPicPr>
          <p:nvPr userDrawn="1"/>
        </p:nvPicPr>
        <p:blipFill>
          <a:blip r:embed="rId47">
            <a:extLst>
              <a:ext uri="{96DAC541-7B7A-43D3-8B79-37D633B846F1}">
                <asvg:svgBlip xmlns:asvg="http://schemas.microsoft.com/office/drawing/2016/SVG/main" r:embed="rId48"/>
              </a:ext>
            </a:extLst>
          </a:blip>
          <a:stretch>
            <a:fillRect/>
          </a:stretch>
        </p:blipFill>
        <p:spPr>
          <a:xfrm>
            <a:off x="287809" y="289029"/>
            <a:ext cx="264955" cy="264955"/>
          </a:xfrm>
          <a:prstGeom prst="rect">
            <a:avLst/>
          </a:prstGeom>
        </p:spPr>
      </p:pic>
    </p:spTree>
    <p:extLst>
      <p:ext uri="{BB962C8B-B14F-4D97-AF65-F5344CB8AC3E}">
        <p14:creationId xmlns:p14="http://schemas.microsoft.com/office/powerpoint/2010/main" val="1521605223"/>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61" r:id="rId7"/>
    <p:sldLayoutId id="2147483862" r:id="rId8"/>
    <p:sldLayoutId id="2147483863" r:id="rId9"/>
    <p:sldLayoutId id="2147483864" r:id="rId10"/>
    <p:sldLayoutId id="2147483857" r:id="rId11"/>
    <p:sldLayoutId id="2147483858" r:id="rId12"/>
    <p:sldLayoutId id="2147483859" r:id="rId13"/>
    <p:sldLayoutId id="2147483860"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7" r:id="rId26"/>
    <p:sldLayoutId id="2147483878" r:id="rId27"/>
    <p:sldLayoutId id="2147483879" r:id="rId28"/>
    <p:sldLayoutId id="2147483880" r:id="rId29"/>
    <p:sldLayoutId id="2147483881" r:id="rId30"/>
    <p:sldLayoutId id="2147483882" r:id="rId31"/>
    <p:sldLayoutId id="2147483883" r:id="rId32"/>
    <p:sldLayoutId id="2147483884" r:id="rId33"/>
    <p:sldLayoutId id="2147483885" r:id="rId34"/>
    <p:sldLayoutId id="2147483886" r:id="rId35"/>
    <p:sldLayoutId id="2147483887" r:id="rId36"/>
    <p:sldLayoutId id="2147483888" r:id="rId37"/>
    <p:sldLayoutId id="2147483889" r:id="rId38"/>
    <p:sldLayoutId id="2147483890" r:id="rId39"/>
    <p:sldLayoutId id="2147483891" r:id="rId40"/>
    <p:sldLayoutId id="2147483892" r:id="rId41"/>
    <p:sldLayoutId id="2147483895" r:id="rId42"/>
    <p:sldLayoutId id="2147483896" r:id="rId43"/>
    <p:sldLayoutId id="2147483898" r:id="rId44"/>
    <p:sldLayoutId id="2147483893" r:id="rId45"/>
  </p:sldLayoutIdLs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79388" indent="-17938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7332" userDrawn="1">
          <p15:clr>
            <a:srgbClr val="F26B43"/>
          </p15:clr>
        </p15:guide>
        <p15:guide id="9" orient="horz" pos="1091" userDrawn="1">
          <p15:clr>
            <a:srgbClr val="F26B43"/>
          </p15:clr>
        </p15:guide>
        <p15:guide id="10" orient="horz" pos="4139" userDrawn="1">
          <p15:clr>
            <a:srgbClr val="F26B43"/>
          </p15:clr>
        </p15:guide>
        <p15:guide id="11" pos="348" userDrawn="1">
          <p15:clr>
            <a:srgbClr val="F26B43"/>
          </p15:clr>
        </p15:guide>
        <p15:guide id="12" orient="horz" pos="531" userDrawn="1">
          <p15:clr>
            <a:srgbClr val="F26B43"/>
          </p15:clr>
        </p15:guide>
        <p15:guide id="13" orient="horz" pos="1271" userDrawn="1">
          <p15:clr>
            <a:srgbClr val="F26B43"/>
          </p15:clr>
        </p15:guide>
        <p15:guide id="14" orient="horz" pos="18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chart" Target="../charts/chart1.xml"/><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9.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chart" Target="../charts/chart2.xml"/><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36.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watch?v=HATjrrnPI5Q" TargetMode="Externa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0" name="Chart 59">
            <a:extLst>
              <a:ext uri="{FF2B5EF4-FFF2-40B4-BE49-F238E27FC236}">
                <a16:creationId xmlns:a16="http://schemas.microsoft.com/office/drawing/2014/main" id="{8E6BC1D1-9A98-400F-9AAB-3D5BC1B3D253}"/>
              </a:ext>
            </a:extLst>
          </p:cNvPr>
          <p:cNvGraphicFramePr/>
          <p:nvPr>
            <p:extLst>
              <p:ext uri="{D42A27DB-BD31-4B8C-83A1-F6EECF244321}">
                <p14:modId xmlns:p14="http://schemas.microsoft.com/office/powerpoint/2010/main" val="2879773431"/>
              </p:ext>
            </p:extLst>
          </p:nvPr>
        </p:nvGraphicFramePr>
        <p:xfrm>
          <a:off x="9671282" y="5246119"/>
          <a:ext cx="1228099" cy="1352004"/>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0E414999-2FEA-4879-BE65-AB74239D5F7D}"/>
              </a:ext>
            </a:extLst>
          </p:cNvPr>
          <p:cNvSpPr>
            <a:spLocks noGrp="1"/>
          </p:cNvSpPr>
          <p:nvPr>
            <p:ph type="title"/>
          </p:nvPr>
        </p:nvSpPr>
        <p:spPr/>
        <p:txBody>
          <a:bodyPr/>
          <a:lstStyle/>
          <a:p>
            <a:r>
              <a:rPr lang="en-US"/>
              <a:t>Changing the color theme for one or more slides</a:t>
            </a:r>
          </a:p>
        </p:txBody>
      </p:sp>
      <p:sp>
        <p:nvSpPr>
          <p:cNvPr id="27" name="TextBox 26">
            <a:extLst>
              <a:ext uri="{FF2B5EF4-FFF2-40B4-BE49-F238E27FC236}">
                <a16:creationId xmlns:a16="http://schemas.microsoft.com/office/drawing/2014/main" id="{C9A633A9-773E-4F30-9ADE-D27D1A05A2C2}"/>
              </a:ext>
            </a:extLst>
          </p:cNvPr>
          <p:cNvSpPr txBox="1">
            <a:spLocks/>
          </p:cNvSpPr>
          <p:nvPr/>
        </p:nvSpPr>
        <p:spPr>
          <a:xfrm>
            <a:off x="552763" y="2018439"/>
            <a:ext cx="2367007" cy="276999"/>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SimCorp has four color themes: Blue, Green, Ochre, and Orange. </a:t>
            </a:r>
            <a:endParaRPr lang="en-US" sz="1000"/>
          </a:p>
        </p:txBody>
      </p:sp>
      <p:pic>
        <p:nvPicPr>
          <p:cNvPr id="7" name="Picture 6">
            <a:extLst>
              <a:ext uri="{FF2B5EF4-FFF2-40B4-BE49-F238E27FC236}">
                <a16:creationId xmlns:a16="http://schemas.microsoft.com/office/drawing/2014/main" id="{E229B6B0-A8D1-43B6-9788-24D5413ED733}"/>
              </a:ext>
            </a:extLst>
          </p:cNvPr>
          <p:cNvPicPr>
            <a:picLocks noChangeAspect="1"/>
          </p:cNvPicPr>
          <p:nvPr/>
        </p:nvPicPr>
        <p:blipFill>
          <a:blip r:embed="rId4"/>
          <a:stretch>
            <a:fillRect/>
          </a:stretch>
        </p:blipFill>
        <p:spPr>
          <a:xfrm>
            <a:off x="3693962" y="3923385"/>
            <a:ext cx="1466696" cy="336266"/>
          </a:xfrm>
          <a:prstGeom prst="rect">
            <a:avLst/>
          </a:prstGeom>
          <a:effectLst>
            <a:outerShdw blurRad="50800" dist="38100" dir="5400000" algn="t" rotWithShape="0">
              <a:prstClr val="black">
                <a:alpha val="40000"/>
              </a:prstClr>
            </a:outerShdw>
          </a:effectLst>
        </p:spPr>
      </p:pic>
      <p:pic>
        <p:nvPicPr>
          <p:cNvPr id="11" name="Picture 10">
            <a:extLst>
              <a:ext uri="{FF2B5EF4-FFF2-40B4-BE49-F238E27FC236}">
                <a16:creationId xmlns:a16="http://schemas.microsoft.com/office/drawing/2014/main" id="{BD0222D1-43FD-4A5C-8522-2834C2F7C446}"/>
              </a:ext>
            </a:extLst>
          </p:cNvPr>
          <p:cNvPicPr>
            <a:picLocks noChangeAspect="1"/>
          </p:cNvPicPr>
          <p:nvPr/>
        </p:nvPicPr>
        <p:blipFill>
          <a:blip r:embed="rId5"/>
          <a:stretch>
            <a:fillRect/>
          </a:stretch>
        </p:blipFill>
        <p:spPr>
          <a:xfrm>
            <a:off x="3693962" y="4382799"/>
            <a:ext cx="1466696" cy="1540138"/>
          </a:xfrm>
          <a:prstGeom prst="rect">
            <a:avLst/>
          </a:prstGeom>
          <a:effectLst>
            <a:outerShdw blurRad="50800" dist="38100" dir="5400000" algn="t" rotWithShape="0">
              <a:prstClr val="black">
                <a:alpha val="40000"/>
              </a:prstClr>
            </a:outerShdw>
          </a:effectLst>
        </p:spPr>
      </p:pic>
      <p:sp>
        <p:nvSpPr>
          <p:cNvPr id="14" name="Oval 13">
            <a:extLst>
              <a:ext uri="{FF2B5EF4-FFF2-40B4-BE49-F238E27FC236}">
                <a16:creationId xmlns:a16="http://schemas.microsoft.com/office/drawing/2014/main" id="{5DABAC2E-0DAA-4D24-9CCD-F8EB8DD9E99C}"/>
              </a:ext>
            </a:extLst>
          </p:cNvPr>
          <p:cNvSpPr>
            <a:spLocks/>
          </p:cNvSpPr>
          <p:nvPr/>
        </p:nvSpPr>
        <p:spPr>
          <a:xfrm>
            <a:off x="4979063" y="3995545"/>
            <a:ext cx="244017" cy="244017"/>
          </a:xfrm>
          <a:prstGeom prst="ellipse">
            <a:avLst/>
          </a:prstGeom>
          <a:noFill/>
          <a:ln w="28575">
            <a:solidFill>
              <a:srgbClr val="F55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4CD7170-E6A8-4B55-8FA0-9BE83F9EBC05}"/>
              </a:ext>
            </a:extLst>
          </p:cNvPr>
          <p:cNvSpPr>
            <a:spLocks/>
          </p:cNvSpPr>
          <p:nvPr/>
        </p:nvSpPr>
        <p:spPr>
          <a:xfrm>
            <a:off x="4267801" y="4430640"/>
            <a:ext cx="244017" cy="244017"/>
          </a:xfrm>
          <a:prstGeom prst="ellipse">
            <a:avLst/>
          </a:prstGeom>
          <a:noFill/>
          <a:ln w="28575">
            <a:solidFill>
              <a:srgbClr val="F55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FE194D52-1C6F-4660-8C67-8A826C16B6C5}"/>
              </a:ext>
            </a:extLst>
          </p:cNvPr>
          <p:cNvGrpSpPr/>
          <p:nvPr/>
        </p:nvGrpSpPr>
        <p:grpSpPr>
          <a:xfrm>
            <a:off x="4417549" y="5006939"/>
            <a:ext cx="1473363" cy="1540138"/>
            <a:chOff x="4508826" y="4885482"/>
            <a:chExt cx="1473363" cy="1540138"/>
          </a:xfrm>
        </p:grpSpPr>
        <p:pic>
          <p:nvPicPr>
            <p:cNvPr id="13" name="Picture 12">
              <a:extLst>
                <a:ext uri="{FF2B5EF4-FFF2-40B4-BE49-F238E27FC236}">
                  <a16:creationId xmlns:a16="http://schemas.microsoft.com/office/drawing/2014/main" id="{6994989A-49E3-4809-8982-9A012B51B275}"/>
                </a:ext>
              </a:extLst>
            </p:cNvPr>
            <p:cNvPicPr>
              <a:picLocks noChangeAspect="1"/>
            </p:cNvPicPr>
            <p:nvPr/>
          </p:nvPicPr>
          <p:blipFill>
            <a:blip r:embed="rId6"/>
            <a:stretch>
              <a:fillRect/>
            </a:stretch>
          </p:blipFill>
          <p:spPr>
            <a:xfrm>
              <a:off x="4508826" y="4885482"/>
              <a:ext cx="1473363" cy="1540138"/>
            </a:xfrm>
            <a:prstGeom prst="rect">
              <a:avLst/>
            </a:prstGeom>
            <a:effectLst>
              <a:outerShdw blurRad="50800" dist="38100" dir="5400000" algn="t" rotWithShape="0">
                <a:prstClr val="black">
                  <a:alpha val="40000"/>
                </a:prstClr>
              </a:outerShdw>
            </a:effectLst>
          </p:spPr>
        </p:pic>
        <p:sp>
          <p:nvSpPr>
            <p:cNvPr id="16" name="Oval 15">
              <a:extLst>
                <a:ext uri="{FF2B5EF4-FFF2-40B4-BE49-F238E27FC236}">
                  <a16:creationId xmlns:a16="http://schemas.microsoft.com/office/drawing/2014/main" id="{92EA67FE-8801-4CA1-A191-9A288504BCE8}"/>
                </a:ext>
              </a:extLst>
            </p:cNvPr>
            <p:cNvSpPr/>
            <p:nvPr/>
          </p:nvSpPr>
          <p:spPr>
            <a:xfrm>
              <a:off x="4910871" y="5133278"/>
              <a:ext cx="244017" cy="244017"/>
            </a:xfrm>
            <a:prstGeom prst="ellipse">
              <a:avLst/>
            </a:prstGeom>
            <a:noFill/>
            <a:ln w="28575">
              <a:solidFill>
                <a:srgbClr val="F55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B92E383D-F309-4894-9AD9-05E60048DBCB}"/>
              </a:ext>
            </a:extLst>
          </p:cNvPr>
          <p:cNvSpPr txBox="1">
            <a:spLocks/>
          </p:cNvSpPr>
          <p:nvPr/>
        </p:nvSpPr>
        <p:spPr>
          <a:xfrm>
            <a:off x="3456734" y="2156939"/>
            <a:ext cx="2543824" cy="138499"/>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How to change the color theme</a:t>
            </a:r>
            <a:endParaRPr lang="en-US" sz="1000"/>
          </a:p>
        </p:txBody>
      </p:sp>
      <p:cxnSp>
        <p:nvCxnSpPr>
          <p:cNvPr id="12" name="Straight Connector 11">
            <a:extLst>
              <a:ext uri="{FF2B5EF4-FFF2-40B4-BE49-F238E27FC236}">
                <a16:creationId xmlns:a16="http://schemas.microsoft.com/office/drawing/2014/main" id="{AF7D1B78-5E6F-4C61-A7A7-827F91382BA4}"/>
              </a:ext>
            </a:extLst>
          </p:cNvPr>
          <p:cNvCxnSpPr/>
          <p:nvPr/>
        </p:nvCxnSpPr>
        <p:spPr>
          <a:xfrm>
            <a:off x="3275398" y="2018439"/>
            <a:ext cx="0" cy="455222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1F848E9-FF68-4C22-B972-12D762545C0D}"/>
              </a:ext>
            </a:extLst>
          </p:cNvPr>
          <p:cNvCxnSpPr/>
          <p:nvPr/>
        </p:nvCxnSpPr>
        <p:spPr>
          <a:xfrm>
            <a:off x="6288801" y="2018439"/>
            <a:ext cx="0" cy="455222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4446A91-B710-4722-909A-9B5B0FC797B9}"/>
              </a:ext>
            </a:extLst>
          </p:cNvPr>
          <p:cNvSpPr txBox="1">
            <a:spLocks/>
          </p:cNvSpPr>
          <p:nvPr/>
        </p:nvSpPr>
        <p:spPr>
          <a:xfrm>
            <a:off x="6502400" y="2156939"/>
            <a:ext cx="2883207" cy="138499"/>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Use the right colors</a:t>
            </a:r>
            <a:endParaRPr lang="en-US" sz="1000" b="1"/>
          </a:p>
        </p:txBody>
      </p:sp>
      <p:pic>
        <p:nvPicPr>
          <p:cNvPr id="18" name="Picture 17">
            <a:extLst>
              <a:ext uri="{FF2B5EF4-FFF2-40B4-BE49-F238E27FC236}">
                <a16:creationId xmlns:a16="http://schemas.microsoft.com/office/drawing/2014/main" id="{E6BB4A7E-48B8-49D5-A08E-177A3FE081D2}"/>
              </a:ext>
            </a:extLst>
          </p:cNvPr>
          <p:cNvPicPr>
            <a:picLocks noChangeAspect="1"/>
          </p:cNvPicPr>
          <p:nvPr/>
        </p:nvPicPr>
        <p:blipFill>
          <a:blip r:embed="rId7"/>
          <a:stretch>
            <a:fillRect/>
          </a:stretch>
        </p:blipFill>
        <p:spPr>
          <a:xfrm>
            <a:off x="551745" y="4382799"/>
            <a:ext cx="780099" cy="438258"/>
          </a:xfrm>
          <a:prstGeom prst="rect">
            <a:avLst/>
          </a:prstGeom>
          <a:effectLst>
            <a:outerShdw blurRad="50800" dist="38100" dir="5400000" algn="t" rotWithShape="0">
              <a:prstClr val="black">
                <a:alpha val="40000"/>
              </a:prstClr>
            </a:outerShdw>
          </a:effectLst>
        </p:spPr>
      </p:pic>
      <p:pic>
        <p:nvPicPr>
          <p:cNvPr id="20" name="Picture 19">
            <a:extLst>
              <a:ext uri="{FF2B5EF4-FFF2-40B4-BE49-F238E27FC236}">
                <a16:creationId xmlns:a16="http://schemas.microsoft.com/office/drawing/2014/main" id="{36FE1356-A511-481D-8B30-0C71539DBAB8}"/>
              </a:ext>
            </a:extLst>
          </p:cNvPr>
          <p:cNvPicPr>
            <a:picLocks noChangeAspect="1"/>
          </p:cNvPicPr>
          <p:nvPr/>
        </p:nvPicPr>
        <p:blipFill>
          <a:blip r:embed="rId8"/>
          <a:stretch>
            <a:fillRect/>
          </a:stretch>
        </p:blipFill>
        <p:spPr>
          <a:xfrm>
            <a:off x="551528" y="4957956"/>
            <a:ext cx="777994" cy="438806"/>
          </a:xfrm>
          <a:prstGeom prst="rect">
            <a:avLst/>
          </a:prstGeom>
          <a:effectLst>
            <a:outerShdw blurRad="50800" dist="38100" dir="5400000" algn="t" rotWithShape="0">
              <a:prstClr val="black">
                <a:alpha val="40000"/>
              </a:prstClr>
            </a:outerShdw>
          </a:effectLst>
        </p:spPr>
      </p:pic>
      <p:pic>
        <p:nvPicPr>
          <p:cNvPr id="22" name="Picture 21">
            <a:extLst>
              <a:ext uri="{FF2B5EF4-FFF2-40B4-BE49-F238E27FC236}">
                <a16:creationId xmlns:a16="http://schemas.microsoft.com/office/drawing/2014/main" id="{4B186AA7-ADFB-4967-A5EE-5DFDC1B8DE4C}"/>
              </a:ext>
            </a:extLst>
          </p:cNvPr>
          <p:cNvPicPr>
            <a:picLocks noChangeAspect="1"/>
          </p:cNvPicPr>
          <p:nvPr/>
        </p:nvPicPr>
        <p:blipFill>
          <a:blip r:embed="rId9"/>
          <a:stretch>
            <a:fillRect/>
          </a:stretch>
        </p:blipFill>
        <p:spPr>
          <a:xfrm>
            <a:off x="555263" y="5533661"/>
            <a:ext cx="780099" cy="438258"/>
          </a:xfrm>
          <a:prstGeom prst="rect">
            <a:avLst/>
          </a:prstGeom>
          <a:effectLst>
            <a:outerShdw blurRad="50800" dist="38100" dir="5400000" algn="t" rotWithShape="0">
              <a:prstClr val="black">
                <a:alpha val="40000"/>
              </a:prstClr>
            </a:outerShdw>
          </a:effectLst>
        </p:spPr>
      </p:pic>
      <p:pic>
        <p:nvPicPr>
          <p:cNvPr id="24" name="Picture 23">
            <a:extLst>
              <a:ext uri="{FF2B5EF4-FFF2-40B4-BE49-F238E27FC236}">
                <a16:creationId xmlns:a16="http://schemas.microsoft.com/office/drawing/2014/main" id="{A7C7E99F-E0A7-4E54-8D90-4EAC0C50CB79}"/>
              </a:ext>
            </a:extLst>
          </p:cNvPr>
          <p:cNvPicPr>
            <a:picLocks noChangeAspect="1"/>
          </p:cNvPicPr>
          <p:nvPr/>
        </p:nvPicPr>
        <p:blipFill>
          <a:blip r:embed="rId10"/>
          <a:stretch>
            <a:fillRect/>
          </a:stretch>
        </p:blipFill>
        <p:spPr>
          <a:xfrm>
            <a:off x="549422" y="6108819"/>
            <a:ext cx="780099" cy="438258"/>
          </a:xfrm>
          <a:prstGeom prst="rect">
            <a:avLst/>
          </a:prstGeom>
          <a:effectLst>
            <a:outerShdw blurRad="50800" dist="38100" dir="5400000" algn="t" rotWithShape="0">
              <a:prstClr val="black">
                <a:alpha val="40000"/>
              </a:prstClr>
            </a:outerShdw>
          </a:effectLst>
        </p:spPr>
      </p:pic>
      <p:pic>
        <p:nvPicPr>
          <p:cNvPr id="51" name="Picture 50">
            <a:extLst>
              <a:ext uri="{FF2B5EF4-FFF2-40B4-BE49-F238E27FC236}">
                <a16:creationId xmlns:a16="http://schemas.microsoft.com/office/drawing/2014/main" id="{E9BE02F9-7D8F-4F6C-A00E-748DCAFA2A19}"/>
              </a:ext>
            </a:extLst>
          </p:cNvPr>
          <p:cNvPicPr>
            <a:picLocks noChangeAspect="1"/>
          </p:cNvPicPr>
          <p:nvPr/>
        </p:nvPicPr>
        <p:blipFill>
          <a:blip r:embed="rId11"/>
          <a:stretch>
            <a:fillRect/>
          </a:stretch>
        </p:blipFill>
        <p:spPr>
          <a:xfrm>
            <a:off x="1405677" y="4382799"/>
            <a:ext cx="780099" cy="438258"/>
          </a:xfrm>
          <a:prstGeom prst="rect">
            <a:avLst/>
          </a:prstGeom>
          <a:effectLst>
            <a:outerShdw blurRad="50800" dist="38100" dir="5400000" algn="t" rotWithShape="0">
              <a:prstClr val="black">
                <a:alpha val="40000"/>
              </a:prstClr>
            </a:outerShdw>
          </a:effectLst>
        </p:spPr>
      </p:pic>
      <p:pic>
        <p:nvPicPr>
          <p:cNvPr id="52" name="Picture 51">
            <a:extLst>
              <a:ext uri="{FF2B5EF4-FFF2-40B4-BE49-F238E27FC236}">
                <a16:creationId xmlns:a16="http://schemas.microsoft.com/office/drawing/2014/main" id="{D2C25A01-431F-4FA6-A42F-2528B2C688FD}"/>
              </a:ext>
            </a:extLst>
          </p:cNvPr>
          <p:cNvPicPr>
            <a:picLocks noChangeAspect="1"/>
          </p:cNvPicPr>
          <p:nvPr/>
        </p:nvPicPr>
        <p:blipFill>
          <a:blip r:embed="rId12"/>
          <a:stretch>
            <a:fillRect/>
          </a:stretch>
        </p:blipFill>
        <p:spPr>
          <a:xfrm>
            <a:off x="1382116" y="4958139"/>
            <a:ext cx="780099" cy="438258"/>
          </a:xfrm>
          <a:prstGeom prst="rect">
            <a:avLst/>
          </a:prstGeom>
          <a:effectLst>
            <a:outerShdw blurRad="50800" dist="38100" dir="5400000" algn="t" rotWithShape="0">
              <a:prstClr val="black">
                <a:alpha val="40000"/>
              </a:prstClr>
            </a:outerShdw>
          </a:effectLst>
        </p:spPr>
      </p:pic>
      <p:pic>
        <p:nvPicPr>
          <p:cNvPr id="53" name="Picture 52">
            <a:extLst>
              <a:ext uri="{FF2B5EF4-FFF2-40B4-BE49-F238E27FC236}">
                <a16:creationId xmlns:a16="http://schemas.microsoft.com/office/drawing/2014/main" id="{FA909DC9-FF53-487E-B1F6-D1F1DB8AD31B}"/>
              </a:ext>
            </a:extLst>
          </p:cNvPr>
          <p:cNvPicPr>
            <a:picLocks noChangeAspect="1"/>
          </p:cNvPicPr>
          <p:nvPr/>
        </p:nvPicPr>
        <p:blipFill>
          <a:blip r:embed="rId13"/>
          <a:stretch>
            <a:fillRect/>
          </a:stretch>
        </p:blipFill>
        <p:spPr>
          <a:xfrm>
            <a:off x="1399971" y="5533479"/>
            <a:ext cx="780099" cy="438258"/>
          </a:xfrm>
          <a:prstGeom prst="rect">
            <a:avLst/>
          </a:prstGeom>
          <a:effectLst>
            <a:outerShdw blurRad="50800" dist="38100" dir="5400000" algn="t" rotWithShape="0">
              <a:prstClr val="black">
                <a:alpha val="40000"/>
              </a:prstClr>
            </a:outerShdw>
          </a:effectLst>
        </p:spPr>
      </p:pic>
      <p:pic>
        <p:nvPicPr>
          <p:cNvPr id="54" name="Picture 53">
            <a:extLst>
              <a:ext uri="{FF2B5EF4-FFF2-40B4-BE49-F238E27FC236}">
                <a16:creationId xmlns:a16="http://schemas.microsoft.com/office/drawing/2014/main" id="{DA30FE69-D748-462F-A1AD-48DB8F0FB407}"/>
              </a:ext>
            </a:extLst>
          </p:cNvPr>
          <p:cNvPicPr>
            <a:picLocks noChangeAspect="1"/>
          </p:cNvPicPr>
          <p:nvPr/>
        </p:nvPicPr>
        <p:blipFill>
          <a:blip r:embed="rId14"/>
          <a:stretch>
            <a:fillRect/>
          </a:stretch>
        </p:blipFill>
        <p:spPr>
          <a:xfrm>
            <a:off x="1405676" y="6108819"/>
            <a:ext cx="780099" cy="438258"/>
          </a:xfrm>
          <a:prstGeom prst="rect">
            <a:avLst/>
          </a:prstGeom>
          <a:effectLst>
            <a:outerShdw blurRad="50800" dist="38100" dir="5400000" algn="t" rotWithShape="0">
              <a:prstClr val="black">
                <a:alpha val="40000"/>
              </a:prstClr>
            </a:outerShdw>
          </a:effectLst>
        </p:spPr>
      </p:pic>
      <p:pic>
        <p:nvPicPr>
          <p:cNvPr id="75" name="Picture 74">
            <a:extLst>
              <a:ext uri="{FF2B5EF4-FFF2-40B4-BE49-F238E27FC236}">
                <a16:creationId xmlns:a16="http://schemas.microsoft.com/office/drawing/2014/main" id="{2E0D1B41-E933-4940-B183-41358EDD8249}"/>
              </a:ext>
            </a:extLst>
          </p:cNvPr>
          <p:cNvPicPr>
            <a:picLocks noChangeAspect="1"/>
          </p:cNvPicPr>
          <p:nvPr/>
        </p:nvPicPr>
        <p:blipFill>
          <a:blip r:embed="rId15"/>
          <a:stretch>
            <a:fillRect/>
          </a:stretch>
        </p:blipFill>
        <p:spPr>
          <a:xfrm>
            <a:off x="2261086" y="4382799"/>
            <a:ext cx="780099" cy="438258"/>
          </a:xfrm>
          <a:prstGeom prst="rect">
            <a:avLst/>
          </a:prstGeom>
          <a:effectLst>
            <a:outerShdw blurRad="50800" dist="38100" dir="5400000" algn="t" rotWithShape="0">
              <a:prstClr val="black">
                <a:alpha val="40000"/>
              </a:prstClr>
            </a:outerShdw>
          </a:effectLst>
        </p:spPr>
      </p:pic>
      <p:pic>
        <p:nvPicPr>
          <p:cNvPr id="76" name="Picture 75">
            <a:extLst>
              <a:ext uri="{FF2B5EF4-FFF2-40B4-BE49-F238E27FC236}">
                <a16:creationId xmlns:a16="http://schemas.microsoft.com/office/drawing/2014/main" id="{AAA226BA-5C15-48DF-AC07-50926C3ABAB5}"/>
              </a:ext>
            </a:extLst>
          </p:cNvPr>
          <p:cNvPicPr>
            <a:picLocks noChangeAspect="1"/>
          </p:cNvPicPr>
          <p:nvPr/>
        </p:nvPicPr>
        <p:blipFill>
          <a:blip r:embed="rId16"/>
          <a:stretch>
            <a:fillRect/>
          </a:stretch>
        </p:blipFill>
        <p:spPr>
          <a:xfrm>
            <a:off x="2261086" y="4958139"/>
            <a:ext cx="780099" cy="438258"/>
          </a:xfrm>
          <a:prstGeom prst="rect">
            <a:avLst/>
          </a:prstGeom>
          <a:effectLst>
            <a:outerShdw blurRad="50800" dist="38100" dir="5400000" algn="t" rotWithShape="0">
              <a:prstClr val="black">
                <a:alpha val="40000"/>
              </a:prstClr>
            </a:outerShdw>
          </a:effectLst>
        </p:spPr>
      </p:pic>
      <p:pic>
        <p:nvPicPr>
          <p:cNvPr id="77" name="Picture 76">
            <a:extLst>
              <a:ext uri="{FF2B5EF4-FFF2-40B4-BE49-F238E27FC236}">
                <a16:creationId xmlns:a16="http://schemas.microsoft.com/office/drawing/2014/main" id="{86D38299-6FDD-484B-B330-587CA926A140}"/>
              </a:ext>
            </a:extLst>
          </p:cNvPr>
          <p:cNvPicPr>
            <a:picLocks noChangeAspect="1"/>
          </p:cNvPicPr>
          <p:nvPr/>
        </p:nvPicPr>
        <p:blipFill>
          <a:blip r:embed="rId17"/>
          <a:stretch>
            <a:fillRect/>
          </a:stretch>
        </p:blipFill>
        <p:spPr>
          <a:xfrm>
            <a:off x="2261086" y="5533479"/>
            <a:ext cx="780099" cy="438258"/>
          </a:xfrm>
          <a:prstGeom prst="rect">
            <a:avLst/>
          </a:prstGeom>
          <a:effectLst>
            <a:outerShdw blurRad="50800" dist="38100" dir="5400000" algn="t" rotWithShape="0">
              <a:prstClr val="black">
                <a:alpha val="40000"/>
              </a:prstClr>
            </a:outerShdw>
          </a:effectLst>
        </p:spPr>
      </p:pic>
      <p:pic>
        <p:nvPicPr>
          <p:cNvPr id="78" name="Picture 77">
            <a:extLst>
              <a:ext uri="{FF2B5EF4-FFF2-40B4-BE49-F238E27FC236}">
                <a16:creationId xmlns:a16="http://schemas.microsoft.com/office/drawing/2014/main" id="{F1DEAE97-F487-4EBB-9349-F9E2080E529E}"/>
              </a:ext>
            </a:extLst>
          </p:cNvPr>
          <p:cNvPicPr>
            <a:picLocks noChangeAspect="1"/>
          </p:cNvPicPr>
          <p:nvPr/>
        </p:nvPicPr>
        <p:blipFill>
          <a:blip r:embed="rId18"/>
          <a:stretch>
            <a:fillRect/>
          </a:stretch>
        </p:blipFill>
        <p:spPr>
          <a:xfrm>
            <a:off x="2261086" y="6108819"/>
            <a:ext cx="780099" cy="438258"/>
          </a:xfrm>
          <a:prstGeom prst="rect">
            <a:avLst/>
          </a:prstGeom>
          <a:effectLst>
            <a:outerShdw blurRad="50800" dist="38100" dir="5400000" algn="t" rotWithShape="0">
              <a:prstClr val="black">
                <a:alpha val="40000"/>
              </a:prstClr>
            </a:outerShdw>
          </a:effectLst>
        </p:spPr>
      </p:pic>
      <p:sp>
        <p:nvSpPr>
          <p:cNvPr id="79" name="TextBox 78">
            <a:extLst>
              <a:ext uri="{FF2B5EF4-FFF2-40B4-BE49-F238E27FC236}">
                <a16:creationId xmlns:a16="http://schemas.microsoft.com/office/drawing/2014/main" id="{82D59F82-B404-417B-A38E-1C09948F30DE}"/>
              </a:ext>
            </a:extLst>
          </p:cNvPr>
          <p:cNvSpPr txBox="1">
            <a:spLocks/>
          </p:cNvSpPr>
          <p:nvPr/>
        </p:nvSpPr>
        <p:spPr>
          <a:xfrm>
            <a:off x="3456734" y="2382519"/>
            <a:ext cx="2543824" cy="1538883"/>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a:pPr>
            <a:r>
              <a:rPr lang="en-US" sz="1000"/>
              <a:t>First, select the slide(s) you want to change and then, in the Ribbon, go to the </a:t>
            </a:r>
            <a:r>
              <a:rPr lang="en-US" sz="1000" b="1"/>
              <a:t>Design</a:t>
            </a:r>
            <a:r>
              <a:rPr lang="en-US" sz="1000"/>
              <a:t> tab</a:t>
            </a:r>
          </a:p>
          <a:p>
            <a:pPr marL="220663" indent="-220663">
              <a:buFont typeface="+mj-lt"/>
              <a:buAutoNum type="arabicPeriod"/>
            </a:pPr>
            <a:r>
              <a:rPr lang="en-US" sz="1000"/>
              <a:t>In the </a:t>
            </a:r>
            <a:r>
              <a:rPr lang="en-US" sz="1000" b="1"/>
              <a:t>Variants</a:t>
            </a:r>
            <a:r>
              <a:rPr lang="en-US" sz="1000"/>
              <a:t> section, click the drop-down arrow and click the </a:t>
            </a:r>
            <a:r>
              <a:rPr lang="en-US" sz="1000" b="1"/>
              <a:t>Colors</a:t>
            </a:r>
            <a:r>
              <a:rPr lang="en-US" sz="1000"/>
              <a:t> section</a:t>
            </a:r>
          </a:p>
          <a:p>
            <a:pPr marL="220663" indent="-220663">
              <a:buFont typeface="+mj-lt"/>
              <a:buAutoNum type="arabicPeriod"/>
            </a:pPr>
            <a:r>
              <a:rPr lang="en-US" sz="1000" b="1"/>
              <a:t>Right-click</a:t>
            </a:r>
            <a:r>
              <a:rPr lang="en-US" sz="1000"/>
              <a:t> on one of the four SimCorp color themes and select either ‘Apply to All slides’ or ‘Apply to Selected slides’</a:t>
            </a:r>
          </a:p>
        </p:txBody>
      </p:sp>
      <p:sp>
        <p:nvSpPr>
          <p:cNvPr id="80" name="TextBox 79">
            <a:extLst>
              <a:ext uri="{FF2B5EF4-FFF2-40B4-BE49-F238E27FC236}">
                <a16:creationId xmlns:a16="http://schemas.microsoft.com/office/drawing/2014/main" id="{03716628-DB32-4BC7-AA7F-789855F197B7}"/>
              </a:ext>
            </a:extLst>
          </p:cNvPr>
          <p:cNvSpPr txBox="1">
            <a:spLocks/>
          </p:cNvSpPr>
          <p:nvPr/>
        </p:nvSpPr>
        <p:spPr>
          <a:xfrm>
            <a:off x="6502400" y="2382519"/>
            <a:ext cx="2883207" cy="1954381"/>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a:t>The top row of the color scheme </a:t>
            </a:r>
            <a:br>
              <a:rPr lang="en-US" sz="1000"/>
            </a:br>
            <a:r>
              <a:rPr lang="en-US" sz="1000"/>
              <a:t>holds the </a:t>
            </a:r>
            <a:r>
              <a:rPr lang="en-US" sz="1000" b="1"/>
              <a:t>Theme Colors</a:t>
            </a:r>
            <a:r>
              <a:rPr lang="en-US" sz="1000"/>
              <a:t>. These colors </a:t>
            </a:r>
            <a:br>
              <a:rPr lang="en-US" sz="1000"/>
            </a:br>
            <a:r>
              <a:rPr lang="en-US" sz="1000" b="1" i="1"/>
              <a:t>will change </a:t>
            </a:r>
            <a:r>
              <a:rPr lang="en-US" sz="1000"/>
              <a:t>when you change the color theme. </a:t>
            </a:r>
          </a:p>
          <a:p>
            <a:pPr marL="0" indent="0">
              <a:buNone/>
            </a:pPr>
            <a:r>
              <a:rPr lang="en-US" sz="1000" b="1"/>
              <a:t>Custom Colors </a:t>
            </a:r>
            <a:r>
              <a:rPr lang="en-US" sz="1000"/>
              <a:t>holds all the SimCorp colors including the tertiary colors </a:t>
            </a:r>
            <a:br>
              <a:rPr lang="en-US" sz="1000"/>
            </a:br>
            <a:r>
              <a:rPr lang="en-US" sz="1000"/>
              <a:t>(Ruby and Twilight). Custom colors are ‘hardcoded’, i.e., they will </a:t>
            </a:r>
            <a:r>
              <a:rPr lang="en-US" sz="1000" b="1" i="1"/>
              <a:t>not change </a:t>
            </a:r>
            <a:r>
              <a:rPr lang="en-US" sz="1000"/>
              <a:t>when you change the color theme.</a:t>
            </a:r>
          </a:p>
          <a:p>
            <a:pPr marL="0" indent="0">
              <a:buNone/>
            </a:pPr>
            <a:r>
              <a:rPr lang="en-US" sz="1000"/>
              <a:t>The 50 tints below the Theme Colors as well as the Standard Colors </a:t>
            </a:r>
            <a:r>
              <a:rPr lang="en-US" sz="1000">
                <a:solidFill>
                  <a:schemeClr val="tx1">
                    <a:lumMod val="100000"/>
                  </a:schemeClr>
                </a:solidFill>
              </a:rPr>
              <a:t>are not part of SimCorp’s brand colors and </a:t>
            </a:r>
            <a:r>
              <a:rPr lang="en-US" sz="1000" i="1">
                <a:solidFill>
                  <a:schemeClr val="tx1">
                    <a:lumMod val="100000"/>
                  </a:schemeClr>
                </a:solidFill>
              </a:rPr>
              <a:t>should </a:t>
            </a:r>
            <a:br>
              <a:rPr lang="en-US" sz="1000" i="1">
                <a:solidFill>
                  <a:schemeClr val="tx1">
                    <a:lumMod val="100000"/>
                  </a:schemeClr>
                </a:solidFill>
              </a:rPr>
            </a:br>
            <a:r>
              <a:rPr lang="en-US" sz="1000" i="1">
                <a:solidFill>
                  <a:schemeClr val="tx1">
                    <a:lumMod val="100000"/>
                  </a:schemeClr>
                </a:solidFill>
              </a:rPr>
              <a:t>not be used.</a:t>
            </a:r>
            <a:r>
              <a:rPr lang="en-US" sz="1000" i="1"/>
              <a:t> </a:t>
            </a:r>
            <a:endParaRPr lang="en-US" sz="1000" b="1"/>
          </a:p>
        </p:txBody>
      </p:sp>
      <p:sp>
        <p:nvSpPr>
          <p:cNvPr id="81" name="TextBox 80">
            <a:extLst>
              <a:ext uri="{FF2B5EF4-FFF2-40B4-BE49-F238E27FC236}">
                <a16:creationId xmlns:a16="http://schemas.microsoft.com/office/drawing/2014/main" id="{BC48AD85-DED9-438D-8CF6-7D5DFE5AC931}"/>
              </a:ext>
            </a:extLst>
          </p:cNvPr>
          <p:cNvSpPr txBox="1">
            <a:spLocks/>
          </p:cNvSpPr>
          <p:nvPr/>
        </p:nvSpPr>
        <p:spPr>
          <a:xfrm>
            <a:off x="552763" y="2382519"/>
            <a:ext cx="2367007" cy="1892826"/>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a:t>You can change the theme for a single slide or for selected slides. </a:t>
            </a:r>
          </a:p>
          <a:p>
            <a:pPr marL="0" indent="0">
              <a:buNone/>
            </a:pPr>
            <a:r>
              <a:rPr lang="en-US" sz="1000"/>
              <a:t>Please do not “mix and match” the color themes at random. Instead, follow these guidelines:</a:t>
            </a:r>
          </a:p>
          <a:p>
            <a:pPr marL="228600" indent="-228600">
              <a:buFont typeface="+mj-lt"/>
              <a:buAutoNum type="alphaLcParenR"/>
            </a:pPr>
            <a:r>
              <a:rPr lang="en-US" sz="1000"/>
              <a:t>Choose </a:t>
            </a:r>
            <a:r>
              <a:rPr lang="en-US" sz="1000" b="1"/>
              <a:t>either</a:t>
            </a:r>
            <a:r>
              <a:rPr lang="en-US" sz="1000"/>
              <a:t> one color theme for the entire presentation </a:t>
            </a:r>
            <a:r>
              <a:rPr lang="en-US" sz="1000" b="1"/>
              <a:t>or</a:t>
            </a:r>
            <a:r>
              <a:rPr lang="en-US" sz="1000"/>
              <a:t> a color theme for each section in the presentation</a:t>
            </a:r>
          </a:p>
          <a:p>
            <a:pPr marL="228600" indent="-228600">
              <a:buFont typeface="+mj-lt"/>
              <a:buAutoNum type="alphaLcParenR"/>
            </a:pPr>
            <a:r>
              <a:rPr lang="en-US" sz="1000"/>
              <a:t>Change the color theme for a single slide to emphasize a </a:t>
            </a:r>
            <a:r>
              <a:rPr lang="en-US" sz="1000" b="1"/>
              <a:t>key message </a:t>
            </a:r>
            <a:r>
              <a:rPr lang="en-US" sz="1000"/>
              <a:t>in the presentation</a:t>
            </a:r>
          </a:p>
        </p:txBody>
      </p:sp>
      <p:pic>
        <p:nvPicPr>
          <p:cNvPr id="64" name="Picture 63">
            <a:extLst>
              <a:ext uri="{FF2B5EF4-FFF2-40B4-BE49-F238E27FC236}">
                <a16:creationId xmlns:a16="http://schemas.microsoft.com/office/drawing/2014/main" id="{88F6371F-AB8C-4F10-9309-E4456277B1B2}"/>
              </a:ext>
            </a:extLst>
          </p:cNvPr>
          <p:cNvPicPr>
            <a:picLocks noChangeAspect="1"/>
          </p:cNvPicPr>
          <p:nvPr/>
        </p:nvPicPr>
        <p:blipFill>
          <a:blip r:embed="rId19"/>
          <a:stretch>
            <a:fillRect/>
          </a:stretch>
        </p:blipFill>
        <p:spPr>
          <a:xfrm>
            <a:off x="10778889" y="2018441"/>
            <a:ext cx="857848" cy="2430568"/>
          </a:xfrm>
          <a:prstGeom prst="rect">
            <a:avLst/>
          </a:prstGeom>
          <a:effectLst>
            <a:outerShdw blurRad="50800" dist="38100" dir="5400000" algn="t" rotWithShape="0">
              <a:prstClr val="black">
                <a:alpha val="40000"/>
              </a:prstClr>
            </a:outerShdw>
          </a:effectLst>
        </p:spPr>
      </p:pic>
      <p:pic>
        <p:nvPicPr>
          <p:cNvPr id="62" name="Picture 61">
            <a:extLst>
              <a:ext uri="{FF2B5EF4-FFF2-40B4-BE49-F238E27FC236}">
                <a16:creationId xmlns:a16="http://schemas.microsoft.com/office/drawing/2014/main" id="{BF20745B-8D47-424B-ACD2-785A170FDF97}"/>
              </a:ext>
            </a:extLst>
          </p:cNvPr>
          <p:cNvPicPr>
            <a:picLocks noChangeAspect="1"/>
          </p:cNvPicPr>
          <p:nvPr/>
        </p:nvPicPr>
        <p:blipFill>
          <a:blip r:embed="rId20"/>
          <a:stretch>
            <a:fillRect/>
          </a:stretch>
        </p:blipFill>
        <p:spPr>
          <a:xfrm>
            <a:off x="10433295" y="2228133"/>
            <a:ext cx="857848" cy="2430568"/>
          </a:xfrm>
          <a:prstGeom prst="rect">
            <a:avLst/>
          </a:prstGeom>
          <a:effectLst>
            <a:outerShdw blurRad="50800" dist="38100" dir="5400000" algn="t" rotWithShape="0">
              <a:prstClr val="black">
                <a:alpha val="40000"/>
              </a:prstClr>
            </a:outerShdw>
          </a:effectLst>
        </p:spPr>
      </p:pic>
      <p:pic>
        <p:nvPicPr>
          <p:cNvPr id="6" name="Picture 5">
            <a:extLst>
              <a:ext uri="{FF2B5EF4-FFF2-40B4-BE49-F238E27FC236}">
                <a16:creationId xmlns:a16="http://schemas.microsoft.com/office/drawing/2014/main" id="{434D50B4-8E4A-4950-9794-C37BFE724AD5}"/>
              </a:ext>
            </a:extLst>
          </p:cNvPr>
          <p:cNvPicPr>
            <a:picLocks noChangeAspect="1"/>
          </p:cNvPicPr>
          <p:nvPr/>
        </p:nvPicPr>
        <p:blipFill>
          <a:blip r:embed="rId21"/>
          <a:stretch>
            <a:fillRect/>
          </a:stretch>
        </p:blipFill>
        <p:spPr>
          <a:xfrm>
            <a:off x="10087700" y="2437825"/>
            <a:ext cx="857848" cy="2430568"/>
          </a:xfrm>
          <a:prstGeom prst="rect">
            <a:avLst/>
          </a:prstGeom>
        </p:spPr>
      </p:pic>
      <p:pic>
        <p:nvPicPr>
          <p:cNvPr id="10" name="Picture 9">
            <a:extLst>
              <a:ext uri="{FF2B5EF4-FFF2-40B4-BE49-F238E27FC236}">
                <a16:creationId xmlns:a16="http://schemas.microsoft.com/office/drawing/2014/main" id="{DC52775C-D432-4F4A-8DB7-044DCA68D633}"/>
              </a:ext>
            </a:extLst>
          </p:cNvPr>
          <p:cNvPicPr>
            <a:picLocks noChangeAspect="1"/>
          </p:cNvPicPr>
          <p:nvPr/>
        </p:nvPicPr>
        <p:blipFill>
          <a:blip r:embed="rId22"/>
          <a:stretch>
            <a:fillRect/>
          </a:stretch>
        </p:blipFill>
        <p:spPr>
          <a:xfrm>
            <a:off x="9742106" y="2655782"/>
            <a:ext cx="857847" cy="2430568"/>
          </a:xfrm>
          <a:prstGeom prst="rect">
            <a:avLst/>
          </a:prstGeom>
          <a:effectLst>
            <a:outerShdw blurRad="50800" dist="38100" dir="5400000" algn="t" rotWithShape="0">
              <a:prstClr val="black">
                <a:alpha val="40000"/>
              </a:prstClr>
            </a:outerShdw>
          </a:effectLst>
        </p:spPr>
      </p:pic>
      <p:grpSp>
        <p:nvGrpSpPr>
          <p:cNvPr id="43" name="Group 238">
            <a:extLst>
              <a:ext uri="{FF2B5EF4-FFF2-40B4-BE49-F238E27FC236}">
                <a16:creationId xmlns:a16="http://schemas.microsoft.com/office/drawing/2014/main" id="{D176D765-42E2-456E-A396-E8AEA75C489B}"/>
              </a:ext>
            </a:extLst>
          </p:cNvPr>
          <p:cNvGrpSpPr>
            <a:grpSpLocks/>
          </p:cNvGrpSpPr>
          <p:nvPr/>
        </p:nvGrpSpPr>
        <p:grpSpPr bwMode="gray">
          <a:xfrm>
            <a:off x="9761246" y="3985764"/>
            <a:ext cx="816884" cy="213588"/>
            <a:chOff x="733041" y="5647843"/>
            <a:chExt cx="1257300" cy="428625"/>
          </a:xfrm>
        </p:grpSpPr>
        <p:cxnSp>
          <p:nvCxnSpPr>
            <p:cNvPr id="44" name="Straight Connector 239">
              <a:extLst>
                <a:ext uri="{FF2B5EF4-FFF2-40B4-BE49-F238E27FC236}">
                  <a16:creationId xmlns:a16="http://schemas.microsoft.com/office/drawing/2014/main" id="{19A848F8-C416-4736-9CDB-D66BD735B960}"/>
                </a:ext>
              </a:extLst>
            </p:cNvPr>
            <p:cNvCxnSpPr/>
            <p:nvPr/>
          </p:nvCxnSpPr>
          <p:spPr bwMode="gray">
            <a:xfrm>
              <a:off x="733041" y="5647843"/>
              <a:ext cx="1257300" cy="428625"/>
            </a:xfrm>
            <a:prstGeom prst="line">
              <a:avLst/>
            </a:prstGeom>
            <a:ln w="12700">
              <a:solidFill>
                <a:srgbClr val="F55A00"/>
              </a:solidFill>
            </a:ln>
          </p:spPr>
          <p:style>
            <a:lnRef idx="1">
              <a:schemeClr val="accent1"/>
            </a:lnRef>
            <a:fillRef idx="0">
              <a:schemeClr val="accent1"/>
            </a:fillRef>
            <a:effectRef idx="0">
              <a:schemeClr val="accent1"/>
            </a:effectRef>
            <a:fontRef idx="minor">
              <a:schemeClr val="tx1"/>
            </a:fontRef>
          </p:style>
        </p:cxnSp>
        <p:cxnSp>
          <p:nvCxnSpPr>
            <p:cNvPr id="45" name="Straight Connector 240">
              <a:extLst>
                <a:ext uri="{FF2B5EF4-FFF2-40B4-BE49-F238E27FC236}">
                  <a16:creationId xmlns:a16="http://schemas.microsoft.com/office/drawing/2014/main" id="{712EEFAF-9630-45E7-97D2-2D1172DB8536}"/>
                </a:ext>
              </a:extLst>
            </p:cNvPr>
            <p:cNvCxnSpPr>
              <a:cxnSpLocks/>
            </p:cNvCxnSpPr>
            <p:nvPr/>
          </p:nvCxnSpPr>
          <p:spPr bwMode="gray">
            <a:xfrm flipV="1">
              <a:off x="733041" y="5647843"/>
              <a:ext cx="1257300" cy="428625"/>
            </a:xfrm>
            <a:prstGeom prst="line">
              <a:avLst/>
            </a:prstGeom>
            <a:ln w="12700">
              <a:solidFill>
                <a:srgbClr val="F55A00"/>
              </a:solidFill>
            </a:ln>
          </p:spPr>
          <p:style>
            <a:lnRef idx="1">
              <a:schemeClr val="accent1"/>
            </a:lnRef>
            <a:fillRef idx="0">
              <a:schemeClr val="accent1"/>
            </a:fillRef>
            <a:effectRef idx="0">
              <a:schemeClr val="accent1"/>
            </a:effectRef>
            <a:fontRef idx="minor">
              <a:schemeClr val="tx1"/>
            </a:fontRef>
          </p:style>
        </p:cxnSp>
      </p:grpSp>
      <p:grpSp>
        <p:nvGrpSpPr>
          <p:cNvPr id="46" name="Group 238">
            <a:extLst>
              <a:ext uri="{FF2B5EF4-FFF2-40B4-BE49-F238E27FC236}">
                <a16:creationId xmlns:a16="http://schemas.microsoft.com/office/drawing/2014/main" id="{E47277A5-8007-4547-B710-3578DD40B7E7}"/>
              </a:ext>
            </a:extLst>
          </p:cNvPr>
          <p:cNvGrpSpPr>
            <a:grpSpLocks/>
          </p:cNvGrpSpPr>
          <p:nvPr/>
        </p:nvGrpSpPr>
        <p:grpSpPr bwMode="gray">
          <a:xfrm>
            <a:off x="9761246" y="2959287"/>
            <a:ext cx="816884" cy="294308"/>
            <a:chOff x="733041" y="5647843"/>
            <a:chExt cx="1257300" cy="428625"/>
          </a:xfrm>
        </p:grpSpPr>
        <p:cxnSp>
          <p:nvCxnSpPr>
            <p:cNvPr id="47" name="Straight Connector 239">
              <a:extLst>
                <a:ext uri="{FF2B5EF4-FFF2-40B4-BE49-F238E27FC236}">
                  <a16:creationId xmlns:a16="http://schemas.microsoft.com/office/drawing/2014/main" id="{EBAC6924-44D0-4EA5-813D-10F786AC45EE}"/>
                </a:ext>
              </a:extLst>
            </p:cNvPr>
            <p:cNvCxnSpPr/>
            <p:nvPr/>
          </p:nvCxnSpPr>
          <p:spPr bwMode="gray">
            <a:xfrm>
              <a:off x="733041" y="5647843"/>
              <a:ext cx="1257300" cy="428625"/>
            </a:xfrm>
            <a:prstGeom prst="line">
              <a:avLst/>
            </a:prstGeom>
            <a:ln w="12700">
              <a:solidFill>
                <a:srgbClr val="F55A00"/>
              </a:solidFill>
            </a:ln>
          </p:spPr>
          <p:style>
            <a:lnRef idx="1">
              <a:schemeClr val="accent1"/>
            </a:lnRef>
            <a:fillRef idx="0">
              <a:schemeClr val="accent1"/>
            </a:fillRef>
            <a:effectRef idx="0">
              <a:schemeClr val="accent1"/>
            </a:effectRef>
            <a:fontRef idx="minor">
              <a:schemeClr val="tx1"/>
            </a:fontRef>
          </p:style>
        </p:cxnSp>
        <p:cxnSp>
          <p:nvCxnSpPr>
            <p:cNvPr id="48" name="Straight Connector 240">
              <a:extLst>
                <a:ext uri="{FF2B5EF4-FFF2-40B4-BE49-F238E27FC236}">
                  <a16:creationId xmlns:a16="http://schemas.microsoft.com/office/drawing/2014/main" id="{D9E1927C-5DBC-41B4-9814-AA1391F8071B}"/>
                </a:ext>
              </a:extLst>
            </p:cNvPr>
            <p:cNvCxnSpPr>
              <a:cxnSpLocks/>
            </p:cNvCxnSpPr>
            <p:nvPr/>
          </p:nvCxnSpPr>
          <p:spPr bwMode="gray">
            <a:xfrm flipV="1">
              <a:off x="733041" y="5647843"/>
              <a:ext cx="1257300" cy="428625"/>
            </a:xfrm>
            <a:prstGeom prst="line">
              <a:avLst/>
            </a:prstGeom>
            <a:ln w="12700">
              <a:solidFill>
                <a:srgbClr val="F55A00"/>
              </a:solidFill>
            </a:ln>
          </p:spPr>
          <p:style>
            <a:lnRef idx="1">
              <a:schemeClr val="accent1"/>
            </a:lnRef>
            <a:fillRef idx="0">
              <a:schemeClr val="accent1"/>
            </a:fillRef>
            <a:effectRef idx="0">
              <a:schemeClr val="accent1"/>
            </a:effectRef>
            <a:fontRef idx="minor">
              <a:schemeClr val="tx1"/>
            </a:fontRef>
          </p:style>
        </p:cxnSp>
      </p:grpSp>
      <p:sp>
        <p:nvSpPr>
          <p:cNvPr id="71" name="Rectangle: Rounded Corners 70">
            <a:extLst>
              <a:ext uri="{FF2B5EF4-FFF2-40B4-BE49-F238E27FC236}">
                <a16:creationId xmlns:a16="http://schemas.microsoft.com/office/drawing/2014/main" id="{BA82892F-BD0D-489D-BFD5-0578237B3322}"/>
              </a:ext>
            </a:extLst>
          </p:cNvPr>
          <p:cNvSpPr>
            <a:spLocks/>
          </p:cNvSpPr>
          <p:nvPr/>
        </p:nvSpPr>
        <p:spPr>
          <a:xfrm>
            <a:off x="9737991" y="2669817"/>
            <a:ext cx="857847" cy="239573"/>
          </a:xfrm>
          <a:prstGeom prst="roundRect">
            <a:avLst/>
          </a:prstGeom>
          <a:noFill/>
          <a:ln w="28575">
            <a:solidFill>
              <a:srgbClr val="F55A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E3384C17-75B2-47AD-BBFD-FC24ADFF899A}"/>
              </a:ext>
            </a:extLst>
          </p:cNvPr>
          <p:cNvSpPr>
            <a:spLocks/>
          </p:cNvSpPr>
          <p:nvPr/>
        </p:nvSpPr>
        <p:spPr>
          <a:xfrm>
            <a:off x="9737991" y="3335504"/>
            <a:ext cx="857847" cy="595154"/>
          </a:xfrm>
          <a:prstGeom prst="roundRect">
            <a:avLst>
              <a:gd name="adj" fmla="val 6709"/>
            </a:avLst>
          </a:prstGeom>
          <a:noFill/>
          <a:ln w="28575">
            <a:solidFill>
              <a:srgbClr val="F55A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lus Sign 3">
            <a:extLst>
              <a:ext uri="{FF2B5EF4-FFF2-40B4-BE49-F238E27FC236}">
                <a16:creationId xmlns:a16="http://schemas.microsoft.com/office/drawing/2014/main" id="{6E642D98-6320-49D3-8620-BAADC9216EF8}"/>
              </a:ext>
            </a:extLst>
          </p:cNvPr>
          <p:cNvSpPr>
            <a:spLocks/>
          </p:cNvSpPr>
          <p:nvPr/>
        </p:nvSpPr>
        <p:spPr>
          <a:xfrm>
            <a:off x="9492061" y="2699130"/>
            <a:ext cx="180948" cy="180948"/>
          </a:xfrm>
          <a:prstGeom prst="mathPlus">
            <a:avLst/>
          </a:prstGeom>
          <a:solidFill>
            <a:srgbClr val="F55A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Plus Sign 48">
            <a:extLst>
              <a:ext uri="{FF2B5EF4-FFF2-40B4-BE49-F238E27FC236}">
                <a16:creationId xmlns:a16="http://schemas.microsoft.com/office/drawing/2014/main" id="{B7B4D576-3E5D-44F3-A1CC-E78C4B37CD30}"/>
              </a:ext>
            </a:extLst>
          </p:cNvPr>
          <p:cNvSpPr>
            <a:spLocks/>
          </p:cNvSpPr>
          <p:nvPr/>
        </p:nvSpPr>
        <p:spPr>
          <a:xfrm>
            <a:off x="9492061" y="3542607"/>
            <a:ext cx="180948" cy="180948"/>
          </a:xfrm>
          <a:prstGeom prst="mathPlus">
            <a:avLst/>
          </a:prstGeom>
          <a:solidFill>
            <a:srgbClr val="F55A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Division Sign 49">
            <a:extLst>
              <a:ext uri="{FF2B5EF4-FFF2-40B4-BE49-F238E27FC236}">
                <a16:creationId xmlns:a16="http://schemas.microsoft.com/office/drawing/2014/main" id="{3B77058B-87E1-4796-8906-CC924CDF7A74}"/>
              </a:ext>
            </a:extLst>
          </p:cNvPr>
          <p:cNvSpPr>
            <a:spLocks/>
          </p:cNvSpPr>
          <p:nvPr/>
        </p:nvSpPr>
        <p:spPr>
          <a:xfrm>
            <a:off x="9492061" y="3015967"/>
            <a:ext cx="180948" cy="180948"/>
          </a:xfrm>
          <a:prstGeom prst="mathDivide">
            <a:avLst>
              <a:gd name="adj1" fmla="val 12830"/>
              <a:gd name="adj2" fmla="val 10948"/>
              <a:gd name="adj3" fmla="val 9088"/>
            </a:avLst>
          </a:prstGeom>
          <a:solidFill>
            <a:schemeClr val="bg1"/>
          </a:solidFill>
          <a:ln w="9525">
            <a:solidFill>
              <a:srgbClr val="F55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ivision Sign 55">
            <a:extLst>
              <a:ext uri="{FF2B5EF4-FFF2-40B4-BE49-F238E27FC236}">
                <a16:creationId xmlns:a16="http://schemas.microsoft.com/office/drawing/2014/main" id="{8EF54739-316D-4298-95E8-E169A725B781}"/>
              </a:ext>
            </a:extLst>
          </p:cNvPr>
          <p:cNvSpPr>
            <a:spLocks/>
          </p:cNvSpPr>
          <p:nvPr/>
        </p:nvSpPr>
        <p:spPr>
          <a:xfrm>
            <a:off x="9492061" y="4002084"/>
            <a:ext cx="180948" cy="180948"/>
          </a:xfrm>
          <a:prstGeom prst="mathDivide">
            <a:avLst>
              <a:gd name="adj1" fmla="val 12830"/>
              <a:gd name="adj2" fmla="val 10948"/>
              <a:gd name="adj3" fmla="val 9088"/>
            </a:avLst>
          </a:prstGeom>
          <a:solidFill>
            <a:schemeClr val="bg1"/>
          </a:solidFill>
          <a:ln w="9525">
            <a:solidFill>
              <a:srgbClr val="F55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590B3481-517C-43FB-A768-99E3197EEB8A}"/>
              </a:ext>
            </a:extLst>
          </p:cNvPr>
          <p:cNvSpPr txBox="1">
            <a:spLocks/>
          </p:cNvSpPr>
          <p:nvPr/>
        </p:nvSpPr>
        <p:spPr>
          <a:xfrm>
            <a:off x="6502400" y="5318793"/>
            <a:ext cx="2883207" cy="138499"/>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solidFill>
                  <a:schemeClr val="accent1"/>
                </a:solidFill>
              </a:rPr>
              <a:t>Additional colors for charts</a:t>
            </a:r>
            <a:endParaRPr lang="en-US" sz="1000" b="1"/>
          </a:p>
        </p:txBody>
      </p:sp>
      <p:sp>
        <p:nvSpPr>
          <p:cNvPr id="58" name="TextBox 57">
            <a:extLst>
              <a:ext uri="{FF2B5EF4-FFF2-40B4-BE49-F238E27FC236}">
                <a16:creationId xmlns:a16="http://schemas.microsoft.com/office/drawing/2014/main" id="{0044FF98-BAF2-4990-8175-663C2BBBCD9C}"/>
              </a:ext>
            </a:extLst>
          </p:cNvPr>
          <p:cNvSpPr txBox="1">
            <a:spLocks/>
          </p:cNvSpPr>
          <p:nvPr/>
        </p:nvSpPr>
        <p:spPr>
          <a:xfrm>
            <a:off x="6502402" y="5544373"/>
            <a:ext cx="2881878" cy="969496"/>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a:t>If you need more than 6 fill colors in a chart, please do not use the additional </a:t>
            </a:r>
            <a:br>
              <a:rPr lang="en-US" sz="1000"/>
            </a:br>
            <a:r>
              <a:rPr lang="en-US" sz="1000"/>
              <a:t>fill colors PowerPoint suggests. Instead, utilize the SimCorp color themes by picking a Custom Color for each segment following this sequence: Blue (x6), Green (x6), Ochre (x6), and Orange (x6).</a:t>
            </a:r>
            <a:endParaRPr lang="en-US" sz="1000" b="1"/>
          </a:p>
        </p:txBody>
      </p:sp>
      <p:graphicFrame>
        <p:nvGraphicFramePr>
          <p:cNvPr id="63" name="Chart 62">
            <a:extLst>
              <a:ext uri="{FF2B5EF4-FFF2-40B4-BE49-F238E27FC236}">
                <a16:creationId xmlns:a16="http://schemas.microsoft.com/office/drawing/2014/main" id="{31ECFA8C-C7F0-416C-87E2-ABB2DFABF580}"/>
              </a:ext>
            </a:extLst>
          </p:cNvPr>
          <p:cNvGraphicFramePr/>
          <p:nvPr>
            <p:extLst>
              <p:ext uri="{D42A27DB-BD31-4B8C-83A1-F6EECF244321}">
                <p14:modId xmlns:p14="http://schemas.microsoft.com/office/powerpoint/2010/main" val="2934340102"/>
              </p:ext>
            </p:extLst>
          </p:nvPr>
        </p:nvGraphicFramePr>
        <p:xfrm>
          <a:off x="10901995" y="5686634"/>
          <a:ext cx="839624" cy="714166"/>
        </p:xfrm>
        <a:graphic>
          <a:graphicData uri="http://schemas.openxmlformats.org/drawingml/2006/chart">
            <c:chart xmlns:c="http://schemas.openxmlformats.org/drawingml/2006/chart" xmlns:r="http://schemas.openxmlformats.org/officeDocument/2006/relationships" r:id="rId23"/>
          </a:graphicData>
        </a:graphic>
      </p:graphicFrame>
    </p:spTree>
    <p:extLst>
      <p:ext uri="{BB962C8B-B14F-4D97-AF65-F5344CB8AC3E}">
        <p14:creationId xmlns:p14="http://schemas.microsoft.com/office/powerpoint/2010/main" val="595174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E8B6953-8F7A-4C25-A193-6D3FBF40514F}"/>
              </a:ext>
            </a:extLst>
          </p:cNvPr>
          <p:cNvSpPr>
            <a:spLocks noGrp="1"/>
          </p:cNvSpPr>
          <p:nvPr>
            <p:ph type="pic" sz="quarter" idx="12"/>
          </p:nvPr>
        </p:nvSpPr>
        <p:spPr/>
      </p:sp>
      <p:sp>
        <p:nvSpPr>
          <p:cNvPr id="20" name="Text Placeholder 19">
            <a:extLst>
              <a:ext uri="{FF2B5EF4-FFF2-40B4-BE49-F238E27FC236}">
                <a16:creationId xmlns:a16="http://schemas.microsoft.com/office/drawing/2014/main" id="{6D6CDF38-4CB3-4EBD-95C2-6B01A8691CDF}"/>
              </a:ext>
            </a:extLst>
          </p:cNvPr>
          <p:cNvSpPr>
            <a:spLocks noGrp="1"/>
          </p:cNvSpPr>
          <p:nvPr>
            <p:ph type="body" sz="quarter" idx="25"/>
          </p:nvPr>
        </p:nvSpPr>
        <p:spPr/>
        <p:txBody>
          <a:bodyPr/>
          <a:lstStyle/>
          <a:p>
            <a:endParaRPr lang="en-US"/>
          </a:p>
        </p:txBody>
      </p:sp>
      <p:sp>
        <p:nvSpPr>
          <p:cNvPr id="21" name="Text Placeholder 20">
            <a:extLst>
              <a:ext uri="{FF2B5EF4-FFF2-40B4-BE49-F238E27FC236}">
                <a16:creationId xmlns:a16="http://schemas.microsoft.com/office/drawing/2014/main" id="{0BC1E03E-22D9-4BD7-ABB7-C9579E1BB29B}"/>
              </a:ext>
            </a:extLst>
          </p:cNvPr>
          <p:cNvSpPr>
            <a:spLocks noGrp="1"/>
          </p:cNvSpPr>
          <p:nvPr>
            <p:ph type="body" sz="quarter" idx="26"/>
          </p:nvPr>
        </p:nvSpPr>
        <p:spPr/>
        <p:txBody>
          <a:bodyPr/>
          <a:lstStyle/>
          <a:p>
            <a:endParaRPr lang="en-US"/>
          </a:p>
        </p:txBody>
      </p:sp>
      <p:sp>
        <p:nvSpPr>
          <p:cNvPr id="22" name="Text Placeholder 21">
            <a:extLst>
              <a:ext uri="{FF2B5EF4-FFF2-40B4-BE49-F238E27FC236}">
                <a16:creationId xmlns:a16="http://schemas.microsoft.com/office/drawing/2014/main" id="{7EC80CCE-AF06-47A1-95D9-60C51327CF1A}"/>
              </a:ext>
            </a:extLst>
          </p:cNvPr>
          <p:cNvSpPr>
            <a:spLocks noGrp="1"/>
          </p:cNvSpPr>
          <p:nvPr>
            <p:ph type="body" sz="quarter" idx="27"/>
          </p:nvPr>
        </p:nvSpPr>
        <p:spPr/>
        <p:txBody>
          <a:bodyPr/>
          <a:lstStyle/>
          <a:p>
            <a:endParaRPr lang="en-US"/>
          </a:p>
        </p:txBody>
      </p:sp>
      <p:sp>
        <p:nvSpPr>
          <p:cNvPr id="16" name="Title 15">
            <a:extLst>
              <a:ext uri="{FF2B5EF4-FFF2-40B4-BE49-F238E27FC236}">
                <a16:creationId xmlns:a16="http://schemas.microsoft.com/office/drawing/2014/main" id="{F414FE9A-769A-4414-BA6B-826DBE70883C}"/>
              </a:ext>
            </a:extLst>
          </p:cNvPr>
          <p:cNvSpPr>
            <a:spLocks noGrp="1"/>
          </p:cNvSpPr>
          <p:nvPr>
            <p:ph type="title"/>
          </p:nvPr>
        </p:nvSpPr>
        <p:spPr/>
        <p:txBody>
          <a:bodyPr/>
          <a:lstStyle/>
          <a:p>
            <a:r>
              <a:rPr lang="en-US" dirty="0"/>
              <a:t>Motivation (where will we end)</a:t>
            </a:r>
          </a:p>
        </p:txBody>
      </p:sp>
      <p:sp>
        <p:nvSpPr>
          <p:cNvPr id="3" name="Content Placeholder 2">
            <a:extLst>
              <a:ext uri="{FF2B5EF4-FFF2-40B4-BE49-F238E27FC236}">
                <a16:creationId xmlns:a16="http://schemas.microsoft.com/office/drawing/2014/main" id="{98F59BDB-E74F-4678-BE6A-99C025D5CBD7}"/>
              </a:ext>
            </a:extLst>
          </p:cNvPr>
          <p:cNvSpPr>
            <a:spLocks noGrp="1"/>
          </p:cNvSpPr>
          <p:nvPr>
            <p:ph sz="quarter" idx="14"/>
          </p:nvPr>
        </p:nvSpPr>
        <p:spPr/>
        <p:txBody>
          <a:bodyPr/>
          <a:lstStyle/>
          <a:p>
            <a:endParaRPr lang="da-DK"/>
          </a:p>
        </p:txBody>
      </p:sp>
      <p:pic>
        <p:nvPicPr>
          <p:cNvPr id="4" name="Picture 3">
            <a:extLst>
              <a:ext uri="{FF2B5EF4-FFF2-40B4-BE49-F238E27FC236}">
                <a16:creationId xmlns:a16="http://schemas.microsoft.com/office/drawing/2014/main" id="{A61C0E1C-CFB2-4BA3-92D6-23A0A0290FF3}"/>
              </a:ext>
            </a:extLst>
          </p:cNvPr>
          <p:cNvPicPr>
            <a:picLocks noChangeAspect="1"/>
          </p:cNvPicPr>
          <p:nvPr/>
        </p:nvPicPr>
        <p:blipFill>
          <a:blip r:embed="rId2"/>
          <a:stretch>
            <a:fillRect/>
          </a:stretch>
        </p:blipFill>
        <p:spPr>
          <a:xfrm>
            <a:off x="222536" y="1397286"/>
            <a:ext cx="8544630" cy="4962418"/>
          </a:xfrm>
          <a:prstGeom prst="rect">
            <a:avLst/>
          </a:prstGeom>
        </p:spPr>
      </p:pic>
    </p:spTree>
    <p:extLst>
      <p:ext uri="{BB962C8B-B14F-4D97-AF65-F5344CB8AC3E}">
        <p14:creationId xmlns:p14="http://schemas.microsoft.com/office/powerpoint/2010/main" val="1261235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E8B6953-8F7A-4C25-A193-6D3FBF40514F}"/>
              </a:ext>
            </a:extLst>
          </p:cNvPr>
          <p:cNvSpPr>
            <a:spLocks noGrp="1"/>
          </p:cNvSpPr>
          <p:nvPr>
            <p:ph type="pic" sz="quarter" idx="12"/>
          </p:nvPr>
        </p:nvSpPr>
        <p:spPr/>
      </p:sp>
      <p:sp>
        <p:nvSpPr>
          <p:cNvPr id="20" name="Text Placeholder 19">
            <a:extLst>
              <a:ext uri="{FF2B5EF4-FFF2-40B4-BE49-F238E27FC236}">
                <a16:creationId xmlns:a16="http://schemas.microsoft.com/office/drawing/2014/main" id="{6D6CDF38-4CB3-4EBD-95C2-6B01A8691CDF}"/>
              </a:ext>
            </a:extLst>
          </p:cNvPr>
          <p:cNvSpPr>
            <a:spLocks noGrp="1"/>
          </p:cNvSpPr>
          <p:nvPr>
            <p:ph type="body" sz="quarter" idx="25"/>
          </p:nvPr>
        </p:nvSpPr>
        <p:spPr/>
        <p:txBody>
          <a:bodyPr/>
          <a:lstStyle/>
          <a:p>
            <a:endParaRPr lang="en-US"/>
          </a:p>
        </p:txBody>
      </p:sp>
      <p:sp>
        <p:nvSpPr>
          <p:cNvPr id="21" name="Text Placeholder 20">
            <a:extLst>
              <a:ext uri="{FF2B5EF4-FFF2-40B4-BE49-F238E27FC236}">
                <a16:creationId xmlns:a16="http://schemas.microsoft.com/office/drawing/2014/main" id="{0BC1E03E-22D9-4BD7-ABB7-C9579E1BB29B}"/>
              </a:ext>
            </a:extLst>
          </p:cNvPr>
          <p:cNvSpPr>
            <a:spLocks noGrp="1"/>
          </p:cNvSpPr>
          <p:nvPr>
            <p:ph type="body" sz="quarter" idx="26"/>
          </p:nvPr>
        </p:nvSpPr>
        <p:spPr/>
        <p:txBody>
          <a:bodyPr/>
          <a:lstStyle/>
          <a:p>
            <a:endParaRPr lang="en-US"/>
          </a:p>
        </p:txBody>
      </p:sp>
      <p:sp>
        <p:nvSpPr>
          <p:cNvPr id="22" name="Text Placeholder 21">
            <a:extLst>
              <a:ext uri="{FF2B5EF4-FFF2-40B4-BE49-F238E27FC236}">
                <a16:creationId xmlns:a16="http://schemas.microsoft.com/office/drawing/2014/main" id="{7EC80CCE-AF06-47A1-95D9-60C51327CF1A}"/>
              </a:ext>
            </a:extLst>
          </p:cNvPr>
          <p:cNvSpPr>
            <a:spLocks noGrp="1"/>
          </p:cNvSpPr>
          <p:nvPr>
            <p:ph type="body" sz="quarter" idx="27"/>
          </p:nvPr>
        </p:nvSpPr>
        <p:spPr/>
        <p:txBody>
          <a:bodyPr/>
          <a:lstStyle/>
          <a:p>
            <a:endParaRPr lang="en-US"/>
          </a:p>
        </p:txBody>
      </p:sp>
      <p:sp>
        <p:nvSpPr>
          <p:cNvPr id="16" name="Title 15">
            <a:extLst>
              <a:ext uri="{FF2B5EF4-FFF2-40B4-BE49-F238E27FC236}">
                <a16:creationId xmlns:a16="http://schemas.microsoft.com/office/drawing/2014/main" id="{F414FE9A-769A-4414-BA6B-826DBE70883C}"/>
              </a:ext>
            </a:extLst>
          </p:cNvPr>
          <p:cNvSpPr>
            <a:spLocks noGrp="1"/>
          </p:cNvSpPr>
          <p:nvPr>
            <p:ph type="title"/>
          </p:nvPr>
        </p:nvSpPr>
        <p:spPr>
          <a:xfrm>
            <a:off x="552764" y="843014"/>
            <a:ext cx="8119749" cy="550358"/>
          </a:xfrm>
        </p:spPr>
        <p:txBody>
          <a:bodyPr/>
          <a:lstStyle/>
          <a:p>
            <a:r>
              <a:rPr lang="en-US" dirty="0"/>
              <a:t>Let us define an Application</a:t>
            </a:r>
          </a:p>
        </p:txBody>
      </p:sp>
      <p:sp>
        <p:nvSpPr>
          <p:cNvPr id="3" name="Content Placeholder 2">
            <a:extLst>
              <a:ext uri="{FF2B5EF4-FFF2-40B4-BE49-F238E27FC236}">
                <a16:creationId xmlns:a16="http://schemas.microsoft.com/office/drawing/2014/main" id="{BD8A560B-D20D-4FFE-9001-3DF1C4EDC7D8}"/>
              </a:ext>
            </a:extLst>
          </p:cNvPr>
          <p:cNvSpPr>
            <a:spLocks noGrp="1"/>
          </p:cNvSpPr>
          <p:nvPr>
            <p:ph sz="quarter" idx="14"/>
          </p:nvPr>
        </p:nvSpPr>
        <p:spPr>
          <a:xfrm>
            <a:off x="552763" y="1540452"/>
            <a:ext cx="8119749" cy="4287051"/>
          </a:xfrm>
        </p:spPr>
        <p:txBody>
          <a:bodyPr/>
          <a:lstStyle/>
          <a:p>
            <a:pPr marL="0" indent="0">
              <a:buNone/>
            </a:pPr>
            <a:r>
              <a:rPr lang="da-DK" sz="2000" dirty="0" err="1"/>
              <a:t>Assumptions</a:t>
            </a:r>
            <a:r>
              <a:rPr lang="da-DK" sz="2000" dirty="0"/>
              <a:t> (</a:t>
            </a:r>
            <a:r>
              <a:rPr lang="da-DK" sz="2000" dirty="0" err="1"/>
              <a:t>you</a:t>
            </a:r>
            <a:r>
              <a:rPr lang="da-DK" sz="2000" dirty="0"/>
              <a:t> </a:t>
            </a:r>
            <a:r>
              <a:rPr lang="da-DK" sz="2000" dirty="0" err="1"/>
              <a:t>can</a:t>
            </a:r>
            <a:r>
              <a:rPr lang="da-DK" sz="2000" dirty="0"/>
              <a:t> </a:t>
            </a:r>
            <a:r>
              <a:rPr lang="da-DK" sz="2000" dirty="0" err="1"/>
              <a:t>ease</a:t>
            </a:r>
            <a:r>
              <a:rPr lang="da-DK" sz="2000" dirty="0"/>
              <a:t> </a:t>
            </a:r>
            <a:r>
              <a:rPr lang="da-DK" sz="2000" dirty="0" err="1"/>
              <a:t>these</a:t>
            </a:r>
            <a:r>
              <a:rPr lang="da-DK" sz="2000" dirty="0"/>
              <a:t> for </a:t>
            </a:r>
            <a:r>
              <a:rPr lang="da-DK" sz="2000" dirty="0" err="1"/>
              <a:t>own</a:t>
            </a:r>
            <a:r>
              <a:rPr lang="da-DK" sz="2000" dirty="0"/>
              <a:t> purpose):</a:t>
            </a:r>
          </a:p>
          <a:p>
            <a:pPr marL="0" indent="0">
              <a:buNone/>
            </a:pPr>
            <a:endParaRPr lang="da-DK" dirty="0"/>
          </a:p>
          <a:p>
            <a:r>
              <a:rPr lang="da-DK" sz="2000" dirty="0"/>
              <a:t>All </a:t>
            </a:r>
            <a:r>
              <a:rPr lang="da-DK" sz="2000" dirty="0" err="1"/>
              <a:t>application</a:t>
            </a:r>
            <a:r>
              <a:rPr lang="da-DK" sz="2000" dirty="0"/>
              <a:t> source files </a:t>
            </a:r>
            <a:r>
              <a:rPr lang="da-DK" sz="2000" dirty="0" err="1"/>
              <a:t>are</a:t>
            </a:r>
            <a:r>
              <a:rPr lang="da-DK" sz="2000" dirty="0"/>
              <a:t> </a:t>
            </a:r>
            <a:r>
              <a:rPr lang="da-DK" sz="2000" dirty="0" err="1"/>
              <a:t>placed</a:t>
            </a:r>
            <a:r>
              <a:rPr lang="da-DK" sz="2000" dirty="0"/>
              <a:t> in a </a:t>
            </a:r>
            <a:r>
              <a:rPr lang="da-DK" sz="2000" dirty="0">
                <a:highlight>
                  <a:srgbClr val="00FF00"/>
                </a:highlight>
                <a:latin typeface="APL385 Unicode" panose="020B0709000202000203" pitchFamily="49" charset="0"/>
              </a:rPr>
              <a:t>.\</a:t>
            </a:r>
            <a:r>
              <a:rPr lang="da-DK" sz="2000" dirty="0" err="1">
                <a:highlight>
                  <a:srgbClr val="00FF00"/>
                </a:highlight>
                <a:latin typeface="APL385 Unicode" panose="020B0709000202000203" pitchFamily="49" charset="0"/>
              </a:rPr>
              <a:t>src</a:t>
            </a:r>
            <a:r>
              <a:rPr lang="da-DK" sz="2000" dirty="0">
                <a:highlight>
                  <a:srgbClr val="00FF00"/>
                </a:highlight>
                <a:latin typeface="APL385 Unicode" panose="020B0709000202000203" pitchFamily="49" charset="0"/>
              </a:rPr>
              <a:t>\</a:t>
            </a:r>
            <a:r>
              <a:rPr lang="da-DK" sz="2000" dirty="0">
                <a:latin typeface="APL385 Unicode" panose="020B0709000202000203" pitchFamily="49" charset="0"/>
              </a:rPr>
              <a:t> </a:t>
            </a:r>
            <a:r>
              <a:rPr lang="da-DK" sz="2000" dirty="0"/>
              <a:t>folder (and sub-folders) – All source files </a:t>
            </a:r>
            <a:r>
              <a:rPr lang="da-DK" sz="2000" dirty="0" err="1"/>
              <a:t>are</a:t>
            </a:r>
            <a:r>
              <a:rPr lang="da-DK" sz="2000" dirty="0"/>
              <a:t> *.</a:t>
            </a:r>
            <a:r>
              <a:rPr lang="da-DK" sz="2000" dirty="0" err="1"/>
              <a:t>apl</a:t>
            </a:r>
            <a:r>
              <a:rPr lang="da-DK" sz="2000" dirty="0" err="1">
                <a:highlight>
                  <a:srgbClr val="00FF00"/>
                </a:highlight>
              </a:rPr>
              <a:t>f</a:t>
            </a:r>
            <a:r>
              <a:rPr lang="da-DK" sz="2000" dirty="0"/>
              <a:t> files</a:t>
            </a:r>
            <a:endParaRPr lang="da-DK" sz="2000" dirty="0">
              <a:latin typeface="APL385 Unicode" panose="020B0709000202000203" pitchFamily="49" charset="0"/>
            </a:endParaRPr>
          </a:p>
          <a:p>
            <a:endParaRPr lang="da-DK" sz="2000" dirty="0">
              <a:latin typeface="APL385 Unicode" panose="020B0709000202000203" pitchFamily="49" charset="0"/>
            </a:endParaRPr>
          </a:p>
          <a:p>
            <a:r>
              <a:rPr lang="da-DK" sz="2000" dirty="0"/>
              <a:t>No </a:t>
            </a:r>
            <a:r>
              <a:rPr lang="da-DK" sz="2000" dirty="0" err="1"/>
              <a:t>initialization</a:t>
            </a:r>
            <a:r>
              <a:rPr lang="da-DK" sz="2000" dirty="0"/>
              <a:t> of </a:t>
            </a:r>
            <a:r>
              <a:rPr lang="da-DK" sz="2000" dirty="0" err="1"/>
              <a:t>application</a:t>
            </a:r>
            <a:r>
              <a:rPr lang="da-DK" sz="2000" dirty="0"/>
              <a:t> </a:t>
            </a:r>
            <a:r>
              <a:rPr lang="da-DK" sz="2000" dirty="0" err="1"/>
              <a:t>code</a:t>
            </a:r>
            <a:r>
              <a:rPr lang="da-DK" sz="2000" dirty="0"/>
              <a:t> is </a:t>
            </a:r>
            <a:r>
              <a:rPr lang="da-DK" sz="2000" dirty="0" err="1"/>
              <a:t>needed</a:t>
            </a:r>
            <a:endParaRPr lang="da-DK" sz="2000" dirty="0"/>
          </a:p>
          <a:p>
            <a:endParaRPr lang="da-DK" sz="2000" dirty="0"/>
          </a:p>
          <a:p>
            <a:r>
              <a:rPr lang="da-DK" sz="2000" dirty="0"/>
              <a:t>All test source files </a:t>
            </a:r>
            <a:r>
              <a:rPr lang="da-DK" sz="2000" dirty="0" err="1"/>
              <a:t>are</a:t>
            </a:r>
            <a:r>
              <a:rPr lang="da-DK" sz="2000" dirty="0"/>
              <a:t> </a:t>
            </a:r>
            <a:r>
              <a:rPr lang="da-DK" sz="2000" dirty="0" err="1"/>
              <a:t>placed</a:t>
            </a:r>
            <a:r>
              <a:rPr lang="da-DK" sz="2000" dirty="0"/>
              <a:t> in a </a:t>
            </a:r>
            <a:r>
              <a:rPr lang="da-DK" sz="2000" dirty="0">
                <a:highlight>
                  <a:srgbClr val="00FF00"/>
                </a:highlight>
                <a:latin typeface="APL385 Unicode" panose="020B0709000202000203" pitchFamily="49" charset="0"/>
              </a:rPr>
              <a:t>.\</a:t>
            </a:r>
            <a:r>
              <a:rPr lang="da-DK" sz="2000" dirty="0" err="1">
                <a:highlight>
                  <a:srgbClr val="00FF00"/>
                </a:highlight>
                <a:latin typeface="APL385 Unicode" panose="020B0709000202000203" pitchFamily="49" charset="0"/>
              </a:rPr>
              <a:t>src</a:t>
            </a:r>
            <a:r>
              <a:rPr lang="da-DK" sz="2000" dirty="0">
                <a:highlight>
                  <a:srgbClr val="00FF00"/>
                </a:highlight>
                <a:latin typeface="APL385 Unicode" panose="020B0709000202000203" pitchFamily="49" charset="0"/>
              </a:rPr>
              <a:t>\</a:t>
            </a:r>
            <a:r>
              <a:rPr lang="da-DK" sz="2000" dirty="0">
                <a:latin typeface="APL385 Unicode" panose="020B0709000202000203" pitchFamily="49" charset="0"/>
              </a:rPr>
              <a:t> f</a:t>
            </a:r>
            <a:r>
              <a:rPr lang="da-DK" sz="2000" dirty="0"/>
              <a:t>older (and sub-folders)</a:t>
            </a:r>
            <a:r>
              <a:rPr lang="da-DK" sz="2000" dirty="0">
                <a:latin typeface="APL385 Unicode" panose="020B0709000202000203" pitchFamily="49" charset="0"/>
              </a:rPr>
              <a:t> - </a:t>
            </a:r>
            <a:r>
              <a:rPr lang="da-DK" sz="2000" dirty="0"/>
              <a:t>All test files </a:t>
            </a:r>
            <a:r>
              <a:rPr lang="da-DK" sz="2000" dirty="0" err="1"/>
              <a:t>are</a:t>
            </a:r>
            <a:r>
              <a:rPr lang="da-DK" sz="2000" dirty="0"/>
              <a:t> *.</a:t>
            </a:r>
            <a:r>
              <a:rPr lang="da-DK" sz="2000" dirty="0" err="1"/>
              <a:t>apl</a:t>
            </a:r>
            <a:r>
              <a:rPr lang="da-DK" sz="2000" dirty="0" err="1">
                <a:highlight>
                  <a:srgbClr val="00FF00"/>
                </a:highlight>
              </a:rPr>
              <a:t>t</a:t>
            </a:r>
            <a:r>
              <a:rPr lang="da-DK" sz="2000" dirty="0"/>
              <a:t> files</a:t>
            </a:r>
          </a:p>
          <a:p>
            <a:endParaRPr lang="da-DK" sz="2000" dirty="0">
              <a:latin typeface="APL385 Unicode" panose="020B0709000202000203" pitchFamily="49" charset="0"/>
            </a:endParaRPr>
          </a:p>
          <a:p>
            <a:r>
              <a:rPr lang="da-DK" sz="2000" dirty="0"/>
              <a:t>All test </a:t>
            </a:r>
            <a:r>
              <a:rPr lang="da-DK" sz="2000" dirty="0" err="1"/>
              <a:t>functions</a:t>
            </a:r>
            <a:r>
              <a:rPr lang="da-DK" sz="2000" dirty="0"/>
              <a:t> </a:t>
            </a:r>
            <a:r>
              <a:rPr lang="da-DK" sz="2000" dirty="0" err="1"/>
              <a:t>will</a:t>
            </a:r>
            <a:r>
              <a:rPr lang="da-DK" sz="2000" dirty="0"/>
              <a:t> </a:t>
            </a:r>
            <a:r>
              <a:rPr lang="da-DK" sz="2000" dirty="0" err="1"/>
              <a:t>be</a:t>
            </a:r>
            <a:r>
              <a:rPr lang="da-DK" sz="2000" dirty="0"/>
              <a:t> </a:t>
            </a:r>
            <a:r>
              <a:rPr lang="da-DK" sz="2000" dirty="0" err="1"/>
              <a:t>niladic</a:t>
            </a:r>
            <a:r>
              <a:rPr lang="da-DK" sz="2000" dirty="0"/>
              <a:t> and </a:t>
            </a:r>
            <a:r>
              <a:rPr lang="da-DK" sz="2000" dirty="0" err="1"/>
              <a:t>throw</a:t>
            </a:r>
            <a:r>
              <a:rPr lang="da-DK" sz="2000" dirty="0"/>
              <a:t> a signal </a:t>
            </a:r>
            <a:r>
              <a:rPr lang="da-DK" sz="2000" dirty="0" err="1"/>
              <a:t>if</a:t>
            </a:r>
            <a:r>
              <a:rPr lang="da-DK" sz="2000" dirty="0"/>
              <a:t> the </a:t>
            </a:r>
            <a:r>
              <a:rPr lang="da-DK" sz="2000" dirty="0" err="1"/>
              <a:t>fail</a:t>
            </a:r>
            <a:endParaRPr lang="da-DK" sz="2000" dirty="0">
              <a:latin typeface="APL385 Unicode" panose="020B0709000202000203" pitchFamily="49" charset="0"/>
            </a:endParaRPr>
          </a:p>
        </p:txBody>
      </p:sp>
    </p:spTree>
    <p:extLst>
      <p:ext uri="{BB962C8B-B14F-4D97-AF65-F5344CB8AC3E}">
        <p14:creationId xmlns:p14="http://schemas.microsoft.com/office/powerpoint/2010/main" val="1360053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E8B6953-8F7A-4C25-A193-6D3FBF40514F}"/>
              </a:ext>
            </a:extLst>
          </p:cNvPr>
          <p:cNvSpPr>
            <a:spLocks noGrp="1"/>
          </p:cNvSpPr>
          <p:nvPr>
            <p:ph type="pic" sz="quarter" idx="12"/>
          </p:nvPr>
        </p:nvSpPr>
        <p:spPr/>
      </p:sp>
      <p:sp>
        <p:nvSpPr>
          <p:cNvPr id="20" name="Text Placeholder 19">
            <a:extLst>
              <a:ext uri="{FF2B5EF4-FFF2-40B4-BE49-F238E27FC236}">
                <a16:creationId xmlns:a16="http://schemas.microsoft.com/office/drawing/2014/main" id="{6D6CDF38-4CB3-4EBD-95C2-6B01A8691CDF}"/>
              </a:ext>
            </a:extLst>
          </p:cNvPr>
          <p:cNvSpPr>
            <a:spLocks noGrp="1"/>
          </p:cNvSpPr>
          <p:nvPr>
            <p:ph type="body" sz="quarter" idx="25"/>
          </p:nvPr>
        </p:nvSpPr>
        <p:spPr/>
        <p:txBody>
          <a:bodyPr/>
          <a:lstStyle/>
          <a:p>
            <a:endParaRPr lang="en-US"/>
          </a:p>
        </p:txBody>
      </p:sp>
      <p:sp>
        <p:nvSpPr>
          <p:cNvPr id="21" name="Text Placeholder 20">
            <a:extLst>
              <a:ext uri="{FF2B5EF4-FFF2-40B4-BE49-F238E27FC236}">
                <a16:creationId xmlns:a16="http://schemas.microsoft.com/office/drawing/2014/main" id="{0BC1E03E-22D9-4BD7-ABB7-C9579E1BB29B}"/>
              </a:ext>
            </a:extLst>
          </p:cNvPr>
          <p:cNvSpPr>
            <a:spLocks noGrp="1"/>
          </p:cNvSpPr>
          <p:nvPr>
            <p:ph type="body" sz="quarter" idx="26"/>
          </p:nvPr>
        </p:nvSpPr>
        <p:spPr/>
        <p:txBody>
          <a:bodyPr/>
          <a:lstStyle/>
          <a:p>
            <a:endParaRPr lang="en-US"/>
          </a:p>
        </p:txBody>
      </p:sp>
      <p:sp>
        <p:nvSpPr>
          <p:cNvPr id="22" name="Text Placeholder 21">
            <a:extLst>
              <a:ext uri="{FF2B5EF4-FFF2-40B4-BE49-F238E27FC236}">
                <a16:creationId xmlns:a16="http://schemas.microsoft.com/office/drawing/2014/main" id="{7EC80CCE-AF06-47A1-95D9-60C51327CF1A}"/>
              </a:ext>
            </a:extLst>
          </p:cNvPr>
          <p:cNvSpPr>
            <a:spLocks noGrp="1"/>
          </p:cNvSpPr>
          <p:nvPr>
            <p:ph type="body" sz="quarter" idx="27"/>
          </p:nvPr>
        </p:nvSpPr>
        <p:spPr/>
        <p:txBody>
          <a:bodyPr/>
          <a:lstStyle/>
          <a:p>
            <a:endParaRPr lang="en-US"/>
          </a:p>
        </p:txBody>
      </p:sp>
      <p:sp>
        <p:nvSpPr>
          <p:cNvPr id="16" name="Title 15">
            <a:extLst>
              <a:ext uri="{FF2B5EF4-FFF2-40B4-BE49-F238E27FC236}">
                <a16:creationId xmlns:a16="http://schemas.microsoft.com/office/drawing/2014/main" id="{F414FE9A-769A-4414-BA6B-826DBE70883C}"/>
              </a:ext>
            </a:extLst>
          </p:cNvPr>
          <p:cNvSpPr>
            <a:spLocks noGrp="1"/>
          </p:cNvSpPr>
          <p:nvPr>
            <p:ph type="title"/>
          </p:nvPr>
        </p:nvSpPr>
        <p:spPr>
          <a:xfrm>
            <a:off x="552764" y="843014"/>
            <a:ext cx="8119749" cy="550358"/>
          </a:xfrm>
        </p:spPr>
        <p:txBody>
          <a:bodyPr/>
          <a:lstStyle/>
          <a:p>
            <a:r>
              <a:rPr lang="en-US"/>
              <a:t>Let us make a simple application</a:t>
            </a:r>
          </a:p>
        </p:txBody>
      </p:sp>
      <p:sp>
        <p:nvSpPr>
          <p:cNvPr id="3" name="Content Placeholder 2">
            <a:extLst>
              <a:ext uri="{FF2B5EF4-FFF2-40B4-BE49-F238E27FC236}">
                <a16:creationId xmlns:a16="http://schemas.microsoft.com/office/drawing/2014/main" id="{BD8A560B-D20D-4FFE-9001-3DF1C4EDC7D8}"/>
              </a:ext>
            </a:extLst>
          </p:cNvPr>
          <p:cNvSpPr>
            <a:spLocks noGrp="1"/>
          </p:cNvSpPr>
          <p:nvPr>
            <p:ph sz="quarter" idx="14"/>
          </p:nvPr>
        </p:nvSpPr>
        <p:spPr>
          <a:xfrm>
            <a:off x="297951" y="1540452"/>
            <a:ext cx="8374561" cy="4880896"/>
          </a:xfrm>
        </p:spPr>
        <p:txBody>
          <a:bodyPr/>
          <a:lstStyle/>
          <a:p>
            <a:pPr marL="0" indent="0">
              <a:buNone/>
            </a:pPr>
            <a:r>
              <a:rPr lang="en-US" sz="2000" dirty="0"/>
              <a:t>Be able to parse and validate a set of discount statements:</a:t>
            </a:r>
          </a:p>
          <a:p>
            <a:pPr marL="0" indent="0">
              <a:buNone/>
            </a:pPr>
            <a:endParaRPr lang="en-US" sz="2000" dirty="0"/>
          </a:p>
          <a:p>
            <a:pPr marL="0" indent="0">
              <a:buNone/>
            </a:pPr>
            <a:r>
              <a:rPr lang="en-US" sz="2000" dirty="0"/>
              <a:t>	Buy one, get one free</a:t>
            </a:r>
          </a:p>
          <a:p>
            <a:pPr marL="0" indent="0">
              <a:buNone/>
            </a:pPr>
            <a:r>
              <a:rPr lang="en-US" sz="2000" dirty="0"/>
              <a:t>	Buy two get one free</a:t>
            </a:r>
          </a:p>
          <a:p>
            <a:pPr marL="0" indent="0">
              <a:buNone/>
            </a:pPr>
            <a:r>
              <a:rPr lang="en-US" sz="2000" dirty="0"/>
              <a:t>	Buy shirt, get pants at 50%</a:t>
            </a:r>
          </a:p>
          <a:p>
            <a:pPr marL="0" indent="0">
              <a:buNone/>
            </a:pPr>
            <a:r>
              <a:rPr lang="en-US" sz="2000" dirty="0"/>
              <a:t>	Get 10% off if you're a member</a:t>
            </a:r>
          </a:p>
          <a:p>
            <a:pPr marL="0" indent="0">
              <a:buNone/>
            </a:pPr>
            <a:endParaRPr lang="en-US" sz="2000"/>
          </a:p>
          <a:p>
            <a:pPr marL="0" indent="0">
              <a:buNone/>
            </a:pPr>
            <a:r>
              <a:rPr lang="en-US" sz="2000"/>
              <a:t>Products</a:t>
            </a:r>
            <a:r>
              <a:rPr lang="en-US" sz="2000" dirty="0"/>
              <a:t>:</a:t>
            </a:r>
          </a:p>
          <a:p>
            <a:pPr marL="0" indent="0">
              <a:buNone/>
            </a:pPr>
            <a:r>
              <a:rPr lang="en-US" sz="2000" dirty="0"/>
              <a:t>	Pants</a:t>
            </a:r>
          </a:p>
          <a:p>
            <a:pPr marL="0" indent="0">
              <a:buNone/>
            </a:pPr>
            <a:r>
              <a:rPr lang="en-US" sz="2000" dirty="0"/>
              <a:t>	Shirt</a:t>
            </a:r>
          </a:p>
          <a:p>
            <a:pPr marL="0" indent="0">
              <a:buNone/>
            </a:pPr>
            <a:r>
              <a:rPr lang="en-US" sz="2000" dirty="0"/>
              <a:t>	Socks</a:t>
            </a:r>
          </a:p>
          <a:p>
            <a:pPr marL="0" indent="0">
              <a:buNone/>
            </a:pPr>
            <a:r>
              <a:rPr lang="en-US" sz="2000" dirty="0"/>
              <a:t>	Shoes</a:t>
            </a:r>
          </a:p>
          <a:p>
            <a:pPr marL="0" indent="0">
              <a:buNone/>
            </a:pPr>
            <a:r>
              <a:rPr lang="en-US" sz="2000" dirty="0"/>
              <a:t>	Hat</a:t>
            </a:r>
          </a:p>
          <a:p>
            <a:pPr marL="0" indent="0">
              <a:buNone/>
            </a:pPr>
            <a:r>
              <a:rPr lang="en-US" sz="2000" dirty="0"/>
              <a:t>	</a:t>
            </a:r>
          </a:p>
        </p:txBody>
      </p:sp>
    </p:spTree>
    <p:extLst>
      <p:ext uri="{BB962C8B-B14F-4D97-AF65-F5344CB8AC3E}">
        <p14:creationId xmlns:p14="http://schemas.microsoft.com/office/powerpoint/2010/main" val="3054791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E8B6953-8F7A-4C25-A193-6D3FBF40514F}"/>
              </a:ext>
            </a:extLst>
          </p:cNvPr>
          <p:cNvSpPr>
            <a:spLocks noGrp="1"/>
          </p:cNvSpPr>
          <p:nvPr>
            <p:ph type="pic" sz="quarter" idx="12"/>
          </p:nvPr>
        </p:nvSpPr>
        <p:spPr/>
      </p:sp>
      <p:sp>
        <p:nvSpPr>
          <p:cNvPr id="20" name="Text Placeholder 19">
            <a:extLst>
              <a:ext uri="{FF2B5EF4-FFF2-40B4-BE49-F238E27FC236}">
                <a16:creationId xmlns:a16="http://schemas.microsoft.com/office/drawing/2014/main" id="{6D6CDF38-4CB3-4EBD-95C2-6B01A8691CDF}"/>
              </a:ext>
            </a:extLst>
          </p:cNvPr>
          <p:cNvSpPr>
            <a:spLocks noGrp="1"/>
          </p:cNvSpPr>
          <p:nvPr>
            <p:ph type="body" sz="quarter" idx="25"/>
          </p:nvPr>
        </p:nvSpPr>
        <p:spPr/>
        <p:txBody>
          <a:bodyPr/>
          <a:lstStyle/>
          <a:p>
            <a:endParaRPr lang="en-US"/>
          </a:p>
        </p:txBody>
      </p:sp>
      <p:sp>
        <p:nvSpPr>
          <p:cNvPr id="21" name="Text Placeholder 20">
            <a:extLst>
              <a:ext uri="{FF2B5EF4-FFF2-40B4-BE49-F238E27FC236}">
                <a16:creationId xmlns:a16="http://schemas.microsoft.com/office/drawing/2014/main" id="{0BC1E03E-22D9-4BD7-ABB7-C9579E1BB29B}"/>
              </a:ext>
            </a:extLst>
          </p:cNvPr>
          <p:cNvSpPr>
            <a:spLocks noGrp="1"/>
          </p:cNvSpPr>
          <p:nvPr>
            <p:ph type="body" sz="quarter" idx="26"/>
          </p:nvPr>
        </p:nvSpPr>
        <p:spPr/>
        <p:txBody>
          <a:bodyPr/>
          <a:lstStyle/>
          <a:p>
            <a:endParaRPr lang="en-US"/>
          </a:p>
        </p:txBody>
      </p:sp>
      <p:sp>
        <p:nvSpPr>
          <p:cNvPr id="22" name="Text Placeholder 21">
            <a:extLst>
              <a:ext uri="{FF2B5EF4-FFF2-40B4-BE49-F238E27FC236}">
                <a16:creationId xmlns:a16="http://schemas.microsoft.com/office/drawing/2014/main" id="{7EC80CCE-AF06-47A1-95D9-60C51327CF1A}"/>
              </a:ext>
            </a:extLst>
          </p:cNvPr>
          <p:cNvSpPr>
            <a:spLocks noGrp="1"/>
          </p:cNvSpPr>
          <p:nvPr>
            <p:ph type="body" sz="quarter" idx="27"/>
          </p:nvPr>
        </p:nvSpPr>
        <p:spPr/>
        <p:txBody>
          <a:bodyPr/>
          <a:lstStyle/>
          <a:p>
            <a:endParaRPr lang="en-US"/>
          </a:p>
        </p:txBody>
      </p:sp>
      <p:sp>
        <p:nvSpPr>
          <p:cNvPr id="16" name="Title 15">
            <a:extLst>
              <a:ext uri="{FF2B5EF4-FFF2-40B4-BE49-F238E27FC236}">
                <a16:creationId xmlns:a16="http://schemas.microsoft.com/office/drawing/2014/main" id="{F414FE9A-769A-4414-BA6B-826DBE70883C}"/>
              </a:ext>
            </a:extLst>
          </p:cNvPr>
          <p:cNvSpPr>
            <a:spLocks noGrp="1"/>
          </p:cNvSpPr>
          <p:nvPr>
            <p:ph type="title"/>
          </p:nvPr>
        </p:nvSpPr>
        <p:spPr>
          <a:xfrm>
            <a:off x="552764" y="843014"/>
            <a:ext cx="8119749" cy="550358"/>
          </a:xfrm>
        </p:spPr>
        <p:txBody>
          <a:bodyPr/>
          <a:lstStyle/>
          <a:p>
            <a:r>
              <a:rPr lang="en-US"/>
              <a:t>Let us make a simple application</a:t>
            </a:r>
          </a:p>
        </p:txBody>
      </p:sp>
      <p:pic>
        <p:nvPicPr>
          <p:cNvPr id="6" name="Content Placeholder 5">
            <a:extLst>
              <a:ext uri="{FF2B5EF4-FFF2-40B4-BE49-F238E27FC236}">
                <a16:creationId xmlns:a16="http://schemas.microsoft.com/office/drawing/2014/main" id="{812191B9-A04F-440A-8088-6D30D2277A0B}"/>
              </a:ext>
            </a:extLst>
          </p:cNvPr>
          <p:cNvPicPr>
            <a:picLocks noGrp="1" noChangeAspect="1"/>
          </p:cNvPicPr>
          <p:nvPr>
            <p:ph sz="quarter" idx="14"/>
          </p:nvPr>
        </p:nvPicPr>
        <p:blipFill>
          <a:blip r:embed="rId3"/>
          <a:stretch>
            <a:fillRect/>
          </a:stretch>
        </p:blipFill>
        <p:spPr>
          <a:xfrm>
            <a:off x="552764" y="1274337"/>
            <a:ext cx="5617978" cy="4570755"/>
          </a:xfrm>
        </p:spPr>
      </p:pic>
    </p:spTree>
    <p:extLst>
      <p:ext uri="{BB962C8B-B14F-4D97-AF65-F5344CB8AC3E}">
        <p14:creationId xmlns:p14="http://schemas.microsoft.com/office/powerpoint/2010/main" val="4244857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E8B6953-8F7A-4C25-A193-6D3FBF40514F}"/>
              </a:ext>
            </a:extLst>
          </p:cNvPr>
          <p:cNvSpPr>
            <a:spLocks noGrp="1"/>
          </p:cNvSpPr>
          <p:nvPr>
            <p:ph type="pic" sz="quarter" idx="12"/>
          </p:nvPr>
        </p:nvSpPr>
        <p:spPr/>
      </p:sp>
      <p:sp>
        <p:nvSpPr>
          <p:cNvPr id="20" name="Text Placeholder 19">
            <a:extLst>
              <a:ext uri="{FF2B5EF4-FFF2-40B4-BE49-F238E27FC236}">
                <a16:creationId xmlns:a16="http://schemas.microsoft.com/office/drawing/2014/main" id="{6D6CDF38-4CB3-4EBD-95C2-6B01A8691CDF}"/>
              </a:ext>
            </a:extLst>
          </p:cNvPr>
          <p:cNvSpPr>
            <a:spLocks noGrp="1"/>
          </p:cNvSpPr>
          <p:nvPr>
            <p:ph type="body" sz="quarter" idx="25"/>
          </p:nvPr>
        </p:nvSpPr>
        <p:spPr/>
        <p:txBody>
          <a:bodyPr/>
          <a:lstStyle/>
          <a:p>
            <a:endParaRPr lang="en-US"/>
          </a:p>
        </p:txBody>
      </p:sp>
      <p:sp>
        <p:nvSpPr>
          <p:cNvPr id="21" name="Text Placeholder 20">
            <a:extLst>
              <a:ext uri="{FF2B5EF4-FFF2-40B4-BE49-F238E27FC236}">
                <a16:creationId xmlns:a16="http://schemas.microsoft.com/office/drawing/2014/main" id="{0BC1E03E-22D9-4BD7-ABB7-C9579E1BB29B}"/>
              </a:ext>
            </a:extLst>
          </p:cNvPr>
          <p:cNvSpPr>
            <a:spLocks noGrp="1"/>
          </p:cNvSpPr>
          <p:nvPr>
            <p:ph type="body" sz="quarter" idx="26"/>
          </p:nvPr>
        </p:nvSpPr>
        <p:spPr/>
        <p:txBody>
          <a:bodyPr/>
          <a:lstStyle/>
          <a:p>
            <a:endParaRPr lang="en-US"/>
          </a:p>
        </p:txBody>
      </p:sp>
      <p:sp>
        <p:nvSpPr>
          <p:cNvPr id="22" name="Text Placeholder 21">
            <a:extLst>
              <a:ext uri="{FF2B5EF4-FFF2-40B4-BE49-F238E27FC236}">
                <a16:creationId xmlns:a16="http://schemas.microsoft.com/office/drawing/2014/main" id="{7EC80CCE-AF06-47A1-95D9-60C51327CF1A}"/>
              </a:ext>
            </a:extLst>
          </p:cNvPr>
          <p:cNvSpPr>
            <a:spLocks noGrp="1"/>
          </p:cNvSpPr>
          <p:nvPr>
            <p:ph type="body" sz="quarter" idx="27"/>
          </p:nvPr>
        </p:nvSpPr>
        <p:spPr/>
        <p:txBody>
          <a:bodyPr/>
          <a:lstStyle/>
          <a:p>
            <a:endParaRPr lang="en-US"/>
          </a:p>
        </p:txBody>
      </p:sp>
      <p:sp>
        <p:nvSpPr>
          <p:cNvPr id="16" name="Title 15">
            <a:extLst>
              <a:ext uri="{FF2B5EF4-FFF2-40B4-BE49-F238E27FC236}">
                <a16:creationId xmlns:a16="http://schemas.microsoft.com/office/drawing/2014/main" id="{F414FE9A-769A-4414-BA6B-826DBE70883C}"/>
              </a:ext>
            </a:extLst>
          </p:cNvPr>
          <p:cNvSpPr>
            <a:spLocks noGrp="1"/>
          </p:cNvSpPr>
          <p:nvPr>
            <p:ph type="title"/>
          </p:nvPr>
        </p:nvSpPr>
        <p:spPr>
          <a:xfrm>
            <a:off x="552764" y="843014"/>
            <a:ext cx="8119749" cy="550358"/>
          </a:xfrm>
        </p:spPr>
        <p:txBody>
          <a:bodyPr/>
          <a:lstStyle/>
          <a:p>
            <a:r>
              <a:rPr lang="en-US" dirty="0"/>
              <a:t>Save tests for simple application</a:t>
            </a:r>
          </a:p>
        </p:txBody>
      </p:sp>
      <p:pic>
        <p:nvPicPr>
          <p:cNvPr id="5" name="Content Placeholder 4">
            <a:extLst>
              <a:ext uri="{FF2B5EF4-FFF2-40B4-BE49-F238E27FC236}">
                <a16:creationId xmlns:a16="http://schemas.microsoft.com/office/drawing/2014/main" id="{F0CDEA96-C480-4A84-BEC1-4D0793216A41}"/>
              </a:ext>
            </a:extLst>
          </p:cNvPr>
          <p:cNvPicPr>
            <a:picLocks noGrp="1" noChangeAspect="1"/>
          </p:cNvPicPr>
          <p:nvPr>
            <p:ph sz="quarter" idx="14"/>
          </p:nvPr>
        </p:nvPicPr>
        <p:blipFill>
          <a:blip r:embed="rId3"/>
          <a:stretch>
            <a:fillRect/>
          </a:stretch>
        </p:blipFill>
        <p:spPr>
          <a:xfrm>
            <a:off x="812541" y="1580000"/>
            <a:ext cx="3695700" cy="2200275"/>
          </a:xfrm>
        </p:spPr>
      </p:pic>
      <p:pic>
        <p:nvPicPr>
          <p:cNvPr id="8" name="Picture 7">
            <a:extLst>
              <a:ext uri="{FF2B5EF4-FFF2-40B4-BE49-F238E27FC236}">
                <a16:creationId xmlns:a16="http://schemas.microsoft.com/office/drawing/2014/main" id="{CEE86145-5139-449F-8AF9-101D2F746B30}"/>
              </a:ext>
            </a:extLst>
          </p:cNvPr>
          <p:cNvPicPr>
            <a:picLocks noChangeAspect="1"/>
          </p:cNvPicPr>
          <p:nvPr/>
        </p:nvPicPr>
        <p:blipFill>
          <a:blip r:embed="rId4"/>
          <a:stretch>
            <a:fillRect/>
          </a:stretch>
        </p:blipFill>
        <p:spPr>
          <a:xfrm>
            <a:off x="4073604" y="2084825"/>
            <a:ext cx="3933825" cy="1695450"/>
          </a:xfrm>
          <a:prstGeom prst="rect">
            <a:avLst/>
          </a:prstGeom>
        </p:spPr>
      </p:pic>
      <p:pic>
        <p:nvPicPr>
          <p:cNvPr id="10" name="Picture 9">
            <a:extLst>
              <a:ext uri="{FF2B5EF4-FFF2-40B4-BE49-F238E27FC236}">
                <a16:creationId xmlns:a16="http://schemas.microsoft.com/office/drawing/2014/main" id="{6508A630-B5FF-4E18-84E9-24EF48D00207}"/>
              </a:ext>
            </a:extLst>
          </p:cNvPr>
          <p:cNvPicPr>
            <a:picLocks noChangeAspect="1"/>
          </p:cNvPicPr>
          <p:nvPr/>
        </p:nvPicPr>
        <p:blipFill>
          <a:blip r:embed="rId5"/>
          <a:stretch>
            <a:fillRect/>
          </a:stretch>
        </p:blipFill>
        <p:spPr>
          <a:xfrm>
            <a:off x="2627053" y="3843078"/>
            <a:ext cx="3762375" cy="1257300"/>
          </a:xfrm>
          <a:prstGeom prst="rect">
            <a:avLst/>
          </a:prstGeom>
        </p:spPr>
      </p:pic>
    </p:spTree>
    <p:extLst>
      <p:ext uri="{BB962C8B-B14F-4D97-AF65-F5344CB8AC3E}">
        <p14:creationId xmlns:p14="http://schemas.microsoft.com/office/powerpoint/2010/main" val="2560591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E8B6953-8F7A-4C25-A193-6D3FBF40514F}"/>
              </a:ext>
            </a:extLst>
          </p:cNvPr>
          <p:cNvSpPr>
            <a:spLocks noGrp="1"/>
          </p:cNvSpPr>
          <p:nvPr>
            <p:ph type="pic" sz="quarter" idx="12"/>
          </p:nvPr>
        </p:nvSpPr>
        <p:spPr/>
      </p:sp>
      <p:sp>
        <p:nvSpPr>
          <p:cNvPr id="20" name="Text Placeholder 19">
            <a:extLst>
              <a:ext uri="{FF2B5EF4-FFF2-40B4-BE49-F238E27FC236}">
                <a16:creationId xmlns:a16="http://schemas.microsoft.com/office/drawing/2014/main" id="{6D6CDF38-4CB3-4EBD-95C2-6B01A8691CDF}"/>
              </a:ext>
            </a:extLst>
          </p:cNvPr>
          <p:cNvSpPr>
            <a:spLocks noGrp="1"/>
          </p:cNvSpPr>
          <p:nvPr>
            <p:ph type="body" sz="quarter" idx="25"/>
          </p:nvPr>
        </p:nvSpPr>
        <p:spPr/>
        <p:txBody>
          <a:bodyPr/>
          <a:lstStyle/>
          <a:p>
            <a:endParaRPr lang="en-US"/>
          </a:p>
        </p:txBody>
      </p:sp>
      <p:sp>
        <p:nvSpPr>
          <p:cNvPr id="21" name="Text Placeholder 20">
            <a:extLst>
              <a:ext uri="{FF2B5EF4-FFF2-40B4-BE49-F238E27FC236}">
                <a16:creationId xmlns:a16="http://schemas.microsoft.com/office/drawing/2014/main" id="{0BC1E03E-22D9-4BD7-ABB7-C9579E1BB29B}"/>
              </a:ext>
            </a:extLst>
          </p:cNvPr>
          <p:cNvSpPr>
            <a:spLocks noGrp="1"/>
          </p:cNvSpPr>
          <p:nvPr>
            <p:ph type="body" sz="quarter" idx="26"/>
          </p:nvPr>
        </p:nvSpPr>
        <p:spPr/>
        <p:txBody>
          <a:bodyPr/>
          <a:lstStyle/>
          <a:p>
            <a:endParaRPr lang="en-US"/>
          </a:p>
        </p:txBody>
      </p:sp>
      <p:sp>
        <p:nvSpPr>
          <p:cNvPr id="22" name="Text Placeholder 21">
            <a:extLst>
              <a:ext uri="{FF2B5EF4-FFF2-40B4-BE49-F238E27FC236}">
                <a16:creationId xmlns:a16="http://schemas.microsoft.com/office/drawing/2014/main" id="{7EC80CCE-AF06-47A1-95D9-60C51327CF1A}"/>
              </a:ext>
            </a:extLst>
          </p:cNvPr>
          <p:cNvSpPr>
            <a:spLocks noGrp="1"/>
          </p:cNvSpPr>
          <p:nvPr>
            <p:ph type="body" sz="quarter" idx="27"/>
          </p:nvPr>
        </p:nvSpPr>
        <p:spPr/>
        <p:txBody>
          <a:bodyPr/>
          <a:lstStyle/>
          <a:p>
            <a:endParaRPr lang="en-US"/>
          </a:p>
        </p:txBody>
      </p:sp>
      <p:sp>
        <p:nvSpPr>
          <p:cNvPr id="16" name="Title 15">
            <a:extLst>
              <a:ext uri="{FF2B5EF4-FFF2-40B4-BE49-F238E27FC236}">
                <a16:creationId xmlns:a16="http://schemas.microsoft.com/office/drawing/2014/main" id="{F414FE9A-769A-4414-BA6B-826DBE70883C}"/>
              </a:ext>
            </a:extLst>
          </p:cNvPr>
          <p:cNvSpPr>
            <a:spLocks noGrp="1"/>
          </p:cNvSpPr>
          <p:nvPr>
            <p:ph type="title"/>
          </p:nvPr>
        </p:nvSpPr>
        <p:spPr>
          <a:xfrm>
            <a:off x="552764" y="843014"/>
            <a:ext cx="8119749" cy="550358"/>
          </a:xfrm>
        </p:spPr>
        <p:txBody>
          <a:bodyPr/>
          <a:lstStyle/>
          <a:p>
            <a:r>
              <a:rPr lang="en-US" dirty="0"/>
              <a:t>Run tests automatic in session</a:t>
            </a:r>
          </a:p>
        </p:txBody>
      </p:sp>
      <p:sp>
        <p:nvSpPr>
          <p:cNvPr id="3" name="Content Placeholder 2">
            <a:extLst>
              <a:ext uri="{FF2B5EF4-FFF2-40B4-BE49-F238E27FC236}">
                <a16:creationId xmlns:a16="http://schemas.microsoft.com/office/drawing/2014/main" id="{D1F79FC6-4CF0-4216-ABAA-A13C96608563}"/>
              </a:ext>
            </a:extLst>
          </p:cNvPr>
          <p:cNvSpPr>
            <a:spLocks noGrp="1"/>
          </p:cNvSpPr>
          <p:nvPr>
            <p:ph sz="quarter" idx="14"/>
          </p:nvPr>
        </p:nvSpPr>
        <p:spPr/>
        <p:txBody>
          <a:bodyPr/>
          <a:lstStyle/>
          <a:p>
            <a:endParaRPr lang="da-DK"/>
          </a:p>
        </p:txBody>
      </p:sp>
      <p:pic>
        <p:nvPicPr>
          <p:cNvPr id="6" name="Picture 5">
            <a:extLst>
              <a:ext uri="{FF2B5EF4-FFF2-40B4-BE49-F238E27FC236}">
                <a16:creationId xmlns:a16="http://schemas.microsoft.com/office/drawing/2014/main" id="{8CA1E613-6ABD-4462-A612-A39B5DBFF5E9}"/>
              </a:ext>
            </a:extLst>
          </p:cNvPr>
          <p:cNvPicPr>
            <a:picLocks noChangeAspect="1"/>
          </p:cNvPicPr>
          <p:nvPr/>
        </p:nvPicPr>
        <p:blipFill>
          <a:blip r:embed="rId3"/>
          <a:stretch>
            <a:fillRect/>
          </a:stretch>
        </p:blipFill>
        <p:spPr>
          <a:xfrm>
            <a:off x="1345913" y="1393372"/>
            <a:ext cx="5647773" cy="4916733"/>
          </a:xfrm>
          <a:prstGeom prst="rect">
            <a:avLst/>
          </a:prstGeom>
        </p:spPr>
      </p:pic>
    </p:spTree>
    <p:extLst>
      <p:ext uri="{BB962C8B-B14F-4D97-AF65-F5344CB8AC3E}">
        <p14:creationId xmlns:p14="http://schemas.microsoft.com/office/powerpoint/2010/main" val="4293411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E8B6953-8F7A-4C25-A193-6D3FBF40514F}"/>
              </a:ext>
            </a:extLst>
          </p:cNvPr>
          <p:cNvSpPr>
            <a:spLocks noGrp="1"/>
          </p:cNvSpPr>
          <p:nvPr>
            <p:ph type="pic" sz="quarter" idx="12"/>
          </p:nvPr>
        </p:nvSpPr>
        <p:spPr/>
      </p:sp>
      <p:sp>
        <p:nvSpPr>
          <p:cNvPr id="20" name="Text Placeholder 19">
            <a:extLst>
              <a:ext uri="{FF2B5EF4-FFF2-40B4-BE49-F238E27FC236}">
                <a16:creationId xmlns:a16="http://schemas.microsoft.com/office/drawing/2014/main" id="{6D6CDF38-4CB3-4EBD-95C2-6B01A8691CDF}"/>
              </a:ext>
            </a:extLst>
          </p:cNvPr>
          <p:cNvSpPr>
            <a:spLocks noGrp="1"/>
          </p:cNvSpPr>
          <p:nvPr>
            <p:ph type="body" sz="quarter" idx="25"/>
          </p:nvPr>
        </p:nvSpPr>
        <p:spPr/>
        <p:txBody>
          <a:bodyPr/>
          <a:lstStyle/>
          <a:p>
            <a:endParaRPr lang="en-US"/>
          </a:p>
        </p:txBody>
      </p:sp>
      <p:sp>
        <p:nvSpPr>
          <p:cNvPr id="21" name="Text Placeholder 20">
            <a:extLst>
              <a:ext uri="{FF2B5EF4-FFF2-40B4-BE49-F238E27FC236}">
                <a16:creationId xmlns:a16="http://schemas.microsoft.com/office/drawing/2014/main" id="{0BC1E03E-22D9-4BD7-ABB7-C9579E1BB29B}"/>
              </a:ext>
            </a:extLst>
          </p:cNvPr>
          <p:cNvSpPr>
            <a:spLocks noGrp="1"/>
          </p:cNvSpPr>
          <p:nvPr>
            <p:ph type="body" sz="quarter" idx="26"/>
          </p:nvPr>
        </p:nvSpPr>
        <p:spPr/>
        <p:txBody>
          <a:bodyPr/>
          <a:lstStyle/>
          <a:p>
            <a:endParaRPr lang="en-US"/>
          </a:p>
        </p:txBody>
      </p:sp>
      <p:sp>
        <p:nvSpPr>
          <p:cNvPr id="22" name="Text Placeholder 21">
            <a:extLst>
              <a:ext uri="{FF2B5EF4-FFF2-40B4-BE49-F238E27FC236}">
                <a16:creationId xmlns:a16="http://schemas.microsoft.com/office/drawing/2014/main" id="{7EC80CCE-AF06-47A1-95D9-60C51327CF1A}"/>
              </a:ext>
            </a:extLst>
          </p:cNvPr>
          <p:cNvSpPr>
            <a:spLocks noGrp="1"/>
          </p:cNvSpPr>
          <p:nvPr>
            <p:ph type="body" sz="quarter" idx="27"/>
          </p:nvPr>
        </p:nvSpPr>
        <p:spPr/>
        <p:txBody>
          <a:bodyPr/>
          <a:lstStyle/>
          <a:p>
            <a:endParaRPr lang="en-US"/>
          </a:p>
        </p:txBody>
      </p:sp>
      <p:sp>
        <p:nvSpPr>
          <p:cNvPr id="16" name="Title 15">
            <a:extLst>
              <a:ext uri="{FF2B5EF4-FFF2-40B4-BE49-F238E27FC236}">
                <a16:creationId xmlns:a16="http://schemas.microsoft.com/office/drawing/2014/main" id="{F414FE9A-769A-4414-BA6B-826DBE70883C}"/>
              </a:ext>
            </a:extLst>
          </p:cNvPr>
          <p:cNvSpPr>
            <a:spLocks noGrp="1"/>
          </p:cNvSpPr>
          <p:nvPr>
            <p:ph type="title"/>
          </p:nvPr>
        </p:nvSpPr>
        <p:spPr>
          <a:xfrm>
            <a:off x="552764" y="843014"/>
            <a:ext cx="8119749" cy="550358"/>
          </a:xfrm>
        </p:spPr>
        <p:txBody>
          <a:bodyPr/>
          <a:lstStyle/>
          <a:p>
            <a:r>
              <a:rPr lang="en-US" dirty="0"/>
              <a:t>Run tests automatic in session</a:t>
            </a:r>
          </a:p>
        </p:txBody>
      </p:sp>
      <p:pic>
        <p:nvPicPr>
          <p:cNvPr id="4" name="Picture 3">
            <a:extLst>
              <a:ext uri="{FF2B5EF4-FFF2-40B4-BE49-F238E27FC236}">
                <a16:creationId xmlns:a16="http://schemas.microsoft.com/office/drawing/2014/main" id="{42E5B6CD-D20A-4390-B8EA-6F2594791653}"/>
              </a:ext>
            </a:extLst>
          </p:cNvPr>
          <p:cNvPicPr>
            <a:picLocks noChangeAspect="1"/>
          </p:cNvPicPr>
          <p:nvPr/>
        </p:nvPicPr>
        <p:blipFill>
          <a:blip r:embed="rId3"/>
          <a:stretch>
            <a:fillRect/>
          </a:stretch>
        </p:blipFill>
        <p:spPr>
          <a:xfrm>
            <a:off x="316863" y="3020282"/>
            <a:ext cx="8591550" cy="1885950"/>
          </a:xfrm>
          <a:prstGeom prst="rect">
            <a:avLst/>
          </a:prstGeom>
        </p:spPr>
      </p:pic>
    </p:spTree>
    <p:extLst>
      <p:ext uri="{BB962C8B-B14F-4D97-AF65-F5344CB8AC3E}">
        <p14:creationId xmlns:p14="http://schemas.microsoft.com/office/powerpoint/2010/main" val="3271352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E8B6953-8F7A-4C25-A193-6D3FBF40514F}"/>
              </a:ext>
            </a:extLst>
          </p:cNvPr>
          <p:cNvSpPr>
            <a:spLocks noGrp="1"/>
          </p:cNvSpPr>
          <p:nvPr>
            <p:ph type="pic" sz="quarter" idx="12"/>
          </p:nvPr>
        </p:nvSpPr>
        <p:spPr/>
      </p:sp>
      <p:sp>
        <p:nvSpPr>
          <p:cNvPr id="20" name="Text Placeholder 19">
            <a:extLst>
              <a:ext uri="{FF2B5EF4-FFF2-40B4-BE49-F238E27FC236}">
                <a16:creationId xmlns:a16="http://schemas.microsoft.com/office/drawing/2014/main" id="{6D6CDF38-4CB3-4EBD-95C2-6B01A8691CDF}"/>
              </a:ext>
            </a:extLst>
          </p:cNvPr>
          <p:cNvSpPr>
            <a:spLocks noGrp="1"/>
          </p:cNvSpPr>
          <p:nvPr>
            <p:ph type="body" sz="quarter" idx="25"/>
          </p:nvPr>
        </p:nvSpPr>
        <p:spPr/>
        <p:txBody>
          <a:bodyPr/>
          <a:lstStyle/>
          <a:p>
            <a:endParaRPr lang="en-US"/>
          </a:p>
        </p:txBody>
      </p:sp>
      <p:sp>
        <p:nvSpPr>
          <p:cNvPr id="21" name="Text Placeholder 20">
            <a:extLst>
              <a:ext uri="{FF2B5EF4-FFF2-40B4-BE49-F238E27FC236}">
                <a16:creationId xmlns:a16="http://schemas.microsoft.com/office/drawing/2014/main" id="{0BC1E03E-22D9-4BD7-ABB7-C9579E1BB29B}"/>
              </a:ext>
            </a:extLst>
          </p:cNvPr>
          <p:cNvSpPr>
            <a:spLocks noGrp="1"/>
          </p:cNvSpPr>
          <p:nvPr>
            <p:ph type="body" sz="quarter" idx="26"/>
          </p:nvPr>
        </p:nvSpPr>
        <p:spPr/>
        <p:txBody>
          <a:bodyPr/>
          <a:lstStyle/>
          <a:p>
            <a:endParaRPr lang="en-US"/>
          </a:p>
        </p:txBody>
      </p:sp>
      <p:sp>
        <p:nvSpPr>
          <p:cNvPr id="22" name="Text Placeholder 21">
            <a:extLst>
              <a:ext uri="{FF2B5EF4-FFF2-40B4-BE49-F238E27FC236}">
                <a16:creationId xmlns:a16="http://schemas.microsoft.com/office/drawing/2014/main" id="{7EC80CCE-AF06-47A1-95D9-60C51327CF1A}"/>
              </a:ext>
            </a:extLst>
          </p:cNvPr>
          <p:cNvSpPr>
            <a:spLocks noGrp="1"/>
          </p:cNvSpPr>
          <p:nvPr>
            <p:ph type="body" sz="quarter" idx="27"/>
          </p:nvPr>
        </p:nvSpPr>
        <p:spPr/>
        <p:txBody>
          <a:bodyPr/>
          <a:lstStyle/>
          <a:p>
            <a:endParaRPr lang="en-US"/>
          </a:p>
        </p:txBody>
      </p:sp>
      <p:sp>
        <p:nvSpPr>
          <p:cNvPr id="16" name="Title 15">
            <a:extLst>
              <a:ext uri="{FF2B5EF4-FFF2-40B4-BE49-F238E27FC236}">
                <a16:creationId xmlns:a16="http://schemas.microsoft.com/office/drawing/2014/main" id="{F414FE9A-769A-4414-BA6B-826DBE70883C}"/>
              </a:ext>
            </a:extLst>
          </p:cNvPr>
          <p:cNvSpPr>
            <a:spLocks noGrp="1"/>
          </p:cNvSpPr>
          <p:nvPr>
            <p:ph type="title"/>
          </p:nvPr>
        </p:nvSpPr>
        <p:spPr>
          <a:xfrm>
            <a:off x="552764" y="843014"/>
            <a:ext cx="8119749" cy="550358"/>
          </a:xfrm>
        </p:spPr>
        <p:txBody>
          <a:bodyPr/>
          <a:lstStyle/>
          <a:p>
            <a:r>
              <a:rPr lang="en-US" dirty="0"/>
              <a:t>Run tests automatic w/o session</a:t>
            </a:r>
          </a:p>
        </p:txBody>
      </p:sp>
      <p:pic>
        <p:nvPicPr>
          <p:cNvPr id="5" name="Picture 4">
            <a:extLst>
              <a:ext uri="{FF2B5EF4-FFF2-40B4-BE49-F238E27FC236}">
                <a16:creationId xmlns:a16="http://schemas.microsoft.com/office/drawing/2014/main" id="{B4A23A82-3784-4130-87E1-A15EEBD2DFC3}"/>
              </a:ext>
            </a:extLst>
          </p:cNvPr>
          <p:cNvPicPr>
            <a:picLocks noChangeAspect="1"/>
          </p:cNvPicPr>
          <p:nvPr/>
        </p:nvPicPr>
        <p:blipFill>
          <a:blip r:embed="rId3"/>
          <a:stretch>
            <a:fillRect/>
          </a:stretch>
        </p:blipFill>
        <p:spPr>
          <a:xfrm>
            <a:off x="0" y="1274338"/>
            <a:ext cx="9031020" cy="5096980"/>
          </a:xfrm>
          <a:prstGeom prst="rect">
            <a:avLst/>
          </a:prstGeom>
        </p:spPr>
      </p:pic>
    </p:spTree>
    <p:extLst>
      <p:ext uri="{BB962C8B-B14F-4D97-AF65-F5344CB8AC3E}">
        <p14:creationId xmlns:p14="http://schemas.microsoft.com/office/powerpoint/2010/main" val="2497702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E8B6953-8F7A-4C25-A193-6D3FBF40514F}"/>
              </a:ext>
            </a:extLst>
          </p:cNvPr>
          <p:cNvSpPr>
            <a:spLocks noGrp="1"/>
          </p:cNvSpPr>
          <p:nvPr>
            <p:ph type="pic" sz="quarter" idx="12"/>
          </p:nvPr>
        </p:nvSpPr>
        <p:spPr/>
      </p:sp>
      <p:sp>
        <p:nvSpPr>
          <p:cNvPr id="20" name="Text Placeholder 19">
            <a:extLst>
              <a:ext uri="{FF2B5EF4-FFF2-40B4-BE49-F238E27FC236}">
                <a16:creationId xmlns:a16="http://schemas.microsoft.com/office/drawing/2014/main" id="{6D6CDF38-4CB3-4EBD-95C2-6B01A8691CDF}"/>
              </a:ext>
            </a:extLst>
          </p:cNvPr>
          <p:cNvSpPr>
            <a:spLocks noGrp="1"/>
          </p:cNvSpPr>
          <p:nvPr>
            <p:ph type="body" sz="quarter" idx="25"/>
          </p:nvPr>
        </p:nvSpPr>
        <p:spPr/>
        <p:txBody>
          <a:bodyPr/>
          <a:lstStyle/>
          <a:p>
            <a:endParaRPr lang="en-US"/>
          </a:p>
        </p:txBody>
      </p:sp>
      <p:sp>
        <p:nvSpPr>
          <p:cNvPr id="21" name="Text Placeholder 20">
            <a:extLst>
              <a:ext uri="{FF2B5EF4-FFF2-40B4-BE49-F238E27FC236}">
                <a16:creationId xmlns:a16="http://schemas.microsoft.com/office/drawing/2014/main" id="{0BC1E03E-22D9-4BD7-ABB7-C9579E1BB29B}"/>
              </a:ext>
            </a:extLst>
          </p:cNvPr>
          <p:cNvSpPr>
            <a:spLocks noGrp="1"/>
          </p:cNvSpPr>
          <p:nvPr>
            <p:ph type="body" sz="quarter" idx="26"/>
          </p:nvPr>
        </p:nvSpPr>
        <p:spPr/>
        <p:txBody>
          <a:bodyPr/>
          <a:lstStyle/>
          <a:p>
            <a:endParaRPr lang="en-US"/>
          </a:p>
        </p:txBody>
      </p:sp>
      <p:sp>
        <p:nvSpPr>
          <p:cNvPr id="22" name="Text Placeholder 21">
            <a:extLst>
              <a:ext uri="{FF2B5EF4-FFF2-40B4-BE49-F238E27FC236}">
                <a16:creationId xmlns:a16="http://schemas.microsoft.com/office/drawing/2014/main" id="{7EC80CCE-AF06-47A1-95D9-60C51327CF1A}"/>
              </a:ext>
            </a:extLst>
          </p:cNvPr>
          <p:cNvSpPr>
            <a:spLocks noGrp="1"/>
          </p:cNvSpPr>
          <p:nvPr>
            <p:ph type="body" sz="quarter" idx="27"/>
          </p:nvPr>
        </p:nvSpPr>
        <p:spPr/>
        <p:txBody>
          <a:bodyPr/>
          <a:lstStyle/>
          <a:p>
            <a:endParaRPr lang="en-US"/>
          </a:p>
        </p:txBody>
      </p:sp>
      <p:sp>
        <p:nvSpPr>
          <p:cNvPr id="16" name="Title 15">
            <a:extLst>
              <a:ext uri="{FF2B5EF4-FFF2-40B4-BE49-F238E27FC236}">
                <a16:creationId xmlns:a16="http://schemas.microsoft.com/office/drawing/2014/main" id="{F414FE9A-769A-4414-BA6B-826DBE70883C}"/>
              </a:ext>
            </a:extLst>
          </p:cNvPr>
          <p:cNvSpPr>
            <a:spLocks noGrp="1"/>
          </p:cNvSpPr>
          <p:nvPr>
            <p:ph type="title"/>
          </p:nvPr>
        </p:nvSpPr>
        <p:spPr>
          <a:xfrm>
            <a:off x="552764" y="843014"/>
            <a:ext cx="8119749" cy="550358"/>
          </a:xfrm>
        </p:spPr>
        <p:txBody>
          <a:bodyPr/>
          <a:lstStyle/>
          <a:p>
            <a:r>
              <a:rPr lang="en-US" dirty="0"/>
              <a:t>Run tests automatic w/o session</a:t>
            </a:r>
          </a:p>
        </p:txBody>
      </p:sp>
      <p:sp>
        <p:nvSpPr>
          <p:cNvPr id="9" name="TextBox 8">
            <a:extLst>
              <a:ext uri="{FF2B5EF4-FFF2-40B4-BE49-F238E27FC236}">
                <a16:creationId xmlns:a16="http://schemas.microsoft.com/office/drawing/2014/main" id="{C75B5752-4AC7-4734-8772-A2750D461122}"/>
              </a:ext>
            </a:extLst>
          </p:cNvPr>
          <p:cNvSpPr txBox="1"/>
          <p:nvPr/>
        </p:nvSpPr>
        <p:spPr>
          <a:xfrm>
            <a:off x="413535" y="1779687"/>
            <a:ext cx="7772400" cy="5078313"/>
          </a:xfrm>
          <a:prstGeom prst="rect">
            <a:avLst/>
          </a:prstGeom>
          <a:noFill/>
        </p:spPr>
        <p:txBody>
          <a:bodyPr wrap="square">
            <a:spAutoFit/>
          </a:bodyPr>
          <a:lstStyle/>
          <a:p>
            <a:r>
              <a:rPr lang="da-DK" b="0" dirty="0">
                <a:solidFill>
                  <a:srgbClr val="C586C0"/>
                </a:solidFill>
                <a:effectLst/>
                <a:latin typeface="Consolas" panose="020B0609020204030204" pitchFamily="49" charset="0"/>
              </a:rPr>
              <a:t>FROM</a:t>
            </a:r>
            <a:r>
              <a:rPr lang="da-DK" b="0" dirty="0">
                <a:solidFill>
                  <a:srgbClr val="D4D4D4"/>
                </a:solidFill>
                <a:effectLst/>
                <a:latin typeface="Consolas" panose="020B0609020204030204" pitchFamily="49" charset="0"/>
              </a:rPr>
              <a:t> </a:t>
            </a:r>
            <a:r>
              <a:rPr lang="da-DK" b="0" dirty="0" err="1">
                <a:solidFill>
                  <a:srgbClr val="4EC9B0"/>
                </a:solidFill>
                <a:effectLst/>
                <a:latin typeface="Consolas" panose="020B0609020204030204" pitchFamily="49" charset="0"/>
              </a:rPr>
              <a:t>dyalog</a:t>
            </a:r>
            <a:r>
              <a:rPr lang="da-DK" b="0" dirty="0">
                <a:solidFill>
                  <a:srgbClr val="4EC9B0"/>
                </a:solidFill>
                <a:effectLst/>
                <a:latin typeface="Consolas" panose="020B0609020204030204" pitchFamily="49" charset="0"/>
              </a:rPr>
              <a:t>/</a:t>
            </a:r>
            <a:r>
              <a:rPr lang="da-DK" b="0" dirty="0" err="1">
                <a:solidFill>
                  <a:srgbClr val="4EC9B0"/>
                </a:solidFill>
                <a:effectLst/>
                <a:latin typeface="Consolas" panose="020B0609020204030204" pitchFamily="49" charset="0"/>
              </a:rPr>
              <a:t>dyalog</a:t>
            </a:r>
            <a:endParaRPr lang="da-DK" b="0" dirty="0">
              <a:solidFill>
                <a:srgbClr val="D4D4D4"/>
              </a:solidFill>
              <a:effectLst/>
              <a:latin typeface="Consolas" panose="020B0609020204030204" pitchFamily="49" charset="0"/>
            </a:endParaRPr>
          </a:p>
          <a:p>
            <a:br>
              <a:rPr lang="da-DK" b="0" dirty="0">
                <a:solidFill>
                  <a:srgbClr val="D4D4D4"/>
                </a:solidFill>
                <a:effectLst/>
                <a:latin typeface="Consolas" panose="020B0609020204030204" pitchFamily="49" charset="0"/>
              </a:rPr>
            </a:br>
            <a:r>
              <a:rPr lang="da-DK" b="0" dirty="0">
                <a:solidFill>
                  <a:srgbClr val="C586C0"/>
                </a:solidFill>
                <a:effectLst/>
                <a:latin typeface="Consolas" panose="020B0609020204030204" pitchFamily="49" charset="0"/>
              </a:rPr>
              <a:t>USER</a:t>
            </a:r>
            <a:r>
              <a:rPr lang="da-DK" b="0" dirty="0">
                <a:solidFill>
                  <a:srgbClr val="D4D4D4"/>
                </a:solidFill>
                <a:effectLst/>
                <a:latin typeface="Consolas" panose="020B0609020204030204" pitchFamily="49" charset="0"/>
              </a:rPr>
              <a:t> </a:t>
            </a:r>
            <a:r>
              <a:rPr lang="da-DK" b="0" dirty="0" err="1">
                <a:solidFill>
                  <a:srgbClr val="9CDCFE"/>
                </a:solidFill>
                <a:effectLst/>
                <a:latin typeface="Consolas" panose="020B0609020204030204" pitchFamily="49" charset="0"/>
              </a:rPr>
              <a:t>root</a:t>
            </a:r>
            <a:endParaRPr lang="da-DK" b="0" dirty="0">
              <a:solidFill>
                <a:srgbClr val="D4D4D4"/>
              </a:solidFill>
              <a:effectLst/>
              <a:latin typeface="Consolas" panose="020B0609020204030204" pitchFamily="49" charset="0"/>
            </a:endParaRPr>
          </a:p>
          <a:p>
            <a:br>
              <a:rPr lang="da-DK" b="0" dirty="0">
                <a:solidFill>
                  <a:srgbClr val="D4D4D4"/>
                </a:solidFill>
                <a:effectLst/>
                <a:latin typeface="Consolas" panose="020B0609020204030204" pitchFamily="49" charset="0"/>
              </a:rPr>
            </a:br>
            <a:r>
              <a:rPr lang="da-DK" b="0" dirty="0">
                <a:solidFill>
                  <a:srgbClr val="C586C0"/>
                </a:solidFill>
                <a:effectLst/>
                <a:latin typeface="Consolas" panose="020B0609020204030204" pitchFamily="49" charset="0"/>
              </a:rPr>
              <a:t>RUN</a:t>
            </a:r>
            <a:r>
              <a:rPr lang="da-DK" b="0" dirty="0">
                <a:solidFill>
                  <a:srgbClr val="D4D4D4"/>
                </a:solidFill>
                <a:effectLst/>
                <a:latin typeface="Consolas" panose="020B0609020204030204" pitchFamily="49" charset="0"/>
              </a:rPr>
              <a:t> </a:t>
            </a:r>
            <a:r>
              <a:rPr lang="da-DK" b="0" dirty="0" err="1">
                <a:solidFill>
                  <a:srgbClr val="9CDCFE"/>
                </a:solidFill>
                <a:effectLst/>
                <a:latin typeface="Consolas" panose="020B0609020204030204" pitchFamily="49" charset="0"/>
              </a:rPr>
              <a:t>mkdir</a:t>
            </a:r>
            <a:r>
              <a:rPr lang="da-DK" b="0" dirty="0">
                <a:solidFill>
                  <a:srgbClr val="D4D4D4"/>
                </a:solidFill>
                <a:effectLst/>
                <a:latin typeface="Consolas" panose="020B0609020204030204" pitchFamily="49" charset="0"/>
              </a:rPr>
              <a:t> </a:t>
            </a:r>
            <a:r>
              <a:rPr lang="da-DK" b="0" dirty="0">
                <a:solidFill>
                  <a:srgbClr val="9CDCFE"/>
                </a:solidFill>
                <a:effectLst/>
                <a:latin typeface="Consolas" panose="020B0609020204030204" pitchFamily="49" charset="0"/>
              </a:rPr>
              <a:t>/</a:t>
            </a:r>
            <a:r>
              <a:rPr lang="da-DK" b="0" dirty="0" err="1">
                <a:solidFill>
                  <a:srgbClr val="9CDCFE"/>
                </a:solidFill>
                <a:effectLst/>
                <a:latin typeface="Consolas" panose="020B0609020204030204" pitchFamily="49" charset="0"/>
              </a:rPr>
              <a:t>main</a:t>
            </a:r>
            <a:r>
              <a:rPr lang="da-DK" b="0" dirty="0">
                <a:solidFill>
                  <a:srgbClr val="D4D4D4"/>
                </a:solidFill>
                <a:effectLst/>
                <a:latin typeface="Consolas" panose="020B0609020204030204" pitchFamily="49" charset="0"/>
              </a:rPr>
              <a:t> </a:t>
            </a:r>
            <a:r>
              <a:rPr lang="da-DK" b="0" dirty="0">
                <a:solidFill>
                  <a:srgbClr val="9CDCFE"/>
                </a:solidFill>
                <a:effectLst/>
                <a:latin typeface="Consolas" panose="020B0609020204030204" pitchFamily="49" charset="0"/>
              </a:rPr>
              <a:t>/test</a:t>
            </a:r>
            <a:r>
              <a:rPr lang="da-DK" b="0" dirty="0">
                <a:solidFill>
                  <a:srgbClr val="D4D4D4"/>
                </a:solidFill>
                <a:effectLst/>
                <a:latin typeface="Consolas" panose="020B0609020204030204" pitchFamily="49" charset="0"/>
              </a:rPr>
              <a:t> </a:t>
            </a:r>
            <a:r>
              <a:rPr lang="da-DK" b="0" dirty="0">
                <a:solidFill>
                  <a:srgbClr val="9CDCFE"/>
                </a:solidFill>
                <a:effectLst/>
                <a:latin typeface="Consolas" panose="020B0609020204030204" pitchFamily="49" charset="0"/>
              </a:rPr>
              <a:t>/</a:t>
            </a:r>
            <a:r>
              <a:rPr lang="da-DK" b="0" dirty="0" err="1">
                <a:solidFill>
                  <a:srgbClr val="9CDCFE"/>
                </a:solidFill>
                <a:effectLst/>
                <a:latin typeface="Consolas" panose="020B0609020204030204" pitchFamily="49" charset="0"/>
              </a:rPr>
              <a:t>tools</a:t>
            </a:r>
            <a:r>
              <a:rPr lang="da-DK" b="0" dirty="0">
                <a:solidFill>
                  <a:srgbClr val="D4D4D4"/>
                </a:solidFill>
                <a:effectLst/>
                <a:latin typeface="Consolas" panose="020B0609020204030204" pitchFamily="49" charset="0"/>
              </a:rPr>
              <a:t> </a:t>
            </a:r>
            <a:r>
              <a:rPr lang="da-DK" b="0" dirty="0">
                <a:solidFill>
                  <a:srgbClr val="9CDCFE"/>
                </a:solidFill>
                <a:effectLst/>
                <a:latin typeface="Consolas" panose="020B0609020204030204" pitchFamily="49" charset="0"/>
              </a:rPr>
              <a:t>&amp;&amp;</a:t>
            </a:r>
            <a:r>
              <a:rPr lang="da-DK" b="0" dirty="0">
                <a:solidFill>
                  <a:srgbClr val="D4D4D4"/>
                </a:solidFill>
                <a:effectLst/>
                <a:latin typeface="Consolas" panose="020B0609020204030204" pitchFamily="49" charset="0"/>
              </a:rPr>
              <a:t> </a:t>
            </a:r>
            <a:r>
              <a:rPr lang="da-DK" b="0" dirty="0">
                <a:solidFill>
                  <a:srgbClr val="569CD6"/>
                </a:solidFill>
                <a:effectLst/>
                <a:latin typeface="Consolas" panose="020B0609020204030204" pitchFamily="49" charset="0"/>
              </a:rPr>
              <a:t>\</a:t>
            </a:r>
            <a:endParaRPr lang="da-DK" b="0" dirty="0">
              <a:solidFill>
                <a:srgbClr val="D4D4D4"/>
              </a:solidFill>
              <a:effectLst/>
              <a:latin typeface="Consolas" panose="020B0609020204030204" pitchFamily="49" charset="0"/>
            </a:endParaRPr>
          </a:p>
          <a:p>
            <a:r>
              <a:rPr lang="da-DK" b="0" dirty="0">
                <a:solidFill>
                  <a:srgbClr val="D4D4D4"/>
                </a:solidFill>
                <a:effectLst/>
                <a:latin typeface="Consolas" panose="020B0609020204030204" pitchFamily="49" charset="0"/>
              </a:rPr>
              <a:t>    </a:t>
            </a:r>
            <a:r>
              <a:rPr lang="da-DK" b="0" dirty="0" err="1">
                <a:solidFill>
                  <a:srgbClr val="9CDCFE"/>
                </a:solidFill>
                <a:effectLst/>
                <a:latin typeface="Consolas" panose="020B0609020204030204" pitchFamily="49" charset="0"/>
              </a:rPr>
              <a:t>chmod</a:t>
            </a:r>
            <a:r>
              <a:rPr lang="da-DK" b="0" dirty="0">
                <a:solidFill>
                  <a:srgbClr val="D4D4D4"/>
                </a:solidFill>
                <a:effectLst/>
                <a:latin typeface="Consolas" panose="020B0609020204030204" pitchFamily="49" charset="0"/>
              </a:rPr>
              <a:t> </a:t>
            </a:r>
            <a:r>
              <a:rPr lang="da-DK" b="0" dirty="0">
                <a:solidFill>
                  <a:srgbClr val="9CDCFE"/>
                </a:solidFill>
                <a:effectLst/>
                <a:latin typeface="Consolas" panose="020B0609020204030204" pitchFamily="49" charset="0"/>
              </a:rPr>
              <a:t>777</a:t>
            </a:r>
            <a:r>
              <a:rPr lang="da-DK" b="0" dirty="0">
                <a:solidFill>
                  <a:srgbClr val="D4D4D4"/>
                </a:solidFill>
                <a:effectLst/>
                <a:latin typeface="Consolas" panose="020B0609020204030204" pitchFamily="49" charset="0"/>
              </a:rPr>
              <a:t> </a:t>
            </a:r>
            <a:r>
              <a:rPr lang="da-DK" b="0" dirty="0">
                <a:solidFill>
                  <a:srgbClr val="9CDCFE"/>
                </a:solidFill>
                <a:effectLst/>
                <a:latin typeface="Consolas" panose="020B0609020204030204" pitchFamily="49" charset="0"/>
              </a:rPr>
              <a:t>/</a:t>
            </a:r>
            <a:r>
              <a:rPr lang="da-DK" b="0" dirty="0" err="1">
                <a:solidFill>
                  <a:srgbClr val="9CDCFE"/>
                </a:solidFill>
                <a:effectLst/>
                <a:latin typeface="Consolas" panose="020B0609020204030204" pitchFamily="49" charset="0"/>
              </a:rPr>
              <a:t>main</a:t>
            </a:r>
            <a:r>
              <a:rPr lang="da-DK" b="0" dirty="0">
                <a:solidFill>
                  <a:srgbClr val="D4D4D4"/>
                </a:solidFill>
                <a:effectLst/>
                <a:latin typeface="Consolas" panose="020B0609020204030204" pitchFamily="49" charset="0"/>
              </a:rPr>
              <a:t> </a:t>
            </a:r>
            <a:r>
              <a:rPr lang="da-DK" b="0" dirty="0">
                <a:solidFill>
                  <a:srgbClr val="9CDCFE"/>
                </a:solidFill>
                <a:effectLst/>
                <a:latin typeface="Consolas" panose="020B0609020204030204" pitchFamily="49" charset="0"/>
              </a:rPr>
              <a:t>/test</a:t>
            </a:r>
            <a:r>
              <a:rPr lang="da-DK" b="0" dirty="0">
                <a:solidFill>
                  <a:srgbClr val="D4D4D4"/>
                </a:solidFill>
                <a:effectLst/>
                <a:latin typeface="Consolas" panose="020B0609020204030204" pitchFamily="49" charset="0"/>
              </a:rPr>
              <a:t> </a:t>
            </a:r>
            <a:r>
              <a:rPr lang="da-DK" b="0" dirty="0">
                <a:solidFill>
                  <a:srgbClr val="9CDCFE"/>
                </a:solidFill>
                <a:effectLst/>
                <a:latin typeface="Consolas" panose="020B0609020204030204" pitchFamily="49" charset="0"/>
              </a:rPr>
              <a:t>/</a:t>
            </a:r>
            <a:r>
              <a:rPr lang="da-DK" b="0" dirty="0" err="1">
                <a:solidFill>
                  <a:srgbClr val="9CDCFE"/>
                </a:solidFill>
                <a:effectLst/>
                <a:latin typeface="Consolas" panose="020B0609020204030204" pitchFamily="49" charset="0"/>
              </a:rPr>
              <a:t>tools</a:t>
            </a:r>
            <a:r>
              <a:rPr lang="da-DK" b="0" dirty="0">
                <a:solidFill>
                  <a:srgbClr val="D4D4D4"/>
                </a:solidFill>
                <a:effectLst/>
                <a:latin typeface="Consolas" panose="020B0609020204030204" pitchFamily="49" charset="0"/>
              </a:rPr>
              <a:t> </a:t>
            </a:r>
          </a:p>
          <a:p>
            <a:br>
              <a:rPr lang="da-DK" b="0" dirty="0">
                <a:solidFill>
                  <a:srgbClr val="D4D4D4"/>
                </a:solidFill>
                <a:effectLst/>
                <a:latin typeface="Consolas" panose="020B0609020204030204" pitchFamily="49" charset="0"/>
              </a:rPr>
            </a:br>
            <a:r>
              <a:rPr lang="da-DK" b="0" dirty="0">
                <a:solidFill>
                  <a:srgbClr val="C586C0"/>
                </a:solidFill>
                <a:effectLst/>
                <a:latin typeface="Consolas" panose="020B0609020204030204" pitchFamily="49" charset="0"/>
              </a:rPr>
              <a:t>RUN</a:t>
            </a:r>
            <a:r>
              <a:rPr lang="da-DK" b="0" dirty="0">
                <a:solidFill>
                  <a:srgbClr val="D4D4D4"/>
                </a:solidFill>
                <a:effectLst/>
                <a:latin typeface="Consolas" panose="020B0609020204030204" pitchFamily="49" charset="0"/>
              </a:rPr>
              <a:t> </a:t>
            </a:r>
            <a:r>
              <a:rPr lang="da-DK" b="0" dirty="0" err="1">
                <a:solidFill>
                  <a:srgbClr val="9CDCFE"/>
                </a:solidFill>
                <a:effectLst/>
                <a:latin typeface="Consolas" panose="020B0609020204030204" pitchFamily="49" charset="0"/>
              </a:rPr>
              <a:t>apt-get</a:t>
            </a:r>
            <a:r>
              <a:rPr lang="da-DK" b="0" dirty="0">
                <a:solidFill>
                  <a:srgbClr val="D4D4D4"/>
                </a:solidFill>
                <a:effectLst/>
                <a:latin typeface="Consolas" panose="020B0609020204030204" pitchFamily="49" charset="0"/>
              </a:rPr>
              <a:t> </a:t>
            </a:r>
            <a:r>
              <a:rPr lang="da-DK" b="0" dirty="0" err="1">
                <a:solidFill>
                  <a:srgbClr val="9CDCFE"/>
                </a:solidFill>
                <a:effectLst/>
                <a:latin typeface="Consolas" panose="020B0609020204030204" pitchFamily="49" charset="0"/>
              </a:rPr>
              <a:t>update</a:t>
            </a:r>
            <a:r>
              <a:rPr lang="da-DK" b="0" dirty="0">
                <a:solidFill>
                  <a:srgbClr val="D4D4D4"/>
                </a:solidFill>
                <a:effectLst/>
                <a:latin typeface="Consolas" panose="020B0609020204030204" pitchFamily="49" charset="0"/>
              </a:rPr>
              <a:t> </a:t>
            </a:r>
            <a:r>
              <a:rPr lang="da-DK" b="0" dirty="0">
                <a:solidFill>
                  <a:srgbClr val="9CDCFE"/>
                </a:solidFill>
                <a:effectLst/>
                <a:latin typeface="Consolas" panose="020B0609020204030204" pitchFamily="49" charset="0"/>
              </a:rPr>
              <a:t>&amp;&amp;</a:t>
            </a:r>
            <a:r>
              <a:rPr lang="da-DK" b="0" dirty="0">
                <a:solidFill>
                  <a:srgbClr val="D4D4D4"/>
                </a:solidFill>
                <a:effectLst/>
                <a:latin typeface="Consolas" panose="020B0609020204030204" pitchFamily="49" charset="0"/>
              </a:rPr>
              <a:t> </a:t>
            </a:r>
            <a:r>
              <a:rPr lang="da-DK" b="0" dirty="0" err="1">
                <a:solidFill>
                  <a:srgbClr val="9CDCFE"/>
                </a:solidFill>
                <a:effectLst/>
                <a:latin typeface="Consolas" panose="020B0609020204030204" pitchFamily="49" charset="0"/>
              </a:rPr>
              <a:t>apt-get</a:t>
            </a:r>
            <a:r>
              <a:rPr lang="da-DK" b="0" dirty="0">
                <a:solidFill>
                  <a:srgbClr val="D4D4D4"/>
                </a:solidFill>
                <a:effectLst/>
                <a:latin typeface="Consolas" panose="020B0609020204030204" pitchFamily="49" charset="0"/>
              </a:rPr>
              <a:t> </a:t>
            </a:r>
            <a:r>
              <a:rPr lang="da-DK" b="0" dirty="0" err="1">
                <a:solidFill>
                  <a:srgbClr val="9CDCFE"/>
                </a:solidFill>
                <a:effectLst/>
                <a:latin typeface="Consolas" panose="020B0609020204030204" pitchFamily="49" charset="0"/>
              </a:rPr>
              <a:t>install</a:t>
            </a:r>
            <a:r>
              <a:rPr lang="da-DK" b="0" dirty="0">
                <a:solidFill>
                  <a:srgbClr val="D4D4D4"/>
                </a:solidFill>
                <a:effectLst/>
                <a:latin typeface="Consolas" panose="020B0609020204030204" pitchFamily="49" charset="0"/>
              </a:rPr>
              <a:t> </a:t>
            </a:r>
            <a:r>
              <a:rPr lang="da-DK" b="0" dirty="0">
                <a:solidFill>
                  <a:srgbClr val="9CDCFE"/>
                </a:solidFill>
                <a:effectLst/>
                <a:latin typeface="Consolas" panose="020B0609020204030204" pitchFamily="49" charset="0"/>
              </a:rPr>
              <a:t>-y</a:t>
            </a:r>
            <a:r>
              <a:rPr lang="da-DK" b="0" dirty="0">
                <a:solidFill>
                  <a:srgbClr val="D4D4D4"/>
                </a:solidFill>
                <a:effectLst/>
                <a:latin typeface="Consolas" panose="020B0609020204030204" pitchFamily="49" charset="0"/>
              </a:rPr>
              <a:t> </a:t>
            </a:r>
            <a:r>
              <a:rPr lang="da-DK" b="0" dirty="0" err="1">
                <a:solidFill>
                  <a:srgbClr val="9CDCFE"/>
                </a:solidFill>
                <a:effectLst/>
                <a:latin typeface="Consolas" panose="020B0609020204030204" pitchFamily="49" charset="0"/>
              </a:rPr>
              <a:t>git</a:t>
            </a:r>
            <a:r>
              <a:rPr lang="da-DK" b="0" dirty="0">
                <a:solidFill>
                  <a:srgbClr val="D4D4D4"/>
                </a:solidFill>
                <a:effectLst/>
                <a:latin typeface="Consolas" panose="020B0609020204030204" pitchFamily="49" charset="0"/>
              </a:rPr>
              <a:t> </a:t>
            </a:r>
          </a:p>
          <a:p>
            <a:br>
              <a:rPr lang="da-DK" b="0" dirty="0">
                <a:solidFill>
                  <a:srgbClr val="D4D4D4"/>
                </a:solidFill>
                <a:effectLst/>
                <a:latin typeface="Consolas" panose="020B0609020204030204" pitchFamily="49" charset="0"/>
              </a:rPr>
            </a:br>
            <a:r>
              <a:rPr lang="da-DK" b="0" dirty="0">
                <a:solidFill>
                  <a:srgbClr val="C586C0"/>
                </a:solidFill>
                <a:effectLst/>
                <a:latin typeface="Consolas" panose="020B0609020204030204" pitchFamily="49" charset="0"/>
              </a:rPr>
              <a:t>RUN</a:t>
            </a:r>
            <a:r>
              <a:rPr lang="da-DK" b="0" dirty="0">
                <a:solidFill>
                  <a:srgbClr val="D4D4D4"/>
                </a:solidFill>
                <a:effectLst/>
                <a:latin typeface="Consolas" panose="020B0609020204030204" pitchFamily="49" charset="0"/>
              </a:rPr>
              <a:t> </a:t>
            </a:r>
            <a:r>
              <a:rPr lang="da-DK" b="0" dirty="0" err="1">
                <a:solidFill>
                  <a:srgbClr val="9CDCFE"/>
                </a:solidFill>
                <a:effectLst/>
                <a:latin typeface="Consolas" panose="020B0609020204030204" pitchFamily="49" charset="0"/>
              </a:rPr>
              <a:t>git</a:t>
            </a:r>
            <a:r>
              <a:rPr lang="da-DK" b="0" dirty="0">
                <a:solidFill>
                  <a:srgbClr val="D4D4D4"/>
                </a:solidFill>
                <a:effectLst/>
                <a:latin typeface="Consolas" panose="020B0609020204030204" pitchFamily="49" charset="0"/>
              </a:rPr>
              <a:t> </a:t>
            </a:r>
            <a:r>
              <a:rPr lang="da-DK" b="0" dirty="0" err="1">
                <a:solidFill>
                  <a:srgbClr val="9CDCFE"/>
                </a:solidFill>
                <a:effectLst/>
                <a:latin typeface="Consolas" panose="020B0609020204030204" pitchFamily="49" charset="0"/>
              </a:rPr>
              <a:t>clone</a:t>
            </a:r>
            <a:r>
              <a:rPr lang="da-DK" b="0" dirty="0">
                <a:solidFill>
                  <a:srgbClr val="D4D4D4"/>
                </a:solidFill>
                <a:effectLst/>
                <a:latin typeface="Consolas" panose="020B0609020204030204" pitchFamily="49" charset="0"/>
              </a:rPr>
              <a:t> </a:t>
            </a:r>
            <a:r>
              <a:rPr lang="da-DK" b="0" dirty="0">
                <a:solidFill>
                  <a:srgbClr val="9CDCFE"/>
                </a:solidFill>
                <a:effectLst/>
                <a:latin typeface="Consolas" panose="020B0609020204030204" pitchFamily="49" charset="0"/>
              </a:rPr>
              <a:t>https://github.com/stampes/CISimple</a:t>
            </a:r>
            <a:r>
              <a:rPr lang="da-DK" b="0" dirty="0">
                <a:solidFill>
                  <a:srgbClr val="D4D4D4"/>
                </a:solidFill>
                <a:effectLst/>
                <a:latin typeface="Consolas" panose="020B0609020204030204" pitchFamily="49" charset="0"/>
              </a:rPr>
              <a:t> </a:t>
            </a:r>
            <a:r>
              <a:rPr lang="da-DK" b="0" dirty="0">
                <a:solidFill>
                  <a:srgbClr val="9CDCFE"/>
                </a:solidFill>
                <a:effectLst/>
                <a:latin typeface="Consolas" panose="020B0609020204030204" pitchFamily="49" charset="0"/>
              </a:rPr>
              <a:t>/</a:t>
            </a:r>
            <a:r>
              <a:rPr lang="da-DK" b="0" dirty="0" err="1">
                <a:solidFill>
                  <a:srgbClr val="9CDCFE"/>
                </a:solidFill>
                <a:effectLst/>
                <a:latin typeface="Consolas" panose="020B0609020204030204" pitchFamily="49" charset="0"/>
              </a:rPr>
              <a:t>tools</a:t>
            </a:r>
            <a:endParaRPr lang="da-DK" b="0" dirty="0">
              <a:solidFill>
                <a:srgbClr val="D4D4D4"/>
              </a:solidFill>
              <a:effectLst/>
              <a:latin typeface="Consolas" panose="020B0609020204030204" pitchFamily="49" charset="0"/>
            </a:endParaRPr>
          </a:p>
          <a:p>
            <a:br>
              <a:rPr lang="da-DK" b="0" dirty="0">
                <a:solidFill>
                  <a:srgbClr val="D4D4D4"/>
                </a:solidFill>
                <a:effectLst/>
                <a:latin typeface="Consolas" panose="020B0609020204030204" pitchFamily="49" charset="0"/>
              </a:rPr>
            </a:br>
            <a:r>
              <a:rPr lang="da-DK" b="0" dirty="0">
                <a:solidFill>
                  <a:srgbClr val="C586C0"/>
                </a:solidFill>
                <a:effectLst/>
                <a:latin typeface="Consolas" panose="020B0609020204030204" pitchFamily="49" charset="0"/>
              </a:rPr>
              <a:t>VOLUME</a:t>
            </a:r>
            <a:r>
              <a:rPr lang="da-DK" b="0" dirty="0">
                <a:solidFill>
                  <a:srgbClr val="D4D4D4"/>
                </a:solidFill>
                <a:effectLst/>
                <a:latin typeface="Consolas" panose="020B0609020204030204" pitchFamily="49" charset="0"/>
              </a:rPr>
              <a:t> </a:t>
            </a:r>
            <a:r>
              <a:rPr lang="da-DK" b="0" dirty="0">
                <a:solidFill>
                  <a:srgbClr val="9CDCFE"/>
                </a:solidFill>
                <a:effectLst/>
                <a:latin typeface="Consolas" panose="020B0609020204030204" pitchFamily="49" charset="0"/>
              </a:rPr>
              <a:t>[</a:t>
            </a:r>
            <a:r>
              <a:rPr lang="da-DK" b="0" dirty="0">
                <a:solidFill>
                  <a:srgbClr val="D4D4D4"/>
                </a:solidFill>
                <a:effectLst/>
                <a:latin typeface="Consolas" panose="020B0609020204030204" pitchFamily="49" charset="0"/>
              </a:rPr>
              <a:t> </a:t>
            </a:r>
            <a:r>
              <a:rPr lang="da-DK" b="0" dirty="0">
                <a:solidFill>
                  <a:srgbClr val="CE9178"/>
                </a:solidFill>
                <a:effectLst/>
                <a:latin typeface="Consolas" panose="020B0609020204030204" pitchFamily="49" charset="0"/>
              </a:rPr>
              <a:t>"/</a:t>
            </a:r>
            <a:r>
              <a:rPr lang="da-DK" b="0" dirty="0" err="1">
                <a:solidFill>
                  <a:srgbClr val="CE9178"/>
                </a:solidFill>
                <a:effectLst/>
                <a:latin typeface="Consolas" panose="020B0609020204030204" pitchFamily="49" charset="0"/>
              </a:rPr>
              <a:t>main</a:t>
            </a:r>
            <a:r>
              <a:rPr lang="da-DK" b="0" dirty="0">
                <a:solidFill>
                  <a:srgbClr val="CE9178"/>
                </a:solidFill>
                <a:effectLst/>
                <a:latin typeface="Consolas" panose="020B0609020204030204" pitchFamily="49" charset="0"/>
              </a:rPr>
              <a:t>"</a:t>
            </a:r>
            <a:r>
              <a:rPr lang="da-DK" b="0" dirty="0">
                <a:solidFill>
                  <a:srgbClr val="9CDCFE"/>
                </a:solidFill>
                <a:effectLst/>
                <a:latin typeface="Consolas" panose="020B0609020204030204" pitchFamily="49" charset="0"/>
              </a:rPr>
              <a:t>,</a:t>
            </a:r>
            <a:r>
              <a:rPr lang="da-DK" b="0" dirty="0">
                <a:solidFill>
                  <a:srgbClr val="D4D4D4"/>
                </a:solidFill>
                <a:effectLst/>
                <a:latin typeface="Consolas" panose="020B0609020204030204" pitchFamily="49" charset="0"/>
              </a:rPr>
              <a:t> </a:t>
            </a:r>
            <a:r>
              <a:rPr lang="da-DK" b="0" dirty="0">
                <a:solidFill>
                  <a:srgbClr val="CE9178"/>
                </a:solidFill>
                <a:effectLst/>
                <a:latin typeface="Consolas" panose="020B0609020204030204" pitchFamily="49" charset="0"/>
              </a:rPr>
              <a:t>"/test"</a:t>
            </a:r>
            <a:r>
              <a:rPr lang="da-DK" b="0" dirty="0">
                <a:solidFill>
                  <a:srgbClr val="D4D4D4"/>
                </a:solidFill>
                <a:effectLst/>
                <a:latin typeface="Consolas" panose="020B0609020204030204" pitchFamily="49" charset="0"/>
              </a:rPr>
              <a:t> </a:t>
            </a:r>
            <a:r>
              <a:rPr lang="da-DK" b="0" dirty="0">
                <a:solidFill>
                  <a:srgbClr val="9CDCFE"/>
                </a:solidFill>
                <a:effectLst/>
                <a:latin typeface="Consolas" panose="020B0609020204030204" pitchFamily="49" charset="0"/>
              </a:rPr>
              <a:t>]</a:t>
            </a:r>
            <a:endParaRPr lang="da-DK" b="0" dirty="0">
              <a:solidFill>
                <a:srgbClr val="D4D4D4"/>
              </a:solidFill>
              <a:effectLst/>
              <a:latin typeface="Consolas" panose="020B0609020204030204" pitchFamily="49" charset="0"/>
            </a:endParaRPr>
          </a:p>
          <a:p>
            <a:br>
              <a:rPr lang="da-DK" b="0" dirty="0">
                <a:solidFill>
                  <a:srgbClr val="D4D4D4"/>
                </a:solidFill>
                <a:effectLst/>
                <a:latin typeface="Consolas" panose="020B0609020204030204" pitchFamily="49" charset="0"/>
              </a:rPr>
            </a:br>
            <a:r>
              <a:rPr lang="da-DK" b="0" dirty="0">
                <a:solidFill>
                  <a:srgbClr val="C586C0"/>
                </a:solidFill>
                <a:effectLst/>
                <a:latin typeface="Consolas" panose="020B0609020204030204" pitchFamily="49" charset="0"/>
              </a:rPr>
              <a:t>ENV</a:t>
            </a:r>
            <a:r>
              <a:rPr lang="da-DK" b="0" dirty="0">
                <a:solidFill>
                  <a:srgbClr val="D4D4D4"/>
                </a:solidFill>
                <a:effectLst/>
                <a:latin typeface="Consolas" panose="020B0609020204030204" pitchFamily="49" charset="0"/>
              </a:rPr>
              <a:t> </a:t>
            </a:r>
            <a:r>
              <a:rPr lang="da-DK" b="0" dirty="0" err="1">
                <a:solidFill>
                  <a:srgbClr val="9CDCFE"/>
                </a:solidFill>
                <a:effectLst/>
                <a:latin typeface="Consolas" panose="020B0609020204030204" pitchFamily="49" charset="0"/>
              </a:rPr>
              <a:t>MainFolder</a:t>
            </a:r>
            <a:r>
              <a:rPr lang="da-DK" b="0" dirty="0">
                <a:solidFill>
                  <a:srgbClr val="D4D4D4"/>
                </a:solidFill>
                <a:effectLst/>
                <a:latin typeface="Consolas" panose="020B0609020204030204" pitchFamily="49" charset="0"/>
              </a:rPr>
              <a:t> </a:t>
            </a:r>
            <a:r>
              <a:rPr lang="da-DK" b="0" dirty="0">
                <a:solidFill>
                  <a:srgbClr val="9CDCFE"/>
                </a:solidFill>
                <a:effectLst/>
                <a:latin typeface="Consolas" panose="020B0609020204030204" pitchFamily="49" charset="0"/>
              </a:rPr>
              <a:t>/</a:t>
            </a:r>
            <a:r>
              <a:rPr lang="da-DK" b="0" dirty="0" err="1">
                <a:solidFill>
                  <a:srgbClr val="9CDCFE"/>
                </a:solidFill>
                <a:effectLst/>
                <a:latin typeface="Consolas" panose="020B0609020204030204" pitchFamily="49" charset="0"/>
              </a:rPr>
              <a:t>main</a:t>
            </a:r>
            <a:endParaRPr lang="da-DK" b="0" dirty="0">
              <a:solidFill>
                <a:srgbClr val="D4D4D4"/>
              </a:solidFill>
              <a:effectLst/>
              <a:latin typeface="Consolas" panose="020B0609020204030204" pitchFamily="49" charset="0"/>
            </a:endParaRPr>
          </a:p>
          <a:p>
            <a:r>
              <a:rPr lang="da-DK" b="0" dirty="0">
                <a:solidFill>
                  <a:srgbClr val="C586C0"/>
                </a:solidFill>
                <a:effectLst/>
                <a:latin typeface="Consolas" panose="020B0609020204030204" pitchFamily="49" charset="0"/>
              </a:rPr>
              <a:t>ENV</a:t>
            </a:r>
            <a:r>
              <a:rPr lang="da-DK" b="0" dirty="0">
                <a:solidFill>
                  <a:srgbClr val="D4D4D4"/>
                </a:solidFill>
                <a:effectLst/>
                <a:latin typeface="Consolas" panose="020B0609020204030204" pitchFamily="49" charset="0"/>
              </a:rPr>
              <a:t> </a:t>
            </a:r>
            <a:r>
              <a:rPr lang="da-DK" b="0" dirty="0" err="1">
                <a:solidFill>
                  <a:srgbClr val="9CDCFE"/>
                </a:solidFill>
                <a:effectLst/>
                <a:latin typeface="Consolas" panose="020B0609020204030204" pitchFamily="49" charset="0"/>
              </a:rPr>
              <a:t>TestFolder</a:t>
            </a:r>
            <a:r>
              <a:rPr lang="da-DK" b="0" dirty="0">
                <a:solidFill>
                  <a:srgbClr val="D4D4D4"/>
                </a:solidFill>
                <a:effectLst/>
                <a:latin typeface="Consolas" panose="020B0609020204030204" pitchFamily="49" charset="0"/>
              </a:rPr>
              <a:t> </a:t>
            </a:r>
            <a:r>
              <a:rPr lang="da-DK" b="0" dirty="0">
                <a:solidFill>
                  <a:srgbClr val="9CDCFE"/>
                </a:solidFill>
                <a:effectLst/>
                <a:latin typeface="Consolas" panose="020B0609020204030204" pitchFamily="49" charset="0"/>
              </a:rPr>
              <a:t>/test</a:t>
            </a:r>
            <a:endParaRPr lang="da-DK" b="0" dirty="0">
              <a:solidFill>
                <a:srgbClr val="D4D4D4"/>
              </a:solidFill>
              <a:effectLst/>
              <a:latin typeface="Consolas" panose="020B0609020204030204" pitchFamily="49" charset="0"/>
            </a:endParaRPr>
          </a:p>
          <a:p>
            <a:r>
              <a:rPr lang="da-DK" b="0" dirty="0">
                <a:solidFill>
                  <a:srgbClr val="C586C0"/>
                </a:solidFill>
                <a:effectLst/>
                <a:latin typeface="Consolas" panose="020B0609020204030204" pitchFamily="49" charset="0"/>
              </a:rPr>
              <a:t>ENV</a:t>
            </a:r>
            <a:r>
              <a:rPr lang="da-DK" b="0" dirty="0">
                <a:solidFill>
                  <a:srgbClr val="D4D4D4"/>
                </a:solidFill>
                <a:effectLst/>
                <a:latin typeface="Consolas" panose="020B0609020204030204" pitchFamily="49" charset="0"/>
              </a:rPr>
              <a:t> </a:t>
            </a:r>
            <a:r>
              <a:rPr lang="da-DK" b="0" dirty="0">
                <a:solidFill>
                  <a:srgbClr val="9CDCFE"/>
                </a:solidFill>
                <a:effectLst/>
                <a:latin typeface="Consolas" panose="020B0609020204030204" pitchFamily="49" charset="0"/>
              </a:rPr>
              <a:t>LOAD</a:t>
            </a:r>
            <a:r>
              <a:rPr lang="da-DK" b="0" dirty="0">
                <a:solidFill>
                  <a:srgbClr val="D4D4D4"/>
                </a:solidFill>
                <a:effectLst/>
                <a:latin typeface="Consolas" panose="020B0609020204030204" pitchFamily="49" charset="0"/>
              </a:rPr>
              <a:t> </a:t>
            </a:r>
            <a:r>
              <a:rPr lang="da-DK" b="0" dirty="0">
                <a:solidFill>
                  <a:srgbClr val="9CDCFE"/>
                </a:solidFill>
                <a:effectLst/>
                <a:latin typeface="Consolas" panose="020B0609020204030204" pitchFamily="49" charset="0"/>
              </a:rPr>
              <a:t>/</a:t>
            </a:r>
            <a:r>
              <a:rPr lang="da-DK" b="0" dirty="0" err="1">
                <a:solidFill>
                  <a:srgbClr val="9CDCFE"/>
                </a:solidFill>
                <a:effectLst/>
                <a:latin typeface="Consolas" panose="020B0609020204030204" pitchFamily="49" charset="0"/>
              </a:rPr>
              <a:t>tools</a:t>
            </a:r>
            <a:r>
              <a:rPr lang="da-DK" b="0" dirty="0">
                <a:solidFill>
                  <a:srgbClr val="9CDCFE"/>
                </a:solidFill>
                <a:effectLst/>
                <a:latin typeface="Consolas" panose="020B0609020204030204" pitchFamily="49" charset="0"/>
              </a:rPr>
              <a:t>/</a:t>
            </a:r>
            <a:r>
              <a:rPr lang="da-DK" b="0" dirty="0" err="1">
                <a:solidFill>
                  <a:srgbClr val="9CDCFE"/>
                </a:solidFill>
                <a:effectLst/>
                <a:latin typeface="Consolas" panose="020B0609020204030204" pitchFamily="49" charset="0"/>
              </a:rPr>
              <a:t>UT_Runner</a:t>
            </a:r>
            <a:r>
              <a:rPr lang="da-DK" b="0" dirty="0">
                <a:solidFill>
                  <a:srgbClr val="9CDCFE"/>
                </a:solidFill>
                <a:effectLst/>
                <a:latin typeface="Consolas" panose="020B0609020204030204" pitchFamily="49" charset="0"/>
              </a:rPr>
              <a:t>/</a:t>
            </a:r>
            <a:r>
              <a:rPr lang="da-DK" b="0" dirty="0" err="1">
                <a:solidFill>
                  <a:srgbClr val="9CDCFE"/>
                </a:solidFill>
                <a:effectLst/>
                <a:latin typeface="Consolas" panose="020B0609020204030204" pitchFamily="49" charset="0"/>
              </a:rPr>
              <a:t>UT_Runner.aplf</a:t>
            </a:r>
            <a:endParaRPr lang="da-DK" b="0" dirty="0">
              <a:solidFill>
                <a:srgbClr val="D4D4D4"/>
              </a:solidFill>
              <a:effectLst/>
              <a:latin typeface="Consolas" panose="020B0609020204030204" pitchFamily="49" charset="0"/>
            </a:endParaRPr>
          </a:p>
          <a:p>
            <a:br>
              <a:rPr lang="da-DK" b="0" dirty="0">
                <a:solidFill>
                  <a:srgbClr val="D4D4D4"/>
                </a:solidFill>
                <a:effectLst/>
                <a:latin typeface="Consolas" panose="020B0609020204030204" pitchFamily="49" charset="0"/>
              </a:rPr>
            </a:br>
            <a:r>
              <a:rPr lang="da-DK" b="0" dirty="0">
                <a:solidFill>
                  <a:srgbClr val="C586C0"/>
                </a:solidFill>
                <a:effectLst/>
                <a:latin typeface="Consolas" panose="020B0609020204030204" pitchFamily="49" charset="0"/>
              </a:rPr>
              <a:t>USER</a:t>
            </a:r>
            <a:r>
              <a:rPr lang="da-DK" b="0" dirty="0">
                <a:solidFill>
                  <a:srgbClr val="D4D4D4"/>
                </a:solidFill>
                <a:effectLst/>
                <a:latin typeface="Consolas" panose="020B0609020204030204" pitchFamily="49" charset="0"/>
              </a:rPr>
              <a:t> </a:t>
            </a:r>
            <a:r>
              <a:rPr lang="da-DK" b="0" dirty="0" err="1">
                <a:solidFill>
                  <a:srgbClr val="9CDCFE"/>
                </a:solidFill>
                <a:effectLst/>
                <a:latin typeface="Consolas" panose="020B0609020204030204" pitchFamily="49" charset="0"/>
              </a:rPr>
              <a:t>dyalog</a:t>
            </a:r>
            <a:endParaRPr lang="da-DK"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1EBEA7CF-B559-4031-9FA5-D29F0B5BB18C}"/>
              </a:ext>
            </a:extLst>
          </p:cNvPr>
          <p:cNvSpPr txBox="1"/>
          <p:nvPr/>
        </p:nvSpPr>
        <p:spPr>
          <a:xfrm>
            <a:off x="552764" y="1551398"/>
            <a:ext cx="914400" cy="914400"/>
          </a:xfrm>
          <a:prstGeom prst="rect">
            <a:avLst/>
          </a:prstGeom>
          <a:noFill/>
        </p:spPr>
        <p:txBody>
          <a:bodyPr wrap="none" lIns="0" tIns="0" rIns="0" bIns="0" rtlCol="0">
            <a:noAutofit/>
          </a:bodyPr>
          <a:lstStyle/>
          <a:p>
            <a:pPr algn="l"/>
            <a:r>
              <a:rPr lang="da-DK" sz="1400" dirty="0"/>
              <a:t>DOCKERFILE</a:t>
            </a:r>
          </a:p>
        </p:txBody>
      </p:sp>
    </p:spTree>
    <p:extLst>
      <p:ext uri="{BB962C8B-B14F-4D97-AF65-F5344CB8AC3E}">
        <p14:creationId xmlns:p14="http://schemas.microsoft.com/office/powerpoint/2010/main" val="2688045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E8B6953-8F7A-4C25-A193-6D3FBF40514F}"/>
              </a:ext>
            </a:extLst>
          </p:cNvPr>
          <p:cNvSpPr>
            <a:spLocks noGrp="1"/>
          </p:cNvSpPr>
          <p:nvPr>
            <p:ph type="pic" sz="quarter" idx="12"/>
          </p:nvPr>
        </p:nvSpPr>
        <p:spPr/>
      </p:sp>
      <p:sp>
        <p:nvSpPr>
          <p:cNvPr id="20" name="Text Placeholder 19">
            <a:extLst>
              <a:ext uri="{FF2B5EF4-FFF2-40B4-BE49-F238E27FC236}">
                <a16:creationId xmlns:a16="http://schemas.microsoft.com/office/drawing/2014/main" id="{6D6CDF38-4CB3-4EBD-95C2-6B01A8691CDF}"/>
              </a:ext>
            </a:extLst>
          </p:cNvPr>
          <p:cNvSpPr>
            <a:spLocks noGrp="1"/>
          </p:cNvSpPr>
          <p:nvPr>
            <p:ph type="body" sz="quarter" idx="25"/>
          </p:nvPr>
        </p:nvSpPr>
        <p:spPr/>
        <p:txBody>
          <a:bodyPr/>
          <a:lstStyle/>
          <a:p>
            <a:endParaRPr lang="en-US"/>
          </a:p>
        </p:txBody>
      </p:sp>
      <p:sp>
        <p:nvSpPr>
          <p:cNvPr id="21" name="Text Placeholder 20">
            <a:extLst>
              <a:ext uri="{FF2B5EF4-FFF2-40B4-BE49-F238E27FC236}">
                <a16:creationId xmlns:a16="http://schemas.microsoft.com/office/drawing/2014/main" id="{0BC1E03E-22D9-4BD7-ABB7-C9579E1BB29B}"/>
              </a:ext>
            </a:extLst>
          </p:cNvPr>
          <p:cNvSpPr>
            <a:spLocks noGrp="1"/>
          </p:cNvSpPr>
          <p:nvPr>
            <p:ph type="body" sz="quarter" idx="26"/>
          </p:nvPr>
        </p:nvSpPr>
        <p:spPr/>
        <p:txBody>
          <a:bodyPr/>
          <a:lstStyle/>
          <a:p>
            <a:endParaRPr lang="en-US"/>
          </a:p>
        </p:txBody>
      </p:sp>
      <p:sp>
        <p:nvSpPr>
          <p:cNvPr id="22" name="Text Placeholder 21">
            <a:extLst>
              <a:ext uri="{FF2B5EF4-FFF2-40B4-BE49-F238E27FC236}">
                <a16:creationId xmlns:a16="http://schemas.microsoft.com/office/drawing/2014/main" id="{7EC80CCE-AF06-47A1-95D9-60C51327CF1A}"/>
              </a:ext>
            </a:extLst>
          </p:cNvPr>
          <p:cNvSpPr>
            <a:spLocks noGrp="1"/>
          </p:cNvSpPr>
          <p:nvPr>
            <p:ph type="body" sz="quarter" idx="27"/>
          </p:nvPr>
        </p:nvSpPr>
        <p:spPr/>
        <p:txBody>
          <a:bodyPr/>
          <a:lstStyle/>
          <a:p>
            <a:endParaRPr lang="en-US"/>
          </a:p>
        </p:txBody>
      </p:sp>
      <p:sp>
        <p:nvSpPr>
          <p:cNvPr id="16" name="Title 15">
            <a:extLst>
              <a:ext uri="{FF2B5EF4-FFF2-40B4-BE49-F238E27FC236}">
                <a16:creationId xmlns:a16="http://schemas.microsoft.com/office/drawing/2014/main" id="{F414FE9A-769A-4414-BA6B-826DBE70883C}"/>
              </a:ext>
            </a:extLst>
          </p:cNvPr>
          <p:cNvSpPr>
            <a:spLocks noGrp="1"/>
          </p:cNvSpPr>
          <p:nvPr>
            <p:ph type="title"/>
          </p:nvPr>
        </p:nvSpPr>
        <p:spPr>
          <a:xfrm>
            <a:off x="552764" y="843014"/>
            <a:ext cx="8119749" cy="550358"/>
          </a:xfrm>
        </p:spPr>
        <p:txBody>
          <a:bodyPr/>
          <a:lstStyle/>
          <a:p>
            <a:r>
              <a:rPr lang="en-US" dirty="0"/>
              <a:t>Run tests automatic w/o session</a:t>
            </a:r>
          </a:p>
        </p:txBody>
      </p:sp>
      <p:pic>
        <p:nvPicPr>
          <p:cNvPr id="4" name="Picture 3">
            <a:extLst>
              <a:ext uri="{FF2B5EF4-FFF2-40B4-BE49-F238E27FC236}">
                <a16:creationId xmlns:a16="http://schemas.microsoft.com/office/drawing/2014/main" id="{59B2B58E-169B-456F-8EE6-FEE5AB1D13E0}"/>
              </a:ext>
            </a:extLst>
          </p:cNvPr>
          <p:cNvPicPr>
            <a:picLocks noChangeAspect="1"/>
          </p:cNvPicPr>
          <p:nvPr/>
        </p:nvPicPr>
        <p:blipFill>
          <a:blip r:embed="rId3"/>
          <a:stretch>
            <a:fillRect/>
          </a:stretch>
        </p:blipFill>
        <p:spPr>
          <a:xfrm>
            <a:off x="38760" y="1911505"/>
            <a:ext cx="8886549" cy="2794059"/>
          </a:xfrm>
          <a:prstGeom prst="rect">
            <a:avLst/>
          </a:prstGeom>
        </p:spPr>
      </p:pic>
    </p:spTree>
    <p:extLst>
      <p:ext uri="{BB962C8B-B14F-4D97-AF65-F5344CB8AC3E}">
        <p14:creationId xmlns:p14="http://schemas.microsoft.com/office/powerpoint/2010/main" val="200650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EC1CB3A-18B3-49F9-B78C-3F3172FCC963}"/>
              </a:ext>
            </a:extLst>
          </p:cNvPr>
          <p:cNvSpPr>
            <a:spLocks noGrp="1"/>
          </p:cNvSpPr>
          <p:nvPr>
            <p:ph type="pic" sz="quarter" idx="17"/>
          </p:nvPr>
        </p:nvSpPr>
        <p:spPr/>
      </p:sp>
      <p:sp>
        <p:nvSpPr>
          <p:cNvPr id="4" name="Text Placeholder 3">
            <a:extLst>
              <a:ext uri="{FF2B5EF4-FFF2-40B4-BE49-F238E27FC236}">
                <a16:creationId xmlns:a16="http://schemas.microsoft.com/office/drawing/2014/main" id="{C6BCA61E-856F-4223-804F-BD7B9C804771}"/>
              </a:ext>
            </a:extLst>
          </p:cNvPr>
          <p:cNvSpPr>
            <a:spLocks noGrp="1"/>
          </p:cNvSpPr>
          <p:nvPr>
            <p:ph type="body" sz="quarter" idx="12"/>
          </p:nvPr>
        </p:nvSpPr>
        <p:spPr/>
        <p:txBody>
          <a:bodyPr/>
          <a:lstStyle/>
          <a:p>
            <a:r>
              <a:rPr lang="pt-BR"/>
              <a:t>Lars Stampe Villadsen</a:t>
            </a:r>
          </a:p>
          <a:p>
            <a:r>
              <a:rPr lang="pt-BR"/>
              <a:t>SimCorp A/S </a:t>
            </a:r>
          </a:p>
          <a:p>
            <a:r>
              <a:rPr lang="pt-BR"/>
              <a:t>Dyalog User Conference -  Olhão</a:t>
            </a:r>
          </a:p>
          <a:p>
            <a:r>
              <a:rPr lang="pt-BR"/>
              <a:t>October 9-13th 2022</a:t>
            </a:r>
          </a:p>
        </p:txBody>
      </p:sp>
      <p:sp>
        <p:nvSpPr>
          <p:cNvPr id="2" name="Title 1">
            <a:extLst>
              <a:ext uri="{FF2B5EF4-FFF2-40B4-BE49-F238E27FC236}">
                <a16:creationId xmlns:a16="http://schemas.microsoft.com/office/drawing/2014/main" id="{AE8EE516-354E-49C6-AD0C-44E30453028C}"/>
              </a:ext>
            </a:extLst>
          </p:cNvPr>
          <p:cNvSpPr>
            <a:spLocks noGrp="1"/>
          </p:cNvSpPr>
          <p:nvPr>
            <p:ph type="ctrTitle"/>
          </p:nvPr>
        </p:nvSpPr>
        <p:spPr>
          <a:xfrm>
            <a:off x="646112" y="1245330"/>
            <a:ext cx="11093041" cy="1911292"/>
          </a:xfrm>
        </p:spPr>
        <p:txBody>
          <a:bodyPr/>
          <a:lstStyle/>
          <a:p>
            <a:r>
              <a:rPr lang="en-US"/>
              <a:t>From </a:t>
            </a:r>
            <a:br>
              <a:rPr lang="en-US"/>
            </a:br>
            <a:r>
              <a:rPr lang="en-US"/>
              <a:t>I developed and tested it</a:t>
            </a:r>
            <a:br>
              <a:rPr lang="en-US"/>
            </a:br>
            <a:r>
              <a:rPr lang="en-US"/>
              <a:t>to</a:t>
            </a:r>
            <a:br>
              <a:rPr lang="en-US"/>
            </a:br>
            <a:r>
              <a:rPr lang="en-US"/>
              <a:t>I developed and my CI tested it</a:t>
            </a:r>
          </a:p>
        </p:txBody>
      </p:sp>
      <p:sp>
        <p:nvSpPr>
          <p:cNvPr id="3" name="Subtitle 2">
            <a:extLst>
              <a:ext uri="{FF2B5EF4-FFF2-40B4-BE49-F238E27FC236}">
                <a16:creationId xmlns:a16="http://schemas.microsoft.com/office/drawing/2014/main" id="{99C79176-FCC9-4317-9B84-82002742CCEA}"/>
              </a:ext>
            </a:extLst>
          </p:cNvPr>
          <p:cNvSpPr>
            <a:spLocks noGrp="1"/>
          </p:cNvSpPr>
          <p:nvPr>
            <p:ph type="subTitle" idx="1"/>
          </p:nvPr>
        </p:nvSpPr>
        <p:spPr>
          <a:xfrm>
            <a:off x="646113" y="3300622"/>
            <a:ext cx="7409316" cy="553998"/>
          </a:xfrm>
        </p:spPr>
        <p:txBody>
          <a:bodyPr/>
          <a:lstStyle/>
          <a:p>
            <a:r>
              <a:rPr lang="en-US"/>
              <a:t>Automate and structure tedious but important tasks</a:t>
            </a:r>
          </a:p>
        </p:txBody>
      </p:sp>
      <p:sp>
        <p:nvSpPr>
          <p:cNvPr id="5" name="Text Placeholder 4">
            <a:extLst>
              <a:ext uri="{FF2B5EF4-FFF2-40B4-BE49-F238E27FC236}">
                <a16:creationId xmlns:a16="http://schemas.microsoft.com/office/drawing/2014/main" id="{27251A06-18AF-41C4-B463-2C617021CFB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56454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E8B6953-8F7A-4C25-A193-6D3FBF40514F}"/>
              </a:ext>
            </a:extLst>
          </p:cNvPr>
          <p:cNvSpPr>
            <a:spLocks noGrp="1"/>
          </p:cNvSpPr>
          <p:nvPr>
            <p:ph type="pic" sz="quarter" idx="12"/>
          </p:nvPr>
        </p:nvSpPr>
        <p:spPr/>
      </p:sp>
      <p:sp>
        <p:nvSpPr>
          <p:cNvPr id="20" name="Text Placeholder 19">
            <a:extLst>
              <a:ext uri="{FF2B5EF4-FFF2-40B4-BE49-F238E27FC236}">
                <a16:creationId xmlns:a16="http://schemas.microsoft.com/office/drawing/2014/main" id="{6D6CDF38-4CB3-4EBD-95C2-6B01A8691CDF}"/>
              </a:ext>
            </a:extLst>
          </p:cNvPr>
          <p:cNvSpPr>
            <a:spLocks noGrp="1"/>
          </p:cNvSpPr>
          <p:nvPr>
            <p:ph type="body" sz="quarter" idx="25"/>
          </p:nvPr>
        </p:nvSpPr>
        <p:spPr/>
        <p:txBody>
          <a:bodyPr/>
          <a:lstStyle/>
          <a:p>
            <a:endParaRPr lang="en-US"/>
          </a:p>
        </p:txBody>
      </p:sp>
      <p:sp>
        <p:nvSpPr>
          <p:cNvPr id="21" name="Text Placeholder 20">
            <a:extLst>
              <a:ext uri="{FF2B5EF4-FFF2-40B4-BE49-F238E27FC236}">
                <a16:creationId xmlns:a16="http://schemas.microsoft.com/office/drawing/2014/main" id="{0BC1E03E-22D9-4BD7-ABB7-C9579E1BB29B}"/>
              </a:ext>
            </a:extLst>
          </p:cNvPr>
          <p:cNvSpPr>
            <a:spLocks noGrp="1"/>
          </p:cNvSpPr>
          <p:nvPr>
            <p:ph type="body" sz="quarter" idx="26"/>
          </p:nvPr>
        </p:nvSpPr>
        <p:spPr/>
        <p:txBody>
          <a:bodyPr/>
          <a:lstStyle/>
          <a:p>
            <a:endParaRPr lang="en-US"/>
          </a:p>
        </p:txBody>
      </p:sp>
      <p:sp>
        <p:nvSpPr>
          <p:cNvPr id="22" name="Text Placeholder 21">
            <a:extLst>
              <a:ext uri="{FF2B5EF4-FFF2-40B4-BE49-F238E27FC236}">
                <a16:creationId xmlns:a16="http://schemas.microsoft.com/office/drawing/2014/main" id="{7EC80CCE-AF06-47A1-95D9-60C51327CF1A}"/>
              </a:ext>
            </a:extLst>
          </p:cNvPr>
          <p:cNvSpPr>
            <a:spLocks noGrp="1"/>
          </p:cNvSpPr>
          <p:nvPr>
            <p:ph type="body" sz="quarter" idx="27"/>
          </p:nvPr>
        </p:nvSpPr>
        <p:spPr/>
        <p:txBody>
          <a:bodyPr/>
          <a:lstStyle/>
          <a:p>
            <a:endParaRPr lang="en-US"/>
          </a:p>
        </p:txBody>
      </p:sp>
      <p:sp>
        <p:nvSpPr>
          <p:cNvPr id="16" name="Title 15">
            <a:extLst>
              <a:ext uri="{FF2B5EF4-FFF2-40B4-BE49-F238E27FC236}">
                <a16:creationId xmlns:a16="http://schemas.microsoft.com/office/drawing/2014/main" id="{F414FE9A-769A-4414-BA6B-826DBE70883C}"/>
              </a:ext>
            </a:extLst>
          </p:cNvPr>
          <p:cNvSpPr>
            <a:spLocks noGrp="1"/>
          </p:cNvSpPr>
          <p:nvPr>
            <p:ph type="title"/>
          </p:nvPr>
        </p:nvSpPr>
        <p:spPr>
          <a:xfrm>
            <a:off x="552764" y="843014"/>
            <a:ext cx="8119749" cy="550358"/>
          </a:xfrm>
        </p:spPr>
        <p:txBody>
          <a:bodyPr/>
          <a:lstStyle/>
          <a:p>
            <a:r>
              <a:rPr lang="en-US" dirty="0"/>
              <a:t>Run tests automatic w/o session</a:t>
            </a:r>
          </a:p>
        </p:txBody>
      </p:sp>
      <p:pic>
        <p:nvPicPr>
          <p:cNvPr id="6" name="Picture 5">
            <a:extLst>
              <a:ext uri="{FF2B5EF4-FFF2-40B4-BE49-F238E27FC236}">
                <a16:creationId xmlns:a16="http://schemas.microsoft.com/office/drawing/2014/main" id="{A7DAB432-D69F-4C67-BCF8-592DED86316C}"/>
              </a:ext>
            </a:extLst>
          </p:cNvPr>
          <p:cNvPicPr>
            <a:picLocks noChangeAspect="1"/>
          </p:cNvPicPr>
          <p:nvPr/>
        </p:nvPicPr>
        <p:blipFill>
          <a:blip r:embed="rId3"/>
          <a:stretch>
            <a:fillRect/>
          </a:stretch>
        </p:blipFill>
        <p:spPr>
          <a:xfrm>
            <a:off x="0" y="1480228"/>
            <a:ext cx="8983764" cy="4458235"/>
          </a:xfrm>
          <a:prstGeom prst="rect">
            <a:avLst/>
          </a:prstGeom>
        </p:spPr>
      </p:pic>
    </p:spTree>
    <p:extLst>
      <p:ext uri="{BB962C8B-B14F-4D97-AF65-F5344CB8AC3E}">
        <p14:creationId xmlns:p14="http://schemas.microsoft.com/office/powerpoint/2010/main" val="480221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E8B6953-8F7A-4C25-A193-6D3FBF40514F}"/>
              </a:ext>
            </a:extLst>
          </p:cNvPr>
          <p:cNvSpPr>
            <a:spLocks noGrp="1"/>
          </p:cNvSpPr>
          <p:nvPr>
            <p:ph type="pic" sz="quarter" idx="12"/>
          </p:nvPr>
        </p:nvSpPr>
        <p:spPr/>
      </p:sp>
      <p:sp>
        <p:nvSpPr>
          <p:cNvPr id="20" name="Text Placeholder 19">
            <a:extLst>
              <a:ext uri="{FF2B5EF4-FFF2-40B4-BE49-F238E27FC236}">
                <a16:creationId xmlns:a16="http://schemas.microsoft.com/office/drawing/2014/main" id="{6D6CDF38-4CB3-4EBD-95C2-6B01A8691CDF}"/>
              </a:ext>
            </a:extLst>
          </p:cNvPr>
          <p:cNvSpPr>
            <a:spLocks noGrp="1"/>
          </p:cNvSpPr>
          <p:nvPr>
            <p:ph type="body" sz="quarter" idx="25"/>
          </p:nvPr>
        </p:nvSpPr>
        <p:spPr/>
        <p:txBody>
          <a:bodyPr/>
          <a:lstStyle/>
          <a:p>
            <a:endParaRPr lang="en-US"/>
          </a:p>
        </p:txBody>
      </p:sp>
      <p:sp>
        <p:nvSpPr>
          <p:cNvPr id="21" name="Text Placeholder 20">
            <a:extLst>
              <a:ext uri="{FF2B5EF4-FFF2-40B4-BE49-F238E27FC236}">
                <a16:creationId xmlns:a16="http://schemas.microsoft.com/office/drawing/2014/main" id="{0BC1E03E-22D9-4BD7-ABB7-C9579E1BB29B}"/>
              </a:ext>
            </a:extLst>
          </p:cNvPr>
          <p:cNvSpPr>
            <a:spLocks noGrp="1"/>
          </p:cNvSpPr>
          <p:nvPr>
            <p:ph type="body" sz="quarter" idx="26"/>
          </p:nvPr>
        </p:nvSpPr>
        <p:spPr/>
        <p:txBody>
          <a:bodyPr/>
          <a:lstStyle/>
          <a:p>
            <a:endParaRPr lang="en-US"/>
          </a:p>
        </p:txBody>
      </p:sp>
      <p:sp>
        <p:nvSpPr>
          <p:cNvPr id="22" name="Text Placeholder 21">
            <a:extLst>
              <a:ext uri="{FF2B5EF4-FFF2-40B4-BE49-F238E27FC236}">
                <a16:creationId xmlns:a16="http://schemas.microsoft.com/office/drawing/2014/main" id="{7EC80CCE-AF06-47A1-95D9-60C51327CF1A}"/>
              </a:ext>
            </a:extLst>
          </p:cNvPr>
          <p:cNvSpPr>
            <a:spLocks noGrp="1"/>
          </p:cNvSpPr>
          <p:nvPr>
            <p:ph type="body" sz="quarter" idx="27"/>
          </p:nvPr>
        </p:nvSpPr>
        <p:spPr/>
        <p:txBody>
          <a:bodyPr/>
          <a:lstStyle/>
          <a:p>
            <a:endParaRPr lang="en-US"/>
          </a:p>
        </p:txBody>
      </p:sp>
      <p:sp>
        <p:nvSpPr>
          <p:cNvPr id="16" name="Title 15">
            <a:extLst>
              <a:ext uri="{FF2B5EF4-FFF2-40B4-BE49-F238E27FC236}">
                <a16:creationId xmlns:a16="http://schemas.microsoft.com/office/drawing/2014/main" id="{F414FE9A-769A-4414-BA6B-826DBE70883C}"/>
              </a:ext>
            </a:extLst>
          </p:cNvPr>
          <p:cNvSpPr>
            <a:spLocks noGrp="1"/>
          </p:cNvSpPr>
          <p:nvPr>
            <p:ph type="title"/>
          </p:nvPr>
        </p:nvSpPr>
        <p:spPr>
          <a:xfrm>
            <a:off x="552764" y="843014"/>
            <a:ext cx="8119749" cy="550358"/>
          </a:xfrm>
        </p:spPr>
        <p:txBody>
          <a:bodyPr/>
          <a:lstStyle/>
          <a:p>
            <a:r>
              <a:rPr lang="en-US" dirty="0"/>
              <a:t>Just “Run tests”</a:t>
            </a:r>
          </a:p>
        </p:txBody>
      </p:sp>
      <p:sp>
        <p:nvSpPr>
          <p:cNvPr id="9" name="TextBox 8">
            <a:extLst>
              <a:ext uri="{FF2B5EF4-FFF2-40B4-BE49-F238E27FC236}">
                <a16:creationId xmlns:a16="http://schemas.microsoft.com/office/drawing/2014/main" id="{2C4F5066-CB85-4150-B220-18234C7822F9}"/>
              </a:ext>
            </a:extLst>
          </p:cNvPr>
          <p:cNvSpPr txBox="1"/>
          <p:nvPr/>
        </p:nvSpPr>
        <p:spPr>
          <a:xfrm>
            <a:off x="68755" y="1274337"/>
            <a:ext cx="8869761" cy="5355312"/>
          </a:xfrm>
          <a:prstGeom prst="rect">
            <a:avLst/>
          </a:prstGeom>
          <a:noFill/>
        </p:spPr>
        <p:txBody>
          <a:bodyPr wrap="square">
            <a:spAutoFit/>
          </a:bodyPr>
          <a:lstStyle/>
          <a:p>
            <a:r>
              <a:rPr lang="da-DK" b="0" dirty="0" err="1">
                <a:solidFill>
                  <a:srgbClr val="569CD6"/>
                </a:solidFill>
                <a:effectLst/>
                <a:latin typeface="Consolas" panose="020B0609020204030204" pitchFamily="49" charset="0"/>
              </a:rPr>
              <a:t>name</a:t>
            </a:r>
            <a:r>
              <a:rPr lang="da-DK" b="0" dirty="0">
                <a:solidFill>
                  <a:srgbClr val="D4D4D4"/>
                </a:solidFill>
                <a:effectLst/>
                <a:latin typeface="Consolas" panose="020B0609020204030204" pitchFamily="49" charset="0"/>
              </a:rPr>
              <a:t>: </a:t>
            </a:r>
            <a:r>
              <a:rPr lang="da-DK" b="0" dirty="0">
                <a:solidFill>
                  <a:srgbClr val="CE9178"/>
                </a:solidFill>
                <a:effectLst/>
                <a:latin typeface="Consolas" panose="020B0609020204030204" pitchFamily="49" charset="0"/>
              </a:rPr>
              <a:t>Docker Image CI</a:t>
            </a:r>
            <a:endParaRPr lang="da-DK" b="0" dirty="0">
              <a:solidFill>
                <a:srgbClr val="D4D4D4"/>
              </a:solidFill>
              <a:effectLst/>
              <a:latin typeface="Consolas" panose="020B0609020204030204" pitchFamily="49" charset="0"/>
            </a:endParaRPr>
          </a:p>
          <a:p>
            <a:br>
              <a:rPr lang="da-DK" b="0" dirty="0">
                <a:solidFill>
                  <a:srgbClr val="D4D4D4"/>
                </a:solidFill>
                <a:effectLst/>
                <a:latin typeface="Consolas" panose="020B0609020204030204" pitchFamily="49" charset="0"/>
              </a:rPr>
            </a:br>
            <a:r>
              <a:rPr lang="da-DK" b="0" dirty="0">
                <a:solidFill>
                  <a:srgbClr val="569CD6"/>
                </a:solidFill>
                <a:effectLst/>
                <a:latin typeface="Consolas" panose="020B0609020204030204" pitchFamily="49" charset="0"/>
              </a:rPr>
              <a:t>on</a:t>
            </a:r>
            <a:r>
              <a:rPr lang="da-DK" b="0" dirty="0">
                <a:solidFill>
                  <a:srgbClr val="D4D4D4"/>
                </a:solidFill>
                <a:effectLst/>
                <a:latin typeface="Consolas" panose="020B0609020204030204" pitchFamily="49" charset="0"/>
              </a:rPr>
              <a:t>:</a:t>
            </a:r>
          </a:p>
          <a:p>
            <a:r>
              <a:rPr lang="da-DK" b="0" dirty="0">
                <a:solidFill>
                  <a:srgbClr val="D4D4D4"/>
                </a:solidFill>
                <a:effectLst/>
                <a:latin typeface="Consolas" panose="020B0609020204030204" pitchFamily="49" charset="0"/>
              </a:rPr>
              <a:t>  </a:t>
            </a:r>
            <a:r>
              <a:rPr lang="da-DK" b="0" dirty="0">
                <a:solidFill>
                  <a:srgbClr val="569CD6"/>
                </a:solidFill>
                <a:effectLst/>
                <a:latin typeface="Consolas" panose="020B0609020204030204" pitchFamily="49" charset="0"/>
              </a:rPr>
              <a:t>push</a:t>
            </a:r>
            <a:r>
              <a:rPr lang="da-DK" b="0" dirty="0">
                <a:solidFill>
                  <a:srgbClr val="D4D4D4"/>
                </a:solidFill>
                <a:effectLst/>
                <a:latin typeface="Consolas" panose="020B0609020204030204" pitchFamily="49" charset="0"/>
              </a:rPr>
              <a:t>:</a:t>
            </a:r>
          </a:p>
          <a:p>
            <a:r>
              <a:rPr lang="da-DK" b="0" dirty="0">
                <a:solidFill>
                  <a:srgbClr val="D4D4D4"/>
                </a:solidFill>
                <a:effectLst/>
                <a:latin typeface="Consolas" panose="020B0609020204030204" pitchFamily="49" charset="0"/>
              </a:rPr>
              <a:t>    </a:t>
            </a:r>
            <a:r>
              <a:rPr lang="da-DK" b="0" dirty="0">
                <a:solidFill>
                  <a:srgbClr val="569CD6"/>
                </a:solidFill>
                <a:effectLst/>
                <a:latin typeface="Consolas" panose="020B0609020204030204" pitchFamily="49" charset="0"/>
              </a:rPr>
              <a:t>branches</a:t>
            </a:r>
            <a:r>
              <a:rPr lang="da-DK" b="0" dirty="0">
                <a:solidFill>
                  <a:srgbClr val="D4D4D4"/>
                </a:solidFill>
                <a:effectLst/>
                <a:latin typeface="Consolas" panose="020B0609020204030204" pitchFamily="49" charset="0"/>
              </a:rPr>
              <a:t>: [ </a:t>
            </a:r>
            <a:r>
              <a:rPr lang="da-DK" b="0" dirty="0">
                <a:solidFill>
                  <a:srgbClr val="CE9178"/>
                </a:solidFill>
                <a:effectLst/>
                <a:latin typeface="Consolas" panose="020B0609020204030204" pitchFamily="49" charset="0"/>
              </a:rPr>
              <a:t>"</a:t>
            </a:r>
            <a:r>
              <a:rPr lang="da-DK" b="0" dirty="0" err="1">
                <a:solidFill>
                  <a:srgbClr val="CE9178"/>
                </a:solidFill>
                <a:effectLst/>
                <a:latin typeface="Consolas" panose="020B0609020204030204" pitchFamily="49" charset="0"/>
              </a:rPr>
              <a:t>main</a:t>
            </a:r>
            <a:r>
              <a:rPr lang="da-DK" b="0" dirty="0">
                <a:solidFill>
                  <a:srgbClr val="CE9178"/>
                </a:solidFill>
                <a:effectLst/>
                <a:latin typeface="Consolas" panose="020B0609020204030204" pitchFamily="49" charset="0"/>
              </a:rPr>
              <a:t>"</a:t>
            </a:r>
            <a:r>
              <a:rPr lang="da-DK" b="0" dirty="0">
                <a:solidFill>
                  <a:srgbClr val="D4D4D4"/>
                </a:solidFill>
                <a:effectLst/>
                <a:latin typeface="Consolas" panose="020B0609020204030204" pitchFamily="49" charset="0"/>
              </a:rPr>
              <a:t> ]</a:t>
            </a:r>
          </a:p>
          <a:p>
            <a:r>
              <a:rPr lang="da-DK" b="0" dirty="0">
                <a:solidFill>
                  <a:srgbClr val="D4D4D4"/>
                </a:solidFill>
                <a:effectLst/>
                <a:latin typeface="Consolas" panose="020B0609020204030204" pitchFamily="49" charset="0"/>
              </a:rPr>
              <a:t>  </a:t>
            </a:r>
            <a:r>
              <a:rPr lang="da-DK" b="0" dirty="0" err="1">
                <a:solidFill>
                  <a:srgbClr val="569CD6"/>
                </a:solidFill>
                <a:effectLst/>
                <a:latin typeface="Consolas" panose="020B0609020204030204" pitchFamily="49" charset="0"/>
              </a:rPr>
              <a:t>pull_request</a:t>
            </a:r>
            <a:r>
              <a:rPr lang="da-DK" b="0" dirty="0">
                <a:solidFill>
                  <a:srgbClr val="D4D4D4"/>
                </a:solidFill>
                <a:effectLst/>
                <a:latin typeface="Consolas" panose="020B0609020204030204" pitchFamily="49" charset="0"/>
              </a:rPr>
              <a:t>:</a:t>
            </a:r>
          </a:p>
          <a:p>
            <a:r>
              <a:rPr lang="da-DK" b="0" dirty="0">
                <a:solidFill>
                  <a:srgbClr val="D4D4D4"/>
                </a:solidFill>
                <a:effectLst/>
                <a:latin typeface="Consolas" panose="020B0609020204030204" pitchFamily="49" charset="0"/>
              </a:rPr>
              <a:t>    </a:t>
            </a:r>
            <a:r>
              <a:rPr lang="da-DK" b="0" dirty="0">
                <a:solidFill>
                  <a:srgbClr val="569CD6"/>
                </a:solidFill>
                <a:effectLst/>
                <a:latin typeface="Consolas" panose="020B0609020204030204" pitchFamily="49" charset="0"/>
              </a:rPr>
              <a:t>branches</a:t>
            </a:r>
            <a:r>
              <a:rPr lang="da-DK" b="0" dirty="0">
                <a:solidFill>
                  <a:srgbClr val="D4D4D4"/>
                </a:solidFill>
                <a:effectLst/>
                <a:latin typeface="Consolas" panose="020B0609020204030204" pitchFamily="49" charset="0"/>
              </a:rPr>
              <a:t>: [ </a:t>
            </a:r>
            <a:r>
              <a:rPr lang="da-DK" b="0" dirty="0">
                <a:solidFill>
                  <a:srgbClr val="CE9178"/>
                </a:solidFill>
                <a:effectLst/>
                <a:latin typeface="Consolas" panose="020B0609020204030204" pitchFamily="49" charset="0"/>
              </a:rPr>
              <a:t>"</a:t>
            </a:r>
            <a:r>
              <a:rPr lang="da-DK" b="0" dirty="0" err="1">
                <a:solidFill>
                  <a:srgbClr val="CE9178"/>
                </a:solidFill>
                <a:effectLst/>
                <a:latin typeface="Consolas" panose="020B0609020204030204" pitchFamily="49" charset="0"/>
              </a:rPr>
              <a:t>main</a:t>
            </a:r>
            <a:r>
              <a:rPr lang="da-DK" b="0" dirty="0">
                <a:solidFill>
                  <a:srgbClr val="CE9178"/>
                </a:solidFill>
                <a:effectLst/>
                <a:latin typeface="Consolas" panose="020B0609020204030204" pitchFamily="49" charset="0"/>
              </a:rPr>
              <a:t>"</a:t>
            </a:r>
            <a:r>
              <a:rPr lang="da-DK" b="0" dirty="0">
                <a:solidFill>
                  <a:srgbClr val="D4D4D4"/>
                </a:solidFill>
                <a:effectLst/>
                <a:latin typeface="Consolas" panose="020B0609020204030204" pitchFamily="49" charset="0"/>
              </a:rPr>
              <a:t> ]</a:t>
            </a:r>
          </a:p>
          <a:p>
            <a:br>
              <a:rPr lang="da-DK" b="0" dirty="0">
                <a:solidFill>
                  <a:srgbClr val="D4D4D4"/>
                </a:solidFill>
                <a:effectLst/>
                <a:latin typeface="Consolas" panose="020B0609020204030204" pitchFamily="49" charset="0"/>
              </a:rPr>
            </a:br>
            <a:r>
              <a:rPr lang="da-DK" b="0" dirty="0">
                <a:solidFill>
                  <a:srgbClr val="569CD6"/>
                </a:solidFill>
                <a:effectLst/>
                <a:latin typeface="Consolas" panose="020B0609020204030204" pitchFamily="49" charset="0"/>
              </a:rPr>
              <a:t>jobs</a:t>
            </a:r>
            <a:r>
              <a:rPr lang="da-DK" b="0" dirty="0">
                <a:solidFill>
                  <a:srgbClr val="D4D4D4"/>
                </a:solidFill>
                <a:effectLst/>
                <a:latin typeface="Consolas" panose="020B0609020204030204" pitchFamily="49" charset="0"/>
              </a:rPr>
              <a:t>:</a:t>
            </a:r>
          </a:p>
          <a:p>
            <a:br>
              <a:rPr lang="da-DK" b="0" dirty="0">
                <a:solidFill>
                  <a:srgbClr val="D4D4D4"/>
                </a:solidFill>
                <a:effectLst/>
                <a:latin typeface="Consolas" panose="020B0609020204030204" pitchFamily="49" charset="0"/>
              </a:rPr>
            </a:br>
            <a:r>
              <a:rPr lang="da-DK" b="0" dirty="0">
                <a:solidFill>
                  <a:srgbClr val="D4D4D4"/>
                </a:solidFill>
                <a:effectLst/>
                <a:latin typeface="Consolas" panose="020B0609020204030204" pitchFamily="49" charset="0"/>
              </a:rPr>
              <a:t>  </a:t>
            </a:r>
            <a:r>
              <a:rPr lang="da-DK" b="0" dirty="0" err="1">
                <a:solidFill>
                  <a:srgbClr val="569CD6"/>
                </a:solidFill>
                <a:effectLst/>
                <a:latin typeface="Consolas" panose="020B0609020204030204" pitchFamily="49" charset="0"/>
              </a:rPr>
              <a:t>build</a:t>
            </a:r>
            <a:r>
              <a:rPr lang="da-DK" b="0" dirty="0">
                <a:solidFill>
                  <a:srgbClr val="D4D4D4"/>
                </a:solidFill>
                <a:effectLst/>
                <a:latin typeface="Consolas" panose="020B0609020204030204" pitchFamily="49" charset="0"/>
              </a:rPr>
              <a:t>:</a:t>
            </a:r>
          </a:p>
          <a:p>
            <a:br>
              <a:rPr lang="da-DK" b="0" dirty="0">
                <a:solidFill>
                  <a:srgbClr val="D4D4D4"/>
                </a:solidFill>
                <a:effectLst/>
                <a:latin typeface="Consolas" panose="020B0609020204030204" pitchFamily="49" charset="0"/>
              </a:rPr>
            </a:br>
            <a:r>
              <a:rPr lang="da-DK" b="0" dirty="0">
                <a:solidFill>
                  <a:srgbClr val="D4D4D4"/>
                </a:solidFill>
                <a:effectLst/>
                <a:latin typeface="Consolas" panose="020B0609020204030204" pitchFamily="49" charset="0"/>
              </a:rPr>
              <a:t>    </a:t>
            </a:r>
            <a:r>
              <a:rPr lang="da-DK" b="0" dirty="0">
                <a:solidFill>
                  <a:srgbClr val="569CD6"/>
                </a:solidFill>
                <a:effectLst/>
                <a:latin typeface="Consolas" panose="020B0609020204030204" pitchFamily="49" charset="0"/>
              </a:rPr>
              <a:t>runs-on</a:t>
            </a:r>
            <a:r>
              <a:rPr lang="da-DK" b="0" dirty="0">
                <a:solidFill>
                  <a:srgbClr val="D4D4D4"/>
                </a:solidFill>
                <a:effectLst/>
                <a:latin typeface="Consolas" panose="020B0609020204030204" pitchFamily="49" charset="0"/>
              </a:rPr>
              <a:t>: </a:t>
            </a:r>
            <a:r>
              <a:rPr lang="da-DK" b="0" dirty="0" err="1">
                <a:solidFill>
                  <a:srgbClr val="CE9178"/>
                </a:solidFill>
                <a:effectLst/>
                <a:latin typeface="Consolas" panose="020B0609020204030204" pitchFamily="49" charset="0"/>
              </a:rPr>
              <a:t>ubuntu-latest</a:t>
            </a:r>
            <a:endParaRPr lang="da-DK" b="0" dirty="0">
              <a:solidFill>
                <a:srgbClr val="D4D4D4"/>
              </a:solidFill>
              <a:effectLst/>
              <a:latin typeface="Consolas" panose="020B0609020204030204" pitchFamily="49" charset="0"/>
            </a:endParaRPr>
          </a:p>
          <a:p>
            <a:br>
              <a:rPr lang="da-DK" b="0" dirty="0">
                <a:solidFill>
                  <a:srgbClr val="D4D4D4"/>
                </a:solidFill>
                <a:effectLst/>
                <a:latin typeface="Consolas" panose="020B0609020204030204" pitchFamily="49" charset="0"/>
              </a:rPr>
            </a:br>
            <a:r>
              <a:rPr lang="da-DK" b="0" dirty="0">
                <a:solidFill>
                  <a:srgbClr val="D4D4D4"/>
                </a:solidFill>
                <a:effectLst/>
                <a:latin typeface="Consolas" panose="020B0609020204030204" pitchFamily="49" charset="0"/>
              </a:rPr>
              <a:t>    </a:t>
            </a:r>
            <a:r>
              <a:rPr lang="da-DK" b="0" dirty="0">
                <a:solidFill>
                  <a:srgbClr val="569CD6"/>
                </a:solidFill>
                <a:effectLst/>
                <a:latin typeface="Consolas" panose="020B0609020204030204" pitchFamily="49" charset="0"/>
              </a:rPr>
              <a:t>steps</a:t>
            </a:r>
            <a:r>
              <a:rPr lang="da-DK" b="0" dirty="0">
                <a:solidFill>
                  <a:srgbClr val="D4D4D4"/>
                </a:solidFill>
                <a:effectLst/>
                <a:latin typeface="Consolas" panose="020B0609020204030204" pitchFamily="49" charset="0"/>
              </a:rPr>
              <a:t>:</a:t>
            </a:r>
          </a:p>
          <a:p>
            <a:r>
              <a:rPr lang="da-DK" b="0" dirty="0">
                <a:solidFill>
                  <a:srgbClr val="D4D4D4"/>
                </a:solidFill>
                <a:effectLst/>
                <a:latin typeface="Consolas" panose="020B0609020204030204" pitchFamily="49" charset="0"/>
              </a:rPr>
              <a:t>    - </a:t>
            </a:r>
            <a:r>
              <a:rPr lang="da-DK" b="0" dirty="0" err="1">
                <a:solidFill>
                  <a:srgbClr val="569CD6"/>
                </a:solidFill>
                <a:effectLst/>
                <a:latin typeface="Consolas" panose="020B0609020204030204" pitchFamily="49" charset="0"/>
              </a:rPr>
              <a:t>uses</a:t>
            </a:r>
            <a:r>
              <a:rPr lang="da-DK" b="0" dirty="0">
                <a:solidFill>
                  <a:srgbClr val="D4D4D4"/>
                </a:solidFill>
                <a:effectLst/>
                <a:latin typeface="Consolas" panose="020B0609020204030204" pitchFamily="49" charset="0"/>
              </a:rPr>
              <a:t>: </a:t>
            </a:r>
            <a:r>
              <a:rPr lang="da-DK" b="0" dirty="0">
                <a:solidFill>
                  <a:srgbClr val="CE9178"/>
                </a:solidFill>
                <a:effectLst/>
                <a:latin typeface="Consolas" panose="020B0609020204030204" pitchFamily="49" charset="0"/>
              </a:rPr>
              <a:t>actions/checkout@v3</a:t>
            </a:r>
            <a:endParaRPr lang="da-DK" b="0" dirty="0">
              <a:solidFill>
                <a:srgbClr val="D4D4D4"/>
              </a:solidFill>
              <a:effectLst/>
              <a:latin typeface="Consolas" panose="020B0609020204030204" pitchFamily="49" charset="0"/>
            </a:endParaRPr>
          </a:p>
          <a:p>
            <a:r>
              <a:rPr lang="da-DK" b="0" dirty="0">
                <a:solidFill>
                  <a:srgbClr val="D4D4D4"/>
                </a:solidFill>
                <a:effectLst/>
                <a:latin typeface="Consolas" panose="020B0609020204030204" pitchFamily="49" charset="0"/>
              </a:rPr>
              <a:t>    - </a:t>
            </a:r>
            <a:r>
              <a:rPr lang="da-DK" b="0" dirty="0" err="1">
                <a:solidFill>
                  <a:srgbClr val="569CD6"/>
                </a:solidFill>
                <a:effectLst/>
                <a:latin typeface="Consolas" panose="020B0609020204030204" pitchFamily="49" charset="0"/>
              </a:rPr>
              <a:t>name</a:t>
            </a:r>
            <a:r>
              <a:rPr lang="da-DK" b="0" dirty="0">
                <a:solidFill>
                  <a:srgbClr val="D4D4D4"/>
                </a:solidFill>
                <a:effectLst/>
                <a:latin typeface="Consolas" panose="020B0609020204030204" pitchFamily="49" charset="0"/>
              </a:rPr>
              <a:t>: </a:t>
            </a:r>
            <a:r>
              <a:rPr lang="da-DK" b="0" dirty="0" err="1">
                <a:solidFill>
                  <a:srgbClr val="CE9178"/>
                </a:solidFill>
                <a:effectLst/>
                <a:latin typeface="Consolas" panose="020B0609020204030204" pitchFamily="49" charset="0"/>
              </a:rPr>
              <a:t>Build</a:t>
            </a:r>
            <a:r>
              <a:rPr lang="da-DK" b="0" dirty="0">
                <a:solidFill>
                  <a:srgbClr val="CE9178"/>
                </a:solidFill>
                <a:effectLst/>
                <a:latin typeface="Consolas" panose="020B0609020204030204" pitchFamily="49" charset="0"/>
              </a:rPr>
              <a:t> the Docker image and run tests</a:t>
            </a:r>
            <a:endParaRPr lang="da-DK" b="0" dirty="0">
              <a:solidFill>
                <a:srgbClr val="D4D4D4"/>
              </a:solidFill>
              <a:effectLst/>
              <a:latin typeface="Consolas" panose="020B0609020204030204" pitchFamily="49" charset="0"/>
            </a:endParaRPr>
          </a:p>
          <a:p>
            <a:r>
              <a:rPr lang="da-DK" b="0" dirty="0">
                <a:solidFill>
                  <a:srgbClr val="D4D4D4"/>
                </a:solidFill>
                <a:effectLst/>
                <a:latin typeface="Consolas" panose="020B0609020204030204" pitchFamily="49" charset="0"/>
              </a:rPr>
              <a:t>      </a:t>
            </a:r>
            <a:r>
              <a:rPr lang="da-DK" b="0" dirty="0">
                <a:solidFill>
                  <a:srgbClr val="569CD6"/>
                </a:solidFill>
                <a:effectLst/>
                <a:latin typeface="Consolas" panose="020B0609020204030204" pitchFamily="49" charset="0"/>
              </a:rPr>
              <a:t>run</a:t>
            </a:r>
            <a:r>
              <a:rPr lang="da-DK" b="0" dirty="0">
                <a:solidFill>
                  <a:srgbClr val="D4D4D4"/>
                </a:solidFill>
                <a:effectLst/>
                <a:latin typeface="Consolas" panose="020B0609020204030204" pitchFamily="49" charset="0"/>
              </a:rPr>
              <a:t>: </a:t>
            </a:r>
            <a:r>
              <a:rPr lang="da-DK" b="0" dirty="0" err="1">
                <a:solidFill>
                  <a:srgbClr val="CE9178"/>
                </a:solidFill>
                <a:effectLst/>
                <a:latin typeface="Consolas" panose="020B0609020204030204" pitchFamily="49" charset="0"/>
              </a:rPr>
              <a:t>docker</a:t>
            </a:r>
            <a:r>
              <a:rPr lang="da-DK" b="0" dirty="0">
                <a:solidFill>
                  <a:srgbClr val="CE9178"/>
                </a:solidFill>
                <a:effectLst/>
                <a:latin typeface="Consolas" panose="020B0609020204030204" pitchFamily="49" charset="0"/>
              </a:rPr>
              <a:t> run -v ${{ </a:t>
            </a:r>
            <a:r>
              <a:rPr lang="da-DK" b="0" dirty="0" err="1">
                <a:solidFill>
                  <a:srgbClr val="CE9178"/>
                </a:solidFill>
                <a:effectLst/>
                <a:latin typeface="Consolas" panose="020B0609020204030204" pitchFamily="49" charset="0"/>
              </a:rPr>
              <a:t>github.workspace</a:t>
            </a:r>
            <a:r>
              <a:rPr lang="da-DK" b="0" dirty="0">
                <a:solidFill>
                  <a:srgbClr val="CE9178"/>
                </a:solidFill>
                <a:effectLst/>
                <a:latin typeface="Consolas" panose="020B0609020204030204" pitchFamily="49" charset="0"/>
              </a:rPr>
              <a:t> }}/</a:t>
            </a:r>
            <a:r>
              <a:rPr lang="da-DK" b="0" dirty="0" err="1">
                <a:solidFill>
                  <a:srgbClr val="CE9178"/>
                </a:solidFill>
                <a:effectLst/>
                <a:latin typeface="Consolas" panose="020B0609020204030204" pitchFamily="49" charset="0"/>
              </a:rPr>
              <a:t>src</a:t>
            </a:r>
            <a:r>
              <a:rPr lang="da-DK" b="0" dirty="0">
                <a:solidFill>
                  <a:srgbClr val="CE9178"/>
                </a:solidFill>
                <a:effectLst/>
                <a:latin typeface="Consolas" panose="020B0609020204030204" pitchFamily="49" charset="0"/>
              </a:rPr>
              <a:t>/Main:/</a:t>
            </a:r>
            <a:r>
              <a:rPr lang="da-DK" b="0" dirty="0" err="1">
                <a:solidFill>
                  <a:srgbClr val="CE9178"/>
                </a:solidFill>
                <a:effectLst/>
                <a:latin typeface="Consolas" panose="020B0609020204030204" pitchFamily="49" charset="0"/>
              </a:rPr>
              <a:t>main</a:t>
            </a:r>
            <a:r>
              <a:rPr lang="da-DK" b="0" dirty="0">
                <a:solidFill>
                  <a:srgbClr val="CE9178"/>
                </a:solidFill>
                <a:effectLst/>
                <a:latin typeface="Consolas" panose="020B0609020204030204" pitchFamily="49" charset="0"/>
              </a:rPr>
              <a:t> -v ${{ </a:t>
            </a:r>
            <a:r>
              <a:rPr lang="da-DK" b="0" dirty="0" err="1">
                <a:solidFill>
                  <a:srgbClr val="CE9178"/>
                </a:solidFill>
                <a:effectLst/>
                <a:latin typeface="Consolas" panose="020B0609020204030204" pitchFamily="49" charset="0"/>
              </a:rPr>
              <a:t>github.workspace</a:t>
            </a:r>
            <a:r>
              <a:rPr lang="da-DK" b="0" dirty="0">
                <a:solidFill>
                  <a:srgbClr val="CE9178"/>
                </a:solidFill>
                <a:effectLst/>
                <a:latin typeface="Consolas" panose="020B0609020204030204" pitchFamily="49" charset="0"/>
              </a:rPr>
              <a:t> }}/</a:t>
            </a:r>
            <a:r>
              <a:rPr lang="da-DK" b="0" dirty="0" err="1">
                <a:solidFill>
                  <a:srgbClr val="CE9178"/>
                </a:solidFill>
                <a:effectLst/>
                <a:latin typeface="Consolas" panose="020B0609020204030204" pitchFamily="49" charset="0"/>
              </a:rPr>
              <a:t>src</a:t>
            </a:r>
            <a:r>
              <a:rPr lang="da-DK" b="0" dirty="0">
                <a:solidFill>
                  <a:srgbClr val="CE9178"/>
                </a:solidFill>
                <a:effectLst/>
                <a:latin typeface="Consolas" panose="020B0609020204030204" pitchFamily="49" charset="0"/>
              </a:rPr>
              <a:t>/Test:/test $(</a:t>
            </a:r>
            <a:r>
              <a:rPr lang="da-DK" b="0" dirty="0" err="1">
                <a:solidFill>
                  <a:srgbClr val="CE9178"/>
                </a:solidFill>
                <a:effectLst/>
                <a:latin typeface="Consolas" panose="020B0609020204030204" pitchFamily="49" charset="0"/>
              </a:rPr>
              <a:t>docker</a:t>
            </a:r>
            <a:r>
              <a:rPr lang="da-DK" b="0" dirty="0">
                <a:solidFill>
                  <a:srgbClr val="CE9178"/>
                </a:solidFill>
                <a:effectLst/>
                <a:latin typeface="Consolas" panose="020B0609020204030204" pitchFamily="49" charset="0"/>
              </a:rPr>
              <a:t> </a:t>
            </a:r>
            <a:r>
              <a:rPr lang="da-DK" b="0" dirty="0" err="1">
                <a:solidFill>
                  <a:srgbClr val="CE9178"/>
                </a:solidFill>
                <a:effectLst/>
                <a:latin typeface="Consolas" panose="020B0609020204030204" pitchFamily="49" charset="0"/>
              </a:rPr>
              <a:t>build</a:t>
            </a:r>
            <a:r>
              <a:rPr lang="da-DK" b="0" dirty="0">
                <a:solidFill>
                  <a:srgbClr val="CE9178"/>
                </a:solidFill>
                <a:effectLst/>
                <a:latin typeface="Consolas" panose="020B0609020204030204" pitchFamily="49" charset="0"/>
              </a:rPr>
              <a:t> -q .)</a:t>
            </a:r>
            <a:endParaRPr lang="da-DK" b="0" dirty="0">
              <a:solidFill>
                <a:srgbClr val="D4D4D4"/>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23636DDB-1E66-4FD5-8C17-10FBAD3E98B7}"/>
              </a:ext>
            </a:extLst>
          </p:cNvPr>
          <p:cNvSpPr/>
          <p:nvPr/>
        </p:nvSpPr>
        <p:spPr>
          <a:xfrm>
            <a:off x="4993240" y="6215865"/>
            <a:ext cx="2609636" cy="413784"/>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Tree>
    <p:extLst>
      <p:ext uri="{BB962C8B-B14F-4D97-AF65-F5344CB8AC3E}">
        <p14:creationId xmlns:p14="http://schemas.microsoft.com/office/powerpoint/2010/main" val="3354878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E8B6953-8F7A-4C25-A193-6D3FBF40514F}"/>
              </a:ext>
            </a:extLst>
          </p:cNvPr>
          <p:cNvSpPr>
            <a:spLocks noGrp="1"/>
          </p:cNvSpPr>
          <p:nvPr>
            <p:ph type="pic" sz="quarter" idx="12"/>
          </p:nvPr>
        </p:nvSpPr>
        <p:spPr/>
      </p:sp>
      <p:sp>
        <p:nvSpPr>
          <p:cNvPr id="20" name="Text Placeholder 19">
            <a:extLst>
              <a:ext uri="{FF2B5EF4-FFF2-40B4-BE49-F238E27FC236}">
                <a16:creationId xmlns:a16="http://schemas.microsoft.com/office/drawing/2014/main" id="{6D6CDF38-4CB3-4EBD-95C2-6B01A8691CDF}"/>
              </a:ext>
            </a:extLst>
          </p:cNvPr>
          <p:cNvSpPr>
            <a:spLocks noGrp="1"/>
          </p:cNvSpPr>
          <p:nvPr>
            <p:ph type="body" sz="quarter" idx="25"/>
          </p:nvPr>
        </p:nvSpPr>
        <p:spPr/>
        <p:txBody>
          <a:bodyPr/>
          <a:lstStyle/>
          <a:p>
            <a:endParaRPr lang="en-US"/>
          </a:p>
        </p:txBody>
      </p:sp>
      <p:sp>
        <p:nvSpPr>
          <p:cNvPr id="21" name="Text Placeholder 20">
            <a:extLst>
              <a:ext uri="{FF2B5EF4-FFF2-40B4-BE49-F238E27FC236}">
                <a16:creationId xmlns:a16="http://schemas.microsoft.com/office/drawing/2014/main" id="{0BC1E03E-22D9-4BD7-ABB7-C9579E1BB29B}"/>
              </a:ext>
            </a:extLst>
          </p:cNvPr>
          <p:cNvSpPr>
            <a:spLocks noGrp="1"/>
          </p:cNvSpPr>
          <p:nvPr>
            <p:ph type="body" sz="quarter" idx="26"/>
          </p:nvPr>
        </p:nvSpPr>
        <p:spPr/>
        <p:txBody>
          <a:bodyPr/>
          <a:lstStyle/>
          <a:p>
            <a:endParaRPr lang="en-US"/>
          </a:p>
        </p:txBody>
      </p:sp>
      <p:sp>
        <p:nvSpPr>
          <p:cNvPr id="22" name="Text Placeholder 21">
            <a:extLst>
              <a:ext uri="{FF2B5EF4-FFF2-40B4-BE49-F238E27FC236}">
                <a16:creationId xmlns:a16="http://schemas.microsoft.com/office/drawing/2014/main" id="{7EC80CCE-AF06-47A1-95D9-60C51327CF1A}"/>
              </a:ext>
            </a:extLst>
          </p:cNvPr>
          <p:cNvSpPr>
            <a:spLocks noGrp="1"/>
          </p:cNvSpPr>
          <p:nvPr>
            <p:ph type="body" sz="quarter" idx="27"/>
          </p:nvPr>
        </p:nvSpPr>
        <p:spPr/>
        <p:txBody>
          <a:bodyPr/>
          <a:lstStyle/>
          <a:p>
            <a:endParaRPr lang="en-US"/>
          </a:p>
        </p:txBody>
      </p:sp>
      <p:sp>
        <p:nvSpPr>
          <p:cNvPr id="16" name="Title 15">
            <a:extLst>
              <a:ext uri="{FF2B5EF4-FFF2-40B4-BE49-F238E27FC236}">
                <a16:creationId xmlns:a16="http://schemas.microsoft.com/office/drawing/2014/main" id="{F414FE9A-769A-4414-BA6B-826DBE70883C}"/>
              </a:ext>
            </a:extLst>
          </p:cNvPr>
          <p:cNvSpPr>
            <a:spLocks noGrp="1"/>
          </p:cNvSpPr>
          <p:nvPr>
            <p:ph type="title"/>
          </p:nvPr>
        </p:nvSpPr>
        <p:spPr>
          <a:xfrm>
            <a:off x="552764" y="843014"/>
            <a:ext cx="8119749" cy="550358"/>
          </a:xfrm>
        </p:spPr>
        <p:txBody>
          <a:bodyPr/>
          <a:lstStyle/>
          <a:p>
            <a:r>
              <a:rPr lang="en-US" dirty="0"/>
              <a:t>Just “Run tests”</a:t>
            </a:r>
          </a:p>
        </p:txBody>
      </p:sp>
      <p:pic>
        <p:nvPicPr>
          <p:cNvPr id="5" name="Picture 4">
            <a:extLst>
              <a:ext uri="{FF2B5EF4-FFF2-40B4-BE49-F238E27FC236}">
                <a16:creationId xmlns:a16="http://schemas.microsoft.com/office/drawing/2014/main" id="{F11CF487-67E4-4B3D-8BCF-4948DAE56146}"/>
              </a:ext>
            </a:extLst>
          </p:cNvPr>
          <p:cNvPicPr>
            <a:picLocks noChangeAspect="1"/>
          </p:cNvPicPr>
          <p:nvPr/>
        </p:nvPicPr>
        <p:blipFill>
          <a:blip r:embed="rId3"/>
          <a:stretch>
            <a:fillRect/>
          </a:stretch>
        </p:blipFill>
        <p:spPr>
          <a:xfrm>
            <a:off x="0" y="1528869"/>
            <a:ext cx="9277350" cy="4848225"/>
          </a:xfrm>
          <a:prstGeom prst="rect">
            <a:avLst/>
          </a:prstGeom>
        </p:spPr>
      </p:pic>
    </p:spTree>
    <p:extLst>
      <p:ext uri="{BB962C8B-B14F-4D97-AF65-F5344CB8AC3E}">
        <p14:creationId xmlns:p14="http://schemas.microsoft.com/office/powerpoint/2010/main" val="1633802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E8B6953-8F7A-4C25-A193-6D3FBF40514F}"/>
              </a:ext>
            </a:extLst>
          </p:cNvPr>
          <p:cNvSpPr>
            <a:spLocks noGrp="1"/>
          </p:cNvSpPr>
          <p:nvPr>
            <p:ph type="pic" sz="quarter" idx="12"/>
          </p:nvPr>
        </p:nvSpPr>
        <p:spPr/>
      </p:sp>
      <p:sp>
        <p:nvSpPr>
          <p:cNvPr id="20" name="Text Placeholder 19">
            <a:extLst>
              <a:ext uri="{FF2B5EF4-FFF2-40B4-BE49-F238E27FC236}">
                <a16:creationId xmlns:a16="http://schemas.microsoft.com/office/drawing/2014/main" id="{6D6CDF38-4CB3-4EBD-95C2-6B01A8691CDF}"/>
              </a:ext>
            </a:extLst>
          </p:cNvPr>
          <p:cNvSpPr>
            <a:spLocks noGrp="1"/>
          </p:cNvSpPr>
          <p:nvPr>
            <p:ph type="body" sz="quarter" idx="25"/>
          </p:nvPr>
        </p:nvSpPr>
        <p:spPr/>
        <p:txBody>
          <a:bodyPr/>
          <a:lstStyle/>
          <a:p>
            <a:endParaRPr lang="en-US"/>
          </a:p>
        </p:txBody>
      </p:sp>
      <p:sp>
        <p:nvSpPr>
          <p:cNvPr id="21" name="Text Placeholder 20">
            <a:extLst>
              <a:ext uri="{FF2B5EF4-FFF2-40B4-BE49-F238E27FC236}">
                <a16:creationId xmlns:a16="http://schemas.microsoft.com/office/drawing/2014/main" id="{0BC1E03E-22D9-4BD7-ABB7-C9579E1BB29B}"/>
              </a:ext>
            </a:extLst>
          </p:cNvPr>
          <p:cNvSpPr>
            <a:spLocks noGrp="1"/>
          </p:cNvSpPr>
          <p:nvPr>
            <p:ph type="body" sz="quarter" idx="26"/>
          </p:nvPr>
        </p:nvSpPr>
        <p:spPr/>
        <p:txBody>
          <a:bodyPr/>
          <a:lstStyle/>
          <a:p>
            <a:endParaRPr lang="en-US"/>
          </a:p>
        </p:txBody>
      </p:sp>
      <p:sp>
        <p:nvSpPr>
          <p:cNvPr id="22" name="Text Placeholder 21">
            <a:extLst>
              <a:ext uri="{FF2B5EF4-FFF2-40B4-BE49-F238E27FC236}">
                <a16:creationId xmlns:a16="http://schemas.microsoft.com/office/drawing/2014/main" id="{7EC80CCE-AF06-47A1-95D9-60C51327CF1A}"/>
              </a:ext>
            </a:extLst>
          </p:cNvPr>
          <p:cNvSpPr>
            <a:spLocks noGrp="1"/>
          </p:cNvSpPr>
          <p:nvPr>
            <p:ph type="body" sz="quarter" idx="27"/>
          </p:nvPr>
        </p:nvSpPr>
        <p:spPr/>
        <p:txBody>
          <a:bodyPr/>
          <a:lstStyle/>
          <a:p>
            <a:endParaRPr lang="en-US"/>
          </a:p>
        </p:txBody>
      </p:sp>
      <p:sp>
        <p:nvSpPr>
          <p:cNvPr id="16" name="Title 15">
            <a:extLst>
              <a:ext uri="{FF2B5EF4-FFF2-40B4-BE49-F238E27FC236}">
                <a16:creationId xmlns:a16="http://schemas.microsoft.com/office/drawing/2014/main" id="{F414FE9A-769A-4414-BA6B-826DBE70883C}"/>
              </a:ext>
            </a:extLst>
          </p:cNvPr>
          <p:cNvSpPr>
            <a:spLocks noGrp="1"/>
          </p:cNvSpPr>
          <p:nvPr>
            <p:ph type="title"/>
          </p:nvPr>
        </p:nvSpPr>
        <p:spPr>
          <a:xfrm>
            <a:off x="552764" y="843014"/>
            <a:ext cx="8119749" cy="550358"/>
          </a:xfrm>
        </p:spPr>
        <p:txBody>
          <a:bodyPr/>
          <a:lstStyle/>
          <a:p>
            <a:r>
              <a:rPr lang="en-US" dirty="0"/>
              <a:t>Just “Run tests”</a:t>
            </a:r>
          </a:p>
        </p:txBody>
      </p:sp>
      <p:sp>
        <p:nvSpPr>
          <p:cNvPr id="9" name="TextBox 8">
            <a:extLst>
              <a:ext uri="{FF2B5EF4-FFF2-40B4-BE49-F238E27FC236}">
                <a16:creationId xmlns:a16="http://schemas.microsoft.com/office/drawing/2014/main" id="{8BE1BC9D-7B33-48BD-B2BB-98031DA67B2A}"/>
              </a:ext>
            </a:extLst>
          </p:cNvPr>
          <p:cNvSpPr txBox="1"/>
          <p:nvPr/>
        </p:nvSpPr>
        <p:spPr>
          <a:xfrm>
            <a:off x="557373" y="3221217"/>
            <a:ext cx="7772400" cy="369332"/>
          </a:xfrm>
          <a:prstGeom prst="rect">
            <a:avLst/>
          </a:prstGeom>
          <a:noFill/>
        </p:spPr>
        <p:txBody>
          <a:bodyPr wrap="square">
            <a:spAutoFit/>
          </a:bodyPr>
          <a:lstStyle/>
          <a:p>
            <a:r>
              <a:rPr lang="da-DK" dirty="0"/>
              <a:t>https://github.com/stampes/CISimple</a:t>
            </a:r>
          </a:p>
        </p:txBody>
      </p:sp>
    </p:spTree>
    <p:extLst>
      <p:ext uri="{BB962C8B-B14F-4D97-AF65-F5344CB8AC3E}">
        <p14:creationId xmlns:p14="http://schemas.microsoft.com/office/powerpoint/2010/main" val="926611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E8B6953-8F7A-4C25-A193-6D3FBF40514F}"/>
              </a:ext>
            </a:extLst>
          </p:cNvPr>
          <p:cNvSpPr>
            <a:spLocks noGrp="1"/>
          </p:cNvSpPr>
          <p:nvPr>
            <p:ph type="pic" sz="quarter" idx="12"/>
          </p:nvPr>
        </p:nvSpPr>
        <p:spPr/>
      </p:sp>
      <p:sp>
        <p:nvSpPr>
          <p:cNvPr id="20" name="Text Placeholder 19">
            <a:extLst>
              <a:ext uri="{FF2B5EF4-FFF2-40B4-BE49-F238E27FC236}">
                <a16:creationId xmlns:a16="http://schemas.microsoft.com/office/drawing/2014/main" id="{6D6CDF38-4CB3-4EBD-95C2-6B01A8691CDF}"/>
              </a:ext>
            </a:extLst>
          </p:cNvPr>
          <p:cNvSpPr>
            <a:spLocks noGrp="1"/>
          </p:cNvSpPr>
          <p:nvPr>
            <p:ph type="body" sz="quarter" idx="25"/>
          </p:nvPr>
        </p:nvSpPr>
        <p:spPr/>
        <p:txBody>
          <a:bodyPr/>
          <a:lstStyle/>
          <a:p>
            <a:endParaRPr lang="en-US"/>
          </a:p>
        </p:txBody>
      </p:sp>
      <p:sp>
        <p:nvSpPr>
          <p:cNvPr id="21" name="Text Placeholder 20">
            <a:extLst>
              <a:ext uri="{FF2B5EF4-FFF2-40B4-BE49-F238E27FC236}">
                <a16:creationId xmlns:a16="http://schemas.microsoft.com/office/drawing/2014/main" id="{0BC1E03E-22D9-4BD7-ABB7-C9579E1BB29B}"/>
              </a:ext>
            </a:extLst>
          </p:cNvPr>
          <p:cNvSpPr>
            <a:spLocks noGrp="1"/>
          </p:cNvSpPr>
          <p:nvPr>
            <p:ph type="body" sz="quarter" idx="26"/>
          </p:nvPr>
        </p:nvSpPr>
        <p:spPr/>
        <p:txBody>
          <a:bodyPr/>
          <a:lstStyle/>
          <a:p>
            <a:endParaRPr lang="en-US"/>
          </a:p>
        </p:txBody>
      </p:sp>
      <p:sp>
        <p:nvSpPr>
          <p:cNvPr id="22" name="Text Placeholder 21">
            <a:extLst>
              <a:ext uri="{FF2B5EF4-FFF2-40B4-BE49-F238E27FC236}">
                <a16:creationId xmlns:a16="http://schemas.microsoft.com/office/drawing/2014/main" id="{7EC80CCE-AF06-47A1-95D9-60C51327CF1A}"/>
              </a:ext>
            </a:extLst>
          </p:cNvPr>
          <p:cNvSpPr>
            <a:spLocks noGrp="1"/>
          </p:cNvSpPr>
          <p:nvPr>
            <p:ph type="body" sz="quarter" idx="27"/>
          </p:nvPr>
        </p:nvSpPr>
        <p:spPr/>
        <p:txBody>
          <a:bodyPr/>
          <a:lstStyle/>
          <a:p>
            <a:endParaRPr lang="en-US"/>
          </a:p>
        </p:txBody>
      </p:sp>
      <p:sp>
        <p:nvSpPr>
          <p:cNvPr id="16" name="Title 15">
            <a:extLst>
              <a:ext uri="{FF2B5EF4-FFF2-40B4-BE49-F238E27FC236}">
                <a16:creationId xmlns:a16="http://schemas.microsoft.com/office/drawing/2014/main" id="{F414FE9A-769A-4414-BA6B-826DBE70883C}"/>
              </a:ext>
            </a:extLst>
          </p:cNvPr>
          <p:cNvSpPr>
            <a:spLocks noGrp="1"/>
          </p:cNvSpPr>
          <p:nvPr>
            <p:ph type="title"/>
          </p:nvPr>
        </p:nvSpPr>
        <p:spPr>
          <a:xfrm>
            <a:off x="552764" y="843014"/>
            <a:ext cx="8119749" cy="550358"/>
          </a:xfrm>
        </p:spPr>
        <p:txBody>
          <a:bodyPr/>
          <a:lstStyle/>
          <a:p>
            <a:r>
              <a:rPr lang="en-US" dirty="0"/>
              <a:t>And it just “Run tests”</a:t>
            </a:r>
          </a:p>
        </p:txBody>
      </p:sp>
      <p:sp>
        <p:nvSpPr>
          <p:cNvPr id="9" name="TextBox 8">
            <a:extLst>
              <a:ext uri="{FF2B5EF4-FFF2-40B4-BE49-F238E27FC236}">
                <a16:creationId xmlns:a16="http://schemas.microsoft.com/office/drawing/2014/main" id="{8BE1BC9D-7B33-48BD-B2BB-98031DA67B2A}"/>
              </a:ext>
            </a:extLst>
          </p:cNvPr>
          <p:cNvSpPr txBox="1"/>
          <p:nvPr/>
        </p:nvSpPr>
        <p:spPr>
          <a:xfrm>
            <a:off x="310793" y="2830798"/>
            <a:ext cx="7772400" cy="769441"/>
          </a:xfrm>
          <a:prstGeom prst="rect">
            <a:avLst/>
          </a:prstGeom>
          <a:noFill/>
        </p:spPr>
        <p:txBody>
          <a:bodyPr wrap="square">
            <a:spAutoFit/>
          </a:bodyPr>
          <a:lstStyle/>
          <a:p>
            <a:pPr algn="ctr"/>
            <a:r>
              <a:rPr lang="da-DK" sz="4400" dirty="0" err="1">
                <a:latin typeface="APL385 Unicode" panose="020B0709000202000203" pitchFamily="49" charset="0"/>
              </a:rPr>
              <a:t>Thank</a:t>
            </a:r>
            <a:r>
              <a:rPr lang="da-DK" sz="4400" dirty="0">
                <a:latin typeface="APL385 Unicode" panose="020B0709000202000203" pitchFamily="49" charset="0"/>
              </a:rPr>
              <a:t> </a:t>
            </a:r>
            <a:r>
              <a:rPr lang="da-DK" sz="4400" dirty="0" err="1">
                <a:latin typeface="APL385 Unicode" panose="020B0709000202000203" pitchFamily="49" charset="0"/>
              </a:rPr>
              <a:t>you</a:t>
            </a:r>
            <a:r>
              <a:rPr lang="da-DK" sz="4400" dirty="0">
                <a:latin typeface="APL385 Unicode" panose="020B0709000202000203" pitchFamily="49" charset="0"/>
              </a:rPr>
              <a:t> </a:t>
            </a:r>
          </a:p>
        </p:txBody>
      </p:sp>
    </p:spTree>
    <p:extLst>
      <p:ext uri="{BB962C8B-B14F-4D97-AF65-F5344CB8AC3E}">
        <p14:creationId xmlns:p14="http://schemas.microsoft.com/office/powerpoint/2010/main" val="950591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CD06BB6-11B6-4320-B0C1-6DC068F392AD}"/>
              </a:ext>
            </a:extLst>
          </p:cNvPr>
          <p:cNvSpPr>
            <a:spLocks noGrp="1"/>
          </p:cNvSpPr>
          <p:nvPr>
            <p:ph type="body" sz="quarter" idx="27"/>
          </p:nvPr>
        </p:nvSpPr>
        <p:spPr/>
        <p:txBody>
          <a:bodyPr/>
          <a:lstStyle/>
          <a:p>
            <a:endParaRPr lang="en-US"/>
          </a:p>
        </p:txBody>
      </p:sp>
      <p:sp>
        <p:nvSpPr>
          <p:cNvPr id="11" name="Text Placeholder 10">
            <a:extLst>
              <a:ext uri="{FF2B5EF4-FFF2-40B4-BE49-F238E27FC236}">
                <a16:creationId xmlns:a16="http://schemas.microsoft.com/office/drawing/2014/main" id="{DEE46DC2-73FB-479A-B553-ECBB32E43879}"/>
              </a:ext>
            </a:extLst>
          </p:cNvPr>
          <p:cNvSpPr>
            <a:spLocks noGrp="1"/>
          </p:cNvSpPr>
          <p:nvPr>
            <p:ph type="body" sz="quarter" idx="29"/>
          </p:nvPr>
        </p:nvSpPr>
        <p:spPr/>
        <p:txBody>
          <a:bodyPr/>
          <a:lstStyle/>
          <a:p>
            <a:endParaRPr lang="en-US"/>
          </a:p>
        </p:txBody>
      </p:sp>
      <p:sp>
        <p:nvSpPr>
          <p:cNvPr id="12" name="Text Placeholder 11">
            <a:extLst>
              <a:ext uri="{FF2B5EF4-FFF2-40B4-BE49-F238E27FC236}">
                <a16:creationId xmlns:a16="http://schemas.microsoft.com/office/drawing/2014/main" id="{E3629090-AA90-4592-BED5-343E414BE265}"/>
              </a:ext>
            </a:extLst>
          </p:cNvPr>
          <p:cNvSpPr>
            <a:spLocks noGrp="1"/>
          </p:cNvSpPr>
          <p:nvPr>
            <p:ph type="body" sz="quarter" idx="33"/>
          </p:nvPr>
        </p:nvSpPr>
        <p:spPr/>
        <p:txBody>
          <a:bodyPr/>
          <a:lstStyle/>
          <a:p>
            <a:endParaRPr lang="en-US"/>
          </a:p>
        </p:txBody>
      </p:sp>
      <p:sp>
        <p:nvSpPr>
          <p:cNvPr id="13" name="Text Placeholder 12">
            <a:extLst>
              <a:ext uri="{FF2B5EF4-FFF2-40B4-BE49-F238E27FC236}">
                <a16:creationId xmlns:a16="http://schemas.microsoft.com/office/drawing/2014/main" id="{AEA4AB9E-1F3E-47C9-BEC0-B9ABB0CD8CA0}"/>
              </a:ext>
            </a:extLst>
          </p:cNvPr>
          <p:cNvSpPr>
            <a:spLocks noGrp="1"/>
          </p:cNvSpPr>
          <p:nvPr>
            <p:ph type="body" sz="quarter" idx="34"/>
          </p:nvPr>
        </p:nvSpPr>
        <p:spPr/>
        <p:txBody>
          <a:bodyPr/>
          <a:lstStyle/>
          <a:p>
            <a:endParaRPr lang="en-US"/>
          </a:p>
        </p:txBody>
      </p:sp>
    </p:spTree>
    <p:extLst>
      <p:ext uri="{BB962C8B-B14F-4D97-AF65-F5344CB8AC3E}">
        <p14:creationId xmlns:p14="http://schemas.microsoft.com/office/powerpoint/2010/main" val="3987051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C8620B0-91C5-4A6A-B160-75F88C3ED6FB}"/>
              </a:ext>
            </a:extLst>
          </p:cNvPr>
          <p:cNvSpPr>
            <a:spLocks noGrp="1"/>
          </p:cNvSpPr>
          <p:nvPr>
            <p:ph type="title"/>
          </p:nvPr>
        </p:nvSpPr>
        <p:spPr/>
        <p:txBody>
          <a:bodyPr/>
          <a:lstStyle/>
          <a:p>
            <a:endParaRPr lang="en-US"/>
          </a:p>
        </p:txBody>
      </p:sp>
      <p:sp>
        <p:nvSpPr>
          <p:cNvPr id="14" name="Content Placeholder 13">
            <a:extLst>
              <a:ext uri="{FF2B5EF4-FFF2-40B4-BE49-F238E27FC236}">
                <a16:creationId xmlns:a16="http://schemas.microsoft.com/office/drawing/2014/main" id="{7647DFBD-306D-4113-AFD1-C63D759A6A8E}"/>
              </a:ext>
            </a:extLst>
          </p:cNvPr>
          <p:cNvSpPr>
            <a:spLocks noGrp="1"/>
          </p:cNvSpPr>
          <p:nvPr>
            <p:ph sz="quarter" idx="13"/>
          </p:nvPr>
        </p:nvSpPr>
        <p:spPr/>
        <p:txBody>
          <a:bodyPr/>
          <a:lstStyle/>
          <a:p>
            <a:r>
              <a:rPr lang="en-US"/>
              <a:t>Me	</a:t>
            </a:r>
          </a:p>
          <a:p>
            <a:r>
              <a:rPr lang="en-US"/>
              <a:t>Define SimCorp </a:t>
            </a:r>
          </a:p>
          <a:p>
            <a:r>
              <a:rPr lang="en-US"/>
              <a:t>Define Scope</a:t>
            </a:r>
          </a:p>
          <a:p>
            <a:r>
              <a:rPr lang="en-US"/>
              <a:t>Define an application</a:t>
            </a:r>
          </a:p>
          <a:p>
            <a:r>
              <a:rPr lang="en-US"/>
              <a:t>Build a unit test engine</a:t>
            </a:r>
          </a:p>
          <a:p>
            <a:r>
              <a:rPr lang="en-US"/>
              <a:t>Run a unit test engine</a:t>
            </a:r>
          </a:p>
          <a:p>
            <a:r>
              <a:rPr lang="en-US"/>
              <a:t>Automate a unit test engine </a:t>
            </a:r>
          </a:p>
          <a:p>
            <a:r>
              <a:rPr lang="en-US"/>
              <a:t>Show pull requests validation</a:t>
            </a:r>
          </a:p>
          <a:p>
            <a:r>
              <a:rPr lang="en-US"/>
              <a:t>Show merge gate (code lines, builds CPUs, costs) </a:t>
            </a:r>
          </a:p>
          <a:p>
            <a:endParaRPr lang="en-US"/>
          </a:p>
        </p:txBody>
      </p:sp>
      <p:sp>
        <p:nvSpPr>
          <p:cNvPr id="15" name="Text Placeholder 14">
            <a:extLst>
              <a:ext uri="{FF2B5EF4-FFF2-40B4-BE49-F238E27FC236}">
                <a16:creationId xmlns:a16="http://schemas.microsoft.com/office/drawing/2014/main" id="{72262571-9001-4725-9B35-CC9510D2887E}"/>
              </a:ext>
            </a:extLst>
          </p:cNvPr>
          <p:cNvSpPr>
            <a:spLocks noGrp="1"/>
          </p:cNvSpPr>
          <p:nvPr>
            <p:ph type="body" sz="quarter" idx="22"/>
          </p:nvPr>
        </p:nvSpPr>
        <p:spPr/>
        <p:txBody>
          <a:bodyPr/>
          <a:lstStyle/>
          <a:p>
            <a:endParaRPr lang="en-US"/>
          </a:p>
        </p:txBody>
      </p:sp>
    </p:spTree>
    <p:extLst>
      <p:ext uri="{BB962C8B-B14F-4D97-AF65-F5344CB8AC3E}">
        <p14:creationId xmlns:p14="http://schemas.microsoft.com/office/powerpoint/2010/main" val="831514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E8B6953-8F7A-4C25-A193-6D3FBF40514F}"/>
              </a:ext>
            </a:extLst>
          </p:cNvPr>
          <p:cNvSpPr>
            <a:spLocks noGrp="1"/>
          </p:cNvSpPr>
          <p:nvPr>
            <p:ph type="pic" sz="quarter" idx="12"/>
          </p:nvPr>
        </p:nvSpPr>
        <p:spPr>
          <a:xfrm>
            <a:off x="10764570" y="0"/>
            <a:ext cx="1427430" cy="6858000"/>
          </a:xfrm>
        </p:spPr>
      </p:sp>
      <p:sp>
        <p:nvSpPr>
          <p:cNvPr id="18" name="Content Placeholder 17">
            <a:extLst>
              <a:ext uri="{FF2B5EF4-FFF2-40B4-BE49-F238E27FC236}">
                <a16:creationId xmlns:a16="http://schemas.microsoft.com/office/drawing/2014/main" id="{106EE1A1-8D5C-4035-AA3A-93CAD8C68EAC}"/>
              </a:ext>
            </a:extLst>
          </p:cNvPr>
          <p:cNvSpPr>
            <a:spLocks noGrp="1"/>
          </p:cNvSpPr>
          <p:nvPr>
            <p:ph sz="quarter" idx="14"/>
          </p:nvPr>
        </p:nvSpPr>
        <p:spPr>
          <a:xfrm>
            <a:off x="552763" y="1465006"/>
            <a:ext cx="9686706" cy="4927085"/>
          </a:xfrm>
        </p:spPr>
        <p:txBody>
          <a:bodyPr/>
          <a:lstStyle/>
          <a:p>
            <a:pPr marL="0" indent="0">
              <a:buNone/>
            </a:pPr>
            <a:r>
              <a:rPr lang="en-US" sz="2800" b="0" i="0" dirty="0">
                <a:solidFill>
                  <a:srgbClr val="000000"/>
                </a:solidFill>
                <a:effectLst/>
                <a:latin typeface="Arial" panose="020B0604020202020204" pitchFamily="34" charset="0"/>
              </a:rPr>
              <a:t>Working with APL since 1992 where I started in SimCorp - “Whenever possible ‘steal’ code”</a:t>
            </a:r>
          </a:p>
          <a:p>
            <a:pPr marL="0" indent="0">
              <a:buNone/>
            </a:pPr>
            <a:endParaRPr lang="en-US" sz="2800" b="0" i="0" dirty="0">
              <a:solidFill>
                <a:srgbClr val="000000"/>
              </a:solidFill>
              <a:effectLst/>
              <a:latin typeface="Arial" panose="020B0604020202020204" pitchFamily="34" charset="0"/>
            </a:endParaRPr>
          </a:p>
          <a:p>
            <a:pPr marL="0" indent="0">
              <a:buNone/>
            </a:pPr>
            <a:r>
              <a:rPr lang="en-US" sz="2800" dirty="0">
                <a:solidFill>
                  <a:srgbClr val="000000"/>
                </a:solidFill>
                <a:latin typeface="Arial" panose="020B0604020202020204" pitchFamily="34" charset="0"/>
              </a:rPr>
              <a:t>System Architect in “Engineering Platform” responsible for the qualification pipeline for the SimCorp Dimension Solution.</a:t>
            </a:r>
          </a:p>
          <a:p>
            <a:pPr marL="0" indent="0">
              <a:buNone/>
            </a:pPr>
            <a:endParaRPr lang="en-US" sz="2800" dirty="0">
              <a:solidFill>
                <a:srgbClr val="000000"/>
              </a:solidFill>
              <a:latin typeface="Arial" panose="020B0604020202020204" pitchFamily="34" charset="0"/>
            </a:endParaRPr>
          </a:p>
          <a:p>
            <a:pPr marL="0" indent="0">
              <a:buNone/>
            </a:pPr>
            <a:r>
              <a:rPr lang="en-US" sz="2800" dirty="0">
                <a:solidFill>
                  <a:srgbClr val="000000"/>
                </a:solidFill>
                <a:latin typeface="Arial" panose="020B0604020202020204" pitchFamily="34" charset="0"/>
              </a:rPr>
              <a:t>“Current” challenge:</a:t>
            </a:r>
          </a:p>
          <a:p>
            <a:pPr marL="0" indent="0">
              <a:buNone/>
            </a:pPr>
            <a:r>
              <a:rPr lang="en-US" sz="2800" dirty="0">
                <a:solidFill>
                  <a:srgbClr val="000000"/>
                </a:solidFill>
                <a:latin typeface="Arial" panose="020B0604020202020204" pitchFamily="34" charset="0"/>
              </a:rPr>
              <a:t>Moving SimCorp Dimension from own developed repositories (and pipelines) to GitHub based on files for all APL (and other programming languages) components – while everything still works.</a:t>
            </a:r>
            <a:endParaRPr lang="en-US" sz="2800" dirty="0"/>
          </a:p>
        </p:txBody>
      </p:sp>
      <p:sp>
        <p:nvSpPr>
          <p:cNvPr id="20" name="Text Placeholder 19">
            <a:extLst>
              <a:ext uri="{FF2B5EF4-FFF2-40B4-BE49-F238E27FC236}">
                <a16:creationId xmlns:a16="http://schemas.microsoft.com/office/drawing/2014/main" id="{6D6CDF38-4CB3-4EBD-95C2-6B01A8691CDF}"/>
              </a:ext>
            </a:extLst>
          </p:cNvPr>
          <p:cNvSpPr>
            <a:spLocks noGrp="1"/>
          </p:cNvSpPr>
          <p:nvPr>
            <p:ph type="body" sz="quarter" idx="25"/>
          </p:nvPr>
        </p:nvSpPr>
        <p:spPr/>
        <p:txBody>
          <a:bodyPr/>
          <a:lstStyle/>
          <a:p>
            <a:endParaRPr lang="en-US"/>
          </a:p>
        </p:txBody>
      </p:sp>
      <p:sp>
        <p:nvSpPr>
          <p:cNvPr id="21" name="Text Placeholder 20">
            <a:extLst>
              <a:ext uri="{FF2B5EF4-FFF2-40B4-BE49-F238E27FC236}">
                <a16:creationId xmlns:a16="http://schemas.microsoft.com/office/drawing/2014/main" id="{0BC1E03E-22D9-4BD7-ABB7-C9579E1BB29B}"/>
              </a:ext>
            </a:extLst>
          </p:cNvPr>
          <p:cNvSpPr>
            <a:spLocks noGrp="1"/>
          </p:cNvSpPr>
          <p:nvPr>
            <p:ph type="body" sz="quarter" idx="26"/>
          </p:nvPr>
        </p:nvSpPr>
        <p:spPr/>
        <p:txBody>
          <a:bodyPr/>
          <a:lstStyle/>
          <a:p>
            <a:endParaRPr lang="en-US"/>
          </a:p>
        </p:txBody>
      </p:sp>
      <p:sp>
        <p:nvSpPr>
          <p:cNvPr id="22" name="Text Placeholder 21">
            <a:extLst>
              <a:ext uri="{FF2B5EF4-FFF2-40B4-BE49-F238E27FC236}">
                <a16:creationId xmlns:a16="http://schemas.microsoft.com/office/drawing/2014/main" id="{7EC80CCE-AF06-47A1-95D9-60C51327CF1A}"/>
              </a:ext>
            </a:extLst>
          </p:cNvPr>
          <p:cNvSpPr>
            <a:spLocks noGrp="1"/>
          </p:cNvSpPr>
          <p:nvPr>
            <p:ph type="body" sz="quarter" idx="27"/>
          </p:nvPr>
        </p:nvSpPr>
        <p:spPr/>
        <p:txBody>
          <a:bodyPr/>
          <a:lstStyle/>
          <a:p>
            <a:endParaRPr lang="en-US"/>
          </a:p>
        </p:txBody>
      </p:sp>
      <p:sp>
        <p:nvSpPr>
          <p:cNvPr id="16" name="Title 15">
            <a:extLst>
              <a:ext uri="{FF2B5EF4-FFF2-40B4-BE49-F238E27FC236}">
                <a16:creationId xmlns:a16="http://schemas.microsoft.com/office/drawing/2014/main" id="{F414FE9A-769A-4414-BA6B-826DBE70883C}"/>
              </a:ext>
            </a:extLst>
          </p:cNvPr>
          <p:cNvSpPr>
            <a:spLocks noGrp="1"/>
          </p:cNvSpPr>
          <p:nvPr>
            <p:ph type="title"/>
          </p:nvPr>
        </p:nvSpPr>
        <p:spPr/>
        <p:txBody>
          <a:bodyPr/>
          <a:lstStyle/>
          <a:p>
            <a:r>
              <a:rPr lang="en-US"/>
              <a:t>Me</a:t>
            </a:r>
          </a:p>
        </p:txBody>
      </p:sp>
    </p:spTree>
    <p:extLst>
      <p:ext uri="{BB962C8B-B14F-4D97-AF65-F5344CB8AC3E}">
        <p14:creationId xmlns:p14="http://schemas.microsoft.com/office/powerpoint/2010/main" val="1907364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ctangle 204">
            <a:hlinkClick r:id="rId3" action="ppaction://hlinksldjump"/>
            <a:extLst>
              <a:ext uri="{FF2B5EF4-FFF2-40B4-BE49-F238E27FC236}">
                <a16:creationId xmlns:a16="http://schemas.microsoft.com/office/drawing/2014/main" id="{C947E869-1291-439C-B470-C12718829C70}"/>
              </a:ext>
            </a:extLst>
          </p:cNvPr>
          <p:cNvSpPr/>
          <p:nvPr/>
        </p:nvSpPr>
        <p:spPr>
          <a:xfrm>
            <a:off x="11349037" y="0"/>
            <a:ext cx="842963" cy="84296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732C2D8-AE09-49D4-A9B1-34E0C76B4AE0}"/>
              </a:ext>
            </a:extLst>
          </p:cNvPr>
          <p:cNvSpPr>
            <a:spLocks noGrp="1"/>
          </p:cNvSpPr>
          <p:nvPr>
            <p:ph type="title"/>
          </p:nvPr>
        </p:nvSpPr>
        <p:spPr/>
        <p:txBody>
          <a:bodyPr/>
          <a:lstStyle/>
          <a:p>
            <a:r>
              <a:rPr lang="en-US"/>
              <a:t>The world’s leading provider bringing integrated solutions to investment managers</a:t>
            </a:r>
          </a:p>
        </p:txBody>
      </p:sp>
      <p:sp>
        <p:nvSpPr>
          <p:cNvPr id="36" name="Content Placeholder 202">
            <a:extLst>
              <a:ext uri="{FF2B5EF4-FFF2-40B4-BE49-F238E27FC236}">
                <a16:creationId xmlns:a16="http://schemas.microsoft.com/office/drawing/2014/main" id="{29020F9F-FEF0-4BFC-BE24-C776787C0B5B}"/>
              </a:ext>
            </a:extLst>
          </p:cNvPr>
          <p:cNvSpPr txBox="1">
            <a:spLocks/>
          </p:cNvSpPr>
          <p:nvPr/>
        </p:nvSpPr>
        <p:spPr>
          <a:xfrm>
            <a:off x="552763" y="2926330"/>
            <a:ext cx="4548131" cy="2323713"/>
          </a:xfrm>
          <a:prstGeom prst="rect">
            <a:avLst/>
          </a:prstGeom>
          <a:noFill/>
          <a:ln>
            <a:noFill/>
          </a:ln>
        </p:spPr>
        <p:txBody>
          <a:bodyPr vert="horz" lIns="0" tIns="0" rIns="0" bIns="0" rtlCol="0" anchor="ctr">
            <a:noAutofit/>
          </a:bodyPr>
          <a:lstStyle>
            <a:lvl1pPr marL="179388" indent="-17938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9388" marR="0" lvl="0" indent="-179388" algn="l" defTabSz="914400" rtl="0" eaLnBrk="1" fontAlgn="auto" latinLnBrk="0" hangingPunct="1">
              <a:lnSpc>
                <a:spcPct val="90000"/>
              </a:lnSpc>
              <a:spcBef>
                <a:spcPts val="600"/>
              </a:spcBef>
              <a:spcAft>
                <a:spcPts val="0"/>
              </a:spcAft>
              <a:buClrTx/>
              <a:buSzTx/>
              <a:buFont typeface="Arial" pitchFamily="34" charset="0"/>
              <a:buChar char="•"/>
              <a:tabLst/>
              <a:defRPr/>
            </a:pPr>
            <a:r>
              <a:rPr kumimoji="0" lang="en-US" sz="1400" b="0" i="0" u="none" strike="noStrike" kern="1200" cap="none" spc="0" normalizeH="0" baseline="0" noProof="0">
                <a:ln>
                  <a:noFill/>
                </a:ln>
                <a:solidFill>
                  <a:prstClr val="black"/>
                </a:solidFill>
                <a:effectLst/>
                <a:uLnTx/>
                <a:uFillTx/>
                <a:latin typeface="GT America Ext Rg"/>
                <a:ea typeface="+mn-ea"/>
                <a:cs typeface="+mn-cs"/>
              </a:rPr>
              <a:t>Servicing the global </a:t>
            </a:r>
            <a:br>
              <a:rPr kumimoji="0" lang="en-US" sz="1400" b="0" i="0" u="none" strike="noStrike" kern="1200" cap="none" spc="0" normalizeH="0" baseline="0" noProof="0">
                <a:ln>
                  <a:noFill/>
                </a:ln>
                <a:solidFill>
                  <a:prstClr val="black"/>
                </a:solidFill>
                <a:effectLst/>
                <a:uLnTx/>
                <a:uFillTx/>
                <a:latin typeface="GT America Ext Rg"/>
                <a:ea typeface="+mn-ea"/>
                <a:cs typeface="+mn-cs"/>
              </a:rPr>
            </a:br>
            <a:r>
              <a:rPr kumimoji="0" lang="en-US" sz="1400" b="0" i="0" u="none" strike="noStrike" kern="1200" cap="none" spc="0" normalizeH="0" baseline="0" noProof="0">
                <a:ln>
                  <a:noFill/>
                </a:ln>
                <a:solidFill>
                  <a:prstClr val="black"/>
                </a:solidFill>
                <a:effectLst/>
                <a:uLnTx/>
                <a:uFillTx/>
                <a:latin typeface="GT America Ext Rg"/>
                <a:ea typeface="+mn-ea"/>
                <a:cs typeface="+mn-cs"/>
              </a:rPr>
              <a:t>buy-side market</a:t>
            </a:r>
          </a:p>
          <a:p>
            <a:pPr marL="179388" marR="0" lvl="0" indent="-179388" algn="l" defTabSz="914400" rtl="0" eaLnBrk="1" fontAlgn="auto" latinLnBrk="0" hangingPunct="1">
              <a:lnSpc>
                <a:spcPct val="90000"/>
              </a:lnSpc>
              <a:spcBef>
                <a:spcPts val="600"/>
              </a:spcBef>
              <a:spcAft>
                <a:spcPts val="0"/>
              </a:spcAft>
              <a:buClrTx/>
              <a:buSzTx/>
              <a:buFont typeface="Arial" pitchFamily="34" charset="0"/>
              <a:buChar char="•"/>
              <a:tabLst/>
              <a:defRPr/>
            </a:pPr>
            <a:r>
              <a:rPr kumimoji="0" lang="en-US" sz="1400" b="0" i="0" u="none" strike="noStrike" kern="1200" cap="none" spc="0" normalizeH="0" baseline="0" noProof="0">
                <a:ln>
                  <a:noFill/>
                </a:ln>
                <a:solidFill>
                  <a:prstClr val="black"/>
                </a:solidFill>
                <a:effectLst/>
                <a:uLnTx/>
                <a:uFillTx/>
                <a:latin typeface="GT America Ext Rg"/>
                <a:ea typeface="+mn-ea"/>
                <a:cs typeface="+mn-cs"/>
              </a:rPr>
              <a:t>Established in 1971</a:t>
            </a:r>
          </a:p>
          <a:p>
            <a:pPr marL="179388" marR="0" lvl="0" indent="-179388" algn="l" defTabSz="914400" rtl="0" eaLnBrk="1" fontAlgn="auto" latinLnBrk="0" hangingPunct="1">
              <a:lnSpc>
                <a:spcPct val="90000"/>
              </a:lnSpc>
              <a:spcBef>
                <a:spcPts val="600"/>
              </a:spcBef>
              <a:spcAft>
                <a:spcPts val="0"/>
              </a:spcAft>
              <a:buClrTx/>
              <a:buSzTx/>
              <a:buFont typeface="Arial" pitchFamily="34" charset="0"/>
              <a:buChar char="•"/>
              <a:tabLst/>
              <a:defRPr/>
            </a:pPr>
            <a:r>
              <a:rPr kumimoji="0" lang="en-US" sz="1400" b="0" i="0" u="none" strike="noStrike" kern="1200" cap="none" spc="0" normalizeH="0" baseline="0" noProof="0">
                <a:ln>
                  <a:noFill/>
                </a:ln>
                <a:solidFill>
                  <a:prstClr val="black"/>
                </a:solidFill>
                <a:effectLst/>
                <a:uLnTx/>
                <a:uFillTx/>
                <a:latin typeface="GT America Ext Rg"/>
                <a:ea typeface="+mn-ea"/>
                <a:cs typeface="+mn-cs"/>
              </a:rPr>
              <a:t>Headquartered in Copenhagen, </a:t>
            </a:r>
            <a:br>
              <a:rPr kumimoji="0" lang="en-US" sz="1400" b="0" i="0" u="none" strike="noStrike" kern="1200" cap="none" spc="0" normalizeH="0" baseline="0" noProof="0">
                <a:ln>
                  <a:noFill/>
                </a:ln>
                <a:solidFill>
                  <a:prstClr val="black"/>
                </a:solidFill>
                <a:effectLst/>
                <a:uLnTx/>
                <a:uFillTx/>
                <a:latin typeface="GT America Ext Rg"/>
                <a:ea typeface="+mn-ea"/>
                <a:cs typeface="+mn-cs"/>
              </a:rPr>
            </a:br>
            <a:r>
              <a:rPr kumimoji="0" lang="en-US" sz="1400" b="0" i="0" u="none" strike="noStrike" kern="1200" cap="none" spc="0" normalizeH="0" baseline="0" noProof="0">
                <a:ln>
                  <a:noFill/>
                </a:ln>
                <a:solidFill>
                  <a:prstClr val="black"/>
                </a:solidFill>
                <a:effectLst/>
                <a:uLnTx/>
                <a:uFillTx/>
                <a:latin typeface="GT America Ext Rg"/>
                <a:ea typeface="+mn-ea"/>
                <a:cs typeface="+mn-cs"/>
              </a:rPr>
              <a:t>Denmark</a:t>
            </a:r>
          </a:p>
          <a:p>
            <a:pPr marL="179388" marR="0" lvl="0" indent="-179388" algn="l" defTabSz="914400" rtl="0" eaLnBrk="1" fontAlgn="auto" latinLnBrk="0" hangingPunct="1">
              <a:lnSpc>
                <a:spcPct val="90000"/>
              </a:lnSpc>
              <a:spcBef>
                <a:spcPts val="600"/>
              </a:spcBef>
              <a:spcAft>
                <a:spcPts val="0"/>
              </a:spcAft>
              <a:buClrTx/>
              <a:buSzTx/>
              <a:buFont typeface="Arial" pitchFamily="34" charset="0"/>
              <a:buChar char="•"/>
              <a:tabLst/>
              <a:defRPr/>
            </a:pPr>
            <a:r>
              <a:rPr lang="en-US">
                <a:solidFill>
                  <a:prstClr val="black"/>
                </a:solidFill>
                <a:latin typeface="GT America Ext Rg"/>
              </a:rPr>
              <a:t>Listed on</a:t>
            </a:r>
            <a:r>
              <a:rPr kumimoji="0" lang="en-US" sz="1400" b="0" i="0" u="none" strike="noStrike" kern="1200" cap="none" spc="0" normalizeH="0" baseline="0" noProof="0">
                <a:ln>
                  <a:noFill/>
                </a:ln>
                <a:solidFill>
                  <a:prstClr val="black"/>
                </a:solidFill>
                <a:effectLst/>
                <a:uLnTx/>
                <a:uFillTx/>
                <a:latin typeface="GT America Ext Rg"/>
                <a:ea typeface="+mn-ea"/>
                <a:cs typeface="+mn-cs"/>
              </a:rPr>
              <a:t> Nasdaq Copenhagen </a:t>
            </a:r>
          </a:p>
          <a:p>
            <a:pPr marL="179388" marR="0" lvl="0" indent="-179388" algn="l" defTabSz="914400" rtl="0" eaLnBrk="1" fontAlgn="auto" latinLnBrk="0" hangingPunct="1">
              <a:lnSpc>
                <a:spcPct val="90000"/>
              </a:lnSpc>
              <a:spcBef>
                <a:spcPts val="600"/>
              </a:spcBef>
              <a:spcAft>
                <a:spcPts val="0"/>
              </a:spcAft>
              <a:buClrTx/>
              <a:buSzTx/>
              <a:buFont typeface="Arial" pitchFamily="34" charset="0"/>
              <a:buChar char="•"/>
              <a:tabLst/>
              <a:defRPr/>
            </a:pPr>
            <a:r>
              <a:rPr kumimoji="0" lang="en-US" sz="1400" b="0" i="0" u="none" strike="noStrike" kern="1200" cap="none" spc="0" normalizeH="0" baseline="0" noProof="0">
                <a:ln>
                  <a:noFill/>
                </a:ln>
                <a:solidFill>
                  <a:prstClr val="black"/>
                </a:solidFill>
                <a:effectLst/>
                <a:uLnTx/>
                <a:uFillTx/>
                <a:latin typeface="GT America Ext Rg"/>
                <a:ea typeface="+mn-ea"/>
                <a:cs typeface="+mn-cs"/>
              </a:rPr>
              <a:t>Offices across EMEA, </a:t>
            </a:r>
            <a:br>
              <a:rPr kumimoji="0" lang="en-US" sz="1400" b="0" i="0" u="none" strike="noStrike" kern="1200" cap="none" spc="0" normalizeH="0" baseline="0" noProof="0">
                <a:ln>
                  <a:noFill/>
                </a:ln>
                <a:solidFill>
                  <a:prstClr val="black"/>
                </a:solidFill>
                <a:effectLst/>
                <a:uLnTx/>
                <a:uFillTx/>
                <a:latin typeface="GT America Ext Rg"/>
                <a:ea typeface="+mn-ea"/>
                <a:cs typeface="+mn-cs"/>
              </a:rPr>
            </a:br>
            <a:r>
              <a:rPr kumimoji="0" lang="en-US" sz="1400" b="0" i="0" u="none" strike="noStrike" kern="1200" cap="none" spc="0" normalizeH="0" baseline="0" noProof="0">
                <a:ln>
                  <a:noFill/>
                </a:ln>
                <a:solidFill>
                  <a:prstClr val="black"/>
                </a:solidFill>
                <a:effectLst/>
                <a:uLnTx/>
                <a:uFillTx/>
                <a:latin typeface="GT America Ext Rg"/>
                <a:ea typeface="+mn-ea"/>
                <a:cs typeface="+mn-cs"/>
              </a:rPr>
              <a:t>North America, and APAC</a:t>
            </a:r>
          </a:p>
          <a:p>
            <a:pPr marL="179388" marR="0" lvl="0" indent="-179388" algn="l" defTabSz="914400" rtl="0" eaLnBrk="1" fontAlgn="auto" latinLnBrk="0" hangingPunct="1">
              <a:lnSpc>
                <a:spcPct val="90000"/>
              </a:lnSpc>
              <a:spcBef>
                <a:spcPts val="600"/>
              </a:spcBef>
              <a:spcAft>
                <a:spcPts val="0"/>
              </a:spcAft>
              <a:buClrTx/>
              <a:buSzTx/>
              <a:buFont typeface="Arial" pitchFamily="34" charset="0"/>
              <a:buChar char="•"/>
              <a:tabLst/>
              <a:defRPr/>
            </a:pPr>
            <a:r>
              <a:rPr lang="en-US">
                <a:solidFill>
                  <a:prstClr val="black"/>
                </a:solidFill>
                <a:latin typeface="GT America Ext Rg"/>
              </a:rPr>
              <a:t>2,000</a:t>
            </a:r>
            <a:r>
              <a:rPr kumimoji="0" lang="en-US" sz="1400" b="0" i="0" u="none" strike="noStrike" kern="1200" cap="none" spc="0" normalizeH="0" baseline="0" noProof="0">
                <a:ln>
                  <a:noFill/>
                </a:ln>
                <a:solidFill>
                  <a:prstClr val="black"/>
                </a:solidFill>
                <a:effectLst/>
                <a:uLnTx/>
                <a:uFillTx/>
                <a:latin typeface="GT America Ext Rg"/>
                <a:ea typeface="+mn-ea"/>
                <a:cs typeface="+mn-cs"/>
              </a:rPr>
              <a:t> employees​</a:t>
            </a:r>
          </a:p>
        </p:txBody>
      </p:sp>
      <p:grpSp>
        <p:nvGrpSpPr>
          <p:cNvPr id="37" name="Group 36">
            <a:extLst>
              <a:ext uri="{FF2B5EF4-FFF2-40B4-BE49-F238E27FC236}">
                <a16:creationId xmlns:a16="http://schemas.microsoft.com/office/drawing/2014/main" id="{CBF00F8B-ECCE-41DC-80BD-75CFFB3B8067}"/>
              </a:ext>
            </a:extLst>
          </p:cNvPr>
          <p:cNvGrpSpPr/>
          <p:nvPr/>
        </p:nvGrpSpPr>
        <p:grpSpPr>
          <a:xfrm>
            <a:off x="3869796" y="2342905"/>
            <a:ext cx="7769754" cy="3502362"/>
            <a:chOff x="3869796" y="2270911"/>
            <a:chExt cx="7769754" cy="3502362"/>
          </a:xfrm>
        </p:grpSpPr>
        <p:grpSp>
          <p:nvGrpSpPr>
            <p:cNvPr id="38" name="Group 4">
              <a:extLst>
                <a:ext uri="{FF2B5EF4-FFF2-40B4-BE49-F238E27FC236}">
                  <a16:creationId xmlns:a16="http://schemas.microsoft.com/office/drawing/2014/main" id="{096EFFC2-1E8C-4ADA-8881-F80E9444AB12}"/>
                </a:ext>
              </a:extLst>
            </p:cNvPr>
            <p:cNvGrpSpPr/>
            <p:nvPr/>
          </p:nvGrpSpPr>
          <p:grpSpPr>
            <a:xfrm>
              <a:off x="3869796" y="2270911"/>
              <a:ext cx="7769754" cy="3502362"/>
              <a:chOff x="138113" y="1274763"/>
              <a:chExt cx="8916987" cy="4398963"/>
            </a:xfrm>
            <a:solidFill>
              <a:schemeClr val="accent3"/>
            </a:solidFill>
          </p:grpSpPr>
          <p:sp>
            <p:nvSpPr>
              <p:cNvPr id="60" name="Freeform 6">
                <a:extLst>
                  <a:ext uri="{FF2B5EF4-FFF2-40B4-BE49-F238E27FC236}">
                    <a16:creationId xmlns:a16="http://schemas.microsoft.com/office/drawing/2014/main" id="{AC92797C-05BF-4364-AC98-5429AA7D9C60}"/>
                  </a:ext>
                </a:extLst>
              </p:cNvPr>
              <p:cNvSpPr>
                <a:spLocks/>
              </p:cNvSpPr>
              <p:nvPr/>
            </p:nvSpPr>
            <p:spPr bwMode="auto">
              <a:xfrm>
                <a:off x="4616449" y="4543425"/>
                <a:ext cx="314325" cy="314325"/>
              </a:xfrm>
              <a:custGeom>
                <a:avLst/>
                <a:gdLst>
                  <a:gd name="T0" fmla="*/ 53 w 143"/>
                  <a:gd name="T1" fmla="*/ 137 h 143"/>
                  <a:gd name="T2" fmla="*/ 59 w 143"/>
                  <a:gd name="T3" fmla="*/ 134 h 143"/>
                  <a:gd name="T4" fmla="*/ 65 w 143"/>
                  <a:gd name="T5" fmla="*/ 142 h 143"/>
                  <a:gd name="T6" fmla="*/ 80 w 143"/>
                  <a:gd name="T7" fmla="*/ 141 h 143"/>
                  <a:gd name="T8" fmla="*/ 87 w 143"/>
                  <a:gd name="T9" fmla="*/ 134 h 143"/>
                  <a:gd name="T10" fmla="*/ 87 w 143"/>
                  <a:gd name="T11" fmla="*/ 60 h 143"/>
                  <a:gd name="T12" fmla="*/ 98 w 143"/>
                  <a:gd name="T13" fmla="*/ 55 h 143"/>
                  <a:gd name="T14" fmla="*/ 98 w 143"/>
                  <a:gd name="T15" fmla="*/ 17 h 143"/>
                  <a:gd name="T16" fmla="*/ 109 w 143"/>
                  <a:gd name="T17" fmla="*/ 15 h 143"/>
                  <a:gd name="T18" fmla="*/ 122 w 143"/>
                  <a:gd name="T19" fmla="*/ 12 h 143"/>
                  <a:gd name="T20" fmla="*/ 128 w 143"/>
                  <a:gd name="T21" fmla="*/ 16 h 143"/>
                  <a:gd name="T22" fmla="*/ 136 w 143"/>
                  <a:gd name="T23" fmla="*/ 11 h 143"/>
                  <a:gd name="T24" fmla="*/ 143 w 143"/>
                  <a:gd name="T25" fmla="*/ 9 h 143"/>
                  <a:gd name="T26" fmla="*/ 142 w 143"/>
                  <a:gd name="T27" fmla="*/ 7 h 143"/>
                  <a:gd name="T28" fmla="*/ 119 w 143"/>
                  <a:gd name="T29" fmla="*/ 9 h 143"/>
                  <a:gd name="T30" fmla="*/ 101 w 143"/>
                  <a:gd name="T31" fmla="*/ 10 h 143"/>
                  <a:gd name="T32" fmla="*/ 76 w 143"/>
                  <a:gd name="T33" fmla="*/ 10 h 143"/>
                  <a:gd name="T34" fmla="*/ 72 w 143"/>
                  <a:gd name="T35" fmla="*/ 6 h 143"/>
                  <a:gd name="T36" fmla="*/ 33 w 143"/>
                  <a:gd name="T37" fmla="*/ 6 h 143"/>
                  <a:gd name="T38" fmla="*/ 23 w 143"/>
                  <a:gd name="T39" fmla="*/ 3 h 143"/>
                  <a:gd name="T40" fmla="*/ 13 w 143"/>
                  <a:gd name="T41" fmla="*/ 2 h 143"/>
                  <a:gd name="T42" fmla="*/ 7 w 143"/>
                  <a:gd name="T43" fmla="*/ 0 h 143"/>
                  <a:gd name="T44" fmla="*/ 4 w 143"/>
                  <a:gd name="T45" fmla="*/ 3 h 143"/>
                  <a:gd name="T46" fmla="*/ 0 w 143"/>
                  <a:gd name="T47" fmla="*/ 4 h 143"/>
                  <a:gd name="T48" fmla="*/ 6 w 143"/>
                  <a:gd name="T49" fmla="*/ 19 h 143"/>
                  <a:gd name="T50" fmla="*/ 17 w 143"/>
                  <a:gd name="T51" fmla="*/ 42 h 143"/>
                  <a:gd name="T52" fmla="*/ 29 w 143"/>
                  <a:gd name="T53" fmla="*/ 65 h 143"/>
                  <a:gd name="T54" fmla="*/ 29 w 143"/>
                  <a:gd name="T55" fmla="*/ 84 h 143"/>
                  <a:gd name="T56" fmla="*/ 33 w 143"/>
                  <a:gd name="T57" fmla="*/ 102 h 143"/>
                  <a:gd name="T58" fmla="*/ 41 w 143"/>
                  <a:gd name="T59" fmla="*/ 129 h 143"/>
                  <a:gd name="T60" fmla="*/ 48 w 143"/>
                  <a:gd name="T61" fmla="*/ 138 h 143"/>
                  <a:gd name="T62" fmla="*/ 53 w 143"/>
                  <a:gd name="T63"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3" h="143">
                    <a:moveTo>
                      <a:pt x="53" y="137"/>
                    </a:moveTo>
                    <a:cubicBezTo>
                      <a:pt x="53" y="135"/>
                      <a:pt x="57" y="130"/>
                      <a:pt x="59" y="134"/>
                    </a:cubicBezTo>
                    <a:cubicBezTo>
                      <a:pt x="62" y="137"/>
                      <a:pt x="61" y="142"/>
                      <a:pt x="65" y="142"/>
                    </a:cubicBezTo>
                    <a:cubicBezTo>
                      <a:pt x="70" y="142"/>
                      <a:pt x="78" y="143"/>
                      <a:pt x="80" y="141"/>
                    </a:cubicBezTo>
                    <a:cubicBezTo>
                      <a:pt x="81" y="139"/>
                      <a:pt x="87" y="138"/>
                      <a:pt x="87" y="134"/>
                    </a:cubicBezTo>
                    <a:cubicBezTo>
                      <a:pt x="87" y="130"/>
                      <a:pt x="87" y="62"/>
                      <a:pt x="87" y="60"/>
                    </a:cubicBezTo>
                    <a:cubicBezTo>
                      <a:pt x="87" y="57"/>
                      <a:pt x="98" y="60"/>
                      <a:pt x="98" y="55"/>
                    </a:cubicBezTo>
                    <a:cubicBezTo>
                      <a:pt x="98" y="51"/>
                      <a:pt x="98" y="17"/>
                      <a:pt x="98" y="17"/>
                    </a:cubicBezTo>
                    <a:cubicBezTo>
                      <a:pt x="98" y="17"/>
                      <a:pt x="107" y="16"/>
                      <a:pt x="109" y="15"/>
                    </a:cubicBezTo>
                    <a:cubicBezTo>
                      <a:pt x="111" y="15"/>
                      <a:pt x="120" y="10"/>
                      <a:pt x="122" y="12"/>
                    </a:cubicBezTo>
                    <a:cubicBezTo>
                      <a:pt x="124" y="13"/>
                      <a:pt x="126" y="18"/>
                      <a:pt x="128" y="16"/>
                    </a:cubicBezTo>
                    <a:cubicBezTo>
                      <a:pt x="129" y="14"/>
                      <a:pt x="132" y="11"/>
                      <a:pt x="136" y="11"/>
                    </a:cubicBezTo>
                    <a:cubicBezTo>
                      <a:pt x="137" y="11"/>
                      <a:pt x="140" y="10"/>
                      <a:pt x="143" y="9"/>
                    </a:cubicBezTo>
                    <a:cubicBezTo>
                      <a:pt x="143" y="8"/>
                      <a:pt x="142" y="8"/>
                      <a:pt x="142" y="7"/>
                    </a:cubicBezTo>
                    <a:cubicBezTo>
                      <a:pt x="142" y="4"/>
                      <a:pt x="122" y="7"/>
                      <a:pt x="119" y="9"/>
                    </a:cubicBezTo>
                    <a:cubicBezTo>
                      <a:pt x="115" y="10"/>
                      <a:pt x="104" y="11"/>
                      <a:pt x="101" y="10"/>
                    </a:cubicBezTo>
                    <a:cubicBezTo>
                      <a:pt x="98" y="8"/>
                      <a:pt x="76" y="10"/>
                      <a:pt x="76" y="10"/>
                    </a:cubicBezTo>
                    <a:cubicBezTo>
                      <a:pt x="72" y="6"/>
                      <a:pt x="72" y="6"/>
                      <a:pt x="72" y="6"/>
                    </a:cubicBezTo>
                    <a:cubicBezTo>
                      <a:pt x="72" y="6"/>
                      <a:pt x="37" y="6"/>
                      <a:pt x="33" y="6"/>
                    </a:cubicBezTo>
                    <a:cubicBezTo>
                      <a:pt x="29" y="6"/>
                      <a:pt x="27" y="5"/>
                      <a:pt x="23" y="3"/>
                    </a:cubicBezTo>
                    <a:cubicBezTo>
                      <a:pt x="20" y="1"/>
                      <a:pt x="16" y="1"/>
                      <a:pt x="13" y="2"/>
                    </a:cubicBezTo>
                    <a:cubicBezTo>
                      <a:pt x="9" y="4"/>
                      <a:pt x="10" y="0"/>
                      <a:pt x="7" y="0"/>
                    </a:cubicBezTo>
                    <a:cubicBezTo>
                      <a:pt x="5" y="0"/>
                      <a:pt x="4" y="3"/>
                      <a:pt x="4" y="3"/>
                    </a:cubicBezTo>
                    <a:cubicBezTo>
                      <a:pt x="0" y="4"/>
                      <a:pt x="0" y="4"/>
                      <a:pt x="0" y="4"/>
                    </a:cubicBezTo>
                    <a:cubicBezTo>
                      <a:pt x="0" y="7"/>
                      <a:pt x="3" y="14"/>
                      <a:pt x="6" y="19"/>
                    </a:cubicBezTo>
                    <a:cubicBezTo>
                      <a:pt x="10" y="24"/>
                      <a:pt x="15" y="33"/>
                      <a:pt x="17" y="42"/>
                    </a:cubicBezTo>
                    <a:cubicBezTo>
                      <a:pt x="20" y="50"/>
                      <a:pt x="27" y="59"/>
                      <a:pt x="29" y="65"/>
                    </a:cubicBezTo>
                    <a:cubicBezTo>
                      <a:pt x="31" y="71"/>
                      <a:pt x="28" y="80"/>
                      <a:pt x="29" y="84"/>
                    </a:cubicBezTo>
                    <a:cubicBezTo>
                      <a:pt x="31" y="88"/>
                      <a:pt x="32" y="95"/>
                      <a:pt x="33" y="102"/>
                    </a:cubicBezTo>
                    <a:cubicBezTo>
                      <a:pt x="34" y="109"/>
                      <a:pt x="35" y="123"/>
                      <a:pt x="41" y="129"/>
                    </a:cubicBezTo>
                    <a:cubicBezTo>
                      <a:pt x="43" y="131"/>
                      <a:pt x="46" y="135"/>
                      <a:pt x="48" y="138"/>
                    </a:cubicBezTo>
                    <a:cubicBezTo>
                      <a:pt x="51" y="138"/>
                      <a:pt x="53" y="139"/>
                      <a:pt x="53" y="137"/>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61" name="Freeform 7">
                <a:extLst>
                  <a:ext uri="{FF2B5EF4-FFF2-40B4-BE49-F238E27FC236}">
                    <a16:creationId xmlns:a16="http://schemas.microsoft.com/office/drawing/2014/main" id="{224CB1A7-F92E-4A32-8EF8-14D0DD391706}"/>
                  </a:ext>
                </a:extLst>
              </p:cNvPr>
              <p:cNvSpPr>
                <a:spLocks/>
              </p:cNvSpPr>
              <p:nvPr/>
            </p:nvSpPr>
            <p:spPr bwMode="auto">
              <a:xfrm>
                <a:off x="4930775" y="4508501"/>
                <a:ext cx="196850" cy="173038"/>
              </a:xfrm>
              <a:custGeom>
                <a:avLst/>
                <a:gdLst>
                  <a:gd name="T0" fmla="*/ 60 w 90"/>
                  <a:gd name="T1" fmla="*/ 4 h 79"/>
                  <a:gd name="T2" fmla="*/ 58 w 90"/>
                  <a:gd name="T3" fmla="*/ 0 h 79"/>
                  <a:gd name="T4" fmla="*/ 49 w 90"/>
                  <a:gd name="T5" fmla="*/ 1 h 79"/>
                  <a:gd name="T6" fmla="*/ 42 w 90"/>
                  <a:gd name="T7" fmla="*/ 6 h 79"/>
                  <a:gd name="T8" fmla="*/ 32 w 90"/>
                  <a:gd name="T9" fmla="*/ 14 h 79"/>
                  <a:gd name="T10" fmla="*/ 20 w 90"/>
                  <a:gd name="T11" fmla="*/ 27 h 79"/>
                  <a:gd name="T12" fmla="*/ 6 w 90"/>
                  <a:gd name="T13" fmla="*/ 25 h 79"/>
                  <a:gd name="T14" fmla="*/ 0 w 90"/>
                  <a:gd name="T15" fmla="*/ 25 h 79"/>
                  <a:gd name="T16" fmla="*/ 7 w 90"/>
                  <a:gd name="T17" fmla="*/ 32 h 79"/>
                  <a:gd name="T18" fmla="*/ 13 w 90"/>
                  <a:gd name="T19" fmla="*/ 45 h 79"/>
                  <a:gd name="T20" fmla="*/ 24 w 90"/>
                  <a:gd name="T21" fmla="*/ 53 h 79"/>
                  <a:gd name="T22" fmla="*/ 29 w 90"/>
                  <a:gd name="T23" fmla="*/ 62 h 79"/>
                  <a:gd name="T24" fmla="*/ 36 w 90"/>
                  <a:gd name="T25" fmla="*/ 70 h 79"/>
                  <a:gd name="T26" fmla="*/ 44 w 90"/>
                  <a:gd name="T27" fmla="*/ 74 h 79"/>
                  <a:gd name="T28" fmla="*/ 55 w 90"/>
                  <a:gd name="T29" fmla="*/ 76 h 79"/>
                  <a:gd name="T30" fmla="*/ 68 w 90"/>
                  <a:gd name="T31" fmla="*/ 79 h 79"/>
                  <a:gd name="T32" fmla="*/ 79 w 90"/>
                  <a:gd name="T33" fmla="*/ 67 h 79"/>
                  <a:gd name="T34" fmla="*/ 82 w 90"/>
                  <a:gd name="T35" fmla="*/ 56 h 79"/>
                  <a:gd name="T36" fmla="*/ 88 w 90"/>
                  <a:gd name="T37" fmla="*/ 48 h 79"/>
                  <a:gd name="T38" fmla="*/ 85 w 90"/>
                  <a:gd name="T39" fmla="*/ 39 h 79"/>
                  <a:gd name="T40" fmla="*/ 88 w 90"/>
                  <a:gd name="T41" fmla="*/ 29 h 79"/>
                  <a:gd name="T42" fmla="*/ 87 w 90"/>
                  <a:gd name="T43" fmla="*/ 12 h 79"/>
                  <a:gd name="T44" fmla="*/ 74 w 90"/>
                  <a:gd name="T45" fmla="*/ 7 h 79"/>
                  <a:gd name="T46" fmla="*/ 60 w 90"/>
                  <a:gd name="T47" fmla="*/ 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9">
                    <a:moveTo>
                      <a:pt x="60" y="4"/>
                    </a:moveTo>
                    <a:cubicBezTo>
                      <a:pt x="58" y="0"/>
                      <a:pt x="58" y="0"/>
                      <a:pt x="58" y="0"/>
                    </a:cubicBezTo>
                    <a:cubicBezTo>
                      <a:pt x="49" y="1"/>
                      <a:pt x="49" y="1"/>
                      <a:pt x="49" y="1"/>
                    </a:cubicBezTo>
                    <a:cubicBezTo>
                      <a:pt x="42" y="2"/>
                      <a:pt x="42" y="4"/>
                      <a:pt x="42" y="6"/>
                    </a:cubicBezTo>
                    <a:cubicBezTo>
                      <a:pt x="42" y="8"/>
                      <a:pt x="36" y="13"/>
                      <a:pt x="32" y="14"/>
                    </a:cubicBezTo>
                    <a:cubicBezTo>
                      <a:pt x="28" y="16"/>
                      <a:pt x="23" y="26"/>
                      <a:pt x="20" y="27"/>
                    </a:cubicBezTo>
                    <a:cubicBezTo>
                      <a:pt x="18" y="28"/>
                      <a:pt x="9" y="25"/>
                      <a:pt x="6" y="25"/>
                    </a:cubicBezTo>
                    <a:cubicBezTo>
                      <a:pt x="5" y="24"/>
                      <a:pt x="2" y="25"/>
                      <a:pt x="0" y="25"/>
                    </a:cubicBezTo>
                    <a:cubicBezTo>
                      <a:pt x="2" y="28"/>
                      <a:pt x="5" y="32"/>
                      <a:pt x="7" y="32"/>
                    </a:cubicBezTo>
                    <a:cubicBezTo>
                      <a:pt x="8" y="32"/>
                      <a:pt x="9" y="44"/>
                      <a:pt x="13" y="45"/>
                    </a:cubicBezTo>
                    <a:cubicBezTo>
                      <a:pt x="17" y="47"/>
                      <a:pt x="24" y="51"/>
                      <a:pt x="24" y="53"/>
                    </a:cubicBezTo>
                    <a:cubicBezTo>
                      <a:pt x="24" y="56"/>
                      <a:pt x="29" y="58"/>
                      <a:pt x="29" y="62"/>
                    </a:cubicBezTo>
                    <a:cubicBezTo>
                      <a:pt x="29" y="65"/>
                      <a:pt x="33" y="70"/>
                      <a:pt x="36" y="70"/>
                    </a:cubicBezTo>
                    <a:cubicBezTo>
                      <a:pt x="44" y="69"/>
                      <a:pt x="44" y="72"/>
                      <a:pt x="44" y="74"/>
                    </a:cubicBezTo>
                    <a:cubicBezTo>
                      <a:pt x="44" y="76"/>
                      <a:pt x="54" y="74"/>
                      <a:pt x="55" y="76"/>
                    </a:cubicBezTo>
                    <a:cubicBezTo>
                      <a:pt x="56" y="78"/>
                      <a:pt x="66" y="78"/>
                      <a:pt x="68" y="79"/>
                    </a:cubicBezTo>
                    <a:cubicBezTo>
                      <a:pt x="72" y="75"/>
                      <a:pt x="77" y="70"/>
                      <a:pt x="79" y="67"/>
                    </a:cubicBezTo>
                    <a:cubicBezTo>
                      <a:pt x="82" y="63"/>
                      <a:pt x="80" y="58"/>
                      <a:pt x="82" y="56"/>
                    </a:cubicBezTo>
                    <a:cubicBezTo>
                      <a:pt x="85" y="55"/>
                      <a:pt x="90" y="48"/>
                      <a:pt x="88" y="48"/>
                    </a:cubicBezTo>
                    <a:cubicBezTo>
                      <a:pt x="86" y="47"/>
                      <a:pt x="88" y="42"/>
                      <a:pt x="85" y="39"/>
                    </a:cubicBezTo>
                    <a:cubicBezTo>
                      <a:pt x="82" y="36"/>
                      <a:pt x="88" y="35"/>
                      <a:pt x="88" y="29"/>
                    </a:cubicBezTo>
                    <a:cubicBezTo>
                      <a:pt x="87" y="24"/>
                      <a:pt x="89" y="13"/>
                      <a:pt x="87" y="12"/>
                    </a:cubicBezTo>
                    <a:cubicBezTo>
                      <a:pt x="86" y="11"/>
                      <a:pt x="79" y="10"/>
                      <a:pt x="74" y="7"/>
                    </a:cubicBezTo>
                    <a:cubicBezTo>
                      <a:pt x="70" y="4"/>
                      <a:pt x="60" y="4"/>
                      <a:pt x="60" y="4"/>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62" name="Freeform 8">
                <a:extLst>
                  <a:ext uri="{FF2B5EF4-FFF2-40B4-BE49-F238E27FC236}">
                    <a16:creationId xmlns:a16="http://schemas.microsoft.com/office/drawing/2014/main" id="{4680309A-26F9-4905-B0EC-3827323CF7F2}"/>
                  </a:ext>
                </a:extLst>
              </p:cNvPr>
              <p:cNvSpPr>
                <a:spLocks/>
              </p:cNvSpPr>
              <p:nvPr/>
            </p:nvSpPr>
            <p:spPr bwMode="auto">
              <a:xfrm>
                <a:off x="4806950" y="4564063"/>
                <a:ext cx="220662" cy="241300"/>
              </a:xfrm>
              <a:custGeom>
                <a:avLst/>
                <a:gdLst>
                  <a:gd name="T0" fmla="*/ 92 w 100"/>
                  <a:gd name="T1" fmla="*/ 45 h 110"/>
                  <a:gd name="T2" fmla="*/ 85 w 100"/>
                  <a:gd name="T3" fmla="*/ 37 h 110"/>
                  <a:gd name="T4" fmla="*/ 80 w 100"/>
                  <a:gd name="T5" fmla="*/ 28 h 110"/>
                  <a:gd name="T6" fmla="*/ 69 w 100"/>
                  <a:gd name="T7" fmla="*/ 20 h 110"/>
                  <a:gd name="T8" fmla="*/ 63 w 100"/>
                  <a:gd name="T9" fmla="*/ 7 h 110"/>
                  <a:gd name="T10" fmla="*/ 56 w 100"/>
                  <a:gd name="T11" fmla="*/ 0 h 110"/>
                  <a:gd name="T12" fmla="*/ 49 w 100"/>
                  <a:gd name="T13" fmla="*/ 2 h 110"/>
                  <a:gd name="T14" fmla="*/ 41 w 100"/>
                  <a:gd name="T15" fmla="*/ 7 h 110"/>
                  <a:gd name="T16" fmla="*/ 35 w 100"/>
                  <a:gd name="T17" fmla="*/ 3 h 110"/>
                  <a:gd name="T18" fmla="*/ 22 w 100"/>
                  <a:gd name="T19" fmla="*/ 6 h 110"/>
                  <a:gd name="T20" fmla="*/ 11 w 100"/>
                  <a:gd name="T21" fmla="*/ 8 h 110"/>
                  <a:gd name="T22" fmla="*/ 11 w 100"/>
                  <a:gd name="T23" fmla="*/ 46 h 110"/>
                  <a:gd name="T24" fmla="*/ 0 w 100"/>
                  <a:gd name="T25" fmla="*/ 51 h 110"/>
                  <a:gd name="T26" fmla="*/ 0 w 100"/>
                  <a:gd name="T27" fmla="*/ 84 h 110"/>
                  <a:gd name="T28" fmla="*/ 5 w 100"/>
                  <a:gd name="T29" fmla="*/ 87 h 110"/>
                  <a:gd name="T30" fmla="*/ 9 w 100"/>
                  <a:gd name="T31" fmla="*/ 100 h 110"/>
                  <a:gd name="T32" fmla="*/ 7 w 100"/>
                  <a:gd name="T33" fmla="*/ 103 h 110"/>
                  <a:gd name="T34" fmla="*/ 9 w 100"/>
                  <a:gd name="T35" fmla="*/ 108 h 110"/>
                  <a:gd name="T36" fmla="*/ 20 w 100"/>
                  <a:gd name="T37" fmla="*/ 107 h 110"/>
                  <a:gd name="T38" fmla="*/ 30 w 100"/>
                  <a:gd name="T39" fmla="*/ 95 h 110"/>
                  <a:gd name="T40" fmla="*/ 38 w 100"/>
                  <a:gd name="T41" fmla="*/ 89 h 110"/>
                  <a:gd name="T42" fmla="*/ 51 w 100"/>
                  <a:gd name="T43" fmla="*/ 94 h 110"/>
                  <a:gd name="T44" fmla="*/ 62 w 100"/>
                  <a:gd name="T45" fmla="*/ 89 h 110"/>
                  <a:gd name="T46" fmla="*/ 66 w 100"/>
                  <a:gd name="T47" fmla="*/ 80 h 110"/>
                  <a:gd name="T48" fmla="*/ 76 w 100"/>
                  <a:gd name="T49" fmla="*/ 73 h 110"/>
                  <a:gd name="T50" fmla="*/ 81 w 100"/>
                  <a:gd name="T51" fmla="*/ 66 h 110"/>
                  <a:gd name="T52" fmla="*/ 90 w 100"/>
                  <a:gd name="T53" fmla="*/ 59 h 110"/>
                  <a:gd name="T54" fmla="*/ 97 w 100"/>
                  <a:gd name="T55" fmla="*/ 55 h 110"/>
                  <a:gd name="T56" fmla="*/ 100 w 100"/>
                  <a:gd name="T57" fmla="*/ 49 h 110"/>
                  <a:gd name="T58" fmla="*/ 100 w 100"/>
                  <a:gd name="T59" fmla="*/ 49 h 110"/>
                  <a:gd name="T60" fmla="*/ 92 w 100"/>
                  <a:gd name="T61"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110">
                    <a:moveTo>
                      <a:pt x="92" y="45"/>
                    </a:moveTo>
                    <a:cubicBezTo>
                      <a:pt x="89" y="45"/>
                      <a:pt x="85" y="40"/>
                      <a:pt x="85" y="37"/>
                    </a:cubicBezTo>
                    <a:cubicBezTo>
                      <a:pt x="85" y="33"/>
                      <a:pt x="80" y="31"/>
                      <a:pt x="80" y="28"/>
                    </a:cubicBezTo>
                    <a:cubicBezTo>
                      <a:pt x="80" y="26"/>
                      <a:pt x="73" y="22"/>
                      <a:pt x="69" y="20"/>
                    </a:cubicBezTo>
                    <a:cubicBezTo>
                      <a:pt x="65" y="19"/>
                      <a:pt x="64" y="7"/>
                      <a:pt x="63" y="7"/>
                    </a:cubicBezTo>
                    <a:cubicBezTo>
                      <a:pt x="61" y="7"/>
                      <a:pt x="58" y="3"/>
                      <a:pt x="56" y="0"/>
                    </a:cubicBezTo>
                    <a:cubicBezTo>
                      <a:pt x="53" y="1"/>
                      <a:pt x="50" y="2"/>
                      <a:pt x="49" y="2"/>
                    </a:cubicBezTo>
                    <a:cubicBezTo>
                      <a:pt x="45" y="2"/>
                      <a:pt x="42" y="5"/>
                      <a:pt x="41" y="7"/>
                    </a:cubicBezTo>
                    <a:cubicBezTo>
                      <a:pt x="39" y="9"/>
                      <a:pt x="37" y="4"/>
                      <a:pt x="35" y="3"/>
                    </a:cubicBezTo>
                    <a:cubicBezTo>
                      <a:pt x="33" y="1"/>
                      <a:pt x="24" y="6"/>
                      <a:pt x="22" y="6"/>
                    </a:cubicBezTo>
                    <a:cubicBezTo>
                      <a:pt x="20" y="7"/>
                      <a:pt x="11" y="8"/>
                      <a:pt x="11" y="8"/>
                    </a:cubicBezTo>
                    <a:cubicBezTo>
                      <a:pt x="11" y="8"/>
                      <a:pt x="11" y="42"/>
                      <a:pt x="11" y="46"/>
                    </a:cubicBezTo>
                    <a:cubicBezTo>
                      <a:pt x="11" y="51"/>
                      <a:pt x="0" y="48"/>
                      <a:pt x="0" y="51"/>
                    </a:cubicBezTo>
                    <a:cubicBezTo>
                      <a:pt x="0" y="52"/>
                      <a:pt x="0" y="67"/>
                      <a:pt x="0" y="84"/>
                    </a:cubicBezTo>
                    <a:cubicBezTo>
                      <a:pt x="2" y="85"/>
                      <a:pt x="5" y="86"/>
                      <a:pt x="5" y="87"/>
                    </a:cubicBezTo>
                    <a:cubicBezTo>
                      <a:pt x="7" y="91"/>
                      <a:pt x="10" y="98"/>
                      <a:pt x="9" y="100"/>
                    </a:cubicBezTo>
                    <a:cubicBezTo>
                      <a:pt x="8" y="102"/>
                      <a:pt x="7" y="101"/>
                      <a:pt x="7" y="103"/>
                    </a:cubicBezTo>
                    <a:cubicBezTo>
                      <a:pt x="7" y="105"/>
                      <a:pt x="5" y="108"/>
                      <a:pt x="9" y="108"/>
                    </a:cubicBezTo>
                    <a:cubicBezTo>
                      <a:pt x="12" y="108"/>
                      <a:pt x="18" y="110"/>
                      <a:pt x="20" y="107"/>
                    </a:cubicBezTo>
                    <a:cubicBezTo>
                      <a:pt x="22" y="104"/>
                      <a:pt x="30" y="98"/>
                      <a:pt x="30" y="95"/>
                    </a:cubicBezTo>
                    <a:cubicBezTo>
                      <a:pt x="31" y="92"/>
                      <a:pt x="32" y="86"/>
                      <a:pt x="38" y="89"/>
                    </a:cubicBezTo>
                    <a:cubicBezTo>
                      <a:pt x="44" y="93"/>
                      <a:pt x="44" y="94"/>
                      <a:pt x="51" y="94"/>
                    </a:cubicBezTo>
                    <a:cubicBezTo>
                      <a:pt x="59" y="94"/>
                      <a:pt x="61" y="93"/>
                      <a:pt x="62" y="89"/>
                    </a:cubicBezTo>
                    <a:cubicBezTo>
                      <a:pt x="63" y="84"/>
                      <a:pt x="62" y="80"/>
                      <a:pt x="66" y="80"/>
                    </a:cubicBezTo>
                    <a:cubicBezTo>
                      <a:pt x="71" y="80"/>
                      <a:pt x="76" y="76"/>
                      <a:pt x="76" y="73"/>
                    </a:cubicBezTo>
                    <a:cubicBezTo>
                      <a:pt x="76" y="70"/>
                      <a:pt x="78" y="66"/>
                      <a:pt x="81" y="66"/>
                    </a:cubicBezTo>
                    <a:cubicBezTo>
                      <a:pt x="83" y="66"/>
                      <a:pt x="89" y="62"/>
                      <a:pt x="90" y="59"/>
                    </a:cubicBezTo>
                    <a:cubicBezTo>
                      <a:pt x="90" y="56"/>
                      <a:pt x="95" y="57"/>
                      <a:pt x="97" y="55"/>
                    </a:cubicBezTo>
                    <a:cubicBezTo>
                      <a:pt x="97" y="54"/>
                      <a:pt x="99" y="52"/>
                      <a:pt x="100" y="49"/>
                    </a:cubicBezTo>
                    <a:cubicBezTo>
                      <a:pt x="100" y="49"/>
                      <a:pt x="100" y="49"/>
                      <a:pt x="100" y="49"/>
                    </a:cubicBezTo>
                    <a:cubicBezTo>
                      <a:pt x="100" y="47"/>
                      <a:pt x="100" y="44"/>
                      <a:pt x="92" y="45"/>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63" name="Freeform 9">
                <a:extLst>
                  <a:ext uri="{FF2B5EF4-FFF2-40B4-BE49-F238E27FC236}">
                    <a16:creationId xmlns:a16="http://schemas.microsoft.com/office/drawing/2014/main" id="{B0CFB777-B077-4566-B45B-1E114D6256BC}"/>
                  </a:ext>
                </a:extLst>
              </p:cNvPr>
              <p:cNvSpPr>
                <a:spLocks/>
              </p:cNvSpPr>
              <p:nvPr/>
            </p:nvSpPr>
            <p:spPr bwMode="auto">
              <a:xfrm>
                <a:off x="5065713" y="4770438"/>
                <a:ext cx="33337" cy="41275"/>
              </a:xfrm>
              <a:custGeom>
                <a:avLst/>
                <a:gdLst>
                  <a:gd name="T0" fmla="*/ 8 w 15"/>
                  <a:gd name="T1" fmla="*/ 0 h 19"/>
                  <a:gd name="T2" fmla="*/ 0 w 15"/>
                  <a:gd name="T3" fmla="*/ 9 h 19"/>
                  <a:gd name="T4" fmla="*/ 7 w 15"/>
                  <a:gd name="T5" fmla="*/ 19 h 19"/>
                  <a:gd name="T6" fmla="*/ 14 w 15"/>
                  <a:gd name="T7" fmla="*/ 16 h 19"/>
                  <a:gd name="T8" fmla="*/ 15 w 15"/>
                  <a:gd name="T9" fmla="*/ 13 h 19"/>
                  <a:gd name="T10" fmla="*/ 14 w 15"/>
                  <a:gd name="T11" fmla="*/ 4 h 19"/>
                  <a:gd name="T12" fmla="*/ 8 w 1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5" h="19">
                    <a:moveTo>
                      <a:pt x="8" y="0"/>
                    </a:moveTo>
                    <a:cubicBezTo>
                      <a:pt x="5" y="0"/>
                      <a:pt x="0" y="7"/>
                      <a:pt x="0" y="9"/>
                    </a:cubicBezTo>
                    <a:cubicBezTo>
                      <a:pt x="0" y="10"/>
                      <a:pt x="4" y="19"/>
                      <a:pt x="7" y="19"/>
                    </a:cubicBezTo>
                    <a:cubicBezTo>
                      <a:pt x="11" y="19"/>
                      <a:pt x="13" y="19"/>
                      <a:pt x="14" y="16"/>
                    </a:cubicBezTo>
                    <a:cubicBezTo>
                      <a:pt x="14" y="15"/>
                      <a:pt x="15" y="14"/>
                      <a:pt x="15" y="13"/>
                    </a:cubicBezTo>
                    <a:cubicBezTo>
                      <a:pt x="15" y="11"/>
                      <a:pt x="15" y="7"/>
                      <a:pt x="14" y="4"/>
                    </a:cubicBezTo>
                    <a:cubicBezTo>
                      <a:pt x="12" y="2"/>
                      <a:pt x="10" y="0"/>
                      <a:pt x="8" y="0"/>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64" name="Freeform 10">
                <a:extLst>
                  <a:ext uri="{FF2B5EF4-FFF2-40B4-BE49-F238E27FC236}">
                    <a16:creationId xmlns:a16="http://schemas.microsoft.com/office/drawing/2014/main" id="{42EB7193-240B-473A-BAEE-E481B3AAB65B}"/>
                  </a:ext>
                </a:extLst>
              </p:cNvPr>
              <p:cNvSpPr>
                <a:spLocks/>
              </p:cNvSpPr>
              <p:nvPr/>
            </p:nvSpPr>
            <p:spPr bwMode="auto">
              <a:xfrm>
                <a:off x="4978400" y="4841875"/>
                <a:ext cx="55563" cy="60324"/>
              </a:xfrm>
              <a:custGeom>
                <a:avLst/>
                <a:gdLst>
                  <a:gd name="T0" fmla="*/ 18 w 25"/>
                  <a:gd name="T1" fmla="*/ 2 h 27"/>
                  <a:gd name="T2" fmla="*/ 6 w 25"/>
                  <a:gd name="T3" fmla="*/ 7 h 27"/>
                  <a:gd name="T4" fmla="*/ 0 w 25"/>
                  <a:gd name="T5" fmla="*/ 17 h 27"/>
                  <a:gd name="T6" fmla="*/ 6 w 25"/>
                  <a:gd name="T7" fmla="*/ 26 h 27"/>
                  <a:gd name="T8" fmla="*/ 11 w 25"/>
                  <a:gd name="T9" fmla="*/ 27 h 27"/>
                  <a:gd name="T10" fmla="*/ 14 w 25"/>
                  <a:gd name="T11" fmla="*/ 21 h 27"/>
                  <a:gd name="T12" fmla="*/ 21 w 25"/>
                  <a:gd name="T13" fmla="*/ 19 h 27"/>
                  <a:gd name="T14" fmla="*/ 25 w 25"/>
                  <a:gd name="T15" fmla="*/ 11 h 27"/>
                  <a:gd name="T16" fmla="*/ 18 w 2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7">
                    <a:moveTo>
                      <a:pt x="18" y="2"/>
                    </a:moveTo>
                    <a:cubicBezTo>
                      <a:pt x="16" y="0"/>
                      <a:pt x="8" y="4"/>
                      <a:pt x="6" y="7"/>
                    </a:cubicBezTo>
                    <a:cubicBezTo>
                      <a:pt x="5" y="10"/>
                      <a:pt x="0" y="17"/>
                      <a:pt x="0" y="17"/>
                    </a:cubicBezTo>
                    <a:cubicBezTo>
                      <a:pt x="6" y="26"/>
                      <a:pt x="6" y="26"/>
                      <a:pt x="6" y="26"/>
                    </a:cubicBezTo>
                    <a:cubicBezTo>
                      <a:pt x="11" y="27"/>
                      <a:pt x="11" y="27"/>
                      <a:pt x="11" y="27"/>
                    </a:cubicBezTo>
                    <a:cubicBezTo>
                      <a:pt x="11" y="27"/>
                      <a:pt x="12" y="24"/>
                      <a:pt x="14" y="21"/>
                    </a:cubicBezTo>
                    <a:cubicBezTo>
                      <a:pt x="15" y="18"/>
                      <a:pt x="21" y="22"/>
                      <a:pt x="21" y="19"/>
                    </a:cubicBezTo>
                    <a:cubicBezTo>
                      <a:pt x="21" y="16"/>
                      <a:pt x="25" y="14"/>
                      <a:pt x="25" y="11"/>
                    </a:cubicBezTo>
                    <a:cubicBezTo>
                      <a:pt x="25" y="8"/>
                      <a:pt x="19" y="5"/>
                      <a:pt x="18" y="2"/>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65" name="Freeform 11">
                <a:extLst>
                  <a:ext uri="{FF2B5EF4-FFF2-40B4-BE49-F238E27FC236}">
                    <a16:creationId xmlns:a16="http://schemas.microsoft.com/office/drawing/2014/main" id="{8277A4A5-32C4-4F9D-82C1-6CD7023AEA9E}"/>
                  </a:ext>
                </a:extLst>
              </p:cNvPr>
              <p:cNvSpPr>
                <a:spLocks noEditPoints="1"/>
              </p:cNvSpPr>
              <p:nvPr/>
            </p:nvSpPr>
            <p:spPr bwMode="auto">
              <a:xfrm>
                <a:off x="4721224" y="4672013"/>
                <a:ext cx="398462" cy="350838"/>
              </a:xfrm>
              <a:custGeom>
                <a:avLst/>
                <a:gdLst>
                  <a:gd name="T0" fmla="*/ 173 w 181"/>
                  <a:gd name="T1" fmla="*/ 60 h 160"/>
                  <a:gd name="T2" fmla="*/ 172 w 181"/>
                  <a:gd name="T3" fmla="*/ 58 h 160"/>
                  <a:gd name="T4" fmla="*/ 171 w 181"/>
                  <a:gd name="T5" fmla="*/ 61 h 160"/>
                  <a:gd name="T6" fmla="*/ 164 w 181"/>
                  <a:gd name="T7" fmla="*/ 64 h 160"/>
                  <a:gd name="T8" fmla="*/ 157 w 181"/>
                  <a:gd name="T9" fmla="*/ 54 h 160"/>
                  <a:gd name="T10" fmla="*/ 165 w 181"/>
                  <a:gd name="T11" fmla="*/ 45 h 160"/>
                  <a:gd name="T12" fmla="*/ 171 w 181"/>
                  <a:gd name="T13" fmla="*/ 49 h 160"/>
                  <a:gd name="T14" fmla="*/ 171 w 181"/>
                  <a:gd name="T15" fmla="*/ 47 h 160"/>
                  <a:gd name="T16" fmla="*/ 170 w 181"/>
                  <a:gd name="T17" fmla="*/ 26 h 160"/>
                  <a:gd name="T18" fmla="*/ 163 w 181"/>
                  <a:gd name="T19" fmla="*/ 5 h 160"/>
                  <a:gd name="T20" fmla="*/ 150 w 181"/>
                  <a:gd name="T21" fmla="*/ 2 h 160"/>
                  <a:gd name="T22" fmla="*/ 139 w 181"/>
                  <a:gd name="T23" fmla="*/ 0 h 160"/>
                  <a:gd name="T24" fmla="*/ 136 w 181"/>
                  <a:gd name="T25" fmla="*/ 6 h 160"/>
                  <a:gd name="T26" fmla="*/ 129 w 181"/>
                  <a:gd name="T27" fmla="*/ 10 h 160"/>
                  <a:gd name="T28" fmla="*/ 120 w 181"/>
                  <a:gd name="T29" fmla="*/ 17 h 160"/>
                  <a:gd name="T30" fmla="*/ 115 w 181"/>
                  <a:gd name="T31" fmla="*/ 24 h 160"/>
                  <a:gd name="T32" fmla="*/ 105 w 181"/>
                  <a:gd name="T33" fmla="*/ 31 h 160"/>
                  <a:gd name="T34" fmla="*/ 101 w 181"/>
                  <a:gd name="T35" fmla="*/ 40 h 160"/>
                  <a:gd name="T36" fmla="*/ 90 w 181"/>
                  <a:gd name="T37" fmla="*/ 45 h 160"/>
                  <a:gd name="T38" fmla="*/ 77 w 181"/>
                  <a:gd name="T39" fmla="*/ 40 h 160"/>
                  <a:gd name="T40" fmla="*/ 69 w 181"/>
                  <a:gd name="T41" fmla="*/ 46 h 160"/>
                  <a:gd name="T42" fmla="*/ 59 w 181"/>
                  <a:gd name="T43" fmla="*/ 58 h 160"/>
                  <a:gd name="T44" fmla="*/ 48 w 181"/>
                  <a:gd name="T45" fmla="*/ 59 h 160"/>
                  <a:gd name="T46" fmla="*/ 46 w 181"/>
                  <a:gd name="T47" fmla="*/ 54 h 160"/>
                  <a:gd name="T48" fmla="*/ 48 w 181"/>
                  <a:gd name="T49" fmla="*/ 51 h 160"/>
                  <a:gd name="T50" fmla="*/ 44 w 181"/>
                  <a:gd name="T51" fmla="*/ 38 h 160"/>
                  <a:gd name="T52" fmla="*/ 39 w 181"/>
                  <a:gd name="T53" fmla="*/ 35 h 160"/>
                  <a:gd name="T54" fmla="*/ 39 w 181"/>
                  <a:gd name="T55" fmla="*/ 76 h 160"/>
                  <a:gd name="T56" fmla="*/ 32 w 181"/>
                  <a:gd name="T57" fmla="*/ 83 h 160"/>
                  <a:gd name="T58" fmla="*/ 17 w 181"/>
                  <a:gd name="T59" fmla="*/ 84 h 160"/>
                  <a:gd name="T60" fmla="*/ 11 w 181"/>
                  <a:gd name="T61" fmla="*/ 76 h 160"/>
                  <a:gd name="T62" fmla="*/ 5 w 181"/>
                  <a:gd name="T63" fmla="*/ 79 h 160"/>
                  <a:gd name="T64" fmla="*/ 0 w 181"/>
                  <a:gd name="T65" fmla="*/ 80 h 160"/>
                  <a:gd name="T66" fmla="*/ 9 w 181"/>
                  <a:gd name="T67" fmla="*/ 98 h 160"/>
                  <a:gd name="T68" fmla="*/ 19 w 181"/>
                  <a:gd name="T69" fmla="*/ 120 h 160"/>
                  <a:gd name="T70" fmla="*/ 19 w 181"/>
                  <a:gd name="T71" fmla="*/ 131 h 160"/>
                  <a:gd name="T72" fmla="*/ 20 w 181"/>
                  <a:gd name="T73" fmla="*/ 140 h 160"/>
                  <a:gd name="T74" fmla="*/ 23 w 181"/>
                  <a:gd name="T75" fmla="*/ 150 h 160"/>
                  <a:gd name="T76" fmla="*/ 28 w 181"/>
                  <a:gd name="T77" fmla="*/ 153 h 160"/>
                  <a:gd name="T78" fmla="*/ 34 w 181"/>
                  <a:gd name="T79" fmla="*/ 157 h 160"/>
                  <a:gd name="T80" fmla="*/ 41 w 181"/>
                  <a:gd name="T81" fmla="*/ 157 h 160"/>
                  <a:gd name="T82" fmla="*/ 55 w 181"/>
                  <a:gd name="T83" fmla="*/ 153 h 160"/>
                  <a:gd name="T84" fmla="*/ 65 w 181"/>
                  <a:gd name="T85" fmla="*/ 149 h 160"/>
                  <a:gd name="T86" fmla="*/ 82 w 181"/>
                  <a:gd name="T87" fmla="*/ 149 h 160"/>
                  <a:gd name="T88" fmla="*/ 93 w 181"/>
                  <a:gd name="T89" fmla="*/ 148 h 160"/>
                  <a:gd name="T90" fmla="*/ 100 w 181"/>
                  <a:gd name="T91" fmla="*/ 146 h 160"/>
                  <a:gd name="T92" fmla="*/ 110 w 181"/>
                  <a:gd name="T93" fmla="*/ 143 h 160"/>
                  <a:gd name="T94" fmla="*/ 133 w 181"/>
                  <a:gd name="T95" fmla="*/ 128 h 160"/>
                  <a:gd name="T96" fmla="*/ 160 w 181"/>
                  <a:gd name="T97" fmla="*/ 96 h 160"/>
                  <a:gd name="T98" fmla="*/ 176 w 181"/>
                  <a:gd name="T99" fmla="*/ 78 h 160"/>
                  <a:gd name="T100" fmla="*/ 181 w 181"/>
                  <a:gd name="T101" fmla="*/ 59 h 160"/>
                  <a:gd name="T102" fmla="*/ 173 w 181"/>
                  <a:gd name="T103" fmla="*/ 60 h 160"/>
                  <a:gd name="T104" fmla="*/ 138 w 181"/>
                  <a:gd name="T105" fmla="*/ 97 h 160"/>
                  <a:gd name="T106" fmla="*/ 131 w 181"/>
                  <a:gd name="T107" fmla="*/ 99 h 160"/>
                  <a:gd name="T108" fmla="*/ 128 w 181"/>
                  <a:gd name="T109" fmla="*/ 105 h 160"/>
                  <a:gd name="T110" fmla="*/ 123 w 181"/>
                  <a:gd name="T111" fmla="*/ 104 h 160"/>
                  <a:gd name="T112" fmla="*/ 117 w 181"/>
                  <a:gd name="T113" fmla="*/ 95 h 160"/>
                  <a:gd name="T114" fmla="*/ 123 w 181"/>
                  <a:gd name="T115" fmla="*/ 85 h 160"/>
                  <a:gd name="T116" fmla="*/ 135 w 181"/>
                  <a:gd name="T117" fmla="*/ 80 h 160"/>
                  <a:gd name="T118" fmla="*/ 142 w 181"/>
                  <a:gd name="T119" fmla="*/ 89 h 160"/>
                  <a:gd name="T120" fmla="*/ 138 w 181"/>
                  <a:gd name="T121" fmla="*/ 9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1" h="160">
                    <a:moveTo>
                      <a:pt x="173" y="60"/>
                    </a:moveTo>
                    <a:cubicBezTo>
                      <a:pt x="173" y="60"/>
                      <a:pt x="173" y="59"/>
                      <a:pt x="172" y="58"/>
                    </a:cubicBezTo>
                    <a:cubicBezTo>
                      <a:pt x="172" y="59"/>
                      <a:pt x="171" y="60"/>
                      <a:pt x="171" y="61"/>
                    </a:cubicBezTo>
                    <a:cubicBezTo>
                      <a:pt x="170" y="64"/>
                      <a:pt x="168" y="64"/>
                      <a:pt x="164" y="64"/>
                    </a:cubicBezTo>
                    <a:cubicBezTo>
                      <a:pt x="161" y="64"/>
                      <a:pt x="157" y="55"/>
                      <a:pt x="157" y="54"/>
                    </a:cubicBezTo>
                    <a:cubicBezTo>
                      <a:pt x="157" y="52"/>
                      <a:pt x="162" y="45"/>
                      <a:pt x="165" y="45"/>
                    </a:cubicBezTo>
                    <a:cubicBezTo>
                      <a:pt x="167" y="45"/>
                      <a:pt x="169" y="47"/>
                      <a:pt x="171" y="49"/>
                    </a:cubicBezTo>
                    <a:cubicBezTo>
                      <a:pt x="171" y="48"/>
                      <a:pt x="171" y="47"/>
                      <a:pt x="171" y="47"/>
                    </a:cubicBezTo>
                    <a:cubicBezTo>
                      <a:pt x="172" y="45"/>
                      <a:pt x="173" y="28"/>
                      <a:pt x="170" y="26"/>
                    </a:cubicBezTo>
                    <a:cubicBezTo>
                      <a:pt x="167" y="24"/>
                      <a:pt x="164" y="7"/>
                      <a:pt x="163" y="5"/>
                    </a:cubicBezTo>
                    <a:cubicBezTo>
                      <a:pt x="162" y="3"/>
                      <a:pt x="151" y="4"/>
                      <a:pt x="150" y="2"/>
                    </a:cubicBezTo>
                    <a:cubicBezTo>
                      <a:pt x="149" y="0"/>
                      <a:pt x="140" y="2"/>
                      <a:pt x="139" y="0"/>
                    </a:cubicBezTo>
                    <a:cubicBezTo>
                      <a:pt x="138" y="3"/>
                      <a:pt x="136" y="5"/>
                      <a:pt x="136" y="6"/>
                    </a:cubicBezTo>
                    <a:cubicBezTo>
                      <a:pt x="134" y="8"/>
                      <a:pt x="129" y="7"/>
                      <a:pt x="129" y="10"/>
                    </a:cubicBezTo>
                    <a:cubicBezTo>
                      <a:pt x="128" y="13"/>
                      <a:pt x="122" y="17"/>
                      <a:pt x="120" y="17"/>
                    </a:cubicBezTo>
                    <a:cubicBezTo>
                      <a:pt x="117" y="17"/>
                      <a:pt x="115" y="21"/>
                      <a:pt x="115" y="24"/>
                    </a:cubicBezTo>
                    <a:cubicBezTo>
                      <a:pt x="115" y="27"/>
                      <a:pt x="110" y="31"/>
                      <a:pt x="105" y="31"/>
                    </a:cubicBezTo>
                    <a:cubicBezTo>
                      <a:pt x="101" y="31"/>
                      <a:pt x="102" y="35"/>
                      <a:pt x="101" y="40"/>
                    </a:cubicBezTo>
                    <a:cubicBezTo>
                      <a:pt x="100" y="44"/>
                      <a:pt x="98" y="45"/>
                      <a:pt x="90" y="45"/>
                    </a:cubicBezTo>
                    <a:cubicBezTo>
                      <a:pt x="83" y="45"/>
                      <a:pt x="83" y="44"/>
                      <a:pt x="77" y="40"/>
                    </a:cubicBezTo>
                    <a:cubicBezTo>
                      <a:pt x="71" y="37"/>
                      <a:pt x="70" y="43"/>
                      <a:pt x="69" y="46"/>
                    </a:cubicBezTo>
                    <a:cubicBezTo>
                      <a:pt x="69" y="49"/>
                      <a:pt x="61" y="55"/>
                      <a:pt x="59" y="58"/>
                    </a:cubicBezTo>
                    <a:cubicBezTo>
                      <a:pt x="57" y="61"/>
                      <a:pt x="51" y="59"/>
                      <a:pt x="48" y="59"/>
                    </a:cubicBezTo>
                    <a:cubicBezTo>
                      <a:pt x="44" y="59"/>
                      <a:pt x="46" y="56"/>
                      <a:pt x="46" y="54"/>
                    </a:cubicBezTo>
                    <a:cubicBezTo>
                      <a:pt x="46" y="52"/>
                      <a:pt x="47" y="53"/>
                      <a:pt x="48" y="51"/>
                    </a:cubicBezTo>
                    <a:cubicBezTo>
                      <a:pt x="49" y="49"/>
                      <a:pt x="46" y="42"/>
                      <a:pt x="44" y="38"/>
                    </a:cubicBezTo>
                    <a:cubicBezTo>
                      <a:pt x="44" y="37"/>
                      <a:pt x="41" y="36"/>
                      <a:pt x="39" y="35"/>
                    </a:cubicBezTo>
                    <a:cubicBezTo>
                      <a:pt x="39" y="54"/>
                      <a:pt x="39" y="74"/>
                      <a:pt x="39" y="76"/>
                    </a:cubicBezTo>
                    <a:cubicBezTo>
                      <a:pt x="39" y="80"/>
                      <a:pt x="33" y="81"/>
                      <a:pt x="32" y="83"/>
                    </a:cubicBezTo>
                    <a:cubicBezTo>
                      <a:pt x="30" y="85"/>
                      <a:pt x="22" y="84"/>
                      <a:pt x="17" y="84"/>
                    </a:cubicBezTo>
                    <a:cubicBezTo>
                      <a:pt x="13" y="84"/>
                      <a:pt x="14" y="79"/>
                      <a:pt x="11" y="76"/>
                    </a:cubicBezTo>
                    <a:cubicBezTo>
                      <a:pt x="9" y="72"/>
                      <a:pt x="5" y="77"/>
                      <a:pt x="5" y="79"/>
                    </a:cubicBezTo>
                    <a:cubicBezTo>
                      <a:pt x="5" y="81"/>
                      <a:pt x="3" y="80"/>
                      <a:pt x="0" y="80"/>
                    </a:cubicBezTo>
                    <a:cubicBezTo>
                      <a:pt x="4" y="86"/>
                      <a:pt x="7" y="93"/>
                      <a:pt x="9" y="98"/>
                    </a:cubicBezTo>
                    <a:cubicBezTo>
                      <a:pt x="11" y="107"/>
                      <a:pt x="18" y="115"/>
                      <a:pt x="19" y="120"/>
                    </a:cubicBezTo>
                    <a:cubicBezTo>
                      <a:pt x="21" y="126"/>
                      <a:pt x="23" y="130"/>
                      <a:pt x="19" y="131"/>
                    </a:cubicBezTo>
                    <a:cubicBezTo>
                      <a:pt x="16" y="131"/>
                      <a:pt x="16" y="134"/>
                      <a:pt x="20" y="140"/>
                    </a:cubicBezTo>
                    <a:cubicBezTo>
                      <a:pt x="23" y="146"/>
                      <a:pt x="20" y="149"/>
                      <a:pt x="23" y="150"/>
                    </a:cubicBezTo>
                    <a:cubicBezTo>
                      <a:pt x="26" y="150"/>
                      <a:pt x="25" y="152"/>
                      <a:pt x="28" y="153"/>
                    </a:cubicBezTo>
                    <a:cubicBezTo>
                      <a:pt x="30" y="153"/>
                      <a:pt x="32" y="155"/>
                      <a:pt x="34" y="157"/>
                    </a:cubicBezTo>
                    <a:cubicBezTo>
                      <a:pt x="36" y="160"/>
                      <a:pt x="39" y="160"/>
                      <a:pt x="41" y="157"/>
                    </a:cubicBezTo>
                    <a:cubicBezTo>
                      <a:pt x="43" y="154"/>
                      <a:pt x="49" y="153"/>
                      <a:pt x="55" y="153"/>
                    </a:cubicBezTo>
                    <a:cubicBezTo>
                      <a:pt x="60" y="153"/>
                      <a:pt x="59" y="151"/>
                      <a:pt x="65" y="149"/>
                    </a:cubicBezTo>
                    <a:cubicBezTo>
                      <a:pt x="71" y="148"/>
                      <a:pt x="77" y="147"/>
                      <a:pt x="82" y="149"/>
                    </a:cubicBezTo>
                    <a:cubicBezTo>
                      <a:pt x="87" y="151"/>
                      <a:pt x="91" y="149"/>
                      <a:pt x="93" y="148"/>
                    </a:cubicBezTo>
                    <a:cubicBezTo>
                      <a:pt x="95" y="146"/>
                      <a:pt x="100" y="150"/>
                      <a:pt x="100" y="146"/>
                    </a:cubicBezTo>
                    <a:cubicBezTo>
                      <a:pt x="101" y="142"/>
                      <a:pt x="105" y="143"/>
                      <a:pt x="110" y="143"/>
                    </a:cubicBezTo>
                    <a:cubicBezTo>
                      <a:pt x="114" y="143"/>
                      <a:pt x="124" y="136"/>
                      <a:pt x="133" y="128"/>
                    </a:cubicBezTo>
                    <a:cubicBezTo>
                      <a:pt x="141" y="121"/>
                      <a:pt x="155" y="103"/>
                      <a:pt x="160" y="96"/>
                    </a:cubicBezTo>
                    <a:cubicBezTo>
                      <a:pt x="164" y="88"/>
                      <a:pt x="172" y="81"/>
                      <a:pt x="176" y="78"/>
                    </a:cubicBezTo>
                    <a:cubicBezTo>
                      <a:pt x="179" y="75"/>
                      <a:pt x="180" y="66"/>
                      <a:pt x="181" y="59"/>
                    </a:cubicBezTo>
                    <a:cubicBezTo>
                      <a:pt x="177" y="59"/>
                      <a:pt x="173" y="60"/>
                      <a:pt x="173" y="60"/>
                    </a:cubicBezTo>
                    <a:close/>
                    <a:moveTo>
                      <a:pt x="138" y="97"/>
                    </a:moveTo>
                    <a:cubicBezTo>
                      <a:pt x="138" y="100"/>
                      <a:pt x="132" y="96"/>
                      <a:pt x="131" y="99"/>
                    </a:cubicBezTo>
                    <a:cubicBezTo>
                      <a:pt x="129" y="102"/>
                      <a:pt x="128" y="105"/>
                      <a:pt x="128" y="105"/>
                    </a:cubicBezTo>
                    <a:cubicBezTo>
                      <a:pt x="123" y="104"/>
                      <a:pt x="123" y="104"/>
                      <a:pt x="123" y="104"/>
                    </a:cubicBezTo>
                    <a:cubicBezTo>
                      <a:pt x="117" y="95"/>
                      <a:pt x="117" y="95"/>
                      <a:pt x="117" y="95"/>
                    </a:cubicBezTo>
                    <a:cubicBezTo>
                      <a:pt x="117" y="95"/>
                      <a:pt x="122" y="88"/>
                      <a:pt x="123" y="85"/>
                    </a:cubicBezTo>
                    <a:cubicBezTo>
                      <a:pt x="125" y="82"/>
                      <a:pt x="133" y="78"/>
                      <a:pt x="135" y="80"/>
                    </a:cubicBezTo>
                    <a:cubicBezTo>
                      <a:pt x="136" y="83"/>
                      <a:pt x="142" y="86"/>
                      <a:pt x="142" y="89"/>
                    </a:cubicBezTo>
                    <a:cubicBezTo>
                      <a:pt x="142" y="92"/>
                      <a:pt x="138" y="94"/>
                      <a:pt x="138" y="97"/>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66" name="Freeform 12">
                <a:extLst>
                  <a:ext uri="{FF2B5EF4-FFF2-40B4-BE49-F238E27FC236}">
                    <a16:creationId xmlns:a16="http://schemas.microsoft.com/office/drawing/2014/main" id="{81F72FC3-8810-4565-A7AF-7A363DF1E9FB}"/>
                  </a:ext>
                </a:extLst>
              </p:cNvPr>
              <p:cNvSpPr>
                <a:spLocks/>
              </p:cNvSpPr>
              <p:nvPr/>
            </p:nvSpPr>
            <p:spPr bwMode="auto">
              <a:xfrm>
                <a:off x="4616449" y="4260850"/>
                <a:ext cx="288925" cy="307975"/>
              </a:xfrm>
              <a:custGeom>
                <a:avLst/>
                <a:gdLst>
                  <a:gd name="T0" fmla="*/ 7 w 132"/>
                  <a:gd name="T1" fmla="*/ 129 h 140"/>
                  <a:gd name="T2" fmla="*/ 13 w 132"/>
                  <a:gd name="T3" fmla="*/ 131 h 140"/>
                  <a:gd name="T4" fmla="*/ 23 w 132"/>
                  <a:gd name="T5" fmla="*/ 132 h 140"/>
                  <a:gd name="T6" fmla="*/ 33 w 132"/>
                  <a:gd name="T7" fmla="*/ 135 h 140"/>
                  <a:gd name="T8" fmla="*/ 72 w 132"/>
                  <a:gd name="T9" fmla="*/ 135 h 140"/>
                  <a:gd name="T10" fmla="*/ 76 w 132"/>
                  <a:gd name="T11" fmla="*/ 139 h 140"/>
                  <a:gd name="T12" fmla="*/ 101 w 132"/>
                  <a:gd name="T13" fmla="*/ 139 h 140"/>
                  <a:gd name="T14" fmla="*/ 119 w 132"/>
                  <a:gd name="T15" fmla="*/ 138 h 140"/>
                  <a:gd name="T16" fmla="*/ 122 w 132"/>
                  <a:gd name="T17" fmla="*/ 137 h 140"/>
                  <a:gd name="T18" fmla="*/ 109 w 132"/>
                  <a:gd name="T19" fmla="*/ 119 h 140"/>
                  <a:gd name="T20" fmla="*/ 110 w 132"/>
                  <a:gd name="T21" fmla="*/ 82 h 140"/>
                  <a:gd name="T22" fmla="*/ 127 w 132"/>
                  <a:gd name="T23" fmla="*/ 82 h 140"/>
                  <a:gd name="T24" fmla="*/ 130 w 132"/>
                  <a:gd name="T25" fmla="*/ 79 h 140"/>
                  <a:gd name="T26" fmla="*/ 132 w 132"/>
                  <a:gd name="T27" fmla="*/ 57 h 140"/>
                  <a:gd name="T28" fmla="*/ 129 w 132"/>
                  <a:gd name="T29" fmla="*/ 57 h 140"/>
                  <a:gd name="T30" fmla="*/ 119 w 132"/>
                  <a:gd name="T31" fmla="*/ 58 h 140"/>
                  <a:gd name="T32" fmla="*/ 113 w 132"/>
                  <a:gd name="T33" fmla="*/ 61 h 140"/>
                  <a:gd name="T34" fmla="*/ 113 w 132"/>
                  <a:gd name="T35" fmla="*/ 52 h 140"/>
                  <a:gd name="T36" fmla="*/ 107 w 132"/>
                  <a:gd name="T37" fmla="*/ 43 h 140"/>
                  <a:gd name="T38" fmla="*/ 109 w 132"/>
                  <a:gd name="T39" fmla="*/ 27 h 140"/>
                  <a:gd name="T40" fmla="*/ 107 w 132"/>
                  <a:gd name="T41" fmla="*/ 18 h 140"/>
                  <a:gd name="T42" fmla="*/ 99 w 132"/>
                  <a:gd name="T43" fmla="*/ 16 h 140"/>
                  <a:gd name="T44" fmla="*/ 94 w 132"/>
                  <a:gd name="T45" fmla="*/ 14 h 140"/>
                  <a:gd name="T46" fmla="*/ 85 w 132"/>
                  <a:gd name="T47" fmla="*/ 14 h 140"/>
                  <a:gd name="T48" fmla="*/ 80 w 132"/>
                  <a:gd name="T49" fmla="*/ 24 h 140"/>
                  <a:gd name="T50" fmla="*/ 67 w 132"/>
                  <a:gd name="T51" fmla="*/ 26 h 140"/>
                  <a:gd name="T52" fmla="*/ 58 w 132"/>
                  <a:gd name="T53" fmla="*/ 19 h 140"/>
                  <a:gd name="T54" fmla="*/ 53 w 132"/>
                  <a:gd name="T55" fmla="*/ 10 h 140"/>
                  <a:gd name="T56" fmla="*/ 51 w 132"/>
                  <a:gd name="T57" fmla="*/ 1 h 140"/>
                  <a:gd name="T58" fmla="*/ 15 w 132"/>
                  <a:gd name="T59" fmla="*/ 1 h 140"/>
                  <a:gd name="T60" fmla="*/ 8 w 132"/>
                  <a:gd name="T61" fmla="*/ 4 h 140"/>
                  <a:gd name="T62" fmla="*/ 18 w 132"/>
                  <a:gd name="T63" fmla="*/ 28 h 140"/>
                  <a:gd name="T64" fmla="*/ 17 w 132"/>
                  <a:gd name="T65" fmla="*/ 40 h 140"/>
                  <a:gd name="T66" fmla="*/ 24 w 132"/>
                  <a:gd name="T67" fmla="*/ 63 h 140"/>
                  <a:gd name="T68" fmla="*/ 16 w 132"/>
                  <a:gd name="T69" fmla="*/ 80 h 140"/>
                  <a:gd name="T70" fmla="*/ 7 w 132"/>
                  <a:gd name="T71" fmla="*/ 101 h 140"/>
                  <a:gd name="T72" fmla="*/ 2 w 132"/>
                  <a:gd name="T73" fmla="*/ 117 h 140"/>
                  <a:gd name="T74" fmla="*/ 0 w 132"/>
                  <a:gd name="T75" fmla="*/ 132 h 140"/>
                  <a:gd name="T76" fmla="*/ 0 w 132"/>
                  <a:gd name="T77" fmla="*/ 133 h 140"/>
                  <a:gd name="T78" fmla="*/ 4 w 132"/>
                  <a:gd name="T79" fmla="*/ 132 h 140"/>
                  <a:gd name="T80" fmla="*/ 7 w 132"/>
                  <a:gd name="T81"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2" h="140">
                    <a:moveTo>
                      <a:pt x="7" y="129"/>
                    </a:moveTo>
                    <a:cubicBezTo>
                      <a:pt x="10" y="129"/>
                      <a:pt x="9" y="133"/>
                      <a:pt x="13" y="131"/>
                    </a:cubicBezTo>
                    <a:cubicBezTo>
                      <a:pt x="16" y="130"/>
                      <a:pt x="20" y="130"/>
                      <a:pt x="23" y="132"/>
                    </a:cubicBezTo>
                    <a:cubicBezTo>
                      <a:pt x="27" y="134"/>
                      <a:pt x="29" y="135"/>
                      <a:pt x="33" y="135"/>
                    </a:cubicBezTo>
                    <a:cubicBezTo>
                      <a:pt x="37" y="135"/>
                      <a:pt x="72" y="135"/>
                      <a:pt x="72" y="135"/>
                    </a:cubicBezTo>
                    <a:cubicBezTo>
                      <a:pt x="76" y="139"/>
                      <a:pt x="76" y="139"/>
                      <a:pt x="76" y="139"/>
                    </a:cubicBezTo>
                    <a:cubicBezTo>
                      <a:pt x="76" y="139"/>
                      <a:pt x="98" y="137"/>
                      <a:pt x="101" y="139"/>
                    </a:cubicBezTo>
                    <a:cubicBezTo>
                      <a:pt x="104" y="140"/>
                      <a:pt x="115" y="139"/>
                      <a:pt x="119" y="138"/>
                    </a:cubicBezTo>
                    <a:cubicBezTo>
                      <a:pt x="119" y="137"/>
                      <a:pt x="120" y="137"/>
                      <a:pt x="122" y="137"/>
                    </a:cubicBezTo>
                    <a:cubicBezTo>
                      <a:pt x="109" y="119"/>
                      <a:pt x="109" y="119"/>
                      <a:pt x="109" y="119"/>
                    </a:cubicBezTo>
                    <a:cubicBezTo>
                      <a:pt x="110" y="82"/>
                      <a:pt x="110" y="82"/>
                      <a:pt x="110" y="82"/>
                    </a:cubicBezTo>
                    <a:cubicBezTo>
                      <a:pt x="127" y="82"/>
                      <a:pt x="127" y="82"/>
                      <a:pt x="127" y="82"/>
                    </a:cubicBezTo>
                    <a:cubicBezTo>
                      <a:pt x="130" y="79"/>
                      <a:pt x="130" y="79"/>
                      <a:pt x="130" y="79"/>
                    </a:cubicBezTo>
                    <a:cubicBezTo>
                      <a:pt x="132" y="57"/>
                      <a:pt x="132" y="57"/>
                      <a:pt x="132" y="57"/>
                    </a:cubicBezTo>
                    <a:cubicBezTo>
                      <a:pt x="131" y="57"/>
                      <a:pt x="130" y="56"/>
                      <a:pt x="129" y="57"/>
                    </a:cubicBezTo>
                    <a:cubicBezTo>
                      <a:pt x="125" y="58"/>
                      <a:pt x="122" y="58"/>
                      <a:pt x="119" y="58"/>
                    </a:cubicBezTo>
                    <a:cubicBezTo>
                      <a:pt x="115" y="58"/>
                      <a:pt x="115" y="61"/>
                      <a:pt x="113" y="61"/>
                    </a:cubicBezTo>
                    <a:cubicBezTo>
                      <a:pt x="111" y="60"/>
                      <a:pt x="112" y="54"/>
                      <a:pt x="113" y="52"/>
                    </a:cubicBezTo>
                    <a:cubicBezTo>
                      <a:pt x="113" y="49"/>
                      <a:pt x="110" y="45"/>
                      <a:pt x="107" y="43"/>
                    </a:cubicBezTo>
                    <a:cubicBezTo>
                      <a:pt x="105" y="41"/>
                      <a:pt x="110" y="28"/>
                      <a:pt x="109" y="27"/>
                    </a:cubicBezTo>
                    <a:cubicBezTo>
                      <a:pt x="107" y="25"/>
                      <a:pt x="107" y="21"/>
                      <a:pt x="107" y="18"/>
                    </a:cubicBezTo>
                    <a:cubicBezTo>
                      <a:pt x="107" y="14"/>
                      <a:pt x="104" y="16"/>
                      <a:pt x="99" y="16"/>
                    </a:cubicBezTo>
                    <a:cubicBezTo>
                      <a:pt x="94" y="16"/>
                      <a:pt x="94" y="14"/>
                      <a:pt x="94" y="14"/>
                    </a:cubicBezTo>
                    <a:cubicBezTo>
                      <a:pt x="94" y="14"/>
                      <a:pt x="88" y="12"/>
                      <a:pt x="85" y="14"/>
                    </a:cubicBezTo>
                    <a:cubicBezTo>
                      <a:pt x="82" y="15"/>
                      <a:pt x="82" y="24"/>
                      <a:pt x="80" y="24"/>
                    </a:cubicBezTo>
                    <a:cubicBezTo>
                      <a:pt x="78" y="23"/>
                      <a:pt x="72" y="24"/>
                      <a:pt x="67" y="26"/>
                    </a:cubicBezTo>
                    <a:cubicBezTo>
                      <a:pt x="62" y="27"/>
                      <a:pt x="60" y="25"/>
                      <a:pt x="58" y="19"/>
                    </a:cubicBezTo>
                    <a:cubicBezTo>
                      <a:pt x="55" y="13"/>
                      <a:pt x="52" y="15"/>
                      <a:pt x="53" y="10"/>
                    </a:cubicBezTo>
                    <a:cubicBezTo>
                      <a:pt x="54" y="6"/>
                      <a:pt x="51" y="1"/>
                      <a:pt x="51" y="1"/>
                    </a:cubicBezTo>
                    <a:cubicBezTo>
                      <a:pt x="51" y="1"/>
                      <a:pt x="18" y="0"/>
                      <a:pt x="15" y="1"/>
                    </a:cubicBezTo>
                    <a:cubicBezTo>
                      <a:pt x="13" y="1"/>
                      <a:pt x="11" y="3"/>
                      <a:pt x="8" y="4"/>
                    </a:cubicBezTo>
                    <a:cubicBezTo>
                      <a:pt x="11" y="12"/>
                      <a:pt x="17" y="25"/>
                      <a:pt x="18" y="28"/>
                    </a:cubicBezTo>
                    <a:cubicBezTo>
                      <a:pt x="20" y="31"/>
                      <a:pt x="17" y="34"/>
                      <a:pt x="17" y="40"/>
                    </a:cubicBezTo>
                    <a:cubicBezTo>
                      <a:pt x="17" y="46"/>
                      <a:pt x="23" y="56"/>
                      <a:pt x="24" y="63"/>
                    </a:cubicBezTo>
                    <a:cubicBezTo>
                      <a:pt x="24" y="71"/>
                      <a:pt x="20" y="75"/>
                      <a:pt x="16" y="80"/>
                    </a:cubicBezTo>
                    <a:cubicBezTo>
                      <a:pt x="12" y="84"/>
                      <a:pt x="7" y="95"/>
                      <a:pt x="7" y="101"/>
                    </a:cubicBezTo>
                    <a:cubicBezTo>
                      <a:pt x="7" y="108"/>
                      <a:pt x="1" y="114"/>
                      <a:pt x="2" y="117"/>
                    </a:cubicBezTo>
                    <a:cubicBezTo>
                      <a:pt x="2" y="120"/>
                      <a:pt x="1" y="129"/>
                      <a:pt x="0" y="132"/>
                    </a:cubicBezTo>
                    <a:cubicBezTo>
                      <a:pt x="0" y="133"/>
                      <a:pt x="0" y="133"/>
                      <a:pt x="0" y="133"/>
                    </a:cubicBezTo>
                    <a:cubicBezTo>
                      <a:pt x="4" y="132"/>
                      <a:pt x="4" y="132"/>
                      <a:pt x="4" y="132"/>
                    </a:cubicBezTo>
                    <a:cubicBezTo>
                      <a:pt x="4" y="132"/>
                      <a:pt x="5" y="129"/>
                      <a:pt x="7" y="129"/>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67" name="Freeform 13">
                <a:extLst>
                  <a:ext uri="{FF2B5EF4-FFF2-40B4-BE49-F238E27FC236}">
                    <a16:creationId xmlns:a16="http://schemas.microsoft.com/office/drawing/2014/main" id="{5BBBBE7F-4020-4E8E-AE6B-E0819669E651}"/>
                  </a:ext>
                </a:extLst>
              </p:cNvPr>
              <p:cNvSpPr>
                <a:spLocks/>
              </p:cNvSpPr>
              <p:nvPr/>
            </p:nvSpPr>
            <p:spPr bwMode="auto">
              <a:xfrm>
                <a:off x="4856163" y="4319588"/>
                <a:ext cx="284163" cy="250826"/>
              </a:xfrm>
              <a:custGeom>
                <a:avLst/>
                <a:gdLst>
                  <a:gd name="T0" fmla="*/ 100 w 130"/>
                  <a:gd name="T1" fmla="*/ 5 h 114"/>
                  <a:gd name="T2" fmla="*/ 91 w 130"/>
                  <a:gd name="T3" fmla="*/ 0 h 114"/>
                  <a:gd name="T4" fmla="*/ 78 w 130"/>
                  <a:gd name="T5" fmla="*/ 2 h 114"/>
                  <a:gd name="T6" fmla="*/ 75 w 130"/>
                  <a:gd name="T7" fmla="*/ 9 h 114"/>
                  <a:gd name="T8" fmla="*/ 73 w 130"/>
                  <a:gd name="T9" fmla="*/ 15 h 114"/>
                  <a:gd name="T10" fmla="*/ 73 w 130"/>
                  <a:gd name="T11" fmla="*/ 28 h 114"/>
                  <a:gd name="T12" fmla="*/ 70 w 130"/>
                  <a:gd name="T13" fmla="*/ 38 h 114"/>
                  <a:gd name="T14" fmla="*/ 78 w 130"/>
                  <a:gd name="T15" fmla="*/ 47 h 114"/>
                  <a:gd name="T16" fmla="*/ 85 w 130"/>
                  <a:gd name="T17" fmla="*/ 45 h 114"/>
                  <a:gd name="T18" fmla="*/ 87 w 130"/>
                  <a:gd name="T19" fmla="*/ 53 h 114"/>
                  <a:gd name="T20" fmla="*/ 85 w 130"/>
                  <a:gd name="T21" fmla="*/ 58 h 114"/>
                  <a:gd name="T22" fmla="*/ 77 w 130"/>
                  <a:gd name="T23" fmla="*/ 58 h 114"/>
                  <a:gd name="T24" fmla="*/ 72 w 130"/>
                  <a:gd name="T25" fmla="*/ 48 h 114"/>
                  <a:gd name="T26" fmla="*/ 64 w 130"/>
                  <a:gd name="T27" fmla="*/ 46 h 114"/>
                  <a:gd name="T28" fmla="*/ 58 w 130"/>
                  <a:gd name="T29" fmla="*/ 40 h 114"/>
                  <a:gd name="T30" fmla="*/ 54 w 130"/>
                  <a:gd name="T31" fmla="*/ 42 h 114"/>
                  <a:gd name="T32" fmla="*/ 49 w 130"/>
                  <a:gd name="T33" fmla="*/ 43 h 114"/>
                  <a:gd name="T34" fmla="*/ 39 w 130"/>
                  <a:gd name="T35" fmla="*/ 40 h 114"/>
                  <a:gd name="T36" fmla="*/ 36 w 130"/>
                  <a:gd name="T37" fmla="*/ 35 h 114"/>
                  <a:gd name="T38" fmla="*/ 29 w 130"/>
                  <a:gd name="T39" fmla="*/ 35 h 114"/>
                  <a:gd name="T40" fmla="*/ 26 w 130"/>
                  <a:gd name="T41" fmla="*/ 33 h 114"/>
                  <a:gd name="T42" fmla="*/ 23 w 130"/>
                  <a:gd name="T43" fmla="*/ 30 h 114"/>
                  <a:gd name="T44" fmla="*/ 21 w 130"/>
                  <a:gd name="T45" fmla="*/ 52 h 114"/>
                  <a:gd name="T46" fmla="*/ 18 w 130"/>
                  <a:gd name="T47" fmla="*/ 55 h 114"/>
                  <a:gd name="T48" fmla="*/ 1 w 130"/>
                  <a:gd name="T49" fmla="*/ 55 h 114"/>
                  <a:gd name="T50" fmla="*/ 0 w 130"/>
                  <a:gd name="T51" fmla="*/ 92 h 114"/>
                  <a:gd name="T52" fmla="*/ 13 w 130"/>
                  <a:gd name="T53" fmla="*/ 110 h 114"/>
                  <a:gd name="T54" fmla="*/ 33 w 130"/>
                  <a:gd name="T55" fmla="*/ 109 h 114"/>
                  <a:gd name="T56" fmla="*/ 34 w 130"/>
                  <a:gd name="T57" fmla="*/ 111 h 114"/>
                  <a:gd name="T58" fmla="*/ 40 w 130"/>
                  <a:gd name="T59" fmla="*/ 111 h 114"/>
                  <a:gd name="T60" fmla="*/ 54 w 130"/>
                  <a:gd name="T61" fmla="*/ 113 h 114"/>
                  <a:gd name="T62" fmla="*/ 66 w 130"/>
                  <a:gd name="T63" fmla="*/ 100 h 114"/>
                  <a:gd name="T64" fmla="*/ 76 w 130"/>
                  <a:gd name="T65" fmla="*/ 92 h 114"/>
                  <a:gd name="T66" fmla="*/ 83 w 130"/>
                  <a:gd name="T67" fmla="*/ 87 h 114"/>
                  <a:gd name="T68" fmla="*/ 92 w 130"/>
                  <a:gd name="T69" fmla="*/ 86 h 114"/>
                  <a:gd name="T70" fmla="*/ 93 w 130"/>
                  <a:gd name="T71" fmla="*/ 86 h 114"/>
                  <a:gd name="T72" fmla="*/ 91 w 130"/>
                  <a:gd name="T73" fmla="*/ 78 h 114"/>
                  <a:gd name="T74" fmla="*/ 122 w 130"/>
                  <a:gd name="T75" fmla="*/ 67 h 114"/>
                  <a:gd name="T76" fmla="*/ 120 w 130"/>
                  <a:gd name="T77" fmla="*/ 62 h 114"/>
                  <a:gd name="T78" fmla="*/ 121 w 130"/>
                  <a:gd name="T79" fmla="*/ 51 h 114"/>
                  <a:gd name="T80" fmla="*/ 126 w 130"/>
                  <a:gd name="T81" fmla="*/ 48 h 114"/>
                  <a:gd name="T82" fmla="*/ 126 w 130"/>
                  <a:gd name="T83" fmla="*/ 29 h 114"/>
                  <a:gd name="T84" fmla="*/ 130 w 130"/>
                  <a:gd name="T85" fmla="*/ 27 h 114"/>
                  <a:gd name="T86" fmla="*/ 124 w 130"/>
                  <a:gd name="T87" fmla="*/ 15 h 114"/>
                  <a:gd name="T88" fmla="*/ 110 w 130"/>
                  <a:gd name="T89" fmla="*/ 9 h 114"/>
                  <a:gd name="T90" fmla="*/ 100 w 130"/>
                  <a:gd name="T91" fmla="*/ 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114">
                    <a:moveTo>
                      <a:pt x="100" y="5"/>
                    </a:moveTo>
                    <a:cubicBezTo>
                      <a:pt x="98" y="5"/>
                      <a:pt x="94" y="2"/>
                      <a:pt x="91" y="0"/>
                    </a:cubicBezTo>
                    <a:cubicBezTo>
                      <a:pt x="89" y="2"/>
                      <a:pt x="82" y="2"/>
                      <a:pt x="78" y="2"/>
                    </a:cubicBezTo>
                    <a:cubicBezTo>
                      <a:pt x="74" y="2"/>
                      <a:pt x="77" y="7"/>
                      <a:pt x="75" y="9"/>
                    </a:cubicBezTo>
                    <a:cubicBezTo>
                      <a:pt x="72" y="11"/>
                      <a:pt x="71" y="14"/>
                      <a:pt x="73" y="15"/>
                    </a:cubicBezTo>
                    <a:cubicBezTo>
                      <a:pt x="75" y="16"/>
                      <a:pt x="73" y="25"/>
                      <a:pt x="73" y="28"/>
                    </a:cubicBezTo>
                    <a:cubicBezTo>
                      <a:pt x="73" y="31"/>
                      <a:pt x="69" y="37"/>
                      <a:pt x="70" y="38"/>
                    </a:cubicBezTo>
                    <a:cubicBezTo>
                      <a:pt x="72" y="39"/>
                      <a:pt x="74" y="46"/>
                      <a:pt x="78" y="47"/>
                    </a:cubicBezTo>
                    <a:cubicBezTo>
                      <a:pt x="81" y="48"/>
                      <a:pt x="84" y="45"/>
                      <a:pt x="85" y="45"/>
                    </a:cubicBezTo>
                    <a:cubicBezTo>
                      <a:pt x="87" y="45"/>
                      <a:pt x="87" y="49"/>
                      <a:pt x="87" y="53"/>
                    </a:cubicBezTo>
                    <a:cubicBezTo>
                      <a:pt x="87" y="56"/>
                      <a:pt x="85" y="58"/>
                      <a:pt x="85" y="58"/>
                    </a:cubicBezTo>
                    <a:cubicBezTo>
                      <a:pt x="85" y="58"/>
                      <a:pt x="79" y="60"/>
                      <a:pt x="77" y="58"/>
                    </a:cubicBezTo>
                    <a:cubicBezTo>
                      <a:pt x="74" y="56"/>
                      <a:pt x="72" y="50"/>
                      <a:pt x="72" y="48"/>
                    </a:cubicBezTo>
                    <a:cubicBezTo>
                      <a:pt x="72" y="46"/>
                      <a:pt x="66" y="46"/>
                      <a:pt x="64" y="46"/>
                    </a:cubicBezTo>
                    <a:cubicBezTo>
                      <a:pt x="61" y="46"/>
                      <a:pt x="59" y="42"/>
                      <a:pt x="58" y="40"/>
                    </a:cubicBezTo>
                    <a:cubicBezTo>
                      <a:pt x="57" y="38"/>
                      <a:pt x="54" y="40"/>
                      <a:pt x="54" y="42"/>
                    </a:cubicBezTo>
                    <a:cubicBezTo>
                      <a:pt x="54" y="43"/>
                      <a:pt x="51" y="43"/>
                      <a:pt x="49" y="43"/>
                    </a:cubicBezTo>
                    <a:cubicBezTo>
                      <a:pt x="46" y="43"/>
                      <a:pt x="41" y="39"/>
                      <a:pt x="39" y="40"/>
                    </a:cubicBezTo>
                    <a:cubicBezTo>
                      <a:pt x="37" y="41"/>
                      <a:pt x="35" y="37"/>
                      <a:pt x="36" y="35"/>
                    </a:cubicBezTo>
                    <a:cubicBezTo>
                      <a:pt x="36" y="33"/>
                      <a:pt x="31" y="34"/>
                      <a:pt x="29" y="35"/>
                    </a:cubicBezTo>
                    <a:cubicBezTo>
                      <a:pt x="27" y="36"/>
                      <a:pt x="26" y="33"/>
                      <a:pt x="26" y="33"/>
                    </a:cubicBezTo>
                    <a:cubicBezTo>
                      <a:pt x="26" y="33"/>
                      <a:pt x="25" y="31"/>
                      <a:pt x="23" y="30"/>
                    </a:cubicBezTo>
                    <a:cubicBezTo>
                      <a:pt x="21" y="52"/>
                      <a:pt x="21" y="52"/>
                      <a:pt x="21" y="52"/>
                    </a:cubicBezTo>
                    <a:cubicBezTo>
                      <a:pt x="18" y="55"/>
                      <a:pt x="18" y="55"/>
                      <a:pt x="18" y="55"/>
                    </a:cubicBezTo>
                    <a:cubicBezTo>
                      <a:pt x="1" y="55"/>
                      <a:pt x="1" y="55"/>
                      <a:pt x="1" y="55"/>
                    </a:cubicBezTo>
                    <a:cubicBezTo>
                      <a:pt x="0" y="92"/>
                      <a:pt x="0" y="92"/>
                      <a:pt x="0" y="92"/>
                    </a:cubicBezTo>
                    <a:cubicBezTo>
                      <a:pt x="13" y="110"/>
                      <a:pt x="13" y="110"/>
                      <a:pt x="13" y="110"/>
                    </a:cubicBezTo>
                    <a:cubicBezTo>
                      <a:pt x="19" y="108"/>
                      <a:pt x="33" y="107"/>
                      <a:pt x="33" y="109"/>
                    </a:cubicBezTo>
                    <a:cubicBezTo>
                      <a:pt x="33" y="110"/>
                      <a:pt x="34" y="110"/>
                      <a:pt x="34" y="111"/>
                    </a:cubicBezTo>
                    <a:cubicBezTo>
                      <a:pt x="36" y="111"/>
                      <a:pt x="39" y="110"/>
                      <a:pt x="40" y="111"/>
                    </a:cubicBezTo>
                    <a:cubicBezTo>
                      <a:pt x="43" y="111"/>
                      <a:pt x="52" y="114"/>
                      <a:pt x="54" y="113"/>
                    </a:cubicBezTo>
                    <a:cubicBezTo>
                      <a:pt x="57" y="112"/>
                      <a:pt x="62" y="102"/>
                      <a:pt x="66" y="100"/>
                    </a:cubicBezTo>
                    <a:cubicBezTo>
                      <a:pt x="70" y="99"/>
                      <a:pt x="76" y="94"/>
                      <a:pt x="76" y="92"/>
                    </a:cubicBezTo>
                    <a:cubicBezTo>
                      <a:pt x="76" y="90"/>
                      <a:pt x="76" y="88"/>
                      <a:pt x="83" y="87"/>
                    </a:cubicBezTo>
                    <a:cubicBezTo>
                      <a:pt x="92" y="86"/>
                      <a:pt x="92" y="86"/>
                      <a:pt x="92" y="86"/>
                    </a:cubicBezTo>
                    <a:cubicBezTo>
                      <a:pt x="93" y="86"/>
                      <a:pt x="93" y="86"/>
                      <a:pt x="93" y="86"/>
                    </a:cubicBezTo>
                    <a:cubicBezTo>
                      <a:pt x="91" y="78"/>
                      <a:pt x="91" y="78"/>
                      <a:pt x="91" y="78"/>
                    </a:cubicBezTo>
                    <a:cubicBezTo>
                      <a:pt x="91" y="78"/>
                      <a:pt x="120" y="67"/>
                      <a:pt x="122" y="67"/>
                    </a:cubicBezTo>
                    <a:cubicBezTo>
                      <a:pt x="120" y="64"/>
                      <a:pt x="119" y="62"/>
                      <a:pt x="120" y="62"/>
                    </a:cubicBezTo>
                    <a:cubicBezTo>
                      <a:pt x="121" y="61"/>
                      <a:pt x="121" y="53"/>
                      <a:pt x="121" y="51"/>
                    </a:cubicBezTo>
                    <a:cubicBezTo>
                      <a:pt x="121" y="48"/>
                      <a:pt x="128" y="50"/>
                      <a:pt x="126" y="48"/>
                    </a:cubicBezTo>
                    <a:cubicBezTo>
                      <a:pt x="124" y="45"/>
                      <a:pt x="124" y="32"/>
                      <a:pt x="126" y="29"/>
                    </a:cubicBezTo>
                    <a:cubicBezTo>
                      <a:pt x="127" y="26"/>
                      <a:pt x="130" y="29"/>
                      <a:pt x="130" y="27"/>
                    </a:cubicBezTo>
                    <a:cubicBezTo>
                      <a:pt x="130" y="25"/>
                      <a:pt x="126" y="17"/>
                      <a:pt x="124" y="15"/>
                    </a:cubicBezTo>
                    <a:cubicBezTo>
                      <a:pt x="123" y="13"/>
                      <a:pt x="113" y="9"/>
                      <a:pt x="110" y="9"/>
                    </a:cubicBezTo>
                    <a:cubicBezTo>
                      <a:pt x="107" y="8"/>
                      <a:pt x="102" y="5"/>
                      <a:pt x="100" y="5"/>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68" name="Freeform 14">
                <a:extLst>
                  <a:ext uri="{FF2B5EF4-FFF2-40B4-BE49-F238E27FC236}">
                    <a16:creationId xmlns:a16="http://schemas.microsoft.com/office/drawing/2014/main" id="{7530F4F7-3721-41E3-A112-C02E22A4409E}"/>
                  </a:ext>
                </a:extLst>
              </p:cNvPr>
              <p:cNvSpPr>
                <a:spLocks/>
              </p:cNvSpPr>
              <p:nvPr/>
            </p:nvSpPr>
            <p:spPr bwMode="auto">
              <a:xfrm>
                <a:off x="5024438" y="4141788"/>
                <a:ext cx="49213" cy="42863"/>
              </a:xfrm>
              <a:custGeom>
                <a:avLst/>
                <a:gdLst>
                  <a:gd name="T0" fmla="*/ 18 w 22"/>
                  <a:gd name="T1" fmla="*/ 0 h 19"/>
                  <a:gd name="T2" fmla="*/ 12 w 22"/>
                  <a:gd name="T3" fmla="*/ 2 h 19"/>
                  <a:gd name="T4" fmla="*/ 6 w 22"/>
                  <a:gd name="T5" fmla="*/ 3 h 19"/>
                  <a:gd name="T6" fmla="*/ 5 w 22"/>
                  <a:gd name="T7" fmla="*/ 4 h 19"/>
                  <a:gd name="T8" fmla="*/ 2 w 22"/>
                  <a:gd name="T9" fmla="*/ 11 h 19"/>
                  <a:gd name="T10" fmla="*/ 0 w 22"/>
                  <a:gd name="T11" fmla="*/ 14 h 19"/>
                  <a:gd name="T12" fmla="*/ 2 w 22"/>
                  <a:gd name="T13" fmla="*/ 18 h 19"/>
                  <a:gd name="T14" fmla="*/ 6 w 22"/>
                  <a:gd name="T15" fmla="*/ 18 h 19"/>
                  <a:gd name="T16" fmla="*/ 12 w 22"/>
                  <a:gd name="T17" fmla="*/ 15 h 19"/>
                  <a:gd name="T18" fmla="*/ 21 w 22"/>
                  <a:gd name="T19" fmla="*/ 12 h 19"/>
                  <a:gd name="T20" fmla="*/ 20 w 22"/>
                  <a:gd name="T21" fmla="*/ 5 h 19"/>
                  <a:gd name="T22" fmla="*/ 18 w 22"/>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19">
                    <a:moveTo>
                      <a:pt x="18" y="0"/>
                    </a:moveTo>
                    <a:cubicBezTo>
                      <a:pt x="15" y="1"/>
                      <a:pt x="13" y="1"/>
                      <a:pt x="12" y="2"/>
                    </a:cubicBezTo>
                    <a:cubicBezTo>
                      <a:pt x="10" y="3"/>
                      <a:pt x="9" y="3"/>
                      <a:pt x="6" y="3"/>
                    </a:cubicBezTo>
                    <a:cubicBezTo>
                      <a:pt x="6" y="3"/>
                      <a:pt x="5" y="4"/>
                      <a:pt x="5" y="4"/>
                    </a:cubicBezTo>
                    <a:cubicBezTo>
                      <a:pt x="2" y="5"/>
                      <a:pt x="2" y="11"/>
                      <a:pt x="2" y="11"/>
                    </a:cubicBezTo>
                    <a:cubicBezTo>
                      <a:pt x="2" y="11"/>
                      <a:pt x="0" y="11"/>
                      <a:pt x="0" y="14"/>
                    </a:cubicBezTo>
                    <a:cubicBezTo>
                      <a:pt x="0" y="16"/>
                      <a:pt x="1" y="17"/>
                      <a:pt x="2" y="18"/>
                    </a:cubicBezTo>
                    <a:cubicBezTo>
                      <a:pt x="4" y="18"/>
                      <a:pt x="5" y="18"/>
                      <a:pt x="6" y="18"/>
                    </a:cubicBezTo>
                    <a:cubicBezTo>
                      <a:pt x="12" y="19"/>
                      <a:pt x="12" y="15"/>
                      <a:pt x="12" y="15"/>
                    </a:cubicBezTo>
                    <a:cubicBezTo>
                      <a:pt x="12" y="15"/>
                      <a:pt x="21" y="15"/>
                      <a:pt x="21" y="12"/>
                    </a:cubicBezTo>
                    <a:cubicBezTo>
                      <a:pt x="22" y="9"/>
                      <a:pt x="20" y="5"/>
                      <a:pt x="20" y="5"/>
                    </a:cubicBezTo>
                    <a:lnTo>
                      <a:pt x="18" y="0"/>
                    </a:ln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69" name="Freeform 15">
                <a:extLst>
                  <a:ext uri="{FF2B5EF4-FFF2-40B4-BE49-F238E27FC236}">
                    <a16:creationId xmlns:a16="http://schemas.microsoft.com/office/drawing/2014/main" id="{38C965A2-C165-41C8-AB47-8C857437B7B1}"/>
                  </a:ext>
                </a:extLst>
              </p:cNvPr>
              <p:cNvSpPr>
                <a:spLocks/>
              </p:cNvSpPr>
              <p:nvPr/>
            </p:nvSpPr>
            <p:spPr bwMode="auto">
              <a:xfrm>
                <a:off x="5322888" y="3808413"/>
                <a:ext cx="257175" cy="347663"/>
              </a:xfrm>
              <a:custGeom>
                <a:avLst/>
                <a:gdLst>
                  <a:gd name="T0" fmla="*/ 27 w 117"/>
                  <a:gd name="T1" fmla="*/ 30 h 158"/>
                  <a:gd name="T2" fmla="*/ 34 w 117"/>
                  <a:gd name="T3" fmla="*/ 37 h 158"/>
                  <a:gd name="T4" fmla="*/ 57 w 117"/>
                  <a:gd name="T5" fmla="*/ 45 h 158"/>
                  <a:gd name="T6" fmla="*/ 73 w 117"/>
                  <a:gd name="T7" fmla="*/ 48 h 158"/>
                  <a:gd name="T8" fmla="*/ 77 w 117"/>
                  <a:gd name="T9" fmla="*/ 51 h 158"/>
                  <a:gd name="T10" fmla="*/ 47 w 117"/>
                  <a:gd name="T11" fmla="*/ 81 h 158"/>
                  <a:gd name="T12" fmla="*/ 34 w 117"/>
                  <a:gd name="T13" fmla="*/ 83 h 158"/>
                  <a:gd name="T14" fmla="*/ 19 w 117"/>
                  <a:gd name="T15" fmla="*/ 91 h 158"/>
                  <a:gd name="T16" fmla="*/ 10 w 117"/>
                  <a:gd name="T17" fmla="*/ 92 h 158"/>
                  <a:gd name="T18" fmla="*/ 5 w 117"/>
                  <a:gd name="T19" fmla="*/ 100 h 158"/>
                  <a:gd name="T20" fmla="*/ 0 w 117"/>
                  <a:gd name="T21" fmla="*/ 108 h 158"/>
                  <a:gd name="T22" fmla="*/ 0 w 117"/>
                  <a:gd name="T23" fmla="*/ 149 h 158"/>
                  <a:gd name="T24" fmla="*/ 6 w 117"/>
                  <a:gd name="T25" fmla="*/ 158 h 158"/>
                  <a:gd name="T26" fmla="*/ 31 w 117"/>
                  <a:gd name="T27" fmla="*/ 131 h 158"/>
                  <a:gd name="T28" fmla="*/ 51 w 117"/>
                  <a:gd name="T29" fmla="*/ 116 h 158"/>
                  <a:gd name="T30" fmla="*/ 79 w 117"/>
                  <a:gd name="T31" fmla="*/ 89 h 158"/>
                  <a:gd name="T32" fmla="*/ 92 w 117"/>
                  <a:gd name="T33" fmla="*/ 68 h 158"/>
                  <a:gd name="T34" fmla="*/ 102 w 117"/>
                  <a:gd name="T35" fmla="*/ 50 h 158"/>
                  <a:gd name="T36" fmla="*/ 112 w 117"/>
                  <a:gd name="T37" fmla="*/ 28 h 158"/>
                  <a:gd name="T38" fmla="*/ 116 w 117"/>
                  <a:gd name="T39" fmla="*/ 8 h 158"/>
                  <a:gd name="T40" fmla="*/ 109 w 117"/>
                  <a:gd name="T41" fmla="*/ 4 h 158"/>
                  <a:gd name="T42" fmla="*/ 83 w 117"/>
                  <a:gd name="T43" fmla="*/ 11 h 158"/>
                  <a:gd name="T44" fmla="*/ 65 w 117"/>
                  <a:gd name="T45" fmla="*/ 15 h 158"/>
                  <a:gd name="T46" fmla="*/ 51 w 117"/>
                  <a:gd name="T47" fmla="*/ 18 h 158"/>
                  <a:gd name="T48" fmla="*/ 32 w 117"/>
                  <a:gd name="T49" fmla="*/ 17 h 158"/>
                  <a:gd name="T50" fmla="*/ 26 w 117"/>
                  <a:gd name="T51" fmla="*/ 10 h 158"/>
                  <a:gd name="T52" fmla="*/ 20 w 117"/>
                  <a:gd name="T53" fmla="*/ 20 h 158"/>
                  <a:gd name="T54" fmla="*/ 27 w 117"/>
                  <a:gd name="T55" fmla="*/ 3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7" h="158">
                    <a:moveTo>
                      <a:pt x="27" y="30"/>
                    </a:moveTo>
                    <a:cubicBezTo>
                      <a:pt x="29" y="31"/>
                      <a:pt x="32" y="36"/>
                      <a:pt x="34" y="37"/>
                    </a:cubicBezTo>
                    <a:cubicBezTo>
                      <a:pt x="37" y="37"/>
                      <a:pt x="49" y="42"/>
                      <a:pt x="57" y="45"/>
                    </a:cubicBezTo>
                    <a:cubicBezTo>
                      <a:pt x="65" y="48"/>
                      <a:pt x="70" y="48"/>
                      <a:pt x="73" y="48"/>
                    </a:cubicBezTo>
                    <a:cubicBezTo>
                      <a:pt x="75" y="48"/>
                      <a:pt x="79" y="49"/>
                      <a:pt x="77" y="51"/>
                    </a:cubicBezTo>
                    <a:cubicBezTo>
                      <a:pt x="74" y="53"/>
                      <a:pt x="50" y="77"/>
                      <a:pt x="47" y="81"/>
                    </a:cubicBezTo>
                    <a:cubicBezTo>
                      <a:pt x="43" y="84"/>
                      <a:pt x="41" y="83"/>
                      <a:pt x="34" y="83"/>
                    </a:cubicBezTo>
                    <a:cubicBezTo>
                      <a:pt x="27" y="83"/>
                      <a:pt x="21" y="91"/>
                      <a:pt x="19" y="91"/>
                    </a:cubicBezTo>
                    <a:cubicBezTo>
                      <a:pt x="18" y="91"/>
                      <a:pt x="14" y="91"/>
                      <a:pt x="10" y="92"/>
                    </a:cubicBezTo>
                    <a:cubicBezTo>
                      <a:pt x="5" y="100"/>
                      <a:pt x="5" y="100"/>
                      <a:pt x="5" y="100"/>
                    </a:cubicBezTo>
                    <a:cubicBezTo>
                      <a:pt x="0" y="108"/>
                      <a:pt x="0" y="108"/>
                      <a:pt x="0" y="108"/>
                    </a:cubicBezTo>
                    <a:cubicBezTo>
                      <a:pt x="0" y="149"/>
                      <a:pt x="0" y="149"/>
                      <a:pt x="0" y="149"/>
                    </a:cubicBezTo>
                    <a:cubicBezTo>
                      <a:pt x="6" y="158"/>
                      <a:pt x="6" y="158"/>
                      <a:pt x="6" y="158"/>
                    </a:cubicBezTo>
                    <a:cubicBezTo>
                      <a:pt x="10" y="152"/>
                      <a:pt x="22" y="140"/>
                      <a:pt x="31" y="131"/>
                    </a:cubicBezTo>
                    <a:cubicBezTo>
                      <a:pt x="40" y="121"/>
                      <a:pt x="45" y="119"/>
                      <a:pt x="51" y="116"/>
                    </a:cubicBezTo>
                    <a:cubicBezTo>
                      <a:pt x="56" y="113"/>
                      <a:pt x="69" y="100"/>
                      <a:pt x="79" y="89"/>
                    </a:cubicBezTo>
                    <a:cubicBezTo>
                      <a:pt x="84" y="81"/>
                      <a:pt x="91" y="73"/>
                      <a:pt x="92" y="68"/>
                    </a:cubicBezTo>
                    <a:cubicBezTo>
                      <a:pt x="92" y="62"/>
                      <a:pt x="98" y="55"/>
                      <a:pt x="102" y="50"/>
                    </a:cubicBezTo>
                    <a:cubicBezTo>
                      <a:pt x="106" y="45"/>
                      <a:pt x="112" y="32"/>
                      <a:pt x="112" y="28"/>
                    </a:cubicBezTo>
                    <a:cubicBezTo>
                      <a:pt x="112" y="24"/>
                      <a:pt x="116" y="15"/>
                      <a:pt x="116" y="8"/>
                    </a:cubicBezTo>
                    <a:cubicBezTo>
                      <a:pt x="117" y="1"/>
                      <a:pt x="111" y="0"/>
                      <a:pt x="109" y="4"/>
                    </a:cubicBezTo>
                    <a:cubicBezTo>
                      <a:pt x="107" y="8"/>
                      <a:pt x="93" y="11"/>
                      <a:pt x="83" y="11"/>
                    </a:cubicBezTo>
                    <a:cubicBezTo>
                      <a:pt x="74" y="11"/>
                      <a:pt x="69" y="12"/>
                      <a:pt x="65" y="15"/>
                    </a:cubicBezTo>
                    <a:cubicBezTo>
                      <a:pt x="62" y="19"/>
                      <a:pt x="54" y="15"/>
                      <a:pt x="51" y="18"/>
                    </a:cubicBezTo>
                    <a:cubicBezTo>
                      <a:pt x="48" y="22"/>
                      <a:pt x="36" y="25"/>
                      <a:pt x="32" y="17"/>
                    </a:cubicBezTo>
                    <a:cubicBezTo>
                      <a:pt x="30" y="13"/>
                      <a:pt x="28" y="11"/>
                      <a:pt x="26" y="10"/>
                    </a:cubicBezTo>
                    <a:cubicBezTo>
                      <a:pt x="23" y="13"/>
                      <a:pt x="19" y="18"/>
                      <a:pt x="20" y="20"/>
                    </a:cubicBezTo>
                    <a:cubicBezTo>
                      <a:pt x="21" y="22"/>
                      <a:pt x="25" y="29"/>
                      <a:pt x="27" y="30"/>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70" name="Freeform 16">
                <a:extLst>
                  <a:ext uri="{FF2B5EF4-FFF2-40B4-BE49-F238E27FC236}">
                    <a16:creationId xmlns:a16="http://schemas.microsoft.com/office/drawing/2014/main" id="{6536EE8A-14FA-4F39-94AE-FB10A36F927B}"/>
                  </a:ext>
                </a:extLst>
              </p:cNvPr>
              <p:cNvSpPr>
                <a:spLocks/>
              </p:cNvSpPr>
              <p:nvPr/>
            </p:nvSpPr>
            <p:spPr bwMode="auto">
              <a:xfrm>
                <a:off x="3998913" y="3178175"/>
                <a:ext cx="298450" cy="239712"/>
              </a:xfrm>
              <a:custGeom>
                <a:avLst/>
                <a:gdLst>
                  <a:gd name="T0" fmla="*/ 50 w 136"/>
                  <a:gd name="T1" fmla="*/ 109 h 109"/>
                  <a:gd name="T2" fmla="*/ 50 w 136"/>
                  <a:gd name="T3" fmla="*/ 93 h 109"/>
                  <a:gd name="T4" fmla="*/ 68 w 136"/>
                  <a:gd name="T5" fmla="*/ 81 h 109"/>
                  <a:gd name="T6" fmla="*/ 75 w 136"/>
                  <a:gd name="T7" fmla="*/ 79 h 109"/>
                  <a:gd name="T8" fmla="*/ 85 w 136"/>
                  <a:gd name="T9" fmla="*/ 77 h 109"/>
                  <a:gd name="T10" fmla="*/ 91 w 136"/>
                  <a:gd name="T11" fmla="*/ 70 h 109"/>
                  <a:gd name="T12" fmla="*/ 100 w 136"/>
                  <a:gd name="T13" fmla="*/ 67 h 109"/>
                  <a:gd name="T14" fmla="*/ 105 w 136"/>
                  <a:gd name="T15" fmla="*/ 64 h 109"/>
                  <a:gd name="T16" fmla="*/ 106 w 136"/>
                  <a:gd name="T17" fmla="*/ 57 h 109"/>
                  <a:gd name="T18" fmla="*/ 110 w 136"/>
                  <a:gd name="T19" fmla="*/ 54 h 109"/>
                  <a:gd name="T20" fmla="*/ 117 w 136"/>
                  <a:gd name="T21" fmla="*/ 50 h 109"/>
                  <a:gd name="T22" fmla="*/ 133 w 136"/>
                  <a:gd name="T23" fmla="*/ 49 h 109"/>
                  <a:gd name="T24" fmla="*/ 136 w 136"/>
                  <a:gd name="T25" fmla="*/ 45 h 109"/>
                  <a:gd name="T26" fmla="*/ 131 w 136"/>
                  <a:gd name="T27" fmla="*/ 37 h 109"/>
                  <a:gd name="T28" fmla="*/ 131 w 136"/>
                  <a:gd name="T29" fmla="*/ 27 h 109"/>
                  <a:gd name="T30" fmla="*/ 127 w 136"/>
                  <a:gd name="T31" fmla="*/ 15 h 109"/>
                  <a:gd name="T32" fmla="*/ 125 w 136"/>
                  <a:gd name="T33" fmla="*/ 12 h 109"/>
                  <a:gd name="T34" fmla="*/ 112 w 136"/>
                  <a:gd name="T35" fmla="*/ 9 h 109"/>
                  <a:gd name="T36" fmla="*/ 93 w 136"/>
                  <a:gd name="T37" fmla="*/ 7 h 109"/>
                  <a:gd name="T38" fmla="*/ 83 w 136"/>
                  <a:gd name="T39" fmla="*/ 2 h 109"/>
                  <a:gd name="T40" fmla="*/ 70 w 136"/>
                  <a:gd name="T41" fmla="*/ 25 h 109"/>
                  <a:gd name="T42" fmla="*/ 53 w 136"/>
                  <a:gd name="T43" fmla="*/ 33 h 109"/>
                  <a:gd name="T44" fmla="*/ 45 w 136"/>
                  <a:gd name="T45" fmla="*/ 43 h 109"/>
                  <a:gd name="T46" fmla="*/ 38 w 136"/>
                  <a:gd name="T47" fmla="*/ 53 h 109"/>
                  <a:gd name="T48" fmla="*/ 38 w 136"/>
                  <a:gd name="T49" fmla="*/ 71 h 109"/>
                  <a:gd name="T50" fmla="*/ 25 w 136"/>
                  <a:gd name="T51" fmla="*/ 89 h 109"/>
                  <a:gd name="T52" fmla="*/ 9 w 136"/>
                  <a:gd name="T53" fmla="*/ 100 h 109"/>
                  <a:gd name="T54" fmla="*/ 0 w 136"/>
                  <a:gd name="T55" fmla="*/ 104 h 109"/>
                  <a:gd name="T56" fmla="*/ 42 w 136"/>
                  <a:gd name="T57" fmla="*/ 104 h 109"/>
                  <a:gd name="T58" fmla="*/ 50 w 136"/>
                  <a:gd name="T5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6" h="109">
                    <a:moveTo>
                      <a:pt x="50" y="109"/>
                    </a:moveTo>
                    <a:cubicBezTo>
                      <a:pt x="50" y="101"/>
                      <a:pt x="50" y="94"/>
                      <a:pt x="50" y="93"/>
                    </a:cubicBezTo>
                    <a:cubicBezTo>
                      <a:pt x="50" y="92"/>
                      <a:pt x="66" y="83"/>
                      <a:pt x="68" y="81"/>
                    </a:cubicBezTo>
                    <a:cubicBezTo>
                      <a:pt x="71" y="80"/>
                      <a:pt x="75" y="82"/>
                      <a:pt x="75" y="79"/>
                    </a:cubicBezTo>
                    <a:cubicBezTo>
                      <a:pt x="75" y="76"/>
                      <a:pt x="82" y="78"/>
                      <a:pt x="85" y="77"/>
                    </a:cubicBezTo>
                    <a:cubicBezTo>
                      <a:pt x="89" y="76"/>
                      <a:pt x="91" y="74"/>
                      <a:pt x="91" y="70"/>
                    </a:cubicBezTo>
                    <a:cubicBezTo>
                      <a:pt x="91" y="67"/>
                      <a:pt x="96" y="68"/>
                      <a:pt x="100" y="67"/>
                    </a:cubicBezTo>
                    <a:cubicBezTo>
                      <a:pt x="103" y="67"/>
                      <a:pt x="103" y="64"/>
                      <a:pt x="105" y="64"/>
                    </a:cubicBezTo>
                    <a:cubicBezTo>
                      <a:pt x="107" y="64"/>
                      <a:pt x="106" y="61"/>
                      <a:pt x="106" y="57"/>
                    </a:cubicBezTo>
                    <a:cubicBezTo>
                      <a:pt x="107" y="53"/>
                      <a:pt x="107" y="54"/>
                      <a:pt x="110" y="54"/>
                    </a:cubicBezTo>
                    <a:cubicBezTo>
                      <a:pt x="113" y="54"/>
                      <a:pt x="117" y="52"/>
                      <a:pt x="117" y="50"/>
                    </a:cubicBezTo>
                    <a:cubicBezTo>
                      <a:pt x="117" y="48"/>
                      <a:pt x="131" y="49"/>
                      <a:pt x="133" y="49"/>
                    </a:cubicBezTo>
                    <a:cubicBezTo>
                      <a:pt x="135" y="49"/>
                      <a:pt x="136" y="47"/>
                      <a:pt x="136" y="45"/>
                    </a:cubicBezTo>
                    <a:cubicBezTo>
                      <a:pt x="135" y="43"/>
                      <a:pt x="134" y="38"/>
                      <a:pt x="131" y="37"/>
                    </a:cubicBezTo>
                    <a:cubicBezTo>
                      <a:pt x="129" y="37"/>
                      <a:pt x="131" y="31"/>
                      <a:pt x="131" y="27"/>
                    </a:cubicBezTo>
                    <a:cubicBezTo>
                      <a:pt x="131" y="23"/>
                      <a:pt x="130" y="19"/>
                      <a:pt x="127" y="15"/>
                    </a:cubicBezTo>
                    <a:cubicBezTo>
                      <a:pt x="127" y="15"/>
                      <a:pt x="126" y="13"/>
                      <a:pt x="125" y="12"/>
                    </a:cubicBezTo>
                    <a:cubicBezTo>
                      <a:pt x="121" y="12"/>
                      <a:pt x="117" y="9"/>
                      <a:pt x="112" y="9"/>
                    </a:cubicBezTo>
                    <a:cubicBezTo>
                      <a:pt x="107" y="9"/>
                      <a:pt x="98" y="12"/>
                      <a:pt x="93" y="7"/>
                    </a:cubicBezTo>
                    <a:cubicBezTo>
                      <a:pt x="89" y="2"/>
                      <a:pt x="86" y="0"/>
                      <a:pt x="83" y="2"/>
                    </a:cubicBezTo>
                    <a:cubicBezTo>
                      <a:pt x="80" y="3"/>
                      <a:pt x="74" y="20"/>
                      <a:pt x="70" y="25"/>
                    </a:cubicBezTo>
                    <a:cubicBezTo>
                      <a:pt x="67" y="30"/>
                      <a:pt x="58" y="33"/>
                      <a:pt x="53" y="33"/>
                    </a:cubicBezTo>
                    <a:cubicBezTo>
                      <a:pt x="49" y="33"/>
                      <a:pt x="48" y="40"/>
                      <a:pt x="45" y="43"/>
                    </a:cubicBezTo>
                    <a:cubicBezTo>
                      <a:pt x="41" y="46"/>
                      <a:pt x="43" y="50"/>
                      <a:pt x="38" y="53"/>
                    </a:cubicBezTo>
                    <a:cubicBezTo>
                      <a:pt x="34" y="57"/>
                      <a:pt x="36" y="67"/>
                      <a:pt x="38" y="71"/>
                    </a:cubicBezTo>
                    <a:cubicBezTo>
                      <a:pt x="41" y="74"/>
                      <a:pt x="31" y="86"/>
                      <a:pt x="25" y="89"/>
                    </a:cubicBezTo>
                    <a:cubicBezTo>
                      <a:pt x="19" y="92"/>
                      <a:pt x="18" y="99"/>
                      <a:pt x="9" y="100"/>
                    </a:cubicBezTo>
                    <a:cubicBezTo>
                      <a:pt x="5" y="101"/>
                      <a:pt x="2" y="102"/>
                      <a:pt x="0" y="104"/>
                    </a:cubicBezTo>
                    <a:cubicBezTo>
                      <a:pt x="14" y="104"/>
                      <a:pt x="35" y="104"/>
                      <a:pt x="42" y="104"/>
                    </a:cubicBezTo>
                    <a:cubicBezTo>
                      <a:pt x="51" y="104"/>
                      <a:pt x="49" y="106"/>
                      <a:pt x="50" y="109"/>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71" name="Freeform 17">
                <a:extLst>
                  <a:ext uri="{FF2B5EF4-FFF2-40B4-BE49-F238E27FC236}">
                    <a16:creationId xmlns:a16="http://schemas.microsoft.com/office/drawing/2014/main" id="{62E97617-4601-423A-82C7-EC933479B8E8}"/>
                  </a:ext>
                </a:extLst>
              </p:cNvPr>
              <p:cNvSpPr>
                <a:spLocks/>
              </p:cNvSpPr>
              <p:nvPr/>
            </p:nvSpPr>
            <p:spPr bwMode="auto">
              <a:xfrm>
                <a:off x="4508500" y="3136900"/>
                <a:ext cx="106362" cy="201613"/>
              </a:xfrm>
              <a:custGeom>
                <a:avLst/>
                <a:gdLst>
                  <a:gd name="T0" fmla="*/ 13 w 48"/>
                  <a:gd name="T1" fmla="*/ 23 h 92"/>
                  <a:gd name="T2" fmla="*/ 10 w 48"/>
                  <a:gd name="T3" fmla="*/ 35 h 92"/>
                  <a:gd name="T4" fmla="*/ 2 w 48"/>
                  <a:gd name="T5" fmla="*/ 43 h 92"/>
                  <a:gd name="T6" fmla="*/ 7 w 48"/>
                  <a:gd name="T7" fmla="*/ 55 h 92"/>
                  <a:gd name="T8" fmla="*/ 12 w 48"/>
                  <a:gd name="T9" fmla="*/ 62 h 92"/>
                  <a:gd name="T10" fmla="*/ 20 w 48"/>
                  <a:gd name="T11" fmla="*/ 69 h 92"/>
                  <a:gd name="T12" fmla="*/ 26 w 48"/>
                  <a:gd name="T13" fmla="*/ 89 h 92"/>
                  <a:gd name="T14" fmla="*/ 27 w 48"/>
                  <a:gd name="T15" fmla="*/ 92 h 92"/>
                  <a:gd name="T16" fmla="*/ 31 w 48"/>
                  <a:gd name="T17" fmla="*/ 87 h 92"/>
                  <a:gd name="T18" fmla="*/ 33 w 48"/>
                  <a:gd name="T19" fmla="*/ 78 h 92"/>
                  <a:gd name="T20" fmla="*/ 34 w 48"/>
                  <a:gd name="T21" fmla="*/ 73 h 92"/>
                  <a:gd name="T22" fmla="*/ 43 w 48"/>
                  <a:gd name="T23" fmla="*/ 65 h 92"/>
                  <a:gd name="T24" fmla="*/ 48 w 48"/>
                  <a:gd name="T25" fmla="*/ 62 h 92"/>
                  <a:gd name="T26" fmla="*/ 48 w 48"/>
                  <a:gd name="T27" fmla="*/ 56 h 92"/>
                  <a:gd name="T28" fmla="*/ 44 w 48"/>
                  <a:gd name="T29" fmla="*/ 51 h 92"/>
                  <a:gd name="T30" fmla="*/ 39 w 48"/>
                  <a:gd name="T31" fmla="*/ 47 h 92"/>
                  <a:gd name="T32" fmla="*/ 30 w 48"/>
                  <a:gd name="T33" fmla="*/ 43 h 92"/>
                  <a:gd name="T34" fmla="*/ 39 w 48"/>
                  <a:gd name="T35" fmla="*/ 36 h 92"/>
                  <a:gd name="T36" fmla="*/ 39 w 48"/>
                  <a:gd name="T37" fmla="*/ 20 h 92"/>
                  <a:gd name="T38" fmla="*/ 41 w 48"/>
                  <a:gd name="T39" fmla="*/ 11 h 92"/>
                  <a:gd name="T40" fmla="*/ 40 w 48"/>
                  <a:gd name="T41" fmla="*/ 7 h 92"/>
                  <a:gd name="T42" fmla="*/ 35 w 48"/>
                  <a:gd name="T43" fmla="*/ 5 h 92"/>
                  <a:gd name="T44" fmla="*/ 19 w 48"/>
                  <a:gd name="T45" fmla="*/ 4 h 92"/>
                  <a:gd name="T46" fmla="*/ 13 w 48"/>
                  <a:gd name="T47" fmla="*/ 6 h 92"/>
                  <a:gd name="T48" fmla="*/ 13 w 48"/>
                  <a:gd name="T49" fmla="*/ 2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92">
                    <a:moveTo>
                      <a:pt x="13" y="23"/>
                    </a:moveTo>
                    <a:cubicBezTo>
                      <a:pt x="16" y="27"/>
                      <a:pt x="12" y="34"/>
                      <a:pt x="10" y="35"/>
                    </a:cubicBezTo>
                    <a:cubicBezTo>
                      <a:pt x="7" y="37"/>
                      <a:pt x="5" y="43"/>
                      <a:pt x="2" y="43"/>
                    </a:cubicBezTo>
                    <a:cubicBezTo>
                      <a:pt x="0" y="43"/>
                      <a:pt x="2" y="53"/>
                      <a:pt x="7" y="55"/>
                    </a:cubicBezTo>
                    <a:cubicBezTo>
                      <a:pt x="12" y="57"/>
                      <a:pt x="12" y="60"/>
                      <a:pt x="12" y="62"/>
                    </a:cubicBezTo>
                    <a:cubicBezTo>
                      <a:pt x="12" y="64"/>
                      <a:pt x="18" y="66"/>
                      <a:pt x="20" y="69"/>
                    </a:cubicBezTo>
                    <a:cubicBezTo>
                      <a:pt x="22" y="71"/>
                      <a:pt x="26" y="84"/>
                      <a:pt x="26" y="89"/>
                    </a:cubicBezTo>
                    <a:cubicBezTo>
                      <a:pt x="26" y="90"/>
                      <a:pt x="26" y="91"/>
                      <a:pt x="27" y="92"/>
                    </a:cubicBezTo>
                    <a:cubicBezTo>
                      <a:pt x="28" y="90"/>
                      <a:pt x="30" y="89"/>
                      <a:pt x="31" y="87"/>
                    </a:cubicBezTo>
                    <a:cubicBezTo>
                      <a:pt x="33" y="85"/>
                      <a:pt x="34" y="80"/>
                      <a:pt x="33" y="78"/>
                    </a:cubicBezTo>
                    <a:cubicBezTo>
                      <a:pt x="33" y="77"/>
                      <a:pt x="33" y="75"/>
                      <a:pt x="34" y="73"/>
                    </a:cubicBezTo>
                    <a:cubicBezTo>
                      <a:pt x="36" y="72"/>
                      <a:pt x="42" y="66"/>
                      <a:pt x="43" y="65"/>
                    </a:cubicBezTo>
                    <a:cubicBezTo>
                      <a:pt x="44" y="65"/>
                      <a:pt x="48" y="65"/>
                      <a:pt x="48" y="62"/>
                    </a:cubicBezTo>
                    <a:cubicBezTo>
                      <a:pt x="48" y="60"/>
                      <a:pt x="48" y="58"/>
                      <a:pt x="48" y="56"/>
                    </a:cubicBezTo>
                    <a:cubicBezTo>
                      <a:pt x="45" y="54"/>
                      <a:pt x="44" y="52"/>
                      <a:pt x="44" y="51"/>
                    </a:cubicBezTo>
                    <a:cubicBezTo>
                      <a:pt x="44" y="49"/>
                      <a:pt x="41" y="45"/>
                      <a:pt x="39" y="47"/>
                    </a:cubicBezTo>
                    <a:cubicBezTo>
                      <a:pt x="37" y="49"/>
                      <a:pt x="31" y="48"/>
                      <a:pt x="30" y="43"/>
                    </a:cubicBezTo>
                    <a:cubicBezTo>
                      <a:pt x="29" y="39"/>
                      <a:pt x="34" y="39"/>
                      <a:pt x="39" y="36"/>
                    </a:cubicBezTo>
                    <a:cubicBezTo>
                      <a:pt x="44" y="32"/>
                      <a:pt x="44" y="24"/>
                      <a:pt x="39" y="20"/>
                    </a:cubicBezTo>
                    <a:cubicBezTo>
                      <a:pt x="34" y="16"/>
                      <a:pt x="38" y="14"/>
                      <a:pt x="41" y="11"/>
                    </a:cubicBezTo>
                    <a:cubicBezTo>
                      <a:pt x="45" y="7"/>
                      <a:pt x="42" y="5"/>
                      <a:pt x="40" y="7"/>
                    </a:cubicBezTo>
                    <a:cubicBezTo>
                      <a:pt x="38" y="8"/>
                      <a:pt x="35" y="9"/>
                      <a:pt x="35" y="5"/>
                    </a:cubicBezTo>
                    <a:cubicBezTo>
                      <a:pt x="34" y="1"/>
                      <a:pt x="23" y="0"/>
                      <a:pt x="19" y="4"/>
                    </a:cubicBezTo>
                    <a:cubicBezTo>
                      <a:pt x="18" y="5"/>
                      <a:pt x="15" y="6"/>
                      <a:pt x="13" y="6"/>
                    </a:cubicBezTo>
                    <a:cubicBezTo>
                      <a:pt x="12" y="12"/>
                      <a:pt x="11" y="21"/>
                      <a:pt x="13" y="23"/>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72" name="Freeform 18">
                <a:extLst>
                  <a:ext uri="{FF2B5EF4-FFF2-40B4-BE49-F238E27FC236}">
                    <a16:creationId xmlns:a16="http://schemas.microsoft.com/office/drawing/2014/main" id="{7A8EE34E-D714-43A0-8DF6-94EBC74C8994}"/>
                  </a:ext>
                </a:extLst>
              </p:cNvPr>
              <p:cNvSpPr>
                <a:spLocks/>
              </p:cNvSpPr>
              <p:nvPr/>
            </p:nvSpPr>
            <p:spPr bwMode="auto">
              <a:xfrm>
                <a:off x="4110038" y="3143250"/>
                <a:ext cx="515937" cy="496888"/>
              </a:xfrm>
              <a:custGeom>
                <a:avLst/>
                <a:gdLst>
                  <a:gd name="T0" fmla="*/ 81 w 235"/>
                  <a:gd name="T1" fmla="*/ 43 h 226"/>
                  <a:gd name="T2" fmla="*/ 81 w 235"/>
                  <a:gd name="T3" fmla="*/ 53 h 226"/>
                  <a:gd name="T4" fmla="*/ 86 w 235"/>
                  <a:gd name="T5" fmla="*/ 61 h 226"/>
                  <a:gd name="T6" fmla="*/ 83 w 235"/>
                  <a:gd name="T7" fmla="*/ 65 h 226"/>
                  <a:gd name="T8" fmla="*/ 67 w 235"/>
                  <a:gd name="T9" fmla="*/ 66 h 226"/>
                  <a:gd name="T10" fmla="*/ 60 w 235"/>
                  <a:gd name="T11" fmla="*/ 70 h 226"/>
                  <a:gd name="T12" fmla="*/ 56 w 235"/>
                  <a:gd name="T13" fmla="*/ 73 h 226"/>
                  <a:gd name="T14" fmla="*/ 55 w 235"/>
                  <a:gd name="T15" fmla="*/ 80 h 226"/>
                  <a:gd name="T16" fmla="*/ 50 w 235"/>
                  <a:gd name="T17" fmla="*/ 83 h 226"/>
                  <a:gd name="T18" fmla="*/ 41 w 235"/>
                  <a:gd name="T19" fmla="*/ 86 h 226"/>
                  <a:gd name="T20" fmla="*/ 35 w 235"/>
                  <a:gd name="T21" fmla="*/ 93 h 226"/>
                  <a:gd name="T22" fmla="*/ 25 w 235"/>
                  <a:gd name="T23" fmla="*/ 95 h 226"/>
                  <a:gd name="T24" fmla="*/ 18 w 235"/>
                  <a:gd name="T25" fmla="*/ 97 h 226"/>
                  <a:gd name="T26" fmla="*/ 0 w 235"/>
                  <a:gd name="T27" fmla="*/ 109 h 226"/>
                  <a:gd name="T28" fmla="*/ 0 w 235"/>
                  <a:gd name="T29" fmla="*/ 125 h 226"/>
                  <a:gd name="T30" fmla="*/ 3 w 235"/>
                  <a:gd name="T31" fmla="*/ 127 h 226"/>
                  <a:gd name="T32" fmla="*/ 112 w 235"/>
                  <a:gd name="T33" fmla="*/ 200 h 226"/>
                  <a:gd name="T34" fmla="*/ 119 w 235"/>
                  <a:gd name="T35" fmla="*/ 210 h 226"/>
                  <a:gd name="T36" fmla="*/ 132 w 235"/>
                  <a:gd name="T37" fmla="*/ 214 h 226"/>
                  <a:gd name="T38" fmla="*/ 137 w 235"/>
                  <a:gd name="T39" fmla="*/ 226 h 226"/>
                  <a:gd name="T40" fmla="*/ 148 w 235"/>
                  <a:gd name="T41" fmla="*/ 223 h 226"/>
                  <a:gd name="T42" fmla="*/ 166 w 235"/>
                  <a:gd name="T43" fmla="*/ 218 h 226"/>
                  <a:gd name="T44" fmla="*/ 186 w 235"/>
                  <a:gd name="T45" fmla="*/ 201 h 226"/>
                  <a:gd name="T46" fmla="*/ 235 w 235"/>
                  <a:gd name="T47" fmla="*/ 171 h 226"/>
                  <a:gd name="T48" fmla="*/ 235 w 235"/>
                  <a:gd name="T49" fmla="*/ 171 h 226"/>
                  <a:gd name="T50" fmla="*/ 229 w 235"/>
                  <a:gd name="T51" fmla="*/ 161 h 226"/>
                  <a:gd name="T52" fmla="*/ 221 w 235"/>
                  <a:gd name="T53" fmla="*/ 159 h 226"/>
                  <a:gd name="T54" fmla="*/ 213 w 235"/>
                  <a:gd name="T55" fmla="*/ 154 h 226"/>
                  <a:gd name="T56" fmla="*/ 212 w 235"/>
                  <a:gd name="T57" fmla="*/ 146 h 226"/>
                  <a:gd name="T58" fmla="*/ 207 w 235"/>
                  <a:gd name="T59" fmla="*/ 138 h 226"/>
                  <a:gd name="T60" fmla="*/ 212 w 235"/>
                  <a:gd name="T61" fmla="*/ 133 h 226"/>
                  <a:gd name="T62" fmla="*/ 210 w 235"/>
                  <a:gd name="T63" fmla="*/ 128 h 226"/>
                  <a:gd name="T64" fmla="*/ 210 w 235"/>
                  <a:gd name="T65" fmla="*/ 121 h 226"/>
                  <a:gd name="T66" fmla="*/ 211 w 235"/>
                  <a:gd name="T67" fmla="*/ 113 h 226"/>
                  <a:gd name="T68" fmla="*/ 211 w 235"/>
                  <a:gd name="T69" fmla="*/ 101 h 226"/>
                  <a:gd name="T70" fmla="*/ 206 w 235"/>
                  <a:gd name="T71" fmla="*/ 91 h 226"/>
                  <a:gd name="T72" fmla="*/ 209 w 235"/>
                  <a:gd name="T73" fmla="*/ 89 h 226"/>
                  <a:gd name="T74" fmla="*/ 208 w 235"/>
                  <a:gd name="T75" fmla="*/ 86 h 226"/>
                  <a:gd name="T76" fmla="*/ 202 w 235"/>
                  <a:gd name="T77" fmla="*/ 66 h 226"/>
                  <a:gd name="T78" fmla="*/ 194 w 235"/>
                  <a:gd name="T79" fmla="*/ 59 h 226"/>
                  <a:gd name="T80" fmla="*/ 189 w 235"/>
                  <a:gd name="T81" fmla="*/ 52 h 226"/>
                  <a:gd name="T82" fmla="*/ 184 w 235"/>
                  <a:gd name="T83" fmla="*/ 40 h 226"/>
                  <a:gd name="T84" fmla="*/ 192 w 235"/>
                  <a:gd name="T85" fmla="*/ 32 h 226"/>
                  <a:gd name="T86" fmla="*/ 195 w 235"/>
                  <a:gd name="T87" fmla="*/ 20 h 226"/>
                  <a:gd name="T88" fmla="*/ 195 w 235"/>
                  <a:gd name="T89" fmla="*/ 3 h 226"/>
                  <a:gd name="T90" fmla="*/ 184 w 235"/>
                  <a:gd name="T91" fmla="*/ 1 h 226"/>
                  <a:gd name="T92" fmla="*/ 173 w 235"/>
                  <a:gd name="T93" fmla="*/ 2 h 226"/>
                  <a:gd name="T94" fmla="*/ 157 w 235"/>
                  <a:gd name="T95" fmla="*/ 5 h 226"/>
                  <a:gd name="T96" fmla="*/ 115 w 235"/>
                  <a:gd name="T97" fmla="*/ 7 h 226"/>
                  <a:gd name="T98" fmla="*/ 97 w 235"/>
                  <a:gd name="T99" fmla="*/ 17 h 226"/>
                  <a:gd name="T100" fmla="*/ 80 w 235"/>
                  <a:gd name="T101" fmla="*/ 26 h 226"/>
                  <a:gd name="T102" fmla="*/ 75 w 235"/>
                  <a:gd name="T103" fmla="*/ 28 h 226"/>
                  <a:gd name="T104" fmla="*/ 77 w 235"/>
                  <a:gd name="T105" fmla="*/ 31 h 226"/>
                  <a:gd name="T106" fmla="*/ 81 w 235"/>
                  <a:gd name="T107" fmla="*/ 4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 h="226">
                    <a:moveTo>
                      <a:pt x="81" y="43"/>
                    </a:moveTo>
                    <a:cubicBezTo>
                      <a:pt x="81" y="47"/>
                      <a:pt x="79" y="53"/>
                      <a:pt x="81" y="53"/>
                    </a:cubicBezTo>
                    <a:cubicBezTo>
                      <a:pt x="84" y="54"/>
                      <a:pt x="85" y="59"/>
                      <a:pt x="86" y="61"/>
                    </a:cubicBezTo>
                    <a:cubicBezTo>
                      <a:pt x="86" y="63"/>
                      <a:pt x="85" y="65"/>
                      <a:pt x="83" y="65"/>
                    </a:cubicBezTo>
                    <a:cubicBezTo>
                      <a:pt x="81" y="65"/>
                      <a:pt x="67" y="64"/>
                      <a:pt x="67" y="66"/>
                    </a:cubicBezTo>
                    <a:cubicBezTo>
                      <a:pt x="67" y="68"/>
                      <a:pt x="63" y="70"/>
                      <a:pt x="60" y="70"/>
                    </a:cubicBezTo>
                    <a:cubicBezTo>
                      <a:pt x="57" y="70"/>
                      <a:pt x="57" y="69"/>
                      <a:pt x="56" y="73"/>
                    </a:cubicBezTo>
                    <a:cubicBezTo>
                      <a:pt x="56" y="77"/>
                      <a:pt x="57" y="80"/>
                      <a:pt x="55" y="80"/>
                    </a:cubicBezTo>
                    <a:cubicBezTo>
                      <a:pt x="53" y="80"/>
                      <a:pt x="53" y="83"/>
                      <a:pt x="50" y="83"/>
                    </a:cubicBezTo>
                    <a:cubicBezTo>
                      <a:pt x="46" y="84"/>
                      <a:pt x="41" y="83"/>
                      <a:pt x="41" y="86"/>
                    </a:cubicBezTo>
                    <a:cubicBezTo>
                      <a:pt x="41" y="90"/>
                      <a:pt x="39" y="92"/>
                      <a:pt x="35" y="93"/>
                    </a:cubicBezTo>
                    <a:cubicBezTo>
                      <a:pt x="32" y="94"/>
                      <a:pt x="25" y="92"/>
                      <a:pt x="25" y="95"/>
                    </a:cubicBezTo>
                    <a:cubicBezTo>
                      <a:pt x="25" y="98"/>
                      <a:pt x="21" y="96"/>
                      <a:pt x="18" y="97"/>
                    </a:cubicBezTo>
                    <a:cubicBezTo>
                      <a:pt x="16" y="99"/>
                      <a:pt x="0" y="108"/>
                      <a:pt x="0" y="109"/>
                    </a:cubicBezTo>
                    <a:cubicBezTo>
                      <a:pt x="0" y="110"/>
                      <a:pt x="0" y="117"/>
                      <a:pt x="0" y="125"/>
                    </a:cubicBezTo>
                    <a:cubicBezTo>
                      <a:pt x="1" y="125"/>
                      <a:pt x="1" y="126"/>
                      <a:pt x="3" y="127"/>
                    </a:cubicBezTo>
                    <a:cubicBezTo>
                      <a:pt x="8" y="130"/>
                      <a:pt x="109" y="196"/>
                      <a:pt x="112" y="200"/>
                    </a:cubicBezTo>
                    <a:cubicBezTo>
                      <a:pt x="115" y="203"/>
                      <a:pt x="119" y="210"/>
                      <a:pt x="119" y="210"/>
                    </a:cubicBezTo>
                    <a:cubicBezTo>
                      <a:pt x="119" y="210"/>
                      <a:pt x="126" y="211"/>
                      <a:pt x="132" y="214"/>
                    </a:cubicBezTo>
                    <a:cubicBezTo>
                      <a:pt x="137" y="217"/>
                      <a:pt x="137" y="226"/>
                      <a:pt x="137" y="226"/>
                    </a:cubicBezTo>
                    <a:cubicBezTo>
                      <a:pt x="137" y="226"/>
                      <a:pt x="144" y="224"/>
                      <a:pt x="148" y="223"/>
                    </a:cubicBezTo>
                    <a:cubicBezTo>
                      <a:pt x="152" y="222"/>
                      <a:pt x="166" y="218"/>
                      <a:pt x="166" y="218"/>
                    </a:cubicBezTo>
                    <a:cubicBezTo>
                      <a:pt x="186" y="201"/>
                      <a:pt x="186" y="201"/>
                      <a:pt x="186" y="201"/>
                    </a:cubicBezTo>
                    <a:cubicBezTo>
                      <a:pt x="235" y="171"/>
                      <a:pt x="235" y="171"/>
                      <a:pt x="235" y="171"/>
                    </a:cubicBezTo>
                    <a:cubicBezTo>
                      <a:pt x="235" y="171"/>
                      <a:pt x="235" y="171"/>
                      <a:pt x="235" y="171"/>
                    </a:cubicBezTo>
                    <a:cubicBezTo>
                      <a:pt x="233" y="166"/>
                      <a:pt x="232" y="161"/>
                      <a:pt x="229" y="161"/>
                    </a:cubicBezTo>
                    <a:cubicBezTo>
                      <a:pt x="226" y="161"/>
                      <a:pt x="224" y="159"/>
                      <a:pt x="221" y="159"/>
                    </a:cubicBezTo>
                    <a:cubicBezTo>
                      <a:pt x="218" y="159"/>
                      <a:pt x="213" y="157"/>
                      <a:pt x="213" y="154"/>
                    </a:cubicBezTo>
                    <a:cubicBezTo>
                      <a:pt x="213" y="151"/>
                      <a:pt x="214" y="149"/>
                      <a:pt x="212" y="146"/>
                    </a:cubicBezTo>
                    <a:cubicBezTo>
                      <a:pt x="209" y="142"/>
                      <a:pt x="207" y="140"/>
                      <a:pt x="207" y="138"/>
                    </a:cubicBezTo>
                    <a:cubicBezTo>
                      <a:pt x="207" y="137"/>
                      <a:pt x="211" y="134"/>
                      <a:pt x="212" y="133"/>
                    </a:cubicBezTo>
                    <a:cubicBezTo>
                      <a:pt x="212" y="132"/>
                      <a:pt x="210" y="130"/>
                      <a:pt x="210" y="128"/>
                    </a:cubicBezTo>
                    <a:cubicBezTo>
                      <a:pt x="210" y="126"/>
                      <a:pt x="208" y="123"/>
                      <a:pt x="210" y="121"/>
                    </a:cubicBezTo>
                    <a:cubicBezTo>
                      <a:pt x="212" y="119"/>
                      <a:pt x="213" y="117"/>
                      <a:pt x="211" y="113"/>
                    </a:cubicBezTo>
                    <a:cubicBezTo>
                      <a:pt x="209" y="109"/>
                      <a:pt x="213" y="106"/>
                      <a:pt x="211" y="101"/>
                    </a:cubicBezTo>
                    <a:cubicBezTo>
                      <a:pt x="209" y="96"/>
                      <a:pt x="206" y="93"/>
                      <a:pt x="206" y="91"/>
                    </a:cubicBezTo>
                    <a:cubicBezTo>
                      <a:pt x="206" y="90"/>
                      <a:pt x="207" y="89"/>
                      <a:pt x="209" y="89"/>
                    </a:cubicBezTo>
                    <a:cubicBezTo>
                      <a:pt x="208" y="88"/>
                      <a:pt x="208" y="87"/>
                      <a:pt x="208" y="86"/>
                    </a:cubicBezTo>
                    <a:cubicBezTo>
                      <a:pt x="208" y="81"/>
                      <a:pt x="204" y="68"/>
                      <a:pt x="202" y="66"/>
                    </a:cubicBezTo>
                    <a:cubicBezTo>
                      <a:pt x="200" y="63"/>
                      <a:pt x="194" y="61"/>
                      <a:pt x="194" y="59"/>
                    </a:cubicBezTo>
                    <a:cubicBezTo>
                      <a:pt x="194" y="57"/>
                      <a:pt x="194" y="54"/>
                      <a:pt x="189" y="52"/>
                    </a:cubicBezTo>
                    <a:cubicBezTo>
                      <a:pt x="184" y="50"/>
                      <a:pt x="182" y="40"/>
                      <a:pt x="184" y="40"/>
                    </a:cubicBezTo>
                    <a:cubicBezTo>
                      <a:pt x="187" y="40"/>
                      <a:pt x="189" y="34"/>
                      <a:pt x="192" y="32"/>
                    </a:cubicBezTo>
                    <a:cubicBezTo>
                      <a:pt x="194" y="31"/>
                      <a:pt x="198" y="24"/>
                      <a:pt x="195" y="20"/>
                    </a:cubicBezTo>
                    <a:cubicBezTo>
                      <a:pt x="193" y="18"/>
                      <a:pt x="194" y="9"/>
                      <a:pt x="195" y="3"/>
                    </a:cubicBezTo>
                    <a:cubicBezTo>
                      <a:pt x="191" y="3"/>
                      <a:pt x="186" y="1"/>
                      <a:pt x="184" y="1"/>
                    </a:cubicBezTo>
                    <a:cubicBezTo>
                      <a:pt x="182" y="0"/>
                      <a:pt x="177" y="2"/>
                      <a:pt x="173" y="2"/>
                    </a:cubicBezTo>
                    <a:cubicBezTo>
                      <a:pt x="169" y="2"/>
                      <a:pt x="160" y="8"/>
                      <a:pt x="157" y="5"/>
                    </a:cubicBezTo>
                    <a:cubicBezTo>
                      <a:pt x="154" y="2"/>
                      <a:pt x="124" y="7"/>
                      <a:pt x="115" y="7"/>
                    </a:cubicBezTo>
                    <a:cubicBezTo>
                      <a:pt x="106" y="8"/>
                      <a:pt x="103" y="17"/>
                      <a:pt x="97" y="17"/>
                    </a:cubicBezTo>
                    <a:cubicBezTo>
                      <a:pt x="92" y="17"/>
                      <a:pt x="84" y="21"/>
                      <a:pt x="80" y="26"/>
                    </a:cubicBezTo>
                    <a:cubicBezTo>
                      <a:pt x="78" y="27"/>
                      <a:pt x="77" y="28"/>
                      <a:pt x="75" y="28"/>
                    </a:cubicBezTo>
                    <a:cubicBezTo>
                      <a:pt x="76" y="29"/>
                      <a:pt x="77" y="31"/>
                      <a:pt x="77" y="31"/>
                    </a:cubicBezTo>
                    <a:cubicBezTo>
                      <a:pt x="80" y="35"/>
                      <a:pt x="81" y="39"/>
                      <a:pt x="81" y="43"/>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73" name="Freeform 19">
                <a:extLst>
                  <a:ext uri="{FF2B5EF4-FFF2-40B4-BE49-F238E27FC236}">
                    <a16:creationId xmlns:a16="http://schemas.microsoft.com/office/drawing/2014/main" id="{67F3AF80-D0F6-4F2D-9E0A-9AEECF09FA1B}"/>
                  </a:ext>
                </a:extLst>
              </p:cNvPr>
              <p:cNvSpPr>
                <a:spLocks/>
              </p:cNvSpPr>
              <p:nvPr/>
            </p:nvSpPr>
            <p:spPr bwMode="auto">
              <a:xfrm>
                <a:off x="4560888" y="3259138"/>
                <a:ext cx="377825" cy="360362"/>
              </a:xfrm>
              <a:custGeom>
                <a:avLst/>
                <a:gdLst>
                  <a:gd name="T0" fmla="*/ 19 w 172"/>
                  <a:gd name="T1" fmla="*/ 9 h 164"/>
                  <a:gd name="T2" fmla="*/ 10 w 172"/>
                  <a:gd name="T3" fmla="*/ 17 h 164"/>
                  <a:gd name="T4" fmla="*/ 9 w 172"/>
                  <a:gd name="T5" fmla="*/ 22 h 164"/>
                  <a:gd name="T6" fmla="*/ 7 w 172"/>
                  <a:gd name="T7" fmla="*/ 31 h 164"/>
                  <a:gd name="T8" fmla="*/ 0 w 172"/>
                  <a:gd name="T9" fmla="*/ 38 h 164"/>
                  <a:gd name="T10" fmla="*/ 5 w 172"/>
                  <a:gd name="T11" fmla="*/ 48 h 164"/>
                  <a:gd name="T12" fmla="*/ 5 w 172"/>
                  <a:gd name="T13" fmla="*/ 60 h 164"/>
                  <a:gd name="T14" fmla="*/ 4 w 172"/>
                  <a:gd name="T15" fmla="*/ 68 h 164"/>
                  <a:gd name="T16" fmla="*/ 4 w 172"/>
                  <a:gd name="T17" fmla="*/ 75 h 164"/>
                  <a:gd name="T18" fmla="*/ 6 w 172"/>
                  <a:gd name="T19" fmla="*/ 80 h 164"/>
                  <a:gd name="T20" fmla="*/ 1 w 172"/>
                  <a:gd name="T21" fmla="*/ 85 h 164"/>
                  <a:gd name="T22" fmla="*/ 6 w 172"/>
                  <a:gd name="T23" fmla="*/ 93 h 164"/>
                  <a:gd name="T24" fmla="*/ 7 w 172"/>
                  <a:gd name="T25" fmla="*/ 101 h 164"/>
                  <a:gd name="T26" fmla="*/ 15 w 172"/>
                  <a:gd name="T27" fmla="*/ 106 h 164"/>
                  <a:gd name="T28" fmla="*/ 23 w 172"/>
                  <a:gd name="T29" fmla="*/ 108 h 164"/>
                  <a:gd name="T30" fmla="*/ 29 w 172"/>
                  <a:gd name="T31" fmla="*/ 118 h 164"/>
                  <a:gd name="T32" fmla="*/ 45 w 172"/>
                  <a:gd name="T33" fmla="*/ 121 h 164"/>
                  <a:gd name="T34" fmla="*/ 53 w 172"/>
                  <a:gd name="T35" fmla="*/ 128 h 164"/>
                  <a:gd name="T36" fmla="*/ 72 w 172"/>
                  <a:gd name="T37" fmla="*/ 118 h 164"/>
                  <a:gd name="T38" fmla="*/ 158 w 172"/>
                  <a:gd name="T39" fmla="*/ 164 h 164"/>
                  <a:gd name="T40" fmla="*/ 158 w 172"/>
                  <a:gd name="T41" fmla="*/ 158 h 164"/>
                  <a:gd name="T42" fmla="*/ 168 w 172"/>
                  <a:gd name="T43" fmla="*/ 158 h 164"/>
                  <a:gd name="T44" fmla="*/ 168 w 172"/>
                  <a:gd name="T45" fmla="*/ 48 h 164"/>
                  <a:gd name="T46" fmla="*/ 168 w 172"/>
                  <a:gd name="T47" fmla="*/ 31 h 164"/>
                  <a:gd name="T48" fmla="*/ 169 w 172"/>
                  <a:gd name="T49" fmla="*/ 17 h 164"/>
                  <a:gd name="T50" fmla="*/ 171 w 172"/>
                  <a:gd name="T51" fmla="*/ 14 h 164"/>
                  <a:gd name="T52" fmla="*/ 170 w 172"/>
                  <a:gd name="T53" fmla="*/ 14 h 164"/>
                  <a:gd name="T54" fmla="*/ 155 w 172"/>
                  <a:gd name="T55" fmla="*/ 10 h 164"/>
                  <a:gd name="T56" fmla="*/ 138 w 172"/>
                  <a:gd name="T57" fmla="*/ 1 h 164"/>
                  <a:gd name="T58" fmla="*/ 113 w 172"/>
                  <a:gd name="T59" fmla="*/ 14 h 164"/>
                  <a:gd name="T60" fmla="*/ 114 w 172"/>
                  <a:gd name="T61" fmla="*/ 29 h 164"/>
                  <a:gd name="T62" fmla="*/ 97 w 172"/>
                  <a:gd name="T63" fmla="*/ 29 h 164"/>
                  <a:gd name="T64" fmla="*/ 76 w 172"/>
                  <a:gd name="T65" fmla="*/ 21 h 164"/>
                  <a:gd name="T66" fmla="*/ 65 w 172"/>
                  <a:gd name="T67" fmla="*/ 13 h 164"/>
                  <a:gd name="T68" fmla="*/ 58 w 172"/>
                  <a:gd name="T69" fmla="*/ 7 h 164"/>
                  <a:gd name="T70" fmla="*/ 37 w 172"/>
                  <a:gd name="T71" fmla="*/ 3 h 164"/>
                  <a:gd name="T72" fmla="*/ 24 w 172"/>
                  <a:gd name="T73" fmla="*/ 0 h 164"/>
                  <a:gd name="T74" fmla="*/ 24 w 172"/>
                  <a:gd name="T75" fmla="*/ 6 h 164"/>
                  <a:gd name="T76" fmla="*/ 19 w 172"/>
                  <a:gd name="T77" fmla="*/ 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164">
                    <a:moveTo>
                      <a:pt x="19" y="9"/>
                    </a:moveTo>
                    <a:cubicBezTo>
                      <a:pt x="18" y="10"/>
                      <a:pt x="12" y="16"/>
                      <a:pt x="10" y="17"/>
                    </a:cubicBezTo>
                    <a:cubicBezTo>
                      <a:pt x="9" y="19"/>
                      <a:pt x="9" y="21"/>
                      <a:pt x="9" y="22"/>
                    </a:cubicBezTo>
                    <a:cubicBezTo>
                      <a:pt x="10" y="24"/>
                      <a:pt x="9" y="29"/>
                      <a:pt x="7" y="31"/>
                    </a:cubicBezTo>
                    <a:cubicBezTo>
                      <a:pt x="6" y="34"/>
                      <a:pt x="0" y="36"/>
                      <a:pt x="0" y="38"/>
                    </a:cubicBezTo>
                    <a:cubicBezTo>
                      <a:pt x="0" y="40"/>
                      <a:pt x="3" y="43"/>
                      <a:pt x="5" y="48"/>
                    </a:cubicBezTo>
                    <a:cubicBezTo>
                      <a:pt x="7" y="53"/>
                      <a:pt x="3" y="56"/>
                      <a:pt x="5" y="60"/>
                    </a:cubicBezTo>
                    <a:cubicBezTo>
                      <a:pt x="7" y="64"/>
                      <a:pt x="6" y="66"/>
                      <a:pt x="4" y="68"/>
                    </a:cubicBezTo>
                    <a:cubicBezTo>
                      <a:pt x="2" y="70"/>
                      <a:pt x="4" y="73"/>
                      <a:pt x="4" y="75"/>
                    </a:cubicBezTo>
                    <a:cubicBezTo>
                      <a:pt x="4" y="77"/>
                      <a:pt x="6" y="79"/>
                      <a:pt x="6" y="80"/>
                    </a:cubicBezTo>
                    <a:cubicBezTo>
                      <a:pt x="5" y="81"/>
                      <a:pt x="1" y="84"/>
                      <a:pt x="1" y="85"/>
                    </a:cubicBezTo>
                    <a:cubicBezTo>
                      <a:pt x="1" y="87"/>
                      <a:pt x="3" y="89"/>
                      <a:pt x="6" y="93"/>
                    </a:cubicBezTo>
                    <a:cubicBezTo>
                      <a:pt x="8" y="96"/>
                      <a:pt x="7" y="98"/>
                      <a:pt x="7" y="101"/>
                    </a:cubicBezTo>
                    <a:cubicBezTo>
                      <a:pt x="7" y="104"/>
                      <a:pt x="12" y="106"/>
                      <a:pt x="15" y="106"/>
                    </a:cubicBezTo>
                    <a:cubicBezTo>
                      <a:pt x="18" y="106"/>
                      <a:pt x="20" y="108"/>
                      <a:pt x="23" y="108"/>
                    </a:cubicBezTo>
                    <a:cubicBezTo>
                      <a:pt x="26" y="108"/>
                      <a:pt x="27" y="113"/>
                      <a:pt x="29" y="118"/>
                    </a:cubicBezTo>
                    <a:cubicBezTo>
                      <a:pt x="30" y="118"/>
                      <a:pt x="41" y="118"/>
                      <a:pt x="45" y="121"/>
                    </a:cubicBezTo>
                    <a:cubicBezTo>
                      <a:pt x="50" y="124"/>
                      <a:pt x="53" y="128"/>
                      <a:pt x="53" y="128"/>
                    </a:cubicBezTo>
                    <a:cubicBezTo>
                      <a:pt x="72" y="118"/>
                      <a:pt x="72" y="118"/>
                      <a:pt x="72" y="118"/>
                    </a:cubicBezTo>
                    <a:cubicBezTo>
                      <a:pt x="158" y="164"/>
                      <a:pt x="158" y="164"/>
                      <a:pt x="158" y="164"/>
                    </a:cubicBezTo>
                    <a:cubicBezTo>
                      <a:pt x="158" y="158"/>
                      <a:pt x="158" y="158"/>
                      <a:pt x="158" y="158"/>
                    </a:cubicBezTo>
                    <a:cubicBezTo>
                      <a:pt x="168" y="158"/>
                      <a:pt x="168" y="158"/>
                      <a:pt x="168" y="158"/>
                    </a:cubicBezTo>
                    <a:cubicBezTo>
                      <a:pt x="168" y="158"/>
                      <a:pt x="168" y="55"/>
                      <a:pt x="168" y="48"/>
                    </a:cubicBezTo>
                    <a:cubicBezTo>
                      <a:pt x="168" y="40"/>
                      <a:pt x="165" y="35"/>
                      <a:pt x="168" y="31"/>
                    </a:cubicBezTo>
                    <a:cubicBezTo>
                      <a:pt x="172" y="27"/>
                      <a:pt x="167" y="25"/>
                      <a:pt x="169" y="17"/>
                    </a:cubicBezTo>
                    <a:cubicBezTo>
                      <a:pt x="170" y="16"/>
                      <a:pt x="170" y="15"/>
                      <a:pt x="171" y="14"/>
                    </a:cubicBezTo>
                    <a:cubicBezTo>
                      <a:pt x="170" y="14"/>
                      <a:pt x="170" y="14"/>
                      <a:pt x="170" y="14"/>
                    </a:cubicBezTo>
                    <a:cubicBezTo>
                      <a:pt x="169" y="12"/>
                      <a:pt x="165" y="11"/>
                      <a:pt x="155" y="10"/>
                    </a:cubicBezTo>
                    <a:cubicBezTo>
                      <a:pt x="145" y="8"/>
                      <a:pt x="149" y="2"/>
                      <a:pt x="138" y="1"/>
                    </a:cubicBezTo>
                    <a:cubicBezTo>
                      <a:pt x="127" y="0"/>
                      <a:pt x="113" y="9"/>
                      <a:pt x="113" y="14"/>
                    </a:cubicBezTo>
                    <a:cubicBezTo>
                      <a:pt x="113" y="19"/>
                      <a:pt x="118" y="24"/>
                      <a:pt x="114" y="29"/>
                    </a:cubicBezTo>
                    <a:cubicBezTo>
                      <a:pt x="111" y="33"/>
                      <a:pt x="103" y="34"/>
                      <a:pt x="97" y="29"/>
                    </a:cubicBezTo>
                    <a:cubicBezTo>
                      <a:pt x="91" y="24"/>
                      <a:pt x="83" y="21"/>
                      <a:pt x="76" y="21"/>
                    </a:cubicBezTo>
                    <a:cubicBezTo>
                      <a:pt x="69" y="21"/>
                      <a:pt x="64" y="17"/>
                      <a:pt x="65" y="13"/>
                    </a:cubicBezTo>
                    <a:cubicBezTo>
                      <a:pt x="65" y="10"/>
                      <a:pt x="63" y="8"/>
                      <a:pt x="58" y="7"/>
                    </a:cubicBezTo>
                    <a:cubicBezTo>
                      <a:pt x="52" y="6"/>
                      <a:pt x="47" y="1"/>
                      <a:pt x="37" y="3"/>
                    </a:cubicBezTo>
                    <a:cubicBezTo>
                      <a:pt x="32" y="3"/>
                      <a:pt x="27" y="2"/>
                      <a:pt x="24" y="0"/>
                    </a:cubicBezTo>
                    <a:cubicBezTo>
                      <a:pt x="24" y="2"/>
                      <a:pt x="24" y="4"/>
                      <a:pt x="24" y="6"/>
                    </a:cubicBezTo>
                    <a:cubicBezTo>
                      <a:pt x="24" y="9"/>
                      <a:pt x="20" y="9"/>
                      <a:pt x="19" y="9"/>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74" name="Freeform 20">
                <a:extLst>
                  <a:ext uri="{FF2B5EF4-FFF2-40B4-BE49-F238E27FC236}">
                    <a16:creationId xmlns:a16="http://schemas.microsoft.com/office/drawing/2014/main" id="{C21E5FAB-6010-49DC-AB2E-28CF455090F6}"/>
                  </a:ext>
                </a:extLst>
              </p:cNvPr>
              <p:cNvSpPr>
                <a:spLocks/>
              </p:cNvSpPr>
              <p:nvPr/>
            </p:nvSpPr>
            <p:spPr bwMode="auto">
              <a:xfrm>
                <a:off x="3911600" y="3762374"/>
                <a:ext cx="73025" cy="26988"/>
              </a:xfrm>
              <a:custGeom>
                <a:avLst/>
                <a:gdLst>
                  <a:gd name="T0" fmla="*/ 16 w 33"/>
                  <a:gd name="T1" fmla="*/ 8 h 12"/>
                  <a:gd name="T2" fmla="*/ 26 w 33"/>
                  <a:gd name="T3" fmla="*/ 10 h 12"/>
                  <a:gd name="T4" fmla="*/ 33 w 33"/>
                  <a:gd name="T5" fmla="*/ 8 h 12"/>
                  <a:gd name="T6" fmla="*/ 27 w 33"/>
                  <a:gd name="T7" fmla="*/ 7 h 12"/>
                  <a:gd name="T8" fmla="*/ 16 w 33"/>
                  <a:gd name="T9" fmla="*/ 3 h 12"/>
                  <a:gd name="T10" fmla="*/ 2 w 33"/>
                  <a:gd name="T11" fmla="*/ 5 h 12"/>
                  <a:gd name="T12" fmla="*/ 0 w 33"/>
                  <a:gd name="T13" fmla="*/ 12 h 12"/>
                  <a:gd name="T14" fmla="*/ 3 w 33"/>
                  <a:gd name="T15" fmla="*/ 11 h 12"/>
                  <a:gd name="T16" fmla="*/ 16 w 33"/>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2">
                    <a:moveTo>
                      <a:pt x="16" y="8"/>
                    </a:moveTo>
                    <a:cubicBezTo>
                      <a:pt x="19" y="5"/>
                      <a:pt x="22" y="10"/>
                      <a:pt x="26" y="10"/>
                    </a:cubicBezTo>
                    <a:cubicBezTo>
                      <a:pt x="29" y="11"/>
                      <a:pt x="33" y="8"/>
                      <a:pt x="33" y="8"/>
                    </a:cubicBezTo>
                    <a:cubicBezTo>
                      <a:pt x="33" y="8"/>
                      <a:pt x="32" y="8"/>
                      <a:pt x="27" y="7"/>
                    </a:cubicBezTo>
                    <a:cubicBezTo>
                      <a:pt x="21" y="7"/>
                      <a:pt x="21" y="0"/>
                      <a:pt x="16" y="3"/>
                    </a:cubicBezTo>
                    <a:cubicBezTo>
                      <a:pt x="11" y="5"/>
                      <a:pt x="8" y="6"/>
                      <a:pt x="2" y="5"/>
                    </a:cubicBezTo>
                    <a:cubicBezTo>
                      <a:pt x="1" y="7"/>
                      <a:pt x="0" y="9"/>
                      <a:pt x="0" y="12"/>
                    </a:cubicBezTo>
                    <a:cubicBezTo>
                      <a:pt x="2" y="11"/>
                      <a:pt x="3" y="11"/>
                      <a:pt x="3" y="11"/>
                    </a:cubicBezTo>
                    <a:cubicBezTo>
                      <a:pt x="7" y="11"/>
                      <a:pt x="14" y="10"/>
                      <a:pt x="16" y="8"/>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75" name="Freeform 21">
                <a:extLst>
                  <a:ext uri="{FF2B5EF4-FFF2-40B4-BE49-F238E27FC236}">
                    <a16:creationId xmlns:a16="http://schemas.microsoft.com/office/drawing/2014/main" id="{4BBF8B50-5E13-411A-A968-077C42B1A43A}"/>
                  </a:ext>
                </a:extLst>
              </p:cNvPr>
              <p:cNvSpPr>
                <a:spLocks/>
              </p:cNvSpPr>
              <p:nvPr/>
            </p:nvSpPr>
            <p:spPr bwMode="auto">
              <a:xfrm>
                <a:off x="3895725" y="3697289"/>
                <a:ext cx="147636" cy="114300"/>
              </a:xfrm>
              <a:custGeom>
                <a:avLst/>
                <a:gdLst>
                  <a:gd name="T0" fmla="*/ 15 w 67"/>
                  <a:gd name="T1" fmla="*/ 50 h 52"/>
                  <a:gd name="T2" fmla="*/ 22 w 67"/>
                  <a:gd name="T3" fmla="*/ 47 h 52"/>
                  <a:gd name="T4" fmla="*/ 38 w 67"/>
                  <a:gd name="T5" fmla="*/ 46 h 52"/>
                  <a:gd name="T6" fmla="*/ 41 w 67"/>
                  <a:gd name="T7" fmla="*/ 47 h 52"/>
                  <a:gd name="T8" fmla="*/ 41 w 67"/>
                  <a:gd name="T9" fmla="*/ 46 h 52"/>
                  <a:gd name="T10" fmla="*/ 49 w 67"/>
                  <a:gd name="T11" fmla="*/ 49 h 52"/>
                  <a:gd name="T12" fmla="*/ 65 w 67"/>
                  <a:gd name="T13" fmla="*/ 50 h 52"/>
                  <a:gd name="T14" fmla="*/ 67 w 67"/>
                  <a:gd name="T15" fmla="*/ 50 h 52"/>
                  <a:gd name="T16" fmla="*/ 67 w 67"/>
                  <a:gd name="T17" fmla="*/ 43 h 52"/>
                  <a:gd name="T18" fmla="*/ 61 w 67"/>
                  <a:gd name="T19" fmla="*/ 35 h 52"/>
                  <a:gd name="T20" fmla="*/ 59 w 67"/>
                  <a:gd name="T21" fmla="*/ 28 h 52"/>
                  <a:gd name="T22" fmla="*/ 57 w 67"/>
                  <a:gd name="T23" fmla="*/ 25 h 52"/>
                  <a:gd name="T24" fmla="*/ 50 w 67"/>
                  <a:gd name="T25" fmla="*/ 17 h 52"/>
                  <a:gd name="T26" fmla="*/ 43 w 67"/>
                  <a:gd name="T27" fmla="*/ 7 h 52"/>
                  <a:gd name="T28" fmla="*/ 39 w 67"/>
                  <a:gd name="T29" fmla="*/ 7 h 52"/>
                  <a:gd name="T30" fmla="*/ 32 w 67"/>
                  <a:gd name="T31" fmla="*/ 1 h 52"/>
                  <a:gd name="T32" fmla="*/ 23 w 67"/>
                  <a:gd name="T33" fmla="*/ 2 h 52"/>
                  <a:gd name="T34" fmla="*/ 13 w 67"/>
                  <a:gd name="T35" fmla="*/ 2 h 52"/>
                  <a:gd name="T36" fmla="*/ 7 w 67"/>
                  <a:gd name="T37" fmla="*/ 8 h 52"/>
                  <a:gd name="T38" fmla="*/ 6 w 67"/>
                  <a:gd name="T39" fmla="*/ 8 h 52"/>
                  <a:gd name="T40" fmla="*/ 4 w 67"/>
                  <a:gd name="T41" fmla="*/ 17 h 52"/>
                  <a:gd name="T42" fmla="*/ 8 w 67"/>
                  <a:gd name="T43" fmla="*/ 33 h 52"/>
                  <a:gd name="T44" fmla="*/ 9 w 67"/>
                  <a:gd name="T45" fmla="*/ 35 h 52"/>
                  <a:gd name="T46" fmla="*/ 23 w 67"/>
                  <a:gd name="T47" fmla="*/ 33 h 52"/>
                  <a:gd name="T48" fmla="*/ 34 w 67"/>
                  <a:gd name="T49" fmla="*/ 37 h 52"/>
                  <a:gd name="T50" fmla="*/ 40 w 67"/>
                  <a:gd name="T51" fmla="*/ 38 h 52"/>
                  <a:gd name="T52" fmla="*/ 33 w 67"/>
                  <a:gd name="T53" fmla="*/ 40 h 52"/>
                  <a:gd name="T54" fmla="*/ 23 w 67"/>
                  <a:gd name="T55" fmla="*/ 38 h 52"/>
                  <a:gd name="T56" fmla="*/ 10 w 67"/>
                  <a:gd name="T57" fmla="*/ 41 h 52"/>
                  <a:gd name="T58" fmla="*/ 7 w 67"/>
                  <a:gd name="T59" fmla="*/ 42 h 52"/>
                  <a:gd name="T60" fmla="*/ 8 w 67"/>
                  <a:gd name="T61" fmla="*/ 47 h 52"/>
                  <a:gd name="T62" fmla="*/ 9 w 67"/>
                  <a:gd name="T63" fmla="*/ 48 h 52"/>
                  <a:gd name="T64" fmla="*/ 15 w 67"/>
                  <a:gd name="T65"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52">
                    <a:moveTo>
                      <a:pt x="15" y="50"/>
                    </a:moveTo>
                    <a:cubicBezTo>
                      <a:pt x="17" y="50"/>
                      <a:pt x="22" y="47"/>
                      <a:pt x="22" y="47"/>
                    </a:cubicBezTo>
                    <a:cubicBezTo>
                      <a:pt x="22" y="47"/>
                      <a:pt x="36" y="46"/>
                      <a:pt x="38" y="46"/>
                    </a:cubicBezTo>
                    <a:cubicBezTo>
                      <a:pt x="39" y="46"/>
                      <a:pt x="40" y="46"/>
                      <a:pt x="41" y="47"/>
                    </a:cubicBezTo>
                    <a:cubicBezTo>
                      <a:pt x="41" y="46"/>
                      <a:pt x="41" y="46"/>
                      <a:pt x="41" y="46"/>
                    </a:cubicBezTo>
                    <a:cubicBezTo>
                      <a:pt x="41" y="46"/>
                      <a:pt x="48" y="47"/>
                      <a:pt x="49" y="49"/>
                    </a:cubicBezTo>
                    <a:cubicBezTo>
                      <a:pt x="49" y="51"/>
                      <a:pt x="60" y="52"/>
                      <a:pt x="65" y="50"/>
                    </a:cubicBezTo>
                    <a:cubicBezTo>
                      <a:pt x="66" y="50"/>
                      <a:pt x="66" y="50"/>
                      <a:pt x="67" y="50"/>
                    </a:cubicBezTo>
                    <a:cubicBezTo>
                      <a:pt x="67" y="47"/>
                      <a:pt x="67" y="44"/>
                      <a:pt x="67" y="43"/>
                    </a:cubicBezTo>
                    <a:cubicBezTo>
                      <a:pt x="66" y="41"/>
                      <a:pt x="63" y="37"/>
                      <a:pt x="61" y="35"/>
                    </a:cubicBezTo>
                    <a:cubicBezTo>
                      <a:pt x="59" y="33"/>
                      <a:pt x="59" y="28"/>
                      <a:pt x="59" y="28"/>
                    </a:cubicBezTo>
                    <a:cubicBezTo>
                      <a:pt x="57" y="25"/>
                      <a:pt x="57" y="25"/>
                      <a:pt x="57" y="25"/>
                    </a:cubicBezTo>
                    <a:cubicBezTo>
                      <a:pt x="57" y="25"/>
                      <a:pt x="55" y="19"/>
                      <a:pt x="50" y="17"/>
                    </a:cubicBezTo>
                    <a:cubicBezTo>
                      <a:pt x="46" y="16"/>
                      <a:pt x="43" y="7"/>
                      <a:pt x="43" y="7"/>
                    </a:cubicBezTo>
                    <a:cubicBezTo>
                      <a:pt x="39" y="7"/>
                      <a:pt x="39" y="7"/>
                      <a:pt x="39" y="7"/>
                    </a:cubicBezTo>
                    <a:cubicBezTo>
                      <a:pt x="39" y="7"/>
                      <a:pt x="35" y="3"/>
                      <a:pt x="32" y="1"/>
                    </a:cubicBezTo>
                    <a:cubicBezTo>
                      <a:pt x="29" y="0"/>
                      <a:pt x="23" y="2"/>
                      <a:pt x="23" y="2"/>
                    </a:cubicBezTo>
                    <a:cubicBezTo>
                      <a:pt x="23" y="2"/>
                      <a:pt x="17" y="3"/>
                      <a:pt x="13" y="2"/>
                    </a:cubicBezTo>
                    <a:cubicBezTo>
                      <a:pt x="9" y="1"/>
                      <a:pt x="10" y="7"/>
                      <a:pt x="7" y="8"/>
                    </a:cubicBezTo>
                    <a:cubicBezTo>
                      <a:pt x="7" y="8"/>
                      <a:pt x="6" y="8"/>
                      <a:pt x="6" y="8"/>
                    </a:cubicBezTo>
                    <a:cubicBezTo>
                      <a:pt x="6" y="11"/>
                      <a:pt x="5" y="14"/>
                      <a:pt x="4" y="17"/>
                    </a:cubicBezTo>
                    <a:cubicBezTo>
                      <a:pt x="0" y="22"/>
                      <a:pt x="5" y="30"/>
                      <a:pt x="8" y="33"/>
                    </a:cubicBezTo>
                    <a:cubicBezTo>
                      <a:pt x="8" y="33"/>
                      <a:pt x="9" y="34"/>
                      <a:pt x="9" y="35"/>
                    </a:cubicBezTo>
                    <a:cubicBezTo>
                      <a:pt x="15" y="36"/>
                      <a:pt x="18" y="35"/>
                      <a:pt x="23" y="33"/>
                    </a:cubicBezTo>
                    <a:cubicBezTo>
                      <a:pt x="28" y="30"/>
                      <a:pt x="28" y="37"/>
                      <a:pt x="34" y="37"/>
                    </a:cubicBezTo>
                    <a:cubicBezTo>
                      <a:pt x="39" y="38"/>
                      <a:pt x="40" y="38"/>
                      <a:pt x="40" y="38"/>
                    </a:cubicBezTo>
                    <a:cubicBezTo>
                      <a:pt x="40" y="38"/>
                      <a:pt x="36" y="41"/>
                      <a:pt x="33" y="40"/>
                    </a:cubicBezTo>
                    <a:cubicBezTo>
                      <a:pt x="29" y="40"/>
                      <a:pt x="26" y="35"/>
                      <a:pt x="23" y="38"/>
                    </a:cubicBezTo>
                    <a:cubicBezTo>
                      <a:pt x="21" y="40"/>
                      <a:pt x="14" y="41"/>
                      <a:pt x="10" y="41"/>
                    </a:cubicBezTo>
                    <a:cubicBezTo>
                      <a:pt x="10" y="41"/>
                      <a:pt x="9" y="41"/>
                      <a:pt x="7" y="42"/>
                    </a:cubicBezTo>
                    <a:cubicBezTo>
                      <a:pt x="7" y="44"/>
                      <a:pt x="7" y="46"/>
                      <a:pt x="8" y="47"/>
                    </a:cubicBezTo>
                    <a:cubicBezTo>
                      <a:pt x="9" y="48"/>
                      <a:pt x="9" y="48"/>
                      <a:pt x="9" y="48"/>
                    </a:cubicBezTo>
                    <a:cubicBezTo>
                      <a:pt x="15" y="47"/>
                      <a:pt x="13" y="50"/>
                      <a:pt x="15" y="50"/>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76" name="Freeform 22">
                <a:extLst>
                  <a:ext uri="{FF2B5EF4-FFF2-40B4-BE49-F238E27FC236}">
                    <a16:creationId xmlns:a16="http://schemas.microsoft.com/office/drawing/2014/main" id="{587B774B-1CDD-4B7E-979A-CDED3FABEA30}"/>
                  </a:ext>
                </a:extLst>
              </p:cNvPr>
              <p:cNvSpPr>
                <a:spLocks/>
              </p:cNvSpPr>
              <p:nvPr/>
            </p:nvSpPr>
            <p:spPr bwMode="auto">
              <a:xfrm>
                <a:off x="3916363" y="3797300"/>
                <a:ext cx="69850" cy="42863"/>
              </a:xfrm>
              <a:custGeom>
                <a:avLst/>
                <a:gdLst>
                  <a:gd name="T0" fmla="*/ 17 w 32"/>
                  <a:gd name="T1" fmla="*/ 18 h 19"/>
                  <a:gd name="T2" fmla="*/ 26 w 32"/>
                  <a:gd name="T3" fmla="*/ 12 h 19"/>
                  <a:gd name="T4" fmla="*/ 30 w 32"/>
                  <a:gd name="T5" fmla="*/ 10 h 19"/>
                  <a:gd name="T6" fmla="*/ 29 w 32"/>
                  <a:gd name="T7" fmla="*/ 5 h 19"/>
                  <a:gd name="T8" fmla="*/ 32 w 32"/>
                  <a:gd name="T9" fmla="*/ 1 h 19"/>
                  <a:gd name="T10" fmla="*/ 29 w 32"/>
                  <a:gd name="T11" fmla="*/ 0 h 19"/>
                  <a:gd name="T12" fmla="*/ 13 w 32"/>
                  <a:gd name="T13" fmla="*/ 1 h 19"/>
                  <a:gd name="T14" fmla="*/ 6 w 32"/>
                  <a:gd name="T15" fmla="*/ 4 h 19"/>
                  <a:gd name="T16" fmla="*/ 0 w 32"/>
                  <a:gd name="T17" fmla="*/ 2 h 19"/>
                  <a:gd name="T18" fmla="*/ 10 w 32"/>
                  <a:gd name="T19" fmla="*/ 9 h 19"/>
                  <a:gd name="T20" fmla="*/ 14 w 32"/>
                  <a:gd name="T21" fmla="*/ 18 h 19"/>
                  <a:gd name="T22" fmla="*/ 16 w 32"/>
                  <a:gd name="T23" fmla="*/ 19 h 19"/>
                  <a:gd name="T24" fmla="*/ 17 w 3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19">
                    <a:moveTo>
                      <a:pt x="17" y="18"/>
                    </a:moveTo>
                    <a:cubicBezTo>
                      <a:pt x="19" y="16"/>
                      <a:pt x="24" y="11"/>
                      <a:pt x="26" y="12"/>
                    </a:cubicBezTo>
                    <a:cubicBezTo>
                      <a:pt x="28" y="13"/>
                      <a:pt x="30" y="11"/>
                      <a:pt x="30" y="10"/>
                    </a:cubicBezTo>
                    <a:cubicBezTo>
                      <a:pt x="30" y="9"/>
                      <a:pt x="27" y="6"/>
                      <a:pt x="29" y="5"/>
                    </a:cubicBezTo>
                    <a:cubicBezTo>
                      <a:pt x="31" y="4"/>
                      <a:pt x="32" y="2"/>
                      <a:pt x="32" y="1"/>
                    </a:cubicBezTo>
                    <a:cubicBezTo>
                      <a:pt x="31" y="0"/>
                      <a:pt x="30" y="0"/>
                      <a:pt x="29" y="0"/>
                    </a:cubicBezTo>
                    <a:cubicBezTo>
                      <a:pt x="27" y="0"/>
                      <a:pt x="13" y="1"/>
                      <a:pt x="13" y="1"/>
                    </a:cubicBezTo>
                    <a:cubicBezTo>
                      <a:pt x="13" y="1"/>
                      <a:pt x="8" y="4"/>
                      <a:pt x="6" y="4"/>
                    </a:cubicBezTo>
                    <a:cubicBezTo>
                      <a:pt x="4" y="4"/>
                      <a:pt x="6" y="1"/>
                      <a:pt x="0" y="2"/>
                    </a:cubicBezTo>
                    <a:cubicBezTo>
                      <a:pt x="3" y="6"/>
                      <a:pt x="4" y="8"/>
                      <a:pt x="10" y="9"/>
                    </a:cubicBezTo>
                    <a:cubicBezTo>
                      <a:pt x="16" y="11"/>
                      <a:pt x="9" y="15"/>
                      <a:pt x="14" y="18"/>
                    </a:cubicBezTo>
                    <a:cubicBezTo>
                      <a:pt x="15" y="18"/>
                      <a:pt x="15" y="19"/>
                      <a:pt x="16" y="19"/>
                    </a:cubicBezTo>
                    <a:cubicBezTo>
                      <a:pt x="16" y="18"/>
                      <a:pt x="17" y="18"/>
                      <a:pt x="17" y="18"/>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77" name="Freeform 23">
                <a:extLst>
                  <a:ext uri="{FF2B5EF4-FFF2-40B4-BE49-F238E27FC236}">
                    <a16:creationId xmlns:a16="http://schemas.microsoft.com/office/drawing/2014/main" id="{F9A7A66B-2813-41DE-BD8E-8BC3634655BA}"/>
                  </a:ext>
                </a:extLst>
              </p:cNvPr>
              <p:cNvSpPr>
                <a:spLocks/>
              </p:cNvSpPr>
              <p:nvPr/>
            </p:nvSpPr>
            <p:spPr bwMode="auto">
              <a:xfrm>
                <a:off x="4681537" y="3835399"/>
                <a:ext cx="306387" cy="214314"/>
              </a:xfrm>
              <a:custGeom>
                <a:avLst/>
                <a:gdLst>
                  <a:gd name="T0" fmla="*/ 128 w 139"/>
                  <a:gd name="T1" fmla="*/ 55 h 98"/>
                  <a:gd name="T2" fmla="*/ 124 w 139"/>
                  <a:gd name="T3" fmla="*/ 48 h 98"/>
                  <a:gd name="T4" fmla="*/ 117 w 139"/>
                  <a:gd name="T5" fmla="*/ 42 h 98"/>
                  <a:gd name="T6" fmla="*/ 112 w 139"/>
                  <a:gd name="T7" fmla="*/ 35 h 98"/>
                  <a:gd name="T8" fmla="*/ 103 w 139"/>
                  <a:gd name="T9" fmla="*/ 30 h 98"/>
                  <a:gd name="T10" fmla="*/ 102 w 139"/>
                  <a:gd name="T11" fmla="*/ 27 h 98"/>
                  <a:gd name="T12" fmla="*/ 97 w 139"/>
                  <a:gd name="T13" fmla="*/ 26 h 98"/>
                  <a:gd name="T14" fmla="*/ 98 w 139"/>
                  <a:gd name="T15" fmla="*/ 22 h 98"/>
                  <a:gd name="T16" fmla="*/ 98 w 139"/>
                  <a:gd name="T17" fmla="*/ 12 h 98"/>
                  <a:gd name="T18" fmla="*/ 90 w 139"/>
                  <a:gd name="T19" fmla="*/ 2 h 98"/>
                  <a:gd name="T20" fmla="*/ 88 w 139"/>
                  <a:gd name="T21" fmla="*/ 1 h 98"/>
                  <a:gd name="T22" fmla="*/ 79 w 139"/>
                  <a:gd name="T23" fmla="*/ 5 h 98"/>
                  <a:gd name="T24" fmla="*/ 76 w 139"/>
                  <a:gd name="T25" fmla="*/ 10 h 98"/>
                  <a:gd name="T26" fmla="*/ 65 w 139"/>
                  <a:gd name="T27" fmla="*/ 22 h 98"/>
                  <a:gd name="T28" fmla="*/ 49 w 139"/>
                  <a:gd name="T29" fmla="*/ 25 h 98"/>
                  <a:gd name="T30" fmla="*/ 49 w 139"/>
                  <a:gd name="T31" fmla="*/ 31 h 98"/>
                  <a:gd name="T32" fmla="*/ 39 w 139"/>
                  <a:gd name="T33" fmla="*/ 36 h 98"/>
                  <a:gd name="T34" fmla="*/ 26 w 139"/>
                  <a:gd name="T35" fmla="*/ 40 h 98"/>
                  <a:gd name="T36" fmla="*/ 19 w 139"/>
                  <a:gd name="T37" fmla="*/ 40 h 98"/>
                  <a:gd name="T38" fmla="*/ 13 w 139"/>
                  <a:gd name="T39" fmla="*/ 43 h 98"/>
                  <a:gd name="T40" fmla="*/ 12 w 139"/>
                  <a:gd name="T41" fmla="*/ 41 h 98"/>
                  <a:gd name="T42" fmla="*/ 6 w 139"/>
                  <a:gd name="T43" fmla="*/ 48 h 98"/>
                  <a:gd name="T44" fmla="*/ 0 w 139"/>
                  <a:gd name="T45" fmla="*/ 60 h 98"/>
                  <a:gd name="T46" fmla="*/ 2 w 139"/>
                  <a:gd name="T47" fmla="*/ 69 h 98"/>
                  <a:gd name="T48" fmla="*/ 5 w 139"/>
                  <a:gd name="T49" fmla="*/ 78 h 98"/>
                  <a:gd name="T50" fmla="*/ 7 w 139"/>
                  <a:gd name="T51" fmla="*/ 85 h 98"/>
                  <a:gd name="T52" fmla="*/ 9 w 139"/>
                  <a:gd name="T53" fmla="*/ 88 h 98"/>
                  <a:gd name="T54" fmla="*/ 17 w 139"/>
                  <a:gd name="T55" fmla="*/ 96 h 98"/>
                  <a:gd name="T56" fmla="*/ 19 w 139"/>
                  <a:gd name="T57" fmla="*/ 98 h 98"/>
                  <a:gd name="T58" fmla="*/ 19 w 139"/>
                  <a:gd name="T59" fmla="*/ 96 h 98"/>
                  <a:gd name="T60" fmla="*/ 21 w 139"/>
                  <a:gd name="T61" fmla="*/ 88 h 98"/>
                  <a:gd name="T62" fmla="*/ 28 w 139"/>
                  <a:gd name="T63" fmla="*/ 87 h 98"/>
                  <a:gd name="T64" fmla="*/ 32 w 139"/>
                  <a:gd name="T65" fmla="*/ 85 h 98"/>
                  <a:gd name="T66" fmla="*/ 42 w 139"/>
                  <a:gd name="T67" fmla="*/ 87 h 98"/>
                  <a:gd name="T68" fmla="*/ 42 w 139"/>
                  <a:gd name="T69" fmla="*/ 79 h 98"/>
                  <a:gd name="T70" fmla="*/ 54 w 139"/>
                  <a:gd name="T71" fmla="*/ 70 h 98"/>
                  <a:gd name="T72" fmla="*/ 63 w 139"/>
                  <a:gd name="T73" fmla="*/ 76 h 98"/>
                  <a:gd name="T74" fmla="*/ 85 w 139"/>
                  <a:gd name="T75" fmla="*/ 81 h 98"/>
                  <a:gd name="T76" fmla="*/ 88 w 139"/>
                  <a:gd name="T77" fmla="*/ 73 h 98"/>
                  <a:gd name="T78" fmla="*/ 97 w 139"/>
                  <a:gd name="T79" fmla="*/ 73 h 98"/>
                  <a:gd name="T80" fmla="*/ 109 w 139"/>
                  <a:gd name="T81" fmla="*/ 69 h 98"/>
                  <a:gd name="T82" fmla="*/ 118 w 139"/>
                  <a:gd name="T83" fmla="*/ 68 h 98"/>
                  <a:gd name="T84" fmla="*/ 130 w 139"/>
                  <a:gd name="T85" fmla="*/ 69 h 98"/>
                  <a:gd name="T86" fmla="*/ 139 w 139"/>
                  <a:gd name="T87" fmla="*/ 68 h 98"/>
                  <a:gd name="T88" fmla="*/ 136 w 139"/>
                  <a:gd name="T89" fmla="*/ 61 h 98"/>
                  <a:gd name="T90" fmla="*/ 128 w 139"/>
                  <a:gd name="T91" fmla="*/ 5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 h="98">
                    <a:moveTo>
                      <a:pt x="128" y="55"/>
                    </a:moveTo>
                    <a:cubicBezTo>
                      <a:pt x="128" y="53"/>
                      <a:pt x="128" y="51"/>
                      <a:pt x="124" y="48"/>
                    </a:cubicBezTo>
                    <a:cubicBezTo>
                      <a:pt x="120" y="44"/>
                      <a:pt x="117" y="44"/>
                      <a:pt x="117" y="42"/>
                    </a:cubicBezTo>
                    <a:cubicBezTo>
                      <a:pt x="117" y="39"/>
                      <a:pt x="116" y="39"/>
                      <a:pt x="112" y="35"/>
                    </a:cubicBezTo>
                    <a:cubicBezTo>
                      <a:pt x="109" y="30"/>
                      <a:pt x="103" y="30"/>
                      <a:pt x="103" y="30"/>
                    </a:cubicBezTo>
                    <a:cubicBezTo>
                      <a:pt x="102" y="27"/>
                      <a:pt x="102" y="27"/>
                      <a:pt x="102" y="27"/>
                    </a:cubicBezTo>
                    <a:cubicBezTo>
                      <a:pt x="97" y="26"/>
                      <a:pt x="97" y="26"/>
                      <a:pt x="97" y="26"/>
                    </a:cubicBezTo>
                    <a:cubicBezTo>
                      <a:pt x="97" y="26"/>
                      <a:pt x="94" y="24"/>
                      <a:pt x="98" y="22"/>
                    </a:cubicBezTo>
                    <a:cubicBezTo>
                      <a:pt x="103" y="20"/>
                      <a:pt x="98" y="14"/>
                      <a:pt x="98" y="12"/>
                    </a:cubicBezTo>
                    <a:cubicBezTo>
                      <a:pt x="97" y="11"/>
                      <a:pt x="91" y="3"/>
                      <a:pt x="90" y="2"/>
                    </a:cubicBezTo>
                    <a:cubicBezTo>
                      <a:pt x="89" y="2"/>
                      <a:pt x="88" y="2"/>
                      <a:pt x="88" y="1"/>
                    </a:cubicBezTo>
                    <a:cubicBezTo>
                      <a:pt x="86" y="0"/>
                      <a:pt x="81" y="3"/>
                      <a:pt x="79" y="5"/>
                    </a:cubicBezTo>
                    <a:cubicBezTo>
                      <a:pt x="76" y="7"/>
                      <a:pt x="78" y="9"/>
                      <a:pt x="76" y="10"/>
                    </a:cubicBezTo>
                    <a:cubicBezTo>
                      <a:pt x="75" y="12"/>
                      <a:pt x="69" y="17"/>
                      <a:pt x="65" y="22"/>
                    </a:cubicBezTo>
                    <a:cubicBezTo>
                      <a:pt x="62" y="26"/>
                      <a:pt x="52" y="23"/>
                      <a:pt x="49" y="25"/>
                    </a:cubicBezTo>
                    <a:cubicBezTo>
                      <a:pt x="46" y="27"/>
                      <a:pt x="51" y="29"/>
                      <a:pt x="49" y="31"/>
                    </a:cubicBezTo>
                    <a:cubicBezTo>
                      <a:pt x="47" y="33"/>
                      <a:pt x="41" y="35"/>
                      <a:pt x="39" y="36"/>
                    </a:cubicBezTo>
                    <a:cubicBezTo>
                      <a:pt x="37" y="37"/>
                      <a:pt x="29" y="37"/>
                      <a:pt x="26" y="40"/>
                    </a:cubicBezTo>
                    <a:cubicBezTo>
                      <a:pt x="24" y="43"/>
                      <a:pt x="21" y="37"/>
                      <a:pt x="19" y="40"/>
                    </a:cubicBezTo>
                    <a:cubicBezTo>
                      <a:pt x="17" y="43"/>
                      <a:pt x="14" y="44"/>
                      <a:pt x="13" y="43"/>
                    </a:cubicBezTo>
                    <a:cubicBezTo>
                      <a:pt x="12" y="42"/>
                      <a:pt x="12" y="42"/>
                      <a:pt x="12" y="41"/>
                    </a:cubicBezTo>
                    <a:cubicBezTo>
                      <a:pt x="9" y="43"/>
                      <a:pt x="7" y="46"/>
                      <a:pt x="6" y="48"/>
                    </a:cubicBezTo>
                    <a:cubicBezTo>
                      <a:pt x="4" y="53"/>
                      <a:pt x="0" y="57"/>
                      <a:pt x="0" y="60"/>
                    </a:cubicBezTo>
                    <a:cubicBezTo>
                      <a:pt x="0" y="62"/>
                      <a:pt x="2" y="65"/>
                      <a:pt x="2" y="69"/>
                    </a:cubicBezTo>
                    <a:cubicBezTo>
                      <a:pt x="2" y="73"/>
                      <a:pt x="3" y="75"/>
                      <a:pt x="5" y="78"/>
                    </a:cubicBezTo>
                    <a:cubicBezTo>
                      <a:pt x="7" y="81"/>
                      <a:pt x="7" y="85"/>
                      <a:pt x="7" y="85"/>
                    </a:cubicBezTo>
                    <a:cubicBezTo>
                      <a:pt x="7" y="85"/>
                      <a:pt x="8" y="86"/>
                      <a:pt x="9" y="88"/>
                    </a:cubicBezTo>
                    <a:cubicBezTo>
                      <a:pt x="11" y="91"/>
                      <a:pt x="16" y="94"/>
                      <a:pt x="17" y="96"/>
                    </a:cubicBezTo>
                    <a:cubicBezTo>
                      <a:pt x="17" y="96"/>
                      <a:pt x="18" y="97"/>
                      <a:pt x="19" y="98"/>
                    </a:cubicBezTo>
                    <a:cubicBezTo>
                      <a:pt x="19" y="97"/>
                      <a:pt x="19" y="97"/>
                      <a:pt x="19" y="96"/>
                    </a:cubicBezTo>
                    <a:cubicBezTo>
                      <a:pt x="22" y="93"/>
                      <a:pt x="21" y="88"/>
                      <a:pt x="21" y="88"/>
                    </a:cubicBezTo>
                    <a:cubicBezTo>
                      <a:pt x="28" y="87"/>
                      <a:pt x="28" y="87"/>
                      <a:pt x="28" y="87"/>
                    </a:cubicBezTo>
                    <a:cubicBezTo>
                      <a:pt x="32" y="85"/>
                      <a:pt x="32" y="85"/>
                      <a:pt x="32" y="85"/>
                    </a:cubicBezTo>
                    <a:cubicBezTo>
                      <a:pt x="42" y="87"/>
                      <a:pt x="42" y="87"/>
                      <a:pt x="42" y="87"/>
                    </a:cubicBezTo>
                    <a:cubicBezTo>
                      <a:pt x="42" y="79"/>
                      <a:pt x="42" y="79"/>
                      <a:pt x="42" y="79"/>
                    </a:cubicBezTo>
                    <a:cubicBezTo>
                      <a:pt x="42" y="79"/>
                      <a:pt x="49" y="70"/>
                      <a:pt x="54" y="70"/>
                    </a:cubicBezTo>
                    <a:cubicBezTo>
                      <a:pt x="59" y="70"/>
                      <a:pt x="63" y="76"/>
                      <a:pt x="63" y="76"/>
                    </a:cubicBezTo>
                    <a:cubicBezTo>
                      <a:pt x="85" y="81"/>
                      <a:pt x="85" y="81"/>
                      <a:pt x="85" y="81"/>
                    </a:cubicBezTo>
                    <a:cubicBezTo>
                      <a:pt x="85" y="81"/>
                      <a:pt x="86" y="74"/>
                      <a:pt x="88" y="73"/>
                    </a:cubicBezTo>
                    <a:cubicBezTo>
                      <a:pt x="90" y="71"/>
                      <a:pt x="94" y="74"/>
                      <a:pt x="97" y="73"/>
                    </a:cubicBezTo>
                    <a:cubicBezTo>
                      <a:pt x="100" y="71"/>
                      <a:pt x="104" y="69"/>
                      <a:pt x="109" y="69"/>
                    </a:cubicBezTo>
                    <a:cubicBezTo>
                      <a:pt x="114" y="69"/>
                      <a:pt x="116" y="72"/>
                      <a:pt x="118" y="68"/>
                    </a:cubicBezTo>
                    <a:cubicBezTo>
                      <a:pt x="120" y="64"/>
                      <a:pt x="130" y="69"/>
                      <a:pt x="130" y="69"/>
                    </a:cubicBezTo>
                    <a:cubicBezTo>
                      <a:pt x="139" y="68"/>
                      <a:pt x="139" y="68"/>
                      <a:pt x="139" y="68"/>
                    </a:cubicBezTo>
                    <a:cubicBezTo>
                      <a:pt x="136" y="61"/>
                      <a:pt x="136" y="61"/>
                      <a:pt x="136" y="61"/>
                    </a:cubicBezTo>
                    <a:cubicBezTo>
                      <a:pt x="136" y="61"/>
                      <a:pt x="128" y="58"/>
                      <a:pt x="128" y="55"/>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78" name="Freeform 24">
                <a:extLst>
                  <a:ext uri="{FF2B5EF4-FFF2-40B4-BE49-F238E27FC236}">
                    <a16:creationId xmlns:a16="http://schemas.microsoft.com/office/drawing/2014/main" id="{90F5A635-6920-4F3A-8AE0-C6B148B823B6}"/>
                  </a:ext>
                </a:extLst>
              </p:cNvPr>
              <p:cNvSpPr>
                <a:spLocks/>
              </p:cNvSpPr>
              <p:nvPr/>
            </p:nvSpPr>
            <p:spPr bwMode="auto">
              <a:xfrm>
                <a:off x="4394201" y="3765550"/>
                <a:ext cx="295275" cy="242888"/>
              </a:xfrm>
              <a:custGeom>
                <a:avLst/>
                <a:gdLst>
                  <a:gd name="T0" fmla="*/ 82 w 134"/>
                  <a:gd name="T1" fmla="*/ 81 h 111"/>
                  <a:gd name="T2" fmla="*/ 89 w 134"/>
                  <a:gd name="T3" fmla="*/ 80 h 111"/>
                  <a:gd name="T4" fmla="*/ 97 w 134"/>
                  <a:gd name="T5" fmla="*/ 86 h 111"/>
                  <a:gd name="T6" fmla="*/ 102 w 134"/>
                  <a:gd name="T7" fmla="*/ 81 h 111"/>
                  <a:gd name="T8" fmla="*/ 110 w 134"/>
                  <a:gd name="T9" fmla="*/ 64 h 111"/>
                  <a:gd name="T10" fmla="*/ 115 w 134"/>
                  <a:gd name="T11" fmla="*/ 57 h 111"/>
                  <a:gd name="T12" fmla="*/ 117 w 134"/>
                  <a:gd name="T13" fmla="*/ 51 h 111"/>
                  <a:gd name="T14" fmla="*/ 119 w 134"/>
                  <a:gd name="T15" fmla="*/ 44 h 111"/>
                  <a:gd name="T16" fmla="*/ 126 w 134"/>
                  <a:gd name="T17" fmla="*/ 31 h 111"/>
                  <a:gd name="T18" fmla="*/ 133 w 134"/>
                  <a:gd name="T19" fmla="*/ 28 h 111"/>
                  <a:gd name="T20" fmla="*/ 132 w 134"/>
                  <a:gd name="T21" fmla="*/ 21 h 111"/>
                  <a:gd name="T22" fmla="*/ 127 w 134"/>
                  <a:gd name="T23" fmla="*/ 16 h 111"/>
                  <a:gd name="T24" fmla="*/ 128 w 134"/>
                  <a:gd name="T25" fmla="*/ 10 h 111"/>
                  <a:gd name="T26" fmla="*/ 124 w 134"/>
                  <a:gd name="T27" fmla="*/ 5 h 111"/>
                  <a:gd name="T28" fmla="*/ 120 w 134"/>
                  <a:gd name="T29" fmla="*/ 3 h 111"/>
                  <a:gd name="T30" fmla="*/ 112 w 134"/>
                  <a:gd name="T31" fmla="*/ 10 h 111"/>
                  <a:gd name="T32" fmla="*/ 102 w 134"/>
                  <a:gd name="T33" fmla="*/ 8 h 111"/>
                  <a:gd name="T34" fmla="*/ 88 w 134"/>
                  <a:gd name="T35" fmla="*/ 8 h 111"/>
                  <a:gd name="T36" fmla="*/ 80 w 134"/>
                  <a:gd name="T37" fmla="*/ 13 h 111"/>
                  <a:gd name="T38" fmla="*/ 69 w 134"/>
                  <a:gd name="T39" fmla="*/ 13 h 111"/>
                  <a:gd name="T40" fmla="*/ 60 w 134"/>
                  <a:gd name="T41" fmla="*/ 8 h 111"/>
                  <a:gd name="T42" fmla="*/ 51 w 134"/>
                  <a:gd name="T43" fmla="*/ 11 h 111"/>
                  <a:gd name="T44" fmla="*/ 44 w 134"/>
                  <a:gd name="T45" fmla="*/ 5 h 111"/>
                  <a:gd name="T46" fmla="*/ 35 w 134"/>
                  <a:gd name="T47" fmla="*/ 2 h 111"/>
                  <a:gd name="T48" fmla="*/ 29 w 134"/>
                  <a:gd name="T49" fmla="*/ 5 h 111"/>
                  <a:gd name="T50" fmla="*/ 18 w 134"/>
                  <a:gd name="T51" fmla="*/ 5 h 111"/>
                  <a:gd name="T52" fmla="*/ 16 w 134"/>
                  <a:gd name="T53" fmla="*/ 14 h 111"/>
                  <a:gd name="T54" fmla="*/ 11 w 134"/>
                  <a:gd name="T55" fmla="*/ 22 h 111"/>
                  <a:gd name="T56" fmla="*/ 9 w 134"/>
                  <a:gd name="T57" fmla="*/ 24 h 111"/>
                  <a:gd name="T58" fmla="*/ 11 w 134"/>
                  <a:gd name="T59" fmla="*/ 31 h 111"/>
                  <a:gd name="T60" fmla="*/ 9 w 134"/>
                  <a:gd name="T61" fmla="*/ 47 h 111"/>
                  <a:gd name="T62" fmla="*/ 5 w 134"/>
                  <a:gd name="T63" fmla="*/ 54 h 111"/>
                  <a:gd name="T64" fmla="*/ 0 w 134"/>
                  <a:gd name="T65" fmla="*/ 62 h 111"/>
                  <a:gd name="T66" fmla="*/ 1 w 134"/>
                  <a:gd name="T67" fmla="*/ 75 h 111"/>
                  <a:gd name="T68" fmla="*/ 4 w 134"/>
                  <a:gd name="T69" fmla="*/ 84 h 111"/>
                  <a:gd name="T70" fmla="*/ 4 w 134"/>
                  <a:gd name="T71" fmla="*/ 84 h 111"/>
                  <a:gd name="T72" fmla="*/ 21 w 134"/>
                  <a:gd name="T73" fmla="*/ 89 h 111"/>
                  <a:gd name="T74" fmla="*/ 32 w 134"/>
                  <a:gd name="T75" fmla="*/ 100 h 111"/>
                  <a:gd name="T76" fmla="*/ 38 w 134"/>
                  <a:gd name="T77" fmla="*/ 110 h 111"/>
                  <a:gd name="T78" fmla="*/ 49 w 134"/>
                  <a:gd name="T79" fmla="*/ 107 h 111"/>
                  <a:gd name="T80" fmla="*/ 64 w 134"/>
                  <a:gd name="T81" fmla="*/ 106 h 111"/>
                  <a:gd name="T82" fmla="*/ 66 w 134"/>
                  <a:gd name="T83" fmla="*/ 106 h 111"/>
                  <a:gd name="T84" fmla="*/ 69 w 134"/>
                  <a:gd name="T85" fmla="*/ 94 h 111"/>
                  <a:gd name="T86" fmla="*/ 82 w 134"/>
                  <a:gd name="T87" fmla="*/ 8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111">
                    <a:moveTo>
                      <a:pt x="82" y="81"/>
                    </a:moveTo>
                    <a:cubicBezTo>
                      <a:pt x="84" y="81"/>
                      <a:pt x="87" y="82"/>
                      <a:pt x="89" y="80"/>
                    </a:cubicBezTo>
                    <a:cubicBezTo>
                      <a:pt x="91" y="79"/>
                      <a:pt x="96" y="83"/>
                      <a:pt x="97" y="86"/>
                    </a:cubicBezTo>
                    <a:cubicBezTo>
                      <a:pt x="98" y="89"/>
                      <a:pt x="100" y="85"/>
                      <a:pt x="102" y="81"/>
                    </a:cubicBezTo>
                    <a:cubicBezTo>
                      <a:pt x="104" y="77"/>
                      <a:pt x="110" y="66"/>
                      <a:pt x="110" y="64"/>
                    </a:cubicBezTo>
                    <a:cubicBezTo>
                      <a:pt x="110" y="61"/>
                      <a:pt x="115" y="59"/>
                      <a:pt x="115" y="57"/>
                    </a:cubicBezTo>
                    <a:cubicBezTo>
                      <a:pt x="115" y="55"/>
                      <a:pt x="115" y="52"/>
                      <a:pt x="117" y="51"/>
                    </a:cubicBezTo>
                    <a:cubicBezTo>
                      <a:pt x="118" y="50"/>
                      <a:pt x="120" y="45"/>
                      <a:pt x="119" y="44"/>
                    </a:cubicBezTo>
                    <a:cubicBezTo>
                      <a:pt x="119" y="42"/>
                      <a:pt x="125" y="33"/>
                      <a:pt x="126" y="31"/>
                    </a:cubicBezTo>
                    <a:cubicBezTo>
                      <a:pt x="127" y="30"/>
                      <a:pt x="132" y="31"/>
                      <a:pt x="133" y="28"/>
                    </a:cubicBezTo>
                    <a:cubicBezTo>
                      <a:pt x="133" y="25"/>
                      <a:pt x="134" y="21"/>
                      <a:pt x="132" y="21"/>
                    </a:cubicBezTo>
                    <a:cubicBezTo>
                      <a:pt x="130" y="20"/>
                      <a:pt x="127" y="18"/>
                      <a:pt x="127" y="16"/>
                    </a:cubicBezTo>
                    <a:cubicBezTo>
                      <a:pt x="127" y="15"/>
                      <a:pt x="127" y="12"/>
                      <a:pt x="128" y="10"/>
                    </a:cubicBezTo>
                    <a:cubicBezTo>
                      <a:pt x="125" y="9"/>
                      <a:pt x="125" y="7"/>
                      <a:pt x="124" y="5"/>
                    </a:cubicBezTo>
                    <a:cubicBezTo>
                      <a:pt x="122" y="4"/>
                      <a:pt x="122" y="2"/>
                      <a:pt x="120" y="3"/>
                    </a:cubicBezTo>
                    <a:cubicBezTo>
                      <a:pt x="117" y="4"/>
                      <a:pt x="115" y="9"/>
                      <a:pt x="112" y="10"/>
                    </a:cubicBezTo>
                    <a:cubicBezTo>
                      <a:pt x="109" y="11"/>
                      <a:pt x="104" y="9"/>
                      <a:pt x="102" y="8"/>
                    </a:cubicBezTo>
                    <a:cubicBezTo>
                      <a:pt x="100" y="7"/>
                      <a:pt x="91" y="8"/>
                      <a:pt x="88" y="8"/>
                    </a:cubicBezTo>
                    <a:cubicBezTo>
                      <a:pt x="85" y="7"/>
                      <a:pt x="82" y="12"/>
                      <a:pt x="80" y="13"/>
                    </a:cubicBezTo>
                    <a:cubicBezTo>
                      <a:pt x="77" y="14"/>
                      <a:pt x="71" y="14"/>
                      <a:pt x="69" y="13"/>
                    </a:cubicBezTo>
                    <a:cubicBezTo>
                      <a:pt x="67" y="12"/>
                      <a:pt x="62" y="8"/>
                      <a:pt x="60" y="8"/>
                    </a:cubicBezTo>
                    <a:cubicBezTo>
                      <a:pt x="58" y="8"/>
                      <a:pt x="54" y="9"/>
                      <a:pt x="51" y="11"/>
                    </a:cubicBezTo>
                    <a:cubicBezTo>
                      <a:pt x="47" y="13"/>
                      <a:pt x="46" y="7"/>
                      <a:pt x="44" y="5"/>
                    </a:cubicBezTo>
                    <a:cubicBezTo>
                      <a:pt x="42" y="3"/>
                      <a:pt x="38" y="5"/>
                      <a:pt x="35" y="2"/>
                    </a:cubicBezTo>
                    <a:cubicBezTo>
                      <a:pt x="33" y="0"/>
                      <a:pt x="31" y="5"/>
                      <a:pt x="29" y="5"/>
                    </a:cubicBezTo>
                    <a:cubicBezTo>
                      <a:pt x="26" y="4"/>
                      <a:pt x="20" y="3"/>
                      <a:pt x="18" y="5"/>
                    </a:cubicBezTo>
                    <a:cubicBezTo>
                      <a:pt x="16" y="6"/>
                      <a:pt x="17" y="13"/>
                      <a:pt x="16" y="14"/>
                    </a:cubicBezTo>
                    <a:cubicBezTo>
                      <a:pt x="15" y="15"/>
                      <a:pt x="11" y="19"/>
                      <a:pt x="11" y="22"/>
                    </a:cubicBezTo>
                    <a:cubicBezTo>
                      <a:pt x="11" y="23"/>
                      <a:pt x="10" y="23"/>
                      <a:pt x="9" y="24"/>
                    </a:cubicBezTo>
                    <a:cubicBezTo>
                      <a:pt x="10" y="27"/>
                      <a:pt x="10" y="30"/>
                      <a:pt x="11" y="31"/>
                    </a:cubicBezTo>
                    <a:cubicBezTo>
                      <a:pt x="11" y="34"/>
                      <a:pt x="12" y="45"/>
                      <a:pt x="9" y="47"/>
                    </a:cubicBezTo>
                    <a:cubicBezTo>
                      <a:pt x="7" y="50"/>
                      <a:pt x="5" y="54"/>
                      <a:pt x="5" y="54"/>
                    </a:cubicBezTo>
                    <a:cubicBezTo>
                      <a:pt x="5" y="54"/>
                      <a:pt x="1" y="57"/>
                      <a:pt x="0" y="62"/>
                    </a:cubicBezTo>
                    <a:cubicBezTo>
                      <a:pt x="0" y="68"/>
                      <a:pt x="1" y="71"/>
                      <a:pt x="1" y="75"/>
                    </a:cubicBezTo>
                    <a:cubicBezTo>
                      <a:pt x="1" y="78"/>
                      <a:pt x="3" y="81"/>
                      <a:pt x="4" y="84"/>
                    </a:cubicBezTo>
                    <a:cubicBezTo>
                      <a:pt x="4" y="84"/>
                      <a:pt x="4" y="84"/>
                      <a:pt x="4" y="84"/>
                    </a:cubicBezTo>
                    <a:cubicBezTo>
                      <a:pt x="6" y="87"/>
                      <a:pt x="16" y="88"/>
                      <a:pt x="21" y="89"/>
                    </a:cubicBezTo>
                    <a:cubicBezTo>
                      <a:pt x="26" y="90"/>
                      <a:pt x="32" y="97"/>
                      <a:pt x="32" y="100"/>
                    </a:cubicBezTo>
                    <a:cubicBezTo>
                      <a:pt x="32" y="103"/>
                      <a:pt x="35" y="109"/>
                      <a:pt x="38" y="110"/>
                    </a:cubicBezTo>
                    <a:cubicBezTo>
                      <a:pt x="40" y="111"/>
                      <a:pt x="46" y="107"/>
                      <a:pt x="49" y="107"/>
                    </a:cubicBezTo>
                    <a:cubicBezTo>
                      <a:pt x="52" y="107"/>
                      <a:pt x="62" y="108"/>
                      <a:pt x="64" y="106"/>
                    </a:cubicBezTo>
                    <a:cubicBezTo>
                      <a:pt x="65" y="105"/>
                      <a:pt x="65" y="105"/>
                      <a:pt x="66" y="106"/>
                    </a:cubicBezTo>
                    <a:cubicBezTo>
                      <a:pt x="68" y="99"/>
                      <a:pt x="69" y="94"/>
                      <a:pt x="69" y="94"/>
                    </a:cubicBezTo>
                    <a:cubicBezTo>
                      <a:pt x="69" y="94"/>
                      <a:pt x="81" y="82"/>
                      <a:pt x="82" y="81"/>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79" name="Freeform 25">
                <a:extLst>
                  <a:ext uri="{FF2B5EF4-FFF2-40B4-BE49-F238E27FC236}">
                    <a16:creationId xmlns:a16="http://schemas.microsoft.com/office/drawing/2014/main" id="{5549F379-BFD9-4D78-AB51-45B94742071E}"/>
                  </a:ext>
                </a:extLst>
              </p:cNvPr>
              <p:cNvSpPr>
                <a:spLocks/>
              </p:cNvSpPr>
              <p:nvPr/>
            </p:nvSpPr>
            <p:spPr bwMode="auto">
              <a:xfrm>
                <a:off x="4346575" y="3802063"/>
                <a:ext cx="74612" cy="153988"/>
              </a:xfrm>
              <a:custGeom>
                <a:avLst/>
                <a:gdLst>
                  <a:gd name="T0" fmla="*/ 22 w 34"/>
                  <a:gd name="T1" fmla="*/ 45 h 70"/>
                  <a:gd name="T2" fmla="*/ 27 w 34"/>
                  <a:gd name="T3" fmla="*/ 37 h 70"/>
                  <a:gd name="T4" fmla="*/ 31 w 34"/>
                  <a:gd name="T5" fmla="*/ 30 h 70"/>
                  <a:gd name="T6" fmla="*/ 33 w 34"/>
                  <a:gd name="T7" fmla="*/ 14 h 70"/>
                  <a:gd name="T8" fmla="*/ 31 w 34"/>
                  <a:gd name="T9" fmla="*/ 7 h 70"/>
                  <a:gd name="T10" fmla="*/ 28 w 34"/>
                  <a:gd name="T11" fmla="*/ 7 h 70"/>
                  <a:gd name="T12" fmla="*/ 24 w 34"/>
                  <a:gd name="T13" fmla="*/ 1 h 70"/>
                  <a:gd name="T14" fmla="*/ 20 w 34"/>
                  <a:gd name="T15" fmla="*/ 7 h 70"/>
                  <a:gd name="T16" fmla="*/ 17 w 34"/>
                  <a:gd name="T17" fmla="*/ 11 h 70"/>
                  <a:gd name="T18" fmla="*/ 8 w 34"/>
                  <a:gd name="T19" fmla="*/ 13 h 70"/>
                  <a:gd name="T20" fmla="*/ 2 w 34"/>
                  <a:gd name="T21" fmla="*/ 17 h 70"/>
                  <a:gd name="T22" fmla="*/ 0 w 34"/>
                  <a:gd name="T23" fmla="*/ 17 h 70"/>
                  <a:gd name="T24" fmla="*/ 6 w 34"/>
                  <a:gd name="T25" fmla="*/ 28 h 70"/>
                  <a:gd name="T26" fmla="*/ 8 w 34"/>
                  <a:gd name="T27" fmla="*/ 36 h 70"/>
                  <a:gd name="T28" fmla="*/ 10 w 34"/>
                  <a:gd name="T29" fmla="*/ 50 h 70"/>
                  <a:gd name="T30" fmla="*/ 11 w 34"/>
                  <a:gd name="T31" fmla="*/ 70 h 70"/>
                  <a:gd name="T32" fmla="*/ 18 w 34"/>
                  <a:gd name="T33" fmla="*/ 70 h 70"/>
                  <a:gd name="T34" fmla="*/ 26 w 34"/>
                  <a:gd name="T35" fmla="*/ 67 h 70"/>
                  <a:gd name="T36" fmla="*/ 23 w 34"/>
                  <a:gd name="T37" fmla="*/ 58 h 70"/>
                  <a:gd name="T38" fmla="*/ 22 w 34"/>
                  <a:gd name="T39" fmla="*/ 4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70">
                    <a:moveTo>
                      <a:pt x="22" y="45"/>
                    </a:moveTo>
                    <a:cubicBezTo>
                      <a:pt x="23" y="40"/>
                      <a:pt x="27" y="37"/>
                      <a:pt x="27" y="37"/>
                    </a:cubicBezTo>
                    <a:cubicBezTo>
                      <a:pt x="27" y="37"/>
                      <a:pt x="29" y="33"/>
                      <a:pt x="31" y="30"/>
                    </a:cubicBezTo>
                    <a:cubicBezTo>
                      <a:pt x="34" y="28"/>
                      <a:pt x="33" y="17"/>
                      <a:pt x="33" y="14"/>
                    </a:cubicBezTo>
                    <a:cubicBezTo>
                      <a:pt x="32" y="13"/>
                      <a:pt x="32" y="10"/>
                      <a:pt x="31" y="7"/>
                    </a:cubicBezTo>
                    <a:cubicBezTo>
                      <a:pt x="31" y="7"/>
                      <a:pt x="29" y="7"/>
                      <a:pt x="28" y="7"/>
                    </a:cubicBezTo>
                    <a:cubicBezTo>
                      <a:pt x="25" y="5"/>
                      <a:pt x="28" y="2"/>
                      <a:pt x="24" y="1"/>
                    </a:cubicBezTo>
                    <a:cubicBezTo>
                      <a:pt x="21" y="0"/>
                      <a:pt x="20" y="4"/>
                      <a:pt x="20" y="7"/>
                    </a:cubicBezTo>
                    <a:cubicBezTo>
                      <a:pt x="21" y="9"/>
                      <a:pt x="19" y="9"/>
                      <a:pt x="17" y="11"/>
                    </a:cubicBezTo>
                    <a:cubicBezTo>
                      <a:pt x="16" y="13"/>
                      <a:pt x="10" y="13"/>
                      <a:pt x="8" y="13"/>
                    </a:cubicBezTo>
                    <a:cubicBezTo>
                      <a:pt x="6" y="13"/>
                      <a:pt x="4" y="17"/>
                      <a:pt x="2" y="17"/>
                    </a:cubicBezTo>
                    <a:cubicBezTo>
                      <a:pt x="1" y="17"/>
                      <a:pt x="0" y="17"/>
                      <a:pt x="0" y="17"/>
                    </a:cubicBezTo>
                    <a:cubicBezTo>
                      <a:pt x="0" y="26"/>
                      <a:pt x="2" y="25"/>
                      <a:pt x="6" y="28"/>
                    </a:cubicBezTo>
                    <a:cubicBezTo>
                      <a:pt x="11" y="31"/>
                      <a:pt x="6" y="34"/>
                      <a:pt x="8" y="36"/>
                    </a:cubicBezTo>
                    <a:cubicBezTo>
                      <a:pt x="10" y="38"/>
                      <a:pt x="9" y="43"/>
                      <a:pt x="10" y="50"/>
                    </a:cubicBezTo>
                    <a:cubicBezTo>
                      <a:pt x="10" y="53"/>
                      <a:pt x="11" y="63"/>
                      <a:pt x="11" y="70"/>
                    </a:cubicBezTo>
                    <a:cubicBezTo>
                      <a:pt x="14" y="70"/>
                      <a:pt x="16" y="70"/>
                      <a:pt x="18" y="70"/>
                    </a:cubicBezTo>
                    <a:cubicBezTo>
                      <a:pt x="22" y="70"/>
                      <a:pt x="24" y="65"/>
                      <a:pt x="26" y="67"/>
                    </a:cubicBezTo>
                    <a:cubicBezTo>
                      <a:pt x="25" y="64"/>
                      <a:pt x="23" y="61"/>
                      <a:pt x="23" y="58"/>
                    </a:cubicBezTo>
                    <a:cubicBezTo>
                      <a:pt x="23" y="54"/>
                      <a:pt x="22" y="51"/>
                      <a:pt x="22" y="45"/>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80" name="Freeform 26">
                <a:extLst>
                  <a:ext uri="{FF2B5EF4-FFF2-40B4-BE49-F238E27FC236}">
                    <a16:creationId xmlns:a16="http://schemas.microsoft.com/office/drawing/2014/main" id="{AA1ADA10-8134-4CAB-A646-2F311A65C272}"/>
                  </a:ext>
                </a:extLst>
              </p:cNvPr>
              <p:cNvSpPr>
                <a:spLocks/>
              </p:cNvSpPr>
              <p:nvPr/>
            </p:nvSpPr>
            <p:spPr bwMode="auto">
              <a:xfrm>
                <a:off x="4324350" y="3836988"/>
                <a:ext cx="46037" cy="127000"/>
              </a:xfrm>
              <a:custGeom>
                <a:avLst/>
                <a:gdLst>
                  <a:gd name="T0" fmla="*/ 18 w 21"/>
                  <a:gd name="T1" fmla="*/ 20 h 58"/>
                  <a:gd name="T2" fmla="*/ 16 w 21"/>
                  <a:gd name="T3" fmla="*/ 12 h 58"/>
                  <a:gd name="T4" fmla="*/ 10 w 21"/>
                  <a:gd name="T5" fmla="*/ 1 h 58"/>
                  <a:gd name="T6" fmla="*/ 1 w 21"/>
                  <a:gd name="T7" fmla="*/ 0 h 58"/>
                  <a:gd name="T8" fmla="*/ 0 w 21"/>
                  <a:gd name="T9" fmla="*/ 0 h 58"/>
                  <a:gd name="T10" fmla="*/ 2 w 21"/>
                  <a:gd name="T11" fmla="*/ 7 h 58"/>
                  <a:gd name="T12" fmla="*/ 5 w 21"/>
                  <a:gd name="T13" fmla="*/ 14 h 58"/>
                  <a:gd name="T14" fmla="*/ 5 w 21"/>
                  <a:gd name="T15" fmla="*/ 30 h 58"/>
                  <a:gd name="T16" fmla="*/ 8 w 21"/>
                  <a:gd name="T17" fmla="*/ 45 h 58"/>
                  <a:gd name="T18" fmla="*/ 12 w 21"/>
                  <a:gd name="T19" fmla="*/ 58 h 58"/>
                  <a:gd name="T20" fmla="*/ 15 w 21"/>
                  <a:gd name="T21" fmla="*/ 57 h 58"/>
                  <a:gd name="T22" fmla="*/ 21 w 21"/>
                  <a:gd name="T23" fmla="*/ 54 h 58"/>
                  <a:gd name="T24" fmla="*/ 20 w 21"/>
                  <a:gd name="T25" fmla="*/ 34 h 58"/>
                  <a:gd name="T26" fmla="*/ 18 w 21"/>
                  <a:gd name="T2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58">
                    <a:moveTo>
                      <a:pt x="18" y="20"/>
                    </a:moveTo>
                    <a:cubicBezTo>
                      <a:pt x="16" y="18"/>
                      <a:pt x="21" y="15"/>
                      <a:pt x="16" y="12"/>
                    </a:cubicBezTo>
                    <a:cubicBezTo>
                      <a:pt x="12" y="9"/>
                      <a:pt x="10" y="10"/>
                      <a:pt x="10" y="1"/>
                    </a:cubicBezTo>
                    <a:cubicBezTo>
                      <a:pt x="7" y="1"/>
                      <a:pt x="4" y="0"/>
                      <a:pt x="1" y="0"/>
                    </a:cubicBezTo>
                    <a:cubicBezTo>
                      <a:pt x="1" y="0"/>
                      <a:pt x="0" y="0"/>
                      <a:pt x="0" y="0"/>
                    </a:cubicBezTo>
                    <a:cubicBezTo>
                      <a:pt x="0" y="3"/>
                      <a:pt x="1" y="7"/>
                      <a:pt x="2" y="7"/>
                    </a:cubicBezTo>
                    <a:cubicBezTo>
                      <a:pt x="4" y="8"/>
                      <a:pt x="5" y="10"/>
                      <a:pt x="5" y="14"/>
                    </a:cubicBezTo>
                    <a:cubicBezTo>
                      <a:pt x="5" y="18"/>
                      <a:pt x="4" y="26"/>
                      <a:pt x="5" y="30"/>
                    </a:cubicBezTo>
                    <a:cubicBezTo>
                      <a:pt x="7" y="34"/>
                      <a:pt x="8" y="40"/>
                      <a:pt x="8" y="45"/>
                    </a:cubicBezTo>
                    <a:cubicBezTo>
                      <a:pt x="8" y="49"/>
                      <a:pt x="10" y="54"/>
                      <a:pt x="12" y="58"/>
                    </a:cubicBezTo>
                    <a:cubicBezTo>
                      <a:pt x="13" y="58"/>
                      <a:pt x="14" y="57"/>
                      <a:pt x="15" y="57"/>
                    </a:cubicBezTo>
                    <a:cubicBezTo>
                      <a:pt x="16" y="56"/>
                      <a:pt x="18" y="55"/>
                      <a:pt x="21" y="54"/>
                    </a:cubicBezTo>
                    <a:cubicBezTo>
                      <a:pt x="21" y="47"/>
                      <a:pt x="20" y="37"/>
                      <a:pt x="20" y="34"/>
                    </a:cubicBezTo>
                    <a:cubicBezTo>
                      <a:pt x="19" y="27"/>
                      <a:pt x="20" y="22"/>
                      <a:pt x="18" y="20"/>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81" name="Freeform 27">
                <a:extLst>
                  <a:ext uri="{FF2B5EF4-FFF2-40B4-BE49-F238E27FC236}">
                    <a16:creationId xmlns:a16="http://schemas.microsoft.com/office/drawing/2014/main" id="{CB449949-FBA7-4474-807E-6AFD1751E58F}"/>
                  </a:ext>
                </a:extLst>
              </p:cNvPr>
              <p:cNvSpPr>
                <a:spLocks/>
              </p:cNvSpPr>
              <p:nvPr/>
            </p:nvSpPr>
            <p:spPr bwMode="auto">
              <a:xfrm>
                <a:off x="4540250" y="3786188"/>
                <a:ext cx="184150" cy="285750"/>
              </a:xfrm>
              <a:custGeom>
                <a:avLst/>
                <a:gdLst>
                  <a:gd name="T0" fmla="*/ 35 w 84"/>
                  <a:gd name="T1" fmla="*/ 123 h 130"/>
                  <a:gd name="T2" fmla="*/ 65 w 84"/>
                  <a:gd name="T3" fmla="*/ 124 h 130"/>
                  <a:gd name="T4" fmla="*/ 81 w 84"/>
                  <a:gd name="T5" fmla="*/ 130 h 130"/>
                  <a:gd name="T6" fmla="*/ 84 w 84"/>
                  <a:gd name="T7" fmla="*/ 120 h 130"/>
                  <a:gd name="T8" fmla="*/ 82 w 84"/>
                  <a:gd name="T9" fmla="*/ 118 h 130"/>
                  <a:gd name="T10" fmla="*/ 74 w 84"/>
                  <a:gd name="T11" fmla="*/ 110 h 130"/>
                  <a:gd name="T12" fmla="*/ 72 w 84"/>
                  <a:gd name="T13" fmla="*/ 107 h 130"/>
                  <a:gd name="T14" fmla="*/ 70 w 84"/>
                  <a:gd name="T15" fmla="*/ 100 h 130"/>
                  <a:gd name="T16" fmla="*/ 67 w 84"/>
                  <a:gd name="T17" fmla="*/ 91 h 130"/>
                  <a:gd name="T18" fmla="*/ 65 w 84"/>
                  <a:gd name="T19" fmla="*/ 82 h 130"/>
                  <a:gd name="T20" fmla="*/ 71 w 84"/>
                  <a:gd name="T21" fmla="*/ 70 h 130"/>
                  <a:gd name="T22" fmla="*/ 77 w 84"/>
                  <a:gd name="T23" fmla="*/ 63 h 130"/>
                  <a:gd name="T24" fmla="*/ 73 w 84"/>
                  <a:gd name="T25" fmla="*/ 55 h 130"/>
                  <a:gd name="T26" fmla="*/ 64 w 84"/>
                  <a:gd name="T27" fmla="*/ 46 h 130"/>
                  <a:gd name="T28" fmla="*/ 61 w 84"/>
                  <a:gd name="T29" fmla="*/ 38 h 130"/>
                  <a:gd name="T30" fmla="*/ 71 w 84"/>
                  <a:gd name="T31" fmla="*/ 36 h 130"/>
                  <a:gd name="T32" fmla="*/ 76 w 84"/>
                  <a:gd name="T33" fmla="*/ 35 h 130"/>
                  <a:gd name="T34" fmla="*/ 71 w 84"/>
                  <a:gd name="T35" fmla="*/ 21 h 130"/>
                  <a:gd name="T36" fmla="*/ 70 w 84"/>
                  <a:gd name="T37" fmla="*/ 11 h 130"/>
                  <a:gd name="T38" fmla="*/ 63 w 84"/>
                  <a:gd name="T39" fmla="*/ 0 h 130"/>
                  <a:gd name="T40" fmla="*/ 62 w 84"/>
                  <a:gd name="T41" fmla="*/ 0 h 130"/>
                  <a:gd name="T42" fmla="*/ 61 w 84"/>
                  <a:gd name="T43" fmla="*/ 6 h 130"/>
                  <a:gd name="T44" fmla="*/ 66 w 84"/>
                  <a:gd name="T45" fmla="*/ 11 h 130"/>
                  <a:gd name="T46" fmla="*/ 67 w 84"/>
                  <a:gd name="T47" fmla="*/ 18 h 130"/>
                  <a:gd name="T48" fmla="*/ 60 w 84"/>
                  <a:gd name="T49" fmla="*/ 21 h 130"/>
                  <a:gd name="T50" fmla="*/ 53 w 84"/>
                  <a:gd name="T51" fmla="*/ 34 h 130"/>
                  <a:gd name="T52" fmla="*/ 51 w 84"/>
                  <a:gd name="T53" fmla="*/ 41 h 130"/>
                  <a:gd name="T54" fmla="*/ 49 w 84"/>
                  <a:gd name="T55" fmla="*/ 47 h 130"/>
                  <a:gd name="T56" fmla="*/ 44 w 84"/>
                  <a:gd name="T57" fmla="*/ 54 h 130"/>
                  <a:gd name="T58" fmla="*/ 36 w 84"/>
                  <a:gd name="T59" fmla="*/ 71 h 130"/>
                  <a:gd name="T60" fmla="*/ 31 w 84"/>
                  <a:gd name="T61" fmla="*/ 76 h 130"/>
                  <a:gd name="T62" fmla="*/ 23 w 84"/>
                  <a:gd name="T63" fmla="*/ 70 h 130"/>
                  <a:gd name="T64" fmla="*/ 16 w 84"/>
                  <a:gd name="T65" fmla="*/ 71 h 130"/>
                  <a:gd name="T66" fmla="*/ 3 w 84"/>
                  <a:gd name="T67" fmla="*/ 84 h 130"/>
                  <a:gd name="T68" fmla="*/ 0 w 84"/>
                  <a:gd name="T69" fmla="*/ 96 h 130"/>
                  <a:gd name="T70" fmla="*/ 5 w 84"/>
                  <a:gd name="T71" fmla="*/ 102 h 130"/>
                  <a:gd name="T72" fmla="*/ 13 w 84"/>
                  <a:gd name="T73" fmla="*/ 104 h 130"/>
                  <a:gd name="T74" fmla="*/ 17 w 84"/>
                  <a:gd name="T75" fmla="*/ 115 h 130"/>
                  <a:gd name="T76" fmla="*/ 14 w 84"/>
                  <a:gd name="T77" fmla="*/ 125 h 130"/>
                  <a:gd name="T78" fmla="*/ 30 w 84"/>
                  <a:gd name="T79" fmla="*/ 125 h 130"/>
                  <a:gd name="T80" fmla="*/ 35 w 84"/>
                  <a:gd name="T81" fmla="*/ 12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4" h="130">
                    <a:moveTo>
                      <a:pt x="35" y="123"/>
                    </a:moveTo>
                    <a:cubicBezTo>
                      <a:pt x="35" y="123"/>
                      <a:pt x="61" y="125"/>
                      <a:pt x="65" y="124"/>
                    </a:cubicBezTo>
                    <a:cubicBezTo>
                      <a:pt x="68" y="123"/>
                      <a:pt x="81" y="130"/>
                      <a:pt x="81" y="130"/>
                    </a:cubicBezTo>
                    <a:cubicBezTo>
                      <a:pt x="81" y="130"/>
                      <a:pt x="81" y="123"/>
                      <a:pt x="84" y="120"/>
                    </a:cubicBezTo>
                    <a:cubicBezTo>
                      <a:pt x="83" y="119"/>
                      <a:pt x="82" y="118"/>
                      <a:pt x="82" y="118"/>
                    </a:cubicBezTo>
                    <a:cubicBezTo>
                      <a:pt x="81" y="116"/>
                      <a:pt x="76" y="113"/>
                      <a:pt x="74" y="110"/>
                    </a:cubicBezTo>
                    <a:cubicBezTo>
                      <a:pt x="73" y="108"/>
                      <a:pt x="72" y="107"/>
                      <a:pt x="72" y="107"/>
                    </a:cubicBezTo>
                    <a:cubicBezTo>
                      <a:pt x="72" y="107"/>
                      <a:pt x="72" y="103"/>
                      <a:pt x="70" y="100"/>
                    </a:cubicBezTo>
                    <a:cubicBezTo>
                      <a:pt x="68" y="97"/>
                      <a:pt x="67" y="95"/>
                      <a:pt x="67" y="91"/>
                    </a:cubicBezTo>
                    <a:cubicBezTo>
                      <a:pt x="67" y="87"/>
                      <a:pt x="65" y="84"/>
                      <a:pt x="65" y="82"/>
                    </a:cubicBezTo>
                    <a:cubicBezTo>
                      <a:pt x="65" y="79"/>
                      <a:pt x="69" y="75"/>
                      <a:pt x="71" y="70"/>
                    </a:cubicBezTo>
                    <a:cubicBezTo>
                      <a:pt x="72" y="68"/>
                      <a:pt x="74" y="65"/>
                      <a:pt x="77" y="63"/>
                    </a:cubicBezTo>
                    <a:cubicBezTo>
                      <a:pt x="75" y="62"/>
                      <a:pt x="74" y="59"/>
                      <a:pt x="73" y="55"/>
                    </a:cubicBezTo>
                    <a:cubicBezTo>
                      <a:pt x="72" y="51"/>
                      <a:pt x="68" y="50"/>
                      <a:pt x="64" y="46"/>
                    </a:cubicBezTo>
                    <a:cubicBezTo>
                      <a:pt x="60" y="42"/>
                      <a:pt x="61" y="39"/>
                      <a:pt x="61" y="38"/>
                    </a:cubicBezTo>
                    <a:cubicBezTo>
                      <a:pt x="61" y="36"/>
                      <a:pt x="67" y="36"/>
                      <a:pt x="71" y="36"/>
                    </a:cubicBezTo>
                    <a:cubicBezTo>
                      <a:pt x="75" y="37"/>
                      <a:pt x="77" y="36"/>
                      <a:pt x="76" y="35"/>
                    </a:cubicBezTo>
                    <a:cubicBezTo>
                      <a:pt x="74" y="34"/>
                      <a:pt x="71" y="26"/>
                      <a:pt x="71" y="21"/>
                    </a:cubicBezTo>
                    <a:cubicBezTo>
                      <a:pt x="71" y="15"/>
                      <a:pt x="69" y="14"/>
                      <a:pt x="70" y="11"/>
                    </a:cubicBezTo>
                    <a:cubicBezTo>
                      <a:pt x="70" y="8"/>
                      <a:pt x="66" y="0"/>
                      <a:pt x="63" y="0"/>
                    </a:cubicBezTo>
                    <a:cubicBezTo>
                      <a:pt x="62" y="0"/>
                      <a:pt x="62" y="0"/>
                      <a:pt x="62" y="0"/>
                    </a:cubicBezTo>
                    <a:cubicBezTo>
                      <a:pt x="61" y="2"/>
                      <a:pt x="61" y="5"/>
                      <a:pt x="61" y="6"/>
                    </a:cubicBezTo>
                    <a:cubicBezTo>
                      <a:pt x="61" y="8"/>
                      <a:pt x="64" y="10"/>
                      <a:pt x="66" y="11"/>
                    </a:cubicBezTo>
                    <a:cubicBezTo>
                      <a:pt x="68" y="11"/>
                      <a:pt x="67" y="15"/>
                      <a:pt x="67" y="18"/>
                    </a:cubicBezTo>
                    <a:cubicBezTo>
                      <a:pt x="66" y="21"/>
                      <a:pt x="61" y="20"/>
                      <a:pt x="60" y="21"/>
                    </a:cubicBezTo>
                    <a:cubicBezTo>
                      <a:pt x="59" y="23"/>
                      <a:pt x="53" y="32"/>
                      <a:pt x="53" y="34"/>
                    </a:cubicBezTo>
                    <a:cubicBezTo>
                      <a:pt x="54" y="35"/>
                      <a:pt x="52" y="40"/>
                      <a:pt x="51" y="41"/>
                    </a:cubicBezTo>
                    <a:cubicBezTo>
                      <a:pt x="49" y="42"/>
                      <a:pt x="49" y="45"/>
                      <a:pt x="49" y="47"/>
                    </a:cubicBezTo>
                    <a:cubicBezTo>
                      <a:pt x="49" y="49"/>
                      <a:pt x="44" y="51"/>
                      <a:pt x="44" y="54"/>
                    </a:cubicBezTo>
                    <a:cubicBezTo>
                      <a:pt x="44" y="56"/>
                      <a:pt x="38" y="67"/>
                      <a:pt x="36" y="71"/>
                    </a:cubicBezTo>
                    <a:cubicBezTo>
                      <a:pt x="34" y="75"/>
                      <a:pt x="32" y="79"/>
                      <a:pt x="31" y="76"/>
                    </a:cubicBezTo>
                    <a:cubicBezTo>
                      <a:pt x="30" y="73"/>
                      <a:pt x="25" y="69"/>
                      <a:pt x="23" y="70"/>
                    </a:cubicBezTo>
                    <a:cubicBezTo>
                      <a:pt x="21" y="72"/>
                      <a:pt x="18" y="71"/>
                      <a:pt x="16" y="71"/>
                    </a:cubicBezTo>
                    <a:cubicBezTo>
                      <a:pt x="15" y="72"/>
                      <a:pt x="3" y="84"/>
                      <a:pt x="3" y="84"/>
                    </a:cubicBezTo>
                    <a:cubicBezTo>
                      <a:pt x="3" y="84"/>
                      <a:pt x="2" y="89"/>
                      <a:pt x="0" y="96"/>
                    </a:cubicBezTo>
                    <a:cubicBezTo>
                      <a:pt x="1" y="97"/>
                      <a:pt x="3" y="100"/>
                      <a:pt x="5" y="102"/>
                    </a:cubicBezTo>
                    <a:cubicBezTo>
                      <a:pt x="7" y="105"/>
                      <a:pt x="12" y="103"/>
                      <a:pt x="13" y="104"/>
                    </a:cubicBezTo>
                    <a:cubicBezTo>
                      <a:pt x="15" y="105"/>
                      <a:pt x="17" y="113"/>
                      <a:pt x="17" y="115"/>
                    </a:cubicBezTo>
                    <a:cubicBezTo>
                      <a:pt x="16" y="117"/>
                      <a:pt x="13" y="122"/>
                      <a:pt x="14" y="125"/>
                    </a:cubicBezTo>
                    <a:cubicBezTo>
                      <a:pt x="30" y="125"/>
                      <a:pt x="30" y="125"/>
                      <a:pt x="30" y="125"/>
                    </a:cubicBezTo>
                    <a:lnTo>
                      <a:pt x="35" y="123"/>
                    </a:ln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82" name="Freeform 28">
                <a:extLst>
                  <a:ext uri="{FF2B5EF4-FFF2-40B4-BE49-F238E27FC236}">
                    <a16:creationId xmlns:a16="http://schemas.microsoft.com/office/drawing/2014/main" id="{8129DB6E-1118-436E-A06D-B294D4238090}"/>
                  </a:ext>
                </a:extLst>
              </p:cNvPr>
              <p:cNvSpPr>
                <a:spLocks/>
              </p:cNvSpPr>
              <p:nvPr/>
            </p:nvSpPr>
            <p:spPr bwMode="auto">
              <a:xfrm>
                <a:off x="4111625" y="3846513"/>
                <a:ext cx="153986" cy="157163"/>
              </a:xfrm>
              <a:custGeom>
                <a:avLst/>
                <a:gdLst>
                  <a:gd name="T0" fmla="*/ 66 w 70"/>
                  <a:gd name="T1" fmla="*/ 60 h 72"/>
                  <a:gd name="T2" fmla="*/ 61 w 70"/>
                  <a:gd name="T3" fmla="*/ 48 h 72"/>
                  <a:gd name="T4" fmla="*/ 66 w 70"/>
                  <a:gd name="T5" fmla="*/ 37 h 72"/>
                  <a:gd name="T6" fmla="*/ 70 w 70"/>
                  <a:gd name="T7" fmla="*/ 29 h 72"/>
                  <a:gd name="T8" fmla="*/ 66 w 70"/>
                  <a:gd name="T9" fmla="*/ 12 h 72"/>
                  <a:gd name="T10" fmla="*/ 64 w 70"/>
                  <a:gd name="T11" fmla="*/ 11 h 72"/>
                  <a:gd name="T12" fmla="*/ 51 w 70"/>
                  <a:gd name="T13" fmla="*/ 12 h 72"/>
                  <a:gd name="T14" fmla="*/ 41 w 70"/>
                  <a:gd name="T15" fmla="*/ 8 h 72"/>
                  <a:gd name="T16" fmla="*/ 32 w 70"/>
                  <a:gd name="T17" fmla="*/ 5 h 72"/>
                  <a:gd name="T18" fmla="*/ 28 w 70"/>
                  <a:gd name="T19" fmla="*/ 3 h 72"/>
                  <a:gd name="T20" fmla="*/ 22 w 70"/>
                  <a:gd name="T21" fmla="*/ 4 h 72"/>
                  <a:gd name="T22" fmla="*/ 16 w 70"/>
                  <a:gd name="T23" fmla="*/ 7 h 72"/>
                  <a:gd name="T24" fmla="*/ 10 w 70"/>
                  <a:gd name="T25" fmla="*/ 5 h 72"/>
                  <a:gd name="T26" fmla="*/ 6 w 70"/>
                  <a:gd name="T27" fmla="*/ 6 h 72"/>
                  <a:gd name="T28" fmla="*/ 6 w 70"/>
                  <a:gd name="T29" fmla="*/ 15 h 72"/>
                  <a:gd name="T30" fmla="*/ 8 w 70"/>
                  <a:gd name="T31" fmla="*/ 20 h 72"/>
                  <a:gd name="T32" fmla="*/ 10 w 70"/>
                  <a:gd name="T33" fmla="*/ 27 h 72"/>
                  <a:gd name="T34" fmla="*/ 5 w 70"/>
                  <a:gd name="T35" fmla="*/ 28 h 72"/>
                  <a:gd name="T36" fmla="*/ 6 w 70"/>
                  <a:gd name="T37" fmla="*/ 35 h 72"/>
                  <a:gd name="T38" fmla="*/ 3 w 70"/>
                  <a:gd name="T39" fmla="*/ 41 h 72"/>
                  <a:gd name="T40" fmla="*/ 2 w 70"/>
                  <a:gd name="T41" fmla="*/ 49 h 72"/>
                  <a:gd name="T42" fmla="*/ 5 w 70"/>
                  <a:gd name="T43" fmla="*/ 53 h 72"/>
                  <a:gd name="T44" fmla="*/ 14 w 70"/>
                  <a:gd name="T45" fmla="*/ 61 h 72"/>
                  <a:gd name="T46" fmla="*/ 11 w 70"/>
                  <a:gd name="T47" fmla="*/ 72 h 72"/>
                  <a:gd name="T48" fmla="*/ 44 w 70"/>
                  <a:gd name="T49" fmla="*/ 64 h 72"/>
                  <a:gd name="T50" fmla="*/ 66 w 70"/>
                  <a:gd name="T51" fmla="*/ 66 h 72"/>
                  <a:gd name="T52" fmla="*/ 66 w 70"/>
                  <a:gd name="T5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72">
                    <a:moveTo>
                      <a:pt x="66" y="60"/>
                    </a:moveTo>
                    <a:cubicBezTo>
                      <a:pt x="65" y="58"/>
                      <a:pt x="61" y="50"/>
                      <a:pt x="61" y="48"/>
                    </a:cubicBezTo>
                    <a:cubicBezTo>
                      <a:pt x="62" y="46"/>
                      <a:pt x="66" y="40"/>
                      <a:pt x="66" y="37"/>
                    </a:cubicBezTo>
                    <a:cubicBezTo>
                      <a:pt x="65" y="34"/>
                      <a:pt x="70" y="32"/>
                      <a:pt x="70" y="29"/>
                    </a:cubicBezTo>
                    <a:cubicBezTo>
                      <a:pt x="70" y="27"/>
                      <a:pt x="69" y="18"/>
                      <a:pt x="66" y="12"/>
                    </a:cubicBezTo>
                    <a:cubicBezTo>
                      <a:pt x="65" y="12"/>
                      <a:pt x="65" y="11"/>
                      <a:pt x="64" y="11"/>
                    </a:cubicBezTo>
                    <a:cubicBezTo>
                      <a:pt x="62" y="9"/>
                      <a:pt x="54" y="9"/>
                      <a:pt x="51" y="12"/>
                    </a:cubicBezTo>
                    <a:cubicBezTo>
                      <a:pt x="48" y="16"/>
                      <a:pt x="42" y="9"/>
                      <a:pt x="41" y="8"/>
                    </a:cubicBezTo>
                    <a:cubicBezTo>
                      <a:pt x="40" y="6"/>
                      <a:pt x="35" y="2"/>
                      <a:pt x="32" y="5"/>
                    </a:cubicBezTo>
                    <a:cubicBezTo>
                      <a:pt x="29" y="7"/>
                      <a:pt x="28" y="6"/>
                      <a:pt x="28" y="3"/>
                    </a:cubicBezTo>
                    <a:cubicBezTo>
                      <a:pt x="28" y="0"/>
                      <a:pt x="23" y="1"/>
                      <a:pt x="22" y="4"/>
                    </a:cubicBezTo>
                    <a:cubicBezTo>
                      <a:pt x="22" y="7"/>
                      <a:pt x="17" y="9"/>
                      <a:pt x="16" y="7"/>
                    </a:cubicBezTo>
                    <a:cubicBezTo>
                      <a:pt x="15" y="5"/>
                      <a:pt x="12" y="2"/>
                      <a:pt x="10" y="5"/>
                    </a:cubicBezTo>
                    <a:cubicBezTo>
                      <a:pt x="9" y="7"/>
                      <a:pt x="8" y="7"/>
                      <a:pt x="6" y="6"/>
                    </a:cubicBezTo>
                    <a:cubicBezTo>
                      <a:pt x="6" y="10"/>
                      <a:pt x="4" y="14"/>
                      <a:pt x="6" y="15"/>
                    </a:cubicBezTo>
                    <a:cubicBezTo>
                      <a:pt x="9" y="16"/>
                      <a:pt x="9" y="19"/>
                      <a:pt x="8" y="20"/>
                    </a:cubicBezTo>
                    <a:cubicBezTo>
                      <a:pt x="8" y="22"/>
                      <a:pt x="12" y="26"/>
                      <a:pt x="10" y="27"/>
                    </a:cubicBezTo>
                    <a:cubicBezTo>
                      <a:pt x="9" y="29"/>
                      <a:pt x="6" y="26"/>
                      <a:pt x="5" y="28"/>
                    </a:cubicBezTo>
                    <a:cubicBezTo>
                      <a:pt x="4" y="31"/>
                      <a:pt x="8" y="33"/>
                      <a:pt x="6" y="35"/>
                    </a:cubicBezTo>
                    <a:cubicBezTo>
                      <a:pt x="5" y="37"/>
                      <a:pt x="2" y="37"/>
                      <a:pt x="3" y="41"/>
                    </a:cubicBezTo>
                    <a:cubicBezTo>
                      <a:pt x="3" y="45"/>
                      <a:pt x="3" y="48"/>
                      <a:pt x="2" y="49"/>
                    </a:cubicBezTo>
                    <a:cubicBezTo>
                      <a:pt x="0" y="50"/>
                      <a:pt x="2" y="50"/>
                      <a:pt x="5" y="53"/>
                    </a:cubicBezTo>
                    <a:cubicBezTo>
                      <a:pt x="9" y="55"/>
                      <a:pt x="15" y="57"/>
                      <a:pt x="14" y="61"/>
                    </a:cubicBezTo>
                    <a:cubicBezTo>
                      <a:pt x="14" y="65"/>
                      <a:pt x="12" y="65"/>
                      <a:pt x="11" y="72"/>
                    </a:cubicBezTo>
                    <a:cubicBezTo>
                      <a:pt x="18" y="72"/>
                      <a:pt x="30" y="67"/>
                      <a:pt x="44" y="64"/>
                    </a:cubicBezTo>
                    <a:cubicBezTo>
                      <a:pt x="53" y="63"/>
                      <a:pt x="61" y="64"/>
                      <a:pt x="66" y="66"/>
                    </a:cubicBezTo>
                    <a:cubicBezTo>
                      <a:pt x="66" y="64"/>
                      <a:pt x="67" y="61"/>
                      <a:pt x="66" y="60"/>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83" name="Freeform 29">
                <a:extLst>
                  <a:ext uri="{FF2B5EF4-FFF2-40B4-BE49-F238E27FC236}">
                    <a16:creationId xmlns:a16="http://schemas.microsoft.com/office/drawing/2014/main" id="{B13DCFCA-E90B-48E7-AA37-3A6601C556CD}"/>
                  </a:ext>
                </a:extLst>
              </p:cNvPr>
              <p:cNvSpPr>
                <a:spLocks/>
              </p:cNvSpPr>
              <p:nvPr/>
            </p:nvSpPr>
            <p:spPr bwMode="auto">
              <a:xfrm>
                <a:off x="4244975" y="3836988"/>
                <a:ext cx="106362" cy="160338"/>
              </a:xfrm>
              <a:custGeom>
                <a:avLst/>
                <a:gdLst>
                  <a:gd name="T0" fmla="*/ 41 w 48"/>
                  <a:gd name="T1" fmla="*/ 30 h 73"/>
                  <a:gd name="T2" fmla="*/ 41 w 48"/>
                  <a:gd name="T3" fmla="*/ 14 h 73"/>
                  <a:gd name="T4" fmla="*/ 38 w 48"/>
                  <a:gd name="T5" fmla="*/ 7 h 73"/>
                  <a:gd name="T6" fmla="*/ 36 w 48"/>
                  <a:gd name="T7" fmla="*/ 0 h 73"/>
                  <a:gd name="T8" fmla="*/ 33 w 48"/>
                  <a:gd name="T9" fmla="*/ 3 h 73"/>
                  <a:gd name="T10" fmla="*/ 5 w 48"/>
                  <a:gd name="T11" fmla="*/ 2 h 73"/>
                  <a:gd name="T12" fmla="*/ 7 w 48"/>
                  <a:gd name="T13" fmla="*/ 14 h 73"/>
                  <a:gd name="T14" fmla="*/ 5 w 48"/>
                  <a:gd name="T15" fmla="*/ 16 h 73"/>
                  <a:gd name="T16" fmla="*/ 9 w 48"/>
                  <a:gd name="T17" fmla="*/ 33 h 73"/>
                  <a:gd name="T18" fmla="*/ 5 w 48"/>
                  <a:gd name="T19" fmla="*/ 41 h 73"/>
                  <a:gd name="T20" fmla="*/ 0 w 48"/>
                  <a:gd name="T21" fmla="*/ 52 h 73"/>
                  <a:gd name="T22" fmla="*/ 5 w 48"/>
                  <a:gd name="T23" fmla="*/ 64 h 73"/>
                  <a:gd name="T24" fmla="*/ 5 w 48"/>
                  <a:gd name="T25" fmla="*/ 70 h 73"/>
                  <a:gd name="T26" fmla="*/ 13 w 48"/>
                  <a:gd name="T27" fmla="*/ 73 h 73"/>
                  <a:gd name="T28" fmla="*/ 35 w 48"/>
                  <a:gd name="T29" fmla="*/ 64 h 73"/>
                  <a:gd name="T30" fmla="*/ 48 w 48"/>
                  <a:gd name="T31" fmla="*/ 58 h 73"/>
                  <a:gd name="T32" fmla="*/ 44 w 48"/>
                  <a:gd name="T33" fmla="*/ 45 h 73"/>
                  <a:gd name="T34" fmla="*/ 41 w 48"/>
                  <a:gd name="T35" fmla="*/ 3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73">
                    <a:moveTo>
                      <a:pt x="41" y="30"/>
                    </a:moveTo>
                    <a:cubicBezTo>
                      <a:pt x="40" y="26"/>
                      <a:pt x="41" y="18"/>
                      <a:pt x="41" y="14"/>
                    </a:cubicBezTo>
                    <a:cubicBezTo>
                      <a:pt x="41" y="10"/>
                      <a:pt x="40" y="8"/>
                      <a:pt x="38" y="7"/>
                    </a:cubicBezTo>
                    <a:cubicBezTo>
                      <a:pt x="37" y="7"/>
                      <a:pt x="36" y="3"/>
                      <a:pt x="36" y="0"/>
                    </a:cubicBezTo>
                    <a:cubicBezTo>
                      <a:pt x="34" y="1"/>
                      <a:pt x="34" y="4"/>
                      <a:pt x="33" y="3"/>
                    </a:cubicBezTo>
                    <a:cubicBezTo>
                      <a:pt x="32" y="1"/>
                      <a:pt x="6" y="0"/>
                      <a:pt x="5" y="2"/>
                    </a:cubicBezTo>
                    <a:cubicBezTo>
                      <a:pt x="3" y="4"/>
                      <a:pt x="7" y="12"/>
                      <a:pt x="7" y="14"/>
                    </a:cubicBezTo>
                    <a:cubicBezTo>
                      <a:pt x="6" y="15"/>
                      <a:pt x="6" y="16"/>
                      <a:pt x="5" y="16"/>
                    </a:cubicBezTo>
                    <a:cubicBezTo>
                      <a:pt x="8" y="22"/>
                      <a:pt x="9" y="31"/>
                      <a:pt x="9" y="33"/>
                    </a:cubicBezTo>
                    <a:cubicBezTo>
                      <a:pt x="9" y="36"/>
                      <a:pt x="4" y="38"/>
                      <a:pt x="5" y="41"/>
                    </a:cubicBezTo>
                    <a:cubicBezTo>
                      <a:pt x="5" y="44"/>
                      <a:pt x="1" y="50"/>
                      <a:pt x="0" y="52"/>
                    </a:cubicBezTo>
                    <a:cubicBezTo>
                      <a:pt x="0" y="54"/>
                      <a:pt x="4" y="62"/>
                      <a:pt x="5" y="64"/>
                    </a:cubicBezTo>
                    <a:cubicBezTo>
                      <a:pt x="6" y="65"/>
                      <a:pt x="5" y="68"/>
                      <a:pt x="5" y="70"/>
                    </a:cubicBezTo>
                    <a:cubicBezTo>
                      <a:pt x="9" y="71"/>
                      <a:pt x="12" y="73"/>
                      <a:pt x="13" y="73"/>
                    </a:cubicBezTo>
                    <a:cubicBezTo>
                      <a:pt x="15" y="73"/>
                      <a:pt x="30" y="67"/>
                      <a:pt x="35" y="64"/>
                    </a:cubicBezTo>
                    <a:cubicBezTo>
                      <a:pt x="40" y="62"/>
                      <a:pt x="45" y="60"/>
                      <a:pt x="48" y="58"/>
                    </a:cubicBezTo>
                    <a:cubicBezTo>
                      <a:pt x="46" y="54"/>
                      <a:pt x="44" y="49"/>
                      <a:pt x="44" y="45"/>
                    </a:cubicBezTo>
                    <a:cubicBezTo>
                      <a:pt x="44" y="40"/>
                      <a:pt x="43" y="34"/>
                      <a:pt x="41" y="30"/>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84" name="Freeform 30">
                <a:extLst>
                  <a:ext uri="{FF2B5EF4-FFF2-40B4-BE49-F238E27FC236}">
                    <a16:creationId xmlns:a16="http://schemas.microsoft.com/office/drawing/2014/main" id="{3131D5DE-EF57-49FE-8526-9B683E5B31FA}"/>
                  </a:ext>
                </a:extLst>
              </p:cNvPr>
              <p:cNvSpPr>
                <a:spLocks/>
              </p:cNvSpPr>
              <p:nvPr/>
            </p:nvSpPr>
            <p:spPr bwMode="auto">
              <a:xfrm>
                <a:off x="3951288" y="3797300"/>
                <a:ext cx="187325" cy="142875"/>
              </a:xfrm>
              <a:custGeom>
                <a:avLst/>
                <a:gdLst>
                  <a:gd name="T0" fmla="*/ 28 w 85"/>
                  <a:gd name="T1" fmla="*/ 34 h 65"/>
                  <a:gd name="T2" fmla="*/ 33 w 85"/>
                  <a:gd name="T3" fmla="*/ 33 h 65"/>
                  <a:gd name="T4" fmla="*/ 42 w 85"/>
                  <a:gd name="T5" fmla="*/ 31 h 65"/>
                  <a:gd name="T6" fmla="*/ 51 w 85"/>
                  <a:gd name="T7" fmla="*/ 42 h 65"/>
                  <a:gd name="T8" fmla="*/ 52 w 85"/>
                  <a:gd name="T9" fmla="*/ 49 h 65"/>
                  <a:gd name="T10" fmla="*/ 53 w 85"/>
                  <a:gd name="T11" fmla="*/ 50 h 65"/>
                  <a:gd name="T12" fmla="*/ 61 w 85"/>
                  <a:gd name="T13" fmla="*/ 49 h 65"/>
                  <a:gd name="T14" fmla="*/ 64 w 85"/>
                  <a:gd name="T15" fmla="*/ 58 h 65"/>
                  <a:gd name="T16" fmla="*/ 69 w 85"/>
                  <a:gd name="T17" fmla="*/ 62 h 65"/>
                  <a:gd name="T18" fmla="*/ 74 w 85"/>
                  <a:gd name="T19" fmla="*/ 59 h 65"/>
                  <a:gd name="T20" fmla="*/ 76 w 85"/>
                  <a:gd name="T21" fmla="*/ 60 h 65"/>
                  <a:gd name="T22" fmla="*/ 79 w 85"/>
                  <a:gd name="T23" fmla="*/ 57 h 65"/>
                  <a:gd name="T24" fmla="*/ 78 w 85"/>
                  <a:gd name="T25" fmla="*/ 50 h 65"/>
                  <a:gd name="T26" fmla="*/ 83 w 85"/>
                  <a:gd name="T27" fmla="*/ 49 h 65"/>
                  <a:gd name="T28" fmla="*/ 81 w 85"/>
                  <a:gd name="T29" fmla="*/ 42 h 65"/>
                  <a:gd name="T30" fmla="*/ 79 w 85"/>
                  <a:gd name="T31" fmla="*/ 37 h 65"/>
                  <a:gd name="T32" fmla="*/ 79 w 85"/>
                  <a:gd name="T33" fmla="*/ 28 h 65"/>
                  <a:gd name="T34" fmla="*/ 78 w 85"/>
                  <a:gd name="T35" fmla="*/ 27 h 65"/>
                  <a:gd name="T36" fmla="*/ 75 w 85"/>
                  <a:gd name="T37" fmla="*/ 20 h 65"/>
                  <a:gd name="T38" fmla="*/ 75 w 85"/>
                  <a:gd name="T39" fmla="*/ 16 h 65"/>
                  <a:gd name="T40" fmla="*/ 71 w 85"/>
                  <a:gd name="T41" fmla="*/ 11 h 65"/>
                  <a:gd name="T42" fmla="*/ 67 w 85"/>
                  <a:gd name="T43" fmla="*/ 3 h 65"/>
                  <a:gd name="T44" fmla="*/ 59 w 85"/>
                  <a:gd name="T45" fmla="*/ 8 h 65"/>
                  <a:gd name="T46" fmla="*/ 51 w 85"/>
                  <a:gd name="T47" fmla="*/ 8 h 65"/>
                  <a:gd name="T48" fmla="*/ 45 w 85"/>
                  <a:gd name="T49" fmla="*/ 9 h 65"/>
                  <a:gd name="T50" fmla="*/ 42 w 85"/>
                  <a:gd name="T51" fmla="*/ 6 h 65"/>
                  <a:gd name="T52" fmla="*/ 42 w 85"/>
                  <a:gd name="T53" fmla="*/ 4 h 65"/>
                  <a:gd name="T54" fmla="*/ 40 w 85"/>
                  <a:gd name="T55" fmla="*/ 4 h 65"/>
                  <a:gd name="T56" fmla="*/ 24 w 85"/>
                  <a:gd name="T57" fmla="*/ 3 h 65"/>
                  <a:gd name="T58" fmla="*/ 16 w 85"/>
                  <a:gd name="T59" fmla="*/ 0 h 65"/>
                  <a:gd name="T60" fmla="*/ 13 w 85"/>
                  <a:gd name="T61" fmla="*/ 5 h 65"/>
                  <a:gd name="T62" fmla="*/ 14 w 85"/>
                  <a:gd name="T63" fmla="*/ 10 h 65"/>
                  <a:gd name="T64" fmla="*/ 10 w 85"/>
                  <a:gd name="T65" fmla="*/ 12 h 65"/>
                  <a:gd name="T66" fmla="*/ 1 w 85"/>
                  <a:gd name="T67" fmla="*/ 18 h 65"/>
                  <a:gd name="T68" fmla="*/ 0 w 85"/>
                  <a:gd name="T69" fmla="*/ 19 h 65"/>
                  <a:gd name="T70" fmla="*/ 8 w 85"/>
                  <a:gd name="T71" fmla="*/ 29 h 65"/>
                  <a:gd name="T72" fmla="*/ 20 w 85"/>
                  <a:gd name="T73" fmla="*/ 43 h 65"/>
                  <a:gd name="T74" fmla="*/ 28 w 85"/>
                  <a:gd name="T75"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65">
                    <a:moveTo>
                      <a:pt x="28" y="34"/>
                    </a:moveTo>
                    <a:cubicBezTo>
                      <a:pt x="28" y="31"/>
                      <a:pt x="31" y="32"/>
                      <a:pt x="33" y="33"/>
                    </a:cubicBezTo>
                    <a:cubicBezTo>
                      <a:pt x="36" y="33"/>
                      <a:pt x="39" y="31"/>
                      <a:pt x="42" y="31"/>
                    </a:cubicBezTo>
                    <a:cubicBezTo>
                      <a:pt x="44" y="31"/>
                      <a:pt x="51" y="40"/>
                      <a:pt x="51" y="42"/>
                    </a:cubicBezTo>
                    <a:cubicBezTo>
                      <a:pt x="51" y="45"/>
                      <a:pt x="51" y="47"/>
                      <a:pt x="52" y="49"/>
                    </a:cubicBezTo>
                    <a:cubicBezTo>
                      <a:pt x="53" y="49"/>
                      <a:pt x="53" y="50"/>
                      <a:pt x="53" y="50"/>
                    </a:cubicBezTo>
                    <a:cubicBezTo>
                      <a:pt x="57" y="49"/>
                      <a:pt x="60" y="49"/>
                      <a:pt x="61" y="49"/>
                    </a:cubicBezTo>
                    <a:cubicBezTo>
                      <a:pt x="62" y="49"/>
                      <a:pt x="65" y="54"/>
                      <a:pt x="64" y="58"/>
                    </a:cubicBezTo>
                    <a:cubicBezTo>
                      <a:pt x="64" y="62"/>
                      <a:pt x="68" y="65"/>
                      <a:pt x="69" y="62"/>
                    </a:cubicBezTo>
                    <a:cubicBezTo>
                      <a:pt x="71" y="60"/>
                      <a:pt x="73" y="56"/>
                      <a:pt x="74" y="59"/>
                    </a:cubicBezTo>
                    <a:cubicBezTo>
                      <a:pt x="74" y="59"/>
                      <a:pt x="75" y="60"/>
                      <a:pt x="76" y="60"/>
                    </a:cubicBezTo>
                    <a:cubicBezTo>
                      <a:pt x="77" y="59"/>
                      <a:pt x="78" y="58"/>
                      <a:pt x="79" y="57"/>
                    </a:cubicBezTo>
                    <a:cubicBezTo>
                      <a:pt x="81" y="55"/>
                      <a:pt x="77" y="53"/>
                      <a:pt x="78" y="50"/>
                    </a:cubicBezTo>
                    <a:cubicBezTo>
                      <a:pt x="79" y="48"/>
                      <a:pt x="82" y="51"/>
                      <a:pt x="83" y="49"/>
                    </a:cubicBezTo>
                    <a:cubicBezTo>
                      <a:pt x="85" y="48"/>
                      <a:pt x="81" y="44"/>
                      <a:pt x="81" y="42"/>
                    </a:cubicBezTo>
                    <a:cubicBezTo>
                      <a:pt x="82" y="41"/>
                      <a:pt x="82" y="38"/>
                      <a:pt x="79" y="37"/>
                    </a:cubicBezTo>
                    <a:cubicBezTo>
                      <a:pt x="77" y="36"/>
                      <a:pt x="79" y="32"/>
                      <a:pt x="79" y="28"/>
                    </a:cubicBezTo>
                    <a:cubicBezTo>
                      <a:pt x="79" y="28"/>
                      <a:pt x="78" y="27"/>
                      <a:pt x="78" y="27"/>
                    </a:cubicBezTo>
                    <a:cubicBezTo>
                      <a:pt x="77" y="25"/>
                      <a:pt x="78" y="20"/>
                      <a:pt x="75" y="20"/>
                    </a:cubicBezTo>
                    <a:cubicBezTo>
                      <a:pt x="73" y="20"/>
                      <a:pt x="73" y="17"/>
                      <a:pt x="75" y="16"/>
                    </a:cubicBezTo>
                    <a:cubicBezTo>
                      <a:pt x="77" y="16"/>
                      <a:pt x="71" y="13"/>
                      <a:pt x="71" y="11"/>
                    </a:cubicBezTo>
                    <a:cubicBezTo>
                      <a:pt x="71" y="9"/>
                      <a:pt x="68" y="3"/>
                      <a:pt x="67" y="3"/>
                    </a:cubicBezTo>
                    <a:cubicBezTo>
                      <a:pt x="66" y="2"/>
                      <a:pt x="61" y="8"/>
                      <a:pt x="59" y="8"/>
                    </a:cubicBezTo>
                    <a:cubicBezTo>
                      <a:pt x="57" y="8"/>
                      <a:pt x="53" y="4"/>
                      <a:pt x="51" y="8"/>
                    </a:cubicBezTo>
                    <a:cubicBezTo>
                      <a:pt x="50" y="11"/>
                      <a:pt x="47" y="6"/>
                      <a:pt x="45" y="9"/>
                    </a:cubicBezTo>
                    <a:cubicBezTo>
                      <a:pt x="43" y="11"/>
                      <a:pt x="42" y="6"/>
                      <a:pt x="42" y="6"/>
                    </a:cubicBezTo>
                    <a:cubicBezTo>
                      <a:pt x="42" y="6"/>
                      <a:pt x="42" y="5"/>
                      <a:pt x="42" y="4"/>
                    </a:cubicBezTo>
                    <a:cubicBezTo>
                      <a:pt x="41" y="4"/>
                      <a:pt x="41" y="4"/>
                      <a:pt x="40" y="4"/>
                    </a:cubicBezTo>
                    <a:cubicBezTo>
                      <a:pt x="35" y="6"/>
                      <a:pt x="24" y="5"/>
                      <a:pt x="24" y="3"/>
                    </a:cubicBezTo>
                    <a:cubicBezTo>
                      <a:pt x="23" y="1"/>
                      <a:pt x="16" y="0"/>
                      <a:pt x="16" y="0"/>
                    </a:cubicBezTo>
                    <a:cubicBezTo>
                      <a:pt x="16" y="0"/>
                      <a:pt x="16" y="4"/>
                      <a:pt x="13" y="5"/>
                    </a:cubicBezTo>
                    <a:cubicBezTo>
                      <a:pt x="11" y="6"/>
                      <a:pt x="14" y="9"/>
                      <a:pt x="14" y="10"/>
                    </a:cubicBezTo>
                    <a:cubicBezTo>
                      <a:pt x="14" y="11"/>
                      <a:pt x="12" y="13"/>
                      <a:pt x="10" y="12"/>
                    </a:cubicBezTo>
                    <a:cubicBezTo>
                      <a:pt x="8" y="11"/>
                      <a:pt x="3" y="16"/>
                      <a:pt x="1" y="18"/>
                    </a:cubicBezTo>
                    <a:cubicBezTo>
                      <a:pt x="1" y="18"/>
                      <a:pt x="0" y="18"/>
                      <a:pt x="0" y="19"/>
                    </a:cubicBezTo>
                    <a:cubicBezTo>
                      <a:pt x="3" y="22"/>
                      <a:pt x="3" y="25"/>
                      <a:pt x="8" y="29"/>
                    </a:cubicBezTo>
                    <a:cubicBezTo>
                      <a:pt x="12" y="32"/>
                      <a:pt x="17" y="36"/>
                      <a:pt x="20" y="43"/>
                    </a:cubicBezTo>
                    <a:cubicBezTo>
                      <a:pt x="24" y="40"/>
                      <a:pt x="28" y="36"/>
                      <a:pt x="28" y="34"/>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85" name="Freeform 31">
                <a:extLst>
                  <a:ext uri="{FF2B5EF4-FFF2-40B4-BE49-F238E27FC236}">
                    <a16:creationId xmlns:a16="http://schemas.microsoft.com/office/drawing/2014/main" id="{A1A52F81-C719-499D-BDE0-59AD92FEAD5F}"/>
                  </a:ext>
                </a:extLst>
              </p:cNvPr>
              <p:cNvSpPr>
                <a:spLocks/>
              </p:cNvSpPr>
              <p:nvPr/>
            </p:nvSpPr>
            <p:spPr bwMode="auto">
              <a:xfrm>
                <a:off x="4038600" y="3905251"/>
                <a:ext cx="106362" cy="98425"/>
              </a:xfrm>
              <a:custGeom>
                <a:avLst/>
                <a:gdLst>
                  <a:gd name="T0" fmla="*/ 38 w 48"/>
                  <a:gd name="T1" fmla="*/ 26 h 45"/>
                  <a:gd name="T2" fmla="*/ 35 w 48"/>
                  <a:gd name="T3" fmla="*/ 22 h 45"/>
                  <a:gd name="T4" fmla="*/ 36 w 48"/>
                  <a:gd name="T5" fmla="*/ 14 h 45"/>
                  <a:gd name="T6" fmla="*/ 36 w 48"/>
                  <a:gd name="T7" fmla="*/ 11 h 45"/>
                  <a:gd name="T8" fmla="*/ 34 w 48"/>
                  <a:gd name="T9" fmla="*/ 10 h 45"/>
                  <a:gd name="T10" fmla="*/ 29 w 48"/>
                  <a:gd name="T11" fmla="*/ 13 h 45"/>
                  <a:gd name="T12" fmla="*/ 24 w 48"/>
                  <a:gd name="T13" fmla="*/ 9 h 45"/>
                  <a:gd name="T14" fmla="*/ 21 w 48"/>
                  <a:gd name="T15" fmla="*/ 0 h 45"/>
                  <a:gd name="T16" fmla="*/ 13 w 48"/>
                  <a:gd name="T17" fmla="*/ 1 h 45"/>
                  <a:gd name="T18" fmla="*/ 12 w 48"/>
                  <a:gd name="T19" fmla="*/ 7 h 45"/>
                  <a:gd name="T20" fmla="*/ 3 w 48"/>
                  <a:gd name="T21" fmla="*/ 14 h 45"/>
                  <a:gd name="T22" fmla="*/ 0 w 48"/>
                  <a:gd name="T23" fmla="*/ 18 h 45"/>
                  <a:gd name="T24" fmla="*/ 15 w 48"/>
                  <a:gd name="T25" fmla="*/ 28 h 45"/>
                  <a:gd name="T26" fmla="*/ 41 w 48"/>
                  <a:gd name="T27" fmla="*/ 44 h 45"/>
                  <a:gd name="T28" fmla="*/ 44 w 48"/>
                  <a:gd name="T29" fmla="*/ 45 h 45"/>
                  <a:gd name="T30" fmla="*/ 47 w 48"/>
                  <a:gd name="T31" fmla="*/ 34 h 45"/>
                  <a:gd name="T32" fmla="*/ 38 w 48"/>
                  <a:gd name="T33"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45">
                    <a:moveTo>
                      <a:pt x="38" y="26"/>
                    </a:moveTo>
                    <a:cubicBezTo>
                      <a:pt x="35" y="23"/>
                      <a:pt x="33" y="23"/>
                      <a:pt x="35" y="22"/>
                    </a:cubicBezTo>
                    <a:cubicBezTo>
                      <a:pt x="36" y="21"/>
                      <a:pt x="36" y="18"/>
                      <a:pt x="36" y="14"/>
                    </a:cubicBezTo>
                    <a:cubicBezTo>
                      <a:pt x="36" y="13"/>
                      <a:pt x="36" y="12"/>
                      <a:pt x="36" y="11"/>
                    </a:cubicBezTo>
                    <a:cubicBezTo>
                      <a:pt x="35" y="11"/>
                      <a:pt x="34" y="10"/>
                      <a:pt x="34" y="10"/>
                    </a:cubicBezTo>
                    <a:cubicBezTo>
                      <a:pt x="33" y="7"/>
                      <a:pt x="31" y="11"/>
                      <a:pt x="29" y="13"/>
                    </a:cubicBezTo>
                    <a:cubicBezTo>
                      <a:pt x="28" y="16"/>
                      <a:pt x="24" y="13"/>
                      <a:pt x="24" y="9"/>
                    </a:cubicBezTo>
                    <a:cubicBezTo>
                      <a:pt x="25" y="5"/>
                      <a:pt x="22" y="0"/>
                      <a:pt x="21" y="0"/>
                    </a:cubicBezTo>
                    <a:cubicBezTo>
                      <a:pt x="20" y="0"/>
                      <a:pt x="17" y="0"/>
                      <a:pt x="13" y="1"/>
                    </a:cubicBezTo>
                    <a:cubicBezTo>
                      <a:pt x="13" y="3"/>
                      <a:pt x="12" y="5"/>
                      <a:pt x="12" y="7"/>
                    </a:cubicBezTo>
                    <a:cubicBezTo>
                      <a:pt x="11" y="9"/>
                      <a:pt x="5" y="12"/>
                      <a:pt x="3" y="14"/>
                    </a:cubicBezTo>
                    <a:cubicBezTo>
                      <a:pt x="2" y="15"/>
                      <a:pt x="1" y="16"/>
                      <a:pt x="0" y="18"/>
                    </a:cubicBezTo>
                    <a:cubicBezTo>
                      <a:pt x="5" y="21"/>
                      <a:pt x="10" y="24"/>
                      <a:pt x="15" y="28"/>
                    </a:cubicBezTo>
                    <a:cubicBezTo>
                      <a:pt x="23" y="34"/>
                      <a:pt x="35" y="42"/>
                      <a:pt x="41" y="44"/>
                    </a:cubicBezTo>
                    <a:cubicBezTo>
                      <a:pt x="42" y="45"/>
                      <a:pt x="43" y="45"/>
                      <a:pt x="44" y="45"/>
                    </a:cubicBezTo>
                    <a:cubicBezTo>
                      <a:pt x="45" y="38"/>
                      <a:pt x="47" y="38"/>
                      <a:pt x="47" y="34"/>
                    </a:cubicBezTo>
                    <a:cubicBezTo>
                      <a:pt x="48" y="30"/>
                      <a:pt x="42" y="28"/>
                      <a:pt x="38" y="26"/>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86" name="Freeform 32">
                <a:extLst>
                  <a:ext uri="{FF2B5EF4-FFF2-40B4-BE49-F238E27FC236}">
                    <a16:creationId xmlns:a16="http://schemas.microsoft.com/office/drawing/2014/main" id="{74DD6BA4-4561-4B20-B115-DB541BBA9F99}"/>
                  </a:ext>
                </a:extLst>
              </p:cNvPr>
              <p:cNvSpPr>
                <a:spLocks/>
              </p:cNvSpPr>
              <p:nvPr/>
            </p:nvSpPr>
            <p:spPr bwMode="auto">
              <a:xfrm>
                <a:off x="3995737" y="3865564"/>
                <a:ext cx="74612" cy="79375"/>
              </a:xfrm>
              <a:custGeom>
                <a:avLst/>
                <a:gdLst>
                  <a:gd name="T0" fmla="*/ 32 w 34"/>
                  <a:gd name="T1" fmla="*/ 25 h 36"/>
                  <a:gd name="T2" fmla="*/ 32 w 34"/>
                  <a:gd name="T3" fmla="*/ 18 h 36"/>
                  <a:gd name="T4" fmla="*/ 31 w 34"/>
                  <a:gd name="T5" fmla="*/ 11 h 36"/>
                  <a:gd name="T6" fmla="*/ 22 w 34"/>
                  <a:gd name="T7" fmla="*/ 0 h 36"/>
                  <a:gd name="T8" fmla="*/ 13 w 34"/>
                  <a:gd name="T9" fmla="*/ 2 h 36"/>
                  <a:gd name="T10" fmla="*/ 8 w 34"/>
                  <a:gd name="T11" fmla="*/ 3 h 36"/>
                  <a:gd name="T12" fmla="*/ 0 w 34"/>
                  <a:gd name="T13" fmla="*/ 12 h 36"/>
                  <a:gd name="T14" fmla="*/ 2 w 34"/>
                  <a:gd name="T15" fmla="*/ 16 h 36"/>
                  <a:gd name="T16" fmla="*/ 11 w 34"/>
                  <a:gd name="T17" fmla="*/ 30 h 36"/>
                  <a:gd name="T18" fmla="*/ 20 w 34"/>
                  <a:gd name="T19" fmla="*/ 36 h 36"/>
                  <a:gd name="T20" fmla="*/ 23 w 34"/>
                  <a:gd name="T21" fmla="*/ 32 h 36"/>
                  <a:gd name="T22" fmla="*/ 32 w 34"/>
                  <a:gd name="T23"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6">
                    <a:moveTo>
                      <a:pt x="32" y="25"/>
                    </a:moveTo>
                    <a:cubicBezTo>
                      <a:pt x="32" y="22"/>
                      <a:pt x="34" y="20"/>
                      <a:pt x="32" y="18"/>
                    </a:cubicBezTo>
                    <a:cubicBezTo>
                      <a:pt x="31" y="16"/>
                      <a:pt x="31" y="14"/>
                      <a:pt x="31" y="11"/>
                    </a:cubicBezTo>
                    <a:cubicBezTo>
                      <a:pt x="31" y="9"/>
                      <a:pt x="24" y="0"/>
                      <a:pt x="22" y="0"/>
                    </a:cubicBezTo>
                    <a:cubicBezTo>
                      <a:pt x="19" y="0"/>
                      <a:pt x="16" y="2"/>
                      <a:pt x="13" y="2"/>
                    </a:cubicBezTo>
                    <a:cubicBezTo>
                      <a:pt x="11" y="1"/>
                      <a:pt x="8" y="0"/>
                      <a:pt x="8" y="3"/>
                    </a:cubicBezTo>
                    <a:cubicBezTo>
                      <a:pt x="8" y="5"/>
                      <a:pt x="4" y="9"/>
                      <a:pt x="0" y="12"/>
                    </a:cubicBezTo>
                    <a:cubicBezTo>
                      <a:pt x="1" y="13"/>
                      <a:pt x="2" y="14"/>
                      <a:pt x="2" y="16"/>
                    </a:cubicBezTo>
                    <a:cubicBezTo>
                      <a:pt x="5" y="25"/>
                      <a:pt x="7" y="27"/>
                      <a:pt x="11" y="30"/>
                    </a:cubicBezTo>
                    <a:cubicBezTo>
                      <a:pt x="13" y="31"/>
                      <a:pt x="16" y="33"/>
                      <a:pt x="20" y="36"/>
                    </a:cubicBezTo>
                    <a:cubicBezTo>
                      <a:pt x="21" y="34"/>
                      <a:pt x="22" y="33"/>
                      <a:pt x="23" y="32"/>
                    </a:cubicBezTo>
                    <a:cubicBezTo>
                      <a:pt x="25" y="30"/>
                      <a:pt x="31" y="27"/>
                      <a:pt x="32" y="25"/>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87" name="Freeform 33">
                <a:extLst>
                  <a:ext uri="{FF2B5EF4-FFF2-40B4-BE49-F238E27FC236}">
                    <a16:creationId xmlns:a16="http://schemas.microsoft.com/office/drawing/2014/main" id="{D0EEC85E-17C5-4184-89A4-964372841475}"/>
                  </a:ext>
                </a:extLst>
              </p:cNvPr>
              <p:cNvSpPr>
                <a:spLocks/>
              </p:cNvSpPr>
              <p:nvPr/>
            </p:nvSpPr>
            <p:spPr bwMode="auto">
              <a:xfrm>
                <a:off x="3903664" y="3406775"/>
                <a:ext cx="207962" cy="169863"/>
              </a:xfrm>
              <a:custGeom>
                <a:avLst/>
                <a:gdLst>
                  <a:gd name="T0" fmla="*/ 44 w 95"/>
                  <a:gd name="T1" fmla="*/ 59 h 77"/>
                  <a:gd name="T2" fmla="*/ 56 w 95"/>
                  <a:gd name="T3" fmla="*/ 51 h 77"/>
                  <a:gd name="T4" fmla="*/ 56 w 95"/>
                  <a:gd name="T5" fmla="*/ 21 h 77"/>
                  <a:gd name="T6" fmla="*/ 94 w 95"/>
                  <a:gd name="T7" fmla="*/ 21 h 77"/>
                  <a:gd name="T8" fmla="*/ 94 w 95"/>
                  <a:gd name="T9" fmla="*/ 5 h 77"/>
                  <a:gd name="T10" fmla="*/ 86 w 95"/>
                  <a:gd name="T11" fmla="*/ 0 h 77"/>
                  <a:gd name="T12" fmla="*/ 44 w 95"/>
                  <a:gd name="T13" fmla="*/ 0 h 77"/>
                  <a:gd name="T14" fmla="*/ 38 w 95"/>
                  <a:gd name="T15" fmla="*/ 11 h 77"/>
                  <a:gd name="T16" fmla="*/ 23 w 95"/>
                  <a:gd name="T17" fmla="*/ 31 h 77"/>
                  <a:gd name="T18" fmla="*/ 3 w 95"/>
                  <a:gd name="T19" fmla="*/ 66 h 77"/>
                  <a:gd name="T20" fmla="*/ 0 w 95"/>
                  <a:gd name="T21" fmla="*/ 77 h 77"/>
                  <a:gd name="T22" fmla="*/ 44 w 95"/>
                  <a:gd name="T23" fmla="*/ 77 h 77"/>
                  <a:gd name="T24" fmla="*/ 44 w 95"/>
                  <a:gd name="T25" fmla="*/ 5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7">
                    <a:moveTo>
                      <a:pt x="44" y="59"/>
                    </a:moveTo>
                    <a:cubicBezTo>
                      <a:pt x="44" y="57"/>
                      <a:pt x="56" y="53"/>
                      <a:pt x="56" y="51"/>
                    </a:cubicBezTo>
                    <a:cubicBezTo>
                      <a:pt x="56" y="48"/>
                      <a:pt x="56" y="21"/>
                      <a:pt x="56" y="21"/>
                    </a:cubicBezTo>
                    <a:cubicBezTo>
                      <a:pt x="56" y="21"/>
                      <a:pt x="93" y="22"/>
                      <a:pt x="94" y="21"/>
                    </a:cubicBezTo>
                    <a:cubicBezTo>
                      <a:pt x="95" y="20"/>
                      <a:pt x="95" y="12"/>
                      <a:pt x="94" y="5"/>
                    </a:cubicBezTo>
                    <a:cubicBezTo>
                      <a:pt x="93" y="2"/>
                      <a:pt x="95" y="0"/>
                      <a:pt x="86" y="0"/>
                    </a:cubicBezTo>
                    <a:cubicBezTo>
                      <a:pt x="79" y="0"/>
                      <a:pt x="58" y="0"/>
                      <a:pt x="44" y="0"/>
                    </a:cubicBezTo>
                    <a:cubicBezTo>
                      <a:pt x="41" y="3"/>
                      <a:pt x="39" y="7"/>
                      <a:pt x="38" y="11"/>
                    </a:cubicBezTo>
                    <a:cubicBezTo>
                      <a:pt x="36" y="16"/>
                      <a:pt x="24" y="24"/>
                      <a:pt x="23" y="31"/>
                    </a:cubicBezTo>
                    <a:cubicBezTo>
                      <a:pt x="23" y="39"/>
                      <a:pt x="11" y="50"/>
                      <a:pt x="3" y="66"/>
                    </a:cubicBezTo>
                    <a:cubicBezTo>
                      <a:pt x="1" y="71"/>
                      <a:pt x="0" y="74"/>
                      <a:pt x="0" y="77"/>
                    </a:cubicBezTo>
                    <a:cubicBezTo>
                      <a:pt x="44" y="77"/>
                      <a:pt x="44" y="77"/>
                      <a:pt x="44" y="77"/>
                    </a:cubicBezTo>
                    <a:cubicBezTo>
                      <a:pt x="44" y="77"/>
                      <a:pt x="44" y="62"/>
                      <a:pt x="44" y="59"/>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88" name="Freeform 34">
                <a:extLst>
                  <a:ext uri="{FF2B5EF4-FFF2-40B4-BE49-F238E27FC236}">
                    <a16:creationId xmlns:a16="http://schemas.microsoft.com/office/drawing/2014/main" id="{D542D62B-21DB-41E8-9281-726D1740B4C4}"/>
                  </a:ext>
                </a:extLst>
              </p:cNvPr>
              <p:cNvSpPr>
                <a:spLocks/>
              </p:cNvSpPr>
              <p:nvPr/>
            </p:nvSpPr>
            <p:spPr bwMode="auto">
              <a:xfrm>
                <a:off x="3900488" y="3417888"/>
                <a:ext cx="301625" cy="328613"/>
              </a:xfrm>
              <a:custGeom>
                <a:avLst/>
                <a:gdLst>
                  <a:gd name="T0" fmla="*/ 11 w 137"/>
                  <a:gd name="T1" fmla="*/ 129 h 150"/>
                  <a:gd name="T2" fmla="*/ 21 w 137"/>
                  <a:gd name="T3" fmla="*/ 129 h 150"/>
                  <a:gd name="T4" fmla="*/ 30 w 137"/>
                  <a:gd name="T5" fmla="*/ 128 h 150"/>
                  <a:gd name="T6" fmla="*/ 37 w 137"/>
                  <a:gd name="T7" fmla="*/ 134 h 150"/>
                  <a:gd name="T8" fmla="*/ 41 w 137"/>
                  <a:gd name="T9" fmla="*/ 134 h 150"/>
                  <a:gd name="T10" fmla="*/ 48 w 137"/>
                  <a:gd name="T11" fmla="*/ 144 h 150"/>
                  <a:gd name="T12" fmla="*/ 54 w 137"/>
                  <a:gd name="T13" fmla="*/ 150 h 150"/>
                  <a:gd name="T14" fmla="*/ 60 w 137"/>
                  <a:gd name="T15" fmla="*/ 146 h 150"/>
                  <a:gd name="T16" fmla="*/ 66 w 137"/>
                  <a:gd name="T17" fmla="*/ 143 h 150"/>
                  <a:gd name="T18" fmla="*/ 72 w 137"/>
                  <a:gd name="T19" fmla="*/ 142 h 150"/>
                  <a:gd name="T20" fmla="*/ 80 w 137"/>
                  <a:gd name="T21" fmla="*/ 143 h 150"/>
                  <a:gd name="T22" fmla="*/ 87 w 137"/>
                  <a:gd name="T23" fmla="*/ 141 h 150"/>
                  <a:gd name="T24" fmla="*/ 131 w 137"/>
                  <a:gd name="T25" fmla="*/ 140 h 150"/>
                  <a:gd name="T26" fmla="*/ 133 w 137"/>
                  <a:gd name="T27" fmla="*/ 131 h 150"/>
                  <a:gd name="T28" fmla="*/ 129 w 137"/>
                  <a:gd name="T29" fmla="*/ 127 h 150"/>
                  <a:gd name="T30" fmla="*/ 118 w 137"/>
                  <a:gd name="T31" fmla="*/ 28 h 150"/>
                  <a:gd name="T32" fmla="*/ 137 w 137"/>
                  <a:gd name="T33" fmla="*/ 28 h 150"/>
                  <a:gd name="T34" fmla="*/ 98 w 137"/>
                  <a:gd name="T35" fmla="*/ 2 h 150"/>
                  <a:gd name="T36" fmla="*/ 95 w 137"/>
                  <a:gd name="T37" fmla="*/ 0 h 150"/>
                  <a:gd name="T38" fmla="*/ 95 w 137"/>
                  <a:gd name="T39" fmla="*/ 16 h 150"/>
                  <a:gd name="T40" fmla="*/ 57 w 137"/>
                  <a:gd name="T41" fmla="*/ 16 h 150"/>
                  <a:gd name="T42" fmla="*/ 57 w 137"/>
                  <a:gd name="T43" fmla="*/ 46 h 150"/>
                  <a:gd name="T44" fmla="*/ 45 w 137"/>
                  <a:gd name="T45" fmla="*/ 54 h 150"/>
                  <a:gd name="T46" fmla="*/ 45 w 137"/>
                  <a:gd name="T47" fmla="*/ 72 h 150"/>
                  <a:gd name="T48" fmla="*/ 1 w 137"/>
                  <a:gd name="T49" fmla="*/ 72 h 150"/>
                  <a:gd name="T50" fmla="*/ 7 w 137"/>
                  <a:gd name="T51" fmla="*/ 85 h 150"/>
                  <a:gd name="T52" fmla="*/ 10 w 137"/>
                  <a:gd name="T53" fmla="*/ 103 h 150"/>
                  <a:gd name="T54" fmla="*/ 6 w 137"/>
                  <a:gd name="T55" fmla="*/ 125 h 150"/>
                  <a:gd name="T56" fmla="*/ 4 w 137"/>
                  <a:gd name="T57" fmla="*/ 135 h 150"/>
                  <a:gd name="T58" fmla="*/ 5 w 137"/>
                  <a:gd name="T59" fmla="*/ 135 h 150"/>
                  <a:gd name="T60" fmla="*/ 11 w 137"/>
                  <a:gd name="T61"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7" h="150">
                    <a:moveTo>
                      <a:pt x="11" y="129"/>
                    </a:moveTo>
                    <a:cubicBezTo>
                      <a:pt x="15" y="130"/>
                      <a:pt x="21" y="129"/>
                      <a:pt x="21" y="129"/>
                    </a:cubicBezTo>
                    <a:cubicBezTo>
                      <a:pt x="21" y="129"/>
                      <a:pt x="27" y="127"/>
                      <a:pt x="30" y="128"/>
                    </a:cubicBezTo>
                    <a:cubicBezTo>
                      <a:pt x="33" y="130"/>
                      <a:pt x="37" y="134"/>
                      <a:pt x="37" y="134"/>
                    </a:cubicBezTo>
                    <a:cubicBezTo>
                      <a:pt x="41" y="134"/>
                      <a:pt x="41" y="134"/>
                      <a:pt x="41" y="134"/>
                    </a:cubicBezTo>
                    <a:cubicBezTo>
                      <a:pt x="41" y="134"/>
                      <a:pt x="44" y="143"/>
                      <a:pt x="48" y="144"/>
                    </a:cubicBezTo>
                    <a:cubicBezTo>
                      <a:pt x="51" y="145"/>
                      <a:pt x="53" y="148"/>
                      <a:pt x="54" y="150"/>
                    </a:cubicBezTo>
                    <a:cubicBezTo>
                      <a:pt x="57" y="149"/>
                      <a:pt x="60" y="148"/>
                      <a:pt x="60" y="146"/>
                    </a:cubicBezTo>
                    <a:cubicBezTo>
                      <a:pt x="60" y="143"/>
                      <a:pt x="61" y="139"/>
                      <a:pt x="66" y="143"/>
                    </a:cubicBezTo>
                    <a:cubicBezTo>
                      <a:pt x="71" y="148"/>
                      <a:pt x="71" y="144"/>
                      <a:pt x="72" y="142"/>
                    </a:cubicBezTo>
                    <a:cubicBezTo>
                      <a:pt x="73" y="141"/>
                      <a:pt x="77" y="143"/>
                      <a:pt x="80" y="143"/>
                    </a:cubicBezTo>
                    <a:cubicBezTo>
                      <a:pt x="83" y="143"/>
                      <a:pt x="87" y="141"/>
                      <a:pt x="87" y="141"/>
                    </a:cubicBezTo>
                    <a:cubicBezTo>
                      <a:pt x="87" y="141"/>
                      <a:pt x="129" y="141"/>
                      <a:pt x="131" y="140"/>
                    </a:cubicBezTo>
                    <a:cubicBezTo>
                      <a:pt x="133" y="139"/>
                      <a:pt x="133" y="131"/>
                      <a:pt x="133" y="131"/>
                    </a:cubicBezTo>
                    <a:cubicBezTo>
                      <a:pt x="129" y="127"/>
                      <a:pt x="129" y="127"/>
                      <a:pt x="129" y="127"/>
                    </a:cubicBezTo>
                    <a:cubicBezTo>
                      <a:pt x="118" y="28"/>
                      <a:pt x="118" y="28"/>
                      <a:pt x="118" y="28"/>
                    </a:cubicBezTo>
                    <a:cubicBezTo>
                      <a:pt x="137" y="28"/>
                      <a:pt x="137" y="28"/>
                      <a:pt x="137" y="28"/>
                    </a:cubicBezTo>
                    <a:cubicBezTo>
                      <a:pt x="117" y="14"/>
                      <a:pt x="100" y="3"/>
                      <a:pt x="98" y="2"/>
                    </a:cubicBezTo>
                    <a:cubicBezTo>
                      <a:pt x="96" y="1"/>
                      <a:pt x="96" y="0"/>
                      <a:pt x="95" y="0"/>
                    </a:cubicBezTo>
                    <a:cubicBezTo>
                      <a:pt x="96" y="7"/>
                      <a:pt x="96" y="15"/>
                      <a:pt x="95" y="16"/>
                    </a:cubicBezTo>
                    <a:cubicBezTo>
                      <a:pt x="94" y="17"/>
                      <a:pt x="57" y="16"/>
                      <a:pt x="57" y="16"/>
                    </a:cubicBezTo>
                    <a:cubicBezTo>
                      <a:pt x="57" y="16"/>
                      <a:pt x="57" y="43"/>
                      <a:pt x="57" y="46"/>
                    </a:cubicBezTo>
                    <a:cubicBezTo>
                      <a:pt x="57" y="48"/>
                      <a:pt x="45" y="52"/>
                      <a:pt x="45" y="54"/>
                    </a:cubicBezTo>
                    <a:cubicBezTo>
                      <a:pt x="45" y="57"/>
                      <a:pt x="45" y="72"/>
                      <a:pt x="45" y="72"/>
                    </a:cubicBezTo>
                    <a:cubicBezTo>
                      <a:pt x="1" y="72"/>
                      <a:pt x="1" y="72"/>
                      <a:pt x="1" y="72"/>
                    </a:cubicBezTo>
                    <a:cubicBezTo>
                      <a:pt x="0" y="79"/>
                      <a:pt x="5" y="82"/>
                      <a:pt x="7" y="85"/>
                    </a:cubicBezTo>
                    <a:cubicBezTo>
                      <a:pt x="11" y="89"/>
                      <a:pt x="5" y="96"/>
                      <a:pt x="10" y="103"/>
                    </a:cubicBezTo>
                    <a:cubicBezTo>
                      <a:pt x="15" y="110"/>
                      <a:pt x="9" y="121"/>
                      <a:pt x="6" y="125"/>
                    </a:cubicBezTo>
                    <a:cubicBezTo>
                      <a:pt x="5" y="127"/>
                      <a:pt x="5" y="131"/>
                      <a:pt x="4" y="135"/>
                    </a:cubicBezTo>
                    <a:cubicBezTo>
                      <a:pt x="4" y="135"/>
                      <a:pt x="5" y="135"/>
                      <a:pt x="5" y="135"/>
                    </a:cubicBezTo>
                    <a:cubicBezTo>
                      <a:pt x="8" y="134"/>
                      <a:pt x="7" y="128"/>
                      <a:pt x="11" y="129"/>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89" name="Freeform 35">
                <a:extLst>
                  <a:ext uri="{FF2B5EF4-FFF2-40B4-BE49-F238E27FC236}">
                    <a16:creationId xmlns:a16="http://schemas.microsoft.com/office/drawing/2014/main" id="{B1CB758C-271D-4868-8606-6C007FF6181C}"/>
                  </a:ext>
                </a:extLst>
              </p:cNvPr>
              <p:cNvSpPr>
                <a:spLocks/>
              </p:cNvSpPr>
              <p:nvPr/>
            </p:nvSpPr>
            <p:spPr bwMode="auto">
              <a:xfrm>
                <a:off x="4019550" y="3479800"/>
                <a:ext cx="412750" cy="385762"/>
              </a:xfrm>
              <a:custGeom>
                <a:avLst/>
                <a:gdLst>
                  <a:gd name="T0" fmla="*/ 178 w 188"/>
                  <a:gd name="T1" fmla="*/ 73 h 176"/>
                  <a:gd name="T2" fmla="*/ 173 w 188"/>
                  <a:gd name="T3" fmla="*/ 61 h 176"/>
                  <a:gd name="T4" fmla="*/ 160 w 188"/>
                  <a:gd name="T5" fmla="*/ 57 h 176"/>
                  <a:gd name="T6" fmla="*/ 153 w 188"/>
                  <a:gd name="T7" fmla="*/ 47 h 176"/>
                  <a:gd name="T8" fmla="*/ 83 w 188"/>
                  <a:gd name="T9" fmla="*/ 0 h 176"/>
                  <a:gd name="T10" fmla="*/ 64 w 188"/>
                  <a:gd name="T11" fmla="*/ 0 h 176"/>
                  <a:gd name="T12" fmla="*/ 75 w 188"/>
                  <a:gd name="T13" fmla="*/ 99 h 176"/>
                  <a:gd name="T14" fmla="*/ 79 w 188"/>
                  <a:gd name="T15" fmla="*/ 103 h 176"/>
                  <a:gd name="T16" fmla="*/ 77 w 188"/>
                  <a:gd name="T17" fmla="*/ 112 h 176"/>
                  <a:gd name="T18" fmla="*/ 33 w 188"/>
                  <a:gd name="T19" fmla="*/ 113 h 176"/>
                  <a:gd name="T20" fmla="*/ 26 w 188"/>
                  <a:gd name="T21" fmla="*/ 115 h 176"/>
                  <a:gd name="T22" fmla="*/ 18 w 188"/>
                  <a:gd name="T23" fmla="*/ 114 h 176"/>
                  <a:gd name="T24" fmla="*/ 12 w 188"/>
                  <a:gd name="T25" fmla="*/ 115 h 176"/>
                  <a:gd name="T26" fmla="*/ 6 w 188"/>
                  <a:gd name="T27" fmla="*/ 118 h 176"/>
                  <a:gd name="T28" fmla="*/ 0 w 188"/>
                  <a:gd name="T29" fmla="*/ 122 h 176"/>
                  <a:gd name="T30" fmla="*/ 1 w 188"/>
                  <a:gd name="T31" fmla="*/ 124 h 176"/>
                  <a:gd name="T32" fmla="*/ 3 w 188"/>
                  <a:gd name="T33" fmla="*/ 127 h 176"/>
                  <a:gd name="T34" fmla="*/ 5 w 188"/>
                  <a:gd name="T35" fmla="*/ 134 h 176"/>
                  <a:gd name="T36" fmla="*/ 11 w 188"/>
                  <a:gd name="T37" fmla="*/ 142 h 176"/>
                  <a:gd name="T38" fmla="*/ 11 w 188"/>
                  <a:gd name="T39" fmla="*/ 151 h 176"/>
                  <a:gd name="T40" fmla="*/ 14 w 188"/>
                  <a:gd name="T41" fmla="*/ 154 h 176"/>
                  <a:gd name="T42" fmla="*/ 20 w 188"/>
                  <a:gd name="T43" fmla="*/ 153 h 176"/>
                  <a:gd name="T44" fmla="*/ 28 w 188"/>
                  <a:gd name="T45" fmla="*/ 153 h 176"/>
                  <a:gd name="T46" fmla="*/ 36 w 188"/>
                  <a:gd name="T47" fmla="*/ 148 h 176"/>
                  <a:gd name="T48" fmla="*/ 40 w 188"/>
                  <a:gd name="T49" fmla="*/ 156 h 176"/>
                  <a:gd name="T50" fmla="*/ 44 w 188"/>
                  <a:gd name="T51" fmla="*/ 161 h 176"/>
                  <a:gd name="T52" fmla="*/ 44 w 188"/>
                  <a:gd name="T53" fmla="*/ 165 h 176"/>
                  <a:gd name="T54" fmla="*/ 47 w 188"/>
                  <a:gd name="T55" fmla="*/ 172 h 176"/>
                  <a:gd name="T56" fmla="*/ 52 w 188"/>
                  <a:gd name="T57" fmla="*/ 172 h 176"/>
                  <a:gd name="T58" fmla="*/ 58 w 188"/>
                  <a:gd name="T59" fmla="*/ 174 h 176"/>
                  <a:gd name="T60" fmla="*/ 64 w 188"/>
                  <a:gd name="T61" fmla="*/ 171 h 176"/>
                  <a:gd name="T62" fmla="*/ 70 w 188"/>
                  <a:gd name="T63" fmla="*/ 170 h 176"/>
                  <a:gd name="T64" fmla="*/ 74 w 188"/>
                  <a:gd name="T65" fmla="*/ 172 h 176"/>
                  <a:gd name="T66" fmla="*/ 77 w 188"/>
                  <a:gd name="T67" fmla="*/ 171 h 176"/>
                  <a:gd name="T68" fmla="*/ 80 w 188"/>
                  <a:gd name="T69" fmla="*/ 162 h 176"/>
                  <a:gd name="T70" fmla="*/ 80 w 188"/>
                  <a:gd name="T71" fmla="*/ 155 h 176"/>
                  <a:gd name="T72" fmla="*/ 89 w 188"/>
                  <a:gd name="T73" fmla="*/ 151 h 176"/>
                  <a:gd name="T74" fmla="*/ 92 w 188"/>
                  <a:gd name="T75" fmla="*/ 144 h 176"/>
                  <a:gd name="T76" fmla="*/ 96 w 188"/>
                  <a:gd name="T77" fmla="*/ 136 h 176"/>
                  <a:gd name="T78" fmla="*/ 103 w 188"/>
                  <a:gd name="T79" fmla="*/ 136 h 176"/>
                  <a:gd name="T80" fmla="*/ 108 w 188"/>
                  <a:gd name="T81" fmla="*/ 131 h 176"/>
                  <a:gd name="T82" fmla="*/ 113 w 188"/>
                  <a:gd name="T83" fmla="*/ 128 h 176"/>
                  <a:gd name="T84" fmla="*/ 118 w 188"/>
                  <a:gd name="T85" fmla="*/ 126 h 176"/>
                  <a:gd name="T86" fmla="*/ 127 w 188"/>
                  <a:gd name="T87" fmla="*/ 122 h 176"/>
                  <a:gd name="T88" fmla="*/ 136 w 188"/>
                  <a:gd name="T89" fmla="*/ 118 h 176"/>
                  <a:gd name="T90" fmla="*/ 150 w 188"/>
                  <a:gd name="T91" fmla="*/ 119 h 176"/>
                  <a:gd name="T92" fmla="*/ 159 w 188"/>
                  <a:gd name="T93" fmla="*/ 116 h 176"/>
                  <a:gd name="T94" fmla="*/ 177 w 188"/>
                  <a:gd name="T95" fmla="*/ 114 h 176"/>
                  <a:gd name="T96" fmla="*/ 184 w 188"/>
                  <a:gd name="T97" fmla="*/ 109 h 176"/>
                  <a:gd name="T98" fmla="*/ 187 w 188"/>
                  <a:gd name="T99" fmla="*/ 101 h 176"/>
                  <a:gd name="T100" fmla="*/ 188 w 188"/>
                  <a:gd name="T101" fmla="*/ 71 h 176"/>
                  <a:gd name="T102" fmla="*/ 178 w 188"/>
                  <a:gd name="T103" fmla="*/ 7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176">
                    <a:moveTo>
                      <a:pt x="178" y="73"/>
                    </a:moveTo>
                    <a:cubicBezTo>
                      <a:pt x="178" y="73"/>
                      <a:pt x="178" y="64"/>
                      <a:pt x="173" y="61"/>
                    </a:cubicBezTo>
                    <a:cubicBezTo>
                      <a:pt x="167" y="58"/>
                      <a:pt x="160" y="57"/>
                      <a:pt x="160" y="57"/>
                    </a:cubicBezTo>
                    <a:cubicBezTo>
                      <a:pt x="160" y="57"/>
                      <a:pt x="156" y="50"/>
                      <a:pt x="153" y="47"/>
                    </a:cubicBezTo>
                    <a:cubicBezTo>
                      <a:pt x="151" y="45"/>
                      <a:pt x="114" y="20"/>
                      <a:pt x="83" y="0"/>
                    </a:cubicBezTo>
                    <a:cubicBezTo>
                      <a:pt x="64" y="0"/>
                      <a:pt x="64" y="0"/>
                      <a:pt x="64" y="0"/>
                    </a:cubicBezTo>
                    <a:cubicBezTo>
                      <a:pt x="75" y="99"/>
                      <a:pt x="75" y="99"/>
                      <a:pt x="75" y="99"/>
                    </a:cubicBezTo>
                    <a:cubicBezTo>
                      <a:pt x="79" y="103"/>
                      <a:pt x="79" y="103"/>
                      <a:pt x="79" y="103"/>
                    </a:cubicBezTo>
                    <a:cubicBezTo>
                      <a:pt x="79" y="103"/>
                      <a:pt x="79" y="111"/>
                      <a:pt x="77" y="112"/>
                    </a:cubicBezTo>
                    <a:cubicBezTo>
                      <a:pt x="75" y="113"/>
                      <a:pt x="33" y="113"/>
                      <a:pt x="33" y="113"/>
                    </a:cubicBezTo>
                    <a:cubicBezTo>
                      <a:pt x="33" y="113"/>
                      <a:pt x="29" y="115"/>
                      <a:pt x="26" y="115"/>
                    </a:cubicBezTo>
                    <a:cubicBezTo>
                      <a:pt x="23" y="115"/>
                      <a:pt x="19" y="113"/>
                      <a:pt x="18" y="114"/>
                    </a:cubicBezTo>
                    <a:cubicBezTo>
                      <a:pt x="17" y="116"/>
                      <a:pt x="17" y="120"/>
                      <a:pt x="12" y="115"/>
                    </a:cubicBezTo>
                    <a:cubicBezTo>
                      <a:pt x="7" y="111"/>
                      <a:pt x="6" y="115"/>
                      <a:pt x="6" y="118"/>
                    </a:cubicBezTo>
                    <a:cubicBezTo>
                      <a:pt x="6" y="120"/>
                      <a:pt x="3" y="121"/>
                      <a:pt x="0" y="122"/>
                    </a:cubicBezTo>
                    <a:cubicBezTo>
                      <a:pt x="0" y="123"/>
                      <a:pt x="1" y="124"/>
                      <a:pt x="1" y="124"/>
                    </a:cubicBezTo>
                    <a:cubicBezTo>
                      <a:pt x="3" y="127"/>
                      <a:pt x="3" y="127"/>
                      <a:pt x="3" y="127"/>
                    </a:cubicBezTo>
                    <a:cubicBezTo>
                      <a:pt x="3" y="127"/>
                      <a:pt x="3" y="132"/>
                      <a:pt x="5" y="134"/>
                    </a:cubicBezTo>
                    <a:cubicBezTo>
                      <a:pt x="7" y="136"/>
                      <a:pt x="10" y="140"/>
                      <a:pt x="11" y="142"/>
                    </a:cubicBezTo>
                    <a:cubicBezTo>
                      <a:pt x="11" y="143"/>
                      <a:pt x="11" y="151"/>
                      <a:pt x="11" y="151"/>
                    </a:cubicBezTo>
                    <a:cubicBezTo>
                      <a:pt x="11" y="151"/>
                      <a:pt x="12" y="156"/>
                      <a:pt x="14" y="154"/>
                    </a:cubicBezTo>
                    <a:cubicBezTo>
                      <a:pt x="16" y="151"/>
                      <a:pt x="19" y="156"/>
                      <a:pt x="20" y="153"/>
                    </a:cubicBezTo>
                    <a:cubicBezTo>
                      <a:pt x="22" y="149"/>
                      <a:pt x="26" y="153"/>
                      <a:pt x="28" y="153"/>
                    </a:cubicBezTo>
                    <a:cubicBezTo>
                      <a:pt x="30" y="153"/>
                      <a:pt x="35" y="147"/>
                      <a:pt x="36" y="148"/>
                    </a:cubicBezTo>
                    <a:cubicBezTo>
                      <a:pt x="37" y="148"/>
                      <a:pt x="40" y="154"/>
                      <a:pt x="40" y="156"/>
                    </a:cubicBezTo>
                    <a:cubicBezTo>
                      <a:pt x="40" y="158"/>
                      <a:pt x="46" y="161"/>
                      <a:pt x="44" y="161"/>
                    </a:cubicBezTo>
                    <a:cubicBezTo>
                      <a:pt x="42" y="162"/>
                      <a:pt x="42" y="165"/>
                      <a:pt x="44" y="165"/>
                    </a:cubicBezTo>
                    <a:cubicBezTo>
                      <a:pt x="47" y="165"/>
                      <a:pt x="46" y="170"/>
                      <a:pt x="47" y="172"/>
                    </a:cubicBezTo>
                    <a:cubicBezTo>
                      <a:pt x="48" y="174"/>
                      <a:pt x="51" y="175"/>
                      <a:pt x="52" y="172"/>
                    </a:cubicBezTo>
                    <a:cubicBezTo>
                      <a:pt x="54" y="169"/>
                      <a:pt x="57" y="172"/>
                      <a:pt x="58" y="174"/>
                    </a:cubicBezTo>
                    <a:cubicBezTo>
                      <a:pt x="59" y="176"/>
                      <a:pt x="64" y="174"/>
                      <a:pt x="64" y="171"/>
                    </a:cubicBezTo>
                    <a:cubicBezTo>
                      <a:pt x="65" y="168"/>
                      <a:pt x="70" y="167"/>
                      <a:pt x="70" y="170"/>
                    </a:cubicBezTo>
                    <a:cubicBezTo>
                      <a:pt x="70" y="173"/>
                      <a:pt x="71" y="174"/>
                      <a:pt x="74" y="172"/>
                    </a:cubicBezTo>
                    <a:cubicBezTo>
                      <a:pt x="75" y="171"/>
                      <a:pt x="76" y="171"/>
                      <a:pt x="77" y="171"/>
                    </a:cubicBezTo>
                    <a:cubicBezTo>
                      <a:pt x="78" y="167"/>
                      <a:pt x="80" y="163"/>
                      <a:pt x="80" y="162"/>
                    </a:cubicBezTo>
                    <a:cubicBezTo>
                      <a:pt x="81" y="160"/>
                      <a:pt x="78" y="156"/>
                      <a:pt x="80" y="155"/>
                    </a:cubicBezTo>
                    <a:cubicBezTo>
                      <a:pt x="81" y="154"/>
                      <a:pt x="87" y="156"/>
                      <a:pt x="89" y="151"/>
                    </a:cubicBezTo>
                    <a:cubicBezTo>
                      <a:pt x="90" y="146"/>
                      <a:pt x="92" y="144"/>
                      <a:pt x="92" y="144"/>
                    </a:cubicBezTo>
                    <a:cubicBezTo>
                      <a:pt x="92" y="144"/>
                      <a:pt x="93" y="134"/>
                      <a:pt x="96" y="136"/>
                    </a:cubicBezTo>
                    <a:cubicBezTo>
                      <a:pt x="99" y="137"/>
                      <a:pt x="103" y="140"/>
                      <a:pt x="103" y="136"/>
                    </a:cubicBezTo>
                    <a:cubicBezTo>
                      <a:pt x="103" y="132"/>
                      <a:pt x="107" y="134"/>
                      <a:pt x="108" y="131"/>
                    </a:cubicBezTo>
                    <a:cubicBezTo>
                      <a:pt x="109" y="127"/>
                      <a:pt x="111" y="127"/>
                      <a:pt x="113" y="128"/>
                    </a:cubicBezTo>
                    <a:cubicBezTo>
                      <a:pt x="116" y="129"/>
                      <a:pt x="118" y="128"/>
                      <a:pt x="118" y="126"/>
                    </a:cubicBezTo>
                    <a:cubicBezTo>
                      <a:pt x="118" y="124"/>
                      <a:pt x="123" y="125"/>
                      <a:pt x="127" y="122"/>
                    </a:cubicBezTo>
                    <a:cubicBezTo>
                      <a:pt x="132" y="119"/>
                      <a:pt x="134" y="116"/>
                      <a:pt x="136" y="118"/>
                    </a:cubicBezTo>
                    <a:cubicBezTo>
                      <a:pt x="137" y="120"/>
                      <a:pt x="148" y="119"/>
                      <a:pt x="150" y="119"/>
                    </a:cubicBezTo>
                    <a:cubicBezTo>
                      <a:pt x="152" y="118"/>
                      <a:pt x="155" y="115"/>
                      <a:pt x="159" y="116"/>
                    </a:cubicBezTo>
                    <a:cubicBezTo>
                      <a:pt x="163" y="116"/>
                      <a:pt x="173" y="114"/>
                      <a:pt x="177" y="114"/>
                    </a:cubicBezTo>
                    <a:cubicBezTo>
                      <a:pt x="181" y="114"/>
                      <a:pt x="182" y="110"/>
                      <a:pt x="184" y="109"/>
                    </a:cubicBezTo>
                    <a:cubicBezTo>
                      <a:pt x="185" y="108"/>
                      <a:pt x="186" y="102"/>
                      <a:pt x="187" y="101"/>
                    </a:cubicBezTo>
                    <a:cubicBezTo>
                      <a:pt x="188" y="100"/>
                      <a:pt x="188" y="79"/>
                      <a:pt x="188" y="71"/>
                    </a:cubicBezTo>
                    <a:cubicBezTo>
                      <a:pt x="184" y="71"/>
                      <a:pt x="178" y="73"/>
                      <a:pt x="178" y="73"/>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90" name="Freeform 36">
                <a:extLst>
                  <a:ext uri="{FF2B5EF4-FFF2-40B4-BE49-F238E27FC236}">
                    <a16:creationId xmlns:a16="http://schemas.microsoft.com/office/drawing/2014/main" id="{48BE8FE6-2452-409F-A9AC-45A104D7CA57}"/>
                  </a:ext>
                </a:extLst>
              </p:cNvPr>
              <p:cNvSpPr>
                <a:spLocks/>
              </p:cNvSpPr>
              <p:nvPr/>
            </p:nvSpPr>
            <p:spPr bwMode="auto">
              <a:xfrm>
                <a:off x="4187825" y="3733800"/>
                <a:ext cx="204787" cy="147638"/>
              </a:xfrm>
              <a:custGeom>
                <a:avLst/>
                <a:gdLst>
                  <a:gd name="T0" fmla="*/ 92 w 93"/>
                  <a:gd name="T1" fmla="*/ 37 h 67"/>
                  <a:gd name="T2" fmla="*/ 88 w 93"/>
                  <a:gd name="T3" fmla="*/ 35 h 67"/>
                  <a:gd name="T4" fmla="*/ 87 w 93"/>
                  <a:gd name="T5" fmla="*/ 29 h 67"/>
                  <a:gd name="T6" fmla="*/ 81 w 93"/>
                  <a:gd name="T7" fmla="*/ 30 h 67"/>
                  <a:gd name="T8" fmla="*/ 77 w 93"/>
                  <a:gd name="T9" fmla="*/ 26 h 67"/>
                  <a:gd name="T10" fmla="*/ 75 w 93"/>
                  <a:gd name="T11" fmla="*/ 22 h 67"/>
                  <a:gd name="T12" fmla="*/ 69 w 93"/>
                  <a:gd name="T13" fmla="*/ 16 h 67"/>
                  <a:gd name="T14" fmla="*/ 66 w 93"/>
                  <a:gd name="T15" fmla="*/ 9 h 67"/>
                  <a:gd name="T16" fmla="*/ 66 w 93"/>
                  <a:gd name="T17" fmla="*/ 3 h 67"/>
                  <a:gd name="T18" fmla="*/ 59 w 93"/>
                  <a:gd name="T19" fmla="*/ 2 h 67"/>
                  <a:gd name="T20" fmla="*/ 50 w 93"/>
                  <a:gd name="T21" fmla="*/ 6 h 67"/>
                  <a:gd name="T22" fmla="*/ 41 w 93"/>
                  <a:gd name="T23" fmla="*/ 10 h 67"/>
                  <a:gd name="T24" fmla="*/ 36 w 93"/>
                  <a:gd name="T25" fmla="*/ 12 h 67"/>
                  <a:gd name="T26" fmla="*/ 31 w 93"/>
                  <a:gd name="T27" fmla="*/ 15 h 67"/>
                  <a:gd name="T28" fmla="*/ 26 w 93"/>
                  <a:gd name="T29" fmla="*/ 20 h 67"/>
                  <a:gd name="T30" fmla="*/ 19 w 93"/>
                  <a:gd name="T31" fmla="*/ 20 h 67"/>
                  <a:gd name="T32" fmla="*/ 15 w 93"/>
                  <a:gd name="T33" fmla="*/ 28 h 67"/>
                  <a:gd name="T34" fmla="*/ 12 w 93"/>
                  <a:gd name="T35" fmla="*/ 35 h 67"/>
                  <a:gd name="T36" fmla="*/ 3 w 93"/>
                  <a:gd name="T37" fmla="*/ 39 h 67"/>
                  <a:gd name="T38" fmla="*/ 3 w 93"/>
                  <a:gd name="T39" fmla="*/ 46 h 67"/>
                  <a:gd name="T40" fmla="*/ 0 w 93"/>
                  <a:gd name="T41" fmla="*/ 55 h 67"/>
                  <a:gd name="T42" fmla="*/ 6 w 93"/>
                  <a:gd name="T43" fmla="*/ 59 h 67"/>
                  <a:gd name="T44" fmla="*/ 16 w 93"/>
                  <a:gd name="T45" fmla="*/ 63 h 67"/>
                  <a:gd name="T46" fmla="*/ 29 w 93"/>
                  <a:gd name="T47" fmla="*/ 62 h 67"/>
                  <a:gd name="T48" fmla="*/ 33 w 93"/>
                  <a:gd name="T49" fmla="*/ 61 h 67"/>
                  <a:gd name="T50" fmla="*/ 31 w 93"/>
                  <a:gd name="T51" fmla="*/ 49 h 67"/>
                  <a:gd name="T52" fmla="*/ 59 w 93"/>
                  <a:gd name="T53" fmla="*/ 50 h 67"/>
                  <a:gd name="T54" fmla="*/ 63 w 93"/>
                  <a:gd name="T55" fmla="*/ 47 h 67"/>
                  <a:gd name="T56" fmla="*/ 74 w 93"/>
                  <a:gd name="T57" fmla="*/ 48 h 67"/>
                  <a:gd name="T58" fmla="*/ 80 w 93"/>
                  <a:gd name="T59" fmla="*/ 44 h 67"/>
                  <a:gd name="T60" fmla="*/ 89 w 93"/>
                  <a:gd name="T61" fmla="*/ 42 h 67"/>
                  <a:gd name="T62" fmla="*/ 92 w 93"/>
                  <a:gd name="T63" fmla="*/ 38 h 67"/>
                  <a:gd name="T64" fmla="*/ 92 w 93"/>
                  <a:gd name="T65" fmla="*/ 3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3" h="67">
                    <a:moveTo>
                      <a:pt x="92" y="37"/>
                    </a:moveTo>
                    <a:cubicBezTo>
                      <a:pt x="90" y="36"/>
                      <a:pt x="88" y="35"/>
                      <a:pt x="88" y="35"/>
                    </a:cubicBezTo>
                    <a:cubicBezTo>
                      <a:pt x="87" y="35"/>
                      <a:pt x="87" y="30"/>
                      <a:pt x="87" y="29"/>
                    </a:cubicBezTo>
                    <a:cubicBezTo>
                      <a:pt x="86" y="28"/>
                      <a:pt x="83" y="31"/>
                      <a:pt x="81" y="30"/>
                    </a:cubicBezTo>
                    <a:cubicBezTo>
                      <a:pt x="79" y="29"/>
                      <a:pt x="78" y="26"/>
                      <a:pt x="77" y="26"/>
                    </a:cubicBezTo>
                    <a:cubicBezTo>
                      <a:pt x="75" y="26"/>
                      <a:pt x="75" y="24"/>
                      <a:pt x="75" y="22"/>
                    </a:cubicBezTo>
                    <a:cubicBezTo>
                      <a:pt x="75" y="19"/>
                      <a:pt x="71" y="17"/>
                      <a:pt x="69" y="16"/>
                    </a:cubicBezTo>
                    <a:cubicBezTo>
                      <a:pt x="67" y="14"/>
                      <a:pt x="67" y="10"/>
                      <a:pt x="66" y="9"/>
                    </a:cubicBezTo>
                    <a:cubicBezTo>
                      <a:pt x="65" y="9"/>
                      <a:pt x="65" y="6"/>
                      <a:pt x="66" y="3"/>
                    </a:cubicBezTo>
                    <a:cubicBezTo>
                      <a:pt x="62" y="3"/>
                      <a:pt x="59" y="3"/>
                      <a:pt x="59" y="2"/>
                    </a:cubicBezTo>
                    <a:cubicBezTo>
                      <a:pt x="57" y="0"/>
                      <a:pt x="55" y="3"/>
                      <a:pt x="50" y="6"/>
                    </a:cubicBezTo>
                    <a:cubicBezTo>
                      <a:pt x="46" y="9"/>
                      <a:pt x="41" y="8"/>
                      <a:pt x="41" y="10"/>
                    </a:cubicBezTo>
                    <a:cubicBezTo>
                      <a:pt x="41" y="12"/>
                      <a:pt x="39" y="13"/>
                      <a:pt x="36" y="12"/>
                    </a:cubicBezTo>
                    <a:cubicBezTo>
                      <a:pt x="34" y="11"/>
                      <a:pt x="32" y="11"/>
                      <a:pt x="31" y="15"/>
                    </a:cubicBezTo>
                    <a:cubicBezTo>
                      <a:pt x="30" y="18"/>
                      <a:pt x="26" y="16"/>
                      <a:pt x="26" y="20"/>
                    </a:cubicBezTo>
                    <a:cubicBezTo>
                      <a:pt x="26" y="24"/>
                      <a:pt x="22" y="21"/>
                      <a:pt x="19" y="20"/>
                    </a:cubicBezTo>
                    <a:cubicBezTo>
                      <a:pt x="16" y="18"/>
                      <a:pt x="15" y="28"/>
                      <a:pt x="15" y="28"/>
                    </a:cubicBezTo>
                    <a:cubicBezTo>
                      <a:pt x="15" y="28"/>
                      <a:pt x="13" y="30"/>
                      <a:pt x="12" y="35"/>
                    </a:cubicBezTo>
                    <a:cubicBezTo>
                      <a:pt x="10" y="40"/>
                      <a:pt x="4" y="38"/>
                      <a:pt x="3" y="39"/>
                    </a:cubicBezTo>
                    <a:cubicBezTo>
                      <a:pt x="1" y="40"/>
                      <a:pt x="4" y="44"/>
                      <a:pt x="3" y="46"/>
                    </a:cubicBezTo>
                    <a:cubicBezTo>
                      <a:pt x="3" y="47"/>
                      <a:pt x="1" y="51"/>
                      <a:pt x="0" y="55"/>
                    </a:cubicBezTo>
                    <a:cubicBezTo>
                      <a:pt x="3" y="55"/>
                      <a:pt x="5" y="57"/>
                      <a:pt x="6" y="59"/>
                    </a:cubicBezTo>
                    <a:cubicBezTo>
                      <a:pt x="7" y="60"/>
                      <a:pt x="13" y="67"/>
                      <a:pt x="16" y="63"/>
                    </a:cubicBezTo>
                    <a:cubicBezTo>
                      <a:pt x="19" y="60"/>
                      <a:pt x="27" y="60"/>
                      <a:pt x="29" y="62"/>
                    </a:cubicBezTo>
                    <a:cubicBezTo>
                      <a:pt x="31" y="64"/>
                      <a:pt x="32" y="63"/>
                      <a:pt x="33" y="61"/>
                    </a:cubicBezTo>
                    <a:cubicBezTo>
                      <a:pt x="33" y="59"/>
                      <a:pt x="29" y="51"/>
                      <a:pt x="31" y="49"/>
                    </a:cubicBezTo>
                    <a:cubicBezTo>
                      <a:pt x="32" y="47"/>
                      <a:pt x="58" y="48"/>
                      <a:pt x="59" y="50"/>
                    </a:cubicBezTo>
                    <a:cubicBezTo>
                      <a:pt x="60" y="52"/>
                      <a:pt x="60" y="47"/>
                      <a:pt x="63" y="47"/>
                    </a:cubicBezTo>
                    <a:cubicBezTo>
                      <a:pt x="67" y="47"/>
                      <a:pt x="72" y="49"/>
                      <a:pt x="74" y="48"/>
                    </a:cubicBezTo>
                    <a:cubicBezTo>
                      <a:pt x="76" y="48"/>
                      <a:pt x="78" y="44"/>
                      <a:pt x="80" y="44"/>
                    </a:cubicBezTo>
                    <a:cubicBezTo>
                      <a:pt x="82" y="44"/>
                      <a:pt x="88" y="44"/>
                      <a:pt x="89" y="42"/>
                    </a:cubicBezTo>
                    <a:cubicBezTo>
                      <a:pt x="91" y="40"/>
                      <a:pt x="93" y="40"/>
                      <a:pt x="92" y="38"/>
                    </a:cubicBezTo>
                    <a:cubicBezTo>
                      <a:pt x="92" y="38"/>
                      <a:pt x="92" y="38"/>
                      <a:pt x="92" y="37"/>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91" name="Freeform 37">
                <a:extLst>
                  <a:ext uri="{FF2B5EF4-FFF2-40B4-BE49-F238E27FC236}">
                    <a16:creationId xmlns:a16="http://schemas.microsoft.com/office/drawing/2014/main" id="{0499D49D-0148-4B14-99F8-4A8E84FEB9DA}"/>
                  </a:ext>
                </a:extLst>
              </p:cNvPr>
              <p:cNvSpPr>
                <a:spLocks/>
              </p:cNvSpPr>
              <p:nvPr/>
            </p:nvSpPr>
            <p:spPr bwMode="auto">
              <a:xfrm>
                <a:off x="4330700" y="3519488"/>
                <a:ext cx="384175" cy="300038"/>
              </a:xfrm>
              <a:custGeom>
                <a:avLst/>
                <a:gdLst>
                  <a:gd name="T0" fmla="*/ 167 w 175"/>
                  <a:gd name="T1" fmla="*/ 20 h 137"/>
                  <a:gd name="T2" fmla="*/ 167 w 175"/>
                  <a:gd name="T3" fmla="*/ 5 h 137"/>
                  <a:gd name="T4" fmla="*/ 158 w 175"/>
                  <a:gd name="T5" fmla="*/ 10 h 137"/>
                  <a:gd name="T6" fmla="*/ 150 w 175"/>
                  <a:gd name="T7" fmla="*/ 3 h 137"/>
                  <a:gd name="T8" fmla="*/ 134 w 175"/>
                  <a:gd name="T9" fmla="*/ 0 h 137"/>
                  <a:gd name="T10" fmla="*/ 85 w 175"/>
                  <a:gd name="T11" fmla="*/ 30 h 137"/>
                  <a:gd name="T12" fmla="*/ 65 w 175"/>
                  <a:gd name="T13" fmla="*/ 47 h 137"/>
                  <a:gd name="T14" fmla="*/ 47 w 175"/>
                  <a:gd name="T15" fmla="*/ 52 h 137"/>
                  <a:gd name="T16" fmla="*/ 46 w 175"/>
                  <a:gd name="T17" fmla="*/ 53 h 137"/>
                  <a:gd name="T18" fmla="*/ 45 w 175"/>
                  <a:gd name="T19" fmla="*/ 83 h 137"/>
                  <a:gd name="T20" fmla="*/ 42 w 175"/>
                  <a:gd name="T21" fmla="*/ 91 h 137"/>
                  <a:gd name="T22" fmla="*/ 35 w 175"/>
                  <a:gd name="T23" fmla="*/ 96 h 137"/>
                  <a:gd name="T24" fmla="*/ 17 w 175"/>
                  <a:gd name="T25" fmla="*/ 98 h 137"/>
                  <a:gd name="T26" fmla="*/ 8 w 175"/>
                  <a:gd name="T27" fmla="*/ 101 h 137"/>
                  <a:gd name="T28" fmla="*/ 1 w 175"/>
                  <a:gd name="T29" fmla="*/ 101 h 137"/>
                  <a:gd name="T30" fmla="*/ 1 w 175"/>
                  <a:gd name="T31" fmla="*/ 107 h 137"/>
                  <a:gd name="T32" fmla="*/ 4 w 175"/>
                  <a:gd name="T33" fmla="*/ 114 h 137"/>
                  <a:gd name="T34" fmla="*/ 10 w 175"/>
                  <a:gd name="T35" fmla="*/ 120 h 137"/>
                  <a:gd name="T36" fmla="*/ 12 w 175"/>
                  <a:gd name="T37" fmla="*/ 124 h 137"/>
                  <a:gd name="T38" fmla="*/ 16 w 175"/>
                  <a:gd name="T39" fmla="*/ 128 h 137"/>
                  <a:gd name="T40" fmla="*/ 22 w 175"/>
                  <a:gd name="T41" fmla="*/ 127 h 137"/>
                  <a:gd name="T42" fmla="*/ 23 w 175"/>
                  <a:gd name="T43" fmla="*/ 133 h 137"/>
                  <a:gd name="T44" fmla="*/ 27 w 175"/>
                  <a:gd name="T45" fmla="*/ 135 h 137"/>
                  <a:gd name="T46" fmla="*/ 31 w 175"/>
                  <a:gd name="T47" fmla="*/ 130 h 137"/>
                  <a:gd name="T48" fmla="*/ 35 w 175"/>
                  <a:gd name="T49" fmla="*/ 136 h 137"/>
                  <a:gd name="T50" fmla="*/ 40 w 175"/>
                  <a:gd name="T51" fmla="*/ 134 h 137"/>
                  <a:gd name="T52" fmla="*/ 45 w 175"/>
                  <a:gd name="T53" fmla="*/ 126 h 137"/>
                  <a:gd name="T54" fmla="*/ 47 w 175"/>
                  <a:gd name="T55" fmla="*/ 117 h 137"/>
                  <a:gd name="T56" fmla="*/ 58 w 175"/>
                  <a:gd name="T57" fmla="*/ 117 h 137"/>
                  <a:gd name="T58" fmla="*/ 64 w 175"/>
                  <a:gd name="T59" fmla="*/ 114 h 137"/>
                  <a:gd name="T60" fmla="*/ 73 w 175"/>
                  <a:gd name="T61" fmla="*/ 117 h 137"/>
                  <a:gd name="T62" fmla="*/ 80 w 175"/>
                  <a:gd name="T63" fmla="*/ 123 h 137"/>
                  <a:gd name="T64" fmla="*/ 89 w 175"/>
                  <a:gd name="T65" fmla="*/ 120 h 137"/>
                  <a:gd name="T66" fmla="*/ 98 w 175"/>
                  <a:gd name="T67" fmla="*/ 125 h 137"/>
                  <a:gd name="T68" fmla="*/ 109 w 175"/>
                  <a:gd name="T69" fmla="*/ 125 h 137"/>
                  <a:gd name="T70" fmla="*/ 117 w 175"/>
                  <a:gd name="T71" fmla="*/ 120 h 137"/>
                  <a:gd name="T72" fmla="*/ 131 w 175"/>
                  <a:gd name="T73" fmla="*/ 120 h 137"/>
                  <a:gd name="T74" fmla="*/ 141 w 175"/>
                  <a:gd name="T75" fmla="*/ 122 h 137"/>
                  <a:gd name="T76" fmla="*/ 149 w 175"/>
                  <a:gd name="T77" fmla="*/ 115 h 137"/>
                  <a:gd name="T78" fmla="*/ 150 w 175"/>
                  <a:gd name="T79" fmla="*/ 115 h 137"/>
                  <a:gd name="T80" fmla="*/ 150 w 175"/>
                  <a:gd name="T81" fmla="*/ 111 h 137"/>
                  <a:gd name="T82" fmla="*/ 153 w 175"/>
                  <a:gd name="T83" fmla="*/ 102 h 137"/>
                  <a:gd name="T84" fmla="*/ 171 w 175"/>
                  <a:gd name="T85" fmla="*/ 79 h 137"/>
                  <a:gd name="T86" fmla="*/ 172 w 175"/>
                  <a:gd name="T87" fmla="*/ 51 h 137"/>
                  <a:gd name="T88" fmla="*/ 174 w 175"/>
                  <a:gd name="T89" fmla="*/ 39 h 137"/>
                  <a:gd name="T90" fmla="*/ 172 w 175"/>
                  <a:gd name="T91" fmla="*/ 30 h 137"/>
                  <a:gd name="T92" fmla="*/ 167 w 175"/>
                  <a:gd name="T93" fmla="*/ 2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5" h="137">
                    <a:moveTo>
                      <a:pt x="167" y="20"/>
                    </a:moveTo>
                    <a:cubicBezTo>
                      <a:pt x="167" y="18"/>
                      <a:pt x="167" y="11"/>
                      <a:pt x="167" y="5"/>
                    </a:cubicBezTo>
                    <a:cubicBezTo>
                      <a:pt x="158" y="10"/>
                      <a:pt x="158" y="10"/>
                      <a:pt x="158" y="10"/>
                    </a:cubicBezTo>
                    <a:cubicBezTo>
                      <a:pt x="158" y="10"/>
                      <a:pt x="155" y="6"/>
                      <a:pt x="150" y="3"/>
                    </a:cubicBezTo>
                    <a:cubicBezTo>
                      <a:pt x="146" y="0"/>
                      <a:pt x="134" y="0"/>
                      <a:pt x="134" y="0"/>
                    </a:cubicBezTo>
                    <a:cubicBezTo>
                      <a:pt x="85" y="30"/>
                      <a:pt x="85" y="30"/>
                      <a:pt x="85" y="30"/>
                    </a:cubicBezTo>
                    <a:cubicBezTo>
                      <a:pt x="65" y="47"/>
                      <a:pt x="65" y="47"/>
                      <a:pt x="65" y="47"/>
                    </a:cubicBezTo>
                    <a:cubicBezTo>
                      <a:pt x="65" y="47"/>
                      <a:pt x="51" y="51"/>
                      <a:pt x="47" y="52"/>
                    </a:cubicBezTo>
                    <a:cubicBezTo>
                      <a:pt x="47" y="52"/>
                      <a:pt x="46" y="52"/>
                      <a:pt x="46" y="53"/>
                    </a:cubicBezTo>
                    <a:cubicBezTo>
                      <a:pt x="46" y="61"/>
                      <a:pt x="46" y="82"/>
                      <a:pt x="45" y="83"/>
                    </a:cubicBezTo>
                    <a:cubicBezTo>
                      <a:pt x="44" y="84"/>
                      <a:pt x="43" y="90"/>
                      <a:pt x="42" y="91"/>
                    </a:cubicBezTo>
                    <a:cubicBezTo>
                      <a:pt x="40" y="92"/>
                      <a:pt x="39" y="96"/>
                      <a:pt x="35" y="96"/>
                    </a:cubicBezTo>
                    <a:cubicBezTo>
                      <a:pt x="31" y="96"/>
                      <a:pt x="21" y="98"/>
                      <a:pt x="17" y="98"/>
                    </a:cubicBezTo>
                    <a:cubicBezTo>
                      <a:pt x="13" y="97"/>
                      <a:pt x="10" y="100"/>
                      <a:pt x="8" y="101"/>
                    </a:cubicBezTo>
                    <a:cubicBezTo>
                      <a:pt x="7" y="101"/>
                      <a:pt x="4" y="101"/>
                      <a:pt x="1" y="101"/>
                    </a:cubicBezTo>
                    <a:cubicBezTo>
                      <a:pt x="0" y="104"/>
                      <a:pt x="0" y="107"/>
                      <a:pt x="1" y="107"/>
                    </a:cubicBezTo>
                    <a:cubicBezTo>
                      <a:pt x="2" y="108"/>
                      <a:pt x="2" y="112"/>
                      <a:pt x="4" y="114"/>
                    </a:cubicBezTo>
                    <a:cubicBezTo>
                      <a:pt x="6" y="115"/>
                      <a:pt x="10" y="117"/>
                      <a:pt x="10" y="120"/>
                    </a:cubicBezTo>
                    <a:cubicBezTo>
                      <a:pt x="10" y="122"/>
                      <a:pt x="10" y="124"/>
                      <a:pt x="12" y="124"/>
                    </a:cubicBezTo>
                    <a:cubicBezTo>
                      <a:pt x="13" y="124"/>
                      <a:pt x="14" y="127"/>
                      <a:pt x="16" y="128"/>
                    </a:cubicBezTo>
                    <a:cubicBezTo>
                      <a:pt x="18" y="129"/>
                      <a:pt x="21" y="126"/>
                      <a:pt x="22" y="127"/>
                    </a:cubicBezTo>
                    <a:cubicBezTo>
                      <a:pt x="22" y="128"/>
                      <a:pt x="22" y="133"/>
                      <a:pt x="23" y="133"/>
                    </a:cubicBezTo>
                    <a:cubicBezTo>
                      <a:pt x="23" y="133"/>
                      <a:pt x="25" y="134"/>
                      <a:pt x="27" y="135"/>
                    </a:cubicBezTo>
                    <a:cubicBezTo>
                      <a:pt x="27" y="133"/>
                      <a:pt x="28" y="129"/>
                      <a:pt x="31" y="130"/>
                    </a:cubicBezTo>
                    <a:cubicBezTo>
                      <a:pt x="35" y="131"/>
                      <a:pt x="32" y="134"/>
                      <a:pt x="35" y="136"/>
                    </a:cubicBezTo>
                    <a:cubicBezTo>
                      <a:pt x="38" y="137"/>
                      <a:pt x="40" y="136"/>
                      <a:pt x="40" y="134"/>
                    </a:cubicBezTo>
                    <a:cubicBezTo>
                      <a:pt x="40" y="131"/>
                      <a:pt x="44" y="127"/>
                      <a:pt x="45" y="126"/>
                    </a:cubicBezTo>
                    <a:cubicBezTo>
                      <a:pt x="46" y="125"/>
                      <a:pt x="45" y="118"/>
                      <a:pt x="47" y="117"/>
                    </a:cubicBezTo>
                    <a:cubicBezTo>
                      <a:pt x="49" y="115"/>
                      <a:pt x="55" y="116"/>
                      <a:pt x="58" y="117"/>
                    </a:cubicBezTo>
                    <a:cubicBezTo>
                      <a:pt x="60" y="117"/>
                      <a:pt x="62" y="112"/>
                      <a:pt x="64" y="114"/>
                    </a:cubicBezTo>
                    <a:cubicBezTo>
                      <a:pt x="67" y="117"/>
                      <a:pt x="71" y="115"/>
                      <a:pt x="73" y="117"/>
                    </a:cubicBezTo>
                    <a:cubicBezTo>
                      <a:pt x="75" y="119"/>
                      <a:pt x="76" y="125"/>
                      <a:pt x="80" y="123"/>
                    </a:cubicBezTo>
                    <a:cubicBezTo>
                      <a:pt x="83" y="121"/>
                      <a:pt x="87" y="120"/>
                      <a:pt x="89" y="120"/>
                    </a:cubicBezTo>
                    <a:cubicBezTo>
                      <a:pt x="91" y="120"/>
                      <a:pt x="96" y="124"/>
                      <a:pt x="98" y="125"/>
                    </a:cubicBezTo>
                    <a:cubicBezTo>
                      <a:pt x="100" y="126"/>
                      <a:pt x="106" y="126"/>
                      <a:pt x="109" y="125"/>
                    </a:cubicBezTo>
                    <a:cubicBezTo>
                      <a:pt x="111" y="124"/>
                      <a:pt x="114" y="119"/>
                      <a:pt x="117" y="120"/>
                    </a:cubicBezTo>
                    <a:cubicBezTo>
                      <a:pt x="120" y="120"/>
                      <a:pt x="129" y="119"/>
                      <a:pt x="131" y="120"/>
                    </a:cubicBezTo>
                    <a:cubicBezTo>
                      <a:pt x="133" y="121"/>
                      <a:pt x="138" y="123"/>
                      <a:pt x="141" y="122"/>
                    </a:cubicBezTo>
                    <a:cubicBezTo>
                      <a:pt x="144" y="121"/>
                      <a:pt x="146" y="116"/>
                      <a:pt x="149" y="115"/>
                    </a:cubicBezTo>
                    <a:cubicBezTo>
                      <a:pt x="149" y="115"/>
                      <a:pt x="150" y="115"/>
                      <a:pt x="150" y="115"/>
                    </a:cubicBezTo>
                    <a:cubicBezTo>
                      <a:pt x="150" y="114"/>
                      <a:pt x="150" y="112"/>
                      <a:pt x="150" y="111"/>
                    </a:cubicBezTo>
                    <a:cubicBezTo>
                      <a:pt x="150" y="105"/>
                      <a:pt x="152" y="108"/>
                      <a:pt x="153" y="102"/>
                    </a:cubicBezTo>
                    <a:cubicBezTo>
                      <a:pt x="154" y="96"/>
                      <a:pt x="169" y="80"/>
                      <a:pt x="171" y="79"/>
                    </a:cubicBezTo>
                    <a:cubicBezTo>
                      <a:pt x="172" y="78"/>
                      <a:pt x="172" y="54"/>
                      <a:pt x="172" y="51"/>
                    </a:cubicBezTo>
                    <a:cubicBezTo>
                      <a:pt x="172" y="48"/>
                      <a:pt x="173" y="44"/>
                      <a:pt x="174" y="39"/>
                    </a:cubicBezTo>
                    <a:cubicBezTo>
                      <a:pt x="175" y="34"/>
                      <a:pt x="172" y="35"/>
                      <a:pt x="172" y="30"/>
                    </a:cubicBezTo>
                    <a:cubicBezTo>
                      <a:pt x="172" y="26"/>
                      <a:pt x="167" y="23"/>
                      <a:pt x="167" y="20"/>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92" name="Freeform 38">
                <a:extLst>
                  <a:ext uri="{FF2B5EF4-FFF2-40B4-BE49-F238E27FC236}">
                    <a16:creationId xmlns:a16="http://schemas.microsoft.com/office/drawing/2014/main" id="{71653F91-2E18-480D-B4D7-166E429C4570}"/>
                  </a:ext>
                </a:extLst>
              </p:cNvPr>
              <p:cNvSpPr>
                <a:spLocks/>
              </p:cNvSpPr>
              <p:nvPr/>
            </p:nvSpPr>
            <p:spPr bwMode="auto">
              <a:xfrm>
                <a:off x="4660900" y="3519488"/>
                <a:ext cx="247650" cy="412750"/>
              </a:xfrm>
              <a:custGeom>
                <a:avLst/>
                <a:gdLst>
                  <a:gd name="T0" fmla="*/ 113 w 113"/>
                  <a:gd name="T1" fmla="*/ 46 h 188"/>
                  <a:gd name="T2" fmla="*/ 27 w 113"/>
                  <a:gd name="T3" fmla="*/ 0 h 188"/>
                  <a:gd name="T4" fmla="*/ 17 w 113"/>
                  <a:gd name="T5" fmla="*/ 5 h 188"/>
                  <a:gd name="T6" fmla="*/ 17 w 113"/>
                  <a:gd name="T7" fmla="*/ 20 h 188"/>
                  <a:gd name="T8" fmla="*/ 22 w 113"/>
                  <a:gd name="T9" fmla="*/ 30 h 188"/>
                  <a:gd name="T10" fmla="*/ 24 w 113"/>
                  <a:gd name="T11" fmla="*/ 39 h 188"/>
                  <a:gd name="T12" fmla="*/ 22 w 113"/>
                  <a:gd name="T13" fmla="*/ 51 h 188"/>
                  <a:gd name="T14" fmla="*/ 21 w 113"/>
                  <a:gd name="T15" fmla="*/ 79 h 188"/>
                  <a:gd name="T16" fmla="*/ 3 w 113"/>
                  <a:gd name="T17" fmla="*/ 102 h 188"/>
                  <a:gd name="T18" fmla="*/ 0 w 113"/>
                  <a:gd name="T19" fmla="*/ 111 h 188"/>
                  <a:gd name="T20" fmla="*/ 0 w 113"/>
                  <a:gd name="T21" fmla="*/ 115 h 188"/>
                  <a:gd name="T22" fmla="*/ 3 w 113"/>
                  <a:gd name="T23" fmla="*/ 117 h 188"/>
                  <a:gd name="T24" fmla="*/ 8 w 113"/>
                  <a:gd name="T25" fmla="*/ 122 h 188"/>
                  <a:gd name="T26" fmla="*/ 15 w 113"/>
                  <a:gd name="T27" fmla="*/ 133 h 188"/>
                  <a:gd name="T28" fmla="*/ 16 w 113"/>
                  <a:gd name="T29" fmla="*/ 143 h 188"/>
                  <a:gd name="T30" fmla="*/ 21 w 113"/>
                  <a:gd name="T31" fmla="*/ 157 h 188"/>
                  <a:gd name="T32" fmla="*/ 16 w 113"/>
                  <a:gd name="T33" fmla="*/ 158 h 188"/>
                  <a:gd name="T34" fmla="*/ 6 w 113"/>
                  <a:gd name="T35" fmla="*/ 160 h 188"/>
                  <a:gd name="T36" fmla="*/ 9 w 113"/>
                  <a:gd name="T37" fmla="*/ 168 h 188"/>
                  <a:gd name="T38" fmla="*/ 18 w 113"/>
                  <a:gd name="T39" fmla="*/ 177 h 188"/>
                  <a:gd name="T40" fmla="*/ 23 w 113"/>
                  <a:gd name="T41" fmla="*/ 187 h 188"/>
                  <a:gd name="T42" fmla="*/ 29 w 113"/>
                  <a:gd name="T43" fmla="*/ 184 h 188"/>
                  <a:gd name="T44" fmla="*/ 36 w 113"/>
                  <a:gd name="T45" fmla="*/ 184 h 188"/>
                  <a:gd name="T46" fmla="*/ 49 w 113"/>
                  <a:gd name="T47" fmla="*/ 180 h 188"/>
                  <a:gd name="T48" fmla="*/ 59 w 113"/>
                  <a:gd name="T49" fmla="*/ 175 h 188"/>
                  <a:gd name="T50" fmla="*/ 59 w 113"/>
                  <a:gd name="T51" fmla="*/ 169 h 188"/>
                  <a:gd name="T52" fmla="*/ 75 w 113"/>
                  <a:gd name="T53" fmla="*/ 166 h 188"/>
                  <a:gd name="T54" fmla="*/ 86 w 113"/>
                  <a:gd name="T55" fmla="*/ 154 h 188"/>
                  <a:gd name="T56" fmla="*/ 89 w 113"/>
                  <a:gd name="T57" fmla="*/ 149 h 188"/>
                  <a:gd name="T58" fmla="*/ 98 w 113"/>
                  <a:gd name="T59" fmla="*/ 145 h 188"/>
                  <a:gd name="T60" fmla="*/ 100 w 113"/>
                  <a:gd name="T61" fmla="*/ 146 h 188"/>
                  <a:gd name="T62" fmla="*/ 99 w 113"/>
                  <a:gd name="T63" fmla="*/ 145 h 188"/>
                  <a:gd name="T64" fmla="*/ 101 w 113"/>
                  <a:gd name="T65" fmla="*/ 140 h 188"/>
                  <a:gd name="T66" fmla="*/ 95 w 113"/>
                  <a:gd name="T67" fmla="*/ 133 h 188"/>
                  <a:gd name="T68" fmla="*/ 93 w 113"/>
                  <a:gd name="T69" fmla="*/ 125 h 188"/>
                  <a:gd name="T70" fmla="*/ 92 w 113"/>
                  <a:gd name="T71" fmla="*/ 119 h 188"/>
                  <a:gd name="T72" fmla="*/ 92 w 113"/>
                  <a:gd name="T73" fmla="*/ 110 h 188"/>
                  <a:gd name="T74" fmla="*/ 97 w 113"/>
                  <a:gd name="T75" fmla="*/ 102 h 188"/>
                  <a:gd name="T76" fmla="*/ 102 w 113"/>
                  <a:gd name="T77" fmla="*/ 95 h 188"/>
                  <a:gd name="T78" fmla="*/ 111 w 113"/>
                  <a:gd name="T79" fmla="*/ 89 h 188"/>
                  <a:gd name="T80" fmla="*/ 113 w 113"/>
                  <a:gd name="T81" fmla="*/ 77 h 188"/>
                  <a:gd name="T82" fmla="*/ 113 w 113"/>
                  <a:gd name="T83" fmla="*/ 4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 h="188">
                    <a:moveTo>
                      <a:pt x="113" y="46"/>
                    </a:moveTo>
                    <a:cubicBezTo>
                      <a:pt x="27" y="0"/>
                      <a:pt x="27" y="0"/>
                      <a:pt x="27" y="0"/>
                    </a:cubicBezTo>
                    <a:cubicBezTo>
                      <a:pt x="17" y="5"/>
                      <a:pt x="17" y="5"/>
                      <a:pt x="17" y="5"/>
                    </a:cubicBezTo>
                    <a:cubicBezTo>
                      <a:pt x="17" y="11"/>
                      <a:pt x="17" y="18"/>
                      <a:pt x="17" y="20"/>
                    </a:cubicBezTo>
                    <a:cubicBezTo>
                      <a:pt x="17" y="23"/>
                      <a:pt x="22" y="26"/>
                      <a:pt x="22" y="30"/>
                    </a:cubicBezTo>
                    <a:cubicBezTo>
                      <a:pt x="22" y="35"/>
                      <a:pt x="25" y="34"/>
                      <a:pt x="24" y="39"/>
                    </a:cubicBezTo>
                    <a:cubicBezTo>
                      <a:pt x="23" y="44"/>
                      <a:pt x="22" y="48"/>
                      <a:pt x="22" y="51"/>
                    </a:cubicBezTo>
                    <a:cubicBezTo>
                      <a:pt x="22" y="54"/>
                      <a:pt x="22" y="78"/>
                      <a:pt x="21" y="79"/>
                    </a:cubicBezTo>
                    <a:cubicBezTo>
                      <a:pt x="19" y="80"/>
                      <a:pt x="4" y="96"/>
                      <a:pt x="3" y="102"/>
                    </a:cubicBezTo>
                    <a:cubicBezTo>
                      <a:pt x="2" y="108"/>
                      <a:pt x="0" y="105"/>
                      <a:pt x="0" y="111"/>
                    </a:cubicBezTo>
                    <a:cubicBezTo>
                      <a:pt x="0" y="112"/>
                      <a:pt x="0" y="114"/>
                      <a:pt x="0" y="115"/>
                    </a:cubicBezTo>
                    <a:cubicBezTo>
                      <a:pt x="1" y="115"/>
                      <a:pt x="1" y="116"/>
                      <a:pt x="3" y="117"/>
                    </a:cubicBezTo>
                    <a:cubicBezTo>
                      <a:pt x="4" y="119"/>
                      <a:pt x="4" y="122"/>
                      <a:pt x="8" y="122"/>
                    </a:cubicBezTo>
                    <a:cubicBezTo>
                      <a:pt x="11" y="122"/>
                      <a:pt x="15" y="130"/>
                      <a:pt x="15" y="133"/>
                    </a:cubicBezTo>
                    <a:cubicBezTo>
                      <a:pt x="14" y="136"/>
                      <a:pt x="16" y="137"/>
                      <a:pt x="16" y="143"/>
                    </a:cubicBezTo>
                    <a:cubicBezTo>
                      <a:pt x="16" y="148"/>
                      <a:pt x="19" y="156"/>
                      <a:pt x="21" y="157"/>
                    </a:cubicBezTo>
                    <a:cubicBezTo>
                      <a:pt x="22" y="158"/>
                      <a:pt x="20" y="159"/>
                      <a:pt x="16" y="158"/>
                    </a:cubicBezTo>
                    <a:cubicBezTo>
                      <a:pt x="12" y="158"/>
                      <a:pt x="6" y="158"/>
                      <a:pt x="6" y="160"/>
                    </a:cubicBezTo>
                    <a:cubicBezTo>
                      <a:pt x="6" y="161"/>
                      <a:pt x="5" y="164"/>
                      <a:pt x="9" y="168"/>
                    </a:cubicBezTo>
                    <a:cubicBezTo>
                      <a:pt x="13" y="172"/>
                      <a:pt x="17" y="173"/>
                      <a:pt x="18" y="177"/>
                    </a:cubicBezTo>
                    <a:cubicBezTo>
                      <a:pt x="20" y="182"/>
                      <a:pt x="21" y="186"/>
                      <a:pt x="23" y="187"/>
                    </a:cubicBezTo>
                    <a:cubicBezTo>
                      <a:pt x="24" y="188"/>
                      <a:pt x="27" y="187"/>
                      <a:pt x="29" y="184"/>
                    </a:cubicBezTo>
                    <a:cubicBezTo>
                      <a:pt x="31" y="181"/>
                      <a:pt x="34" y="187"/>
                      <a:pt x="36" y="184"/>
                    </a:cubicBezTo>
                    <a:cubicBezTo>
                      <a:pt x="39" y="181"/>
                      <a:pt x="47" y="181"/>
                      <a:pt x="49" y="180"/>
                    </a:cubicBezTo>
                    <a:cubicBezTo>
                      <a:pt x="51" y="179"/>
                      <a:pt x="57" y="177"/>
                      <a:pt x="59" y="175"/>
                    </a:cubicBezTo>
                    <a:cubicBezTo>
                      <a:pt x="61" y="173"/>
                      <a:pt x="56" y="171"/>
                      <a:pt x="59" y="169"/>
                    </a:cubicBezTo>
                    <a:cubicBezTo>
                      <a:pt x="62" y="167"/>
                      <a:pt x="72" y="170"/>
                      <a:pt x="75" y="166"/>
                    </a:cubicBezTo>
                    <a:cubicBezTo>
                      <a:pt x="79" y="161"/>
                      <a:pt x="85" y="156"/>
                      <a:pt x="86" y="154"/>
                    </a:cubicBezTo>
                    <a:cubicBezTo>
                      <a:pt x="88" y="153"/>
                      <a:pt x="86" y="151"/>
                      <a:pt x="89" y="149"/>
                    </a:cubicBezTo>
                    <a:cubicBezTo>
                      <a:pt x="91" y="147"/>
                      <a:pt x="96" y="144"/>
                      <a:pt x="98" y="145"/>
                    </a:cubicBezTo>
                    <a:cubicBezTo>
                      <a:pt x="98" y="146"/>
                      <a:pt x="99" y="146"/>
                      <a:pt x="100" y="146"/>
                    </a:cubicBezTo>
                    <a:cubicBezTo>
                      <a:pt x="100" y="145"/>
                      <a:pt x="99" y="145"/>
                      <a:pt x="99" y="145"/>
                    </a:cubicBezTo>
                    <a:cubicBezTo>
                      <a:pt x="101" y="140"/>
                      <a:pt x="101" y="140"/>
                      <a:pt x="101" y="140"/>
                    </a:cubicBezTo>
                    <a:cubicBezTo>
                      <a:pt x="101" y="140"/>
                      <a:pt x="95" y="138"/>
                      <a:pt x="95" y="133"/>
                    </a:cubicBezTo>
                    <a:cubicBezTo>
                      <a:pt x="95" y="129"/>
                      <a:pt x="97" y="125"/>
                      <a:pt x="93" y="125"/>
                    </a:cubicBezTo>
                    <a:cubicBezTo>
                      <a:pt x="90" y="125"/>
                      <a:pt x="89" y="122"/>
                      <a:pt x="92" y="119"/>
                    </a:cubicBezTo>
                    <a:cubicBezTo>
                      <a:pt x="95" y="116"/>
                      <a:pt x="88" y="110"/>
                      <a:pt x="92" y="110"/>
                    </a:cubicBezTo>
                    <a:cubicBezTo>
                      <a:pt x="97" y="110"/>
                      <a:pt x="94" y="103"/>
                      <a:pt x="97" y="102"/>
                    </a:cubicBezTo>
                    <a:cubicBezTo>
                      <a:pt x="101" y="101"/>
                      <a:pt x="102" y="99"/>
                      <a:pt x="102" y="95"/>
                    </a:cubicBezTo>
                    <a:cubicBezTo>
                      <a:pt x="102" y="92"/>
                      <a:pt x="109" y="90"/>
                      <a:pt x="111" y="89"/>
                    </a:cubicBezTo>
                    <a:cubicBezTo>
                      <a:pt x="113" y="88"/>
                      <a:pt x="113" y="77"/>
                      <a:pt x="113" y="77"/>
                    </a:cubicBezTo>
                    <a:lnTo>
                      <a:pt x="113" y="46"/>
                    </a:ln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93" name="Freeform 39">
                <a:extLst>
                  <a:ext uri="{FF2B5EF4-FFF2-40B4-BE49-F238E27FC236}">
                    <a16:creationId xmlns:a16="http://schemas.microsoft.com/office/drawing/2014/main" id="{3A705B16-9A15-4C21-AC3A-0540E444AC75}"/>
                  </a:ext>
                </a:extLst>
              </p:cNvPr>
              <p:cNvSpPr>
                <a:spLocks/>
              </p:cNvSpPr>
              <p:nvPr/>
            </p:nvSpPr>
            <p:spPr bwMode="auto">
              <a:xfrm>
                <a:off x="4924425" y="3290887"/>
                <a:ext cx="269875" cy="269875"/>
              </a:xfrm>
              <a:custGeom>
                <a:avLst/>
                <a:gdLst>
                  <a:gd name="T0" fmla="*/ 115 w 123"/>
                  <a:gd name="T1" fmla="*/ 27 h 123"/>
                  <a:gd name="T2" fmla="*/ 107 w 123"/>
                  <a:gd name="T3" fmla="*/ 7 h 123"/>
                  <a:gd name="T4" fmla="*/ 106 w 123"/>
                  <a:gd name="T5" fmla="*/ 9 h 123"/>
                  <a:gd name="T6" fmla="*/ 94 w 123"/>
                  <a:gd name="T7" fmla="*/ 8 h 123"/>
                  <a:gd name="T8" fmla="*/ 79 w 123"/>
                  <a:gd name="T9" fmla="*/ 5 h 123"/>
                  <a:gd name="T10" fmla="*/ 56 w 123"/>
                  <a:gd name="T11" fmla="*/ 9 h 123"/>
                  <a:gd name="T12" fmla="*/ 43 w 123"/>
                  <a:gd name="T13" fmla="*/ 10 h 123"/>
                  <a:gd name="T14" fmla="*/ 23 w 123"/>
                  <a:gd name="T15" fmla="*/ 4 h 123"/>
                  <a:gd name="T16" fmla="*/ 6 w 123"/>
                  <a:gd name="T17" fmla="*/ 0 h 123"/>
                  <a:gd name="T18" fmla="*/ 4 w 123"/>
                  <a:gd name="T19" fmla="*/ 3 h 123"/>
                  <a:gd name="T20" fmla="*/ 3 w 123"/>
                  <a:gd name="T21" fmla="*/ 17 h 123"/>
                  <a:gd name="T22" fmla="*/ 3 w 123"/>
                  <a:gd name="T23" fmla="*/ 34 h 123"/>
                  <a:gd name="T24" fmla="*/ 3 w 123"/>
                  <a:gd name="T25" fmla="*/ 121 h 123"/>
                  <a:gd name="T26" fmla="*/ 72 w 123"/>
                  <a:gd name="T27" fmla="*/ 121 h 123"/>
                  <a:gd name="T28" fmla="*/ 76 w 123"/>
                  <a:gd name="T29" fmla="*/ 118 h 123"/>
                  <a:gd name="T30" fmla="*/ 81 w 123"/>
                  <a:gd name="T31" fmla="*/ 120 h 123"/>
                  <a:gd name="T32" fmla="*/ 96 w 123"/>
                  <a:gd name="T33" fmla="*/ 120 h 123"/>
                  <a:gd name="T34" fmla="*/ 102 w 123"/>
                  <a:gd name="T35" fmla="*/ 123 h 123"/>
                  <a:gd name="T36" fmla="*/ 109 w 123"/>
                  <a:gd name="T37" fmla="*/ 118 h 123"/>
                  <a:gd name="T38" fmla="*/ 116 w 123"/>
                  <a:gd name="T39" fmla="*/ 110 h 123"/>
                  <a:gd name="T40" fmla="*/ 122 w 123"/>
                  <a:gd name="T41" fmla="*/ 106 h 123"/>
                  <a:gd name="T42" fmla="*/ 122 w 123"/>
                  <a:gd name="T43" fmla="*/ 105 h 123"/>
                  <a:gd name="T44" fmla="*/ 122 w 123"/>
                  <a:gd name="T45" fmla="*/ 101 h 123"/>
                  <a:gd name="T46" fmla="*/ 117 w 123"/>
                  <a:gd name="T47" fmla="*/ 88 h 123"/>
                  <a:gd name="T48" fmla="*/ 105 w 123"/>
                  <a:gd name="T49" fmla="*/ 65 h 123"/>
                  <a:gd name="T50" fmla="*/ 100 w 123"/>
                  <a:gd name="T51" fmla="*/ 54 h 123"/>
                  <a:gd name="T52" fmla="*/ 92 w 123"/>
                  <a:gd name="T53" fmla="*/ 41 h 123"/>
                  <a:gd name="T54" fmla="*/ 87 w 123"/>
                  <a:gd name="T55" fmla="*/ 21 h 123"/>
                  <a:gd name="T56" fmla="*/ 94 w 123"/>
                  <a:gd name="T57" fmla="*/ 35 h 123"/>
                  <a:gd name="T58" fmla="*/ 106 w 123"/>
                  <a:gd name="T59" fmla="*/ 50 h 123"/>
                  <a:gd name="T60" fmla="*/ 113 w 123"/>
                  <a:gd name="T61" fmla="*/ 34 h 123"/>
                  <a:gd name="T62" fmla="*/ 113 w 123"/>
                  <a:gd name="T63" fmla="*/ 35 h 123"/>
                  <a:gd name="T64" fmla="*/ 113 w 123"/>
                  <a:gd name="T65" fmla="*/ 32 h 123"/>
                  <a:gd name="T66" fmla="*/ 115 w 123"/>
                  <a:gd name="T67" fmla="*/ 2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3" h="123">
                    <a:moveTo>
                      <a:pt x="115" y="27"/>
                    </a:moveTo>
                    <a:cubicBezTo>
                      <a:pt x="107" y="7"/>
                      <a:pt x="107" y="7"/>
                      <a:pt x="107" y="7"/>
                    </a:cubicBezTo>
                    <a:cubicBezTo>
                      <a:pt x="106" y="8"/>
                      <a:pt x="106" y="9"/>
                      <a:pt x="106" y="9"/>
                    </a:cubicBezTo>
                    <a:cubicBezTo>
                      <a:pt x="104" y="10"/>
                      <a:pt x="99" y="7"/>
                      <a:pt x="94" y="8"/>
                    </a:cubicBezTo>
                    <a:cubicBezTo>
                      <a:pt x="88" y="10"/>
                      <a:pt x="84" y="8"/>
                      <a:pt x="79" y="5"/>
                    </a:cubicBezTo>
                    <a:cubicBezTo>
                      <a:pt x="74" y="3"/>
                      <a:pt x="58" y="6"/>
                      <a:pt x="56" y="9"/>
                    </a:cubicBezTo>
                    <a:cubicBezTo>
                      <a:pt x="54" y="12"/>
                      <a:pt x="48" y="12"/>
                      <a:pt x="43" y="10"/>
                    </a:cubicBezTo>
                    <a:cubicBezTo>
                      <a:pt x="38" y="8"/>
                      <a:pt x="32" y="5"/>
                      <a:pt x="23" y="4"/>
                    </a:cubicBezTo>
                    <a:cubicBezTo>
                      <a:pt x="14" y="4"/>
                      <a:pt x="7" y="2"/>
                      <a:pt x="6" y="0"/>
                    </a:cubicBezTo>
                    <a:cubicBezTo>
                      <a:pt x="5" y="1"/>
                      <a:pt x="5" y="2"/>
                      <a:pt x="4" y="3"/>
                    </a:cubicBezTo>
                    <a:cubicBezTo>
                      <a:pt x="2" y="11"/>
                      <a:pt x="7" y="13"/>
                      <a:pt x="3" y="17"/>
                    </a:cubicBezTo>
                    <a:cubicBezTo>
                      <a:pt x="0" y="21"/>
                      <a:pt x="3" y="26"/>
                      <a:pt x="3" y="34"/>
                    </a:cubicBezTo>
                    <a:cubicBezTo>
                      <a:pt x="3" y="39"/>
                      <a:pt x="3" y="90"/>
                      <a:pt x="3" y="121"/>
                    </a:cubicBezTo>
                    <a:cubicBezTo>
                      <a:pt x="72" y="121"/>
                      <a:pt x="72" y="121"/>
                      <a:pt x="72" y="121"/>
                    </a:cubicBezTo>
                    <a:cubicBezTo>
                      <a:pt x="72" y="121"/>
                      <a:pt x="74" y="119"/>
                      <a:pt x="76" y="118"/>
                    </a:cubicBezTo>
                    <a:cubicBezTo>
                      <a:pt x="78" y="117"/>
                      <a:pt x="81" y="120"/>
                      <a:pt x="81" y="120"/>
                    </a:cubicBezTo>
                    <a:cubicBezTo>
                      <a:pt x="96" y="120"/>
                      <a:pt x="96" y="120"/>
                      <a:pt x="96" y="120"/>
                    </a:cubicBezTo>
                    <a:cubicBezTo>
                      <a:pt x="96" y="120"/>
                      <a:pt x="99" y="123"/>
                      <a:pt x="102" y="123"/>
                    </a:cubicBezTo>
                    <a:cubicBezTo>
                      <a:pt x="105" y="123"/>
                      <a:pt x="103" y="118"/>
                      <a:pt x="109" y="118"/>
                    </a:cubicBezTo>
                    <a:cubicBezTo>
                      <a:pt x="114" y="118"/>
                      <a:pt x="113" y="110"/>
                      <a:pt x="116" y="110"/>
                    </a:cubicBezTo>
                    <a:cubicBezTo>
                      <a:pt x="119" y="110"/>
                      <a:pt x="119" y="111"/>
                      <a:pt x="122" y="106"/>
                    </a:cubicBezTo>
                    <a:cubicBezTo>
                      <a:pt x="122" y="106"/>
                      <a:pt x="122" y="106"/>
                      <a:pt x="122" y="105"/>
                    </a:cubicBezTo>
                    <a:cubicBezTo>
                      <a:pt x="122" y="104"/>
                      <a:pt x="122" y="102"/>
                      <a:pt x="122" y="101"/>
                    </a:cubicBezTo>
                    <a:cubicBezTo>
                      <a:pt x="123" y="96"/>
                      <a:pt x="119" y="96"/>
                      <a:pt x="117" y="88"/>
                    </a:cubicBezTo>
                    <a:cubicBezTo>
                      <a:pt x="115" y="81"/>
                      <a:pt x="105" y="70"/>
                      <a:pt x="105" y="65"/>
                    </a:cubicBezTo>
                    <a:cubicBezTo>
                      <a:pt x="105" y="61"/>
                      <a:pt x="100" y="59"/>
                      <a:pt x="100" y="54"/>
                    </a:cubicBezTo>
                    <a:cubicBezTo>
                      <a:pt x="100" y="49"/>
                      <a:pt x="97" y="49"/>
                      <a:pt x="92" y="41"/>
                    </a:cubicBezTo>
                    <a:cubicBezTo>
                      <a:pt x="87" y="34"/>
                      <a:pt x="85" y="21"/>
                      <a:pt x="87" y="21"/>
                    </a:cubicBezTo>
                    <a:cubicBezTo>
                      <a:pt x="88" y="20"/>
                      <a:pt x="93" y="32"/>
                      <a:pt x="94" y="35"/>
                    </a:cubicBezTo>
                    <a:cubicBezTo>
                      <a:pt x="96" y="39"/>
                      <a:pt x="102" y="50"/>
                      <a:pt x="106" y="50"/>
                    </a:cubicBezTo>
                    <a:cubicBezTo>
                      <a:pt x="110" y="50"/>
                      <a:pt x="111" y="33"/>
                      <a:pt x="113" y="34"/>
                    </a:cubicBezTo>
                    <a:cubicBezTo>
                      <a:pt x="113" y="34"/>
                      <a:pt x="113" y="34"/>
                      <a:pt x="113" y="35"/>
                    </a:cubicBezTo>
                    <a:cubicBezTo>
                      <a:pt x="113" y="32"/>
                      <a:pt x="113" y="32"/>
                      <a:pt x="113" y="32"/>
                    </a:cubicBezTo>
                    <a:lnTo>
                      <a:pt x="115" y="27"/>
                    </a:ln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94" name="Freeform 40">
                <a:extLst>
                  <a:ext uri="{FF2B5EF4-FFF2-40B4-BE49-F238E27FC236}">
                    <a16:creationId xmlns:a16="http://schemas.microsoft.com/office/drawing/2014/main" id="{F3CB0FC1-6E3E-45AD-85D8-218CC5985CC6}"/>
                  </a:ext>
                </a:extLst>
              </p:cNvPr>
              <p:cNvSpPr>
                <a:spLocks/>
              </p:cNvSpPr>
              <p:nvPr/>
            </p:nvSpPr>
            <p:spPr bwMode="auto">
              <a:xfrm>
                <a:off x="4543425" y="4056063"/>
                <a:ext cx="141287" cy="157163"/>
              </a:xfrm>
              <a:custGeom>
                <a:avLst/>
                <a:gdLst>
                  <a:gd name="T0" fmla="*/ 32 w 64"/>
                  <a:gd name="T1" fmla="*/ 68 h 71"/>
                  <a:gd name="T2" fmla="*/ 33 w 64"/>
                  <a:gd name="T3" fmla="*/ 59 h 71"/>
                  <a:gd name="T4" fmla="*/ 40 w 64"/>
                  <a:gd name="T5" fmla="*/ 54 h 71"/>
                  <a:gd name="T6" fmla="*/ 45 w 64"/>
                  <a:gd name="T7" fmla="*/ 48 h 71"/>
                  <a:gd name="T8" fmla="*/ 51 w 64"/>
                  <a:gd name="T9" fmla="*/ 55 h 71"/>
                  <a:gd name="T10" fmla="*/ 60 w 64"/>
                  <a:gd name="T11" fmla="*/ 56 h 71"/>
                  <a:gd name="T12" fmla="*/ 63 w 64"/>
                  <a:gd name="T13" fmla="*/ 43 h 71"/>
                  <a:gd name="T14" fmla="*/ 60 w 64"/>
                  <a:gd name="T15" fmla="*/ 31 h 71"/>
                  <a:gd name="T16" fmla="*/ 58 w 64"/>
                  <a:gd name="T17" fmla="*/ 22 h 71"/>
                  <a:gd name="T18" fmla="*/ 60 w 64"/>
                  <a:gd name="T19" fmla="*/ 13 h 71"/>
                  <a:gd name="T20" fmla="*/ 48 w 64"/>
                  <a:gd name="T21" fmla="*/ 13 h 71"/>
                  <a:gd name="T22" fmla="*/ 50 w 64"/>
                  <a:gd name="T23" fmla="*/ 1 h 71"/>
                  <a:gd name="T24" fmla="*/ 33 w 64"/>
                  <a:gd name="T25" fmla="*/ 0 h 71"/>
                  <a:gd name="T26" fmla="*/ 31 w 64"/>
                  <a:gd name="T27" fmla="*/ 1 h 71"/>
                  <a:gd name="T28" fmla="*/ 30 w 64"/>
                  <a:gd name="T29" fmla="*/ 15 h 71"/>
                  <a:gd name="T30" fmla="*/ 15 w 64"/>
                  <a:gd name="T31" fmla="*/ 16 h 71"/>
                  <a:gd name="T32" fmla="*/ 10 w 64"/>
                  <a:gd name="T33" fmla="*/ 17 h 71"/>
                  <a:gd name="T34" fmla="*/ 8 w 64"/>
                  <a:gd name="T35" fmla="*/ 19 h 71"/>
                  <a:gd name="T36" fmla="*/ 12 w 64"/>
                  <a:gd name="T37" fmla="*/ 25 h 71"/>
                  <a:gd name="T38" fmla="*/ 6 w 64"/>
                  <a:gd name="T39" fmla="*/ 30 h 71"/>
                  <a:gd name="T40" fmla="*/ 2 w 64"/>
                  <a:gd name="T41" fmla="*/ 37 h 71"/>
                  <a:gd name="T42" fmla="*/ 7 w 64"/>
                  <a:gd name="T43" fmla="*/ 47 h 71"/>
                  <a:gd name="T44" fmla="*/ 15 w 64"/>
                  <a:gd name="T45" fmla="*/ 57 h 71"/>
                  <a:gd name="T46" fmla="*/ 26 w 64"/>
                  <a:gd name="T47" fmla="*/ 71 h 71"/>
                  <a:gd name="T48" fmla="*/ 32 w 64"/>
                  <a:gd name="T49" fmla="*/ 6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71">
                    <a:moveTo>
                      <a:pt x="32" y="68"/>
                    </a:moveTo>
                    <a:cubicBezTo>
                      <a:pt x="37" y="68"/>
                      <a:pt x="35" y="64"/>
                      <a:pt x="33" y="59"/>
                    </a:cubicBezTo>
                    <a:cubicBezTo>
                      <a:pt x="31" y="53"/>
                      <a:pt x="37" y="54"/>
                      <a:pt x="40" y="54"/>
                    </a:cubicBezTo>
                    <a:cubicBezTo>
                      <a:pt x="44" y="54"/>
                      <a:pt x="42" y="48"/>
                      <a:pt x="45" y="48"/>
                    </a:cubicBezTo>
                    <a:cubicBezTo>
                      <a:pt x="48" y="48"/>
                      <a:pt x="48" y="55"/>
                      <a:pt x="51" y="55"/>
                    </a:cubicBezTo>
                    <a:cubicBezTo>
                      <a:pt x="54" y="54"/>
                      <a:pt x="56" y="57"/>
                      <a:pt x="60" y="56"/>
                    </a:cubicBezTo>
                    <a:cubicBezTo>
                      <a:pt x="63" y="55"/>
                      <a:pt x="63" y="48"/>
                      <a:pt x="63" y="43"/>
                    </a:cubicBezTo>
                    <a:cubicBezTo>
                      <a:pt x="63" y="37"/>
                      <a:pt x="64" y="33"/>
                      <a:pt x="60" y="31"/>
                    </a:cubicBezTo>
                    <a:cubicBezTo>
                      <a:pt x="57" y="29"/>
                      <a:pt x="54" y="24"/>
                      <a:pt x="58" y="22"/>
                    </a:cubicBezTo>
                    <a:cubicBezTo>
                      <a:pt x="62" y="20"/>
                      <a:pt x="63" y="15"/>
                      <a:pt x="60" y="13"/>
                    </a:cubicBezTo>
                    <a:cubicBezTo>
                      <a:pt x="56" y="10"/>
                      <a:pt x="48" y="15"/>
                      <a:pt x="48" y="13"/>
                    </a:cubicBezTo>
                    <a:cubicBezTo>
                      <a:pt x="48" y="11"/>
                      <a:pt x="49" y="6"/>
                      <a:pt x="50" y="1"/>
                    </a:cubicBezTo>
                    <a:cubicBezTo>
                      <a:pt x="42" y="1"/>
                      <a:pt x="33" y="0"/>
                      <a:pt x="33" y="0"/>
                    </a:cubicBezTo>
                    <a:cubicBezTo>
                      <a:pt x="31" y="1"/>
                      <a:pt x="31" y="1"/>
                      <a:pt x="31" y="1"/>
                    </a:cubicBezTo>
                    <a:cubicBezTo>
                      <a:pt x="31" y="9"/>
                      <a:pt x="30" y="15"/>
                      <a:pt x="30" y="15"/>
                    </a:cubicBezTo>
                    <a:cubicBezTo>
                      <a:pt x="30" y="15"/>
                      <a:pt x="18" y="16"/>
                      <a:pt x="15" y="16"/>
                    </a:cubicBezTo>
                    <a:cubicBezTo>
                      <a:pt x="14" y="16"/>
                      <a:pt x="12" y="16"/>
                      <a:pt x="10" y="17"/>
                    </a:cubicBezTo>
                    <a:cubicBezTo>
                      <a:pt x="9" y="18"/>
                      <a:pt x="8" y="19"/>
                      <a:pt x="8" y="19"/>
                    </a:cubicBezTo>
                    <a:cubicBezTo>
                      <a:pt x="6" y="21"/>
                      <a:pt x="11" y="23"/>
                      <a:pt x="12" y="25"/>
                    </a:cubicBezTo>
                    <a:cubicBezTo>
                      <a:pt x="13" y="27"/>
                      <a:pt x="6" y="26"/>
                      <a:pt x="6" y="30"/>
                    </a:cubicBezTo>
                    <a:cubicBezTo>
                      <a:pt x="6" y="33"/>
                      <a:pt x="4" y="35"/>
                      <a:pt x="2" y="37"/>
                    </a:cubicBezTo>
                    <a:cubicBezTo>
                      <a:pt x="0" y="38"/>
                      <a:pt x="7" y="45"/>
                      <a:pt x="7" y="47"/>
                    </a:cubicBezTo>
                    <a:cubicBezTo>
                      <a:pt x="7" y="49"/>
                      <a:pt x="9" y="51"/>
                      <a:pt x="15" y="57"/>
                    </a:cubicBezTo>
                    <a:cubicBezTo>
                      <a:pt x="21" y="63"/>
                      <a:pt x="18" y="64"/>
                      <a:pt x="26" y="71"/>
                    </a:cubicBezTo>
                    <a:cubicBezTo>
                      <a:pt x="27" y="69"/>
                      <a:pt x="29" y="68"/>
                      <a:pt x="32" y="68"/>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95" name="Freeform 41">
                <a:extLst>
                  <a:ext uri="{FF2B5EF4-FFF2-40B4-BE49-F238E27FC236}">
                    <a16:creationId xmlns:a16="http://schemas.microsoft.com/office/drawing/2014/main" id="{9A45CD2D-C58E-498C-B8E8-19E16D28697B}"/>
                  </a:ext>
                </a:extLst>
              </p:cNvPr>
              <p:cNvSpPr>
                <a:spLocks/>
              </p:cNvSpPr>
              <p:nvPr/>
            </p:nvSpPr>
            <p:spPr bwMode="auto">
              <a:xfrm>
                <a:off x="4557713" y="4059239"/>
                <a:ext cx="53975" cy="34926"/>
              </a:xfrm>
              <a:custGeom>
                <a:avLst/>
                <a:gdLst>
                  <a:gd name="T0" fmla="*/ 24 w 25"/>
                  <a:gd name="T1" fmla="*/ 14 h 16"/>
                  <a:gd name="T2" fmla="*/ 25 w 25"/>
                  <a:gd name="T3" fmla="*/ 0 h 16"/>
                  <a:gd name="T4" fmla="*/ 22 w 25"/>
                  <a:gd name="T5" fmla="*/ 1 h 16"/>
                  <a:gd name="T6" fmla="*/ 6 w 25"/>
                  <a:gd name="T7" fmla="*/ 1 h 16"/>
                  <a:gd name="T8" fmla="*/ 7 w 25"/>
                  <a:gd name="T9" fmla="*/ 1 h 16"/>
                  <a:gd name="T10" fmla="*/ 4 w 25"/>
                  <a:gd name="T11" fmla="*/ 8 h 16"/>
                  <a:gd name="T12" fmla="*/ 3 w 25"/>
                  <a:gd name="T13" fmla="*/ 13 h 16"/>
                  <a:gd name="T14" fmla="*/ 4 w 25"/>
                  <a:gd name="T15" fmla="*/ 16 h 16"/>
                  <a:gd name="T16" fmla="*/ 9 w 25"/>
                  <a:gd name="T17" fmla="*/ 15 h 16"/>
                  <a:gd name="T18" fmla="*/ 24 w 25"/>
                  <a:gd name="T19"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6">
                    <a:moveTo>
                      <a:pt x="24" y="14"/>
                    </a:moveTo>
                    <a:cubicBezTo>
                      <a:pt x="24" y="14"/>
                      <a:pt x="25" y="8"/>
                      <a:pt x="25" y="0"/>
                    </a:cubicBezTo>
                    <a:cubicBezTo>
                      <a:pt x="22" y="1"/>
                      <a:pt x="22" y="1"/>
                      <a:pt x="22" y="1"/>
                    </a:cubicBezTo>
                    <a:cubicBezTo>
                      <a:pt x="6" y="1"/>
                      <a:pt x="6" y="1"/>
                      <a:pt x="6" y="1"/>
                    </a:cubicBezTo>
                    <a:cubicBezTo>
                      <a:pt x="6" y="1"/>
                      <a:pt x="6" y="1"/>
                      <a:pt x="7" y="1"/>
                    </a:cubicBezTo>
                    <a:cubicBezTo>
                      <a:pt x="8" y="4"/>
                      <a:pt x="7" y="7"/>
                      <a:pt x="4" y="8"/>
                    </a:cubicBezTo>
                    <a:cubicBezTo>
                      <a:pt x="0" y="10"/>
                      <a:pt x="1" y="13"/>
                      <a:pt x="3" y="13"/>
                    </a:cubicBezTo>
                    <a:cubicBezTo>
                      <a:pt x="5" y="13"/>
                      <a:pt x="5" y="14"/>
                      <a:pt x="4" y="16"/>
                    </a:cubicBezTo>
                    <a:cubicBezTo>
                      <a:pt x="6" y="15"/>
                      <a:pt x="8" y="15"/>
                      <a:pt x="9" y="15"/>
                    </a:cubicBezTo>
                    <a:cubicBezTo>
                      <a:pt x="12" y="15"/>
                      <a:pt x="24" y="14"/>
                      <a:pt x="24" y="14"/>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96" name="Freeform 42">
                <a:extLst>
                  <a:ext uri="{FF2B5EF4-FFF2-40B4-BE49-F238E27FC236}">
                    <a16:creationId xmlns:a16="http://schemas.microsoft.com/office/drawing/2014/main" id="{8048368D-F2F0-4DB1-A0E2-A55F6D255957}"/>
                  </a:ext>
                </a:extLst>
              </p:cNvPr>
              <p:cNvSpPr>
                <a:spLocks/>
              </p:cNvSpPr>
              <p:nvPr/>
            </p:nvSpPr>
            <p:spPr bwMode="auto">
              <a:xfrm>
                <a:off x="4600575" y="4021138"/>
                <a:ext cx="176212" cy="220663"/>
              </a:xfrm>
              <a:custGeom>
                <a:avLst/>
                <a:gdLst>
                  <a:gd name="T0" fmla="*/ 22 w 80"/>
                  <a:gd name="T1" fmla="*/ 94 h 100"/>
                  <a:gd name="T2" fmla="*/ 29 w 80"/>
                  <a:gd name="T3" fmla="*/ 95 h 100"/>
                  <a:gd name="T4" fmla="*/ 38 w 80"/>
                  <a:gd name="T5" fmla="*/ 96 h 100"/>
                  <a:gd name="T6" fmla="*/ 43 w 80"/>
                  <a:gd name="T7" fmla="*/ 95 h 100"/>
                  <a:gd name="T8" fmla="*/ 50 w 80"/>
                  <a:gd name="T9" fmla="*/ 89 h 100"/>
                  <a:gd name="T10" fmla="*/ 54 w 80"/>
                  <a:gd name="T11" fmla="*/ 80 h 100"/>
                  <a:gd name="T12" fmla="*/ 55 w 80"/>
                  <a:gd name="T13" fmla="*/ 61 h 100"/>
                  <a:gd name="T14" fmla="*/ 65 w 80"/>
                  <a:gd name="T15" fmla="*/ 49 h 100"/>
                  <a:gd name="T16" fmla="*/ 73 w 80"/>
                  <a:gd name="T17" fmla="*/ 25 h 100"/>
                  <a:gd name="T18" fmla="*/ 77 w 80"/>
                  <a:gd name="T19" fmla="*/ 13 h 100"/>
                  <a:gd name="T20" fmla="*/ 79 w 80"/>
                  <a:gd name="T21" fmla="*/ 2 h 100"/>
                  <a:gd name="T22" fmla="*/ 79 w 80"/>
                  <a:gd name="T23" fmla="*/ 2 h 100"/>
                  <a:gd name="T24" fmla="*/ 69 w 80"/>
                  <a:gd name="T25" fmla="*/ 0 h 100"/>
                  <a:gd name="T26" fmla="*/ 65 w 80"/>
                  <a:gd name="T27" fmla="*/ 2 h 100"/>
                  <a:gd name="T28" fmla="*/ 58 w 80"/>
                  <a:gd name="T29" fmla="*/ 3 h 100"/>
                  <a:gd name="T30" fmla="*/ 56 w 80"/>
                  <a:gd name="T31" fmla="*/ 11 h 100"/>
                  <a:gd name="T32" fmla="*/ 53 w 80"/>
                  <a:gd name="T33" fmla="*/ 23 h 100"/>
                  <a:gd name="T34" fmla="*/ 37 w 80"/>
                  <a:gd name="T35" fmla="*/ 17 h 100"/>
                  <a:gd name="T36" fmla="*/ 24 w 80"/>
                  <a:gd name="T37" fmla="*/ 17 h 100"/>
                  <a:gd name="T38" fmla="*/ 22 w 80"/>
                  <a:gd name="T39" fmla="*/ 29 h 100"/>
                  <a:gd name="T40" fmla="*/ 34 w 80"/>
                  <a:gd name="T41" fmla="*/ 29 h 100"/>
                  <a:gd name="T42" fmla="*/ 32 w 80"/>
                  <a:gd name="T43" fmla="*/ 38 h 100"/>
                  <a:gd name="T44" fmla="*/ 34 w 80"/>
                  <a:gd name="T45" fmla="*/ 47 h 100"/>
                  <a:gd name="T46" fmla="*/ 37 w 80"/>
                  <a:gd name="T47" fmla="*/ 59 h 100"/>
                  <a:gd name="T48" fmla="*/ 34 w 80"/>
                  <a:gd name="T49" fmla="*/ 72 h 100"/>
                  <a:gd name="T50" fmla="*/ 25 w 80"/>
                  <a:gd name="T51" fmla="*/ 71 h 100"/>
                  <a:gd name="T52" fmla="*/ 19 w 80"/>
                  <a:gd name="T53" fmla="*/ 64 h 100"/>
                  <a:gd name="T54" fmla="*/ 14 w 80"/>
                  <a:gd name="T55" fmla="*/ 70 h 100"/>
                  <a:gd name="T56" fmla="*/ 7 w 80"/>
                  <a:gd name="T57" fmla="*/ 75 h 100"/>
                  <a:gd name="T58" fmla="*/ 6 w 80"/>
                  <a:gd name="T59" fmla="*/ 84 h 100"/>
                  <a:gd name="T60" fmla="*/ 0 w 80"/>
                  <a:gd name="T61" fmla="*/ 87 h 100"/>
                  <a:gd name="T62" fmla="*/ 2 w 80"/>
                  <a:gd name="T63" fmla="*/ 88 h 100"/>
                  <a:gd name="T64" fmla="*/ 11 w 80"/>
                  <a:gd name="T65" fmla="*/ 100 h 100"/>
                  <a:gd name="T66" fmla="*/ 22 w 80"/>
                  <a:gd name="T67" fmla="*/ 9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 h="100">
                    <a:moveTo>
                      <a:pt x="22" y="94"/>
                    </a:moveTo>
                    <a:cubicBezTo>
                      <a:pt x="24" y="95"/>
                      <a:pt x="25" y="98"/>
                      <a:pt x="29" y="95"/>
                    </a:cubicBezTo>
                    <a:cubicBezTo>
                      <a:pt x="34" y="91"/>
                      <a:pt x="38" y="92"/>
                      <a:pt x="38" y="96"/>
                    </a:cubicBezTo>
                    <a:cubicBezTo>
                      <a:pt x="38" y="99"/>
                      <a:pt x="40" y="98"/>
                      <a:pt x="43" y="95"/>
                    </a:cubicBezTo>
                    <a:cubicBezTo>
                      <a:pt x="47" y="91"/>
                      <a:pt x="50" y="96"/>
                      <a:pt x="50" y="89"/>
                    </a:cubicBezTo>
                    <a:cubicBezTo>
                      <a:pt x="50" y="82"/>
                      <a:pt x="54" y="88"/>
                      <a:pt x="54" y="80"/>
                    </a:cubicBezTo>
                    <a:cubicBezTo>
                      <a:pt x="54" y="73"/>
                      <a:pt x="55" y="65"/>
                      <a:pt x="55" y="61"/>
                    </a:cubicBezTo>
                    <a:cubicBezTo>
                      <a:pt x="55" y="58"/>
                      <a:pt x="65" y="54"/>
                      <a:pt x="65" y="49"/>
                    </a:cubicBezTo>
                    <a:cubicBezTo>
                      <a:pt x="65" y="43"/>
                      <a:pt x="73" y="32"/>
                      <a:pt x="73" y="25"/>
                    </a:cubicBezTo>
                    <a:cubicBezTo>
                      <a:pt x="73" y="18"/>
                      <a:pt x="75" y="17"/>
                      <a:pt x="77" y="13"/>
                    </a:cubicBezTo>
                    <a:cubicBezTo>
                      <a:pt x="79" y="11"/>
                      <a:pt x="80" y="6"/>
                      <a:pt x="79" y="2"/>
                    </a:cubicBezTo>
                    <a:cubicBezTo>
                      <a:pt x="79" y="2"/>
                      <a:pt x="79" y="2"/>
                      <a:pt x="79" y="2"/>
                    </a:cubicBezTo>
                    <a:cubicBezTo>
                      <a:pt x="69" y="0"/>
                      <a:pt x="69" y="0"/>
                      <a:pt x="69" y="0"/>
                    </a:cubicBezTo>
                    <a:cubicBezTo>
                      <a:pt x="65" y="2"/>
                      <a:pt x="65" y="2"/>
                      <a:pt x="65" y="2"/>
                    </a:cubicBezTo>
                    <a:cubicBezTo>
                      <a:pt x="58" y="3"/>
                      <a:pt x="58" y="3"/>
                      <a:pt x="58" y="3"/>
                    </a:cubicBezTo>
                    <a:cubicBezTo>
                      <a:pt x="58" y="3"/>
                      <a:pt x="59" y="8"/>
                      <a:pt x="56" y="11"/>
                    </a:cubicBezTo>
                    <a:cubicBezTo>
                      <a:pt x="53" y="15"/>
                      <a:pt x="53" y="23"/>
                      <a:pt x="53" y="23"/>
                    </a:cubicBezTo>
                    <a:cubicBezTo>
                      <a:pt x="53" y="23"/>
                      <a:pt x="40" y="16"/>
                      <a:pt x="37" y="17"/>
                    </a:cubicBezTo>
                    <a:cubicBezTo>
                      <a:pt x="35" y="17"/>
                      <a:pt x="30" y="17"/>
                      <a:pt x="24" y="17"/>
                    </a:cubicBezTo>
                    <a:cubicBezTo>
                      <a:pt x="23" y="22"/>
                      <a:pt x="22" y="27"/>
                      <a:pt x="22" y="29"/>
                    </a:cubicBezTo>
                    <a:cubicBezTo>
                      <a:pt x="22" y="31"/>
                      <a:pt x="30" y="26"/>
                      <a:pt x="34" y="29"/>
                    </a:cubicBezTo>
                    <a:cubicBezTo>
                      <a:pt x="37" y="31"/>
                      <a:pt x="36" y="36"/>
                      <a:pt x="32" y="38"/>
                    </a:cubicBezTo>
                    <a:cubicBezTo>
                      <a:pt x="28" y="40"/>
                      <a:pt x="31" y="45"/>
                      <a:pt x="34" y="47"/>
                    </a:cubicBezTo>
                    <a:cubicBezTo>
                      <a:pt x="38" y="49"/>
                      <a:pt x="37" y="53"/>
                      <a:pt x="37" y="59"/>
                    </a:cubicBezTo>
                    <a:cubicBezTo>
                      <a:pt x="37" y="64"/>
                      <a:pt x="37" y="71"/>
                      <a:pt x="34" y="72"/>
                    </a:cubicBezTo>
                    <a:cubicBezTo>
                      <a:pt x="30" y="73"/>
                      <a:pt x="28" y="70"/>
                      <a:pt x="25" y="71"/>
                    </a:cubicBezTo>
                    <a:cubicBezTo>
                      <a:pt x="22" y="71"/>
                      <a:pt x="22" y="64"/>
                      <a:pt x="19" y="64"/>
                    </a:cubicBezTo>
                    <a:cubicBezTo>
                      <a:pt x="16" y="64"/>
                      <a:pt x="18" y="70"/>
                      <a:pt x="14" y="70"/>
                    </a:cubicBezTo>
                    <a:cubicBezTo>
                      <a:pt x="11" y="70"/>
                      <a:pt x="5" y="69"/>
                      <a:pt x="7" y="75"/>
                    </a:cubicBezTo>
                    <a:cubicBezTo>
                      <a:pt x="9" y="80"/>
                      <a:pt x="11" y="84"/>
                      <a:pt x="6" y="84"/>
                    </a:cubicBezTo>
                    <a:cubicBezTo>
                      <a:pt x="3" y="84"/>
                      <a:pt x="1" y="85"/>
                      <a:pt x="0" y="87"/>
                    </a:cubicBezTo>
                    <a:cubicBezTo>
                      <a:pt x="1" y="87"/>
                      <a:pt x="1" y="88"/>
                      <a:pt x="2" y="88"/>
                    </a:cubicBezTo>
                    <a:cubicBezTo>
                      <a:pt x="6" y="92"/>
                      <a:pt x="9" y="96"/>
                      <a:pt x="11" y="100"/>
                    </a:cubicBezTo>
                    <a:cubicBezTo>
                      <a:pt x="16" y="97"/>
                      <a:pt x="21" y="94"/>
                      <a:pt x="22" y="94"/>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97" name="Freeform 43">
                <a:extLst>
                  <a:ext uri="{FF2B5EF4-FFF2-40B4-BE49-F238E27FC236}">
                    <a16:creationId xmlns:a16="http://schemas.microsoft.com/office/drawing/2014/main" id="{A36CDD13-66CC-40B2-B3D8-2689B8DEAB5B}"/>
                  </a:ext>
                </a:extLst>
              </p:cNvPr>
              <p:cNvSpPr>
                <a:spLocks/>
              </p:cNvSpPr>
              <p:nvPr/>
            </p:nvSpPr>
            <p:spPr bwMode="auto">
              <a:xfrm>
                <a:off x="4852988" y="3521074"/>
                <a:ext cx="411162" cy="506412"/>
              </a:xfrm>
              <a:custGeom>
                <a:avLst/>
                <a:gdLst>
                  <a:gd name="T0" fmla="*/ 141 w 187"/>
                  <a:gd name="T1" fmla="*/ 13 h 231"/>
                  <a:gd name="T2" fmla="*/ 128 w 187"/>
                  <a:gd name="T3" fmla="*/ 15 h 231"/>
                  <a:gd name="T4" fmla="*/ 108 w 187"/>
                  <a:gd name="T5" fmla="*/ 13 h 231"/>
                  <a:gd name="T6" fmla="*/ 35 w 187"/>
                  <a:gd name="T7" fmla="*/ 16 h 231"/>
                  <a:gd name="T8" fmla="*/ 25 w 187"/>
                  <a:gd name="T9" fmla="*/ 39 h 231"/>
                  <a:gd name="T10" fmla="*/ 23 w 187"/>
                  <a:gd name="T11" fmla="*/ 88 h 231"/>
                  <a:gd name="T12" fmla="*/ 9 w 187"/>
                  <a:gd name="T13" fmla="*/ 101 h 231"/>
                  <a:gd name="T14" fmla="*/ 4 w 187"/>
                  <a:gd name="T15" fmla="*/ 118 h 231"/>
                  <a:gd name="T16" fmla="*/ 7 w 187"/>
                  <a:gd name="T17" fmla="*/ 132 h 231"/>
                  <a:gd name="T18" fmla="*/ 11 w 187"/>
                  <a:gd name="T19" fmla="*/ 144 h 231"/>
                  <a:gd name="T20" fmla="*/ 20 w 187"/>
                  <a:gd name="T21" fmla="*/ 165 h 231"/>
                  <a:gd name="T22" fmla="*/ 24 w 187"/>
                  <a:gd name="T23" fmla="*/ 170 h 231"/>
                  <a:gd name="T24" fmla="*/ 34 w 187"/>
                  <a:gd name="T25" fmla="*/ 178 h 231"/>
                  <a:gd name="T26" fmla="*/ 46 w 187"/>
                  <a:gd name="T27" fmla="*/ 191 h 231"/>
                  <a:gd name="T28" fmla="*/ 58 w 187"/>
                  <a:gd name="T29" fmla="*/ 204 h 231"/>
                  <a:gd name="T30" fmla="*/ 64 w 187"/>
                  <a:gd name="T31" fmla="*/ 213 h 231"/>
                  <a:gd name="T32" fmla="*/ 75 w 187"/>
                  <a:gd name="T33" fmla="*/ 219 h 231"/>
                  <a:gd name="T34" fmla="*/ 87 w 187"/>
                  <a:gd name="T35" fmla="*/ 218 h 231"/>
                  <a:gd name="T36" fmla="*/ 109 w 187"/>
                  <a:gd name="T37" fmla="*/ 227 h 231"/>
                  <a:gd name="T38" fmla="*/ 124 w 187"/>
                  <a:gd name="T39" fmla="*/ 227 h 231"/>
                  <a:gd name="T40" fmla="*/ 135 w 187"/>
                  <a:gd name="T41" fmla="*/ 223 h 231"/>
                  <a:gd name="T42" fmla="*/ 145 w 187"/>
                  <a:gd name="T43" fmla="*/ 215 h 231"/>
                  <a:gd name="T44" fmla="*/ 155 w 187"/>
                  <a:gd name="T45" fmla="*/ 217 h 231"/>
                  <a:gd name="T46" fmla="*/ 144 w 187"/>
                  <a:gd name="T47" fmla="*/ 199 h 231"/>
                  <a:gd name="T48" fmla="*/ 124 w 187"/>
                  <a:gd name="T49" fmla="*/ 181 h 231"/>
                  <a:gd name="T50" fmla="*/ 135 w 187"/>
                  <a:gd name="T51" fmla="*/ 172 h 231"/>
                  <a:gd name="T52" fmla="*/ 140 w 187"/>
                  <a:gd name="T53" fmla="*/ 149 h 231"/>
                  <a:gd name="T54" fmla="*/ 149 w 187"/>
                  <a:gd name="T55" fmla="*/ 133 h 231"/>
                  <a:gd name="T56" fmla="*/ 160 w 187"/>
                  <a:gd name="T57" fmla="*/ 119 h 231"/>
                  <a:gd name="T58" fmla="*/ 165 w 187"/>
                  <a:gd name="T59" fmla="*/ 91 h 231"/>
                  <a:gd name="T60" fmla="*/ 176 w 187"/>
                  <a:gd name="T61" fmla="*/ 73 h 231"/>
                  <a:gd name="T62" fmla="*/ 180 w 187"/>
                  <a:gd name="T63" fmla="*/ 57 h 231"/>
                  <a:gd name="T64" fmla="*/ 170 w 187"/>
                  <a:gd name="T65" fmla="*/ 21 h 231"/>
                  <a:gd name="T66" fmla="*/ 154 w 187"/>
                  <a:gd name="T67" fmla="*/ 0 h 231"/>
                  <a:gd name="T68" fmla="*/ 148 w 187"/>
                  <a:gd name="T69" fmla="*/ 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231">
                    <a:moveTo>
                      <a:pt x="148" y="5"/>
                    </a:moveTo>
                    <a:cubicBezTo>
                      <a:pt x="145" y="5"/>
                      <a:pt x="146" y="13"/>
                      <a:pt x="141" y="13"/>
                    </a:cubicBezTo>
                    <a:cubicBezTo>
                      <a:pt x="135" y="13"/>
                      <a:pt x="137" y="18"/>
                      <a:pt x="134" y="18"/>
                    </a:cubicBezTo>
                    <a:cubicBezTo>
                      <a:pt x="131" y="18"/>
                      <a:pt x="128" y="15"/>
                      <a:pt x="128" y="15"/>
                    </a:cubicBezTo>
                    <a:cubicBezTo>
                      <a:pt x="113" y="15"/>
                      <a:pt x="113" y="15"/>
                      <a:pt x="113" y="15"/>
                    </a:cubicBezTo>
                    <a:cubicBezTo>
                      <a:pt x="113" y="15"/>
                      <a:pt x="110" y="12"/>
                      <a:pt x="108" y="13"/>
                    </a:cubicBezTo>
                    <a:cubicBezTo>
                      <a:pt x="106" y="14"/>
                      <a:pt x="104" y="16"/>
                      <a:pt x="104" y="16"/>
                    </a:cubicBezTo>
                    <a:cubicBezTo>
                      <a:pt x="35" y="16"/>
                      <a:pt x="35" y="16"/>
                      <a:pt x="35" y="16"/>
                    </a:cubicBezTo>
                    <a:cubicBezTo>
                      <a:pt x="35" y="29"/>
                      <a:pt x="35" y="39"/>
                      <a:pt x="35" y="39"/>
                    </a:cubicBezTo>
                    <a:cubicBezTo>
                      <a:pt x="25" y="39"/>
                      <a:pt x="25" y="39"/>
                      <a:pt x="25" y="39"/>
                    </a:cubicBezTo>
                    <a:cubicBezTo>
                      <a:pt x="25" y="76"/>
                      <a:pt x="25" y="76"/>
                      <a:pt x="25" y="76"/>
                    </a:cubicBezTo>
                    <a:cubicBezTo>
                      <a:pt x="25" y="76"/>
                      <a:pt x="25" y="87"/>
                      <a:pt x="23" y="88"/>
                    </a:cubicBezTo>
                    <a:cubicBezTo>
                      <a:pt x="21" y="89"/>
                      <a:pt x="14" y="91"/>
                      <a:pt x="14" y="94"/>
                    </a:cubicBezTo>
                    <a:cubicBezTo>
                      <a:pt x="14" y="98"/>
                      <a:pt x="13" y="100"/>
                      <a:pt x="9" y="101"/>
                    </a:cubicBezTo>
                    <a:cubicBezTo>
                      <a:pt x="6" y="102"/>
                      <a:pt x="9" y="109"/>
                      <a:pt x="4" y="109"/>
                    </a:cubicBezTo>
                    <a:cubicBezTo>
                      <a:pt x="0" y="109"/>
                      <a:pt x="7" y="115"/>
                      <a:pt x="4" y="118"/>
                    </a:cubicBezTo>
                    <a:cubicBezTo>
                      <a:pt x="1" y="121"/>
                      <a:pt x="2" y="124"/>
                      <a:pt x="5" y="124"/>
                    </a:cubicBezTo>
                    <a:cubicBezTo>
                      <a:pt x="9" y="124"/>
                      <a:pt x="7" y="128"/>
                      <a:pt x="7" y="132"/>
                    </a:cubicBezTo>
                    <a:cubicBezTo>
                      <a:pt x="7" y="137"/>
                      <a:pt x="13" y="139"/>
                      <a:pt x="13" y="139"/>
                    </a:cubicBezTo>
                    <a:cubicBezTo>
                      <a:pt x="11" y="144"/>
                      <a:pt x="11" y="144"/>
                      <a:pt x="11" y="144"/>
                    </a:cubicBezTo>
                    <a:cubicBezTo>
                      <a:pt x="11" y="144"/>
                      <a:pt x="19" y="153"/>
                      <a:pt x="20" y="155"/>
                    </a:cubicBezTo>
                    <a:cubicBezTo>
                      <a:pt x="20" y="157"/>
                      <a:pt x="25" y="163"/>
                      <a:pt x="20" y="165"/>
                    </a:cubicBezTo>
                    <a:cubicBezTo>
                      <a:pt x="16" y="167"/>
                      <a:pt x="19" y="169"/>
                      <a:pt x="19" y="169"/>
                    </a:cubicBezTo>
                    <a:cubicBezTo>
                      <a:pt x="24" y="170"/>
                      <a:pt x="24" y="170"/>
                      <a:pt x="24" y="170"/>
                    </a:cubicBezTo>
                    <a:cubicBezTo>
                      <a:pt x="25" y="173"/>
                      <a:pt x="25" y="173"/>
                      <a:pt x="25" y="173"/>
                    </a:cubicBezTo>
                    <a:cubicBezTo>
                      <a:pt x="25" y="173"/>
                      <a:pt x="31" y="173"/>
                      <a:pt x="34" y="178"/>
                    </a:cubicBezTo>
                    <a:cubicBezTo>
                      <a:pt x="38" y="182"/>
                      <a:pt x="39" y="182"/>
                      <a:pt x="39" y="185"/>
                    </a:cubicBezTo>
                    <a:cubicBezTo>
                      <a:pt x="39" y="187"/>
                      <a:pt x="42" y="187"/>
                      <a:pt x="46" y="191"/>
                    </a:cubicBezTo>
                    <a:cubicBezTo>
                      <a:pt x="50" y="194"/>
                      <a:pt x="50" y="196"/>
                      <a:pt x="50" y="198"/>
                    </a:cubicBezTo>
                    <a:cubicBezTo>
                      <a:pt x="50" y="201"/>
                      <a:pt x="58" y="204"/>
                      <a:pt x="58" y="204"/>
                    </a:cubicBezTo>
                    <a:cubicBezTo>
                      <a:pt x="61" y="211"/>
                      <a:pt x="61" y="211"/>
                      <a:pt x="61" y="211"/>
                    </a:cubicBezTo>
                    <a:cubicBezTo>
                      <a:pt x="62" y="211"/>
                      <a:pt x="63" y="212"/>
                      <a:pt x="64" y="213"/>
                    </a:cubicBezTo>
                    <a:cubicBezTo>
                      <a:pt x="65" y="217"/>
                      <a:pt x="68" y="219"/>
                      <a:pt x="68" y="219"/>
                    </a:cubicBezTo>
                    <a:cubicBezTo>
                      <a:pt x="68" y="219"/>
                      <a:pt x="73" y="222"/>
                      <a:pt x="75" y="219"/>
                    </a:cubicBezTo>
                    <a:cubicBezTo>
                      <a:pt x="78" y="216"/>
                      <a:pt x="82" y="220"/>
                      <a:pt x="82" y="220"/>
                    </a:cubicBezTo>
                    <a:cubicBezTo>
                      <a:pt x="82" y="220"/>
                      <a:pt x="85" y="217"/>
                      <a:pt x="87" y="218"/>
                    </a:cubicBezTo>
                    <a:cubicBezTo>
                      <a:pt x="89" y="219"/>
                      <a:pt x="95" y="224"/>
                      <a:pt x="100" y="229"/>
                    </a:cubicBezTo>
                    <a:cubicBezTo>
                      <a:pt x="101" y="229"/>
                      <a:pt x="106" y="227"/>
                      <a:pt x="109" y="227"/>
                    </a:cubicBezTo>
                    <a:cubicBezTo>
                      <a:pt x="111" y="227"/>
                      <a:pt x="115" y="231"/>
                      <a:pt x="116" y="229"/>
                    </a:cubicBezTo>
                    <a:cubicBezTo>
                      <a:pt x="117" y="228"/>
                      <a:pt x="122" y="226"/>
                      <a:pt x="124" y="227"/>
                    </a:cubicBezTo>
                    <a:cubicBezTo>
                      <a:pt x="126" y="228"/>
                      <a:pt x="131" y="228"/>
                      <a:pt x="131" y="226"/>
                    </a:cubicBezTo>
                    <a:cubicBezTo>
                      <a:pt x="131" y="225"/>
                      <a:pt x="133" y="224"/>
                      <a:pt x="135" y="223"/>
                    </a:cubicBezTo>
                    <a:cubicBezTo>
                      <a:pt x="135" y="222"/>
                      <a:pt x="136" y="221"/>
                      <a:pt x="136" y="221"/>
                    </a:cubicBezTo>
                    <a:cubicBezTo>
                      <a:pt x="137" y="219"/>
                      <a:pt x="143" y="215"/>
                      <a:pt x="145" y="215"/>
                    </a:cubicBezTo>
                    <a:cubicBezTo>
                      <a:pt x="148" y="214"/>
                      <a:pt x="151" y="214"/>
                      <a:pt x="152" y="215"/>
                    </a:cubicBezTo>
                    <a:cubicBezTo>
                      <a:pt x="152" y="216"/>
                      <a:pt x="154" y="217"/>
                      <a:pt x="155" y="217"/>
                    </a:cubicBezTo>
                    <a:cubicBezTo>
                      <a:pt x="156" y="211"/>
                      <a:pt x="157" y="207"/>
                      <a:pt x="155" y="207"/>
                    </a:cubicBezTo>
                    <a:cubicBezTo>
                      <a:pt x="152" y="207"/>
                      <a:pt x="146" y="204"/>
                      <a:pt x="144" y="199"/>
                    </a:cubicBezTo>
                    <a:cubicBezTo>
                      <a:pt x="142" y="193"/>
                      <a:pt x="136" y="190"/>
                      <a:pt x="135" y="186"/>
                    </a:cubicBezTo>
                    <a:cubicBezTo>
                      <a:pt x="133" y="183"/>
                      <a:pt x="126" y="184"/>
                      <a:pt x="124" y="181"/>
                    </a:cubicBezTo>
                    <a:cubicBezTo>
                      <a:pt x="123" y="178"/>
                      <a:pt x="126" y="178"/>
                      <a:pt x="126" y="174"/>
                    </a:cubicBezTo>
                    <a:cubicBezTo>
                      <a:pt x="126" y="171"/>
                      <a:pt x="135" y="173"/>
                      <a:pt x="135" y="172"/>
                    </a:cubicBezTo>
                    <a:cubicBezTo>
                      <a:pt x="136" y="172"/>
                      <a:pt x="137" y="164"/>
                      <a:pt x="137" y="160"/>
                    </a:cubicBezTo>
                    <a:cubicBezTo>
                      <a:pt x="137" y="156"/>
                      <a:pt x="142" y="151"/>
                      <a:pt x="140" y="149"/>
                    </a:cubicBezTo>
                    <a:cubicBezTo>
                      <a:pt x="138" y="147"/>
                      <a:pt x="142" y="147"/>
                      <a:pt x="145" y="144"/>
                    </a:cubicBezTo>
                    <a:cubicBezTo>
                      <a:pt x="148" y="142"/>
                      <a:pt x="146" y="136"/>
                      <a:pt x="149" y="133"/>
                    </a:cubicBezTo>
                    <a:cubicBezTo>
                      <a:pt x="151" y="131"/>
                      <a:pt x="153" y="125"/>
                      <a:pt x="156" y="125"/>
                    </a:cubicBezTo>
                    <a:cubicBezTo>
                      <a:pt x="158" y="125"/>
                      <a:pt x="160" y="122"/>
                      <a:pt x="160" y="119"/>
                    </a:cubicBezTo>
                    <a:cubicBezTo>
                      <a:pt x="160" y="117"/>
                      <a:pt x="165" y="111"/>
                      <a:pt x="165" y="106"/>
                    </a:cubicBezTo>
                    <a:cubicBezTo>
                      <a:pt x="164" y="101"/>
                      <a:pt x="162" y="95"/>
                      <a:pt x="165" y="91"/>
                    </a:cubicBezTo>
                    <a:cubicBezTo>
                      <a:pt x="169" y="87"/>
                      <a:pt x="170" y="83"/>
                      <a:pt x="169" y="80"/>
                    </a:cubicBezTo>
                    <a:cubicBezTo>
                      <a:pt x="169" y="76"/>
                      <a:pt x="174" y="75"/>
                      <a:pt x="176" y="73"/>
                    </a:cubicBezTo>
                    <a:cubicBezTo>
                      <a:pt x="177" y="72"/>
                      <a:pt x="183" y="70"/>
                      <a:pt x="187" y="63"/>
                    </a:cubicBezTo>
                    <a:cubicBezTo>
                      <a:pt x="184" y="60"/>
                      <a:pt x="181" y="58"/>
                      <a:pt x="180" y="57"/>
                    </a:cubicBezTo>
                    <a:cubicBezTo>
                      <a:pt x="176" y="55"/>
                      <a:pt x="173" y="48"/>
                      <a:pt x="173" y="39"/>
                    </a:cubicBezTo>
                    <a:cubicBezTo>
                      <a:pt x="173" y="30"/>
                      <a:pt x="171" y="23"/>
                      <a:pt x="170" y="21"/>
                    </a:cubicBezTo>
                    <a:cubicBezTo>
                      <a:pt x="170" y="18"/>
                      <a:pt x="166" y="12"/>
                      <a:pt x="161" y="9"/>
                    </a:cubicBezTo>
                    <a:cubicBezTo>
                      <a:pt x="157" y="7"/>
                      <a:pt x="155" y="4"/>
                      <a:pt x="154" y="0"/>
                    </a:cubicBezTo>
                    <a:cubicBezTo>
                      <a:pt x="154" y="1"/>
                      <a:pt x="154" y="1"/>
                      <a:pt x="154" y="1"/>
                    </a:cubicBezTo>
                    <a:cubicBezTo>
                      <a:pt x="151" y="6"/>
                      <a:pt x="151" y="5"/>
                      <a:pt x="148" y="5"/>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98" name="Freeform 44">
                <a:extLst>
                  <a:ext uri="{FF2B5EF4-FFF2-40B4-BE49-F238E27FC236}">
                    <a16:creationId xmlns:a16="http://schemas.microsoft.com/office/drawing/2014/main" id="{D6BDB1A0-BEDE-4FA8-9A06-786E1A6E82BC}"/>
                  </a:ext>
                </a:extLst>
              </p:cNvPr>
              <p:cNvSpPr>
                <a:spLocks/>
              </p:cNvSpPr>
              <p:nvPr/>
            </p:nvSpPr>
            <p:spPr bwMode="auto">
              <a:xfrm>
                <a:off x="5340350" y="3795712"/>
                <a:ext cx="49213" cy="47625"/>
              </a:xfrm>
              <a:custGeom>
                <a:avLst/>
                <a:gdLst>
                  <a:gd name="T0" fmla="*/ 8 w 22"/>
                  <a:gd name="T1" fmla="*/ 3 h 22"/>
                  <a:gd name="T2" fmla="*/ 2 w 22"/>
                  <a:gd name="T3" fmla="*/ 11 h 22"/>
                  <a:gd name="T4" fmla="*/ 2 w 22"/>
                  <a:gd name="T5" fmla="*/ 20 h 22"/>
                  <a:gd name="T6" fmla="*/ 8 w 22"/>
                  <a:gd name="T7" fmla="*/ 20 h 22"/>
                  <a:gd name="T8" fmla="*/ 14 w 22"/>
                  <a:gd name="T9" fmla="*/ 22 h 22"/>
                  <a:gd name="T10" fmla="*/ 18 w 22"/>
                  <a:gd name="T11" fmla="*/ 16 h 22"/>
                  <a:gd name="T12" fmla="*/ 12 w 22"/>
                  <a:gd name="T13" fmla="*/ 14 h 22"/>
                  <a:gd name="T14" fmla="*/ 19 w 22"/>
                  <a:gd name="T15" fmla="*/ 8 h 22"/>
                  <a:gd name="T16" fmla="*/ 18 w 22"/>
                  <a:gd name="T17" fmla="*/ 2 h 22"/>
                  <a:gd name="T18" fmla="*/ 16 w 22"/>
                  <a:gd name="T19" fmla="*/ 0 h 22"/>
                  <a:gd name="T20" fmla="*/ 13 w 22"/>
                  <a:gd name="T21" fmla="*/ 3 h 22"/>
                  <a:gd name="T22" fmla="*/ 8 w 22"/>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2">
                    <a:moveTo>
                      <a:pt x="8" y="3"/>
                    </a:moveTo>
                    <a:cubicBezTo>
                      <a:pt x="7" y="4"/>
                      <a:pt x="4" y="8"/>
                      <a:pt x="2" y="11"/>
                    </a:cubicBezTo>
                    <a:cubicBezTo>
                      <a:pt x="0" y="14"/>
                      <a:pt x="1" y="19"/>
                      <a:pt x="2" y="20"/>
                    </a:cubicBezTo>
                    <a:cubicBezTo>
                      <a:pt x="3" y="22"/>
                      <a:pt x="6" y="21"/>
                      <a:pt x="8" y="20"/>
                    </a:cubicBezTo>
                    <a:cubicBezTo>
                      <a:pt x="10" y="19"/>
                      <a:pt x="11" y="19"/>
                      <a:pt x="14" y="22"/>
                    </a:cubicBezTo>
                    <a:cubicBezTo>
                      <a:pt x="15" y="20"/>
                      <a:pt x="17" y="18"/>
                      <a:pt x="18" y="16"/>
                    </a:cubicBezTo>
                    <a:cubicBezTo>
                      <a:pt x="15" y="15"/>
                      <a:pt x="13" y="14"/>
                      <a:pt x="12" y="14"/>
                    </a:cubicBezTo>
                    <a:cubicBezTo>
                      <a:pt x="11" y="12"/>
                      <a:pt x="16" y="9"/>
                      <a:pt x="19" y="8"/>
                    </a:cubicBezTo>
                    <a:cubicBezTo>
                      <a:pt x="22" y="8"/>
                      <a:pt x="20" y="4"/>
                      <a:pt x="18" y="2"/>
                    </a:cubicBezTo>
                    <a:cubicBezTo>
                      <a:pt x="17" y="1"/>
                      <a:pt x="17" y="1"/>
                      <a:pt x="16" y="0"/>
                    </a:cubicBezTo>
                    <a:cubicBezTo>
                      <a:pt x="15" y="1"/>
                      <a:pt x="13" y="2"/>
                      <a:pt x="13" y="3"/>
                    </a:cubicBezTo>
                    <a:cubicBezTo>
                      <a:pt x="12" y="4"/>
                      <a:pt x="10" y="3"/>
                      <a:pt x="8" y="3"/>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99" name="Freeform 45">
                <a:extLst>
                  <a:ext uri="{FF2B5EF4-FFF2-40B4-BE49-F238E27FC236}">
                    <a16:creationId xmlns:a16="http://schemas.microsoft.com/office/drawing/2014/main" id="{2CD97799-77E5-4D0E-BE27-AD18EBC859F9}"/>
                  </a:ext>
                </a:extLst>
              </p:cNvPr>
              <p:cNvSpPr>
                <a:spLocks/>
              </p:cNvSpPr>
              <p:nvPr/>
            </p:nvSpPr>
            <p:spPr bwMode="auto">
              <a:xfrm>
                <a:off x="5208588" y="3659188"/>
                <a:ext cx="166688" cy="144462"/>
              </a:xfrm>
              <a:custGeom>
                <a:avLst/>
                <a:gdLst>
                  <a:gd name="T0" fmla="*/ 14 w 76"/>
                  <a:gd name="T1" fmla="*/ 10 h 66"/>
                  <a:gd name="T2" fmla="*/ 7 w 76"/>
                  <a:gd name="T3" fmla="*/ 17 h 66"/>
                  <a:gd name="T4" fmla="*/ 3 w 76"/>
                  <a:gd name="T5" fmla="*/ 28 h 66"/>
                  <a:gd name="T6" fmla="*/ 3 w 76"/>
                  <a:gd name="T7" fmla="*/ 43 h 66"/>
                  <a:gd name="T8" fmla="*/ 12 w 76"/>
                  <a:gd name="T9" fmla="*/ 44 h 66"/>
                  <a:gd name="T10" fmla="*/ 16 w 76"/>
                  <a:gd name="T11" fmla="*/ 40 h 66"/>
                  <a:gd name="T12" fmla="*/ 21 w 76"/>
                  <a:gd name="T13" fmla="*/ 39 h 66"/>
                  <a:gd name="T14" fmla="*/ 28 w 76"/>
                  <a:gd name="T15" fmla="*/ 41 h 66"/>
                  <a:gd name="T16" fmla="*/ 33 w 76"/>
                  <a:gd name="T17" fmla="*/ 41 h 66"/>
                  <a:gd name="T18" fmla="*/ 44 w 76"/>
                  <a:gd name="T19" fmla="*/ 41 h 66"/>
                  <a:gd name="T20" fmla="*/ 68 w 76"/>
                  <a:gd name="T21" fmla="*/ 65 h 66"/>
                  <a:gd name="T22" fmla="*/ 68 w 76"/>
                  <a:gd name="T23" fmla="*/ 65 h 66"/>
                  <a:gd name="T24" fmla="*/ 73 w 76"/>
                  <a:gd name="T25" fmla="*/ 65 h 66"/>
                  <a:gd name="T26" fmla="*/ 76 w 76"/>
                  <a:gd name="T27" fmla="*/ 62 h 66"/>
                  <a:gd name="T28" fmla="*/ 64 w 76"/>
                  <a:gd name="T29" fmla="*/ 49 h 66"/>
                  <a:gd name="T30" fmla="*/ 46 w 76"/>
                  <a:gd name="T31" fmla="*/ 37 h 66"/>
                  <a:gd name="T32" fmla="*/ 39 w 76"/>
                  <a:gd name="T33" fmla="*/ 29 h 66"/>
                  <a:gd name="T34" fmla="*/ 31 w 76"/>
                  <a:gd name="T35" fmla="*/ 13 h 66"/>
                  <a:gd name="T36" fmla="*/ 25 w 76"/>
                  <a:gd name="T37" fmla="*/ 0 h 66"/>
                  <a:gd name="T38" fmla="*/ 14 w 76"/>
                  <a:gd name="T39"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 h="66">
                    <a:moveTo>
                      <a:pt x="14" y="10"/>
                    </a:moveTo>
                    <a:cubicBezTo>
                      <a:pt x="12" y="12"/>
                      <a:pt x="7" y="13"/>
                      <a:pt x="7" y="17"/>
                    </a:cubicBezTo>
                    <a:cubicBezTo>
                      <a:pt x="8" y="20"/>
                      <a:pt x="7" y="24"/>
                      <a:pt x="3" y="28"/>
                    </a:cubicBezTo>
                    <a:cubicBezTo>
                      <a:pt x="0" y="32"/>
                      <a:pt x="2" y="38"/>
                      <a:pt x="3" y="43"/>
                    </a:cubicBezTo>
                    <a:cubicBezTo>
                      <a:pt x="7" y="43"/>
                      <a:pt x="11" y="43"/>
                      <a:pt x="12" y="44"/>
                    </a:cubicBezTo>
                    <a:cubicBezTo>
                      <a:pt x="14" y="45"/>
                      <a:pt x="14" y="44"/>
                      <a:pt x="16" y="40"/>
                    </a:cubicBezTo>
                    <a:cubicBezTo>
                      <a:pt x="17" y="37"/>
                      <a:pt x="19" y="37"/>
                      <a:pt x="21" y="39"/>
                    </a:cubicBezTo>
                    <a:cubicBezTo>
                      <a:pt x="23" y="40"/>
                      <a:pt x="24" y="43"/>
                      <a:pt x="28" y="41"/>
                    </a:cubicBezTo>
                    <a:cubicBezTo>
                      <a:pt x="31" y="40"/>
                      <a:pt x="31" y="41"/>
                      <a:pt x="33" y="41"/>
                    </a:cubicBezTo>
                    <a:cubicBezTo>
                      <a:pt x="35" y="42"/>
                      <a:pt x="42" y="41"/>
                      <a:pt x="44" y="41"/>
                    </a:cubicBezTo>
                    <a:cubicBezTo>
                      <a:pt x="46" y="42"/>
                      <a:pt x="68" y="65"/>
                      <a:pt x="68" y="65"/>
                    </a:cubicBezTo>
                    <a:cubicBezTo>
                      <a:pt x="68" y="65"/>
                      <a:pt x="68" y="65"/>
                      <a:pt x="68" y="65"/>
                    </a:cubicBezTo>
                    <a:cubicBezTo>
                      <a:pt x="70" y="65"/>
                      <a:pt x="72" y="66"/>
                      <a:pt x="73" y="65"/>
                    </a:cubicBezTo>
                    <a:cubicBezTo>
                      <a:pt x="73" y="64"/>
                      <a:pt x="75" y="63"/>
                      <a:pt x="76" y="62"/>
                    </a:cubicBezTo>
                    <a:cubicBezTo>
                      <a:pt x="73" y="60"/>
                      <a:pt x="69" y="56"/>
                      <a:pt x="64" y="49"/>
                    </a:cubicBezTo>
                    <a:cubicBezTo>
                      <a:pt x="58" y="41"/>
                      <a:pt x="50" y="37"/>
                      <a:pt x="46" y="37"/>
                    </a:cubicBezTo>
                    <a:cubicBezTo>
                      <a:pt x="42" y="37"/>
                      <a:pt x="42" y="30"/>
                      <a:pt x="39" y="29"/>
                    </a:cubicBezTo>
                    <a:cubicBezTo>
                      <a:pt x="37" y="29"/>
                      <a:pt x="31" y="19"/>
                      <a:pt x="31" y="13"/>
                    </a:cubicBezTo>
                    <a:cubicBezTo>
                      <a:pt x="31" y="9"/>
                      <a:pt x="28" y="4"/>
                      <a:pt x="25" y="0"/>
                    </a:cubicBezTo>
                    <a:cubicBezTo>
                      <a:pt x="21" y="7"/>
                      <a:pt x="15" y="9"/>
                      <a:pt x="14" y="10"/>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00" name="Freeform 46">
                <a:extLst>
                  <a:ext uri="{FF2B5EF4-FFF2-40B4-BE49-F238E27FC236}">
                    <a16:creationId xmlns:a16="http://schemas.microsoft.com/office/drawing/2014/main" id="{A12B3E13-BB64-47C0-9A41-85CBA0CDBD87}"/>
                  </a:ext>
                </a:extLst>
              </p:cNvPr>
              <p:cNvSpPr>
                <a:spLocks/>
              </p:cNvSpPr>
              <p:nvPr/>
            </p:nvSpPr>
            <p:spPr bwMode="auto">
              <a:xfrm>
                <a:off x="5122863" y="3740150"/>
                <a:ext cx="373062" cy="290513"/>
              </a:xfrm>
              <a:custGeom>
                <a:avLst/>
                <a:gdLst>
                  <a:gd name="T0" fmla="*/ 12 w 170"/>
                  <a:gd name="T1" fmla="*/ 86 h 132"/>
                  <a:gd name="T2" fmla="*/ 21 w 170"/>
                  <a:gd name="T3" fmla="*/ 99 h 132"/>
                  <a:gd name="T4" fmla="*/ 32 w 170"/>
                  <a:gd name="T5" fmla="*/ 107 h 132"/>
                  <a:gd name="T6" fmla="*/ 32 w 170"/>
                  <a:gd name="T7" fmla="*/ 117 h 132"/>
                  <a:gd name="T8" fmla="*/ 35 w 170"/>
                  <a:gd name="T9" fmla="*/ 119 h 132"/>
                  <a:gd name="T10" fmla="*/ 47 w 170"/>
                  <a:gd name="T11" fmla="*/ 121 h 132"/>
                  <a:gd name="T12" fmla="*/ 60 w 170"/>
                  <a:gd name="T13" fmla="*/ 128 h 132"/>
                  <a:gd name="T14" fmla="*/ 73 w 170"/>
                  <a:gd name="T15" fmla="*/ 131 h 132"/>
                  <a:gd name="T16" fmla="*/ 80 w 170"/>
                  <a:gd name="T17" fmla="*/ 125 h 132"/>
                  <a:gd name="T18" fmla="*/ 90 w 170"/>
                  <a:gd name="T19" fmla="*/ 123 h 132"/>
                  <a:gd name="T20" fmla="*/ 96 w 170"/>
                  <a:gd name="T21" fmla="*/ 125 h 132"/>
                  <a:gd name="T22" fmla="*/ 101 w 170"/>
                  <a:gd name="T23" fmla="*/ 123 h 132"/>
                  <a:gd name="T24" fmla="*/ 110 w 170"/>
                  <a:gd name="T25" fmla="*/ 122 h 132"/>
                  <a:gd name="T26" fmla="*/ 125 w 170"/>
                  <a:gd name="T27" fmla="*/ 114 h 132"/>
                  <a:gd name="T28" fmla="*/ 138 w 170"/>
                  <a:gd name="T29" fmla="*/ 112 h 132"/>
                  <a:gd name="T30" fmla="*/ 168 w 170"/>
                  <a:gd name="T31" fmla="*/ 82 h 132"/>
                  <a:gd name="T32" fmla="*/ 164 w 170"/>
                  <a:gd name="T33" fmla="*/ 79 h 132"/>
                  <a:gd name="T34" fmla="*/ 148 w 170"/>
                  <a:gd name="T35" fmla="*/ 76 h 132"/>
                  <a:gd name="T36" fmla="*/ 125 w 170"/>
                  <a:gd name="T37" fmla="*/ 68 h 132"/>
                  <a:gd name="T38" fmla="*/ 118 w 170"/>
                  <a:gd name="T39" fmla="*/ 61 h 132"/>
                  <a:gd name="T40" fmla="*/ 111 w 170"/>
                  <a:gd name="T41" fmla="*/ 51 h 132"/>
                  <a:gd name="T42" fmla="*/ 113 w 170"/>
                  <a:gd name="T43" fmla="*/ 47 h 132"/>
                  <a:gd name="T44" fmla="*/ 107 w 170"/>
                  <a:gd name="T45" fmla="*/ 45 h 132"/>
                  <a:gd name="T46" fmla="*/ 101 w 170"/>
                  <a:gd name="T47" fmla="*/ 45 h 132"/>
                  <a:gd name="T48" fmla="*/ 101 w 170"/>
                  <a:gd name="T49" fmla="*/ 36 h 132"/>
                  <a:gd name="T50" fmla="*/ 107 w 170"/>
                  <a:gd name="T51" fmla="*/ 28 h 132"/>
                  <a:gd name="T52" fmla="*/ 83 w 170"/>
                  <a:gd name="T53" fmla="*/ 4 h 132"/>
                  <a:gd name="T54" fmla="*/ 72 w 170"/>
                  <a:gd name="T55" fmla="*/ 4 h 132"/>
                  <a:gd name="T56" fmla="*/ 67 w 170"/>
                  <a:gd name="T57" fmla="*/ 4 h 132"/>
                  <a:gd name="T58" fmla="*/ 60 w 170"/>
                  <a:gd name="T59" fmla="*/ 2 h 132"/>
                  <a:gd name="T60" fmla="*/ 55 w 170"/>
                  <a:gd name="T61" fmla="*/ 3 h 132"/>
                  <a:gd name="T62" fmla="*/ 51 w 170"/>
                  <a:gd name="T63" fmla="*/ 7 h 132"/>
                  <a:gd name="T64" fmla="*/ 42 w 170"/>
                  <a:gd name="T65" fmla="*/ 6 h 132"/>
                  <a:gd name="T66" fmla="*/ 42 w 170"/>
                  <a:gd name="T67" fmla="*/ 6 h 132"/>
                  <a:gd name="T68" fmla="*/ 37 w 170"/>
                  <a:gd name="T69" fmla="*/ 19 h 132"/>
                  <a:gd name="T70" fmla="*/ 33 w 170"/>
                  <a:gd name="T71" fmla="*/ 25 h 132"/>
                  <a:gd name="T72" fmla="*/ 26 w 170"/>
                  <a:gd name="T73" fmla="*/ 33 h 132"/>
                  <a:gd name="T74" fmla="*/ 22 w 170"/>
                  <a:gd name="T75" fmla="*/ 44 h 132"/>
                  <a:gd name="T76" fmla="*/ 17 w 170"/>
                  <a:gd name="T77" fmla="*/ 49 h 132"/>
                  <a:gd name="T78" fmla="*/ 14 w 170"/>
                  <a:gd name="T79" fmla="*/ 60 h 132"/>
                  <a:gd name="T80" fmla="*/ 12 w 170"/>
                  <a:gd name="T81" fmla="*/ 72 h 132"/>
                  <a:gd name="T82" fmla="*/ 3 w 170"/>
                  <a:gd name="T83" fmla="*/ 74 h 132"/>
                  <a:gd name="T84" fmla="*/ 1 w 170"/>
                  <a:gd name="T85" fmla="*/ 81 h 132"/>
                  <a:gd name="T86" fmla="*/ 12 w 170"/>
                  <a:gd name="T87" fmla="*/ 8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132">
                    <a:moveTo>
                      <a:pt x="12" y="86"/>
                    </a:moveTo>
                    <a:cubicBezTo>
                      <a:pt x="13" y="90"/>
                      <a:pt x="19" y="93"/>
                      <a:pt x="21" y="99"/>
                    </a:cubicBezTo>
                    <a:cubicBezTo>
                      <a:pt x="23" y="104"/>
                      <a:pt x="29" y="107"/>
                      <a:pt x="32" y="107"/>
                    </a:cubicBezTo>
                    <a:cubicBezTo>
                      <a:pt x="34" y="107"/>
                      <a:pt x="33" y="111"/>
                      <a:pt x="32" y="117"/>
                    </a:cubicBezTo>
                    <a:cubicBezTo>
                      <a:pt x="33" y="118"/>
                      <a:pt x="34" y="118"/>
                      <a:pt x="35" y="119"/>
                    </a:cubicBezTo>
                    <a:cubicBezTo>
                      <a:pt x="37" y="120"/>
                      <a:pt x="44" y="119"/>
                      <a:pt x="47" y="121"/>
                    </a:cubicBezTo>
                    <a:cubicBezTo>
                      <a:pt x="49" y="123"/>
                      <a:pt x="57" y="128"/>
                      <a:pt x="60" y="128"/>
                    </a:cubicBezTo>
                    <a:cubicBezTo>
                      <a:pt x="62" y="128"/>
                      <a:pt x="71" y="130"/>
                      <a:pt x="73" y="131"/>
                    </a:cubicBezTo>
                    <a:cubicBezTo>
                      <a:pt x="74" y="132"/>
                      <a:pt x="76" y="127"/>
                      <a:pt x="80" y="125"/>
                    </a:cubicBezTo>
                    <a:cubicBezTo>
                      <a:pt x="84" y="122"/>
                      <a:pt x="89" y="121"/>
                      <a:pt x="90" y="123"/>
                    </a:cubicBezTo>
                    <a:cubicBezTo>
                      <a:pt x="91" y="124"/>
                      <a:pt x="94" y="126"/>
                      <a:pt x="96" y="125"/>
                    </a:cubicBezTo>
                    <a:cubicBezTo>
                      <a:pt x="96" y="125"/>
                      <a:pt x="99" y="124"/>
                      <a:pt x="101" y="123"/>
                    </a:cubicBezTo>
                    <a:cubicBezTo>
                      <a:pt x="105" y="122"/>
                      <a:pt x="109" y="122"/>
                      <a:pt x="110" y="122"/>
                    </a:cubicBezTo>
                    <a:cubicBezTo>
                      <a:pt x="112" y="122"/>
                      <a:pt x="118" y="114"/>
                      <a:pt x="125" y="114"/>
                    </a:cubicBezTo>
                    <a:cubicBezTo>
                      <a:pt x="132" y="114"/>
                      <a:pt x="134" y="115"/>
                      <a:pt x="138" y="112"/>
                    </a:cubicBezTo>
                    <a:cubicBezTo>
                      <a:pt x="141" y="108"/>
                      <a:pt x="165" y="84"/>
                      <a:pt x="168" y="82"/>
                    </a:cubicBezTo>
                    <a:cubicBezTo>
                      <a:pt x="170" y="80"/>
                      <a:pt x="166" y="79"/>
                      <a:pt x="164" y="79"/>
                    </a:cubicBezTo>
                    <a:cubicBezTo>
                      <a:pt x="161" y="79"/>
                      <a:pt x="156" y="79"/>
                      <a:pt x="148" y="76"/>
                    </a:cubicBezTo>
                    <a:cubicBezTo>
                      <a:pt x="140" y="73"/>
                      <a:pt x="128" y="68"/>
                      <a:pt x="125" y="68"/>
                    </a:cubicBezTo>
                    <a:cubicBezTo>
                      <a:pt x="123" y="67"/>
                      <a:pt x="120" y="62"/>
                      <a:pt x="118" y="61"/>
                    </a:cubicBezTo>
                    <a:cubicBezTo>
                      <a:pt x="116" y="60"/>
                      <a:pt x="112" y="53"/>
                      <a:pt x="111" y="51"/>
                    </a:cubicBezTo>
                    <a:cubicBezTo>
                      <a:pt x="111" y="50"/>
                      <a:pt x="111" y="49"/>
                      <a:pt x="113" y="47"/>
                    </a:cubicBezTo>
                    <a:cubicBezTo>
                      <a:pt x="110" y="44"/>
                      <a:pt x="109" y="44"/>
                      <a:pt x="107" y="45"/>
                    </a:cubicBezTo>
                    <a:cubicBezTo>
                      <a:pt x="105" y="46"/>
                      <a:pt x="102" y="47"/>
                      <a:pt x="101" y="45"/>
                    </a:cubicBezTo>
                    <a:cubicBezTo>
                      <a:pt x="100" y="44"/>
                      <a:pt x="99" y="39"/>
                      <a:pt x="101" y="36"/>
                    </a:cubicBezTo>
                    <a:cubicBezTo>
                      <a:pt x="104" y="33"/>
                      <a:pt x="107" y="28"/>
                      <a:pt x="107" y="28"/>
                    </a:cubicBezTo>
                    <a:cubicBezTo>
                      <a:pt x="107" y="28"/>
                      <a:pt x="85" y="5"/>
                      <a:pt x="83" y="4"/>
                    </a:cubicBezTo>
                    <a:cubicBezTo>
                      <a:pt x="81" y="4"/>
                      <a:pt x="74" y="5"/>
                      <a:pt x="72" y="4"/>
                    </a:cubicBezTo>
                    <a:cubicBezTo>
                      <a:pt x="70" y="4"/>
                      <a:pt x="70" y="3"/>
                      <a:pt x="67" y="4"/>
                    </a:cubicBezTo>
                    <a:cubicBezTo>
                      <a:pt x="63" y="6"/>
                      <a:pt x="62" y="3"/>
                      <a:pt x="60" y="2"/>
                    </a:cubicBezTo>
                    <a:cubicBezTo>
                      <a:pt x="58" y="0"/>
                      <a:pt x="56" y="0"/>
                      <a:pt x="55" y="3"/>
                    </a:cubicBezTo>
                    <a:cubicBezTo>
                      <a:pt x="53" y="7"/>
                      <a:pt x="53" y="8"/>
                      <a:pt x="51" y="7"/>
                    </a:cubicBezTo>
                    <a:cubicBezTo>
                      <a:pt x="50" y="6"/>
                      <a:pt x="46" y="6"/>
                      <a:pt x="42" y="6"/>
                    </a:cubicBezTo>
                    <a:cubicBezTo>
                      <a:pt x="42" y="6"/>
                      <a:pt x="42" y="6"/>
                      <a:pt x="42" y="6"/>
                    </a:cubicBezTo>
                    <a:cubicBezTo>
                      <a:pt x="42" y="11"/>
                      <a:pt x="37" y="17"/>
                      <a:pt x="37" y="19"/>
                    </a:cubicBezTo>
                    <a:cubicBezTo>
                      <a:pt x="37" y="22"/>
                      <a:pt x="35" y="25"/>
                      <a:pt x="33" y="25"/>
                    </a:cubicBezTo>
                    <a:cubicBezTo>
                      <a:pt x="30" y="25"/>
                      <a:pt x="28" y="31"/>
                      <a:pt x="26" y="33"/>
                    </a:cubicBezTo>
                    <a:cubicBezTo>
                      <a:pt x="23" y="36"/>
                      <a:pt x="25" y="42"/>
                      <a:pt x="22" y="44"/>
                    </a:cubicBezTo>
                    <a:cubicBezTo>
                      <a:pt x="19" y="47"/>
                      <a:pt x="15" y="47"/>
                      <a:pt x="17" y="49"/>
                    </a:cubicBezTo>
                    <a:cubicBezTo>
                      <a:pt x="19" y="51"/>
                      <a:pt x="14" y="56"/>
                      <a:pt x="14" y="60"/>
                    </a:cubicBezTo>
                    <a:cubicBezTo>
                      <a:pt x="14" y="64"/>
                      <a:pt x="13" y="72"/>
                      <a:pt x="12" y="72"/>
                    </a:cubicBezTo>
                    <a:cubicBezTo>
                      <a:pt x="12" y="73"/>
                      <a:pt x="3" y="71"/>
                      <a:pt x="3" y="74"/>
                    </a:cubicBezTo>
                    <a:cubicBezTo>
                      <a:pt x="3" y="78"/>
                      <a:pt x="0" y="78"/>
                      <a:pt x="1" y="81"/>
                    </a:cubicBezTo>
                    <a:cubicBezTo>
                      <a:pt x="3" y="84"/>
                      <a:pt x="10" y="83"/>
                      <a:pt x="12" y="86"/>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01" name="Freeform 47">
                <a:extLst>
                  <a:ext uri="{FF2B5EF4-FFF2-40B4-BE49-F238E27FC236}">
                    <a16:creationId xmlns:a16="http://schemas.microsoft.com/office/drawing/2014/main" id="{AA919101-3EEC-4B59-9935-AC8CF91B7C75}"/>
                  </a:ext>
                </a:extLst>
              </p:cNvPr>
              <p:cNvSpPr>
                <a:spLocks/>
              </p:cNvSpPr>
              <p:nvPr/>
            </p:nvSpPr>
            <p:spPr bwMode="auto">
              <a:xfrm>
                <a:off x="5180013" y="3209925"/>
                <a:ext cx="39687" cy="46037"/>
              </a:xfrm>
              <a:custGeom>
                <a:avLst/>
                <a:gdLst>
                  <a:gd name="T0" fmla="*/ 14 w 18"/>
                  <a:gd name="T1" fmla="*/ 9 h 21"/>
                  <a:gd name="T2" fmla="*/ 9 w 18"/>
                  <a:gd name="T3" fmla="*/ 0 h 21"/>
                  <a:gd name="T4" fmla="*/ 9 w 18"/>
                  <a:gd name="T5" fmla="*/ 2 h 21"/>
                  <a:gd name="T6" fmla="*/ 0 w 18"/>
                  <a:gd name="T7" fmla="*/ 19 h 21"/>
                  <a:gd name="T8" fmla="*/ 6 w 18"/>
                  <a:gd name="T9" fmla="*/ 21 h 21"/>
                  <a:gd name="T10" fmla="*/ 14 w 18"/>
                  <a:gd name="T11" fmla="*/ 9 h 21"/>
                </a:gdLst>
                <a:ahLst/>
                <a:cxnLst>
                  <a:cxn ang="0">
                    <a:pos x="T0" y="T1"/>
                  </a:cxn>
                  <a:cxn ang="0">
                    <a:pos x="T2" y="T3"/>
                  </a:cxn>
                  <a:cxn ang="0">
                    <a:pos x="T4" y="T5"/>
                  </a:cxn>
                  <a:cxn ang="0">
                    <a:pos x="T6" y="T7"/>
                  </a:cxn>
                  <a:cxn ang="0">
                    <a:pos x="T8" y="T9"/>
                  </a:cxn>
                  <a:cxn ang="0">
                    <a:pos x="T10" y="T11"/>
                  </a:cxn>
                </a:cxnLst>
                <a:rect l="0" t="0" r="r" b="b"/>
                <a:pathLst>
                  <a:path w="18" h="21">
                    <a:moveTo>
                      <a:pt x="14" y="9"/>
                    </a:moveTo>
                    <a:cubicBezTo>
                      <a:pt x="17" y="7"/>
                      <a:pt x="18" y="0"/>
                      <a:pt x="9" y="0"/>
                    </a:cubicBezTo>
                    <a:cubicBezTo>
                      <a:pt x="9" y="1"/>
                      <a:pt x="9" y="1"/>
                      <a:pt x="9" y="2"/>
                    </a:cubicBezTo>
                    <a:cubicBezTo>
                      <a:pt x="9" y="5"/>
                      <a:pt x="3" y="12"/>
                      <a:pt x="0" y="19"/>
                    </a:cubicBezTo>
                    <a:cubicBezTo>
                      <a:pt x="6" y="21"/>
                      <a:pt x="6" y="21"/>
                      <a:pt x="6" y="21"/>
                    </a:cubicBezTo>
                    <a:cubicBezTo>
                      <a:pt x="9" y="16"/>
                      <a:pt x="13" y="11"/>
                      <a:pt x="14" y="9"/>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02" name="Freeform 48">
                <a:extLst>
                  <a:ext uri="{FF2B5EF4-FFF2-40B4-BE49-F238E27FC236}">
                    <a16:creationId xmlns:a16="http://schemas.microsoft.com/office/drawing/2014/main" id="{81BC92E9-0DEA-4196-97C6-F1E7ED6483B1}"/>
                  </a:ext>
                </a:extLst>
              </p:cNvPr>
              <p:cNvSpPr>
                <a:spLocks/>
              </p:cNvSpPr>
              <p:nvPr/>
            </p:nvSpPr>
            <p:spPr bwMode="auto">
              <a:xfrm>
                <a:off x="5194300" y="3141664"/>
                <a:ext cx="168275" cy="136525"/>
              </a:xfrm>
              <a:custGeom>
                <a:avLst/>
                <a:gdLst>
                  <a:gd name="T0" fmla="*/ 8 w 77"/>
                  <a:gd name="T1" fmla="*/ 40 h 62"/>
                  <a:gd name="T2" fmla="*/ 0 w 77"/>
                  <a:gd name="T3" fmla="*/ 52 h 62"/>
                  <a:gd name="T4" fmla="*/ 0 w 77"/>
                  <a:gd name="T5" fmla="*/ 52 h 62"/>
                  <a:gd name="T6" fmla="*/ 1 w 77"/>
                  <a:gd name="T7" fmla="*/ 56 h 62"/>
                  <a:gd name="T8" fmla="*/ 12 w 77"/>
                  <a:gd name="T9" fmla="*/ 62 h 62"/>
                  <a:gd name="T10" fmla="*/ 22 w 77"/>
                  <a:gd name="T11" fmla="*/ 56 h 62"/>
                  <a:gd name="T12" fmla="*/ 61 w 77"/>
                  <a:gd name="T13" fmla="*/ 36 h 62"/>
                  <a:gd name="T14" fmla="*/ 64 w 77"/>
                  <a:gd name="T15" fmla="*/ 30 h 62"/>
                  <a:gd name="T16" fmla="*/ 64 w 77"/>
                  <a:gd name="T17" fmla="*/ 21 h 62"/>
                  <a:gd name="T18" fmla="*/ 64 w 77"/>
                  <a:gd name="T19" fmla="*/ 11 h 62"/>
                  <a:gd name="T20" fmla="*/ 71 w 77"/>
                  <a:gd name="T21" fmla="*/ 6 h 62"/>
                  <a:gd name="T22" fmla="*/ 77 w 77"/>
                  <a:gd name="T23" fmla="*/ 1 h 62"/>
                  <a:gd name="T24" fmla="*/ 73 w 77"/>
                  <a:gd name="T25" fmla="*/ 0 h 62"/>
                  <a:gd name="T26" fmla="*/ 60 w 77"/>
                  <a:gd name="T27" fmla="*/ 2 h 62"/>
                  <a:gd name="T28" fmla="*/ 45 w 77"/>
                  <a:gd name="T29" fmla="*/ 6 h 62"/>
                  <a:gd name="T30" fmla="*/ 32 w 77"/>
                  <a:gd name="T31" fmla="*/ 6 h 62"/>
                  <a:gd name="T32" fmla="*/ 25 w 77"/>
                  <a:gd name="T33" fmla="*/ 7 h 62"/>
                  <a:gd name="T34" fmla="*/ 15 w 77"/>
                  <a:gd name="T35" fmla="*/ 7 h 62"/>
                  <a:gd name="T36" fmla="*/ 11 w 77"/>
                  <a:gd name="T37" fmla="*/ 10 h 62"/>
                  <a:gd name="T38" fmla="*/ 4 w 77"/>
                  <a:gd name="T39" fmla="*/ 17 h 62"/>
                  <a:gd name="T40" fmla="*/ 4 w 77"/>
                  <a:gd name="T41" fmla="*/ 23 h 62"/>
                  <a:gd name="T42" fmla="*/ 3 w 77"/>
                  <a:gd name="T43" fmla="*/ 31 h 62"/>
                  <a:gd name="T44" fmla="*/ 8 w 77"/>
                  <a:gd name="T45" fmla="*/ 4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62">
                    <a:moveTo>
                      <a:pt x="8" y="40"/>
                    </a:moveTo>
                    <a:cubicBezTo>
                      <a:pt x="7" y="42"/>
                      <a:pt x="3" y="47"/>
                      <a:pt x="0" y="52"/>
                    </a:cubicBezTo>
                    <a:cubicBezTo>
                      <a:pt x="0" y="52"/>
                      <a:pt x="0" y="52"/>
                      <a:pt x="0" y="52"/>
                    </a:cubicBezTo>
                    <a:cubicBezTo>
                      <a:pt x="1" y="56"/>
                      <a:pt x="1" y="56"/>
                      <a:pt x="1" y="56"/>
                    </a:cubicBezTo>
                    <a:cubicBezTo>
                      <a:pt x="12" y="62"/>
                      <a:pt x="12" y="62"/>
                      <a:pt x="12" y="62"/>
                    </a:cubicBezTo>
                    <a:cubicBezTo>
                      <a:pt x="12" y="62"/>
                      <a:pt x="19" y="56"/>
                      <a:pt x="22" y="56"/>
                    </a:cubicBezTo>
                    <a:cubicBezTo>
                      <a:pt x="25" y="55"/>
                      <a:pt x="61" y="36"/>
                      <a:pt x="61" y="36"/>
                    </a:cubicBezTo>
                    <a:cubicBezTo>
                      <a:pt x="61" y="36"/>
                      <a:pt x="64" y="31"/>
                      <a:pt x="64" y="30"/>
                    </a:cubicBezTo>
                    <a:cubicBezTo>
                      <a:pt x="63" y="28"/>
                      <a:pt x="63" y="23"/>
                      <a:pt x="64" y="21"/>
                    </a:cubicBezTo>
                    <a:cubicBezTo>
                      <a:pt x="66" y="18"/>
                      <a:pt x="62" y="15"/>
                      <a:pt x="64" y="11"/>
                    </a:cubicBezTo>
                    <a:cubicBezTo>
                      <a:pt x="65" y="8"/>
                      <a:pt x="71" y="6"/>
                      <a:pt x="71" y="6"/>
                    </a:cubicBezTo>
                    <a:cubicBezTo>
                      <a:pt x="77" y="1"/>
                      <a:pt x="77" y="1"/>
                      <a:pt x="77" y="1"/>
                    </a:cubicBezTo>
                    <a:cubicBezTo>
                      <a:pt x="73" y="0"/>
                      <a:pt x="73" y="0"/>
                      <a:pt x="73" y="0"/>
                    </a:cubicBezTo>
                    <a:cubicBezTo>
                      <a:pt x="73" y="0"/>
                      <a:pt x="67" y="2"/>
                      <a:pt x="60" y="2"/>
                    </a:cubicBezTo>
                    <a:cubicBezTo>
                      <a:pt x="54" y="1"/>
                      <a:pt x="52" y="6"/>
                      <a:pt x="45" y="6"/>
                    </a:cubicBezTo>
                    <a:cubicBezTo>
                      <a:pt x="38" y="6"/>
                      <a:pt x="34" y="8"/>
                      <a:pt x="32" y="6"/>
                    </a:cubicBezTo>
                    <a:cubicBezTo>
                      <a:pt x="31" y="3"/>
                      <a:pt x="30" y="5"/>
                      <a:pt x="25" y="7"/>
                    </a:cubicBezTo>
                    <a:cubicBezTo>
                      <a:pt x="20" y="9"/>
                      <a:pt x="17" y="9"/>
                      <a:pt x="15" y="7"/>
                    </a:cubicBezTo>
                    <a:cubicBezTo>
                      <a:pt x="13" y="5"/>
                      <a:pt x="11" y="7"/>
                      <a:pt x="11" y="10"/>
                    </a:cubicBezTo>
                    <a:cubicBezTo>
                      <a:pt x="10" y="12"/>
                      <a:pt x="11" y="16"/>
                      <a:pt x="4" y="17"/>
                    </a:cubicBezTo>
                    <a:cubicBezTo>
                      <a:pt x="3" y="19"/>
                      <a:pt x="3" y="22"/>
                      <a:pt x="4" y="23"/>
                    </a:cubicBezTo>
                    <a:cubicBezTo>
                      <a:pt x="6" y="25"/>
                      <a:pt x="3" y="28"/>
                      <a:pt x="3" y="31"/>
                    </a:cubicBezTo>
                    <a:cubicBezTo>
                      <a:pt x="12" y="31"/>
                      <a:pt x="11" y="38"/>
                      <a:pt x="8" y="40"/>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03" name="Freeform 49">
                <a:extLst>
                  <a:ext uri="{FF2B5EF4-FFF2-40B4-BE49-F238E27FC236}">
                    <a16:creationId xmlns:a16="http://schemas.microsoft.com/office/drawing/2014/main" id="{382F345E-4EF0-4375-B900-D452319B00C0}"/>
                  </a:ext>
                </a:extLst>
              </p:cNvPr>
              <p:cNvSpPr>
                <a:spLocks/>
              </p:cNvSpPr>
              <p:nvPr/>
            </p:nvSpPr>
            <p:spPr bwMode="auto">
              <a:xfrm>
                <a:off x="7419975" y="3109913"/>
                <a:ext cx="96837" cy="117475"/>
              </a:xfrm>
              <a:custGeom>
                <a:avLst/>
                <a:gdLst>
                  <a:gd name="T0" fmla="*/ 11 w 44"/>
                  <a:gd name="T1" fmla="*/ 4 h 53"/>
                  <a:gd name="T2" fmla="*/ 4 w 44"/>
                  <a:gd name="T3" fmla="*/ 9 h 53"/>
                  <a:gd name="T4" fmla="*/ 8 w 44"/>
                  <a:gd name="T5" fmla="*/ 15 h 53"/>
                  <a:gd name="T6" fmla="*/ 7 w 44"/>
                  <a:gd name="T7" fmla="*/ 20 h 53"/>
                  <a:gd name="T8" fmla="*/ 7 w 44"/>
                  <a:gd name="T9" fmla="*/ 31 h 53"/>
                  <a:gd name="T10" fmla="*/ 3 w 44"/>
                  <a:gd name="T11" fmla="*/ 44 h 53"/>
                  <a:gd name="T12" fmla="*/ 5 w 44"/>
                  <a:gd name="T13" fmla="*/ 52 h 53"/>
                  <a:gd name="T14" fmla="*/ 26 w 44"/>
                  <a:gd name="T15" fmla="*/ 45 h 53"/>
                  <a:gd name="T16" fmla="*/ 37 w 44"/>
                  <a:gd name="T17" fmla="*/ 40 h 53"/>
                  <a:gd name="T18" fmla="*/ 42 w 44"/>
                  <a:gd name="T19" fmla="*/ 35 h 53"/>
                  <a:gd name="T20" fmla="*/ 39 w 44"/>
                  <a:gd name="T21" fmla="*/ 19 h 53"/>
                  <a:gd name="T22" fmla="*/ 27 w 44"/>
                  <a:gd name="T23" fmla="*/ 0 h 53"/>
                  <a:gd name="T24" fmla="*/ 21 w 44"/>
                  <a:gd name="T25" fmla="*/ 2 h 53"/>
                  <a:gd name="T26" fmla="*/ 11 w 44"/>
                  <a:gd name="T27"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3">
                    <a:moveTo>
                      <a:pt x="11" y="4"/>
                    </a:moveTo>
                    <a:cubicBezTo>
                      <a:pt x="10" y="5"/>
                      <a:pt x="7" y="7"/>
                      <a:pt x="4" y="9"/>
                    </a:cubicBezTo>
                    <a:cubicBezTo>
                      <a:pt x="6" y="12"/>
                      <a:pt x="5" y="15"/>
                      <a:pt x="8" y="15"/>
                    </a:cubicBezTo>
                    <a:cubicBezTo>
                      <a:pt x="11" y="16"/>
                      <a:pt x="11" y="21"/>
                      <a:pt x="7" y="20"/>
                    </a:cubicBezTo>
                    <a:cubicBezTo>
                      <a:pt x="3" y="19"/>
                      <a:pt x="3" y="25"/>
                      <a:pt x="7" y="31"/>
                    </a:cubicBezTo>
                    <a:cubicBezTo>
                      <a:pt x="10" y="36"/>
                      <a:pt x="0" y="42"/>
                      <a:pt x="3" y="44"/>
                    </a:cubicBezTo>
                    <a:cubicBezTo>
                      <a:pt x="6" y="47"/>
                      <a:pt x="4" y="50"/>
                      <a:pt x="5" y="52"/>
                    </a:cubicBezTo>
                    <a:cubicBezTo>
                      <a:pt x="6" y="53"/>
                      <a:pt x="20" y="51"/>
                      <a:pt x="26" y="45"/>
                    </a:cubicBezTo>
                    <a:cubicBezTo>
                      <a:pt x="32" y="38"/>
                      <a:pt x="34" y="39"/>
                      <a:pt x="37" y="40"/>
                    </a:cubicBezTo>
                    <a:cubicBezTo>
                      <a:pt x="40" y="41"/>
                      <a:pt x="44" y="38"/>
                      <a:pt x="42" y="35"/>
                    </a:cubicBezTo>
                    <a:cubicBezTo>
                      <a:pt x="40" y="33"/>
                      <a:pt x="38" y="27"/>
                      <a:pt x="39" y="19"/>
                    </a:cubicBezTo>
                    <a:cubicBezTo>
                      <a:pt x="39" y="14"/>
                      <a:pt x="33" y="6"/>
                      <a:pt x="27" y="0"/>
                    </a:cubicBezTo>
                    <a:cubicBezTo>
                      <a:pt x="25" y="1"/>
                      <a:pt x="24" y="2"/>
                      <a:pt x="21" y="2"/>
                    </a:cubicBezTo>
                    <a:cubicBezTo>
                      <a:pt x="17" y="2"/>
                      <a:pt x="13" y="3"/>
                      <a:pt x="11" y="4"/>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04" name="Freeform 50">
                <a:extLst>
                  <a:ext uri="{FF2B5EF4-FFF2-40B4-BE49-F238E27FC236}">
                    <a16:creationId xmlns:a16="http://schemas.microsoft.com/office/drawing/2014/main" id="{8B4D4FA1-39E2-4023-B63D-079EA7917E71}"/>
                  </a:ext>
                </a:extLst>
              </p:cNvPr>
              <p:cNvSpPr>
                <a:spLocks/>
              </p:cNvSpPr>
              <p:nvPr/>
            </p:nvSpPr>
            <p:spPr bwMode="auto">
              <a:xfrm>
                <a:off x="6488113" y="3441700"/>
                <a:ext cx="112712" cy="146050"/>
              </a:xfrm>
              <a:custGeom>
                <a:avLst/>
                <a:gdLst>
                  <a:gd name="T0" fmla="*/ 51 w 51"/>
                  <a:gd name="T1" fmla="*/ 55 h 66"/>
                  <a:gd name="T2" fmla="*/ 46 w 51"/>
                  <a:gd name="T3" fmla="*/ 33 h 66"/>
                  <a:gd name="T4" fmla="*/ 38 w 51"/>
                  <a:gd name="T5" fmla="*/ 42 h 66"/>
                  <a:gd name="T6" fmla="*/ 39 w 51"/>
                  <a:gd name="T7" fmla="*/ 30 h 66"/>
                  <a:gd name="T8" fmla="*/ 47 w 51"/>
                  <a:gd name="T9" fmla="*/ 19 h 66"/>
                  <a:gd name="T10" fmla="*/ 39 w 51"/>
                  <a:gd name="T11" fmla="*/ 16 h 66"/>
                  <a:gd name="T12" fmla="*/ 26 w 51"/>
                  <a:gd name="T13" fmla="*/ 17 h 66"/>
                  <a:gd name="T14" fmla="*/ 21 w 51"/>
                  <a:gd name="T15" fmla="*/ 11 h 66"/>
                  <a:gd name="T16" fmla="*/ 14 w 51"/>
                  <a:gd name="T17" fmla="*/ 5 h 66"/>
                  <a:gd name="T18" fmla="*/ 4 w 51"/>
                  <a:gd name="T19" fmla="*/ 5 h 66"/>
                  <a:gd name="T20" fmla="*/ 12 w 51"/>
                  <a:gd name="T21" fmla="*/ 15 h 66"/>
                  <a:gd name="T22" fmla="*/ 5 w 51"/>
                  <a:gd name="T23" fmla="*/ 19 h 66"/>
                  <a:gd name="T24" fmla="*/ 8 w 51"/>
                  <a:gd name="T25" fmla="*/ 36 h 66"/>
                  <a:gd name="T26" fmla="*/ 12 w 51"/>
                  <a:gd name="T27" fmla="*/ 57 h 66"/>
                  <a:gd name="T28" fmla="*/ 20 w 51"/>
                  <a:gd name="T29" fmla="*/ 55 h 66"/>
                  <a:gd name="T30" fmla="*/ 29 w 51"/>
                  <a:gd name="T31" fmla="*/ 50 h 66"/>
                  <a:gd name="T32" fmla="*/ 36 w 51"/>
                  <a:gd name="T33" fmla="*/ 45 h 66"/>
                  <a:gd name="T34" fmla="*/ 42 w 51"/>
                  <a:gd name="T35" fmla="*/ 60 h 66"/>
                  <a:gd name="T36" fmla="*/ 43 w 51"/>
                  <a:gd name="T37" fmla="*/ 66 h 66"/>
                  <a:gd name="T38" fmla="*/ 47 w 51"/>
                  <a:gd name="T39" fmla="*/ 63 h 66"/>
                  <a:gd name="T40" fmla="*/ 51 w 51"/>
                  <a:gd name="T41" fmla="*/ 5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66">
                    <a:moveTo>
                      <a:pt x="51" y="55"/>
                    </a:moveTo>
                    <a:cubicBezTo>
                      <a:pt x="49" y="44"/>
                      <a:pt x="47" y="33"/>
                      <a:pt x="46" y="33"/>
                    </a:cubicBezTo>
                    <a:cubicBezTo>
                      <a:pt x="44" y="33"/>
                      <a:pt x="41" y="43"/>
                      <a:pt x="38" y="42"/>
                    </a:cubicBezTo>
                    <a:cubicBezTo>
                      <a:pt x="35" y="42"/>
                      <a:pt x="35" y="30"/>
                      <a:pt x="39" y="30"/>
                    </a:cubicBezTo>
                    <a:cubicBezTo>
                      <a:pt x="43" y="30"/>
                      <a:pt x="47" y="21"/>
                      <a:pt x="47" y="19"/>
                    </a:cubicBezTo>
                    <a:cubicBezTo>
                      <a:pt x="47" y="16"/>
                      <a:pt x="43" y="16"/>
                      <a:pt x="39" y="16"/>
                    </a:cubicBezTo>
                    <a:cubicBezTo>
                      <a:pt x="35" y="16"/>
                      <a:pt x="26" y="17"/>
                      <a:pt x="26" y="17"/>
                    </a:cubicBezTo>
                    <a:cubicBezTo>
                      <a:pt x="26" y="17"/>
                      <a:pt x="21" y="15"/>
                      <a:pt x="21" y="11"/>
                    </a:cubicBezTo>
                    <a:cubicBezTo>
                      <a:pt x="21" y="8"/>
                      <a:pt x="19" y="5"/>
                      <a:pt x="14" y="5"/>
                    </a:cubicBezTo>
                    <a:cubicBezTo>
                      <a:pt x="8" y="5"/>
                      <a:pt x="8" y="0"/>
                      <a:pt x="4" y="5"/>
                    </a:cubicBezTo>
                    <a:cubicBezTo>
                      <a:pt x="0" y="11"/>
                      <a:pt x="13" y="11"/>
                      <a:pt x="12" y="15"/>
                    </a:cubicBezTo>
                    <a:cubicBezTo>
                      <a:pt x="10" y="19"/>
                      <a:pt x="6" y="16"/>
                      <a:pt x="5" y="19"/>
                    </a:cubicBezTo>
                    <a:cubicBezTo>
                      <a:pt x="5" y="23"/>
                      <a:pt x="6" y="31"/>
                      <a:pt x="8" y="36"/>
                    </a:cubicBezTo>
                    <a:cubicBezTo>
                      <a:pt x="10" y="40"/>
                      <a:pt x="12" y="49"/>
                      <a:pt x="12" y="57"/>
                    </a:cubicBezTo>
                    <a:cubicBezTo>
                      <a:pt x="15" y="56"/>
                      <a:pt x="17" y="55"/>
                      <a:pt x="20" y="55"/>
                    </a:cubicBezTo>
                    <a:cubicBezTo>
                      <a:pt x="23" y="55"/>
                      <a:pt x="28" y="54"/>
                      <a:pt x="29" y="50"/>
                    </a:cubicBezTo>
                    <a:cubicBezTo>
                      <a:pt x="29" y="47"/>
                      <a:pt x="33" y="44"/>
                      <a:pt x="36" y="45"/>
                    </a:cubicBezTo>
                    <a:cubicBezTo>
                      <a:pt x="38" y="46"/>
                      <a:pt x="41" y="55"/>
                      <a:pt x="42" y="60"/>
                    </a:cubicBezTo>
                    <a:cubicBezTo>
                      <a:pt x="42" y="62"/>
                      <a:pt x="42" y="64"/>
                      <a:pt x="43" y="66"/>
                    </a:cubicBezTo>
                    <a:cubicBezTo>
                      <a:pt x="45" y="64"/>
                      <a:pt x="47" y="63"/>
                      <a:pt x="47" y="63"/>
                    </a:cubicBezTo>
                    <a:cubicBezTo>
                      <a:pt x="47" y="63"/>
                      <a:pt x="49" y="57"/>
                      <a:pt x="51" y="55"/>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05" name="Freeform 51">
                <a:extLst>
                  <a:ext uri="{FF2B5EF4-FFF2-40B4-BE49-F238E27FC236}">
                    <a16:creationId xmlns:a16="http://schemas.microsoft.com/office/drawing/2014/main" id="{9D771EBF-5625-4574-AA97-77D1760437F8}"/>
                  </a:ext>
                </a:extLst>
              </p:cNvPr>
              <p:cNvSpPr>
                <a:spLocks/>
              </p:cNvSpPr>
              <p:nvPr/>
            </p:nvSpPr>
            <p:spPr bwMode="auto">
              <a:xfrm>
                <a:off x="6015038" y="3194050"/>
                <a:ext cx="688976" cy="727075"/>
              </a:xfrm>
              <a:custGeom>
                <a:avLst/>
                <a:gdLst>
                  <a:gd name="T0" fmla="*/ 221 w 314"/>
                  <a:gd name="T1" fmla="*/ 132 h 331"/>
                  <a:gd name="T2" fmla="*/ 220 w 314"/>
                  <a:gd name="T3" fmla="*/ 118 h 331"/>
                  <a:gd name="T4" fmla="*/ 237 w 314"/>
                  <a:gd name="T5" fmla="*/ 124 h 331"/>
                  <a:gd name="T6" fmla="*/ 255 w 314"/>
                  <a:gd name="T7" fmla="*/ 129 h 331"/>
                  <a:gd name="T8" fmla="*/ 255 w 314"/>
                  <a:gd name="T9" fmla="*/ 143 h 331"/>
                  <a:gd name="T10" fmla="*/ 262 w 314"/>
                  <a:gd name="T11" fmla="*/ 146 h 331"/>
                  <a:gd name="T12" fmla="*/ 268 w 314"/>
                  <a:gd name="T13" fmla="*/ 167 h 331"/>
                  <a:gd name="T14" fmla="*/ 274 w 314"/>
                  <a:gd name="T15" fmla="*/ 144 h 331"/>
                  <a:gd name="T16" fmla="*/ 286 w 314"/>
                  <a:gd name="T17" fmla="*/ 131 h 331"/>
                  <a:gd name="T18" fmla="*/ 297 w 314"/>
                  <a:gd name="T19" fmla="*/ 108 h 331"/>
                  <a:gd name="T20" fmla="*/ 311 w 314"/>
                  <a:gd name="T21" fmla="*/ 104 h 331"/>
                  <a:gd name="T22" fmla="*/ 313 w 314"/>
                  <a:gd name="T23" fmla="*/ 91 h 331"/>
                  <a:gd name="T24" fmla="*/ 302 w 314"/>
                  <a:gd name="T25" fmla="*/ 80 h 331"/>
                  <a:gd name="T26" fmla="*/ 283 w 314"/>
                  <a:gd name="T27" fmla="*/ 81 h 331"/>
                  <a:gd name="T28" fmla="*/ 269 w 314"/>
                  <a:gd name="T29" fmla="*/ 92 h 331"/>
                  <a:gd name="T30" fmla="*/ 258 w 314"/>
                  <a:gd name="T31" fmla="*/ 99 h 331"/>
                  <a:gd name="T32" fmla="*/ 248 w 314"/>
                  <a:gd name="T33" fmla="*/ 110 h 331"/>
                  <a:gd name="T34" fmla="*/ 229 w 314"/>
                  <a:gd name="T35" fmla="*/ 108 h 331"/>
                  <a:gd name="T36" fmla="*/ 222 w 314"/>
                  <a:gd name="T37" fmla="*/ 94 h 331"/>
                  <a:gd name="T38" fmla="*/ 217 w 314"/>
                  <a:gd name="T39" fmla="*/ 111 h 331"/>
                  <a:gd name="T40" fmla="*/ 183 w 314"/>
                  <a:gd name="T41" fmla="*/ 107 h 331"/>
                  <a:gd name="T42" fmla="*/ 166 w 314"/>
                  <a:gd name="T43" fmla="*/ 103 h 331"/>
                  <a:gd name="T44" fmla="*/ 148 w 314"/>
                  <a:gd name="T45" fmla="*/ 93 h 331"/>
                  <a:gd name="T46" fmla="*/ 134 w 314"/>
                  <a:gd name="T47" fmla="*/ 84 h 331"/>
                  <a:gd name="T48" fmla="*/ 141 w 314"/>
                  <a:gd name="T49" fmla="*/ 68 h 331"/>
                  <a:gd name="T50" fmla="*/ 129 w 314"/>
                  <a:gd name="T51" fmla="*/ 58 h 331"/>
                  <a:gd name="T52" fmla="*/ 116 w 314"/>
                  <a:gd name="T53" fmla="*/ 42 h 331"/>
                  <a:gd name="T54" fmla="*/ 125 w 314"/>
                  <a:gd name="T55" fmla="*/ 33 h 331"/>
                  <a:gd name="T56" fmla="*/ 119 w 314"/>
                  <a:gd name="T57" fmla="*/ 13 h 331"/>
                  <a:gd name="T58" fmla="*/ 108 w 314"/>
                  <a:gd name="T59" fmla="*/ 0 h 331"/>
                  <a:gd name="T60" fmla="*/ 99 w 314"/>
                  <a:gd name="T61" fmla="*/ 8 h 331"/>
                  <a:gd name="T62" fmla="*/ 71 w 314"/>
                  <a:gd name="T63" fmla="*/ 10 h 331"/>
                  <a:gd name="T64" fmla="*/ 67 w 314"/>
                  <a:gd name="T65" fmla="*/ 27 h 331"/>
                  <a:gd name="T66" fmla="*/ 79 w 314"/>
                  <a:gd name="T67" fmla="*/ 42 h 331"/>
                  <a:gd name="T68" fmla="*/ 71 w 314"/>
                  <a:gd name="T69" fmla="*/ 59 h 331"/>
                  <a:gd name="T70" fmla="*/ 59 w 314"/>
                  <a:gd name="T71" fmla="*/ 71 h 331"/>
                  <a:gd name="T72" fmla="*/ 45 w 314"/>
                  <a:gd name="T73" fmla="*/ 88 h 331"/>
                  <a:gd name="T74" fmla="*/ 31 w 314"/>
                  <a:gd name="T75" fmla="*/ 97 h 331"/>
                  <a:gd name="T76" fmla="*/ 14 w 314"/>
                  <a:gd name="T77" fmla="*/ 107 h 331"/>
                  <a:gd name="T78" fmla="*/ 26 w 314"/>
                  <a:gd name="T79" fmla="*/ 127 h 331"/>
                  <a:gd name="T80" fmla="*/ 22 w 314"/>
                  <a:gd name="T81" fmla="*/ 139 h 331"/>
                  <a:gd name="T82" fmla="*/ 1 w 314"/>
                  <a:gd name="T83" fmla="*/ 147 h 331"/>
                  <a:gd name="T84" fmla="*/ 10 w 314"/>
                  <a:gd name="T85" fmla="*/ 157 h 331"/>
                  <a:gd name="T86" fmla="*/ 7 w 314"/>
                  <a:gd name="T87" fmla="*/ 163 h 331"/>
                  <a:gd name="T88" fmla="*/ 43 w 314"/>
                  <a:gd name="T89" fmla="*/ 171 h 331"/>
                  <a:gd name="T90" fmla="*/ 49 w 314"/>
                  <a:gd name="T91" fmla="*/ 177 h 331"/>
                  <a:gd name="T92" fmla="*/ 51 w 314"/>
                  <a:gd name="T93" fmla="*/ 206 h 331"/>
                  <a:gd name="T94" fmla="*/ 67 w 314"/>
                  <a:gd name="T95" fmla="*/ 257 h 331"/>
                  <a:gd name="T96" fmla="*/ 89 w 314"/>
                  <a:gd name="T97" fmla="*/ 309 h 331"/>
                  <a:gd name="T98" fmla="*/ 110 w 314"/>
                  <a:gd name="T99" fmla="*/ 322 h 331"/>
                  <a:gd name="T100" fmla="*/ 125 w 314"/>
                  <a:gd name="T101" fmla="*/ 304 h 331"/>
                  <a:gd name="T102" fmla="*/ 131 w 314"/>
                  <a:gd name="T103" fmla="*/ 282 h 331"/>
                  <a:gd name="T104" fmla="*/ 134 w 314"/>
                  <a:gd name="T105" fmla="*/ 249 h 331"/>
                  <a:gd name="T106" fmla="*/ 149 w 314"/>
                  <a:gd name="T107" fmla="*/ 232 h 331"/>
                  <a:gd name="T108" fmla="*/ 185 w 314"/>
                  <a:gd name="T109" fmla="*/ 200 h 331"/>
                  <a:gd name="T110" fmla="*/ 205 w 314"/>
                  <a:gd name="T111" fmla="*/ 177 h 331"/>
                  <a:gd name="T112" fmla="*/ 228 w 314"/>
                  <a:gd name="T113" fmla="*/ 17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4" h="331">
                    <a:moveTo>
                      <a:pt x="224" y="149"/>
                    </a:moveTo>
                    <a:cubicBezTo>
                      <a:pt x="222" y="144"/>
                      <a:pt x="221" y="136"/>
                      <a:pt x="221" y="132"/>
                    </a:cubicBezTo>
                    <a:cubicBezTo>
                      <a:pt x="222" y="129"/>
                      <a:pt x="226" y="132"/>
                      <a:pt x="228" y="128"/>
                    </a:cubicBezTo>
                    <a:cubicBezTo>
                      <a:pt x="229" y="124"/>
                      <a:pt x="216" y="124"/>
                      <a:pt x="220" y="118"/>
                    </a:cubicBezTo>
                    <a:cubicBezTo>
                      <a:pt x="224" y="113"/>
                      <a:pt x="224" y="118"/>
                      <a:pt x="230" y="118"/>
                    </a:cubicBezTo>
                    <a:cubicBezTo>
                      <a:pt x="235" y="118"/>
                      <a:pt x="237" y="121"/>
                      <a:pt x="237" y="124"/>
                    </a:cubicBezTo>
                    <a:cubicBezTo>
                      <a:pt x="237" y="128"/>
                      <a:pt x="242" y="130"/>
                      <a:pt x="242" y="130"/>
                    </a:cubicBezTo>
                    <a:cubicBezTo>
                      <a:pt x="242" y="130"/>
                      <a:pt x="251" y="129"/>
                      <a:pt x="255" y="129"/>
                    </a:cubicBezTo>
                    <a:cubicBezTo>
                      <a:pt x="259" y="129"/>
                      <a:pt x="263" y="129"/>
                      <a:pt x="263" y="132"/>
                    </a:cubicBezTo>
                    <a:cubicBezTo>
                      <a:pt x="263" y="134"/>
                      <a:pt x="259" y="143"/>
                      <a:pt x="255" y="143"/>
                    </a:cubicBezTo>
                    <a:cubicBezTo>
                      <a:pt x="251" y="143"/>
                      <a:pt x="251" y="155"/>
                      <a:pt x="254" y="155"/>
                    </a:cubicBezTo>
                    <a:cubicBezTo>
                      <a:pt x="257" y="156"/>
                      <a:pt x="260" y="146"/>
                      <a:pt x="262" y="146"/>
                    </a:cubicBezTo>
                    <a:cubicBezTo>
                      <a:pt x="263" y="146"/>
                      <a:pt x="265" y="157"/>
                      <a:pt x="267" y="168"/>
                    </a:cubicBezTo>
                    <a:cubicBezTo>
                      <a:pt x="267" y="168"/>
                      <a:pt x="268" y="167"/>
                      <a:pt x="268" y="167"/>
                    </a:cubicBezTo>
                    <a:cubicBezTo>
                      <a:pt x="271" y="167"/>
                      <a:pt x="270" y="158"/>
                      <a:pt x="271" y="155"/>
                    </a:cubicBezTo>
                    <a:cubicBezTo>
                      <a:pt x="273" y="152"/>
                      <a:pt x="272" y="144"/>
                      <a:pt x="274" y="144"/>
                    </a:cubicBezTo>
                    <a:cubicBezTo>
                      <a:pt x="275" y="144"/>
                      <a:pt x="283" y="147"/>
                      <a:pt x="282" y="144"/>
                    </a:cubicBezTo>
                    <a:cubicBezTo>
                      <a:pt x="282" y="142"/>
                      <a:pt x="287" y="135"/>
                      <a:pt x="286" y="131"/>
                    </a:cubicBezTo>
                    <a:cubicBezTo>
                      <a:pt x="286" y="127"/>
                      <a:pt x="290" y="122"/>
                      <a:pt x="290" y="117"/>
                    </a:cubicBezTo>
                    <a:cubicBezTo>
                      <a:pt x="290" y="112"/>
                      <a:pt x="294" y="111"/>
                      <a:pt x="297" y="108"/>
                    </a:cubicBezTo>
                    <a:cubicBezTo>
                      <a:pt x="300" y="105"/>
                      <a:pt x="306" y="102"/>
                      <a:pt x="306" y="104"/>
                    </a:cubicBezTo>
                    <a:cubicBezTo>
                      <a:pt x="307" y="106"/>
                      <a:pt x="314" y="108"/>
                      <a:pt x="311" y="104"/>
                    </a:cubicBezTo>
                    <a:cubicBezTo>
                      <a:pt x="309" y="100"/>
                      <a:pt x="309" y="97"/>
                      <a:pt x="310" y="96"/>
                    </a:cubicBezTo>
                    <a:cubicBezTo>
                      <a:pt x="312" y="96"/>
                      <a:pt x="313" y="91"/>
                      <a:pt x="313" y="91"/>
                    </a:cubicBezTo>
                    <a:cubicBezTo>
                      <a:pt x="313" y="91"/>
                      <a:pt x="307" y="90"/>
                      <a:pt x="306" y="88"/>
                    </a:cubicBezTo>
                    <a:cubicBezTo>
                      <a:pt x="306" y="85"/>
                      <a:pt x="302" y="82"/>
                      <a:pt x="302" y="80"/>
                    </a:cubicBezTo>
                    <a:cubicBezTo>
                      <a:pt x="302" y="78"/>
                      <a:pt x="299" y="79"/>
                      <a:pt x="296" y="81"/>
                    </a:cubicBezTo>
                    <a:cubicBezTo>
                      <a:pt x="294" y="83"/>
                      <a:pt x="289" y="78"/>
                      <a:pt x="283" y="81"/>
                    </a:cubicBezTo>
                    <a:cubicBezTo>
                      <a:pt x="277" y="84"/>
                      <a:pt x="276" y="88"/>
                      <a:pt x="273" y="88"/>
                    </a:cubicBezTo>
                    <a:cubicBezTo>
                      <a:pt x="270" y="87"/>
                      <a:pt x="271" y="90"/>
                      <a:pt x="269" y="92"/>
                    </a:cubicBezTo>
                    <a:cubicBezTo>
                      <a:pt x="266" y="94"/>
                      <a:pt x="265" y="97"/>
                      <a:pt x="263" y="97"/>
                    </a:cubicBezTo>
                    <a:cubicBezTo>
                      <a:pt x="262" y="97"/>
                      <a:pt x="258" y="99"/>
                      <a:pt x="258" y="99"/>
                    </a:cubicBezTo>
                    <a:cubicBezTo>
                      <a:pt x="258" y="99"/>
                      <a:pt x="261" y="106"/>
                      <a:pt x="259" y="109"/>
                    </a:cubicBezTo>
                    <a:cubicBezTo>
                      <a:pt x="257" y="112"/>
                      <a:pt x="253" y="109"/>
                      <a:pt x="248" y="110"/>
                    </a:cubicBezTo>
                    <a:cubicBezTo>
                      <a:pt x="243" y="112"/>
                      <a:pt x="241" y="108"/>
                      <a:pt x="237" y="109"/>
                    </a:cubicBezTo>
                    <a:cubicBezTo>
                      <a:pt x="233" y="110"/>
                      <a:pt x="231" y="107"/>
                      <a:pt x="229" y="108"/>
                    </a:cubicBezTo>
                    <a:cubicBezTo>
                      <a:pt x="228" y="108"/>
                      <a:pt x="225" y="104"/>
                      <a:pt x="226" y="100"/>
                    </a:cubicBezTo>
                    <a:cubicBezTo>
                      <a:pt x="227" y="96"/>
                      <a:pt x="224" y="92"/>
                      <a:pt x="222" y="94"/>
                    </a:cubicBezTo>
                    <a:cubicBezTo>
                      <a:pt x="221" y="97"/>
                      <a:pt x="218" y="96"/>
                      <a:pt x="218" y="100"/>
                    </a:cubicBezTo>
                    <a:cubicBezTo>
                      <a:pt x="218" y="104"/>
                      <a:pt x="220" y="108"/>
                      <a:pt x="217" y="111"/>
                    </a:cubicBezTo>
                    <a:cubicBezTo>
                      <a:pt x="215" y="114"/>
                      <a:pt x="201" y="115"/>
                      <a:pt x="198" y="113"/>
                    </a:cubicBezTo>
                    <a:cubicBezTo>
                      <a:pt x="195" y="111"/>
                      <a:pt x="184" y="109"/>
                      <a:pt x="183" y="107"/>
                    </a:cubicBezTo>
                    <a:cubicBezTo>
                      <a:pt x="183" y="105"/>
                      <a:pt x="179" y="101"/>
                      <a:pt x="177" y="101"/>
                    </a:cubicBezTo>
                    <a:cubicBezTo>
                      <a:pt x="175" y="101"/>
                      <a:pt x="168" y="104"/>
                      <a:pt x="166" y="103"/>
                    </a:cubicBezTo>
                    <a:cubicBezTo>
                      <a:pt x="164" y="101"/>
                      <a:pt x="160" y="98"/>
                      <a:pt x="157" y="97"/>
                    </a:cubicBezTo>
                    <a:cubicBezTo>
                      <a:pt x="154" y="97"/>
                      <a:pt x="149" y="95"/>
                      <a:pt x="148" y="93"/>
                    </a:cubicBezTo>
                    <a:cubicBezTo>
                      <a:pt x="148" y="91"/>
                      <a:pt x="141" y="90"/>
                      <a:pt x="140" y="88"/>
                    </a:cubicBezTo>
                    <a:cubicBezTo>
                      <a:pt x="138" y="87"/>
                      <a:pt x="134" y="86"/>
                      <a:pt x="134" y="84"/>
                    </a:cubicBezTo>
                    <a:cubicBezTo>
                      <a:pt x="134" y="82"/>
                      <a:pt x="136" y="78"/>
                      <a:pt x="136" y="75"/>
                    </a:cubicBezTo>
                    <a:cubicBezTo>
                      <a:pt x="136" y="73"/>
                      <a:pt x="141" y="70"/>
                      <a:pt x="141" y="68"/>
                    </a:cubicBezTo>
                    <a:cubicBezTo>
                      <a:pt x="141" y="67"/>
                      <a:pt x="136" y="63"/>
                      <a:pt x="136" y="63"/>
                    </a:cubicBezTo>
                    <a:cubicBezTo>
                      <a:pt x="136" y="63"/>
                      <a:pt x="133" y="58"/>
                      <a:pt x="129" y="58"/>
                    </a:cubicBezTo>
                    <a:cubicBezTo>
                      <a:pt x="126" y="58"/>
                      <a:pt x="123" y="51"/>
                      <a:pt x="120" y="51"/>
                    </a:cubicBezTo>
                    <a:cubicBezTo>
                      <a:pt x="117" y="51"/>
                      <a:pt x="118" y="44"/>
                      <a:pt x="116" y="42"/>
                    </a:cubicBezTo>
                    <a:cubicBezTo>
                      <a:pt x="114" y="40"/>
                      <a:pt x="116" y="35"/>
                      <a:pt x="119" y="37"/>
                    </a:cubicBezTo>
                    <a:cubicBezTo>
                      <a:pt x="122" y="40"/>
                      <a:pt x="128" y="37"/>
                      <a:pt x="125" y="33"/>
                    </a:cubicBezTo>
                    <a:cubicBezTo>
                      <a:pt x="123" y="29"/>
                      <a:pt x="119" y="26"/>
                      <a:pt x="119" y="23"/>
                    </a:cubicBezTo>
                    <a:cubicBezTo>
                      <a:pt x="119" y="21"/>
                      <a:pt x="122" y="15"/>
                      <a:pt x="119" y="13"/>
                    </a:cubicBezTo>
                    <a:cubicBezTo>
                      <a:pt x="116" y="11"/>
                      <a:pt x="113" y="8"/>
                      <a:pt x="112" y="5"/>
                    </a:cubicBezTo>
                    <a:cubicBezTo>
                      <a:pt x="111" y="2"/>
                      <a:pt x="108" y="0"/>
                      <a:pt x="108" y="0"/>
                    </a:cubicBezTo>
                    <a:cubicBezTo>
                      <a:pt x="103" y="0"/>
                      <a:pt x="103" y="0"/>
                      <a:pt x="103" y="0"/>
                    </a:cubicBezTo>
                    <a:cubicBezTo>
                      <a:pt x="103" y="0"/>
                      <a:pt x="100" y="7"/>
                      <a:pt x="99" y="8"/>
                    </a:cubicBezTo>
                    <a:cubicBezTo>
                      <a:pt x="97" y="9"/>
                      <a:pt x="91" y="11"/>
                      <a:pt x="87" y="13"/>
                    </a:cubicBezTo>
                    <a:cubicBezTo>
                      <a:pt x="84" y="15"/>
                      <a:pt x="75" y="10"/>
                      <a:pt x="71" y="10"/>
                    </a:cubicBezTo>
                    <a:cubicBezTo>
                      <a:pt x="66" y="10"/>
                      <a:pt x="63" y="15"/>
                      <a:pt x="65" y="16"/>
                    </a:cubicBezTo>
                    <a:cubicBezTo>
                      <a:pt x="67" y="17"/>
                      <a:pt x="67" y="27"/>
                      <a:pt x="67" y="27"/>
                    </a:cubicBezTo>
                    <a:cubicBezTo>
                      <a:pt x="67" y="27"/>
                      <a:pt x="69" y="38"/>
                      <a:pt x="73" y="37"/>
                    </a:cubicBezTo>
                    <a:cubicBezTo>
                      <a:pt x="77" y="36"/>
                      <a:pt x="82" y="41"/>
                      <a:pt x="79" y="42"/>
                    </a:cubicBezTo>
                    <a:cubicBezTo>
                      <a:pt x="75" y="43"/>
                      <a:pt x="73" y="47"/>
                      <a:pt x="73" y="51"/>
                    </a:cubicBezTo>
                    <a:cubicBezTo>
                      <a:pt x="72" y="54"/>
                      <a:pt x="73" y="59"/>
                      <a:pt x="71" y="59"/>
                    </a:cubicBezTo>
                    <a:cubicBezTo>
                      <a:pt x="68" y="59"/>
                      <a:pt x="65" y="60"/>
                      <a:pt x="65" y="65"/>
                    </a:cubicBezTo>
                    <a:cubicBezTo>
                      <a:pt x="65" y="70"/>
                      <a:pt x="59" y="69"/>
                      <a:pt x="59" y="71"/>
                    </a:cubicBezTo>
                    <a:cubicBezTo>
                      <a:pt x="58" y="72"/>
                      <a:pt x="55" y="81"/>
                      <a:pt x="54" y="83"/>
                    </a:cubicBezTo>
                    <a:cubicBezTo>
                      <a:pt x="53" y="84"/>
                      <a:pt x="45" y="84"/>
                      <a:pt x="45" y="88"/>
                    </a:cubicBezTo>
                    <a:cubicBezTo>
                      <a:pt x="44" y="92"/>
                      <a:pt x="41" y="97"/>
                      <a:pt x="39" y="97"/>
                    </a:cubicBezTo>
                    <a:cubicBezTo>
                      <a:pt x="36" y="96"/>
                      <a:pt x="32" y="95"/>
                      <a:pt x="31" y="97"/>
                    </a:cubicBezTo>
                    <a:cubicBezTo>
                      <a:pt x="30" y="100"/>
                      <a:pt x="24" y="95"/>
                      <a:pt x="23" y="96"/>
                    </a:cubicBezTo>
                    <a:cubicBezTo>
                      <a:pt x="21" y="98"/>
                      <a:pt x="14" y="104"/>
                      <a:pt x="14" y="107"/>
                    </a:cubicBezTo>
                    <a:cubicBezTo>
                      <a:pt x="14" y="111"/>
                      <a:pt x="22" y="111"/>
                      <a:pt x="21" y="115"/>
                    </a:cubicBezTo>
                    <a:cubicBezTo>
                      <a:pt x="21" y="120"/>
                      <a:pt x="24" y="124"/>
                      <a:pt x="26" y="127"/>
                    </a:cubicBezTo>
                    <a:cubicBezTo>
                      <a:pt x="28" y="129"/>
                      <a:pt x="32" y="134"/>
                      <a:pt x="30" y="137"/>
                    </a:cubicBezTo>
                    <a:cubicBezTo>
                      <a:pt x="28" y="140"/>
                      <a:pt x="26" y="140"/>
                      <a:pt x="22" y="139"/>
                    </a:cubicBezTo>
                    <a:cubicBezTo>
                      <a:pt x="18" y="138"/>
                      <a:pt x="18" y="141"/>
                      <a:pt x="11" y="140"/>
                    </a:cubicBezTo>
                    <a:cubicBezTo>
                      <a:pt x="4" y="138"/>
                      <a:pt x="3" y="144"/>
                      <a:pt x="1" y="147"/>
                    </a:cubicBezTo>
                    <a:cubicBezTo>
                      <a:pt x="1" y="147"/>
                      <a:pt x="0" y="147"/>
                      <a:pt x="0" y="148"/>
                    </a:cubicBezTo>
                    <a:cubicBezTo>
                      <a:pt x="3" y="150"/>
                      <a:pt x="5" y="155"/>
                      <a:pt x="10" y="157"/>
                    </a:cubicBezTo>
                    <a:cubicBezTo>
                      <a:pt x="17" y="160"/>
                      <a:pt x="23" y="153"/>
                      <a:pt x="23" y="158"/>
                    </a:cubicBezTo>
                    <a:cubicBezTo>
                      <a:pt x="23" y="163"/>
                      <a:pt x="7" y="162"/>
                      <a:pt x="7" y="163"/>
                    </a:cubicBezTo>
                    <a:cubicBezTo>
                      <a:pt x="7" y="165"/>
                      <a:pt x="23" y="184"/>
                      <a:pt x="31" y="183"/>
                    </a:cubicBezTo>
                    <a:cubicBezTo>
                      <a:pt x="39" y="181"/>
                      <a:pt x="45" y="172"/>
                      <a:pt x="43" y="171"/>
                    </a:cubicBezTo>
                    <a:cubicBezTo>
                      <a:pt x="41" y="170"/>
                      <a:pt x="44" y="164"/>
                      <a:pt x="46" y="165"/>
                    </a:cubicBezTo>
                    <a:cubicBezTo>
                      <a:pt x="49" y="166"/>
                      <a:pt x="47" y="175"/>
                      <a:pt x="49" y="177"/>
                    </a:cubicBezTo>
                    <a:cubicBezTo>
                      <a:pt x="52" y="179"/>
                      <a:pt x="51" y="182"/>
                      <a:pt x="49" y="187"/>
                    </a:cubicBezTo>
                    <a:cubicBezTo>
                      <a:pt x="48" y="192"/>
                      <a:pt x="51" y="201"/>
                      <a:pt x="51" y="206"/>
                    </a:cubicBezTo>
                    <a:cubicBezTo>
                      <a:pt x="52" y="211"/>
                      <a:pt x="55" y="219"/>
                      <a:pt x="57" y="226"/>
                    </a:cubicBezTo>
                    <a:cubicBezTo>
                      <a:pt x="58" y="234"/>
                      <a:pt x="63" y="248"/>
                      <a:pt x="67" y="257"/>
                    </a:cubicBezTo>
                    <a:cubicBezTo>
                      <a:pt x="72" y="265"/>
                      <a:pt x="75" y="282"/>
                      <a:pt x="78" y="286"/>
                    </a:cubicBezTo>
                    <a:cubicBezTo>
                      <a:pt x="81" y="290"/>
                      <a:pt x="89" y="302"/>
                      <a:pt x="89" y="309"/>
                    </a:cubicBezTo>
                    <a:cubicBezTo>
                      <a:pt x="89" y="317"/>
                      <a:pt x="97" y="327"/>
                      <a:pt x="100" y="329"/>
                    </a:cubicBezTo>
                    <a:cubicBezTo>
                      <a:pt x="103" y="331"/>
                      <a:pt x="109" y="327"/>
                      <a:pt x="110" y="322"/>
                    </a:cubicBezTo>
                    <a:cubicBezTo>
                      <a:pt x="112" y="318"/>
                      <a:pt x="120" y="316"/>
                      <a:pt x="121" y="312"/>
                    </a:cubicBezTo>
                    <a:cubicBezTo>
                      <a:pt x="121" y="308"/>
                      <a:pt x="122" y="305"/>
                      <a:pt x="125" y="304"/>
                    </a:cubicBezTo>
                    <a:cubicBezTo>
                      <a:pt x="128" y="304"/>
                      <a:pt x="128" y="301"/>
                      <a:pt x="128" y="296"/>
                    </a:cubicBezTo>
                    <a:cubicBezTo>
                      <a:pt x="128" y="292"/>
                      <a:pt x="128" y="286"/>
                      <a:pt x="131" y="282"/>
                    </a:cubicBezTo>
                    <a:cubicBezTo>
                      <a:pt x="134" y="278"/>
                      <a:pt x="135" y="268"/>
                      <a:pt x="133" y="264"/>
                    </a:cubicBezTo>
                    <a:cubicBezTo>
                      <a:pt x="131" y="259"/>
                      <a:pt x="132" y="254"/>
                      <a:pt x="134" y="249"/>
                    </a:cubicBezTo>
                    <a:cubicBezTo>
                      <a:pt x="136" y="245"/>
                      <a:pt x="135" y="240"/>
                      <a:pt x="138" y="240"/>
                    </a:cubicBezTo>
                    <a:cubicBezTo>
                      <a:pt x="141" y="240"/>
                      <a:pt x="146" y="237"/>
                      <a:pt x="149" y="232"/>
                    </a:cubicBezTo>
                    <a:cubicBezTo>
                      <a:pt x="153" y="228"/>
                      <a:pt x="163" y="222"/>
                      <a:pt x="166" y="219"/>
                    </a:cubicBezTo>
                    <a:cubicBezTo>
                      <a:pt x="170" y="216"/>
                      <a:pt x="181" y="206"/>
                      <a:pt x="185" y="200"/>
                    </a:cubicBezTo>
                    <a:cubicBezTo>
                      <a:pt x="188" y="195"/>
                      <a:pt x="197" y="193"/>
                      <a:pt x="202" y="189"/>
                    </a:cubicBezTo>
                    <a:cubicBezTo>
                      <a:pt x="206" y="184"/>
                      <a:pt x="204" y="182"/>
                      <a:pt x="205" y="177"/>
                    </a:cubicBezTo>
                    <a:cubicBezTo>
                      <a:pt x="206" y="172"/>
                      <a:pt x="220" y="170"/>
                      <a:pt x="225" y="170"/>
                    </a:cubicBezTo>
                    <a:cubicBezTo>
                      <a:pt x="226" y="170"/>
                      <a:pt x="227" y="170"/>
                      <a:pt x="228" y="170"/>
                    </a:cubicBezTo>
                    <a:cubicBezTo>
                      <a:pt x="228" y="162"/>
                      <a:pt x="226" y="153"/>
                      <a:pt x="224" y="149"/>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06" name="Freeform 52">
                <a:extLst>
                  <a:ext uri="{FF2B5EF4-FFF2-40B4-BE49-F238E27FC236}">
                    <a16:creationId xmlns:a16="http://schemas.microsoft.com/office/drawing/2014/main" id="{EB281122-8224-4FE9-99E4-8D727CB8ED99}"/>
                  </a:ext>
                </a:extLst>
              </p:cNvPr>
              <p:cNvSpPr>
                <a:spLocks/>
              </p:cNvSpPr>
              <p:nvPr/>
            </p:nvSpPr>
            <p:spPr bwMode="auto">
              <a:xfrm>
                <a:off x="6491288" y="2687637"/>
                <a:ext cx="776287" cy="333375"/>
              </a:xfrm>
              <a:custGeom>
                <a:avLst/>
                <a:gdLst>
                  <a:gd name="T0" fmla="*/ 328 w 354"/>
                  <a:gd name="T1" fmla="*/ 65 h 152"/>
                  <a:gd name="T2" fmla="*/ 306 w 354"/>
                  <a:gd name="T3" fmla="*/ 63 h 152"/>
                  <a:gd name="T4" fmla="*/ 308 w 354"/>
                  <a:gd name="T5" fmla="*/ 51 h 152"/>
                  <a:gd name="T6" fmla="*/ 309 w 354"/>
                  <a:gd name="T7" fmla="*/ 32 h 152"/>
                  <a:gd name="T8" fmla="*/ 285 w 354"/>
                  <a:gd name="T9" fmla="*/ 30 h 152"/>
                  <a:gd name="T10" fmla="*/ 267 w 354"/>
                  <a:gd name="T11" fmla="*/ 39 h 152"/>
                  <a:gd name="T12" fmla="*/ 238 w 354"/>
                  <a:gd name="T13" fmla="*/ 43 h 152"/>
                  <a:gd name="T14" fmla="*/ 217 w 354"/>
                  <a:gd name="T15" fmla="*/ 34 h 152"/>
                  <a:gd name="T16" fmla="*/ 199 w 354"/>
                  <a:gd name="T17" fmla="*/ 27 h 152"/>
                  <a:gd name="T18" fmla="*/ 179 w 354"/>
                  <a:gd name="T19" fmla="*/ 26 h 152"/>
                  <a:gd name="T20" fmla="*/ 161 w 354"/>
                  <a:gd name="T21" fmla="*/ 27 h 152"/>
                  <a:gd name="T22" fmla="*/ 152 w 354"/>
                  <a:gd name="T23" fmla="*/ 12 h 152"/>
                  <a:gd name="T24" fmla="*/ 133 w 354"/>
                  <a:gd name="T25" fmla="*/ 5 h 152"/>
                  <a:gd name="T26" fmla="*/ 118 w 354"/>
                  <a:gd name="T27" fmla="*/ 0 h 152"/>
                  <a:gd name="T28" fmla="*/ 108 w 354"/>
                  <a:gd name="T29" fmla="*/ 8 h 152"/>
                  <a:gd name="T30" fmla="*/ 107 w 354"/>
                  <a:gd name="T31" fmla="*/ 23 h 152"/>
                  <a:gd name="T32" fmla="*/ 97 w 354"/>
                  <a:gd name="T33" fmla="*/ 34 h 152"/>
                  <a:gd name="T34" fmla="*/ 80 w 354"/>
                  <a:gd name="T35" fmla="*/ 33 h 152"/>
                  <a:gd name="T36" fmla="*/ 67 w 354"/>
                  <a:gd name="T37" fmla="*/ 23 h 152"/>
                  <a:gd name="T38" fmla="*/ 44 w 354"/>
                  <a:gd name="T39" fmla="*/ 21 h 152"/>
                  <a:gd name="T40" fmla="*/ 29 w 354"/>
                  <a:gd name="T41" fmla="*/ 30 h 152"/>
                  <a:gd name="T42" fmla="*/ 10 w 354"/>
                  <a:gd name="T43" fmla="*/ 39 h 152"/>
                  <a:gd name="T44" fmla="*/ 0 w 354"/>
                  <a:gd name="T45" fmla="*/ 43 h 152"/>
                  <a:gd name="T46" fmla="*/ 8 w 354"/>
                  <a:gd name="T47" fmla="*/ 55 h 152"/>
                  <a:gd name="T48" fmla="*/ 28 w 354"/>
                  <a:gd name="T49" fmla="*/ 68 h 152"/>
                  <a:gd name="T50" fmla="*/ 33 w 354"/>
                  <a:gd name="T51" fmla="*/ 88 h 152"/>
                  <a:gd name="T52" fmla="*/ 56 w 354"/>
                  <a:gd name="T53" fmla="*/ 103 h 152"/>
                  <a:gd name="T54" fmla="*/ 72 w 354"/>
                  <a:gd name="T55" fmla="*/ 114 h 152"/>
                  <a:gd name="T56" fmla="*/ 87 w 354"/>
                  <a:gd name="T57" fmla="*/ 135 h 152"/>
                  <a:gd name="T58" fmla="*/ 129 w 354"/>
                  <a:gd name="T59" fmla="*/ 137 h 152"/>
                  <a:gd name="T60" fmla="*/ 161 w 354"/>
                  <a:gd name="T61" fmla="*/ 144 h 152"/>
                  <a:gd name="T62" fmla="*/ 182 w 354"/>
                  <a:gd name="T63" fmla="*/ 151 h 152"/>
                  <a:gd name="T64" fmla="*/ 227 w 354"/>
                  <a:gd name="T65" fmla="*/ 140 h 152"/>
                  <a:gd name="T66" fmla="*/ 261 w 354"/>
                  <a:gd name="T67" fmla="*/ 121 h 152"/>
                  <a:gd name="T68" fmla="*/ 269 w 354"/>
                  <a:gd name="T69" fmla="*/ 105 h 152"/>
                  <a:gd name="T70" fmla="*/ 304 w 354"/>
                  <a:gd name="T71" fmla="*/ 98 h 152"/>
                  <a:gd name="T72" fmla="*/ 328 w 354"/>
                  <a:gd name="T73" fmla="*/ 83 h 152"/>
                  <a:gd name="T74" fmla="*/ 354 w 354"/>
                  <a:gd name="T75"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4" h="152">
                    <a:moveTo>
                      <a:pt x="339" y="63"/>
                    </a:moveTo>
                    <a:cubicBezTo>
                      <a:pt x="336" y="59"/>
                      <a:pt x="330" y="61"/>
                      <a:pt x="328" y="65"/>
                    </a:cubicBezTo>
                    <a:cubicBezTo>
                      <a:pt x="327" y="68"/>
                      <a:pt x="324" y="63"/>
                      <a:pt x="317" y="63"/>
                    </a:cubicBezTo>
                    <a:cubicBezTo>
                      <a:pt x="311" y="63"/>
                      <a:pt x="310" y="67"/>
                      <a:pt x="306" y="63"/>
                    </a:cubicBezTo>
                    <a:cubicBezTo>
                      <a:pt x="301" y="58"/>
                      <a:pt x="307" y="57"/>
                      <a:pt x="307" y="57"/>
                    </a:cubicBezTo>
                    <a:cubicBezTo>
                      <a:pt x="308" y="51"/>
                      <a:pt x="308" y="51"/>
                      <a:pt x="308" y="51"/>
                    </a:cubicBezTo>
                    <a:cubicBezTo>
                      <a:pt x="317" y="33"/>
                      <a:pt x="317" y="33"/>
                      <a:pt x="317" y="33"/>
                    </a:cubicBezTo>
                    <a:cubicBezTo>
                      <a:pt x="314" y="32"/>
                      <a:pt x="311" y="32"/>
                      <a:pt x="309" y="32"/>
                    </a:cubicBezTo>
                    <a:cubicBezTo>
                      <a:pt x="306" y="33"/>
                      <a:pt x="300" y="33"/>
                      <a:pt x="299" y="30"/>
                    </a:cubicBezTo>
                    <a:cubicBezTo>
                      <a:pt x="299" y="28"/>
                      <a:pt x="288" y="28"/>
                      <a:pt x="285" y="30"/>
                    </a:cubicBezTo>
                    <a:cubicBezTo>
                      <a:pt x="283" y="32"/>
                      <a:pt x="277" y="33"/>
                      <a:pt x="276" y="36"/>
                    </a:cubicBezTo>
                    <a:cubicBezTo>
                      <a:pt x="276" y="38"/>
                      <a:pt x="270" y="37"/>
                      <a:pt x="267" y="39"/>
                    </a:cubicBezTo>
                    <a:cubicBezTo>
                      <a:pt x="265" y="41"/>
                      <a:pt x="253" y="41"/>
                      <a:pt x="253" y="43"/>
                    </a:cubicBezTo>
                    <a:cubicBezTo>
                      <a:pt x="252" y="44"/>
                      <a:pt x="240" y="44"/>
                      <a:pt x="238" y="43"/>
                    </a:cubicBezTo>
                    <a:cubicBezTo>
                      <a:pt x="236" y="41"/>
                      <a:pt x="225" y="43"/>
                      <a:pt x="223" y="40"/>
                    </a:cubicBezTo>
                    <a:cubicBezTo>
                      <a:pt x="222" y="37"/>
                      <a:pt x="217" y="36"/>
                      <a:pt x="217" y="34"/>
                    </a:cubicBezTo>
                    <a:cubicBezTo>
                      <a:pt x="217" y="31"/>
                      <a:pt x="209" y="31"/>
                      <a:pt x="208" y="29"/>
                    </a:cubicBezTo>
                    <a:cubicBezTo>
                      <a:pt x="207" y="27"/>
                      <a:pt x="200" y="26"/>
                      <a:pt x="199" y="27"/>
                    </a:cubicBezTo>
                    <a:cubicBezTo>
                      <a:pt x="198" y="28"/>
                      <a:pt x="191" y="25"/>
                      <a:pt x="189" y="25"/>
                    </a:cubicBezTo>
                    <a:cubicBezTo>
                      <a:pt x="187" y="24"/>
                      <a:pt x="181" y="26"/>
                      <a:pt x="179" y="26"/>
                    </a:cubicBezTo>
                    <a:cubicBezTo>
                      <a:pt x="177" y="26"/>
                      <a:pt x="173" y="30"/>
                      <a:pt x="171" y="30"/>
                    </a:cubicBezTo>
                    <a:cubicBezTo>
                      <a:pt x="168" y="30"/>
                      <a:pt x="162" y="26"/>
                      <a:pt x="161" y="27"/>
                    </a:cubicBezTo>
                    <a:cubicBezTo>
                      <a:pt x="159" y="28"/>
                      <a:pt x="155" y="24"/>
                      <a:pt x="154" y="22"/>
                    </a:cubicBezTo>
                    <a:cubicBezTo>
                      <a:pt x="152" y="20"/>
                      <a:pt x="154" y="14"/>
                      <a:pt x="152" y="12"/>
                    </a:cubicBezTo>
                    <a:cubicBezTo>
                      <a:pt x="151" y="10"/>
                      <a:pt x="144" y="10"/>
                      <a:pt x="141" y="9"/>
                    </a:cubicBezTo>
                    <a:cubicBezTo>
                      <a:pt x="139" y="7"/>
                      <a:pt x="135" y="5"/>
                      <a:pt x="133" y="5"/>
                    </a:cubicBezTo>
                    <a:cubicBezTo>
                      <a:pt x="131" y="5"/>
                      <a:pt x="127" y="5"/>
                      <a:pt x="126" y="4"/>
                    </a:cubicBezTo>
                    <a:cubicBezTo>
                      <a:pt x="125" y="3"/>
                      <a:pt x="120" y="1"/>
                      <a:pt x="118" y="0"/>
                    </a:cubicBezTo>
                    <a:cubicBezTo>
                      <a:pt x="115" y="0"/>
                      <a:pt x="115" y="3"/>
                      <a:pt x="114" y="4"/>
                    </a:cubicBezTo>
                    <a:cubicBezTo>
                      <a:pt x="112" y="5"/>
                      <a:pt x="108" y="6"/>
                      <a:pt x="108" y="8"/>
                    </a:cubicBezTo>
                    <a:cubicBezTo>
                      <a:pt x="107" y="10"/>
                      <a:pt x="102" y="11"/>
                      <a:pt x="103" y="14"/>
                    </a:cubicBezTo>
                    <a:cubicBezTo>
                      <a:pt x="104" y="16"/>
                      <a:pt x="105" y="22"/>
                      <a:pt x="107" y="23"/>
                    </a:cubicBezTo>
                    <a:cubicBezTo>
                      <a:pt x="109" y="24"/>
                      <a:pt x="108" y="28"/>
                      <a:pt x="107" y="30"/>
                    </a:cubicBezTo>
                    <a:cubicBezTo>
                      <a:pt x="106" y="31"/>
                      <a:pt x="99" y="32"/>
                      <a:pt x="97" y="34"/>
                    </a:cubicBezTo>
                    <a:cubicBezTo>
                      <a:pt x="96" y="37"/>
                      <a:pt x="93" y="34"/>
                      <a:pt x="89" y="32"/>
                    </a:cubicBezTo>
                    <a:cubicBezTo>
                      <a:pt x="86" y="30"/>
                      <a:pt x="82" y="31"/>
                      <a:pt x="80" y="33"/>
                    </a:cubicBezTo>
                    <a:cubicBezTo>
                      <a:pt x="79" y="34"/>
                      <a:pt x="73" y="29"/>
                      <a:pt x="71" y="29"/>
                    </a:cubicBezTo>
                    <a:cubicBezTo>
                      <a:pt x="69" y="29"/>
                      <a:pt x="69" y="22"/>
                      <a:pt x="67" y="23"/>
                    </a:cubicBezTo>
                    <a:cubicBezTo>
                      <a:pt x="66" y="23"/>
                      <a:pt x="54" y="21"/>
                      <a:pt x="52" y="20"/>
                    </a:cubicBezTo>
                    <a:cubicBezTo>
                      <a:pt x="49" y="19"/>
                      <a:pt x="44" y="20"/>
                      <a:pt x="44" y="21"/>
                    </a:cubicBezTo>
                    <a:cubicBezTo>
                      <a:pt x="43" y="23"/>
                      <a:pt x="37" y="23"/>
                      <a:pt x="36" y="25"/>
                    </a:cubicBezTo>
                    <a:cubicBezTo>
                      <a:pt x="35" y="27"/>
                      <a:pt x="30" y="28"/>
                      <a:pt x="29" y="30"/>
                    </a:cubicBezTo>
                    <a:cubicBezTo>
                      <a:pt x="27" y="32"/>
                      <a:pt x="21" y="32"/>
                      <a:pt x="20" y="35"/>
                    </a:cubicBezTo>
                    <a:cubicBezTo>
                      <a:pt x="19" y="38"/>
                      <a:pt x="12" y="39"/>
                      <a:pt x="10" y="39"/>
                    </a:cubicBezTo>
                    <a:cubicBezTo>
                      <a:pt x="8" y="40"/>
                      <a:pt x="2" y="41"/>
                      <a:pt x="2" y="42"/>
                    </a:cubicBezTo>
                    <a:cubicBezTo>
                      <a:pt x="2" y="43"/>
                      <a:pt x="1" y="43"/>
                      <a:pt x="0" y="43"/>
                    </a:cubicBezTo>
                    <a:cubicBezTo>
                      <a:pt x="0" y="43"/>
                      <a:pt x="0" y="44"/>
                      <a:pt x="0" y="44"/>
                    </a:cubicBezTo>
                    <a:cubicBezTo>
                      <a:pt x="2" y="52"/>
                      <a:pt x="5" y="52"/>
                      <a:pt x="8" y="55"/>
                    </a:cubicBezTo>
                    <a:cubicBezTo>
                      <a:pt x="12" y="58"/>
                      <a:pt x="15" y="60"/>
                      <a:pt x="18" y="60"/>
                    </a:cubicBezTo>
                    <a:cubicBezTo>
                      <a:pt x="22" y="60"/>
                      <a:pt x="28" y="65"/>
                      <a:pt x="28" y="68"/>
                    </a:cubicBezTo>
                    <a:cubicBezTo>
                      <a:pt x="29" y="71"/>
                      <a:pt x="32" y="75"/>
                      <a:pt x="34" y="77"/>
                    </a:cubicBezTo>
                    <a:cubicBezTo>
                      <a:pt x="36" y="78"/>
                      <a:pt x="33" y="84"/>
                      <a:pt x="33" y="88"/>
                    </a:cubicBezTo>
                    <a:cubicBezTo>
                      <a:pt x="33" y="92"/>
                      <a:pt x="28" y="93"/>
                      <a:pt x="31" y="97"/>
                    </a:cubicBezTo>
                    <a:cubicBezTo>
                      <a:pt x="33" y="101"/>
                      <a:pt x="51" y="103"/>
                      <a:pt x="56" y="103"/>
                    </a:cubicBezTo>
                    <a:cubicBezTo>
                      <a:pt x="61" y="103"/>
                      <a:pt x="63" y="108"/>
                      <a:pt x="65" y="108"/>
                    </a:cubicBezTo>
                    <a:cubicBezTo>
                      <a:pt x="68" y="109"/>
                      <a:pt x="68" y="113"/>
                      <a:pt x="72" y="114"/>
                    </a:cubicBezTo>
                    <a:cubicBezTo>
                      <a:pt x="76" y="114"/>
                      <a:pt x="79" y="116"/>
                      <a:pt x="81" y="123"/>
                    </a:cubicBezTo>
                    <a:cubicBezTo>
                      <a:pt x="82" y="129"/>
                      <a:pt x="86" y="132"/>
                      <a:pt x="87" y="135"/>
                    </a:cubicBezTo>
                    <a:cubicBezTo>
                      <a:pt x="88" y="137"/>
                      <a:pt x="96" y="135"/>
                      <a:pt x="102" y="136"/>
                    </a:cubicBezTo>
                    <a:cubicBezTo>
                      <a:pt x="108" y="137"/>
                      <a:pt x="124" y="136"/>
                      <a:pt x="129" y="137"/>
                    </a:cubicBezTo>
                    <a:cubicBezTo>
                      <a:pt x="133" y="137"/>
                      <a:pt x="143" y="137"/>
                      <a:pt x="149" y="141"/>
                    </a:cubicBezTo>
                    <a:cubicBezTo>
                      <a:pt x="155" y="145"/>
                      <a:pt x="158" y="142"/>
                      <a:pt x="161" y="144"/>
                    </a:cubicBezTo>
                    <a:cubicBezTo>
                      <a:pt x="165" y="146"/>
                      <a:pt x="168" y="148"/>
                      <a:pt x="173" y="147"/>
                    </a:cubicBezTo>
                    <a:cubicBezTo>
                      <a:pt x="178" y="146"/>
                      <a:pt x="178" y="151"/>
                      <a:pt x="182" y="151"/>
                    </a:cubicBezTo>
                    <a:cubicBezTo>
                      <a:pt x="185" y="152"/>
                      <a:pt x="192" y="145"/>
                      <a:pt x="201" y="141"/>
                    </a:cubicBezTo>
                    <a:cubicBezTo>
                      <a:pt x="211" y="137"/>
                      <a:pt x="222" y="140"/>
                      <a:pt x="227" y="140"/>
                    </a:cubicBezTo>
                    <a:cubicBezTo>
                      <a:pt x="232" y="141"/>
                      <a:pt x="241" y="138"/>
                      <a:pt x="247" y="132"/>
                    </a:cubicBezTo>
                    <a:cubicBezTo>
                      <a:pt x="253" y="125"/>
                      <a:pt x="260" y="127"/>
                      <a:pt x="261" y="121"/>
                    </a:cubicBezTo>
                    <a:cubicBezTo>
                      <a:pt x="262" y="115"/>
                      <a:pt x="255" y="113"/>
                      <a:pt x="258" y="108"/>
                    </a:cubicBezTo>
                    <a:cubicBezTo>
                      <a:pt x="261" y="103"/>
                      <a:pt x="266" y="103"/>
                      <a:pt x="269" y="105"/>
                    </a:cubicBezTo>
                    <a:cubicBezTo>
                      <a:pt x="272" y="106"/>
                      <a:pt x="280" y="108"/>
                      <a:pt x="287" y="103"/>
                    </a:cubicBezTo>
                    <a:cubicBezTo>
                      <a:pt x="294" y="98"/>
                      <a:pt x="297" y="99"/>
                      <a:pt x="304" y="98"/>
                    </a:cubicBezTo>
                    <a:cubicBezTo>
                      <a:pt x="310" y="98"/>
                      <a:pt x="309" y="93"/>
                      <a:pt x="314" y="89"/>
                    </a:cubicBezTo>
                    <a:cubicBezTo>
                      <a:pt x="318" y="84"/>
                      <a:pt x="323" y="83"/>
                      <a:pt x="328" y="83"/>
                    </a:cubicBezTo>
                    <a:cubicBezTo>
                      <a:pt x="332" y="83"/>
                      <a:pt x="338" y="79"/>
                      <a:pt x="342" y="80"/>
                    </a:cubicBezTo>
                    <a:cubicBezTo>
                      <a:pt x="346" y="82"/>
                      <a:pt x="353" y="82"/>
                      <a:pt x="354" y="79"/>
                    </a:cubicBezTo>
                    <a:cubicBezTo>
                      <a:pt x="354" y="75"/>
                      <a:pt x="343" y="68"/>
                      <a:pt x="339" y="63"/>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07" name="Freeform 53">
                <a:extLst>
                  <a:ext uri="{FF2B5EF4-FFF2-40B4-BE49-F238E27FC236}">
                    <a16:creationId xmlns:a16="http://schemas.microsoft.com/office/drawing/2014/main" id="{B1127008-EE70-4D08-A1B8-CD021E44382E}"/>
                  </a:ext>
                </a:extLst>
              </p:cNvPr>
              <p:cNvSpPr>
                <a:spLocks/>
              </p:cNvSpPr>
              <p:nvPr/>
            </p:nvSpPr>
            <p:spPr bwMode="auto">
              <a:xfrm>
                <a:off x="5178424" y="3273425"/>
                <a:ext cx="12700" cy="33338"/>
              </a:xfrm>
              <a:custGeom>
                <a:avLst/>
                <a:gdLst>
                  <a:gd name="T0" fmla="*/ 3 w 6"/>
                  <a:gd name="T1" fmla="*/ 0 h 15"/>
                  <a:gd name="T2" fmla="*/ 0 w 6"/>
                  <a:gd name="T3" fmla="*/ 8 h 15"/>
                  <a:gd name="T4" fmla="*/ 5 w 6"/>
                  <a:gd name="T5" fmla="*/ 15 h 15"/>
                  <a:gd name="T6" fmla="*/ 6 w 6"/>
                  <a:gd name="T7" fmla="*/ 2 h 15"/>
                  <a:gd name="T8" fmla="*/ 6 w 6"/>
                  <a:gd name="T9" fmla="*/ 0 h 15"/>
                  <a:gd name="T10" fmla="*/ 3 w 6"/>
                  <a:gd name="T11" fmla="*/ 0 h 15"/>
                </a:gdLst>
                <a:ahLst/>
                <a:cxnLst>
                  <a:cxn ang="0">
                    <a:pos x="T0" y="T1"/>
                  </a:cxn>
                  <a:cxn ang="0">
                    <a:pos x="T2" y="T3"/>
                  </a:cxn>
                  <a:cxn ang="0">
                    <a:pos x="T4" y="T5"/>
                  </a:cxn>
                  <a:cxn ang="0">
                    <a:pos x="T6" y="T7"/>
                  </a:cxn>
                  <a:cxn ang="0">
                    <a:pos x="T8" y="T9"/>
                  </a:cxn>
                  <a:cxn ang="0">
                    <a:pos x="T10" y="T11"/>
                  </a:cxn>
                </a:cxnLst>
                <a:rect l="0" t="0" r="r" b="b"/>
                <a:pathLst>
                  <a:path w="6" h="15">
                    <a:moveTo>
                      <a:pt x="3" y="0"/>
                    </a:moveTo>
                    <a:cubicBezTo>
                      <a:pt x="1" y="0"/>
                      <a:pt x="0" y="7"/>
                      <a:pt x="0" y="8"/>
                    </a:cubicBezTo>
                    <a:cubicBezTo>
                      <a:pt x="0" y="9"/>
                      <a:pt x="2" y="12"/>
                      <a:pt x="5" y="15"/>
                    </a:cubicBezTo>
                    <a:cubicBezTo>
                      <a:pt x="5" y="10"/>
                      <a:pt x="5" y="4"/>
                      <a:pt x="6" y="2"/>
                    </a:cubicBezTo>
                    <a:cubicBezTo>
                      <a:pt x="6" y="1"/>
                      <a:pt x="6" y="1"/>
                      <a:pt x="6" y="0"/>
                    </a:cubicBezTo>
                    <a:cubicBezTo>
                      <a:pt x="5" y="0"/>
                      <a:pt x="3" y="0"/>
                      <a:pt x="3" y="0"/>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08" name="Freeform 54">
                <a:extLst>
                  <a:ext uri="{FF2B5EF4-FFF2-40B4-BE49-F238E27FC236}">
                    <a16:creationId xmlns:a16="http://schemas.microsoft.com/office/drawing/2014/main" id="{7A19ACA7-9D3A-4DBA-B03D-9940EF621826}"/>
                  </a:ext>
                </a:extLst>
              </p:cNvPr>
              <p:cNvSpPr>
                <a:spLocks/>
              </p:cNvSpPr>
              <p:nvPr/>
            </p:nvSpPr>
            <p:spPr bwMode="auto">
              <a:xfrm>
                <a:off x="5159375" y="3251200"/>
                <a:ext cx="34925" cy="103188"/>
              </a:xfrm>
              <a:custGeom>
                <a:avLst/>
                <a:gdLst>
                  <a:gd name="T0" fmla="*/ 7 w 16"/>
                  <a:gd name="T1" fmla="*/ 46 h 47"/>
                  <a:gd name="T2" fmla="*/ 9 w 16"/>
                  <a:gd name="T3" fmla="*/ 47 h 47"/>
                  <a:gd name="T4" fmla="*/ 12 w 16"/>
                  <a:gd name="T5" fmla="*/ 31 h 47"/>
                  <a:gd name="T6" fmla="*/ 14 w 16"/>
                  <a:gd name="T7" fmla="*/ 25 h 47"/>
                  <a:gd name="T8" fmla="*/ 9 w 16"/>
                  <a:gd name="T9" fmla="*/ 18 h 47"/>
                  <a:gd name="T10" fmla="*/ 12 w 16"/>
                  <a:gd name="T11" fmla="*/ 10 h 47"/>
                  <a:gd name="T12" fmla="*/ 15 w 16"/>
                  <a:gd name="T13" fmla="*/ 10 h 47"/>
                  <a:gd name="T14" fmla="*/ 16 w 16"/>
                  <a:gd name="T15" fmla="*/ 2 h 47"/>
                  <a:gd name="T16" fmla="*/ 10 w 16"/>
                  <a:gd name="T17" fmla="*/ 0 h 47"/>
                  <a:gd name="T18" fmla="*/ 9 w 16"/>
                  <a:gd name="T19" fmla="*/ 5 h 47"/>
                  <a:gd name="T20" fmla="*/ 0 w 16"/>
                  <a:gd name="T21" fmla="*/ 25 h 47"/>
                  <a:gd name="T22" fmla="*/ 8 w 16"/>
                  <a:gd name="T23" fmla="*/ 45 h 47"/>
                  <a:gd name="T24" fmla="*/ 7 w 16"/>
                  <a:gd name="T25"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47">
                    <a:moveTo>
                      <a:pt x="7" y="46"/>
                    </a:moveTo>
                    <a:cubicBezTo>
                      <a:pt x="8" y="46"/>
                      <a:pt x="8" y="47"/>
                      <a:pt x="9" y="47"/>
                    </a:cubicBezTo>
                    <a:cubicBezTo>
                      <a:pt x="10" y="40"/>
                      <a:pt x="11" y="32"/>
                      <a:pt x="12" y="31"/>
                    </a:cubicBezTo>
                    <a:cubicBezTo>
                      <a:pt x="13" y="30"/>
                      <a:pt x="13" y="28"/>
                      <a:pt x="14" y="25"/>
                    </a:cubicBezTo>
                    <a:cubicBezTo>
                      <a:pt x="11" y="22"/>
                      <a:pt x="9" y="19"/>
                      <a:pt x="9" y="18"/>
                    </a:cubicBezTo>
                    <a:cubicBezTo>
                      <a:pt x="9" y="17"/>
                      <a:pt x="10" y="10"/>
                      <a:pt x="12" y="10"/>
                    </a:cubicBezTo>
                    <a:cubicBezTo>
                      <a:pt x="12" y="10"/>
                      <a:pt x="14" y="10"/>
                      <a:pt x="15" y="10"/>
                    </a:cubicBezTo>
                    <a:cubicBezTo>
                      <a:pt x="16" y="8"/>
                      <a:pt x="16" y="5"/>
                      <a:pt x="16" y="2"/>
                    </a:cubicBezTo>
                    <a:cubicBezTo>
                      <a:pt x="10" y="0"/>
                      <a:pt x="10" y="0"/>
                      <a:pt x="10" y="0"/>
                    </a:cubicBezTo>
                    <a:cubicBezTo>
                      <a:pt x="10" y="2"/>
                      <a:pt x="9" y="3"/>
                      <a:pt x="9" y="5"/>
                    </a:cubicBezTo>
                    <a:cubicBezTo>
                      <a:pt x="8" y="11"/>
                      <a:pt x="2" y="21"/>
                      <a:pt x="0" y="25"/>
                    </a:cubicBezTo>
                    <a:cubicBezTo>
                      <a:pt x="8" y="45"/>
                      <a:pt x="8" y="45"/>
                      <a:pt x="8" y="45"/>
                    </a:cubicBezTo>
                    <a:lnTo>
                      <a:pt x="7" y="46"/>
                    </a:ln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09" name="Freeform 55">
                <a:extLst>
                  <a:ext uri="{FF2B5EF4-FFF2-40B4-BE49-F238E27FC236}">
                    <a16:creationId xmlns:a16="http://schemas.microsoft.com/office/drawing/2014/main" id="{E89B964A-A00F-4E6E-843F-9C8482A90B23}"/>
                  </a:ext>
                </a:extLst>
              </p:cNvPr>
              <p:cNvSpPr>
                <a:spLocks/>
              </p:cNvSpPr>
              <p:nvPr/>
            </p:nvSpPr>
            <p:spPr bwMode="auto">
              <a:xfrm>
                <a:off x="5178424" y="3249613"/>
                <a:ext cx="103187" cy="115889"/>
              </a:xfrm>
              <a:custGeom>
                <a:avLst/>
                <a:gdLst>
                  <a:gd name="T0" fmla="*/ 44 w 47"/>
                  <a:gd name="T1" fmla="*/ 0 h 53"/>
                  <a:gd name="T2" fmla="*/ 29 w 47"/>
                  <a:gd name="T3" fmla="*/ 7 h 53"/>
                  <a:gd name="T4" fmla="*/ 19 w 47"/>
                  <a:gd name="T5" fmla="*/ 13 h 53"/>
                  <a:gd name="T6" fmla="*/ 8 w 47"/>
                  <a:gd name="T7" fmla="*/ 7 h 53"/>
                  <a:gd name="T8" fmla="*/ 7 w 47"/>
                  <a:gd name="T9" fmla="*/ 3 h 53"/>
                  <a:gd name="T10" fmla="*/ 7 w 47"/>
                  <a:gd name="T11" fmla="*/ 3 h 53"/>
                  <a:gd name="T12" fmla="*/ 6 w 47"/>
                  <a:gd name="T13" fmla="*/ 13 h 53"/>
                  <a:gd name="T14" fmla="*/ 3 w 47"/>
                  <a:gd name="T15" fmla="*/ 32 h 53"/>
                  <a:gd name="T16" fmla="*/ 0 w 47"/>
                  <a:gd name="T17" fmla="*/ 48 h 53"/>
                  <a:gd name="T18" fmla="*/ 10 w 47"/>
                  <a:gd name="T19" fmla="*/ 52 h 53"/>
                  <a:gd name="T20" fmla="*/ 19 w 47"/>
                  <a:gd name="T21" fmla="*/ 46 h 53"/>
                  <a:gd name="T22" fmla="*/ 26 w 47"/>
                  <a:gd name="T23" fmla="*/ 42 h 53"/>
                  <a:gd name="T24" fmla="*/ 32 w 47"/>
                  <a:gd name="T25" fmla="*/ 37 h 53"/>
                  <a:gd name="T26" fmla="*/ 24 w 47"/>
                  <a:gd name="T27" fmla="*/ 27 h 53"/>
                  <a:gd name="T28" fmla="*/ 35 w 47"/>
                  <a:gd name="T29" fmla="*/ 20 h 53"/>
                  <a:gd name="T30" fmla="*/ 47 w 47"/>
                  <a:gd name="T31" fmla="*/ 17 h 53"/>
                  <a:gd name="T32" fmla="*/ 47 w 47"/>
                  <a:gd name="T33" fmla="*/ 17 h 53"/>
                  <a:gd name="T34" fmla="*/ 45 w 47"/>
                  <a:gd name="T35" fmla="*/ 6 h 53"/>
                  <a:gd name="T36" fmla="*/ 44 w 47"/>
                  <a:gd name="T3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53">
                    <a:moveTo>
                      <a:pt x="44" y="0"/>
                    </a:moveTo>
                    <a:cubicBezTo>
                      <a:pt x="37" y="4"/>
                      <a:pt x="30" y="7"/>
                      <a:pt x="29" y="7"/>
                    </a:cubicBezTo>
                    <a:cubicBezTo>
                      <a:pt x="26" y="7"/>
                      <a:pt x="19" y="13"/>
                      <a:pt x="19" y="13"/>
                    </a:cubicBezTo>
                    <a:cubicBezTo>
                      <a:pt x="8" y="7"/>
                      <a:pt x="8" y="7"/>
                      <a:pt x="8" y="7"/>
                    </a:cubicBezTo>
                    <a:cubicBezTo>
                      <a:pt x="7" y="3"/>
                      <a:pt x="7" y="3"/>
                      <a:pt x="7" y="3"/>
                    </a:cubicBezTo>
                    <a:cubicBezTo>
                      <a:pt x="7" y="3"/>
                      <a:pt x="7" y="3"/>
                      <a:pt x="7" y="3"/>
                    </a:cubicBezTo>
                    <a:cubicBezTo>
                      <a:pt x="7" y="7"/>
                      <a:pt x="6" y="11"/>
                      <a:pt x="6" y="13"/>
                    </a:cubicBezTo>
                    <a:cubicBezTo>
                      <a:pt x="5" y="16"/>
                      <a:pt x="5" y="29"/>
                      <a:pt x="3" y="32"/>
                    </a:cubicBezTo>
                    <a:cubicBezTo>
                      <a:pt x="2" y="33"/>
                      <a:pt x="1" y="41"/>
                      <a:pt x="0" y="48"/>
                    </a:cubicBezTo>
                    <a:cubicBezTo>
                      <a:pt x="3" y="50"/>
                      <a:pt x="8" y="52"/>
                      <a:pt x="10" y="52"/>
                    </a:cubicBezTo>
                    <a:cubicBezTo>
                      <a:pt x="14" y="53"/>
                      <a:pt x="19" y="48"/>
                      <a:pt x="19" y="46"/>
                    </a:cubicBezTo>
                    <a:cubicBezTo>
                      <a:pt x="19" y="43"/>
                      <a:pt x="22" y="42"/>
                      <a:pt x="26" y="42"/>
                    </a:cubicBezTo>
                    <a:cubicBezTo>
                      <a:pt x="29" y="42"/>
                      <a:pt x="30" y="38"/>
                      <a:pt x="32" y="37"/>
                    </a:cubicBezTo>
                    <a:cubicBezTo>
                      <a:pt x="35" y="36"/>
                      <a:pt x="27" y="28"/>
                      <a:pt x="24" y="27"/>
                    </a:cubicBezTo>
                    <a:cubicBezTo>
                      <a:pt x="21" y="26"/>
                      <a:pt x="26" y="21"/>
                      <a:pt x="35" y="20"/>
                    </a:cubicBezTo>
                    <a:cubicBezTo>
                      <a:pt x="44" y="20"/>
                      <a:pt x="42" y="17"/>
                      <a:pt x="47" y="17"/>
                    </a:cubicBezTo>
                    <a:cubicBezTo>
                      <a:pt x="47" y="17"/>
                      <a:pt x="47" y="17"/>
                      <a:pt x="47" y="17"/>
                    </a:cubicBezTo>
                    <a:cubicBezTo>
                      <a:pt x="46" y="13"/>
                      <a:pt x="45" y="8"/>
                      <a:pt x="45" y="6"/>
                    </a:cubicBezTo>
                    <a:cubicBezTo>
                      <a:pt x="44" y="4"/>
                      <a:pt x="44" y="2"/>
                      <a:pt x="44" y="0"/>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10" name="Freeform 56">
                <a:extLst>
                  <a:ext uri="{FF2B5EF4-FFF2-40B4-BE49-F238E27FC236}">
                    <a16:creationId xmlns:a16="http://schemas.microsoft.com/office/drawing/2014/main" id="{09FFCC70-2088-4AA8-8EF1-6CA76095E55E}"/>
                  </a:ext>
                </a:extLst>
              </p:cNvPr>
              <p:cNvSpPr>
                <a:spLocks/>
              </p:cNvSpPr>
              <p:nvPr/>
            </p:nvSpPr>
            <p:spPr bwMode="auto">
              <a:xfrm>
                <a:off x="6040437" y="2965449"/>
                <a:ext cx="273050" cy="119062"/>
              </a:xfrm>
              <a:custGeom>
                <a:avLst/>
                <a:gdLst>
                  <a:gd name="T0" fmla="*/ 114 w 124"/>
                  <a:gd name="T1" fmla="*/ 11 h 54"/>
                  <a:gd name="T2" fmla="*/ 104 w 124"/>
                  <a:gd name="T3" fmla="*/ 8 h 54"/>
                  <a:gd name="T4" fmla="*/ 75 w 124"/>
                  <a:gd name="T5" fmla="*/ 6 h 54"/>
                  <a:gd name="T6" fmla="*/ 60 w 124"/>
                  <a:gd name="T7" fmla="*/ 2 h 54"/>
                  <a:gd name="T8" fmla="*/ 48 w 124"/>
                  <a:gd name="T9" fmla="*/ 6 h 54"/>
                  <a:gd name="T10" fmla="*/ 38 w 124"/>
                  <a:gd name="T11" fmla="*/ 8 h 54"/>
                  <a:gd name="T12" fmla="*/ 23 w 124"/>
                  <a:gd name="T13" fmla="*/ 8 h 54"/>
                  <a:gd name="T14" fmla="*/ 16 w 124"/>
                  <a:gd name="T15" fmla="*/ 16 h 54"/>
                  <a:gd name="T16" fmla="*/ 12 w 124"/>
                  <a:gd name="T17" fmla="*/ 22 h 54"/>
                  <a:gd name="T18" fmla="*/ 16 w 124"/>
                  <a:gd name="T19" fmla="*/ 26 h 54"/>
                  <a:gd name="T20" fmla="*/ 25 w 124"/>
                  <a:gd name="T21" fmla="*/ 25 h 54"/>
                  <a:gd name="T22" fmla="*/ 41 w 124"/>
                  <a:gd name="T23" fmla="*/ 33 h 54"/>
                  <a:gd name="T24" fmla="*/ 36 w 124"/>
                  <a:gd name="T25" fmla="*/ 38 h 54"/>
                  <a:gd name="T26" fmla="*/ 25 w 124"/>
                  <a:gd name="T27" fmla="*/ 40 h 54"/>
                  <a:gd name="T28" fmla="*/ 9 w 124"/>
                  <a:gd name="T29" fmla="*/ 42 h 54"/>
                  <a:gd name="T30" fmla="*/ 1 w 124"/>
                  <a:gd name="T31" fmla="*/ 49 h 54"/>
                  <a:gd name="T32" fmla="*/ 17 w 124"/>
                  <a:gd name="T33" fmla="*/ 50 h 54"/>
                  <a:gd name="T34" fmla="*/ 27 w 124"/>
                  <a:gd name="T35" fmla="*/ 51 h 54"/>
                  <a:gd name="T36" fmla="*/ 36 w 124"/>
                  <a:gd name="T37" fmla="*/ 53 h 54"/>
                  <a:gd name="T38" fmla="*/ 51 w 124"/>
                  <a:gd name="T39" fmla="*/ 52 h 54"/>
                  <a:gd name="T40" fmla="*/ 53 w 124"/>
                  <a:gd name="T41" fmla="*/ 46 h 54"/>
                  <a:gd name="T42" fmla="*/ 58 w 124"/>
                  <a:gd name="T43" fmla="*/ 43 h 54"/>
                  <a:gd name="T44" fmla="*/ 64 w 124"/>
                  <a:gd name="T45" fmla="*/ 39 h 54"/>
                  <a:gd name="T46" fmla="*/ 71 w 124"/>
                  <a:gd name="T47" fmla="*/ 37 h 54"/>
                  <a:gd name="T48" fmla="*/ 78 w 124"/>
                  <a:gd name="T49" fmla="*/ 39 h 54"/>
                  <a:gd name="T50" fmla="*/ 85 w 124"/>
                  <a:gd name="T51" fmla="*/ 35 h 54"/>
                  <a:gd name="T52" fmla="*/ 95 w 124"/>
                  <a:gd name="T53" fmla="*/ 32 h 54"/>
                  <a:gd name="T54" fmla="*/ 104 w 124"/>
                  <a:gd name="T55" fmla="*/ 27 h 54"/>
                  <a:gd name="T56" fmla="*/ 113 w 124"/>
                  <a:gd name="T57" fmla="*/ 22 h 54"/>
                  <a:gd name="T58" fmla="*/ 123 w 124"/>
                  <a:gd name="T59" fmla="*/ 17 h 54"/>
                  <a:gd name="T60" fmla="*/ 124 w 124"/>
                  <a:gd name="T61" fmla="*/ 14 h 54"/>
                  <a:gd name="T62" fmla="*/ 114 w 124"/>
                  <a:gd name="T63"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 h="54">
                    <a:moveTo>
                      <a:pt x="114" y="11"/>
                    </a:moveTo>
                    <a:cubicBezTo>
                      <a:pt x="110" y="6"/>
                      <a:pt x="109" y="9"/>
                      <a:pt x="104" y="8"/>
                    </a:cubicBezTo>
                    <a:cubicBezTo>
                      <a:pt x="99" y="6"/>
                      <a:pt x="79" y="4"/>
                      <a:pt x="75" y="6"/>
                    </a:cubicBezTo>
                    <a:cubicBezTo>
                      <a:pt x="71" y="8"/>
                      <a:pt x="62" y="3"/>
                      <a:pt x="60" y="2"/>
                    </a:cubicBezTo>
                    <a:cubicBezTo>
                      <a:pt x="57" y="0"/>
                      <a:pt x="48" y="2"/>
                      <a:pt x="48" y="6"/>
                    </a:cubicBezTo>
                    <a:cubicBezTo>
                      <a:pt x="48" y="11"/>
                      <a:pt x="44" y="11"/>
                      <a:pt x="38" y="8"/>
                    </a:cubicBezTo>
                    <a:cubicBezTo>
                      <a:pt x="32" y="5"/>
                      <a:pt x="23" y="5"/>
                      <a:pt x="23" y="8"/>
                    </a:cubicBezTo>
                    <a:cubicBezTo>
                      <a:pt x="22" y="12"/>
                      <a:pt x="18" y="15"/>
                      <a:pt x="16" y="16"/>
                    </a:cubicBezTo>
                    <a:cubicBezTo>
                      <a:pt x="15" y="16"/>
                      <a:pt x="13" y="19"/>
                      <a:pt x="12" y="22"/>
                    </a:cubicBezTo>
                    <a:cubicBezTo>
                      <a:pt x="14" y="23"/>
                      <a:pt x="15" y="24"/>
                      <a:pt x="16" y="26"/>
                    </a:cubicBezTo>
                    <a:cubicBezTo>
                      <a:pt x="19" y="29"/>
                      <a:pt x="24" y="28"/>
                      <a:pt x="25" y="25"/>
                    </a:cubicBezTo>
                    <a:cubicBezTo>
                      <a:pt x="26" y="23"/>
                      <a:pt x="35" y="28"/>
                      <a:pt x="41" y="33"/>
                    </a:cubicBezTo>
                    <a:cubicBezTo>
                      <a:pt x="46" y="37"/>
                      <a:pt x="38" y="34"/>
                      <a:pt x="36" y="38"/>
                    </a:cubicBezTo>
                    <a:cubicBezTo>
                      <a:pt x="34" y="43"/>
                      <a:pt x="27" y="38"/>
                      <a:pt x="25" y="40"/>
                    </a:cubicBezTo>
                    <a:cubicBezTo>
                      <a:pt x="23" y="42"/>
                      <a:pt x="12" y="43"/>
                      <a:pt x="9" y="42"/>
                    </a:cubicBezTo>
                    <a:cubicBezTo>
                      <a:pt x="6" y="42"/>
                      <a:pt x="0" y="47"/>
                      <a:pt x="1" y="49"/>
                    </a:cubicBezTo>
                    <a:cubicBezTo>
                      <a:pt x="1" y="51"/>
                      <a:pt x="13" y="48"/>
                      <a:pt x="17" y="50"/>
                    </a:cubicBezTo>
                    <a:cubicBezTo>
                      <a:pt x="21" y="53"/>
                      <a:pt x="25" y="48"/>
                      <a:pt x="27" y="51"/>
                    </a:cubicBezTo>
                    <a:cubicBezTo>
                      <a:pt x="29" y="54"/>
                      <a:pt x="34" y="52"/>
                      <a:pt x="36" y="53"/>
                    </a:cubicBezTo>
                    <a:cubicBezTo>
                      <a:pt x="39" y="54"/>
                      <a:pt x="51" y="52"/>
                      <a:pt x="51" y="52"/>
                    </a:cubicBezTo>
                    <a:cubicBezTo>
                      <a:pt x="52" y="50"/>
                      <a:pt x="53" y="48"/>
                      <a:pt x="53" y="46"/>
                    </a:cubicBezTo>
                    <a:cubicBezTo>
                      <a:pt x="53" y="43"/>
                      <a:pt x="55" y="44"/>
                      <a:pt x="58" y="43"/>
                    </a:cubicBezTo>
                    <a:cubicBezTo>
                      <a:pt x="60" y="42"/>
                      <a:pt x="62" y="39"/>
                      <a:pt x="64" y="39"/>
                    </a:cubicBezTo>
                    <a:cubicBezTo>
                      <a:pt x="66" y="39"/>
                      <a:pt x="69" y="36"/>
                      <a:pt x="71" y="37"/>
                    </a:cubicBezTo>
                    <a:cubicBezTo>
                      <a:pt x="73" y="38"/>
                      <a:pt x="75" y="41"/>
                      <a:pt x="78" y="39"/>
                    </a:cubicBezTo>
                    <a:cubicBezTo>
                      <a:pt x="80" y="37"/>
                      <a:pt x="81" y="39"/>
                      <a:pt x="85" y="35"/>
                    </a:cubicBezTo>
                    <a:cubicBezTo>
                      <a:pt x="88" y="30"/>
                      <a:pt x="90" y="31"/>
                      <a:pt x="95" y="32"/>
                    </a:cubicBezTo>
                    <a:cubicBezTo>
                      <a:pt x="100" y="32"/>
                      <a:pt x="102" y="30"/>
                      <a:pt x="104" y="27"/>
                    </a:cubicBezTo>
                    <a:cubicBezTo>
                      <a:pt x="105" y="24"/>
                      <a:pt x="110" y="24"/>
                      <a:pt x="113" y="22"/>
                    </a:cubicBezTo>
                    <a:cubicBezTo>
                      <a:pt x="115" y="20"/>
                      <a:pt x="121" y="17"/>
                      <a:pt x="123" y="17"/>
                    </a:cubicBezTo>
                    <a:cubicBezTo>
                      <a:pt x="123" y="16"/>
                      <a:pt x="124" y="15"/>
                      <a:pt x="124" y="14"/>
                    </a:cubicBezTo>
                    <a:cubicBezTo>
                      <a:pt x="120" y="11"/>
                      <a:pt x="118" y="15"/>
                      <a:pt x="114" y="11"/>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11" name="Freeform 57">
                <a:extLst>
                  <a:ext uri="{FF2B5EF4-FFF2-40B4-BE49-F238E27FC236}">
                    <a16:creationId xmlns:a16="http://schemas.microsoft.com/office/drawing/2014/main" id="{408FE982-DCAF-4900-86C4-760C3D8B9FB9}"/>
                  </a:ext>
                </a:extLst>
              </p:cNvPr>
              <p:cNvSpPr>
                <a:spLocks/>
              </p:cNvSpPr>
              <p:nvPr/>
            </p:nvSpPr>
            <p:spPr bwMode="auto">
              <a:xfrm>
                <a:off x="5300663" y="2952750"/>
                <a:ext cx="171450" cy="76200"/>
              </a:xfrm>
              <a:custGeom>
                <a:avLst/>
                <a:gdLst>
                  <a:gd name="T0" fmla="*/ 31 w 78"/>
                  <a:gd name="T1" fmla="*/ 27 h 35"/>
                  <a:gd name="T2" fmla="*/ 39 w 78"/>
                  <a:gd name="T3" fmla="*/ 34 h 35"/>
                  <a:gd name="T4" fmla="*/ 39 w 78"/>
                  <a:gd name="T5" fmla="*/ 34 h 35"/>
                  <a:gd name="T6" fmla="*/ 50 w 78"/>
                  <a:gd name="T7" fmla="*/ 32 h 35"/>
                  <a:gd name="T8" fmla="*/ 60 w 78"/>
                  <a:gd name="T9" fmla="*/ 33 h 35"/>
                  <a:gd name="T10" fmla="*/ 60 w 78"/>
                  <a:gd name="T11" fmla="*/ 31 h 35"/>
                  <a:gd name="T12" fmla="*/ 68 w 78"/>
                  <a:gd name="T13" fmla="*/ 33 h 35"/>
                  <a:gd name="T14" fmla="*/ 76 w 78"/>
                  <a:gd name="T15" fmla="*/ 34 h 35"/>
                  <a:gd name="T16" fmla="*/ 73 w 78"/>
                  <a:gd name="T17" fmla="*/ 29 h 35"/>
                  <a:gd name="T18" fmla="*/ 75 w 78"/>
                  <a:gd name="T19" fmla="*/ 24 h 35"/>
                  <a:gd name="T20" fmla="*/ 68 w 78"/>
                  <a:gd name="T21" fmla="*/ 21 h 35"/>
                  <a:gd name="T22" fmla="*/ 64 w 78"/>
                  <a:gd name="T23" fmla="*/ 14 h 35"/>
                  <a:gd name="T24" fmla="*/ 60 w 78"/>
                  <a:gd name="T25" fmla="*/ 12 h 35"/>
                  <a:gd name="T26" fmla="*/ 49 w 78"/>
                  <a:gd name="T27" fmla="*/ 14 h 35"/>
                  <a:gd name="T28" fmla="*/ 42 w 78"/>
                  <a:gd name="T29" fmla="*/ 10 h 35"/>
                  <a:gd name="T30" fmla="*/ 35 w 78"/>
                  <a:gd name="T31" fmla="*/ 6 h 35"/>
                  <a:gd name="T32" fmla="*/ 17 w 78"/>
                  <a:gd name="T33" fmla="*/ 4 h 35"/>
                  <a:gd name="T34" fmla="*/ 4 w 78"/>
                  <a:gd name="T35" fmla="*/ 0 h 35"/>
                  <a:gd name="T36" fmla="*/ 0 w 78"/>
                  <a:gd name="T37" fmla="*/ 2 h 35"/>
                  <a:gd name="T38" fmla="*/ 17 w 78"/>
                  <a:gd name="T39" fmla="*/ 12 h 35"/>
                  <a:gd name="T40" fmla="*/ 21 w 78"/>
                  <a:gd name="T41" fmla="*/ 24 h 35"/>
                  <a:gd name="T42" fmla="*/ 19 w 78"/>
                  <a:gd name="T43" fmla="*/ 28 h 35"/>
                  <a:gd name="T44" fmla="*/ 31 w 78"/>
                  <a:gd name="T45"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35">
                    <a:moveTo>
                      <a:pt x="31" y="27"/>
                    </a:moveTo>
                    <a:cubicBezTo>
                      <a:pt x="34" y="26"/>
                      <a:pt x="36" y="30"/>
                      <a:pt x="39" y="34"/>
                    </a:cubicBezTo>
                    <a:cubicBezTo>
                      <a:pt x="39" y="34"/>
                      <a:pt x="39" y="34"/>
                      <a:pt x="39" y="34"/>
                    </a:cubicBezTo>
                    <a:cubicBezTo>
                      <a:pt x="43" y="34"/>
                      <a:pt x="46" y="33"/>
                      <a:pt x="50" y="32"/>
                    </a:cubicBezTo>
                    <a:cubicBezTo>
                      <a:pt x="53" y="32"/>
                      <a:pt x="57" y="32"/>
                      <a:pt x="60" y="33"/>
                    </a:cubicBezTo>
                    <a:cubicBezTo>
                      <a:pt x="60" y="32"/>
                      <a:pt x="60" y="31"/>
                      <a:pt x="60" y="31"/>
                    </a:cubicBezTo>
                    <a:cubicBezTo>
                      <a:pt x="61" y="29"/>
                      <a:pt x="66" y="31"/>
                      <a:pt x="68" y="33"/>
                    </a:cubicBezTo>
                    <a:cubicBezTo>
                      <a:pt x="69" y="35"/>
                      <a:pt x="75" y="35"/>
                      <a:pt x="76" y="34"/>
                    </a:cubicBezTo>
                    <a:cubicBezTo>
                      <a:pt x="78" y="32"/>
                      <a:pt x="74" y="30"/>
                      <a:pt x="73" y="29"/>
                    </a:cubicBezTo>
                    <a:cubicBezTo>
                      <a:pt x="72" y="28"/>
                      <a:pt x="73" y="26"/>
                      <a:pt x="75" y="24"/>
                    </a:cubicBezTo>
                    <a:cubicBezTo>
                      <a:pt x="72" y="23"/>
                      <a:pt x="69" y="21"/>
                      <a:pt x="68" y="21"/>
                    </a:cubicBezTo>
                    <a:cubicBezTo>
                      <a:pt x="66" y="21"/>
                      <a:pt x="66" y="14"/>
                      <a:pt x="64" y="14"/>
                    </a:cubicBezTo>
                    <a:cubicBezTo>
                      <a:pt x="62" y="14"/>
                      <a:pt x="62" y="12"/>
                      <a:pt x="60" y="12"/>
                    </a:cubicBezTo>
                    <a:cubicBezTo>
                      <a:pt x="58" y="12"/>
                      <a:pt x="51" y="12"/>
                      <a:pt x="49" y="14"/>
                    </a:cubicBezTo>
                    <a:cubicBezTo>
                      <a:pt x="47" y="15"/>
                      <a:pt x="44" y="10"/>
                      <a:pt x="42" y="10"/>
                    </a:cubicBezTo>
                    <a:cubicBezTo>
                      <a:pt x="39" y="10"/>
                      <a:pt x="36" y="8"/>
                      <a:pt x="35" y="6"/>
                    </a:cubicBezTo>
                    <a:cubicBezTo>
                      <a:pt x="33" y="4"/>
                      <a:pt x="21" y="7"/>
                      <a:pt x="17" y="4"/>
                    </a:cubicBezTo>
                    <a:cubicBezTo>
                      <a:pt x="14" y="2"/>
                      <a:pt x="7" y="0"/>
                      <a:pt x="4" y="0"/>
                    </a:cubicBezTo>
                    <a:cubicBezTo>
                      <a:pt x="3" y="1"/>
                      <a:pt x="1" y="1"/>
                      <a:pt x="0" y="2"/>
                    </a:cubicBezTo>
                    <a:cubicBezTo>
                      <a:pt x="6" y="6"/>
                      <a:pt x="16" y="5"/>
                      <a:pt x="17" y="12"/>
                    </a:cubicBezTo>
                    <a:cubicBezTo>
                      <a:pt x="19" y="20"/>
                      <a:pt x="23" y="17"/>
                      <a:pt x="21" y="24"/>
                    </a:cubicBezTo>
                    <a:cubicBezTo>
                      <a:pt x="21" y="25"/>
                      <a:pt x="20" y="26"/>
                      <a:pt x="19" y="28"/>
                    </a:cubicBezTo>
                    <a:cubicBezTo>
                      <a:pt x="24" y="28"/>
                      <a:pt x="29" y="28"/>
                      <a:pt x="31" y="27"/>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12" name="Freeform 58">
                <a:extLst>
                  <a:ext uri="{FF2B5EF4-FFF2-40B4-BE49-F238E27FC236}">
                    <a16:creationId xmlns:a16="http://schemas.microsoft.com/office/drawing/2014/main" id="{442FE91D-4E05-4607-AD13-C7238E6961AC}"/>
                  </a:ext>
                </a:extLst>
              </p:cNvPr>
              <p:cNvSpPr>
                <a:spLocks noEditPoints="1"/>
              </p:cNvSpPr>
              <p:nvPr/>
            </p:nvSpPr>
            <p:spPr bwMode="auto">
              <a:xfrm>
                <a:off x="4959350" y="2997200"/>
                <a:ext cx="465137" cy="180974"/>
              </a:xfrm>
              <a:custGeom>
                <a:avLst/>
                <a:gdLst>
                  <a:gd name="T0" fmla="*/ 206 w 212"/>
                  <a:gd name="T1" fmla="*/ 58 h 83"/>
                  <a:gd name="T2" fmla="*/ 206 w 212"/>
                  <a:gd name="T3" fmla="*/ 46 h 83"/>
                  <a:gd name="T4" fmla="*/ 205 w 212"/>
                  <a:gd name="T5" fmla="*/ 37 h 83"/>
                  <a:gd name="T6" fmla="*/ 208 w 212"/>
                  <a:gd name="T7" fmla="*/ 31 h 83"/>
                  <a:gd name="T8" fmla="*/ 206 w 212"/>
                  <a:gd name="T9" fmla="*/ 27 h 83"/>
                  <a:gd name="T10" fmla="*/ 198 w 212"/>
                  <a:gd name="T11" fmla="*/ 23 h 83"/>
                  <a:gd name="T12" fmla="*/ 195 w 212"/>
                  <a:gd name="T13" fmla="*/ 14 h 83"/>
                  <a:gd name="T14" fmla="*/ 187 w 212"/>
                  <a:gd name="T15" fmla="*/ 7 h 83"/>
                  <a:gd name="T16" fmla="*/ 175 w 212"/>
                  <a:gd name="T17" fmla="*/ 8 h 83"/>
                  <a:gd name="T18" fmla="*/ 154 w 212"/>
                  <a:gd name="T19" fmla="*/ 15 h 83"/>
                  <a:gd name="T20" fmla="*/ 134 w 212"/>
                  <a:gd name="T21" fmla="*/ 15 h 83"/>
                  <a:gd name="T22" fmla="*/ 121 w 212"/>
                  <a:gd name="T23" fmla="*/ 11 h 83"/>
                  <a:gd name="T24" fmla="*/ 111 w 212"/>
                  <a:gd name="T25" fmla="*/ 6 h 83"/>
                  <a:gd name="T26" fmla="*/ 94 w 212"/>
                  <a:gd name="T27" fmla="*/ 2 h 83"/>
                  <a:gd name="T28" fmla="*/ 60 w 212"/>
                  <a:gd name="T29" fmla="*/ 12 h 83"/>
                  <a:gd name="T30" fmla="*/ 35 w 212"/>
                  <a:gd name="T31" fmla="*/ 14 h 83"/>
                  <a:gd name="T32" fmla="*/ 30 w 212"/>
                  <a:gd name="T33" fmla="*/ 22 h 83"/>
                  <a:gd name="T34" fmla="*/ 6 w 212"/>
                  <a:gd name="T35" fmla="*/ 24 h 83"/>
                  <a:gd name="T36" fmla="*/ 4 w 212"/>
                  <a:gd name="T37" fmla="*/ 33 h 83"/>
                  <a:gd name="T38" fmla="*/ 8 w 212"/>
                  <a:gd name="T39" fmla="*/ 36 h 83"/>
                  <a:gd name="T40" fmla="*/ 9 w 212"/>
                  <a:gd name="T41" fmla="*/ 44 h 83"/>
                  <a:gd name="T42" fmla="*/ 10 w 212"/>
                  <a:gd name="T43" fmla="*/ 52 h 83"/>
                  <a:gd name="T44" fmla="*/ 10 w 212"/>
                  <a:gd name="T45" fmla="*/ 58 h 83"/>
                  <a:gd name="T46" fmla="*/ 15 w 212"/>
                  <a:gd name="T47" fmla="*/ 64 h 83"/>
                  <a:gd name="T48" fmla="*/ 23 w 212"/>
                  <a:gd name="T49" fmla="*/ 68 h 83"/>
                  <a:gd name="T50" fmla="*/ 28 w 212"/>
                  <a:gd name="T51" fmla="*/ 70 h 83"/>
                  <a:gd name="T52" fmla="*/ 35 w 212"/>
                  <a:gd name="T53" fmla="*/ 77 h 83"/>
                  <a:gd name="T54" fmla="*/ 50 w 212"/>
                  <a:gd name="T55" fmla="*/ 75 h 83"/>
                  <a:gd name="T56" fmla="*/ 59 w 212"/>
                  <a:gd name="T57" fmla="*/ 70 h 83"/>
                  <a:gd name="T58" fmla="*/ 74 w 212"/>
                  <a:gd name="T59" fmla="*/ 79 h 83"/>
                  <a:gd name="T60" fmla="*/ 86 w 212"/>
                  <a:gd name="T61" fmla="*/ 77 h 83"/>
                  <a:gd name="T62" fmla="*/ 96 w 212"/>
                  <a:gd name="T63" fmla="*/ 71 h 83"/>
                  <a:gd name="T64" fmla="*/ 105 w 212"/>
                  <a:gd name="T65" fmla="*/ 73 h 83"/>
                  <a:gd name="T66" fmla="*/ 114 w 212"/>
                  <a:gd name="T67" fmla="*/ 71 h 83"/>
                  <a:gd name="T68" fmla="*/ 111 w 212"/>
                  <a:gd name="T69" fmla="*/ 80 h 83"/>
                  <a:gd name="T70" fmla="*/ 111 w 212"/>
                  <a:gd name="T71" fmla="*/ 83 h 83"/>
                  <a:gd name="T72" fmla="*/ 118 w 212"/>
                  <a:gd name="T73" fmla="*/ 76 h 83"/>
                  <a:gd name="T74" fmla="*/ 122 w 212"/>
                  <a:gd name="T75" fmla="*/ 73 h 83"/>
                  <a:gd name="T76" fmla="*/ 132 w 212"/>
                  <a:gd name="T77" fmla="*/ 73 h 83"/>
                  <a:gd name="T78" fmla="*/ 139 w 212"/>
                  <a:gd name="T79" fmla="*/ 72 h 83"/>
                  <a:gd name="T80" fmla="*/ 152 w 212"/>
                  <a:gd name="T81" fmla="*/ 72 h 83"/>
                  <a:gd name="T82" fmla="*/ 167 w 212"/>
                  <a:gd name="T83" fmla="*/ 68 h 83"/>
                  <a:gd name="T84" fmla="*/ 180 w 212"/>
                  <a:gd name="T85" fmla="*/ 66 h 83"/>
                  <a:gd name="T86" fmla="*/ 184 w 212"/>
                  <a:gd name="T87" fmla="*/ 67 h 83"/>
                  <a:gd name="T88" fmla="*/ 189 w 212"/>
                  <a:gd name="T89" fmla="*/ 63 h 83"/>
                  <a:gd name="T90" fmla="*/ 199 w 212"/>
                  <a:gd name="T91" fmla="*/ 65 h 83"/>
                  <a:gd name="T92" fmla="*/ 211 w 212"/>
                  <a:gd name="T93" fmla="*/ 67 h 83"/>
                  <a:gd name="T94" fmla="*/ 206 w 212"/>
                  <a:gd name="T95" fmla="*/ 58 h 83"/>
                  <a:gd name="T96" fmla="*/ 18 w 212"/>
                  <a:gd name="T97" fmla="*/ 15 h 83"/>
                  <a:gd name="T98" fmla="*/ 33 w 212"/>
                  <a:gd name="T99" fmla="*/ 14 h 83"/>
                  <a:gd name="T100" fmla="*/ 25 w 212"/>
                  <a:gd name="T101" fmla="*/ 7 h 83"/>
                  <a:gd name="T102" fmla="*/ 22 w 212"/>
                  <a:gd name="T103" fmla="*/ 1 h 83"/>
                  <a:gd name="T104" fmla="*/ 17 w 212"/>
                  <a:gd name="T105" fmla="*/ 2 h 83"/>
                  <a:gd name="T106" fmla="*/ 6 w 212"/>
                  <a:gd name="T107" fmla="*/ 2 h 83"/>
                  <a:gd name="T108" fmla="*/ 7 w 212"/>
                  <a:gd name="T109" fmla="*/ 9 h 83"/>
                  <a:gd name="T110" fmla="*/ 4 w 212"/>
                  <a:gd name="T111" fmla="*/ 15 h 83"/>
                  <a:gd name="T112" fmla="*/ 1 w 212"/>
                  <a:gd name="T113" fmla="*/ 19 h 83"/>
                  <a:gd name="T114" fmla="*/ 8 w 212"/>
                  <a:gd name="T115" fmla="*/ 22 h 83"/>
                  <a:gd name="T116" fmla="*/ 18 w 212"/>
                  <a:gd name="T117" fmla="*/ 1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 h="83">
                    <a:moveTo>
                      <a:pt x="206" y="58"/>
                    </a:moveTo>
                    <a:cubicBezTo>
                      <a:pt x="204" y="58"/>
                      <a:pt x="207" y="48"/>
                      <a:pt x="206" y="46"/>
                    </a:cubicBezTo>
                    <a:cubicBezTo>
                      <a:pt x="205" y="44"/>
                      <a:pt x="203" y="37"/>
                      <a:pt x="205" y="37"/>
                    </a:cubicBezTo>
                    <a:cubicBezTo>
                      <a:pt x="208" y="37"/>
                      <a:pt x="205" y="31"/>
                      <a:pt x="208" y="31"/>
                    </a:cubicBezTo>
                    <a:cubicBezTo>
                      <a:pt x="208" y="29"/>
                      <a:pt x="207" y="27"/>
                      <a:pt x="206" y="27"/>
                    </a:cubicBezTo>
                    <a:cubicBezTo>
                      <a:pt x="205" y="26"/>
                      <a:pt x="200" y="28"/>
                      <a:pt x="198" y="23"/>
                    </a:cubicBezTo>
                    <a:cubicBezTo>
                      <a:pt x="196" y="18"/>
                      <a:pt x="198" y="18"/>
                      <a:pt x="195" y="14"/>
                    </a:cubicBezTo>
                    <a:cubicBezTo>
                      <a:pt x="192" y="10"/>
                      <a:pt x="190" y="6"/>
                      <a:pt x="187" y="7"/>
                    </a:cubicBezTo>
                    <a:cubicBezTo>
                      <a:pt x="185" y="8"/>
                      <a:pt x="180" y="8"/>
                      <a:pt x="175" y="8"/>
                    </a:cubicBezTo>
                    <a:cubicBezTo>
                      <a:pt x="169" y="13"/>
                      <a:pt x="157" y="16"/>
                      <a:pt x="154" y="15"/>
                    </a:cubicBezTo>
                    <a:cubicBezTo>
                      <a:pt x="149" y="13"/>
                      <a:pt x="141" y="15"/>
                      <a:pt x="134" y="15"/>
                    </a:cubicBezTo>
                    <a:cubicBezTo>
                      <a:pt x="128" y="15"/>
                      <a:pt x="126" y="10"/>
                      <a:pt x="121" y="11"/>
                    </a:cubicBezTo>
                    <a:cubicBezTo>
                      <a:pt x="116" y="11"/>
                      <a:pt x="116" y="6"/>
                      <a:pt x="111" y="6"/>
                    </a:cubicBezTo>
                    <a:cubicBezTo>
                      <a:pt x="106" y="6"/>
                      <a:pt x="110" y="4"/>
                      <a:pt x="94" y="2"/>
                    </a:cubicBezTo>
                    <a:cubicBezTo>
                      <a:pt x="78" y="0"/>
                      <a:pt x="65" y="8"/>
                      <a:pt x="60" y="12"/>
                    </a:cubicBezTo>
                    <a:cubicBezTo>
                      <a:pt x="55" y="17"/>
                      <a:pt x="37" y="12"/>
                      <a:pt x="35" y="14"/>
                    </a:cubicBezTo>
                    <a:cubicBezTo>
                      <a:pt x="34" y="15"/>
                      <a:pt x="36" y="20"/>
                      <a:pt x="30" y="22"/>
                    </a:cubicBezTo>
                    <a:cubicBezTo>
                      <a:pt x="24" y="25"/>
                      <a:pt x="10" y="22"/>
                      <a:pt x="6" y="24"/>
                    </a:cubicBezTo>
                    <a:cubicBezTo>
                      <a:pt x="1" y="26"/>
                      <a:pt x="0" y="33"/>
                      <a:pt x="4" y="33"/>
                    </a:cubicBezTo>
                    <a:cubicBezTo>
                      <a:pt x="7" y="32"/>
                      <a:pt x="9" y="34"/>
                      <a:pt x="8" y="36"/>
                    </a:cubicBezTo>
                    <a:cubicBezTo>
                      <a:pt x="7" y="37"/>
                      <a:pt x="11" y="42"/>
                      <a:pt x="9" y="44"/>
                    </a:cubicBezTo>
                    <a:cubicBezTo>
                      <a:pt x="7" y="46"/>
                      <a:pt x="7" y="50"/>
                      <a:pt x="10" y="52"/>
                    </a:cubicBezTo>
                    <a:cubicBezTo>
                      <a:pt x="12" y="54"/>
                      <a:pt x="13" y="58"/>
                      <a:pt x="10" y="58"/>
                    </a:cubicBezTo>
                    <a:cubicBezTo>
                      <a:pt x="6" y="59"/>
                      <a:pt x="15" y="62"/>
                      <a:pt x="15" y="64"/>
                    </a:cubicBezTo>
                    <a:cubicBezTo>
                      <a:pt x="15" y="66"/>
                      <a:pt x="23" y="66"/>
                      <a:pt x="23" y="68"/>
                    </a:cubicBezTo>
                    <a:cubicBezTo>
                      <a:pt x="23" y="70"/>
                      <a:pt x="25" y="71"/>
                      <a:pt x="28" y="70"/>
                    </a:cubicBezTo>
                    <a:cubicBezTo>
                      <a:pt x="32" y="69"/>
                      <a:pt x="33" y="74"/>
                      <a:pt x="35" y="77"/>
                    </a:cubicBezTo>
                    <a:cubicBezTo>
                      <a:pt x="37" y="81"/>
                      <a:pt x="50" y="78"/>
                      <a:pt x="50" y="75"/>
                    </a:cubicBezTo>
                    <a:cubicBezTo>
                      <a:pt x="50" y="71"/>
                      <a:pt x="53" y="70"/>
                      <a:pt x="59" y="70"/>
                    </a:cubicBezTo>
                    <a:cubicBezTo>
                      <a:pt x="64" y="71"/>
                      <a:pt x="72" y="78"/>
                      <a:pt x="74" y="79"/>
                    </a:cubicBezTo>
                    <a:cubicBezTo>
                      <a:pt x="77" y="80"/>
                      <a:pt x="82" y="77"/>
                      <a:pt x="86" y="77"/>
                    </a:cubicBezTo>
                    <a:cubicBezTo>
                      <a:pt x="89" y="77"/>
                      <a:pt x="94" y="72"/>
                      <a:pt x="96" y="71"/>
                    </a:cubicBezTo>
                    <a:cubicBezTo>
                      <a:pt x="98" y="70"/>
                      <a:pt x="102" y="75"/>
                      <a:pt x="105" y="73"/>
                    </a:cubicBezTo>
                    <a:cubicBezTo>
                      <a:pt x="108" y="71"/>
                      <a:pt x="112" y="69"/>
                      <a:pt x="114" y="71"/>
                    </a:cubicBezTo>
                    <a:cubicBezTo>
                      <a:pt x="116" y="72"/>
                      <a:pt x="109" y="77"/>
                      <a:pt x="111" y="80"/>
                    </a:cubicBezTo>
                    <a:cubicBezTo>
                      <a:pt x="111" y="81"/>
                      <a:pt x="111" y="82"/>
                      <a:pt x="111" y="83"/>
                    </a:cubicBezTo>
                    <a:cubicBezTo>
                      <a:pt x="118" y="82"/>
                      <a:pt x="117" y="78"/>
                      <a:pt x="118" y="76"/>
                    </a:cubicBezTo>
                    <a:cubicBezTo>
                      <a:pt x="118" y="73"/>
                      <a:pt x="120" y="71"/>
                      <a:pt x="122" y="73"/>
                    </a:cubicBezTo>
                    <a:cubicBezTo>
                      <a:pt x="124" y="75"/>
                      <a:pt x="127" y="75"/>
                      <a:pt x="132" y="73"/>
                    </a:cubicBezTo>
                    <a:cubicBezTo>
                      <a:pt x="137" y="71"/>
                      <a:pt x="138" y="69"/>
                      <a:pt x="139" y="72"/>
                    </a:cubicBezTo>
                    <a:cubicBezTo>
                      <a:pt x="141" y="74"/>
                      <a:pt x="145" y="72"/>
                      <a:pt x="152" y="72"/>
                    </a:cubicBezTo>
                    <a:cubicBezTo>
                      <a:pt x="159" y="72"/>
                      <a:pt x="161" y="67"/>
                      <a:pt x="167" y="68"/>
                    </a:cubicBezTo>
                    <a:cubicBezTo>
                      <a:pt x="174" y="68"/>
                      <a:pt x="180" y="66"/>
                      <a:pt x="180" y="66"/>
                    </a:cubicBezTo>
                    <a:cubicBezTo>
                      <a:pt x="184" y="67"/>
                      <a:pt x="184" y="67"/>
                      <a:pt x="184" y="67"/>
                    </a:cubicBezTo>
                    <a:cubicBezTo>
                      <a:pt x="186" y="65"/>
                      <a:pt x="186" y="64"/>
                      <a:pt x="189" y="63"/>
                    </a:cubicBezTo>
                    <a:cubicBezTo>
                      <a:pt x="195" y="63"/>
                      <a:pt x="197" y="67"/>
                      <a:pt x="199" y="65"/>
                    </a:cubicBezTo>
                    <a:cubicBezTo>
                      <a:pt x="202" y="64"/>
                      <a:pt x="210" y="73"/>
                      <a:pt x="211" y="67"/>
                    </a:cubicBezTo>
                    <a:cubicBezTo>
                      <a:pt x="212" y="66"/>
                      <a:pt x="208" y="59"/>
                      <a:pt x="206" y="58"/>
                    </a:cubicBezTo>
                    <a:close/>
                    <a:moveTo>
                      <a:pt x="18" y="15"/>
                    </a:moveTo>
                    <a:cubicBezTo>
                      <a:pt x="22" y="14"/>
                      <a:pt x="31" y="16"/>
                      <a:pt x="33" y="14"/>
                    </a:cubicBezTo>
                    <a:cubicBezTo>
                      <a:pt x="35" y="12"/>
                      <a:pt x="28" y="9"/>
                      <a:pt x="25" y="7"/>
                    </a:cubicBezTo>
                    <a:cubicBezTo>
                      <a:pt x="23" y="6"/>
                      <a:pt x="22" y="3"/>
                      <a:pt x="22" y="1"/>
                    </a:cubicBezTo>
                    <a:cubicBezTo>
                      <a:pt x="21" y="2"/>
                      <a:pt x="19" y="3"/>
                      <a:pt x="17" y="2"/>
                    </a:cubicBezTo>
                    <a:cubicBezTo>
                      <a:pt x="14" y="0"/>
                      <a:pt x="7" y="1"/>
                      <a:pt x="6" y="2"/>
                    </a:cubicBezTo>
                    <a:cubicBezTo>
                      <a:pt x="5" y="2"/>
                      <a:pt x="7" y="7"/>
                      <a:pt x="7" y="9"/>
                    </a:cubicBezTo>
                    <a:cubicBezTo>
                      <a:pt x="7" y="12"/>
                      <a:pt x="4" y="13"/>
                      <a:pt x="4" y="15"/>
                    </a:cubicBezTo>
                    <a:cubicBezTo>
                      <a:pt x="4" y="16"/>
                      <a:pt x="2" y="17"/>
                      <a:pt x="1" y="19"/>
                    </a:cubicBezTo>
                    <a:cubicBezTo>
                      <a:pt x="3" y="20"/>
                      <a:pt x="5" y="22"/>
                      <a:pt x="8" y="22"/>
                    </a:cubicBezTo>
                    <a:cubicBezTo>
                      <a:pt x="12" y="22"/>
                      <a:pt x="14" y="17"/>
                      <a:pt x="18" y="15"/>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13" name="Freeform 59">
                <a:extLst>
                  <a:ext uri="{FF2B5EF4-FFF2-40B4-BE49-F238E27FC236}">
                    <a16:creationId xmlns:a16="http://schemas.microsoft.com/office/drawing/2014/main" id="{E7D097C9-D3E5-4EEB-84E6-2A79115744A9}"/>
                  </a:ext>
                </a:extLst>
              </p:cNvPr>
              <p:cNvSpPr>
                <a:spLocks/>
              </p:cNvSpPr>
              <p:nvPr/>
            </p:nvSpPr>
            <p:spPr bwMode="auto">
              <a:xfrm>
                <a:off x="6256338" y="3181351"/>
                <a:ext cx="58737" cy="53975"/>
              </a:xfrm>
              <a:custGeom>
                <a:avLst/>
                <a:gdLst>
                  <a:gd name="T0" fmla="*/ 13 w 27"/>
                  <a:gd name="T1" fmla="*/ 1 h 25"/>
                  <a:gd name="T2" fmla="*/ 0 w 27"/>
                  <a:gd name="T3" fmla="*/ 8 h 25"/>
                  <a:gd name="T4" fmla="*/ 2 w 27"/>
                  <a:gd name="T5" fmla="*/ 11 h 25"/>
                  <a:gd name="T6" fmla="*/ 9 w 27"/>
                  <a:gd name="T7" fmla="*/ 19 h 25"/>
                  <a:gd name="T8" fmla="*/ 10 w 27"/>
                  <a:gd name="T9" fmla="*/ 25 h 25"/>
                  <a:gd name="T10" fmla="*/ 15 w 27"/>
                  <a:gd name="T11" fmla="*/ 25 h 25"/>
                  <a:gd name="T12" fmla="*/ 26 w 27"/>
                  <a:gd name="T13" fmla="*/ 11 h 25"/>
                  <a:gd name="T14" fmla="*/ 13 w 27"/>
                  <a:gd name="T15" fmla="*/ 1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5">
                    <a:moveTo>
                      <a:pt x="13" y="1"/>
                    </a:moveTo>
                    <a:cubicBezTo>
                      <a:pt x="9" y="0"/>
                      <a:pt x="1" y="4"/>
                      <a:pt x="0" y="8"/>
                    </a:cubicBezTo>
                    <a:cubicBezTo>
                      <a:pt x="1" y="9"/>
                      <a:pt x="2" y="10"/>
                      <a:pt x="2" y="11"/>
                    </a:cubicBezTo>
                    <a:cubicBezTo>
                      <a:pt x="3" y="14"/>
                      <a:pt x="6" y="17"/>
                      <a:pt x="9" y="19"/>
                    </a:cubicBezTo>
                    <a:cubicBezTo>
                      <a:pt x="11" y="20"/>
                      <a:pt x="10" y="23"/>
                      <a:pt x="10" y="25"/>
                    </a:cubicBezTo>
                    <a:cubicBezTo>
                      <a:pt x="12" y="25"/>
                      <a:pt x="13" y="25"/>
                      <a:pt x="15" y="25"/>
                    </a:cubicBezTo>
                    <a:cubicBezTo>
                      <a:pt x="18" y="24"/>
                      <a:pt x="25" y="14"/>
                      <a:pt x="26" y="11"/>
                    </a:cubicBezTo>
                    <a:cubicBezTo>
                      <a:pt x="27" y="9"/>
                      <a:pt x="17" y="1"/>
                      <a:pt x="13" y="1"/>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14" name="Freeform 60">
                <a:extLst>
                  <a:ext uri="{FF2B5EF4-FFF2-40B4-BE49-F238E27FC236}">
                    <a16:creationId xmlns:a16="http://schemas.microsoft.com/office/drawing/2014/main" id="{22402288-D1B1-4C79-9DE3-DCB50BC4C97F}"/>
                  </a:ext>
                </a:extLst>
              </p:cNvPr>
              <p:cNvSpPr>
                <a:spLocks/>
              </p:cNvSpPr>
              <p:nvPr/>
            </p:nvSpPr>
            <p:spPr bwMode="auto">
              <a:xfrm>
                <a:off x="7373938" y="2976562"/>
                <a:ext cx="171450" cy="160338"/>
              </a:xfrm>
              <a:custGeom>
                <a:avLst/>
                <a:gdLst>
                  <a:gd name="T0" fmla="*/ 74 w 78"/>
                  <a:gd name="T1" fmla="*/ 3 h 73"/>
                  <a:gd name="T2" fmla="*/ 65 w 78"/>
                  <a:gd name="T3" fmla="*/ 0 h 73"/>
                  <a:gd name="T4" fmla="*/ 58 w 78"/>
                  <a:gd name="T5" fmla="*/ 8 h 73"/>
                  <a:gd name="T6" fmla="*/ 51 w 78"/>
                  <a:gd name="T7" fmla="*/ 14 h 73"/>
                  <a:gd name="T8" fmla="*/ 46 w 78"/>
                  <a:gd name="T9" fmla="*/ 19 h 73"/>
                  <a:gd name="T10" fmla="*/ 39 w 78"/>
                  <a:gd name="T11" fmla="*/ 21 h 73"/>
                  <a:gd name="T12" fmla="*/ 32 w 78"/>
                  <a:gd name="T13" fmla="*/ 18 h 73"/>
                  <a:gd name="T14" fmla="*/ 24 w 78"/>
                  <a:gd name="T15" fmla="*/ 26 h 73"/>
                  <a:gd name="T16" fmla="*/ 3 w 78"/>
                  <a:gd name="T17" fmla="*/ 37 h 73"/>
                  <a:gd name="T18" fmla="*/ 0 w 78"/>
                  <a:gd name="T19" fmla="*/ 42 h 73"/>
                  <a:gd name="T20" fmla="*/ 13 w 78"/>
                  <a:gd name="T21" fmla="*/ 49 h 73"/>
                  <a:gd name="T22" fmla="*/ 6 w 78"/>
                  <a:gd name="T23" fmla="*/ 61 h 73"/>
                  <a:gd name="T24" fmla="*/ 8 w 78"/>
                  <a:gd name="T25" fmla="*/ 68 h 73"/>
                  <a:gd name="T26" fmla="*/ 14 w 78"/>
                  <a:gd name="T27" fmla="*/ 71 h 73"/>
                  <a:gd name="T28" fmla="*/ 23 w 78"/>
                  <a:gd name="T29" fmla="*/ 69 h 73"/>
                  <a:gd name="T30" fmla="*/ 25 w 78"/>
                  <a:gd name="T31" fmla="*/ 70 h 73"/>
                  <a:gd name="T32" fmla="*/ 32 w 78"/>
                  <a:gd name="T33" fmla="*/ 65 h 73"/>
                  <a:gd name="T34" fmla="*/ 42 w 78"/>
                  <a:gd name="T35" fmla="*/ 63 h 73"/>
                  <a:gd name="T36" fmla="*/ 48 w 78"/>
                  <a:gd name="T37" fmla="*/ 61 h 73"/>
                  <a:gd name="T38" fmla="*/ 38 w 78"/>
                  <a:gd name="T39" fmla="*/ 52 h 73"/>
                  <a:gd name="T40" fmla="*/ 41 w 78"/>
                  <a:gd name="T41" fmla="*/ 42 h 73"/>
                  <a:gd name="T42" fmla="*/ 61 w 78"/>
                  <a:gd name="T43" fmla="*/ 30 h 73"/>
                  <a:gd name="T44" fmla="*/ 65 w 78"/>
                  <a:gd name="T45" fmla="*/ 16 h 73"/>
                  <a:gd name="T46" fmla="*/ 78 w 78"/>
                  <a:gd name="T47" fmla="*/ 4 h 73"/>
                  <a:gd name="T48" fmla="*/ 74 w 78"/>
                  <a:gd name="T49" fmla="*/ 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73">
                    <a:moveTo>
                      <a:pt x="74" y="3"/>
                    </a:moveTo>
                    <a:cubicBezTo>
                      <a:pt x="70" y="5"/>
                      <a:pt x="69" y="0"/>
                      <a:pt x="65" y="0"/>
                    </a:cubicBezTo>
                    <a:cubicBezTo>
                      <a:pt x="61" y="0"/>
                      <a:pt x="62" y="8"/>
                      <a:pt x="58" y="8"/>
                    </a:cubicBezTo>
                    <a:cubicBezTo>
                      <a:pt x="55" y="8"/>
                      <a:pt x="56" y="13"/>
                      <a:pt x="51" y="14"/>
                    </a:cubicBezTo>
                    <a:cubicBezTo>
                      <a:pt x="45" y="15"/>
                      <a:pt x="44" y="15"/>
                      <a:pt x="46" y="19"/>
                    </a:cubicBezTo>
                    <a:cubicBezTo>
                      <a:pt x="48" y="22"/>
                      <a:pt x="43" y="21"/>
                      <a:pt x="39" y="21"/>
                    </a:cubicBezTo>
                    <a:cubicBezTo>
                      <a:pt x="35" y="21"/>
                      <a:pt x="35" y="18"/>
                      <a:pt x="32" y="18"/>
                    </a:cubicBezTo>
                    <a:cubicBezTo>
                      <a:pt x="29" y="18"/>
                      <a:pt x="27" y="23"/>
                      <a:pt x="24" y="26"/>
                    </a:cubicBezTo>
                    <a:cubicBezTo>
                      <a:pt x="22" y="29"/>
                      <a:pt x="8" y="35"/>
                      <a:pt x="3" y="37"/>
                    </a:cubicBezTo>
                    <a:cubicBezTo>
                      <a:pt x="2" y="38"/>
                      <a:pt x="1" y="40"/>
                      <a:pt x="0" y="42"/>
                    </a:cubicBezTo>
                    <a:cubicBezTo>
                      <a:pt x="5" y="43"/>
                      <a:pt x="11" y="46"/>
                      <a:pt x="13" y="49"/>
                    </a:cubicBezTo>
                    <a:cubicBezTo>
                      <a:pt x="16" y="53"/>
                      <a:pt x="9" y="57"/>
                      <a:pt x="6" y="61"/>
                    </a:cubicBezTo>
                    <a:cubicBezTo>
                      <a:pt x="3" y="65"/>
                      <a:pt x="8" y="65"/>
                      <a:pt x="8" y="68"/>
                    </a:cubicBezTo>
                    <a:cubicBezTo>
                      <a:pt x="9" y="71"/>
                      <a:pt x="13" y="73"/>
                      <a:pt x="14" y="71"/>
                    </a:cubicBezTo>
                    <a:cubicBezTo>
                      <a:pt x="16" y="68"/>
                      <a:pt x="18" y="69"/>
                      <a:pt x="23" y="69"/>
                    </a:cubicBezTo>
                    <a:cubicBezTo>
                      <a:pt x="24" y="69"/>
                      <a:pt x="25" y="70"/>
                      <a:pt x="25" y="70"/>
                    </a:cubicBezTo>
                    <a:cubicBezTo>
                      <a:pt x="28" y="68"/>
                      <a:pt x="31" y="66"/>
                      <a:pt x="32" y="65"/>
                    </a:cubicBezTo>
                    <a:cubicBezTo>
                      <a:pt x="34" y="64"/>
                      <a:pt x="38" y="63"/>
                      <a:pt x="42" y="63"/>
                    </a:cubicBezTo>
                    <a:cubicBezTo>
                      <a:pt x="45" y="63"/>
                      <a:pt x="46" y="62"/>
                      <a:pt x="48" y="61"/>
                    </a:cubicBezTo>
                    <a:cubicBezTo>
                      <a:pt x="44" y="56"/>
                      <a:pt x="40" y="53"/>
                      <a:pt x="38" y="52"/>
                    </a:cubicBezTo>
                    <a:cubicBezTo>
                      <a:pt x="34" y="49"/>
                      <a:pt x="37" y="43"/>
                      <a:pt x="41" y="42"/>
                    </a:cubicBezTo>
                    <a:cubicBezTo>
                      <a:pt x="46" y="40"/>
                      <a:pt x="58" y="32"/>
                      <a:pt x="61" y="30"/>
                    </a:cubicBezTo>
                    <a:cubicBezTo>
                      <a:pt x="65" y="28"/>
                      <a:pt x="62" y="21"/>
                      <a:pt x="65" y="16"/>
                    </a:cubicBezTo>
                    <a:cubicBezTo>
                      <a:pt x="66" y="13"/>
                      <a:pt x="72" y="8"/>
                      <a:pt x="78" y="4"/>
                    </a:cubicBezTo>
                    <a:cubicBezTo>
                      <a:pt x="76" y="3"/>
                      <a:pt x="75" y="3"/>
                      <a:pt x="74" y="3"/>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15" name="Freeform 61">
                <a:extLst>
                  <a:ext uri="{FF2B5EF4-FFF2-40B4-BE49-F238E27FC236}">
                    <a16:creationId xmlns:a16="http://schemas.microsoft.com/office/drawing/2014/main" id="{01EA0E55-30C0-4DFE-B5F9-4BE9149D0472}"/>
                  </a:ext>
                </a:extLst>
              </p:cNvPr>
              <p:cNvSpPr>
                <a:spLocks/>
              </p:cNvSpPr>
              <p:nvPr/>
            </p:nvSpPr>
            <p:spPr bwMode="auto">
              <a:xfrm>
                <a:off x="6308725" y="3336925"/>
                <a:ext cx="188912" cy="109538"/>
              </a:xfrm>
              <a:custGeom>
                <a:avLst/>
                <a:gdLst>
                  <a:gd name="T0" fmla="*/ 85 w 86"/>
                  <a:gd name="T1" fmla="*/ 32 h 50"/>
                  <a:gd name="T2" fmla="*/ 82 w 86"/>
                  <a:gd name="T3" fmla="*/ 32 h 50"/>
                  <a:gd name="T4" fmla="*/ 67 w 86"/>
                  <a:gd name="T5" fmla="*/ 29 h 50"/>
                  <a:gd name="T6" fmla="*/ 46 w 86"/>
                  <a:gd name="T7" fmla="*/ 20 h 50"/>
                  <a:gd name="T8" fmla="*/ 23 w 86"/>
                  <a:gd name="T9" fmla="*/ 4 h 50"/>
                  <a:gd name="T10" fmla="*/ 14 w 86"/>
                  <a:gd name="T11" fmla="*/ 2 h 50"/>
                  <a:gd name="T12" fmla="*/ 7 w 86"/>
                  <a:gd name="T13" fmla="*/ 4 h 50"/>
                  <a:gd name="T14" fmla="*/ 2 w 86"/>
                  <a:gd name="T15" fmla="*/ 10 h 50"/>
                  <a:gd name="T16" fmla="*/ 0 w 86"/>
                  <a:gd name="T17" fmla="*/ 19 h 50"/>
                  <a:gd name="T18" fmla="*/ 6 w 86"/>
                  <a:gd name="T19" fmla="*/ 23 h 50"/>
                  <a:gd name="T20" fmla="*/ 14 w 86"/>
                  <a:gd name="T21" fmla="*/ 28 h 50"/>
                  <a:gd name="T22" fmla="*/ 23 w 86"/>
                  <a:gd name="T23" fmla="*/ 32 h 50"/>
                  <a:gd name="T24" fmla="*/ 32 w 86"/>
                  <a:gd name="T25" fmla="*/ 38 h 50"/>
                  <a:gd name="T26" fmla="*/ 43 w 86"/>
                  <a:gd name="T27" fmla="*/ 36 h 50"/>
                  <a:gd name="T28" fmla="*/ 49 w 86"/>
                  <a:gd name="T29" fmla="*/ 42 h 50"/>
                  <a:gd name="T30" fmla="*/ 64 w 86"/>
                  <a:gd name="T31" fmla="*/ 48 h 50"/>
                  <a:gd name="T32" fmla="*/ 83 w 86"/>
                  <a:gd name="T33" fmla="*/ 46 h 50"/>
                  <a:gd name="T34" fmla="*/ 84 w 86"/>
                  <a:gd name="T35" fmla="*/ 35 h 50"/>
                  <a:gd name="T36" fmla="*/ 85 w 86"/>
                  <a:gd name="T37"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 h="50">
                    <a:moveTo>
                      <a:pt x="85" y="32"/>
                    </a:moveTo>
                    <a:cubicBezTo>
                      <a:pt x="84" y="32"/>
                      <a:pt x="83" y="32"/>
                      <a:pt x="82" y="32"/>
                    </a:cubicBezTo>
                    <a:cubicBezTo>
                      <a:pt x="76" y="32"/>
                      <a:pt x="72" y="29"/>
                      <a:pt x="67" y="29"/>
                    </a:cubicBezTo>
                    <a:cubicBezTo>
                      <a:pt x="63" y="29"/>
                      <a:pt x="51" y="25"/>
                      <a:pt x="46" y="20"/>
                    </a:cubicBezTo>
                    <a:cubicBezTo>
                      <a:pt x="40" y="16"/>
                      <a:pt x="26" y="7"/>
                      <a:pt x="23" y="4"/>
                    </a:cubicBezTo>
                    <a:cubicBezTo>
                      <a:pt x="19" y="0"/>
                      <a:pt x="14" y="0"/>
                      <a:pt x="14" y="2"/>
                    </a:cubicBezTo>
                    <a:cubicBezTo>
                      <a:pt x="13" y="4"/>
                      <a:pt x="11" y="4"/>
                      <a:pt x="7" y="4"/>
                    </a:cubicBezTo>
                    <a:cubicBezTo>
                      <a:pt x="6" y="6"/>
                      <a:pt x="2" y="8"/>
                      <a:pt x="2" y="10"/>
                    </a:cubicBezTo>
                    <a:cubicBezTo>
                      <a:pt x="2" y="13"/>
                      <a:pt x="0" y="17"/>
                      <a:pt x="0" y="19"/>
                    </a:cubicBezTo>
                    <a:cubicBezTo>
                      <a:pt x="0" y="21"/>
                      <a:pt x="4" y="22"/>
                      <a:pt x="6" y="23"/>
                    </a:cubicBezTo>
                    <a:cubicBezTo>
                      <a:pt x="7" y="25"/>
                      <a:pt x="14" y="26"/>
                      <a:pt x="14" y="28"/>
                    </a:cubicBezTo>
                    <a:cubicBezTo>
                      <a:pt x="15" y="30"/>
                      <a:pt x="20" y="32"/>
                      <a:pt x="23" y="32"/>
                    </a:cubicBezTo>
                    <a:cubicBezTo>
                      <a:pt x="26" y="33"/>
                      <a:pt x="30" y="36"/>
                      <a:pt x="32" y="38"/>
                    </a:cubicBezTo>
                    <a:cubicBezTo>
                      <a:pt x="34" y="39"/>
                      <a:pt x="41" y="36"/>
                      <a:pt x="43" y="36"/>
                    </a:cubicBezTo>
                    <a:cubicBezTo>
                      <a:pt x="45" y="36"/>
                      <a:pt x="49" y="40"/>
                      <a:pt x="49" y="42"/>
                    </a:cubicBezTo>
                    <a:cubicBezTo>
                      <a:pt x="50" y="44"/>
                      <a:pt x="61" y="46"/>
                      <a:pt x="64" y="48"/>
                    </a:cubicBezTo>
                    <a:cubicBezTo>
                      <a:pt x="67" y="50"/>
                      <a:pt x="81" y="49"/>
                      <a:pt x="83" y="46"/>
                    </a:cubicBezTo>
                    <a:cubicBezTo>
                      <a:pt x="86" y="43"/>
                      <a:pt x="84" y="39"/>
                      <a:pt x="84" y="35"/>
                    </a:cubicBezTo>
                    <a:cubicBezTo>
                      <a:pt x="84" y="33"/>
                      <a:pt x="84" y="32"/>
                      <a:pt x="85" y="32"/>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16" name="Freeform 62">
                <a:extLst>
                  <a:ext uri="{FF2B5EF4-FFF2-40B4-BE49-F238E27FC236}">
                    <a16:creationId xmlns:a16="http://schemas.microsoft.com/office/drawing/2014/main" id="{B235C52F-C08C-40F9-A411-EE55C9D218AB}"/>
                  </a:ext>
                </a:extLst>
              </p:cNvPr>
              <p:cNvSpPr>
                <a:spLocks/>
              </p:cNvSpPr>
              <p:nvPr/>
            </p:nvSpPr>
            <p:spPr bwMode="auto">
              <a:xfrm>
                <a:off x="6583363" y="3387725"/>
                <a:ext cx="212725" cy="466725"/>
              </a:xfrm>
              <a:custGeom>
                <a:avLst/>
                <a:gdLst>
                  <a:gd name="T0" fmla="*/ 78 w 97"/>
                  <a:gd name="T1" fmla="*/ 194 h 213"/>
                  <a:gd name="T2" fmla="*/ 75 w 97"/>
                  <a:gd name="T3" fmla="*/ 185 h 213"/>
                  <a:gd name="T4" fmla="*/ 70 w 97"/>
                  <a:gd name="T5" fmla="*/ 171 h 213"/>
                  <a:gd name="T6" fmla="*/ 66 w 97"/>
                  <a:gd name="T7" fmla="*/ 159 h 213"/>
                  <a:gd name="T8" fmla="*/ 68 w 97"/>
                  <a:gd name="T9" fmla="*/ 151 h 213"/>
                  <a:gd name="T10" fmla="*/ 68 w 97"/>
                  <a:gd name="T11" fmla="*/ 146 h 213"/>
                  <a:gd name="T12" fmla="*/ 66 w 97"/>
                  <a:gd name="T13" fmla="*/ 138 h 213"/>
                  <a:gd name="T14" fmla="*/ 58 w 97"/>
                  <a:gd name="T15" fmla="*/ 128 h 213"/>
                  <a:gd name="T16" fmla="*/ 60 w 97"/>
                  <a:gd name="T17" fmla="*/ 110 h 213"/>
                  <a:gd name="T18" fmla="*/ 66 w 97"/>
                  <a:gd name="T19" fmla="*/ 107 h 213"/>
                  <a:gd name="T20" fmla="*/ 75 w 97"/>
                  <a:gd name="T21" fmla="*/ 104 h 213"/>
                  <a:gd name="T22" fmla="*/ 85 w 97"/>
                  <a:gd name="T23" fmla="*/ 98 h 213"/>
                  <a:gd name="T24" fmla="*/ 91 w 97"/>
                  <a:gd name="T25" fmla="*/ 93 h 213"/>
                  <a:gd name="T26" fmla="*/ 96 w 97"/>
                  <a:gd name="T27" fmla="*/ 84 h 213"/>
                  <a:gd name="T28" fmla="*/ 97 w 97"/>
                  <a:gd name="T29" fmla="*/ 84 h 213"/>
                  <a:gd name="T30" fmla="*/ 92 w 97"/>
                  <a:gd name="T31" fmla="*/ 85 h 213"/>
                  <a:gd name="T32" fmla="*/ 85 w 97"/>
                  <a:gd name="T33" fmla="*/ 81 h 213"/>
                  <a:gd name="T34" fmla="*/ 78 w 97"/>
                  <a:gd name="T35" fmla="*/ 78 h 213"/>
                  <a:gd name="T36" fmla="*/ 78 w 97"/>
                  <a:gd name="T37" fmla="*/ 71 h 213"/>
                  <a:gd name="T38" fmla="*/ 74 w 97"/>
                  <a:gd name="T39" fmla="*/ 66 h 213"/>
                  <a:gd name="T40" fmla="*/ 71 w 97"/>
                  <a:gd name="T41" fmla="*/ 57 h 213"/>
                  <a:gd name="T42" fmla="*/ 60 w 97"/>
                  <a:gd name="T43" fmla="*/ 55 h 213"/>
                  <a:gd name="T44" fmla="*/ 58 w 97"/>
                  <a:gd name="T45" fmla="*/ 49 h 213"/>
                  <a:gd name="T46" fmla="*/ 68 w 97"/>
                  <a:gd name="T47" fmla="*/ 33 h 213"/>
                  <a:gd name="T48" fmla="*/ 70 w 97"/>
                  <a:gd name="T49" fmla="*/ 17 h 213"/>
                  <a:gd name="T50" fmla="*/ 66 w 97"/>
                  <a:gd name="T51" fmla="*/ 11 h 213"/>
                  <a:gd name="T52" fmla="*/ 63 w 97"/>
                  <a:gd name="T53" fmla="*/ 5 h 213"/>
                  <a:gd name="T54" fmla="*/ 56 w 97"/>
                  <a:gd name="T55" fmla="*/ 2 h 213"/>
                  <a:gd name="T56" fmla="*/ 54 w 97"/>
                  <a:gd name="T57" fmla="*/ 3 h 213"/>
                  <a:gd name="T58" fmla="*/ 54 w 97"/>
                  <a:gd name="T59" fmla="*/ 3 h 213"/>
                  <a:gd name="T60" fmla="*/ 51 w 97"/>
                  <a:gd name="T61" fmla="*/ 8 h 213"/>
                  <a:gd name="T62" fmla="*/ 52 w 97"/>
                  <a:gd name="T63" fmla="*/ 16 h 213"/>
                  <a:gd name="T64" fmla="*/ 47 w 97"/>
                  <a:gd name="T65" fmla="*/ 16 h 213"/>
                  <a:gd name="T66" fmla="*/ 38 w 97"/>
                  <a:gd name="T67" fmla="*/ 20 h 213"/>
                  <a:gd name="T68" fmla="*/ 31 w 97"/>
                  <a:gd name="T69" fmla="*/ 29 h 213"/>
                  <a:gd name="T70" fmla="*/ 27 w 97"/>
                  <a:gd name="T71" fmla="*/ 43 h 213"/>
                  <a:gd name="T72" fmla="*/ 23 w 97"/>
                  <a:gd name="T73" fmla="*/ 56 h 213"/>
                  <a:gd name="T74" fmla="*/ 15 w 97"/>
                  <a:gd name="T75" fmla="*/ 56 h 213"/>
                  <a:gd name="T76" fmla="*/ 12 w 97"/>
                  <a:gd name="T77" fmla="*/ 67 h 213"/>
                  <a:gd name="T78" fmla="*/ 9 w 97"/>
                  <a:gd name="T79" fmla="*/ 79 h 213"/>
                  <a:gd name="T80" fmla="*/ 4 w 97"/>
                  <a:gd name="T81" fmla="*/ 88 h 213"/>
                  <a:gd name="T82" fmla="*/ 0 w 97"/>
                  <a:gd name="T83" fmla="*/ 91 h 213"/>
                  <a:gd name="T84" fmla="*/ 11 w 97"/>
                  <a:gd name="T85" fmla="*/ 102 h 213"/>
                  <a:gd name="T86" fmla="*/ 24 w 97"/>
                  <a:gd name="T87" fmla="*/ 125 h 213"/>
                  <a:gd name="T88" fmla="*/ 22 w 97"/>
                  <a:gd name="T89" fmla="*/ 143 h 213"/>
                  <a:gd name="T90" fmla="*/ 27 w 97"/>
                  <a:gd name="T91" fmla="*/ 149 h 213"/>
                  <a:gd name="T92" fmla="*/ 38 w 97"/>
                  <a:gd name="T93" fmla="*/ 148 h 213"/>
                  <a:gd name="T94" fmla="*/ 47 w 97"/>
                  <a:gd name="T95" fmla="*/ 137 h 213"/>
                  <a:gd name="T96" fmla="*/ 53 w 97"/>
                  <a:gd name="T97" fmla="*/ 141 h 213"/>
                  <a:gd name="T98" fmla="*/ 58 w 97"/>
                  <a:gd name="T99" fmla="*/ 154 h 213"/>
                  <a:gd name="T100" fmla="*/ 63 w 97"/>
                  <a:gd name="T101" fmla="*/ 178 h 213"/>
                  <a:gd name="T102" fmla="*/ 68 w 97"/>
                  <a:gd name="T103" fmla="*/ 196 h 213"/>
                  <a:gd name="T104" fmla="*/ 69 w 97"/>
                  <a:gd name="T105" fmla="*/ 209 h 213"/>
                  <a:gd name="T106" fmla="*/ 69 w 97"/>
                  <a:gd name="T107" fmla="*/ 212 h 213"/>
                  <a:gd name="T108" fmla="*/ 78 w 97"/>
                  <a:gd name="T109" fmla="*/ 194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213">
                    <a:moveTo>
                      <a:pt x="78" y="194"/>
                    </a:moveTo>
                    <a:cubicBezTo>
                      <a:pt x="78" y="189"/>
                      <a:pt x="75" y="189"/>
                      <a:pt x="75" y="185"/>
                    </a:cubicBezTo>
                    <a:cubicBezTo>
                      <a:pt x="75" y="182"/>
                      <a:pt x="75" y="175"/>
                      <a:pt x="70" y="171"/>
                    </a:cubicBezTo>
                    <a:cubicBezTo>
                      <a:pt x="66" y="167"/>
                      <a:pt x="64" y="162"/>
                      <a:pt x="66" y="159"/>
                    </a:cubicBezTo>
                    <a:cubicBezTo>
                      <a:pt x="69" y="157"/>
                      <a:pt x="67" y="151"/>
                      <a:pt x="68" y="151"/>
                    </a:cubicBezTo>
                    <a:cubicBezTo>
                      <a:pt x="69" y="152"/>
                      <a:pt x="71" y="147"/>
                      <a:pt x="68" y="146"/>
                    </a:cubicBezTo>
                    <a:cubicBezTo>
                      <a:pt x="66" y="145"/>
                      <a:pt x="68" y="139"/>
                      <a:pt x="66" y="138"/>
                    </a:cubicBezTo>
                    <a:cubicBezTo>
                      <a:pt x="64" y="137"/>
                      <a:pt x="58" y="130"/>
                      <a:pt x="58" y="128"/>
                    </a:cubicBezTo>
                    <a:cubicBezTo>
                      <a:pt x="58" y="126"/>
                      <a:pt x="60" y="113"/>
                      <a:pt x="60" y="110"/>
                    </a:cubicBezTo>
                    <a:cubicBezTo>
                      <a:pt x="60" y="107"/>
                      <a:pt x="65" y="107"/>
                      <a:pt x="66" y="107"/>
                    </a:cubicBezTo>
                    <a:cubicBezTo>
                      <a:pt x="68" y="107"/>
                      <a:pt x="73" y="107"/>
                      <a:pt x="75" y="104"/>
                    </a:cubicBezTo>
                    <a:cubicBezTo>
                      <a:pt x="76" y="101"/>
                      <a:pt x="84" y="101"/>
                      <a:pt x="85" y="98"/>
                    </a:cubicBezTo>
                    <a:cubicBezTo>
                      <a:pt x="86" y="96"/>
                      <a:pt x="91" y="96"/>
                      <a:pt x="91" y="93"/>
                    </a:cubicBezTo>
                    <a:cubicBezTo>
                      <a:pt x="91" y="91"/>
                      <a:pt x="96" y="84"/>
                      <a:pt x="96" y="84"/>
                    </a:cubicBezTo>
                    <a:cubicBezTo>
                      <a:pt x="97" y="84"/>
                      <a:pt x="97" y="84"/>
                      <a:pt x="97" y="84"/>
                    </a:cubicBezTo>
                    <a:cubicBezTo>
                      <a:pt x="96" y="83"/>
                      <a:pt x="95" y="84"/>
                      <a:pt x="92" y="85"/>
                    </a:cubicBezTo>
                    <a:cubicBezTo>
                      <a:pt x="87" y="87"/>
                      <a:pt x="84" y="84"/>
                      <a:pt x="85" y="81"/>
                    </a:cubicBezTo>
                    <a:cubicBezTo>
                      <a:pt x="85" y="78"/>
                      <a:pt x="81" y="78"/>
                      <a:pt x="78" y="78"/>
                    </a:cubicBezTo>
                    <a:cubicBezTo>
                      <a:pt x="76" y="78"/>
                      <a:pt x="77" y="74"/>
                      <a:pt x="78" y="71"/>
                    </a:cubicBezTo>
                    <a:cubicBezTo>
                      <a:pt x="79" y="68"/>
                      <a:pt x="77" y="66"/>
                      <a:pt x="74" y="66"/>
                    </a:cubicBezTo>
                    <a:cubicBezTo>
                      <a:pt x="71" y="66"/>
                      <a:pt x="69" y="59"/>
                      <a:pt x="71" y="57"/>
                    </a:cubicBezTo>
                    <a:cubicBezTo>
                      <a:pt x="72" y="55"/>
                      <a:pt x="64" y="53"/>
                      <a:pt x="60" y="55"/>
                    </a:cubicBezTo>
                    <a:cubicBezTo>
                      <a:pt x="57" y="56"/>
                      <a:pt x="59" y="52"/>
                      <a:pt x="58" y="49"/>
                    </a:cubicBezTo>
                    <a:cubicBezTo>
                      <a:pt x="57" y="47"/>
                      <a:pt x="63" y="38"/>
                      <a:pt x="68" y="33"/>
                    </a:cubicBezTo>
                    <a:cubicBezTo>
                      <a:pt x="72" y="29"/>
                      <a:pt x="70" y="22"/>
                      <a:pt x="70" y="17"/>
                    </a:cubicBezTo>
                    <a:cubicBezTo>
                      <a:pt x="70" y="11"/>
                      <a:pt x="68" y="11"/>
                      <a:pt x="66" y="11"/>
                    </a:cubicBezTo>
                    <a:cubicBezTo>
                      <a:pt x="64" y="11"/>
                      <a:pt x="63" y="8"/>
                      <a:pt x="63" y="5"/>
                    </a:cubicBezTo>
                    <a:cubicBezTo>
                      <a:pt x="63" y="2"/>
                      <a:pt x="59" y="0"/>
                      <a:pt x="56" y="2"/>
                    </a:cubicBezTo>
                    <a:cubicBezTo>
                      <a:pt x="55" y="2"/>
                      <a:pt x="55" y="3"/>
                      <a:pt x="54" y="3"/>
                    </a:cubicBezTo>
                    <a:cubicBezTo>
                      <a:pt x="54" y="3"/>
                      <a:pt x="54" y="3"/>
                      <a:pt x="54" y="3"/>
                    </a:cubicBezTo>
                    <a:cubicBezTo>
                      <a:pt x="54" y="3"/>
                      <a:pt x="53" y="8"/>
                      <a:pt x="51" y="8"/>
                    </a:cubicBezTo>
                    <a:cubicBezTo>
                      <a:pt x="50" y="9"/>
                      <a:pt x="50" y="12"/>
                      <a:pt x="52" y="16"/>
                    </a:cubicBezTo>
                    <a:cubicBezTo>
                      <a:pt x="55" y="20"/>
                      <a:pt x="48" y="18"/>
                      <a:pt x="47" y="16"/>
                    </a:cubicBezTo>
                    <a:cubicBezTo>
                      <a:pt x="47" y="14"/>
                      <a:pt x="41" y="17"/>
                      <a:pt x="38" y="20"/>
                    </a:cubicBezTo>
                    <a:cubicBezTo>
                      <a:pt x="35" y="23"/>
                      <a:pt x="31" y="24"/>
                      <a:pt x="31" y="29"/>
                    </a:cubicBezTo>
                    <a:cubicBezTo>
                      <a:pt x="31" y="34"/>
                      <a:pt x="27" y="39"/>
                      <a:pt x="27" y="43"/>
                    </a:cubicBezTo>
                    <a:cubicBezTo>
                      <a:pt x="28" y="47"/>
                      <a:pt x="23" y="54"/>
                      <a:pt x="23" y="56"/>
                    </a:cubicBezTo>
                    <a:cubicBezTo>
                      <a:pt x="24" y="59"/>
                      <a:pt x="16" y="56"/>
                      <a:pt x="15" y="56"/>
                    </a:cubicBezTo>
                    <a:cubicBezTo>
                      <a:pt x="13" y="56"/>
                      <a:pt x="14" y="64"/>
                      <a:pt x="12" y="67"/>
                    </a:cubicBezTo>
                    <a:cubicBezTo>
                      <a:pt x="11" y="70"/>
                      <a:pt x="12" y="79"/>
                      <a:pt x="9" y="79"/>
                    </a:cubicBezTo>
                    <a:cubicBezTo>
                      <a:pt x="7" y="79"/>
                      <a:pt x="4" y="88"/>
                      <a:pt x="4" y="88"/>
                    </a:cubicBezTo>
                    <a:cubicBezTo>
                      <a:pt x="4" y="88"/>
                      <a:pt x="2" y="89"/>
                      <a:pt x="0" y="91"/>
                    </a:cubicBezTo>
                    <a:cubicBezTo>
                      <a:pt x="2" y="95"/>
                      <a:pt x="6" y="100"/>
                      <a:pt x="11" y="102"/>
                    </a:cubicBezTo>
                    <a:cubicBezTo>
                      <a:pt x="17" y="105"/>
                      <a:pt x="22" y="118"/>
                      <a:pt x="24" y="125"/>
                    </a:cubicBezTo>
                    <a:cubicBezTo>
                      <a:pt x="26" y="132"/>
                      <a:pt x="24" y="139"/>
                      <a:pt x="22" y="143"/>
                    </a:cubicBezTo>
                    <a:cubicBezTo>
                      <a:pt x="20" y="147"/>
                      <a:pt x="23" y="147"/>
                      <a:pt x="27" y="149"/>
                    </a:cubicBezTo>
                    <a:cubicBezTo>
                      <a:pt x="31" y="151"/>
                      <a:pt x="35" y="152"/>
                      <a:pt x="38" y="148"/>
                    </a:cubicBezTo>
                    <a:cubicBezTo>
                      <a:pt x="41" y="144"/>
                      <a:pt x="46" y="141"/>
                      <a:pt x="47" y="137"/>
                    </a:cubicBezTo>
                    <a:cubicBezTo>
                      <a:pt x="48" y="132"/>
                      <a:pt x="51" y="139"/>
                      <a:pt x="53" y="141"/>
                    </a:cubicBezTo>
                    <a:cubicBezTo>
                      <a:pt x="55" y="143"/>
                      <a:pt x="57" y="148"/>
                      <a:pt x="58" y="154"/>
                    </a:cubicBezTo>
                    <a:cubicBezTo>
                      <a:pt x="58" y="159"/>
                      <a:pt x="59" y="173"/>
                      <a:pt x="63" y="178"/>
                    </a:cubicBezTo>
                    <a:cubicBezTo>
                      <a:pt x="68" y="182"/>
                      <a:pt x="69" y="192"/>
                      <a:pt x="68" y="196"/>
                    </a:cubicBezTo>
                    <a:cubicBezTo>
                      <a:pt x="66" y="199"/>
                      <a:pt x="70" y="205"/>
                      <a:pt x="69" y="209"/>
                    </a:cubicBezTo>
                    <a:cubicBezTo>
                      <a:pt x="69" y="210"/>
                      <a:pt x="69" y="211"/>
                      <a:pt x="69" y="212"/>
                    </a:cubicBezTo>
                    <a:cubicBezTo>
                      <a:pt x="73" y="213"/>
                      <a:pt x="78" y="194"/>
                      <a:pt x="78" y="194"/>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17" name="Freeform 63">
                <a:extLst>
                  <a:ext uri="{FF2B5EF4-FFF2-40B4-BE49-F238E27FC236}">
                    <a16:creationId xmlns:a16="http://schemas.microsoft.com/office/drawing/2014/main" id="{0DB62040-376A-43C7-8DC3-73D74C689A6F}"/>
                  </a:ext>
                </a:extLst>
              </p:cNvPr>
              <p:cNvSpPr>
                <a:spLocks/>
              </p:cNvSpPr>
              <p:nvPr/>
            </p:nvSpPr>
            <p:spPr bwMode="auto">
              <a:xfrm>
                <a:off x="6513513" y="3394075"/>
                <a:ext cx="74612" cy="46037"/>
              </a:xfrm>
              <a:custGeom>
                <a:avLst/>
                <a:gdLst>
                  <a:gd name="T0" fmla="*/ 32 w 34"/>
                  <a:gd name="T1" fmla="*/ 7 h 21"/>
                  <a:gd name="T2" fmla="*/ 19 w 34"/>
                  <a:gd name="T3" fmla="*/ 4 h 21"/>
                  <a:gd name="T4" fmla="*/ 10 w 34"/>
                  <a:gd name="T5" fmla="*/ 2 h 21"/>
                  <a:gd name="T6" fmla="*/ 2 w 34"/>
                  <a:gd name="T7" fmla="*/ 9 h 21"/>
                  <a:gd name="T8" fmla="*/ 0 w 34"/>
                  <a:gd name="T9" fmla="*/ 14 h 21"/>
                  <a:gd name="T10" fmla="*/ 2 w 34"/>
                  <a:gd name="T11" fmla="*/ 17 h 21"/>
                  <a:gd name="T12" fmla="*/ 10 w 34"/>
                  <a:gd name="T13" fmla="*/ 18 h 21"/>
                  <a:gd name="T14" fmla="*/ 21 w 34"/>
                  <a:gd name="T15" fmla="*/ 19 h 21"/>
                  <a:gd name="T16" fmla="*/ 32 w 34"/>
                  <a:gd name="T17" fmla="*/ 18 h 21"/>
                  <a:gd name="T18" fmla="*/ 31 w 34"/>
                  <a:gd name="T19" fmla="*/ 8 h 21"/>
                  <a:gd name="T20" fmla="*/ 32 w 34"/>
                  <a:gd name="T21"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21">
                    <a:moveTo>
                      <a:pt x="32" y="7"/>
                    </a:moveTo>
                    <a:cubicBezTo>
                      <a:pt x="26" y="1"/>
                      <a:pt x="24" y="6"/>
                      <a:pt x="19" y="4"/>
                    </a:cubicBezTo>
                    <a:cubicBezTo>
                      <a:pt x="15" y="1"/>
                      <a:pt x="12" y="0"/>
                      <a:pt x="10" y="2"/>
                    </a:cubicBezTo>
                    <a:cubicBezTo>
                      <a:pt x="8" y="4"/>
                      <a:pt x="4" y="4"/>
                      <a:pt x="2" y="9"/>
                    </a:cubicBezTo>
                    <a:cubicBezTo>
                      <a:pt x="1" y="11"/>
                      <a:pt x="0" y="13"/>
                      <a:pt x="0" y="14"/>
                    </a:cubicBezTo>
                    <a:cubicBezTo>
                      <a:pt x="0" y="16"/>
                      <a:pt x="2" y="17"/>
                      <a:pt x="2" y="17"/>
                    </a:cubicBezTo>
                    <a:cubicBezTo>
                      <a:pt x="4" y="16"/>
                      <a:pt x="6" y="19"/>
                      <a:pt x="10" y="18"/>
                    </a:cubicBezTo>
                    <a:cubicBezTo>
                      <a:pt x="14" y="17"/>
                      <a:pt x="16" y="21"/>
                      <a:pt x="21" y="19"/>
                    </a:cubicBezTo>
                    <a:cubicBezTo>
                      <a:pt x="26" y="18"/>
                      <a:pt x="30" y="21"/>
                      <a:pt x="32" y="18"/>
                    </a:cubicBezTo>
                    <a:cubicBezTo>
                      <a:pt x="34" y="15"/>
                      <a:pt x="31" y="8"/>
                      <a:pt x="31" y="8"/>
                    </a:cubicBezTo>
                    <a:cubicBezTo>
                      <a:pt x="31" y="8"/>
                      <a:pt x="31" y="8"/>
                      <a:pt x="32" y="7"/>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18" name="Freeform 64">
                <a:extLst>
                  <a:ext uri="{FF2B5EF4-FFF2-40B4-BE49-F238E27FC236}">
                    <a16:creationId xmlns:a16="http://schemas.microsoft.com/office/drawing/2014/main" id="{31CECC9C-DB5E-4025-A813-0B7C6FCCA385}"/>
                  </a:ext>
                </a:extLst>
              </p:cNvPr>
              <p:cNvSpPr>
                <a:spLocks/>
              </p:cNvSpPr>
              <p:nvPr/>
            </p:nvSpPr>
            <p:spPr bwMode="auto">
              <a:xfrm>
                <a:off x="6823075" y="3525838"/>
                <a:ext cx="180975" cy="379413"/>
              </a:xfrm>
              <a:custGeom>
                <a:avLst/>
                <a:gdLst>
                  <a:gd name="T0" fmla="*/ 61 w 83"/>
                  <a:gd name="T1" fmla="*/ 21 h 173"/>
                  <a:gd name="T2" fmla="*/ 50 w 83"/>
                  <a:gd name="T3" fmla="*/ 13 h 173"/>
                  <a:gd name="T4" fmla="*/ 47 w 83"/>
                  <a:gd name="T5" fmla="*/ 6 h 173"/>
                  <a:gd name="T6" fmla="*/ 38 w 83"/>
                  <a:gd name="T7" fmla="*/ 1 h 173"/>
                  <a:gd name="T8" fmla="*/ 29 w 83"/>
                  <a:gd name="T9" fmla="*/ 7 h 173"/>
                  <a:gd name="T10" fmla="*/ 21 w 83"/>
                  <a:gd name="T11" fmla="*/ 8 h 173"/>
                  <a:gd name="T12" fmla="*/ 11 w 83"/>
                  <a:gd name="T13" fmla="*/ 8 h 173"/>
                  <a:gd name="T14" fmla="*/ 3 w 83"/>
                  <a:gd name="T15" fmla="*/ 9 h 173"/>
                  <a:gd name="T16" fmla="*/ 0 w 83"/>
                  <a:gd name="T17" fmla="*/ 11 h 173"/>
                  <a:gd name="T18" fmla="*/ 4 w 83"/>
                  <a:gd name="T19" fmla="*/ 17 h 173"/>
                  <a:gd name="T20" fmla="*/ 10 w 83"/>
                  <a:gd name="T21" fmla="*/ 26 h 173"/>
                  <a:gd name="T22" fmla="*/ 19 w 83"/>
                  <a:gd name="T23" fmla="*/ 31 h 173"/>
                  <a:gd name="T24" fmla="*/ 27 w 83"/>
                  <a:gd name="T25" fmla="*/ 33 h 173"/>
                  <a:gd name="T26" fmla="*/ 30 w 83"/>
                  <a:gd name="T27" fmla="*/ 42 h 173"/>
                  <a:gd name="T28" fmla="*/ 22 w 83"/>
                  <a:gd name="T29" fmla="*/ 47 h 173"/>
                  <a:gd name="T30" fmla="*/ 34 w 83"/>
                  <a:gd name="T31" fmla="*/ 57 h 173"/>
                  <a:gd name="T32" fmla="*/ 40 w 83"/>
                  <a:gd name="T33" fmla="*/ 67 h 173"/>
                  <a:gd name="T34" fmla="*/ 49 w 83"/>
                  <a:gd name="T35" fmla="*/ 80 h 173"/>
                  <a:gd name="T36" fmla="*/ 58 w 83"/>
                  <a:gd name="T37" fmla="*/ 88 h 173"/>
                  <a:gd name="T38" fmla="*/ 60 w 83"/>
                  <a:gd name="T39" fmla="*/ 100 h 173"/>
                  <a:gd name="T40" fmla="*/ 64 w 83"/>
                  <a:gd name="T41" fmla="*/ 118 h 173"/>
                  <a:gd name="T42" fmla="*/ 56 w 83"/>
                  <a:gd name="T43" fmla="*/ 131 h 173"/>
                  <a:gd name="T44" fmla="*/ 46 w 83"/>
                  <a:gd name="T45" fmla="*/ 137 h 173"/>
                  <a:gd name="T46" fmla="*/ 46 w 83"/>
                  <a:gd name="T47" fmla="*/ 147 h 173"/>
                  <a:gd name="T48" fmla="*/ 33 w 83"/>
                  <a:gd name="T49" fmla="*/ 147 h 173"/>
                  <a:gd name="T50" fmla="*/ 26 w 83"/>
                  <a:gd name="T51" fmla="*/ 153 h 173"/>
                  <a:gd name="T52" fmla="*/ 31 w 83"/>
                  <a:gd name="T53" fmla="*/ 157 h 173"/>
                  <a:gd name="T54" fmla="*/ 28 w 83"/>
                  <a:gd name="T55" fmla="*/ 166 h 173"/>
                  <a:gd name="T56" fmla="*/ 34 w 83"/>
                  <a:gd name="T57" fmla="*/ 171 h 173"/>
                  <a:gd name="T58" fmla="*/ 44 w 83"/>
                  <a:gd name="T59" fmla="*/ 163 h 173"/>
                  <a:gd name="T60" fmla="*/ 47 w 83"/>
                  <a:gd name="T61" fmla="*/ 159 h 173"/>
                  <a:gd name="T62" fmla="*/ 50 w 83"/>
                  <a:gd name="T63" fmla="*/ 153 h 173"/>
                  <a:gd name="T64" fmla="*/ 57 w 83"/>
                  <a:gd name="T65" fmla="*/ 152 h 173"/>
                  <a:gd name="T66" fmla="*/ 72 w 83"/>
                  <a:gd name="T67" fmla="*/ 144 h 173"/>
                  <a:gd name="T68" fmla="*/ 81 w 83"/>
                  <a:gd name="T69" fmla="*/ 129 h 173"/>
                  <a:gd name="T70" fmla="*/ 78 w 83"/>
                  <a:gd name="T71" fmla="*/ 103 h 173"/>
                  <a:gd name="T72" fmla="*/ 68 w 83"/>
                  <a:gd name="T73" fmla="*/ 85 h 173"/>
                  <a:gd name="T74" fmla="*/ 49 w 83"/>
                  <a:gd name="T75" fmla="*/ 70 h 173"/>
                  <a:gd name="T76" fmla="*/ 44 w 83"/>
                  <a:gd name="T77" fmla="*/ 61 h 173"/>
                  <a:gd name="T78" fmla="*/ 42 w 83"/>
                  <a:gd name="T79" fmla="*/ 46 h 173"/>
                  <a:gd name="T80" fmla="*/ 50 w 83"/>
                  <a:gd name="T81" fmla="*/ 36 h 173"/>
                  <a:gd name="T82" fmla="*/ 54 w 83"/>
                  <a:gd name="T83" fmla="*/ 30 h 173"/>
                  <a:gd name="T84" fmla="*/ 63 w 83"/>
                  <a:gd name="T85" fmla="*/ 24 h 173"/>
                  <a:gd name="T86" fmla="*/ 64 w 83"/>
                  <a:gd name="T87" fmla="*/ 23 h 173"/>
                  <a:gd name="T88" fmla="*/ 61 w 83"/>
                  <a:gd name="T89" fmla="*/ 2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3" h="173">
                    <a:moveTo>
                      <a:pt x="61" y="21"/>
                    </a:moveTo>
                    <a:cubicBezTo>
                      <a:pt x="58" y="21"/>
                      <a:pt x="50" y="15"/>
                      <a:pt x="50" y="13"/>
                    </a:cubicBezTo>
                    <a:cubicBezTo>
                      <a:pt x="50" y="10"/>
                      <a:pt x="54" y="7"/>
                      <a:pt x="47" y="6"/>
                    </a:cubicBezTo>
                    <a:cubicBezTo>
                      <a:pt x="40" y="5"/>
                      <a:pt x="39" y="2"/>
                      <a:pt x="38" y="1"/>
                    </a:cubicBezTo>
                    <a:cubicBezTo>
                      <a:pt x="36" y="0"/>
                      <a:pt x="31" y="4"/>
                      <a:pt x="29" y="7"/>
                    </a:cubicBezTo>
                    <a:cubicBezTo>
                      <a:pt x="27" y="10"/>
                      <a:pt x="25" y="6"/>
                      <a:pt x="21" y="8"/>
                    </a:cubicBezTo>
                    <a:cubicBezTo>
                      <a:pt x="17" y="10"/>
                      <a:pt x="13" y="5"/>
                      <a:pt x="11" y="8"/>
                    </a:cubicBezTo>
                    <a:cubicBezTo>
                      <a:pt x="10" y="11"/>
                      <a:pt x="5" y="6"/>
                      <a:pt x="3" y="9"/>
                    </a:cubicBezTo>
                    <a:cubicBezTo>
                      <a:pt x="2" y="10"/>
                      <a:pt x="1" y="11"/>
                      <a:pt x="0" y="11"/>
                    </a:cubicBezTo>
                    <a:cubicBezTo>
                      <a:pt x="2" y="14"/>
                      <a:pt x="4" y="16"/>
                      <a:pt x="4" y="17"/>
                    </a:cubicBezTo>
                    <a:cubicBezTo>
                      <a:pt x="4" y="20"/>
                      <a:pt x="10" y="22"/>
                      <a:pt x="10" y="26"/>
                    </a:cubicBezTo>
                    <a:cubicBezTo>
                      <a:pt x="10" y="30"/>
                      <a:pt x="17" y="32"/>
                      <a:pt x="19" y="31"/>
                    </a:cubicBezTo>
                    <a:cubicBezTo>
                      <a:pt x="21" y="30"/>
                      <a:pt x="26" y="28"/>
                      <a:pt x="27" y="33"/>
                    </a:cubicBezTo>
                    <a:cubicBezTo>
                      <a:pt x="28" y="38"/>
                      <a:pt x="30" y="38"/>
                      <a:pt x="30" y="42"/>
                    </a:cubicBezTo>
                    <a:cubicBezTo>
                      <a:pt x="30" y="45"/>
                      <a:pt x="23" y="43"/>
                      <a:pt x="22" y="47"/>
                    </a:cubicBezTo>
                    <a:cubicBezTo>
                      <a:pt x="20" y="50"/>
                      <a:pt x="34" y="55"/>
                      <a:pt x="34" y="57"/>
                    </a:cubicBezTo>
                    <a:cubicBezTo>
                      <a:pt x="34" y="60"/>
                      <a:pt x="38" y="64"/>
                      <a:pt x="40" y="67"/>
                    </a:cubicBezTo>
                    <a:cubicBezTo>
                      <a:pt x="41" y="71"/>
                      <a:pt x="48" y="75"/>
                      <a:pt x="49" y="80"/>
                    </a:cubicBezTo>
                    <a:cubicBezTo>
                      <a:pt x="50" y="84"/>
                      <a:pt x="56" y="86"/>
                      <a:pt x="58" y="88"/>
                    </a:cubicBezTo>
                    <a:cubicBezTo>
                      <a:pt x="60" y="90"/>
                      <a:pt x="61" y="95"/>
                      <a:pt x="60" y="100"/>
                    </a:cubicBezTo>
                    <a:cubicBezTo>
                      <a:pt x="60" y="104"/>
                      <a:pt x="60" y="112"/>
                      <a:pt x="64" y="118"/>
                    </a:cubicBezTo>
                    <a:cubicBezTo>
                      <a:pt x="68" y="125"/>
                      <a:pt x="59" y="127"/>
                      <a:pt x="56" y="131"/>
                    </a:cubicBezTo>
                    <a:cubicBezTo>
                      <a:pt x="53" y="135"/>
                      <a:pt x="55" y="140"/>
                      <a:pt x="46" y="137"/>
                    </a:cubicBezTo>
                    <a:cubicBezTo>
                      <a:pt x="38" y="135"/>
                      <a:pt x="48" y="145"/>
                      <a:pt x="46" y="147"/>
                    </a:cubicBezTo>
                    <a:cubicBezTo>
                      <a:pt x="45" y="150"/>
                      <a:pt x="33" y="145"/>
                      <a:pt x="33" y="147"/>
                    </a:cubicBezTo>
                    <a:cubicBezTo>
                      <a:pt x="33" y="149"/>
                      <a:pt x="29" y="151"/>
                      <a:pt x="26" y="153"/>
                    </a:cubicBezTo>
                    <a:cubicBezTo>
                      <a:pt x="28" y="154"/>
                      <a:pt x="29" y="155"/>
                      <a:pt x="31" y="157"/>
                    </a:cubicBezTo>
                    <a:cubicBezTo>
                      <a:pt x="34" y="158"/>
                      <a:pt x="28" y="161"/>
                      <a:pt x="28" y="166"/>
                    </a:cubicBezTo>
                    <a:cubicBezTo>
                      <a:pt x="28" y="172"/>
                      <a:pt x="32" y="173"/>
                      <a:pt x="34" y="171"/>
                    </a:cubicBezTo>
                    <a:cubicBezTo>
                      <a:pt x="35" y="169"/>
                      <a:pt x="42" y="164"/>
                      <a:pt x="44" y="163"/>
                    </a:cubicBezTo>
                    <a:cubicBezTo>
                      <a:pt x="47" y="162"/>
                      <a:pt x="44" y="159"/>
                      <a:pt x="47" y="159"/>
                    </a:cubicBezTo>
                    <a:cubicBezTo>
                      <a:pt x="49" y="159"/>
                      <a:pt x="49" y="155"/>
                      <a:pt x="50" y="153"/>
                    </a:cubicBezTo>
                    <a:cubicBezTo>
                      <a:pt x="51" y="151"/>
                      <a:pt x="53" y="151"/>
                      <a:pt x="57" y="152"/>
                    </a:cubicBezTo>
                    <a:cubicBezTo>
                      <a:pt x="61" y="152"/>
                      <a:pt x="66" y="148"/>
                      <a:pt x="72" y="144"/>
                    </a:cubicBezTo>
                    <a:cubicBezTo>
                      <a:pt x="78" y="141"/>
                      <a:pt x="79" y="140"/>
                      <a:pt x="81" y="129"/>
                    </a:cubicBezTo>
                    <a:cubicBezTo>
                      <a:pt x="83" y="119"/>
                      <a:pt x="78" y="106"/>
                      <a:pt x="78" y="103"/>
                    </a:cubicBezTo>
                    <a:cubicBezTo>
                      <a:pt x="78" y="100"/>
                      <a:pt x="70" y="85"/>
                      <a:pt x="68" y="85"/>
                    </a:cubicBezTo>
                    <a:cubicBezTo>
                      <a:pt x="65" y="86"/>
                      <a:pt x="52" y="72"/>
                      <a:pt x="49" y="70"/>
                    </a:cubicBezTo>
                    <a:cubicBezTo>
                      <a:pt x="47" y="68"/>
                      <a:pt x="48" y="64"/>
                      <a:pt x="44" y="61"/>
                    </a:cubicBezTo>
                    <a:cubicBezTo>
                      <a:pt x="41" y="59"/>
                      <a:pt x="41" y="51"/>
                      <a:pt x="42" y="46"/>
                    </a:cubicBezTo>
                    <a:cubicBezTo>
                      <a:pt x="42" y="41"/>
                      <a:pt x="50" y="40"/>
                      <a:pt x="50" y="36"/>
                    </a:cubicBezTo>
                    <a:cubicBezTo>
                      <a:pt x="49" y="33"/>
                      <a:pt x="50" y="30"/>
                      <a:pt x="54" y="30"/>
                    </a:cubicBezTo>
                    <a:cubicBezTo>
                      <a:pt x="58" y="29"/>
                      <a:pt x="61" y="26"/>
                      <a:pt x="63" y="24"/>
                    </a:cubicBezTo>
                    <a:cubicBezTo>
                      <a:pt x="63" y="23"/>
                      <a:pt x="63" y="23"/>
                      <a:pt x="64" y="23"/>
                    </a:cubicBezTo>
                    <a:cubicBezTo>
                      <a:pt x="63" y="22"/>
                      <a:pt x="62" y="21"/>
                      <a:pt x="61" y="21"/>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19" name="Freeform 65">
                <a:extLst>
                  <a:ext uri="{FF2B5EF4-FFF2-40B4-BE49-F238E27FC236}">
                    <a16:creationId xmlns:a16="http://schemas.microsoft.com/office/drawing/2014/main" id="{EA2A6D58-573D-4B1E-B712-6520A1BFCB50}"/>
                  </a:ext>
                </a:extLst>
              </p:cNvPr>
              <p:cNvSpPr>
                <a:spLocks/>
              </p:cNvSpPr>
              <p:nvPr/>
            </p:nvSpPr>
            <p:spPr bwMode="auto">
              <a:xfrm>
                <a:off x="6823075" y="3754438"/>
                <a:ext cx="149225" cy="106363"/>
              </a:xfrm>
              <a:custGeom>
                <a:avLst/>
                <a:gdLst>
                  <a:gd name="T0" fmla="*/ 33 w 68"/>
                  <a:gd name="T1" fmla="*/ 43 h 49"/>
                  <a:gd name="T2" fmla="*/ 46 w 68"/>
                  <a:gd name="T3" fmla="*/ 43 h 49"/>
                  <a:gd name="T4" fmla="*/ 46 w 68"/>
                  <a:gd name="T5" fmla="*/ 33 h 49"/>
                  <a:gd name="T6" fmla="*/ 56 w 68"/>
                  <a:gd name="T7" fmla="*/ 27 h 49"/>
                  <a:gd name="T8" fmla="*/ 64 w 68"/>
                  <a:gd name="T9" fmla="*/ 14 h 49"/>
                  <a:gd name="T10" fmla="*/ 60 w 68"/>
                  <a:gd name="T11" fmla="*/ 0 h 49"/>
                  <a:gd name="T12" fmla="*/ 52 w 68"/>
                  <a:gd name="T13" fmla="*/ 2 h 49"/>
                  <a:gd name="T14" fmla="*/ 44 w 68"/>
                  <a:gd name="T15" fmla="*/ 4 h 49"/>
                  <a:gd name="T16" fmla="*/ 41 w 68"/>
                  <a:gd name="T17" fmla="*/ 7 h 49"/>
                  <a:gd name="T18" fmla="*/ 35 w 68"/>
                  <a:gd name="T19" fmla="*/ 3 h 49"/>
                  <a:gd name="T20" fmla="*/ 19 w 68"/>
                  <a:gd name="T21" fmla="*/ 2 h 49"/>
                  <a:gd name="T22" fmla="*/ 4 w 68"/>
                  <a:gd name="T23" fmla="*/ 10 h 49"/>
                  <a:gd name="T24" fmla="*/ 4 w 68"/>
                  <a:gd name="T25" fmla="*/ 20 h 49"/>
                  <a:gd name="T26" fmla="*/ 6 w 68"/>
                  <a:gd name="T27" fmla="*/ 29 h 49"/>
                  <a:gd name="T28" fmla="*/ 6 w 68"/>
                  <a:gd name="T29" fmla="*/ 29 h 49"/>
                  <a:gd name="T30" fmla="*/ 9 w 68"/>
                  <a:gd name="T31" fmla="*/ 39 h 49"/>
                  <a:gd name="T32" fmla="*/ 16 w 68"/>
                  <a:gd name="T33" fmla="*/ 40 h 49"/>
                  <a:gd name="T34" fmla="*/ 16 w 68"/>
                  <a:gd name="T35" fmla="*/ 46 h 49"/>
                  <a:gd name="T36" fmla="*/ 25 w 68"/>
                  <a:gd name="T37" fmla="*/ 47 h 49"/>
                  <a:gd name="T38" fmla="*/ 26 w 68"/>
                  <a:gd name="T39" fmla="*/ 49 h 49"/>
                  <a:gd name="T40" fmla="*/ 33 w 68"/>
                  <a:gd name="T41" fmla="*/ 4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49">
                    <a:moveTo>
                      <a:pt x="33" y="43"/>
                    </a:moveTo>
                    <a:cubicBezTo>
                      <a:pt x="33" y="41"/>
                      <a:pt x="45" y="46"/>
                      <a:pt x="46" y="43"/>
                    </a:cubicBezTo>
                    <a:cubicBezTo>
                      <a:pt x="48" y="41"/>
                      <a:pt x="38" y="31"/>
                      <a:pt x="46" y="33"/>
                    </a:cubicBezTo>
                    <a:cubicBezTo>
                      <a:pt x="55" y="36"/>
                      <a:pt x="53" y="31"/>
                      <a:pt x="56" y="27"/>
                    </a:cubicBezTo>
                    <a:cubicBezTo>
                      <a:pt x="59" y="23"/>
                      <a:pt x="68" y="21"/>
                      <a:pt x="64" y="14"/>
                    </a:cubicBezTo>
                    <a:cubicBezTo>
                      <a:pt x="61" y="10"/>
                      <a:pt x="60" y="4"/>
                      <a:pt x="60" y="0"/>
                    </a:cubicBezTo>
                    <a:cubicBezTo>
                      <a:pt x="57" y="2"/>
                      <a:pt x="54" y="2"/>
                      <a:pt x="52" y="2"/>
                    </a:cubicBezTo>
                    <a:cubicBezTo>
                      <a:pt x="50" y="1"/>
                      <a:pt x="44" y="0"/>
                      <a:pt x="44" y="4"/>
                    </a:cubicBezTo>
                    <a:cubicBezTo>
                      <a:pt x="44" y="8"/>
                      <a:pt x="41" y="9"/>
                      <a:pt x="41" y="7"/>
                    </a:cubicBezTo>
                    <a:cubicBezTo>
                      <a:pt x="42" y="5"/>
                      <a:pt x="37" y="5"/>
                      <a:pt x="35" y="3"/>
                    </a:cubicBezTo>
                    <a:cubicBezTo>
                      <a:pt x="32" y="0"/>
                      <a:pt x="24" y="4"/>
                      <a:pt x="19" y="2"/>
                    </a:cubicBezTo>
                    <a:cubicBezTo>
                      <a:pt x="15" y="1"/>
                      <a:pt x="8" y="5"/>
                      <a:pt x="4" y="10"/>
                    </a:cubicBezTo>
                    <a:cubicBezTo>
                      <a:pt x="0" y="15"/>
                      <a:pt x="4" y="15"/>
                      <a:pt x="4" y="20"/>
                    </a:cubicBezTo>
                    <a:cubicBezTo>
                      <a:pt x="4" y="25"/>
                      <a:pt x="7" y="25"/>
                      <a:pt x="6" y="29"/>
                    </a:cubicBezTo>
                    <a:cubicBezTo>
                      <a:pt x="6" y="29"/>
                      <a:pt x="6" y="29"/>
                      <a:pt x="6" y="29"/>
                    </a:cubicBezTo>
                    <a:cubicBezTo>
                      <a:pt x="10" y="31"/>
                      <a:pt x="8" y="36"/>
                      <a:pt x="9" y="39"/>
                    </a:cubicBezTo>
                    <a:cubicBezTo>
                      <a:pt x="9" y="42"/>
                      <a:pt x="14" y="40"/>
                      <a:pt x="16" y="40"/>
                    </a:cubicBezTo>
                    <a:cubicBezTo>
                      <a:pt x="18" y="40"/>
                      <a:pt x="14" y="44"/>
                      <a:pt x="16" y="46"/>
                    </a:cubicBezTo>
                    <a:cubicBezTo>
                      <a:pt x="18" y="49"/>
                      <a:pt x="24" y="44"/>
                      <a:pt x="25" y="47"/>
                    </a:cubicBezTo>
                    <a:cubicBezTo>
                      <a:pt x="26" y="48"/>
                      <a:pt x="26" y="48"/>
                      <a:pt x="26" y="49"/>
                    </a:cubicBezTo>
                    <a:cubicBezTo>
                      <a:pt x="29" y="47"/>
                      <a:pt x="33" y="45"/>
                      <a:pt x="33" y="43"/>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20" name="Freeform 66">
                <a:extLst>
                  <a:ext uri="{FF2B5EF4-FFF2-40B4-BE49-F238E27FC236}">
                    <a16:creationId xmlns:a16="http://schemas.microsoft.com/office/drawing/2014/main" id="{2B7A9BFC-2FD3-413E-A937-2CE048934CFB}"/>
                  </a:ext>
                </a:extLst>
              </p:cNvPr>
              <p:cNvSpPr>
                <a:spLocks/>
              </p:cNvSpPr>
              <p:nvPr/>
            </p:nvSpPr>
            <p:spPr bwMode="auto">
              <a:xfrm>
                <a:off x="6773863" y="3548063"/>
                <a:ext cx="182562" cy="225425"/>
              </a:xfrm>
              <a:custGeom>
                <a:avLst/>
                <a:gdLst>
                  <a:gd name="T0" fmla="*/ 56 w 83"/>
                  <a:gd name="T1" fmla="*/ 47 h 103"/>
                  <a:gd name="T2" fmla="*/ 44 w 83"/>
                  <a:gd name="T3" fmla="*/ 37 h 103"/>
                  <a:gd name="T4" fmla="*/ 52 w 83"/>
                  <a:gd name="T5" fmla="*/ 32 h 103"/>
                  <a:gd name="T6" fmla="*/ 49 w 83"/>
                  <a:gd name="T7" fmla="*/ 23 h 103"/>
                  <a:gd name="T8" fmla="*/ 41 w 83"/>
                  <a:gd name="T9" fmla="*/ 21 h 103"/>
                  <a:gd name="T10" fmla="*/ 32 w 83"/>
                  <a:gd name="T11" fmla="*/ 16 h 103"/>
                  <a:gd name="T12" fmla="*/ 26 w 83"/>
                  <a:gd name="T13" fmla="*/ 7 h 103"/>
                  <a:gd name="T14" fmla="*/ 22 w 83"/>
                  <a:gd name="T15" fmla="*/ 1 h 103"/>
                  <a:gd name="T16" fmla="*/ 17 w 83"/>
                  <a:gd name="T17" fmla="*/ 2 h 103"/>
                  <a:gd name="T18" fmla="*/ 16 w 83"/>
                  <a:gd name="T19" fmla="*/ 8 h 103"/>
                  <a:gd name="T20" fmla="*/ 15 w 83"/>
                  <a:gd name="T21" fmla="*/ 16 h 103"/>
                  <a:gd name="T22" fmla="*/ 9 w 83"/>
                  <a:gd name="T23" fmla="*/ 11 h 103"/>
                  <a:gd name="T24" fmla="*/ 4 w 83"/>
                  <a:gd name="T25" fmla="*/ 20 h 103"/>
                  <a:gd name="T26" fmla="*/ 0 w 83"/>
                  <a:gd name="T27" fmla="*/ 24 h 103"/>
                  <a:gd name="T28" fmla="*/ 2 w 83"/>
                  <a:gd name="T29" fmla="*/ 26 h 103"/>
                  <a:gd name="T30" fmla="*/ 3 w 83"/>
                  <a:gd name="T31" fmla="*/ 35 h 103"/>
                  <a:gd name="T32" fmla="*/ 11 w 83"/>
                  <a:gd name="T33" fmla="*/ 37 h 103"/>
                  <a:gd name="T34" fmla="*/ 10 w 83"/>
                  <a:gd name="T35" fmla="*/ 49 h 103"/>
                  <a:gd name="T36" fmla="*/ 7 w 83"/>
                  <a:gd name="T37" fmla="*/ 58 h 103"/>
                  <a:gd name="T38" fmla="*/ 17 w 83"/>
                  <a:gd name="T39" fmla="*/ 54 h 103"/>
                  <a:gd name="T40" fmla="*/ 25 w 83"/>
                  <a:gd name="T41" fmla="*/ 54 h 103"/>
                  <a:gd name="T42" fmla="*/ 32 w 83"/>
                  <a:gd name="T43" fmla="*/ 52 h 103"/>
                  <a:gd name="T44" fmla="*/ 43 w 83"/>
                  <a:gd name="T45" fmla="*/ 51 h 103"/>
                  <a:gd name="T46" fmla="*/ 51 w 83"/>
                  <a:gd name="T47" fmla="*/ 60 h 103"/>
                  <a:gd name="T48" fmla="*/ 52 w 83"/>
                  <a:gd name="T49" fmla="*/ 73 h 103"/>
                  <a:gd name="T50" fmla="*/ 60 w 83"/>
                  <a:gd name="T51" fmla="*/ 85 h 103"/>
                  <a:gd name="T52" fmla="*/ 58 w 83"/>
                  <a:gd name="T53" fmla="*/ 98 h 103"/>
                  <a:gd name="T54" fmla="*/ 63 w 83"/>
                  <a:gd name="T55" fmla="*/ 101 h 103"/>
                  <a:gd name="T56" fmla="*/ 66 w 83"/>
                  <a:gd name="T57" fmla="*/ 98 h 103"/>
                  <a:gd name="T58" fmla="*/ 74 w 83"/>
                  <a:gd name="T59" fmla="*/ 96 h 103"/>
                  <a:gd name="T60" fmla="*/ 82 w 83"/>
                  <a:gd name="T61" fmla="*/ 94 h 103"/>
                  <a:gd name="T62" fmla="*/ 82 w 83"/>
                  <a:gd name="T63" fmla="*/ 90 h 103"/>
                  <a:gd name="T64" fmla="*/ 80 w 83"/>
                  <a:gd name="T65" fmla="*/ 78 h 103"/>
                  <a:gd name="T66" fmla="*/ 71 w 83"/>
                  <a:gd name="T67" fmla="*/ 70 h 103"/>
                  <a:gd name="T68" fmla="*/ 62 w 83"/>
                  <a:gd name="T69" fmla="*/ 57 h 103"/>
                  <a:gd name="T70" fmla="*/ 56 w 83"/>
                  <a:gd name="T71" fmla="*/ 4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 h="103">
                    <a:moveTo>
                      <a:pt x="56" y="47"/>
                    </a:moveTo>
                    <a:cubicBezTo>
                      <a:pt x="56" y="45"/>
                      <a:pt x="42" y="40"/>
                      <a:pt x="44" y="37"/>
                    </a:cubicBezTo>
                    <a:cubicBezTo>
                      <a:pt x="45" y="33"/>
                      <a:pt x="52" y="35"/>
                      <a:pt x="52" y="32"/>
                    </a:cubicBezTo>
                    <a:cubicBezTo>
                      <a:pt x="52" y="28"/>
                      <a:pt x="50" y="28"/>
                      <a:pt x="49" y="23"/>
                    </a:cubicBezTo>
                    <a:cubicBezTo>
                      <a:pt x="48" y="18"/>
                      <a:pt x="43" y="20"/>
                      <a:pt x="41" y="21"/>
                    </a:cubicBezTo>
                    <a:cubicBezTo>
                      <a:pt x="39" y="22"/>
                      <a:pt x="32" y="20"/>
                      <a:pt x="32" y="16"/>
                    </a:cubicBezTo>
                    <a:cubicBezTo>
                      <a:pt x="32" y="12"/>
                      <a:pt x="26" y="10"/>
                      <a:pt x="26" y="7"/>
                    </a:cubicBezTo>
                    <a:cubicBezTo>
                      <a:pt x="26" y="6"/>
                      <a:pt x="24" y="4"/>
                      <a:pt x="22" y="1"/>
                    </a:cubicBezTo>
                    <a:cubicBezTo>
                      <a:pt x="20" y="2"/>
                      <a:pt x="18" y="3"/>
                      <a:pt x="17" y="2"/>
                    </a:cubicBezTo>
                    <a:cubicBezTo>
                      <a:pt x="16" y="0"/>
                      <a:pt x="14" y="6"/>
                      <a:pt x="16" y="8"/>
                    </a:cubicBezTo>
                    <a:cubicBezTo>
                      <a:pt x="17" y="9"/>
                      <a:pt x="19" y="17"/>
                      <a:pt x="15" y="16"/>
                    </a:cubicBezTo>
                    <a:cubicBezTo>
                      <a:pt x="12" y="16"/>
                      <a:pt x="12" y="11"/>
                      <a:pt x="9" y="11"/>
                    </a:cubicBezTo>
                    <a:cubicBezTo>
                      <a:pt x="9" y="11"/>
                      <a:pt x="4" y="18"/>
                      <a:pt x="4" y="20"/>
                    </a:cubicBezTo>
                    <a:cubicBezTo>
                      <a:pt x="4" y="22"/>
                      <a:pt x="1" y="23"/>
                      <a:pt x="0" y="24"/>
                    </a:cubicBezTo>
                    <a:cubicBezTo>
                      <a:pt x="1" y="25"/>
                      <a:pt x="2" y="25"/>
                      <a:pt x="2" y="26"/>
                    </a:cubicBezTo>
                    <a:cubicBezTo>
                      <a:pt x="3" y="27"/>
                      <a:pt x="1" y="31"/>
                      <a:pt x="3" y="35"/>
                    </a:cubicBezTo>
                    <a:cubicBezTo>
                      <a:pt x="4" y="38"/>
                      <a:pt x="9" y="33"/>
                      <a:pt x="11" y="37"/>
                    </a:cubicBezTo>
                    <a:cubicBezTo>
                      <a:pt x="12" y="42"/>
                      <a:pt x="10" y="45"/>
                      <a:pt x="10" y="49"/>
                    </a:cubicBezTo>
                    <a:cubicBezTo>
                      <a:pt x="10" y="54"/>
                      <a:pt x="6" y="54"/>
                      <a:pt x="7" y="58"/>
                    </a:cubicBezTo>
                    <a:cubicBezTo>
                      <a:pt x="8" y="62"/>
                      <a:pt x="13" y="57"/>
                      <a:pt x="17" y="54"/>
                    </a:cubicBezTo>
                    <a:cubicBezTo>
                      <a:pt x="21" y="51"/>
                      <a:pt x="24" y="52"/>
                      <a:pt x="25" y="54"/>
                    </a:cubicBezTo>
                    <a:cubicBezTo>
                      <a:pt x="26" y="56"/>
                      <a:pt x="31" y="54"/>
                      <a:pt x="32" y="52"/>
                    </a:cubicBezTo>
                    <a:cubicBezTo>
                      <a:pt x="33" y="49"/>
                      <a:pt x="40" y="48"/>
                      <a:pt x="43" y="51"/>
                    </a:cubicBezTo>
                    <a:cubicBezTo>
                      <a:pt x="45" y="54"/>
                      <a:pt x="48" y="58"/>
                      <a:pt x="51" y="60"/>
                    </a:cubicBezTo>
                    <a:cubicBezTo>
                      <a:pt x="54" y="61"/>
                      <a:pt x="49" y="72"/>
                      <a:pt x="52" y="73"/>
                    </a:cubicBezTo>
                    <a:cubicBezTo>
                      <a:pt x="55" y="74"/>
                      <a:pt x="60" y="79"/>
                      <a:pt x="60" y="85"/>
                    </a:cubicBezTo>
                    <a:cubicBezTo>
                      <a:pt x="59" y="90"/>
                      <a:pt x="62" y="94"/>
                      <a:pt x="58" y="98"/>
                    </a:cubicBezTo>
                    <a:cubicBezTo>
                      <a:pt x="61" y="99"/>
                      <a:pt x="63" y="99"/>
                      <a:pt x="63" y="101"/>
                    </a:cubicBezTo>
                    <a:cubicBezTo>
                      <a:pt x="63" y="103"/>
                      <a:pt x="66" y="102"/>
                      <a:pt x="66" y="98"/>
                    </a:cubicBezTo>
                    <a:cubicBezTo>
                      <a:pt x="66" y="94"/>
                      <a:pt x="72" y="95"/>
                      <a:pt x="74" y="96"/>
                    </a:cubicBezTo>
                    <a:cubicBezTo>
                      <a:pt x="76" y="96"/>
                      <a:pt x="79" y="96"/>
                      <a:pt x="82" y="94"/>
                    </a:cubicBezTo>
                    <a:cubicBezTo>
                      <a:pt x="82" y="92"/>
                      <a:pt x="82" y="91"/>
                      <a:pt x="82" y="90"/>
                    </a:cubicBezTo>
                    <a:cubicBezTo>
                      <a:pt x="83" y="85"/>
                      <a:pt x="82" y="80"/>
                      <a:pt x="80" y="78"/>
                    </a:cubicBezTo>
                    <a:cubicBezTo>
                      <a:pt x="78" y="76"/>
                      <a:pt x="72" y="74"/>
                      <a:pt x="71" y="70"/>
                    </a:cubicBezTo>
                    <a:cubicBezTo>
                      <a:pt x="70" y="65"/>
                      <a:pt x="63" y="61"/>
                      <a:pt x="62" y="57"/>
                    </a:cubicBezTo>
                    <a:cubicBezTo>
                      <a:pt x="60" y="54"/>
                      <a:pt x="56" y="50"/>
                      <a:pt x="56" y="47"/>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21" name="Freeform 67">
                <a:extLst>
                  <a:ext uri="{FF2B5EF4-FFF2-40B4-BE49-F238E27FC236}">
                    <a16:creationId xmlns:a16="http://schemas.microsoft.com/office/drawing/2014/main" id="{FEBEDA3A-4749-40A5-99F5-8065B6B210BD}"/>
                  </a:ext>
                </a:extLst>
              </p:cNvPr>
              <p:cNvSpPr>
                <a:spLocks/>
              </p:cNvSpPr>
              <p:nvPr/>
            </p:nvSpPr>
            <p:spPr bwMode="auto">
              <a:xfrm>
                <a:off x="6710363" y="3600450"/>
                <a:ext cx="200025" cy="374649"/>
              </a:xfrm>
              <a:custGeom>
                <a:avLst/>
                <a:gdLst>
                  <a:gd name="T0" fmla="*/ 55 w 91"/>
                  <a:gd name="T1" fmla="*/ 90 h 171"/>
                  <a:gd name="T2" fmla="*/ 55 w 91"/>
                  <a:gd name="T3" fmla="*/ 80 h 171"/>
                  <a:gd name="T4" fmla="*/ 70 w 91"/>
                  <a:gd name="T5" fmla="*/ 72 h 171"/>
                  <a:gd name="T6" fmla="*/ 86 w 91"/>
                  <a:gd name="T7" fmla="*/ 73 h 171"/>
                  <a:gd name="T8" fmla="*/ 87 w 91"/>
                  <a:gd name="T9" fmla="*/ 74 h 171"/>
                  <a:gd name="T10" fmla="*/ 89 w 91"/>
                  <a:gd name="T11" fmla="*/ 61 h 171"/>
                  <a:gd name="T12" fmla="*/ 81 w 91"/>
                  <a:gd name="T13" fmla="*/ 49 h 171"/>
                  <a:gd name="T14" fmla="*/ 80 w 91"/>
                  <a:gd name="T15" fmla="*/ 36 h 171"/>
                  <a:gd name="T16" fmla="*/ 72 w 91"/>
                  <a:gd name="T17" fmla="*/ 27 h 171"/>
                  <a:gd name="T18" fmla="*/ 61 w 91"/>
                  <a:gd name="T19" fmla="*/ 28 h 171"/>
                  <a:gd name="T20" fmla="*/ 54 w 91"/>
                  <a:gd name="T21" fmla="*/ 30 h 171"/>
                  <a:gd name="T22" fmla="*/ 46 w 91"/>
                  <a:gd name="T23" fmla="*/ 30 h 171"/>
                  <a:gd name="T24" fmla="*/ 36 w 91"/>
                  <a:gd name="T25" fmla="*/ 34 h 171"/>
                  <a:gd name="T26" fmla="*/ 39 w 91"/>
                  <a:gd name="T27" fmla="*/ 25 h 171"/>
                  <a:gd name="T28" fmla="*/ 40 w 91"/>
                  <a:gd name="T29" fmla="*/ 13 h 171"/>
                  <a:gd name="T30" fmla="*/ 32 w 91"/>
                  <a:gd name="T31" fmla="*/ 11 h 171"/>
                  <a:gd name="T32" fmla="*/ 31 w 91"/>
                  <a:gd name="T33" fmla="*/ 2 h 171"/>
                  <a:gd name="T34" fmla="*/ 29 w 91"/>
                  <a:gd name="T35" fmla="*/ 0 h 171"/>
                  <a:gd name="T36" fmla="*/ 27 w 91"/>
                  <a:gd name="T37" fmla="*/ 1 h 171"/>
                  <a:gd name="T38" fmla="*/ 17 w 91"/>
                  <a:gd name="T39" fmla="*/ 7 h 171"/>
                  <a:gd name="T40" fmla="*/ 8 w 91"/>
                  <a:gd name="T41" fmla="*/ 10 h 171"/>
                  <a:gd name="T42" fmla="*/ 2 w 91"/>
                  <a:gd name="T43" fmla="*/ 13 h 171"/>
                  <a:gd name="T44" fmla="*/ 0 w 91"/>
                  <a:gd name="T45" fmla="*/ 31 h 171"/>
                  <a:gd name="T46" fmla="*/ 8 w 91"/>
                  <a:gd name="T47" fmla="*/ 41 h 171"/>
                  <a:gd name="T48" fmla="*/ 10 w 91"/>
                  <a:gd name="T49" fmla="*/ 49 h 171"/>
                  <a:gd name="T50" fmla="*/ 10 w 91"/>
                  <a:gd name="T51" fmla="*/ 54 h 171"/>
                  <a:gd name="T52" fmla="*/ 8 w 91"/>
                  <a:gd name="T53" fmla="*/ 62 h 171"/>
                  <a:gd name="T54" fmla="*/ 12 w 91"/>
                  <a:gd name="T55" fmla="*/ 74 h 171"/>
                  <a:gd name="T56" fmla="*/ 17 w 91"/>
                  <a:gd name="T57" fmla="*/ 88 h 171"/>
                  <a:gd name="T58" fmla="*/ 20 w 91"/>
                  <a:gd name="T59" fmla="*/ 97 h 171"/>
                  <a:gd name="T60" fmla="*/ 11 w 91"/>
                  <a:gd name="T61" fmla="*/ 115 h 171"/>
                  <a:gd name="T62" fmla="*/ 7 w 91"/>
                  <a:gd name="T63" fmla="*/ 132 h 171"/>
                  <a:gd name="T64" fmla="*/ 8 w 91"/>
                  <a:gd name="T65" fmla="*/ 142 h 171"/>
                  <a:gd name="T66" fmla="*/ 23 w 91"/>
                  <a:gd name="T67" fmla="*/ 156 h 171"/>
                  <a:gd name="T68" fmla="*/ 26 w 91"/>
                  <a:gd name="T69" fmla="*/ 162 h 171"/>
                  <a:gd name="T70" fmla="*/ 33 w 91"/>
                  <a:gd name="T71" fmla="*/ 162 h 171"/>
                  <a:gd name="T72" fmla="*/ 38 w 91"/>
                  <a:gd name="T73" fmla="*/ 169 h 171"/>
                  <a:gd name="T74" fmla="*/ 47 w 91"/>
                  <a:gd name="T75" fmla="*/ 170 h 171"/>
                  <a:gd name="T76" fmla="*/ 51 w 91"/>
                  <a:gd name="T77" fmla="*/ 165 h 171"/>
                  <a:gd name="T78" fmla="*/ 38 w 91"/>
                  <a:gd name="T79" fmla="*/ 158 h 171"/>
                  <a:gd name="T80" fmla="*/ 30 w 91"/>
                  <a:gd name="T81" fmla="*/ 145 h 171"/>
                  <a:gd name="T82" fmla="*/ 26 w 91"/>
                  <a:gd name="T83" fmla="*/ 135 h 171"/>
                  <a:gd name="T84" fmla="*/ 19 w 91"/>
                  <a:gd name="T85" fmla="*/ 129 h 171"/>
                  <a:gd name="T86" fmla="*/ 20 w 91"/>
                  <a:gd name="T87" fmla="*/ 111 h 171"/>
                  <a:gd name="T88" fmla="*/ 26 w 91"/>
                  <a:gd name="T89" fmla="*/ 88 h 171"/>
                  <a:gd name="T90" fmla="*/ 36 w 91"/>
                  <a:gd name="T91" fmla="*/ 85 h 171"/>
                  <a:gd name="T92" fmla="*/ 44 w 91"/>
                  <a:gd name="T93" fmla="*/ 92 h 171"/>
                  <a:gd name="T94" fmla="*/ 56 w 91"/>
                  <a:gd name="T95" fmla="*/ 99 h 171"/>
                  <a:gd name="T96" fmla="*/ 57 w 91"/>
                  <a:gd name="T97" fmla="*/ 99 h 171"/>
                  <a:gd name="T98" fmla="*/ 57 w 91"/>
                  <a:gd name="T99" fmla="*/ 99 h 171"/>
                  <a:gd name="T100" fmla="*/ 55 w 91"/>
                  <a:gd name="T101" fmla="*/ 9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171">
                    <a:moveTo>
                      <a:pt x="55" y="90"/>
                    </a:moveTo>
                    <a:cubicBezTo>
                      <a:pt x="55" y="85"/>
                      <a:pt x="51" y="85"/>
                      <a:pt x="55" y="80"/>
                    </a:cubicBezTo>
                    <a:cubicBezTo>
                      <a:pt x="59" y="75"/>
                      <a:pt x="66" y="71"/>
                      <a:pt x="70" y="72"/>
                    </a:cubicBezTo>
                    <a:cubicBezTo>
                      <a:pt x="75" y="74"/>
                      <a:pt x="83" y="70"/>
                      <a:pt x="86" y="73"/>
                    </a:cubicBezTo>
                    <a:cubicBezTo>
                      <a:pt x="86" y="73"/>
                      <a:pt x="87" y="74"/>
                      <a:pt x="87" y="74"/>
                    </a:cubicBezTo>
                    <a:cubicBezTo>
                      <a:pt x="91" y="70"/>
                      <a:pt x="88" y="66"/>
                      <a:pt x="89" y="61"/>
                    </a:cubicBezTo>
                    <a:cubicBezTo>
                      <a:pt x="89" y="55"/>
                      <a:pt x="84" y="50"/>
                      <a:pt x="81" y="49"/>
                    </a:cubicBezTo>
                    <a:cubicBezTo>
                      <a:pt x="78" y="48"/>
                      <a:pt x="83" y="37"/>
                      <a:pt x="80" y="36"/>
                    </a:cubicBezTo>
                    <a:cubicBezTo>
                      <a:pt x="77" y="34"/>
                      <a:pt x="74" y="30"/>
                      <a:pt x="72" y="27"/>
                    </a:cubicBezTo>
                    <a:cubicBezTo>
                      <a:pt x="69" y="24"/>
                      <a:pt x="62" y="25"/>
                      <a:pt x="61" y="28"/>
                    </a:cubicBezTo>
                    <a:cubicBezTo>
                      <a:pt x="60" y="30"/>
                      <a:pt x="55" y="32"/>
                      <a:pt x="54" y="30"/>
                    </a:cubicBezTo>
                    <a:cubicBezTo>
                      <a:pt x="53" y="28"/>
                      <a:pt x="50" y="27"/>
                      <a:pt x="46" y="30"/>
                    </a:cubicBezTo>
                    <a:cubicBezTo>
                      <a:pt x="42" y="33"/>
                      <a:pt x="37" y="38"/>
                      <a:pt x="36" y="34"/>
                    </a:cubicBezTo>
                    <a:cubicBezTo>
                      <a:pt x="35" y="30"/>
                      <a:pt x="39" y="30"/>
                      <a:pt x="39" y="25"/>
                    </a:cubicBezTo>
                    <a:cubicBezTo>
                      <a:pt x="39" y="21"/>
                      <a:pt x="41" y="18"/>
                      <a:pt x="40" y="13"/>
                    </a:cubicBezTo>
                    <a:cubicBezTo>
                      <a:pt x="38" y="9"/>
                      <a:pt x="33" y="14"/>
                      <a:pt x="32" y="11"/>
                    </a:cubicBezTo>
                    <a:cubicBezTo>
                      <a:pt x="30" y="7"/>
                      <a:pt x="32" y="3"/>
                      <a:pt x="31" y="2"/>
                    </a:cubicBezTo>
                    <a:cubicBezTo>
                      <a:pt x="31" y="1"/>
                      <a:pt x="30" y="1"/>
                      <a:pt x="29" y="0"/>
                    </a:cubicBezTo>
                    <a:cubicBezTo>
                      <a:pt x="28" y="0"/>
                      <a:pt x="27" y="1"/>
                      <a:pt x="27" y="1"/>
                    </a:cubicBezTo>
                    <a:cubicBezTo>
                      <a:pt x="26" y="4"/>
                      <a:pt x="18" y="4"/>
                      <a:pt x="17" y="7"/>
                    </a:cubicBezTo>
                    <a:cubicBezTo>
                      <a:pt x="15" y="10"/>
                      <a:pt x="10" y="10"/>
                      <a:pt x="8" y="10"/>
                    </a:cubicBezTo>
                    <a:cubicBezTo>
                      <a:pt x="7" y="10"/>
                      <a:pt x="2" y="10"/>
                      <a:pt x="2" y="13"/>
                    </a:cubicBezTo>
                    <a:cubicBezTo>
                      <a:pt x="2" y="16"/>
                      <a:pt x="0" y="29"/>
                      <a:pt x="0" y="31"/>
                    </a:cubicBezTo>
                    <a:cubicBezTo>
                      <a:pt x="0" y="33"/>
                      <a:pt x="6" y="40"/>
                      <a:pt x="8" y="41"/>
                    </a:cubicBezTo>
                    <a:cubicBezTo>
                      <a:pt x="10" y="42"/>
                      <a:pt x="8" y="48"/>
                      <a:pt x="10" y="49"/>
                    </a:cubicBezTo>
                    <a:cubicBezTo>
                      <a:pt x="13" y="50"/>
                      <a:pt x="11" y="55"/>
                      <a:pt x="10" y="54"/>
                    </a:cubicBezTo>
                    <a:cubicBezTo>
                      <a:pt x="9" y="54"/>
                      <a:pt x="11" y="60"/>
                      <a:pt x="8" y="62"/>
                    </a:cubicBezTo>
                    <a:cubicBezTo>
                      <a:pt x="6" y="65"/>
                      <a:pt x="8" y="70"/>
                      <a:pt x="12" y="74"/>
                    </a:cubicBezTo>
                    <a:cubicBezTo>
                      <a:pt x="17" y="78"/>
                      <a:pt x="17" y="85"/>
                      <a:pt x="17" y="88"/>
                    </a:cubicBezTo>
                    <a:cubicBezTo>
                      <a:pt x="17" y="92"/>
                      <a:pt x="20" y="92"/>
                      <a:pt x="20" y="97"/>
                    </a:cubicBezTo>
                    <a:cubicBezTo>
                      <a:pt x="20" y="97"/>
                      <a:pt x="15" y="116"/>
                      <a:pt x="11" y="115"/>
                    </a:cubicBezTo>
                    <a:cubicBezTo>
                      <a:pt x="10" y="120"/>
                      <a:pt x="8" y="128"/>
                      <a:pt x="7" y="132"/>
                    </a:cubicBezTo>
                    <a:cubicBezTo>
                      <a:pt x="6" y="137"/>
                      <a:pt x="5" y="141"/>
                      <a:pt x="8" y="142"/>
                    </a:cubicBezTo>
                    <a:cubicBezTo>
                      <a:pt x="11" y="142"/>
                      <a:pt x="17" y="149"/>
                      <a:pt x="23" y="156"/>
                    </a:cubicBezTo>
                    <a:cubicBezTo>
                      <a:pt x="24" y="158"/>
                      <a:pt x="25" y="160"/>
                      <a:pt x="26" y="162"/>
                    </a:cubicBezTo>
                    <a:cubicBezTo>
                      <a:pt x="28" y="162"/>
                      <a:pt x="30" y="162"/>
                      <a:pt x="33" y="162"/>
                    </a:cubicBezTo>
                    <a:cubicBezTo>
                      <a:pt x="37" y="163"/>
                      <a:pt x="38" y="167"/>
                      <a:pt x="38" y="169"/>
                    </a:cubicBezTo>
                    <a:cubicBezTo>
                      <a:pt x="38" y="171"/>
                      <a:pt x="46" y="170"/>
                      <a:pt x="47" y="170"/>
                    </a:cubicBezTo>
                    <a:cubicBezTo>
                      <a:pt x="48" y="170"/>
                      <a:pt x="47" y="167"/>
                      <a:pt x="51" y="165"/>
                    </a:cubicBezTo>
                    <a:cubicBezTo>
                      <a:pt x="48" y="162"/>
                      <a:pt x="43" y="158"/>
                      <a:pt x="38" y="158"/>
                    </a:cubicBezTo>
                    <a:cubicBezTo>
                      <a:pt x="32" y="157"/>
                      <a:pt x="29" y="149"/>
                      <a:pt x="30" y="145"/>
                    </a:cubicBezTo>
                    <a:cubicBezTo>
                      <a:pt x="30" y="141"/>
                      <a:pt x="26" y="138"/>
                      <a:pt x="26" y="135"/>
                    </a:cubicBezTo>
                    <a:cubicBezTo>
                      <a:pt x="26" y="131"/>
                      <a:pt x="22" y="131"/>
                      <a:pt x="19" y="129"/>
                    </a:cubicBezTo>
                    <a:cubicBezTo>
                      <a:pt x="15" y="127"/>
                      <a:pt x="19" y="116"/>
                      <a:pt x="20" y="111"/>
                    </a:cubicBezTo>
                    <a:cubicBezTo>
                      <a:pt x="20" y="106"/>
                      <a:pt x="28" y="93"/>
                      <a:pt x="26" y="88"/>
                    </a:cubicBezTo>
                    <a:cubicBezTo>
                      <a:pt x="24" y="84"/>
                      <a:pt x="34" y="81"/>
                      <a:pt x="36" y="85"/>
                    </a:cubicBezTo>
                    <a:cubicBezTo>
                      <a:pt x="37" y="90"/>
                      <a:pt x="37" y="93"/>
                      <a:pt x="44" y="92"/>
                    </a:cubicBezTo>
                    <a:cubicBezTo>
                      <a:pt x="51" y="92"/>
                      <a:pt x="51" y="97"/>
                      <a:pt x="56" y="99"/>
                    </a:cubicBezTo>
                    <a:cubicBezTo>
                      <a:pt x="56" y="99"/>
                      <a:pt x="57" y="99"/>
                      <a:pt x="57" y="99"/>
                    </a:cubicBezTo>
                    <a:cubicBezTo>
                      <a:pt x="57" y="99"/>
                      <a:pt x="57" y="99"/>
                      <a:pt x="57" y="99"/>
                    </a:cubicBezTo>
                    <a:cubicBezTo>
                      <a:pt x="58" y="95"/>
                      <a:pt x="55" y="95"/>
                      <a:pt x="55" y="90"/>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22" name="Freeform 68">
                <a:extLst>
                  <a:ext uri="{FF2B5EF4-FFF2-40B4-BE49-F238E27FC236}">
                    <a16:creationId xmlns:a16="http://schemas.microsoft.com/office/drawing/2014/main" id="{6BFAAD0F-E376-4F0F-A668-47DF632F084E}"/>
                  </a:ext>
                </a:extLst>
              </p:cNvPr>
              <p:cNvSpPr>
                <a:spLocks/>
              </p:cNvSpPr>
              <p:nvPr/>
            </p:nvSpPr>
            <p:spPr bwMode="auto">
              <a:xfrm>
                <a:off x="4675187" y="2584450"/>
                <a:ext cx="239712" cy="195263"/>
              </a:xfrm>
              <a:custGeom>
                <a:avLst/>
                <a:gdLst>
                  <a:gd name="T0" fmla="*/ 2 w 109"/>
                  <a:gd name="T1" fmla="*/ 19 h 89"/>
                  <a:gd name="T2" fmla="*/ 2 w 109"/>
                  <a:gd name="T3" fmla="*/ 30 h 89"/>
                  <a:gd name="T4" fmla="*/ 2 w 109"/>
                  <a:gd name="T5" fmla="*/ 35 h 89"/>
                  <a:gd name="T6" fmla="*/ 5 w 109"/>
                  <a:gd name="T7" fmla="*/ 40 h 89"/>
                  <a:gd name="T8" fmla="*/ 6 w 109"/>
                  <a:gd name="T9" fmla="*/ 46 h 89"/>
                  <a:gd name="T10" fmla="*/ 9 w 109"/>
                  <a:gd name="T11" fmla="*/ 55 h 89"/>
                  <a:gd name="T12" fmla="*/ 9 w 109"/>
                  <a:gd name="T13" fmla="*/ 60 h 89"/>
                  <a:gd name="T14" fmla="*/ 16 w 109"/>
                  <a:gd name="T15" fmla="*/ 64 h 89"/>
                  <a:gd name="T16" fmla="*/ 23 w 109"/>
                  <a:gd name="T17" fmla="*/ 69 h 89"/>
                  <a:gd name="T18" fmla="*/ 29 w 109"/>
                  <a:gd name="T19" fmla="*/ 72 h 89"/>
                  <a:gd name="T20" fmla="*/ 36 w 109"/>
                  <a:gd name="T21" fmla="*/ 71 h 89"/>
                  <a:gd name="T22" fmla="*/ 39 w 109"/>
                  <a:gd name="T23" fmla="*/ 75 h 89"/>
                  <a:gd name="T24" fmla="*/ 46 w 109"/>
                  <a:gd name="T25" fmla="*/ 77 h 89"/>
                  <a:gd name="T26" fmla="*/ 51 w 109"/>
                  <a:gd name="T27" fmla="*/ 84 h 89"/>
                  <a:gd name="T28" fmla="*/ 58 w 109"/>
                  <a:gd name="T29" fmla="*/ 83 h 89"/>
                  <a:gd name="T30" fmla="*/ 68 w 109"/>
                  <a:gd name="T31" fmla="*/ 84 h 89"/>
                  <a:gd name="T32" fmla="*/ 76 w 109"/>
                  <a:gd name="T33" fmla="*/ 85 h 89"/>
                  <a:gd name="T34" fmla="*/ 86 w 109"/>
                  <a:gd name="T35" fmla="*/ 87 h 89"/>
                  <a:gd name="T36" fmla="*/ 93 w 109"/>
                  <a:gd name="T37" fmla="*/ 89 h 89"/>
                  <a:gd name="T38" fmla="*/ 92 w 109"/>
                  <a:gd name="T39" fmla="*/ 81 h 89"/>
                  <a:gd name="T40" fmla="*/ 103 w 109"/>
                  <a:gd name="T41" fmla="*/ 70 h 89"/>
                  <a:gd name="T42" fmla="*/ 108 w 109"/>
                  <a:gd name="T43" fmla="*/ 66 h 89"/>
                  <a:gd name="T44" fmla="*/ 103 w 109"/>
                  <a:gd name="T45" fmla="*/ 55 h 89"/>
                  <a:gd name="T46" fmla="*/ 102 w 109"/>
                  <a:gd name="T47" fmla="*/ 45 h 89"/>
                  <a:gd name="T48" fmla="*/ 99 w 109"/>
                  <a:gd name="T49" fmla="*/ 40 h 89"/>
                  <a:gd name="T50" fmla="*/ 105 w 109"/>
                  <a:gd name="T51" fmla="*/ 34 h 89"/>
                  <a:gd name="T52" fmla="*/ 105 w 109"/>
                  <a:gd name="T53" fmla="*/ 24 h 89"/>
                  <a:gd name="T54" fmla="*/ 103 w 109"/>
                  <a:gd name="T55" fmla="*/ 16 h 89"/>
                  <a:gd name="T56" fmla="*/ 94 w 109"/>
                  <a:gd name="T57" fmla="*/ 9 h 89"/>
                  <a:gd name="T58" fmla="*/ 94 w 109"/>
                  <a:gd name="T59" fmla="*/ 9 h 89"/>
                  <a:gd name="T60" fmla="*/ 64 w 109"/>
                  <a:gd name="T61" fmla="*/ 8 h 89"/>
                  <a:gd name="T62" fmla="*/ 59 w 109"/>
                  <a:gd name="T63" fmla="*/ 6 h 89"/>
                  <a:gd name="T64" fmla="*/ 53 w 109"/>
                  <a:gd name="T65" fmla="*/ 9 h 89"/>
                  <a:gd name="T66" fmla="*/ 47 w 109"/>
                  <a:gd name="T67" fmla="*/ 2 h 89"/>
                  <a:gd name="T68" fmla="*/ 23 w 109"/>
                  <a:gd name="T69" fmla="*/ 9 h 89"/>
                  <a:gd name="T70" fmla="*/ 5 w 109"/>
                  <a:gd name="T71" fmla="*/ 15 h 89"/>
                  <a:gd name="T72" fmla="*/ 2 w 109"/>
                  <a:gd name="T73" fmla="*/ 17 h 89"/>
                  <a:gd name="T74" fmla="*/ 2 w 109"/>
                  <a:gd name="T75"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89">
                    <a:moveTo>
                      <a:pt x="2" y="19"/>
                    </a:moveTo>
                    <a:cubicBezTo>
                      <a:pt x="3" y="21"/>
                      <a:pt x="3" y="28"/>
                      <a:pt x="2" y="30"/>
                    </a:cubicBezTo>
                    <a:cubicBezTo>
                      <a:pt x="0" y="33"/>
                      <a:pt x="1" y="34"/>
                      <a:pt x="2" y="35"/>
                    </a:cubicBezTo>
                    <a:cubicBezTo>
                      <a:pt x="4" y="36"/>
                      <a:pt x="5" y="38"/>
                      <a:pt x="5" y="40"/>
                    </a:cubicBezTo>
                    <a:cubicBezTo>
                      <a:pt x="5" y="42"/>
                      <a:pt x="6" y="42"/>
                      <a:pt x="6" y="46"/>
                    </a:cubicBezTo>
                    <a:cubicBezTo>
                      <a:pt x="7" y="51"/>
                      <a:pt x="8" y="54"/>
                      <a:pt x="9" y="55"/>
                    </a:cubicBezTo>
                    <a:cubicBezTo>
                      <a:pt x="10" y="57"/>
                      <a:pt x="10" y="59"/>
                      <a:pt x="9" y="60"/>
                    </a:cubicBezTo>
                    <a:cubicBezTo>
                      <a:pt x="12" y="62"/>
                      <a:pt x="14" y="64"/>
                      <a:pt x="16" y="64"/>
                    </a:cubicBezTo>
                    <a:cubicBezTo>
                      <a:pt x="21" y="66"/>
                      <a:pt x="23" y="68"/>
                      <a:pt x="23" y="69"/>
                    </a:cubicBezTo>
                    <a:cubicBezTo>
                      <a:pt x="24" y="71"/>
                      <a:pt x="28" y="75"/>
                      <a:pt x="29" y="72"/>
                    </a:cubicBezTo>
                    <a:cubicBezTo>
                      <a:pt x="30" y="69"/>
                      <a:pt x="33" y="71"/>
                      <a:pt x="36" y="71"/>
                    </a:cubicBezTo>
                    <a:cubicBezTo>
                      <a:pt x="38" y="71"/>
                      <a:pt x="38" y="74"/>
                      <a:pt x="39" y="75"/>
                    </a:cubicBezTo>
                    <a:cubicBezTo>
                      <a:pt x="39" y="77"/>
                      <a:pt x="44" y="76"/>
                      <a:pt x="46" y="77"/>
                    </a:cubicBezTo>
                    <a:cubicBezTo>
                      <a:pt x="48" y="78"/>
                      <a:pt x="49" y="82"/>
                      <a:pt x="51" y="84"/>
                    </a:cubicBezTo>
                    <a:cubicBezTo>
                      <a:pt x="54" y="85"/>
                      <a:pt x="56" y="82"/>
                      <a:pt x="58" y="83"/>
                    </a:cubicBezTo>
                    <a:cubicBezTo>
                      <a:pt x="60" y="84"/>
                      <a:pt x="65" y="85"/>
                      <a:pt x="68" y="84"/>
                    </a:cubicBezTo>
                    <a:cubicBezTo>
                      <a:pt x="71" y="83"/>
                      <a:pt x="73" y="85"/>
                      <a:pt x="76" y="85"/>
                    </a:cubicBezTo>
                    <a:cubicBezTo>
                      <a:pt x="80" y="84"/>
                      <a:pt x="85" y="86"/>
                      <a:pt x="86" y="87"/>
                    </a:cubicBezTo>
                    <a:cubicBezTo>
                      <a:pt x="87" y="88"/>
                      <a:pt x="90" y="88"/>
                      <a:pt x="93" y="89"/>
                    </a:cubicBezTo>
                    <a:cubicBezTo>
                      <a:pt x="93" y="87"/>
                      <a:pt x="92" y="82"/>
                      <a:pt x="92" y="81"/>
                    </a:cubicBezTo>
                    <a:cubicBezTo>
                      <a:pt x="92" y="80"/>
                      <a:pt x="101" y="72"/>
                      <a:pt x="103" y="70"/>
                    </a:cubicBezTo>
                    <a:cubicBezTo>
                      <a:pt x="104" y="69"/>
                      <a:pt x="106" y="69"/>
                      <a:pt x="108" y="66"/>
                    </a:cubicBezTo>
                    <a:cubicBezTo>
                      <a:pt x="109" y="64"/>
                      <a:pt x="104" y="57"/>
                      <a:pt x="103" y="55"/>
                    </a:cubicBezTo>
                    <a:cubicBezTo>
                      <a:pt x="102" y="54"/>
                      <a:pt x="102" y="48"/>
                      <a:pt x="102" y="45"/>
                    </a:cubicBezTo>
                    <a:cubicBezTo>
                      <a:pt x="103" y="43"/>
                      <a:pt x="99" y="41"/>
                      <a:pt x="99" y="40"/>
                    </a:cubicBezTo>
                    <a:cubicBezTo>
                      <a:pt x="99" y="38"/>
                      <a:pt x="103" y="35"/>
                      <a:pt x="105" y="34"/>
                    </a:cubicBezTo>
                    <a:cubicBezTo>
                      <a:pt x="107" y="33"/>
                      <a:pt x="107" y="26"/>
                      <a:pt x="105" y="24"/>
                    </a:cubicBezTo>
                    <a:cubicBezTo>
                      <a:pt x="103" y="22"/>
                      <a:pt x="102" y="19"/>
                      <a:pt x="103" y="16"/>
                    </a:cubicBezTo>
                    <a:cubicBezTo>
                      <a:pt x="104" y="12"/>
                      <a:pt x="95" y="9"/>
                      <a:pt x="94" y="9"/>
                    </a:cubicBezTo>
                    <a:cubicBezTo>
                      <a:pt x="94" y="9"/>
                      <a:pt x="94" y="9"/>
                      <a:pt x="94" y="9"/>
                    </a:cubicBezTo>
                    <a:cubicBezTo>
                      <a:pt x="86" y="10"/>
                      <a:pt x="66" y="8"/>
                      <a:pt x="64" y="8"/>
                    </a:cubicBezTo>
                    <a:cubicBezTo>
                      <a:pt x="63" y="7"/>
                      <a:pt x="61" y="6"/>
                      <a:pt x="59" y="6"/>
                    </a:cubicBezTo>
                    <a:cubicBezTo>
                      <a:pt x="58" y="7"/>
                      <a:pt x="56" y="9"/>
                      <a:pt x="53" y="9"/>
                    </a:cubicBezTo>
                    <a:cubicBezTo>
                      <a:pt x="48" y="9"/>
                      <a:pt x="47" y="4"/>
                      <a:pt x="47" y="2"/>
                    </a:cubicBezTo>
                    <a:cubicBezTo>
                      <a:pt x="47" y="0"/>
                      <a:pt x="28" y="4"/>
                      <a:pt x="23" y="9"/>
                    </a:cubicBezTo>
                    <a:cubicBezTo>
                      <a:pt x="17" y="14"/>
                      <a:pt x="5" y="12"/>
                      <a:pt x="5" y="15"/>
                    </a:cubicBezTo>
                    <a:cubicBezTo>
                      <a:pt x="5" y="17"/>
                      <a:pt x="3" y="18"/>
                      <a:pt x="2" y="17"/>
                    </a:cubicBezTo>
                    <a:cubicBezTo>
                      <a:pt x="2" y="18"/>
                      <a:pt x="2" y="18"/>
                      <a:pt x="2" y="19"/>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23" name="Freeform 69">
                <a:extLst>
                  <a:ext uri="{FF2B5EF4-FFF2-40B4-BE49-F238E27FC236}">
                    <a16:creationId xmlns:a16="http://schemas.microsoft.com/office/drawing/2014/main" id="{4A75C475-5125-409B-980D-2A37B4DE7786}"/>
                  </a:ext>
                </a:extLst>
              </p:cNvPr>
              <p:cNvSpPr>
                <a:spLocks/>
              </p:cNvSpPr>
              <p:nvPr/>
            </p:nvSpPr>
            <p:spPr bwMode="auto">
              <a:xfrm>
                <a:off x="4710113" y="2900364"/>
                <a:ext cx="90487" cy="85724"/>
              </a:xfrm>
              <a:custGeom>
                <a:avLst/>
                <a:gdLst>
                  <a:gd name="T0" fmla="*/ 30 w 41"/>
                  <a:gd name="T1" fmla="*/ 36 h 39"/>
                  <a:gd name="T2" fmla="*/ 39 w 41"/>
                  <a:gd name="T3" fmla="*/ 23 h 39"/>
                  <a:gd name="T4" fmla="*/ 40 w 41"/>
                  <a:gd name="T5" fmla="*/ 8 h 39"/>
                  <a:gd name="T6" fmla="*/ 30 w 41"/>
                  <a:gd name="T7" fmla="*/ 3 h 39"/>
                  <a:gd name="T8" fmla="*/ 12 w 41"/>
                  <a:gd name="T9" fmla="*/ 1 h 39"/>
                  <a:gd name="T10" fmla="*/ 5 w 41"/>
                  <a:gd name="T11" fmla="*/ 3 h 39"/>
                  <a:gd name="T12" fmla="*/ 0 w 41"/>
                  <a:gd name="T13" fmla="*/ 6 h 39"/>
                  <a:gd name="T14" fmla="*/ 5 w 41"/>
                  <a:gd name="T15" fmla="*/ 13 h 39"/>
                  <a:gd name="T16" fmla="*/ 15 w 41"/>
                  <a:gd name="T17" fmla="*/ 24 h 39"/>
                  <a:gd name="T18" fmla="*/ 24 w 41"/>
                  <a:gd name="T19" fmla="*/ 35 h 39"/>
                  <a:gd name="T20" fmla="*/ 30 w 41"/>
                  <a:gd name="T21" fmla="*/ 39 h 39"/>
                  <a:gd name="T22" fmla="*/ 30 w 41"/>
                  <a:gd name="T23" fmla="*/ 3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9">
                    <a:moveTo>
                      <a:pt x="30" y="36"/>
                    </a:moveTo>
                    <a:cubicBezTo>
                      <a:pt x="30" y="33"/>
                      <a:pt x="37" y="23"/>
                      <a:pt x="39" y="23"/>
                    </a:cubicBezTo>
                    <a:cubicBezTo>
                      <a:pt x="40" y="23"/>
                      <a:pt x="41" y="13"/>
                      <a:pt x="40" y="8"/>
                    </a:cubicBezTo>
                    <a:cubicBezTo>
                      <a:pt x="34" y="4"/>
                      <a:pt x="30" y="3"/>
                      <a:pt x="30" y="3"/>
                    </a:cubicBezTo>
                    <a:cubicBezTo>
                      <a:pt x="30" y="3"/>
                      <a:pt x="15" y="2"/>
                      <a:pt x="12" y="1"/>
                    </a:cubicBezTo>
                    <a:cubicBezTo>
                      <a:pt x="10" y="0"/>
                      <a:pt x="7" y="4"/>
                      <a:pt x="5" y="3"/>
                    </a:cubicBezTo>
                    <a:cubicBezTo>
                      <a:pt x="3" y="1"/>
                      <a:pt x="0" y="3"/>
                      <a:pt x="0" y="6"/>
                    </a:cubicBezTo>
                    <a:cubicBezTo>
                      <a:pt x="1" y="8"/>
                      <a:pt x="5" y="9"/>
                      <a:pt x="5" y="13"/>
                    </a:cubicBezTo>
                    <a:cubicBezTo>
                      <a:pt x="5" y="17"/>
                      <a:pt x="15" y="22"/>
                      <a:pt x="15" y="24"/>
                    </a:cubicBezTo>
                    <a:cubicBezTo>
                      <a:pt x="14" y="26"/>
                      <a:pt x="20" y="30"/>
                      <a:pt x="24" y="35"/>
                    </a:cubicBezTo>
                    <a:cubicBezTo>
                      <a:pt x="26" y="36"/>
                      <a:pt x="28" y="37"/>
                      <a:pt x="30" y="39"/>
                    </a:cubicBezTo>
                    <a:cubicBezTo>
                      <a:pt x="30" y="37"/>
                      <a:pt x="30" y="36"/>
                      <a:pt x="30" y="36"/>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24" name="Freeform 70">
                <a:extLst>
                  <a:ext uri="{FF2B5EF4-FFF2-40B4-BE49-F238E27FC236}">
                    <a16:creationId xmlns:a16="http://schemas.microsoft.com/office/drawing/2014/main" id="{95C34E97-B9E7-43F6-9DA6-97B3CBFB93B7}"/>
                  </a:ext>
                </a:extLst>
              </p:cNvPr>
              <p:cNvSpPr>
                <a:spLocks/>
              </p:cNvSpPr>
              <p:nvPr/>
            </p:nvSpPr>
            <p:spPr bwMode="auto">
              <a:xfrm>
                <a:off x="4667250" y="2860675"/>
                <a:ext cx="131762" cy="115889"/>
              </a:xfrm>
              <a:custGeom>
                <a:avLst/>
                <a:gdLst>
                  <a:gd name="T0" fmla="*/ 35 w 60"/>
                  <a:gd name="T1" fmla="*/ 42 h 53"/>
                  <a:gd name="T2" fmla="*/ 25 w 60"/>
                  <a:gd name="T3" fmla="*/ 31 h 53"/>
                  <a:gd name="T4" fmla="*/ 20 w 60"/>
                  <a:gd name="T5" fmla="*/ 24 h 53"/>
                  <a:gd name="T6" fmla="*/ 25 w 60"/>
                  <a:gd name="T7" fmla="*/ 21 h 53"/>
                  <a:gd name="T8" fmla="*/ 32 w 60"/>
                  <a:gd name="T9" fmla="*/ 19 h 53"/>
                  <a:gd name="T10" fmla="*/ 50 w 60"/>
                  <a:gd name="T11" fmla="*/ 21 h 53"/>
                  <a:gd name="T12" fmla="*/ 60 w 60"/>
                  <a:gd name="T13" fmla="*/ 26 h 53"/>
                  <a:gd name="T14" fmla="*/ 59 w 60"/>
                  <a:gd name="T15" fmla="*/ 23 h 53"/>
                  <a:gd name="T16" fmla="*/ 56 w 60"/>
                  <a:gd name="T17" fmla="*/ 15 h 53"/>
                  <a:gd name="T18" fmla="*/ 53 w 60"/>
                  <a:gd name="T19" fmla="*/ 9 h 53"/>
                  <a:gd name="T20" fmla="*/ 49 w 60"/>
                  <a:gd name="T21" fmla="*/ 10 h 53"/>
                  <a:gd name="T22" fmla="*/ 37 w 60"/>
                  <a:gd name="T23" fmla="*/ 7 h 53"/>
                  <a:gd name="T24" fmla="*/ 28 w 60"/>
                  <a:gd name="T25" fmla="*/ 0 h 53"/>
                  <a:gd name="T26" fmla="*/ 21 w 60"/>
                  <a:gd name="T27" fmla="*/ 5 h 53"/>
                  <a:gd name="T28" fmla="*/ 19 w 60"/>
                  <a:gd name="T29" fmla="*/ 10 h 53"/>
                  <a:gd name="T30" fmla="*/ 15 w 60"/>
                  <a:gd name="T31" fmla="*/ 15 h 53"/>
                  <a:gd name="T32" fmla="*/ 8 w 60"/>
                  <a:gd name="T33" fmla="*/ 15 h 53"/>
                  <a:gd name="T34" fmla="*/ 0 w 60"/>
                  <a:gd name="T35" fmla="*/ 16 h 53"/>
                  <a:gd name="T36" fmla="*/ 2 w 60"/>
                  <a:gd name="T37" fmla="*/ 21 h 53"/>
                  <a:gd name="T38" fmla="*/ 10 w 60"/>
                  <a:gd name="T39" fmla="*/ 25 h 53"/>
                  <a:gd name="T40" fmla="*/ 20 w 60"/>
                  <a:gd name="T41" fmla="*/ 41 h 53"/>
                  <a:gd name="T42" fmla="*/ 29 w 60"/>
                  <a:gd name="T43" fmla="*/ 46 h 53"/>
                  <a:gd name="T44" fmla="*/ 39 w 60"/>
                  <a:gd name="T45" fmla="*/ 51 h 53"/>
                  <a:gd name="T46" fmla="*/ 44 w 60"/>
                  <a:gd name="T47" fmla="*/ 53 h 53"/>
                  <a:gd name="T48" fmla="*/ 35 w 60"/>
                  <a:gd name="T49" fmla="*/ 4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53">
                    <a:moveTo>
                      <a:pt x="35" y="42"/>
                    </a:moveTo>
                    <a:cubicBezTo>
                      <a:pt x="35" y="40"/>
                      <a:pt x="25" y="35"/>
                      <a:pt x="25" y="31"/>
                    </a:cubicBezTo>
                    <a:cubicBezTo>
                      <a:pt x="25" y="27"/>
                      <a:pt x="21" y="26"/>
                      <a:pt x="20" y="24"/>
                    </a:cubicBezTo>
                    <a:cubicBezTo>
                      <a:pt x="20" y="21"/>
                      <a:pt x="23" y="19"/>
                      <a:pt x="25" y="21"/>
                    </a:cubicBezTo>
                    <a:cubicBezTo>
                      <a:pt x="27" y="22"/>
                      <a:pt x="30" y="18"/>
                      <a:pt x="32" y="19"/>
                    </a:cubicBezTo>
                    <a:cubicBezTo>
                      <a:pt x="35" y="20"/>
                      <a:pt x="50" y="21"/>
                      <a:pt x="50" y="21"/>
                    </a:cubicBezTo>
                    <a:cubicBezTo>
                      <a:pt x="50" y="21"/>
                      <a:pt x="54" y="22"/>
                      <a:pt x="60" y="26"/>
                    </a:cubicBezTo>
                    <a:cubicBezTo>
                      <a:pt x="60" y="25"/>
                      <a:pt x="60" y="24"/>
                      <a:pt x="59" y="23"/>
                    </a:cubicBezTo>
                    <a:cubicBezTo>
                      <a:pt x="58" y="20"/>
                      <a:pt x="59" y="17"/>
                      <a:pt x="56" y="15"/>
                    </a:cubicBezTo>
                    <a:cubicBezTo>
                      <a:pt x="54" y="15"/>
                      <a:pt x="53" y="12"/>
                      <a:pt x="53" y="9"/>
                    </a:cubicBezTo>
                    <a:cubicBezTo>
                      <a:pt x="51" y="9"/>
                      <a:pt x="50" y="10"/>
                      <a:pt x="49" y="10"/>
                    </a:cubicBezTo>
                    <a:cubicBezTo>
                      <a:pt x="46" y="10"/>
                      <a:pt x="40" y="10"/>
                      <a:pt x="37" y="7"/>
                    </a:cubicBezTo>
                    <a:cubicBezTo>
                      <a:pt x="36" y="5"/>
                      <a:pt x="31" y="2"/>
                      <a:pt x="28" y="0"/>
                    </a:cubicBezTo>
                    <a:cubicBezTo>
                      <a:pt x="27" y="1"/>
                      <a:pt x="23" y="4"/>
                      <a:pt x="21" y="5"/>
                    </a:cubicBezTo>
                    <a:cubicBezTo>
                      <a:pt x="19" y="5"/>
                      <a:pt x="21" y="10"/>
                      <a:pt x="19" y="10"/>
                    </a:cubicBezTo>
                    <a:cubicBezTo>
                      <a:pt x="17" y="10"/>
                      <a:pt x="15" y="14"/>
                      <a:pt x="15" y="15"/>
                    </a:cubicBezTo>
                    <a:cubicBezTo>
                      <a:pt x="14" y="17"/>
                      <a:pt x="10" y="14"/>
                      <a:pt x="8" y="15"/>
                    </a:cubicBezTo>
                    <a:cubicBezTo>
                      <a:pt x="6" y="15"/>
                      <a:pt x="2" y="16"/>
                      <a:pt x="0" y="16"/>
                    </a:cubicBezTo>
                    <a:cubicBezTo>
                      <a:pt x="0" y="19"/>
                      <a:pt x="0" y="21"/>
                      <a:pt x="2" y="21"/>
                    </a:cubicBezTo>
                    <a:cubicBezTo>
                      <a:pt x="5" y="21"/>
                      <a:pt x="10" y="21"/>
                      <a:pt x="10" y="25"/>
                    </a:cubicBezTo>
                    <a:cubicBezTo>
                      <a:pt x="11" y="29"/>
                      <a:pt x="18" y="38"/>
                      <a:pt x="20" y="41"/>
                    </a:cubicBezTo>
                    <a:cubicBezTo>
                      <a:pt x="23" y="44"/>
                      <a:pt x="29" y="43"/>
                      <a:pt x="29" y="46"/>
                    </a:cubicBezTo>
                    <a:cubicBezTo>
                      <a:pt x="30" y="48"/>
                      <a:pt x="34" y="50"/>
                      <a:pt x="39" y="51"/>
                    </a:cubicBezTo>
                    <a:cubicBezTo>
                      <a:pt x="40" y="51"/>
                      <a:pt x="42" y="52"/>
                      <a:pt x="44" y="53"/>
                    </a:cubicBezTo>
                    <a:cubicBezTo>
                      <a:pt x="40" y="48"/>
                      <a:pt x="34" y="44"/>
                      <a:pt x="35" y="42"/>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25" name="Freeform 71">
                <a:extLst>
                  <a:ext uri="{FF2B5EF4-FFF2-40B4-BE49-F238E27FC236}">
                    <a16:creationId xmlns:a16="http://schemas.microsoft.com/office/drawing/2014/main" id="{F0D2E135-A31F-42F6-B54D-832927B8D0A2}"/>
                  </a:ext>
                </a:extLst>
              </p:cNvPr>
              <p:cNvSpPr>
                <a:spLocks/>
              </p:cNvSpPr>
              <p:nvPr/>
            </p:nvSpPr>
            <p:spPr bwMode="auto">
              <a:xfrm>
                <a:off x="4792662" y="2981325"/>
                <a:ext cx="47625" cy="90488"/>
              </a:xfrm>
              <a:custGeom>
                <a:avLst/>
                <a:gdLst>
                  <a:gd name="T0" fmla="*/ 15 w 22"/>
                  <a:gd name="T1" fmla="*/ 35 h 41"/>
                  <a:gd name="T2" fmla="*/ 17 w 22"/>
                  <a:gd name="T3" fmla="*/ 31 h 41"/>
                  <a:gd name="T4" fmla="*/ 21 w 22"/>
                  <a:gd name="T5" fmla="*/ 25 h 41"/>
                  <a:gd name="T6" fmla="*/ 22 w 22"/>
                  <a:gd name="T7" fmla="*/ 24 h 41"/>
                  <a:gd name="T8" fmla="*/ 15 w 22"/>
                  <a:gd name="T9" fmla="*/ 17 h 41"/>
                  <a:gd name="T10" fmla="*/ 16 w 22"/>
                  <a:gd name="T11" fmla="*/ 6 h 41"/>
                  <a:gd name="T12" fmla="*/ 7 w 22"/>
                  <a:gd name="T13" fmla="*/ 0 h 41"/>
                  <a:gd name="T14" fmla="*/ 1 w 22"/>
                  <a:gd name="T15" fmla="*/ 8 h 41"/>
                  <a:gd name="T16" fmla="*/ 4 w 22"/>
                  <a:gd name="T17" fmla="*/ 15 h 41"/>
                  <a:gd name="T18" fmla="*/ 4 w 22"/>
                  <a:gd name="T19" fmla="*/ 32 h 41"/>
                  <a:gd name="T20" fmla="*/ 11 w 22"/>
                  <a:gd name="T21" fmla="*/ 41 h 41"/>
                  <a:gd name="T22" fmla="*/ 15 w 22"/>
                  <a:gd name="T23" fmla="*/ 3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41">
                    <a:moveTo>
                      <a:pt x="15" y="35"/>
                    </a:moveTo>
                    <a:cubicBezTo>
                      <a:pt x="17" y="35"/>
                      <a:pt x="16" y="33"/>
                      <a:pt x="17" y="31"/>
                    </a:cubicBezTo>
                    <a:cubicBezTo>
                      <a:pt x="19" y="29"/>
                      <a:pt x="21" y="26"/>
                      <a:pt x="21" y="25"/>
                    </a:cubicBezTo>
                    <a:cubicBezTo>
                      <a:pt x="21" y="25"/>
                      <a:pt x="21" y="24"/>
                      <a:pt x="22" y="24"/>
                    </a:cubicBezTo>
                    <a:cubicBezTo>
                      <a:pt x="18" y="22"/>
                      <a:pt x="16" y="20"/>
                      <a:pt x="15" y="17"/>
                    </a:cubicBezTo>
                    <a:cubicBezTo>
                      <a:pt x="14" y="15"/>
                      <a:pt x="15" y="9"/>
                      <a:pt x="16" y="6"/>
                    </a:cubicBezTo>
                    <a:cubicBezTo>
                      <a:pt x="14" y="4"/>
                      <a:pt x="8" y="0"/>
                      <a:pt x="7" y="0"/>
                    </a:cubicBezTo>
                    <a:cubicBezTo>
                      <a:pt x="5" y="0"/>
                      <a:pt x="2" y="4"/>
                      <a:pt x="1" y="8"/>
                    </a:cubicBezTo>
                    <a:cubicBezTo>
                      <a:pt x="5" y="11"/>
                      <a:pt x="7" y="12"/>
                      <a:pt x="4" y="15"/>
                    </a:cubicBezTo>
                    <a:cubicBezTo>
                      <a:pt x="1" y="18"/>
                      <a:pt x="0" y="29"/>
                      <a:pt x="4" y="32"/>
                    </a:cubicBezTo>
                    <a:cubicBezTo>
                      <a:pt x="7" y="35"/>
                      <a:pt x="8" y="40"/>
                      <a:pt x="11" y="41"/>
                    </a:cubicBezTo>
                    <a:cubicBezTo>
                      <a:pt x="12" y="39"/>
                      <a:pt x="13" y="36"/>
                      <a:pt x="15" y="35"/>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26" name="Freeform 72">
                <a:extLst>
                  <a:ext uri="{FF2B5EF4-FFF2-40B4-BE49-F238E27FC236}">
                    <a16:creationId xmlns:a16="http://schemas.microsoft.com/office/drawing/2014/main" id="{A05ED344-F146-418C-A705-94F2211CE93B}"/>
                  </a:ext>
                </a:extLst>
              </p:cNvPr>
              <p:cNvSpPr>
                <a:spLocks/>
              </p:cNvSpPr>
              <p:nvPr/>
            </p:nvSpPr>
            <p:spPr bwMode="auto">
              <a:xfrm>
                <a:off x="4564062" y="2781300"/>
                <a:ext cx="184150" cy="84138"/>
              </a:xfrm>
              <a:custGeom>
                <a:avLst/>
                <a:gdLst>
                  <a:gd name="T0" fmla="*/ 71 w 84"/>
                  <a:gd name="T1" fmla="*/ 3 h 38"/>
                  <a:gd name="T2" fmla="*/ 61 w 84"/>
                  <a:gd name="T3" fmla="*/ 0 h 38"/>
                  <a:gd name="T4" fmla="*/ 59 w 84"/>
                  <a:gd name="T5" fmla="*/ 5 h 38"/>
                  <a:gd name="T6" fmla="*/ 49 w 84"/>
                  <a:gd name="T7" fmla="*/ 6 h 38"/>
                  <a:gd name="T8" fmla="*/ 43 w 84"/>
                  <a:gd name="T9" fmla="*/ 10 h 38"/>
                  <a:gd name="T10" fmla="*/ 38 w 84"/>
                  <a:gd name="T11" fmla="*/ 17 h 38"/>
                  <a:gd name="T12" fmla="*/ 34 w 84"/>
                  <a:gd name="T13" fmla="*/ 20 h 38"/>
                  <a:gd name="T14" fmla="*/ 22 w 84"/>
                  <a:gd name="T15" fmla="*/ 22 h 38"/>
                  <a:gd name="T16" fmla="*/ 16 w 84"/>
                  <a:gd name="T17" fmla="*/ 23 h 38"/>
                  <a:gd name="T18" fmla="*/ 9 w 84"/>
                  <a:gd name="T19" fmla="*/ 24 h 38"/>
                  <a:gd name="T20" fmla="*/ 3 w 84"/>
                  <a:gd name="T21" fmla="*/ 22 h 38"/>
                  <a:gd name="T22" fmla="*/ 1 w 84"/>
                  <a:gd name="T23" fmla="*/ 28 h 38"/>
                  <a:gd name="T24" fmla="*/ 7 w 84"/>
                  <a:gd name="T25" fmla="*/ 31 h 38"/>
                  <a:gd name="T26" fmla="*/ 14 w 84"/>
                  <a:gd name="T27" fmla="*/ 33 h 38"/>
                  <a:gd name="T28" fmla="*/ 21 w 84"/>
                  <a:gd name="T29" fmla="*/ 30 h 38"/>
                  <a:gd name="T30" fmla="*/ 30 w 84"/>
                  <a:gd name="T31" fmla="*/ 29 h 38"/>
                  <a:gd name="T32" fmla="*/ 32 w 84"/>
                  <a:gd name="T33" fmla="*/ 34 h 38"/>
                  <a:gd name="T34" fmla="*/ 43 w 84"/>
                  <a:gd name="T35" fmla="*/ 35 h 38"/>
                  <a:gd name="T36" fmla="*/ 55 w 84"/>
                  <a:gd name="T37" fmla="*/ 38 h 38"/>
                  <a:gd name="T38" fmla="*/ 65 w 84"/>
                  <a:gd name="T39" fmla="*/ 34 h 38"/>
                  <a:gd name="T40" fmla="*/ 73 w 84"/>
                  <a:gd name="T41" fmla="*/ 32 h 38"/>
                  <a:gd name="T42" fmla="*/ 73 w 84"/>
                  <a:gd name="T43" fmla="*/ 32 h 38"/>
                  <a:gd name="T44" fmla="*/ 74 w 84"/>
                  <a:gd name="T45" fmla="*/ 29 h 38"/>
                  <a:gd name="T46" fmla="*/ 76 w 84"/>
                  <a:gd name="T47" fmla="*/ 24 h 38"/>
                  <a:gd name="T48" fmla="*/ 78 w 84"/>
                  <a:gd name="T49" fmla="*/ 20 h 38"/>
                  <a:gd name="T50" fmla="*/ 83 w 84"/>
                  <a:gd name="T51" fmla="*/ 17 h 38"/>
                  <a:gd name="T52" fmla="*/ 84 w 84"/>
                  <a:gd name="T53" fmla="*/ 14 h 38"/>
                  <a:gd name="T54" fmla="*/ 80 w 84"/>
                  <a:gd name="T55" fmla="*/ 4 h 38"/>
                  <a:gd name="T56" fmla="*/ 71 w 84"/>
                  <a:gd name="T5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38">
                    <a:moveTo>
                      <a:pt x="71" y="3"/>
                    </a:moveTo>
                    <a:cubicBezTo>
                      <a:pt x="68" y="0"/>
                      <a:pt x="61" y="0"/>
                      <a:pt x="61" y="0"/>
                    </a:cubicBezTo>
                    <a:cubicBezTo>
                      <a:pt x="61" y="0"/>
                      <a:pt x="60" y="3"/>
                      <a:pt x="59" y="5"/>
                    </a:cubicBezTo>
                    <a:cubicBezTo>
                      <a:pt x="58" y="7"/>
                      <a:pt x="52" y="7"/>
                      <a:pt x="49" y="6"/>
                    </a:cubicBezTo>
                    <a:cubicBezTo>
                      <a:pt x="48" y="7"/>
                      <a:pt x="43" y="8"/>
                      <a:pt x="43" y="10"/>
                    </a:cubicBezTo>
                    <a:cubicBezTo>
                      <a:pt x="42" y="12"/>
                      <a:pt x="37" y="11"/>
                      <a:pt x="38" y="17"/>
                    </a:cubicBezTo>
                    <a:cubicBezTo>
                      <a:pt x="40" y="23"/>
                      <a:pt x="36" y="21"/>
                      <a:pt x="34" y="20"/>
                    </a:cubicBezTo>
                    <a:cubicBezTo>
                      <a:pt x="32" y="19"/>
                      <a:pt x="24" y="20"/>
                      <a:pt x="22" y="22"/>
                    </a:cubicBezTo>
                    <a:cubicBezTo>
                      <a:pt x="20" y="24"/>
                      <a:pt x="18" y="24"/>
                      <a:pt x="16" y="23"/>
                    </a:cubicBezTo>
                    <a:cubicBezTo>
                      <a:pt x="14" y="22"/>
                      <a:pt x="11" y="21"/>
                      <a:pt x="9" y="24"/>
                    </a:cubicBezTo>
                    <a:cubicBezTo>
                      <a:pt x="8" y="26"/>
                      <a:pt x="5" y="22"/>
                      <a:pt x="3" y="22"/>
                    </a:cubicBezTo>
                    <a:cubicBezTo>
                      <a:pt x="0" y="22"/>
                      <a:pt x="1" y="27"/>
                      <a:pt x="1" y="28"/>
                    </a:cubicBezTo>
                    <a:cubicBezTo>
                      <a:pt x="1" y="29"/>
                      <a:pt x="5" y="32"/>
                      <a:pt x="7" y="31"/>
                    </a:cubicBezTo>
                    <a:cubicBezTo>
                      <a:pt x="9" y="30"/>
                      <a:pt x="12" y="31"/>
                      <a:pt x="14" y="33"/>
                    </a:cubicBezTo>
                    <a:cubicBezTo>
                      <a:pt x="16" y="34"/>
                      <a:pt x="20" y="32"/>
                      <a:pt x="21" y="30"/>
                    </a:cubicBezTo>
                    <a:cubicBezTo>
                      <a:pt x="22" y="29"/>
                      <a:pt x="29" y="29"/>
                      <a:pt x="30" y="29"/>
                    </a:cubicBezTo>
                    <a:cubicBezTo>
                      <a:pt x="31" y="29"/>
                      <a:pt x="31" y="33"/>
                      <a:pt x="32" y="34"/>
                    </a:cubicBezTo>
                    <a:cubicBezTo>
                      <a:pt x="34" y="35"/>
                      <a:pt x="38" y="35"/>
                      <a:pt x="43" y="35"/>
                    </a:cubicBezTo>
                    <a:cubicBezTo>
                      <a:pt x="47" y="36"/>
                      <a:pt x="53" y="38"/>
                      <a:pt x="55" y="38"/>
                    </a:cubicBezTo>
                    <a:cubicBezTo>
                      <a:pt x="57" y="38"/>
                      <a:pt x="60" y="34"/>
                      <a:pt x="65" y="34"/>
                    </a:cubicBezTo>
                    <a:cubicBezTo>
                      <a:pt x="69" y="34"/>
                      <a:pt x="72" y="31"/>
                      <a:pt x="73" y="32"/>
                    </a:cubicBezTo>
                    <a:cubicBezTo>
                      <a:pt x="73" y="32"/>
                      <a:pt x="73" y="32"/>
                      <a:pt x="73" y="32"/>
                    </a:cubicBezTo>
                    <a:cubicBezTo>
                      <a:pt x="73" y="30"/>
                      <a:pt x="73" y="29"/>
                      <a:pt x="74" y="29"/>
                    </a:cubicBezTo>
                    <a:cubicBezTo>
                      <a:pt x="76" y="29"/>
                      <a:pt x="75" y="26"/>
                      <a:pt x="76" y="24"/>
                    </a:cubicBezTo>
                    <a:cubicBezTo>
                      <a:pt x="78" y="23"/>
                      <a:pt x="75" y="19"/>
                      <a:pt x="78" y="20"/>
                    </a:cubicBezTo>
                    <a:cubicBezTo>
                      <a:pt x="80" y="20"/>
                      <a:pt x="83" y="20"/>
                      <a:pt x="83" y="17"/>
                    </a:cubicBezTo>
                    <a:cubicBezTo>
                      <a:pt x="83" y="16"/>
                      <a:pt x="83" y="15"/>
                      <a:pt x="84" y="14"/>
                    </a:cubicBezTo>
                    <a:cubicBezTo>
                      <a:pt x="81" y="10"/>
                      <a:pt x="80" y="4"/>
                      <a:pt x="80" y="4"/>
                    </a:cubicBezTo>
                    <a:cubicBezTo>
                      <a:pt x="80" y="4"/>
                      <a:pt x="74" y="7"/>
                      <a:pt x="71" y="3"/>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27" name="Freeform 73">
                <a:extLst>
                  <a:ext uri="{FF2B5EF4-FFF2-40B4-BE49-F238E27FC236}">
                    <a16:creationId xmlns:a16="http://schemas.microsoft.com/office/drawing/2014/main" id="{AF0027C3-3DC9-4ABE-A996-F2729A6F2204}"/>
                  </a:ext>
                </a:extLst>
              </p:cNvPr>
              <p:cNvSpPr>
                <a:spLocks/>
              </p:cNvSpPr>
              <p:nvPr/>
            </p:nvSpPr>
            <p:spPr bwMode="auto">
              <a:xfrm>
                <a:off x="4724400" y="2792413"/>
                <a:ext cx="160338" cy="90488"/>
              </a:xfrm>
              <a:custGeom>
                <a:avLst/>
                <a:gdLst>
                  <a:gd name="T0" fmla="*/ 70 w 73"/>
                  <a:gd name="T1" fmla="*/ 8 h 41"/>
                  <a:gd name="T2" fmla="*/ 68 w 73"/>
                  <a:gd name="T3" fmla="*/ 6 h 41"/>
                  <a:gd name="T4" fmla="*/ 61 w 73"/>
                  <a:gd name="T5" fmla="*/ 4 h 41"/>
                  <a:gd name="T6" fmla="*/ 50 w 73"/>
                  <a:gd name="T7" fmla="*/ 0 h 41"/>
                  <a:gd name="T8" fmla="*/ 40 w 73"/>
                  <a:gd name="T9" fmla="*/ 7 h 41"/>
                  <a:gd name="T10" fmla="*/ 28 w 73"/>
                  <a:gd name="T11" fmla="*/ 11 h 41"/>
                  <a:gd name="T12" fmla="*/ 13 w 73"/>
                  <a:gd name="T13" fmla="*/ 11 h 41"/>
                  <a:gd name="T14" fmla="*/ 11 w 73"/>
                  <a:gd name="T15" fmla="*/ 9 h 41"/>
                  <a:gd name="T16" fmla="*/ 10 w 73"/>
                  <a:gd name="T17" fmla="*/ 12 h 41"/>
                  <a:gd name="T18" fmla="*/ 5 w 73"/>
                  <a:gd name="T19" fmla="*/ 15 h 41"/>
                  <a:gd name="T20" fmla="*/ 3 w 73"/>
                  <a:gd name="T21" fmla="*/ 19 h 41"/>
                  <a:gd name="T22" fmla="*/ 1 w 73"/>
                  <a:gd name="T23" fmla="*/ 24 h 41"/>
                  <a:gd name="T24" fmla="*/ 0 w 73"/>
                  <a:gd name="T25" fmla="*/ 27 h 41"/>
                  <a:gd name="T26" fmla="*/ 2 w 73"/>
                  <a:gd name="T27" fmla="*/ 31 h 41"/>
                  <a:gd name="T28" fmla="*/ 2 w 73"/>
                  <a:gd name="T29" fmla="*/ 31 h 41"/>
                  <a:gd name="T30" fmla="*/ 11 w 73"/>
                  <a:gd name="T31" fmla="*/ 38 h 41"/>
                  <a:gd name="T32" fmla="*/ 23 w 73"/>
                  <a:gd name="T33" fmla="*/ 41 h 41"/>
                  <a:gd name="T34" fmla="*/ 39 w 73"/>
                  <a:gd name="T35" fmla="*/ 36 h 41"/>
                  <a:gd name="T36" fmla="*/ 43 w 73"/>
                  <a:gd name="T37" fmla="*/ 37 h 41"/>
                  <a:gd name="T38" fmla="*/ 47 w 73"/>
                  <a:gd name="T39" fmla="*/ 38 h 41"/>
                  <a:gd name="T40" fmla="*/ 53 w 73"/>
                  <a:gd name="T41" fmla="*/ 33 h 41"/>
                  <a:gd name="T42" fmla="*/ 64 w 73"/>
                  <a:gd name="T43" fmla="*/ 16 h 41"/>
                  <a:gd name="T44" fmla="*/ 71 w 73"/>
                  <a:gd name="T45" fmla="*/ 11 h 41"/>
                  <a:gd name="T46" fmla="*/ 70 w 73"/>
                  <a:gd name="T47"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1">
                    <a:moveTo>
                      <a:pt x="70" y="8"/>
                    </a:moveTo>
                    <a:cubicBezTo>
                      <a:pt x="69" y="7"/>
                      <a:pt x="69" y="7"/>
                      <a:pt x="68" y="6"/>
                    </a:cubicBezTo>
                    <a:cubicBezTo>
                      <a:pt x="65" y="5"/>
                      <a:pt x="62" y="4"/>
                      <a:pt x="61" y="4"/>
                    </a:cubicBezTo>
                    <a:cubicBezTo>
                      <a:pt x="59" y="2"/>
                      <a:pt x="51" y="1"/>
                      <a:pt x="50" y="0"/>
                    </a:cubicBezTo>
                    <a:cubicBezTo>
                      <a:pt x="49" y="0"/>
                      <a:pt x="42" y="7"/>
                      <a:pt x="40" y="7"/>
                    </a:cubicBezTo>
                    <a:cubicBezTo>
                      <a:pt x="38" y="7"/>
                      <a:pt x="28" y="8"/>
                      <a:pt x="28" y="11"/>
                    </a:cubicBezTo>
                    <a:cubicBezTo>
                      <a:pt x="28" y="13"/>
                      <a:pt x="16" y="14"/>
                      <a:pt x="13" y="11"/>
                    </a:cubicBezTo>
                    <a:cubicBezTo>
                      <a:pt x="12" y="10"/>
                      <a:pt x="12" y="9"/>
                      <a:pt x="11" y="9"/>
                    </a:cubicBezTo>
                    <a:cubicBezTo>
                      <a:pt x="10" y="10"/>
                      <a:pt x="10" y="11"/>
                      <a:pt x="10" y="12"/>
                    </a:cubicBezTo>
                    <a:cubicBezTo>
                      <a:pt x="10" y="15"/>
                      <a:pt x="7" y="15"/>
                      <a:pt x="5" y="15"/>
                    </a:cubicBezTo>
                    <a:cubicBezTo>
                      <a:pt x="2" y="14"/>
                      <a:pt x="5" y="18"/>
                      <a:pt x="3" y="19"/>
                    </a:cubicBezTo>
                    <a:cubicBezTo>
                      <a:pt x="2" y="21"/>
                      <a:pt x="3" y="24"/>
                      <a:pt x="1" y="24"/>
                    </a:cubicBezTo>
                    <a:cubicBezTo>
                      <a:pt x="0" y="24"/>
                      <a:pt x="0" y="25"/>
                      <a:pt x="0" y="27"/>
                    </a:cubicBezTo>
                    <a:cubicBezTo>
                      <a:pt x="0" y="27"/>
                      <a:pt x="2" y="31"/>
                      <a:pt x="2" y="31"/>
                    </a:cubicBezTo>
                    <a:cubicBezTo>
                      <a:pt x="2" y="31"/>
                      <a:pt x="2" y="31"/>
                      <a:pt x="2" y="31"/>
                    </a:cubicBezTo>
                    <a:cubicBezTo>
                      <a:pt x="5" y="33"/>
                      <a:pt x="10" y="36"/>
                      <a:pt x="11" y="38"/>
                    </a:cubicBezTo>
                    <a:cubicBezTo>
                      <a:pt x="14" y="41"/>
                      <a:pt x="20" y="41"/>
                      <a:pt x="23" y="41"/>
                    </a:cubicBezTo>
                    <a:cubicBezTo>
                      <a:pt x="26" y="40"/>
                      <a:pt x="39" y="36"/>
                      <a:pt x="39" y="36"/>
                    </a:cubicBezTo>
                    <a:cubicBezTo>
                      <a:pt x="39" y="36"/>
                      <a:pt x="42" y="37"/>
                      <a:pt x="43" y="37"/>
                    </a:cubicBezTo>
                    <a:cubicBezTo>
                      <a:pt x="44" y="37"/>
                      <a:pt x="45" y="38"/>
                      <a:pt x="47" y="38"/>
                    </a:cubicBezTo>
                    <a:cubicBezTo>
                      <a:pt x="48" y="37"/>
                      <a:pt x="50" y="36"/>
                      <a:pt x="53" y="33"/>
                    </a:cubicBezTo>
                    <a:cubicBezTo>
                      <a:pt x="57" y="30"/>
                      <a:pt x="62" y="17"/>
                      <a:pt x="64" y="16"/>
                    </a:cubicBezTo>
                    <a:cubicBezTo>
                      <a:pt x="65" y="15"/>
                      <a:pt x="69" y="13"/>
                      <a:pt x="71" y="11"/>
                    </a:cubicBezTo>
                    <a:cubicBezTo>
                      <a:pt x="73" y="10"/>
                      <a:pt x="73" y="8"/>
                      <a:pt x="70" y="8"/>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28" name="Freeform 74">
                <a:extLst>
                  <a:ext uri="{FF2B5EF4-FFF2-40B4-BE49-F238E27FC236}">
                    <a16:creationId xmlns:a16="http://schemas.microsoft.com/office/drawing/2014/main" id="{4E2660A4-CB37-4CDB-98A9-1083257A0C58}"/>
                  </a:ext>
                </a:extLst>
              </p:cNvPr>
              <p:cNvSpPr>
                <a:spLocks/>
              </p:cNvSpPr>
              <p:nvPr/>
            </p:nvSpPr>
            <p:spPr bwMode="auto">
              <a:xfrm>
                <a:off x="4629151" y="2716213"/>
                <a:ext cx="155575" cy="80963"/>
              </a:xfrm>
              <a:custGeom>
                <a:avLst/>
                <a:gdLst>
                  <a:gd name="T0" fmla="*/ 67 w 71"/>
                  <a:gd name="T1" fmla="*/ 17 h 37"/>
                  <a:gd name="T2" fmla="*/ 60 w 71"/>
                  <a:gd name="T3" fmla="*/ 15 h 37"/>
                  <a:gd name="T4" fmla="*/ 57 w 71"/>
                  <a:gd name="T5" fmla="*/ 11 h 37"/>
                  <a:gd name="T6" fmla="*/ 50 w 71"/>
                  <a:gd name="T7" fmla="*/ 12 h 37"/>
                  <a:gd name="T8" fmla="*/ 44 w 71"/>
                  <a:gd name="T9" fmla="*/ 9 h 37"/>
                  <a:gd name="T10" fmla="*/ 37 w 71"/>
                  <a:gd name="T11" fmla="*/ 4 h 37"/>
                  <a:gd name="T12" fmla="*/ 30 w 71"/>
                  <a:gd name="T13" fmla="*/ 0 h 37"/>
                  <a:gd name="T14" fmla="*/ 30 w 71"/>
                  <a:gd name="T15" fmla="*/ 2 h 37"/>
                  <a:gd name="T16" fmla="*/ 24 w 71"/>
                  <a:gd name="T17" fmla="*/ 2 h 37"/>
                  <a:gd name="T18" fmla="*/ 15 w 71"/>
                  <a:gd name="T19" fmla="*/ 6 h 37"/>
                  <a:gd name="T20" fmla="*/ 3 w 71"/>
                  <a:gd name="T21" fmla="*/ 11 h 37"/>
                  <a:gd name="T22" fmla="*/ 4 w 71"/>
                  <a:gd name="T23" fmla="*/ 17 h 37"/>
                  <a:gd name="T24" fmla="*/ 7 w 71"/>
                  <a:gd name="T25" fmla="*/ 26 h 37"/>
                  <a:gd name="T26" fmla="*/ 19 w 71"/>
                  <a:gd name="T27" fmla="*/ 35 h 37"/>
                  <a:gd name="T28" fmla="*/ 19 w 71"/>
                  <a:gd name="T29" fmla="*/ 36 h 37"/>
                  <a:gd name="T30" fmla="*/ 29 w 71"/>
                  <a:gd name="T31" fmla="*/ 35 h 37"/>
                  <a:gd name="T32" fmla="*/ 31 w 71"/>
                  <a:gd name="T33" fmla="*/ 30 h 37"/>
                  <a:gd name="T34" fmla="*/ 41 w 71"/>
                  <a:gd name="T35" fmla="*/ 33 h 37"/>
                  <a:gd name="T36" fmla="*/ 50 w 71"/>
                  <a:gd name="T37" fmla="*/ 34 h 37"/>
                  <a:gd name="T38" fmla="*/ 50 w 71"/>
                  <a:gd name="T39" fmla="*/ 37 h 37"/>
                  <a:gd name="T40" fmla="*/ 54 w 71"/>
                  <a:gd name="T41" fmla="*/ 33 h 37"/>
                  <a:gd name="T42" fmla="*/ 64 w 71"/>
                  <a:gd name="T43" fmla="*/ 28 h 37"/>
                  <a:gd name="T44" fmla="*/ 71 w 71"/>
                  <a:gd name="T45" fmla="*/ 22 h 37"/>
                  <a:gd name="T46" fmla="*/ 67 w 71"/>
                  <a:gd name="T47"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 h="37">
                    <a:moveTo>
                      <a:pt x="67" y="17"/>
                    </a:moveTo>
                    <a:cubicBezTo>
                      <a:pt x="65" y="16"/>
                      <a:pt x="60" y="17"/>
                      <a:pt x="60" y="15"/>
                    </a:cubicBezTo>
                    <a:cubicBezTo>
                      <a:pt x="59" y="14"/>
                      <a:pt x="59" y="11"/>
                      <a:pt x="57" y="11"/>
                    </a:cubicBezTo>
                    <a:cubicBezTo>
                      <a:pt x="54" y="11"/>
                      <a:pt x="51" y="9"/>
                      <a:pt x="50" y="12"/>
                    </a:cubicBezTo>
                    <a:cubicBezTo>
                      <a:pt x="49" y="15"/>
                      <a:pt x="45" y="11"/>
                      <a:pt x="44" y="9"/>
                    </a:cubicBezTo>
                    <a:cubicBezTo>
                      <a:pt x="44" y="8"/>
                      <a:pt x="42" y="6"/>
                      <a:pt x="37" y="4"/>
                    </a:cubicBezTo>
                    <a:cubicBezTo>
                      <a:pt x="35" y="4"/>
                      <a:pt x="33" y="2"/>
                      <a:pt x="30" y="0"/>
                    </a:cubicBezTo>
                    <a:cubicBezTo>
                      <a:pt x="30" y="1"/>
                      <a:pt x="30" y="1"/>
                      <a:pt x="30" y="2"/>
                    </a:cubicBezTo>
                    <a:cubicBezTo>
                      <a:pt x="29" y="3"/>
                      <a:pt x="25" y="0"/>
                      <a:pt x="24" y="2"/>
                    </a:cubicBezTo>
                    <a:cubicBezTo>
                      <a:pt x="22" y="3"/>
                      <a:pt x="17" y="4"/>
                      <a:pt x="15" y="6"/>
                    </a:cubicBezTo>
                    <a:cubicBezTo>
                      <a:pt x="12" y="9"/>
                      <a:pt x="6" y="10"/>
                      <a:pt x="3" y="11"/>
                    </a:cubicBezTo>
                    <a:cubicBezTo>
                      <a:pt x="0" y="11"/>
                      <a:pt x="2" y="14"/>
                      <a:pt x="4" y="17"/>
                    </a:cubicBezTo>
                    <a:cubicBezTo>
                      <a:pt x="5" y="19"/>
                      <a:pt x="5" y="24"/>
                      <a:pt x="7" y="26"/>
                    </a:cubicBezTo>
                    <a:cubicBezTo>
                      <a:pt x="10" y="28"/>
                      <a:pt x="18" y="33"/>
                      <a:pt x="19" y="35"/>
                    </a:cubicBezTo>
                    <a:cubicBezTo>
                      <a:pt x="19" y="35"/>
                      <a:pt x="19" y="35"/>
                      <a:pt x="19" y="36"/>
                    </a:cubicBezTo>
                    <a:cubicBezTo>
                      <a:pt x="22" y="37"/>
                      <a:pt x="28" y="37"/>
                      <a:pt x="29" y="35"/>
                    </a:cubicBezTo>
                    <a:cubicBezTo>
                      <a:pt x="30" y="33"/>
                      <a:pt x="31" y="30"/>
                      <a:pt x="31" y="30"/>
                    </a:cubicBezTo>
                    <a:cubicBezTo>
                      <a:pt x="31" y="30"/>
                      <a:pt x="38" y="30"/>
                      <a:pt x="41" y="33"/>
                    </a:cubicBezTo>
                    <a:cubicBezTo>
                      <a:pt x="44" y="37"/>
                      <a:pt x="50" y="34"/>
                      <a:pt x="50" y="34"/>
                    </a:cubicBezTo>
                    <a:cubicBezTo>
                      <a:pt x="50" y="34"/>
                      <a:pt x="50" y="35"/>
                      <a:pt x="50" y="37"/>
                    </a:cubicBezTo>
                    <a:cubicBezTo>
                      <a:pt x="51" y="35"/>
                      <a:pt x="52" y="33"/>
                      <a:pt x="54" y="33"/>
                    </a:cubicBezTo>
                    <a:cubicBezTo>
                      <a:pt x="57" y="33"/>
                      <a:pt x="61" y="32"/>
                      <a:pt x="64" y="28"/>
                    </a:cubicBezTo>
                    <a:cubicBezTo>
                      <a:pt x="66" y="25"/>
                      <a:pt x="69" y="24"/>
                      <a:pt x="71" y="22"/>
                    </a:cubicBezTo>
                    <a:cubicBezTo>
                      <a:pt x="69" y="20"/>
                      <a:pt x="69" y="18"/>
                      <a:pt x="67" y="17"/>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29" name="Freeform 75">
                <a:extLst>
                  <a:ext uri="{FF2B5EF4-FFF2-40B4-BE49-F238E27FC236}">
                    <a16:creationId xmlns:a16="http://schemas.microsoft.com/office/drawing/2014/main" id="{D2990364-8D57-41C7-98EF-E9DD5708997D}"/>
                  </a:ext>
                </a:extLst>
              </p:cNvPr>
              <p:cNvSpPr>
                <a:spLocks/>
              </p:cNvSpPr>
              <p:nvPr/>
            </p:nvSpPr>
            <p:spPr bwMode="auto">
              <a:xfrm>
                <a:off x="4738688" y="2763838"/>
                <a:ext cx="141287" cy="58738"/>
              </a:xfrm>
              <a:custGeom>
                <a:avLst/>
                <a:gdLst>
                  <a:gd name="T0" fmla="*/ 47 w 64"/>
                  <a:gd name="T1" fmla="*/ 3 h 27"/>
                  <a:gd name="T2" fmla="*/ 39 w 64"/>
                  <a:gd name="T3" fmla="*/ 2 h 27"/>
                  <a:gd name="T4" fmla="*/ 29 w 64"/>
                  <a:gd name="T5" fmla="*/ 1 h 27"/>
                  <a:gd name="T6" fmla="*/ 22 w 64"/>
                  <a:gd name="T7" fmla="*/ 2 h 27"/>
                  <a:gd name="T8" fmla="*/ 21 w 64"/>
                  <a:gd name="T9" fmla="*/ 0 h 27"/>
                  <a:gd name="T10" fmla="*/ 14 w 64"/>
                  <a:gd name="T11" fmla="*/ 6 h 27"/>
                  <a:gd name="T12" fmla="*/ 4 w 64"/>
                  <a:gd name="T13" fmla="*/ 11 h 27"/>
                  <a:gd name="T14" fmla="*/ 0 w 64"/>
                  <a:gd name="T15" fmla="*/ 15 h 27"/>
                  <a:gd name="T16" fmla="*/ 6 w 64"/>
                  <a:gd name="T17" fmla="*/ 24 h 27"/>
                  <a:gd name="T18" fmla="*/ 21 w 64"/>
                  <a:gd name="T19" fmla="*/ 24 h 27"/>
                  <a:gd name="T20" fmla="*/ 33 w 64"/>
                  <a:gd name="T21" fmla="*/ 20 h 27"/>
                  <a:gd name="T22" fmla="*/ 43 w 64"/>
                  <a:gd name="T23" fmla="*/ 13 h 27"/>
                  <a:gd name="T24" fmla="*/ 54 w 64"/>
                  <a:gd name="T25" fmla="*/ 17 h 27"/>
                  <a:gd name="T26" fmla="*/ 61 w 64"/>
                  <a:gd name="T27" fmla="*/ 19 h 27"/>
                  <a:gd name="T28" fmla="*/ 58 w 64"/>
                  <a:gd name="T29" fmla="*/ 15 h 27"/>
                  <a:gd name="T30" fmla="*/ 63 w 64"/>
                  <a:gd name="T31" fmla="*/ 7 h 27"/>
                  <a:gd name="T32" fmla="*/ 64 w 64"/>
                  <a:gd name="T33" fmla="*/ 7 h 27"/>
                  <a:gd name="T34" fmla="*/ 57 w 64"/>
                  <a:gd name="T35" fmla="*/ 5 h 27"/>
                  <a:gd name="T36" fmla="*/ 47 w 64"/>
                  <a:gd name="T37"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27">
                    <a:moveTo>
                      <a:pt x="47" y="3"/>
                    </a:moveTo>
                    <a:cubicBezTo>
                      <a:pt x="44" y="3"/>
                      <a:pt x="42" y="1"/>
                      <a:pt x="39" y="2"/>
                    </a:cubicBezTo>
                    <a:cubicBezTo>
                      <a:pt x="36" y="3"/>
                      <a:pt x="31" y="2"/>
                      <a:pt x="29" y="1"/>
                    </a:cubicBezTo>
                    <a:cubicBezTo>
                      <a:pt x="27" y="0"/>
                      <a:pt x="25" y="3"/>
                      <a:pt x="22" y="2"/>
                    </a:cubicBezTo>
                    <a:cubicBezTo>
                      <a:pt x="22" y="1"/>
                      <a:pt x="21" y="1"/>
                      <a:pt x="21" y="0"/>
                    </a:cubicBezTo>
                    <a:cubicBezTo>
                      <a:pt x="19" y="2"/>
                      <a:pt x="16" y="3"/>
                      <a:pt x="14" y="6"/>
                    </a:cubicBezTo>
                    <a:cubicBezTo>
                      <a:pt x="11" y="10"/>
                      <a:pt x="7" y="11"/>
                      <a:pt x="4" y="11"/>
                    </a:cubicBezTo>
                    <a:cubicBezTo>
                      <a:pt x="2" y="11"/>
                      <a:pt x="1" y="13"/>
                      <a:pt x="0" y="15"/>
                    </a:cubicBezTo>
                    <a:cubicBezTo>
                      <a:pt x="1" y="17"/>
                      <a:pt x="3" y="22"/>
                      <a:pt x="6" y="24"/>
                    </a:cubicBezTo>
                    <a:cubicBezTo>
                      <a:pt x="9" y="27"/>
                      <a:pt x="21" y="26"/>
                      <a:pt x="21" y="24"/>
                    </a:cubicBezTo>
                    <a:cubicBezTo>
                      <a:pt x="21" y="21"/>
                      <a:pt x="31" y="20"/>
                      <a:pt x="33" y="20"/>
                    </a:cubicBezTo>
                    <a:cubicBezTo>
                      <a:pt x="35" y="20"/>
                      <a:pt x="42" y="13"/>
                      <a:pt x="43" y="13"/>
                    </a:cubicBezTo>
                    <a:cubicBezTo>
                      <a:pt x="44" y="14"/>
                      <a:pt x="52" y="15"/>
                      <a:pt x="54" y="17"/>
                    </a:cubicBezTo>
                    <a:cubicBezTo>
                      <a:pt x="55" y="17"/>
                      <a:pt x="58" y="18"/>
                      <a:pt x="61" y="19"/>
                    </a:cubicBezTo>
                    <a:cubicBezTo>
                      <a:pt x="59" y="18"/>
                      <a:pt x="58" y="16"/>
                      <a:pt x="58" y="15"/>
                    </a:cubicBezTo>
                    <a:cubicBezTo>
                      <a:pt x="58" y="13"/>
                      <a:pt x="62" y="8"/>
                      <a:pt x="63" y="7"/>
                    </a:cubicBezTo>
                    <a:cubicBezTo>
                      <a:pt x="63" y="7"/>
                      <a:pt x="63" y="7"/>
                      <a:pt x="64" y="7"/>
                    </a:cubicBezTo>
                    <a:cubicBezTo>
                      <a:pt x="61" y="6"/>
                      <a:pt x="58" y="6"/>
                      <a:pt x="57" y="5"/>
                    </a:cubicBezTo>
                    <a:cubicBezTo>
                      <a:pt x="56" y="4"/>
                      <a:pt x="51" y="2"/>
                      <a:pt x="47" y="3"/>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30" name="Freeform 76">
                <a:extLst>
                  <a:ext uri="{FF2B5EF4-FFF2-40B4-BE49-F238E27FC236}">
                    <a16:creationId xmlns:a16="http://schemas.microsoft.com/office/drawing/2014/main" id="{3A6E14D3-E6E7-4667-A2C0-EC87B6FB9230}"/>
                  </a:ext>
                </a:extLst>
              </p:cNvPr>
              <p:cNvSpPr>
                <a:spLocks/>
              </p:cNvSpPr>
              <p:nvPr/>
            </p:nvSpPr>
            <p:spPr bwMode="auto">
              <a:xfrm>
                <a:off x="4083050" y="2994025"/>
                <a:ext cx="92075" cy="155576"/>
              </a:xfrm>
              <a:custGeom>
                <a:avLst/>
                <a:gdLst>
                  <a:gd name="T0" fmla="*/ 31 w 42"/>
                  <a:gd name="T1" fmla="*/ 58 h 71"/>
                  <a:gd name="T2" fmla="*/ 28 w 42"/>
                  <a:gd name="T3" fmla="*/ 52 h 71"/>
                  <a:gd name="T4" fmla="*/ 31 w 42"/>
                  <a:gd name="T5" fmla="*/ 46 h 71"/>
                  <a:gd name="T6" fmla="*/ 28 w 42"/>
                  <a:gd name="T7" fmla="*/ 40 h 71"/>
                  <a:gd name="T8" fmla="*/ 31 w 42"/>
                  <a:gd name="T9" fmla="*/ 35 h 71"/>
                  <a:gd name="T10" fmla="*/ 33 w 42"/>
                  <a:gd name="T11" fmla="*/ 28 h 71"/>
                  <a:gd name="T12" fmla="*/ 32 w 42"/>
                  <a:gd name="T13" fmla="*/ 17 h 71"/>
                  <a:gd name="T14" fmla="*/ 39 w 42"/>
                  <a:gd name="T15" fmla="*/ 11 h 71"/>
                  <a:gd name="T16" fmla="*/ 36 w 42"/>
                  <a:gd name="T17" fmla="*/ 6 h 71"/>
                  <a:gd name="T18" fmla="*/ 29 w 42"/>
                  <a:gd name="T19" fmla="*/ 5 h 71"/>
                  <a:gd name="T20" fmla="*/ 25 w 42"/>
                  <a:gd name="T21" fmla="*/ 5 h 71"/>
                  <a:gd name="T22" fmla="*/ 18 w 42"/>
                  <a:gd name="T23" fmla="*/ 3 h 71"/>
                  <a:gd name="T24" fmla="*/ 14 w 42"/>
                  <a:gd name="T25" fmla="*/ 3 h 71"/>
                  <a:gd name="T26" fmla="*/ 11 w 42"/>
                  <a:gd name="T27" fmla="*/ 4 h 71"/>
                  <a:gd name="T28" fmla="*/ 11 w 42"/>
                  <a:gd name="T29" fmla="*/ 12 h 71"/>
                  <a:gd name="T30" fmla="*/ 4 w 42"/>
                  <a:gd name="T31" fmla="*/ 39 h 71"/>
                  <a:gd name="T32" fmla="*/ 9 w 42"/>
                  <a:gd name="T33" fmla="*/ 49 h 71"/>
                  <a:gd name="T34" fmla="*/ 10 w 42"/>
                  <a:gd name="T35" fmla="*/ 68 h 71"/>
                  <a:gd name="T36" fmla="*/ 19 w 42"/>
                  <a:gd name="T37" fmla="*/ 70 h 71"/>
                  <a:gd name="T38" fmla="*/ 28 w 42"/>
                  <a:gd name="T39" fmla="*/ 68 h 71"/>
                  <a:gd name="T40" fmla="*/ 26 w 42"/>
                  <a:gd name="T41" fmla="*/ 64 h 71"/>
                  <a:gd name="T42" fmla="*/ 31 w 42"/>
                  <a:gd name="T43" fmla="*/ 5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71">
                    <a:moveTo>
                      <a:pt x="31" y="58"/>
                    </a:moveTo>
                    <a:cubicBezTo>
                      <a:pt x="35" y="57"/>
                      <a:pt x="29" y="53"/>
                      <a:pt x="28" y="52"/>
                    </a:cubicBezTo>
                    <a:cubicBezTo>
                      <a:pt x="27" y="51"/>
                      <a:pt x="29" y="46"/>
                      <a:pt x="31" y="46"/>
                    </a:cubicBezTo>
                    <a:cubicBezTo>
                      <a:pt x="34" y="46"/>
                      <a:pt x="31" y="43"/>
                      <a:pt x="28" y="40"/>
                    </a:cubicBezTo>
                    <a:cubicBezTo>
                      <a:pt x="25" y="36"/>
                      <a:pt x="28" y="35"/>
                      <a:pt x="31" y="35"/>
                    </a:cubicBezTo>
                    <a:cubicBezTo>
                      <a:pt x="34" y="35"/>
                      <a:pt x="30" y="30"/>
                      <a:pt x="33" y="28"/>
                    </a:cubicBezTo>
                    <a:cubicBezTo>
                      <a:pt x="36" y="25"/>
                      <a:pt x="32" y="19"/>
                      <a:pt x="32" y="17"/>
                    </a:cubicBezTo>
                    <a:cubicBezTo>
                      <a:pt x="32" y="15"/>
                      <a:pt x="36" y="14"/>
                      <a:pt x="39" y="11"/>
                    </a:cubicBezTo>
                    <a:cubicBezTo>
                      <a:pt x="42" y="7"/>
                      <a:pt x="36" y="9"/>
                      <a:pt x="36" y="6"/>
                    </a:cubicBezTo>
                    <a:cubicBezTo>
                      <a:pt x="36" y="4"/>
                      <a:pt x="32" y="3"/>
                      <a:pt x="29" y="5"/>
                    </a:cubicBezTo>
                    <a:cubicBezTo>
                      <a:pt x="27" y="7"/>
                      <a:pt x="27" y="5"/>
                      <a:pt x="25" y="5"/>
                    </a:cubicBezTo>
                    <a:cubicBezTo>
                      <a:pt x="23" y="5"/>
                      <a:pt x="18" y="6"/>
                      <a:pt x="18" y="3"/>
                    </a:cubicBezTo>
                    <a:cubicBezTo>
                      <a:pt x="18" y="1"/>
                      <a:pt x="16" y="0"/>
                      <a:pt x="14" y="3"/>
                    </a:cubicBezTo>
                    <a:cubicBezTo>
                      <a:pt x="13" y="4"/>
                      <a:pt x="12" y="4"/>
                      <a:pt x="11" y="4"/>
                    </a:cubicBezTo>
                    <a:cubicBezTo>
                      <a:pt x="11" y="7"/>
                      <a:pt x="10" y="10"/>
                      <a:pt x="11" y="12"/>
                    </a:cubicBezTo>
                    <a:cubicBezTo>
                      <a:pt x="14" y="15"/>
                      <a:pt x="9" y="34"/>
                      <a:pt x="4" y="39"/>
                    </a:cubicBezTo>
                    <a:cubicBezTo>
                      <a:pt x="0" y="44"/>
                      <a:pt x="4" y="45"/>
                      <a:pt x="9" y="49"/>
                    </a:cubicBezTo>
                    <a:cubicBezTo>
                      <a:pt x="13" y="52"/>
                      <a:pt x="10" y="65"/>
                      <a:pt x="10" y="68"/>
                    </a:cubicBezTo>
                    <a:cubicBezTo>
                      <a:pt x="10" y="71"/>
                      <a:pt x="14" y="70"/>
                      <a:pt x="19" y="70"/>
                    </a:cubicBezTo>
                    <a:cubicBezTo>
                      <a:pt x="22" y="70"/>
                      <a:pt x="25" y="69"/>
                      <a:pt x="28" y="68"/>
                    </a:cubicBezTo>
                    <a:cubicBezTo>
                      <a:pt x="27" y="67"/>
                      <a:pt x="26" y="65"/>
                      <a:pt x="26" y="64"/>
                    </a:cubicBezTo>
                    <a:cubicBezTo>
                      <a:pt x="26" y="62"/>
                      <a:pt x="26" y="58"/>
                      <a:pt x="31" y="58"/>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31" name="Freeform 77">
                <a:extLst>
                  <a:ext uri="{FF2B5EF4-FFF2-40B4-BE49-F238E27FC236}">
                    <a16:creationId xmlns:a16="http://schemas.microsoft.com/office/drawing/2014/main" id="{E72C9991-D679-4CD6-B9F1-CCF3D154597D}"/>
                  </a:ext>
                </a:extLst>
              </p:cNvPr>
              <p:cNvSpPr>
                <a:spLocks/>
              </p:cNvSpPr>
              <p:nvPr/>
            </p:nvSpPr>
            <p:spPr bwMode="auto">
              <a:xfrm>
                <a:off x="4405313" y="2636839"/>
                <a:ext cx="101599" cy="87313"/>
              </a:xfrm>
              <a:custGeom>
                <a:avLst/>
                <a:gdLst>
                  <a:gd name="T0" fmla="*/ 15 w 46"/>
                  <a:gd name="T1" fmla="*/ 31 h 40"/>
                  <a:gd name="T2" fmla="*/ 22 w 46"/>
                  <a:gd name="T3" fmla="*/ 32 h 40"/>
                  <a:gd name="T4" fmla="*/ 30 w 46"/>
                  <a:gd name="T5" fmla="*/ 37 h 40"/>
                  <a:gd name="T6" fmla="*/ 33 w 46"/>
                  <a:gd name="T7" fmla="*/ 40 h 40"/>
                  <a:gd name="T8" fmla="*/ 34 w 46"/>
                  <a:gd name="T9" fmla="*/ 31 h 40"/>
                  <a:gd name="T10" fmla="*/ 35 w 46"/>
                  <a:gd name="T11" fmla="*/ 26 h 40"/>
                  <a:gd name="T12" fmla="*/ 41 w 46"/>
                  <a:gd name="T13" fmla="*/ 23 h 40"/>
                  <a:gd name="T14" fmla="*/ 44 w 46"/>
                  <a:gd name="T15" fmla="*/ 19 h 40"/>
                  <a:gd name="T16" fmla="*/ 40 w 46"/>
                  <a:gd name="T17" fmla="*/ 13 h 40"/>
                  <a:gd name="T18" fmla="*/ 46 w 46"/>
                  <a:gd name="T19" fmla="*/ 8 h 40"/>
                  <a:gd name="T20" fmla="*/ 45 w 46"/>
                  <a:gd name="T21" fmla="*/ 0 h 40"/>
                  <a:gd name="T22" fmla="*/ 42 w 46"/>
                  <a:gd name="T23" fmla="*/ 1 h 40"/>
                  <a:gd name="T24" fmla="*/ 31 w 46"/>
                  <a:gd name="T25" fmla="*/ 1 h 40"/>
                  <a:gd name="T26" fmla="*/ 26 w 46"/>
                  <a:gd name="T27" fmla="*/ 9 h 40"/>
                  <a:gd name="T28" fmla="*/ 21 w 46"/>
                  <a:gd name="T29" fmla="*/ 10 h 40"/>
                  <a:gd name="T30" fmla="*/ 16 w 46"/>
                  <a:gd name="T31" fmla="*/ 12 h 40"/>
                  <a:gd name="T32" fmla="*/ 11 w 46"/>
                  <a:gd name="T33" fmla="*/ 21 h 40"/>
                  <a:gd name="T34" fmla="*/ 2 w 46"/>
                  <a:gd name="T35" fmla="*/ 32 h 40"/>
                  <a:gd name="T36" fmla="*/ 0 w 46"/>
                  <a:gd name="T37" fmla="*/ 33 h 40"/>
                  <a:gd name="T38" fmla="*/ 4 w 46"/>
                  <a:gd name="T39" fmla="*/ 34 h 40"/>
                  <a:gd name="T40" fmla="*/ 15 w 46"/>
                  <a:gd name="T41"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40">
                    <a:moveTo>
                      <a:pt x="15" y="31"/>
                    </a:moveTo>
                    <a:cubicBezTo>
                      <a:pt x="17" y="29"/>
                      <a:pt x="20" y="30"/>
                      <a:pt x="22" y="32"/>
                    </a:cubicBezTo>
                    <a:cubicBezTo>
                      <a:pt x="24" y="34"/>
                      <a:pt x="27" y="34"/>
                      <a:pt x="30" y="37"/>
                    </a:cubicBezTo>
                    <a:cubicBezTo>
                      <a:pt x="31" y="38"/>
                      <a:pt x="32" y="39"/>
                      <a:pt x="33" y="40"/>
                    </a:cubicBezTo>
                    <a:cubicBezTo>
                      <a:pt x="33" y="37"/>
                      <a:pt x="33" y="33"/>
                      <a:pt x="34" y="31"/>
                    </a:cubicBezTo>
                    <a:cubicBezTo>
                      <a:pt x="35" y="29"/>
                      <a:pt x="33" y="26"/>
                      <a:pt x="35" y="26"/>
                    </a:cubicBezTo>
                    <a:cubicBezTo>
                      <a:pt x="37" y="26"/>
                      <a:pt x="41" y="26"/>
                      <a:pt x="41" y="23"/>
                    </a:cubicBezTo>
                    <a:cubicBezTo>
                      <a:pt x="41" y="20"/>
                      <a:pt x="43" y="21"/>
                      <a:pt x="44" y="19"/>
                    </a:cubicBezTo>
                    <a:cubicBezTo>
                      <a:pt x="45" y="17"/>
                      <a:pt x="41" y="14"/>
                      <a:pt x="40" y="13"/>
                    </a:cubicBezTo>
                    <a:cubicBezTo>
                      <a:pt x="39" y="12"/>
                      <a:pt x="43" y="12"/>
                      <a:pt x="46" y="8"/>
                    </a:cubicBezTo>
                    <a:cubicBezTo>
                      <a:pt x="46" y="6"/>
                      <a:pt x="46" y="3"/>
                      <a:pt x="45" y="0"/>
                    </a:cubicBezTo>
                    <a:cubicBezTo>
                      <a:pt x="45" y="1"/>
                      <a:pt x="44" y="2"/>
                      <a:pt x="42" y="1"/>
                    </a:cubicBezTo>
                    <a:cubicBezTo>
                      <a:pt x="40" y="0"/>
                      <a:pt x="36" y="0"/>
                      <a:pt x="31" y="1"/>
                    </a:cubicBezTo>
                    <a:cubicBezTo>
                      <a:pt x="26" y="2"/>
                      <a:pt x="25" y="7"/>
                      <a:pt x="26" y="9"/>
                    </a:cubicBezTo>
                    <a:cubicBezTo>
                      <a:pt x="28" y="11"/>
                      <a:pt x="22" y="12"/>
                      <a:pt x="21" y="10"/>
                    </a:cubicBezTo>
                    <a:cubicBezTo>
                      <a:pt x="21" y="7"/>
                      <a:pt x="16" y="9"/>
                      <a:pt x="16" y="12"/>
                    </a:cubicBezTo>
                    <a:cubicBezTo>
                      <a:pt x="16" y="16"/>
                      <a:pt x="10" y="17"/>
                      <a:pt x="11" y="21"/>
                    </a:cubicBezTo>
                    <a:cubicBezTo>
                      <a:pt x="11" y="26"/>
                      <a:pt x="5" y="30"/>
                      <a:pt x="2" y="32"/>
                    </a:cubicBezTo>
                    <a:cubicBezTo>
                      <a:pt x="1" y="32"/>
                      <a:pt x="1" y="33"/>
                      <a:pt x="0" y="33"/>
                    </a:cubicBezTo>
                    <a:cubicBezTo>
                      <a:pt x="2" y="34"/>
                      <a:pt x="3" y="34"/>
                      <a:pt x="4" y="34"/>
                    </a:cubicBezTo>
                    <a:cubicBezTo>
                      <a:pt x="7" y="34"/>
                      <a:pt x="13" y="33"/>
                      <a:pt x="15" y="31"/>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32" name="Freeform 78">
                <a:extLst>
                  <a:ext uri="{FF2B5EF4-FFF2-40B4-BE49-F238E27FC236}">
                    <a16:creationId xmlns:a16="http://schemas.microsoft.com/office/drawing/2014/main" id="{9DDF01F5-CB03-4DD4-A01F-FD99D92E1AC4}"/>
                  </a:ext>
                </a:extLst>
              </p:cNvPr>
              <p:cNvSpPr>
                <a:spLocks/>
              </p:cNvSpPr>
              <p:nvPr/>
            </p:nvSpPr>
            <p:spPr bwMode="auto">
              <a:xfrm>
                <a:off x="4468813" y="2746376"/>
                <a:ext cx="17462" cy="23812"/>
              </a:xfrm>
              <a:custGeom>
                <a:avLst/>
                <a:gdLst>
                  <a:gd name="T0" fmla="*/ 5 w 8"/>
                  <a:gd name="T1" fmla="*/ 0 h 11"/>
                  <a:gd name="T2" fmla="*/ 1 w 8"/>
                  <a:gd name="T3" fmla="*/ 10 h 11"/>
                  <a:gd name="T4" fmla="*/ 8 w 8"/>
                  <a:gd name="T5" fmla="*/ 11 h 11"/>
                  <a:gd name="T6" fmla="*/ 5 w 8"/>
                  <a:gd name="T7" fmla="*/ 1 h 11"/>
                  <a:gd name="T8" fmla="*/ 5 w 8"/>
                  <a:gd name="T9" fmla="*/ 0 h 11"/>
                </a:gdLst>
                <a:ahLst/>
                <a:cxnLst>
                  <a:cxn ang="0">
                    <a:pos x="T0" y="T1"/>
                  </a:cxn>
                  <a:cxn ang="0">
                    <a:pos x="T2" y="T3"/>
                  </a:cxn>
                  <a:cxn ang="0">
                    <a:pos x="T4" y="T5"/>
                  </a:cxn>
                  <a:cxn ang="0">
                    <a:pos x="T6" y="T7"/>
                  </a:cxn>
                  <a:cxn ang="0">
                    <a:pos x="T8" y="T9"/>
                  </a:cxn>
                </a:cxnLst>
                <a:rect l="0" t="0" r="r" b="b"/>
                <a:pathLst>
                  <a:path w="8" h="11">
                    <a:moveTo>
                      <a:pt x="5" y="0"/>
                    </a:moveTo>
                    <a:cubicBezTo>
                      <a:pt x="2" y="1"/>
                      <a:pt x="0" y="4"/>
                      <a:pt x="1" y="10"/>
                    </a:cubicBezTo>
                    <a:cubicBezTo>
                      <a:pt x="3" y="10"/>
                      <a:pt x="6" y="10"/>
                      <a:pt x="8" y="11"/>
                    </a:cubicBezTo>
                    <a:cubicBezTo>
                      <a:pt x="8" y="4"/>
                      <a:pt x="5" y="3"/>
                      <a:pt x="5" y="1"/>
                    </a:cubicBezTo>
                    <a:cubicBezTo>
                      <a:pt x="4" y="1"/>
                      <a:pt x="4" y="1"/>
                      <a:pt x="5" y="0"/>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33" name="Freeform 79">
                <a:extLst>
                  <a:ext uri="{FF2B5EF4-FFF2-40B4-BE49-F238E27FC236}">
                    <a16:creationId xmlns:a16="http://schemas.microsoft.com/office/drawing/2014/main" id="{2C06E177-72A5-4174-83DA-685CD94E2D75}"/>
                  </a:ext>
                </a:extLst>
              </p:cNvPr>
              <p:cNvSpPr>
                <a:spLocks/>
              </p:cNvSpPr>
              <p:nvPr/>
            </p:nvSpPr>
            <p:spPr bwMode="auto">
              <a:xfrm>
                <a:off x="4387849" y="2700338"/>
                <a:ext cx="96837" cy="68264"/>
              </a:xfrm>
              <a:custGeom>
                <a:avLst/>
                <a:gdLst>
                  <a:gd name="T0" fmla="*/ 2 w 44"/>
                  <a:gd name="T1" fmla="*/ 9 h 31"/>
                  <a:gd name="T2" fmla="*/ 6 w 44"/>
                  <a:gd name="T3" fmla="*/ 13 h 31"/>
                  <a:gd name="T4" fmla="*/ 12 w 44"/>
                  <a:gd name="T5" fmla="*/ 16 h 31"/>
                  <a:gd name="T6" fmla="*/ 19 w 44"/>
                  <a:gd name="T7" fmla="*/ 21 h 31"/>
                  <a:gd name="T8" fmla="*/ 22 w 44"/>
                  <a:gd name="T9" fmla="*/ 24 h 31"/>
                  <a:gd name="T10" fmla="*/ 27 w 44"/>
                  <a:gd name="T11" fmla="*/ 22 h 31"/>
                  <a:gd name="T12" fmla="*/ 30 w 44"/>
                  <a:gd name="T13" fmla="*/ 27 h 31"/>
                  <a:gd name="T14" fmla="*/ 36 w 44"/>
                  <a:gd name="T15" fmla="*/ 31 h 31"/>
                  <a:gd name="T16" fmla="*/ 38 w 44"/>
                  <a:gd name="T17" fmla="*/ 31 h 31"/>
                  <a:gd name="T18" fmla="*/ 42 w 44"/>
                  <a:gd name="T19" fmla="*/ 21 h 31"/>
                  <a:gd name="T20" fmla="*/ 44 w 44"/>
                  <a:gd name="T21" fmla="*/ 18 h 31"/>
                  <a:gd name="T22" fmla="*/ 41 w 44"/>
                  <a:gd name="T23" fmla="*/ 11 h 31"/>
                  <a:gd name="T24" fmla="*/ 41 w 44"/>
                  <a:gd name="T25" fmla="*/ 11 h 31"/>
                  <a:gd name="T26" fmla="*/ 38 w 44"/>
                  <a:gd name="T27" fmla="*/ 8 h 31"/>
                  <a:gd name="T28" fmla="*/ 30 w 44"/>
                  <a:gd name="T29" fmla="*/ 3 h 31"/>
                  <a:gd name="T30" fmla="*/ 23 w 44"/>
                  <a:gd name="T31" fmla="*/ 2 h 31"/>
                  <a:gd name="T32" fmla="*/ 12 w 44"/>
                  <a:gd name="T33" fmla="*/ 5 h 31"/>
                  <a:gd name="T34" fmla="*/ 8 w 44"/>
                  <a:gd name="T35" fmla="*/ 4 h 31"/>
                  <a:gd name="T36" fmla="*/ 0 w 44"/>
                  <a:gd name="T37" fmla="*/ 7 h 31"/>
                  <a:gd name="T38" fmla="*/ 2 w 44"/>
                  <a:gd name="T39"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31">
                    <a:moveTo>
                      <a:pt x="2" y="9"/>
                    </a:moveTo>
                    <a:cubicBezTo>
                      <a:pt x="2" y="10"/>
                      <a:pt x="5" y="15"/>
                      <a:pt x="6" y="13"/>
                    </a:cubicBezTo>
                    <a:cubicBezTo>
                      <a:pt x="7" y="11"/>
                      <a:pt x="9" y="15"/>
                      <a:pt x="12" y="16"/>
                    </a:cubicBezTo>
                    <a:cubicBezTo>
                      <a:pt x="14" y="18"/>
                      <a:pt x="18" y="19"/>
                      <a:pt x="19" y="21"/>
                    </a:cubicBezTo>
                    <a:cubicBezTo>
                      <a:pt x="19" y="22"/>
                      <a:pt x="20" y="25"/>
                      <a:pt x="22" y="24"/>
                    </a:cubicBezTo>
                    <a:cubicBezTo>
                      <a:pt x="24" y="23"/>
                      <a:pt x="27" y="20"/>
                      <a:pt x="27" y="22"/>
                    </a:cubicBezTo>
                    <a:cubicBezTo>
                      <a:pt x="27" y="24"/>
                      <a:pt x="28" y="28"/>
                      <a:pt x="30" y="27"/>
                    </a:cubicBezTo>
                    <a:cubicBezTo>
                      <a:pt x="33" y="27"/>
                      <a:pt x="33" y="31"/>
                      <a:pt x="36" y="31"/>
                    </a:cubicBezTo>
                    <a:cubicBezTo>
                      <a:pt x="36" y="31"/>
                      <a:pt x="37" y="31"/>
                      <a:pt x="38" y="31"/>
                    </a:cubicBezTo>
                    <a:cubicBezTo>
                      <a:pt x="37" y="25"/>
                      <a:pt x="39" y="22"/>
                      <a:pt x="42" y="21"/>
                    </a:cubicBezTo>
                    <a:cubicBezTo>
                      <a:pt x="42" y="20"/>
                      <a:pt x="44" y="19"/>
                      <a:pt x="44" y="18"/>
                    </a:cubicBezTo>
                    <a:cubicBezTo>
                      <a:pt x="44" y="16"/>
                      <a:pt x="41" y="13"/>
                      <a:pt x="41" y="11"/>
                    </a:cubicBezTo>
                    <a:cubicBezTo>
                      <a:pt x="41" y="11"/>
                      <a:pt x="41" y="11"/>
                      <a:pt x="41" y="11"/>
                    </a:cubicBezTo>
                    <a:cubicBezTo>
                      <a:pt x="40" y="10"/>
                      <a:pt x="39" y="9"/>
                      <a:pt x="38" y="8"/>
                    </a:cubicBezTo>
                    <a:cubicBezTo>
                      <a:pt x="35" y="5"/>
                      <a:pt x="32" y="5"/>
                      <a:pt x="30" y="3"/>
                    </a:cubicBezTo>
                    <a:cubicBezTo>
                      <a:pt x="28" y="1"/>
                      <a:pt x="25" y="0"/>
                      <a:pt x="23" y="2"/>
                    </a:cubicBezTo>
                    <a:cubicBezTo>
                      <a:pt x="21" y="4"/>
                      <a:pt x="15" y="5"/>
                      <a:pt x="12" y="5"/>
                    </a:cubicBezTo>
                    <a:cubicBezTo>
                      <a:pt x="11" y="5"/>
                      <a:pt x="10" y="5"/>
                      <a:pt x="8" y="4"/>
                    </a:cubicBezTo>
                    <a:cubicBezTo>
                      <a:pt x="6" y="5"/>
                      <a:pt x="3" y="7"/>
                      <a:pt x="0" y="7"/>
                    </a:cubicBezTo>
                    <a:cubicBezTo>
                      <a:pt x="1" y="8"/>
                      <a:pt x="2" y="7"/>
                      <a:pt x="2" y="9"/>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34" name="Freeform 80">
                <a:extLst>
                  <a:ext uri="{FF2B5EF4-FFF2-40B4-BE49-F238E27FC236}">
                    <a16:creationId xmlns:a16="http://schemas.microsoft.com/office/drawing/2014/main" id="{7894AB02-4519-499B-8A0D-B40F22B7B869}"/>
                  </a:ext>
                </a:extLst>
              </p:cNvPr>
              <p:cNvSpPr>
                <a:spLocks/>
              </p:cNvSpPr>
              <p:nvPr/>
            </p:nvSpPr>
            <p:spPr bwMode="auto">
              <a:xfrm>
                <a:off x="4824413" y="2803525"/>
                <a:ext cx="223837" cy="144462"/>
              </a:xfrm>
              <a:custGeom>
                <a:avLst/>
                <a:gdLst>
                  <a:gd name="T0" fmla="*/ 92 w 102"/>
                  <a:gd name="T1" fmla="*/ 44 h 66"/>
                  <a:gd name="T2" fmla="*/ 87 w 102"/>
                  <a:gd name="T3" fmla="*/ 41 h 66"/>
                  <a:gd name="T4" fmla="*/ 87 w 102"/>
                  <a:gd name="T5" fmla="*/ 41 h 66"/>
                  <a:gd name="T6" fmla="*/ 86 w 102"/>
                  <a:gd name="T7" fmla="*/ 28 h 66"/>
                  <a:gd name="T8" fmla="*/ 78 w 102"/>
                  <a:gd name="T9" fmla="*/ 12 h 66"/>
                  <a:gd name="T10" fmla="*/ 71 w 102"/>
                  <a:gd name="T11" fmla="*/ 0 h 66"/>
                  <a:gd name="T12" fmla="*/ 66 w 102"/>
                  <a:gd name="T13" fmla="*/ 2 h 66"/>
                  <a:gd name="T14" fmla="*/ 59 w 102"/>
                  <a:gd name="T15" fmla="*/ 6 h 66"/>
                  <a:gd name="T16" fmla="*/ 54 w 102"/>
                  <a:gd name="T17" fmla="*/ 6 h 66"/>
                  <a:gd name="T18" fmla="*/ 49 w 102"/>
                  <a:gd name="T19" fmla="*/ 8 h 66"/>
                  <a:gd name="T20" fmla="*/ 42 w 102"/>
                  <a:gd name="T21" fmla="*/ 6 h 66"/>
                  <a:gd name="T22" fmla="*/ 31 w 102"/>
                  <a:gd name="T23" fmla="*/ 4 h 66"/>
                  <a:gd name="T24" fmla="*/ 26 w 102"/>
                  <a:gd name="T25" fmla="*/ 4 h 66"/>
                  <a:gd name="T26" fmla="*/ 25 w 102"/>
                  <a:gd name="T27" fmla="*/ 6 h 66"/>
                  <a:gd name="T28" fmla="*/ 18 w 102"/>
                  <a:gd name="T29" fmla="*/ 11 h 66"/>
                  <a:gd name="T30" fmla="*/ 7 w 102"/>
                  <a:gd name="T31" fmla="*/ 28 h 66"/>
                  <a:gd name="T32" fmla="*/ 0 w 102"/>
                  <a:gd name="T33" fmla="*/ 33 h 66"/>
                  <a:gd name="T34" fmla="*/ 4 w 102"/>
                  <a:gd name="T35" fmla="*/ 40 h 66"/>
                  <a:gd name="T36" fmla="*/ 8 w 102"/>
                  <a:gd name="T37" fmla="*/ 44 h 66"/>
                  <a:gd name="T38" fmla="*/ 10 w 102"/>
                  <a:gd name="T39" fmla="*/ 51 h 66"/>
                  <a:gd name="T40" fmla="*/ 22 w 102"/>
                  <a:gd name="T41" fmla="*/ 55 h 66"/>
                  <a:gd name="T42" fmla="*/ 23 w 102"/>
                  <a:gd name="T43" fmla="*/ 60 h 66"/>
                  <a:gd name="T44" fmla="*/ 29 w 102"/>
                  <a:gd name="T45" fmla="*/ 64 h 66"/>
                  <a:gd name="T46" fmla="*/ 41 w 102"/>
                  <a:gd name="T47" fmla="*/ 65 h 66"/>
                  <a:gd name="T48" fmla="*/ 53 w 102"/>
                  <a:gd name="T49" fmla="*/ 66 h 66"/>
                  <a:gd name="T50" fmla="*/ 61 w 102"/>
                  <a:gd name="T51" fmla="*/ 62 h 66"/>
                  <a:gd name="T52" fmla="*/ 75 w 102"/>
                  <a:gd name="T53" fmla="*/ 60 h 66"/>
                  <a:gd name="T54" fmla="*/ 84 w 102"/>
                  <a:gd name="T55" fmla="*/ 63 h 66"/>
                  <a:gd name="T56" fmla="*/ 90 w 102"/>
                  <a:gd name="T57" fmla="*/ 66 h 66"/>
                  <a:gd name="T58" fmla="*/ 90 w 102"/>
                  <a:gd name="T59" fmla="*/ 60 h 66"/>
                  <a:gd name="T60" fmla="*/ 96 w 102"/>
                  <a:gd name="T61" fmla="*/ 51 h 66"/>
                  <a:gd name="T62" fmla="*/ 102 w 102"/>
                  <a:gd name="T63" fmla="*/ 45 h 66"/>
                  <a:gd name="T64" fmla="*/ 102 w 102"/>
                  <a:gd name="T65" fmla="*/ 44 h 66"/>
                  <a:gd name="T66" fmla="*/ 98 w 102"/>
                  <a:gd name="T67" fmla="*/ 41 h 66"/>
                  <a:gd name="T68" fmla="*/ 92 w 102"/>
                  <a:gd name="T6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2" h="66">
                    <a:moveTo>
                      <a:pt x="92" y="44"/>
                    </a:moveTo>
                    <a:cubicBezTo>
                      <a:pt x="89" y="44"/>
                      <a:pt x="86" y="43"/>
                      <a:pt x="87" y="41"/>
                    </a:cubicBezTo>
                    <a:cubicBezTo>
                      <a:pt x="87" y="41"/>
                      <a:pt x="87" y="41"/>
                      <a:pt x="87" y="41"/>
                    </a:cubicBezTo>
                    <a:cubicBezTo>
                      <a:pt x="84" y="38"/>
                      <a:pt x="84" y="30"/>
                      <a:pt x="86" y="28"/>
                    </a:cubicBezTo>
                    <a:cubicBezTo>
                      <a:pt x="88" y="26"/>
                      <a:pt x="81" y="16"/>
                      <a:pt x="78" y="12"/>
                    </a:cubicBezTo>
                    <a:cubicBezTo>
                      <a:pt x="77" y="11"/>
                      <a:pt x="74" y="5"/>
                      <a:pt x="71" y="0"/>
                    </a:cubicBezTo>
                    <a:cubicBezTo>
                      <a:pt x="68" y="1"/>
                      <a:pt x="66" y="1"/>
                      <a:pt x="66" y="2"/>
                    </a:cubicBezTo>
                    <a:cubicBezTo>
                      <a:pt x="65" y="4"/>
                      <a:pt x="61" y="6"/>
                      <a:pt x="59" y="6"/>
                    </a:cubicBezTo>
                    <a:cubicBezTo>
                      <a:pt x="57" y="6"/>
                      <a:pt x="55" y="5"/>
                      <a:pt x="54" y="6"/>
                    </a:cubicBezTo>
                    <a:cubicBezTo>
                      <a:pt x="52" y="8"/>
                      <a:pt x="50" y="9"/>
                      <a:pt x="49" y="8"/>
                    </a:cubicBezTo>
                    <a:cubicBezTo>
                      <a:pt x="48" y="7"/>
                      <a:pt x="44" y="6"/>
                      <a:pt x="42" y="6"/>
                    </a:cubicBezTo>
                    <a:cubicBezTo>
                      <a:pt x="40" y="6"/>
                      <a:pt x="32" y="4"/>
                      <a:pt x="31" y="4"/>
                    </a:cubicBezTo>
                    <a:cubicBezTo>
                      <a:pt x="30" y="4"/>
                      <a:pt x="28" y="4"/>
                      <a:pt x="26" y="4"/>
                    </a:cubicBezTo>
                    <a:cubicBezTo>
                      <a:pt x="27" y="5"/>
                      <a:pt x="26" y="6"/>
                      <a:pt x="25" y="6"/>
                    </a:cubicBezTo>
                    <a:cubicBezTo>
                      <a:pt x="23" y="8"/>
                      <a:pt x="19" y="10"/>
                      <a:pt x="18" y="11"/>
                    </a:cubicBezTo>
                    <a:cubicBezTo>
                      <a:pt x="16" y="12"/>
                      <a:pt x="11" y="25"/>
                      <a:pt x="7" y="28"/>
                    </a:cubicBezTo>
                    <a:cubicBezTo>
                      <a:pt x="4" y="32"/>
                      <a:pt x="1" y="32"/>
                      <a:pt x="0" y="33"/>
                    </a:cubicBezTo>
                    <a:cubicBezTo>
                      <a:pt x="0" y="35"/>
                      <a:pt x="4" y="38"/>
                      <a:pt x="4" y="40"/>
                    </a:cubicBezTo>
                    <a:cubicBezTo>
                      <a:pt x="4" y="42"/>
                      <a:pt x="5" y="44"/>
                      <a:pt x="8" y="44"/>
                    </a:cubicBezTo>
                    <a:cubicBezTo>
                      <a:pt x="11" y="44"/>
                      <a:pt x="8" y="50"/>
                      <a:pt x="10" y="51"/>
                    </a:cubicBezTo>
                    <a:cubicBezTo>
                      <a:pt x="11" y="51"/>
                      <a:pt x="22" y="52"/>
                      <a:pt x="22" y="55"/>
                    </a:cubicBezTo>
                    <a:cubicBezTo>
                      <a:pt x="22" y="57"/>
                      <a:pt x="23" y="58"/>
                      <a:pt x="23" y="60"/>
                    </a:cubicBezTo>
                    <a:cubicBezTo>
                      <a:pt x="26" y="60"/>
                      <a:pt x="28" y="64"/>
                      <a:pt x="29" y="64"/>
                    </a:cubicBezTo>
                    <a:cubicBezTo>
                      <a:pt x="31" y="64"/>
                      <a:pt x="40" y="66"/>
                      <a:pt x="41" y="65"/>
                    </a:cubicBezTo>
                    <a:cubicBezTo>
                      <a:pt x="43" y="65"/>
                      <a:pt x="51" y="65"/>
                      <a:pt x="53" y="66"/>
                    </a:cubicBezTo>
                    <a:cubicBezTo>
                      <a:pt x="56" y="66"/>
                      <a:pt x="59" y="65"/>
                      <a:pt x="61" y="62"/>
                    </a:cubicBezTo>
                    <a:cubicBezTo>
                      <a:pt x="64" y="60"/>
                      <a:pt x="72" y="60"/>
                      <a:pt x="75" y="60"/>
                    </a:cubicBezTo>
                    <a:cubicBezTo>
                      <a:pt x="77" y="60"/>
                      <a:pt x="83" y="61"/>
                      <a:pt x="84" y="63"/>
                    </a:cubicBezTo>
                    <a:cubicBezTo>
                      <a:pt x="84" y="63"/>
                      <a:pt x="87" y="65"/>
                      <a:pt x="90" y="66"/>
                    </a:cubicBezTo>
                    <a:cubicBezTo>
                      <a:pt x="91" y="64"/>
                      <a:pt x="90" y="62"/>
                      <a:pt x="90" y="60"/>
                    </a:cubicBezTo>
                    <a:cubicBezTo>
                      <a:pt x="91" y="56"/>
                      <a:pt x="93" y="51"/>
                      <a:pt x="96" y="51"/>
                    </a:cubicBezTo>
                    <a:cubicBezTo>
                      <a:pt x="100" y="50"/>
                      <a:pt x="102" y="50"/>
                      <a:pt x="102" y="45"/>
                    </a:cubicBezTo>
                    <a:cubicBezTo>
                      <a:pt x="102" y="44"/>
                      <a:pt x="102" y="44"/>
                      <a:pt x="102" y="44"/>
                    </a:cubicBezTo>
                    <a:cubicBezTo>
                      <a:pt x="100" y="43"/>
                      <a:pt x="98" y="41"/>
                      <a:pt x="98" y="41"/>
                    </a:cubicBezTo>
                    <a:cubicBezTo>
                      <a:pt x="97" y="41"/>
                      <a:pt x="93" y="44"/>
                      <a:pt x="92" y="44"/>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35" name="Freeform 81">
                <a:extLst>
                  <a:ext uri="{FF2B5EF4-FFF2-40B4-BE49-F238E27FC236}">
                    <a16:creationId xmlns:a16="http://schemas.microsoft.com/office/drawing/2014/main" id="{0A05887B-AFA4-41C3-A5C2-A99F81753862}"/>
                  </a:ext>
                </a:extLst>
              </p:cNvPr>
              <p:cNvSpPr>
                <a:spLocks/>
              </p:cNvSpPr>
              <p:nvPr/>
            </p:nvSpPr>
            <p:spPr bwMode="auto">
              <a:xfrm>
                <a:off x="4981575" y="2797174"/>
                <a:ext cx="76200" cy="96838"/>
              </a:xfrm>
              <a:custGeom>
                <a:avLst/>
                <a:gdLst>
                  <a:gd name="T0" fmla="*/ 25 w 35"/>
                  <a:gd name="T1" fmla="*/ 12 h 44"/>
                  <a:gd name="T2" fmla="*/ 17 w 35"/>
                  <a:gd name="T3" fmla="*/ 6 h 44"/>
                  <a:gd name="T4" fmla="*/ 8 w 35"/>
                  <a:gd name="T5" fmla="*/ 1 h 44"/>
                  <a:gd name="T6" fmla="*/ 0 w 35"/>
                  <a:gd name="T7" fmla="*/ 3 h 44"/>
                  <a:gd name="T8" fmla="*/ 7 w 35"/>
                  <a:gd name="T9" fmla="*/ 15 h 44"/>
                  <a:gd name="T10" fmla="*/ 15 w 35"/>
                  <a:gd name="T11" fmla="*/ 31 h 44"/>
                  <a:gd name="T12" fmla="*/ 16 w 35"/>
                  <a:gd name="T13" fmla="*/ 44 h 44"/>
                  <a:gd name="T14" fmla="*/ 23 w 35"/>
                  <a:gd name="T15" fmla="*/ 34 h 44"/>
                  <a:gd name="T16" fmla="*/ 27 w 35"/>
                  <a:gd name="T17" fmla="*/ 29 h 44"/>
                  <a:gd name="T18" fmla="*/ 35 w 35"/>
                  <a:gd name="T19" fmla="*/ 30 h 44"/>
                  <a:gd name="T20" fmla="*/ 32 w 35"/>
                  <a:gd name="T21" fmla="*/ 23 h 44"/>
                  <a:gd name="T22" fmla="*/ 25 w 35"/>
                  <a:gd name="T23"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44">
                    <a:moveTo>
                      <a:pt x="25" y="12"/>
                    </a:moveTo>
                    <a:cubicBezTo>
                      <a:pt x="24" y="7"/>
                      <a:pt x="20" y="6"/>
                      <a:pt x="17" y="6"/>
                    </a:cubicBezTo>
                    <a:cubicBezTo>
                      <a:pt x="15" y="6"/>
                      <a:pt x="11" y="0"/>
                      <a:pt x="8" y="1"/>
                    </a:cubicBezTo>
                    <a:cubicBezTo>
                      <a:pt x="7" y="1"/>
                      <a:pt x="3" y="2"/>
                      <a:pt x="0" y="3"/>
                    </a:cubicBezTo>
                    <a:cubicBezTo>
                      <a:pt x="3" y="8"/>
                      <a:pt x="6" y="14"/>
                      <a:pt x="7" y="15"/>
                    </a:cubicBezTo>
                    <a:cubicBezTo>
                      <a:pt x="10" y="19"/>
                      <a:pt x="17" y="29"/>
                      <a:pt x="15" y="31"/>
                    </a:cubicBezTo>
                    <a:cubicBezTo>
                      <a:pt x="13" y="33"/>
                      <a:pt x="13" y="41"/>
                      <a:pt x="16" y="44"/>
                    </a:cubicBezTo>
                    <a:cubicBezTo>
                      <a:pt x="18" y="42"/>
                      <a:pt x="23" y="36"/>
                      <a:pt x="23" y="34"/>
                    </a:cubicBezTo>
                    <a:cubicBezTo>
                      <a:pt x="23" y="32"/>
                      <a:pt x="23" y="28"/>
                      <a:pt x="27" y="29"/>
                    </a:cubicBezTo>
                    <a:cubicBezTo>
                      <a:pt x="31" y="30"/>
                      <a:pt x="35" y="32"/>
                      <a:pt x="35" y="30"/>
                    </a:cubicBezTo>
                    <a:cubicBezTo>
                      <a:pt x="35" y="29"/>
                      <a:pt x="34" y="25"/>
                      <a:pt x="32" y="23"/>
                    </a:cubicBezTo>
                    <a:cubicBezTo>
                      <a:pt x="31" y="21"/>
                      <a:pt x="27" y="16"/>
                      <a:pt x="25" y="12"/>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36" name="Freeform 82">
                <a:extLst>
                  <a:ext uri="{FF2B5EF4-FFF2-40B4-BE49-F238E27FC236}">
                    <a16:creationId xmlns:a16="http://schemas.microsoft.com/office/drawing/2014/main" id="{C4094340-EAA9-4AF7-AA96-62E685EFF49F}"/>
                  </a:ext>
                </a:extLst>
              </p:cNvPr>
              <p:cNvSpPr>
                <a:spLocks/>
              </p:cNvSpPr>
              <p:nvPr/>
            </p:nvSpPr>
            <p:spPr bwMode="auto">
              <a:xfrm>
                <a:off x="4867275" y="2935288"/>
                <a:ext cx="155575" cy="82551"/>
              </a:xfrm>
              <a:custGeom>
                <a:avLst/>
                <a:gdLst>
                  <a:gd name="T0" fmla="*/ 56 w 71"/>
                  <a:gd name="T1" fmla="*/ 0 h 38"/>
                  <a:gd name="T2" fmla="*/ 42 w 71"/>
                  <a:gd name="T3" fmla="*/ 2 h 38"/>
                  <a:gd name="T4" fmla="*/ 34 w 71"/>
                  <a:gd name="T5" fmla="*/ 6 h 38"/>
                  <a:gd name="T6" fmla="*/ 22 w 71"/>
                  <a:gd name="T7" fmla="*/ 5 h 38"/>
                  <a:gd name="T8" fmla="*/ 10 w 71"/>
                  <a:gd name="T9" fmla="*/ 4 h 38"/>
                  <a:gd name="T10" fmla="*/ 4 w 71"/>
                  <a:gd name="T11" fmla="*/ 0 h 38"/>
                  <a:gd name="T12" fmla="*/ 3 w 71"/>
                  <a:gd name="T13" fmla="*/ 1 h 38"/>
                  <a:gd name="T14" fmla="*/ 3 w 71"/>
                  <a:gd name="T15" fmla="*/ 8 h 38"/>
                  <a:gd name="T16" fmla="*/ 6 w 71"/>
                  <a:gd name="T17" fmla="*/ 16 h 38"/>
                  <a:gd name="T18" fmla="*/ 3 w 71"/>
                  <a:gd name="T19" fmla="*/ 20 h 38"/>
                  <a:gd name="T20" fmla="*/ 3 w 71"/>
                  <a:gd name="T21" fmla="*/ 26 h 38"/>
                  <a:gd name="T22" fmla="*/ 9 w 71"/>
                  <a:gd name="T23" fmla="*/ 33 h 38"/>
                  <a:gd name="T24" fmla="*/ 11 w 71"/>
                  <a:gd name="T25" fmla="*/ 36 h 38"/>
                  <a:gd name="T26" fmla="*/ 26 w 71"/>
                  <a:gd name="T27" fmla="*/ 36 h 38"/>
                  <a:gd name="T28" fmla="*/ 38 w 71"/>
                  <a:gd name="T29" fmla="*/ 38 h 38"/>
                  <a:gd name="T30" fmla="*/ 43 w 71"/>
                  <a:gd name="T31" fmla="*/ 36 h 38"/>
                  <a:gd name="T32" fmla="*/ 48 w 71"/>
                  <a:gd name="T33" fmla="*/ 33 h 38"/>
                  <a:gd name="T34" fmla="*/ 48 w 71"/>
                  <a:gd name="T35" fmla="*/ 30 h 38"/>
                  <a:gd name="T36" fmla="*/ 59 w 71"/>
                  <a:gd name="T37" fmla="*/ 30 h 38"/>
                  <a:gd name="T38" fmla="*/ 64 w 71"/>
                  <a:gd name="T39" fmla="*/ 29 h 38"/>
                  <a:gd name="T40" fmla="*/ 62 w 71"/>
                  <a:gd name="T41" fmla="*/ 26 h 38"/>
                  <a:gd name="T42" fmla="*/ 60 w 71"/>
                  <a:gd name="T43" fmla="*/ 18 h 38"/>
                  <a:gd name="T44" fmla="*/ 69 w 71"/>
                  <a:gd name="T45" fmla="*/ 8 h 38"/>
                  <a:gd name="T46" fmla="*/ 71 w 71"/>
                  <a:gd name="T47" fmla="*/ 6 h 38"/>
                  <a:gd name="T48" fmla="*/ 65 w 71"/>
                  <a:gd name="T49" fmla="*/ 3 h 38"/>
                  <a:gd name="T50" fmla="*/ 56 w 71"/>
                  <a:gd name="T5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38">
                    <a:moveTo>
                      <a:pt x="56" y="0"/>
                    </a:moveTo>
                    <a:cubicBezTo>
                      <a:pt x="53" y="0"/>
                      <a:pt x="45" y="0"/>
                      <a:pt x="42" y="2"/>
                    </a:cubicBezTo>
                    <a:cubicBezTo>
                      <a:pt x="40" y="5"/>
                      <a:pt x="37" y="6"/>
                      <a:pt x="34" y="6"/>
                    </a:cubicBezTo>
                    <a:cubicBezTo>
                      <a:pt x="32" y="5"/>
                      <a:pt x="24" y="5"/>
                      <a:pt x="22" y="5"/>
                    </a:cubicBezTo>
                    <a:cubicBezTo>
                      <a:pt x="21" y="6"/>
                      <a:pt x="12" y="4"/>
                      <a:pt x="10" y="4"/>
                    </a:cubicBezTo>
                    <a:cubicBezTo>
                      <a:pt x="9" y="4"/>
                      <a:pt x="7" y="0"/>
                      <a:pt x="4" y="0"/>
                    </a:cubicBezTo>
                    <a:cubicBezTo>
                      <a:pt x="4" y="0"/>
                      <a:pt x="3" y="0"/>
                      <a:pt x="3" y="1"/>
                    </a:cubicBezTo>
                    <a:cubicBezTo>
                      <a:pt x="1" y="2"/>
                      <a:pt x="0" y="6"/>
                      <a:pt x="3" y="8"/>
                    </a:cubicBezTo>
                    <a:cubicBezTo>
                      <a:pt x="5" y="11"/>
                      <a:pt x="9" y="16"/>
                      <a:pt x="6" y="16"/>
                    </a:cubicBezTo>
                    <a:cubicBezTo>
                      <a:pt x="4" y="16"/>
                      <a:pt x="2" y="19"/>
                      <a:pt x="3" y="20"/>
                    </a:cubicBezTo>
                    <a:cubicBezTo>
                      <a:pt x="3" y="22"/>
                      <a:pt x="2" y="25"/>
                      <a:pt x="3" y="26"/>
                    </a:cubicBezTo>
                    <a:cubicBezTo>
                      <a:pt x="3" y="26"/>
                      <a:pt x="9" y="31"/>
                      <a:pt x="9" y="33"/>
                    </a:cubicBezTo>
                    <a:cubicBezTo>
                      <a:pt x="9" y="34"/>
                      <a:pt x="11" y="35"/>
                      <a:pt x="11" y="36"/>
                    </a:cubicBezTo>
                    <a:cubicBezTo>
                      <a:pt x="15" y="36"/>
                      <a:pt x="24" y="35"/>
                      <a:pt x="26" y="36"/>
                    </a:cubicBezTo>
                    <a:cubicBezTo>
                      <a:pt x="29" y="38"/>
                      <a:pt x="38" y="38"/>
                      <a:pt x="38" y="38"/>
                    </a:cubicBezTo>
                    <a:cubicBezTo>
                      <a:pt x="41" y="38"/>
                      <a:pt x="43" y="37"/>
                      <a:pt x="43" y="36"/>
                    </a:cubicBezTo>
                    <a:cubicBezTo>
                      <a:pt x="42" y="34"/>
                      <a:pt x="45" y="33"/>
                      <a:pt x="48" y="33"/>
                    </a:cubicBezTo>
                    <a:cubicBezTo>
                      <a:pt x="47" y="31"/>
                      <a:pt x="47" y="30"/>
                      <a:pt x="48" y="30"/>
                    </a:cubicBezTo>
                    <a:cubicBezTo>
                      <a:pt x="49" y="29"/>
                      <a:pt x="56" y="28"/>
                      <a:pt x="59" y="30"/>
                    </a:cubicBezTo>
                    <a:cubicBezTo>
                      <a:pt x="61" y="31"/>
                      <a:pt x="63" y="30"/>
                      <a:pt x="64" y="29"/>
                    </a:cubicBezTo>
                    <a:cubicBezTo>
                      <a:pt x="64" y="28"/>
                      <a:pt x="63" y="27"/>
                      <a:pt x="62" y="26"/>
                    </a:cubicBezTo>
                    <a:cubicBezTo>
                      <a:pt x="61" y="26"/>
                      <a:pt x="58" y="18"/>
                      <a:pt x="60" y="18"/>
                    </a:cubicBezTo>
                    <a:cubicBezTo>
                      <a:pt x="62" y="17"/>
                      <a:pt x="65" y="9"/>
                      <a:pt x="69" y="8"/>
                    </a:cubicBezTo>
                    <a:cubicBezTo>
                      <a:pt x="70" y="8"/>
                      <a:pt x="71" y="7"/>
                      <a:pt x="71" y="6"/>
                    </a:cubicBezTo>
                    <a:cubicBezTo>
                      <a:pt x="68" y="5"/>
                      <a:pt x="65" y="3"/>
                      <a:pt x="65" y="3"/>
                    </a:cubicBezTo>
                    <a:cubicBezTo>
                      <a:pt x="64" y="1"/>
                      <a:pt x="58" y="0"/>
                      <a:pt x="56" y="0"/>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37" name="Freeform 83">
                <a:extLst>
                  <a:ext uri="{FF2B5EF4-FFF2-40B4-BE49-F238E27FC236}">
                    <a16:creationId xmlns:a16="http://schemas.microsoft.com/office/drawing/2014/main" id="{D1E18309-EC31-4EC7-B621-B82424241E49}"/>
                  </a:ext>
                </a:extLst>
              </p:cNvPr>
              <p:cNvSpPr>
                <a:spLocks/>
              </p:cNvSpPr>
              <p:nvPr/>
            </p:nvSpPr>
            <p:spPr bwMode="auto">
              <a:xfrm>
                <a:off x="4822825" y="2987676"/>
                <a:ext cx="68262" cy="46037"/>
              </a:xfrm>
              <a:custGeom>
                <a:avLst/>
                <a:gdLst>
                  <a:gd name="T0" fmla="*/ 8 w 31"/>
                  <a:gd name="T1" fmla="*/ 21 h 21"/>
                  <a:gd name="T2" fmla="*/ 8 w 31"/>
                  <a:gd name="T3" fmla="*/ 21 h 21"/>
                  <a:gd name="T4" fmla="*/ 8 w 31"/>
                  <a:gd name="T5" fmla="*/ 21 h 21"/>
                  <a:gd name="T6" fmla="*/ 8 w 31"/>
                  <a:gd name="T7" fmla="*/ 21 h 21"/>
                  <a:gd name="T8" fmla="*/ 9 w 31"/>
                  <a:gd name="T9" fmla="*/ 21 h 21"/>
                  <a:gd name="T10" fmla="*/ 9 w 31"/>
                  <a:gd name="T11" fmla="*/ 21 h 21"/>
                  <a:gd name="T12" fmla="*/ 12 w 31"/>
                  <a:gd name="T13" fmla="*/ 21 h 21"/>
                  <a:gd name="T14" fmla="*/ 13 w 31"/>
                  <a:gd name="T15" fmla="*/ 21 h 21"/>
                  <a:gd name="T16" fmla="*/ 14 w 31"/>
                  <a:gd name="T17" fmla="*/ 21 h 21"/>
                  <a:gd name="T18" fmla="*/ 14 w 31"/>
                  <a:gd name="T19" fmla="*/ 21 h 21"/>
                  <a:gd name="T20" fmla="*/ 15 w 31"/>
                  <a:gd name="T21" fmla="*/ 21 h 21"/>
                  <a:gd name="T22" fmla="*/ 20 w 31"/>
                  <a:gd name="T23" fmla="*/ 17 h 21"/>
                  <a:gd name="T24" fmla="*/ 31 w 31"/>
                  <a:gd name="T25" fmla="*/ 13 h 21"/>
                  <a:gd name="T26" fmla="*/ 31 w 31"/>
                  <a:gd name="T27" fmla="*/ 12 h 21"/>
                  <a:gd name="T28" fmla="*/ 29 w 31"/>
                  <a:gd name="T29" fmla="*/ 9 h 21"/>
                  <a:gd name="T30" fmla="*/ 23 w 31"/>
                  <a:gd name="T31" fmla="*/ 2 h 21"/>
                  <a:gd name="T32" fmla="*/ 22 w 31"/>
                  <a:gd name="T33" fmla="*/ 1 h 21"/>
                  <a:gd name="T34" fmla="*/ 22 w 31"/>
                  <a:gd name="T35" fmla="*/ 1 h 21"/>
                  <a:gd name="T36" fmla="*/ 22 w 31"/>
                  <a:gd name="T37" fmla="*/ 0 h 21"/>
                  <a:gd name="T38" fmla="*/ 3 w 31"/>
                  <a:gd name="T39" fmla="*/ 3 h 21"/>
                  <a:gd name="T40" fmla="*/ 2 w 31"/>
                  <a:gd name="T41" fmla="*/ 3 h 21"/>
                  <a:gd name="T42" fmla="*/ 1 w 31"/>
                  <a:gd name="T43" fmla="*/ 14 h 21"/>
                  <a:gd name="T44" fmla="*/ 8 w 31"/>
                  <a:gd name="T4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8" y="21"/>
                    </a:moveTo>
                    <a:cubicBezTo>
                      <a:pt x="8" y="21"/>
                      <a:pt x="8" y="21"/>
                      <a:pt x="8" y="21"/>
                    </a:cubicBezTo>
                    <a:cubicBezTo>
                      <a:pt x="8" y="21"/>
                      <a:pt x="8" y="21"/>
                      <a:pt x="8" y="21"/>
                    </a:cubicBezTo>
                    <a:cubicBezTo>
                      <a:pt x="8" y="21"/>
                      <a:pt x="8" y="21"/>
                      <a:pt x="8" y="21"/>
                    </a:cubicBezTo>
                    <a:cubicBezTo>
                      <a:pt x="8" y="21"/>
                      <a:pt x="9" y="21"/>
                      <a:pt x="9" y="21"/>
                    </a:cubicBezTo>
                    <a:cubicBezTo>
                      <a:pt x="9" y="21"/>
                      <a:pt x="9" y="21"/>
                      <a:pt x="9" y="21"/>
                    </a:cubicBezTo>
                    <a:cubicBezTo>
                      <a:pt x="10" y="21"/>
                      <a:pt x="11" y="21"/>
                      <a:pt x="12" y="21"/>
                    </a:cubicBezTo>
                    <a:cubicBezTo>
                      <a:pt x="13" y="21"/>
                      <a:pt x="13" y="21"/>
                      <a:pt x="13" y="21"/>
                    </a:cubicBezTo>
                    <a:cubicBezTo>
                      <a:pt x="13" y="21"/>
                      <a:pt x="13" y="21"/>
                      <a:pt x="14" y="21"/>
                    </a:cubicBezTo>
                    <a:cubicBezTo>
                      <a:pt x="14" y="21"/>
                      <a:pt x="14" y="21"/>
                      <a:pt x="14" y="21"/>
                    </a:cubicBezTo>
                    <a:cubicBezTo>
                      <a:pt x="14" y="21"/>
                      <a:pt x="15" y="21"/>
                      <a:pt x="15" y="21"/>
                    </a:cubicBezTo>
                    <a:cubicBezTo>
                      <a:pt x="18" y="20"/>
                      <a:pt x="19" y="17"/>
                      <a:pt x="20" y="17"/>
                    </a:cubicBezTo>
                    <a:cubicBezTo>
                      <a:pt x="22" y="18"/>
                      <a:pt x="30" y="14"/>
                      <a:pt x="31" y="13"/>
                    </a:cubicBezTo>
                    <a:cubicBezTo>
                      <a:pt x="31" y="12"/>
                      <a:pt x="31" y="12"/>
                      <a:pt x="31" y="12"/>
                    </a:cubicBezTo>
                    <a:cubicBezTo>
                      <a:pt x="31" y="11"/>
                      <a:pt x="29" y="10"/>
                      <a:pt x="29" y="9"/>
                    </a:cubicBezTo>
                    <a:cubicBezTo>
                      <a:pt x="29" y="7"/>
                      <a:pt x="23" y="2"/>
                      <a:pt x="23" y="2"/>
                    </a:cubicBezTo>
                    <a:cubicBezTo>
                      <a:pt x="22" y="2"/>
                      <a:pt x="22" y="1"/>
                      <a:pt x="22" y="1"/>
                    </a:cubicBezTo>
                    <a:cubicBezTo>
                      <a:pt x="22" y="1"/>
                      <a:pt x="22" y="1"/>
                      <a:pt x="22" y="1"/>
                    </a:cubicBezTo>
                    <a:cubicBezTo>
                      <a:pt x="22" y="0"/>
                      <a:pt x="22" y="0"/>
                      <a:pt x="22" y="0"/>
                    </a:cubicBezTo>
                    <a:cubicBezTo>
                      <a:pt x="15" y="1"/>
                      <a:pt x="3" y="3"/>
                      <a:pt x="3" y="3"/>
                    </a:cubicBezTo>
                    <a:cubicBezTo>
                      <a:pt x="3" y="3"/>
                      <a:pt x="3" y="3"/>
                      <a:pt x="2" y="3"/>
                    </a:cubicBezTo>
                    <a:cubicBezTo>
                      <a:pt x="1" y="6"/>
                      <a:pt x="0" y="12"/>
                      <a:pt x="1" y="14"/>
                    </a:cubicBezTo>
                    <a:cubicBezTo>
                      <a:pt x="2" y="17"/>
                      <a:pt x="4" y="19"/>
                      <a:pt x="8" y="21"/>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38" name="Freeform 84">
                <a:extLst>
                  <a:ext uri="{FF2B5EF4-FFF2-40B4-BE49-F238E27FC236}">
                    <a16:creationId xmlns:a16="http://schemas.microsoft.com/office/drawing/2014/main" id="{34A9AB43-1158-4E47-AB69-97DBBB819478}"/>
                  </a:ext>
                </a:extLst>
              </p:cNvPr>
              <p:cNvSpPr>
                <a:spLocks/>
              </p:cNvSpPr>
              <p:nvPr/>
            </p:nvSpPr>
            <p:spPr bwMode="auto">
              <a:xfrm>
                <a:off x="4867275" y="2670175"/>
                <a:ext cx="441324" cy="255588"/>
              </a:xfrm>
              <a:custGeom>
                <a:avLst/>
                <a:gdLst>
                  <a:gd name="T0" fmla="*/ 188 w 201"/>
                  <a:gd name="T1" fmla="*/ 67 h 117"/>
                  <a:gd name="T2" fmla="*/ 199 w 201"/>
                  <a:gd name="T3" fmla="*/ 61 h 117"/>
                  <a:gd name="T4" fmla="*/ 201 w 201"/>
                  <a:gd name="T5" fmla="*/ 54 h 117"/>
                  <a:gd name="T6" fmla="*/ 201 w 201"/>
                  <a:gd name="T7" fmla="*/ 46 h 117"/>
                  <a:gd name="T8" fmla="*/ 185 w 201"/>
                  <a:gd name="T9" fmla="*/ 39 h 117"/>
                  <a:gd name="T10" fmla="*/ 171 w 201"/>
                  <a:gd name="T11" fmla="*/ 32 h 117"/>
                  <a:gd name="T12" fmla="*/ 159 w 201"/>
                  <a:gd name="T13" fmla="*/ 33 h 117"/>
                  <a:gd name="T14" fmla="*/ 149 w 201"/>
                  <a:gd name="T15" fmla="*/ 28 h 117"/>
                  <a:gd name="T16" fmla="*/ 136 w 201"/>
                  <a:gd name="T17" fmla="*/ 17 h 117"/>
                  <a:gd name="T18" fmla="*/ 132 w 201"/>
                  <a:gd name="T19" fmla="*/ 2 h 117"/>
                  <a:gd name="T20" fmla="*/ 115 w 201"/>
                  <a:gd name="T21" fmla="*/ 2 h 117"/>
                  <a:gd name="T22" fmla="*/ 107 w 201"/>
                  <a:gd name="T23" fmla="*/ 3 h 117"/>
                  <a:gd name="T24" fmla="*/ 93 w 201"/>
                  <a:gd name="T25" fmla="*/ 12 h 117"/>
                  <a:gd name="T26" fmla="*/ 81 w 201"/>
                  <a:gd name="T27" fmla="*/ 15 h 117"/>
                  <a:gd name="T28" fmla="*/ 66 w 201"/>
                  <a:gd name="T29" fmla="*/ 12 h 117"/>
                  <a:gd name="T30" fmla="*/ 48 w 201"/>
                  <a:gd name="T31" fmla="*/ 9 h 117"/>
                  <a:gd name="T32" fmla="*/ 21 w 201"/>
                  <a:gd name="T33" fmla="*/ 11 h 117"/>
                  <a:gd name="T34" fmla="*/ 16 w 201"/>
                  <a:gd name="T35" fmla="*/ 16 h 117"/>
                  <a:gd name="T36" fmla="*/ 16 w 201"/>
                  <a:gd name="T37" fmla="*/ 31 h 117"/>
                  <a:gd name="T38" fmla="*/ 5 w 201"/>
                  <a:gd name="T39" fmla="*/ 50 h 117"/>
                  <a:gd name="T40" fmla="*/ 5 w 201"/>
                  <a:gd name="T41" fmla="*/ 64 h 117"/>
                  <a:gd name="T42" fmla="*/ 12 w 201"/>
                  <a:gd name="T43" fmla="*/ 65 h 117"/>
                  <a:gd name="T44" fmla="*/ 30 w 201"/>
                  <a:gd name="T45" fmla="*/ 69 h 117"/>
                  <a:gd name="T46" fmla="*/ 40 w 201"/>
                  <a:gd name="T47" fmla="*/ 67 h 117"/>
                  <a:gd name="T48" fmla="*/ 60 w 201"/>
                  <a:gd name="T49" fmla="*/ 59 h 117"/>
                  <a:gd name="T50" fmla="*/ 77 w 201"/>
                  <a:gd name="T51" fmla="*/ 70 h 117"/>
                  <a:gd name="T52" fmla="*/ 87 w 201"/>
                  <a:gd name="T53" fmla="*/ 88 h 117"/>
                  <a:gd name="T54" fmla="*/ 75 w 201"/>
                  <a:gd name="T55" fmla="*/ 92 h 117"/>
                  <a:gd name="T56" fmla="*/ 73 w 201"/>
                  <a:gd name="T57" fmla="*/ 105 h 117"/>
                  <a:gd name="T58" fmla="*/ 83 w 201"/>
                  <a:gd name="T59" fmla="*/ 105 h 117"/>
                  <a:gd name="T60" fmla="*/ 98 w 201"/>
                  <a:gd name="T61" fmla="*/ 85 h 117"/>
                  <a:gd name="T62" fmla="*/ 112 w 201"/>
                  <a:gd name="T63" fmla="*/ 91 h 117"/>
                  <a:gd name="T64" fmla="*/ 115 w 201"/>
                  <a:gd name="T65" fmla="*/ 102 h 117"/>
                  <a:gd name="T66" fmla="*/ 127 w 201"/>
                  <a:gd name="T67" fmla="*/ 116 h 117"/>
                  <a:gd name="T68" fmla="*/ 147 w 201"/>
                  <a:gd name="T69" fmla="*/ 109 h 117"/>
                  <a:gd name="T70" fmla="*/ 150 w 201"/>
                  <a:gd name="T71" fmla="*/ 104 h 117"/>
                  <a:gd name="T72" fmla="*/ 155 w 201"/>
                  <a:gd name="T73" fmla="*/ 85 h 117"/>
                  <a:gd name="T74" fmla="*/ 179 w 201"/>
                  <a:gd name="T75" fmla="*/ 7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1" h="117">
                    <a:moveTo>
                      <a:pt x="179" y="73"/>
                    </a:moveTo>
                    <a:cubicBezTo>
                      <a:pt x="181" y="73"/>
                      <a:pt x="186" y="67"/>
                      <a:pt x="188" y="67"/>
                    </a:cubicBezTo>
                    <a:cubicBezTo>
                      <a:pt x="190" y="67"/>
                      <a:pt x="197" y="69"/>
                      <a:pt x="197" y="67"/>
                    </a:cubicBezTo>
                    <a:cubicBezTo>
                      <a:pt x="197" y="66"/>
                      <a:pt x="200" y="62"/>
                      <a:pt x="199" y="61"/>
                    </a:cubicBezTo>
                    <a:cubicBezTo>
                      <a:pt x="199" y="59"/>
                      <a:pt x="196" y="58"/>
                      <a:pt x="197" y="56"/>
                    </a:cubicBezTo>
                    <a:cubicBezTo>
                      <a:pt x="197" y="55"/>
                      <a:pt x="201" y="55"/>
                      <a:pt x="201" y="54"/>
                    </a:cubicBezTo>
                    <a:cubicBezTo>
                      <a:pt x="201" y="52"/>
                      <a:pt x="198" y="51"/>
                      <a:pt x="198" y="50"/>
                    </a:cubicBezTo>
                    <a:cubicBezTo>
                      <a:pt x="198" y="49"/>
                      <a:pt x="201" y="48"/>
                      <a:pt x="201" y="46"/>
                    </a:cubicBezTo>
                    <a:cubicBezTo>
                      <a:pt x="201" y="44"/>
                      <a:pt x="198" y="43"/>
                      <a:pt x="195" y="42"/>
                    </a:cubicBezTo>
                    <a:cubicBezTo>
                      <a:pt x="191" y="40"/>
                      <a:pt x="188" y="41"/>
                      <a:pt x="185" y="39"/>
                    </a:cubicBezTo>
                    <a:cubicBezTo>
                      <a:pt x="182" y="38"/>
                      <a:pt x="176" y="39"/>
                      <a:pt x="176" y="38"/>
                    </a:cubicBezTo>
                    <a:cubicBezTo>
                      <a:pt x="176" y="37"/>
                      <a:pt x="172" y="33"/>
                      <a:pt x="171" y="32"/>
                    </a:cubicBezTo>
                    <a:cubicBezTo>
                      <a:pt x="170" y="30"/>
                      <a:pt x="167" y="31"/>
                      <a:pt x="165" y="32"/>
                    </a:cubicBezTo>
                    <a:cubicBezTo>
                      <a:pt x="163" y="33"/>
                      <a:pt x="161" y="34"/>
                      <a:pt x="159" y="33"/>
                    </a:cubicBezTo>
                    <a:cubicBezTo>
                      <a:pt x="157" y="31"/>
                      <a:pt x="155" y="29"/>
                      <a:pt x="153" y="30"/>
                    </a:cubicBezTo>
                    <a:cubicBezTo>
                      <a:pt x="152" y="31"/>
                      <a:pt x="148" y="30"/>
                      <a:pt x="149" y="28"/>
                    </a:cubicBezTo>
                    <a:cubicBezTo>
                      <a:pt x="150" y="25"/>
                      <a:pt x="146" y="20"/>
                      <a:pt x="144" y="19"/>
                    </a:cubicBezTo>
                    <a:cubicBezTo>
                      <a:pt x="142" y="18"/>
                      <a:pt x="137" y="20"/>
                      <a:pt x="136" y="17"/>
                    </a:cubicBezTo>
                    <a:cubicBezTo>
                      <a:pt x="135" y="15"/>
                      <a:pt x="132" y="13"/>
                      <a:pt x="133" y="11"/>
                    </a:cubicBezTo>
                    <a:cubicBezTo>
                      <a:pt x="134" y="9"/>
                      <a:pt x="133" y="4"/>
                      <a:pt x="132" y="2"/>
                    </a:cubicBezTo>
                    <a:cubicBezTo>
                      <a:pt x="131" y="0"/>
                      <a:pt x="124" y="1"/>
                      <a:pt x="123" y="1"/>
                    </a:cubicBezTo>
                    <a:cubicBezTo>
                      <a:pt x="121" y="2"/>
                      <a:pt x="117" y="1"/>
                      <a:pt x="115" y="2"/>
                    </a:cubicBezTo>
                    <a:cubicBezTo>
                      <a:pt x="113" y="3"/>
                      <a:pt x="112" y="4"/>
                      <a:pt x="110" y="4"/>
                    </a:cubicBezTo>
                    <a:cubicBezTo>
                      <a:pt x="108" y="4"/>
                      <a:pt x="108" y="4"/>
                      <a:pt x="107" y="3"/>
                    </a:cubicBezTo>
                    <a:cubicBezTo>
                      <a:pt x="104" y="4"/>
                      <a:pt x="100" y="5"/>
                      <a:pt x="100" y="5"/>
                    </a:cubicBezTo>
                    <a:cubicBezTo>
                      <a:pt x="100" y="5"/>
                      <a:pt x="93" y="10"/>
                      <a:pt x="93" y="12"/>
                    </a:cubicBezTo>
                    <a:cubicBezTo>
                      <a:pt x="93" y="14"/>
                      <a:pt x="93" y="17"/>
                      <a:pt x="91" y="16"/>
                    </a:cubicBezTo>
                    <a:cubicBezTo>
                      <a:pt x="89" y="14"/>
                      <a:pt x="82" y="14"/>
                      <a:pt x="81" y="15"/>
                    </a:cubicBezTo>
                    <a:cubicBezTo>
                      <a:pt x="79" y="16"/>
                      <a:pt x="76" y="11"/>
                      <a:pt x="73" y="13"/>
                    </a:cubicBezTo>
                    <a:cubicBezTo>
                      <a:pt x="70" y="14"/>
                      <a:pt x="66" y="10"/>
                      <a:pt x="66" y="12"/>
                    </a:cubicBezTo>
                    <a:cubicBezTo>
                      <a:pt x="66" y="14"/>
                      <a:pt x="61" y="12"/>
                      <a:pt x="58" y="11"/>
                    </a:cubicBezTo>
                    <a:cubicBezTo>
                      <a:pt x="55" y="10"/>
                      <a:pt x="50" y="12"/>
                      <a:pt x="48" y="9"/>
                    </a:cubicBezTo>
                    <a:cubicBezTo>
                      <a:pt x="46" y="7"/>
                      <a:pt x="33" y="7"/>
                      <a:pt x="29" y="7"/>
                    </a:cubicBezTo>
                    <a:cubicBezTo>
                      <a:pt x="24" y="7"/>
                      <a:pt x="23" y="9"/>
                      <a:pt x="21" y="11"/>
                    </a:cubicBezTo>
                    <a:cubicBezTo>
                      <a:pt x="19" y="13"/>
                      <a:pt x="17" y="13"/>
                      <a:pt x="15" y="13"/>
                    </a:cubicBezTo>
                    <a:cubicBezTo>
                      <a:pt x="15" y="14"/>
                      <a:pt x="16" y="16"/>
                      <a:pt x="16" y="16"/>
                    </a:cubicBezTo>
                    <a:cubicBezTo>
                      <a:pt x="17" y="18"/>
                      <a:pt x="22" y="25"/>
                      <a:pt x="21" y="27"/>
                    </a:cubicBezTo>
                    <a:cubicBezTo>
                      <a:pt x="19" y="30"/>
                      <a:pt x="17" y="30"/>
                      <a:pt x="16" y="31"/>
                    </a:cubicBezTo>
                    <a:cubicBezTo>
                      <a:pt x="14" y="33"/>
                      <a:pt x="5" y="41"/>
                      <a:pt x="5" y="42"/>
                    </a:cubicBezTo>
                    <a:cubicBezTo>
                      <a:pt x="5" y="43"/>
                      <a:pt x="7" y="49"/>
                      <a:pt x="5" y="50"/>
                    </a:cubicBezTo>
                    <a:cubicBezTo>
                      <a:pt x="4" y="51"/>
                      <a:pt x="0" y="56"/>
                      <a:pt x="0" y="58"/>
                    </a:cubicBezTo>
                    <a:cubicBezTo>
                      <a:pt x="0" y="60"/>
                      <a:pt x="3" y="63"/>
                      <a:pt x="5" y="64"/>
                    </a:cubicBezTo>
                    <a:cubicBezTo>
                      <a:pt x="6" y="64"/>
                      <a:pt x="7" y="64"/>
                      <a:pt x="7" y="65"/>
                    </a:cubicBezTo>
                    <a:cubicBezTo>
                      <a:pt x="9" y="65"/>
                      <a:pt x="11" y="65"/>
                      <a:pt x="12" y="65"/>
                    </a:cubicBezTo>
                    <a:cubicBezTo>
                      <a:pt x="13" y="65"/>
                      <a:pt x="21" y="67"/>
                      <a:pt x="23" y="67"/>
                    </a:cubicBezTo>
                    <a:cubicBezTo>
                      <a:pt x="25" y="67"/>
                      <a:pt x="29" y="68"/>
                      <a:pt x="30" y="69"/>
                    </a:cubicBezTo>
                    <a:cubicBezTo>
                      <a:pt x="31" y="70"/>
                      <a:pt x="33" y="69"/>
                      <a:pt x="35" y="67"/>
                    </a:cubicBezTo>
                    <a:cubicBezTo>
                      <a:pt x="36" y="66"/>
                      <a:pt x="38" y="67"/>
                      <a:pt x="40" y="67"/>
                    </a:cubicBezTo>
                    <a:cubicBezTo>
                      <a:pt x="42" y="67"/>
                      <a:pt x="46" y="65"/>
                      <a:pt x="47" y="63"/>
                    </a:cubicBezTo>
                    <a:cubicBezTo>
                      <a:pt x="48" y="62"/>
                      <a:pt x="58" y="59"/>
                      <a:pt x="60" y="59"/>
                    </a:cubicBezTo>
                    <a:cubicBezTo>
                      <a:pt x="63" y="58"/>
                      <a:pt x="67" y="64"/>
                      <a:pt x="69" y="64"/>
                    </a:cubicBezTo>
                    <a:cubicBezTo>
                      <a:pt x="72" y="64"/>
                      <a:pt x="76" y="65"/>
                      <a:pt x="77" y="70"/>
                    </a:cubicBezTo>
                    <a:cubicBezTo>
                      <a:pt x="79" y="74"/>
                      <a:pt x="83" y="79"/>
                      <a:pt x="84" y="81"/>
                    </a:cubicBezTo>
                    <a:cubicBezTo>
                      <a:pt x="86" y="83"/>
                      <a:pt x="87" y="87"/>
                      <a:pt x="87" y="88"/>
                    </a:cubicBezTo>
                    <a:cubicBezTo>
                      <a:pt x="87" y="90"/>
                      <a:pt x="83" y="88"/>
                      <a:pt x="79" y="87"/>
                    </a:cubicBezTo>
                    <a:cubicBezTo>
                      <a:pt x="75" y="86"/>
                      <a:pt x="75" y="90"/>
                      <a:pt x="75" y="92"/>
                    </a:cubicBezTo>
                    <a:cubicBezTo>
                      <a:pt x="75" y="94"/>
                      <a:pt x="69" y="101"/>
                      <a:pt x="68" y="102"/>
                    </a:cubicBezTo>
                    <a:cubicBezTo>
                      <a:pt x="67" y="104"/>
                      <a:pt x="70" y="105"/>
                      <a:pt x="73" y="105"/>
                    </a:cubicBezTo>
                    <a:cubicBezTo>
                      <a:pt x="74" y="105"/>
                      <a:pt x="78" y="102"/>
                      <a:pt x="79" y="102"/>
                    </a:cubicBezTo>
                    <a:cubicBezTo>
                      <a:pt x="79" y="102"/>
                      <a:pt x="81" y="104"/>
                      <a:pt x="83" y="105"/>
                    </a:cubicBezTo>
                    <a:cubicBezTo>
                      <a:pt x="82" y="100"/>
                      <a:pt x="84" y="100"/>
                      <a:pt x="88" y="97"/>
                    </a:cubicBezTo>
                    <a:cubicBezTo>
                      <a:pt x="93" y="93"/>
                      <a:pt x="94" y="86"/>
                      <a:pt x="98" y="85"/>
                    </a:cubicBezTo>
                    <a:cubicBezTo>
                      <a:pt x="102" y="84"/>
                      <a:pt x="104" y="82"/>
                      <a:pt x="110" y="83"/>
                    </a:cubicBezTo>
                    <a:cubicBezTo>
                      <a:pt x="117" y="84"/>
                      <a:pt x="107" y="88"/>
                      <a:pt x="112" y="91"/>
                    </a:cubicBezTo>
                    <a:cubicBezTo>
                      <a:pt x="116" y="93"/>
                      <a:pt x="129" y="90"/>
                      <a:pt x="130" y="93"/>
                    </a:cubicBezTo>
                    <a:cubicBezTo>
                      <a:pt x="131" y="97"/>
                      <a:pt x="115" y="100"/>
                      <a:pt x="115" y="102"/>
                    </a:cubicBezTo>
                    <a:cubicBezTo>
                      <a:pt x="115" y="103"/>
                      <a:pt x="123" y="105"/>
                      <a:pt x="126" y="107"/>
                    </a:cubicBezTo>
                    <a:cubicBezTo>
                      <a:pt x="129" y="109"/>
                      <a:pt x="125" y="114"/>
                      <a:pt x="127" y="116"/>
                    </a:cubicBezTo>
                    <a:cubicBezTo>
                      <a:pt x="128" y="117"/>
                      <a:pt x="132" y="116"/>
                      <a:pt x="136" y="113"/>
                    </a:cubicBezTo>
                    <a:cubicBezTo>
                      <a:pt x="139" y="111"/>
                      <a:pt x="142" y="112"/>
                      <a:pt x="147" y="109"/>
                    </a:cubicBezTo>
                    <a:cubicBezTo>
                      <a:pt x="151" y="106"/>
                      <a:pt x="161" y="108"/>
                      <a:pt x="162" y="107"/>
                    </a:cubicBezTo>
                    <a:cubicBezTo>
                      <a:pt x="163" y="105"/>
                      <a:pt x="159" y="103"/>
                      <a:pt x="150" y="104"/>
                    </a:cubicBezTo>
                    <a:cubicBezTo>
                      <a:pt x="142" y="104"/>
                      <a:pt x="141" y="96"/>
                      <a:pt x="141" y="94"/>
                    </a:cubicBezTo>
                    <a:cubicBezTo>
                      <a:pt x="141" y="93"/>
                      <a:pt x="150" y="86"/>
                      <a:pt x="155" y="85"/>
                    </a:cubicBezTo>
                    <a:cubicBezTo>
                      <a:pt x="161" y="85"/>
                      <a:pt x="165" y="83"/>
                      <a:pt x="170" y="81"/>
                    </a:cubicBezTo>
                    <a:cubicBezTo>
                      <a:pt x="172" y="80"/>
                      <a:pt x="175" y="79"/>
                      <a:pt x="179" y="79"/>
                    </a:cubicBezTo>
                    <a:cubicBezTo>
                      <a:pt x="178" y="76"/>
                      <a:pt x="178" y="73"/>
                      <a:pt x="179" y="73"/>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39" name="Freeform 85">
                <a:extLst>
                  <a:ext uri="{FF2B5EF4-FFF2-40B4-BE49-F238E27FC236}">
                    <a16:creationId xmlns:a16="http://schemas.microsoft.com/office/drawing/2014/main" id="{40AF9BFE-897A-4E4E-B884-78C9A04269FA}"/>
                  </a:ext>
                </a:extLst>
              </p:cNvPr>
              <p:cNvSpPr>
                <a:spLocks/>
              </p:cNvSpPr>
              <p:nvPr/>
            </p:nvSpPr>
            <p:spPr bwMode="auto">
              <a:xfrm>
                <a:off x="4892675" y="2540000"/>
                <a:ext cx="233362" cy="166687"/>
              </a:xfrm>
              <a:custGeom>
                <a:avLst/>
                <a:gdLst>
                  <a:gd name="T0" fmla="*/ 99 w 106"/>
                  <a:gd name="T1" fmla="*/ 37 h 76"/>
                  <a:gd name="T2" fmla="*/ 92 w 106"/>
                  <a:gd name="T3" fmla="*/ 31 h 76"/>
                  <a:gd name="T4" fmla="*/ 87 w 106"/>
                  <a:gd name="T5" fmla="*/ 24 h 76"/>
                  <a:gd name="T6" fmla="*/ 86 w 106"/>
                  <a:gd name="T7" fmla="*/ 16 h 76"/>
                  <a:gd name="T8" fmla="*/ 85 w 106"/>
                  <a:gd name="T9" fmla="*/ 8 h 76"/>
                  <a:gd name="T10" fmla="*/ 74 w 106"/>
                  <a:gd name="T11" fmla="*/ 5 h 76"/>
                  <a:gd name="T12" fmla="*/ 68 w 106"/>
                  <a:gd name="T13" fmla="*/ 5 h 76"/>
                  <a:gd name="T14" fmla="*/ 63 w 106"/>
                  <a:gd name="T15" fmla="*/ 2 h 76"/>
                  <a:gd name="T16" fmla="*/ 57 w 106"/>
                  <a:gd name="T17" fmla="*/ 1 h 76"/>
                  <a:gd name="T18" fmla="*/ 56 w 106"/>
                  <a:gd name="T19" fmla="*/ 0 h 76"/>
                  <a:gd name="T20" fmla="*/ 53 w 106"/>
                  <a:gd name="T21" fmla="*/ 1 h 76"/>
                  <a:gd name="T22" fmla="*/ 48 w 106"/>
                  <a:gd name="T23" fmla="*/ 5 h 76"/>
                  <a:gd name="T24" fmla="*/ 41 w 106"/>
                  <a:gd name="T25" fmla="*/ 6 h 76"/>
                  <a:gd name="T26" fmla="*/ 38 w 106"/>
                  <a:gd name="T27" fmla="*/ 12 h 76"/>
                  <a:gd name="T28" fmla="*/ 36 w 106"/>
                  <a:gd name="T29" fmla="*/ 17 h 76"/>
                  <a:gd name="T30" fmla="*/ 33 w 106"/>
                  <a:gd name="T31" fmla="*/ 20 h 76"/>
                  <a:gd name="T32" fmla="*/ 27 w 106"/>
                  <a:gd name="T33" fmla="*/ 25 h 76"/>
                  <a:gd name="T34" fmla="*/ 25 w 106"/>
                  <a:gd name="T35" fmla="*/ 30 h 76"/>
                  <a:gd name="T36" fmla="*/ 18 w 106"/>
                  <a:gd name="T37" fmla="*/ 33 h 76"/>
                  <a:gd name="T38" fmla="*/ 12 w 106"/>
                  <a:gd name="T39" fmla="*/ 35 h 76"/>
                  <a:gd name="T40" fmla="*/ 4 w 106"/>
                  <a:gd name="T41" fmla="*/ 35 h 76"/>
                  <a:gd name="T42" fmla="*/ 4 w 106"/>
                  <a:gd name="T43" fmla="*/ 36 h 76"/>
                  <a:gd name="T44" fmla="*/ 6 w 106"/>
                  <a:gd name="T45" fmla="*/ 44 h 76"/>
                  <a:gd name="T46" fmla="*/ 6 w 106"/>
                  <a:gd name="T47" fmla="*/ 54 h 76"/>
                  <a:gd name="T48" fmla="*/ 0 w 106"/>
                  <a:gd name="T49" fmla="*/ 60 h 76"/>
                  <a:gd name="T50" fmla="*/ 3 w 106"/>
                  <a:gd name="T51" fmla="*/ 65 h 76"/>
                  <a:gd name="T52" fmla="*/ 3 w 106"/>
                  <a:gd name="T53" fmla="*/ 72 h 76"/>
                  <a:gd name="T54" fmla="*/ 9 w 106"/>
                  <a:gd name="T55" fmla="*/ 70 h 76"/>
                  <a:gd name="T56" fmla="*/ 17 w 106"/>
                  <a:gd name="T57" fmla="*/ 66 h 76"/>
                  <a:gd name="T58" fmla="*/ 36 w 106"/>
                  <a:gd name="T59" fmla="*/ 68 h 76"/>
                  <a:gd name="T60" fmla="*/ 46 w 106"/>
                  <a:gd name="T61" fmla="*/ 70 h 76"/>
                  <a:gd name="T62" fmla="*/ 54 w 106"/>
                  <a:gd name="T63" fmla="*/ 71 h 76"/>
                  <a:gd name="T64" fmla="*/ 61 w 106"/>
                  <a:gd name="T65" fmla="*/ 72 h 76"/>
                  <a:gd name="T66" fmla="*/ 69 w 106"/>
                  <a:gd name="T67" fmla="*/ 74 h 76"/>
                  <a:gd name="T68" fmla="*/ 79 w 106"/>
                  <a:gd name="T69" fmla="*/ 75 h 76"/>
                  <a:gd name="T70" fmla="*/ 81 w 106"/>
                  <a:gd name="T71" fmla="*/ 71 h 76"/>
                  <a:gd name="T72" fmla="*/ 88 w 106"/>
                  <a:gd name="T73" fmla="*/ 64 h 76"/>
                  <a:gd name="T74" fmla="*/ 95 w 106"/>
                  <a:gd name="T75" fmla="*/ 62 h 76"/>
                  <a:gd name="T76" fmla="*/ 93 w 106"/>
                  <a:gd name="T77" fmla="*/ 57 h 76"/>
                  <a:gd name="T78" fmla="*/ 91 w 106"/>
                  <a:gd name="T79" fmla="*/ 47 h 76"/>
                  <a:gd name="T80" fmla="*/ 99 w 106"/>
                  <a:gd name="T81" fmla="*/ 48 h 76"/>
                  <a:gd name="T82" fmla="*/ 105 w 106"/>
                  <a:gd name="T83" fmla="*/ 43 h 76"/>
                  <a:gd name="T84" fmla="*/ 99 w 106"/>
                  <a:gd name="T85"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6" h="76">
                    <a:moveTo>
                      <a:pt x="99" y="37"/>
                    </a:moveTo>
                    <a:cubicBezTo>
                      <a:pt x="97" y="37"/>
                      <a:pt x="96" y="32"/>
                      <a:pt x="92" y="31"/>
                    </a:cubicBezTo>
                    <a:cubicBezTo>
                      <a:pt x="89" y="30"/>
                      <a:pt x="90" y="26"/>
                      <a:pt x="87" y="24"/>
                    </a:cubicBezTo>
                    <a:cubicBezTo>
                      <a:pt x="84" y="22"/>
                      <a:pt x="86" y="19"/>
                      <a:pt x="86" y="16"/>
                    </a:cubicBezTo>
                    <a:cubicBezTo>
                      <a:pt x="86" y="13"/>
                      <a:pt x="86" y="9"/>
                      <a:pt x="85" y="8"/>
                    </a:cubicBezTo>
                    <a:cubicBezTo>
                      <a:pt x="83" y="7"/>
                      <a:pt x="77" y="4"/>
                      <a:pt x="74" y="5"/>
                    </a:cubicBezTo>
                    <a:cubicBezTo>
                      <a:pt x="72" y="6"/>
                      <a:pt x="70" y="7"/>
                      <a:pt x="68" y="5"/>
                    </a:cubicBezTo>
                    <a:cubicBezTo>
                      <a:pt x="67" y="3"/>
                      <a:pt x="65" y="2"/>
                      <a:pt x="63" y="2"/>
                    </a:cubicBezTo>
                    <a:cubicBezTo>
                      <a:pt x="60" y="3"/>
                      <a:pt x="58" y="2"/>
                      <a:pt x="57" y="1"/>
                    </a:cubicBezTo>
                    <a:cubicBezTo>
                      <a:pt x="56" y="0"/>
                      <a:pt x="56" y="0"/>
                      <a:pt x="56" y="0"/>
                    </a:cubicBezTo>
                    <a:cubicBezTo>
                      <a:pt x="55" y="0"/>
                      <a:pt x="53" y="0"/>
                      <a:pt x="53" y="1"/>
                    </a:cubicBezTo>
                    <a:cubicBezTo>
                      <a:pt x="51" y="3"/>
                      <a:pt x="51" y="5"/>
                      <a:pt x="48" y="5"/>
                    </a:cubicBezTo>
                    <a:cubicBezTo>
                      <a:pt x="46" y="5"/>
                      <a:pt x="43" y="4"/>
                      <a:pt x="41" y="6"/>
                    </a:cubicBezTo>
                    <a:cubicBezTo>
                      <a:pt x="38" y="8"/>
                      <a:pt x="37" y="11"/>
                      <a:pt x="38" y="12"/>
                    </a:cubicBezTo>
                    <a:cubicBezTo>
                      <a:pt x="38" y="14"/>
                      <a:pt x="38" y="17"/>
                      <a:pt x="36" y="17"/>
                    </a:cubicBezTo>
                    <a:cubicBezTo>
                      <a:pt x="34" y="17"/>
                      <a:pt x="35" y="19"/>
                      <a:pt x="33" y="20"/>
                    </a:cubicBezTo>
                    <a:cubicBezTo>
                      <a:pt x="31" y="20"/>
                      <a:pt x="27" y="23"/>
                      <a:pt x="27" y="25"/>
                    </a:cubicBezTo>
                    <a:cubicBezTo>
                      <a:pt x="27" y="27"/>
                      <a:pt x="27" y="30"/>
                      <a:pt x="25" y="30"/>
                    </a:cubicBezTo>
                    <a:cubicBezTo>
                      <a:pt x="24" y="30"/>
                      <a:pt x="19" y="31"/>
                      <a:pt x="18" y="33"/>
                    </a:cubicBezTo>
                    <a:cubicBezTo>
                      <a:pt x="17" y="34"/>
                      <a:pt x="15" y="36"/>
                      <a:pt x="12" y="35"/>
                    </a:cubicBezTo>
                    <a:cubicBezTo>
                      <a:pt x="11" y="35"/>
                      <a:pt x="7" y="35"/>
                      <a:pt x="4" y="35"/>
                    </a:cubicBezTo>
                    <a:cubicBezTo>
                      <a:pt x="4" y="35"/>
                      <a:pt x="4" y="35"/>
                      <a:pt x="4" y="36"/>
                    </a:cubicBezTo>
                    <a:cubicBezTo>
                      <a:pt x="3" y="39"/>
                      <a:pt x="4" y="42"/>
                      <a:pt x="6" y="44"/>
                    </a:cubicBezTo>
                    <a:cubicBezTo>
                      <a:pt x="8" y="46"/>
                      <a:pt x="8" y="53"/>
                      <a:pt x="6" y="54"/>
                    </a:cubicBezTo>
                    <a:cubicBezTo>
                      <a:pt x="4" y="55"/>
                      <a:pt x="0" y="58"/>
                      <a:pt x="0" y="60"/>
                    </a:cubicBezTo>
                    <a:cubicBezTo>
                      <a:pt x="0" y="61"/>
                      <a:pt x="4" y="63"/>
                      <a:pt x="3" y="65"/>
                    </a:cubicBezTo>
                    <a:cubicBezTo>
                      <a:pt x="3" y="67"/>
                      <a:pt x="3" y="69"/>
                      <a:pt x="3" y="72"/>
                    </a:cubicBezTo>
                    <a:cubicBezTo>
                      <a:pt x="5" y="72"/>
                      <a:pt x="7" y="72"/>
                      <a:pt x="9" y="70"/>
                    </a:cubicBezTo>
                    <a:cubicBezTo>
                      <a:pt x="11" y="68"/>
                      <a:pt x="12" y="66"/>
                      <a:pt x="17" y="66"/>
                    </a:cubicBezTo>
                    <a:cubicBezTo>
                      <a:pt x="21" y="66"/>
                      <a:pt x="34" y="66"/>
                      <a:pt x="36" y="68"/>
                    </a:cubicBezTo>
                    <a:cubicBezTo>
                      <a:pt x="38" y="71"/>
                      <a:pt x="43" y="69"/>
                      <a:pt x="46" y="70"/>
                    </a:cubicBezTo>
                    <a:cubicBezTo>
                      <a:pt x="49" y="71"/>
                      <a:pt x="54" y="73"/>
                      <a:pt x="54" y="71"/>
                    </a:cubicBezTo>
                    <a:cubicBezTo>
                      <a:pt x="54" y="69"/>
                      <a:pt x="58" y="73"/>
                      <a:pt x="61" y="72"/>
                    </a:cubicBezTo>
                    <a:cubicBezTo>
                      <a:pt x="64" y="70"/>
                      <a:pt x="67" y="75"/>
                      <a:pt x="69" y="74"/>
                    </a:cubicBezTo>
                    <a:cubicBezTo>
                      <a:pt x="70" y="73"/>
                      <a:pt x="77" y="73"/>
                      <a:pt x="79" y="75"/>
                    </a:cubicBezTo>
                    <a:cubicBezTo>
                      <a:pt x="81" y="76"/>
                      <a:pt x="81" y="73"/>
                      <a:pt x="81" y="71"/>
                    </a:cubicBezTo>
                    <a:cubicBezTo>
                      <a:pt x="81" y="69"/>
                      <a:pt x="88" y="64"/>
                      <a:pt x="88" y="64"/>
                    </a:cubicBezTo>
                    <a:cubicBezTo>
                      <a:pt x="88" y="64"/>
                      <a:pt x="92" y="63"/>
                      <a:pt x="95" y="62"/>
                    </a:cubicBezTo>
                    <a:cubicBezTo>
                      <a:pt x="94" y="61"/>
                      <a:pt x="94" y="60"/>
                      <a:pt x="93" y="57"/>
                    </a:cubicBezTo>
                    <a:cubicBezTo>
                      <a:pt x="92" y="52"/>
                      <a:pt x="90" y="49"/>
                      <a:pt x="91" y="47"/>
                    </a:cubicBezTo>
                    <a:cubicBezTo>
                      <a:pt x="93" y="45"/>
                      <a:pt x="97" y="49"/>
                      <a:pt x="99" y="48"/>
                    </a:cubicBezTo>
                    <a:cubicBezTo>
                      <a:pt x="102" y="47"/>
                      <a:pt x="106" y="45"/>
                      <a:pt x="105" y="43"/>
                    </a:cubicBezTo>
                    <a:cubicBezTo>
                      <a:pt x="105" y="41"/>
                      <a:pt x="101" y="38"/>
                      <a:pt x="99" y="37"/>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40" name="Freeform 86">
                <a:extLst>
                  <a:ext uri="{FF2B5EF4-FFF2-40B4-BE49-F238E27FC236}">
                    <a16:creationId xmlns:a16="http://schemas.microsoft.com/office/drawing/2014/main" id="{328EBCE9-B0A0-4C29-A841-1517680FA8AA}"/>
                  </a:ext>
                </a:extLst>
              </p:cNvPr>
              <p:cNvSpPr>
                <a:spLocks/>
              </p:cNvSpPr>
              <p:nvPr/>
            </p:nvSpPr>
            <p:spPr bwMode="auto">
              <a:xfrm>
                <a:off x="4833938" y="2471738"/>
                <a:ext cx="182562" cy="87313"/>
              </a:xfrm>
              <a:custGeom>
                <a:avLst/>
                <a:gdLst>
                  <a:gd name="T0" fmla="*/ 28 w 83"/>
                  <a:gd name="T1" fmla="*/ 28 h 40"/>
                  <a:gd name="T2" fmla="*/ 42 w 83"/>
                  <a:gd name="T3" fmla="*/ 28 h 40"/>
                  <a:gd name="T4" fmla="*/ 49 w 83"/>
                  <a:gd name="T5" fmla="*/ 30 h 40"/>
                  <a:gd name="T6" fmla="*/ 60 w 83"/>
                  <a:gd name="T7" fmla="*/ 36 h 40"/>
                  <a:gd name="T8" fmla="*/ 65 w 83"/>
                  <a:gd name="T9" fmla="*/ 40 h 40"/>
                  <a:gd name="T10" fmla="*/ 68 w 83"/>
                  <a:gd name="T11" fmla="*/ 37 h 40"/>
                  <a:gd name="T12" fmla="*/ 75 w 83"/>
                  <a:gd name="T13" fmla="*/ 36 h 40"/>
                  <a:gd name="T14" fmla="*/ 80 w 83"/>
                  <a:gd name="T15" fmla="*/ 32 h 40"/>
                  <a:gd name="T16" fmla="*/ 83 w 83"/>
                  <a:gd name="T17" fmla="*/ 31 h 40"/>
                  <a:gd name="T18" fmla="*/ 81 w 83"/>
                  <a:gd name="T19" fmla="*/ 24 h 40"/>
                  <a:gd name="T20" fmla="*/ 77 w 83"/>
                  <a:gd name="T21" fmla="*/ 17 h 40"/>
                  <a:gd name="T22" fmla="*/ 76 w 83"/>
                  <a:gd name="T23" fmla="*/ 11 h 40"/>
                  <a:gd name="T24" fmla="*/ 74 w 83"/>
                  <a:gd name="T25" fmla="*/ 8 h 40"/>
                  <a:gd name="T26" fmla="*/ 63 w 83"/>
                  <a:gd name="T27" fmla="*/ 8 h 40"/>
                  <a:gd name="T28" fmla="*/ 52 w 83"/>
                  <a:gd name="T29" fmla="*/ 1 h 40"/>
                  <a:gd name="T30" fmla="*/ 40 w 83"/>
                  <a:gd name="T31" fmla="*/ 1 h 40"/>
                  <a:gd name="T32" fmla="*/ 39 w 83"/>
                  <a:gd name="T33" fmla="*/ 12 h 40"/>
                  <a:gd name="T34" fmla="*/ 30 w 83"/>
                  <a:gd name="T35" fmla="*/ 17 h 40"/>
                  <a:gd name="T36" fmla="*/ 20 w 83"/>
                  <a:gd name="T37" fmla="*/ 5 h 40"/>
                  <a:gd name="T38" fmla="*/ 9 w 83"/>
                  <a:gd name="T39" fmla="*/ 10 h 40"/>
                  <a:gd name="T40" fmla="*/ 4 w 83"/>
                  <a:gd name="T41" fmla="*/ 19 h 40"/>
                  <a:gd name="T42" fmla="*/ 3 w 83"/>
                  <a:gd name="T43" fmla="*/ 30 h 40"/>
                  <a:gd name="T44" fmla="*/ 3 w 83"/>
                  <a:gd name="T45" fmla="*/ 30 h 40"/>
                  <a:gd name="T46" fmla="*/ 12 w 83"/>
                  <a:gd name="T47" fmla="*/ 28 h 40"/>
                  <a:gd name="T48" fmla="*/ 28 w 83"/>
                  <a:gd name="T49"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 h="40">
                    <a:moveTo>
                      <a:pt x="28" y="28"/>
                    </a:moveTo>
                    <a:cubicBezTo>
                      <a:pt x="31" y="28"/>
                      <a:pt x="38" y="29"/>
                      <a:pt x="42" y="28"/>
                    </a:cubicBezTo>
                    <a:cubicBezTo>
                      <a:pt x="46" y="26"/>
                      <a:pt x="46" y="31"/>
                      <a:pt x="49" y="30"/>
                    </a:cubicBezTo>
                    <a:cubicBezTo>
                      <a:pt x="51" y="30"/>
                      <a:pt x="57" y="33"/>
                      <a:pt x="60" y="36"/>
                    </a:cubicBezTo>
                    <a:cubicBezTo>
                      <a:pt x="61" y="37"/>
                      <a:pt x="63" y="38"/>
                      <a:pt x="65" y="40"/>
                    </a:cubicBezTo>
                    <a:cubicBezTo>
                      <a:pt x="66" y="39"/>
                      <a:pt x="66" y="38"/>
                      <a:pt x="68" y="37"/>
                    </a:cubicBezTo>
                    <a:cubicBezTo>
                      <a:pt x="70" y="35"/>
                      <a:pt x="73" y="36"/>
                      <a:pt x="75" y="36"/>
                    </a:cubicBezTo>
                    <a:cubicBezTo>
                      <a:pt x="78" y="36"/>
                      <a:pt x="78" y="34"/>
                      <a:pt x="80" y="32"/>
                    </a:cubicBezTo>
                    <a:cubicBezTo>
                      <a:pt x="80" y="31"/>
                      <a:pt x="82" y="31"/>
                      <a:pt x="83" y="31"/>
                    </a:cubicBezTo>
                    <a:cubicBezTo>
                      <a:pt x="82" y="29"/>
                      <a:pt x="82" y="25"/>
                      <a:pt x="81" y="24"/>
                    </a:cubicBezTo>
                    <a:cubicBezTo>
                      <a:pt x="79" y="22"/>
                      <a:pt x="76" y="19"/>
                      <a:pt x="77" y="17"/>
                    </a:cubicBezTo>
                    <a:cubicBezTo>
                      <a:pt x="78" y="16"/>
                      <a:pt x="78" y="13"/>
                      <a:pt x="76" y="11"/>
                    </a:cubicBezTo>
                    <a:cubicBezTo>
                      <a:pt x="75" y="10"/>
                      <a:pt x="74" y="9"/>
                      <a:pt x="74" y="8"/>
                    </a:cubicBezTo>
                    <a:cubicBezTo>
                      <a:pt x="70" y="8"/>
                      <a:pt x="64" y="7"/>
                      <a:pt x="63" y="8"/>
                    </a:cubicBezTo>
                    <a:cubicBezTo>
                      <a:pt x="61" y="8"/>
                      <a:pt x="53" y="2"/>
                      <a:pt x="52" y="1"/>
                    </a:cubicBezTo>
                    <a:cubicBezTo>
                      <a:pt x="51" y="0"/>
                      <a:pt x="45" y="1"/>
                      <a:pt x="40" y="1"/>
                    </a:cubicBezTo>
                    <a:cubicBezTo>
                      <a:pt x="37" y="5"/>
                      <a:pt x="39" y="7"/>
                      <a:pt x="39" y="12"/>
                    </a:cubicBezTo>
                    <a:cubicBezTo>
                      <a:pt x="39" y="18"/>
                      <a:pt x="33" y="17"/>
                      <a:pt x="30" y="17"/>
                    </a:cubicBezTo>
                    <a:cubicBezTo>
                      <a:pt x="26" y="17"/>
                      <a:pt x="21" y="7"/>
                      <a:pt x="20" y="5"/>
                    </a:cubicBezTo>
                    <a:cubicBezTo>
                      <a:pt x="18" y="3"/>
                      <a:pt x="13" y="8"/>
                      <a:pt x="9" y="10"/>
                    </a:cubicBezTo>
                    <a:cubicBezTo>
                      <a:pt x="5" y="12"/>
                      <a:pt x="7" y="17"/>
                      <a:pt x="4" y="19"/>
                    </a:cubicBezTo>
                    <a:cubicBezTo>
                      <a:pt x="2" y="21"/>
                      <a:pt x="0" y="25"/>
                      <a:pt x="3" y="30"/>
                    </a:cubicBezTo>
                    <a:cubicBezTo>
                      <a:pt x="3" y="30"/>
                      <a:pt x="3" y="30"/>
                      <a:pt x="3" y="30"/>
                    </a:cubicBezTo>
                    <a:cubicBezTo>
                      <a:pt x="6" y="30"/>
                      <a:pt x="10" y="29"/>
                      <a:pt x="12" y="28"/>
                    </a:cubicBezTo>
                    <a:cubicBezTo>
                      <a:pt x="15" y="25"/>
                      <a:pt x="25" y="28"/>
                      <a:pt x="28" y="28"/>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41" name="Freeform 87">
                <a:extLst>
                  <a:ext uri="{FF2B5EF4-FFF2-40B4-BE49-F238E27FC236}">
                    <a16:creationId xmlns:a16="http://schemas.microsoft.com/office/drawing/2014/main" id="{A97D35EE-587D-47E6-B446-073678626486}"/>
                  </a:ext>
                </a:extLst>
              </p:cNvPr>
              <p:cNvSpPr>
                <a:spLocks/>
              </p:cNvSpPr>
              <p:nvPr/>
            </p:nvSpPr>
            <p:spPr bwMode="auto">
              <a:xfrm>
                <a:off x="4833938" y="2527300"/>
                <a:ext cx="142875" cy="92075"/>
              </a:xfrm>
              <a:custGeom>
                <a:avLst/>
                <a:gdLst>
                  <a:gd name="T0" fmla="*/ 9 w 65"/>
                  <a:gd name="T1" fmla="*/ 21 h 42"/>
                  <a:gd name="T2" fmla="*/ 16 w 65"/>
                  <a:gd name="T3" fmla="*/ 24 h 42"/>
                  <a:gd name="T4" fmla="*/ 22 w 65"/>
                  <a:gd name="T5" fmla="*/ 27 h 42"/>
                  <a:gd name="T6" fmla="*/ 22 w 65"/>
                  <a:gd name="T7" fmla="*/ 35 h 42"/>
                  <a:gd name="T8" fmla="*/ 31 w 65"/>
                  <a:gd name="T9" fmla="*/ 41 h 42"/>
                  <a:gd name="T10" fmla="*/ 39 w 65"/>
                  <a:gd name="T11" fmla="*/ 41 h 42"/>
                  <a:gd name="T12" fmla="*/ 45 w 65"/>
                  <a:gd name="T13" fmla="*/ 39 h 42"/>
                  <a:gd name="T14" fmla="*/ 52 w 65"/>
                  <a:gd name="T15" fmla="*/ 36 h 42"/>
                  <a:gd name="T16" fmla="*/ 54 w 65"/>
                  <a:gd name="T17" fmla="*/ 31 h 42"/>
                  <a:gd name="T18" fmla="*/ 60 w 65"/>
                  <a:gd name="T19" fmla="*/ 26 h 42"/>
                  <a:gd name="T20" fmla="*/ 63 w 65"/>
                  <a:gd name="T21" fmla="*/ 23 h 42"/>
                  <a:gd name="T22" fmla="*/ 65 w 65"/>
                  <a:gd name="T23" fmla="*/ 18 h 42"/>
                  <a:gd name="T24" fmla="*/ 65 w 65"/>
                  <a:gd name="T25" fmla="*/ 15 h 42"/>
                  <a:gd name="T26" fmla="*/ 60 w 65"/>
                  <a:gd name="T27" fmla="*/ 11 h 42"/>
                  <a:gd name="T28" fmla="*/ 49 w 65"/>
                  <a:gd name="T29" fmla="*/ 5 h 42"/>
                  <a:gd name="T30" fmla="*/ 42 w 65"/>
                  <a:gd name="T31" fmla="*/ 3 h 42"/>
                  <a:gd name="T32" fmla="*/ 28 w 65"/>
                  <a:gd name="T33" fmla="*/ 3 h 42"/>
                  <a:gd name="T34" fmla="*/ 12 w 65"/>
                  <a:gd name="T35" fmla="*/ 3 h 42"/>
                  <a:gd name="T36" fmla="*/ 3 w 65"/>
                  <a:gd name="T37" fmla="*/ 5 h 42"/>
                  <a:gd name="T38" fmla="*/ 2 w 65"/>
                  <a:gd name="T39" fmla="*/ 17 h 42"/>
                  <a:gd name="T40" fmla="*/ 2 w 65"/>
                  <a:gd name="T41" fmla="*/ 21 h 42"/>
                  <a:gd name="T42" fmla="*/ 9 w 65"/>
                  <a:gd name="T4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42">
                    <a:moveTo>
                      <a:pt x="9" y="21"/>
                    </a:moveTo>
                    <a:cubicBezTo>
                      <a:pt x="10" y="23"/>
                      <a:pt x="14" y="24"/>
                      <a:pt x="16" y="24"/>
                    </a:cubicBezTo>
                    <a:cubicBezTo>
                      <a:pt x="17" y="23"/>
                      <a:pt x="22" y="25"/>
                      <a:pt x="22" y="27"/>
                    </a:cubicBezTo>
                    <a:cubicBezTo>
                      <a:pt x="22" y="29"/>
                      <a:pt x="21" y="35"/>
                      <a:pt x="22" y="35"/>
                    </a:cubicBezTo>
                    <a:cubicBezTo>
                      <a:pt x="23" y="35"/>
                      <a:pt x="30" y="38"/>
                      <a:pt x="31" y="41"/>
                    </a:cubicBezTo>
                    <a:cubicBezTo>
                      <a:pt x="34" y="41"/>
                      <a:pt x="38" y="41"/>
                      <a:pt x="39" y="41"/>
                    </a:cubicBezTo>
                    <a:cubicBezTo>
                      <a:pt x="42" y="42"/>
                      <a:pt x="44" y="40"/>
                      <a:pt x="45" y="39"/>
                    </a:cubicBezTo>
                    <a:cubicBezTo>
                      <a:pt x="46" y="37"/>
                      <a:pt x="51" y="36"/>
                      <a:pt x="52" y="36"/>
                    </a:cubicBezTo>
                    <a:cubicBezTo>
                      <a:pt x="54" y="36"/>
                      <a:pt x="54" y="33"/>
                      <a:pt x="54" y="31"/>
                    </a:cubicBezTo>
                    <a:cubicBezTo>
                      <a:pt x="54" y="29"/>
                      <a:pt x="58" y="26"/>
                      <a:pt x="60" y="26"/>
                    </a:cubicBezTo>
                    <a:cubicBezTo>
                      <a:pt x="62" y="25"/>
                      <a:pt x="61" y="23"/>
                      <a:pt x="63" y="23"/>
                    </a:cubicBezTo>
                    <a:cubicBezTo>
                      <a:pt x="65" y="23"/>
                      <a:pt x="65" y="20"/>
                      <a:pt x="65" y="18"/>
                    </a:cubicBezTo>
                    <a:cubicBezTo>
                      <a:pt x="64" y="17"/>
                      <a:pt x="65" y="16"/>
                      <a:pt x="65" y="15"/>
                    </a:cubicBezTo>
                    <a:cubicBezTo>
                      <a:pt x="63" y="13"/>
                      <a:pt x="61" y="12"/>
                      <a:pt x="60" y="11"/>
                    </a:cubicBezTo>
                    <a:cubicBezTo>
                      <a:pt x="57" y="8"/>
                      <a:pt x="51" y="5"/>
                      <a:pt x="49" y="5"/>
                    </a:cubicBezTo>
                    <a:cubicBezTo>
                      <a:pt x="46" y="6"/>
                      <a:pt x="46" y="1"/>
                      <a:pt x="42" y="3"/>
                    </a:cubicBezTo>
                    <a:cubicBezTo>
                      <a:pt x="38" y="4"/>
                      <a:pt x="31" y="3"/>
                      <a:pt x="28" y="3"/>
                    </a:cubicBezTo>
                    <a:cubicBezTo>
                      <a:pt x="25" y="3"/>
                      <a:pt x="15" y="0"/>
                      <a:pt x="12" y="3"/>
                    </a:cubicBezTo>
                    <a:cubicBezTo>
                      <a:pt x="10" y="4"/>
                      <a:pt x="6" y="5"/>
                      <a:pt x="3" y="5"/>
                    </a:cubicBezTo>
                    <a:cubicBezTo>
                      <a:pt x="5" y="10"/>
                      <a:pt x="4" y="15"/>
                      <a:pt x="2" y="17"/>
                    </a:cubicBezTo>
                    <a:cubicBezTo>
                      <a:pt x="0" y="19"/>
                      <a:pt x="1" y="20"/>
                      <a:pt x="2" y="21"/>
                    </a:cubicBezTo>
                    <a:cubicBezTo>
                      <a:pt x="5" y="20"/>
                      <a:pt x="8" y="20"/>
                      <a:pt x="9" y="21"/>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42" name="Freeform 88">
                <a:extLst>
                  <a:ext uri="{FF2B5EF4-FFF2-40B4-BE49-F238E27FC236}">
                    <a16:creationId xmlns:a16="http://schemas.microsoft.com/office/drawing/2014/main" id="{92AC674B-4D49-49BE-A61A-6FD00A38795A}"/>
                  </a:ext>
                </a:extLst>
              </p:cNvPr>
              <p:cNvSpPr>
                <a:spLocks/>
              </p:cNvSpPr>
              <p:nvPr/>
            </p:nvSpPr>
            <p:spPr bwMode="auto">
              <a:xfrm>
                <a:off x="4479925" y="2825750"/>
                <a:ext cx="112712" cy="60324"/>
              </a:xfrm>
              <a:custGeom>
                <a:avLst/>
                <a:gdLst>
                  <a:gd name="T0" fmla="*/ 45 w 51"/>
                  <a:gd name="T1" fmla="*/ 11 h 28"/>
                  <a:gd name="T2" fmla="*/ 39 w 51"/>
                  <a:gd name="T3" fmla="*/ 8 h 28"/>
                  <a:gd name="T4" fmla="*/ 39 w 51"/>
                  <a:gd name="T5" fmla="*/ 3 h 28"/>
                  <a:gd name="T6" fmla="*/ 33 w 51"/>
                  <a:gd name="T7" fmla="*/ 1 h 28"/>
                  <a:gd name="T8" fmla="*/ 25 w 51"/>
                  <a:gd name="T9" fmla="*/ 1 h 28"/>
                  <a:gd name="T10" fmla="*/ 16 w 51"/>
                  <a:gd name="T11" fmla="*/ 1 h 28"/>
                  <a:gd name="T12" fmla="*/ 14 w 51"/>
                  <a:gd name="T13" fmla="*/ 3 h 28"/>
                  <a:gd name="T14" fmla="*/ 8 w 51"/>
                  <a:gd name="T15" fmla="*/ 8 h 28"/>
                  <a:gd name="T16" fmla="*/ 1 w 51"/>
                  <a:gd name="T17" fmla="*/ 17 h 28"/>
                  <a:gd name="T18" fmla="*/ 3 w 51"/>
                  <a:gd name="T19" fmla="*/ 20 h 28"/>
                  <a:gd name="T20" fmla="*/ 8 w 51"/>
                  <a:gd name="T21" fmla="*/ 21 h 28"/>
                  <a:gd name="T22" fmla="*/ 10 w 51"/>
                  <a:gd name="T23" fmla="*/ 26 h 28"/>
                  <a:gd name="T24" fmla="*/ 10 w 51"/>
                  <a:gd name="T25" fmla="*/ 27 h 28"/>
                  <a:gd name="T26" fmla="*/ 19 w 51"/>
                  <a:gd name="T27" fmla="*/ 26 h 28"/>
                  <a:gd name="T28" fmla="*/ 25 w 51"/>
                  <a:gd name="T29" fmla="*/ 18 h 28"/>
                  <a:gd name="T30" fmla="*/ 31 w 51"/>
                  <a:gd name="T31" fmla="*/ 26 h 28"/>
                  <a:gd name="T32" fmla="*/ 34 w 51"/>
                  <a:gd name="T33" fmla="*/ 22 h 28"/>
                  <a:gd name="T34" fmla="*/ 38 w 51"/>
                  <a:gd name="T35" fmla="*/ 19 h 28"/>
                  <a:gd name="T36" fmla="*/ 44 w 51"/>
                  <a:gd name="T37" fmla="*/ 18 h 28"/>
                  <a:gd name="T38" fmla="*/ 47 w 51"/>
                  <a:gd name="T39" fmla="*/ 17 h 28"/>
                  <a:gd name="T40" fmla="*/ 49 w 51"/>
                  <a:gd name="T41" fmla="*/ 14 h 28"/>
                  <a:gd name="T42" fmla="*/ 51 w 51"/>
                  <a:gd name="T43" fmla="*/ 12 h 28"/>
                  <a:gd name="T44" fmla="*/ 45 w 51"/>
                  <a:gd name="T45"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28">
                    <a:moveTo>
                      <a:pt x="45" y="11"/>
                    </a:moveTo>
                    <a:cubicBezTo>
                      <a:pt x="43" y="12"/>
                      <a:pt x="39" y="9"/>
                      <a:pt x="39" y="8"/>
                    </a:cubicBezTo>
                    <a:cubicBezTo>
                      <a:pt x="39" y="7"/>
                      <a:pt x="39" y="5"/>
                      <a:pt x="39" y="3"/>
                    </a:cubicBezTo>
                    <a:cubicBezTo>
                      <a:pt x="37" y="2"/>
                      <a:pt x="35" y="1"/>
                      <a:pt x="33" y="1"/>
                    </a:cubicBezTo>
                    <a:cubicBezTo>
                      <a:pt x="30" y="0"/>
                      <a:pt x="28" y="0"/>
                      <a:pt x="25" y="1"/>
                    </a:cubicBezTo>
                    <a:cubicBezTo>
                      <a:pt x="23" y="2"/>
                      <a:pt x="19" y="2"/>
                      <a:pt x="16" y="1"/>
                    </a:cubicBezTo>
                    <a:cubicBezTo>
                      <a:pt x="15" y="2"/>
                      <a:pt x="15" y="3"/>
                      <a:pt x="14" y="3"/>
                    </a:cubicBezTo>
                    <a:cubicBezTo>
                      <a:pt x="12" y="3"/>
                      <a:pt x="9" y="5"/>
                      <a:pt x="8" y="8"/>
                    </a:cubicBezTo>
                    <a:cubicBezTo>
                      <a:pt x="8" y="10"/>
                      <a:pt x="3" y="12"/>
                      <a:pt x="1" y="17"/>
                    </a:cubicBezTo>
                    <a:cubicBezTo>
                      <a:pt x="0" y="21"/>
                      <a:pt x="0" y="23"/>
                      <a:pt x="3" y="20"/>
                    </a:cubicBezTo>
                    <a:cubicBezTo>
                      <a:pt x="5" y="18"/>
                      <a:pt x="8" y="19"/>
                      <a:pt x="8" y="21"/>
                    </a:cubicBezTo>
                    <a:cubicBezTo>
                      <a:pt x="8" y="23"/>
                      <a:pt x="11" y="23"/>
                      <a:pt x="10" y="26"/>
                    </a:cubicBezTo>
                    <a:cubicBezTo>
                      <a:pt x="10" y="26"/>
                      <a:pt x="10" y="27"/>
                      <a:pt x="10" y="27"/>
                    </a:cubicBezTo>
                    <a:cubicBezTo>
                      <a:pt x="13" y="26"/>
                      <a:pt x="18" y="26"/>
                      <a:pt x="19" y="26"/>
                    </a:cubicBezTo>
                    <a:cubicBezTo>
                      <a:pt x="22" y="26"/>
                      <a:pt x="24" y="19"/>
                      <a:pt x="25" y="18"/>
                    </a:cubicBezTo>
                    <a:cubicBezTo>
                      <a:pt x="26" y="17"/>
                      <a:pt x="29" y="23"/>
                      <a:pt x="31" y="26"/>
                    </a:cubicBezTo>
                    <a:cubicBezTo>
                      <a:pt x="34" y="28"/>
                      <a:pt x="34" y="24"/>
                      <a:pt x="34" y="22"/>
                    </a:cubicBezTo>
                    <a:cubicBezTo>
                      <a:pt x="34" y="20"/>
                      <a:pt x="37" y="19"/>
                      <a:pt x="38" y="19"/>
                    </a:cubicBezTo>
                    <a:cubicBezTo>
                      <a:pt x="40" y="20"/>
                      <a:pt x="44" y="20"/>
                      <a:pt x="44" y="18"/>
                    </a:cubicBezTo>
                    <a:cubicBezTo>
                      <a:pt x="44" y="16"/>
                      <a:pt x="46" y="17"/>
                      <a:pt x="47" y="17"/>
                    </a:cubicBezTo>
                    <a:cubicBezTo>
                      <a:pt x="48" y="17"/>
                      <a:pt x="49" y="14"/>
                      <a:pt x="49" y="14"/>
                    </a:cubicBezTo>
                    <a:cubicBezTo>
                      <a:pt x="51" y="12"/>
                      <a:pt x="51" y="12"/>
                      <a:pt x="51" y="12"/>
                    </a:cubicBezTo>
                    <a:cubicBezTo>
                      <a:pt x="49" y="11"/>
                      <a:pt x="47" y="10"/>
                      <a:pt x="45" y="11"/>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43" name="Freeform 89">
                <a:extLst>
                  <a:ext uri="{FF2B5EF4-FFF2-40B4-BE49-F238E27FC236}">
                    <a16:creationId xmlns:a16="http://schemas.microsoft.com/office/drawing/2014/main" id="{73995567-8B5D-4AAE-9E47-17A5B5F19DF3}"/>
                  </a:ext>
                </a:extLst>
              </p:cNvPr>
              <p:cNvSpPr>
                <a:spLocks/>
              </p:cNvSpPr>
              <p:nvPr/>
            </p:nvSpPr>
            <p:spPr bwMode="auto">
              <a:xfrm>
                <a:off x="4478338" y="2587625"/>
                <a:ext cx="222250" cy="250826"/>
              </a:xfrm>
              <a:custGeom>
                <a:avLst/>
                <a:gdLst>
                  <a:gd name="T0" fmla="*/ 13 w 101"/>
                  <a:gd name="T1" fmla="*/ 30 h 114"/>
                  <a:gd name="T2" fmla="*/ 7 w 101"/>
                  <a:gd name="T3" fmla="*/ 35 h 114"/>
                  <a:gd name="T4" fmla="*/ 11 w 101"/>
                  <a:gd name="T5" fmla="*/ 41 h 114"/>
                  <a:gd name="T6" fmla="*/ 8 w 101"/>
                  <a:gd name="T7" fmla="*/ 45 h 114"/>
                  <a:gd name="T8" fmla="*/ 2 w 101"/>
                  <a:gd name="T9" fmla="*/ 48 h 114"/>
                  <a:gd name="T10" fmla="*/ 1 w 101"/>
                  <a:gd name="T11" fmla="*/ 53 h 114"/>
                  <a:gd name="T12" fmla="*/ 0 w 101"/>
                  <a:gd name="T13" fmla="*/ 62 h 114"/>
                  <a:gd name="T14" fmla="*/ 3 w 101"/>
                  <a:gd name="T15" fmla="*/ 69 h 114"/>
                  <a:gd name="T16" fmla="*/ 1 w 101"/>
                  <a:gd name="T17" fmla="*/ 73 h 114"/>
                  <a:gd name="T18" fmla="*/ 4 w 101"/>
                  <a:gd name="T19" fmla="*/ 83 h 114"/>
                  <a:gd name="T20" fmla="*/ 7 w 101"/>
                  <a:gd name="T21" fmla="*/ 84 h 114"/>
                  <a:gd name="T22" fmla="*/ 14 w 101"/>
                  <a:gd name="T23" fmla="*/ 87 h 114"/>
                  <a:gd name="T24" fmla="*/ 20 w 101"/>
                  <a:gd name="T25" fmla="*/ 89 h 114"/>
                  <a:gd name="T26" fmla="*/ 22 w 101"/>
                  <a:gd name="T27" fmla="*/ 93 h 114"/>
                  <a:gd name="T28" fmla="*/ 18 w 101"/>
                  <a:gd name="T29" fmla="*/ 102 h 114"/>
                  <a:gd name="T30" fmla="*/ 17 w 101"/>
                  <a:gd name="T31" fmla="*/ 109 h 114"/>
                  <a:gd name="T32" fmla="*/ 26 w 101"/>
                  <a:gd name="T33" fmla="*/ 109 h 114"/>
                  <a:gd name="T34" fmla="*/ 34 w 101"/>
                  <a:gd name="T35" fmla="*/ 109 h 114"/>
                  <a:gd name="T36" fmla="*/ 40 w 101"/>
                  <a:gd name="T37" fmla="*/ 111 h 114"/>
                  <a:gd name="T38" fmla="*/ 42 w 101"/>
                  <a:gd name="T39" fmla="*/ 110 h 114"/>
                  <a:gd name="T40" fmla="*/ 48 w 101"/>
                  <a:gd name="T41" fmla="*/ 112 h 114"/>
                  <a:gd name="T42" fmla="*/ 55 w 101"/>
                  <a:gd name="T43" fmla="*/ 111 h 114"/>
                  <a:gd name="T44" fmla="*/ 61 w 101"/>
                  <a:gd name="T45" fmla="*/ 110 h 114"/>
                  <a:gd name="T46" fmla="*/ 73 w 101"/>
                  <a:gd name="T47" fmla="*/ 108 h 114"/>
                  <a:gd name="T48" fmla="*/ 77 w 101"/>
                  <a:gd name="T49" fmla="*/ 105 h 114"/>
                  <a:gd name="T50" fmla="*/ 82 w 101"/>
                  <a:gd name="T51" fmla="*/ 98 h 114"/>
                  <a:gd name="T52" fmla="*/ 88 w 101"/>
                  <a:gd name="T53" fmla="*/ 93 h 114"/>
                  <a:gd name="T54" fmla="*/ 76 w 101"/>
                  <a:gd name="T55" fmla="*/ 84 h 114"/>
                  <a:gd name="T56" fmla="*/ 73 w 101"/>
                  <a:gd name="T57" fmla="*/ 75 h 114"/>
                  <a:gd name="T58" fmla="*/ 72 w 101"/>
                  <a:gd name="T59" fmla="*/ 69 h 114"/>
                  <a:gd name="T60" fmla="*/ 84 w 101"/>
                  <a:gd name="T61" fmla="*/ 64 h 114"/>
                  <a:gd name="T62" fmla="*/ 93 w 101"/>
                  <a:gd name="T63" fmla="*/ 60 h 114"/>
                  <a:gd name="T64" fmla="*/ 99 w 101"/>
                  <a:gd name="T65" fmla="*/ 60 h 114"/>
                  <a:gd name="T66" fmla="*/ 99 w 101"/>
                  <a:gd name="T67" fmla="*/ 53 h 114"/>
                  <a:gd name="T68" fmla="*/ 96 w 101"/>
                  <a:gd name="T69" fmla="*/ 44 h 114"/>
                  <a:gd name="T70" fmla="*/ 95 w 101"/>
                  <a:gd name="T71" fmla="*/ 38 h 114"/>
                  <a:gd name="T72" fmla="*/ 92 w 101"/>
                  <a:gd name="T73" fmla="*/ 33 h 114"/>
                  <a:gd name="T74" fmla="*/ 92 w 101"/>
                  <a:gd name="T75" fmla="*/ 28 h 114"/>
                  <a:gd name="T76" fmla="*/ 92 w 101"/>
                  <a:gd name="T77" fmla="*/ 17 h 114"/>
                  <a:gd name="T78" fmla="*/ 92 w 101"/>
                  <a:gd name="T79" fmla="*/ 15 h 114"/>
                  <a:gd name="T80" fmla="*/ 91 w 101"/>
                  <a:gd name="T81" fmla="*/ 14 h 114"/>
                  <a:gd name="T82" fmla="*/ 84 w 101"/>
                  <a:gd name="T83" fmla="*/ 10 h 114"/>
                  <a:gd name="T84" fmla="*/ 85 w 101"/>
                  <a:gd name="T85" fmla="*/ 4 h 114"/>
                  <a:gd name="T86" fmla="*/ 75 w 101"/>
                  <a:gd name="T87" fmla="*/ 6 h 114"/>
                  <a:gd name="T88" fmla="*/ 63 w 101"/>
                  <a:gd name="T89" fmla="*/ 14 h 114"/>
                  <a:gd name="T90" fmla="*/ 57 w 101"/>
                  <a:gd name="T91" fmla="*/ 9 h 114"/>
                  <a:gd name="T92" fmla="*/ 53 w 101"/>
                  <a:gd name="T93" fmla="*/ 7 h 114"/>
                  <a:gd name="T94" fmla="*/ 44 w 101"/>
                  <a:gd name="T95" fmla="*/ 3 h 114"/>
                  <a:gd name="T96" fmla="*/ 44 w 101"/>
                  <a:gd name="T97" fmla="*/ 1 h 114"/>
                  <a:gd name="T98" fmla="*/ 40 w 101"/>
                  <a:gd name="T99" fmla="*/ 1 h 114"/>
                  <a:gd name="T100" fmla="*/ 29 w 101"/>
                  <a:gd name="T101" fmla="*/ 0 h 114"/>
                  <a:gd name="T102" fmla="*/ 31 w 101"/>
                  <a:gd name="T103" fmla="*/ 5 h 114"/>
                  <a:gd name="T104" fmla="*/ 34 w 101"/>
                  <a:gd name="T105" fmla="*/ 15 h 114"/>
                  <a:gd name="T106" fmla="*/ 29 w 101"/>
                  <a:gd name="T107" fmla="*/ 19 h 114"/>
                  <a:gd name="T108" fmla="*/ 21 w 101"/>
                  <a:gd name="T109" fmla="*/ 18 h 114"/>
                  <a:gd name="T110" fmla="*/ 13 w 101"/>
                  <a:gd name="T111" fmla="*/ 20 h 114"/>
                  <a:gd name="T112" fmla="*/ 12 w 101"/>
                  <a:gd name="T113" fmla="*/ 22 h 114"/>
                  <a:gd name="T114" fmla="*/ 13 w 101"/>
                  <a:gd name="T115" fmla="*/ 3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 h="114">
                    <a:moveTo>
                      <a:pt x="13" y="30"/>
                    </a:moveTo>
                    <a:cubicBezTo>
                      <a:pt x="10" y="34"/>
                      <a:pt x="6" y="34"/>
                      <a:pt x="7" y="35"/>
                    </a:cubicBezTo>
                    <a:cubicBezTo>
                      <a:pt x="8" y="36"/>
                      <a:pt x="12" y="39"/>
                      <a:pt x="11" y="41"/>
                    </a:cubicBezTo>
                    <a:cubicBezTo>
                      <a:pt x="10" y="43"/>
                      <a:pt x="8" y="42"/>
                      <a:pt x="8" y="45"/>
                    </a:cubicBezTo>
                    <a:cubicBezTo>
                      <a:pt x="8" y="48"/>
                      <a:pt x="4" y="48"/>
                      <a:pt x="2" y="48"/>
                    </a:cubicBezTo>
                    <a:cubicBezTo>
                      <a:pt x="0" y="48"/>
                      <a:pt x="2" y="51"/>
                      <a:pt x="1" y="53"/>
                    </a:cubicBezTo>
                    <a:cubicBezTo>
                      <a:pt x="0" y="55"/>
                      <a:pt x="0" y="60"/>
                      <a:pt x="0" y="62"/>
                    </a:cubicBezTo>
                    <a:cubicBezTo>
                      <a:pt x="0" y="64"/>
                      <a:pt x="3" y="67"/>
                      <a:pt x="3" y="69"/>
                    </a:cubicBezTo>
                    <a:cubicBezTo>
                      <a:pt x="3" y="71"/>
                      <a:pt x="0" y="72"/>
                      <a:pt x="1" y="73"/>
                    </a:cubicBezTo>
                    <a:cubicBezTo>
                      <a:pt x="1" y="75"/>
                      <a:pt x="4" y="76"/>
                      <a:pt x="4" y="83"/>
                    </a:cubicBezTo>
                    <a:cubicBezTo>
                      <a:pt x="5" y="83"/>
                      <a:pt x="6" y="83"/>
                      <a:pt x="7" y="84"/>
                    </a:cubicBezTo>
                    <a:cubicBezTo>
                      <a:pt x="8" y="86"/>
                      <a:pt x="11" y="87"/>
                      <a:pt x="14" y="87"/>
                    </a:cubicBezTo>
                    <a:cubicBezTo>
                      <a:pt x="17" y="87"/>
                      <a:pt x="18" y="90"/>
                      <a:pt x="20" y="89"/>
                    </a:cubicBezTo>
                    <a:cubicBezTo>
                      <a:pt x="21" y="89"/>
                      <a:pt x="25" y="90"/>
                      <a:pt x="22" y="93"/>
                    </a:cubicBezTo>
                    <a:cubicBezTo>
                      <a:pt x="19" y="96"/>
                      <a:pt x="18" y="99"/>
                      <a:pt x="18" y="102"/>
                    </a:cubicBezTo>
                    <a:cubicBezTo>
                      <a:pt x="17" y="105"/>
                      <a:pt x="17" y="107"/>
                      <a:pt x="17" y="109"/>
                    </a:cubicBezTo>
                    <a:cubicBezTo>
                      <a:pt x="20" y="110"/>
                      <a:pt x="24" y="110"/>
                      <a:pt x="26" y="109"/>
                    </a:cubicBezTo>
                    <a:cubicBezTo>
                      <a:pt x="29" y="108"/>
                      <a:pt x="31" y="108"/>
                      <a:pt x="34" y="109"/>
                    </a:cubicBezTo>
                    <a:cubicBezTo>
                      <a:pt x="36" y="109"/>
                      <a:pt x="38" y="110"/>
                      <a:pt x="40" y="111"/>
                    </a:cubicBezTo>
                    <a:cubicBezTo>
                      <a:pt x="41" y="111"/>
                      <a:pt x="41" y="110"/>
                      <a:pt x="42" y="110"/>
                    </a:cubicBezTo>
                    <a:cubicBezTo>
                      <a:pt x="44" y="110"/>
                      <a:pt x="47" y="114"/>
                      <a:pt x="48" y="112"/>
                    </a:cubicBezTo>
                    <a:cubicBezTo>
                      <a:pt x="50" y="109"/>
                      <a:pt x="53" y="110"/>
                      <a:pt x="55" y="111"/>
                    </a:cubicBezTo>
                    <a:cubicBezTo>
                      <a:pt x="57" y="112"/>
                      <a:pt x="59" y="112"/>
                      <a:pt x="61" y="110"/>
                    </a:cubicBezTo>
                    <a:cubicBezTo>
                      <a:pt x="63" y="108"/>
                      <a:pt x="71" y="107"/>
                      <a:pt x="73" y="108"/>
                    </a:cubicBezTo>
                    <a:cubicBezTo>
                      <a:pt x="75" y="109"/>
                      <a:pt x="79" y="111"/>
                      <a:pt x="77" y="105"/>
                    </a:cubicBezTo>
                    <a:cubicBezTo>
                      <a:pt x="76" y="99"/>
                      <a:pt x="81" y="100"/>
                      <a:pt x="82" y="98"/>
                    </a:cubicBezTo>
                    <a:cubicBezTo>
                      <a:pt x="83" y="96"/>
                      <a:pt x="89" y="95"/>
                      <a:pt x="88" y="93"/>
                    </a:cubicBezTo>
                    <a:cubicBezTo>
                      <a:pt x="87" y="91"/>
                      <a:pt x="79" y="86"/>
                      <a:pt x="76" y="84"/>
                    </a:cubicBezTo>
                    <a:cubicBezTo>
                      <a:pt x="74" y="82"/>
                      <a:pt x="74" y="77"/>
                      <a:pt x="73" y="75"/>
                    </a:cubicBezTo>
                    <a:cubicBezTo>
                      <a:pt x="71" y="72"/>
                      <a:pt x="69" y="69"/>
                      <a:pt x="72" y="69"/>
                    </a:cubicBezTo>
                    <a:cubicBezTo>
                      <a:pt x="75" y="68"/>
                      <a:pt x="81" y="67"/>
                      <a:pt x="84" y="64"/>
                    </a:cubicBezTo>
                    <a:cubicBezTo>
                      <a:pt x="86" y="62"/>
                      <a:pt x="91" y="61"/>
                      <a:pt x="93" y="60"/>
                    </a:cubicBezTo>
                    <a:cubicBezTo>
                      <a:pt x="94" y="58"/>
                      <a:pt x="98" y="61"/>
                      <a:pt x="99" y="60"/>
                    </a:cubicBezTo>
                    <a:cubicBezTo>
                      <a:pt x="100" y="58"/>
                      <a:pt x="101" y="55"/>
                      <a:pt x="99" y="53"/>
                    </a:cubicBezTo>
                    <a:cubicBezTo>
                      <a:pt x="98" y="52"/>
                      <a:pt x="97" y="49"/>
                      <a:pt x="96" y="44"/>
                    </a:cubicBezTo>
                    <a:cubicBezTo>
                      <a:pt x="96" y="40"/>
                      <a:pt x="95" y="40"/>
                      <a:pt x="95" y="38"/>
                    </a:cubicBezTo>
                    <a:cubicBezTo>
                      <a:pt x="95" y="36"/>
                      <a:pt x="94" y="34"/>
                      <a:pt x="92" y="33"/>
                    </a:cubicBezTo>
                    <a:cubicBezTo>
                      <a:pt x="91" y="32"/>
                      <a:pt x="90" y="31"/>
                      <a:pt x="92" y="28"/>
                    </a:cubicBezTo>
                    <a:cubicBezTo>
                      <a:pt x="93" y="26"/>
                      <a:pt x="93" y="19"/>
                      <a:pt x="92" y="17"/>
                    </a:cubicBezTo>
                    <a:cubicBezTo>
                      <a:pt x="92" y="16"/>
                      <a:pt x="92" y="16"/>
                      <a:pt x="92" y="15"/>
                    </a:cubicBezTo>
                    <a:cubicBezTo>
                      <a:pt x="91" y="15"/>
                      <a:pt x="91" y="15"/>
                      <a:pt x="91" y="14"/>
                    </a:cubicBezTo>
                    <a:cubicBezTo>
                      <a:pt x="90" y="11"/>
                      <a:pt x="89" y="10"/>
                      <a:pt x="84" y="10"/>
                    </a:cubicBezTo>
                    <a:cubicBezTo>
                      <a:pt x="80" y="10"/>
                      <a:pt x="87" y="6"/>
                      <a:pt x="85" y="4"/>
                    </a:cubicBezTo>
                    <a:cubicBezTo>
                      <a:pt x="84" y="2"/>
                      <a:pt x="79" y="8"/>
                      <a:pt x="75" y="6"/>
                    </a:cubicBezTo>
                    <a:cubicBezTo>
                      <a:pt x="71" y="5"/>
                      <a:pt x="66" y="11"/>
                      <a:pt x="63" y="14"/>
                    </a:cubicBezTo>
                    <a:cubicBezTo>
                      <a:pt x="59" y="16"/>
                      <a:pt x="54" y="13"/>
                      <a:pt x="57" y="9"/>
                    </a:cubicBezTo>
                    <a:cubicBezTo>
                      <a:pt x="59" y="6"/>
                      <a:pt x="57" y="6"/>
                      <a:pt x="53" y="7"/>
                    </a:cubicBezTo>
                    <a:cubicBezTo>
                      <a:pt x="49" y="9"/>
                      <a:pt x="44" y="7"/>
                      <a:pt x="44" y="3"/>
                    </a:cubicBezTo>
                    <a:cubicBezTo>
                      <a:pt x="44" y="2"/>
                      <a:pt x="44" y="2"/>
                      <a:pt x="44" y="1"/>
                    </a:cubicBezTo>
                    <a:cubicBezTo>
                      <a:pt x="42" y="1"/>
                      <a:pt x="40" y="1"/>
                      <a:pt x="40" y="1"/>
                    </a:cubicBezTo>
                    <a:cubicBezTo>
                      <a:pt x="38" y="0"/>
                      <a:pt x="34" y="0"/>
                      <a:pt x="29" y="0"/>
                    </a:cubicBezTo>
                    <a:cubicBezTo>
                      <a:pt x="31" y="2"/>
                      <a:pt x="32" y="4"/>
                      <a:pt x="31" y="5"/>
                    </a:cubicBezTo>
                    <a:cubicBezTo>
                      <a:pt x="30" y="8"/>
                      <a:pt x="32" y="11"/>
                      <a:pt x="34" y="15"/>
                    </a:cubicBezTo>
                    <a:cubicBezTo>
                      <a:pt x="36" y="19"/>
                      <a:pt x="30" y="17"/>
                      <a:pt x="29" y="19"/>
                    </a:cubicBezTo>
                    <a:cubicBezTo>
                      <a:pt x="29" y="22"/>
                      <a:pt x="23" y="19"/>
                      <a:pt x="21" y="18"/>
                    </a:cubicBezTo>
                    <a:cubicBezTo>
                      <a:pt x="19" y="17"/>
                      <a:pt x="12" y="18"/>
                      <a:pt x="13" y="20"/>
                    </a:cubicBezTo>
                    <a:cubicBezTo>
                      <a:pt x="13" y="20"/>
                      <a:pt x="12" y="21"/>
                      <a:pt x="12" y="22"/>
                    </a:cubicBezTo>
                    <a:cubicBezTo>
                      <a:pt x="13" y="25"/>
                      <a:pt x="13" y="28"/>
                      <a:pt x="13" y="30"/>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44" name="Freeform 90">
                <a:extLst>
                  <a:ext uri="{FF2B5EF4-FFF2-40B4-BE49-F238E27FC236}">
                    <a16:creationId xmlns:a16="http://schemas.microsoft.com/office/drawing/2014/main" id="{5C58D400-5B00-4A98-8AD4-B2773418016E}"/>
                  </a:ext>
                </a:extLst>
              </p:cNvPr>
              <p:cNvSpPr>
                <a:spLocks/>
              </p:cNvSpPr>
              <p:nvPr/>
            </p:nvSpPr>
            <p:spPr bwMode="auto">
              <a:xfrm>
                <a:off x="4838699" y="1985964"/>
                <a:ext cx="260350" cy="415925"/>
              </a:xfrm>
              <a:custGeom>
                <a:avLst/>
                <a:gdLst>
                  <a:gd name="T0" fmla="*/ 101 w 119"/>
                  <a:gd name="T1" fmla="*/ 159 h 189"/>
                  <a:gd name="T2" fmla="*/ 118 w 119"/>
                  <a:gd name="T3" fmla="*/ 143 h 189"/>
                  <a:gd name="T4" fmla="*/ 115 w 119"/>
                  <a:gd name="T5" fmla="*/ 134 h 189"/>
                  <a:gd name="T6" fmla="*/ 100 w 119"/>
                  <a:gd name="T7" fmla="*/ 123 h 189"/>
                  <a:gd name="T8" fmla="*/ 107 w 119"/>
                  <a:gd name="T9" fmla="*/ 116 h 189"/>
                  <a:gd name="T10" fmla="*/ 101 w 119"/>
                  <a:gd name="T11" fmla="*/ 110 h 189"/>
                  <a:gd name="T12" fmla="*/ 103 w 119"/>
                  <a:gd name="T13" fmla="*/ 105 h 189"/>
                  <a:gd name="T14" fmla="*/ 97 w 119"/>
                  <a:gd name="T15" fmla="*/ 101 h 189"/>
                  <a:gd name="T16" fmla="*/ 100 w 119"/>
                  <a:gd name="T17" fmla="*/ 98 h 189"/>
                  <a:gd name="T18" fmla="*/ 98 w 119"/>
                  <a:gd name="T19" fmla="*/ 89 h 189"/>
                  <a:gd name="T20" fmla="*/ 102 w 119"/>
                  <a:gd name="T21" fmla="*/ 82 h 189"/>
                  <a:gd name="T22" fmla="*/ 91 w 119"/>
                  <a:gd name="T23" fmla="*/ 65 h 189"/>
                  <a:gd name="T24" fmla="*/ 95 w 119"/>
                  <a:gd name="T25" fmla="*/ 59 h 189"/>
                  <a:gd name="T26" fmla="*/ 102 w 119"/>
                  <a:gd name="T27" fmla="*/ 50 h 189"/>
                  <a:gd name="T28" fmla="*/ 94 w 119"/>
                  <a:gd name="T29" fmla="*/ 42 h 189"/>
                  <a:gd name="T30" fmla="*/ 87 w 119"/>
                  <a:gd name="T31" fmla="*/ 38 h 189"/>
                  <a:gd name="T32" fmla="*/ 85 w 119"/>
                  <a:gd name="T33" fmla="*/ 32 h 189"/>
                  <a:gd name="T34" fmla="*/ 87 w 119"/>
                  <a:gd name="T35" fmla="*/ 26 h 189"/>
                  <a:gd name="T36" fmla="*/ 91 w 119"/>
                  <a:gd name="T37" fmla="*/ 22 h 189"/>
                  <a:gd name="T38" fmla="*/ 93 w 119"/>
                  <a:gd name="T39" fmla="*/ 18 h 189"/>
                  <a:gd name="T40" fmla="*/ 93 w 119"/>
                  <a:gd name="T41" fmla="*/ 12 h 189"/>
                  <a:gd name="T42" fmla="*/ 82 w 119"/>
                  <a:gd name="T43" fmla="*/ 4 h 189"/>
                  <a:gd name="T44" fmla="*/ 72 w 119"/>
                  <a:gd name="T45" fmla="*/ 4 h 189"/>
                  <a:gd name="T46" fmla="*/ 61 w 119"/>
                  <a:gd name="T47" fmla="*/ 7 h 189"/>
                  <a:gd name="T48" fmla="*/ 54 w 119"/>
                  <a:gd name="T49" fmla="*/ 14 h 189"/>
                  <a:gd name="T50" fmla="*/ 52 w 119"/>
                  <a:gd name="T51" fmla="*/ 24 h 189"/>
                  <a:gd name="T52" fmla="*/ 47 w 119"/>
                  <a:gd name="T53" fmla="*/ 30 h 189"/>
                  <a:gd name="T54" fmla="*/ 41 w 119"/>
                  <a:gd name="T55" fmla="*/ 28 h 189"/>
                  <a:gd name="T56" fmla="*/ 32 w 119"/>
                  <a:gd name="T57" fmla="*/ 28 h 189"/>
                  <a:gd name="T58" fmla="*/ 20 w 119"/>
                  <a:gd name="T59" fmla="*/ 27 h 189"/>
                  <a:gd name="T60" fmla="*/ 8 w 119"/>
                  <a:gd name="T61" fmla="*/ 18 h 189"/>
                  <a:gd name="T62" fmla="*/ 0 w 119"/>
                  <a:gd name="T63" fmla="*/ 24 h 189"/>
                  <a:gd name="T64" fmla="*/ 12 w 119"/>
                  <a:gd name="T65" fmla="*/ 33 h 189"/>
                  <a:gd name="T66" fmla="*/ 29 w 119"/>
                  <a:gd name="T67" fmla="*/ 42 h 189"/>
                  <a:gd name="T68" fmla="*/ 29 w 119"/>
                  <a:gd name="T69" fmla="*/ 53 h 189"/>
                  <a:gd name="T70" fmla="*/ 32 w 119"/>
                  <a:gd name="T71" fmla="*/ 63 h 189"/>
                  <a:gd name="T72" fmla="*/ 31 w 119"/>
                  <a:gd name="T73" fmla="*/ 73 h 189"/>
                  <a:gd name="T74" fmla="*/ 33 w 119"/>
                  <a:gd name="T75" fmla="*/ 79 h 189"/>
                  <a:gd name="T76" fmla="*/ 35 w 119"/>
                  <a:gd name="T77" fmla="*/ 84 h 189"/>
                  <a:gd name="T78" fmla="*/ 44 w 119"/>
                  <a:gd name="T79" fmla="*/ 88 h 189"/>
                  <a:gd name="T80" fmla="*/ 48 w 119"/>
                  <a:gd name="T81" fmla="*/ 97 h 189"/>
                  <a:gd name="T82" fmla="*/ 46 w 119"/>
                  <a:gd name="T83" fmla="*/ 101 h 189"/>
                  <a:gd name="T84" fmla="*/ 40 w 119"/>
                  <a:gd name="T85" fmla="*/ 106 h 189"/>
                  <a:gd name="T86" fmla="*/ 28 w 119"/>
                  <a:gd name="T87" fmla="*/ 117 h 189"/>
                  <a:gd name="T88" fmla="*/ 22 w 119"/>
                  <a:gd name="T89" fmla="*/ 122 h 189"/>
                  <a:gd name="T90" fmla="*/ 16 w 119"/>
                  <a:gd name="T91" fmla="*/ 128 h 189"/>
                  <a:gd name="T92" fmla="*/ 8 w 119"/>
                  <a:gd name="T93" fmla="*/ 132 h 189"/>
                  <a:gd name="T94" fmla="*/ 3 w 119"/>
                  <a:gd name="T95" fmla="*/ 139 h 189"/>
                  <a:gd name="T96" fmla="*/ 3 w 119"/>
                  <a:gd name="T97" fmla="*/ 146 h 189"/>
                  <a:gd name="T98" fmla="*/ 4 w 119"/>
                  <a:gd name="T99" fmla="*/ 154 h 189"/>
                  <a:gd name="T100" fmla="*/ 6 w 119"/>
                  <a:gd name="T101" fmla="*/ 166 h 189"/>
                  <a:gd name="T102" fmla="*/ 3 w 119"/>
                  <a:gd name="T103" fmla="*/ 178 h 189"/>
                  <a:gd name="T104" fmla="*/ 14 w 119"/>
                  <a:gd name="T105" fmla="*/ 182 h 189"/>
                  <a:gd name="T106" fmla="*/ 21 w 119"/>
                  <a:gd name="T107" fmla="*/ 186 h 189"/>
                  <a:gd name="T108" fmla="*/ 33 w 119"/>
                  <a:gd name="T109" fmla="*/ 189 h 189"/>
                  <a:gd name="T110" fmla="*/ 68 w 119"/>
                  <a:gd name="T111" fmla="*/ 181 h 189"/>
                  <a:gd name="T112" fmla="*/ 78 w 119"/>
                  <a:gd name="T113" fmla="*/ 179 h 189"/>
                  <a:gd name="T114" fmla="*/ 84 w 119"/>
                  <a:gd name="T115" fmla="*/ 173 h 189"/>
                  <a:gd name="T116" fmla="*/ 101 w 119"/>
                  <a:gd name="T117" fmla="*/ 15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 h="189">
                    <a:moveTo>
                      <a:pt x="101" y="159"/>
                    </a:moveTo>
                    <a:cubicBezTo>
                      <a:pt x="104" y="153"/>
                      <a:pt x="116" y="148"/>
                      <a:pt x="118" y="143"/>
                    </a:cubicBezTo>
                    <a:cubicBezTo>
                      <a:pt x="119" y="140"/>
                      <a:pt x="119" y="139"/>
                      <a:pt x="115" y="134"/>
                    </a:cubicBezTo>
                    <a:cubicBezTo>
                      <a:pt x="110" y="129"/>
                      <a:pt x="101" y="125"/>
                      <a:pt x="100" y="123"/>
                    </a:cubicBezTo>
                    <a:cubicBezTo>
                      <a:pt x="100" y="120"/>
                      <a:pt x="108" y="120"/>
                      <a:pt x="107" y="116"/>
                    </a:cubicBezTo>
                    <a:cubicBezTo>
                      <a:pt x="107" y="113"/>
                      <a:pt x="103" y="113"/>
                      <a:pt x="101" y="110"/>
                    </a:cubicBezTo>
                    <a:cubicBezTo>
                      <a:pt x="100" y="108"/>
                      <a:pt x="103" y="106"/>
                      <a:pt x="103" y="105"/>
                    </a:cubicBezTo>
                    <a:cubicBezTo>
                      <a:pt x="103" y="103"/>
                      <a:pt x="98" y="103"/>
                      <a:pt x="97" y="101"/>
                    </a:cubicBezTo>
                    <a:cubicBezTo>
                      <a:pt x="97" y="99"/>
                      <a:pt x="101" y="100"/>
                      <a:pt x="100" y="98"/>
                    </a:cubicBezTo>
                    <a:cubicBezTo>
                      <a:pt x="99" y="96"/>
                      <a:pt x="96" y="92"/>
                      <a:pt x="98" y="89"/>
                    </a:cubicBezTo>
                    <a:cubicBezTo>
                      <a:pt x="101" y="86"/>
                      <a:pt x="106" y="89"/>
                      <a:pt x="102" y="82"/>
                    </a:cubicBezTo>
                    <a:cubicBezTo>
                      <a:pt x="98" y="76"/>
                      <a:pt x="93" y="67"/>
                      <a:pt x="91" y="65"/>
                    </a:cubicBezTo>
                    <a:cubicBezTo>
                      <a:pt x="90" y="63"/>
                      <a:pt x="93" y="60"/>
                      <a:pt x="95" y="59"/>
                    </a:cubicBezTo>
                    <a:cubicBezTo>
                      <a:pt x="97" y="57"/>
                      <a:pt x="102" y="52"/>
                      <a:pt x="102" y="50"/>
                    </a:cubicBezTo>
                    <a:cubicBezTo>
                      <a:pt x="102" y="48"/>
                      <a:pt x="95" y="43"/>
                      <a:pt x="94" y="42"/>
                    </a:cubicBezTo>
                    <a:cubicBezTo>
                      <a:pt x="92" y="41"/>
                      <a:pt x="88" y="41"/>
                      <a:pt x="87" y="38"/>
                    </a:cubicBezTo>
                    <a:cubicBezTo>
                      <a:pt x="85" y="35"/>
                      <a:pt x="83" y="34"/>
                      <a:pt x="85" y="32"/>
                    </a:cubicBezTo>
                    <a:cubicBezTo>
                      <a:pt x="87" y="30"/>
                      <a:pt x="87" y="28"/>
                      <a:pt x="87" y="26"/>
                    </a:cubicBezTo>
                    <a:cubicBezTo>
                      <a:pt x="87" y="24"/>
                      <a:pt x="90" y="25"/>
                      <a:pt x="91" y="22"/>
                    </a:cubicBezTo>
                    <a:cubicBezTo>
                      <a:pt x="91" y="21"/>
                      <a:pt x="92" y="19"/>
                      <a:pt x="93" y="18"/>
                    </a:cubicBezTo>
                    <a:cubicBezTo>
                      <a:pt x="93" y="16"/>
                      <a:pt x="94" y="13"/>
                      <a:pt x="93" y="12"/>
                    </a:cubicBezTo>
                    <a:cubicBezTo>
                      <a:pt x="93" y="9"/>
                      <a:pt x="84" y="8"/>
                      <a:pt x="82" y="4"/>
                    </a:cubicBezTo>
                    <a:cubicBezTo>
                      <a:pt x="79" y="0"/>
                      <a:pt x="74" y="2"/>
                      <a:pt x="72" y="4"/>
                    </a:cubicBezTo>
                    <a:cubicBezTo>
                      <a:pt x="71" y="6"/>
                      <a:pt x="61" y="3"/>
                      <a:pt x="61" y="7"/>
                    </a:cubicBezTo>
                    <a:cubicBezTo>
                      <a:pt x="61" y="10"/>
                      <a:pt x="54" y="10"/>
                      <a:pt x="54" y="14"/>
                    </a:cubicBezTo>
                    <a:cubicBezTo>
                      <a:pt x="54" y="18"/>
                      <a:pt x="57" y="24"/>
                      <a:pt x="52" y="24"/>
                    </a:cubicBezTo>
                    <a:cubicBezTo>
                      <a:pt x="47" y="23"/>
                      <a:pt x="50" y="26"/>
                      <a:pt x="47" y="30"/>
                    </a:cubicBezTo>
                    <a:cubicBezTo>
                      <a:pt x="44" y="34"/>
                      <a:pt x="44" y="27"/>
                      <a:pt x="41" y="28"/>
                    </a:cubicBezTo>
                    <a:cubicBezTo>
                      <a:pt x="38" y="30"/>
                      <a:pt x="34" y="25"/>
                      <a:pt x="32" y="28"/>
                    </a:cubicBezTo>
                    <a:cubicBezTo>
                      <a:pt x="31" y="31"/>
                      <a:pt x="25" y="28"/>
                      <a:pt x="20" y="27"/>
                    </a:cubicBezTo>
                    <a:cubicBezTo>
                      <a:pt x="15" y="26"/>
                      <a:pt x="12" y="19"/>
                      <a:pt x="8" y="18"/>
                    </a:cubicBezTo>
                    <a:cubicBezTo>
                      <a:pt x="5" y="18"/>
                      <a:pt x="2" y="20"/>
                      <a:pt x="0" y="24"/>
                    </a:cubicBezTo>
                    <a:cubicBezTo>
                      <a:pt x="4" y="26"/>
                      <a:pt x="7" y="30"/>
                      <a:pt x="12" y="33"/>
                    </a:cubicBezTo>
                    <a:cubicBezTo>
                      <a:pt x="18" y="35"/>
                      <a:pt x="29" y="39"/>
                      <a:pt x="29" y="42"/>
                    </a:cubicBezTo>
                    <a:cubicBezTo>
                      <a:pt x="28" y="46"/>
                      <a:pt x="26" y="51"/>
                      <a:pt x="29" y="53"/>
                    </a:cubicBezTo>
                    <a:cubicBezTo>
                      <a:pt x="32" y="55"/>
                      <a:pt x="29" y="62"/>
                      <a:pt x="32" y="63"/>
                    </a:cubicBezTo>
                    <a:cubicBezTo>
                      <a:pt x="35" y="65"/>
                      <a:pt x="34" y="73"/>
                      <a:pt x="31" y="73"/>
                    </a:cubicBezTo>
                    <a:cubicBezTo>
                      <a:pt x="29" y="73"/>
                      <a:pt x="32" y="77"/>
                      <a:pt x="33" y="79"/>
                    </a:cubicBezTo>
                    <a:cubicBezTo>
                      <a:pt x="34" y="80"/>
                      <a:pt x="35" y="82"/>
                      <a:pt x="35" y="84"/>
                    </a:cubicBezTo>
                    <a:cubicBezTo>
                      <a:pt x="38" y="85"/>
                      <a:pt x="41" y="87"/>
                      <a:pt x="44" y="88"/>
                    </a:cubicBezTo>
                    <a:cubicBezTo>
                      <a:pt x="49" y="90"/>
                      <a:pt x="48" y="93"/>
                      <a:pt x="48" y="97"/>
                    </a:cubicBezTo>
                    <a:cubicBezTo>
                      <a:pt x="48" y="100"/>
                      <a:pt x="48" y="102"/>
                      <a:pt x="46" y="101"/>
                    </a:cubicBezTo>
                    <a:cubicBezTo>
                      <a:pt x="44" y="99"/>
                      <a:pt x="41" y="101"/>
                      <a:pt x="40" y="106"/>
                    </a:cubicBezTo>
                    <a:cubicBezTo>
                      <a:pt x="39" y="111"/>
                      <a:pt x="32" y="117"/>
                      <a:pt x="28" y="117"/>
                    </a:cubicBezTo>
                    <a:cubicBezTo>
                      <a:pt x="25" y="117"/>
                      <a:pt x="25" y="121"/>
                      <a:pt x="22" y="122"/>
                    </a:cubicBezTo>
                    <a:cubicBezTo>
                      <a:pt x="19" y="123"/>
                      <a:pt x="16" y="125"/>
                      <a:pt x="16" y="128"/>
                    </a:cubicBezTo>
                    <a:cubicBezTo>
                      <a:pt x="16" y="132"/>
                      <a:pt x="11" y="132"/>
                      <a:pt x="8" y="132"/>
                    </a:cubicBezTo>
                    <a:cubicBezTo>
                      <a:pt x="5" y="132"/>
                      <a:pt x="5" y="138"/>
                      <a:pt x="3" y="139"/>
                    </a:cubicBezTo>
                    <a:cubicBezTo>
                      <a:pt x="0" y="141"/>
                      <a:pt x="1" y="143"/>
                      <a:pt x="3" y="146"/>
                    </a:cubicBezTo>
                    <a:cubicBezTo>
                      <a:pt x="6" y="149"/>
                      <a:pt x="4" y="152"/>
                      <a:pt x="4" y="154"/>
                    </a:cubicBezTo>
                    <a:cubicBezTo>
                      <a:pt x="5" y="156"/>
                      <a:pt x="9" y="161"/>
                      <a:pt x="6" y="166"/>
                    </a:cubicBezTo>
                    <a:cubicBezTo>
                      <a:pt x="4" y="172"/>
                      <a:pt x="1" y="179"/>
                      <a:pt x="3" y="178"/>
                    </a:cubicBezTo>
                    <a:cubicBezTo>
                      <a:pt x="6" y="177"/>
                      <a:pt x="11" y="183"/>
                      <a:pt x="14" y="182"/>
                    </a:cubicBezTo>
                    <a:cubicBezTo>
                      <a:pt x="17" y="182"/>
                      <a:pt x="18" y="187"/>
                      <a:pt x="21" y="186"/>
                    </a:cubicBezTo>
                    <a:cubicBezTo>
                      <a:pt x="24" y="185"/>
                      <a:pt x="24" y="189"/>
                      <a:pt x="33" y="189"/>
                    </a:cubicBezTo>
                    <a:cubicBezTo>
                      <a:pt x="42" y="188"/>
                      <a:pt x="61" y="181"/>
                      <a:pt x="68" y="181"/>
                    </a:cubicBezTo>
                    <a:cubicBezTo>
                      <a:pt x="72" y="181"/>
                      <a:pt x="76" y="180"/>
                      <a:pt x="78" y="179"/>
                    </a:cubicBezTo>
                    <a:cubicBezTo>
                      <a:pt x="80" y="177"/>
                      <a:pt x="82" y="174"/>
                      <a:pt x="84" y="173"/>
                    </a:cubicBezTo>
                    <a:cubicBezTo>
                      <a:pt x="88" y="168"/>
                      <a:pt x="98" y="165"/>
                      <a:pt x="101" y="159"/>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45" name="Freeform 91">
                <a:extLst>
                  <a:ext uri="{FF2B5EF4-FFF2-40B4-BE49-F238E27FC236}">
                    <a16:creationId xmlns:a16="http://schemas.microsoft.com/office/drawing/2014/main" id="{404E976C-8DA9-4EE9-86AE-92202258D5BE}"/>
                  </a:ext>
                </a:extLst>
              </p:cNvPr>
              <p:cNvSpPr>
                <a:spLocks/>
              </p:cNvSpPr>
              <p:nvPr/>
            </p:nvSpPr>
            <p:spPr bwMode="auto">
              <a:xfrm>
                <a:off x="5168900" y="3284538"/>
                <a:ext cx="523875" cy="419100"/>
              </a:xfrm>
              <a:custGeom>
                <a:avLst/>
                <a:gdLst>
                  <a:gd name="T0" fmla="*/ 143 w 238"/>
                  <a:gd name="T1" fmla="*/ 40 h 191"/>
                  <a:gd name="T2" fmla="*/ 123 w 238"/>
                  <a:gd name="T3" fmla="*/ 38 h 191"/>
                  <a:gd name="T4" fmla="*/ 109 w 238"/>
                  <a:gd name="T5" fmla="*/ 34 h 191"/>
                  <a:gd name="T6" fmla="*/ 82 w 238"/>
                  <a:gd name="T7" fmla="*/ 14 h 191"/>
                  <a:gd name="T8" fmla="*/ 60 w 238"/>
                  <a:gd name="T9" fmla="*/ 1 h 191"/>
                  <a:gd name="T10" fmla="*/ 51 w 238"/>
                  <a:gd name="T11" fmla="*/ 1 h 191"/>
                  <a:gd name="T12" fmla="*/ 39 w 238"/>
                  <a:gd name="T13" fmla="*/ 4 h 191"/>
                  <a:gd name="T14" fmla="*/ 28 w 238"/>
                  <a:gd name="T15" fmla="*/ 11 h 191"/>
                  <a:gd name="T16" fmla="*/ 36 w 238"/>
                  <a:gd name="T17" fmla="*/ 21 h 191"/>
                  <a:gd name="T18" fmla="*/ 30 w 238"/>
                  <a:gd name="T19" fmla="*/ 26 h 191"/>
                  <a:gd name="T20" fmla="*/ 23 w 238"/>
                  <a:gd name="T21" fmla="*/ 30 h 191"/>
                  <a:gd name="T22" fmla="*/ 14 w 238"/>
                  <a:gd name="T23" fmla="*/ 36 h 191"/>
                  <a:gd name="T24" fmla="*/ 2 w 238"/>
                  <a:gd name="T25" fmla="*/ 31 h 191"/>
                  <a:gd name="T26" fmla="*/ 1 w 238"/>
                  <a:gd name="T27" fmla="*/ 35 h 191"/>
                  <a:gd name="T28" fmla="*/ 1 w 238"/>
                  <a:gd name="T29" fmla="*/ 38 h 191"/>
                  <a:gd name="T30" fmla="*/ 3 w 238"/>
                  <a:gd name="T31" fmla="*/ 50 h 191"/>
                  <a:gd name="T32" fmla="*/ 12 w 238"/>
                  <a:gd name="T33" fmla="*/ 62 h 191"/>
                  <a:gd name="T34" fmla="*/ 28 w 238"/>
                  <a:gd name="T35" fmla="*/ 87 h 191"/>
                  <a:gd name="T36" fmla="*/ 37 w 238"/>
                  <a:gd name="T37" fmla="*/ 99 h 191"/>
                  <a:gd name="T38" fmla="*/ 47 w 238"/>
                  <a:gd name="T39" fmla="*/ 112 h 191"/>
                  <a:gd name="T40" fmla="*/ 50 w 238"/>
                  <a:gd name="T41" fmla="*/ 125 h 191"/>
                  <a:gd name="T42" fmla="*/ 59 w 238"/>
                  <a:gd name="T43" fmla="*/ 144 h 191"/>
                  <a:gd name="T44" fmla="*/ 72 w 238"/>
                  <a:gd name="T45" fmla="*/ 158 h 191"/>
                  <a:gd name="T46" fmla="*/ 82 w 238"/>
                  <a:gd name="T47" fmla="*/ 176 h 191"/>
                  <a:gd name="T48" fmla="*/ 86 w 238"/>
                  <a:gd name="T49" fmla="*/ 184 h 191"/>
                  <a:gd name="T50" fmla="*/ 90 w 238"/>
                  <a:gd name="T51" fmla="*/ 191 h 191"/>
                  <a:gd name="T52" fmla="*/ 95 w 238"/>
                  <a:gd name="T53" fmla="*/ 188 h 191"/>
                  <a:gd name="T54" fmla="*/ 95 w 238"/>
                  <a:gd name="T55" fmla="*/ 182 h 191"/>
                  <a:gd name="T56" fmla="*/ 100 w 238"/>
                  <a:gd name="T57" fmla="*/ 178 h 191"/>
                  <a:gd name="T58" fmla="*/ 108 w 238"/>
                  <a:gd name="T59" fmla="*/ 179 h 191"/>
                  <a:gd name="T60" fmla="*/ 122 w 238"/>
                  <a:gd name="T61" fmla="*/ 180 h 191"/>
                  <a:gd name="T62" fmla="*/ 138 w 238"/>
                  <a:gd name="T63" fmla="*/ 183 h 191"/>
                  <a:gd name="T64" fmla="*/ 145 w 238"/>
                  <a:gd name="T65" fmla="*/ 180 h 191"/>
                  <a:gd name="T66" fmla="*/ 163 w 238"/>
                  <a:gd name="T67" fmla="*/ 165 h 191"/>
                  <a:gd name="T68" fmla="*/ 185 w 238"/>
                  <a:gd name="T69" fmla="*/ 163 h 191"/>
                  <a:gd name="T70" fmla="*/ 230 w 238"/>
                  <a:gd name="T71" fmla="*/ 149 h 191"/>
                  <a:gd name="T72" fmla="*/ 238 w 238"/>
                  <a:gd name="T73" fmla="*/ 125 h 191"/>
                  <a:gd name="T74" fmla="*/ 232 w 238"/>
                  <a:gd name="T75" fmla="*/ 117 h 191"/>
                  <a:gd name="T76" fmla="*/ 204 w 238"/>
                  <a:gd name="T77" fmla="*/ 114 h 191"/>
                  <a:gd name="T78" fmla="*/ 195 w 238"/>
                  <a:gd name="T79" fmla="*/ 102 h 191"/>
                  <a:gd name="T80" fmla="*/ 191 w 238"/>
                  <a:gd name="T81" fmla="*/ 95 h 191"/>
                  <a:gd name="T82" fmla="*/ 181 w 238"/>
                  <a:gd name="T83" fmla="*/ 88 h 191"/>
                  <a:gd name="T84" fmla="*/ 175 w 238"/>
                  <a:gd name="T85" fmla="*/ 76 h 191"/>
                  <a:gd name="T86" fmla="*/ 170 w 238"/>
                  <a:gd name="T87" fmla="*/ 64 h 191"/>
                  <a:gd name="T88" fmla="*/ 159 w 238"/>
                  <a:gd name="T89" fmla="*/ 50 h 191"/>
                  <a:gd name="T90" fmla="*/ 157 w 238"/>
                  <a:gd name="T91" fmla="*/ 46 h 191"/>
                  <a:gd name="T92" fmla="*/ 148 w 238"/>
                  <a:gd name="T93" fmla="*/ 45 h 191"/>
                  <a:gd name="T94" fmla="*/ 143 w 238"/>
                  <a:gd name="T95" fmla="*/ 4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191">
                    <a:moveTo>
                      <a:pt x="143" y="40"/>
                    </a:moveTo>
                    <a:cubicBezTo>
                      <a:pt x="143" y="40"/>
                      <a:pt x="125" y="38"/>
                      <a:pt x="123" y="38"/>
                    </a:cubicBezTo>
                    <a:cubicBezTo>
                      <a:pt x="120" y="38"/>
                      <a:pt x="113" y="37"/>
                      <a:pt x="109" y="34"/>
                    </a:cubicBezTo>
                    <a:cubicBezTo>
                      <a:pt x="105" y="30"/>
                      <a:pt x="86" y="15"/>
                      <a:pt x="82" y="14"/>
                    </a:cubicBezTo>
                    <a:cubicBezTo>
                      <a:pt x="79" y="12"/>
                      <a:pt x="64" y="1"/>
                      <a:pt x="60" y="1"/>
                    </a:cubicBezTo>
                    <a:cubicBezTo>
                      <a:pt x="56" y="0"/>
                      <a:pt x="55" y="1"/>
                      <a:pt x="51" y="1"/>
                    </a:cubicBezTo>
                    <a:cubicBezTo>
                      <a:pt x="46" y="1"/>
                      <a:pt x="48" y="4"/>
                      <a:pt x="39" y="4"/>
                    </a:cubicBezTo>
                    <a:cubicBezTo>
                      <a:pt x="30" y="5"/>
                      <a:pt x="25" y="10"/>
                      <a:pt x="28" y="11"/>
                    </a:cubicBezTo>
                    <a:cubicBezTo>
                      <a:pt x="31" y="12"/>
                      <a:pt x="39" y="20"/>
                      <a:pt x="36" y="21"/>
                    </a:cubicBezTo>
                    <a:cubicBezTo>
                      <a:pt x="34" y="22"/>
                      <a:pt x="33" y="26"/>
                      <a:pt x="30" y="26"/>
                    </a:cubicBezTo>
                    <a:cubicBezTo>
                      <a:pt x="26" y="26"/>
                      <a:pt x="23" y="27"/>
                      <a:pt x="23" y="30"/>
                    </a:cubicBezTo>
                    <a:cubicBezTo>
                      <a:pt x="23" y="32"/>
                      <a:pt x="18" y="37"/>
                      <a:pt x="14" y="36"/>
                    </a:cubicBezTo>
                    <a:cubicBezTo>
                      <a:pt x="11" y="36"/>
                      <a:pt x="6" y="33"/>
                      <a:pt x="2" y="31"/>
                    </a:cubicBezTo>
                    <a:cubicBezTo>
                      <a:pt x="1" y="35"/>
                      <a:pt x="1" y="35"/>
                      <a:pt x="1" y="35"/>
                    </a:cubicBezTo>
                    <a:cubicBezTo>
                      <a:pt x="1" y="38"/>
                      <a:pt x="1" y="38"/>
                      <a:pt x="1" y="38"/>
                    </a:cubicBezTo>
                    <a:cubicBezTo>
                      <a:pt x="2" y="40"/>
                      <a:pt x="0" y="50"/>
                      <a:pt x="3" y="50"/>
                    </a:cubicBezTo>
                    <a:cubicBezTo>
                      <a:pt x="5" y="51"/>
                      <a:pt x="7" y="56"/>
                      <a:pt x="12" y="62"/>
                    </a:cubicBezTo>
                    <a:cubicBezTo>
                      <a:pt x="17" y="67"/>
                      <a:pt x="28" y="83"/>
                      <a:pt x="28" y="87"/>
                    </a:cubicBezTo>
                    <a:cubicBezTo>
                      <a:pt x="28" y="91"/>
                      <a:pt x="30" y="95"/>
                      <a:pt x="37" y="99"/>
                    </a:cubicBezTo>
                    <a:cubicBezTo>
                      <a:pt x="44" y="104"/>
                      <a:pt x="44" y="109"/>
                      <a:pt x="47" y="112"/>
                    </a:cubicBezTo>
                    <a:cubicBezTo>
                      <a:pt x="51" y="115"/>
                      <a:pt x="50" y="118"/>
                      <a:pt x="50" y="125"/>
                    </a:cubicBezTo>
                    <a:cubicBezTo>
                      <a:pt x="50" y="131"/>
                      <a:pt x="53" y="140"/>
                      <a:pt x="59" y="144"/>
                    </a:cubicBezTo>
                    <a:cubicBezTo>
                      <a:pt x="65" y="147"/>
                      <a:pt x="69" y="151"/>
                      <a:pt x="72" y="158"/>
                    </a:cubicBezTo>
                    <a:cubicBezTo>
                      <a:pt x="75" y="166"/>
                      <a:pt x="79" y="172"/>
                      <a:pt x="82" y="176"/>
                    </a:cubicBezTo>
                    <a:cubicBezTo>
                      <a:pt x="86" y="179"/>
                      <a:pt x="84" y="181"/>
                      <a:pt x="86" y="184"/>
                    </a:cubicBezTo>
                    <a:cubicBezTo>
                      <a:pt x="87" y="186"/>
                      <a:pt x="89" y="188"/>
                      <a:pt x="90" y="191"/>
                    </a:cubicBezTo>
                    <a:cubicBezTo>
                      <a:pt x="93" y="189"/>
                      <a:pt x="95" y="188"/>
                      <a:pt x="95" y="188"/>
                    </a:cubicBezTo>
                    <a:cubicBezTo>
                      <a:pt x="96" y="187"/>
                      <a:pt x="94" y="183"/>
                      <a:pt x="95" y="182"/>
                    </a:cubicBezTo>
                    <a:cubicBezTo>
                      <a:pt x="96" y="181"/>
                      <a:pt x="98" y="178"/>
                      <a:pt x="100" y="178"/>
                    </a:cubicBezTo>
                    <a:cubicBezTo>
                      <a:pt x="102" y="177"/>
                      <a:pt x="104" y="180"/>
                      <a:pt x="108" y="179"/>
                    </a:cubicBezTo>
                    <a:cubicBezTo>
                      <a:pt x="112" y="178"/>
                      <a:pt x="121" y="179"/>
                      <a:pt x="122" y="180"/>
                    </a:cubicBezTo>
                    <a:cubicBezTo>
                      <a:pt x="123" y="181"/>
                      <a:pt x="135" y="181"/>
                      <a:pt x="138" y="183"/>
                    </a:cubicBezTo>
                    <a:cubicBezTo>
                      <a:pt x="141" y="185"/>
                      <a:pt x="143" y="184"/>
                      <a:pt x="145" y="180"/>
                    </a:cubicBezTo>
                    <a:cubicBezTo>
                      <a:pt x="147" y="175"/>
                      <a:pt x="161" y="166"/>
                      <a:pt x="163" y="165"/>
                    </a:cubicBezTo>
                    <a:cubicBezTo>
                      <a:pt x="165" y="164"/>
                      <a:pt x="179" y="165"/>
                      <a:pt x="185" y="163"/>
                    </a:cubicBezTo>
                    <a:cubicBezTo>
                      <a:pt x="191" y="162"/>
                      <a:pt x="229" y="150"/>
                      <a:pt x="230" y="149"/>
                    </a:cubicBezTo>
                    <a:cubicBezTo>
                      <a:pt x="232" y="147"/>
                      <a:pt x="238" y="127"/>
                      <a:pt x="238" y="125"/>
                    </a:cubicBezTo>
                    <a:cubicBezTo>
                      <a:pt x="238" y="123"/>
                      <a:pt x="235" y="117"/>
                      <a:pt x="232" y="117"/>
                    </a:cubicBezTo>
                    <a:cubicBezTo>
                      <a:pt x="229" y="117"/>
                      <a:pt x="206" y="115"/>
                      <a:pt x="204" y="114"/>
                    </a:cubicBezTo>
                    <a:cubicBezTo>
                      <a:pt x="203" y="113"/>
                      <a:pt x="196" y="108"/>
                      <a:pt x="195" y="102"/>
                    </a:cubicBezTo>
                    <a:cubicBezTo>
                      <a:pt x="194" y="100"/>
                      <a:pt x="191" y="97"/>
                      <a:pt x="191" y="95"/>
                    </a:cubicBezTo>
                    <a:cubicBezTo>
                      <a:pt x="188" y="95"/>
                      <a:pt x="184" y="94"/>
                      <a:pt x="181" y="88"/>
                    </a:cubicBezTo>
                    <a:cubicBezTo>
                      <a:pt x="179" y="87"/>
                      <a:pt x="173" y="78"/>
                      <a:pt x="175" y="76"/>
                    </a:cubicBezTo>
                    <a:cubicBezTo>
                      <a:pt x="178" y="73"/>
                      <a:pt x="174" y="67"/>
                      <a:pt x="170" y="64"/>
                    </a:cubicBezTo>
                    <a:cubicBezTo>
                      <a:pt x="167" y="60"/>
                      <a:pt x="159" y="54"/>
                      <a:pt x="159" y="50"/>
                    </a:cubicBezTo>
                    <a:cubicBezTo>
                      <a:pt x="159" y="49"/>
                      <a:pt x="158" y="48"/>
                      <a:pt x="157" y="46"/>
                    </a:cubicBezTo>
                    <a:cubicBezTo>
                      <a:pt x="148" y="45"/>
                      <a:pt x="148" y="45"/>
                      <a:pt x="148" y="45"/>
                    </a:cubicBezTo>
                    <a:lnTo>
                      <a:pt x="143" y="40"/>
                    </a:ln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46" name="Freeform 92">
                <a:extLst>
                  <a:ext uri="{FF2B5EF4-FFF2-40B4-BE49-F238E27FC236}">
                    <a16:creationId xmlns:a16="http://schemas.microsoft.com/office/drawing/2014/main" id="{9B7D8944-C10D-47A3-9783-2ED1F4E2AE12}"/>
                  </a:ext>
                </a:extLst>
              </p:cNvPr>
              <p:cNvSpPr>
                <a:spLocks/>
              </p:cNvSpPr>
              <p:nvPr/>
            </p:nvSpPr>
            <p:spPr bwMode="auto">
              <a:xfrm>
                <a:off x="5599113" y="3476625"/>
                <a:ext cx="200025" cy="222250"/>
              </a:xfrm>
              <a:custGeom>
                <a:avLst/>
                <a:gdLst>
                  <a:gd name="T0" fmla="*/ 45 w 91"/>
                  <a:gd name="T1" fmla="*/ 2 h 101"/>
                  <a:gd name="T2" fmla="*/ 45 w 91"/>
                  <a:gd name="T3" fmla="*/ 11 h 101"/>
                  <a:gd name="T4" fmla="*/ 38 w 91"/>
                  <a:gd name="T5" fmla="*/ 20 h 101"/>
                  <a:gd name="T6" fmla="*/ 34 w 91"/>
                  <a:gd name="T7" fmla="*/ 29 h 101"/>
                  <a:gd name="T8" fmla="*/ 36 w 91"/>
                  <a:gd name="T9" fmla="*/ 29 h 101"/>
                  <a:gd name="T10" fmla="*/ 42 w 91"/>
                  <a:gd name="T11" fmla="*/ 37 h 101"/>
                  <a:gd name="T12" fmla="*/ 34 w 91"/>
                  <a:gd name="T13" fmla="*/ 61 h 101"/>
                  <a:gd name="T14" fmla="*/ 0 w 91"/>
                  <a:gd name="T15" fmla="*/ 72 h 101"/>
                  <a:gd name="T16" fmla="*/ 14 w 91"/>
                  <a:gd name="T17" fmla="*/ 101 h 101"/>
                  <a:gd name="T18" fmla="*/ 17 w 91"/>
                  <a:gd name="T19" fmla="*/ 99 h 101"/>
                  <a:gd name="T20" fmla="*/ 35 w 91"/>
                  <a:gd name="T21" fmla="*/ 96 h 101"/>
                  <a:gd name="T22" fmla="*/ 39 w 91"/>
                  <a:gd name="T23" fmla="*/ 87 h 101"/>
                  <a:gd name="T24" fmla="*/ 52 w 91"/>
                  <a:gd name="T25" fmla="*/ 85 h 101"/>
                  <a:gd name="T26" fmla="*/ 59 w 91"/>
                  <a:gd name="T27" fmla="*/ 75 h 101"/>
                  <a:gd name="T28" fmla="*/ 66 w 91"/>
                  <a:gd name="T29" fmla="*/ 71 h 101"/>
                  <a:gd name="T30" fmla="*/ 70 w 91"/>
                  <a:gd name="T31" fmla="*/ 56 h 101"/>
                  <a:gd name="T32" fmla="*/ 79 w 91"/>
                  <a:gd name="T33" fmla="*/ 50 h 101"/>
                  <a:gd name="T34" fmla="*/ 88 w 91"/>
                  <a:gd name="T35" fmla="*/ 37 h 101"/>
                  <a:gd name="T36" fmla="*/ 88 w 91"/>
                  <a:gd name="T37" fmla="*/ 31 h 101"/>
                  <a:gd name="T38" fmla="*/ 78 w 91"/>
                  <a:gd name="T39" fmla="*/ 19 h 101"/>
                  <a:gd name="T40" fmla="*/ 59 w 91"/>
                  <a:gd name="T41" fmla="*/ 12 h 101"/>
                  <a:gd name="T42" fmla="*/ 53 w 91"/>
                  <a:gd name="T43" fmla="*/ 0 h 101"/>
                  <a:gd name="T44" fmla="*/ 49 w 91"/>
                  <a:gd name="T45" fmla="*/ 2 h 101"/>
                  <a:gd name="T46" fmla="*/ 45 w 91"/>
                  <a:gd name="T47"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101">
                    <a:moveTo>
                      <a:pt x="45" y="2"/>
                    </a:moveTo>
                    <a:cubicBezTo>
                      <a:pt x="45" y="11"/>
                      <a:pt x="45" y="11"/>
                      <a:pt x="45" y="11"/>
                    </a:cubicBezTo>
                    <a:cubicBezTo>
                      <a:pt x="38" y="20"/>
                      <a:pt x="38" y="20"/>
                      <a:pt x="38" y="20"/>
                    </a:cubicBezTo>
                    <a:cubicBezTo>
                      <a:pt x="34" y="29"/>
                      <a:pt x="34" y="29"/>
                      <a:pt x="34" y="29"/>
                    </a:cubicBezTo>
                    <a:cubicBezTo>
                      <a:pt x="35" y="29"/>
                      <a:pt x="36" y="29"/>
                      <a:pt x="36" y="29"/>
                    </a:cubicBezTo>
                    <a:cubicBezTo>
                      <a:pt x="39" y="29"/>
                      <a:pt x="42" y="35"/>
                      <a:pt x="42" y="37"/>
                    </a:cubicBezTo>
                    <a:cubicBezTo>
                      <a:pt x="42" y="39"/>
                      <a:pt x="36" y="59"/>
                      <a:pt x="34" y="61"/>
                    </a:cubicBezTo>
                    <a:cubicBezTo>
                      <a:pt x="33" y="62"/>
                      <a:pt x="13" y="68"/>
                      <a:pt x="0" y="72"/>
                    </a:cubicBezTo>
                    <a:cubicBezTo>
                      <a:pt x="3" y="78"/>
                      <a:pt x="8" y="90"/>
                      <a:pt x="14" y="101"/>
                    </a:cubicBezTo>
                    <a:cubicBezTo>
                      <a:pt x="15" y="100"/>
                      <a:pt x="15" y="100"/>
                      <a:pt x="17" y="99"/>
                    </a:cubicBezTo>
                    <a:cubicBezTo>
                      <a:pt x="23" y="96"/>
                      <a:pt x="30" y="98"/>
                      <a:pt x="35" y="96"/>
                    </a:cubicBezTo>
                    <a:cubicBezTo>
                      <a:pt x="40" y="95"/>
                      <a:pt x="35" y="91"/>
                      <a:pt x="39" y="87"/>
                    </a:cubicBezTo>
                    <a:cubicBezTo>
                      <a:pt x="43" y="84"/>
                      <a:pt x="49" y="87"/>
                      <a:pt x="52" y="85"/>
                    </a:cubicBezTo>
                    <a:cubicBezTo>
                      <a:pt x="54" y="84"/>
                      <a:pt x="55" y="77"/>
                      <a:pt x="59" y="75"/>
                    </a:cubicBezTo>
                    <a:cubicBezTo>
                      <a:pt x="63" y="74"/>
                      <a:pt x="67" y="75"/>
                      <a:pt x="66" y="71"/>
                    </a:cubicBezTo>
                    <a:cubicBezTo>
                      <a:pt x="66" y="68"/>
                      <a:pt x="66" y="57"/>
                      <a:pt x="70" y="56"/>
                    </a:cubicBezTo>
                    <a:cubicBezTo>
                      <a:pt x="73" y="56"/>
                      <a:pt x="79" y="52"/>
                      <a:pt x="79" y="50"/>
                    </a:cubicBezTo>
                    <a:cubicBezTo>
                      <a:pt x="79" y="48"/>
                      <a:pt x="86" y="40"/>
                      <a:pt x="88" y="37"/>
                    </a:cubicBezTo>
                    <a:cubicBezTo>
                      <a:pt x="91" y="33"/>
                      <a:pt x="91" y="31"/>
                      <a:pt x="88" y="31"/>
                    </a:cubicBezTo>
                    <a:cubicBezTo>
                      <a:pt x="84" y="30"/>
                      <a:pt x="79" y="21"/>
                      <a:pt x="78" y="19"/>
                    </a:cubicBezTo>
                    <a:cubicBezTo>
                      <a:pt x="77" y="16"/>
                      <a:pt x="67" y="18"/>
                      <a:pt x="59" y="12"/>
                    </a:cubicBezTo>
                    <a:cubicBezTo>
                      <a:pt x="56" y="9"/>
                      <a:pt x="54" y="5"/>
                      <a:pt x="53" y="0"/>
                    </a:cubicBezTo>
                    <a:cubicBezTo>
                      <a:pt x="49" y="2"/>
                      <a:pt x="49" y="2"/>
                      <a:pt x="49" y="2"/>
                    </a:cubicBezTo>
                    <a:lnTo>
                      <a:pt x="45" y="2"/>
                    </a:ln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47" name="Freeform 93">
                <a:extLst>
                  <a:ext uri="{FF2B5EF4-FFF2-40B4-BE49-F238E27FC236}">
                    <a16:creationId xmlns:a16="http://schemas.microsoft.com/office/drawing/2014/main" id="{5FE8C8C4-D35C-49C8-91A1-00E8A262AEFD}"/>
                  </a:ext>
                </a:extLst>
              </p:cNvPr>
              <p:cNvSpPr>
                <a:spLocks/>
              </p:cNvSpPr>
              <p:nvPr/>
            </p:nvSpPr>
            <p:spPr bwMode="auto">
              <a:xfrm>
                <a:off x="5567363" y="3451225"/>
                <a:ext cx="30161" cy="41275"/>
              </a:xfrm>
              <a:custGeom>
                <a:avLst/>
                <a:gdLst>
                  <a:gd name="T0" fmla="*/ 10 w 14"/>
                  <a:gd name="T1" fmla="*/ 19 h 19"/>
                  <a:gd name="T2" fmla="*/ 10 w 14"/>
                  <a:gd name="T3" fmla="*/ 15 h 19"/>
                  <a:gd name="T4" fmla="*/ 9 w 14"/>
                  <a:gd name="T5" fmla="*/ 1 h 19"/>
                  <a:gd name="T6" fmla="*/ 1 w 14"/>
                  <a:gd name="T7" fmla="*/ 12 h 19"/>
                  <a:gd name="T8" fmla="*/ 0 w 14"/>
                  <a:gd name="T9" fmla="*/ 12 h 19"/>
                  <a:gd name="T10" fmla="*/ 10 w 14"/>
                  <a:gd name="T11" fmla="*/ 19 h 19"/>
                </a:gdLst>
                <a:ahLst/>
                <a:cxnLst>
                  <a:cxn ang="0">
                    <a:pos x="T0" y="T1"/>
                  </a:cxn>
                  <a:cxn ang="0">
                    <a:pos x="T2" y="T3"/>
                  </a:cxn>
                  <a:cxn ang="0">
                    <a:pos x="T4" y="T5"/>
                  </a:cxn>
                  <a:cxn ang="0">
                    <a:pos x="T6" y="T7"/>
                  </a:cxn>
                  <a:cxn ang="0">
                    <a:pos x="T8" y="T9"/>
                  </a:cxn>
                  <a:cxn ang="0">
                    <a:pos x="T10" y="T11"/>
                  </a:cxn>
                </a:cxnLst>
                <a:rect l="0" t="0" r="r" b="b"/>
                <a:pathLst>
                  <a:path w="14" h="19">
                    <a:moveTo>
                      <a:pt x="10" y="19"/>
                    </a:moveTo>
                    <a:cubicBezTo>
                      <a:pt x="10" y="17"/>
                      <a:pt x="10" y="16"/>
                      <a:pt x="10" y="15"/>
                    </a:cubicBezTo>
                    <a:cubicBezTo>
                      <a:pt x="12" y="12"/>
                      <a:pt x="14" y="2"/>
                      <a:pt x="9" y="1"/>
                    </a:cubicBezTo>
                    <a:cubicBezTo>
                      <a:pt x="4" y="0"/>
                      <a:pt x="1" y="9"/>
                      <a:pt x="1" y="12"/>
                    </a:cubicBezTo>
                    <a:cubicBezTo>
                      <a:pt x="1" y="12"/>
                      <a:pt x="1" y="12"/>
                      <a:pt x="0" y="12"/>
                    </a:cubicBezTo>
                    <a:cubicBezTo>
                      <a:pt x="3" y="18"/>
                      <a:pt x="7" y="19"/>
                      <a:pt x="10" y="19"/>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48" name="Freeform 94">
                <a:extLst>
                  <a:ext uri="{FF2B5EF4-FFF2-40B4-BE49-F238E27FC236}">
                    <a16:creationId xmlns:a16="http://schemas.microsoft.com/office/drawing/2014/main" id="{0A84EC27-94F7-4E6B-9CC7-35111403E412}"/>
                  </a:ext>
                </a:extLst>
              </p:cNvPr>
              <p:cNvSpPr>
                <a:spLocks/>
              </p:cNvSpPr>
              <p:nvPr/>
            </p:nvSpPr>
            <p:spPr bwMode="auto">
              <a:xfrm>
                <a:off x="5597525" y="3446463"/>
                <a:ext cx="119062" cy="93664"/>
              </a:xfrm>
              <a:custGeom>
                <a:avLst/>
                <a:gdLst>
                  <a:gd name="T0" fmla="*/ 9 w 54"/>
                  <a:gd name="T1" fmla="*/ 40 h 43"/>
                  <a:gd name="T2" fmla="*/ 35 w 54"/>
                  <a:gd name="T3" fmla="*/ 43 h 43"/>
                  <a:gd name="T4" fmla="*/ 39 w 54"/>
                  <a:gd name="T5" fmla="*/ 34 h 43"/>
                  <a:gd name="T6" fmla="*/ 46 w 54"/>
                  <a:gd name="T7" fmla="*/ 25 h 43"/>
                  <a:gd name="T8" fmla="*/ 46 w 54"/>
                  <a:gd name="T9" fmla="*/ 16 h 43"/>
                  <a:gd name="T10" fmla="*/ 50 w 54"/>
                  <a:gd name="T11" fmla="*/ 16 h 43"/>
                  <a:gd name="T12" fmla="*/ 54 w 54"/>
                  <a:gd name="T13" fmla="*/ 14 h 43"/>
                  <a:gd name="T14" fmla="*/ 51 w 54"/>
                  <a:gd name="T15" fmla="*/ 0 h 43"/>
                  <a:gd name="T16" fmla="*/ 38 w 54"/>
                  <a:gd name="T17" fmla="*/ 15 h 43"/>
                  <a:gd name="T18" fmla="*/ 16 w 54"/>
                  <a:gd name="T19" fmla="*/ 25 h 43"/>
                  <a:gd name="T20" fmla="*/ 3 w 54"/>
                  <a:gd name="T21" fmla="*/ 28 h 43"/>
                  <a:gd name="T22" fmla="*/ 0 w 54"/>
                  <a:gd name="T23" fmla="*/ 28 h 43"/>
                  <a:gd name="T24" fmla="*/ 9 w 54"/>
                  <a:gd name="T25" fmla="*/ 4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43">
                    <a:moveTo>
                      <a:pt x="9" y="40"/>
                    </a:moveTo>
                    <a:cubicBezTo>
                      <a:pt x="10" y="41"/>
                      <a:pt x="28" y="43"/>
                      <a:pt x="35" y="43"/>
                    </a:cubicBezTo>
                    <a:cubicBezTo>
                      <a:pt x="39" y="34"/>
                      <a:pt x="39" y="34"/>
                      <a:pt x="39" y="34"/>
                    </a:cubicBezTo>
                    <a:cubicBezTo>
                      <a:pt x="46" y="25"/>
                      <a:pt x="46" y="25"/>
                      <a:pt x="46" y="25"/>
                    </a:cubicBezTo>
                    <a:cubicBezTo>
                      <a:pt x="46" y="16"/>
                      <a:pt x="46" y="16"/>
                      <a:pt x="46" y="16"/>
                    </a:cubicBezTo>
                    <a:cubicBezTo>
                      <a:pt x="50" y="16"/>
                      <a:pt x="50" y="16"/>
                      <a:pt x="50" y="16"/>
                    </a:cubicBezTo>
                    <a:cubicBezTo>
                      <a:pt x="54" y="14"/>
                      <a:pt x="54" y="14"/>
                      <a:pt x="54" y="14"/>
                    </a:cubicBezTo>
                    <a:cubicBezTo>
                      <a:pt x="52" y="7"/>
                      <a:pt x="52" y="0"/>
                      <a:pt x="51" y="0"/>
                    </a:cubicBezTo>
                    <a:cubicBezTo>
                      <a:pt x="49" y="0"/>
                      <a:pt x="41" y="8"/>
                      <a:pt x="38" y="15"/>
                    </a:cubicBezTo>
                    <a:cubicBezTo>
                      <a:pt x="34" y="21"/>
                      <a:pt x="25" y="26"/>
                      <a:pt x="16" y="25"/>
                    </a:cubicBezTo>
                    <a:cubicBezTo>
                      <a:pt x="8" y="23"/>
                      <a:pt x="5" y="27"/>
                      <a:pt x="3" y="28"/>
                    </a:cubicBezTo>
                    <a:cubicBezTo>
                      <a:pt x="2" y="29"/>
                      <a:pt x="1" y="28"/>
                      <a:pt x="0" y="28"/>
                    </a:cubicBezTo>
                    <a:cubicBezTo>
                      <a:pt x="1" y="34"/>
                      <a:pt x="8" y="39"/>
                      <a:pt x="9" y="40"/>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49" name="Freeform 95">
                <a:extLst>
                  <a:ext uri="{FF2B5EF4-FFF2-40B4-BE49-F238E27FC236}">
                    <a16:creationId xmlns:a16="http://schemas.microsoft.com/office/drawing/2014/main" id="{01966417-28D8-4B4C-87DB-858BD66EAA7B}"/>
                  </a:ext>
                </a:extLst>
              </p:cNvPr>
              <p:cNvSpPr>
                <a:spLocks noEditPoints="1"/>
              </p:cNvSpPr>
              <p:nvPr/>
            </p:nvSpPr>
            <p:spPr bwMode="auto">
              <a:xfrm>
                <a:off x="6767513" y="3951288"/>
                <a:ext cx="481012" cy="149225"/>
              </a:xfrm>
              <a:custGeom>
                <a:avLst/>
                <a:gdLst>
                  <a:gd name="T0" fmla="*/ 40 w 219"/>
                  <a:gd name="T1" fmla="*/ 24 h 68"/>
                  <a:gd name="T2" fmla="*/ 31 w 219"/>
                  <a:gd name="T3" fmla="*/ 13 h 68"/>
                  <a:gd name="T4" fmla="*/ 26 w 219"/>
                  <a:gd name="T5" fmla="*/ 7 h 68"/>
                  <a:gd name="T6" fmla="*/ 25 w 219"/>
                  <a:gd name="T7" fmla="*/ 5 h 68"/>
                  <a:gd name="T8" fmla="*/ 21 w 219"/>
                  <a:gd name="T9" fmla="*/ 10 h 68"/>
                  <a:gd name="T10" fmla="*/ 12 w 219"/>
                  <a:gd name="T11" fmla="*/ 9 h 68"/>
                  <a:gd name="T12" fmla="*/ 7 w 219"/>
                  <a:gd name="T13" fmla="*/ 2 h 68"/>
                  <a:gd name="T14" fmla="*/ 0 w 219"/>
                  <a:gd name="T15" fmla="*/ 2 h 68"/>
                  <a:gd name="T16" fmla="*/ 3 w 219"/>
                  <a:gd name="T17" fmla="*/ 19 h 68"/>
                  <a:gd name="T18" fmla="*/ 15 w 219"/>
                  <a:gd name="T19" fmla="*/ 41 h 68"/>
                  <a:gd name="T20" fmla="*/ 26 w 219"/>
                  <a:gd name="T21" fmla="*/ 51 h 68"/>
                  <a:gd name="T22" fmla="*/ 47 w 219"/>
                  <a:gd name="T23" fmla="*/ 62 h 68"/>
                  <a:gd name="T24" fmla="*/ 40 w 219"/>
                  <a:gd name="T25" fmla="*/ 46 h 68"/>
                  <a:gd name="T26" fmla="*/ 40 w 219"/>
                  <a:gd name="T27" fmla="*/ 24 h 68"/>
                  <a:gd name="T28" fmla="*/ 210 w 219"/>
                  <a:gd name="T29" fmla="*/ 12 h 68"/>
                  <a:gd name="T30" fmla="*/ 200 w 219"/>
                  <a:gd name="T31" fmla="*/ 9 h 68"/>
                  <a:gd name="T32" fmla="*/ 190 w 219"/>
                  <a:gd name="T33" fmla="*/ 0 h 68"/>
                  <a:gd name="T34" fmla="*/ 181 w 219"/>
                  <a:gd name="T35" fmla="*/ 12 h 68"/>
                  <a:gd name="T36" fmla="*/ 175 w 219"/>
                  <a:gd name="T37" fmla="*/ 19 h 68"/>
                  <a:gd name="T38" fmla="*/ 172 w 219"/>
                  <a:gd name="T39" fmla="*/ 22 h 68"/>
                  <a:gd name="T40" fmla="*/ 173 w 219"/>
                  <a:gd name="T41" fmla="*/ 29 h 68"/>
                  <a:gd name="T42" fmla="*/ 165 w 219"/>
                  <a:gd name="T43" fmla="*/ 32 h 68"/>
                  <a:gd name="T44" fmla="*/ 159 w 219"/>
                  <a:gd name="T45" fmla="*/ 24 h 68"/>
                  <a:gd name="T46" fmla="*/ 159 w 219"/>
                  <a:gd name="T47" fmla="*/ 24 h 68"/>
                  <a:gd name="T48" fmla="*/ 149 w 219"/>
                  <a:gd name="T49" fmla="*/ 39 h 68"/>
                  <a:gd name="T50" fmla="*/ 133 w 219"/>
                  <a:gd name="T51" fmla="*/ 44 h 68"/>
                  <a:gd name="T52" fmla="*/ 125 w 219"/>
                  <a:gd name="T53" fmla="*/ 59 h 68"/>
                  <a:gd name="T54" fmla="*/ 108 w 219"/>
                  <a:gd name="T55" fmla="*/ 54 h 68"/>
                  <a:gd name="T56" fmla="*/ 112 w 219"/>
                  <a:gd name="T57" fmla="*/ 62 h 68"/>
                  <a:gd name="T58" fmla="*/ 121 w 219"/>
                  <a:gd name="T59" fmla="*/ 66 h 68"/>
                  <a:gd name="T60" fmla="*/ 136 w 219"/>
                  <a:gd name="T61" fmla="*/ 65 h 68"/>
                  <a:gd name="T62" fmla="*/ 147 w 219"/>
                  <a:gd name="T63" fmla="*/ 60 h 68"/>
                  <a:gd name="T64" fmla="*/ 158 w 219"/>
                  <a:gd name="T65" fmla="*/ 62 h 68"/>
                  <a:gd name="T66" fmla="*/ 168 w 219"/>
                  <a:gd name="T67" fmla="*/ 56 h 68"/>
                  <a:gd name="T68" fmla="*/ 171 w 219"/>
                  <a:gd name="T69" fmla="*/ 45 h 68"/>
                  <a:gd name="T70" fmla="*/ 178 w 219"/>
                  <a:gd name="T71" fmla="*/ 35 h 68"/>
                  <a:gd name="T72" fmla="*/ 195 w 219"/>
                  <a:gd name="T73" fmla="*/ 28 h 68"/>
                  <a:gd name="T74" fmla="*/ 201 w 219"/>
                  <a:gd name="T75" fmla="*/ 29 h 68"/>
                  <a:gd name="T76" fmla="*/ 208 w 219"/>
                  <a:gd name="T77" fmla="*/ 23 h 68"/>
                  <a:gd name="T78" fmla="*/ 218 w 219"/>
                  <a:gd name="T79" fmla="*/ 18 h 68"/>
                  <a:gd name="T80" fmla="*/ 210 w 219"/>
                  <a:gd name="T81" fmla="*/ 1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9" h="68">
                    <a:moveTo>
                      <a:pt x="40" y="24"/>
                    </a:moveTo>
                    <a:cubicBezTo>
                      <a:pt x="40" y="17"/>
                      <a:pt x="33" y="18"/>
                      <a:pt x="31" y="13"/>
                    </a:cubicBezTo>
                    <a:cubicBezTo>
                      <a:pt x="29" y="7"/>
                      <a:pt x="27" y="10"/>
                      <a:pt x="26" y="7"/>
                    </a:cubicBezTo>
                    <a:cubicBezTo>
                      <a:pt x="25" y="7"/>
                      <a:pt x="25" y="6"/>
                      <a:pt x="25" y="5"/>
                    </a:cubicBezTo>
                    <a:cubicBezTo>
                      <a:pt x="21" y="7"/>
                      <a:pt x="22" y="10"/>
                      <a:pt x="21" y="10"/>
                    </a:cubicBezTo>
                    <a:cubicBezTo>
                      <a:pt x="20" y="10"/>
                      <a:pt x="12" y="11"/>
                      <a:pt x="12" y="9"/>
                    </a:cubicBezTo>
                    <a:cubicBezTo>
                      <a:pt x="12" y="7"/>
                      <a:pt x="11" y="3"/>
                      <a:pt x="7" y="2"/>
                    </a:cubicBezTo>
                    <a:cubicBezTo>
                      <a:pt x="4" y="2"/>
                      <a:pt x="2" y="2"/>
                      <a:pt x="0" y="2"/>
                    </a:cubicBezTo>
                    <a:cubicBezTo>
                      <a:pt x="3" y="8"/>
                      <a:pt x="3" y="14"/>
                      <a:pt x="3" y="19"/>
                    </a:cubicBezTo>
                    <a:cubicBezTo>
                      <a:pt x="4" y="26"/>
                      <a:pt x="13" y="36"/>
                      <a:pt x="15" y="41"/>
                    </a:cubicBezTo>
                    <a:cubicBezTo>
                      <a:pt x="16" y="45"/>
                      <a:pt x="19" y="46"/>
                      <a:pt x="26" y="51"/>
                    </a:cubicBezTo>
                    <a:cubicBezTo>
                      <a:pt x="32" y="56"/>
                      <a:pt x="45" y="63"/>
                      <a:pt x="47" y="62"/>
                    </a:cubicBezTo>
                    <a:cubicBezTo>
                      <a:pt x="50" y="61"/>
                      <a:pt x="44" y="50"/>
                      <a:pt x="40" y="46"/>
                    </a:cubicBezTo>
                    <a:cubicBezTo>
                      <a:pt x="36" y="42"/>
                      <a:pt x="40" y="32"/>
                      <a:pt x="40" y="24"/>
                    </a:cubicBezTo>
                    <a:close/>
                    <a:moveTo>
                      <a:pt x="210" y="12"/>
                    </a:moveTo>
                    <a:cubicBezTo>
                      <a:pt x="207" y="12"/>
                      <a:pt x="200" y="12"/>
                      <a:pt x="200" y="9"/>
                    </a:cubicBezTo>
                    <a:cubicBezTo>
                      <a:pt x="200" y="6"/>
                      <a:pt x="194" y="0"/>
                      <a:pt x="190" y="0"/>
                    </a:cubicBezTo>
                    <a:cubicBezTo>
                      <a:pt x="186" y="0"/>
                      <a:pt x="181" y="8"/>
                      <a:pt x="181" y="12"/>
                    </a:cubicBezTo>
                    <a:cubicBezTo>
                      <a:pt x="181" y="15"/>
                      <a:pt x="174" y="15"/>
                      <a:pt x="175" y="19"/>
                    </a:cubicBezTo>
                    <a:cubicBezTo>
                      <a:pt x="175" y="21"/>
                      <a:pt x="174" y="22"/>
                      <a:pt x="172" y="22"/>
                    </a:cubicBezTo>
                    <a:cubicBezTo>
                      <a:pt x="173" y="26"/>
                      <a:pt x="174" y="29"/>
                      <a:pt x="173" y="29"/>
                    </a:cubicBezTo>
                    <a:cubicBezTo>
                      <a:pt x="170" y="28"/>
                      <a:pt x="169" y="32"/>
                      <a:pt x="165" y="32"/>
                    </a:cubicBezTo>
                    <a:cubicBezTo>
                      <a:pt x="164" y="32"/>
                      <a:pt x="162" y="28"/>
                      <a:pt x="159" y="24"/>
                    </a:cubicBezTo>
                    <a:cubicBezTo>
                      <a:pt x="159" y="24"/>
                      <a:pt x="159" y="24"/>
                      <a:pt x="159" y="24"/>
                    </a:cubicBezTo>
                    <a:cubicBezTo>
                      <a:pt x="156" y="24"/>
                      <a:pt x="150" y="33"/>
                      <a:pt x="149" y="39"/>
                    </a:cubicBezTo>
                    <a:cubicBezTo>
                      <a:pt x="148" y="46"/>
                      <a:pt x="142" y="44"/>
                      <a:pt x="133" y="44"/>
                    </a:cubicBezTo>
                    <a:cubicBezTo>
                      <a:pt x="124" y="45"/>
                      <a:pt x="127" y="54"/>
                      <a:pt x="125" y="59"/>
                    </a:cubicBezTo>
                    <a:cubicBezTo>
                      <a:pt x="123" y="63"/>
                      <a:pt x="113" y="55"/>
                      <a:pt x="108" y="54"/>
                    </a:cubicBezTo>
                    <a:cubicBezTo>
                      <a:pt x="109" y="58"/>
                      <a:pt x="110" y="62"/>
                      <a:pt x="112" y="62"/>
                    </a:cubicBezTo>
                    <a:cubicBezTo>
                      <a:pt x="115" y="62"/>
                      <a:pt x="119" y="68"/>
                      <a:pt x="121" y="66"/>
                    </a:cubicBezTo>
                    <a:cubicBezTo>
                      <a:pt x="124" y="64"/>
                      <a:pt x="132" y="66"/>
                      <a:pt x="136" y="65"/>
                    </a:cubicBezTo>
                    <a:cubicBezTo>
                      <a:pt x="140" y="64"/>
                      <a:pt x="141" y="60"/>
                      <a:pt x="147" y="60"/>
                    </a:cubicBezTo>
                    <a:cubicBezTo>
                      <a:pt x="154" y="60"/>
                      <a:pt x="151" y="66"/>
                      <a:pt x="158" y="62"/>
                    </a:cubicBezTo>
                    <a:cubicBezTo>
                      <a:pt x="165" y="59"/>
                      <a:pt x="169" y="62"/>
                      <a:pt x="168" y="56"/>
                    </a:cubicBezTo>
                    <a:cubicBezTo>
                      <a:pt x="167" y="50"/>
                      <a:pt x="172" y="50"/>
                      <a:pt x="171" y="45"/>
                    </a:cubicBezTo>
                    <a:cubicBezTo>
                      <a:pt x="171" y="40"/>
                      <a:pt x="179" y="44"/>
                      <a:pt x="178" y="35"/>
                    </a:cubicBezTo>
                    <a:cubicBezTo>
                      <a:pt x="177" y="26"/>
                      <a:pt x="190" y="28"/>
                      <a:pt x="195" y="28"/>
                    </a:cubicBezTo>
                    <a:cubicBezTo>
                      <a:pt x="196" y="28"/>
                      <a:pt x="198" y="28"/>
                      <a:pt x="201" y="29"/>
                    </a:cubicBezTo>
                    <a:cubicBezTo>
                      <a:pt x="204" y="27"/>
                      <a:pt x="210" y="25"/>
                      <a:pt x="208" y="23"/>
                    </a:cubicBezTo>
                    <a:cubicBezTo>
                      <a:pt x="205" y="20"/>
                      <a:pt x="217" y="22"/>
                      <a:pt x="218" y="18"/>
                    </a:cubicBezTo>
                    <a:cubicBezTo>
                      <a:pt x="219" y="14"/>
                      <a:pt x="213" y="11"/>
                      <a:pt x="210" y="12"/>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50" name="Freeform 96">
                <a:extLst>
                  <a:ext uri="{FF2B5EF4-FFF2-40B4-BE49-F238E27FC236}">
                    <a16:creationId xmlns:a16="http://schemas.microsoft.com/office/drawing/2014/main" id="{034F2D08-69CE-4FD7-822C-6060BE1EC476}"/>
                  </a:ext>
                </a:extLst>
              </p:cNvPr>
              <p:cNvSpPr>
                <a:spLocks/>
              </p:cNvSpPr>
              <p:nvPr/>
            </p:nvSpPr>
            <p:spPr bwMode="auto">
              <a:xfrm>
                <a:off x="7116763" y="3998913"/>
                <a:ext cx="33337" cy="22225"/>
              </a:xfrm>
              <a:custGeom>
                <a:avLst/>
                <a:gdLst>
                  <a:gd name="T0" fmla="*/ 6 w 15"/>
                  <a:gd name="T1" fmla="*/ 10 h 10"/>
                  <a:gd name="T2" fmla="*/ 14 w 15"/>
                  <a:gd name="T3" fmla="*/ 7 h 10"/>
                  <a:gd name="T4" fmla="*/ 13 w 15"/>
                  <a:gd name="T5" fmla="*/ 0 h 10"/>
                  <a:gd name="T6" fmla="*/ 8 w 15"/>
                  <a:gd name="T7" fmla="*/ 3 h 10"/>
                  <a:gd name="T8" fmla="*/ 0 w 15"/>
                  <a:gd name="T9" fmla="*/ 2 h 10"/>
                  <a:gd name="T10" fmla="*/ 6 w 15"/>
                  <a:gd name="T11" fmla="*/ 10 h 10"/>
                </a:gdLst>
                <a:ahLst/>
                <a:cxnLst>
                  <a:cxn ang="0">
                    <a:pos x="T0" y="T1"/>
                  </a:cxn>
                  <a:cxn ang="0">
                    <a:pos x="T2" y="T3"/>
                  </a:cxn>
                  <a:cxn ang="0">
                    <a:pos x="T4" y="T5"/>
                  </a:cxn>
                  <a:cxn ang="0">
                    <a:pos x="T6" y="T7"/>
                  </a:cxn>
                  <a:cxn ang="0">
                    <a:pos x="T8" y="T9"/>
                  </a:cxn>
                  <a:cxn ang="0">
                    <a:pos x="T10" y="T11"/>
                  </a:cxn>
                </a:cxnLst>
                <a:rect l="0" t="0" r="r" b="b"/>
                <a:pathLst>
                  <a:path w="15" h="10">
                    <a:moveTo>
                      <a:pt x="6" y="10"/>
                    </a:moveTo>
                    <a:cubicBezTo>
                      <a:pt x="10" y="10"/>
                      <a:pt x="11" y="6"/>
                      <a:pt x="14" y="7"/>
                    </a:cubicBezTo>
                    <a:cubicBezTo>
                      <a:pt x="15" y="7"/>
                      <a:pt x="14" y="4"/>
                      <a:pt x="13" y="0"/>
                    </a:cubicBezTo>
                    <a:cubicBezTo>
                      <a:pt x="11" y="1"/>
                      <a:pt x="8" y="1"/>
                      <a:pt x="8" y="3"/>
                    </a:cubicBezTo>
                    <a:cubicBezTo>
                      <a:pt x="8" y="6"/>
                      <a:pt x="3" y="2"/>
                      <a:pt x="0" y="2"/>
                    </a:cubicBezTo>
                    <a:cubicBezTo>
                      <a:pt x="3" y="6"/>
                      <a:pt x="5" y="10"/>
                      <a:pt x="6" y="10"/>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51" name="Freeform 97">
                <a:extLst>
                  <a:ext uri="{FF2B5EF4-FFF2-40B4-BE49-F238E27FC236}">
                    <a16:creationId xmlns:a16="http://schemas.microsoft.com/office/drawing/2014/main" id="{1CA9C1C9-0D11-4027-8093-3958E14F5513}"/>
                  </a:ext>
                </a:extLst>
              </p:cNvPr>
              <p:cNvSpPr>
                <a:spLocks/>
              </p:cNvSpPr>
              <p:nvPr/>
            </p:nvSpPr>
            <p:spPr bwMode="auto">
              <a:xfrm>
                <a:off x="5275263" y="3135313"/>
                <a:ext cx="241300" cy="234950"/>
              </a:xfrm>
              <a:custGeom>
                <a:avLst/>
                <a:gdLst>
                  <a:gd name="T0" fmla="*/ 92 w 110"/>
                  <a:gd name="T1" fmla="*/ 97 h 107"/>
                  <a:gd name="T2" fmla="*/ 98 w 110"/>
                  <a:gd name="T3" fmla="*/ 93 h 107"/>
                  <a:gd name="T4" fmla="*/ 105 w 110"/>
                  <a:gd name="T5" fmla="*/ 98 h 107"/>
                  <a:gd name="T6" fmla="*/ 110 w 110"/>
                  <a:gd name="T7" fmla="*/ 95 h 107"/>
                  <a:gd name="T8" fmla="*/ 104 w 110"/>
                  <a:gd name="T9" fmla="*/ 86 h 107"/>
                  <a:gd name="T10" fmla="*/ 100 w 110"/>
                  <a:gd name="T11" fmla="*/ 78 h 107"/>
                  <a:gd name="T12" fmla="*/ 100 w 110"/>
                  <a:gd name="T13" fmla="*/ 71 h 107"/>
                  <a:gd name="T14" fmla="*/ 95 w 110"/>
                  <a:gd name="T15" fmla="*/ 64 h 107"/>
                  <a:gd name="T16" fmla="*/ 83 w 110"/>
                  <a:gd name="T17" fmla="*/ 56 h 107"/>
                  <a:gd name="T18" fmla="*/ 77 w 110"/>
                  <a:gd name="T19" fmla="*/ 50 h 107"/>
                  <a:gd name="T20" fmla="*/ 76 w 110"/>
                  <a:gd name="T21" fmla="*/ 39 h 107"/>
                  <a:gd name="T22" fmla="*/ 80 w 110"/>
                  <a:gd name="T23" fmla="*/ 30 h 107"/>
                  <a:gd name="T24" fmla="*/ 82 w 110"/>
                  <a:gd name="T25" fmla="*/ 24 h 107"/>
                  <a:gd name="T26" fmla="*/ 77 w 110"/>
                  <a:gd name="T27" fmla="*/ 20 h 107"/>
                  <a:gd name="T28" fmla="*/ 71 w 110"/>
                  <a:gd name="T29" fmla="*/ 13 h 107"/>
                  <a:gd name="T30" fmla="*/ 67 w 110"/>
                  <a:gd name="T31" fmla="*/ 4 h 107"/>
                  <a:gd name="T32" fmla="*/ 55 w 110"/>
                  <a:gd name="T33" fmla="*/ 2 h 107"/>
                  <a:gd name="T34" fmla="*/ 45 w 110"/>
                  <a:gd name="T35" fmla="*/ 0 h 107"/>
                  <a:gd name="T36" fmla="*/ 40 w 110"/>
                  <a:gd name="T37" fmla="*/ 4 h 107"/>
                  <a:gd name="T38" fmla="*/ 40 w 110"/>
                  <a:gd name="T39" fmla="*/ 4 h 107"/>
                  <a:gd name="T40" fmla="*/ 34 w 110"/>
                  <a:gd name="T41" fmla="*/ 9 h 107"/>
                  <a:gd name="T42" fmla="*/ 27 w 110"/>
                  <a:gd name="T43" fmla="*/ 14 h 107"/>
                  <a:gd name="T44" fmla="*/ 27 w 110"/>
                  <a:gd name="T45" fmla="*/ 24 h 107"/>
                  <a:gd name="T46" fmla="*/ 27 w 110"/>
                  <a:gd name="T47" fmla="*/ 33 h 107"/>
                  <a:gd name="T48" fmla="*/ 24 w 110"/>
                  <a:gd name="T49" fmla="*/ 39 h 107"/>
                  <a:gd name="T50" fmla="*/ 0 w 110"/>
                  <a:gd name="T51" fmla="*/ 52 h 107"/>
                  <a:gd name="T52" fmla="*/ 1 w 110"/>
                  <a:gd name="T53" fmla="*/ 58 h 107"/>
                  <a:gd name="T54" fmla="*/ 3 w 110"/>
                  <a:gd name="T55" fmla="*/ 69 h 107"/>
                  <a:gd name="T56" fmla="*/ 12 w 110"/>
                  <a:gd name="T57" fmla="*/ 69 h 107"/>
                  <a:gd name="T58" fmla="*/ 34 w 110"/>
                  <a:gd name="T59" fmla="*/ 82 h 107"/>
                  <a:gd name="T60" fmla="*/ 61 w 110"/>
                  <a:gd name="T61" fmla="*/ 102 h 107"/>
                  <a:gd name="T62" fmla="*/ 75 w 110"/>
                  <a:gd name="T63" fmla="*/ 106 h 107"/>
                  <a:gd name="T64" fmla="*/ 88 w 110"/>
                  <a:gd name="T65" fmla="*/ 107 h 107"/>
                  <a:gd name="T66" fmla="*/ 92 w 110"/>
                  <a:gd name="T67" fmla="*/ 9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0" h="107">
                    <a:moveTo>
                      <a:pt x="92" y="97"/>
                    </a:moveTo>
                    <a:cubicBezTo>
                      <a:pt x="94" y="96"/>
                      <a:pt x="94" y="94"/>
                      <a:pt x="98" y="93"/>
                    </a:cubicBezTo>
                    <a:cubicBezTo>
                      <a:pt x="100" y="93"/>
                      <a:pt x="102" y="95"/>
                      <a:pt x="105" y="98"/>
                    </a:cubicBezTo>
                    <a:cubicBezTo>
                      <a:pt x="106" y="96"/>
                      <a:pt x="108" y="95"/>
                      <a:pt x="110" y="95"/>
                    </a:cubicBezTo>
                    <a:cubicBezTo>
                      <a:pt x="107" y="92"/>
                      <a:pt x="103" y="88"/>
                      <a:pt x="104" y="86"/>
                    </a:cubicBezTo>
                    <a:cubicBezTo>
                      <a:pt x="104" y="82"/>
                      <a:pt x="100" y="81"/>
                      <a:pt x="100" y="78"/>
                    </a:cubicBezTo>
                    <a:cubicBezTo>
                      <a:pt x="99" y="76"/>
                      <a:pt x="102" y="73"/>
                      <a:pt x="100" y="71"/>
                    </a:cubicBezTo>
                    <a:cubicBezTo>
                      <a:pt x="99" y="69"/>
                      <a:pt x="98" y="65"/>
                      <a:pt x="95" y="64"/>
                    </a:cubicBezTo>
                    <a:cubicBezTo>
                      <a:pt x="92" y="64"/>
                      <a:pt x="82" y="59"/>
                      <a:pt x="83" y="56"/>
                    </a:cubicBezTo>
                    <a:cubicBezTo>
                      <a:pt x="83" y="53"/>
                      <a:pt x="79" y="50"/>
                      <a:pt x="77" y="50"/>
                    </a:cubicBezTo>
                    <a:cubicBezTo>
                      <a:pt x="76" y="49"/>
                      <a:pt x="74" y="41"/>
                      <a:pt x="76" y="39"/>
                    </a:cubicBezTo>
                    <a:cubicBezTo>
                      <a:pt x="78" y="38"/>
                      <a:pt x="78" y="30"/>
                      <a:pt x="80" y="30"/>
                    </a:cubicBezTo>
                    <a:cubicBezTo>
                      <a:pt x="83" y="30"/>
                      <a:pt x="81" y="26"/>
                      <a:pt x="82" y="24"/>
                    </a:cubicBezTo>
                    <a:cubicBezTo>
                      <a:pt x="83" y="21"/>
                      <a:pt x="80" y="20"/>
                      <a:pt x="77" y="20"/>
                    </a:cubicBezTo>
                    <a:cubicBezTo>
                      <a:pt x="75" y="20"/>
                      <a:pt x="71" y="16"/>
                      <a:pt x="71" y="13"/>
                    </a:cubicBezTo>
                    <a:cubicBezTo>
                      <a:pt x="71" y="10"/>
                      <a:pt x="67" y="5"/>
                      <a:pt x="67" y="4"/>
                    </a:cubicBezTo>
                    <a:cubicBezTo>
                      <a:pt x="66" y="10"/>
                      <a:pt x="58" y="1"/>
                      <a:pt x="55" y="2"/>
                    </a:cubicBezTo>
                    <a:cubicBezTo>
                      <a:pt x="53" y="4"/>
                      <a:pt x="51" y="0"/>
                      <a:pt x="45" y="0"/>
                    </a:cubicBezTo>
                    <a:cubicBezTo>
                      <a:pt x="42" y="1"/>
                      <a:pt x="42" y="2"/>
                      <a:pt x="40" y="4"/>
                    </a:cubicBezTo>
                    <a:cubicBezTo>
                      <a:pt x="40" y="4"/>
                      <a:pt x="40" y="4"/>
                      <a:pt x="40" y="4"/>
                    </a:cubicBezTo>
                    <a:cubicBezTo>
                      <a:pt x="34" y="9"/>
                      <a:pt x="34" y="9"/>
                      <a:pt x="34" y="9"/>
                    </a:cubicBezTo>
                    <a:cubicBezTo>
                      <a:pt x="34" y="9"/>
                      <a:pt x="28" y="11"/>
                      <a:pt x="27" y="14"/>
                    </a:cubicBezTo>
                    <a:cubicBezTo>
                      <a:pt x="25" y="18"/>
                      <a:pt x="29" y="21"/>
                      <a:pt x="27" y="24"/>
                    </a:cubicBezTo>
                    <a:cubicBezTo>
                      <a:pt x="26" y="26"/>
                      <a:pt x="26" y="31"/>
                      <a:pt x="27" y="33"/>
                    </a:cubicBezTo>
                    <a:cubicBezTo>
                      <a:pt x="27" y="34"/>
                      <a:pt x="24" y="39"/>
                      <a:pt x="24" y="39"/>
                    </a:cubicBezTo>
                    <a:cubicBezTo>
                      <a:pt x="24" y="39"/>
                      <a:pt x="11" y="46"/>
                      <a:pt x="0" y="52"/>
                    </a:cubicBezTo>
                    <a:cubicBezTo>
                      <a:pt x="0" y="54"/>
                      <a:pt x="0" y="56"/>
                      <a:pt x="1" y="58"/>
                    </a:cubicBezTo>
                    <a:cubicBezTo>
                      <a:pt x="1" y="60"/>
                      <a:pt x="2" y="65"/>
                      <a:pt x="3" y="69"/>
                    </a:cubicBezTo>
                    <a:cubicBezTo>
                      <a:pt x="7" y="69"/>
                      <a:pt x="8" y="68"/>
                      <a:pt x="12" y="69"/>
                    </a:cubicBezTo>
                    <a:cubicBezTo>
                      <a:pt x="16" y="69"/>
                      <a:pt x="31" y="80"/>
                      <a:pt x="34" y="82"/>
                    </a:cubicBezTo>
                    <a:cubicBezTo>
                      <a:pt x="38" y="83"/>
                      <a:pt x="57" y="98"/>
                      <a:pt x="61" y="102"/>
                    </a:cubicBezTo>
                    <a:cubicBezTo>
                      <a:pt x="65" y="105"/>
                      <a:pt x="72" y="106"/>
                      <a:pt x="75" y="106"/>
                    </a:cubicBezTo>
                    <a:cubicBezTo>
                      <a:pt x="76" y="106"/>
                      <a:pt x="83" y="107"/>
                      <a:pt x="88" y="107"/>
                    </a:cubicBezTo>
                    <a:cubicBezTo>
                      <a:pt x="89" y="104"/>
                      <a:pt x="92" y="98"/>
                      <a:pt x="92" y="97"/>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52" name="Freeform 98">
                <a:extLst>
                  <a:ext uri="{FF2B5EF4-FFF2-40B4-BE49-F238E27FC236}">
                    <a16:creationId xmlns:a16="http://schemas.microsoft.com/office/drawing/2014/main" id="{C3A12C78-7AF4-4F9A-99C9-144B7746DF85}"/>
                  </a:ext>
                </a:extLst>
              </p:cNvPr>
              <p:cNvSpPr>
                <a:spLocks/>
              </p:cNvSpPr>
              <p:nvPr/>
            </p:nvSpPr>
            <p:spPr bwMode="auto">
              <a:xfrm>
                <a:off x="5467350" y="3338512"/>
                <a:ext cx="47625" cy="46037"/>
              </a:xfrm>
              <a:custGeom>
                <a:avLst/>
                <a:gdLst>
                  <a:gd name="T0" fmla="*/ 7 w 21"/>
                  <a:gd name="T1" fmla="*/ 15 h 21"/>
                  <a:gd name="T2" fmla="*/ 12 w 21"/>
                  <a:gd name="T3" fmla="*/ 20 h 21"/>
                  <a:gd name="T4" fmla="*/ 21 w 21"/>
                  <a:gd name="T5" fmla="*/ 21 h 21"/>
                  <a:gd name="T6" fmla="*/ 16 w 21"/>
                  <a:gd name="T7" fmla="*/ 6 h 21"/>
                  <a:gd name="T8" fmla="*/ 17 w 21"/>
                  <a:gd name="T9" fmla="*/ 5 h 21"/>
                  <a:gd name="T10" fmla="*/ 10 w 21"/>
                  <a:gd name="T11" fmla="*/ 0 h 21"/>
                  <a:gd name="T12" fmla="*/ 4 w 21"/>
                  <a:gd name="T13" fmla="*/ 4 h 21"/>
                  <a:gd name="T14" fmla="*/ 0 w 21"/>
                  <a:gd name="T15" fmla="*/ 14 h 21"/>
                  <a:gd name="T16" fmla="*/ 7 w 21"/>
                  <a:gd name="T17"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7" y="15"/>
                    </a:moveTo>
                    <a:cubicBezTo>
                      <a:pt x="12" y="20"/>
                      <a:pt x="12" y="20"/>
                      <a:pt x="12" y="20"/>
                    </a:cubicBezTo>
                    <a:cubicBezTo>
                      <a:pt x="21" y="21"/>
                      <a:pt x="21" y="21"/>
                      <a:pt x="21" y="21"/>
                    </a:cubicBezTo>
                    <a:cubicBezTo>
                      <a:pt x="19" y="15"/>
                      <a:pt x="16" y="8"/>
                      <a:pt x="16" y="6"/>
                    </a:cubicBezTo>
                    <a:cubicBezTo>
                      <a:pt x="16" y="6"/>
                      <a:pt x="16" y="5"/>
                      <a:pt x="17" y="5"/>
                    </a:cubicBezTo>
                    <a:cubicBezTo>
                      <a:pt x="14" y="2"/>
                      <a:pt x="12" y="0"/>
                      <a:pt x="10" y="0"/>
                    </a:cubicBezTo>
                    <a:cubicBezTo>
                      <a:pt x="6" y="1"/>
                      <a:pt x="6" y="3"/>
                      <a:pt x="4" y="4"/>
                    </a:cubicBezTo>
                    <a:cubicBezTo>
                      <a:pt x="4" y="5"/>
                      <a:pt x="1" y="11"/>
                      <a:pt x="0" y="14"/>
                    </a:cubicBezTo>
                    <a:cubicBezTo>
                      <a:pt x="4" y="15"/>
                      <a:pt x="7" y="15"/>
                      <a:pt x="7" y="15"/>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53" name="Freeform 99">
                <a:extLst>
                  <a:ext uri="{FF2B5EF4-FFF2-40B4-BE49-F238E27FC236}">
                    <a16:creationId xmlns:a16="http://schemas.microsoft.com/office/drawing/2014/main" id="{4E03B241-6C71-475A-97BB-5AD3B813A409}"/>
                  </a:ext>
                </a:extLst>
              </p:cNvPr>
              <p:cNvSpPr>
                <a:spLocks noEditPoints="1"/>
              </p:cNvSpPr>
              <p:nvPr/>
            </p:nvSpPr>
            <p:spPr bwMode="auto">
              <a:xfrm>
                <a:off x="4203700" y="2716213"/>
                <a:ext cx="361950" cy="301624"/>
              </a:xfrm>
              <a:custGeom>
                <a:avLst/>
                <a:gdLst>
                  <a:gd name="T0" fmla="*/ 145 w 165"/>
                  <a:gd name="T1" fmla="*/ 31 h 138"/>
                  <a:gd name="T2" fmla="*/ 139 w 165"/>
                  <a:gd name="T3" fmla="*/ 29 h 138"/>
                  <a:gd name="T4" fmla="*/ 132 w 165"/>
                  <a:gd name="T5" fmla="*/ 26 h 138"/>
                  <a:gd name="T6" fmla="*/ 120 w 165"/>
                  <a:gd name="T7" fmla="*/ 24 h 138"/>
                  <a:gd name="T8" fmla="*/ 114 w 165"/>
                  <a:gd name="T9" fmla="*/ 20 h 138"/>
                  <a:gd name="T10" fmla="*/ 111 w 165"/>
                  <a:gd name="T11" fmla="*/ 15 h 138"/>
                  <a:gd name="T12" fmla="*/ 106 w 165"/>
                  <a:gd name="T13" fmla="*/ 17 h 138"/>
                  <a:gd name="T14" fmla="*/ 103 w 165"/>
                  <a:gd name="T15" fmla="*/ 14 h 138"/>
                  <a:gd name="T16" fmla="*/ 96 w 165"/>
                  <a:gd name="T17" fmla="*/ 9 h 138"/>
                  <a:gd name="T18" fmla="*/ 90 w 165"/>
                  <a:gd name="T19" fmla="*/ 6 h 138"/>
                  <a:gd name="T20" fmla="*/ 86 w 165"/>
                  <a:gd name="T21" fmla="*/ 2 h 138"/>
                  <a:gd name="T22" fmla="*/ 84 w 165"/>
                  <a:gd name="T23" fmla="*/ 0 h 138"/>
                  <a:gd name="T24" fmla="*/ 82 w 165"/>
                  <a:gd name="T25" fmla="*/ 0 h 138"/>
                  <a:gd name="T26" fmla="*/ 75 w 165"/>
                  <a:gd name="T27" fmla="*/ 10 h 138"/>
                  <a:gd name="T28" fmla="*/ 63 w 165"/>
                  <a:gd name="T29" fmla="*/ 18 h 138"/>
                  <a:gd name="T30" fmla="*/ 56 w 165"/>
                  <a:gd name="T31" fmla="*/ 26 h 138"/>
                  <a:gd name="T32" fmla="*/ 42 w 165"/>
                  <a:gd name="T33" fmla="*/ 21 h 138"/>
                  <a:gd name="T34" fmla="*/ 35 w 165"/>
                  <a:gd name="T35" fmla="*/ 25 h 138"/>
                  <a:gd name="T36" fmla="*/ 37 w 165"/>
                  <a:gd name="T37" fmla="*/ 37 h 138"/>
                  <a:gd name="T38" fmla="*/ 27 w 165"/>
                  <a:gd name="T39" fmla="*/ 37 h 138"/>
                  <a:gd name="T40" fmla="*/ 20 w 165"/>
                  <a:gd name="T41" fmla="*/ 34 h 138"/>
                  <a:gd name="T42" fmla="*/ 9 w 165"/>
                  <a:gd name="T43" fmla="*/ 35 h 138"/>
                  <a:gd name="T44" fmla="*/ 2 w 165"/>
                  <a:gd name="T45" fmla="*/ 40 h 138"/>
                  <a:gd name="T46" fmla="*/ 4 w 165"/>
                  <a:gd name="T47" fmla="*/ 47 h 138"/>
                  <a:gd name="T48" fmla="*/ 19 w 165"/>
                  <a:gd name="T49" fmla="*/ 52 h 138"/>
                  <a:gd name="T50" fmla="*/ 28 w 165"/>
                  <a:gd name="T51" fmla="*/ 55 h 138"/>
                  <a:gd name="T52" fmla="*/ 32 w 165"/>
                  <a:gd name="T53" fmla="*/ 60 h 138"/>
                  <a:gd name="T54" fmla="*/ 41 w 165"/>
                  <a:gd name="T55" fmla="*/ 69 h 138"/>
                  <a:gd name="T56" fmla="*/ 44 w 165"/>
                  <a:gd name="T57" fmla="*/ 78 h 138"/>
                  <a:gd name="T58" fmla="*/ 42 w 165"/>
                  <a:gd name="T59" fmla="*/ 92 h 138"/>
                  <a:gd name="T60" fmla="*/ 37 w 165"/>
                  <a:gd name="T61" fmla="*/ 112 h 138"/>
                  <a:gd name="T62" fmla="*/ 36 w 165"/>
                  <a:gd name="T63" fmla="*/ 112 h 138"/>
                  <a:gd name="T64" fmla="*/ 43 w 165"/>
                  <a:gd name="T65" fmla="*/ 115 h 138"/>
                  <a:gd name="T66" fmla="*/ 54 w 165"/>
                  <a:gd name="T67" fmla="*/ 120 h 138"/>
                  <a:gd name="T68" fmla="*/ 62 w 165"/>
                  <a:gd name="T69" fmla="*/ 120 h 138"/>
                  <a:gd name="T70" fmla="*/ 68 w 165"/>
                  <a:gd name="T71" fmla="*/ 121 h 138"/>
                  <a:gd name="T72" fmla="*/ 81 w 165"/>
                  <a:gd name="T73" fmla="*/ 124 h 138"/>
                  <a:gd name="T74" fmla="*/ 93 w 165"/>
                  <a:gd name="T75" fmla="*/ 124 h 138"/>
                  <a:gd name="T76" fmla="*/ 92 w 165"/>
                  <a:gd name="T77" fmla="*/ 122 h 138"/>
                  <a:gd name="T78" fmla="*/ 101 w 165"/>
                  <a:gd name="T79" fmla="*/ 110 h 138"/>
                  <a:gd name="T80" fmla="*/ 122 w 165"/>
                  <a:gd name="T81" fmla="*/ 115 h 138"/>
                  <a:gd name="T82" fmla="*/ 135 w 165"/>
                  <a:gd name="T83" fmla="*/ 111 h 138"/>
                  <a:gd name="T84" fmla="*/ 142 w 165"/>
                  <a:gd name="T85" fmla="*/ 106 h 138"/>
                  <a:gd name="T86" fmla="*/ 143 w 165"/>
                  <a:gd name="T87" fmla="*/ 102 h 138"/>
                  <a:gd name="T88" fmla="*/ 138 w 165"/>
                  <a:gd name="T89" fmla="*/ 100 h 138"/>
                  <a:gd name="T90" fmla="*/ 136 w 165"/>
                  <a:gd name="T91" fmla="*/ 95 h 138"/>
                  <a:gd name="T92" fmla="*/ 132 w 165"/>
                  <a:gd name="T93" fmla="*/ 89 h 138"/>
                  <a:gd name="T94" fmla="*/ 135 w 165"/>
                  <a:gd name="T95" fmla="*/ 86 h 138"/>
                  <a:gd name="T96" fmla="*/ 137 w 165"/>
                  <a:gd name="T97" fmla="*/ 82 h 138"/>
                  <a:gd name="T98" fmla="*/ 136 w 165"/>
                  <a:gd name="T99" fmla="*/ 76 h 138"/>
                  <a:gd name="T100" fmla="*/ 134 w 165"/>
                  <a:gd name="T101" fmla="*/ 71 h 138"/>
                  <a:gd name="T102" fmla="*/ 129 w 165"/>
                  <a:gd name="T103" fmla="*/ 70 h 138"/>
                  <a:gd name="T104" fmla="*/ 127 w 165"/>
                  <a:gd name="T105" fmla="*/ 67 h 138"/>
                  <a:gd name="T106" fmla="*/ 134 w 165"/>
                  <a:gd name="T107" fmla="*/ 58 h 138"/>
                  <a:gd name="T108" fmla="*/ 140 w 165"/>
                  <a:gd name="T109" fmla="*/ 53 h 138"/>
                  <a:gd name="T110" fmla="*/ 143 w 165"/>
                  <a:gd name="T111" fmla="*/ 44 h 138"/>
                  <a:gd name="T112" fmla="*/ 147 w 165"/>
                  <a:gd name="T113" fmla="*/ 35 h 138"/>
                  <a:gd name="T114" fmla="*/ 145 w 165"/>
                  <a:gd name="T115" fmla="*/ 31 h 138"/>
                  <a:gd name="T116" fmla="*/ 163 w 165"/>
                  <a:gd name="T117" fmla="*/ 116 h 138"/>
                  <a:gd name="T118" fmla="*/ 156 w 165"/>
                  <a:gd name="T119" fmla="*/ 122 h 138"/>
                  <a:gd name="T120" fmla="*/ 160 w 165"/>
                  <a:gd name="T121" fmla="*/ 137 h 138"/>
                  <a:gd name="T122" fmla="*/ 163 w 165"/>
                  <a:gd name="T123" fmla="*/ 1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5" h="138">
                    <a:moveTo>
                      <a:pt x="145" y="31"/>
                    </a:moveTo>
                    <a:cubicBezTo>
                      <a:pt x="143" y="32"/>
                      <a:pt x="142" y="29"/>
                      <a:pt x="139" y="29"/>
                    </a:cubicBezTo>
                    <a:cubicBezTo>
                      <a:pt x="136" y="29"/>
                      <a:pt x="133" y="28"/>
                      <a:pt x="132" y="26"/>
                    </a:cubicBezTo>
                    <a:cubicBezTo>
                      <a:pt x="130" y="24"/>
                      <a:pt x="122" y="23"/>
                      <a:pt x="120" y="24"/>
                    </a:cubicBezTo>
                    <a:cubicBezTo>
                      <a:pt x="117" y="24"/>
                      <a:pt x="117" y="20"/>
                      <a:pt x="114" y="20"/>
                    </a:cubicBezTo>
                    <a:cubicBezTo>
                      <a:pt x="112" y="21"/>
                      <a:pt x="111" y="17"/>
                      <a:pt x="111" y="15"/>
                    </a:cubicBezTo>
                    <a:cubicBezTo>
                      <a:pt x="111" y="13"/>
                      <a:pt x="108" y="16"/>
                      <a:pt x="106" y="17"/>
                    </a:cubicBezTo>
                    <a:cubicBezTo>
                      <a:pt x="104" y="18"/>
                      <a:pt x="103" y="15"/>
                      <a:pt x="103" y="14"/>
                    </a:cubicBezTo>
                    <a:cubicBezTo>
                      <a:pt x="102" y="12"/>
                      <a:pt x="98" y="11"/>
                      <a:pt x="96" y="9"/>
                    </a:cubicBezTo>
                    <a:cubicBezTo>
                      <a:pt x="93" y="8"/>
                      <a:pt x="91" y="4"/>
                      <a:pt x="90" y="6"/>
                    </a:cubicBezTo>
                    <a:cubicBezTo>
                      <a:pt x="89" y="8"/>
                      <a:pt x="86" y="3"/>
                      <a:pt x="86" y="2"/>
                    </a:cubicBezTo>
                    <a:cubicBezTo>
                      <a:pt x="86" y="0"/>
                      <a:pt x="85" y="1"/>
                      <a:pt x="84" y="0"/>
                    </a:cubicBezTo>
                    <a:cubicBezTo>
                      <a:pt x="84" y="0"/>
                      <a:pt x="83" y="0"/>
                      <a:pt x="82" y="0"/>
                    </a:cubicBezTo>
                    <a:cubicBezTo>
                      <a:pt x="78" y="0"/>
                      <a:pt x="74" y="3"/>
                      <a:pt x="75" y="10"/>
                    </a:cubicBezTo>
                    <a:cubicBezTo>
                      <a:pt x="76" y="17"/>
                      <a:pt x="70" y="17"/>
                      <a:pt x="63" y="18"/>
                    </a:cubicBezTo>
                    <a:cubicBezTo>
                      <a:pt x="57" y="18"/>
                      <a:pt x="59" y="24"/>
                      <a:pt x="56" y="26"/>
                    </a:cubicBezTo>
                    <a:cubicBezTo>
                      <a:pt x="53" y="28"/>
                      <a:pt x="43" y="25"/>
                      <a:pt x="42" y="21"/>
                    </a:cubicBezTo>
                    <a:cubicBezTo>
                      <a:pt x="41" y="17"/>
                      <a:pt x="32" y="21"/>
                      <a:pt x="35" y="25"/>
                    </a:cubicBezTo>
                    <a:cubicBezTo>
                      <a:pt x="39" y="30"/>
                      <a:pt x="39" y="36"/>
                      <a:pt x="37" y="37"/>
                    </a:cubicBezTo>
                    <a:cubicBezTo>
                      <a:pt x="35" y="39"/>
                      <a:pt x="30" y="35"/>
                      <a:pt x="27" y="37"/>
                    </a:cubicBezTo>
                    <a:cubicBezTo>
                      <a:pt x="24" y="39"/>
                      <a:pt x="24" y="35"/>
                      <a:pt x="20" y="34"/>
                    </a:cubicBezTo>
                    <a:cubicBezTo>
                      <a:pt x="17" y="32"/>
                      <a:pt x="15" y="35"/>
                      <a:pt x="9" y="35"/>
                    </a:cubicBezTo>
                    <a:cubicBezTo>
                      <a:pt x="3" y="34"/>
                      <a:pt x="0" y="38"/>
                      <a:pt x="2" y="40"/>
                    </a:cubicBezTo>
                    <a:cubicBezTo>
                      <a:pt x="4" y="43"/>
                      <a:pt x="2" y="45"/>
                      <a:pt x="4" y="47"/>
                    </a:cubicBezTo>
                    <a:cubicBezTo>
                      <a:pt x="5" y="49"/>
                      <a:pt x="13" y="49"/>
                      <a:pt x="19" y="52"/>
                    </a:cubicBezTo>
                    <a:cubicBezTo>
                      <a:pt x="24" y="55"/>
                      <a:pt x="26" y="52"/>
                      <a:pt x="28" y="55"/>
                    </a:cubicBezTo>
                    <a:cubicBezTo>
                      <a:pt x="31" y="57"/>
                      <a:pt x="32" y="55"/>
                      <a:pt x="32" y="60"/>
                    </a:cubicBezTo>
                    <a:cubicBezTo>
                      <a:pt x="32" y="64"/>
                      <a:pt x="35" y="68"/>
                      <a:pt x="41" y="69"/>
                    </a:cubicBezTo>
                    <a:cubicBezTo>
                      <a:pt x="46" y="71"/>
                      <a:pt x="42" y="74"/>
                      <a:pt x="44" y="78"/>
                    </a:cubicBezTo>
                    <a:cubicBezTo>
                      <a:pt x="46" y="82"/>
                      <a:pt x="41" y="87"/>
                      <a:pt x="42" y="92"/>
                    </a:cubicBezTo>
                    <a:cubicBezTo>
                      <a:pt x="43" y="96"/>
                      <a:pt x="40" y="111"/>
                      <a:pt x="37" y="112"/>
                    </a:cubicBezTo>
                    <a:cubicBezTo>
                      <a:pt x="37" y="112"/>
                      <a:pt x="36" y="112"/>
                      <a:pt x="36" y="112"/>
                    </a:cubicBezTo>
                    <a:cubicBezTo>
                      <a:pt x="39" y="113"/>
                      <a:pt x="41" y="114"/>
                      <a:pt x="43" y="115"/>
                    </a:cubicBezTo>
                    <a:cubicBezTo>
                      <a:pt x="45" y="117"/>
                      <a:pt x="50" y="118"/>
                      <a:pt x="54" y="120"/>
                    </a:cubicBezTo>
                    <a:cubicBezTo>
                      <a:pt x="57" y="123"/>
                      <a:pt x="62" y="122"/>
                      <a:pt x="62" y="120"/>
                    </a:cubicBezTo>
                    <a:cubicBezTo>
                      <a:pt x="62" y="117"/>
                      <a:pt x="66" y="119"/>
                      <a:pt x="68" y="121"/>
                    </a:cubicBezTo>
                    <a:cubicBezTo>
                      <a:pt x="70" y="123"/>
                      <a:pt x="77" y="123"/>
                      <a:pt x="81" y="124"/>
                    </a:cubicBezTo>
                    <a:cubicBezTo>
                      <a:pt x="84" y="125"/>
                      <a:pt x="89" y="124"/>
                      <a:pt x="93" y="124"/>
                    </a:cubicBezTo>
                    <a:cubicBezTo>
                      <a:pt x="93" y="124"/>
                      <a:pt x="92" y="123"/>
                      <a:pt x="92" y="122"/>
                    </a:cubicBezTo>
                    <a:cubicBezTo>
                      <a:pt x="90" y="115"/>
                      <a:pt x="96" y="111"/>
                      <a:pt x="101" y="110"/>
                    </a:cubicBezTo>
                    <a:cubicBezTo>
                      <a:pt x="107" y="110"/>
                      <a:pt x="119" y="113"/>
                      <a:pt x="122" y="115"/>
                    </a:cubicBezTo>
                    <a:cubicBezTo>
                      <a:pt x="125" y="117"/>
                      <a:pt x="130" y="116"/>
                      <a:pt x="135" y="111"/>
                    </a:cubicBezTo>
                    <a:cubicBezTo>
                      <a:pt x="138" y="108"/>
                      <a:pt x="140" y="107"/>
                      <a:pt x="142" y="106"/>
                    </a:cubicBezTo>
                    <a:cubicBezTo>
                      <a:pt x="142" y="105"/>
                      <a:pt x="143" y="103"/>
                      <a:pt x="143" y="102"/>
                    </a:cubicBezTo>
                    <a:cubicBezTo>
                      <a:pt x="144" y="100"/>
                      <a:pt x="141" y="101"/>
                      <a:pt x="138" y="100"/>
                    </a:cubicBezTo>
                    <a:cubicBezTo>
                      <a:pt x="136" y="100"/>
                      <a:pt x="134" y="98"/>
                      <a:pt x="136" y="95"/>
                    </a:cubicBezTo>
                    <a:cubicBezTo>
                      <a:pt x="137" y="92"/>
                      <a:pt x="134" y="92"/>
                      <a:pt x="132" y="89"/>
                    </a:cubicBezTo>
                    <a:cubicBezTo>
                      <a:pt x="131" y="86"/>
                      <a:pt x="133" y="87"/>
                      <a:pt x="135" y="86"/>
                    </a:cubicBezTo>
                    <a:cubicBezTo>
                      <a:pt x="136" y="86"/>
                      <a:pt x="138" y="83"/>
                      <a:pt x="137" y="82"/>
                    </a:cubicBezTo>
                    <a:cubicBezTo>
                      <a:pt x="136" y="81"/>
                      <a:pt x="135" y="79"/>
                      <a:pt x="136" y="76"/>
                    </a:cubicBezTo>
                    <a:cubicBezTo>
                      <a:pt x="137" y="73"/>
                      <a:pt x="134" y="73"/>
                      <a:pt x="134" y="71"/>
                    </a:cubicBezTo>
                    <a:cubicBezTo>
                      <a:pt x="134" y="69"/>
                      <a:pt x="131" y="68"/>
                      <a:pt x="129" y="70"/>
                    </a:cubicBezTo>
                    <a:cubicBezTo>
                      <a:pt x="126" y="73"/>
                      <a:pt x="126" y="71"/>
                      <a:pt x="127" y="67"/>
                    </a:cubicBezTo>
                    <a:cubicBezTo>
                      <a:pt x="129" y="62"/>
                      <a:pt x="134" y="60"/>
                      <a:pt x="134" y="58"/>
                    </a:cubicBezTo>
                    <a:cubicBezTo>
                      <a:pt x="135" y="55"/>
                      <a:pt x="138" y="53"/>
                      <a:pt x="140" y="53"/>
                    </a:cubicBezTo>
                    <a:cubicBezTo>
                      <a:pt x="142" y="53"/>
                      <a:pt x="142" y="48"/>
                      <a:pt x="143" y="44"/>
                    </a:cubicBezTo>
                    <a:cubicBezTo>
                      <a:pt x="143" y="41"/>
                      <a:pt x="144" y="38"/>
                      <a:pt x="147" y="35"/>
                    </a:cubicBezTo>
                    <a:cubicBezTo>
                      <a:pt x="150" y="32"/>
                      <a:pt x="146" y="31"/>
                      <a:pt x="145" y="31"/>
                    </a:cubicBezTo>
                    <a:close/>
                    <a:moveTo>
                      <a:pt x="163" y="116"/>
                    </a:moveTo>
                    <a:cubicBezTo>
                      <a:pt x="161" y="116"/>
                      <a:pt x="160" y="119"/>
                      <a:pt x="156" y="122"/>
                    </a:cubicBezTo>
                    <a:cubicBezTo>
                      <a:pt x="151" y="125"/>
                      <a:pt x="156" y="138"/>
                      <a:pt x="160" y="137"/>
                    </a:cubicBezTo>
                    <a:cubicBezTo>
                      <a:pt x="165" y="137"/>
                      <a:pt x="165" y="116"/>
                      <a:pt x="163" y="116"/>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54" name="Freeform 100">
                <a:extLst>
                  <a:ext uri="{FF2B5EF4-FFF2-40B4-BE49-F238E27FC236}">
                    <a16:creationId xmlns:a16="http://schemas.microsoft.com/office/drawing/2014/main" id="{C27E5F7B-3BB2-4CC5-A767-DDCA8625F20C}"/>
                  </a:ext>
                </a:extLst>
              </p:cNvPr>
              <p:cNvSpPr>
                <a:spLocks/>
              </p:cNvSpPr>
              <p:nvPr/>
            </p:nvSpPr>
            <p:spPr bwMode="auto">
              <a:xfrm>
                <a:off x="2078038" y="3754438"/>
                <a:ext cx="57150" cy="31750"/>
              </a:xfrm>
              <a:custGeom>
                <a:avLst/>
                <a:gdLst>
                  <a:gd name="T0" fmla="*/ 25 w 26"/>
                  <a:gd name="T1" fmla="*/ 6 h 15"/>
                  <a:gd name="T2" fmla="*/ 13 w 26"/>
                  <a:gd name="T3" fmla="*/ 3 h 15"/>
                  <a:gd name="T4" fmla="*/ 8 w 26"/>
                  <a:gd name="T5" fmla="*/ 0 h 15"/>
                  <a:gd name="T6" fmla="*/ 8 w 26"/>
                  <a:gd name="T7" fmla="*/ 1 h 15"/>
                  <a:gd name="T8" fmla="*/ 0 w 26"/>
                  <a:gd name="T9" fmla="*/ 7 h 15"/>
                  <a:gd name="T10" fmla="*/ 22 w 26"/>
                  <a:gd name="T11" fmla="*/ 15 h 15"/>
                  <a:gd name="T12" fmla="*/ 25 w 26"/>
                  <a:gd name="T13" fmla="*/ 13 h 15"/>
                  <a:gd name="T14" fmla="*/ 25 w 26"/>
                  <a:gd name="T15" fmla="*/ 6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5">
                    <a:moveTo>
                      <a:pt x="25" y="6"/>
                    </a:moveTo>
                    <a:cubicBezTo>
                      <a:pt x="23" y="3"/>
                      <a:pt x="18" y="6"/>
                      <a:pt x="13" y="3"/>
                    </a:cubicBezTo>
                    <a:cubicBezTo>
                      <a:pt x="12" y="2"/>
                      <a:pt x="10" y="1"/>
                      <a:pt x="8" y="0"/>
                    </a:cubicBezTo>
                    <a:cubicBezTo>
                      <a:pt x="8" y="0"/>
                      <a:pt x="8" y="0"/>
                      <a:pt x="8" y="1"/>
                    </a:cubicBezTo>
                    <a:cubicBezTo>
                      <a:pt x="7" y="1"/>
                      <a:pt x="3" y="4"/>
                      <a:pt x="0" y="7"/>
                    </a:cubicBezTo>
                    <a:cubicBezTo>
                      <a:pt x="4" y="10"/>
                      <a:pt x="18" y="15"/>
                      <a:pt x="22" y="15"/>
                    </a:cubicBezTo>
                    <a:cubicBezTo>
                      <a:pt x="23" y="15"/>
                      <a:pt x="24" y="14"/>
                      <a:pt x="25" y="13"/>
                    </a:cubicBezTo>
                    <a:cubicBezTo>
                      <a:pt x="26" y="10"/>
                      <a:pt x="26" y="7"/>
                      <a:pt x="25" y="6"/>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55" name="Freeform 101">
                <a:extLst>
                  <a:ext uri="{FF2B5EF4-FFF2-40B4-BE49-F238E27FC236}">
                    <a16:creationId xmlns:a16="http://schemas.microsoft.com/office/drawing/2014/main" id="{87BFC47A-72A7-464B-87D6-518C5972F625}"/>
                  </a:ext>
                </a:extLst>
              </p:cNvPr>
              <p:cNvSpPr>
                <a:spLocks/>
              </p:cNvSpPr>
              <p:nvPr/>
            </p:nvSpPr>
            <p:spPr bwMode="auto">
              <a:xfrm>
                <a:off x="2097088" y="3708400"/>
                <a:ext cx="150812" cy="82551"/>
              </a:xfrm>
              <a:custGeom>
                <a:avLst/>
                <a:gdLst>
                  <a:gd name="T0" fmla="*/ 29 w 69"/>
                  <a:gd name="T1" fmla="*/ 34 h 38"/>
                  <a:gd name="T2" fmla="*/ 33 w 69"/>
                  <a:gd name="T3" fmla="*/ 27 h 38"/>
                  <a:gd name="T4" fmla="*/ 45 w 69"/>
                  <a:gd name="T5" fmla="*/ 22 h 38"/>
                  <a:gd name="T6" fmla="*/ 56 w 69"/>
                  <a:gd name="T7" fmla="*/ 20 h 38"/>
                  <a:gd name="T8" fmla="*/ 69 w 69"/>
                  <a:gd name="T9" fmla="*/ 14 h 38"/>
                  <a:gd name="T10" fmla="*/ 57 w 69"/>
                  <a:gd name="T11" fmla="*/ 5 h 38"/>
                  <a:gd name="T12" fmla="*/ 33 w 69"/>
                  <a:gd name="T13" fmla="*/ 5 h 38"/>
                  <a:gd name="T14" fmla="*/ 12 w 69"/>
                  <a:gd name="T15" fmla="*/ 6 h 38"/>
                  <a:gd name="T16" fmla="*/ 11 w 69"/>
                  <a:gd name="T17" fmla="*/ 6 h 38"/>
                  <a:gd name="T18" fmla="*/ 5 w 69"/>
                  <a:gd name="T19" fmla="*/ 13 h 38"/>
                  <a:gd name="T20" fmla="*/ 0 w 69"/>
                  <a:gd name="T21" fmla="*/ 21 h 38"/>
                  <a:gd name="T22" fmla="*/ 5 w 69"/>
                  <a:gd name="T23" fmla="*/ 24 h 38"/>
                  <a:gd name="T24" fmla="*/ 17 w 69"/>
                  <a:gd name="T25" fmla="*/ 27 h 38"/>
                  <a:gd name="T26" fmla="*/ 17 w 69"/>
                  <a:gd name="T27" fmla="*/ 34 h 38"/>
                  <a:gd name="T28" fmla="*/ 21 w 69"/>
                  <a:gd name="T29" fmla="*/ 34 h 38"/>
                  <a:gd name="T30" fmla="*/ 22 w 69"/>
                  <a:gd name="T31" fmla="*/ 38 h 38"/>
                  <a:gd name="T32" fmla="*/ 26 w 69"/>
                  <a:gd name="T33" fmla="*/ 37 h 38"/>
                  <a:gd name="T34" fmla="*/ 29 w 69"/>
                  <a:gd name="T35"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38">
                    <a:moveTo>
                      <a:pt x="29" y="34"/>
                    </a:moveTo>
                    <a:cubicBezTo>
                      <a:pt x="30" y="33"/>
                      <a:pt x="26" y="28"/>
                      <a:pt x="33" y="27"/>
                    </a:cubicBezTo>
                    <a:cubicBezTo>
                      <a:pt x="39" y="27"/>
                      <a:pt x="44" y="26"/>
                      <a:pt x="45" y="22"/>
                    </a:cubicBezTo>
                    <a:cubicBezTo>
                      <a:pt x="46" y="18"/>
                      <a:pt x="54" y="20"/>
                      <a:pt x="56" y="20"/>
                    </a:cubicBezTo>
                    <a:cubicBezTo>
                      <a:pt x="58" y="19"/>
                      <a:pt x="64" y="14"/>
                      <a:pt x="69" y="14"/>
                    </a:cubicBezTo>
                    <a:cubicBezTo>
                      <a:pt x="69" y="9"/>
                      <a:pt x="62" y="11"/>
                      <a:pt x="57" y="5"/>
                    </a:cubicBezTo>
                    <a:cubicBezTo>
                      <a:pt x="51" y="0"/>
                      <a:pt x="39" y="2"/>
                      <a:pt x="33" y="5"/>
                    </a:cubicBezTo>
                    <a:cubicBezTo>
                      <a:pt x="26" y="7"/>
                      <a:pt x="19" y="2"/>
                      <a:pt x="12" y="6"/>
                    </a:cubicBezTo>
                    <a:cubicBezTo>
                      <a:pt x="12" y="6"/>
                      <a:pt x="11" y="6"/>
                      <a:pt x="11" y="6"/>
                    </a:cubicBezTo>
                    <a:cubicBezTo>
                      <a:pt x="10" y="8"/>
                      <a:pt x="8" y="11"/>
                      <a:pt x="5" y="13"/>
                    </a:cubicBezTo>
                    <a:cubicBezTo>
                      <a:pt x="1" y="16"/>
                      <a:pt x="2" y="20"/>
                      <a:pt x="0" y="21"/>
                    </a:cubicBezTo>
                    <a:cubicBezTo>
                      <a:pt x="2" y="22"/>
                      <a:pt x="4" y="23"/>
                      <a:pt x="5" y="24"/>
                    </a:cubicBezTo>
                    <a:cubicBezTo>
                      <a:pt x="10" y="27"/>
                      <a:pt x="15" y="24"/>
                      <a:pt x="17" y="27"/>
                    </a:cubicBezTo>
                    <a:cubicBezTo>
                      <a:pt x="18" y="28"/>
                      <a:pt x="18" y="31"/>
                      <a:pt x="17" y="34"/>
                    </a:cubicBezTo>
                    <a:cubicBezTo>
                      <a:pt x="18" y="33"/>
                      <a:pt x="19" y="33"/>
                      <a:pt x="21" y="34"/>
                    </a:cubicBezTo>
                    <a:cubicBezTo>
                      <a:pt x="22" y="35"/>
                      <a:pt x="22" y="37"/>
                      <a:pt x="22" y="38"/>
                    </a:cubicBezTo>
                    <a:cubicBezTo>
                      <a:pt x="26" y="37"/>
                      <a:pt x="26" y="37"/>
                      <a:pt x="26" y="37"/>
                    </a:cubicBezTo>
                    <a:cubicBezTo>
                      <a:pt x="26" y="37"/>
                      <a:pt x="29" y="35"/>
                      <a:pt x="29" y="34"/>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56" name="Freeform 102">
                <a:extLst>
                  <a:ext uri="{FF2B5EF4-FFF2-40B4-BE49-F238E27FC236}">
                    <a16:creationId xmlns:a16="http://schemas.microsoft.com/office/drawing/2014/main" id="{5013A866-EE3A-482B-BD4C-6AC45132E7F9}"/>
                  </a:ext>
                </a:extLst>
              </p:cNvPr>
              <p:cNvSpPr>
                <a:spLocks/>
              </p:cNvSpPr>
              <p:nvPr/>
            </p:nvSpPr>
            <p:spPr bwMode="auto">
              <a:xfrm>
                <a:off x="1409700" y="3270250"/>
                <a:ext cx="752475" cy="469901"/>
              </a:xfrm>
              <a:custGeom>
                <a:avLst/>
                <a:gdLst>
                  <a:gd name="T0" fmla="*/ 300 w 343"/>
                  <a:gd name="T1" fmla="*/ 200 h 214"/>
                  <a:gd name="T2" fmla="*/ 296 w 343"/>
                  <a:gd name="T3" fmla="*/ 180 h 214"/>
                  <a:gd name="T4" fmla="*/ 324 w 343"/>
                  <a:gd name="T5" fmla="*/ 173 h 214"/>
                  <a:gd name="T6" fmla="*/ 334 w 343"/>
                  <a:gd name="T7" fmla="*/ 161 h 214"/>
                  <a:gd name="T8" fmla="*/ 342 w 343"/>
                  <a:gd name="T9" fmla="*/ 139 h 214"/>
                  <a:gd name="T10" fmla="*/ 315 w 343"/>
                  <a:gd name="T11" fmla="*/ 138 h 214"/>
                  <a:gd name="T12" fmla="*/ 297 w 343"/>
                  <a:gd name="T13" fmla="*/ 161 h 214"/>
                  <a:gd name="T14" fmla="*/ 281 w 343"/>
                  <a:gd name="T15" fmla="*/ 170 h 214"/>
                  <a:gd name="T16" fmla="*/ 242 w 343"/>
                  <a:gd name="T17" fmla="*/ 170 h 214"/>
                  <a:gd name="T18" fmla="*/ 223 w 343"/>
                  <a:gd name="T19" fmla="*/ 143 h 214"/>
                  <a:gd name="T20" fmla="*/ 223 w 343"/>
                  <a:gd name="T21" fmla="*/ 90 h 214"/>
                  <a:gd name="T22" fmla="*/ 219 w 343"/>
                  <a:gd name="T23" fmla="*/ 83 h 214"/>
                  <a:gd name="T24" fmla="*/ 200 w 343"/>
                  <a:gd name="T25" fmla="*/ 71 h 214"/>
                  <a:gd name="T26" fmla="*/ 187 w 343"/>
                  <a:gd name="T27" fmla="*/ 47 h 214"/>
                  <a:gd name="T28" fmla="*/ 158 w 343"/>
                  <a:gd name="T29" fmla="*/ 46 h 214"/>
                  <a:gd name="T30" fmla="*/ 141 w 343"/>
                  <a:gd name="T31" fmla="*/ 32 h 214"/>
                  <a:gd name="T32" fmla="*/ 121 w 343"/>
                  <a:gd name="T33" fmla="*/ 12 h 214"/>
                  <a:gd name="T34" fmla="*/ 99 w 343"/>
                  <a:gd name="T35" fmla="*/ 17 h 214"/>
                  <a:gd name="T36" fmla="*/ 38 w 343"/>
                  <a:gd name="T37" fmla="*/ 7 h 214"/>
                  <a:gd name="T38" fmla="*/ 0 w 343"/>
                  <a:gd name="T39" fmla="*/ 4 h 214"/>
                  <a:gd name="T40" fmla="*/ 15 w 343"/>
                  <a:gd name="T41" fmla="*/ 35 h 214"/>
                  <a:gd name="T42" fmla="*/ 35 w 343"/>
                  <a:gd name="T43" fmla="*/ 61 h 214"/>
                  <a:gd name="T44" fmla="*/ 40 w 343"/>
                  <a:gd name="T45" fmla="*/ 72 h 214"/>
                  <a:gd name="T46" fmla="*/ 55 w 343"/>
                  <a:gd name="T47" fmla="*/ 94 h 214"/>
                  <a:gd name="T48" fmla="*/ 80 w 343"/>
                  <a:gd name="T49" fmla="*/ 120 h 214"/>
                  <a:gd name="T50" fmla="*/ 83 w 343"/>
                  <a:gd name="T51" fmla="*/ 107 h 214"/>
                  <a:gd name="T52" fmla="*/ 71 w 343"/>
                  <a:gd name="T53" fmla="*/ 93 h 214"/>
                  <a:gd name="T54" fmla="*/ 51 w 343"/>
                  <a:gd name="T55" fmla="*/ 60 h 214"/>
                  <a:gd name="T56" fmla="*/ 43 w 343"/>
                  <a:gd name="T57" fmla="*/ 42 h 214"/>
                  <a:gd name="T58" fmla="*/ 28 w 343"/>
                  <a:gd name="T59" fmla="*/ 30 h 214"/>
                  <a:gd name="T60" fmla="*/ 29 w 343"/>
                  <a:gd name="T61" fmla="*/ 12 h 214"/>
                  <a:gd name="T62" fmla="*/ 39 w 343"/>
                  <a:gd name="T63" fmla="*/ 16 h 214"/>
                  <a:gd name="T64" fmla="*/ 48 w 343"/>
                  <a:gd name="T65" fmla="*/ 32 h 214"/>
                  <a:gd name="T66" fmla="*/ 55 w 343"/>
                  <a:gd name="T67" fmla="*/ 48 h 214"/>
                  <a:gd name="T68" fmla="*/ 73 w 343"/>
                  <a:gd name="T69" fmla="*/ 61 h 214"/>
                  <a:gd name="T70" fmla="*/ 86 w 343"/>
                  <a:gd name="T71" fmla="*/ 74 h 214"/>
                  <a:gd name="T72" fmla="*/ 95 w 343"/>
                  <a:gd name="T73" fmla="*/ 90 h 214"/>
                  <a:gd name="T74" fmla="*/ 128 w 343"/>
                  <a:gd name="T75" fmla="*/ 125 h 214"/>
                  <a:gd name="T76" fmla="*/ 133 w 343"/>
                  <a:gd name="T77" fmla="*/ 146 h 214"/>
                  <a:gd name="T78" fmla="*/ 139 w 343"/>
                  <a:gd name="T79" fmla="*/ 164 h 214"/>
                  <a:gd name="T80" fmla="*/ 173 w 343"/>
                  <a:gd name="T81" fmla="*/ 180 h 214"/>
                  <a:gd name="T82" fmla="*/ 221 w 343"/>
                  <a:gd name="T83" fmla="*/ 202 h 214"/>
                  <a:gd name="T84" fmla="*/ 264 w 343"/>
                  <a:gd name="T85" fmla="*/ 204 h 214"/>
                  <a:gd name="T86" fmla="*/ 285 w 343"/>
                  <a:gd name="T87" fmla="*/ 20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3" h="214">
                    <a:moveTo>
                      <a:pt x="285" y="201"/>
                    </a:moveTo>
                    <a:cubicBezTo>
                      <a:pt x="287" y="201"/>
                      <a:pt x="299" y="203"/>
                      <a:pt x="300" y="200"/>
                    </a:cubicBezTo>
                    <a:cubicBezTo>
                      <a:pt x="302" y="197"/>
                      <a:pt x="291" y="190"/>
                      <a:pt x="292" y="189"/>
                    </a:cubicBezTo>
                    <a:cubicBezTo>
                      <a:pt x="293" y="188"/>
                      <a:pt x="294" y="180"/>
                      <a:pt x="296" y="180"/>
                    </a:cubicBezTo>
                    <a:cubicBezTo>
                      <a:pt x="298" y="180"/>
                      <a:pt x="315" y="181"/>
                      <a:pt x="316" y="180"/>
                    </a:cubicBezTo>
                    <a:cubicBezTo>
                      <a:pt x="317" y="180"/>
                      <a:pt x="321" y="174"/>
                      <a:pt x="324" y="173"/>
                    </a:cubicBezTo>
                    <a:cubicBezTo>
                      <a:pt x="325" y="173"/>
                      <a:pt x="327" y="175"/>
                      <a:pt x="329" y="177"/>
                    </a:cubicBezTo>
                    <a:cubicBezTo>
                      <a:pt x="332" y="174"/>
                      <a:pt x="333" y="167"/>
                      <a:pt x="334" y="161"/>
                    </a:cubicBezTo>
                    <a:cubicBezTo>
                      <a:pt x="335" y="155"/>
                      <a:pt x="332" y="152"/>
                      <a:pt x="336" y="149"/>
                    </a:cubicBezTo>
                    <a:cubicBezTo>
                      <a:pt x="339" y="145"/>
                      <a:pt x="343" y="145"/>
                      <a:pt x="342" y="139"/>
                    </a:cubicBezTo>
                    <a:cubicBezTo>
                      <a:pt x="341" y="134"/>
                      <a:pt x="336" y="139"/>
                      <a:pt x="332" y="137"/>
                    </a:cubicBezTo>
                    <a:cubicBezTo>
                      <a:pt x="328" y="134"/>
                      <a:pt x="325" y="136"/>
                      <a:pt x="315" y="138"/>
                    </a:cubicBezTo>
                    <a:cubicBezTo>
                      <a:pt x="304" y="139"/>
                      <a:pt x="300" y="143"/>
                      <a:pt x="300" y="151"/>
                    </a:cubicBezTo>
                    <a:cubicBezTo>
                      <a:pt x="301" y="158"/>
                      <a:pt x="297" y="155"/>
                      <a:pt x="297" y="161"/>
                    </a:cubicBezTo>
                    <a:cubicBezTo>
                      <a:pt x="297" y="167"/>
                      <a:pt x="289" y="167"/>
                      <a:pt x="289" y="171"/>
                    </a:cubicBezTo>
                    <a:cubicBezTo>
                      <a:pt x="290" y="175"/>
                      <a:pt x="283" y="171"/>
                      <a:pt x="281" y="170"/>
                    </a:cubicBezTo>
                    <a:cubicBezTo>
                      <a:pt x="279" y="169"/>
                      <a:pt x="257" y="175"/>
                      <a:pt x="254" y="176"/>
                    </a:cubicBezTo>
                    <a:cubicBezTo>
                      <a:pt x="251" y="176"/>
                      <a:pt x="246" y="169"/>
                      <a:pt x="242" y="170"/>
                    </a:cubicBezTo>
                    <a:cubicBezTo>
                      <a:pt x="237" y="170"/>
                      <a:pt x="236" y="163"/>
                      <a:pt x="235" y="158"/>
                    </a:cubicBezTo>
                    <a:cubicBezTo>
                      <a:pt x="235" y="153"/>
                      <a:pt x="227" y="148"/>
                      <a:pt x="223" y="143"/>
                    </a:cubicBezTo>
                    <a:cubicBezTo>
                      <a:pt x="220" y="139"/>
                      <a:pt x="219" y="128"/>
                      <a:pt x="219" y="121"/>
                    </a:cubicBezTo>
                    <a:cubicBezTo>
                      <a:pt x="219" y="115"/>
                      <a:pt x="218" y="103"/>
                      <a:pt x="223" y="90"/>
                    </a:cubicBezTo>
                    <a:cubicBezTo>
                      <a:pt x="223" y="88"/>
                      <a:pt x="224" y="87"/>
                      <a:pt x="224" y="85"/>
                    </a:cubicBezTo>
                    <a:cubicBezTo>
                      <a:pt x="222" y="84"/>
                      <a:pt x="220" y="83"/>
                      <a:pt x="219" y="83"/>
                    </a:cubicBezTo>
                    <a:cubicBezTo>
                      <a:pt x="215" y="84"/>
                      <a:pt x="205" y="78"/>
                      <a:pt x="203" y="78"/>
                    </a:cubicBezTo>
                    <a:cubicBezTo>
                      <a:pt x="201" y="78"/>
                      <a:pt x="202" y="73"/>
                      <a:pt x="200" y="71"/>
                    </a:cubicBezTo>
                    <a:cubicBezTo>
                      <a:pt x="198" y="68"/>
                      <a:pt x="199" y="64"/>
                      <a:pt x="197" y="62"/>
                    </a:cubicBezTo>
                    <a:cubicBezTo>
                      <a:pt x="195" y="61"/>
                      <a:pt x="189" y="55"/>
                      <a:pt x="187" y="47"/>
                    </a:cubicBezTo>
                    <a:cubicBezTo>
                      <a:pt x="184" y="40"/>
                      <a:pt x="171" y="36"/>
                      <a:pt x="167" y="36"/>
                    </a:cubicBezTo>
                    <a:cubicBezTo>
                      <a:pt x="162" y="35"/>
                      <a:pt x="159" y="46"/>
                      <a:pt x="158" y="46"/>
                    </a:cubicBezTo>
                    <a:cubicBezTo>
                      <a:pt x="156" y="47"/>
                      <a:pt x="147" y="41"/>
                      <a:pt x="145" y="39"/>
                    </a:cubicBezTo>
                    <a:cubicBezTo>
                      <a:pt x="142" y="38"/>
                      <a:pt x="141" y="35"/>
                      <a:pt x="141" y="32"/>
                    </a:cubicBezTo>
                    <a:cubicBezTo>
                      <a:pt x="141" y="29"/>
                      <a:pt x="135" y="24"/>
                      <a:pt x="133" y="23"/>
                    </a:cubicBezTo>
                    <a:cubicBezTo>
                      <a:pt x="132" y="23"/>
                      <a:pt x="121" y="12"/>
                      <a:pt x="121" y="12"/>
                    </a:cubicBezTo>
                    <a:cubicBezTo>
                      <a:pt x="103" y="12"/>
                      <a:pt x="103" y="12"/>
                      <a:pt x="103" y="12"/>
                    </a:cubicBezTo>
                    <a:cubicBezTo>
                      <a:pt x="99" y="17"/>
                      <a:pt x="99" y="17"/>
                      <a:pt x="99" y="17"/>
                    </a:cubicBezTo>
                    <a:cubicBezTo>
                      <a:pt x="67" y="17"/>
                      <a:pt x="67" y="17"/>
                      <a:pt x="67" y="17"/>
                    </a:cubicBezTo>
                    <a:cubicBezTo>
                      <a:pt x="67" y="17"/>
                      <a:pt x="43" y="8"/>
                      <a:pt x="38" y="7"/>
                    </a:cubicBezTo>
                    <a:cubicBezTo>
                      <a:pt x="34" y="6"/>
                      <a:pt x="26" y="0"/>
                      <a:pt x="26" y="0"/>
                    </a:cubicBezTo>
                    <a:cubicBezTo>
                      <a:pt x="0" y="4"/>
                      <a:pt x="0" y="4"/>
                      <a:pt x="0" y="4"/>
                    </a:cubicBezTo>
                    <a:cubicBezTo>
                      <a:pt x="1" y="6"/>
                      <a:pt x="3" y="9"/>
                      <a:pt x="6" y="13"/>
                    </a:cubicBezTo>
                    <a:cubicBezTo>
                      <a:pt x="11" y="19"/>
                      <a:pt x="15" y="31"/>
                      <a:pt x="15" y="35"/>
                    </a:cubicBezTo>
                    <a:cubicBezTo>
                      <a:pt x="16" y="39"/>
                      <a:pt x="23" y="42"/>
                      <a:pt x="29" y="46"/>
                    </a:cubicBezTo>
                    <a:cubicBezTo>
                      <a:pt x="35" y="50"/>
                      <a:pt x="35" y="59"/>
                      <a:pt x="35" y="61"/>
                    </a:cubicBezTo>
                    <a:cubicBezTo>
                      <a:pt x="34" y="63"/>
                      <a:pt x="26" y="60"/>
                      <a:pt x="26" y="62"/>
                    </a:cubicBezTo>
                    <a:cubicBezTo>
                      <a:pt x="25" y="64"/>
                      <a:pt x="36" y="73"/>
                      <a:pt x="40" y="72"/>
                    </a:cubicBezTo>
                    <a:cubicBezTo>
                      <a:pt x="44" y="72"/>
                      <a:pt x="46" y="74"/>
                      <a:pt x="52" y="80"/>
                    </a:cubicBezTo>
                    <a:cubicBezTo>
                      <a:pt x="58" y="85"/>
                      <a:pt x="58" y="92"/>
                      <a:pt x="55" y="94"/>
                    </a:cubicBezTo>
                    <a:cubicBezTo>
                      <a:pt x="53" y="96"/>
                      <a:pt x="60" y="100"/>
                      <a:pt x="68" y="105"/>
                    </a:cubicBezTo>
                    <a:cubicBezTo>
                      <a:pt x="76" y="111"/>
                      <a:pt x="79" y="117"/>
                      <a:pt x="80" y="120"/>
                    </a:cubicBezTo>
                    <a:cubicBezTo>
                      <a:pt x="81" y="123"/>
                      <a:pt x="84" y="120"/>
                      <a:pt x="86" y="116"/>
                    </a:cubicBezTo>
                    <a:cubicBezTo>
                      <a:pt x="87" y="113"/>
                      <a:pt x="83" y="112"/>
                      <a:pt x="83" y="107"/>
                    </a:cubicBezTo>
                    <a:cubicBezTo>
                      <a:pt x="83" y="103"/>
                      <a:pt x="77" y="104"/>
                      <a:pt x="74" y="103"/>
                    </a:cubicBezTo>
                    <a:cubicBezTo>
                      <a:pt x="71" y="103"/>
                      <a:pt x="74" y="96"/>
                      <a:pt x="71" y="93"/>
                    </a:cubicBezTo>
                    <a:cubicBezTo>
                      <a:pt x="68" y="90"/>
                      <a:pt x="65" y="83"/>
                      <a:pt x="64" y="77"/>
                    </a:cubicBezTo>
                    <a:cubicBezTo>
                      <a:pt x="62" y="72"/>
                      <a:pt x="54" y="66"/>
                      <a:pt x="51" y="60"/>
                    </a:cubicBezTo>
                    <a:cubicBezTo>
                      <a:pt x="48" y="54"/>
                      <a:pt x="44" y="50"/>
                      <a:pt x="42" y="48"/>
                    </a:cubicBezTo>
                    <a:cubicBezTo>
                      <a:pt x="40" y="47"/>
                      <a:pt x="45" y="44"/>
                      <a:pt x="43" y="42"/>
                    </a:cubicBezTo>
                    <a:cubicBezTo>
                      <a:pt x="41" y="40"/>
                      <a:pt x="38" y="40"/>
                      <a:pt x="35" y="38"/>
                    </a:cubicBezTo>
                    <a:cubicBezTo>
                      <a:pt x="31" y="37"/>
                      <a:pt x="28" y="34"/>
                      <a:pt x="28" y="30"/>
                    </a:cubicBezTo>
                    <a:cubicBezTo>
                      <a:pt x="28" y="26"/>
                      <a:pt x="26" y="16"/>
                      <a:pt x="25" y="13"/>
                    </a:cubicBezTo>
                    <a:cubicBezTo>
                      <a:pt x="23" y="10"/>
                      <a:pt x="27" y="10"/>
                      <a:pt x="29" y="12"/>
                    </a:cubicBezTo>
                    <a:cubicBezTo>
                      <a:pt x="30" y="13"/>
                      <a:pt x="31" y="15"/>
                      <a:pt x="33" y="14"/>
                    </a:cubicBezTo>
                    <a:cubicBezTo>
                      <a:pt x="34" y="13"/>
                      <a:pt x="37" y="13"/>
                      <a:pt x="39" y="16"/>
                    </a:cubicBezTo>
                    <a:cubicBezTo>
                      <a:pt x="40" y="19"/>
                      <a:pt x="44" y="16"/>
                      <a:pt x="46" y="18"/>
                    </a:cubicBezTo>
                    <a:cubicBezTo>
                      <a:pt x="48" y="19"/>
                      <a:pt x="42" y="20"/>
                      <a:pt x="48" y="32"/>
                    </a:cubicBezTo>
                    <a:cubicBezTo>
                      <a:pt x="55" y="43"/>
                      <a:pt x="50" y="37"/>
                      <a:pt x="50" y="45"/>
                    </a:cubicBezTo>
                    <a:cubicBezTo>
                      <a:pt x="50" y="52"/>
                      <a:pt x="54" y="49"/>
                      <a:pt x="55" y="48"/>
                    </a:cubicBezTo>
                    <a:cubicBezTo>
                      <a:pt x="57" y="46"/>
                      <a:pt x="60" y="50"/>
                      <a:pt x="63" y="54"/>
                    </a:cubicBezTo>
                    <a:cubicBezTo>
                      <a:pt x="67" y="58"/>
                      <a:pt x="73" y="58"/>
                      <a:pt x="73" y="61"/>
                    </a:cubicBezTo>
                    <a:cubicBezTo>
                      <a:pt x="73" y="63"/>
                      <a:pt x="74" y="67"/>
                      <a:pt x="78" y="68"/>
                    </a:cubicBezTo>
                    <a:cubicBezTo>
                      <a:pt x="83" y="69"/>
                      <a:pt x="83" y="74"/>
                      <a:pt x="86" y="74"/>
                    </a:cubicBezTo>
                    <a:cubicBezTo>
                      <a:pt x="89" y="75"/>
                      <a:pt x="89" y="78"/>
                      <a:pt x="88" y="81"/>
                    </a:cubicBezTo>
                    <a:cubicBezTo>
                      <a:pt x="86" y="84"/>
                      <a:pt x="88" y="87"/>
                      <a:pt x="95" y="90"/>
                    </a:cubicBezTo>
                    <a:cubicBezTo>
                      <a:pt x="102" y="92"/>
                      <a:pt x="99" y="93"/>
                      <a:pt x="104" y="98"/>
                    </a:cubicBezTo>
                    <a:cubicBezTo>
                      <a:pt x="110" y="103"/>
                      <a:pt x="125" y="120"/>
                      <a:pt x="128" y="125"/>
                    </a:cubicBezTo>
                    <a:cubicBezTo>
                      <a:pt x="132" y="130"/>
                      <a:pt x="133" y="134"/>
                      <a:pt x="134" y="137"/>
                    </a:cubicBezTo>
                    <a:cubicBezTo>
                      <a:pt x="135" y="141"/>
                      <a:pt x="131" y="143"/>
                      <a:pt x="133" y="146"/>
                    </a:cubicBezTo>
                    <a:cubicBezTo>
                      <a:pt x="135" y="149"/>
                      <a:pt x="130" y="147"/>
                      <a:pt x="130" y="150"/>
                    </a:cubicBezTo>
                    <a:cubicBezTo>
                      <a:pt x="130" y="152"/>
                      <a:pt x="133" y="163"/>
                      <a:pt x="139" y="164"/>
                    </a:cubicBezTo>
                    <a:cubicBezTo>
                      <a:pt x="144" y="164"/>
                      <a:pt x="151" y="171"/>
                      <a:pt x="155" y="175"/>
                    </a:cubicBezTo>
                    <a:cubicBezTo>
                      <a:pt x="160" y="178"/>
                      <a:pt x="166" y="178"/>
                      <a:pt x="173" y="180"/>
                    </a:cubicBezTo>
                    <a:cubicBezTo>
                      <a:pt x="180" y="183"/>
                      <a:pt x="186" y="189"/>
                      <a:pt x="195" y="191"/>
                    </a:cubicBezTo>
                    <a:cubicBezTo>
                      <a:pt x="205" y="194"/>
                      <a:pt x="215" y="198"/>
                      <a:pt x="221" y="202"/>
                    </a:cubicBezTo>
                    <a:cubicBezTo>
                      <a:pt x="227" y="206"/>
                      <a:pt x="235" y="205"/>
                      <a:pt x="244" y="201"/>
                    </a:cubicBezTo>
                    <a:cubicBezTo>
                      <a:pt x="252" y="198"/>
                      <a:pt x="259" y="202"/>
                      <a:pt x="264" y="204"/>
                    </a:cubicBezTo>
                    <a:cubicBezTo>
                      <a:pt x="267" y="205"/>
                      <a:pt x="271" y="209"/>
                      <a:pt x="276" y="214"/>
                    </a:cubicBezTo>
                    <a:cubicBezTo>
                      <a:pt x="281" y="207"/>
                      <a:pt x="285" y="202"/>
                      <a:pt x="285" y="201"/>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57" name="Freeform 103">
                <a:extLst>
                  <a:ext uri="{FF2B5EF4-FFF2-40B4-BE49-F238E27FC236}">
                    <a16:creationId xmlns:a16="http://schemas.microsoft.com/office/drawing/2014/main" id="{98466C99-7CC0-4E8C-93D4-31160956AC00}"/>
                  </a:ext>
                </a:extLst>
              </p:cNvPr>
              <p:cNvSpPr>
                <a:spLocks/>
              </p:cNvSpPr>
              <p:nvPr/>
            </p:nvSpPr>
            <p:spPr bwMode="auto">
              <a:xfrm>
                <a:off x="2014538" y="3665538"/>
                <a:ext cx="106362" cy="103188"/>
              </a:xfrm>
              <a:custGeom>
                <a:avLst/>
                <a:gdLst>
                  <a:gd name="T0" fmla="*/ 42 w 48"/>
                  <a:gd name="T1" fmla="*/ 32 h 47"/>
                  <a:gd name="T2" fmla="*/ 48 w 48"/>
                  <a:gd name="T3" fmla="*/ 25 h 47"/>
                  <a:gd name="T4" fmla="*/ 44 w 48"/>
                  <a:gd name="T5" fmla="*/ 23 h 47"/>
                  <a:gd name="T6" fmla="*/ 38 w 48"/>
                  <a:gd name="T7" fmla="*/ 23 h 47"/>
                  <a:gd name="T8" fmla="*/ 39 w 48"/>
                  <a:gd name="T9" fmla="*/ 1 h 47"/>
                  <a:gd name="T10" fmla="*/ 20 w 48"/>
                  <a:gd name="T11" fmla="*/ 0 h 47"/>
                  <a:gd name="T12" fmla="*/ 16 w 48"/>
                  <a:gd name="T13" fmla="*/ 9 h 47"/>
                  <a:gd name="T14" fmla="*/ 24 w 48"/>
                  <a:gd name="T15" fmla="*/ 20 h 47"/>
                  <a:gd name="T16" fmla="*/ 9 w 48"/>
                  <a:gd name="T17" fmla="*/ 21 h 47"/>
                  <a:gd name="T18" fmla="*/ 0 w 48"/>
                  <a:gd name="T19" fmla="*/ 34 h 47"/>
                  <a:gd name="T20" fmla="*/ 13 w 48"/>
                  <a:gd name="T21" fmla="*/ 44 h 47"/>
                  <a:gd name="T22" fmla="*/ 28 w 48"/>
                  <a:gd name="T23" fmla="*/ 47 h 47"/>
                  <a:gd name="T24" fmla="*/ 29 w 48"/>
                  <a:gd name="T25" fmla="*/ 47 h 47"/>
                  <a:gd name="T26" fmla="*/ 37 w 48"/>
                  <a:gd name="T27" fmla="*/ 41 h 47"/>
                  <a:gd name="T28" fmla="*/ 42 w 48"/>
                  <a:gd name="T29" fmla="*/ 3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47">
                    <a:moveTo>
                      <a:pt x="42" y="32"/>
                    </a:moveTo>
                    <a:cubicBezTo>
                      <a:pt x="45" y="30"/>
                      <a:pt x="47" y="27"/>
                      <a:pt x="48" y="25"/>
                    </a:cubicBezTo>
                    <a:cubicBezTo>
                      <a:pt x="44" y="27"/>
                      <a:pt x="43" y="25"/>
                      <a:pt x="44" y="23"/>
                    </a:cubicBezTo>
                    <a:cubicBezTo>
                      <a:pt x="38" y="23"/>
                      <a:pt x="38" y="23"/>
                      <a:pt x="38" y="23"/>
                    </a:cubicBezTo>
                    <a:cubicBezTo>
                      <a:pt x="39" y="1"/>
                      <a:pt x="39" y="1"/>
                      <a:pt x="39" y="1"/>
                    </a:cubicBezTo>
                    <a:cubicBezTo>
                      <a:pt x="34" y="1"/>
                      <a:pt x="21" y="0"/>
                      <a:pt x="20" y="0"/>
                    </a:cubicBezTo>
                    <a:cubicBezTo>
                      <a:pt x="18" y="0"/>
                      <a:pt x="17" y="8"/>
                      <a:pt x="16" y="9"/>
                    </a:cubicBezTo>
                    <a:cubicBezTo>
                      <a:pt x="15" y="10"/>
                      <a:pt x="26" y="17"/>
                      <a:pt x="24" y="20"/>
                    </a:cubicBezTo>
                    <a:cubicBezTo>
                      <a:pt x="23" y="23"/>
                      <a:pt x="11" y="21"/>
                      <a:pt x="9" y="21"/>
                    </a:cubicBezTo>
                    <a:cubicBezTo>
                      <a:pt x="9" y="22"/>
                      <a:pt x="5" y="27"/>
                      <a:pt x="0" y="34"/>
                    </a:cubicBezTo>
                    <a:cubicBezTo>
                      <a:pt x="5" y="38"/>
                      <a:pt x="10" y="43"/>
                      <a:pt x="13" y="44"/>
                    </a:cubicBezTo>
                    <a:cubicBezTo>
                      <a:pt x="17" y="47"/>
                      <a:pt x="25" y="44"/>
                      <a:pt x="28" y="47"/>
                    </a:cubicBezTo>
                    <a:cubicBezTo>
                      <a:pt x="28" y="47"/>
                      <a:pt x="29" y="47"/>
                      <a:pt x="29" y="47"/>
                    </a:cubicBezTo>
                    <a:cubicBezTo>
                      <a:pt x="32" y="44"/>
                      <a:pt x="36" y="41"/>
                      <a:pt x="37" y="41"/>
                    </a:cubicBezTo>
                    <a:cubicBezTo>
                      <a:pt x="39" y="40"/>
                      <a:pt x="37" y="36"/>
                      <a:pt x="42" y="32"/>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58" name="Freeform 104">
                <a:extLst>
                  <a:ext uri="{FF2B5EF4-FFF2-40B4-BE49-F238E27FC236}">
                    <a16:creationId xmlns:a16="http://schemas.microsoft.com/office/drawing/2014/main" id="{82E18690-566A-4CC0-AC7A-FC39318D79DC}"/>
                  </a:ext>
                </a:extLst>
              </p:cNvPr>
              <p:cNvSpPr>
                <a:spLocks/>
              </p:cNvSpPr>
              <p:nvPr/>
            </p:nvSpPr>
            <p:spPr bwMode="auto">
              <a:xfrm>
                <a:off x="2098675" y="3651250"/>
                <a:ext cx="33337" cy="65088"/>
              </a:xfrm>
              <a:custGeom>
                <a:avLst/>
                <a:gdLst>
                  <a:gd name="T0" fmla="*/ 2 w 15"/>
                  <a:gd name="T1" fmla="*/ 7 h 30"/>
                  <a:gd name="T2" fmla="*/ 1 w 15"/>
                  <a:gd name="T3" fmla="*/ 8 h 30"/>
                  <a:gd name="T4" fmla="*/ 0 w 15"/>
                  <a:gd name="T5" fmla="*/ 30 h 30"/>
                  <a:gd name="T6" fmla="*/ 6 w 15"/>
                  <a:gd name="T7" fmla="*/ 30 h 30"/>
                  <a:gd name="T8" fmla="*/ 9 w 15"/>
                  <a:gd name="T9" fmla="*/ 24 h 30"/>
                  <a:gd name="T10" fmla="*/ 12 w 15"/>
                  <a:gd name="T11" fmla="*/ 5 h 30"/>
                  <a:gd name="T12" fmla="*/ 15 w 15"/>
                  <a:gd name="T13" fmla="*/ 4 h 30"/>
                  <a:gd name="T14" fmla="*/ 10 w 15"/>
                  <a:gd name="T15" fmla="*/ 0 h 30"/>
                  <a:gd name="T16" fmla="*/ 2 w 15"/>
                  <a:gd name="T17"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2" y="7"/>
                    </a:moveTo>
                    <a:cubicBezTo>
                      <a:pt x="2" y="8"/>
                      <a:pt x="2" y="8"/>
                      <a:pt x="1" y="8"/>
                    </a:cubicBezTo>
                    <a:cubicBezTo>
                      <a:pt x="0" y="30"/>
                      <a:pt x="0" y="30"/>
                      <a:pt x="0" y="30"/>
                    </a:cubicBezTo>
                    <a:cubicBezTo>
                      <a:pt x="6" y="30"/>
                      <a:pt x="6" y="30"/>
                      <a:pt x="6" y="30"/>
                    </a:cubicBezTo>
                    <a:cubicBezTo>
                      <a:pt x="6" y="28"/>
                      <a:pt x="8" y="25"/>
                      <a:pt x="9" y="24"/>
                    </a:cubicBezTo>
                    <a:cubicBezTo>
                      <a:pt x="14" y="20"/>
                      <a:pt x="7" y="6"/>
                      <a:pt x="12" y="5"/>
                    </a:cubicBezTo>
                    <a:cubicBezTo>
                      <a:pt x="13" y="5"/>
                      <a:pt x="14" y="4"/>
                      <a:pt x="15" y="4"/>
                    </a:cubicBezTo>
                    <a:cubicBezTo>
                      <a:pt x="13" y="2"/>
                      <a:pt x="11" y="0"/>
                      <a:pt x="10" y="0"/>
                    </a:cubicBezTo>
                    <a:cubicBezTo>
                      <a:pt x="7" y="1"/>
                      <a:pt x="3" y="7"/>
                      <a:pt x="2" y="7"/>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59" name="Freeform 105">
                <a:extLst>
                  <a:ext uri="{FF2B5EF4-FFF2-40B4-BE49-F238E27FC236}">
                    <a16:creationId xmlns:a16="http://schemas.microsoft.com/office/drawing/2014/main" id="{5D306971-06D2-45F9-97BD-2B55A250760A}"/>
                  </a:ext>
                </a:extLst>
              </p:cNvPr>
              <p:cNvSpPr>
                <a:spLocks/>
              </p:cNvSpPr>
              <p:nvPr/>
            </p:nvSpPr>
            <p:spPr bwMode="auto">
              <a:xfrm>
                <a:off x="2462213" y="3605213"/>
                <a:ext cx="73025" cy="60324"/>
              </a:xfrm>
              <a:custGeom>
                <a:avLst/>
                <a:gdLst>
                  <a:gd name="T0" fmla="*/ 15 w 33"/>
                  <a:gd name="T1" fmla="*/ 2 h 28"/>
                  <a:gd name="T2" fmla="*/ 23 w 33"/>
                  <a:gd name="T3" fmla="*/ 18 h 28"/>
                  <a:gd name="T4" fmla="*/ 1 w 33"/>
                  <a:gd name="T5" fmla="*/ 22 h 28"/>
                  <a:gd name="T6" fmla="*/ 15 w 33"/>
                  <a:gd name="T7" fmla="*/ 25 h 28"/>
                  <a:gd name="T8" fmla="*/ 31 w 33"/>
                  <a:gd name="T9" fmla="*/ 27 h 28"/>
                  <a:gd name="T10" fmla="*/ 33 w 33"/>
                  <a:gd name="T11" fmla="*/ 6 h 28"/>
                  <a:gd name="T12" fmla="*/ 15 w 33"/>
                  <a:gd name="T13" fmla="*/ 2 h 28"/>
                </a:gdLst>
                <a:ahLst/>
                <a:cxnLst>
                  <a:cxn ang="0">
                    <a:pos x="T0" y="T1"/>
                  </a:cxn>
                  <a:cxn ang="0">
                    <a:pos x="T2" y="T3"/>
                  </a:cxn>
                  <a:cxn ang="0">
                    <a:pos x="T4" y="T5"/>
                  </a:cxn>
                  <a:cxn ang="0">
                    <a:pos x="T6" y="T7"/>
                  </a:cxn>
                  <a:cxn ang="0">
                    <a:pos x="T8" y="T9"/>
                  </a:cxn>
                  <a:cxn ang="0">
                    <a:pos x="T10" y="T11"/>
                  </a:cxn>
                  <a:cxn ang="0">
                    <a:pos x="T12" y="T13"/>
                  </a:cxn>
                </a:cxnLst>
                <a:rect l="0" t="0" r="r" b="b"/>
                <a:pathLst>
                  <a:path w="33" h="28">
                    <a:moveTo>
                      <a:pt x="15" y="2"/>
                    </a:moveTo>
                    <a:cubicBezTo>
                      <a:pt x="10" y="6"/>
                      <a:pt x="23" y="13"/>
                      <a:pt x="23" y="18"/>
                    </a:cubicBezTo>
                    <a:cubicBezTo>
                      <a:pt x="23" y="22"/>
                      <a:pt x="3" y="17"/>
                      <a:pt x="1" y="22"/>
                    </a:cubicBezTo>
                    <a:cubicBezTo>
                      <a:pt x="0" y="24"/>
                      <a:pt x="8" y="28"/>
                      <a:pt x="15" y="25"/>
                    </a:cubicBezTo>
                    <a:cubicBezTo>
                      <a:pt x="22" y="23"/>
                      <a:pt x="27" y="26"/>
                      <a:pt x="31" y="27"/>
                    </a:cubicBezTo>
                    <a:cubicBezTo>
                      <a:pt x="32" y="20"/>
                      <a:pt x="32" y="11"/>
                      <a:pt x="33" y="6"/>
                    </a:cubicBezTo>
                    <a:cubicBezTo>
                      <a:pt x="27" y="4"/>
                      <a:pt x="19" y="0"/>
                      <a:pt x="15" y="2"/>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60" name="Freeform 106">
                <a:extLst>
                  <a:ext uri="{FF2B5EF4-FFF2-40B4-BE49-F238E27FC236}">
                    <a16:creationId xmlns:a16="http://schemas.microsoft.com/office/drawing/2014/main" id="{24F39066-5A56-4DB7-843D-218EB4EA829E}"/>
                  </a:ext>
                </a:extLst>
              </p:cNvPr>
              <p:cNvSpPr>
                <a:spLocks/>
              </p:cNvSpPr>
              <p:nvPr/>
            </p:nvSpPr>
            <p:spPr bwMode="auto">
              <a:xfrm>
                <a:off x="2530475" y="3613150"/>
                <a:ext cx="84137" cy="57150"/>
              </a:xfrm>
              <a:custGeom>
                <a:avLst/>
                <a:gdLst>
                  <a:gd name="T0" fmla="*/ 15 w 38"/>
                  <a:gd name="T1" fmla="*/ 19 h 26"/>
                  <a:gd name="T2" fmla="*/ 38 w 38"/>
                  <a:gd name="T3" fmla="*/ 14 h 26"/>
                  <a:gd name="T4" fmla="*/ 8 w 38"/>
                  <a:gd name="T5" fmla="*/ 2 h 26"/>
                  <a:gd name="T6" fmla="*/ 2 w 38"/>
                  <a:gd name="T7" fmla="*/ 2 h 26"/>
                  <a:gd name="T8" fmla="*/ 0 w 38"/>
                  <a:gd name="T9" fmla="*/ 23 h 26"/>
                  <a:gd name="T10" fmla="*/ 1 w 38"/>
                  <a:gd name="T11" fmla="*/ 24 h 26"/>
                  <a:gd name="T12" fmla="*/ 15 w 38"/>
                  <a:gd name="T13" fmla="*/ 19 h 26"/>
                </a:gdLst>
                <a:ahLst/>
                <a:cxnLst>
                  <a:cxn ang="0">
                    <a:pos x="T0" y="T1"/>
                  </a:cxn>
                  <a:cxn ang="0">
                    <a:pos x="T2" y="T3"/>
                  </a:cxn>
                  <a:cxn ang="0">
                    <a:pos x="T4" y="T5"/>
                  </a:cxn>
                  <a:cxn ang="0">
                    <a:pos x="T6" y="T7"/>
                  </a:cxn>
                  <a:cxn ang="0">
                    <a:pos x="T8" y="T9"/>
                  </a:cxn>
                  <a:cxn ang="0">
                    <a:pos x="T10" y="T11"/>
                  </a:cxn>
                  <a:cxn ang="0">
                    <a:pos x="T12" y="T13"/>
                  </a:cxn>
                </a:cxnLst>
                <a:rect l="0" t="0" r="r" b="b"/>
                <a:pathLst>
                  <a:path w="38" h="26">
                    <a:moveTo>
                      <a:pt x="15" y="19"/>
                    </a:moveTo>
                    <a:cubicBezTo>
                      <a:pt x="24" y="16"/>
                      <a:pt x="38" y="21"/>
                      <a:pt x="38" y="14"/>
                    </a:cubicBezTo>
                    <a:cubicBezTo>
                      <a:pt x="38" y="7"/>
                      <a:pt x="14" y="0"/>
                      <a:pt x="8" y="2"/>
                    </a:cubicBezTo>
                    <a:cubicBezTo>
                      <a:pt x="7" y="2"/>
                      <a:pt x="5" y="2"/>
                      <a:pt x="2" y="2"/>
                    </a:cubicBezTo>
                    <a:cubicBezTo>
                      <a:pt x="1" y="7"/>
                      <a:pt x="1" y="16"/>
                      <a:pt x="0" y="23"/>
                    </a:cubicBezTo>
                    <a:cubicBezTo>
                      <a:pt x="0" y="24"/>
                      <a:pt x="1" y="24"/>
                      <a:pt x="1" y="24"/>
                    </a:cubicBezTo>
                    <a:cubicBezTo>
                      <a:pt x="5" y="26"/>
                      <a:pt x="6" y="22"/>
                      <a:pt x="15" y="19"/>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61" name="Freeform 107">
                <a:extLst>
                  <a:ext uri="{FF2B5EF4-FFF2-40B4-BE49-F238E27FC236}">
                    <a16:creationId xmlns:a16="http://schemas.microsoft.com/office/drawing/2014/main" id="{89D675C9-13DE-40C9-90EE-537A2C389ADA}"/>
                  </a:ext>
                </a:extLst>
              </p:cNvPr>
              <p:cNvSpPr>
                <a:spLocks/>
              </p:cNvSpPr>
              <p:nvPr/>
            </p:nvSpPr>
            <p:spPr bwMode="auto">
              <a:xfrm>
                <a:off x="2143125" y="3738563"/>
                <a:ext cx="104775" cy="109538"/>
              </a:xfrm>
              <a:custGeom>
                <a:avLst/>
                <a:gdLst>
                  <a:gd name="T0" fmla="*/ 26 w 48"/>
                  <a:gd name="T1" fmla="*/ 47 h 50"/>
                  <a:gd name="T2" fmla="*/ 37 w 48"/>
                  <a:gd name="T3" fmla="*/ 49 h 50"/>
                  <a:gd name="T4" fmla="*/ 43 w 48"/>
                  <a:gd name="T5" fmla="*/ 49 h 50"/>
                  <a:gd name="T6" fmla="*/ 41 w 48"/>
                  <a:gd name="T7" fmla="*/ 47 h 50"/>
                  <a:gd name="T8" fmla="*/ 44 w 48"/>
                  <a:gd name="T9" fmla="*/ 32 h 50"/>
                  <a:gd name="T10" fmla="*/ 46 w 48"/>
                  <a:gd name="T11" fmla="*/ 13 h 50"/>
                  <a:gd name="T12" fmla="*/ 48 w 48"/>
                  <a:gd name="T13" fmla="*/ 1 h 50"/>
                  <a:gd name="T14" fmla="*/ 48 w 48"/>
                  <a:gd name="T15" fmla="*/ 0 h 50"/>
                  <a:gd name="T16" fmla="*/ 35 w 48"/>
                  <a:gd name="T17" fmla="*/ 6 h 50"/>
                  <a:gd name="T18" fmla="*/ 24 w 48"/>
                  <a:gd name="T19" fmla="*/ 8 h 50"/>
                  <a:gd name="T20" fmla="*/ 12 w 48"/>
                  <a:gd name="T21" fmla="*/ 13 h 50"/>
                  <a:gd name="T22" fmla="*/ 8 w 48"/>
                  <a:gd name="T23" fmla="*/ 20 h 50"/>
                  <a:gd name="T24" fmla="*/ 5 w 48"/>
                  <a:gd name="T25" fmla="*/ 23 h 50"/>
                  <a:gd name="T26" fmla="*/ 1 w 48"/>
                  <a:gd name="T27" fmla="*/ 24 h 50"/>
                  <a:gd name="T28" fmla="*/ 2 w 48"/>
                  <a:gd name="T29" fmla="*/ 29 h 50"/>
                  <a:gd name="T30" fmla="*/ 16 w 48"/>
                  <a:gd name="T31" fmla="*/ 42 h 50"/>
                  <a:gd name="T32" fmla="*/ 20 w 48"/>
                  <a:gd name="T33" fmla="*/ 46 h 50"/>
                  <a:gd name="T34" fmla="*/ 26 w 48"/>
                  <a:gd name="T35"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50">
                    <a:moveTo>
                      <a:pt x="26" y="47"/>
                    </a:moveTo>
                    <a:cubicBezTo>
                      <a:pt x="29" y="48"/>
                      <a:pt x="35" y="47"/>
                      <a:pt x="37" y="49"/>
                    </a:cubicBezTo>
                    <a:cubicBezTo>
                      <a:pt x="39" y="50"/>
                      <a:pt x="41" y="50"/>
                      <a:pt x="43" y="49"/>
                    </a:cubicBezTo>
                    <a:cubicBezTo>
                      <a:pt x="42" y="48"/>
                      <a:pt x="42" y="47"/>
                      <a:pt x="41" y="47"/>
                    </a:cubicBezTo>
                    <a:cubicBezTo>
                      <a:pt x="40" y="44"/>
                      <a:pt x="43" y="37"/>
                      <a:pt x="44" y="32"/>
                    </a:cubicBezTo>
                    <a:cubicBezTo>
                      <a:pt x="46" y="28"/>
                      <a:pt x="43" y="16"/>
                      <a:pt x="46" y="13"/>
                    </a:cubicBezTo>
                    <a:cubicBezTo>
                      <a:pt x="48" y="10"/>
                      <a:pt x="47" y="8"/>
                      <a:pt x="48" y="1"/>
                    </a:cubicBezTo>
                    <a:cubicBezTo>
                      <a:pt x="48" y="1"/>
                      <a:pt x="48" y="1"/>
                      <a:pt x="48" y="0"/>
                    </a:cubicBezTo>
                    <a:cubicBezTo>
                      <a:pt x="43" y="0"/>
                      <a:pt x="37" y="5"/>
                      <a:pt x="35" y="6"/>
                    </a:cubicBezTo>
                    <a:cubicBezTo>
                      <a:pt x="33" y="6"/>
                      <a:pt x="25" y="4"/>
                      <a:pt x="24" y="8"/>
                    </a:cubicBezTo>
                    <a:cubicBezTo>
                      <a:pt x="23" y="12"/>
                      <a:pt x="18" y="13"/>
                      <a:pt x="12" y="13"/>
                    </a:cubicBezTo>
                    <a:cubicBezTo>
                      <a:pt x="5" y="14"/>
                      <a:pt x="9" y="19"/>
                      <a:pt x="8" y="20"/>
                    </a:cubicBezTo>
                    <a:cubicBezTo>
                      <a:pt x="8" y="21"/>
                      <a:pt x="5" y="23"/>
                      <a:pt x="5" y="23"/>
                    </a:cubicBezTo>
                    <a:cubicBezTo>
                      <a:pt x="1" y="24"/>
                      <a:pt x="1" y="24"/>
                      <a:pt x="1" y="24"/>
                    </a:cubicBezTo>
                    <a:cubicBezTo>
                      <a:pt x="0" y="26"/>
                      <a:pt x="0" y="28"/>
                      <a:pt x="2" y="29"/>
                    </a:cubicBezTo>
                    <a:cubicBezTo>
                      <a:pt x="6" y="31"/>
                      <a:pt x="12" y="40"/>
                      <a:pt x="16" y="42"/>
                    </a:cubicBezTo>
                    <a:cubicBezTo>
                      <a:pt x="18" y="43"/>
                      <a:pt x="19" y="45"/>
                      <a:pt x="20" y="46"/>
                    </a:cubicBezTo>
                    <a:cubicBezTo>
                      <a:pt x="22" y="46"/>
                      <a:pt x="25" y="46"/>
                      <a:pt x="26" y="47"/>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62" name="Freeform 108">
                <a:extLst>
                  <a:ext uri="{FF2B5EF4-FFF2-40B4-BE49-F238E27FC236}">
                    <a16:creationId xmlns:a16="http://schemas.microsoft.com/office/drawing/2014/main" id="{521AD25F-ECA0-44D7-A7B2-3CE1957836A0}"/>
                  </a:ext>
                </a:extLst>
              </p:cNvPr>
              <p:cNvSpPr>
                <a:spLocks/>
              </p:cNvSpPr>
              <p:nvPr/>
            </p:nvSpPr>
            <p:spPr bwMode="auto">
              <a:xfrm>
                <a:off x="2478088" y="3986214"/>
                <a:ext cx="985837" cy="1008064"/>
              </a:xfrm>
              <a:custGeom>
                <a:avLst/>
                <a:gdLst>
                  <a:gd name="T0" fmla="*/ 252 w 449"/>
                  <a:gd name="T1" fmla="*/ 426 h 459"/>
                  <a:gd name="T2" fmla="*/ 259 w 449"/>
                  <a:gd name="T3" fmla="*/ 428 h 459"/>
                  <a:gd name="T4" fmla="*/ 288 w 449"/>
                  <a:gd name="T5" fmla="*/ 378 h 459"/>
                  <a:gd name="T6" fmla="*/ 306 w 449"/>
                  <a:gd name="T7" fmla="*/ 342 h 459"/>
                  <a:gd name="T8" fmla="*/ 336 w 449"/>
                  <a:gd name="T9" fmla="*/ 325 h 459"/>
                  <a:gd name="T10" fmla="*/ 371 w 449"/>
                  <a:gd name="T11" fmla="*/ 316 h 459"/>
                  <a:gd name="T12" fmla="*/ 385 w 449"/>
                  <a:gd name="T13" fmla="*/ 289 h 459"/>
                  <a:gd name="T14" fmla="*/ 397 w 449"/>
                  <a:gd name="T15" fmla="*/ 263 h 459"/>
                  <a:gd name="T16" fmla="*/ 401 w 449"/>
                  <a:gd name="T17" fmla="*/ 211 h 459"/>
                  <a:gd name="T18" fmla="*/ 409 w 449"/>
                  <a:gd name="T19" fmla="*/ 205 h 459"/>
                  <a:gd name="T20" fmla="*/ 444 w 449"/>
                  <a:gd name="T21" fmla="*/ 157 h 459"/>
                  <a:gd name="T22" fmla="*/ 405 w 449"/>
                  <a:gd name="T23" fmla="*/ 103 h 459"/>
                  <a:gd name="T24" fmla="*/ 335 w 449"/>
                  <a:gd name="T25" fmla="*/ 95 h 459"/>
                  <a:gd name="T26" fmla="*/ 295 w 449"/>
                  <a:gd name="T27" fmla="*/ 73 h 459"/>
                  <a:gd name="T28" fmla="*/ 291 w 449"/>
                  <a:gd name="T29" fmla="*/ 66 h 459"/>
                  <a:gd name="T30" fmla="*/ 264 w 449"/>
                  <a:gd name="T31" fmla="*/ 60 h 459"/>
                  <a:gd name="T32" fmla="*/ 258 w 449"/>
                  <a:gd name="T33" fmla="*/ 12 h 459"/>
                  <a:gd name="T34" fmla="*/ 221 w 449"/>
                  <a:gd name="T35" fmla="*/ 32 h 459"/>
                  <a:gd name="T36" fmla="*/ 190 w 449"/>
                  <a:gd name="T37" fmla="*/ 38 h 459"/>
                  <a:gd name="T38" fmla="*/ 165 w 449"/>
                  <a:gd name="T39" fmla="*/ 39 h 459"/>
                  <a:gd name="T40" fmla="*/ 157 w 449"/>
                  <a:gd name="T41" fmla="*/ 1 h 459"/>
                  <a:gd name="T42" fmla="*/ 128 w 449"/>
                  <a:gd name="T43" fmla="*/ 17 h 459"/>
                  <a:gd name="T44" fmla="*/ 106 w 449"/>
                  <a:gd name="T45" fmla="*/ 14 h 459"/>
                  <a:gd name="T46" fmla="*/ 120 w 449"/>
                  <a:gd name="T47" fmla="*/ 31 h 459"/>
                  <a:gd name="T48" fmla="*/ 104 w 449"/>
                  <a:gd name="T49" fmla="*/ 46 h 459"/>
                  <a:gd name="T50" fmla="*/ 84 w 449"/>
                  <a:gd name="T51" fmla="*/ 48 h 459"/>
                  <a:gd name="T52" fmla="*/ 47 w 449"/>
                  <a:gd name="T53" fmla="*/ 41 h 459"/>
                  <a:gd name="T54" fmla="*/ 45 w 449"/>
                  <a:gd name="T55" fmla="*/ 58 h 459"/>
                  <a:gd name="T56" fmla="*/ 45 w 449"/>
                  <a:gd name="T57" fmla="*/ 107 h 459"/>
                  <a:gd name="T58" fmla="*/ 12 w 449"/>
                  <a:gd name="T59" fmla="*/ 120 h 459"/>
                  <a:gd name="T60" fmla="*/ 2 w 449"/>
                  <a:gd name="T61" fmla="*/ 144 h 459"/>
                  <a:gd name="T62" fmla="*/ 15 w 449"/>
                  <a:gd name="T63" fmla="*/ 167 h 459"/>
                  <a:gd name="T64" fmla="*/ 38 w 449"/>
                  <a:gd name="T65" fmla="*/ 171 h 459"/>
                  <a:gd name="T66" fmla="*/ 65 w 449"/>
                  <a:gd name="T67" fmla="*/ 184 h 459"/>
                  <a:gd name="T68" fmla="*/ 99 w 449"/>
                  <a:gd name="T69" fmla="*/ 173 h 459"/>
                  <a:gd name="T70" fmla="*/ 124 w 449"/>
                  <a:gd name="T71" fmla="*/ 205 h 459"/>
                  <a:gd name="T72" fmla="*/ 150 w 449"/>
                  <a:gd name="T73" fmla="*/ 216 h 459"/>
                  <a:gd name="T74" fmla="*/ 157 w 449"/>
                  <a:gd name="T75" fmla="*/ 242 h 459"/>
                  <a:gd name="T76" fmla="*/ 186 w 449"/>
                  <a:gd name="T77" fmla="*/ 264 h 459"/>
                  <a:gd name="T78" fmla="*/ 181 w 449"/>
                  <a:gd name="T79" fmla="*/ 292 h 459"/>
                  <a:gd name="T80" fmla="*/ 199 w 449"/>
                  <a:gd name="T81" fmla="*/ 316 h 459"/>
                  <a:gd name="T82" fmla="*/ 222 w 449"/>
                  <a:gd name="T83" fmla="*/ 336 h 459"/>
                  <a:gd name="T84" fmla="*/ 230 w 449"/>
                  <a:gd name="T85" fmla="*/ 374 h 459"/>
                  <a:gd name="T86" fmla="*/ 187 w 449"/>
                  <a:gd name="T87" fmla="*/ 414 h 459"/>
                  <a:gd name="T88" fmla="*/ 205 w 449"/>
                  <a:gd name="T89" fmla="*/ 425 h 459"/>
                  <a:gd name="T90" fmla="*/ 231 w 449"/>
                  <a:gd name="T91" fmla="*/ 442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9" h="459">
                    <a:moveTo>
                      <a:pt x="238" y="454"/>
                    </a:moveTo>
                    <a:cubicBezTo>
                      <a:pt x="245" y="449"/>
                      <a:pt x="243" y="446"/>
                      <a:pt x="246" y="440"/>
                    </a:cubicBezTo>
                    <a:cubicBezTo>
                      <a:pt x="250" y="434"/>
                      <a:pt x="247" y="431"/>
                      <a:pt x="252" y="426"/>
                    </a:cubicBezTo>
                    <a:cubicBezTo>
                      <a:pt x="258" y="421"/>
                      <a:pt x="251" y="417"/>
                      <a:pt x="258" y="414"/>
                    </a:cubicBezTo>
                    <a:cubicBezTo>
                      <a:pt x="265" y="411"/>
                      <a:pt x="264" y="417"/>
                      <a:pt x="259" y="424"/>
                    </a:cubicBezTo>
                    <a:cubicBezTo>
                      <a:pt x="253" y="432"/>
                      <a:pt x="252" y="434"/>
                      <a:pt x="259" y="428"/>
                    </a:cubicBezTo>
                    <a:cubicBezTo>
                      <a:pt x="267" y="423"/>
                      <a:pt x="270" y="415"/>
                      <a:pt x="274" y="406"/>
                    </a:cubicBezTo>
                    <a:cubicBezTo>
                      <a:pt x="278" y="397"/>
                      <a:pt x="281" y="395"/>
                      <a:pt x="285" y="394"/>
                    </a:cubicBezTo>
                    <a:cubicBezTo>
                      <a:pt x="289" y="394"/>
                      <a:pt x="289" y="384"/>
                      <a:pt x="288" y="378"/>
                    </a:cubicBezTo>
                    <a:cubicBezTo>
                      <a:pt x="288" y="371"/>
                      <a:pt x="286" y="365"/>
                      <a:pt x="289" y="361"/>
                    </a:cubicBezTo>
                    <a:cubicBezTo>
                      <a:pt x="291" y="357"/>
                      <a:pt x="289" y="353"/>
                      <a:pt x="292" y="353"/>
                    </a:cubicBezTo>
                    <a:cubicBezTo>
                      <a:pt x="296" y="353"/>
                      <a:pt x="301" y="348"/>
                      <a:pt x="306" y="342"/>
                    </a:cubicBezTo>
                    <a:cubicBezTo>
                      <a:pt x="312" y="337"/>
                      <a:pt x="315" y="336"/>
                      <a:pt x="321" y="336"/>
                    </a:cubicBezTo>
                    <a:cubicBezTo>
                      <a:pt x="327" y="335"/>
                      <a:pt x="324" y="333"/>
                      <a:pt x="327" y="332"/>
                    </a:cubicBezTo>
                    <a:cubicBezTo>
                      <a:pt x="331" y="331"/>
                      <a:pt x="334" y="328"/>
                      <a:pt x="336" y="325"/>
                    </a:cubicBezTo>
                    <a:cubicBezTo>
                      <a:pt x="339" y="323"/>
                      <a:pt x="349" y="326"/>
                      <a:pt x="355" y="326"/>
                    </a:cubicBezTo>
                    <a:cubicBezTo>
                      <a:pt x="361" y="326"/>
                      <a:pt x="365" y="326"/>
                      <a:pt x="365" y="322"/>
                    </a:cubicBezTo>
                    <a:cubicBezTo>
                      <a:pt x="365" y="319"/>
                      <a:pt x="368" y="316"/>
                      <a:pt x="371" y="316"/>
                    </a:cubicBezTo>
                    <a:cubicBezTo>
                      <a:pt x="375" y="316"/>
                      <a:pt x="376" y="315"/>
                      <a:pt x="376" y="310"/>
                    </a:cubicBezTo>
                    <a:cubicBezTo>
                      <a:pt x="376" y="305"/>
                      <a:pt x="378" y="302"/>
                      <a:pt x="381" y="299"/>
                    </a:cubicBezTo>
                    <a:cubicBezTo>
                      <a:pt x="384" y="297"/>
                      <a:pt x="384" y="292"/>
                      <a:pt x="385" y="289"/>
                    </a:cubicBezTo>
                    <a:cubicBezTo>
                      <a:pt x="386" y="286"/>
                      <a:pt x="389" y="288"/>
                      <a:pt x="389" y="283"/>
                    </a:cubicBezTo>
                    <a:cubicBezTo>
                      <a:pt x="389" y="278"/>
                      <a:pt x="391" y="273"/>
                      <a:pt x="391" y="269"/>
                    </a:cubicBezTo>
                    <a:cubicBezTo>
                      <a:pt x="391" y="265"/>
                      <a:pt x="395" y="266"/>
                      <a:pt x="397" y="263"/>
                    </a:cubicBezTo>
                    <a:cubicBezTo>
                      <a:pt x="399" y="260"/>
                      <a:pt x="395" y="257"/>
                      <a:pt x="398" y="249"/>
                    </a:cubicBezTo>
                    <a:cubicBezTo>
                      <a:pt x="401" y="241"/>
                      <a:pt x="398" y="234"/>
                      <a:pt x="398" y="227"/>
                    </a:cubicBezTo>
                    <a:cubicBezTo>
                      <a:pt x="398" y="220"/>
                      <a:pt x="398" y="213"/>
                      <a:pt x="401" y="211"/>
                    </a:cubicBezTo>
                    <a:cubicBezTo>
                      <a:pt x="403" y="208"/>
                      <a:pt x="402" y="207"/>
                      <a:pt x="400" y="206"/>
                    </a:cubicBezTo>
                    <a:cubicBezTo>
                      <a:pt x="398" y="205"/>
                      <a:pt x="400" y="202"/>
                      <a:pt x="402" y="203"/>
                    </a:cubicBezTo>
                    <a:cubicBezTo>
                      <a:pt x="404" y="203"/>
                      <a:pt x="406" y="207"/>
                      <a:pt x="409" y="205"/>
                    </a:cubicBezTo>
                    <a:cubicBezTo>
                      <a:pt x="412" y="203"/>
                      <a:pt x="415" y="195"/>
                      <a:pt x="418" y="188"/>
                    </a:cubicBezTo>
                    <a:cubicBezTo>
                      <a:pt x="421" y="181"/>
                      <a:pt x="425" y="181"/>
                      <a:pt x="429" y="179"/>
                    </a:cubicBezTo>
                    <a:cubicBezTo>
                      <a:pt x="432" y="178"/>
                      <a:pt x="440" y="169"/>
                      <a:pt x="444" y="157"/>
                    </a:cubicBezTo>
                    <a:cubicBezTo>
                      <a:pt x="449" y="145"/>
                      <a:pt x="444" y="133"/>
                      <a:pt x="442" y="124"/>
                    </a:cubicBezTo>
                    <a:cubicBezTo>
                      <a:pt x="440" y="116"/>
                      <a:pt x="437" y="118"/>
                      <a:pt x="432" y="118"/>
                    </a:cubicBezTo>
                    <a:cubicBezTo>
                      <a:pt x="427" y="118"/>
                      <a:pt x="418" y="117"/>
                      <a:pt x="405" y="103"/>
                    </a:cubicBezTo>
                    <a:cubicBezTo>
                      <a:pt x="393" y="90"/>
                      <a:pt x="381" y="91"/>
                      <a:pt x="372" y="93"/>
                    </a:cubicBezTo>
                    <a:cubicBezTo>
                      <a:pt x="364" y="95"/>
                      <a:pt x="356" y="89"/>
                      <a:pt x="350" y="88"/>
                    </a:cubicBezTo>
                    <a:cubicBezTo>
                      <a:pt x="345" y="87"/>
                      <a:pt x="339" y="94"/>
                      <a:pt x="335" y="95"/>
                    </a:cubicBezTo>
                    <a:cubicBezTo>
                      <a:pt x="331" y="97"/>
                      <a:pt x="337" y="89"/>
                      <a:pt x="338" y="84"/>
                    </a:cubicBezTo>
                    <a:cubicBezTo>
                      <a:pt x="338" y="80"/>
                      <a:pt x="323" y="73"/>
                      <a:pt x="311" y="68"/>
                    </a:cubicBezTo>
                    <a:cubicBezTo>
                      <a:pt x="300" y="64"/>
                      <a:pt x="295" y="66"/>
                      <a:pt x="295" y="73"/>
                    </a:cubicBezTo>
                    <a:cubicBezTo>
                      <a:pt x="295" y="81"/>
                      <a:pt x="290" y="71"/>
                      <a:pt x="287" y="79"/>
                    </a:cubicBezTo>
                    <a:cubicBezTo>
                      <a:pt x="283" y="87"/>
                      <a:pt x="277" y="82"/>
                      <a:pt x="281" y="79"/>
                    </a:cubicBezTo>
                    <a:cubicBezTo>
                      <a:pt x="285" y="77"/>
                      <a:pt x="289" y="71"/>
                      <a:pt x="291" y="66"/>
                    </a:cubicBezTo>
                    <a:cubicBezTo>
                      <a:pt x="292" y="61"/>
                      <a:pt x="274" y="58"/>
                      <a:pt x="268" y="60"/>
                    </a:cubicBezTo>
                    <a:cubicBezTo>
                      <a:pt x="262" y="63"/>
                      <a:pt x="266" y="72"/>
                      <a:pt x="261" y="69"/>
                    </a:cubicBezTo>
                    <a:cubicBezTo>
                      <a:pt x="256" y="66"/>
                      <a:pt x="260" y="59"/>
                      <a:pt x="264" y="60"/>
                    </a:cubicBezTo>
                    <a:cubicBezTo>
                      <a:pt x="268" y="60"/>
                      <a:pt x="272" y="52"/>
                      <a:pt x="275" y="46"/>
                    </a:cubicBezTo>
                    <a:cubicBezTo>
                      <a:pt x="278" y="40"/>
                      <a:pt x="270" y="39"/>
                      <a:pt x="266" y="34"/>
                    </a:cubicBezTo>
                    <a:cubicBezTo>
                      <a:pt x="261" y="29"/>
                      <a:pt x="262" y="14"/>
                      <a:pt x="258" y="12"/>
                    </a:cubicBezTo>
                    <a:cubicBezTo>
                      <a:pt x="253" y="17"/>
                      <a:pt x="246" y="24"/>
                      <a:pt x="244" y="30"/>
                    </a:cubicBezTo>
                    <a:cubicBezTo>
                      <a:pt x="242" y="37"/>
                      <a:pt x="239" y="33"/>
                      <a:pt x="232" y="35"/>
                    </a:cubicBezTo>
                    <a:cubicBezTo>
                      <a:pt x="226" y="37"/>
                      <a:pt x="223" y="34"/>
                      <a:pt x="221" y="32"/>
                    </a:cubicBezTo>
                    <a:cubicBezTo>
                      <a:pt x="219" y="29"/>
                      <a:pt x="213" y="32"/>
                      <a:pt x="209" y="31"/>
                    </a:cubicBezTo>
                    <a:cubicBezTo>
                      <a:pt x="204" y="31"/>
                      <a:pt x="207" y="37"/>
                      <a:pt x="204" y="38"/>
                    </a:cubicBezTo>
                    <a:cubicBezTo>
                      <a:pt x="201" y="40"/>
                      <a:pt x="193" y="35"/>
                      <a:pt x="190" y="38"/>
                    </a:cubicBezTo>
                    <a:cubicBezTo>
                      <a:pt x="188" y="41"/>
                      <a:pt x="186" y="38"/>
                      <a:pt x="185" y="41"/>
                    </a:cubicBezTo>
                    <a:cubicBezTo>
                      <a:pt x="183" y="44"/>
                      <a:pt x="179" y="42"/>
                      <a:pt x="177" y="44"/>
                    </a:cubicBezTo>
                    <a:cubicBezTo>
                      <a:pt x="176" y="45"/>
                      <a:pt x="171" y="46"/>
                      <a:pt x="165" y="39"/>
                    </a:cubicBezTo>
                    <a:cubicBezTo>
                      <a:pt x="159" y="33"/>
                      <a:pt x="160" y="22"/>
                      <a:pt x="163" y="19"/>
                    </a:cubicBezTo>
                    <a:cubicBezTo>
                      <a:pt x="165" y="17"/>
                      <a:pt x="165" y="12"/>
                      <a:pt x="162" y="10"/>
                    </a:cubicBezTo>
                    <a:cubicBezTo>
                      <a:pt x="158" y="8"/>
                      <a:pt x="162" y="1"/>
                      <a:pt x="157" y="1"/>
                    </a:cubicBezTo>
                    <a:cubicBezTo>
                      <a:pt x="152" y="0"/>
                      <a:pt x="153" y="6"/>
                      <a:pt x="150" y="7"/>
                    </a:cubicBezTo>
                    <a:cubicBezTo>
                      <a:pt x="147" y="8"/>
                      <a:pt x="139" y="13"/>
                      <a:pt x="136" y="12"/>
                    </a:cubicBezTo>
                    <a:cubicBezTo>
                      <a:pt x="132" y="12"/>
                      <a:pt x="128" y="13"/>
                      <a:pt x="128" y="17"/>
                    </a:cubicBezTo>
                    <a:cubicBezTo>
                      <a:pt x="128" y="21"/>
                      <a:pt x="124" y="19"/>
                      <a:pt x="124" y="16"/>
                    </a:cubicBezTo>
                    <a:cubicBezTo>
                      <a:pt x="123" y="13"/>
                      <a:pt x="116" y="15"/>
                      <a:pt x="114" y="13"/>
                    </a:cubicBezTo>
                    <a:cubicBezTo>
                      <a:pt x="112" y="11"/>
                      <a:pt x="102" y="12"/>
                      <a:pt x="106" y="14"/>
                    </a:cubicBezTo>
                    <a:cubicBezTo>
                      <a:pt x="111" y="17"/>
                      <a:pt x="111" y="19"/>
                      <a:pt x="111" y="23"/>
                    </a:cubicBezTo>
                    <a:cubicBezTo>
                      <a:pt x="111" y="27"/>
                      <a:pt x="114" y="26"/>
                      <a:pt x="114" y="30"/>
                    </a:cubicBezTo>
                    <a:cubicBezTo>
                      <a:pt x="114" y="34"/>
                      <a:pt x="117" y="31"/>
                      <a:pt x="120" y="31"/>
                    </a:cubicBezTo>
                    <a:cubicBezTo>
                      <a:pt x="122" y="31"/>
                      <a:pt x="122" y="35"/>
                      <a:pt x="118" y="36"/>
                    </a:cubicBezTo>
                    <a:cubicBezTo>
                      <a:pt x="115" y="37"/>
                      <a:pt x="113" y="39"/>
                      <a:pt x="112" y="42"/>
                    </a:cubicBezTo>
                    <a:cubicBezTo>
                      <a:pt x="111" y="46"/>
                      <a:pt x="107" y="43"/>
                      <a:pt x="104" y="46"/>
                    </a:cubicBezTo>
                    <a:cubicBezTo>
                      <a:pt x="101" y="49"/>
                      <a:pt x="99" y="51"/>
                      <a:pt x="97" y="50"/>
                    </a:cubicBezTo>
                    <a:cubicBezTo>
                      <a:pt x="95" y="49"/>
                      <a:pt x="93" y="50"/>
                      <a:pt x="91" y="51"/>
                    </a:cubicBezTo>
                    <a:cubicBezTo>
                      <a:pt x="88" y="52"/>
                      <a:pt x="87" y="51"/>
                      <a:pt x="84" y="48"/>
                    </a:cubicBezTo>
                    <a:cubicBezTo>
                      <a:pt x="81" y="46"/>
                      <a:pt x="80" y="41"/>
                      <a:pt x="75" y="37"/>
                    </a:cubicBezTo>
                    <a:cubicBezTo>
                      <a:pt x="72" y="38"/>
                      <a:pt x="67" y="40"/>
                      <a:pt x="64" y="40"/>
                    </a:cubicBezTo>
                    <a:cubicBezTo>
                      <a:pt x="60" y="40"/>
                      <a:pt x="48" y="39"/>
                      <a:pt x="47" y="41"/>
                    </a:cubicBezTo>
                    <a:cubicBezTo>
                      <a:pt x="46" y="44"/>
                      <a:pt x="48" y="47"/>
                      <a:pt x="50" y="48"/>
                    </a:cubicBezTo>
                    <a:cubicBezTo>
                      <a:pt x="52" y="48"/>
                      <a:pt x="56" y="49"/>
                      <a:pt x="52" y="52"/>
                    </a:cubicBezTo>
                    <a:cubicBezTo>
                      <a:pt x="48" y="55"/>
                      <a:pt x="45" y="51"/>
                      <a:pt x="45" y="58"/>
                    </a:cubicBezTo>
                    <a:cubicBezTo>
                      <a:pt x="45" y="65"/>
                      <a:pt x="54" y="70"/>
                      <a:pt x="52" y="77"/>
                    </a:cubicBezTo>
                    <a:cubicBezTo>
                      <a:pt x="51" y="80"/>
                      <a:pt x="50" y="89"/>
                      <a:pt x="50" y="92"/>
                    </a:cubicBezTo>
                    <a:cubicBezTo>
                      <a:pt x="50" y="95"/>
                      <a:pt x="48" y="107"/>
                      <a:pt x="45" y="107"/>
                    </a:cubicBezTo>
                    <a:cubicBezTo>
                      <a:pt x="42" y="108"/>
                      <a:pt x="40" y="105"/>
                      <a:pt x="36" y="108"/>
                    </a:cubicBezTo>
                    <a:cubicBezTo>
                      <a:pt x="32" y="111"/>
                      <a:pt x="27" y="109"/>
                      <a:pt x="22" y="113"/>
                    </a:cubicBezTo>
                    <a:cubicBezTo>
                      <a:pt x="17" y="117"/>
                      <a:pt x="12" y="115"/>
                      <a:pt x="12" y="120"/>
                    </a:cubicBezTo>
                    <a:cubicBezTo>
                      <a:pt x="12" y="124"/>
                      <a:pt x="7" y="126"/>
                      <a:pt x="8" y="130"/>
                    </a:cubicBezTo>
                    <a:cubicBezTo>
                      <a:pt x="9" y="134"/>
                      <a:pt x="6" y="133"/>
                      <a:pt x="3" y="136"/>
                    </a:cubicBezTo>
                    <a:cubicBezTo>
                      <a:pt x="0" y="139"/>
                      <a:pt x="4" y="141"/>
                      <a:pt x="2" y="144"/>
                    </a:cubicBezTo>
                    <a:cubicBezTo>
                      <a:pt x="0" y="146"/>
                      <a:pt x="2" y="150"/>
                      <a:pt x="5" y="153"/>
                    </a:cubicBezTo>
                    <a:cubicBezTo>
                      <a:pt x="7" y="157"/>
                      <a:pt x="10" y="160"/>
                      <a:pt x="9" y="163"/>
                    </a:cubicBezTo>
                    <a:cubicBezTo>
                      <a:pt x="9" y="166"/>
                      <a:pt x="12" y="168"/>
                      <a:pt x="15" y="167"/>
                    </a:cubicBezTo>
                    <a:cubicBezTo>
                      <a:pt x="18" y="167"/>
                      <a:pt x="16" y="174"/>
                      <a:pt x="21" y="174"/>
                    </a:cubicBezTo>
                    <a:cubicBezTo>
                      <a:pt x="26" y="174"/>
                      <a:pt x="32" y="175"/>
                      <a:pt x="33" y="172"/>
                    </a:cubicBezTo>
                    <a:cubicBezTo>
                      <a:pt x="34" y="169"/>
                      <a:pt x="38" y="167"/>
                      <a:pt x="38" y="171"/>
                    </a:cubicBezTo>
                    <a:cubicBezTo>
                      <a:pt x="38" y="175"/>
                      <a:pt x="37" y="187"/>
                      <a:pt x="41" y="186"/>
                    </a:cubicBezTo>
                    <a:cubicBezTo>
                      <a:pt x="44" y="184"/>
                      <a:pt x="52" y="185"/>
                      <a:pt x="55" y="186"/>
                    </a:cubicBezTo>
                    <a:cubicBezTo>
                      <a:pt x="59" y="187"/>
                      <a:pt x="63" y="186"/>
                      <a:pt x="65" y="184"/>
                    </a:cubicBezTo>
                    <a:cubicBezTo>
                      <a:pt x="67" y="181"/>
                      <a:pt x="70" y="181"/>
                      <a:pt x="75" y="179"/>
                    </a:cubicBezTo>
                    <a:cubicBezTo>
                      <a:pt x="79" y="176"/>
                      <a:pt x="84" y="173"/>
                      <a:pt x="88" y="173"/>
                    </a:cubicBezTo>
                    <a:cubicBezTo>
                      <a:pt x="92" y="173"/>
                      <a:pt x="100" y="170"/>
                      <a:pt x="99" y="173"/>
                    </a:cubicBezTo>
                    <a:cubicBezTo>
                      <a:pt x="98" y="177"/>
                      <a:pt x="97" y="189"/>
                      <a:pt x="102" y="195"/>
                    </a:cubicBezTo>
                    <a:cubicBezTo>
                      <a:pt x="108" y="202"/>
                      <a:pt x="111" y="204"/>
                      <a:pt x="116" y="203"/>
                    </a:cubicBezTo>
                    <a:cubicBezTo>
                      <a:pt x="121" y="203"/>
                      <a:pt x="120" y="205"/>
                      <a:pt x="124" y="205"/>
                    </a:cubicBezTo>
                    <a:cubicBezTo>
                      <a:pt x="127" y="205"/>
                      <a:pt x="125" y="209"/>
                      <a:pt x="128" y="209"/>
                    </a:cubicBezTo>
                    <a:cubicBezTo>
                      <a:pt x="132" y="209"/>
                      <a:pt x="138" y="210"/>
                      <a:pt x="138" y="213"/>
                    </a:cubicBezTo>
                    <a:cubicBezTo>
                      <a:pt x="138" y="217"/>
                      <a:pt x="148" y="214"/>
                      <a:pt x="150" y="216"/>
                    </a:cubicBezTo>
                    <a:cubicBezTo>
                      <a:pt x="152" y="218"/>
                      <a:pt x="155" y="220"/>
                      <a:pt x="154" y="224"/>
                    </a:cubicBezTo>
                    <a:cubicBezTo>
                      <a:pt x="154" y="228"/>
                      <a:pt x="159" y="231"/>
                      <a:pt x="156" y="232"/>
                    </a:cubicBezTo>
                    <a:cubicBezTo>
                      <a:pt x="153" y="234"/>
                      <a:pt x="157" y="237"/>
                      <a:pt x="157" y="242"/>
                    </a:cubicBezTo>
                    <a:cubicBezTo>
                      <a:pt x="158" y="246"/>
                      <a:pt x="162" y="248"/>
                      <a:pt x="170" y="247"/>
                    </a:cubicBezTo>
                    <a:cubicBezTo>
                      <a:pt x="177" y="247"/>
                      <a:pt x="179" y="248"/>
                      <a:pt x="179" y="253"/>
                    </a:cubicBezTo>
                    <a:cubicBezTo>
                      <a:pt x="179" y="258"/>
                      <a:pt x="184" y="259"/>
                      <a:pt x="186" y="264"/>
                    </a:cubicBezTo>
                    <a:cubicBezTo>
                      <a:pt x="187" y="269"/>
                      <a:pt x="184" y="275"/>
                      <a:pt x="184" y="279"/>
                    </a:cubicBezTo>
                    <a:cubicBezTo>
                      <a:pt x="185" y="282"/>
                      <a:pt x="183" y="285"/>
                      <a:pt x="181" y="286"/>
                    </a:cubicBezTo>
                    <a:cubicBezTo>
                      <a:pt x="183" y="290"/>
                      <a:pt x="184" y="291"/>
                      <a:pt x="181" y="292"/>
                    </a:cubicBezTo>
                    <a:cubicBezTo>
                      <a:pt x="178" y="294"/>
                      <a:pt x="185" y="299"/>
                      <a:pt x="183" y="306"/>
                    </a:cubicBezTo>
                    <a:cubicBezTo>
                      <a:pt x="182" y="314"/>
                      <a:pt x="181" y="315"/>
                      <a:pt x="189" y="315"/>
                    </a:cubicBezTo>
                    <a:cubicBezTo>
                      <a:pt x="197" y="316"/>
                      <a:pt x="196" y="318"/>
                      <a:pt x="199" y="316"/>
                    </a:cubicBezTo>
                    <a:cubicBezTo>
                      <a:pt x="202" y="315"/>
                      <a:pt x="206" y="322"/>
                      <a:pt x="207" y="326"/>
                    </a:cubicBezTo>
                    <a:cubicBezTo>
                      <a:pt x="208" y="329"/>
                      <a:pt x="211" y="338"/>
                      <a:pt x="212" y="338"/>
                    </a:cubicBezTo>
                    <a:cubicBezTo>
                      <a:pt x="213" y="338"/>
                      <a:pt x="217" y="334"/>
                      <a:pt x="222" y="336"/>
                    </a:cubicBezTo>
                    <a:cubicBezTo>
                      <a:pt x="225" y="338"/>
                      <a:pt x="221" y="351"/>
                      <a:pt x="220" y="356"/>
                    </a:cubicBezTo>
                    <a:cubicBezTo>
                      <a:pt x="223" y="356"/>
                      <a:pt x="227" y="356"/>
                      <a:pt x="228" y="357"/>
                    </a:cubicBezTo>
                    <a:cubicBezTo>
                      <a:pt x="230" y="358"/>
                      <a:pt x="231" y="372"/>
                      <a:pt x="230" y="374"/>
                    </a:cubicBezTo>
                    <a:cubicBezTo>
                      <a:pt x="229" y="377"/>
                      <a:pt x="221" y="379"/>
                      <a:pt x="216" y="382"/>
                    </a:cubicBezTo>
                    <a:cubicBezTo>
                      <a:pt x="212" y="385"/>
                      <a:pt x="202" y="394"/>
                      <a:pt x="197" y="402"/>
                    </a:cubicBezTo>
                    <a:cubicBezTo>
                      <a:pt x="194" y="407"/>
                      <a:pt x="190" y="411"/>
                      <a:pt x="187" y="414"/>
                    </a:cubicBezTo>
                    <a:cubicBezTo>
                      <a:pt x="188" y="414"/>
                      <a:pt x="189" y="414"/>
                      <a:pt x="190" y="414"/>
                    </a:cubicBezTo>
                    <a:cubicBezTo>
                      <a:pt x="192" y="413"/>
                      <a:pt x="196" y="413"/>
                      <a:pt x="200" y="417"/>
                    </a:cubicBezTo>
                    <a:cubicBezTo>
                      <a:pt x="204" y="422"/>
                      <a:pt x="203" y="426"/>
                      <a:pt x="205" y="425"/>
                    </a:cubicBezTo>
                    <a:cubicBezTo>
                      <a:pt x="206" y="425"/>
                      <a:pt x="208" y="419"/>
                      <a:pt x="211" y="424"/>
                    </a:cubicBezTo>
                    <a:cubicBezTo>
                      <a:pt x="214" y="428"/>
                      <a:pt x="222" y="431"/>
                      <a:pt x="224" y="433"/>
                    </a:cubicBezTo>
                    <a:cubicBezTo>
                      <a:pt x="226" y="435"/>
                      <a:pt x="231" y="437"/>
                      <a:pt x="231" y="442"/>
                    </a:cubicBezTo>
                    <a:cubicBezTo>
                      <a:pt x="231" y="446"/>
                      <a:pt x="230" y="453"/>
                      <a:pt x="233" y="459"/>
                    </a:cubicBezTo>
                    <a:cubicBezTo>
                      <a:pt x="234" y="457"/>
                      <a:pt x="236" y="455"/>
                      <a:pt x="238" y="454"/>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63" name="Freeform 109">
                <a:extLst>
                  <a:ext uri="{FF2B5EF4-FFF2-40B4-BE49-F238E27FC236}">
                    <a16:creationId xmlns:a16="http://schemas.microsoft.com/office/drawing/2014/main" id="{9D68B6BF-323B-4DBF-BF5A-49E7394CEEEB}"/>
                  </a:ext>
                </a:extLst>
              </p:cNvPr>
              <p:cNvSpPr>
                <a:spLocks/>
              </p:cNvSpPr>
              <p:nvPr/>
            </p:nvSpPr>
            <p:spPr bwMode="auto">
              <a:xfrm>
                <a:off x="2863850" y="4892676"/>
                <a:ext cx="125412" cy="134938"/>
              </a:xfrm>
              <a:custGeom>
                <a:avLst/>
                <a:gdLst>
                  <a:gd name="T0" fmla="*/ 55 w 57"/>
                  <a:gd name="T1" fmla="*/ 29 h 61"/>
                  <a:gd name="T2" fmla="*/ 48 w 57"/>
                  <a:gd name="T3" fmla="*/ 20 h 61"/>
                  <a:gd name="T4" fmla="*/ 35 w 57"/>
                  <a:gd name="T5" fmla="*/ 11 h 61"/>
                  <a:gd name="T6" fmla="*/ 29 w 57"/>
                  <a:gd name="T7" fmla="*/ 12 h 61"/>
                  <a:gd name="T8" fmla="*/ 24 w 57"/>
                  <a:gd name="T9" fmla="*/ 4 h 61"/>
                  <a:gd name="T10" fmla="*/ 14 w 57"/>
                  <a:gd name="T11" fmla="*/ 1 h 61"/>
                  <a:gd name="T12" fmla="*/ 11 w 57"/>
                  <a:gd name="T13" fmla="*/ 1 h 61"/>
                  <a:gd name="T14" fmla="*/ 7 w 57"/>
                  <a:gd name="T15" fmla="*/ 7 h 61"/>
                  <a:gd name="T16" fmla="*/ 3 w 57"/>
                  <a:gd name="T17" fmla="*/ 27 h 61"/>
                  <a:gd name="T18" fmla="*/ 0 w 57"/>
                  <a:gd name="T19" fmla="*/ 41 h 61"/>
                  <a:gd name="T20" fmla="*/ 4 w 57"/>
                  <a:gd name="T21" fmla="*/ 48 h 61"/>
                  <a:gd name="T22" fmla="*/ 3 w 57"/>
                  <a:gd name="T23" fmla="*/ 53 h 61"/>
                  <a:gd name="T24" fmla="*/ 7 w 57"/>
                  <a:gd name="T25" fmla="*/ 55 h 61"/>
                  <a:gd name="T26" fmla="*/ 22 w 57"/>
                  <a:gd name="T27" fmla="*/ 59 h 61"/>
                  <a:gd name="T28" fmla="*/ 31 w 57"/>
                  <a:gd name="T29" fmla="*/ 59 h 61"/>
                  <a:gd name="T30" fmla="*/ 48 w 57"/>
                  <a:gd name="T31" fmla="*/ 57 h 61"/>
                  <a:gd name="T32" fmla="*/ 57 w 57"/>
                  <a:gd name="T33" fmla="*/ 46 h 61"/>
                  <a:gd name="T34" fmla="*/ 55 w 57"/>
                  <a:gd name="T35" fmla="*/ 2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1">
                    <a:moveTo>
                      <a:pt x="55" y="29"/>
                    </a:moveTo>
                    <a:cubicBezTo>
                      <a:pt x="55" y="24"/>
                      <a:pt x="50" y="22"/>
                      <a:pt x="48" y="20"/>
                    </a:cubicBezTo>
                    <a:cubicBezTo>
                      <a:pt x="46" y="18"/>
                      <a:pt x="38" y="15"/>
                      <a:pt x="35" y="11"/>
                    </a:cubicBezTo>
                    <a:cubicBezTo>
                      <a:pt x="32" y="6"/>
                      <a:pt x="30" y="12"/>
                      <a:pt x="29" y="12"/>
                    </a:cubicBezTo>
                    <a:cubicBezTo>
                      <a:pt x="27" y="13"/>
                      <a:pt x="28" y="9"/>
                      <a:pt x="24" y="4"/>
                    </a:cubicBezTo>
                    <a:cubicBezTo>
                      <a:pt x="20" y="0"/>
                      <a:pt x="16" y="0"/>
                      <a:pt x="14" y="1"/>
                    </a:cubicBezTo>
                    <a:cubicBezTo>
                      <a:pt x="13" y="1"/>
                      <a:pt x="12" y="1"/>
                      <a:pt x="11" y="1"/>
                    </a:cubicBezTo>
                    <a:cubicBezTo>
                      <a:pt x="9" y="3"/>
                      <a:pt x="7" y="6"/>
                      <a:pt x="7" y="7"/>
                    </a:cubicBezTo>
                    <a:cubicBezTo>
                      <a:pt x="7" y="12"/>
                      <a:pt x="4" y="18"/>
                      <a:pt x="3" y="27"/>
                    </a:cubicBezTo>
                    <a:cubicBezTo>
                      <a:pt x="3" y="36"/>
                      <a:pt x="1" y="34"/>
                      <a:pt x="0" y="41"/>
                    </a:cubicBezTo>
                    <a:cubicBezTo>
                      <a:pt x="0" y="49"/>
                      <a:pt x="3" y="47"/>
                      <a:pt x="4" y="48"/>
                    </a:cubicBezTo>
                    <a:cubicBezTo>
                      <a:pt x="4" y="49"/>
                      <a:pt x="4" y="51"/>
                      <a:pt x="3" y="53"/>
                    </a:cubicBezTo>
                    <a:cubicBezTo>
                      <a:pt x="4" y="54"/>
                      <a:pt x="5" y="55"/>
                      <a:pt x="7" y="55"/>
                    </a:cubicBezTo>
                    <a:cubicBezTo>
                      <a:pt x="12" y="55"/>
                      <a:pt x="16" y="56"/>
                      <a:pt x="22" y="59"/>
                    </a:cubicBezTo>
                    <a:cubicBezTo>
                      <a:pt x="27" y="61"/>
                      <a:pt x="25" y="58"/>
                      <a:pt x="31" y="59"/>
                    </a:cubicBezTo>
                    <a:cubicBezTo>
                      <a:pt x="36" y="60"/>
                      <a:pt x="42" y="60"/>
                      <a:pt x="48" y="57"/>
                    </a:cubicBezTo>
                    <a:cubicBezTo>
                      <a:pt x="52" y="54"/>
                      <a:pt x="54" y="50"/>
                      <a:pt x="57" y="46"/>
                    </a:cubicBezTo>
                    <a:cubicBezTo>
                      <a:pt x="54" y="40"/>
                      <a:pt x="55" y="33"/>
                      <a:pt x="55" y="29"/>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64" name="Freeform 110">
                <a:extLst>
                  <a:ext uri="{FF2B5EF4-FFF2-40B4-BE49-F238E27FC236}">
                    <a16:creationId xmlns:a16="http://schemas.microsoft.com/office/drawing/2014/main" id="{240B160E-D831-4EE5-8A2E-EC3F517AE5C3}"/>
                  </a:ext>
                </a:extLst>
              </p:cNvPr>
              <p:cNvSpPr>
                <a:spLocks noEditPoints="1"/>
              </p:cNvSpPr>
              <p:nvPr/>
            </p:nvSpPr>
            <p:spPr bwMode="auto">
              <a:xfrm>
                <a:off x="2482850" y="4667250"/>
                <a:ext cx="503237" cy="989013"/>
              </a:xfrm>
              <a:custGeom>
                <a:avLst/>
                <a:gdLst>
                  <a:gd name="T0" fmla="*/ 65 w 229"/>
                  <a:gd name="T1" fmla="*/ 427 h 451"/>
                  <a:gd name="T2" fmla="*/ 61 w 229"/>
                  <a:gd name="T3" fmla="*/ 417 h 451"/>
                  <a:gd name="T4" fmla="*/ 57 w 229"/>
                  <a:gd name="T5" fmla="*/ 448 h 451"/>
                  <a:gd name="T6" fmla="*/ 81 w 229"/>
                  <a:gd name="T7" fmla="*/ 449 h 451"/>
                  <a:gd name="T8" fmla="*/ 87 w 229"/>
                  <a:gd name="T9" fmla="*/ 442 h 451"/>
                  <a:gd name="T10" fmla="*/ 218 w 229"/>
                  <a:gd name="T11" fmla="*/ 46 h 451"/>
                  <a:gd name="T12" fmla="*/ 213 w 229"/>
                  <a:gd name="T13" fmla="*/ 64 h 451"/>
                  <a:gd name="T14" fmla="*/ 194 w 229"/>
                  <a:gd name="T15" fmla="*/ 71 h 451"/>
                  <a:gd name="T16" fmla="*/ 173 w 229"/>
                  <a:gd name="T17" fmla="*/ 67 h 451"/>
                  <a:gd name="T18" fmla="*/ 185 w 229"/>
                  <a:gd name="T19" fmla="*/ 45 h 451"/>
                  <a:gd name="T20" fmla="*/ 152 w 229"/>
                  <a:gd name="T21" fmla="*/ 28 h 451"/>
                  <a:gd name="T22" fmla="*/ 124 w 229"/>
                  <a:gd name="T23" fmla="*/ 4 h 451"/>
                  <a:gd name="T24" fmla="*/ 106 w 229"/>
                  <a:gd name="T25" fmla="*/ 11 h 451"/>
                  <a:gd name="T26" fmla="*/ 83 w 229"/>
                  <a:gd name="T27" fmla="*/ 6 h 451"/>
                  <a:gd name="T28" fmla="*/ 72 w 229"/>
                  <a:gd name="T29" fmla="*/ 26 h 451"/>
                  <a:gd name="T30" fmla="*/ 59 w 229"/>
                  <a:gd name="T31" fmla="*/ 44 h 451"/>
                  <a:gd name="T32" fmla="*/ 60 w 229"/>
                  <a:gd name="T33" fmla="*/ 63 h 451"/>
                  <a:gd name="T34" fmla="*/ 50 w 229"/>
                  <a:gd name="T35" fmla="*/ 78 h 451"/>
                  <a:gd name="T36" fmla="*/ 42 w 229"/>
                  <a:gd name="T37" fmla="*/ 95 h 451"/>
                  <a:gd name="T38" fmla="*/ 37 w 229"/>
                  <a:gd name="T39" fmla="*/ 115 h 451"/>
                  <a:gd name="T40" fmla="*/ 41 w 229"/>
                  <a:gd name="T41" fmla="*/ 138 h 451"/>
                  <a:gd name="T42" fmla="*/ 40 w 229"/>
                  <a:gd name="T43" fmla="*/ 158 h 451"/>
                  <a:gd name="T44" fmla="*/ 37 w 229"/>
                  <a:gd name="T45" fmla="*/ 180 h 451"/>
                  <a:gd name="T46" fmla="*/ 29 w 229"/>
                  <a:gd name="T47" fmla="*/ 206 h 451"/>
                  <a:gd name="T48" fmla="*/ 25 w 229"/>
                  <a:gd name="T49" fmla="*/ 217 h 451"/>
                  <a:gd name="T50" fmla="*/ 22 w 229"/>
                  <a:gd name="T51" fmla="*/ 232 h 451"/>
                  <a:gd name="T52" fmla="*/ 21 w 229"/>
                  <a:gd name="T53" fmla="*/ 248 h 451"/>
                  <a:gd name="T54" fmla="*/ 18 w 229"/>
                  <a:gd name="T55" fmla="*/ 272 h 451"/>
                  <a:gd name="T56" fmla="*/ 21 w 229"/>
                  <a:gd name="T57" fmla="*/ 285 h 451"/>
                  <a:gd name="T58" fmla="*/ 26 w 229"/>
                  <a:gd name="T59" fmla="*/ 296 h 451"/>
                  <a:gd name="T60" fmla="*/ 24 w 229"/>
                  <a:gd name="T61" fmla="*/ 306 h 451"/>
                  <a:gd name="T62" fmla="*/ 22 w 229"/>
                  <a:gd name="T63" fmla="*/ 323 h 451"/>
                  <a:gd name="T64" fmla="*/ 13 w 229"/>
                  <a:gd name="T65" fmla="*/ 339 h 451"/>
                  <a:gd name="T66" fmla="*/ 9 w 229"/>
                  <a:gd name="T67" fmla="*/ 355 h 451"/>
                  <a:gd name="T68" fmla="*/ 3 w 229"/>
                  <a:gd name="T69" fmla="*/ 373 h 451"/>
                  <a:gd name="T70" fmla="*/ 16 w 229"/>
                  <a:gd name="T71" fmla="*/ 384 h 451"/>
                  <a:gd name="T72" fmla="*/ 22 w 229"/>
                  <a:gd name="T73" fmla="*/ 402 h 451"/>
                  <a:gd name="T74" fmla="*/ 48 w 229"/>
                  <a:gd name="T75" fmla="*/ 405 h 451"/>
                  <a:gd name="T76" fmla="*/ 53 w 229"/>
                  <a:gd name="T77" fmla="*/ 396 h 451"/>
                  <a:gd name="T78" fmla="*/ 54 w 229"/>
                  <a:gd name="T79" fmla="*/ 377 h 451"/>
                  <a:gd name="T80" fmla="*/ 67 w 229"/>
                  <a:gd name="T81" fmla="*/ 364 h 451"/>
                  <a:gd name="T82" fmla="*/ 88 w 229"/>
                  <a:gd name="T83" fmla="*/ 341 h 451"/>
                  <a:gd name="T84" fmla="*/ 79 w 229"/>
                  <a:gd name="T85" fmla="*/ 327 h 451"/>
                  <a:gd name="T86" fmla="*/ 89 w 229"/>
                  <a:gd name="T87" fmla="*/ 299 h 451"/>
                  <a:gd name="T88" fmla="*/ 95 w 229"/>
                  <a:gd name="T89" fmla="*/ 285 h 451"/>
                  <a:gd name="T90" fmla="*/ 103 w 229"/>
                  <a:gd name="T91" fmla="*/ 270 h 451"/>
                  <a:gd name="T92" fmla="*/ 109 w 229"/>
                  <a:gd name="T93" fmla="*/ 269 h 451"/>
                  <a:gd name="T94" fmla="*/ 106 w 229"/>
                  <a:gd name="T95" fmla="*/ 262 h 451"/>
                  <a:gd name="T96" fmla="*/ 98 w 229"/>
                  <a:gd name="T97" fmla="*/ 251 h 451"/>
                  <a:gd name="T98" fmla="*/ 116 w 229"/>
                  <a:gd name="T99" fmla="*/ 245 h 451"/>
                  <a:gd name="T100" fmla="*/ 130 w 229"/>
                  <a:gd name="T101" fmla="*/ 228 h 451"/>
                  <a:gd name="T102" fmla="*/ 133 w 229"/>
                  <a:gd name="T103" fmla="*/ 215 h 451"/>
                  <a:gd name="T104" fmla="*/ 184 w 229"/>
                  <a:gd name="T105" fmla="*/ 203 h 451"/>
                  <a:gd name="T106" fmla="*/ 189 w 229"/>
                  <a:gd name="T107" fmla="*/ 181 h 451"/>
                  <a:gd name="T108" fmla="*/ 181 w 229"/>
                  <a:gd name="T109" fmla="*/ 164 h 451"/>
                  <a:gd name="T110" fmla="*/ 177 w 229"/>
                  <a:gd name="T111" fmla="*/ 156 h 451"/>
                  <a:gd name="T112" fmla="*/ 174 w 229"/>
                  <a:gd name="T113" fmla="*/ 144 h 451"/>
                  <a:gd name="T114" fmla="*/ 181 w 229"/>
                  <a:gd name="T115" fmla="*/ 110 h 451"/>
                  <a:gd name="T116" fmla="*/ 214 w 229"/>
                  <a:gd name="T117" fmla="*/ 72 h 451"/>
                  <a:gd name="T118" fmla="*/ 226 w 229"/>
                  <a:gd name="T119" fmla="*/ 4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451">
                    <a:moveTo>
                      <a:pt x="87" y="442"/>
                    </a:moveTo>
                    <a:cubicBezTo>
                      <a:pt x="81" y="441"/>
                      <a:pt x="69" y="430"/>
                      <a:pt x="65" y="427"/>
                    </a:cubicBezTo>
                    <a:cubicBezTo>
                      <a:pt x="61" y="424"/>
                      <a:pt x="64" y="421"/>
                      <a:pt x="60" y="422"/>
                    </a:cubicBezTo>
                    <a:cubicBezTo>
                      <a:pt x="55" y="422"/>
                      <a:pt x="58" y="418"/>
                      <a:pt x="61" y="417"/>
                    </a:cubicBezTo>
                    <a:cubicBezTo>
                      <a:pt x="63" y="416"/>
                      <a:pt x="60" y="411"/>
                      <a:pt x="57" y="411"/>
                    </a:cubicBezTo>
                    <a:cubicBezTo>
                      <a:pt x="56" y="418"/>
                      <a:pt x="55" y="448"/>
                      <a:pt x="57" y="448"/>
                    </a:cubicBezTo>
                    <a:cubicBezTo>
                      <a:pt x="59" y="448"/>
                      <a:pt x="72" y="446"/>
                      <a:pt x="76" y="449"/>
                    </a:cubicBezTo>
                    <a:cubicBezTo>
                      <a:pt x="77" y="449"/>
                      <a:pt x="79" y="451"/>
                      <a:pt x="81" y="449"/>
                    </a:cubicBezTo>
                    <a:cubicBezTo>
                      <a:pt x="83" y="446"/>
                      <a:pt x="91" y="448"/>
                      <a:pt x="95" y="445"/>
                    </a:cubicBezTo>
                    <a:cubicBezTo>
                      <a:pt x="99" y="443"/>
                      <a:pt x="94" y="442"/>
                      <a:pt x="87" y="442"/>
                    </a:cubicBezTo>
                    <a:close/>
                    <a:moveTo>
                      <a:pt x="226" y="47"/>
                    </a:moveTo>
                    <a:cubicBezTo>
                      <a:pt x="225" y="46"/>
                      <a:pt x="221" y="46"/>
                      <a:pt x="218" y="46"/>
                    </a:cubicBezTo>
                    <a:cubicBezTo>
                      <a:pt x="218" y="47"/>
                      <a:pt x="218" y="47"/>
                      <a:pt x="218" y="48"/>
                    </a:cubicBezTo>
                    <a:cubicBezTo>
                      <a:pt x="219" y="52"/>
                      <a:pt x="216" y="65"/>
                      <a:pt x="213" y="64"/>
                    </a:cubicBezTo>
                    <a:cubicBezTo>
                      <a:pt x="209" y="64"/>
                      <a:pt x="207" y="69"/>
                      <a:pt x="204" y="69"/>
                    </a:cubicBezTo>
                    <a:cubicBezTo>
                      <a:pt x="201" y="68"/>
                      <a:pt x="198" y="73"/>
                      <a:pt x="194" y="71"/>
                    </a:cubicBezTo>
                    <a:cubicBezTo>
                      <a:pt x="191" y="69"/>
                      <a:pt x="186" y="71"/>
                      <a:pt x="183" y="70"/>
                    </a:cubicBezTo>
                    <a:cubicBezTo>
                      <a:pt x="181" y="68"/>
                      <a:pt x="173" y="69"/>
                      <a:pt x="173" y="67"/>
                    </a:cubicBezTo>
                    <a:cubicBezTo>
                      <a:pt x="173" y="65"/>
                      <a:pt x="177" y="66"/>
                      <a:pt x="177" y="60"/>
                    </a:cubicBezTo>
                    <a:cubicBezTo>
                      <a:pt x="177" y="54"/>
                      <a:pt x="187" y="47"/>
                      <a:pt x="185" y="45"/>
                    </a:cubicBezTo>
                    <a:cubicBezTo>
                      <a:pt x="184" y="42"/>
                      <a:pt x="167" y="37"/>
                      <a:pt x="164" y="34"/>
                    </a:cubicBezTo>
                    <a:cubicBezTo>
                      <a:pt x="162" y="31"/>
                      <a:pt x="159" y="28"/>
                      <a:pt x="152" y="28"/>
                    </a:cubicBezTo>
                    <a:cubicBezTo>
                      <a:pt x="145" y="27"/>
                      <a:pt x="145" y="24"/>
                      <a:pt x="139" y="20"/>
                    </a:cubicBezTo>
                    <a:cubicBezTo>
                      <a:pt x="134" y="17"/>
                      <a:pt x="126" y="8"/>
                      <a:pt x="124" y="4"/>
                    </a:cubicBezTo>
                    <a:cubicBezTo>
                      <a:pt x="120" y="3"/>
                      <a:pt x="114" y="3"/>
                      <a:pt x="113" y="4"/>
                    </a:cubicBezTo>
                    <a:cubicBezTo>
                      <a:pt x="111" y="6"/>
                      <a:pt x="108" y="15"/>
                      <a:pt x="106" y="11"/>
                    </a:cubicBezTo>
                    <a:cubicBezTo>
                      <a:pt x="104" y="6"/>
                      <a:pt x="98" y="6"/>
                      <a:pt x="93" y="5"/>
                    </a:cubicBezTo>
                    <a:cubicBezTo>
                      <a:pt x="88" y="5"/>
                      <a:pt x="88" y="0"/>
                      <a:pt x="83" y="6"/>
                    </a:cubicBezTo>
                    <a:cubicBezTo>
                      <a:pt x="80" y="8"/>
                      <a:pt x="77" y="11"/>
                      <a:pt x="75" y="12"/>
                    </a:cubicBezTo>
                    <a:cubicBezTo>
                      <a:pt x="74" y="18"/>
                      <a:pt x="73" y="24"/>
                      <a:pt x="72" y="26"/>
                    </a:cubicBezTo>
                    <a:cubicBezTo>
                      <a:pt x="71" y="28"/>
                      <a:pt x="60" y="33"/>
                      <a:pt x="59" y="36"/>
                    </a:cubicBezTo>
                    <a:cubicBezTo>
                      <a:pt x="59" y="38"/>
                      <a:pt x="61" y="42"/>
                      <a:pt x="59" y="44"/>
                    </a:cubicBezTo>
                    <a:cubicBezTo>
                      <a:pt x="57" y="46"/>
                      <a:pt x="63" y="54"/>
                      <a:pt x="60" y="56"/>
                    </a:cubicBezTo>
                    <a:cubicBezTo>
                      <a:pt x="56" y="58"/>
                      <a:pt x="62" y="61"/>
                      <a:pt x="60" y="63"/>
                    </a:cubicBezTo>
                    <a:cubicBezTo>
                      <a:pt x="58" y="66"/>
                      <a:pt x="53" y="67"/>
                      <a:pt x="53" y="69"/>
                    </a:cubicBezTo>
                    <a:cubicBezTo>
                      <a:pt x="53" y="71"/>
                      <a:pt x="53" y="77"/>
                      <a:pt x="50" y="78"/>
                    </a:cubicBezTo>
                    <a:cubicBezTo>
                      <a:pt x="47" y="80"/>
                      <a:pt x="45" y="85"/>
                      <a:pt x="45" y="89"/>
                    </a:cubicBezTo>
                    <a:cubicBezTo>
                      <a:pt x="45" y="92"/>
                      <a:pt x="40" y="90"/>
                      <a:pt x="42" y="95"/>
                    </a:cubicBezTo>
                    <a:cubicBezTo>
                      <a:pt x="44" y="99"/>
                      <a:pt x="46" y="105"/>
                      <a:pt x="42" y="106"/>
                    </a:cubicBezTo>
                    <a:cubicBezTo>
                      <a:pt x="38" y="107"/>
                      <a:pt x="39" y="115"/>
                      <a:pt x="37" y="115"/>
                    </a:cubicBezTo>
                    <a:cubicBezTo>
                      <a:pt x="35" y="115"/>
                      <a:pt x="34" y="123"/>
                      <a:pt x="37" y="127"/>
                    </a:cubicBezTo>
                    <a:cubicBezTo>
                      <a:pt x="40" y="131"/>
                      <a:pt x="41" y="135"/>
                      <a:pt x="41" y="138"/>
                    </a:cubicBezTo>
                    <a:cubicBezTo>
                      <a:pt x="41" y="142"/>
                      <a:pt x="45" y="144"/>
                      <a:pt x="44" y="148"/>
                    </a:cubicBezTo>
                    <a:cubicBezTo>
                      <a:pt x="42" y="152"/>
                      <a:pt x="43" y="156"/>
                      <a:pt x="40" y="158"/>
                    </a:cubicBezTo>
                    <a:cubicBezTo>
                      <a:pt x="38" y="159"/>
                      <a:pt x="40" y="164"/>
                      <a:pt x="37" y="166"/>
                    </a:cubicBezTo>
                    <a:cubicBezTo>
                      <a:pt x="34" y="167"/>
                      <a:pt x="39" y="178"/>
                      <a:pt x="37" y="180"/>
                    </a:cubicBezTo>
                    <a:cubicBezTo>
                      <a:pt x="35" y="182"/>
                      <a:pt x="29" y="184"/>
                      <a:pt x="29" y="191"/>
                    </a:cubicBezTo>
                    <a:cubicBezTo>
                      <a:pt x="29" y="199"/>
                      <a:pt x="30" y="203"/>
                      <a:pt x="29" y="206"/>
                    </a:cubicBezTo>
                    <a:cubicBezTo>
                      <a:pt x="28" y="209"/>
                      <a:pt x="32" y="208"/>
                      <a:pt x="32" y="212"/>
                    </a:cubicBezTo>
                    <a:cubicBezTo>
                      <a:pt x="31" y="217"/>
                      <a:pt x="26" y="214"/>
                      <a:pt x="25" y="217"/>
                    </a:cubicBezTo>
                    <a:cubicBezTo>
                      <a:pt x="25" y="220"/>
                      <a:pt x="27" y="225"/>
                      <a:pt x="25" y="225"/>
                    </a:cubicBezTo>
                    <a:cubicBezTo>
                      <a:pt x="23" y="226"/>
                      <a:pt x="22" y="228"/>
                      <a:pt x="22" y="232"/>
                    </a:cubicBezTo>
                    <a:cubicBezTo>
                      <a:pt x="22" y="237"/>
                      <a:pt x="19" y="238"/>
                      <a:pt x="18" y="240"/>
                    </a:cubicBezTo>
                    <a:cubicBezTo>
                      <a:pt x="18" y="243"/>
                      <a:pt x="21" y="245"/>
                      <a:pt x="21" y="248"/>
                    </a:cubicBezTo>
                    <a:cubicBezTo>
                      <a:pt x="21" y="251"/>
                      <a:pt x="23" y="260"/>
                      <a:pt x="20" y="260"/>
                    </a:cubicBezTo>
                    <a:cubicBezTo>
                      <a:pt x="18" y="260"/>
                      <a:pt x="16" y="271"/>
                      <a:pt x="18" y="272"/>
                    </a:cubicBezTo>
                    <a:cubicBezTo>
                      <a:pt x="21" y="273"/>
                      <a:pt x="21" y="276"/>
                      <a:pt x="19" y="278"/>
                    </a:cubicBezTo>
                    <a:cubicBezTo>
                      <a:pt x="18" y="280"/>
                      <a:pt x="24" y="282"/>
                      <a:pt x="21" y="285"/>
                    </a:cubicBezTo>
                    <a:cubicBezTo>
                      <a:pt x="18" y="288"/>
                      <a:pt x="21" y="292"/>
                      <a:pt x="25" y="291"/>
                    </a:cubicBezTo>
                    <a:cubicBezTo>
                      <a:pt x="28" y="290"/>
                      <a:pt x="30" y="296"/>
                      <a:pt x="26" y="296"/>
                    </a:cubicBezTo>
                    <a:cubicBezTo>
                      <a:pt x="23" y="296"/>
                      <a:pt x="19" y="296"/>
                      <a:pt x="22" y="298"/>
                    </a:cubicBezTo>
                    <a:cubicBezTo>
                      <a:pt x="25" y="301"/>
                      <a:pt x="28" y="304"/>
                      <a:pt x="24" y="306"/>
                    </a:cubicBezTo>
                    <a:cubicBezTo>
                      <a:pt x="19" y="307"/>
                      <a:pt x="23" y="311"/>
                      <a:pt x="22" y="315"/>
                    </a:cubicBezTo>
                    <a:cubicBezTo>
                      <a:pt x="21" y="319"/>
                      <a:pt x="25" y="322"/>
                      <a:pt x="22" y="323"/>
                    </a:cubicBezTo>
                    <a:cubicBezTo>
                      <a:pt x="18" y="324"/>
                      <a:pt x="23" y="331"/>
                      <a:pt x="18" y="331"/>
                    </a:cubicBezTo>
                    <a:cubicBezTo>
                      <a:pt x="13" y="332"/>
                      <a:pt x="16" y="336"/>
                      <a:pt x="13" y="339"/>
                    </a:cubicBezTo>
                    <a:cubicBezTo>
                      <a:pt x="10" y="341"/>
                      <a:pt x="17" y="345"/>
                      <a:pt x="14" y="347"/>
                    </a:cubicBezTo>
                    <a:cubicBezTo>
                      <a:pt x="10" y="350"/>
                      <a:pt x="13" y="355"/>
                      <a:pt x="9" y="355"/>
                    </a:cubicBezTo>
                    <a:cubicBezTo>
                      <a:pt x="5" y="355"/>
                      <a:pt x="3" y="360"/>
                      <a:pt x="3" y="363"/>
                    </a:cubicBezTo>
                    <a:cubicBezTo>
                      <a:pt x="3" y="365"/>
                      <a:pt x="0" y="370"/>
                      <a:pt x="3" y="373"/>
                    </a:cubicBezTo>
                    <a:cubicBezTo>
                      <a:pt x="6" y="377"/>
                      <a:pt x="3" y="379"/>
                      <a:pt x="5" y="381"/>
                    </a:cubicBezTo>
                    <a:cubicBezTo>
                      <a:pt x="8" y="382"/>
                      <a:pt x="17" y="380"/>
                      <a:pt x="16" y="384"/>
                    </a:cubicBezTo>
                    <a:cubicBezTo>
                      <a:pt x="14" y="388"/>
                      <a:pt x="15" y="397"/>
                      <a:pt x="16" y="397"/>
                    </a:cubicBezTo>
                    <a:cubicBezTo>
                      <a:pt x="18" y="397"/>
                      <a:pt x="19" y="402"/>
                      <a:pt x="22" y="402"/>
                    </a:cubicBezTo>
                    <a:cubicBezTo>
                      <a:pt x="25" y="401"/>
                      <a:pt x="37" y="400"/>
                      <a:pt x="42" y="401"/>
                    </a:cubicBezTo>
                    <a:cubicBezTo>
                      <a:pt x="44" y="402"/>
                      <a:pt x="46" y="403"/>
                      <a:pt x="48" y="405"/>
                    </a:cubicBezTo>
                    <a:cubicBezTo>
                      <a:pt x="51" y="403"/>
                      <a:pt x="57" y="408"/>
                      <a:pt x="59" y="406"/>
                    </a:cubicBezTo>
                    <a:cubicBezTo>
                      <a:pt x="60" y="404"/>
                      <a:pt x="52" y="398"/>
                      <a:pt x="53" y="396"/>
                    </a:cubicBezTo>
                    <a:cubicBezTo>
                      <a:pt x="53" y="393"/>
                      <a:pt x="51" y="390"/>
                      <a:pt x="51" y="387"/>
                    </a:cubicBezTo>
                    <a:cubicBezTo>
                      <a:pt x="51" y="385"/>
                      <a:pt x="50" y="379"/>
                      <a:pt x="54" y="377"/>
                    </a:cubicBezTo>
                    <a:cubicBezTo>
                      <a:pt x="57" y="374"/>
                      <a:pt x="57" y="372"/>
                      <a:pt x="60" y="372"/>
                    </a:cubicBezTo>
                    <a:cubicBezTo>
                      <a:pt x="62" y="373"/>
                      <a:pt x="66" y="370"/>
                      <a:pt x="67" y="364"/>
                    </a:cubicBezTo>
                    <a:cubicBezTo>
                      <a:pt x="67" y="358"/>
                      <a:pt x="70" y="356"/>
                      <a:pt x="75" y="352"/>
                    </a:cubicBezTo>
                    <a:cubicBezTo>
                      <a:pt x="80" y="347"/>
                      <a:pt x="89" y="343"/>
                      <a:pt x="88" y="341"/>
                    </a:cubicBezTo>
                    <a:cubicBezTo>
                      <a:pt x="87" y="339"/>
                      <a:pt x="90" y="332"/>
                      <a:pt x="90" y="330"/>
                    </a:cubicBezTo>
                    <a:cubicBezTo>
                      <a:pt x="90" y="327"/>
                      <a:pt x="81" y="328"/>
                      <a:pt x="79" y="327"/>
                    </a:cubicBezTo>
                    <a:cubicBezTo>
                      <a:pt x="76" y="326"/>
                      <a:pt x="66" y="319"/>
                      <a:pt x="71" y="309"/>
                    </a:cubicBezTo>
                    <a:cubicBezTo>
                      <a:pt x="76" y="300"/>
                      <a:pt x="86" y="299"/>
                      <a:pt x="89" y="299"/>
                    </a:cubicBezTo>
                    <a:cubicBezTo>
                      <a:pt x="92" y="299"/>
                      <a:pt x="90" y="294"/>
                      <a:pt x="92" y="293"/>
                    </a:cubicBezTo>
                    <a:cubicBezTo>
                      <a:pt x="95" y="291"/>
                      <a:pt x="95" y="289"/>
                      <a:pt x="95" y="285"/>
                    </a:cubicBezTo>
                    <a:cubicBezTo>
                      <a:pt x="95" y="281"/>
                      <a:pt x="95" y="274"/>
                      <a:pt x="100" y="274"/>
                    </a:cubicBezTo>
                    <a:cubicBezTo>
                      <a:pt x="104" y="273"/>
                      <a:pt x="105" y="271"/>
                      <a:pt x="103" y="270"/>
                    </a:cubicBezTo>
                    <a:cubicBezTo>
                      <a:pt x="100" y="269"/>
                      <a:pt x="99" y="266"/>
                      <a:pt x="103" y="265"/>
                    </a:cubicBezTo>
                    <a:cubicBezTo>
                      <a:pt x="108" y="265"/>
                      <a:pt x="106" y="269"/>
                      <a:pt x="109" y="269"/>
                    </a:cubicBezTo>
                    <a:cubicBezTo>
                      <a:pt x="113" y="269"/>
                      <a:pt x="118" y="264"/>
                      <a:pt x="114" y="260"/>
                    </a:cubicBezTo>
                    <a:cubicBezTo>
                      <a:pt x="110" y="257"/>
                      <a:pt x="108" y="262"/>
                      <a:pt x="106" y="262"/>
                    </a:cubicBezTo>
                    <a:cubicBezTo>
                      <a:pt x="104" y="263"/>
                      <a:pt x="102" y="259"/>
                      <a:pt x="100" y="259"/>
                    </a:cubicBezTo>
                    <a:cubicBezTo>
                      <a:pt x="98" y="259"/>
                      <a:pt x="99" y="253"/>
                      <a:pt x="98" y="251"/>
                    </a:cubicBezTo>
                    <a:cubicBezTo>
                      <a:pt x="97" y="249"/>
                      <a:pt x="96" y="243"/>
                      <a:pt x="98" y="240"/>
                    </a:cubicBezTo>
                    <a:cubicBezTo>
                      <a:pt x="100" y="238"/>
                      <a:pt x="108" y="245"/>
                      <a:pt x="116" y="245"/>
                    </a:cubicBezTo>
                    <a:cubicBezTo>
                      <a:pt x="123" y="246"/>
                      <a:pt x="129" y="241"/>
                      <a:pt x="129" y="239"/>
                    </a:cubicBezTo>
                    <a:cubicBezTo>
                      <a:pt x="129" y="236"/>
                      <a:pt x="125" y="231"/>
                      <a:pt x="130" y="228"/>
                    </a:cubicBezTo>
                    <a:cubicBezTo>
                      <a:pt x="134" y="225"/>
                      <a:pt x="130" y="224"/>
                      <a:pt x="129" y="220"/>
                    </a:cubicBezTo>
                    <a:cubicBezTo>
                      <a:pt x="128" y="216"/>
                      <a:pt x="131" y="213"/>
                      <a:pt x="133" y="215"/>
                    </a:cubicBezTo>
                    <a:cubicBezTo>
                      <a:pt x="135" y="217"/>
                      <a:pt x="150" y="216"/>
                      <a:pt x="162" y="214"/>
                    </a:cubicBezTo>
                    <a:cubicBezTo>
                      <a:pt x="174" y="211"/>
                      <a:pt x="183" y="207"/>
                      <a:pt x="184" y="203"/>
                    </a:cubicBezTo>
                    <a:cubicBezTo>
                      <a:pt x="184" y="200"/>
                      <a:pt x="192" y="191"/>
                      <a:pt x="194" y="188"/>
                    </a:cubicBezTo>
                    <a:cubicBezTo>
                      <a:pt x="196" y="185"/>
                      <a:pt x="194" y="182"/>
                      <a:pt x="189" y="181"/>
                    </a:cubicBezTo>
                    <a:cubicBezTo>
                      <a:pt x="184" y="180"/>
                      <a:pt x="184" y="174"/>
                      <a:pt x="187" y="171"/>
                    </a:cubicBezTo>
                    <a:cubicBezTo>
                      <a:pt x="190" y="168"/>
                      <a:pt x="186" y="165"/>
                      <a:pt x="181" y="164"/>
                    </a:cubicBezTo>
                    <a:cubicBezTo>
                      <a:pt x="176" y="164"/>
                      <a:pt x="169" y="161"/>
                      <a:pt x="173" y="157"/>
                    </a:cubicBezTo>
                    <a:cubicBezTo>
                      <a:pt x="175" y="155"/>
                      <a:pt x="176" y="155"/>
                      <a:pt x="177" y="156"/>
                    </a:cubicBezTo>
                    <a:cubicBezTo>
                      <a:pt x="178" y="154"/>
                      <a:pt x="178" y="152"/>
                      <a:pt x="178" y="151"/>
                    </a:cubicBezTo>
                    <a:cubicBezTo>
                      <a:pt x="177" y="150"/>
                      <a:pt x="174" y="152"/>
                      <a:pt x="174" y="144"/>
                    </a:cubicBezTo>
                    <a:cubicBezTo>
                      <a:pt x="175" y="137"/>
                      <a:pt x="177" y="139"/>
                      <a:pt x="177" y="130"/>
                    </a:cubicBezTo>
                    <a:cubicBezTo>
                      <a:pt x="178" y="121"/>
                      <a:pt x="181" y="115"/>
                      <a:pt x="181" y="110"/>
                    </a:cubicBezTo>
                    <a:cubicBezTo>
                      <a:pt x="181" y="106"/>
                      <a:pt x="190" y="100"/>
                      <a:pt x="195" y="92"/>
                    </a:cubicBezTo>
                    <a:cubicBezTo>
                      <a:pt x="200" y="84"/>
                      <a:pt x="210" y="75"/>
                      <a:pt x="214" y="72"/>
                    </a:cubicBezTo>
                    <a:cubicBezTo>
                      <a:pt x="219" y="69"/>
                      <a:pt x="227" y="67"/>
                      <a:pt x="228" y="64"/>
                    </a:cubicBezTo>
                    <a:cubicBezTo>
                      <a:pt x="229" y="62"/>
                      <a:pt x="228" y="48"/>
                      <a:pt x="226" y="47"/>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65" name="Freeform 111">
                <a:extLst>
                  <a:ext uri="{FF2B5EF4-FFF2-40B4-BE49-F238E27FC236}">
                    <a16:creationId xmlns:a16="http://schemas.microsoft.com/office/drawing/2014/main" id="{1CD44D7D-03EF-4198-9769-6E3B4C44CCCD}"/>
                  </a:ext>
                </a:extLst>
              </p:cNvPr>
              <p:cNvSpPr>
                <a:spLocks/>
              </p:cNvSpPr>
              <p:nvPr/>
            </p:nvSpPr>
            <p:spPr bwMode="auto">
              <a:xfrm>
                <a:off x="2430463" y="4557713"/>
                <a:ext cx="219074" cy="1116013"/>
              </a:xfrm>
              <a:custGeom>
                <a:avLst/>
                <a:gdLst>
                  <a:gd name="T0" fmla="*/ 40 w 100"/>
                  <a:gd name="T1" fmla="*/ 434 h 509"/>
                  <a:gd name="T2" fmla="*/ 27 w 100"/>
                  <a:gd name="T3" fmla="*/ 413 h 509"/>
                  <a:gd name="T4" fmla="*/ 37 w 100"/>
                  <a:gd name="T5" fmla="*/ 389 h 509"/>
                  <a:gd name="T6" fmla="*/ 46 w 100"/>
                  <a:gd name="T7" fmla="*/ 365 h 509"/>
                  <a:gd name="T8" fmla="*/ 50 w 100"/>
                  <a:gd name="T9" fmla="*/ 346 h 509"/>
                  <a:gd name="T10" fmla="*/ 43 w 100"/>
                  <a:gd name="T11" fmla="*/ 328 h 509"/>
                  <a:gd name="T12" fmla="*/ 45 w 100"/>
                  <a:gd name="T13" fmla="*/ 298 h 509"/>
                  <a:gd name="T14" fmla="*/ 49 w 100"/>
                  <a:gd name="T15" fmla="*/ 275 h 509"/>
                  <a:gd name="T16" fmla="*/ 53 w 100"/>
                  <a:gd name="T17" fmla="*/ 256 h 509"/>
                  <a:gd name="T18" fmla="*/ 61 w 100"/>
                  <a:gd name="T19" fmla="*/ 216 h 509"/>
                  <a:gd name="T20" fmla="*/ 65 w 100"/>
                  <a:gd name="T21" fmla="*/ 188 h 509"/>
                  <a:gd name="T22" fmla="*/ 66 w 100"/>
                  <a:gd name="T23" fmla="*/ 156 h 509"/>
                  <a:gd name="T24" fmla="*/ 74 w 100"/>
                  <a:gd name="T25" fmla="*/ 128 h 509"/>
                  <a:gd name="T26" fmla="*/ 84 w 100"/>
                  <a:gd name="T27" fmla="*/ 106 h 509"/>
                  <a:gd name="T28" fmla="*/ 96 w 100"/>
                  <a:gd name="T29" fmla="*/ 76 h 509"/>
                  <a:gd name="T30" fmla="*/ 89 w 100"/>
                  <a:gd name="T31" fmla="*/ 52 h 509"/>
                  <a:gd name="T32" fmla="*/ 83 w 100"/>
                  <a:gd name="T33" fmla="*/ 25 h 509"/>
                  <a:gd name="T34" fmla="*/ 71 w 100"/>
                  <a:gd name="T35" fmla="*/ 1 h 509"/>
                  <a:gd name="T36" fmla="*/ 64 w 100"/>
                  <a:gd name="T37" fmla="*/ 22 h 509"/>
                  <a:gd name="T38" fmla="*/ 62 w 100"/>
                  <a:gd name="T39" fmla="*/ 75 h 509"/>
                  <a:gd name="T40" fmla="*/ 52 w 100"/>
                  <a:gd name="T41" fmla="*/ 127 h 509"/>
                  <a:gd name="T42" fmla="*/ 47 w 100"/>
                  <a:gd name="T43" fmla="*/ 163 h 509"/>
                  <a:gd name="T44" fmla="*/ 41 w 100"/>
                  <a:gd name="T45" fmla="*/ 209 h 509"/>
                  <a:gd name="T46" fmla="*/ 25 w 100"/>
                  <a:gd name="T47" fmla="*/ 250 h 509"/>
                  <a:gd name="T48" fmla="*/ 24 w 100"/>
                  <a:gd name="T49" fmla="*/ 286 h 509"/>
                  <a:gd name="T50" fmla="*/ 17 w 100"/>
                  <a:gd name="T51" fmla="*/ 318 h 509"/>
                  <a:gd name="T52" fmla="*/ 31 w 100"/>
                  <a:gd name="T53" fmla="*/ 301 h 509"/>
                  <a:gd name="T54" fmla="*/ 34 w 100"/>
                  <a:gd name="T55" fmla="*/ 320 h 509"/>
                  <a:gd name="T56" fmla="*/ 30 w 100"/>
                  <a:gd name="T57" fmla="*/ 341 h 509"/>
                  <a:gd name="T58" fmla="*/ 24 w 100"/>
                  <a:gd name="T59" fmla="*/ 356 h 509"/>
                  <a:gd name="T60" fmla="*/ 23 w 100"/>
                  <a:gd name="T61" fmla="*/ 353 h 509"/>
                  <a:gd name="T62" fmla="*/ 15 w 100"/>
                  <a:gd name="T63" fmla="*/ 357 h 509"/>
                  <a:gd name="T64" fmla="*/ 2 w 100"/>
                  <a:gd name="T65" fmla="*/ 374 h 509"/>
                  <a:gd name="T66" fmla="*/ 16 w 100"/>
                  <a:gd name="T67" fmla="*/ 375 h 509"/>
                  <a:gd name="T68" fmla="*/ 24 w 100"/>
                  <a:gd name="T69" fmla="*/ 389 h 509"/>
                  <a:gd name="T70" fmla="*/ 10 w 100"/>
                  <a:gd name="T71" fmla="*/ 392 h 509"/>
                  <a:gd name="T72" fmla="*/ 12 w 100"/>
                  <a:gd name="T73" fmla="*/ 400 h 509"/>
                  <a:gd name="T74" fmla="*/ 5 w 100"/>
                  <a:gd name="T75" fmla="*/ 412 h 509"/>
                  <a:gd name="T76" fmla="*/ 14 w 100"/>
                  <a:gd name="T77" fmla="*/ 415 h 509"/>
                  <a:gd name="T78" fmla="*/ 16 w 100"/>
                  <a:gd name="T79" fmla="*/ 427 h 509"/>
                  <a:gd name="T80" fmla="*/ 9 w 100"/>
                  <a:gd name="T81" fmla="*/ 441 h 509"/>
                  <a:gd name="T82" fmla="*/ 23 w 100"/>
                  <a:gd name="T83" fmla="*/ 443 h 509"/>
                  <a:gd name="T84" fmla="*/ 28 w 100"/>
                  <a:gd name="T85" fmla="*/ 448 h 509"/>
                  <a:gd name="T86" fmla="*/ 22 w 100"/>
                  <a:gd name="T87" fmla="*/ 461 h 509"/>
                  <a:gd name="T88" fmla="*/ 40 w 100"/>
                  <a:gd name="T89" fmla="*/ 461 h 509"/>
                  <a:gd name="T90" fmla="*/ 27 w 100"/>
                  <a:gd name="T91" fmla="*/ 471 h 509"/>
                  <a:gd name="T92" fmla="*/ 42 w 100"/>
                  <a:gd name="T93" fmla="*/ 469 h 509"/>
                  <a:gd name="T94" fmla="*/ 25 w 100"/>
                  <a:gd name="T95" fmla="*/ 481 h 509"/>
                  <a:gd name="T96" fmla="*/ 40 w 100"/>
                  <a:gd name="T97" fmla="*/ 482 h 509"/>
                  <a:gd name="T98" fmla="*/ 64 w 100"/>
                  <a:gd name="T99" fmla="*/ 460 h 509"/>
                  <a:gd name="T100" fmla="*/ 71 w 100"/>
                  <a:gd name="T101" fmla="*/ 473 h 509"/>
                  <a:gd name="T102" fmla="*/ 60 w 100"/>
                  <a:gd name="T103" fmla="*/ 476 h 509"/>
                  <a:gd name="T104" fmla="*/ 49 w 100"/>
                  <a:gd name="T105" fmla="*/ 486 h 509"/>
                  <a:gd name="T106" fmla="*/ 58 w 100"/>
                  <a:gd name="T107" fmla="*/ 502 h 509"/>
                  <a:gd name="T108" fmla="*/ 74 w 100"/>
                  <a:gd name="T109" fmla="*/ 500 h 509"/>
                  <a:gd name="T110" fmla="*/ 90 w 100"/>
                  <a:gd name="T111" fmla="*/ 501 h 509"/>
                  <a:gd name="T112" fmla="*/ 81 w 100"/>
                  <a:gd name="T113" fmla="*/ 498 h 509"/>
                  <a:gd name="T114" fmla="*/ 71 w 100"/>
                  <a:gd name="T115" fmla="*/ 456 h 509"/>
                  <a:gd name="T116" fmla="*/ 46 w 100"/>
                  <a:gd name="T117" fmla="*/ 452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0" h="509">
                    <a:moveTo>
                      <a:pt x="46" y="452"/>
                    </a:moveTo>
                    <a:cubicBezTo>
                      <a:pt x="43" y="452"/>
                      <a:pt x="42" y="447"/>
                      <a:pt x="40" y="447"/>
                    </a:cubicBezTo>
                    <a:cubicBezTo>
                      <a:pt x="39" y="447"/>
                      <a:pt x="38" y="438"/>
                      <a:pt x="40" y="434"/>
                    </a:cubicBezTo>
                    <a:cubicBezTo>
                      <a:pt x="41" y="430"/>
                      <a:pt x="32" y="432"/>
                      <a:pt x="29" y="431"/>
                    </a:cubicBezTo>
                    <a:cubicBezTo>
                      <a:pt x="27" y="429"/>
                      <a:pt x="30" y="427"/>
                      <a:pt x="27" y="423"/>
                    </a:cubicBezTo>
                    <a:cubicBezTo>
                      <a:pt x="24" y="420"/>
                      <a:pt x="27" y="415"/>
                      <a:pt x="27" y="413"/>
                    </a:cubicBezTo>
                    <a:cubicBezTo>
                      <a:pt x="27" y="410"/>
                      <a:pt x="29" y="405"/>
                      <a:pt x="33" y="405"/>
                    </a:cubicBezTo>
                    <a:cubicBezTo>
                      <a:pt x="37" y="405"/>
                      <a:pt x="34" y="400"/>
                      <a:pt x="38" y="397"/>
                    </a:cubicBezTo>
                    <a:cubicBezTo>
                      <a:pt x="41" y="395"/>
                      <a:pt x="34" y="391"/>
                      <a:pt x="37" y="389"/>
                    </a:cubicBezTo>
                    <a:cubicBezTo>
                      <a:pt x="40" y="386"/>
                      <a:pt x="37" y="382"/>
                      <a:pt x="42" y="381"/>
                    </a:cubicBezTo>
                    <a:cubicBezTo>
                      <a:pt x="47" y="381"/>
                      <a:pt x="42" y="374"/>
                      <a:pt x="46" y="373"/>
                    </a:cubicBezTo>
                    <a:cubicBezTo>
                      <a:pt x="49" y="372"/>
                      <a:pt x="45" y="369"/>
                      <a:pt x="46" y="365"/>
                    </a:cubicBezTo>
                    <a:cubicBezTo>
                      <a:pt x="47" y="361"/>
                      <a:pt x="43" y="357"/>
                      <a:pt x="48" y="356"/>
                    </a:cubicBezTo>
                    <a:cubicBezTo>
                      <a:pt x="52" y="354"/>
                      <a:pt x="49" y="351"/>
                      <a:pt x="46" y="348"/>
                    </a:cubicBezTo>
                    <a:cubicBezTo>
                      <a:pt x="43" y="346"/>
                      <a:pt x="47" y="346"/>
                      <a:pt x="50" y="346"/>
                    </a:cubicBezTo>
                    <a:cubicBezTo>
                      <a:pt x="54" y="346"/>
                      <a:pt x="52" y="340"/>
                      <a:pt x="49" y="341"/>
                    </a:cubicBezTo>
                    <a:cubicBezTo>
                      <a:pt x="45" y="342"/>
                      <a:pt x="42" y="338"/>
                      <a:pt x="45" y="335"/>
                    </a:cubicBezTo>
                    <a:cubicBezTo>
                      <a:pt x="48" y="332"/>
                      <a:pt x="42" y="330"/>
                      <a:pt x="43" y="328"/>
                    </a:cubicBezTo>
                    <a:cubicBezTo>
                      <a:pt x="45" y="326"/>
                      <a:pt x="45" y="323"/>
                      <a:pt x="42" y="322"/>
                    </a:cubicBezTo>
                    <a:cubicBezTo>
                      <a:pt x="40" y="321"/>
                      <a:pt x="42" y="310"/>
                      <a:pt x="44" y="310"/>
                    </a:cubicBezTo>
                    <a:cubicBezTo>
                      <a:pt x="47" y="310"/>
                      <a:pt x="45" y="301"/>
                      <a:pt x="45" y="298"/>
                    </a:cubicBezTo>
                    <a:cubicBezTo>
                      <a:pt x="45" y="295"/>
                      <a:pt x="42" y="293"/>
                      <a:pt x="42" y="290"/>
                    </a:cubicBezTo>
                    <a:cubicBezTo>
                      <a:pt x="43" y="288"/>
                      <a:pt x="46" y="287"/>
                      <a:pt x="46" y="282"/>
                    </a:cubicBezTo>
                    <a:cubicBezTo>
                      <a:pt x="46" y="278"/>
                      <a:pt x="47" y="276"/>
                      <a:pt x="49" y="275"/>
                    </a:cubicBezTo>
                    <a:cubicBezTo>
                      <a:pt x="51" y="275"/>
                      <a:pt x="49" y="270"/>
                      <a:pt x="49" y="267"/>
                    </a:cubicBezTo>
                    <a:cubicBezTo>
                      <a:pt x="50" y="264"/>
                      <a:pt x="55" y="267"/>
                      <a:pt x="56" y="262"/>
                    </a:cubicBezTo>
                    <a:cubicBezTo>
                      <a:pt x="56" y="258"/>
                      <a:pt x="52" y="259"/>
                      <a:pt x="53" y="256"/>
                    </a:cubicBezTo>
                    <a:cubicBezTo>
                      <a:pt x="54" y="253"/>
                      <a:pt x="53" y="249"/>
                      <a:pt x="53" y="241"/>
                    </a:cubicBezTo>
                    <a:cubicBezTo>
                      <a:pt x="53" y="234"/>
                      <a:pt x="59" y="232"/>
                      <a:pt x="61" y="230"/>
                    </a:cubicBezTo>
                    <a:cubicBezTo>
                      <a:pt x="63" y="228"/>
                      <a:pt x="58" y="217"/>
                      <a:pt x="61" y="216"/>
                    </a:cubicBezTo>
                    <a:cubicBezTo>
                      <a:pt x="64" y="214"/>
                      <a:pt x="62" y="209"/>
                      <a:pt x="64" y="208"/>
                    </a:cubicBezTo>
                    <a:cubicBezTo>
                      <a:pt x="67" y="206"/>
                      <a:pt x="66" y="202"/>
                      <a:pt x="68" y="198"/>
                    </a:cubicBezTo>
                    <a:cubicBezTo>
                      <a:pt x="69" y="194"/>
                      <a:pt x="65" y="192"/>
                      <a:pt x="65" y="188"/>
                    </a:cubicBezTo>
                    <a:cubicBezTo>
                      <a:pt x="65" y="185"/>
                      <a:pt x="64" y="181"/>
                      <a:pt x="61" y="177"/>
                    </a:cubicBezTo>
                    <a:cubicBezTo>
                      <a:pt x="58" y="173"/>
                      <a:pt x="59" y="165"/>
                      <a:pt x="61" y="165"/>
                    </a:cubicBezTo>
                    <a:cubicBezTo>
                      <a:pt x="63" y="165"/>
                      <a:pt x="62" y="157"/>
                      <a:pt x="66" y="156"/>
                    </a:cubicBezTo>
                    <a:cubicBezTo>
                      <a:pt x="70" y="155"/>
                      <a:pt x="68" y="149"/>
                      <a:pt x="66" y="145"/>
                    </a:cubicBezTo>
                    <a:cubicBezTo>
                      <a:pt x="64" y="140"/>
                      <a:pt x="69" y="142"/>
                      <a:pt x="69" y="139"/>
                    </a:cubicBezTo>
                    <a:cubicBezTo>
                      <a:pt x="69" y="135"/>
                      <a:pt x="71" y="130"/>
                      <a:pt x="74" y="128"/>
                    </a:cubicBezTo>
                    <a:cubicBezTo>
                      <a:pt x="77" y="127"/>
                      <a:pt x="77" y="121"/>
                      <a:pt x="77" y="119"/>
                    </a:cubicBezTo>
                    <a:cubicBezTo>
                      <a:pt x="77" y="117"/>
                      <a:pt x="82" y="116"/>
                      <a:pt x="84" y="113"/>
                    </a:cubicBezTo>
                    <a:cubicBezTo>
                      <a:pt x="86" y="111"/>
                      <a:pt x="80" y="108"/>
                      <a:pt x="84" y="106"/>
                    </a:cubicBezTo>
                    <a:cubicBezTo>
                      <a:pt x="87" y="104"/>
                      <a:pt x="81" y="96"/>
                      <a:pt x="83" y="94"/>
                    </a:cubicBezTo>
                    <a:cubicBezTo>
                      <a:pt x="85" y="92"/>
                      <a:pt x="83" y="88"/>
                      <a:pt x="83" y="86"/>
                    </a:cubicBezTo>
                    <a:cubicBezTo>
                      <a:pt x="84" y="83"/>
                      <a:pt x="95" y="78"/>
                      <a:pt x="96" y="76"/>
                    </a:cubicBezTo>
                    <a:cubicBezTo>
                      <a:pt x="97" y="74"/>
                      <a:pt x="98" y="68"/>
                      <a:pt x="99" y="62"/>
                    </a:cubicBezTo>
                    <a:cubicBezTo>
                      <a:pt x="95" y="65"/>
                      <a:pt x="92" y="66"/>
                      <a:pt x="92" y="65"/>
                    </a:cubicBezTo>
                    <a:cubicBezTo>
                      <a:pt x="91" y="62"/>
                      <a:pt x="92" y="55"/>
                      <a:pt x="89" y="52"/>
                    </a:cubicBezTo>
                    <a:cubicBezTo>
                      <a:pt x="86" y="49"/>
                      <a:pt x="88" y="43"/>
                      <a:pt x="85" y="42"/>
                    </a:cubicBezTo>
                    <a:cubicBezTo>
                      <a:pt x="82" y="41"/>
                      <a:pt x="78" y="35"/>
                      <a:pt x="81" y="33"/>
                    </a:cubicBezTo>
                    <a:cubicBezTo>
                      <a:pt x="84" y="31"/>
                      <a:pt x="81" y="27"/>
                      <a:pt x="83" y="25"/>
                    </a:cubicBezTo>
                    <a:cubicBezTo>
                      <a:pt x="86" y="23"/>
                      <a:pt x="82" y="22"/>
                      <a:pt x="79" y="18"/>
                    </a:cubicBezTo>
                    <a:cubicBezTo>
                      <a:pt x="75" y="14"/>
                      <a:pt x="80" y="9"/>
                      <a:pt x="76" y="6"/>
                    </a:cubicBezTo>
                    <a:cubicBezTo>
                      <a:pt x="72" y="3"/>
                      <a:pt x="72" y="0"/>
                      <a:pt x="71" y="1"/>
                    </a:cubicBezTo>
                    <a:cubicBezTo>
                      <a:pt x="70" y="3"/>
                      <a:pt x="70" y="9"/>
                      <a:pt x="66" y="10"/>
                    </a:cubicBezTo>
                    <a:cubicBezTo>
                      <a:pt x="66" y="11"/>
                      <a:pt x="65" y="11"/>
                      <a:pt x="64" y="12"/>
                    </a:cubicBezTo>
                    <a:cubicBezTo>
                      <a:pt x="64" y="15"/>
                      <a:pt x="63" y="19"/>
                      <a:pt x="64" y="22"/>
                    </a:cubicBezTo>
                    <a:cubicBezTo>
                      <a:pt x="65" y="26"/>
                      <a:pt x="66" y="44"/>
                      <a:pt x="65" y="51"/>
                    </a:cubicBezTo>
                    <a:cubicBezTo>
                      <a:pt x="63" y="58"/>
                      <a:pt x="62" y="64"/>
                      <a:pt x="60" y="68"/>
                    </a:cubicBezTo>
                    <a:cubicBezTo>
                      <a:pt x="59" y="72"/>
                      <a:pt x="64" y="73"/>
                      <a:pt x="62" y="75"/>
                    </a:cubicBezTo>
                    <a:cubicBezTo>
                      <a:pt x="60" y="77"/>
                      <a:pt x="60" y="82"/>
                      <a:pt x="60" y="90"/>
                    </a:cubicBezTo>
                    <a:cubicBezTo>
                      <a:pt x="60" y="98"/>
                      <a:pt x="56" y="111"/>
                      <a:pt x="55" y="115"/>
                    </a:cubicBezTo>
                    <a:cubicBezTo>
                      <a:pt x="55" y="120"/>
                      <a:pt x="52" y="122"/>
                      <a:pt x="52" y="127"/>
                    </a:cubicBezTo>
                    <a:cubicBezTo>
                      <a:pt x="53" y="132"/>
                      <a:pt x="50" y="135"/>
                      <a:pt x="47" y="137"/>
                    </a:cubicBezTo>
                    <a:cubicBezTo>
                      <a:pt x="45" y="139"/>
                      <a:pt x="52" y="146"/>
                      <a:pt x="52" y="150"/>
                    </a:cubicBezTo>
                    <a:cubicBezTo>
                      <a:pt x="51" y="154"/>
                      <a:pt x="46" y="156"/>
                      <a:pt x="47" y="163"/>
                    </a:cubicBezTo>
                    <a:cubicBezTo>
                      <a:pt x="49" y="171"/>
                      <a:pt x="47" y="185"/>
                      <a:pt x="47" y="187"/>
                    </a:cubicBezTo>
                    <a:cubicBezTo>
                      <a:pt x="47" y="190"/>
                      <a:pt x="44" y="190"/>
                      <a:pt x="45" y="195"/>
                    </a:cubicBezTo>
                    <a:cubicBezTo>
                      <a:pt x="46" y="200"/>
                      <a:pt x="42" y="202"/>
                      <a:pt x="41" y="209"/>
                    </a:cubicBezTo>
                    <a:cubicBezTo>
                      <a:pt x="40" y="217"/>
                      <a:pt x="34" y="227"/>
                      <a:pt x="32" y="233"/>
                    </a:cubicBezTo>
                    <a:cubicBezTo>
                      <a:pt x="30" y="239"/>
                      <a:pt x="30" y="242"/>
                      <a:pt x="27" y="242"/>
                    </a:cubicBezTo>
                    <a:cubicBezTo>
                      <a:pt x="24" y="242"/>
                      <a:pt x="23" y="245"/>
                      <a:pt x="25" y="250"/>
                    </a:cubicBezTo>
                    <a:cubicBezTo>
                      <a:pt x="28" y="255"/>
                      <a:pt x="24" y="260"/>
                      <a:pt x="27" y="265"/>
                    </a:cubicBezTo>
                    <a:cubicBezTo>
                      <a:pt x="30" y="270"/>
                      <a:pt x="29" y="271"/>
                      <a:pt x="27" y="276"/>
                    </a:cubicBezTo>
                    <a:cubicBezTo>
                      <a:pt x="26" y="281"/>
                      <a:pt x="24" y="281"/>
                      <a:pt x="24" y="286"/>
                    </a:cubicBezTo>
                    <a:cubicBezTo>
                      <a:pt x="24" y="290"/>
                      <a:pt x="20" y="294"/>
                      <a:pt x="22" y="299"/>
                    </a:cubicBezTo>
                    <a:cubicBezTo>
                      <a:pt x="24" y="304"/>
                      <a:pt x="24" y="306"/>
                      <a:pt x="21" y="306"/>
                    </a:cubicBezTo>
                    <a:cubicBezTo>
                      <a:pt x="19" y="306"/>
                      <a:pt x="18" y="310"/>
                      <a:pt x="17" y="318"/>
                    </a:cubicBezTo>
                    <a:cubicBezTo>
                      <a:pt x="16" y="326"/>
                      <a:pt x="16" y="326"/>
                      <a:pt x="22" y="325"/>
                    </a:cubicBezTo>
                    <a:cubicBezTo>
                      <a:pt x="28" y="325"/>
                      <a:pt x="23" y="305"/>
                      <a:pt x="27" y="305"/>
                    </a:cubicBezTo>
                    <a:cubicBezTo>
                      <a:pt x="31" y="305"/>
                      <a:pt x="27" y="302"/>
                      <a:pt x="31" y="301"/>
                    </a:cubicBezTo>
                    <a:cubicBezTo>
                      <a:pt x="35" y="300"/>
                      <a:pt x="32" y="304"/>
                      <a:pt x="34" y="305"/>
                    </a:cubicBezTo>
                    <a:cubicBezTo>
                      <a:pt x="37" y="306"/>
                      <a:pt x="38" y="308"/>
                      <a:pt x="35" y="310"/>
                    </a:cubicBezTo>
                    <a:cubicBezTo>
                      <a:pt x="31" y="312"/>
                      <a:pt x="36" y="317"/>
                      <a:pt x="34" y="320"/>
                    </a:cubicBezTo>
                    <a:cubicBezTo>
                      <a:pt x="32" y="322"/>
                      <a:pt x="30" y="325"/>
                      <a:pt x="31" y="329"/>
                    </a:cubicBezTo>
                    <a:cubicBezTo>
                      <a:pt x="33" y="332"/>
                      <a:pt x="29" y="332"/>
                      <a:pt x="29" y="336"/>
                    </a:cubicBezTo>
                    <a:cubicBezTo>
                      <a:pt x="29" y="340"/>
                      <a:pt x="31" y="340"/>
                      <a:pt x="30" y="341"/>
                    </a:cubicBezTo>
                    <a:cubicBezTo>
                      <a:pt x="28" y="342"/>
                      <a:pt x="32" y="346"/>
                      <a:pt x="29" y="346"/>
                    </a:cubicBezTo>
                    <a:cubicBezTo>
                      <a:pt x="27" y="347"/>
                      <a:pt x="28" y="350"/>
                      <a:pt x="30" y="353"/>
                    </a:cubicBezTo>
                    <a:cubicBezTo>
                      <a:pt x="31" y="356"/>
                      <a:pt x="27" y="354"/>
                      <a:pt x="24" y="356"/>
                    </a:cubicBezTo>
                    <a:cubicBezTo>
                      <a:pt x="22" y="358"/>
                      <a:pt x="27" y="361"/>
                      <a:pt x="25" y="364"/>
                    </a:cubicBezTo>
                    <a:cubicBezTo>
                      <a:pt x="24" y="366"/>
                      <a:pt x="20" y="362"/>
                      <a:pt x="18" y="361"/>
                    </a:cubicBezTo>
                    <a:cubicBezTo>
                      <a:pt x="16" y="359"/>
                      <a:pt x="21" y="356"/>
                      <a:pt x="23" y="353"/>
                    </a:cubicBezTo>
                    <a:cubicBezTo>
                      <a:pt x="25" y="350"/>
                      <a:pt x="21" y="343"/>
                      <a:pt x="17" y="345"/>
                    </a:cubicBezTo>
                    <a:cubicBezTo>
                      <a:pt x="13" y="346"/>
                      <a:pt x="21" y="351"/>
                      <a:pt x="21" y="354"/>
                    </a:cubicBezTo>
                    <a:cubicBezTo>
                      <a:pt x="21" y="357"/>
                      <a:pt x="14" y="353"/>
                      <a:pt x="15" y="357"/>
                    </a:cubicBezTo>
                    <a:cubicBezTo>
                      <a:pt x="15" y="360"/>
                      <a:pt x="10" y="359"/>
                      <a:pt x="8" y="361"/>
                    </a:cubicBezTo>
                    <a:cubicBezTo>
                      <a:pt x="6" y="364"/>
                      <a:pt x="11" y="366"/>
                      <a:pt x="9" y="367"/>
                    </a:cubicBezTo>
                    <a:cubicBezTo>
                      <a:pt x="6" y="368"/>
                      <a:pt x="2" y="371"/>
                      <a:pt x="2" y="374"/>
                    </a:cubicBezTo>
                    <a:cubicBezTo>
                      <a:pt x="1" y="376"/>
                      <a:pt x="4" y="377"/>
                      <a:pt x="4" y="374"/>
                    </a:cubicBezTo>
                    <a:cubicBezTo>
                      <a:pt x="4" y="372"/>
                      <a:pt x="8" y="371"/>
                      <a:pt x="10" y="374"/>
                    </a:cubicBezTo>
                    <a:cubicBezTo>
                      <a:pt x="11" y="377"/>
                      <a:pt x="13" y="374"/>
                      <a:pt x="16" y="375"/>
                    </a:cubicBezTo>
                    <a:cubicBezTo>
                      <a:pt x="20" y="376"/>
                      <a:pt x="19" y="381"/>
                      <a:pt x="17" y="381"/>
                    </a:cubicBezTo>
                    <a:cubicBezTo>
                      <a:pt x="15" y="380"/>
                      <a:pt x="13" y="384"/>
                      <a:pt x="14" y="388"/>
                    </a:cubicBezTo>
                    <a:cubicBezTo>
                      <a:pt x="14" y="391"/>
                      <a:pt x="21" y="388"/>
                      <a:pt x="24" y="389"/>
                    </a:cubicBezTo>
                    <a:cubicBezTo>
                      <a:pt x="27" y="390"/>
                      <a:pt x="26" y="395"/>
                      <a:pt x="24" y="393"/>
                    </a:cubicBezTo>
                    <a:cubicBezTo>
                      <a:pt x="23" y="391"/>
                      <a:pt x="19" y="388"/>
                      <a:pt x="17" y="391"/>
                    </a:cubicBezTo>
                    <a:cubicBezTo>
                      <a:pt x="15" y="394"/>
                      <a:pt x="12" y="393"/>
                      <a:pt x="10" y="392"/>
                    </a:cubicBezTo>
                    <a:cubicBezTo>
                      <a:pt x="8" y="391"/>
                      <a:pt x="0" y="396"/>
                      <a:pt x="3" y="398"/>
                    </a:cubicBezTo>
                    <a:cubicBezTo>
                      <a:pt x="5" y="400"/>
                      <a:pt x="5" y="403"/>
                      <a:pt x="7" y="403"/>
                    </a:cubicBezTo>
                    <a:cubicBezTo>
                      <a:pt x="9" y="403"/>
                      <a:pt x="11" y="402"/>
                      <a:pt x="12" y="400"/>
                    </a:cubicBezTo>
                    <a:cubicBezTo>
                      <a:pt x="13" y="398"/>
                      <a:pt x="17" y="396"/>
                      <a:pt x="17" y="400"/>
                    </a:cubicBezTo>
                    <a:cubicBezTo>
                      <a:pt x="17" y="405"/>
                      <a:pt x="12" y="402"/>
                      <a:pt x="11" y="405"/>
                    </a:cubicBezTo>
                    <a:cubicBezTo>
                      <a:pt x="10" y="407"/>
                      <a:pt x="8" y="409"/>
                      <a:pt x="5" y="412"/>
                    </a:cubicBezTo>
                    <a:cubicBezTo>
                      <a:pt x="2" y="414"/>
                      <a:pt x="5" y="418"/>
                      <a:pt x="8" y="416"/>
                    </a:cubicBezTo>
                    <a:cubicBezTo>
                      <a:pt x="10" y="415"/>
                      <a:pt x="7" y="419"/>
                      <a:pt x="11" y="420"/>
                    </a:cubicBezTo>
                    <a:cubicBezTo>
                      <a:pt x="14" y="420"/>
                      <a:pt x="15" y="418"/>
                      <a:pt x="14" y="415"/>
                    </a:cubicBezTo>
                    <a:cubicBezTo>
                      <a:pt x="13" y="413"/>
                      <a:pt x="16" y="407"/>
                      <a:pt x="19" y="410"/>
                    </a:cubicBezTo>
                    <a:cubicBezTo>
                      <a:pt x="22" y="413"/>
                      <a:pt x="17" y="416"/>
                      <a:pt x="17" y="418"/>
                    </a:cubicBezTo>
                    <a:cubicBezTo>
                      <a:pt x="17" y="421"/>
                      <a:pt x="16" y="424"/>
                      <a:pt x="16" y="427"/>
                    </a:cubicBezTo>
                    <a:cubicBezTo>
                      <a:pt x="16" y="429"/>
                      <a:pt x="12" y="428"/>
                      <a:pt x="13" y="431"/>
                    </a:cubicBezTo>
                    <a:cubicBezTo>
                      <a:pt x="13" y="434"/>
                      <a:pt x="6" y="432"/>
                      <a:pt x="9" y="434"/>
                    </a:cubicBezTo>
                    <a:cubicBezTo>
                      <a:pt x="12" y="436"/>
                      <a:pt x="7" y="439"/>
                      <a:pt x="9" y="441"/>
                    </a:cubicBezTo>
                    <a:cubicBezTo>
                      <a:pt x="10" y="443"/>
                      <a:pt x="12" y="438"/>
                      <a:pt x="15" y="439"/>
                    </a:cubicBezTo>
                    <a:cubicBezTo>
                      <a:pt x="17" y="440"/>
                      <a:pt x="17" y="441"/>
                      <a:pt x="20" y="439"/>
                    </a:cubicBezTo>
                    <a:cubicBezTo>
                      <a:pt x="24" y="438"/>
                      <a:pt x="26" y="442"/>
                      <a:pt x="23" y="443"/>
                    </a:cubicBezTo>
                    <a:cubicBezTo>
                      <a:pt x="19" y="444"/>
                      <a:pt x="16" y="448"/>
                      <a:pt x="17" y="448"/>
                    </a:cubicBezTo>
                    <a:cubicBezTo>
                      <a:pt x="19" y="449"/>
                      <a:pt x="23" y="446"/>
                      <a:pt x="24" y="449"/>
                    </a:cubicBezTo>
                    <a:cubicBezTo>
                      <a:pt x="25" y="452"/>
                      <a:pt x="28" y="451"/>
                      <a:pt x="28" y="448"/>
                    </a:cubicBezTo>
                    <a:cubicBezTo>
                      <a:pt x="28" y="444"/>
                      <a:pt x="34" y="447"/>
                      <a:pt x="35" y="450"/>
                    </a:cubicBezTo>
                    <a:cubicBezTo>
                      <a:pt x="36" y="453"/>
                      <a:pt x="29" y="455"/>
                      <a:pt x="25" y="454"/>
                    </a:cubicBezTo>
                    <a:cubicBezTo>
                      <a:pt x="21" y="453"/>
                      <a:pt x="19" y="458"/>
                      <a:pt x="22" y="461"/>
                    </a:cubicBezTo>
                    <a:cubicBezTo>
                      <a:pt x="24" y="464"/>
                      <a:pt x="27" y="461"/>
                      <a:pt x="30" y="458"/>
                    </a:cubicBezTo>
                    <a:cubicBezTo>
                      <a:pt x="33" y="455"/>
                      <a:pt x="46" y="456"/>
                      <a:pt x="47" y="459"/>
                    </a:cubicBezTo>
                    <a:cubicBezTo>
                      <a:pt x="48" y="462"/>
                      <a:pt x="41" y="460"/>
                      <a:pt x="40" y="461"/>
                    </a:cubicBezTo>
                    <a:cubicBezTo>
                      <a:pt x="40" y="463"/>
                      <a:pt x="34" y="465"/>
                      <a:pt x="33" y="463"/>
                    </a:cubicBezTo>
                    <a:cubicBezTo>
                      <a:pt x="33" y="461"/>
                      <a:pt x="27" y="463"/>
                      <a:pt x="27" y="467"/>
                    </a:cubicBezTo>
                    <a:cubicBezTo>
                      <a:pt x="27" y="470"/>
                      <a:pt x="23" y="470"/>
                      <a:pt x="27" y="471"/>
                    </a:cubicBezTo>
                    <a:cubicBezTo>
                      <a:pt x="32" y="472"/>
                      <a:pt x="31" y="466"/>
                      <a:pt x="38" y="467"/>
                    </a:cubicBezTo>
                    <a:cubicBezTo>
                      <a:pt x="45" y="467"/>
                      <a:pt x="48" y="460"/>
                      <a:pt x="50" y="464"/>
                    </a:cubicBezTo>
                    <a:cubicBezTo>
                      <a:pt x="52" y="468"/>
                      <a:pt x="45" y="472"/>
                      <a:pt x="42" y="469"/>
                    </a:cubicBezTo>
                    <a:cubicBezTo>
                      <a:pt x="39" y="467"/>
                      <a:pt x="36" y="471"/>
                      <a:pt x="36" y="475"/>
                    </a:cubicBezTo>
                    <a:cubicBezTo>
                      <a:pt x="36" y="478"/>
                      <a:pt x="28" y="474"/>
                      <a:pt x="24" y="473"/>
                    </a:cubicBezTo>
                    <a:cubicBezTo>
                      <a:pt x="20" y="473"/>
                      <a:pt x="22" y="477"/>
                      <a:pt x="25" y="481"/>
                    </a:cubicBezTo>
                    <a:cubicBezTo>
                      <a:pt x="29" y="484"/>
                      <a:pt x="31" y="480"/>
                      <a:pt x="35" y="483"/>
                    </a:cubicBezTo>
                    <a:cubicBezTo>
                      <a:pt x="39" y="486"/>
                      <a:pt x="39" y="489"/>
                      <a:pt x="42" y="486"/>
                    </a:cubicBezTo>
                    <a:cubicBezTo>
                      <a:pt x="45" y="483"/>
                      <a:pt x="42" y="483"/>
                      <a:pt x="40" y="482"/>
                    </a:cubicBezTo>
                    <a:cubicBezTo>
                      <a:pt x="38" y="481"/>
                      <a:pt x="40" y="477"/>
                      <a:pt x="45" y="479"/>
                    </a:cubicBezTo>
                    <a:cubicBezTo>
                      <a:pt x="50" y="481"/>
                      <a:pt x="55" y="477"/>
                      <a:pt x="54" y="471"/>
                    </a:cubicBezTo>
                    <a:cubicBezTo>
                      <a:pt x="52" y="465"/>
                      <a:pt x="58" y="462"/>
                      <a:pt x="64" y="460"/>
                    </a:cubicBezTo>
                    <a:cubicBezTo>
                      <a:pt x="69" y="458"/>
                      <a:pt x="66" y="464"/>
                      <a:pt x="62" y="466"/>
                    </a:cubicBezTo>
                    <a:cubicBezTo>
                      <a:pt x="58" y="467"/>
                      <a:pt x="57" y="469"/>
                      <a:pt x="60" y="472"/>
                    </a:cubicBezTo>
                    <a:cubicBezTo>
                      <a:pt x="64" y="476"/>
                      <a:pt x="68" y="470"/>
                      <a:pt x="71" y="473"/>
                    </a:cubicBezTo>
                    <a:cubicBezTo>
                      <a:pt x="73" y="475"/>
                      <a:pt x="66" y="475"/>
                      <a:pt x="64" y="478"/>
                    </a:cubicBezTo>
                    <a:cubicBezTo>
                      <a:pt x="63" y="480"/>
                      <a:pt x="69" y="484"/>
                      <a:pt x="65" y="486"/>
                    </a:cubicBezTo>
                    <a:cubicBezTo>
                      <a:pt x="61" y="488"/>
                      <a:pt x="63" y="477"/>
                      <a:pt x="60" y="476"/>
                    </a:cubicBezTo>
                    <a:cubicBezTo>
                      <a:pt x="58" y="475"/>
                      <a:pt x="55" y="478"/>
                      <a:pt x="58" y="483"/>
                    </a:cubicBezTo>
                    <a:cubicBezTo>
                      <a:pt x="60" y="489"/>
                      <a:pt x="55" y="484"/>
                      <a:pt x="52" y="481"/>
                    </a:cubicBezTo>
                    <a:cubicBezTo>
                      <a:pt x="50" y="479"/>
                      <a:pt x="46" y="483"/>
                      <a:pt x="49" y="486"/>
                    </a:cubicBezTo>
                    <a:cubicBezTo>
                      <a:pt x="52" y="489"/>
                      <a:pt x="44" y="485"/>
                      <a:pt x="44" y="490"/>
                    </a:cubicBezTo>
                    <a:cubicBezTo>
                      <a:pt x="44" y="495"/>
                      <a:pt x="47" y="491"/>
                      <a:pt x="52" y="492"/>
                    </a:cubicBezTo>
                    <a:cubicBezTo>
                      <a:pt x="56" y="493"/>
                      <a:pt x="54" y="499"/>
                      <a:pt x="58" y="502"/>
                    </a:cubicBezTo>
                    <a:cubicBezTo>
                      <a:pt x="61" y="504"/>
                      <a:pt x="58" y="494"/>
                      <a:pt x="62" y="493"/>
                    </a:cubicBezTo>
                    <a:cubicBezTo>
                      <a:pt x="65" y="492"/>
                      <a:pt x="62" y="501"/>
                      <a:pt x="70" y="504"/>
                    </a:cubicBezTo>
                    <a:cubicBezTo>
                      <a:pt x="77" y="506"/>
                      <a:pt x="70" y="502"/>
                      <a:pt x="74" y="500"/>
                    </a:cubicBezTo>
                    <a:cubicBezTo>
                      <a:pt x="77" y="497"/>
                      <a:pt x="82" y="507"/>
                      <a:pt x="85" y="508"/>
                    </a:cubicBezTo>
                    <a:cubicBezTo>
                      <a:pt x="89" y="509"/>
                      <a:pt x="87" y="504"/>
                      <a:pt x="84" y="501"/>
                    </a:cubicBezTo>
                    <a:cubicBezTo>
                      <a:pt x="81" y="498"/>
                      <a:pt x="87" y="499"/>
                      <a:pt x="90" y="501"/>
                    </a:cubicBezTo>
                    <a:cubicBezTo>
                      <a:pt x="94" y="502"/>
                      <a:pt x="97" y="502"/>
                      <a:pt x="98" y="500"/>
                    </a:cubicBezTo>
                    <a:cubicBezTo>
                      <a:pt x="98" y="499"/>
                      <a:pt x="99" y="499"/>
                      <a:pt x="100" y="499"/>
                    </a:cubicBezTo>
                    <a:cubicBezTo>
                      <a:pt x="96" y="496"/>
                      <a:pt x="83" y="498"/>
                      <a:pt x="81" y="498"/>
                    </a:cubicBezTo>
                    <a:cubicBezTo>
                      <a:pt x="79" y="498"/>
                      <a:pt x="80" y="468"/>
                      <a:pt x="81" y="461"/>
                    </a:cubicBezTo>
                    <a:cubicBezTo>
                      <a:pt x="80" y="461"/>
                      <a:pt x="80" y="461"/>
                      <a:pt x="80" y="461"/>
                    </a:cubicBezTo>
                    <a:cubicBezTo>
                      <a:pt x="77" y="461"/>
                      <a:pt x="69" y="461"/>
                      <a:pt x="71" y="456"/>
                    </a:cubicBezTo>
                    <a:cubicBezTo>
                      <a:pt x="71" y="456"/>
                      <a:pt x="71" y="455"/>
                      <a:pt x="72" y="455"/>
                    </a:cubicBezTo>
                    <a:cubicBezTo>
                      <a:pt x="70" y="453"/>
                      <a:pt x="68" y="452"/>
                      <a:pt x="66" y="451"/>
                    </a:cubicBezTo>
                    <a:cubicBezTo>
                      <a:pt x="61" y="450"/>
                      <a:pt x="49" y="451"/>
                      <a:pt x="46" y="452"/>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66" name="Freeform 112">
                <a:extLst>
                  <a:ext uri="{FF2B5EF4-FFF2-40B4-BE49-F238E27FC236}">
                    <a16:creationId xmlns:a16="http://schemas.microsoft.com/office/drawing/2014/main" id="{52BB8A09-3A42-4D97-A72C-84519DB616F8}"/>
                  </a:ext>
                </a:extLst>
              </p:cNvPr>
              <p:cNvSpPr>
                <a:spLocks/>
              </p:cNvSpPr>
              <p:nvPr/>
            </p:nvSpPr>
            <p:spPr bwMode="auto">
              <a:xfrm>
                <a:off x="2754312" y="4605338"/>
                <a:ext cx="220662" cy="222250"/>
              </a:xfrm>
              <a:custGeom>
                <a:avLst/>
                <a:gdLst>
                  <a:gd name="T0" fmla="*/ 96 w 100"/>
                  <a:gd name="T1" fmla="*/ 54 h 101"/>
                  <a:gd name="T2" fmla="*/ 86 w 100"/>
                  <a:gd name="T3" fmla="*/ 56 h 101"/>
                  <a:gd name="T4" fmla="*/ 81 w 100"/>
                  <a:gd name="T5" fmla="*/ 44 h 101"/>
                  <a:gd name="T6" fmla="*/ 73 w 100"/>
                  <a:gd name="T7" fmla="*/ 34 h 101"/>
                  <a:gd name="T8" fmla="*/ 63 w 100"/>
                  <a:gd name="T9" fmla="*/ 33 h 101"/>
                  <a:gd name="T10" fmla="*/ 57 w 100"/>
                  <a:gd name="T11" fmla="*/ 24 h 101"/>
                  <a:gd name="T12" fmla="*/ 55 w 100"/>
                  <a:gd name="T13" fmla="*/ 10 h 101"/>
                  <a:gd name="T14" fmla="*/ 55 w 100"/>
                  <a:gd name="T15" fmla="*/ 4 h 101"/>
                  <a:gd name="T16" fmla="*/ 53 w 100"/>
                  <a:gd name="T17" fmla="*/ 5 h 101"/>
                  <a:gd name="T18" fmla="*/ 42 w 100"/>
                  <a:gd name="T19" fmla="*/ 0 h 101"/>
                  <a:gd name="T20" fmla="*/ 29 w 100"/>
                  <a:gd name="T21" fmla="*/ 2 h 101"/>
                  <a:gd name="T22" fmla="*/ 16 w 100"/>
                  <a:gd name="T23" fmla="*/ 4 h 101"/>
                  <a:gd name="T24" fmla="*/ 7 w 100"/>
                  <a:gd name="T25" fmla="*/ 15 h 101"/>
                  <a:gd name="T26" fmla="*/ 4 w 100"/>
                  <a:gd name="T27" fmla="*/ 32 h 101"/>
                  <a:gd name="T28" fmla="*/ 0 w 100"/>
                  <a:gd name="T29" fmla="*/ 32 h 101"/>
                  <a:gd name="T30" fmla="*/ 15 w 100"/>
                  <a:gd name="T31" fmla="*/ 48 h 101"/>
                  <a:gd name="T32" fmla="*/ 28 w 100"/>
                  <a:gd name="T33" fmla="*/ 56 h 101"/>
                  <a:gd name="T34" fmla="*/ 40 w 100"/>
                  <a:gd name="T35" fmla="*/ 62 h 101"/>
                  <a:gd name="T36" fmla="*/ 61 w 100"/>
                  <a:gd name="T37" fmla="*/ 73 h 101"/>
                  <a:gd name="T38" fmla="*/ 53 w 100"/>
                  <a:gd name="T39" fmla="*/ 88 h 101"/>
                  <a:gd name="T40" fmla="*/ 49 w 100"/>
                  <a:gd name="T41" fmla="*/ 95 h 101"/>
                  <a:gd name="T42" fmla="*/ 59 w 100"/>
                  <a:gd name="T43" fmla="*/ 98 h 101"/>
                  <a:gd name="T44" fmla="*/ 70 w 100"/>
                  <a:gd name="T45" fmla="*/ 99 h 101"/>
                  <a:gd name="T46" fmla="*/ 80 w 100"/>
                  <a:gd name="T47" fmla="*/ 97 h 101"/>
                  <a:gd name="T48" fmla="*/ 89 w 100"/>
                  <a:gd name="T49" fmla="*/ 92 h 101"/>
                  <a:gd name="T50" fmla="*/ 94 w 100"/>
                  <a:gd name="T51" fmla="*/ 76 h 101"/>
                  <a:gd name="T52" fmla="*/ 96 w 100"/>
                  <a:gd name="T53" fmla="*/ 5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01">
                    <a:moveTo>
                      <a:pt x="96" y="54"/>
                    </a:moveTo>
                    <a:cubicBezTo>
                      <a:pt x="91" y="52"/>
                      <a:pt x="87" y="56"/>
                      <a:pt x="86" y="56"/>
                    </a:cubicBezTo>
                    <a:cubicBezTo>
                      <a:pt x="85" y="56"/>
                      <a:pt x="82" y="47"/>
                      <a:pt x="81" y="44"/>
                    </a:cubicBezTo>
                    <a:cubicBezTo>
                      <a:pt x="80" y="40"/>
                      <a:pt x="76" y="33"/>
                      <a:pt x="73" y="34"/>
                    </a:cubicBezTo>
                    <a:cubicBezTo>
                      <a:pt x="70" y="36"/>
                      <a:pt x="71" y="34"/>
                      <a:pt x="63" y="33"/>
                    </a:cubicBezTo>
                    <a:cubicBezTo>
                      <a:pt x="55" y="33"/>
                      <a:pt x="56" y="32"/>
                      <a:pt x="57" y="24"/>
                    </a:cubicBezTo>
                    <a:cubicBezTo>
                      <a:pt x="59" y="17"/>
                      <a:pt x="52" y="12"/>
                      <a:pt x="55" y="10"/>
                    </a:cubicBezTo>
                    <a:cubicBezTo>
                      <a:pt x="58" y="9"/>
                      <a:pt x="57" y="8"/>
                      <a:pt x="55" y="4"/>
                    </a:cubicBezTo>
                    <a:cubicBezTo>
                      <a:pt x="54" y="5"/>
                      <a:pt x="53" y="5"/>
                      <a:pt x="53" y="5"/>
                    </a:cubicBezTo>
                    <a:cubicBezTo>
                      <a:pt x="50" y="5"/>
                      <a:pt x="47" y="0"/>
                      <a:pt x="42" y="0"/>
                    </a:cubicBezTo>
                    <a:cubicBezTo>
                      <a:pt x="38" y="0"/>
                      <a:pt x="33" y="0"/>
                      <a:pt x="29" y="2"/>
                    </a:cubicBezTo>
                    <a:cubicBezTo>
                      <a:pt x="26" y="3"/>
                      <a:pt x="20" y="1"/>
                      <a:pt x="16" y="4"/>
                    </a:cubicBezTo>
                    <a:cubicBezTo>
                      <a:pt x="12" y="7"/>
                      <a:pt x="7" y="12"/>
                      <a:pt x="7" y="15"/>
                    </a:cubicBezTo>
                    <a:cubicBezTo>
                      <a:pt x="7" y="17"/>
                      <a:pt x="6" y="31"/>
                      <a:pt x="4" y="32"/>
                    </a:cubicBezTo>
                    <a:cubicBezTo>
                      <a:pt x="3" y="32"/>
                      <a:pt x="1" y="32"/>
                      <a:pt x="0" y="32"/>
                    </a:cubicBezTo>
                    <a:cubicBezTo>
                      <a:pt x="2" y="36"/>
                      <a:pt x="10" y="45"/>
                      <a:pt x="15" y="48"/>
                    </a:cubicBezTo>
                    <a:cubicBezTo>
                      <a:pt x="21" y="52"/>
                      <a:pt x="21" y="55"/>
                      <a:pt x="28" y="56"/>
                    </a:cubicBezTo>
                    <a:cubicBezTo>
                      <a:pt x="35" y="56"/>
                      <a:pt x="38" y="59"/>
                      <a:pt x="40" y="62"/>
                    </a:cubicBezTo>
                    <a:cubicBezTo>
                      <a:pt x="43" y="65"/>
                      <a:pt x="60" y="70"/>
                      <a:pt x="61" y="73"/>
                    </a:cubicBezTo>
                    <a:cubicBezTo>
                      <a:pt x="63" y="75"/>
                      <a:pt x="53" y="82"/>
                      <a:pt x="53" y="88"/>
                    </a:cubicBezTo>
                    <a:cubicBezTo>
                      <a:pt x="53" y="94"/>
                      <a:pt x="49" y="93"/>
                      <a:pt x="49" y="95"/>
                    </a:cubicBezTo>
                    <a:cubicBezTo>
                      <a:pt x="49" y="97"/>
                      <a:pt x="57" y="96"/>
                      <a:pt x="59" y="98"/>
                    </a:cubicBezTo>
                    <a:cubicBezTo>
                      <a:pt x="62" y="99"/>
                      <a:pt x="67" y="97"/>
                      <a:pt x="70" y="99"/>
                    </a:cubicBezTo>
                    <a:cubicBezTo>
                      <a:pt x="74" y="101"/>
                      <a:pt x="77" y="96"/>
                      <a:pt x="80" y="97"/>
                    </a:cubicBezTo>
                    <a:cubicBezTo>
                      <a:pt x="83" y="97"/>
                      <a:pt x="85" y="92"/>
                      <a:pt x="89" y="92"/>
                    </a:cubicBezTo>
                    <a:cubicBezTo>
                      <a:pt x="92" y="93"/>
                      <a:pt x="95" y="80"/>
                      <a:pt x="94" y="76"/>
                    </a:cubicBezTo>
                    <a:cubicBezTo>
                      <a:pt x="94" y="71"/>
                      <a:pt x="100" y="56"/>
                      <a:pt x="96" y="54"/>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67" name="Freeform 113">
                <a:extLst>
                  <a:ext uri="{FF2B5EF4-FFF2-40B4-BE49-F238E27FC236}">
                    <a16:creationId xmlns:a16="http://schemas.microsoft.com/office/drawing/2014/main" id="{286EAC5C-4B83-4514-9675-0079C6C93DE3}"/>
                  </a:ext>
                </a:extLst>
              </p:cNvPr>
              <p:cNvSpPr>
                <a:spLocks/>
              </p:cNvSpPr>
              <p:nvPr/>
            </p:nvSpPr>
            <p:spPr bwMode="auto">
              <a:xfrm>
                <a:off x="2179637" y="3840163"/>
                <a:ext cx="80962" cy="66675"/>
              </a:xfrm>
              <a:custGeom>
                <a:avLst/>
                <a:gdLst>
                  <a:gd name="T0" fmla="*/ 35 w 37"/>
                  <a:gd name="T1" fmla="*/ 24 h 31"/>
                  <a:gd name="T2" fmla="*/ 37 w 37"/>
                  <a:gd name="T3" fmla="*/ 17 h 31"/>
                  <a:gd name="T4" fmla="*/ 26 w 37"/>
                  <a:gd name="T5" fmla="*/ 3 h 31"/>
                  <a:gd name="T6" fmla="*/ 20 w 37"/>
                  <a:gd name="T7" fmla="*/ 3 h 31"/>
                  <a:gd name="T8" fmla="*/ 9 w 37"/>
                  <a:gd name="T9" fmla="*/ 1 h 31"/>
                  <a:gd name="T10" fmla="*/ 3 w 37"/>
                  <a:gd name="T11" fmla="*/ 0 h 31"/>
                  <a:gd name="T12" fmla="*/ 2 w 37"/>
                  <a:gd name="T13" fmla="*/ 5 h 31"/>
                  <a:gd name="T14" fmla="*/ 5 w 37"/>
                  <a:gd name="T15" fmla="*/ 15 h 31"/>
                  <a:gd name="T16" fmla="*/ 12 w 37"/>
                  <a:gd name="T17" fmla="*/ 13 h 31"/>
                  <a:gd name="T18" fmla="*/ 17 w 37"/>
                  <a:gd name="T19" fmla="*/ 18 h 31"/>
                  <a:gd name="T20" fmla="*/ 25 w 37"/>
                  <a:gd name="T21" fmla="*/ 25 h 31"/>
                  <a:gd name="T22" fmla="*/ 31 w 37"/>
                  <a:gd name="T23" fmla="*/ 30 h 31"/>
                  <a:gd name="T24" fmla="*/ 34 w 37"/>
                  <a:gd name="T25" fmla="*/ 31 h 31"/>
                  <a:gd name="T26" fmla="*/ 35 w 37"/>
                  <a:gd name="T27"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31">
                    <a:moveTo>
                      <a:pt x="35" y="24"/>
                    </a:moveTo>
                    <a:cubicBezTo>
                      <a:pt x="35" y="23"/>
                      <a:pt x="35" y="20"/>
                      <a:pt x="37" y="17"/>
                    </a:cubicBezTo>
                    <a:cubicBezTo>
                      <a:pt x="33" y="13"/>
                      <a:pt x="28" y="7"/>
                      <a:pt x="26" y="3"/>
                    </a:cubicBezTo>
                    <a:cubicBezTo>
                      <a:pt x="24" y="4"/>
                      <a:pt x="22" y="4"/>
                      <a:pt x="20" y="3"/>
                    </a:cubicBezTo>
                    <a:cubicBezTo>
                      <a:pt x="18" y="1"/>
                      <a:pt x="12" y="2"/>
                      <a:pt x="9" y="1"/>
                    </a:cubicBezTo>
                    <a:cubicBezTo>
                      <a:pt x="8" y="0"/>
                      <a:pt x="5" y="0"/>
                      <a:pt x="3" y="0"/>
                    </a:cubicBezTo>
                    <a:cubicBezTo>
                      <a:pt x="4" y="2"/>
                      <a:pt x="3" y="4"/>
                      <a:pt x="2" y="5"/>
                    </a:cubicBezTo>
                    <a:cubicBezTo>
                      <a:pt x="0" y="6"/>
                      <a:pt x="0" y="12"/>
                      <a:pt x="5" y="15"/>
                    </a:cubicBezTo>
                    <a:cubicBezTo>
                      <a:pt x="11" y="17"/>
                      <a:pt x="9" y="13"/>
                      <a:pt x="12" y="13"/>
                    </a:cubicBezTo>
                    <a:cubicBezTo>
                      <a:pt x="14" y="13"/>
                      <a:pt x="14" y="18"/>
                      <a:pt x="17" y="18"/>
                    </a:cubicBezTo>
                    <a:cubicBezTo>
                      <a:pt x="19" y="18"/>
                      <a:pt x="25" y="21"/>
                      <a:pt x="25" y="25"/>
                    </a:cubicBezTo>
                    <a:cubicBezTo>
                      <a:pt x="24" y="29"/>
                      <a:pt x="27" y="30"/>
                      <a:pt x="31" y="30"/>
                    </a:cubicBezTo>
                    <a:cubicBezTo>
                      <a:pt x="32" y="30"/>
                      <a:pt x="33" y="30"/>
                      <a:pt x="34" y="31"/>
                    </a:cubicBezTo>
                    <a:cubicBezTo>
                      <a:pt x="35" y="28"/>
                      <a:pt x="36" y="26"/>
                      <a:pt x="35" y="24"/>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68" name="Freeform 114">
                <a:extLst>
                  <a:ext uri="{FF2B5EF4-FFF2-40B4-BE49-F238E27FC236}">
                    <a16:creationId xmlns:a16="http://schemas.microsoft.com/office/drawing/2014/main" id="{FC262E9B-1C3C-435B-A0D7-C50E7BD3C522}"/>
                  </a:ext>
                </a:extLst>
              </p:cNvPr>
              <p:cNvSpPr>
                <a:spLocks/>
              </p:cNvSpPr>
              <p:nvPr/>
            </p:nvSpPr>
            <p:spPr bwMode="auto">
              <a:xfrm>
                <a:off x="2254250" y="3871913"/>
                <a:ext cx="144462" cy="71437"/>
              </a:xfrm>
              <a:custGeom>
                <a:avLst/>
                <a:gdLst>
                  <a:gd name="T0" fmla="*/ 59 w 66"/>
                  <a:gd name="T1" fmla="*/ 9 h 32"/>
                  <a:gd name="T2" fmla="*/ 43 w 66"/>
                  <a:gd name="T3" fmla="*/ 2 h 32"/>
                  <a:gd name="T4" fmla="*/ 27 w 66"/>
                  <a:gd name="T5" fmla="*/ 8 h 32"/>
                  <a:gd name="T6" fmla="*/ 9 w 66"/>
                  <a:gd name="T7" fmla="*/ 7 h 32"/>
                  <a:gd name="T8" fmla="*/ 3 w 66"/>
                  <a:gd name="T9" fmla="*/ 2 h 32"/>
                  <a:gd name="T10" fmla="*/ 1 w 66"/>
                  <a:gd name="T11" fmla="*/ 9 h 32"/>
                  <a:gd name="T12" fmla="*/ 0 w 66"/>
                  <a:gd name="T13" fmla="*/ 16 h 32"/>
                  <a:gd name="T14" fmla="*/ 14 w 66"/>
                  <a:gd name="T15" fmla="*/ 22 h 32"/>
                  <a:gd name="T16" fmla="*/ 23 w 66"/>
                  <a:gd name="T17" fmla="*/ 28 h 32"/>
                  <a:gd name="T18" fmla="*/ 31 w 66"/>
                  <a:gd name="T19" fmla="*/ 25 h 32"/>
                  <a:gd name="T20" fmla="*/ 28 w 66"/>
                  <a:gd name="T21" fmla="*/ 19 h 32"/>
                  <a:gd name="T22" fmla="*/ 34 w 66"/>
                  <a:gd name="T23" fmla="*/ 14 h 32"/>
                  <a:gd name="T24" fmla="*/ 47 w 66"/>
                  <a:gd name="T25" fmla="*/ 10 h 32"/>
                  <a:gd name="T26" fmla="*/ 50 w 66"/>
                  <a:gd name="T27" fmla="*/ 17 h 32"/>
                  <a:gd name="T28" fmla="*/ 56 w 66"/>
                  <a:gd name="T29" fmla="*/ 29 h 32"/>
                  <a:gd name="T30" fmla="*/ 64 w 66"/>
                  <a:gd name="T31" fmla="*/ 22 h 32"/>
                  <a:gd name="T32" fmla="*/ 66 w 66"/>
                  <a:gd name="T33" fmla="*/ 18 h 32"/>
                  <a:gd name="T34" fmla="*/ 59 w 66"/>
                  <a:gd name="T35"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32">
                    <a:moveTo>
                      <a:pt x="59" y="9"/>
                    </a:moveTo>
                    <a:cubicBezTo>
                      <a:pt x="55" y="3"/>
                      <a:pt x="47" y="4"/>
                      <a:pt x="43" y="2"/>
                    </a:cubicBezTo>
                    <a:cubicBezTo>
                      <a:pt x="38" y="0"/>
                      <a:pt x="33" y="3"/>
                      <a:pt x="27" y="8"/>
                    </a:cubicBezTo>
                    <a:cubicBezTo>
                      <a:pt x="21" y="13"/>
                      <a:pt x="14" y="10"/>
                      <a:pt x="9" y="7"/>
                    </a:cubicBezTo>
                    <a:cubicBezTo>
                      <a:pt x="7" y="7"/>
                      <a:pt x="5" y="5"/>
                      <a:pt x="3" y="2"/>
                    </a:cubicBezTo>
                    <a:cubicBezTo>
                      <a:pt x="1" y="5"/>
                      <a:pt x="1" y="8"/>
                      <a:pt x="1" y="9"/>
                    </a:cubicBezTo>
                    <a:cubicBezTo>
                      <a:pt x="2" y="11"/>
                      <a:pt x="1" y="13"/>
                      <a:pt x="0" y="16"/>
                    </a:cubicBezTo>
                    <a:cubicBezTo>
                      <a:pt x="5" y="16"/>
                      <a:pt x="11" y="18"/>
                      <a:pt x="14" y="22"/>
                    </a:cubicBezTo>
                    <a:cubicBezTo>
                      <a:pt x="18" y="27"/>
                      <a:pt x="20" y="24"/>
                      <a:pt x="23" y="28"/>
                    </a:cubicBezTo>
                    <a:cubicBezTo>
                      <a:pt x="25" y="32"/>
                      <a:pt x="30" y="28"/>
                      <a:pt x="31" y="25"/>
                    </a:cubicBezTo>
                    <a:cubicBezTo>
                      <a:pt x="33" y="23"/>
                      <a:pt x="29" y="22"/>
                      <a:pt x="28" y="19"/>
                    </a:cubicBezTo>
                    <a:cubicBezTo>
                      <a:pt x="28" y="16"/>
                      <a:pt x="33" y="17"/>
                      <a:pt x="34" y="14"/>
                    </a:cubicBezTo>
                    <a:cubicBezTo>
                      <a:pt x="35" y="10"/>
                      <a:pt x="43" y="8"/>
                      <a:pt x="47" y="10"/>
                    </a:cubicBezTo>
                    <a:cubicBezTo>
                      <a:pt x="50" y="11"/>
                      <a:pt x="53" y="14"/>
                      <a:pt x="50" y="17"/>
                    </a:cubicBezTo>
                    <a:cubicBezTo>
                      <a:pt x="47" y="20"/>
                      <a:pt x="52" y="25"/>
                      <a:pt x="56" y="29"/>
                    </a:cubicBezTo>
                    <a:cubicBezTo>
                      <a:pt x="59" y="26"/>
                      <a:pt x="63" y="23"/>
                      <a:pt x="64" y="22"/>
                    </a:cubicBezTo>
                    <a:cubicBezTo>
                      <a:pt x="65" y="21"/>
                      <a:pt x="65" y="20"/>
                      <a:pt x="66" y="18"/>
                    </a:cubicBezTo>
                    <a:cubicBezTo>
                      <a:pt x="64" y="17"/>
                      <a:pt x="61" y="14"/>
                      <a:pt x="59" y="9"/>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69" name="Freeform 115">
                <a:extLst>
                  <a:ext uri="{FF2B5EF4-FFF2-40B4-BE49-F238E27FC236}">
                    <a16:creationId xmlns:a16="http://schemas.microsoft.com/office/drawing/2014/main" id="{ECD48F59-BC3C-4587-916B-306802C5ED59}"/>
                  </a:ext>
                </a:extLst>
              </p:cNvPr>
              <p:cNvSpPr>
                <a:spLocks/>
              </p:cNvSpPr>
              <p:nvPr/>
            </p:nvSpPr>
            <p:spPr bwMode="auto">
              <a:xfrm>
                <a:off x="2352675" y="3800475"/>
                <a:ext cx="296862" cy="420688"/>
              </a:xfrm>
              <a:custGeom>
                <a:avLst/>
                <a:gdLst>
                  <a:gd name="T0" fmla="*/ 21 w 135"/>
                  <a:gd name="T1" fmla="*/ 140 h 192"/>
                  <a:gd name="T2" fmla="*/ 29 w 135"/>
                  <a:gd name="T3" fmla="*/ 140 h 192"/>
                  <a:gd name="T4" fmla="*/ 37 w 135"/>
                  <a:gd name="T5" fmla="*/ 147 h 192"/>
                  <a:gd name="T6" fmla="*/ 38 w 135"/>
                  <a:gd name="T7" fmla="*/ 147 h 192"/>
                  <a:gd name="T8" fmla="*/ 47 w 135"/>
                  <a:gd name="T9" fmla="*/ 147 h 192"/>
                  <a:gd name="T10" fmla="*/ 54 w 135"/>
                  <a:gd name="T11" fmla="*/ 156 h 192"/>
                  <a:gd name="T12" fmla="*/ 61 w 135"/>
                  <a:gd name="T13" fmla="*/ 163 h 192"/>
                  <a:gd name="T14" fmla="*/ 65 w 135"/>
                  <a:gd name="T15" fmla="*/ 170 h 192"/>
                  <a:gd name="T16" fmla="*/ 78 w 135"/>
                  <a:gd name="T17" fmla="*/ 172 h 192"/>
                  <a:gd name="T18" fmla="*/ 85 w 135"/>
                  <a:gd name="T19" fmla="*/ 171 h 192"/>
                  <a:gd name="T20" fmla="*/ 93 w 135"/>
                  <a:gd name="T21" fmla="*/ 171 h 192"/>
                  <a:gd name="T22" fmla="*/ 101 w 135"/>
                  <a:gd name="T23" fmla="*/ 178 h 192"/>
                  <a:gd name="T24" fmla="*/ 95 w 135"/>
                  <a:gd name="T25" fmla="*/ 187 h 192"/>
                  <a:gd name="T26" fmla="*/ 102 w 135"/>
                  <a:gd name="T27" fmla="*/ 192 h 192"/>
                  <a:gd name="T28" fmla="*/ 102 w 135"/>
                  <a:gd name="T29" fmla="*/ 192 h 192"/>
                  <a:gd name="T30" fmla="*/ 107 w 135"/>
                  <a:gd name="T31" fmla="*/ 177 h 192"/>
                  <a:gd name="T32" fmla="*/ 109 w 135"/>
                  <a:gd name="T33" fmla="*/ 162 h 192"/>
                  <a:gd name="T34" fmla="*/ 102 w 135"/>
                  <a:gd name="T35" fmla="*/ 143 h 192"/>
                  <a:gd name="T36" fmla="*/ 109 w 135"/>
                  <a:gd name="T37" fmla="*/ 137 h 192"/>
                  <a:gd name="T38" fmla="*/ 107 w 135"/>
                  <a:gd name="T39" fmla="*/ 133 h 192"/>
                  <a:gd name="T40" fmla="*/ 104 w 135"/>
                  <a:gd name="T41" fmla="*/ 126 h 192"/>
                  <a:gd name="T42" fmla="*/ 121 w 135"/>
                  <a:gd name="T43" fmla="*/ 125 h 192"/>
                  <a:gd name="T44" fmla="*/ 134 w 135"/>
                  <a:gd name="T45" fmla="*/ 121 h 192"/>
                  <a:gd name="T46" fmla="*/ 132 w 135"/>
                  <a:gd name="T47" fmla="*/ 115 h 192"/>
                  <a:gd name="T48" fmla="*/ 132 w 135"/>
                  <a:gd name="T49" fmla="*/ 107 h 192"/>
                  <a:gd name="T50" fmla="*/ 128 w 135"/>
                  <a:gd name="T51" fmla="*/ 98 h 192"/>
                  <a:gd name="T52" fmla="*/ 130 w 135"/>
                  <a:gd name="T53" fmla="*/ 77 h 192"/>
                  <a:gd name="T54" fmla="*/ 117 w 135"/>
                  <a:gd name="T55" fmla="*/ 74 h 192"/>
                  <a:gd name="T56" fmla="*/ 101 w 135"/>
                  <a:gd name="T57" fmla="*/ 67 h 192"/>
                  <a:gd name="T58" fmla="*/ 82 w 135"/>
                  <a:gd name="T59" fmla="*/ 65 h 192"/>
                  <a:gd name="T60" fmla="*/ 75 w 135"/>
                  <a:gd name="T61" fmla="*/ 50 h 192"/>
                  <a:gd name="T62" fmla="*/ 70 w 135"/>
                  <a:gd name="T63" fmla="*/ 43 h 192"/>
                  <a:gd name="T64" fmla="*/ 65 w 135"/>
                  <a:gd name="T65" fmla="*/ 41 h 192"/>
                  <a:gd name="T66" fmla="*/ 66 w 135"/>
                  <a:gd name="T67" fmla="*/ 35 h 192"/>
                  <a:gd name="T68" fmla="*/ 68 w 135"/>
                  <a:gd name="T69" fmla="*/ 27 h 192"/>
                  <a:gd name="T70" fmla="*/ 78 w 135"/>
                  <a:gd name="T71" fmla="*/ 14 h 192"/>
                  <a:gd name="T72" fmla="*/ 81 w 135"/>
                  <a:gd name="T73" fmla="*/ 12 h 192"/>
                  <a:gd name="T74" fmla="*/ 84 w 135"/>
                  <a:gd name="T75" fmla="*/ 10 h 192"/>
                  <a:gd name="T76" fmla="*/ 87 w 135"/>
                  <a:gd name="T77" fmla="*/ 3 h 192"/>
                  <a:gd name="T78" fmla="*/ 74 w 135"/>
                  <a:gd name="T79" fmla="*/ 9 h 192"/>
                  <a:gd name="T80" fmla="*/ 64 w 135"/>
                  <a:gd name="T81" fmla="*/ 15 h 192"/>
                  <a:gd name="T82" fmla="*/ 54 w 135"/>
                  <a:gd name="T83" fmla="*/ 18 h 192"/>
                  <a:gd name="T84" fmla="*/ 49 w 135"/>
                  <a:gd name="T85" fmla="*/ 17 h 192"/>
                  <a:gd name="T86" fmla="*/ 38 w 135"/>
                  <a:gd name="T87" fmla="*/ 27 h 192"/>
                  <a:gd name="T88" fmla="*/ 34 w 135"/>
                  <a:gd name="T89" fmla="*/ 38 h 192"/>
                  <a:gd name="T90" fmla="*/ 23 w 135"/>
                  <a:gd name="T91" fmla="*/ 51 h 192"/>
                  <a:gd name="T92" fmla="*/ 21 w 135"/>
                  <a:gd name="T93" fmla="*/ 51 h 192"/>
                  <a:gd name="T94" fmla="*/ 19 w 135"/>
                  <a:gd name="T95" fmla="*/ 55 h 192"/>
                  <a:gd name="T96" fmla="*/ 11 w 135"/>
                  <a:gd name="T97" fmla="*/ 62 h 192"/>
                  <a:gd name="T98" fmla="*/ 15 w 135"/>
                  <a:gd name="T99" fmla="*/ 66 h 192"/>
                  <a:gd name="T100" fmla="*/ 17 w 135"/>
                  <a:gd name="T101" fmla="*/ 74 h 192"/>
                  <a:gd name="T102" fmla="*/ 17 w 135"/>
                  <a:gd name="T103" fmla="*/ 81 h 192"/>
                  <a:gd name="T104" fmla="*/ 19 w 135"/>
                  <a:gd name="T105" fmla="*/ 98 h 192"/>
                  <a:gd name="T106" fmla="*/ 17 w 135"/>
                  <a:gd name="T107" fmla="*/ 108 h 192"/>
                  <a:gd name="T108" fmla="*/ 8 w 135"/>
                  <a:gd name="T109" fmla="*/ 115 h 192"/>
                  <a:gd name="T110" fmla="*/ 2 w 135"/>
                  <a:gd name="T111" fmla="*/ 123 h 192"/>
                  <a:gd name="T112" fmla="*/ 0 w 135"/>
                  <a:gd name="T113" fmla="*/ 127 h 192"/>
                  <a:gd name="T114" fmla="*/ 14 w 135"/>
                  <a:gd name="T115" fmla="*/ 135 h 192"/>
                  <a:gd name="T116" fmla="*/ 21 w 135"/>
                  <a:gd name="T117" fmla="*/ 14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5" h="192">
                    <a:moveTo>
                      <a:pt x="21" y="140"/>
                    </a:moveTo>
                    <a:cubicBezTo>
                      <a:pt x="24" y="142"/>
                      <a:pt x="28" y="142"/>
                      <a:pt x="29" y="140"/>
                    </a:cubicBezTo>
                    <a:cubicBezTo>
                      <a:pt x="30" y="139"/>
                      <a:pt x="33" y="142"/>
                      <a:pt x="37" y="147"/>
                    </a:cubicBezTo>
                    <a:cubicBezTo>
                      <a:pt x="37" y="147"/>
                      <a:pt x="38" y="147"/>
                      <a:pt x="38" y="147"/>
                    </a:cubicBezTo>
                    <a:cubicBezTo>
                      <a:pt x="41" y="146"/>
                      <a:pt x="46" y="146"/>
                      <a:pt x="47" y="147"/>
                    </a:cubicBezTo>
                    <a:cubicBezTo>
                      <a:pt x="51" y="149"/>
                      <a:pt x="50" y="156"/>
                      <a:pt x="54" y="156"/>
                    </a:cubicBezTo>
                    <a:cubicBezTo>
                      <a:pt x="58" y="157"/>
                      <a:pt x="62" y="161"/>
                      <a:pt x="61" y="163"/>
                    </a:cubicBezTo>
                    <a:cubicBezTo>
                      <a:pt x="61" y="166"/>
                      <a:pt x="66" y="167"/>
                      <a:pt x="65" y="170"/>
                    </a:cubicBezTo>
                    <a:cubicBezTo>
                      <a:pt x="65" y="174"/>
                      <a:pt x="77" y="173"/>
                      <a:pt x="78" y="172"/>
                    </a:cubicBezTo>
                    <a:cubicBezTo>
                      <a:pt x="80" y="171"/>
                      <a:pt x="83" y="170"/>
                      <a:pt x="85" y="171"/>
                    </a:cubicBezTo>
                    <a:cubicBezTo>
                      <a:pt x="87" y="172"/>
                      <a:pt x="91" y="170"/>
                      <a:pt x="93" y="171"/>
                    </a:cubicBezTo>
                    <a:cubicBezTo>
                      <a:pt x="95" y="172"/>
                      <a:pt x="102" y="175"/>
                      <a:pt x="101" y="178"/>
                    </a:cubicBezTo>
                    <a:cubicBezTo>
                      <a:pt x="99" y="180"/>
                      <a:pt x="94" y="185"/>
                      <a:pt x="95" y="187"/>
                    </a:cubicBezTo>
                    <a:cubicBezTo>
                      <a:pt x="96" y="189"/>
                      <a:pt x="100" y="190"/>
                      <a:pt x="102" y="192"/>
                    </a:cubicBezTo>
                    <a:cubicBezTo>
                      <a:pt x="102" y="192"/>
                      <a:pt x="102" y="192"/>
                      <a:pt x="102" y="192"/>
                    </a:cubicBezTo>
                    <a:cubicBezTo>
                      <a:pt x="105" y="192"/>
                      <a:pt x="107" y="180"/>
                      <a:pt x="107" y="177"/>
                    </a:cubicBezTo>
                    <a:cubicBezTo>
                      <a:pt x="107" y="174"/>
                      <a:pt x="108" y="165"/>
                      <a:pt x="109" y="162"/>
                    </a:cubicBezTo>
                    <a:cubicBezTo>
                      <a:pt x="111" y="155"/>
                      <a:pt x="102" y="150"/>
                      <a:pt x="102" y="143"/>
                    </a:cubicBezTo>
                    <a:cubicBezTo>
                      <a:pt x="102" y="136"/>
                      <a:pt x="105" y="140"/>
                      <a:pt x="109" y="137"/>
                    </a:cubicBezTo>
                    <a:cubicBezTo>
                      <a:pt x="113" y="134"/>
                      <a:pt x="109" y="133"/>
                      <a:pt x="107" y="133"/>
                    </a:cubicBezTo>
                    <a:cubicBezTo>
                      <a:pt x="105" y="132"/>
                      <a:pt x="103" y="129"/>
                      <a:pt x="104" y="126"/>
                    </a:cubicBezTo>
                    <a:cubicBezTo>
                      <a:pt x="105" y="124"/>
                      <a:pt x="117" y="125"/>
                      <a:pt x="121" y="125"/>
                    </a:cubicBezTo>
                    <a:cubicBezTo>
                      <a:pt x="125" y="125"/>
                      <a:pt x="134" y="122"/>
                      <a:pt x="134" y="121"/>
                    </a:cubicBezTo>
                    <a:cubicBezTo>
                      <a:pt x="134" y="120"/>
                      <a:pt x="135" y="118"/>
                      <a:pt x="132" y="115"/>
                    </a:cubicBezTo>
                    <a:cubicBezTo>
                      <a:pt x="129" y="113"/>
                      <a:pt x="130" y="109"/>
                      <a:pt x="132" y="107"/>
                    </a:cubicBezTo>
                    <a:cubicBezTo>
                      <a:pt x="135" y="104"/>
                      <a:pt x="131" y="101"/>
                      <a:pt x="128" y="98"/>
                    </a:cubicBezTo>
                    <a:cubicBezTo>
                      <a:pt x="125" y="95"/>
                      <a:pt x="127" y="83"/>
                      <a:pt x="130" y="77"/>
                    </a:cubicBezTo>
                    <a:cubicBezTo>
                      <a:pt x="134" y="72"/>
                      <a:pt x="124" y="73"/>
                      <a:pt x="117" y="74"/>
                    </a:cubicBezTo>
                    <a:cubicBezTo>
                      <a:pt x="111" y="75"/>
                      <a:pt x="106" y="72"/>
                      <a:pt x="101" y="67"/>
                    </a:cubicBezTo>
                    <a:cubicBezTo>
                      <a:pt x="97" y="62"/>
                      <a:pt x="92" y="65"/>
                      <a:pt x="82" y="65"/>
                    </a:cubicBezTo>
                    <a:cubicBezTo>
                      <a:pt x="73" y="66"/>
                      <a:pt x="74" y="55"/>
                      <a:pt x="75" y="50"/>
                    </a:cubicBezTo>
                    <a:cubicBezTo>
                      <a:pt x="75" y="46"/>
                      <a:pt x="70" y="46"/>
                      <a:pt x="70" y="43"/>
                    </a:cubicBezTo>
                    <a:cubicBezTo>
                      <a:pt x="70" y="40"/>
                      <a:pt x="67" y="40"/>
                      <a:pt x="65" y="41"/>
                    </a:cubicBezTo>
                    <a:cubicBezTo>
                      <a:pt x="62" y="41"/>
                      <a:pt x="65" y="38"/>
                      <a:pt x="66" y="35"/>
                    </a:cubicBezTo>
                    <a:cubicBezTo>
                      <a:pt x="68" y="33"/>
                      <a:pt x="68" y="32"/>
                      <a:pt x="68" y="27"/>
                    </a:cubicBezTo>
                    <a:cubicBezTo>
                      <a:pt x="68" y="23"/>
                      <a:pt x="75" y="19"/>
                      <a:pt x="78" y="14"/>
                    </a:cubicBezTo>
                    <a:cubicBezTo>
                      <a:pt x="79" y="13"/>
                      <a:pt x="80" y="13"/>
                      <a:pt x="81" y="12"/>
                    </a:cubicBezTo>
                    <a:cubicBezTo>
                      <a:pt x="82" y="11"/>
                      <a:pt x="83" y="10"/>
                      <a:pt x="84" y="10"/>
                    </a:cubicBezTo>
                    <a:cubicBezTo>
                      <a:pt x="89" y="9"/>
                      <a:pt x="92" y="6"/>
                      <a:pt x="87" y="3"/>
                    </a:cubicBezTo>
                    <a:cubicBezTo>
                      <a:pt x="82" y="0"/>
                      <a:pt x="79" y="8"/>
                      <a:pt x="74" y="9"/>
                    </a:cubicBezTo>
                    <a:cubicBezTo>
                      <a:pt x="69" y="10"/>
                      <a:pt x="68" y="13"/>
                      <a:pt x="64" y="15"/>
                    </a:cubicBezTo>
                    <a:cubicBezTo>
                      <a:pt x="61" y="16"/>
                      <a:pt x="54" y="15"/>
                      <a:pt x="54" y="18"/>
                    </a:cubicBezTo>
                    <a:cubicBezTo>
                      <a:pt x="54" y="21"/>
                      <a:pt x="52" y="18"/>
                      <a:pt x="49" y="17"/>
                    </a:cubicBezTo>
                    <a:cubicBezTo>
                      <a:pt x="46" y="16"/>
                      <a:pt x="38" y="23"/>
                      <a:pt x="38" y="27"/>
                    </a:cubicBezTo>
                    <a:cubicBezTo>
                      <a:pt x="39" y="31"/>
                      <a:pt x="40" y="34"/>
                      <a:pt x="34" y="38"/>
                    </a:cubicBezTo>
                    <a:cubicBezTo>
                      <a:pt x="29" y="41"/>
                      <a:pt x="26" y="48"/>
                      <a:pt x="23" y="51"/>
                    </a:cubicBezTo>
                    <a:cubicBezTo>
                      <a:pt x="22" y="52"/>
                      <a:pt x="22" y="52"/>
                      <a:pt x="21" y="51"/>
                    </a:cubicBezTo>
                    <a:cubicBezTo>
                      <a:pt x="20" y="53"/>
                      <a:pt x="20" y="54"/>
                      <a:pt x="19" y="55"/>
                    </a:cubicBezTo>
                    <a:cubicBezTo>
                      <a:pt x="18" y="56"/>
                      <a:pt x="14" y="59"/>
                      <a:pt x="11" y="62"/>
                    </a:cubicBezTo>
                    <a:cubicBezTo>
                      <a:pt x="13" y="63"/>
                      <a:pt x="14" y="65"/>
                      <a:pt x="15" y="66"/>
                    </a:cubicBezTo>
                    <a:cubicBezTo>
                      <a:pt x="19" y="69"/>
                      <a:pt x="16" y="72"/>
                      <a:pt x="17" y="74"/>
                    </a:cubicBezTo>
                    <a:cubicBezTo>
                      <a:pt x="18" y="76"/>
                      <a:pt x="19" y="79"/>
                      <a:pt x="17" y="81"/>
                    </a:cubicBezTo>
                    <a:cubicBezTo>
                      <a:pt x="15" y="82"/>
                      <a:pt x="17" y="96"/>
                      <a:pt x="19" y="98"/>
                    </a:cubicBezTo>
                    <a:cubicBezTo>
                      <a:pt x="22" y="101"/>
                      <a:pt x="19" y="103"/>
                      <a:pt x="17" y="108"/>
                    </a:cubicBezTo>
                    <a:cubicBezTo>
                      <a:pt x="14" y="113"/>
                      <a:pt x="12" y="115"/>
                      <a:pt x="8" y="115"/>
                    </a:cubicBezTo>
                    <a:cubicBezTo>
                      <a:pt x="3" y="116"/>
                      <a:pt x="3" y="123"/>
                      <a:pt x="2" y="123"/>
                    </a:cubicBezTo>
                    <a:cubicBezTo>
                      <a:pt x="1" y="123"/>
                      <a:pt x="0" y="125"/>
                      <a:pt x="0" y="127"/>
                    </a:cubicBezTo>
                    <a:cubicBezTo>
                      <a:pt x="4" y="131"/>
                      <a:pt x="11" y="135"/>
                      <a:pt x="14" y="135"/>
                    </a:cubicBezTo>
                    <a:cubicBezTo>
                      <a:pt x="16" y="135"/>
                      <a:pt x="17" y="139"/>
                      <a:pt x="21" y="140"/>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70" name="Freeform 116">
                <a:extLst>
                  <a:ext uri="{FF2B5EF4-FFF2-40B4-BE49-F238E27FC236}">
                    <a16:creationId xmlns:a16="http://schemas.microsoft.com/office/drawing/2014/main" id="{E3DB7066-DB5A-406C-B600-61287F79D8E3}"/>
                  </a:ext>
                </a:extLst>
              </p:cNvPr>
              <p:cNvSpPr>
                <a:spLocks/>
              </p:cNvSpPr>
              <p:nvPr/>
            </p:nvSpPr>
            <p:spPr bwMode="auto">
              <a:xfrm>
                <a:off x="2586038" y="4359275"/>
                <a:ext cx="303212" cy="344488"/>
              </a:xfrm>
              <a:custGeom>
                <a:avLst/>
                <a:gdLst>
                  <a:gd name="T0" fmla="*/ 137 w 138"/>
                  <a:gd name="T1" fmla="*/ 94 h 157"/>
                  <a:gd name="T2" fmla="*/ 130 w 138"/>
                  <a:gd name="T3" fmla="*/ 83 h 157"/>
                  <a:gd name="T4" fmla="*/ 121 w 138"/>
                  <a:gd name="T5" fmla="*/ 77 h 157"/>
                  <a:gd name="T6" fmla="*/ 108 w 138"/>
                  <a:gd name="T7" fmla="*/ 72 h 157"/>
                  <a:gd name="T8" fmla="*/ 107 w 138"/>
                  <a:gd name="T9" fmla="*/ 62 h 157"/>
                  <a:gd name="T10" fmla="*/ 105 w 138"/>
                  <a:gd name="T11" fmla="*/ 54 h 157"/>
                  <a:gd name="T12" fmla="*/ 101 w 138"/>
                  <a:gd name="T13" fmla="*/ 46 h 157"/>
                  <a:gd name="T14" fmla="*/ 89 w 138"/>
                  <a:gd name="T15" fmla="*/ 43 h 157"/>
                  <a:gd name="T16" fmla="*/ 79 w 138"/>
                  <a:gd name="T17" fmla="*/ 39 h 157"/>
                  <a:gd name="T18" fmla="*/ 75 w 138"/>
                  <a:gd name="T19" fmla="*/ 35 h 157"/>
                  <a:gd name="T20" fmla="*/ 67 w 138"/>
                  <a:gd name="T21" fmla="*/ 33 h 157"/>
                  <a:gd name="T22" fmla="*/ 53 w 138"/>
                  <a:gd name="T23" fmla="*/ 25 h 157"/>
                  <a:gd name="T24" fmla="*/ 50 w 138"/>
                  <a:gd name="T25" fmla="*/ 3 h 157"/>
                  <a:gd name="T26" fmla="*/ 39 w 138"/>
                  <a:gd name="T27" fmla="*/ 3 h 157"/>
                  <a:gd name="T28" fmla="*/ 26 w 138"/>
                  <a:gd name="T29" fmla="*/ 9 h 157"/>
                  <a:gd name="T30" fmla="*/ 16 w 138"/>
                  <a:gd name="T31" fmla="*/ 14 h 157"/>
                  <a:gd name="T32" fmla="*/ 6 w 138"/>
                  <a:gd name="T33" fmla="*/ 16 h 157"/>
                  <a:gd name="T34" fmla="*/ 2 w 138"/>
                  <a:gd name="T35" fmla="*/ 15 h 157"/>
                  <a:gd name="T36" fmla="*/ 10 w 138"/>
                  <a:gd name="T37" fmla="*/ 31 h 157"/>
                  <a:gd name="T38" fmla="*/ 7 w 138"/>
                  <a:gd name="T39" fmla="*/ 37 h 157"/>
                  <a:gd name="T40" fmla="*/ 8 w 138"/>
                  <a:gd name="T41" fmla="*/ 53 h 157"/>
                  <a:gd name="T42" fmla="*/ 6 w 138"/>
                  <a:gd name="T43" fmla="*/ 62 h 157"/>
                  <a:gd name="T44" fmla="*/ 3 w 138"/>
                  <a:gd name="T45" fmla="*/ 72 h 157"/>
                  <a:gd name="T46" fmla="*/ 7 w 138"/>
                  <a:gd name="T47" fmla="*/ 77 h 157"/>
                  <a:gd name="T48" fmla="*/ 1 w 138"/>
                  <a:gd name="T49" fmla="*/ 86 h 157"/>
                  <a:gd name="T50" fmla="*/ 0 w 138"/>
                  <a:gd name="T51" fmla="*/ 91 h 157"/>
                  <a:gd name="T52" fmla="*/ 5 w 138"/>
                  <a:gd name="T53" fmla="*/ 96 h 157"/>
                  <a:gd name="T54" fmla="*/ 8 w 138"/>
                  <a:gd name="T55" fmla="*/ 108 h 157"/>
                  <a:gd name="T56" fmla="*/ 12 w 138"/>
                  <a:gd name="T57" fmla="*/ 115 h 157"/>
                  <a:gd name="T58" fmla="*/ 10 w 138"/>
                  <a:gd name="T59" fmla="*/ 123 h 157"/>
                  <a:gd name="T60" fmla="*/ 14 w 138"/>
                  <a:gd name="T61" fmla="*/ 132 h 157"/>
                  <a:gd name="T62" fmla="*/ 18 w 138"/>
                  <a:gd name="T63" fmla="*/ 142 h 157"/>
                  <a:gd name="T64" fmla="*/ 21 w 138"/>
                  <a:gd name="T65" fmla="*/ 155 h 157"/>
                  <a:gd name="T66" fmla="*/ 36 w 138"/>
                  <a:gd name="T67" fmla="*/ 146 h 157"/>
                  <a:gd name="T68" fmla="*/ 46 w 138"/>
                  <a:gd name="T69" fmla="*/ 145 h 157"/>
                  <a:gd name="T70" fmla="*/ 59 w 138"/>
                  <a:gd name="T71" fmla="*/ 151 h 157"/>
                  <a:gd name="T72" fmla="*/ 66 w 138"/>
                  <a:gd name="T73" fmla="*/ 144 h 157"/>
                  <a:gd name="T74" fmla="*/ 81 w 138"/>
                  <a:gd name="T75" fmla="*/ 144 h 157"/>
                  <a:gd name="T76" fmla="*/ 84 w 138"/>
                  <a:gd name="T77" fmla="*/ 127 h 157"/>
                  <a:gd name="T78" fmla="*/ 93 w 138"/>
                  <a:gd name="T79" fmla="*/ 116 h 157"/>
                  <a:gd name="T80" fmla="*/ 106 w 138"/>
                  <a:gd name="T81" fmla="*/ 114 h 157"/>
                  <a:gd name="T82" fmla="*/ 119 w 138"/>
                  <a:gd name="T83" fmla="*/ 112 h 157"/>
                  <a:gd name="T84" fmla="*/ 130 w 138"/>
                  <a:gd name="T85" fmla="*/ 117 h 157"/>
                  <a:gd name="T86" fmla="*/ 135 w 138"/>
                  <a:gd name="T87" fmla="*/ 109 h 157"/>
                  <a:gd name="T88" fmla="*/ 137 w 138"/>
                  <a:gd name="T89" fmla="*/ 9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8" h="157">
                    <a:moveTo>
                      <a:pt x="137" y="94"/>
                    </a:moveTo>
                    <a:cubicBezTo>
                      <a:pt x="135" y="89"/>
                      <a:pt x="130" y="88"/>
                      <a:pt x="130" y="83"/>
                    </a:cubicBezTo>
                    <a:cubicBezTo>
                      <a:pt x="130" y="78"/>
                      <a:pt x="128" y="77"/>
                      <a:pt x="121" y="77"/>
                    </a:cubicBezTo>
                    <a:cubicBezTo>
                      <a:pt x="113" y="78"/>
                      <a:pt x="109" y="76"/>
                      <a:pt x="108" y="72"/>
                    </a:cubicBezTo>
                    <a:cubicBezTo>
                      <a:pt x="108" y="67"/>
                      <a:pt x="104" y="64"/>
                      <a:pt x="107" y="62"/>
                    </a:cubicBezTo>
                    <a:cubicBezTo>
                      <a:pt x="110" y="61"/>
                      <a:pt x="105" y="58"/>
                      <a:pt x="105" y="54"/>
                    </a:cubicBezTo>
                    <a:cubicBezTo>
                      <a:pt x="106" y="50"/>
                      <a:pt x="103" y="48"/>
                      <a:pt x="101" y="46"/>
                    </a:cubicBezTo>
                    <a:cubicBezTo>
                      <a:pt x="99" y="44"/>
                      <a:pt x="89" y="47"/>
                      <a:pt x="89" y="43"/>
                    </a:cubicBezTo>
                    <a:cubicBezTo>
                      <a:pt x="89" y="40"/>
                      <a:pt x="83" y="39"/>
                      <a:pt x="79" y="39"/>
                    </a:cubicBezTo>
                    <a:cubicBezTo>
                      <a:pt x="76" y="39"/>
                      <a:pt x="78" y="35"/>
                      <a:pt x="75" y="35"/>
                    </a:cubicBezTo>
                    <a:cubicBezTo>
                      <a:pt x="71" y="35"/>
                      <a:pt x="72" y="33"/>
                      <a:pt x="67" y="33"/>
                    </a:cubicBezTo>
                    <a:cubicBezTo>
                      <a:pt x="62" y="34"/>
                      <a:pt x="59" y="32"/>
                      <a:pt x="53" y="25"/>
                    </a:cubicBezTo>
                    <a:cubicBezTo>
                      <a:pt x="48" y="19"/>
                      <a:pt x="49" y="7"/>
                      <a:pt x="50" y="3"/>
                    </a:cubicBezTo>
                    <a:cubicBezTo>
                      <a:pt x="51" y="0"/>
                      <a:pt x="43" y="3"/>
                      <a:pt x="39" y="3"/>
                    </a:cubicBezTo>
                    <a:cubicBezTo>
                      <a:pt x="35" y="3"/>
                      <a:pt x="30" y="6"/>
                      <a:pt x="26" y="9"/>
                    </a:cubicBezTo>
                    <a:cubicBezTo>
                      <a:pt x="21" y="11"/>
                      <a:pt x="18" y="11"/>
                      <a:pt x="16" y="14"/>
                    </a:cubicBezTo>
                    <a:cubicBezTo>
                      <a:pt x="14" y="16"/>
                      <a:pt x="10" y="17"/>
                      <a:pt x="6" y="16"/>
                    </a:cubicBezTo>
                    <a:cubicBezTo>
                      <a:pt x="5" y="16"/>
                      <a:pt x="4" y="15"/>
                      <a:pt x="2" y="15"/>
                    </a:cubicBezTo>
                    <a:cubicBezTo>
                      <a:pt x="4" y="20"/>
                      <a:pt x="9" y="28"/>
                      <a:pt x="10" y="31"/>
                    </a:cubicBezTo>
                    <a:cubicBezTo>
                      <a:pt x="12" y="35"/>
                      <a:pt x="9" y="36"/>
                      <a:pt x="7" y="37"/>
                    </a:cubicBezTo>
                    <a:cubicBezTo>
                      <a:pt x="6" y="38"/>
                      <a:pt x="8" y="50"/>
                      <a:pt x="8" y="53"/>
                    </a:cubicBezTo>
                    <a:cubicBezTo>
                      <a:pt x="9" y="56"/>
                      <a:pt x="4" y="61"/>
                      <a:pt x="6" y="62"/>
                    </a:cubicBezTo>
                    <a:cubicBezTo>
                      <a:pt x="8" y="64"/>
                      <a:pt x="3" y="69"/>
                      <a:pt x="3" y="72"/>
                    </a:cubicBezTo>
                    <a:cubicBezTo>
                      <a:pt x="3" y="75"/>
                      <a:pt x="7" y="75"/>
                      <a:pt x="7" y="77"/>
                    </a:cubicBezTo>
                    <a:cubicBezTo>
                      <a:pt x="7" y="80"/>
                      <a:pt x="4" y="85"/>
                      <a:pt x="1" y="86"/>
                    </a:cubicBezTo>
                    <a:cubicBezTo>
                      <a:pt x="0" y="87"/>
                      <a:pt x="0" y="89"/>
                      <a:pt x="0" y="91"/>
                    </a:cubicBezTo>
                    <a:cubicBezTo>
                      <a:pt x="1" y="91"/>
                      <a:pt x="1" y="94"/>
                      <a:pt x="5" y="96"/>
                    </a:cubicBezTo>
                    <a:cubicBezTo>
                      <a:pt x="9" y="99"/>
                      <a:pt x="4" y="104"/>
                      <a:pt x="8" y="108"/>
                    </a:cubicBezTo>
                    <a:cubicBezTo>
                      <a:pt x="11" y="112"/>
                      <a:pt x="15" y="113"/>
                      <a:pt x="12" y="115"/>
                    </a:cubicBezTo>
                    <a:cubicBezTo>
                      <a:pt x="10" y="117"/>
                      <a:pt x="13" y="121"/>
                      <a:pt x="10" y="123"/>
                    </a:cubicBezTo>
                    <a:cubicBezTo>
                      <a:pt x="7" y="125"/>
                      <a:pt x="11" y="131"/>
                      <a:pt x="14" y="132"/>
                    </a:cubicBezTo>
                    <a:cubicBezTo>
                      <a:pt x="17" y="133"/>
                      <a:pt x="15" y="139"/>
                      <a:pt x="18" y="142"/>
                    </a:cubicBezTo>
                    <a:cubicBezTo>
                      <a:pt x="21" y="145"/>
                      <a:pt x="20" y="152"/>
                      <a:pt x="21" y="155"/>
                    </a:cubicBezTo>
                    <a:cubicBezTo>
                      <a:pt x="22" y="157"/>
                      <a:pt x="31" y="151"/>
                      <a:pt x="36" y="146"/>
                    </a:cubicBezTo>
                    <a:cubicBezTo>
                      <a:pt x="41" y="140"/>
                      <a:pt x="41" y="145"/>
                      <a:pt x="46" y="145"/>
                    </a:cubicBezTo>
                    <a:cubicBezTo>
                      <a:pt x="51" y="146"/>
                      <a:pt x="57" y="146"/>
                      <a:pt x="59" y="151"/>
                    </a:cubicBezTo>
                    <a:cubicBezTo>
                      <a:pt x="61" y="155"/>
                      <a:pt x="64" y="146"/>
                      <a:pt x="66" y="144"/>
                    </a:cubicBezTo>
                    <a:cubicBezTo>
                      <a:pt x="67" y="142"/>
                      <a:pt x="79" y="145"/>
                      <a:pt x="81" y="144"/>
                    </a:cubicBezTo>
                    <a:cubicBezTo>
                      <a:pt x="83" y="143"/>
                      <a:pt x="84" y="129"/>
                      <a:pt x="84" y="127"/>
                    </a:cubicBezTo>
                    <a:cubicBezTo>
                      <a:pt x="84" y="124"/>
                      <a:pt x="89" y="119"/>
                      <a:pt x="93" y="116"/>
                    </a:cubicBezTo>
                    <a:cubicBezTo>
                      <a:pt x="97" y="113"/>
                      <a:pt x="103" y="115"/>
                      <a:pt x="106" y="114"/>
                    </a:cubicBezTo>
                    <a:cubicBezTo>
                      <a:pt x="110" y="112"/>
                      <a:pt x="115" y="112"/>
                      <a:pt x="119" y="112"/>
                    </a:cubicBezTo>
                    <a:cubicBezTo>
                      <a:pt x="124" y="112"/>
                      <a:pt x="127" y="117"/>
                      <a:pt x="130" y="117"/>
                    </a:cubicBezTo>
                    <a:cubicBezTo>
                      <a:pt x="133" y="117"/>
                      <a:pt x="136" y="113"/>
                      <a:pt x="135" y="109"/>
                    </a:cubicBezTo>
                    <a:cubicBezTo>
                      <a:pt x="135" y="105"/>
                      <a:pt x="138" y="99"/>
                      <a:pt x="137" y="94"/>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71" name="Freeform 117">
                <a:extLst>
                  <a:ext uri="{FF2B5EF4-FFF2-40B4-BE49-F238E27FC236}">
                    <a16:creationId xmlns:a16="http://schemas.microsoft.com/office/drawing/2014/main" id="{807E282C-9391-4ECC-A0BF-8999CDC5F705}"/>
                  </a:ext>
                </a:extLst>
              </p:cNvPr>
              <p:cNvSpPr>
                <a:spLocks/>
              </p:cNvSpPr>
              <p:nvPr/>
            </p:nvSpPr>
            <p:spPr bwMode="auto">
              <a:xfrm>
                <a:off x="2292350" y="4121151"/>
                <a:ext cx="319087" cy="461963"/>
              </a:xfrm>
              <a:custGeom>
                <a:avLst/>
                <a:gdLst>
                  <a:gd name="T0" fmla="*/ 134 w 146"/>
                  <a:gd name="T1" fmla="*/ 200 h 211"/>
                  <a:gd name="T2" fmla="*/ 134 w 146"/>
                  <a:gd name="T3" fmla="*/ 200 h 211"/>
                  <a:gd name="T4" fmla="*/ 135 w 146"/>
                  <a:gd name="T5" fmla="*/ 195 h 211"/>
                  <a:gd name="T6" fmla="*/ 141 w 146"/>
                  <a:gd name="T7" fmla="*/ 186 h 211"/>
                  <a:gd name="T8" fmla="*/ 137 w 146"/>
                  <a:gd name="T9" fmla="*/ 181 h 211"/>
                  <a:gd name="T10" fmla="*/ 140 w 146"/>
                  <a:gd name="T11" fmla="*/ 171 h 211"/>
                  <a:gd name="T12" fmla="*/ 142 w 146"/>
                  <a:gd name="T13" fmla="*/ 162 h 211"/>
                  <a:gd name="T14" fmla="*/ 141 w 146"/>
                  <a:gd name="T15" fmla="*/ 146 h 211"/>
                  <a:gd name="T16" fmla="*/ 144 w 146"/>
                  <a:gd name="T17" fmla="*/ 140 h 211"/>
                  <a:gd name="T18" fmla="*/ 136 w 146"/>
                  <a:gd name="T19" fmla="*/ 124 h 211"/>
                  <a:gd name="T20" fmla="*/ 126 w 146"/>
                  <a:gd name="T21" fmla="*/ 125 h 211"/>
                  <a:gd name="T22" fmla="*/ 123 w 146"/>
                  <a:gd name="T23" fmla="*/ 110 h 211"/>
                  <a:gd name="T24" fmla="*/ 118 w 146"/>
                  <a:gd name="T25" fmla="*/ 111 h 211"/>
                  <a:gd name="T26" fmla="*/ 106 w 146"/>
                  <a:gd name="T27" fmla="*/ 113 h 211"/>
                  <a:gd name="T28" fmla="*/ 100 w 146"/>
                  <a:gd name="T29" fmla="*/ 106 h 211"/>
                  <a:gd name="T30" fmla="*/ 94 w 146"/>
                  <a:gd name="T31" fmla="*/ 102 h 211"/>
                  <a:gd name="T32" fmla="*/ 90 w 146"/>
                  <a:gd name="T33" fmla="*/ 92 h 211"/>
                  <a:gd name="T34" fmla="*/ 87 w 146"/>
                  <a:gd name="T35" fmla="*/ 83 h 211"/>
                  <a:gd name="T36" fmla="*/ 88 w 146"/>
                  <a:gd name="T37" fmla="*/ 75 h 211"/>
                  <a:gd name="T38" fmla="*/ 93 w 146"/>
                  <a:gd name="T39" fmla="*/ 69 h 211"/>
                  <a:gd name="T40" fmla="*/ 97 w 146"/>
                  <a:gd name="T41" fmla="*/ 59 h 211"/>
                  <a:gd name="T42" fmla="*/ 107 w 146"/>
                  <a:gd name="T43" fmla="*/ 52 h 211"/>
                  <a:gd name="T44" fmla="*/ 121 w 146"/>
                  <a:gd name="T45" fmla="*/ 47 h 211"/>
                  <a:gd name="T46" fmla="*/ 130 w 146"/>
                  <a:gd name="T47" fmla="*/ 46 h 211"/>
                  <a:gd name="T48" fmla="*/ 123 w 146"/>
                  <a:gd name="T49" fmla="*/ 41 h 211"/>
                  <a:gd name="T50" fmla="*/ 129 w 146"/>
                  <a:gd name="T51" fmla="*/ 32 h 211"/>
                  <a:gd name="T52" fmla="*/ 121 w 146"/>
                  <a:gd name="T53" fmla="*/ 25 h 211"/>
                  <a:gd name="T54" fmla="*/ 113 w 146"/>
                  <a:gd name="T55" fmla="*/ 25 h 211"/>
                  <a:gd name="T56" fmla="*/ 106 w 146"/>
                  <a:gd name="T57" fmla="*/ 26 h 211"/>
                  <a:gd name="T58" fmla="*/ 93 w 146"/>
                  <a:gd name="T59" fmla="*/ 24 h 211"/>
                  <a:gd name="T60" fmla="*/ 89 w 146"/>
                  <a:gd name="T61" fmla="*/ 17 h 211"/>
                  <a:gd name="T62" fmla="*/ 82 w 146"/>
                  <a:gd name="T63" fmla="*/ 10 h 211"/>
                  <a:gd name="T64" fmla="*/ 75 w 146"/>
                  <a:gd name="T65" fmla="*/ 1 h 211"/>
                  <a:gd name="T66" fmla="*/ 66 w 146"/>
                  <a:gd name="T67" fmla="*/ 1 h 211"/>
                  <a:gd name="T68" fmla="*/ 68 w 146"/>
                  <a:gd name="T69" fmla="*/ 9 h 211"/>
                  <a:gd name="T70" fmla="*/ 62 w 146"/>
                  <a:gd name="T71" fmla="*/ 21 h 211"/>
                  <a:gd name="T72" fmla="*/ 40 w 146"/>
                  <a:gd name="T73" fmla="*/ 33 h 211"/>
                  <a:gd name="T74" fmla="*/ 30 w 146"/>
                  <a:gd name="T75" fmla="*/ 51 h 211"/>
                  <a:gd name="T76" fmla="*/ 22 w 146"/>
                  <a:gd name="T77" fmla="*/ 51 h 211"/>
                  <a:gd name="T78" fmla="*/ 13 w 146"/>
                  <a:gd name="T79" fmla="*/ 49 h 211"/>
                  <a:gd name="T80" fmla="*/ 13 w 146"/>
                  <a:gd name="T81" fmla="*/ 43 h 211"/>
                  <a:gd name="T82" fmla="*/ 11 w 146"/>
                  <a:gd name="T83" fmla="*/ 37 h 211"/>
                  <a:gd name="T84" fmla="*/ 2 w 146"/>
                  <a:gd name="T85" fmla="*/ 47 h 211"/>
                  <a:gd name="T86" fmla="*/ 6 w 146"/>
                  <a:gd name="T87" fmla="*/ 63 h 211"/>
                  <a:gd name="T88" fmla="*/ 2 w 146"/>
                  <a:gd name="T89" fmla="*/ 66 h 211"/>
                  <a:gd name="T90" fmla="*/ 15 w 146"/>
                  <a:gd name="T91" fmla="*/ 75 h 211"/>
                  <a:gd name="T92" fmla="*/ 26 w 146"/>
                  <a:gd name="T93" fmla="*/ 91 h 211"/>
                  <a:gd name="T94" fmla="*/ 34 w 146"/>
                  <a:gd name="T95" fmla="*/ 108 h 211"/>
                  <a:gd name="T96" fmla="*/ 51 w 146"/>
                  <a:gd name="T97" fmla="*/ 141 h 211"/>
                  <a:gd name="T98" fmla="*/ 58 w 146"/>
                  <a:gd name="T99" fmla="*/ 156 h 211"/>
                  <a:gd name="T100" fmla="*/ 62 w 146"/>
                  <a:gd name="T101" fmla="*/ 166 h 211"/>
                  <a:gd name="T102" fmla="*/ 80 w 146"/>
                  <a:gd name="T103" fmla="*/ 179 h 211"/>
                  <a:gd name="T104" fmla="*/ 113 w 146"/>
                  <a:gd name="T105" fmla="*/ 199 h 211"/>
                  <a:gd name="T106" fmla="*/ 126 w 146"/>
                  <a:gd name="T107" fmla="*/ 209 h 211"/>
                  <a:gd name="T108" fmla="*/ 127 w 146"/>
                  <a:gd name="T109" fmla="*/ 211 h 211"/>
                  <a:gd name="T110" fmla="*/ 129 w 146"/>
                  <a:gd name="T111" fmla="*/ 209 h 211"/>
                  <a:gd name="T112" fmla="*/ 134 w 146"/>
                  <a:gd name="T113" fmla="*/ 20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 h="211">
                    <a:moveTo>
                      <a:pt x="134" y="200"/>
                    </a:moveTo>
                    <a:cubicBezTo>
                      <a:pt x="134" y="200"/>
                      <a:pt x="134" y="200"/>
                      <a:pt x="134" y="200"/>
                    </a:cubicBezTo>
                    <a:cubicBezTo>
                      <a:pt x="134" y="198"/>
                      <a:pt x="134" y="196"/>
                      <a:pt x="135" y="195"/>
                    </a:cubicBezTo>
                    <a:cubicBezTo>
                      <a:pt x="138" y="194"/>
                      <a:pt x="141" y="189"/>
                      <a:pt x="141" y="186"/>
                    </a:cubicBezTo>
                    <a:cubicBezTo>
                      <a:pt x="141" y="184"/>
                      <a:pt x="137" y="184"/>
                      <a:pt x="137" y="181"/>
                    </a:cubicBezTo>
                    <a:cubicBezTo>
                      <a:pt x="137" y="178"/>
                      <a:pt x="142" y="173"/>
                      <a:pt x="140" y="171"/>
                    </a:cubicBezTo>
                    <a:cubicBezTo>
                      <a:pt x="138" y="170"/>
                      <a:pt x="143" y="165"/>
                      <a:pt x="142" y="162"/>
                    </a:cubicBezTo>
                    <a:cubicBezTo>
                      <a:pt x="142" y="159"/>
                      <a:pt x="140" y="147"/>
                      <a:pt x="141" y="146"/>
                    </a:cubicBezTo>
                    <a:cubicBezTo>
                      <a:pt x="143" y="145"/>
                      <a:pt x="146" y="144"/>
                      <a:pt x="144" y="140"/>
                    </a:cubicBezTo>
                    <a:cubicBezTo>
                      <a:pt x="143" y="137"/>
                      <a:pt x="138" y="129"/>
                      <a:pt x="136" y="124"/>
                    </a:cubicBezTo>
                    <a:cubicBezTo>
                      <a:pt x="133" y="124"/>
                      <a:pt x="128" y="124"/>
                      <a:pt x="126" y="125"/>
                    </a:cubicBezTo>
                    <a:cubicBezTo>
                      <a:pt x="122" y="126"/>
                      <a:pt x="123" y="114"/>
                      <a:pt x="123" y="110"/>
                    </a:cubicBezTo>
                    <a:cubicBezTo>
                      <a:pt x="123" y="106"/>
                      <a:pt x="119" y="108"/>
                      <a:pt x="118" y="111"/>
                    </a:cubicBezTo>
                    <a:cubicBezTo>
                      <a:pt x="117" y="114"/>
                      <a:pt x="111" y="113"/>
                      <a:pt x="106" y="113"/>
                    </a:cubicBezTo>
                    <a:cubicBezTo>
                      <a:pt x="101" y="113"/>
                      <a:pt x="103" y="106"/>
                      <a:pt x="100" y="106"/>
                    </a:cubicBezTo>
                    <a:cubicBezTo>
                      <a:pt x="97" y="107"/>
                      <a:pt x="94" y="105"/>
                      <a:pt x="94" y="102"/>
                    </a:cubicBezTo>
                    <a:cubicBezTo>
                      <a:pt x="95" y="99"/>
                      <a:pt x="92" y="96"/>
                      <a:pt x="90" y="92"/>
                    </a:cubicBezTo>
                    <a:cubicBezTo>
                      <a:pt x="87" y="89"/>
                      <a:pt x="85" y="85"/>
                      <a:pt x="87" y="83"/>
                    </a:cubicBezTo>
                    <a:cubicBezTo>
                      <a:pt x="89" y="80"/>
                      <a:pt x="85" y="78"/>
                      <a:pt x="88" y="75"/>
                    </a:cubicBezTo>
                    <a:cubicBezTo>
                      <a:pt x="91" y="72"/>
                      <a:pt x="94" y="73"/>
                      <a:pt x="93" y="69"/>
                    </a:cubicBezTo>
                    <a:cubicBezTo>
                      <a:pt x="92" y="65"/>
                      <a:pt x="97" y="63"/>
                      <a:pt x="97" y="59"/>
                    </a:cubicBezTo>
                    <a:cubicBezTo>
                      <a:pt x="97" y="54"/>
                      <a:pt x="102" y="56"/>
                      <a:pt x="107" y="52"/>
                    </a:cubicBezTo>
                    <a:cubicBezTo>
                      <a:pt x="112" y="48"/>
                      <a:pt x="117" y="50"/>
                      <a:pt x="121" y="47"/>
                    </a:cubicBezTo>
                    <a:cubicBezTo>
                      <a:pt x="124" y="44"/>
                      <a:pt x="127" y="46"/>
                      <a:pt x="130" y="46"/>
                    </a:cubicBezTo>
                    <a:cubicBezTo>
                      <a:pt x="128" y="44"/>
                      <a:pt x="124" y="43"/>
                      <a:pt x="123" y="41"/>
                    </a:cubicBezTo>
                    <a:cubicBezTo>
                      <a:pt x="122" y="39"/>
                      <a:pt x="127" y="34"/>
                      <a:pt x="129" y="32"/>
                    </a:cubicBezTo>
                    <a:cubicBezTo>
                      <a:pt x="130" y="29"/>
                      <a:pt x="123" y="26"/>
                      <a:pt x="121" y="25"/>
                    </a:cubicBezTo>
                    <a:cubicBezTo>
                      <a:pt x="119" y="24"/>
                      <a:pt x="115" y="26"/>
                      <a:pt x="113" y="25"/>
                    </a:cubicBezTo>
                    <a:cubicBezTo>
                      <a:pt x="111" y="24"/>
                      <a:pt x="108" y="25"/>
                      <a:pt x="106" y="26"/>
                    </a:cubicBezTo>
                    <a:cubicBezTo>
                      <a:pt x="105" y="27"/>
                      <a:pt x="93" y="28"/>
                      <a:pt x="93" y="24"/>
                    </a:cubicBezTo>
                    <a:cubicBezTo>
                      <a:pt x="94" y="21"/>
                      <a:pt x="89" y="20"/>
                      <a:pt x="89" y="17"/>
                    </a:cubicBezTo>
                    <a:cubicBezTo>
                      <a:pt x="90" y="15"/>
                      <a:pt x="86" y="11"/>
                      <a:pt x="82" y="10"/>
                    </a:cubicBezTo>
                    <a:cubicBezTo>
                      <a:pt x="78" y="10"/>
                      <a:pt x="79" y="3"/>
                      <a:pt x="75" y="1"/>
                    </a:cubicBezTo>
                    <a:cubicBezTo>
                      <a:pt x="74" y="0"/>
                      <a:pt x="69" y="0"/>
                      <a:pt x="66" y="1"/>
                    </a:cubicBezTo>
                    <a:cubicBezTo>
                      <a:pt x="70" y="5"/>
                      <a:pt x="71" y="7"/>
                      <a:pt x="68" y="9"/>
                    </a:cubicBezTo>
                    <a:cubicBezTo>
                      <a:pt x="65" y="12"/>
                      <a:pt x="68" y="12"/>
                      <a:pt x="62" y="21"/>
                    </a:cubicBezTo>
                    <a:cubicBezTo>
                      <a:pt x="56" y="29"/>
                      <a:pt x="45" y="31"/>
                      <a:pt x="40" y="33"/>
                    </a:cubicBezTo>
                    <a:cubicBezTo>
                      <a:pt x="35" y="34"/>
                      <a:pt x="33" y="44"/>
                      <a:pt x="30" y="51"/>
                    </a:cubicBezTo>
                    <a:cubicBezTo>
                      <a:pt x="27" y="57"/>
                      <a:pt x="25" y="55"/>
                      <a:pt x="22" y="51"/>
                    </a:cubicBezTo>
                    <a:cubicBezTo>
                      <a:pt x="19" y="47"/>
                      <a:pt x="17" y="52"/>
                      <a:pt x="13" y="49"/>
                    </a:cubicBezTo>
                    <a:cubicBezTo>
                      <a:pt x="10" y="46"/>
                      <a:pt x="11" y="46"/>
                      <a:pt x="13" y="43"/>
                    </a:cubicBezTo>
                    <a:cubicBezTo>
                      <a:pt x="14" y="42"/>
                      <a:pt x="13" y="39"/>
                      <a:pt x="11" y="37"/>
                    </a:cubicBezTo>
                    <a:cubicBezTo>
                      <a:pt x="7" y="38"/>
                      <a:pt x="3" y="43"/>
                      <a:pt x="2" y="47"/>
                    </a:cubicBezTo>
                    <a:cubicBezTo>
                      <a:pt x="0" y="51"/>
                      <a:pt x="5" y="60"/>
                      <a:pt x="6" y="63"/>
                    </a:cubicBezTo>
                    <a:cubicBezTo>
                      <a:pt x="7" y="66"/>
                      <a:pt x="3" y="63"/>
                      <a:pt x="2" y="66"/>
                    </a:cubicBezTo>
                    <a:cubicBezTo>
                      <a:pt x="2" y="68"/>
                      <a:pt x="11" y="72"/>
                      <a:pt x="15" y="75"/>
                    </a:cubicBezTo>
                    <a:cubicBezTo>
                      <a:pt x="19" y="78"/>
                      <a:pt x="22" y="87"/>
                      <a:pt x="26" y="91"/>
                    </a:cubicBezTo>
                    <a:cubicBezTo>
                      <a:pt x="30" y="95"/>
                      <a:pt x="30" y="98"/>
                      <a:pt x="34" y="108"/>
                    </a:cubicBezTo>
                    <a:cubicBezTo>
                      <a:pt x="38" y="118"/>
                      <a:pt x="46" y="134"/>
                      <a:pt x="51" y="141"/>
                    </a:cubicBezTo>
                    <a:cubicBezTo>
                      <a:pt x="57" y="148"/>
                      <a:pt x="59" y="154"/>
                      <a:pt x="58" y="156"/>
                    </a:cubicBezTo>
                    <a:cubicBezTo>
                      <a:pt x="57" y="158"/>
                      <a:pt x="58" y="163"/>
                      <a:pt x="62" y="166"/>
                    </a:cubicBezTo>
                    <a:cubicBezTo>
                      <a:pt x="66" y="169"/>
                      <a:pt x="70" y="173"/>
                      <a:pt x="80" y="179"/>
                    </a:cubicBezTo>
                    <a:cubicBezTo>
                      <a:pt x="91" y="184"/>
                      <a:pt x="110" y="194"/>
                      <a:pt x="113" y="199"/>
                    </a:cubicBezTo>
                    <a:cubicBezTo>
                      <a:pt x="115" y="203"/>
                      <a:pt x="124" y="208"/>
                      <a:pt x="126" y="209"/>
                    </a:cubicBezTo>
                    <a:cubicBezTo>
                      <a:pt x="127" y="209"/>
                      <a:pt x="127" y="210"/>
                      <a:pt x="127" y="211"/>
                    </a:cubicBezTo>
                    <a:cubicBezTo>
                      <a:pt x="128" y="210"/>
                      <a:pt x="129" y="210"/>
                      <a:pt x="129" y="209"/>
                    </a:cubicBezTo>
                    <a:cubicBezTo>
                      <a:pt x="133" y="208"/>
                      <a:pt x="133" y="202"/>
                      <a:pt x="134" y="200"/>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72" name="Freeform 118">
                <a:extLst>
                  <a:ext uri="{FF2B5EF4-FFF2-40B4-BE49-F238E27FC236}">
                    <a16:creationId xmlns:a16="http://schemas.microsoft.com/office/drawing/2014/main" id="{167EF63C-5B38-4925-B14F-9949D332C3E6}"/>
                  </a:ext>
                </a:extLst>
              </p:cNvPr>
              <p:cNvSpPr>
                <a:spLocks/>
              </p:cNvSpPr>
              <p:nvPr/>
            </p:nvSpPr>
            <p:spPr bwMode="auto">
              <a:xfrm>
                <a:off x="2489200" y="3813175"/>
                <a:ext cx="344487" cy="287337"/>
              </a:xfrm>
              <a:custGeom>
                <a:avLst/>
                <a:gdLst>
                  <a:gd name="T0" fmla="*/ 16 w 157"/>
                  <a:gd name="T1" fmla="*/ 8 h 131"/>
                  <a:gd name="T2" fmla="*/ 6 w 157"/>
                  <a:gd name="T3" fmla="*/ 21 h 131"/>
                  <a:gd name="T4" fmla="*/ 4 w 157"/>
                  <a:gd name="T5" fmla="*/ 29 h 131"/>
                  <a:gd name="T6" fmla="*/ 3 w 157"/>
                  <a:gd name="T7" fmla="*/ 35 h 131"/>
                  <a:gd name="T8" fmla="*/ 8 w 157"/>
                  <a:gd name="T9" fmla="*/ 37 h 131"/>
                  <a:gd name="T10" fmla="*/ 13 w 157"/>
                  <a:gd name="T11" fmla="*/ 44 h 131"/>
                  <a:gd name="T12" fmla="*/ 20 w 157"/>
                  <a:gd name="T13" fmla="*/ 59 h 131"/>
                  <a:gd name="T14" fmla="*/ 39 w 157"/>
                  <a:gd name="T15" fmla="*/ 61 h 131"/>
                  <a:gd name="T16" fmla="*/ 55 w 157"/>
                  <a:gd name="T17" fmla="*/ 68 h 131"/>
                  <a:gd name="T18" fmla="*/ 68 w 157"/>
                  <a:gd name="T19" fmla="*/ 71 h 131"/>
                  <a:gd name="T20" fmla="*/ 66 w 157"/>
                  <a:gd name="T21" fmla="*/ 92 h 131"/>
                  <a:gd name="T22" fmla="*/ 70 w 157"/>
                  <a:gd name="T23" fmla="*/ 101 h 131"/>
                  <a:gd name="T24" fmla="*/ 70 w 157"/>
                  <a:gd name="T25" fmla="*/ 109 h 131"/>
                  <a:gd name="T26" fmla="*/ 72 w 157"/>
                  <a:gd name="T27" fmla="*/ 115 h 131"/>
                  <a:gd name="T28" fmla="*/ 70 w 157"/>
                  <a:gd name="T29" fmla="*/ 116 h 131"/>
                  <a:gd name="T30" fmla="*/ 79 w 157"/>
                  <a:gd name="T31" fmla="*/ 127 h 131"/>
                  <a:gd name="T32" fmla="*/ 86 w 157"/>
                  <a:gd name="T33" fmla="*/ 130 h 131"/>
                  <a:gd name="T34" fmla="*/ 92 w 157"/>
                  <a:gd name="T35" fmla="*/ 129 h 131"/>
                  <a:gd name="T36" fmla="*/ 99 w 157"/>
                  <a:gd name="T37" fmla="*/ 125 h 131"/>
                  <a:gd name="T38" fmla="*/ 107 w 157"/>
                  <a:gd name="T39" fmla="*/ 121 h 131"/>
                  <a:gd name="T40" fmla="*/ 113 w 157"/>
                  <a:gd name="T41" fmla="*/ 115 h 131"/>
                  <a:gd name="T42" fmla="*/ 115 w 157"/>
                  <a:gd name="T43" fmla="*/ 110 h 131"/>
                  <a:gd name="T44" fmla="*/ 109 w 157"/>
                  <a:gd name="T45" fmla="*/ 109 h 131"/>
                  <a:gd name="T46" fmla="*/ 106 w 157"/>
                  <a:gd name="T47" fmla="*/ 102 h 131"/>
                  <a:gd name="T48" fmla="*/ 101 w 157"/>
                  <a:gd name="T49" fmla="*/ 93 h 131"/>
                  <a:gd name="T50" fmla="*/ 109 w 157"/>
                  <a:gd name="T51" fmla="*/ 92 h 131"/>
                  <a:gd name="T52" fmla="*/ 119 w 157"/>
                  <a:gd name="T53" fmla="*/ 95 h 131"/>
                  <a:gd name="T54" fmla="*/ 123 w 157"/>
                  <a:gd name="T55" fmla="*/ 96 h 131"/>
                  <a:gd name="T56" fmla="*/ 131 w 157"/>
                  <a:gd name="T57" fmla="*/ 91 h 131"/>
                  <a:gd name="T58" fmla="*/ 145 w 157"/>
                  <a:gd name="T59" fmla="*/ 86 h 131"/>
                  <a:gd name="T60" fmla="*/ 148 w 157"/>
                  <a:gd name="T61" fmla="*/ 82 h 131"/>
                  <a:gd name="T62" fmla="*/ 140 w 157"/>
                  <a:gd name="T63" fmla="*/ 73 h 131"/>
                  <a:gd name="T64" fmla="*/ 142 w 157"/>
                  <a:gd name="T65" fmla="*/ 67 h 131"/>
                  <a:gd name="T66" fmla="*/ 147 w 157"/>
                  <a:gd name="T67" fmla="*/ 62 h 131"/>
                  <a:gd name="T68" fmla="*/ 149 w 157"/>
                  <a:gd name="T69" fmla="*/ 55 h 131"/>
                  <a:gd name="T70" fmla="*/ 153 w 157"/>
                  <a:gd name="T71" fmla="*/ 48 h 131"/>
                  <a:gd name="T72" fmla="*/ 157 w 157"/>
                  <a:gd name="T73" fmla="*/ 42 h 131"/>
                  <a:gd name="T74" fmla="*/ 140 w 157"/>
                  <a:gd name="T75" fmla="*/ 41 h 131"/>
                  <a:gd name="T76" fmla="*/ 143 w 157"/>
                  <a:gd name="T77" fmla="*/ 31 h 131"/>
                  <a:gd name="T78" fmla="*/ 127 w 157"/>
                  <a:gd name="T79" fmla="*/ 25 h 131"/>
                  <a:gd name="T80" fmla="*/ 128 w 157"/>
                  <a:gd name="T81" fmla="*/ 19 h 131"/>
                  <a:gd name="T82" fmla="*/ 119 w 157"/>
                  <a:gd name="T83" fmla="*/ 16 h 131"/>
                  <a:gd name="T84" fmla="*/ 97 w 157"/>
                  <a:gd name="T85" fmla="*/ 24 h 131"/>
                  <a:gd name="T86" fmla="*/ 76 w 157"/>
                  <a:gd name="T87" fmla="*/ 18 h 131"/>
                  <a:gd name="T88" fmla="*/ 61 w 157"/>
                  <a:gd name="T89" fmla="*/ 15 h 131"/>
                  <a:gd name="T90" fmla="*/ 52 w 157"/>
                  <a:gd name="T91" fmla="*/ 6 h 131"/>
                  <a:gd name="T92" fmla="*/ 43 w 157"/>
                  <a:gd name="T93" fmla="*/ 0 h 131"/>
                  <a:gd name="T94" fmla="*/ 39 w 157"/>
                  <a:gd name="T95" fmla="*/ 7 h 131"/>
                  <a:gd name="T96" fmla="*/ 24 w 157"/>
                  <a:gd name="T97" fmla="*/ 16 h 131"/>
                  <a:gd name="T98" fmla="*/ 28 w 157"/>
                  <a:gd name="T99" fmla="*/ 33 h 131"/>
                  <a:gd name="T100" fmla="*/ 16 w 157"/>
                  <a:gd name="T101" fmla="*/ 29 h 131"/>
                  <a:gd name="T102" fmla="*/ 21 w 157"/>
                  <a:gd name="T103" fmla="*/ 14 h 131"/>
                  <a:gd name="T104" fmla="*/ 19 w 157"/>
                  <a:gd name="T105" fmla="*/ 6 h 131"/>
                  <a:gd name="T106" fmla="*/ 16 w 157"/>
                  <a:gd name="T107" fmla="*/ 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31">
                    <a:moveTo>
                      <a:pt x="16" y="8"/>
                    </a:moveTo>
                    <a:cubicBezTo>
                      <a:pt x="13" y="13"/>
                      <a:pt x="6" y="17"/>
                      <a:pt x="6" y="21"/>
                    </a:cubicBezTo>
                    <a:cubicBezTo>
                      <a:pt x="6" y="26"/>
                      <a:pt x="6" y="27"/>
                      <a:pt x="4" y="29"/>
                    </a:cubicBezTo>
                    <a:cubicBezTo>
                      <a:pt x="3" y="32"/>
                      <a:pt x="0" y="35"/>
                      <a:pt x="3" y="35"/>
                    </a:cubicBezTo>
                    <a:cubicBezTo>
                      <a:pt x="5" y="34"/>
                      <a:pt x="8" y="34"/>
                      <a:pt x="8" y="37"/>
                    </a:cubicBezTo>
                    <a:cubicBezTo>
                      <a:pt x="8" y="40"/>
                      <a:pt x="13" y="40"/>
                      <a:pt x="13" y="44"/>
                    </a:cubicBezTo>
                    <a:cubicBezTo>
                      <a:pt x="12" y="49"/>
                      <a:pt x="11" y="60"/>
                      <a:pt x="20" y="59"/>
                    </a:cubicBezTo>
                    <a:cubicBezTo>
                      <a:pt x="30" y="59"/>
                      <a:pt x="35" y="56"/>
                      <a:pt x="39" y="61"/>
                    </a:cubicBezTo>
                    <a:cubicBezTo>
                      <a:pt x="44" y="66"/>
                      <a:pt x="49" y="69"/>
                      <a:pt x="55" y="68"/>
                    </a:cubicBezTo>
                    <a:cubicBezTo>
                      <a:pt x="62" y="67"/>
                      <a:pt x="72" y="66"/>
                      <a:pt x="68" y="71"/>
                    </a:cubicBezTo>
                    <a:cubicBezTo>
                      <a:pt x="65" y="77"/>
                      <a:pt x="63" y="89"/>
                      <a:pt x="66" y="92"/>
                    </a:cubicBezTo>
                    <a:cubicBezTo>
                      <a:pt x="69" y="95"/>
                      <a:pt x="73" y="98"/>
                      <a:pt x="70" y="101"/>
                    </a:cubicBezTo>
                    <a:cubicBezTo>
                      <a:pt x="68" y="103"/>
                      <a:pt x="67" y="107"/>
                      <a:pt x="70" y="109"/>
                    </a:cubicBezTo>
                    <a:cubicBezTo>
                      <a:pt x="73" y="112"/>
                      <a:pt x="72" y="114"/>
                      <a:pt x="72" y="115"/>
                    </a:cubicBezTo>
                    <a:cubicBezTo>
                      <a:pt x="72" y="115"/>
                      <a:pt x="71" y="115"/>
                      <a:pt x="70" y="116"/>
                    </a:cubicBezTo>
                    <a:cubicBezTo>
                      <a:pt x="75" y="120"/>
                      <a:pt x="76" y="125"/>
                      <a:pt x="79" y="127"/>
                    </a:cubicBezTo>
                    <a:cubicBezTo>
                      <a:pt x="82" y="130"/>
                      <a:pt x="83" y="131"/>
                      <a:pt x="86" y="130"/>
                    </a:cubicBezTo>
                    <a:cubicBezTo>
                      <a:pt x="88" y="129"/>
                      <a:pt x="90" y="128"/>
                      <a:pt x="92" y="129"/>
                    </a:cubicBezTo>
                    <a:cubicBezTo>
                      <a:pt x="94" y="130"/>
                      <a:pt x="96" y="128"/>
                      <a:pt x="99" y="125"/>
                    </a:cubicBezTo>
                    <a:cubicBezTo>
                      <a:pt x="102" y="122"/>
                      <a:pt x="106" y="125"/>
                      <a:pt x="107" y="121"/>
                    </a:cubicBezTo>
                    <a:cubicBezTo>
                      <a:pt x="108" y="118"/>
                      <a:pt x="110" y="116"/>
                      <a:pt x="113" y="115"/>
                    </a:cubicBezTo>
                    <a:cubicBezTo>
                      <a:pt x="117" y="114"/>
                      <a:pt x="117" y="110"/>
                      <a:pt x="115" y="110"/>
                    </a:cubicBezTo>
                    <a:cubicBezTo>
                      <a:pt x="112" y="110"/>
                      <a:pt x="109" y="113"/>
                      <a:pt x="109" y="109"/>
                    </a:cubicBezTo>
                    <a:cubicBezTo>
                      <a:pt x="109" y="105"/>
                      <a:pt x="106" y="106"/>
                      <a:pt x="106" y="102"/>
                    </a:cubicBezTo>
                    <a:cubicBezTo>
                      <a:pt x="106" y="98"/>
                      <a:pt x="106" y="96"/>
                      <a:pt x="101" y="93"/>
                    </a:cubicBezTo>
                    <a:cubicBezTo>
                      <a:pt x="97" y="91"/>
                      <a:pt x="107" y="90"/>
                      <a:pt x="109" y="92"/>
                    </a:cubicBezTo>
                    <a:cubicBezTo>
                      <a:pt x="111" y="94"/>
                      <a:pt x="118" y="92"/>
                      <a:pt x="119" y="95"/>
                    </a:cubicBezTo>
                    <a:cubicBezTo>
                      <a:pt x="119" y="98"/>
                      <a:pt x="123" y="100"/>
                      <a:pt x="123" y="96"/>
                    </a:cubicBezTo>
                    <a:cubicBezTo>
                      <a:pt x="123" y="92"/>
                      <a:pt x="127" y="91"/>
                      <a:pt x="131" y="91"/>
                    </a:cubicBezTo>
                    <a:cubicBezTo>
                      <a:pt x="134" y="92"/>
                      <a:pt x="142" y="87"/>
                      <a:pt x="145" y="86"/>
                    </a:cubicBezTo>
                    <a:cubicBezTo>
                      <a:pt x="146" y="85"/>
                      <a:pt x="147" y="84"/>
                      <a:pt x="148" y="82"/>
                    </a:cubicBezTo>
                    <a:cubicBezTo>
                      <a:pt x="146" y="79"/>
                      <a:pt x="142" y="74"/>
                      <a:pt x="140" y="73"/>
                    </a:cubicBezTo>
                    <a:cubicBezTo>
                      <a:pt x="138" y="71"/>
                      <a:pt x="142" y="70"/>
                      <a:pt x="142" y="67"/>
                    </a:cubicBezTo>
                    <a:cubicBezTo>
                      <a:pt x="141" y="64"/>
                      <a:pt x="142" y="62"/>
                      <a:pt x="147" y="62"/>
                    </a:cubicBezTo>
                    <a:cubicBezTo>
                      <a:pt x="152" y="61"/>
                      <a:pt x="151" y="57"/>
                      <a:pt x="149" y="55"/>
                    </a:cubicBezTo>
                    <a:cubicBezTo>
                      <a:pt x="146" y="54"/>
                      <a:pt x="150" y="49"/>
                      <a:pt x="153" y="48"/>
                    </a:cubicBezTo>
                    <a:cubicBezTo>
                      <a:pt x="154" y="47"/>
                      <a:pt x="155" y="45"/>
                      <a:pt x="157" y="42"/>
                    </a:cubicBezTo>
                    <a:cubicBezTo>
                      <a:pt x="151" y="40"/>
                      <a:pt x="144" y="40"/>
                      <a:pt x="140" y="41"/>
                    </a:cubicBezTo>
                    <a:cubicBezTo>
                      <a:pt x="136" y="41"/>
                      <a:pt x="143" y="36"/>
                      <a:pt x="143" y="31"/>
                    </a:cubicBezTo>
                    <a:cubicBezTo>
                      <a:pt x="144" y="27"/>
                      <a:pt x="131" y="26"/>
                      <a:pt x="127" y="25"/>
                    </a:cubicBezTo>
                    <a:cubicBezTo>
                      <a:pt x="122" y="24"/>
                      <a:pt x="123" y="19"/>
                      <a:pt x="128" y="19"/>
                    </a:cubicBezTo>
                    <a:cubicBezTo>
                      <a:pt x="133" y="19"/>
                      <a:pt x="125" y="15"/>
                      <a:pt x="119" y="16"/>
                    </a:cubicBezTo>
                    <a:cubicBezTo>
                      <a:pt x="112" y="17"/>
                      <a:pt x="102" y="21"/>
                      <a:pt x="97" y="24"/>
                    </a:cubicBezTo>
                    <a:cubicBezTo>
                      <a:pt x="91" y="27"/>
                      <a:pt x="82" y="15"/>
                      <a:pt x="76" y="18"/>
                    </a:cubicBezTo>
                    <a:cubicBezTo>
                      <a:pt x="69" y="20"/>
                      <a:pt x="61" y="20"/>
                      <a:pt x="61" y="15"/>
                    </a:cubicBezTo>
                    <a:cubicBezTo>
                      <a:pt x="61" y="10"/>
                      <a:pt x="58" y="6"/>
                      <a:pt x="52" y="6"/>
                    </a:cubicBezTo>
                    <a:cubicBezTo>
                      <a:pt x="46" y="7"/>
                      <a:pt x="47" y="0"/>
                      <a:pt x="43" y="0"/>
                    </a:cubicBezTo>
                    <a:cubicBezTo>
                      <a:pt x="38" y="0"/>
                      <a:pt x="43" y="6"/>
                      <a:pt x="39" y="7"/>
                    </a:cubicBezTo>
                    <a:cubicBezTo>
                      <a:pt x="36" y="9"/>
                      <a:pt x="25" y="12"/>
                      <a:pt x="24" y="16"/>
                    </a:cubicBezTo>
                    <a:cubicBezTo>
                      <a:pt x="23" y="21"/>
                      <a:pt x="30" y="28"/>
                      <a:pt x="28" y="33"/>
                    </a:cubicBezTo>
                    <a:cubicBezTo>
                      <a:pt x="26" y="37"/>
                      <a:pt x="18" y="33"/>
                      <a:pt x="16" y="29"/>
                    </a:cubicBezTo>
                    <a:cubicBezTo>
                      <a:pt x="14" y="24"/>
                      <a:pt x="22" y="17"/>
                      <a:pt x="21" y="14"/>
                    </a:cubicBezTo>
                    <a:cubicBezTo>
                      <a:pt x="20" y="12"/>
                      <a:pt x="18" y="8"/>
                      <a:pt x="19" y="6"/>
                    </a:cubicBezTo>
                    <a:cubicBezTo>
                      <a:pt x="18" y="7"/>
                      <a:pt x="17" y="7"/>
                      <a:pt x="16" y="8"/>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73" name="Freeform 119">
                <a:extLst>
                  <a:ext uri="{FF2B5EF4-FFF2-40B4-BE49-F238E27FC236}">
                    <a16:creationId xmlns:a16="http://schemas.microsoft.com/office/drawing/2014/main" id="{56339FE3-4CA5-4B7B-89FF-8F571B1C9CB6}"/>
                  </a:ext>
                </a:extLst>
              </p:cNvPr>
              <p:cNvSpPr>
                <a:spLocks/>
              </p:cNvSpPr>
              <p:nvPr/>
            </p:nvSpPr>
            <p:spPr bwMode="auto">
              <a:xfrm>
                <a:off x="2873375" y="3960813"/>
                <a:ext cx="107949" cy="111125"/>
              </a:xfrm>
              <a:custGeom>
                <a:avLst/>
                <a:gdLst>
                  <a:gd name="T0" fmla="*/ 12 w 49"/>
                  <a:gd name="T1" fmla="*/ 11 h 51"/>
                  <a:gd name="T2" fmla="*/ 7 w 49"/>
                  <a:gd name="T3" fmla="*/ 16 h 51"/>
                  <a:gd name="T4" fmla="*/ 2 w 49"/>
                  <a:gd name="T5" fmla="*/ 26 h 51"/>
                  <a:gd name="T6" fmla="*/ 12 w 49"/>
                  <a:gd name="T7" fmla="*/ 37 h 51"/>
                  <a:gd name="T8" fmla="*/ 18 w 49"/>
                  <a:gd name="T9" fmla="*/ 50 h 51"/>
                  <a:gd name="T10" fmla="*/ 24 w 49"/>
                  <a:gd name="T11" fmla="*/ 50 h 51"/>
                  <a:gd name="T12" fmla="*/ 29 w 49"/>
                  <a:gd name="T13" fmla="*/ 43 h 51"/>
                  <a:gd name="T14" fmla="*/ 41 w 49"/>
                  <a:gd name="T15" fmla="*/ 44 h 51"/>
                  <a:gd name="T16" fmla="*/ 42 w 49"/>
                  <a:gd name="T17" fmla="*/ 45 h 51"/>
                  <a:gd name="T18" fmla="*/ 46 w 49"/>
                  <a:gd name="T19" fmla="*/ 40 h 51"/>
                  <a:gd name="T20" fmla="*/ 44 w 49"/>
                  <a:gd name="T21" fmla="*/ 25 h 51"/>
                  <a:gd name="T22" fmla="*/ 46 w 49"/>
                  <a:gd name="T23" fmla="*/ 12 h 51"/>
                  <a:gd name="T24" fmla="*/ 49 w 49"/>
                  <a:gd name="T25" fmla="*/ 6 h 51"/>
                  <a:gd name="T26" fmla="*/ 37 w 49"/>
                  <a:gd name="T27" fmla="*/ 3 h 51"/>
                  <a:gd name="T28" fmla="*/ 23 w 49"/>
                  <a:gd name="T29" fmla="*/ 3 h 51"/>
                  <a:gd name="T30" fmla="*/ 14 w 49"/>
                  <a:gd name="T31" fmla="*/ 3 h 51"/>
                  <a:gd name="T32" fmla="*/ 13 w 49"/>
                  <a:gd name="T33" fmla="*/ 3 h 51"/>
                  <a:gd name="T34" fmla="*/ 12 w 49"/>
                  <a:gd name="T35"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1">
                    <a:moveTo>
                      <a:pt x="12" y="11"/>
                    </a:moveTo>
                    <a:cubicBezTo>
                      <a:pt x="14" y="14"/>
                      <a:pt x="10" y="16"/>
                      <a:pt x="7" y="16"/>
                    </a:cubicBezTo>
                    <a:cubicBezTo>
                      <a:pt x="3" y="16"/>
                      <a:pt x="4" y="24"/>
                      <a:pt x="2" y="26"/>
                    </a:cubicBezTo>
                    <a:cubicBezTo>
                      <a:pt x="0" y="28"/>
                      <a:pt x="10" y="33"/>
                      <a:pt x="12" y="37"/>
                    </a:cubicBezTo>
                    <a:cubicBezTo>
                      <a:pt x="13" y="40"/>
                      <a:pt x="16" y="46"/>
                      <a:pt x="18" y="50"/>
                    </a:cubicBezTo>
                    <a:cubicBezTo>
                      <a:pt x="20" y="51"/>
                      <a:pt x="23" y="51"/>
                      <a:pt x="24" y="50"/>
                    </a:cubicBezTo>
                    <a:cubicBezTo>
                      <a:pt x="27" y="49"/>
                      <a:pt x="24" y="43"/>
                      <a:pt x="29" y="43"/>
                    </a:cubicBezTo>
                    <a:cubicBezTo>
                      <a:pt x="33" y="44"/>
                      <a:pt x="39" y="41"/>
                      <a:pt x="41" y="44"/>
                    </a:cubicBezTo>
                    <a:cubicBezTo>
                      <a:pt x="41" y="44"/>
                      <a:pt x="42" y="45"/>
                      <a:pt x="42" y="45"/>
                    </a:cubicBezTo>
                    <a:cubicBezTo>
                      <a:pt x="44" y="43"/>
                      <a:pt x="45" y="41"/>
                      <a:pt x="46" y="40"/>
                    </a:cubicBezTo>
                    <a:cubicBezTo>
                      <a:pt x="46" y="38"/>
                      <a:pt x="46" y="30"/>
                      <a:pt x="44" y="25"/>
                    </a:cubicBezTo>
                    <a:cubicBezTo>
                      <a:pt x="42" y="20"/>
                      <a:pt x="44" y="14"/>
                      <a:pt x="46" y="12"/>
                    </a:cubicBezTo>
                    <a:cubicBezTo>
                      <a:pt x="47" y="11"/>
                      <a:pt x="48" y="9"/>
                      <a:pt x="49" y="6"/>
                    </a:cubicBezTo>
                    <a:cubicBezTo>
                      <a:pt x="45" y="4"/>
                      <a:pt x="41" y="3"/>
                      <a:pt x="37" y="3"/>
                    </a:cubicBezTo>
                    <a:cubicBezTo>
                      <a:pt x="31" y="4"/>
                      <a:pt x="25" y="7"/>
                      <a:pt x="23" y="3"/>
                    </a:cubicBezTo>
                    <a:cubicBezTo>
                      <a:pt x="21" y="0"/>
                      <a:pt x="17" y="1"/>
                      <a:pt x="14" y="3"/>
                    </a:cubicBezTo>
                    <a:cubicBezTo>
                      <a:pt x="14" y="3"/>
                      <a:pt x="14" y="4"/>
                      <a:pt x="13" y="3"/>
                    </a:cubicBezTo>
                    <a:cubicBezTo>
                      <a:pt x="12" y="6"/>
                      <a:pt x="11" y="9"/>
                      <a:pt x="12" y="11"/>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74" name="Freeform 120">
                <a:extLst>
                  <a:ext uri="{FF2B5EF4-FFF2-40B4-BE49-F238E27FC236}">
                    <a16:creationId xmlns:a16="http://schemas.microsoft.com/office/drawing/2014/main" id="{079372DA-1F33-41EB-A4B5-33FBED12B14B}"/>
                  </a:ext>
                </a:extLst>
              </p:cNvPr>
              <p:cNvSpPr>
                <a:spLocks/>
              </p:cNvSpPr>
              <p:nvPr/>
            </p:nvSpPr>
            <p:spPr bwMode="auto">
              <a:xfrm>
                <a:off x="2792413" y="3905251"/>
                <a:ext cx="120651" cy="182563"/>
              </a:xfrm>
              <a:custGeom>
                <a:avLst/>
                <a:gdLst>
                  <a:gd name="T0" fmla="*/ 15 w 55"/>
                  <a:gd name="T1" fmla="*/ 6 h 83"/>
                  <a:gd name="T2" fmla="*/ 11 w 55"/>
                  <a:gd name="T3" fmla="*/ 13 h 83"/>
                  <a:gd name="T4" fmla="*/ 9 w 55"/>
                  <a:gd name="T5" fmla="*/ 20 h 83"/>
                  <a:gd name="T6" fmla="*/ 4 w 55"/>
                  <a:gd name="T7" fmla="*/ 25 h 83"/>
                  <a:gd name="T8" fmla="*/ 2 w 55"/>
                  <a:gd name="T9" fmla="*/ 31 h 83"/>
                  <a:gd name="T10" fmla="*/ 10 w 55"/>
                  <a:gd name="T11" fmla="*/ 40 h 83"/>
                  <a:gd name="T12" fmla="*/ 14 w 55"/>
                  <a:gd name="T13" fmla="*/ 38 h 83"/>
                  <a:gd name="T14" fmla="*/ 19 w 55"/>
                  <a:gd name="T15" fmla="*/ 47 h 83"/>
                  <a:gd name="T16" fmla="*/ 20 w 55"/>
                  <a:gd name="T17" fmla="*/ 56 h 83"/>
                  <a:gd name="T18" fmla="*/ 22 w 55"/>
                  <a:gd name="T19" fmla="*/ 76 h 83"/>
                  <a:gd name="T20" fmla="*/ 34 w 55"/>
                  <a:gd name="T21" fmla="*/ 81 h 83"/>
                  <a:gd name="T22" fmla="*/ 42 w 55"/>
                  <a:gd name="T23" fmla="*/ 78 h 83"/>
                  <a:gd name="T24" fmla="*/ 47 w 55"/>
                  <a:gd name="T25" fmla="*/ 75 h 83"/>
                  <a:gd name="T26" fmla="*/ 55 w 55"/>
                  <a:gd name="T27" fmla="*/ 75 h 83"/>
                  <a:gd name="T28" fmla="*/ 49 w 55"/>
                  <a:gd name="T29" fmla="*/ 62 h 83"/>
                  <a:gd name="T30" fmla="*/ 39 w 55"/>
                  <a:gd name="T31" fmla="*/ 51 h 83"/>
                  <a:gd name="T32" fmla="*/ 44 w 55"/>
                  <a:gd name="T33" fmla="*/ 41 h 83"/>
                  <a:gd name="T34" fmla="*/ 49 w 55"/>
                  <a:gd name="T35" fmla="*/ 36 h 83"/>
                  <a:gd name="T36" fmla="*/ 50 w 55"/>
                  <a:gd name="T37" fmla="*/ 28 h 83"/>
                  <a:gd name="T38" fmla="*/ 40 w 55"/>
                  <a:gd name="T39" fmla="*/ 19 h 83"/>
                  <a:gd name="T40" fmla="*/ 34 w 55"/>
                  <a:gd name="T41" fmla="*/ 12 h 83"/>
                  <a:gd name="T42" fmla="*/ 23 w 55"/>
                  <a:gd name="T43" fmla="*/ 3 h 83"/>
                  <a:gd name="T44" fmla="*/ 19 w 55"/>
                  <a:gd name="T45" fmla="*/ 0 h 83"/>
                  <a:gd name="T46" fmla="*/ 15 w 55"/>
                  <a:gd name="T47" fmla="*/ 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83">
                    <a:moveTo>
                      <a:pt x="15" y="6"/>
                    </a:moveTo>
                    <a:cubicBezTo>
                      <a:pt x="12" y="7"/>
                      <a:pt x="8" y="12"/>
                      <a:pt x="11" y="13"/>
                    </a:cubicBezTo>
                    <a:cubicBezTo>
                      <a:pt x="13" y="15"/>
                      <a:pt x="14" y="19"/>
                      <a:pt x="9" y="20"/>
                    </a:cubicBezTo>
                    <a:cubicBezTo>
                      <a:pt x="4" y="20"/>
                      <a:pt x="3" y="22"/>
                      <a:pt x="4" y="25"/>
                    </a:cubicBezTo>
                    <a:cubicBezTo>
                      <a:pt x="4" y="28"/>
                      <a:pt x="0" y="29"/>
                      <a:pt x="2" y="31"/>
                    </a:cubicBezTo>
                    <a:cubicBezTo>
                      <a:pt x="4" y="32"/>
                      <a:pt x="8" y="37"/>
                      <a:pt x="10" y="40"/>
                    </a:cubicBezTo>
                    <a:cubicBezTo>
                      <a:pt x="11" y="38"/>
                      <a:pt x="12" y="37"/>
                      <a:pt x="14" y="38"/>
                    </a:cubicBezTo>
                    <a:cubicBezTo>
                      <a:pt x="19" y="38"/>
                      <a:pt x="15" y="45"/>
                      <a:pt x="19" y="47"/>
                    </a:cubicBezTo>
                    <a:cubicBezTo>
                      <a:pt x="22" y="49"/>
                      <a:pt x="22" y="54"/>
                      <a:pt x="20" y="56"/>
                    </a:cubicBezTo>
                    <a:cubicBezTo>
                      <a:pt x="17" y="59"/>
                      <a:pt x="16" y="70"/>
                      <a:pt x="22" y="76"/>
                    </a:cubicBezTo>
                    <a:cubicBezTo>
                      <a:pt x="28" y="83"/>
                      <a:pt x="33" y="82"/>
                      <a:pt x="34" y="81"/>
                    </a:cubicBezTo>
                    <a:cubicBezTo>
                      <a:pt x="36" y="79"/>
                      <a:pt x="40" y="81"/>
                      <a:pt x="42" y="78"/>
                    </a:cubicBezTo>
                    <a:cubicBezTo>
                      <a:pt x="43" y="75"/>
                      <a:pt x="45" y="78"/>
                      <a:pt x="47" y="75"/>
                    </a:cubicBezTo>
                    <a:cubicBezTo>
                      <a:pt x="49" y="73"/>
                      <a:pt x="52" y="74"/>
                      <a:pt x="55" y="75"/>
                    </a:cubicBezTo>
                    <a:cubicBezTo>
                      <a:pt x="53" y="71"/>
                      <a:pt x="50" y="65"/>
                      <a:pt x="49" y="62"/>
                    </a:cubicBezTo>
                    <a:cubicBezTo>
                      <a:pt x="47" y="58"/>
                      <a:pt x="37" y="53"/>
                      <a:pt x="39" y="51"/>
                    </a:cubicBezTo>
                    <a:cubicBezTo>
                      <a:pt x="41" y="49"/>
                      <a:pt x="40" y="41"/>
                      <a:pt x="44" y="41"/>
                    </a:cubicBezTo>
                    <a:cubicBezTo>
                      <a:pt x="47" y="41"/>
                      <a:pt x="51" y="39"/>
                      <a:pt x="49" y="36"/>
                    </a:cubicBezTo>
                    <a:cubicBezTo>
                      <a:pt x="48" y="34"/>
                      <a:pt x="49" y="31"/>
                      <a:pt x="50" y="28"/>
                    </a:cubicBezTo>
                    <a:cubicBezTo>
                      <a:pt x="47" y="28"/>
                      <a:pt x="43" y="19"/>
                      <a:pt x="40" y="19"/>
                    </a:cubicBezTo>
                    <a:cubicBezTo>
                      <a:pt x="37" y="19"/>
                      <a:pt x="33" y="17"/>
                      <a:pt x="34" y="12"/>
                    </a:cubicBezTo>
                    <a:cubicBezTo>
                      <a:pt x="35" y="8"/>
                      <a:pt x="27" y="8"/>
                      <a:pt x="23" y="3"/>
                    </a:cubicBezTo>
                    <a:cubicBezTo>
                      <a:pt x="22" y="2"/>
                      <a:pt x="20" y="1"/>
                      <a:pt x="19" y="0"/>
                    </a:cubicBezTo>
                    <a:cubicBezTo>
                      <a:pt x="17" y="3"/>
                      <a:pt x="16" y="5"/>
                      <a:pt x="15" y="6"/>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75" name="Freeform 121">
                <a:extLst>
                  <a:ext uri="{FF2B5EF4-FFF2-40B4-BE49-F238E27FC236}">
                    <a16:creationId xmlns:a16="http://schemas.microsoft.com/office/drawing/2014/main" id="{B85F9335-39EF-4E6B-B08B-006BB65C1E36}"/>
                  </a:ext>
                </a:extLst>
              </p:cNvPr>
              <p:cNvSpPr>
                <a:spLocks/>
              </p:cNvSpPr>
              <p:nvPr/>
            </p:nvSpPr>
            <p:spPr bwMode="auto">
              <a:xfrm>
                <a:off x="2965450" y="3973513"/>
                <a:ext cx="79375" cy="93664"/>
              </a:xfrm>
              <a:custGeom>
                <a:avLst/>
                <a:gdLst>
                  <a:gd name="T0" fmla="*/ 2 w 36"/>
                  <a:gd name="T1" fmla="*/ 19 h 43"/>
                  <a:gd name="T2" fmla="*/ 4 w 36"/>
                  <a:gd name="T3" fmla="*/ 34 h 43"/>
                  <a:gd name="T4" fmla="*/ 0 w 36"/>
                  <a:gd name="T5" fmla="*/ 39 h 43"/>
                  <a:gd name="T6" fmla="*/ 10 w 36"/>
                  <a:gd name="T7" fmla="*/ 41 h 43"/>
                  <a:gd name="T8" fmla="*/ 22 w 36"/>
                  <a:gd name="T9" fmla="*/ 36 h 43"/>
                  <a:gd name="T10" fmla="*/ 36 w 36"/>
                  <a:gd name="T11" fmla="*/ 18 h 43"/>
                  <a:gd name="T12" fmla="*/ 35 w 36"/>
                  <a:gd name="T13" fmla="*/ 18 h 43"/>
                  <a:gd name="T14" fmla="*/ 16 w 36"/>
                  <a:gd name="T15" fmla="*/ 3 h 43"/>
                  <a:gd name="T16" fmla="*/ 7 w 36"/>
                  <a:gd name="T17" fmla="*/ 0 h 43"/>
                  <a:gd name="T18" fmla="*/ 4 w 36"/>
                  <a:gd name="T19" fmla="*/ 6 h 43"/>
                  <a:gd name="T20" fmla="*/ 2 w 36"/>
                  <a:gd name="T21"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3">
                    <a:moveTo>
                      <a:pt x="2" y="19"/>
                    </a:moveTo>
                    <a:cubicBezTo>
                      <a:pt x="4" y="24"/>
                      <a:pt x="4" y="32"/>
                      <a:pt x="4" y="34"/>
                    </a:cubicBezTo>
                    <a:cubicBezTo>
                      <a:pt x="3" y="35"/>
                      <a:pt x="2" y="37"/>
                      <a:pt x="0" y="39"/>
                    </a:cubicBezTo>
                    <a:cubicBezTo>
                      <a:pt x="2" y="41"/>
                      <a:pt x="5" y="43"/>
                      <a:pt x="10" y="41"/>
                    </a:cubicBezTo>
                    <a:cubicBezTo>
                      <a:pt x="17" y="39"/>
                      <a:pt x="20" y="43"/>
                      <a:pt x="22" y="36"/>
                    </a:cubicBezTo>
                    <a:cubicBezTo>
                      <a:pt x="24" y="30"/>
                      <a:pt x="31" y="23"/>
                      <a:pt x="36" y="18"/>
                    </a:cubicBezTo>
                    <a:cubicBezTo>
                      <a:pt x="35" y="18"/>
                      <a:pt x="35" y="18"/>
                      <a:pt x="35" y="18"/>
                    </a:cubicBezTo>
                    <a:cubicBezTo>
                      <a:pt x="31" y="16"/>
                      <a:pt x="23" y="4"/>
                      <a:pt x="16" y="3"/>
                    </a:cubicBezTo>
                    <a:cubicBezTo>
                      <a:pt x="13" y="2"/>
                      <a:pt x="10" y="1"/>
                      <a:pt x="7" y="0"/>
                    </a:cubicBezTo>
                    <a:cubicBezTo>
                      <a:pt x="6" y="3"/>
                      <a:pt x="5" y="5"/>
                      <a:pt x="4" y="6"/>
                    </a:cubicBezTo>
                    <a:cubicBezTo>
                      <a:pt x="2" y="8"/>
                      <a:pt x="0" y="14"/>
                      <a:pt x="2" y="19"/>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76" name="Freeform 122">
                <a:extLst>
                  <a:ext uri="{FF2B5EF4-FFF2-40B4-BE49-F238E27FC236}">
                    <a16:creationId xmlns:a16="http://schemas.microsoft.com/office/drawing/2014/main" id="{C272E511-6357-41AB-83D8-80830BE8E13B}"/>
                  </a:ext>
                </a:extLst>
              </p:cNvPr>
              <p:cNvSpPr>
                <a:spLocks/>
              </p:cNvSpPr>
              <p:nvPr/>
            </p:nvSpPr>
            <p:spPr bwMode="auto">
              <a:xfrm>
                <a:off x="2209800" y="3519488"/>
                <a:ext cx="263525" cy="93664"/>
              </a:xfrm>
              <a:custGeom>
                <a:avLst/>
                <a:gdLst>
                  <a:gd name="T0" fmla="*/ 97 w 120"/>
                  <a:gd name="T1" fmla="*/ 27 h 43"/>
                  <a:gd name="T2" fmla="*/ 42 w 120"/>
                  <a:gd name="T3" fmla="*/ 5 h 43"/>
                  <a:gd name="T4" fmla="*/ 2 w 120"/>
                  <a:gd name="T5" fmla="*/ 19 h 43"/>
                  <a:gd name="T6" fmla="*/ 22 w 120"/>
                  <a:gd name="T7" fmla="*/ 10 h 43"/>
                  <a:gd name="T8" fmla="*/ 33 w 120"/>
                  <a:gd name="T9" fmla="*/ 15 h 43"/>
                  <a:gd name="T10" fmla="*/ 52 w 120"/>
                  <a:gd name="T11" fmla="*/ 19 h 43"/>
                  <a:gd name="T12" fmla="*/ 76 w 120"/>
                  <a:gd name="T13" fmla="*/ 32 h 43"/>
                  <a:gd name="T14" fmla="*/ 81 w 120"/>
                  <a:gd name="T15" fmla="*/ 41 h 43"/>
                  <a:gd name="T16" fmla="*/ 118 w 120"/>
                  <a:gd name="T17" fmla="*/ 40 h 43"/>
                  <a:gd name="T18" fmla="*/ 97 w 120"/>
                  <a:gd name="T19"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43">
                    <a:moveTo>
                      <a:pt x="97" y="27"/>
                    </a:moveTo>
                    <a:cubicBezTo>
                      <a:pt x="89" y="27"/>
                      <a:pt x="65" y="10"/>
                      <a:pt x="42" y="5"/>
                    </a:cubicBezTo>
                    <a:cubicBezTo>
                      <a:pt x="20" y="0"/>
                      <a:pt x="0" y="17"/>
                      <a:pt x="2" y="19"/>
                    </a:cubicBezTo>
                    <a:cubicBezTo>
                      <a:pt x="5" y="23"/>
                      <a:pt x="16" y="14"/>
                      <a:pt x="22" y="10"/>
                    </a:cubicBezTo>
                    <a:cubicBezTo>
                      <a:pt x="27" y="6"/>
                      <a:pt x="32" y="12"/>
                      <a:pt x="33" y="15"/>
                    </a:cubicBezTo>
                    <a:cubicBezTo>
                      <a:pt x="33" y="17"/>
                      <a:pt x="40" y="19"/>
                      <a:pt x="52" y="19"/>
                    </a:cubicBezTo>
                    <a:cubicBezTo>
                      <a:pt x="63" y="20"/>
                      <a:pt x="65" y="29"/>
                      <a:pt x="76" y="32"/>
                    </a:cubicBezTo>
                    <a:cubicBezTo>
                      <a:pt x="87" y="34"/>
                      <a:pt x="76" y="39"/>
                      <a:pt x="81" y="41"/>
                    </a:cubicBezTo>
                    <a:cubicBezTo>
                      <a:pt x="87" y="43"/>
                      <a:pt x="116" y="42"/>
                      <a:pt x="118" y="40"/>
                    </a:cubicBezTo>
                    <a:cubicBezTo>
                      <a:pt x="120" y="37"/>
                      <a:pt x="104" y="27"/>
                      <a:pt x="97" y="27"/>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77" name="Freeform 123">
                <a:extLst>
                  <a:ext uri="{FF2B5EF4-FFF2-40B4-BE49-F238E27FC236}">
                    <a16:creationId xmlns:a16="http://schemas.microsoft.com/office/drawing/2014/main" id="{1C036FDD-5A7C-4710-91F1-90A030B49725}"/>
                  </a:ext>
                </a:extLst>
              </p:cNvPr>
              <p:cNvSpPr>
                <a:spLocks/>
              </p:cNvSpPr>
              <p:nvPr/>
            </p:nvSpPr>
            <p:spPr bwMode="auto">
              <a:xfrm>
                <a:off x="2362200" y="3646488"/>
                <a:ext cx="58737" cy="25400"/>
              </a:xfrm>
              <a:custGeom>
                <a:avLst/>
                <a:gdLst>
                  <a:gd name="T0" fmla="*/ 2 w 27"/>
                  <a:gd name="T1" fmla="*/ 4 h 12"/>
                  <a:gd name="T2" fmla="*/ 25 w 27"/>
                  <a:gd name="T3" fmla="*/ 8 h 12"/>
                  <a:gd name="T4" fmla="*/ 2 w 27"/>
                  <a:gd name="T5" fmla="*/ 4 h 12"/>
                </a:gdLst>
                <a:ahLst/>
                <a:cxnLst>
                  <a:cxn ang="0">
                    <a:pos x="T0" y="T1"/>
                  </a:cxn>
                  <a:cxn ang="0">
                    <a:pos x="T2" y="T3"/>
                  </a:cxn>
                  <a:cxn ang="0">
                    <a:pos x="T4" y="T5"/>
                  </a:cxn>
                </a:cxnLst>
                <a:rect l="0" t="0" r="r" b="b"/>
                <a:pathLst>
                  <a:path w="27" h="12">
                    <a:moveTo>
                      <a:pt x="2" y="4"/>
                    </a:moveTo>
                    <a:cubicBezTo>
                      <a:pt x="4" y="7"/>
                      <a:pt x="23" y="12"/>
                      <a:pt x="25" y="8"/>
                    </a:cubicBezTo>
                    <a:cubicBezTo>
                      <a:pt x="27" y="3"/>
                      <a:pt x="0" y="0"/>
                      <a:pt x="2" y="4"/>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78" name="Freeform 124">
                <a:extLst>
                  <a:ext uri="{FF2B5EF4-FFF2-40B4-BE49-F238E27FC236}">
                    <a16:creationId xmlns:a16="http://schemas.microsoft.com/office/drawing/2014/main" id="{75A4902D-F473-4828-9244-6C4E0A93CEC0}"/>
                  </a:ext>
                </a:extLst>
              </p:cNvPr>
              <p:cNvSpPr>
                <a:spLocks/>
              </p:cNvSpPr>
              <p:nvPr/>
            </p:nvSpPr>
            <p:spPr bwMode="auto">
              <a:xfrm>
                <a:off x="2638425" y="3641724"/>
                <a:ext cx="55563" cy="30163"/>
              </a:xfrm>
              <a:custGeom>
                <a:avLst/>
                <a:gdLst>
                  <a:gd name="T0" fmla="*/ 5 w 25"/>
                  <a:gd name="T1" fmla="*/ 7 h 14"/>
                  <a:gd name="T2" fmla="*/ 23 w 25"/>
                  <a:gd name="T3" fmla="*/ 7 h 14"/>
                  <a:gd name="T4" fmla="*/ 5 w 25"/>
                  <a:gd name="T5" fmla="*/ 7 h 14"/>
                </a:gdLst>
                <a:ahLst/>
                <a:cxnLst>
                  <a:cxn ang="0">
                    <a:pos x="T0" y="T1"/>
                  </a:cxn>
                  <a:cxn ang="0">
                    <a:pos x="T2" y="T3"/>
                  </a:cxn>
                  <a:cxn ang="0">
                    <a:pos x="T4" y="T5"/>
                  </a:cxn>
                </a:cxnLst>
                <a:rect l="0" t="0" r="r" b="b"/>
                <a:pathLst>
                  <a:path w="25" h="14">
                    <a:moveTo>
                      <a:pt x="5" y="7"/>
                    </a:moveTo>
                    <a:cubicBezTo>
                      <a:pt x="9" y="14"/>
                      <a:pt x="22" y="10"/>
                      <a:pt x="23" y="7"/>
                    </a:cubicBezTo>
                    <a:cubicBezTo>
                      <a:pt x="25" y="2"/>
                      <a:pt x="0" y="0"/>
                      <a:pt x="5" y="7"/>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79" name="Freeform 125">
                <a:extLst>
                  <a:ext uri="{FF2B5EF4-FFF2-40B4-BE49-F238E27FC236}">
                    <a16:creationId xmlns:a16="http://schemas.microsoft.com/office/drawing/2014/main" id="{B5533197-7BF4-43AD-9A3F-1A40401805B6}"/>
                  </a:ext>
                </a:extLst>
              </p:cNvPr>
              <p:cNvSpPr>
                <a:spLocks noEditPoints="1"/>
              </p:cNvSpPr>
              <p:nvPr/>
            </p:nvSpPr>
            <p:spPr bwMode="auto">
              <a:xfrm>
                <a:off x="2793999" y="5516563"/>
                <a:ext cx="90487" cy="39688"/>
              </a:xfrm>
              <a:custGeom>
                <a:avLst/>
                <a:gdLst>
                  <a:gd name="T0" fmla="*/ 39 w 41"/>
                  <a:gd name="T1" fmla="*/ 8 h 18"/>
                  <a:gd name="T2" fmla="*/ 20 w 41"/>
                  <a:gd name="T3" fmla="*/ 16 h 18"/>
                  <a:gd name="T4" fmla="*/ 39 w 41"/>
                  <a:gd name="T5" fmla="*/ 8 h 18"/>
                  <a:gd name="T6" fmla="*/ 18 w 41"/>
                  <a:gd name="T7" fmla="*/ 2 h 18"/>
                  <a:gd name="T8" fmla="*/ 5 w 41"/>
                  <a:gd name="T9" fmla="*/ 15 h 18"/>
                  <a:gd name="T10" fmla="*/ 18 w 41"/>
                  <a:gd name="T11" fmla="*/ 2 h 18"/>
                </a:gdLst>
                <a:ahLst/>
                <a:cxnLst>
                  <a:cxn ang="0">
                    <a:pos x="T0" y="T1"/>
                  </a:cxn>
                  <a:cxn ang="0">
                    <a:pos x="T2" y="T3"/>
                  </a:cxn>
                  <a:cxn ang="0">
                    <a:pos x="T4" y="T5"/>
                  </a:cxn>
                  <a:cxn ang="0">
                    <a:pos x="T6" y="T7"/>
                  </a:cxn>
                  <a:cxn ang="0">
                    <a:pos x="T8" y="T9"/>
                  </a:cxn>
                  <a:cxn ang="0">
                    <a:pos x="T10" y="T11"/>
                  </a:cxn>
                </a:cxnLst>
                <a:rect l="0" t="0" r="r" b="b"/>
                <a:pathLst>
                  <a:path w="41" h="18">
                    <a:moveTo>
                      <a:pt x="39" y="8"/>
                    </a:moveTo>
                    <a:cubicBezTo>
                      <a:pt x="35" y="0"/>
                      <a:pt x="16" y="14"/>
                      <a:pt x="20" y="16"/>
                    </a:cubicBezTo>
                    <a:cubicBezTo>
                      <a:pt x="24" y="18"/>
                      <a:pt x="41" y="12"/>
                      <a:pt x="39" y="8"/>
                    </a:cubicBezTo>
                    <a:close/>
                    <a:moveTo>
                      <a:pt x="18" y="2"/>
                    </a:moveTo>
                    <a:cubicBezTo>
                      <a:pt x="13" y="1"/>
                      <a:pt x="0" y="13"/>
                      <a:pt x="5" y="15"/>
                    </a:cubicBezTo>
                    <a:cubicBezTo>
                      <a:pt x="11" y="18"/>
                      <a:pt x="24" y="3"/>
                      <a:pt x="18" y="2"/>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80" name="Freeform 126">
                <a:extLst>
                  <a:ext uri="{FF2B5EF4-FFF2-40B4-BE49-F238E27FC236}">
                    <a16:creationId xmlns:a16="http://schemas.microsoft.com/office/drawing/2014/main" id="{D0915B4B-2FCE-47F9-955C-D9EAA35118E7}"/>
                  </a:ext>
                </a:extLst>
              </p:cNvPr>
              <p:cNvSpPr>
                <a:spLocks noEditPoints="1"/>
              </p:cNvSpPr>
              <p:nvPr/>
            </p:nvSpPr>
            <p:spPr bwMode="auto">
              <a:xfrm>
                <a:off x="2032000" y="4078288"/>
                <a:ext cx="415925" cy="166687"/>
              </a:xfrm>
              <a:custGeom>
                <a:avLst/>
                <a:gdLst>
                  <a:gd name="T0" fmla="*/ 183 w 189"/>
                  <a:gd name="T1" fmla="*/ 20 h 76"/>
                  <a:gd name="T2" fmla="*/ 175 w 189"/>
                  <a:gd name="T3" fmla="*/ 13 h 76"/>
                  <a:gd name="T4" fmla="*/ 167 w 189"/>
                  <a:gd name="T5" fmla="*/ 13 h 76"/>
                  <a:gd name="T6" fmla="*/ 160 w 189"/>
                  <a:gd name="T7" fmla="*/ 8 h 76"/>
                  <a:gd name="T8" fmla="*/ 146 w 189"/>
                  <a:gd name="T9" fmla="*/ 0 h 76"/>
                  <a:gd name="T10" fmla="*/ 146 w 189"/>
                  <a:gd name="T11" fmla="*/ 2 h 76"/>
                  <a:gd name="T12" fmla="*/ 138 w 189"/>
                  <a:gd name="T13" fmla="*/ 6 h 76"/>
                  <a:gd name="T14" fmla="*/ 134 w 189"/>
                  <a:gd name="T15" fmla="*/ 14 h 76"/>
                  <a:gd name="T16" fmla="*/ 129 w 189"/>
                  <a:gd name="T17" fmla="*/ 21 h 76"/>
                  <a:gd name="T18" fmla="*/ 126 w 189"/>
                  <a:gd name="T19" fmla="*/ 27 h 76"/>
                  <a:gd name="T20" fmla="*/ 124 w 189"/>
                  <a:gd name="T21" fmla="*/ 35 h 76"/>
                  <a:gd name="T22" fmla="*/ 123 w 189"/>
                  <a:gd name="T23" fmla="*/ 42 h 76"/>
                  <a:gd name="T24" fmla="*/ 129 w 189"/>
                  <a:gd name="T25" fmla="*/ 48 h 76"/>
                  <a:gd name="T26" fmla="*/ 135 w 189"/>
                  <a:gd name="T27" fmla="*/ 49 h 76"/>
                  <a:gd name="T28" fmla="*/ 130 w 189"/>
                  <a:gd name="T29" fmla="*/ 56 h 76"/>
                  <a:gd name="T30" fmla="*/ 129 w 189"/>
                  <a:gd name="T31" fmla="*/ 56 h 76"/>
                  <a:gd name="T32" fmla="*/ 131 w 189"/>
                  <a:gd name="T33" fmla="*/ 62 h 76"/>
                  <a:gd name="T34" fmla="*/ 131 w 189"/>
                  <a:gd name="T35" fmla="*/ 68 h 76"/>
                  <a:gd name="T36" fmla="*/ 140 w 189"/>
                  <a:gd name="T37" fmla="*/ 70 h 76"/>
                  <a:gd name="T38" fmla="*/ 148 w 189"/>
                  <a:gd name="T39" fmla="*/ 70 h 76"/>
                  <a:gd name="T40" fmla="*/ 158 w 189"/>
                  <a:gd name="T41" fmla="*/ 52 h 76"/>
                  <a:gd name="T42" fmla="*/ 180 w 189"/>
                  <a:gd name="T43" fmla="*/ 40 h 76"/>
                  <a:gd name="T44" fmla="*/ 186 w 189"/>
                  <a:gd name="T45" fmla="*/ 28 h 76"/>
                  <a:gd name="T46" fmla="*/ 183 w 189"/>
                  <a:gd name="T47" fmla="*/ 20 h 76"/>
                  <a:gd name="T48" fmla="*/ 5 w 189"/>
                  <a:gd name="T49" fmla="*/ 16 h 76"/>
                  <a:gd name="T50" fmla="*/ 12 w 189"/>
                  <a:gd name="T51" fmla="*/ 28 h 76"/>
                  <a:gd name="T52" fmla="*/ 5 w 189"/>
                  <a:gd name="T53" fmla="*/ 1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76">
                    <a:moveTo>
                      <a:pt x="183" y="20"/>
                    </a:moveTo>
                    <a:cubicBezTo>
                      <a:pt x="179" y="15"/>
                      <a:pt x="176" y="12"/>
                      <a:pt x="175" y="13"/>
                    </a:cubicBezTo>
                    <a:cubicBezTo>
                      <a:pt x="174" y="15"/>
                      <a:pt x="170" y="15"/>
                      <a:pt x="167" y="13"/>
                    </a:cubicBezTo>
                    <a:cubicBezTo>
                      <a:pt x="163" y="12"/>
                      <a:pt x="162" y="8"/>
                      <a:pt x="160" y="8"/>
                    </a:cubicBezTo>
                    <a:cubicBezTo>
                      <a:pt x="157" y="8"/>
                      <a:pt x="150" y="4"/>
                      <a:pt x="146" y="0"/>
                    </a:cubicBezTo>
                    <a:cubicBezTo>
                      <a:pt x="146" y="1"/>
                      <a:pt x="146" y="1"/>
                      <a:pt x="146" y="2"/>
                    </a:cubicBezTo>
                    <a:cubicBezTo>
                      <a:pt x="146" y="4"/>
                      <a:pt x="142" y="6"/>
                      <a:pt x="138" y="6"/>
                    </a:cubicBezTo>
                    <a:cubicBezTo>
                      <a:pt x="134" y="6"/>
                      <a:pt x="134" y="11"/>
                      <a:pt x="134" y="14"/>
                    </a:cubicBezTo>
                    <a:cubicBezTo>
                      <a:pt x="134" y="17"/>
                      <a:pt x="131" y="17"/>
                      <a:pt x="129" y="21"/>
                    </a:cubicBezTo>
                    <a:cubicBezTo>
                      <a:pt x="128" y="24"/>
                      <a:pt x="130" y="25"/>
                      <a:pt x="126" y="27"/>
                    </a:cubicBezTo>
                    <a:cubicBezTo>
                      <a:pt x="123" y="29"/>
                      <a:pt x="122" y="32"/>
                      <a:pt x="124" y="35"/>
                    </a:cubicBezTo>
                    <a:cubicBezTo>
                      <a:pt x="126" y="38"/>
                      <a:pt x="123" y="40"/>
                      <a:pt x="123" y="42"/>
                    </a:cubicBezTo>
                    <a:cubicBezTo>
                      <a:pt x="122" y="44"/>
                      <a:pt x="126" y="45"/>
                      <a:pt x="129" y="48"/>
                    </a:cubicBezTo>
                    <a:cubicBezTo>
                      <a:pt x="133" y="51"/>
                      <a:pt x="133" y="47"/>
                      <a:pt x="135" y="49"/>
                    </a:cubicBezTo>
                    <a:cubicBezTo>
                      <a:pt x="136" y="52"/>
                      <a:pt x="134" y="56"/>
                      <a:pt x="130" y="56"/>
                    </a:cubicBezTo>
                    <a:cubicBezTo>
                      <a:pt x="130" y="56"/>
                      <a:pt x="129" y="56"/>
                      <a:pt x="129" y="56"/>
                    </a:cubicBezTo>
                    <a:cubicBezTo>
                      <a:pt x="131" y="58"/>
                      <a:pt x="132" y="61"/>
                      <a:pt x="131" y="62"/>
                    </a:cubicBezTo>
                    <a:cubicBezTo>
                      <a:pt x="129" y="65"/>
                      <a:pt x="128" y="65"/>
                      <a:pt x="131" y="68"/>
                    </a:cubicBezTo>
                    <a:cubicBezTo>
                      <a:pt x="135" y="71"/>
                      <a:pt x="137" y="66"/>
                      <a:pt x="140" y="70"/>
                    </a:cubicBezTo>
                    <a:cubicBezTo>
                      <a:pt x="143" y="74"/>
                      <a:pt x="145" y="76"/>
                      <a:pt x="148" y="70"/>
                    </a:cubicBezTo>
                    <a:cubicBezTo>
                      <a:pt x="151" y="63"/>
                      <a:pt x="153" y="53"/>
                      <a:pt x="158" y="52"/>
                    </a:cubicBezTo>
                    <a:cubicBezTo>
                      <a:pt x="163" y="50"/>
                      <a:pt x="174" y="48"/>
                      <a:pt x="180" y="40"/>
                    </a:cubicBezTo>
                    <a:cubicBezTo>
                      <a:pt x="186" y="31"/>
                      <a:pt x="183" y="31"/>
                      <a:pt x="186" y="28"/>
                    </a:cubicBezTo>
                    <a:cubicBezTo>
                      <a:pt x="189" y="26"/>
                      <a:pt x="187" y="24"/>
                      <a:pt x="183" y="20"/>
                    </a:cubicBezTo>
                    <a:close/>
                    <a:moveTo>
                      <a:pt x="5" y="16"/>
                    </a:moveTo>
                    <a:cubicBezTo>
                      <a:pt x="0" y="24"/>
                      <a:pt x="10" y="31"/>
                      <a:pt x="12" y="28"/>
                    </a:cubicBezTo>
                    <a:cubicBezTo>
                      <a:pt x="15" y="24"/>
                      <a:pt x="10" y="9"/>
                      <a:pt x="5" y="16"/>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81" name="Freeform 127">
                <a:extLst>
                  <a:ext uri="{FF2B5EF4-FFF2-40B4-BE49-F238E27FC236}">
                    <a16:creationId xmlns:a16="http://schemas.microsoft.com/office/drawing/2014/main" id="{078125F9-F3BD-4189-98D9-AD2B7D5F150E}"/>
                  </a:ext>
                </a:extLst>
              </p:cNvPr>
              <p:cNvSpPr>
                <a:spLocks noEditPoints="1"/>
              </p:cNvSpPr>
              <p:nvPr/>
            </p:nvSpPr>
            <p:spPr bwMode="auto">
              <a:xfrm>
                <a:off x="2511425" y="1274763"/>
                <a:ext cx="1514475" cy="1133475"/>
              </a:xfrm>
              <a:custGeom>
                <a:avLst/>
                <a:gdLst>
                  <a:gd name="T0" fmla="*/ 606 w 690"/>
                  <a:gd name="T1" fmla="*/ 60 h 516"/>
                  <a:gd name="T2" fmla="*/ 555 w 690"/>
                  <a:gd name="T3" fmla="*/ 83 h 516"/>
                  <a:gd name="T4" fmla="*/ 552 w 690"/>
                  <a:gd name="T5" fmla="*/ 52 h 516"/>
                  <a:gd name="T6" fmla="*/ 494 w 690"/>
                  <a:gd name="T7" fmla="*/ 48 h 516"/>
                  <a:gd name="T8" fmla="*/ 551 w 690"/>
                  <a:gd name="T9" fmla="*/ 39 h 516"/>
                  <a:gd name="T10" fmla="*/ 546 w 690"/>
                  <a:gd name="T11" fmla="*/ 17 h 516"/>
                  <a:gd name="T12" fmla="*/ 466 w 690"/>
                  <a:gd name="T13" fmla="*/ 1 h 516"/>
                  <a:gd name="T14" fmla="*/ 392 w 690"/>
                  <a:gd name="T15" fmla="*/ 10 h 516"/>
                  <a:gd name="T16" fmla="*/ 336 w 690"/>
                  <a:gd name="T17" fmla="*/ 11 h 516"/>
                  <a:gd name="T18" fmla="*/ 290 w 690"/>
                  <a:gd name="T19" fmla="*/ 32 h 516"/>
                  <a:gd name="T20" fmla="*/ 279 w 690"/>
                  <a:gd name="T21" fmla="*/ 38 h 516"/>
                  <a:gd name="T22" fmla="*/ 247 w 690"/>
                  <a:gd name="T23" fmla="*/ 47 h 516"/>
                  <a:gd name="T24" fmla="*/ 216 w 690"/>
                  <a:gd name="T25" fmla="*/ 58 h 516"/>
                  <a:gd name="T26" fmla="*/ 162 w 690"/>
                  <a:gd name="T27" fmla="*/ 48 h 516"/>
                  <a:gd name="T28" fmla="*/ 133 w 690"/>
                  <a:gd name="T29" fmla="*/ 70 h 516"/>
                  <a:gd name="T30" fmla="*/ 88 w 690"/>
                  <a:gd name="T31" fmla="*/ 99 h 516"/>
                  <a:gd name="T32" fmla="*/ 0 w 690"/>
                  <a:gd name="T33" fmla="*/ 143 h 516"/>
                  <a:gd name="T34" fmla="*/ 56 w 690"/>
                  <a:gd name="T35" fmla="*/ 159 h 516"/>
                  <a:gd name="T36" fmla="*/ 16 w 690"/>
                  <a:gd name="T37" fmla="*/ 173 h 516"/>
                  <a:gd name="T38" fmla="*/ 50 w 690"/>
                  <a:gd name="T39" fmla="*/ 194 h 516"/>
                  <a:gd name="T40" fmla="*/ 94 w 690"/>
                  <a:gd name="T41" fmla="*/ 192 h 516"/>
                  <a:gd name="T42" fmla="*/ 162 w 690"/>
                  <a:gd name="T43" fmla="*/ 211 h 516"/>
                  <a:gd name="T44" fmla="*/ 196 w 690"/>
                  <a:gd name="T45" fmla="*/ 257 h 516"/>
                  <a:gd name="T46" fmla="*/ 202 w 690"/>
                  <a:gd name="T47" fmla="*/ 298 h 516"/>
                  <a:gd name="T48" fmla="*/ 244 w 690"/>
                  <a:gd name="T49" fmla="*/ 312 h 516"/>
                  <a:gd name="T50" fmla="*/ 240 w 690"/>
                  <a:gd name="T51" fmla="*/ 328 h 516"/>
                  <a:gd name="T52" fmla="*/ 233 w 690"/>
                  <a:gd name="T53" fmla="*/ 356 h 516"/>
                  <a:gd name="T54" fmla="*/ 226 w 690"/>
                  <a:gd name="T55" fmla="*/ 391 h 516"/>
                  <a:gd name="T56" fmla="*/ 235 w 690"/>
                  <a:gd name="T57" fmla="*/ 436 h 516"/>
                  <a:gd name="T58" fmla="*/ 256 w 690"/>
                  <a:gd name="T59" fmla="*/ 463 h 516"/>
                  <a:gd name="T60" fmla="*/ 287 w 690"/>
                  <a:gd name="T61" fmla="*/ 499 h 516"/>
                  <a:gd name="T62" fmla="*/ 331 w 690"/>
                  <a:gd name="T63" fmla="*/ 515 h 516"/>
                  <a:gd name="T64" fmla="*/ 344 w 690"/>
                  <a:gd name="T65" fmla="*/ 471 h 516"/>
                  <a:gd name="T66" fmla="*/ 363 w 690"/>
                  <a:gd name="T67" fmla="*/ 449 h 516"/>
                  <a:gd name="T68" fmla="*/ 365 w 690"/>
                  <a:gd name="T69" fmla="*/ 428 h 516"/>
                  <a:gd name="T70" fmla="*/ 384 w 690"/>
                  <a:gd name="T71" fmla="*/ 414 h 516"/>
                  <a:gd name="T72" fmla="*/ 401 w 690"/>
                  <a:gd name="T73" fmla="*/ 410 h 516"/>
                  <a:gd name="T74" fmla="*/ 461 w 690"/>
                  <a:gd name="T75" fmla="*/ 370 h 516"/>
                  <a:gd name="T76" fmla="*/ 499 w 690"/>
                  <a:gd name="T77" fmla="*/ 359 h 516"/>
                  <a:gd name="T78" fmla="*/ 576 w 690"/>
                  <a:gd name="T79" fmla="*/ 326 h 516"/>
                  <a:gd name="T80" fmla="*/ 534 w 690"/>
                  <a:gd name="T81" fmla="*/ 316 h 516"/>
                  <a:gd name="T82" fmla="*/ 577 w 690"/>
                  <a:gd name="T83" fmla="*/ 319 h 516"/>
                  <a:gd name="T84" fmla="*/ 568 w 690"/>
                  <a:gd name="T85" fmla="*/ 280 h 516"/>
                  <a:gd name="T86" fmla="*/ 547 w 690"/>
                  <a:gd name="T87" fmla="*/ 261 h 516"/>
                  <a:gd name="T88" fmla="*/ 595 w 690"/>
                  <a:gd name="T89" fmla="*/ 254 h 516"/>
                  <a:gd name="T90" fmla="*/ 608 w 690"/>
                  <a:gd name="T91" fmla="*/ 230 h 516"/>
                  <a:gd name="T92" fmla="*/ 602 w 690"/>
                  <a:gd name="T93" fmla="*/ 194 h 516"/>
                  <a:gd name="T94" fmla="*/ 589 w 690"/>
                  <a:gd name="T95" fmla="*/ 178 h 516"/>
                  <a:gd name="T96" fmla="*/ 594 w 690"/>
                  <a:gd name="T97" fmla="*/ 162 h 516"/>
                  <a:gd name="T98" fmla="*/ 578 w 690"/>
                  <a:gd name="T99" fmla="*/ 154 h 516"/>
                  <a:gd name="T100" fmla="*/ 624 w 690"/>
                  <a:gd name="T101" fmla="*/ 107 h 516"/>
                  <a:gd name="T102" fmla="*/ 613 w 690"/>
                  <a:gd name="T103" fmla="*/ 94 h 516"/>
                  <a:gd name="T104" fmla="*/ 626 w 690"/>
                  <a:gd name="T105" fmla="*/ 82 h 516"/>
                  <a:gd name="T106" fmla="*/ 690 w 690"/>
                  <a:gd name="T107" fmla="*/ 59 h 516"/>
                  <a:gd name="T108" fmla="*/ 227 w 690"/>
                  <a:gd name="T109" fmla="*/ 330 h 516"/>
                  <a:gd name="T110" fmla="*/ 216 w 690"/>
                  <a:gd name="T111" fmla="*/ 343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0" h="516">
                    <a:moveTo>
                      <a:pt x="652" y="48"/>
                    </a:moveTo>
                    <a:cubicBezTo>
                      <a:pt x="639" y="48"/>
                      <a:pt x="629" y="50"/>
                      <a:pt x="629" y="58"/>
                    </a:cubicBezTo>
                    <a:cubicBezTo>
                      <a:pt x="628" y="67"/>
                      <a:pt x="612" y="57"/>
                      <a:pt x="606" y="60"/>
                    </a:cubicBezTo>
                    <a:cubicBezTo>
                      <a:pt x="599" y="63"/>
                      <a:pt x="602" y="53"/>
                      <a:pt x="596" y="56"/>
                    </a:cubicBezTo>
                    <a:cubicBezTo>
                      <a:pt x="589" y="59"/>
                      <a:pt x="582" y="67"/>
                      <a:pt x="574" y="71"/>
                    </a:cubicBezTo>
                    <a:cubicBezTo>
                      <a:pt x="566" y="74"/>
                      <a:pt x="560" y="82"/>
                      <a:pt x="555" y="83"/>
                    </a:cubicBezTo>
                    <a:cubicBezTo>
                      <a:pt x="550" y="84"/>
                      <a:pt x="565" y="68"/>
                      <a:pt x="573" y="60"/>
                    </a:cubicBezTo>
                    <a:cubicBezTo>
                      <a:pt x="581" y="52"/>
                      <a:pt x="577" y="42"/>
                      <a:pt x="566" y="43"/>
                    </a:cubicBezTo>
                    <a:cubicBezTo>
                      <a:pt x="556" y="44"/>
                      <a:pt x="558" y="51"/>
                      <a:pt x="552" y="52"/>
                    </a:cubicBezTo>
                    <a:cubicBezTo>
                      <a:pt x="546" y="54"/>
                      <a:pt x="517" y="68"/>
                      <a:pt x="516" y="64"/>
                    </a:cubicBezTo>
                    <a:cubicBezTo>
                      <a:pt x="515" y="59"/>
                      <a:pt x="540" y="52"/>
                      <a:pt x="539" y="49"/>
                    </a:cubicBezTo>
                    <a:cubicBezTo>
                      <a:pt x="539" y="46"/>
                      <a:pt x="508" y="46"/>
                      <a:pt x="494" y="48"/>
                    </a:cubicBezTo>
                    <a:cubicBezTo>
                      <a:pt x="480" y="50"/>
                      <a:pt x="455" y="58"/>
                      <a:pt x="455" y="54"/>
                    </a:cubicBezTo>
                    <a:cubicBezTo>
                      <a:pt x="454" y="50"/>
                      <a:pt x="483" y="44"/>
                      <a:pt x="498" y="42"/>
                    </a:cubicBezTo>
                    <a:cubicBezTo>
                      <a:pt x="513" y="41"/>
                      <a:pt x="540" y="43"/>
                      <a:pt x="551" y="39"/>
                    </a:cubicBezTo>
                    <a:cubicBezTo>
                      <a:pt x="562" y="34"/>
                      <a:pt x="579" y="34"/>
                      <a:pt x="582" y="30"/>
                    </a:cubicBezTo>
                    <a:cubicBezTo>
                      <a:pt x="585" y="26"/>
                      <a:pt x="569" y="21"/>
                      <a:pt x="561" y="22"/>
                    </a:cubicBezTo>
                    <a:cubicBezTo>
                      <a:pt x="553" y="22"/>
                      <a:pt x="545" y="21"/>
                      <a:pt x="546" y="17"/>
                    </a:cubicBezTo>
                    <a:cubicBezTo>
                      <a:pt x="547" y="13"/>
                      <a:pt x="534" y="12"/>
                      <a:pt x="532" y="9"/>
                    </a:cubicBezTo>
                    <a:cubicBezTo>
                      <a:pt x="531" y="6"/>
                      <a:pt x="506" y="8"/>
                      <a:pt x="501" y="5"/>
                    </a:cubicBezTo>
                    <a:cubicBezTo>
                      <a:pt x="495" y="2"/>
                      <a:pt x="480" y="0"/>
                      <a:pt x="466" y="1"/>
                    </a:cubicBezTo>
                    <a:cubicBezTo>
                      <a:pt x="453" y="2"/>
                      <a:pt x="426" y="2"/>
                      <a:pt x="419" y="2"/>
                    </a:cubicBezTo>
                    <a:cubicBezTo>
                      <a:pt x="413" y="3"/>
                      <a:pt x="409" y="5"/>
                      <a:pt x="403" y="5"/>
                    </a:cubicBezTo>
                    <a:cubicBezTo>
                      <a:pt x="398" y="5"/>
                      <a:pt x="389" y="7"/>
                      <a:pt x="392" y="10"/>
                    </a:cubicBezTo>
                    <a:cubicBezTo>
                      <a:pt x="398" y="17"/>
                      <a:pt x="383" y="20"/>
                      <a:pt x="384" y="15"/>
                    </a:cubicBezTo>
                    <a:cubicBezTo>
                      <a:pt x="385" y="10"/>
                      <a:pt x="371" y="7"/>
                      <a:pt x="367" y="11"/>
                    </a:cubicBezTo>
                    <a:cubicBezTo>
                      <a:pt x="362" y="15"/>
                      <a:pt x="340" y="7"/>
                      <a:pt x="336" y="11"/>
                    </a:cubicBezTo>
                    <a:cubicBezTo>
                      <a:pt x="333" y="15"/>
                      <a:pt x="307" y="14"/>
                      <a:pt x="299" y="15"/>
                    </a:cubicBezTo>
                    <a:cubicBezTo>
                      <a:pt x="291" y="17"/>
                      <a:pt x="311" y="22"/>
                      <a:pt x="310" y="26"/>
                    </a:cubicBezTo>
                    <a:cubicBezTo>
                      <a:pt x="310" y="29"/>
                      <a:pt x="285" y="26"/>
                      <a:pt x="290" y="32"/>
                    </a:cubicBezTo>
                    <a:cubicBezTo>
                      <a:pt x="295" y="38"/>
                      <a:pt x="311" y="42"/>
                      <a:pt x="319" y="50"/>
                    </a:cubicBezTo>
                    <a:cubicBezTo>
                      <a:pt x="327" y="57"/>
                      <a:pt x="313" y="53"/>
                      <a:pt x="304" y="47"/>
                    </a:cubicBezTo>
                    <a:cubicBezTo>
                      <a:pt x="296" y="41"/>
                      <a:pt x="285" y="43"/>
                      <a:pt x="279" y="38"/>
                    </a:cubicBezTo>
                    <a:cubicBezTo>
                      <a:pt x="274" y="32"/>
                      <a:pt x="254" y="28"/>
                      <a:pt x="249" y="31"/>
                    </a:cubicBezTo>
                    <a:cubicBezTo>
                      <a:pt x="243" y="35"/>
                      <a:pt x="263" y="42"/>
                      <a:pt x="263" y="47"/>
                    </a:cubicBezTo>
                    <a:cubicBezTo>
                      <a:pt x="263" y="51"/>
                      <a:pt x="249" y="46"/>
                      <a:pt x="247" y="47"/>
                    </a:cubicBezTo>
                    <a:cubicBezTo>
                      <a:pt x="245" y="49"/>
                      <a:pt x="233" y="36"/>
                      <a:pt x="226" y="36"/>
                    </a:cubicBezTo>
                    <a:cubicBezTo>
                      <a:pt x="220" y="36"/>
                      <a:pt x="225" y="42"/>
                      <a:pt x="225" y="50"/>
                    </a:cubicBezTo>
                    <a:cubicBezTo>
                      <a:pt x="225" y="59"/>
                      <a:pt x="212" y="64"/>
                      <a:pt x="216" y="58"/>
                    </a:cubicBezTo>
                    <a:cubicBezTo>
                      <a:pt x="220" y="52"/>
                      <a:pt x="217" y="38"/>
                      <a:pt x="210" y="35"/>
                    </a:cubicBezTo>
                    <a:cubicBezTo>
                      <a:pt x="203" y="32"/>
                      <a:pt x="185" y="41"/>
                      <a:pt x="176" y="40"/>
                    </a:cubicBezTo>
                    <a:cubicBezTo>
                      <a:pt x="166" y="40"/>
                      <a:pt x="154" y="43"/>
                      <a:pt x="162" y="48"/>
                    </a:cubicBezTo>
                    <a:cubicBezTo>
                      <a:pt x="170" y="52"/>
                      <a:pt x="162" y="55"/>
                      <a:pt x="155" y="50"/>
                    </a:cubicBezTo>
                    <a:cubicBezTo>
                      <a:pt x="148" y="45"/>
                      <a:pt x="125" y="50"/>
                      <a:pt x="129" y="53"/>
                    </a:cubicBezTo>
                    <a:cubicBezTo>
                      <a:pt x="134" y="57"/>
                      <a:pt x="136" y="66"/>
                      <a:pt x="133" y="70"/>
                    </a:cubicBezTo>
                    <a:cubicBezTo>
                      <a:pt x="130" y="74"/>
                      <a:pt x="120" y="66"/>
                      <a:pt x="111" y="67"/>
                    </a:cubicBezTo>
                    <a:cubicBezTo>
                      <a:pt x="102" y="68"/>
                      <a:pt x="57" y="89"/>
                      <a:pt x="60" y="95"/>
                    </a:cubicBezTo>
                    <a:cubicBezTo>
                      <a:pt x="63" y="100"/>
                      <a:pt x="82" y="96"/>
                      <a:pt x="88" y="99"/>
                    </a:cubicBezTo>
                    <a:cubicBezTo>
                      <a:pt x="94" y="102"/>
                      <a:pt x="86" y="115"/>
                      <a:pt x="78" y="120"/>
                    </a:cubicBezTo>
                    <a:cubicBezTo>
                      <a:pt x="71" y="125"/>
                      <a:pt x="44" y="120"/>
                      <a:pt x="43" y="126"/>
                    </a:cubicBezTo>
                    <a:cubicBezTo>
                      <a:pt x="42" y="132"/>
                      <a:pt x="0" y="133"/>
                      <a:pt x="0" y="143"/>
                    </a:cubicBezTo>
                    <a:cubicBezTo>
                      <a:pt x="0" y="146"/>
                      <a:pt x="2" y="150"/>
                      <a:pt x="7" y="151"/>
                    </a:cubicBezTo>
                    <a:cubicBezTo>
                      <a:pt x="13" y="152"/>
                      <a:pt x="20" y="150"/>
                      <a:pt x="25" y="156"/>
                    </a:cubicBezTo>
                    <a:cubicBezTo>
                      <a:pt x="31" y="162"/>
                      <a:pt x="46" y="163"/>
                      <a:pt x="56" y="159"/>
                    </a:cubicBezTo>
                    <a:cubicBezTo>
                      <a:pt x="66" y="155"/>
                      <a:pt x="74" y="159"/>
                      <a:pt x="74" y="165"/>
                    </a:cubicBezTo>
                    <a:cubicBezTo>
                      <a:pt x="73" y="171"/>
                      <a:pt x="50" y="163"/>
                      <a:pt x="43" y="167"/>
                    </a:cubicBezTo>
                    <a:cubicBezTo>
                      <a:pt x="36" y="172"/>
                      <a:pt x="15" y="168"/>
                      <a:pt x="16" y="173"/>
                    </a:cubicBezTo>
                    <a:cubicBezTo>
                      <a:pt x="17" y="177"/>
                      <a:pt x="27" y="176"/>
                      <a:pt x="36" y="178"/>
                    </a:cubicBezTo>
                    <a:cubicBezTo>
                      <a:pt x="45" y="180"/>
                      <a:pt x="37" y="183"/>
                      <a:pt x="36" y="187"/>
                    </a:cubicBezTo>
                    <a:cubicBezTo>
                      <a:pt x="36" y="191"/>
                      <a:pt x="41" y="190"/>
                      <a:pt x="50" y="194"/>
                    </a:cubicBezTo>
                    <a:cubicBezTo>
                      <a:pt x="58" y="199"/>
                      <a:pt x="73" y="201"/>
                      <a:pt x="68" y="196"/>
                    </a:cubicBezTo>
                    <a:cubicBezTo>
                      <a:pt x="63" y="191"/>
                      <a:pt x="77" y="192"/>
                      <a:pt x="79" y="195"/>
                    </a:cubicBezTo>
                    <a:cubicBezTo>
                      <a:pt x="82" y="198"/>
                      <a:pt x="88" y="191"/>
                      <a:pt x="94" y="192"/>
                    </a:cubicBezTo>
                    <a:cubicBezTo>
                      <a:pt x="101" y="194"/>
                      <a:pt x="103" y="186"/>
                      <a:pt x="108" y="190"/>
                    </a:cubicBezTo>
                    <a:cubicBezTo>
                      <a:pt x="113" y="193"/>
                      <a:pt x="136" y="195"/>
                      <a:pt x="144" y="199"/>
                    </a:cubicBezTo>
                    <a:cubicBezTo>
                      <a:pt x="152" y="204"/>
                      <a:pt x="163" y="205"/>
                      <a:pt x="162" y="211"/>
                    </a:cubicBezTo>
                    <a:cubicBezTo>
                      <a:pt x="161" y="217"/>
                      <a:pt x="169" y="222"/>
                      <a:pt x="178" y="226"/>
                    </a:cubicBezTo>
                    <a:cubicBezTo>
                      <a:pt x="187" y="230"/>
                      <a:pt x="189" y="239"/>
                      <a:pt x="188" y="244"/>
                    </a:cubicBezTo>
                    <a:cubicBezTo>
                      <a:pt x="188" y="250"/>
                      <a:pt x="198" y="254"/>
                      <a:pt x="196" y="257"/>
                    </a:cubicBezTo>
                    <a:cubicBezTo>
                      <a:pt x="195" y="259"/>
                      <a:pt x="196" y="263"/>
                      <a:pt x="202" y="268"/>
                    </a:cubicBezTo>
                    <a:cubicBezTo>
                      <a:pt x="208" y="274"/>
                      <a:pt x="193" y="278"/>
                      <a:pt x="196" y="282"/>
                    </a:cubicBezTo>
                    <a:cubicBezTo>
                      <a:pt x="200" y="287"/>
                      <a:pt x="191" y="296"/>
                      <a:pt x="202" y="298"/>
                    </a:cubicBezTo>
                    <a:cubicBezTo>
                      <a:pt x="212" y="299"/>
                      <a:pt x="211" y="290"/>
                      <a:pt x="219" y="290"/>
                    </a:cubicBezTo>
                    <a:cubicBezTo>
                      <a:pt x="227" y="290"/>
                      <a:pt x="218" y="297"/>
                      <a:pt x="223" y="302"/>
                    </a:cubicBezTo>
                    <a:cubicBezTo>
                      <a:pt x="227" y="306"/>
                      <a:pt x="236" y="305"/>
                      <a:pt x="244" y="312"/>
                    </a:cubicBezTo>
                    <a:cubicBezTo>
                      <a:pt x="253" y="319"/>
                      <a:pt x="247" y="322"/>
                      <a:pt x="240" y="317"/>
                    </a:cubicBezTo>
                    <a:cubicBezTo>
                      <a:pt x="232" y="311"/>
                      <a:pt x="210" y="312"/>
                      <a:pt x="210" y="314"/>
                    </a:cubicBezTo>
                    <a:cubicBezTo>
                      <a:pt x="210" y="316"/>
                      <a:pt x="234" y="330"/>
                      <a:pt x="240" y="328"/>
                    </a:cubicBezTo>
                    <a:cubicBezTo>
                      <a:pt x="246" y="326"/>
                      <a:pt x="253" y="337"/>
                      <a:pt x="250" y="340"/>
                    </a:cubicBezTo>
                    <a:cubicBezTo>
                      <a:pt x="247" y="343"/>
                      <a:pt x="248" y="352"/>
                      <a:pt x="248" y="356"/>
                    </a:cubicBezTo>
                    <a:cubicBezTo>
                      <a:pt x="247" y="360"/>
                      <a:pt x="239" y="356"/>
                      <a:pt x="233" y="356"/>
                    </a:cubicBezTo>
                    <a:cubicBezTo>
                      <a:pt x="228" y="357"/>
                      <a:pt x="224" y="359"/>
                      <a:pt x="224" y="364"/>
                    </a:cubicBezTo>
                    <a:cubicBezTo>
                      <a:pt x="224" y="370"/>
                      <a:pt x="216" y="374"/>
                      <a:pt x="215" y="381"/>
                    </a:cubicBezTo>
                    <a:cubicBezTo>
                      <a:pt x="214" y="388"/>
                      <a:pt x="222" y="388"/>
                      <a:pt x="226" y="391"/>
                    </a:cubicBezTo>
                    <a:cubicBezTo>
                      <a:pt x="230" y="394"/>
                      <a:pt x="218" y="396"/>
                      <a:pt x="217" y="401"/>
                    </a:cubicBezTo>
                    <a:cubicBezTo>
                      <a:pt x="217" y="406"/>
                      <a:pt x="229" y="415"/>
                      <a:pt x="233" y="417"/>
                    </a:cubicBezTo>
                    <a:cubicBezTo>
                      <a:pt x="237" y="419"/>
                      <a:pt x="233" y="431"/>
                      <a:pt x="235" y="436"/>
                    </a:cubicBezTo>
                    <a:cubicBezTo>
                      <a:pt x="237" y="442"/>
                      <a:pt x="242" y="435"/>
                      <a:pt x="242" y="442"/>
                    </a:cubicBezTo>
                    <a:cubicBezTo>
                      <a:pt x="241" y="450"/>
                      <a:pt x="247" y="449"/>
                      <a:pt x="247" y="454"/>
                    </a:cubicBezTo>
                    <a:cubicBezTo>
                      <a:pt x="248" y="458"/>
                      <a:pt x="258" y="457"/>
                      <a:pt x="256" y="463"/>
                    </a:cubicBezTo>
                    <a:cubicBezTo>
                      <a:pt x="254" y="469"/>
                      <a:pt x="259" y="474"/>
                      <a:pt x="261" y="477"/>
                    </a:cubicBezTo>
                    <a:cubicBezTo>
                      <a:pt x="264" y="480"/>
                      <a:pt x="272" y="486"/>
                      <a:pt x="274" y="490"/>
                    </a:cubicBezTo>
                    <a:cubicBezTo>
                      <a:pt x="276" y="495"/>
                      <a:pt x="281" y="500"/>
                      <a:pt x="287" y="499"/>
                    </a:cubicBezTo>
                    <a:cubicBezTo>
                      <a:pt x="293" y="497"/>
                      <a:pt x="293" y="503"/>
                      <a:pt x="298" y="502"/>
                    </a:cubicBezTo>
                    <a:cubicBezTo>
                      <a:pt x="302" y="501"/>
                      <a:pt x="310" y="504"/>
                      <a:pt x="311" y="508"/>
                    </a:cubicBezTo>
                    <a:cubicBezTo>
                      <a:pt x="312" y="511"/>
                      <a:pt x="327" y="515"/>
                      <a:pt x="331" y="515"/>
                    </a:cubicBezTo>
                    <a:cubicBezTo>
                      <a:pt x="335" y="516"/>
                      <a:pt x="335" y="509"/>
                      <a:pt x="339" y="507"/>
                    </a:cubicBezTo>
                    <a:cubicBezTo>
                      <a:pt x="343" y="505"/>
                      <a:pt x="341" y="490"/>
                      <a:pt x="345" y="489"/>
                    </a:cubicBezTo>
                    <a:cubicBezTo>
                      <a:pt x="348" y="488"/>
                      <a:pt x="347" y="473"/>
                      <a:pt x="344" y="471"/>
                    </a:cubicBezTo>
                    <a:cubicBezTo>
                      <a:pt x="340" y="470"/>
                      <a:pt x="342" y="465"/>
                      <a:pt x="349" y="466"/>
                    </a:cubicBezTo>
                    <a:cubicBezTo>
                      <a:pt x="357" y="467"/>
                      <a:pt x="354" y="459"/>
                      <a:pt x="358" y="458"/>
                    </a:cubicBezTo>
                    <a:cubicBezTo>
                      <a:pt x="362" y="457"/>
                      <a:pt x="360" y="450"/>
                      <a:pt x="363" y="449"/>
                    </a:cubicBezTo>
                    <a:cubicBezTo>
                      <a:pt x="365" y="449"/>
                      <a:pt x="365" y="444"/>
                      <a:pt x="363" y="441"/>
                    </a:cubicBezTo>
                    <a:cubicBezTo>
                      <a:pt x="361" y="439"/>
                      <a:pt x="363" y="437"/>
                      <a:pt x="367" y="436"/>
                    </a:cubicBezTo>
                    <a:cubicBezTo>
                      <a:pt x="371" y="435"/>
                      <a:pt x="370" y="430"/>
                      <a:pt x="365" y="428"/>
                    </a:cubicBezTo>
                    <a:cubicBezTo>
                      <a:pt x="360" y="426"/>
                      <a:pt x="361" y="420"/>
                      <a:pt x="367" y="423"/>
                    </a:cubicBezTo>
                    <a:cubicBezTo>
                      <a:pt x="372" y="427"/>
                      <a:pt x="376" y="424"/>
                      <a:pt x="373" y="420"/>
                    </a:cubicBezTo>
                    <a:cubicBezTo>
                      <a:pt x="370" y="416"/>
                      <a:pt x="377" y="414"/>
                      <a:pt x="384" y="414"/>
                    </a:cubicBezTo>
                    <a:cubicBezTo>
                      <a:pt x="391" y="413"/>
                      <a:pt x="394" y="409"/>
                      <a:pt x="393" y="404"/>
                    </a:cubicBezTo>
                    <a:cubicBezTo>
                      <a:pt x="392" y="399"/>
                      <a:pt x="401" y="399"/>
                      <a:pt x="399" y="404"/>
                    </a:cubicBezTo>
                    <a:cubicBezTo>
                      <a:pt x="396" y="408"/>
                      <a:pt x="398" y="413"/>
                      <a:pt x="401" y="410"/>
                    </a:cubicBezTo>
                    <a:cubicBezTo>
                      <a:pt x="404" y="406"/>
                      <a:pt x="411" y="409"/>
                      <a:pt x="422" y="405"/>
                    </a:cubicBezTo>
                    <a:cubicBezTo>
                      <a:pt x="433" y="402"/>
                      <a:pt x="444" y="393"/>
                      <a:pt x="447" y="384"/>
                    </a:cubicBezTo>
                    <a:cubicBezTo>
                      <a:pt x="450" y="375"/>
                      <a:pt x="463" y="376"/>
                      <a:pt x="461" y="370"/>
                    </a:cubicBezTo>
                    <a:cubicBezTo>
                      <a:pt x="459" y="364"/>
                      <a:pt x="463" y="361"/>
                      <a:pt x="472" y="365"/>
                    </a:cubicBezTo>
                    <a:cubicBezTo>
                      <a:pt x="480" y="369"/>
                      <a:pt x="473" y="363"/>
                      <a:pt x="483" y="363"/>
                    </a:cubicBezTo>
                    <a:cubicBezTo>
                      <a:pt x="492" y="363"/>
                      <a:pt x="490" y="359"/>
                      <a:pt x="499" y="359"/>
                    </a:cubicBezTo>
                    <a:cubicBezTo>
                      <a:pt x="508" y="359"/>
                      <a:pt x="532" y="355"/>
                      <a:pt x="540" y="348"/>
                    </a:cubicBezTo>
                    <a:cubicBezTo>
                      <a:pt x="548" y="341"/>
                      <a:pt x="565" y="336"/>
                      <a:pt x="572" y="331"/>
                    </a:cubicBezTo>
                    <a:cubicBezTo>
                      <a:pt x="579" y="327"/>
                      <a:pt x="580" y="323"/>
                      <a:pt x="576" y="326"/>
                    </a:cubicBezTo>
                    <a:cubicBezTo>
                      <a:pt x="572" y="328"/>
                      <a:pt x="563" y="328"/>
                      <a:pt x="556" y="327"/>
                    </a:cubicBezTo>
                    <a:cubicBezTo>
                      <a:pt x="549" y="325"/>
                      <a:pt x="539" y="319"/>
                      <a:pt x="531" y="324"/>
                    </a:cubicBezTo>
                    <a:cubicBezTo>
                      <a:pt x="523" y="328"/>
                      <a:pt x="528" y="317"/>
                      <a:pt x="534" y="316"/>
                    </a:cubicBezTo>
                    <a:cubicBezTo>
                      <a:pt x="541" y="315"/>
                      <a:pt x="538" y="312"/>
                      <a:pt x="536" y="306"/>
                    </a:cubicBezTo>
                    <a:cubicBezTo>
                      <a:pt x="535" y="299"/>
                      <a:pt x="547" y="303"/>
                      <a:pt x="552" y="311"/>
                    </a:cubicBezTo>
                    <a:cubicBezTo>
                      <a:pt x="558" y="319"/>
                      <a:pt x="568" y="322"/>
                      <a:pt x="577" y="319"/>
                    </a:cubicBezTo>
                    <a:cubicBezTo>
                      <a:pt x="586" y="317"/>
                      <a:pt x="577" y="309"/>
                      <a:pt x="581" y="304"/>
                    </a:cubicBezTo>
                    <a:cubicBezTo>
                      <a:pt x="585" y="299"/>
                      <a:pt x="553" y="284"/>
                      <a:pt x="552" y="278"/>
                    </a:cubicBezTo>
                    <a:cubicBezTo>
                      <a:pt x="550" y="273"/>
                      <a:pt x="560" y="277"/>
                      <a:pt x="568" y="280"/>
                    </a:cubicBezTo>
                    <a:cubicBezTo>
                      <a:pt x="577" y="284"/>
                      <a:pt x="579" y="273"/>
                      <a:pt x="579" y="269"/>
                    </a:cubicBezTo>
                    <a:cubicBezTo>
                      <a:pt x="579" y="264"/>
                      <a:pt x="560" y="264"/>
                      <a:pt x="552" y="268"/>
                    </a:cubicBezTo>
                    <a:cubicBezTo>
                      <a:pt x="544" y="273"/>
                      <a:pt x="536" y="262"/>
                      <a:pt x="547" y="261"/>
                    </a:cubicBezTo>
                    <a:cubicBezTo>
                      <a:pt x="558" y="260"/>
                      <a:pt x="548" y="255"/>
                      <a:pt x="551" y="252"/>
                    </a:cubicBezTo>
                    <a:cubicBezTo>
                      <a:pt x="555" y="248"/>
                      <a:pt x="569" y="261"/>
                      <a:pt x="576" y="259"/>
                    </a:cubicBezTo>
                    <a:cubicBezTo>
                      <a:pt x="584" y="257"/>
                      <a:pt x="589" y="259"/>
                      <a:pt x="595" y="254"/>
                    </a:cubicBezTo>
                    <a:cubicBezTo>
                      <a:pt x="602" y="249"/>
                      <a:pt x="584" y="245"/>
                      <a:pt x="580" y="240"/>
                    </a:cubicBezTo>
                    <a:cubicBezTo>
                      <a:pt x="577" y="236"/>
                      <a:pt x="599" y="238"/>
                      <a:pt x="605" y="238"/>
                    </a:cubicBezTo>
                    <a:cubicBezTo>
                      <a:pt x="612" y="238"/>
                      <a:pt x="614" y="228"/>
                      <a:pt x="608" y="230"/>
                    </a:cubicBezTo>
                    <a:cubicBezTo>
                      <a:pt x="603" y="232"/>
                      <a:pt x="584" y="224"/>
                      <a:pt x="588" y="218"/>
                    </a:cubicBezTo>
                    <a:cubicBezTo>
                      <a:pt x="592" y="212"/>
                      <a:pt x="599" y="219"/>
                      <a:pt x="608" y="214"/>
                    </a:cubicBezTo>
                    <a:cubicBezTo>
                      <a:pt x="616" y="210"/>
                      <a:pt x="608" y="194"/>
                      <a:pt x="602" y="194"/>
                    </a:cubicBezTo>
                    <a:cubicBezTo>
                      <a:pt x="596" y="194"/>
                      <a:pt x="582" y="192"/>
                      <a:pt x="582" y="189"/>
                    </a:cubicBezTo>
                    <a:cubicBezTo>
                      <a:pt x="582" y="186"/>
                      <a:pt x="571" y="183"/>
                      <a:pt x="574" y="180"/>
                    </a:cubicBezTo>
                    <a:cubicBezTo>
                      <a:pt x="577" y="177"/>
                      <a:pt x="582" y="184"/>
                      <a:pt x="589" y="178"/>
                    </a:cubicBezTo>
                    <a:cubicBezTo>
                      <a:pt x="597" y="172"/>
                      <a:pt x="613" y="179"/>
                      <a:pt x="620" y="178"/>
                    </a:cubicBezTo>
                    <a:cubicBezTo>
                      <a:pt x="627" y="177"/>
                      <a:pt x="617" y="164"/>
                      <a:pt x="613" y="166"/>
                    </a:cubicBezTo>
                    <a:cubicBezTo>
                      <a:pt x="609" y="168"/>
                      <a:pt x="595" y="169"/>
                      <a:pt x="594" y="162"/>
                    </a:cubicBezTo>
                    <a:cubicBezTo>
                      <a:pt x="593" y="155"/>
                      <a:pt x="607" y="162"/>
                      <a:pt x="610" y="159"/>
                    </a:cubicBezTo>
                    <a:cubicBezTo>
                      <a:pt x="612" y="155"/>
                      <a:pt x="590" y="147"/>
                      <a:pt x="587" y="154"/>
                    </a:cubicBezTo>
                    <a:cubicBezTo>
                      <a:pt x="584" y="161"/>
                      <a:pt x="572" y="158"/>
                      <a:pt x="578" y="154"/>
                    </a:cubicBezTo>
                    <a:cubicBezTo>
                      <a:pt x="584" y="150"/>
                      <a:pt x="586" y="139"/>
                      <a:pt x="585" y="133"/>
                    </a:cubicBezTo>
                    <a:cubicBezTo>
                      <a:pt x="584" y="128"/>
                      <a:pt x="608" y="127"/>
                      <a:pt x="605" y="118"/>
                    </a:cubicBezTo>
                    <a:cubicBezTo>
                      <a:pt x="602" y="109"/>
                      <a:pt x="616" y="107"/>
                      <a:pt x="624" y="107"/>
                    </a:cubicBezTo>
                    <a:cubicBezTo>
                      <a:pt x="631" y="107"/>
                      <a:pt x="623" y="97"/>
                      <a:pt x="616" y="98"/>
                    </a:cubicBezTo>
                    <a:cubicBezTo>
                      <a:pt x="609" y="99"/>
                      <a:pt x="601" y="107"/>
                      <a:pt x="597" y="104"/>
                    </a:cubicBezTo>
                    <a:cubicBezTo>
                      <a:pt x="594" y="100"/>
                      <a:pt x="606" y="94"/>
                      <a:pt x="613" y="94"/>
                    </a:cubicBezTo>
                    <a:cubicBezTo>
                      <a:pt x="619" y="94"/>
                      <a:pt x="635" y="94"/>
                      <a:pt x="641" y="90"/>
                    </a:cubicBezTo>
                    <a:cubicBezTo>
                      <a:pt x="647" y="87"/>
                      <a:pt x="631" y="84"/>
                      <a:pt x="620" y="85"/>
                    </a:cubicBezTo>
                    <a:cubicBezTo>
                      <a:pt x="610" y="87"/>
                      <a:pt x="610" y="82"/>
                      <a:pt x="626" y="82"/>
                    </a:cubicBezTo>
                    <a:cubicBezTo>
                      <a:pt x="642" y="81"/>
                      <a:pt x="639" y="78"/>
                      <a:pt x="650" y="77"/>
                    </a:cubicBezTo>
                    <a:cubicBezTo>
                      <a:pt x="662" y="75"/>
                      <a:pt x="658" y="71"/>
                      <a:pt x="665" y="70"/>
                    </a:cubicBezTo>
                    <a:cubicBezTo>
                      <a:pt x="672" y="70"/>
                      <a:pt x="690" y="62"/>
                      <a:pt x="690" y="59"/>
                    </a:cubicBezTo>
                    <a:cubicBezTo>
                      <a:pt x="690" y="55"/>
                      <a:pt x="664" y="48"/>
                      <a:pt x="652" y="48"/>
                    </a:cubicBezTo>
                    <a:close/>
                    <a:moveTo>
                      <a:pt x="236" y="338"/>
                    </a:moveTo>
                    <a:cubicBezTo>
                      <a:pt x="237" y="333"/>
                      <a:pt x="231" y="336"/>
                      <a:pt x="227" y="330"/>
                    </a:cubicBezTo>
                    <a:cubicBezTo>
                      <a:pt x="224" y="323"/>
                      <a:pt x="207" y="321"/>
                      <a:pt x="205" y="326"/>
                    </a:cubicBezTo>
                    <a:cubicBezTo>
                      <a:pt x="205" y="328"/>
                      <a:pt x="199" y="331"/>
                      <a:pt x="204" y="335"/>
                    </a:cubicBezTo>
                    <a:cubicBezTo>
                      <a:pt x="208" y="340"/>
                      <a:pt x="211" y="338"/>
                      <a:pt x="216" y="343"/>
                    </a:cubicBezTo>
                    <a:cubicBezTo>
                      <a:pt x="221" y="347"/>
                      <a:pt x="236" y="343"/>
                      <a:pt x="236" y="338"/>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82" name="Freeform 128">
                <a:extLst>
                  <a:ext uri="{FF2B5EF4-FFF2-40B4-BE49-F238E27FC236}">
                    <a16:creationId xmlns:a16="http://schemas.microsoft.com/office/drawing/2014/main" id="{D1D49914-4BE1-4D56-A7ED-AA905A94A4D4}"/>
                  </a:ext>
                </a:extLst>
              </p:cNvPr>
              <p:cNvSpPr>
                <a:spLocks/>
              </p:cNvSpPr>
              <p:nvPr/>
            </p:nvSpPr>
            <p:spPr bwMode="auto">
              <a:xfrm>
                <a:off x="3376613" y="5614988"/>
                <a:ext cx="60325" cy="44450"/>
              </a:xfrm>
              <a:custGeom>
                <a:avLst/>
                <a:gdLst>
                  <a:gd name="T0" fmla="*/ 1 w 28"/>
                  <a:gd name="T1" fmla="*/ 2 h 20"/>
                  <a:gd name="T2" fmla="*/ 11 w 28"/>
                  <a:gd name="T3" fmla="*/ 9 h 20"/>
                  <a:gd name="T4" fmla="*/ 23 w 28"/>
                  <a:gd name="T5" fmla="*/ 13 h 20"/>
                  <a:gd name="T6" fmla="*/ 1 w 28"/>
                  <a:gd name="T7" fmla="*/ 2 h 20"/>
                </a:gdLst>
                <a:ahLst/>
                <a:cxnLst>
                  <a:cxn ang="0">
                    <a:pos x="T0" y="T1"/>
                  </a:cxn>
                  <a:cxn ang="0">
                    <a:pos x="T2" y="T3"/>
                  </a:cxn>
                  <a:cxn ang="0">
                    <a:pos x="T4" y="T5"/>
                  </a:cxn>
                  <a:cxn ang="0">
                    <a:pos x="T6" y="T7"/>
                  </a:cxn>
                </a:cxnLst>
                <a:rect l="0" t="0" r="r" b="b"/>
                <a:pathLst>
                  <a:path w="28" h="20">
                    <a:moveTo>
                      <a:pt x="1" y="2"/>
                    </a:moveTo>
                    <a:cubicBezTo>
                      <a:pt x="2" y="7"/>
                      <a:pt x="6" y="5"/>
                      <a:pt x="11" y="9"/>
                    </a:cubicBezTo>
                    <a:cubicBezTo>
                      <a:pt x="15" y="12"/>
                      <a:pt x="19" y="20"/>
                      <a:pt x="23" y="13"/>
                    </a:cubicBezTo>
                    <a:cubicBezTo>
                      <a:pt x="28" y="6"/>
                      <a:pt x="0" y="0"/>
                      <a:pt x="1" y="2"/>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83" name="Freeform 129">
                <a:extLst>
                  <a:ext uri="{FF2B5EF4-FFF2-40B4-BE49-F238E27FC236}">
                    <a16:creationId xmlns:a16="http://schemas.microsoft.com/office/drawing/2014/main" id="{43D12D0D-537F-47E9-8063-629417175835}"/>
                  </a:ext>
                </a:extLst>
              </p:cNvPr>
              <p:cNvSpPr>
                <a:spLocks noEditPoints="1"/>
              </p:cNvSpPr>
              <p:nvPr/>
            </p:nvSpPr>
            <p:spPr bwMode="auto">
              <a:xfrm>
                <a:off x="809625" y="1295400"/>
                <a:ext cx="2205038" cy="1698626"/>
              </a:xfrm>
              <a:custGeom>
                <a:avLst/>
                <a:gdLst>
                  <a:gd name="T0" fmla="*/ 205 w 1004"/>
                  <a:gd name="T1" fmla="*/ 683 h 774"/>
                  <a:gd name="T2" fmla="*/ 188 w 1004"/>
                  <a:gd name="T3" fmla="*/ 227 h 774"/>
                  <a:gd name="T4" fmla="*/ 386 w 1004"/>
                  <a:gd name="T5" fmla="*/ 251 h 774"/>
                  <a:gd name="T6" fmla="*/ 256 w 1004"/>
                  <a:gd name="T7" fmla="*/ 269 h 774"/>
                  <a:gd name="T8" fmla="*/ 386 w 1004"/>
                  <a:gd name="T9" fmla="*/ 334 h 774"/>
                  <a:gd name="T10" fmla="*/ 237 w 1004"/>
                  <a:gd name="T11" fmla="*/ 194 h 774"/>
                  <a:gd name="T12" fmla="*/ 208 w 1004"/>
                  <a:gd name="T13" fmla="*/ 185 h 774"/>
                  <a:gd name="T14" fmla="*/ 369 w 1004"/>
                  <a:gd name="T15" fmla="*/ 213 h 774"/>
                  <a:gd name="T16" fmla="*/ 297 w 1004"/>
                  <a:gd name="T17" fmla="*/ 144 h 774"/>
                  <a:gd name="T18" fmla="*/ 412 w 1004"/>
                  <a:gd name="T19" fmla="*/ 119 h 774"/>
                  <a:gd name="T20" fmla="*/ 416 w 1004"/>
                  <a:gd name="T21" fmla="*/ 161 h 774"/>
                  <a:gd name="T22" fmla="*/ 419 w 1004"/>
                  <a:gd name="T23" fmla="*/ 185 h 774"/>
                  <a:gd name="T24" fmla="*/ 542 w 1004"/>
                  <a:gd name="T25" fmla="*/ 147 h 774"/>
                  <a:gd name="T26" fmla="*/ 492 w 1004"/>
                  <a:gd name="T27" fmla="*/ 232 h 774"/>
                  <a:gd name="T28" fmla="*/ 686 w 1004"/>
                  <a:gd name="T29" fmla="*/ 220 h 774"/>
                  <a:gd name="T30" fmla="*/ 580 w 1004"/>
                  <a:gd name="T31" fmla="*/ 151 h 774"/>
                  <a:gd name="T32" fmla="*/ 597 w 1004"/>
                  <a:gd name="T33" fmla="*/ 83 h 774"/>
                  <a:gd name="T34" fmla="*/ 586 w 1004"/>
                  <a:gd name="T35" fmla="*/ 66 h 774"/>
                  <a:gd name="T36" fmla="*/ 634 w 1004"/>
                  <a:gd name="T37" fmla="*/ 120 h 774"/>
                  <a:gd name="T38" fmla="*/ 698 w 1004"/>
                  <a:gd name="T39" fmla="*/ 180 h 774"/>
                  <a:gd name="T40" fmla="*/ 795 w 1004"/>
                  <a:gd name="T41" fmla="*/ 87 h 774"/>
                  <a:gd name="T42" fmla="*/ 759 w 1004"/>
                  <a:gd name="T43" fmla="*/ 9 h 774"/>
                  <a:gd name="T44" fmla="*/ 568 w 1004"/>
                  <a:gd name="T45" fmla="*/ 46 h 774"/>
                  <a:gd name="T46" fmla="*/ 624 w 1004"/>
                  <a:gd name="T47" fmla="*/ 440 h 774"/>
                  <a:gd name="T48" fmla="*/ 827 w 1004"/>
                  <a:gd name="T49" fmla="*/ 340 h 774"/>
                  <a:gd name="T50" fmla="*/ 745 w 1004"/>
                  <a:gd name="T51" fmla="*/ 272 h 774"/>
                  <a:gd name="T52" fmla="*/ 624 w 1004"/>
                  <a:gd name="T53" fmla="*/ 250 h 774"/>
                  <a:gd name="T54" fmla="*/ 704 w 1004"/>
                  <a:gd name="T55" fmla="*/ 309 h 774"/>
                  <a:gd name="T56" fmla="*/ 736 w 1004"/>
                  <a:gd name="T57" fmla="*/ 409 h 774"/>
                  <a:gd name="T58" fmla="*/ 849 w 1004"/>
                  <a:gd name="T59" fmla="*/ 419 h 774"/>
                  <a:gd name="T60" fmla="*/ 682 w 1004"/>
                  <a:gd name="T61" fmla="*/ 241 h 774"/>
                  <a:gd name="T62" fmla="*/ 963 w 1004"/>
                  <a:gd name="T63" fmla="*/ 642 h 774"/>
                  <a:gd name="T64" fmla="*/ 110 w 1004"/>
                  <a:gd name="T65" fmla="*/ 629 h 774"/>
                  <a:gd name="T66" fmla="*/ 820 w 1004"/>
                  <a:gd name="T67" fmla="*/ 687 h 774"/>
                  <a:gd name="T68" fmla="*/ 963 w 1004"/>
                  <a:gd name="T69" fmla="*/ 609 h 774"/>
                  <a:gd name="T70" fmla="*/ 895 w 1004"/>
                  <a:gd name="T71" fmla="*/ 560 h 774"/>
                  <a:gd name="T72" fmla="*/ 844 w 1004"/>
                  <a:gd name="T73" fmla="*/ 528 h 774"/>
                  <a:gd name="T74" fmla="*/ 763 w 1004"/>
                  <a:gd name="T75" fmla="*/ 463 h 774"/>
                  <a:gd name="T76" fmla="*/ 727 w 1004"/>
                  <a:gd name="T77" fmla="*/ 543 h 774"/>
                  <a:gd name="T78" fmla="*/ 666 w 1004"/>
                  <a:gd name="T79" fmla="*/ 618 h 774"/>
                  <a:gd name="T80" fmla="*/ 538 w 1004"/>
                  <a:gd name="T81" fmla="*/ 526 h 774"/>
                  <a:gd name="T82" fmla="*/ 578 w 1004"/>
                  <a:gd name="T83" fmla="*/ 431 h 774"/>
                  <a:gd name="T84" fmla="*/ 648 w 1004"/>
                  <a:gd name="T85" fmla="*/ 387 h 774"/>
                  <a:gd name="T86" fmla="*/ 636 w 1004"/>
                  <a:gd name="T87" fmla="*/ 340 h 774"/>
                  <a:gd name="T88" fmla="*/ 579 w 1004"/>
                  <a:gd name="T89" fmla="*/ 344 h 774"/>
                  <a:gd name="T90" fmla="*/ 536 w 1004"/>
                  <a:gd name="T91" fmla="*/ 271 h 774"/>
                  <a:gd name="T92" fmla="*/ 517 w 1004"/>
                  <a:gd name="T93" fmla="*/ 292 h 774"/>
                  <a:gd name="T94" fmla="*/ 507 w 1004"/>
                  <a:gd name="T95" fmla="*/ 364 h 774"/>
                  <a:gd name="T96" fmla="*/ 492 w 1004"/>
                  <a:gd name="T97" fmla="*/ 349 h 774"/>
                  <a:gd name="T98" fmla="*/ 399 w 1004"/>
                  <a:gd name="T99" fmla="*/ 348 h 774"/>
                  <a:gd name="T100" fmla="*/ 267 w 1004"/>
                  <a:gd name="T101" fmla="*/ 340 h 774"/>
                  <a:gd name="T102" fmla="*/ 96 w 1004"/>
                  <a:gd name="T103" fmla="*/ 341 h 774"/>
                  <a:gd name="T104" fmla="*/ 47 w 1004"/>
                  <a:gd name="T105" fmla="*/ 341 h 774"/>
                  <a:gd name="T106" fmla="*/ 127 w 1004"/>
                  <a:gd name="T107" fmla="*/ 588 h 774"/>
                  <a:gd name="T108" fmla="*/ 181 w 1004"/>
                  <a:gd name="T109" fmla="*/ 658 h 774"/>
                  <a:gd name="T110" fmla="*/ 622 w 1004"/>
                  <a:gd name="T111" fmla="*/ 689 h 774"/>
                  <a:gd name="T112" fmla="*/ 700 w 1004"/>
                  <a:gd name="T113" fmla="*/ 766 h 774"/>
                  <a:gd name="T114" fmla="*/ 865 w 1004"/>
                  <a:gd name="T115" fmla="*/ 722 h 774"/>
                  <a:gd name="T116" fmla="*/ 243 w 1004"/>
                  <a:gd name="T117" fmla="*/ 407 h 774"/>
                  <a:gd name="T118" fmla="*/ 240 w 1004"/>
                  <a:gd name="T119" fmla="*/ 392 h 774"/>
                  <a:gd name="T120" fmla="*/ 503 w 1004"/>
                  <a:gd name="T121" fmla="*/ 656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774">
                    <a:moveTo>
                      <a:pt x="198" y="679"/>
                    </a:moveTo>
                    <a:cubicBezTo>
                      <a:pt x="195" y="675"/>
                      <a:pt x="186" y="676"/>
                      <a:pt x="185" y="673"/>
                    </a:cubicBezTo>
                    <a:cubicBezTo>
                      <a:pt x="184" y="669"/>
                      <a:pt x="176" y="658"/>
                      <a:pt x="172" y="658"/>
                    </a:cubicBezTo>
                    <a:cubicBezTo>
                      <a:pt x="167" y="658"/>
                      <a:pt x="162" y="658"/>
                      <a:pt x="157" y="655"/>
                    </a:cubicBezTo>
                    <a:cubicBezTo>
                      <a:pt x="152" y="651"/>
                      <a:pt x="149" y="651"/>
                      <a:pt x="145" y="653"/>
                    </a:cubicBezTo>
                    <a:cubicBezTo>
                      <a:pt x="142" y="655"/>
                      <a:pt x="149" y="656"/>
                      <a:pt x="149" y="658"/>
                    </a:cubicBezTo>
                    <a:cubicBezTo>
                      <a:pt x="148" y="661"/>
                      <a:pt x="151" y="662"/>
                      <a:pt x="154" y="662"/>
                    </a:cubicBezTo>
                    <a:cubicBezTo>
                      <a:pt x="157" y="661"/>
                      <a:pt x="159" y="667"/>
                      <a:pt x="162" y="668"/>
                    </a:cubicBezTo>
                    <a:cubicBezTo>
                      <a:pt x="165" y="668"/>
                      <a:pt x="166" y="673"/>
                      <a:pt x="169" y="673"/>
                    </a:cubicBezTo>
                    <a:cubicBezTo>
                      <a:pt x="173" y="673"/>
                      <a:pt x="173" y="677"/>
                      <a:pt x="175" y="679"/>
                    </a:cubicBezTo>
                    <a:cubicBezTo>
                      <a:pt x="177" y="681"/>
                      <a:pt x="181" y="679"/>
                      <a:pt x="181" y="681"/>
                    </a:cubicBezTo>
                    <a:cubicBezTo>
                      <a:pt x="181" y="683"/>
                      <a:pt x="185" y="685"/>
                      <a:pt x="186" y="688"/>
                    </a:cubicBezTo>
                    <a:cubicBezTo>
                      <a:pt x="193" y="689"/>
                      <a:pt x="199" y="689"/>
                      <a:pt x="204" y="688"/>
                    </a:cubicBezTo>
                    <a:cubicBezTo>
                      <a:pt x="204" y="686"/>
                      <a:pt x="204" y="685"/>
                      <a:pt x="205" y="683"/>
                    </a:cubicBezTo>
                    <a:cubicBezTo>
                      <a:pt x="207" y="680"/>
                      <a:pt x="201" y="682"/>
                      <a:pt x="198" y="679"/>
                    </a:cubicBezTo>
                    <a:close/>
                    <a:moveTo>
                      <a:pt x="189" y="281"/>
                    </a:moveTo>
                    <a:cubicBezTo>
                      <a:pt x="198" y="283"/>
                      <a:pt x="199" y="299"/>
                      <a:pt x="205" y="299"/>
                    </a:cubicBezTo>
                    <a:cubicBezTo>
                      <a:pt x="209" y="299"/>
                      <a:pt x="206" y="294"/>
                      <a:pt x="213" y="294"/>
                    </a:cubicBezTo>
                    <a:cubicBezTo>
                      <a:pt x="219" y="294"/>
                      <a:pt x="218" y="291"/>
                      <a:pt x="224" y="291"/>
                    </a:cubicBezTo>
                    <a:cubicBezTo>
                      <a:pt x="230" y="292"/>
                      <a:pt x="235" y="290"/>
                      <a:pt x="235" y="283"/>
                    </a:cubicBezTo>
                    <a:cubicBezTo>
                      <a:pt x="235" y="276"/>
                      <a:pt x="239" y="273"/>
                      <a:pt x="245" y="272"/>
                    </a:cubicBezTo>
                    <a:cubicBezTo>
                      <a:pt x="251" y="270"/>
                      <a:pt x="246" y="263"/>
                      <a:pt x="254" y="261"/>
                    </a:cubicBezTo>
                    <a:cubicBezTo>
                      <a:pt x="263" y="259"/>
                      <a:pt x="286" y="249"/>
                      <a:pt x="290" y="246"/>
                    </a:cubicBezTo>
                    <a:cubicBezTo>
                      <a:pt x="294" y="243"/>
                      <a:pt x="285" y="239"/>
                      <a:pt x="276" y="233"/>
                    </a:cubicBezTo>
                    <a:cubicBezTo>
                      <a:pt x="267" y="228"/>
                      <a:pt x="260" y="226"/>
                      <a:pt x="253" y="231"/>
                    </a:cubicBezTo>
                    <a:cubicBezTo>
                      <a:pt x="246" y="235"/>
                      <a:pt x="252" y="226"/>
                      <a:pt x="246" y="228"/>
                    </a:cubicBezTo>
                    <a:cubicBezTo>
                      <a:pt x="241" y="231"/>
                      <a:pt x="226" y="224"/>
                      <a:pt x="224" y="222"/>
                    </a:cubicBezTo>
                    <a:cubicBezTo>
                      <a:pt x="222" y="219"/>
                      <a:pt x="195" y="227"/>
                      <a:pt x="188" y="227"/>
                    </a:cubicBezTo>
                    <a:cubicBezTo>
                      <a:pt x="182" y="227"/>
                      <a:pt x="189" y="234"/>
                      <a:pt x="193" y="238"/>
                    </a:cubicBezTo>
                    <a:cubicBezTo>
                      <a:pt x="198" y="241"/>
                      <a:pt x="182" y="252"/>
                      <a:pt x="185" y="255"/>
                    </a:cubicBezTo>
                    <a:cubicBezTo>
                      <a:pt x="188" y="257"/>
                      <a:pt x="182" y="264"/>
                      <a:pt x="175" y="272"/>
                    </a:cubicBezTo>
                    <a:cubicBezTo>
                      <a:pt x="168" y="280"/>
                      <a:pt x="180" y="279"/>
                      <a:pt x="189" y="281"/>
                    </a:cubicBezTo>
                    <a:close/>
                    <a:moveTo>
                      <a:pt x="439" y="322"/>
                    </a:moveTo>
                    <a:cubicBezTo>
                      <a:pt x="442" y="319"/>
                      <a:pt x="455" y="329"/>
                      <a:pt x="455" y="322"/>
                    </a:cubicBezTo>
                    <a:cubicBezTo>
                      <a:pt x="456" y="314"/>
                      <a:pt x="441" y="311"/>
                      <a:pt x="435" y="307"/>
                    </a:cubicBezTo>
                    <a:cubicBezTo>
                      <a:pt x="429" y="303"/>
                      <a:pt x="427" y="305"/>
                      <a:pt x="417" y="298"/>
                    </a:cubicBezTo>
                    <a:cubicBezTo>
                      <a:pt x="408" y="291"/>
                      <a:pt x="420" y="287"/>
                      <a:pt x="413" y="282"/>
                    </a:cubicBezTo>
                    <a:cubicBezTo>
                      <a:pt x="406" y="276"/>
                      <a:pt x="403" y="261"/>
                      <a:pt x="408" y="256"/>
                    </a:cubicBezTo>
                    <a:cubicBezTo>
                      <a:pt x="413" y="251"/>
                      <a:pt x="419" y="244"/>
                      <a:pt x="410" y="240"/>
                    </a:cubicBezTo>
                    <a:cubicBezTo>
                      <a:pt x="401" y="237"/>
                      <a:pt x="386" y="243"/>
                      <a:pt x="388" y="245"/>
                    </a:cubicBezTo>
                    <a:cubicBezTo>
                      <a:pt x="389" y="247"/>
                      <a:pt x="402" y="254"/>
                      <a:pt x="402" y="257"/>
                    </a:cubicBezTo>
                    <a:cubicBezTo>
                      <a:pt x="402" y="260"/>
                      <a:pt x="390" y="249"/>
                      <a:pt x="386" y="251"/>
                    </a:cubicBezTo>
                    <a:cubicBezTo>
                      <a:pt x="382" y="254"/>
                      <a:pt x="378" y="246"/>
                      <a:pt x="374" y="251"/>
                    </a:cubicBezTo>
                    <a:cubicBezTo>
                      <a:pt x="371" y="256"/>
                      <a:pt x="379" y="274"/>
                      <a:pt x="382" y="279"/>
                    </a:cubicBezTo>
                    <a:cubicBezTo>
                      <a:pt x="385" y="284"/>
                      <a:pt x="379" y="284"/>
                      <a:pt x="375" y="285"/>
                    </a:cubicBezTo>
                    <a:cubicBezTo>
                      <a:pt x="371" y="286"/>
                      <a:pt x="370" y="271"/>
                      <a:pt x="366" y="265"/>
                    </a:cubicBezTo>
                    <a:cubicBezTo>
                      <a:pt x="362" y="260"/>
                      <a:pt x="346" y="253"/>
                      <a:pt x="345" y="257"/>
                    </a:cubicBezTo>
                    <a:cubicBezTo>
                      <a:pt x="344" y="261"/>
                      <a:pt x="355" y="261"/>
                      <a:pt x="354" y="267"/>
                    </a:cubicBezTo>
                    <a:cubicBezTo>
                      <a:pt x="352" y="272"/>
                      <a:pt x="346" y="263"/>
                      <a:pt x="341" y="268"/>
                    </a:cubicBezTo>
                    <a:cubicBezTo>
                      <a:pt x="335" y="272"/>
                      <a:pt x="336" y="269"/>
                      <a:pt x="337" y="265"/>
                    </a:cubicBezTo>
                    <a:cubicBezTo>
                      <a:pt x="338" y="260"/>
                      <a:pt x="329" y="255"/>
                      <a:pt x="319" y="256"/>
                    </a:cubicBezTo>
                    <a:cubicBezTo>
                      <a:pt x="309" y="257"/>
                      <a:pt x="315" y="264"/>
                      <a:pt x="312" y="267"/>
                    </a:cubicBezTo>
                    <a:cubicBezTo>
                      <a:pt x="309" y="269"/>
                      <a:pt x="294" y="265"/>
                      <a:pt x="303" y="263"/>
                    </a:cubicBezTo>
                    <a:cubicBezTo>
                      <a:pt x="313" y="261"/>
                      <a:pt x="309" y="256"/>
                      <a:pt x="305" y="250"/>
                    </a:cubicBezTo>
                    <a:cubicBezTo>
                      <a:pt x="302" y="245"/>
                      <a:pt x="292" y="251"/>
                      <a:pt x="277" y="257"/>
                    </a:cubicBezTo>
                    <a:cubicBezTo>
                      <a:pt x="261" y="262"/>
                      <a:pt x="254" y="268"/>
                      <a:pt x="256" y="269"/>
                    </a:cubicBezTo>
                    <a:cubicBezTo>
                      <a:pt x="258" y="269"/>
                      <a:pt x="259" y="272"/>
                      <a:pt x="253" y="277"/>
                    </a:cubicBezTo>
                    <a:cubicBezTo>
                      <a:pt x="247" y="282"/>
                      <a:pt x="253" y="286"/>
                      <a:pt x="258" y="286"/>
                    </a:cubicBezTo>
                    <a:cubicBezTo>
                      <a:pt x="264" y="286"/>
                      <a:pt x="259" y="291"/>
                      <a:pt x="263" y="292"/>
                    </a:cubicBezTo>
                    <a:cubicBezTo>
                      <a:pt x="266" y="293"/>
                      <a:pt x="284" y="285"/>
                      <a:pt x="289" y="288"/>
                    </a:cubicBezTo>
                    <a:cubicBezTo>
                      <a:pt x="294" y="292"/>
                      <a:pt x="260" y="294"/>
                      <a:pt x="260" y="300"/>
                    </a:cubicBezTo>
                    <a:cubicBezTo>
                      <a:pt x="260" y="306"/>
                      <a:pt x="279" y="309"/>
                      <a:pt x="293" y="307"/>
                    </a:cubicBezTo>
                    <a:cubicBezTo>
                      <a:pt x="307" y="304"/>
                      <a:pt x="331" y="309"/>
                      <a:pt x="331" y="312"/>
                    </a:cubicBezTo>
                    <a:cubicBezTo>
                      <a:pt x="331" y="316"/>
                      <a:pt x="315" y="315"/>
                      <a:pt x="302" y="314"/>
                    </a:cubicBezTo>
                    <a:cubicBezTo>
                      <a:pt x="290" y="314"/>
                      <a:pt x="268" y="318"/>
                      <a:pt x="269" y="322"/>
                    </a:cubicBezTo>
                    <a:cubicBezTo>
                      <a:pt x="270" y="326"/>
                      <a:pt x="272" y="326"/>
                      <a:pt x="285" y="332"/>
                    </a:cubicBezTo>
                    <a:cubicBezTo>
                      <a:pt x="298" y="338"/>
                      <a:pt x="311" y="329"/>
                      <a:pt x="311" y="338"/>
                    </a:cubicBezTo>
                    <a:cubicBezTo>
                      <a:pt x="310" y="346"/>
                      <a:pt x="318" y="348"/>
                      <a:pt x="335" y="349"/>
                    </a:cubicBezTo>
                    <a:cubicBezTo>
                      <a:pt x="353" y="349"/>
                      <a:pt x="361" y="341"/>
                      <a:pt x="369" y="341"/>
                    </a:cubicBezTo>
                    <a:cubicBezTo>
                      <a:pt x="378" y="342"/>
                      <a:pt x="382" y="340"/>
                      <a:pt x="386" y="334"/>
                    </a:cubicBezTo>
                    <a:cubicBezTo>
                      <a:pt x="390" y="328"/>
                      <a:pt x="393" y="332"/>
                      <a:pt x="394" y="335"/>
                    </a:cubicBezTo>
                    <a:cubicBezTo>
                      <a:pt x="395" y="338"/>
                      <a:pt x="406" y="337"/>
                      <a:pt x="409" y="340"/>
                    </a:cubicBezTo>
                    <a:cubicBezTo>
                      <a:pt x="415" y="346"/>
                      <a:pt x="436" y="344"/>
                      <a:pt x="444" y="340"/>
                    </a:cubicBezTo>
                    <a:cubicBezTo>
                      <a:pt x="452" y="336"/>
                      <a:pt x="441" y="325"/>
                      <a:pt x="437" y="330"/>
                    </a:cubicBezTo>
                    <a:cubicBezTo>
                      <a:pt x="433" y="335"/>
                      <a:pt x="429" y="332"/>
                      <a:pt x="428" y="330"/>
                    </a:cubicBezTo>
                    <a:cubicBezTo>
                      <a:pt x="427" y="327"/>
                      <a:pt x="436" y="326"/>
                      <a:pt x="439" y="322"/>
                    </a:cubicBezTo>
                    <a:close/>
                    <a:moveTo>
                      <a:pt x="249" y="199"/>
                    </a:moveTo>
                    <a:cubicBezTo>
                      <a:pt x="258" y="200"/>
                      <a:pt x="267" y="192"/>
                      <a:pt x="267" y="188"/>
                    </a:cubicBezTo>
                    <a:cubicBezTo>
                      <a:pt x="266" y="183"/>
                      <a:pt x="245" y="199"/>
                      <a:pt x="249" y="199"/>
                    </a:cubicBezTo>
                    <a:close/>
                    <a:moveTo>
                      <a:pt x="208" y="185"/>
                    </a:moveTo>
                    <a:cubicBezTo>
                      <a:pt x="211" y="187"/>
                      <a:pt x="208" y="194"/>
                      <a:pt x="212" y="192"/>
                    </a:cubicBezTo>
                    <a:cubicBezTo>
                      <a:pt x="216" y="190"/>
                      <a:pt x="217" y="189"/>
                      <a:pt x="220" y="190"/>
                    </a:cubicBezTo>
                    <a:cubicBezTo>
                      <a:pt x="225" y="192"/>
                      <a:pt x="226" y="187"/>
                      <a:pt x="229" y="185"/>
                    </a:cubicBezTo>
                    <a:cubicBezTo>
                      <a:pt x="231" y="182"/>
                      <a:pt x="230" y="194"/>
                      <a:pt x="237" y="194"/>
                    </a:cubicBezTo>
                    <a:cubicBezTo>
                      <a:pt x="242" y="194"/>
                      <a:pt x="241" y="182"/>
                      <a:pt x="246" y="185"/>
                    </a:cubicBezTo>
                    <a:cubicBezTo>
                      <a:pt x="251" y="189"/>
                      <a:pt x="253" y="184"/>
                      <a:pt x="254" y="180"/>
                    </a:cubicBezTo>
                    <a:cubicBezTo>
                      <a:pt x="255" y="177"/>
                      <a:pt x="255" y="171"/>
                      <a:pt x="260" y="170"/>
                    </a:cubicBezTo>
                    <a:cubicBezTo>
                      <a:pt x="266" y="169"/>
                      <a:pt x="261" y="175"/>
                      <a:pt x="264" y="180"/>
                    </a:cubicBezTo>
                    <a:cubicBezTo>
                      <a:pt x="267" y="186"/>
                      <a:pt x="274" y="180"/>
                      <a:pt x="274" y="177"/>
                    </a:cubicBezTo>
                    <a:cubicBezTo>
                      <a:pt x="275" y="174"/>
                      <a:pt x="284" y="176"/>
                      <a:pt x="283" y="173"/>
                    </a:cubicBezTo>
                    <a:cubicBezTo>
                      <a:pt x="283" y="169"/>
                      <a:pt x="286" y="168"/>
                      <a:pt x="283" y="164"/>
                    </a:cubicBezTo>
                    <a:cubicBezTo>
                      <a:pt x="281" y="160"/>
                      <a:pt x="287" y="161"/>
                      <a:pt x="290" y="158"/>
                    </a:cubicBezTo>
                    <a:cubicBezTo>
                      <a:pt x="293" y="155"/>
                      <a:pt x="286" y="158"/>
                      <a:pt x="281" y="153"/>
                    </a:cubicBezTo>
                    <a:cubicBezTo>
                      <a:pt x="276" y="149"/>
                      <a:pt x="274" y="155"/>
                      <a:pt x="274" y="158"/>
                    </a:cubicBezTo>
                    <a:cubicBezTo>
                      <a:pt x="274" y="161"/>
                      <a:pt x="265" y="158"/>
                      <a:pt x="259" y="156"/>
                    </a:cubicBezTo>
                    <a:cubicBezTo>
                      <a:pt x="254" y="154"/>
                      <a:pt x="247" y="163"/>
                      <a:pt x="239" y="167"/>
                    </a:cubicBezTo>
                    <a:cubicBezTo>
                      <a:pt x="231" y="171"/>
                      <a:pt x="230" y="178"/>
                      <a:pt x="223" y="177"/>
                    </a:cubicBezTo>
                    <a:cubicBezTo>
                      <a:pt x="215" y="177"/>
                      <a:pt x="204" y="184"/>
                      <a:pt x="208" y="185"/>
                    </a:cubicBezTo>
                    <a:close/>
                    <a:moveTo>
                      <a:pt x="286" y="183"/>
                    </a:moveTo>
                    <a:cubicBezTo>
                      <a:pt x="279" y="183"/>
                      <a:pt x="279" y="190"/>
                      <a:pt x="287" y="190"/>
                    </a:cubicBezTo>
                    <a:cubicBezTo>
                      <a:pt x="295" y="190"/>
                      <a:pt x="298" y="193"/>
                      <a:pt x="286" y="192"/>
                    </a:cubicBezTo>
                    <a:cubicBezTo>
                      <a:pt x="275" y="192"/>
                      <a:pt x="270" y="202"/>
                      <a:pt x="278" y="200"/>
                    </a:cubicBezTo>
                    <a:cubicBezTo>
                      <a:pt x="286" y="198"/>
                      <a:pt x="295" y="198"/>
                      <a:pt x="289" y="200"/>
                    </a:cubicBezTo>
                    <a:cubicBezTo>
                      <a:pt x="283" y="202"/>
                      <a:pt x="267" y="203"/>
                      <a:pt x="269" y="206"/>
                    </a:cubicBezTo>
                    <a:cubicBezTo>
                      <a:pt x="271" y="208"/>
                      <a:pt x="277" y="208"/>
                      <a:pt x="284" y="210"/>
                    </a:cubicBezTo>
                    <a:cubicBezTo>
                      <a:pt x="290" y="213"/>
                      <a:pt x="294" y="214"/>
                      <a:pt x="299" y="209"/>
                    </a:cubicBezTo>
                    <a:cubicBezTo>
                      <a:pt x="304" y="203"/>
                      <a:pt x="311" y="198"/>
                      <a:pt x="308" y="205"/>
                    </a:cubicBezTo>
                    <a:cubicBezTo>
                      <a:pt x="306" y="213"/>
                      <a:pt x="316" y="207"/>
                      <a:pt x="330" y="207"/>
                    </a:cubicBezTo>
                    <a:cubicBezTo>
                      <a:pt x="343" y="206"/>
                      <a:pt x="327" y="215"/>
                      <a:pt x="313" y="216"/>
                    </a:cubicBezTo>
                    <a:cubicBezTo>
                      <a:pt x="299" y="217"/>
                      <a:pt x="302" y="224"/>
                      <a:pt x="313" y="226"/>
                    </a:cubicBezTo>
                    <a:cubicBezTo>
                      <a:pt x="324" y="229"/>
                      <a:pt x="347" y="219"/>
                      <a:pt x="353" y="214"/>
                    </a:cubicBezTo>
                    <a:cubicBezTo>
                      <a:pt x="358" y="208"/>
                      <a:pt x="363" y="217"/>
                      <a:pt x="369" y="213"/>
                    </a:cubicBezTo>
                    <a:cubicBezTo>
                      <a:pt x="374" y="209"/>
                      <a:pt x="385" y="213"/>
                      <a:pt x="394" y="211"/>
                    </a:cubicBezTo>
                    <a:cubicBezTo>
                      <a:pt x="404" y="209"/>
                      <a:pt x="405" y="191"/>
                      <a:pt x="398" y="188"/>
                    </a:cubicBezTo>
                    <a:cubicBezTo>
                      <a:pt x="391" y="185"/>
                      <a:pt x="391" y="192"/>
                      <a:pt x="386" y="193"/>
                    </a:cubicBezTo>
                    <a:cubicBezTo>
                      <a:pt x="380" y="194"/>
                      <a:pt x="377" y="187"/>
                      <a:pt x="373" y="182"/>
                    </a:cubicBezTo>
                    <a:cubicBezTo>
                      <a:pt x="368" y="178"/>
                      <a:pt x="371" y="169"/>
                      <a:pt x="365" y="170"/>
                    </a:cubicBezTo>
                    <a:cubicBezTo>
                      <a:pt x="358" y="171"/>
                      <a:pt x="344" y="182"/>
                      <a:pt x="353" y="183"/>
                    </a:cubicBezTo>
                    <a:cubicBezTo>
                      <a:pt x="361" y="184"/>
                      <a:pt x="358" y="188"/>
                      <a:pt x="354" y="190"/>
                    </a:cubicBezTo>
                    <a:cubicBezTo>
                      <a:pt x="349" y="192"/>
                      <a:pt x="364" y="196"/>
                      <a:pt x="362" y="199"/>
                    </a:cubicBezTo>
                    <a:cubicBezTo>
                      <a:pt x="360" y="202"/>
                      <a:pt x="337" y="199"/>
                      <a:pt x="336" y="194"/>
                    </a:cubicBezTo>
                    <a:cubicBezTo>
                      <a:pt x="335" y="189"/>
                      <a:pt x="317" y="180"/>
                      <a:pt x="310" y="182"/>
                    </a:cubicBezTo>
                    <a:cubicBezTo>
                      <a:pt x="302" y="184"/>
                      <a:pt x="305" y="176"/>
                      <a:pt x="298" y="176"/>
                    </a:cubicBezTo>
                    <a:cubicBezTo>
                      <a:pt x="290" y="175"/>
                      <a:pt x="293" y="182"/>
                      <a:pt x="286" y="183"/>
                    </a:cubicBezTo>
                    <a:close/>
                    <a:moveTo>
                      <a:pt x="312" y="147"/>
                    </a:moveTo>
                    <a:cubicBezTo>
                      <a:pt x="314" y="141"/>
                      <a:pt x="295" y="142"/>
                      <a:pt x="297" y="144"/>
                    </a:cubicBezTo>
                    <a:cubicBezTo>
                      <a:pt x="300" y="148"/>
                      <a:pt x="309" y="153"/>
                      <a:pt x="312" y="147"/>
                    </a:cubicBezTo>
                    <a:close/>
                    <a:moveTo>
                      <a:pt x="353" y="144"/>
                    </a:moveTo>
                    <a:cubicBezTo>
                      <a:pt x="360" y="143"/>
                      <a:pt x="357" y="138"/>
                      <a:pt x="346" y="140"/>
                    </a:cubicBezTo>
                    <a:cubicBezTo>
                      <a:pt x="336" y="141"/>
                      <a:pt x="318" y="141"/>
                      <a:pt x="318" y="149"/>
                    </a:cubicBezTo>
                    <a:cubicBezTo>
                      <a:pt x="318" y="155"/>
                      <a:pt x="321" y="158"/>
                      <a:pt x="333" y="159"/>
                    </a:cubicBezTo>
                    <a:cubicBezTo>
                      <a:pt x="344" y="160"/>
                      <a:pt x="354" y="149"/>
                      <a:pt x="349" y="149"/>
                    </a:cubicBezTo>
                    <a:cubicBezTo>
                      <a:pt x="343" y="149"/>
                      <a:pt x="347" y="145"/>
                      <a:pt x="353" y="144"/>
                    </a:cubicBezTo>
                    <a:close/>
                    <a:moveTo>
                      <a:pt x="329" y="135"/>
                    </a:moveTo>
                    <a:cubicBezTo>
                      <a:pt x="334" y="137"/>
                      <a:pt x="339" y="130"/>
                      <a:pt x="342" y="133"/>
                    </a:cubicBezTo>
                    <a:cubicBezTo>
                      <a:pt x="346" y="136"/>
                      <a:pt x="361" y="139"/>
                      <a:pt x="361" y="131"/>
                    </a:cubicBezTo>
                    <a:cubicBezTo>
                      <a:pt x="361" y="123"/>
                      <a:pt x="342" y="122"/>
                      <a:pt x="337" y="125"/>
                    </a:cubicBezTo>
                    <a:cubicBezTo>
                      <a:pt x="332" y="128"/>
                      <a:pt x="309" y="129"/>
                      <a:pt x="315" y="134"/>
                    </a:cubicBezTo>
                    <a:cubicBezTo>
                      <a:pt x="319" y="137"/>
                      <a:pt x="324" y="133"/>
                      <a:pt x="329" y="135"/>
                    </a:cubicBezTo>
                    <a:close/>
                    <a:moveTo>
                      <a:pt x="412" y="119"/>
                    </a:moveTo>
                    <a:cubicBezTo>
                      <a:pt x="418" y="115"/>
                      <a:pt x="429" y="122"/>
                      <a:pt x="427" y="126"/>
                    </a:cubicBezTo>
                    <a:cubicBezTo>
                      <a:pt x="425" y="131"/>
                      <a:pt x="408" y="126"/>
                      <a:pt x="409" y="129"/>
                    </a:cubicBezTo>
                    <a:cubicBezTo>
                      <a:pt x="410" y="131"/>
                      <a:pt x="412" y="137"/>
                      <a:pt x="424" y="133"/>
                    </a:cubicBezTo>
                    <a:cubicBezTo>
                      <a:pt x="436" y="130"/>
                      <a:pt x="446" y="132"/>
                      <a:pt x="454" y="139"/>
                    </a:cubicBezTo>
                    <a:cubicBezTo>
                      <a:pt x="462" y="145"/>
                      <a:pt x="469" y="148"/>
                      <a:pt x="475" y="141"/>
                    </a:cubicBezTo>
                    <a:cubicBezTo>
                      <a:pt x="480" y="135"/>
                      <a:pt x="468" y="134"/>
                      <a:pt x="470" y="129"/>
                    </a:cubicBezTo>
                    <a:cubicBezTo>
                      <a:pt x="473" y="124"/>
                      <a:pt x="462" y="121"/>
                      <a:pt x="457" y="121"/>
                    </a:cubicBezTo>
                    <a:cubicBezTo>
                      <a:pt x="451" y="121"/>
                      <a:pt x="449" y="111"/>
                      <a:pt x="445" y="113"/>
                    </a:cubicBezTo>
                    <a:cubicBezTo>
                      <a:pt x="440" y="115"/>
                      <a:pt x="437" y="118"/>
                      <a:pt x="437" y="112"/>
                    </a:cubicBezTo>
                    <a:cubicBezTo>
                      <a:pt x="437" y="105"/>
                      <a:pt x="411" y="105"/>
                      <a:pt x="405" y="107"/>
                    </a:cubicBezTo>
                    <a:cubicBezTo>
                      <a:pt x="398" y="110"/>
                      <a:pt x="406" y="123"/>
                      <a:pt x="412" y="119"/>
                    </a:cubicBezTo>
                    <a:close/>
                    <a:moveTo>
                      <a:pt x="416" y="161"/>
                    </a:moveTo>
                    <a:cubicBezTo>
                      <a:pt x="420" y="156"/>
                      <a:pt x="400" y="140"/>
                      <a:pt x="399" y="148"/>
                    </a:cubicBezTo>
                    <a:cubicBezTo>
                      <a:pt x="398" y="155"/>
                      <a:pt x="412" y="167"/>
                      <a:pt x="416" y="161"/>
                    </a:cubicBezTo>
                    <a:close/>
                    <a:moveTo>
                      <a:pt x="481" y="96"/>
                    </a:moveTo>
                    <a:cubicBezTo>
                      <a:pt x="484" y="90"/>
                      <a:pt x="460" y="85"/>
                      <a:pt x="466" y="90"/>
                    </a:cubicBezTo>
                    <a:cubicBezTo>
                      <a:pt x="469" y="93"/>
                      <a:pt x="477" y="102"/>
                      <a:pt x="481" y="96"/>
                    </a:cubicBezTo>
                    <a:close/>
                    <a:moveTo>
                      <a:pt x="424" y="209"/>
                    </a:moveTo>
                    <a:cubicBezTo>
                      <a:pt x="428" y="205"/>
                      <a:pt x="417" y="197"/>
                      <a:pt x="414" y="204"/>
                    </a:cubicBezTo>
                    <a:cubicBezTo>
                      <a:pt x="411" y="211"/>
                      <a:pt x="421" y="213"/>
                      <a:pt x="424" y="209"/>
                    </a:cubicBezTo>
                    <a:close/>
                    <a:moveTo>
                      <a:pt x="481" y="174"/>
                    </a:moveTo>
                    <a:cubicBezTo>
                      <a:pt x="480" y="179"/>
                      <a:pt x="469" y="173"/>
                      <a:pt x="460" y="170"/>
                    </a:cubicBezTo>
                    <a:cubicBezTo>
                      <a:pt x="451" y="166"/>
                      <a:pt x="456" y="177"/>
                      <a:pt x="463" y="183"/>
                    </a:cubicBezTo>
                    <a:cubicBezTo>
                      <a:pt x="470" y="189"/>
                      <a:pt x="460" y="186"/>
                      <a:pt x="450" y="179"/>
                    </a:cubicBezTo>
                    <a:cubicBezTo>
                      <a:pt x="441" y="173"/>
                      <a:pt x="442" y="184"/>
                      <a:pt x="446" y="187"/>
                    </a:cubicBezTo>
                    <a:cubicBezTo>
                      <a:pt x="451" y="191"/>
                      <a:pt x="445" y="196"/>
                      <a:pt x="439" y="188"/>
                    </a:cubicBezTo>
                    <a:cubicBezTo>
                      <a:pt x="433" y="180"/>
                      <a:pt x="430" y="171"/>
                      <a:pt x="421" y="171"/>
                    </a:cubicBezTo>
                    <a:cubicBezTo>
                      <a:pt x="411" y="170"/>
                      <a:pt x="416" y="180"/>
                      <a:pt x="419" y="185"/>
                    </a:cubicBezTo>
                    <a:cubicBezTo>
                      <a:pt x="424" y="191"/>
                      <a:pt x="429" y="193"/>
                      <a:pt x="437" y="197"/>
                    </a:cubicBezTo>
                    <a:cubicBezTo>
                      <a:pt x="445" y="202"/>
                      <a:pt x="458" y="195"/>
                      <a:pt x="464" y="197"/>
                    </a:cubicBezTo>
                    <a:cubicBezTo>
                      <a:pt x="470" y="198"/>
                      <a:pt x="458" y="206"/>
                      <a:pt x="462" y="211"/>
                    </a:cubicBezTo>
                    <a:cubicBezTo>
                      <a:pt x="466" y="216"/>
                      <a:pt x="477" y="212"/>
                      <a:pt x="485" y="212"/>
                    </a:cubicBezTo>
                    <a:cubicBezTo>
                      <a:pt x="494" y="211"/>
                      <a:pt x="490" y="206"/>
                      <a:pt x="495" y="203"/>
                    </a:cubicBezTo>
                    <a:cubicBezTo>
                      <a:pt x="500" y="199"/>
                      <a:pt x="490" y="200"/>
                      <a:pt x="494" y="191"/>
                    </a:cubicBezTo>
                    <a:cubicBezTo>
                      <a:pt x="498" y="183"/>
                      <a:pt x="481" y="169"/>
                      <a:pt x="481" y="174"/>
                    </a:cubicBezTo>
                    <a:close/>
                    <a:moveTo>
                      <a:pt x="502" y="145"/>
                    </a:moveTo>
                    <a:cubicBezTo>
                      <a:pt x="509" y="145"/>
                      <a:pt x="515" y="144"/>
                      <a:pt x="522" y="141"/>
                    </a:cubicBezTo>
                    <a:cubicBezTo>
                      <a:pt x="528" y="139"/>
                      <a:pt x="518" y="139"/>
                      <a:pt x="523" y="133"/>
                    </a:cubicBezTo>
                    <a:cubicBezTo>
                      <a:pt x="527" y="127"/>
                      <a:pt x="512" y="126"/>
                      <a:pt x="511" y="128"/>
                    </a:cubicBezTo>
                    <a:cubicBezTo>
                      <a:pt x="510" y="130"/>
                      <a:pt x="490" y="116"/>
                      <a:pt x="487" y="121"/>
                    </a:cubicBezTo>
                    <a:cubicBezTo>
                      <a:pt x="484" y="125"/>
                      <a:pt x="494" y="145"/>
                      <a:pt x="502" y="145"/>
                    </a:cubicBezTo>
                    <a:close/>
                    <a:moveTo>
                      <a:pt x="542" y="147"/>
                    </a:moveTo>
                    <a:cubicBezTo>
                      <a:pt x="541" y="144"/>
                      <a:pt x="503" y="149"/>
                      <a:pt x="509" y="153"/>
                    </a:cubicBezTo>
                    <a:cubicBezTo>
                      <a:pt x="519" y="161"/>
                      <a:pt x="543" y="150"/>
                      <a:pt x="542" y="147"/>
                    </a:cubicBezTo>
                    <a:close/>
                    <a:moveTo>
                      <a:pt x="537" y="220"/>
                    </a:moveTo>
                    <a:cubicBezTo>
                      <a:pt x="546" y="220"/>
                      <a:pt x="541" y="209"/>
                      <a:pt x="531" y="201"/>
                    </a:cubicBezTo>
                    <a:cubicBezTo>
                      <a:pt x="521" y="194"/>
                      <a:pt x="499" y="209"/>
                      <a:pt x="503" y="212"/>
                    </a:cubicBezTo>
                    <a:cubicBezTo>
                      <a:pt x="507" y="216"/>
                      <a:pt x="528" y="221"/>
                      <a:pt x="537" y="220"/>
                    </a:cubicBezTo>
                    <a:close/>
                    <a:moveTo>
                      <a:pt x="473" y="290"/>
                    </a:moveTo>
                    <a:cubicBezTo>
                      <a:pt x="484" y="298"/>
                      <a:pt x="480" y="284"/>
                      <a:pt x="493" y="285"/>
                    </a:cubicBezTo>
                    <a:cubicBezTo>
                      <a:pt x="505" y="285"/>
                      <a:pt x="506" y="265"/>
                      <a:pt x="508" y="257"/>
                    </a:cubicBezTo>
                    <a:cubicBezTo>
                      <a:pt x="510" y="250"/>
                      <a:pt x="498" y="250"/>
                      <a:pt x="501" y="256"/>
                    </a:cubicBezTo>
                    <a:cubicBezTo>
                      <a:pt x="504" y="261"/>
                      <a:pt x="500" y="267"/>
                      <a:pt x="499" y="260"/>
                    </a:cubicBezTo>
                    <a:cubicBezTo>
                      <a:pt x="498" y="254"/>
                      <a:pt x="489" y="260"/>
                      <a:pt x="485" y="255"/>
                    </a:cubicBezTo>
                    <a:cubicBezTo>
                      <a:pt x="482" y="250"/>
                      <a:pt x="496" y="249"/>
                      <a:pt x="500" y="243"/>
                    </a:cubicBezTo>
                    <a:cubicBezTo>
                      <a:pt x="503" y="236"/>
                      <a:pt x="488" y="237"/>
                      <a:pt x="492" y="232"/>
                    </a:cubicBezTo>
                    <a:cubicBezTo>
                      <a:pt x="495" y="227"/>
                      <a:pt x="470" y="233"/>
                      <a:pt x="477" y="236"/>
                    </a:cubicBezTo>
                    <a:cubicBezTo>
                      <a:pt x="485" y="239"/>
                      <a:pt x="478" y="243"/>
                      <a:pt x="471" y="238"/>
                    </a:cubicBezTo>
                    <a:cubicBezTo>
                      <a:pt x="464" y="233"/>
                      <a:pt x="444" y="241"/>
                      <a:pt x="451" y="247"/>
                    </a:cubicBezTo>
                    <a:cubicBezTo>
                      <a:pt x="457" y="251"/>
                      <a:pt x="473" y="244"/>
                      <a:pt x="464" y="257"/>
                    </a:cubicBezTo>
                    <a:cubicBezTo>
                      <a:pt x="454" y="270"/>
                      <a:pt x="450" y="253"/>
                      <a:pt x="441" y="255"/>
                    </a:cubicBezTo>
                    <a:cubicBezTo>
                      <a:pt x="432" y="256"/>
                      <a:pt x="436" y="267"/>
                      <a:pt x="450" y="271"/>
                    </a:cubicBezTo>
                    <a:cubicBezTo>
                      <a:pt x="463" y="275"/>
                      <a:pt x="462" y="283"/>
                      <a:pt x="473" y="290"/>
                    </a:cubicBezTo>
                    <a:close/>
                    <a:moveTo>
                      <a:pt x="554" y="210"/>
                    </a:moveTo>
                    <a:cubicBezTo>
                      <a:pt x="558" y="220"/>
                      <a:pt x="562" y="213"/>
                      <a:pt x="567" y="217"/>
                    </a:cubicBezTo>
                    <a:cubicBezTo>
                      <a:pt x="573" y="221"/>
                      <a:pt x="581" y="224"/>
                      <a:pt x="586" y="220"/>
                    </a:cubicBezTo>
                    <a:cubicBezTo>
                      <a:pt x="590" y="216"/>
                      <a:pt x="592" y="213"/>
                      <a:pt x="594" y="216"/>
                    </a:cubicBezTo>
                    <a:cubicBezTo>
                      <a:pt x="596" y="222"/>
                      <a:pt x="607" y="223"/>
                      <a:pt x="631" y="223"/>
                    </a:cubicBezTo>
                    <a:cubicBezTo>
                      <a:pt x="655" y="224"/>
                      <a:pt x="649" y="213"/>
                      <a:pt x="656" y="217"/>
                    </a:cubicBezTo>
                    <a:cubicBezTo>
                      <a:pt x="663" y="221"/>
                      <a:pt x="679" y="221"/>
                      <a:pt x="686" y="220"/>
                    </a:cubicBezTo>
                    <a:cubicBezTo>
                      <a:pt x="693" y="218"/>
                      <a:pt x="697" y="207"/>
                      <a:pt x="696" y="202"/>
                    </a:cubicBezTo>
                    <a:cubicBezTo>
                      <a:pt x="696" y="196"/>
                      <a:pt x="642" y="192"/>
                      <a:pt x="633" y="197"/>
                    </a:cubicBezTo>
                    <a:cubicBezTo>
                      <a:pt x="623" y="203"/>
                      <a:pt x="608" y="195"/>
                      <a:pt x="601" y="199"/>
                    </a:cubicBezTo>
                    <a:cubicBezTo>
                      <a:pt x="593" y="203"/>
                      <a:pt x="596" y="194"/>
                      <a:pt x="582" y="193"/>
                    </a:cubicBezTo>
                    <a:cubicBezTo>
                      <a:pt x="569" y="193"/>
                      <a:pt x="583" y="186"/>
                      <a:pt x="586" y="183"/>
                    </a:cubicBezTo>
                    <a:cubicBezTo>
                      <a:pt x="588" y="180"/>
                      <a:pt x="565" y="172"/>
                      <a:pt x="556" y="174"/>
                    </a:cubicBezTo>
                    <a:cubicBezTo>
                      <a:pt x="546" y="176"/>
                      <a:pt x="541" y="171"/>
                      <a:pt x="532" y="167"/>
                    </a:cubicBezTo>
                    <a:cubicBezTo>
                      <a:pt x="523" y="163"/>
                      <a:pt x="498" y="164"/>
                      <a:pt x="503" y="171"/>
                    </a:cubicBezTo>
                    <a:cubicBezTo>
                      <a:pt x="507" y="176"/>
                      <a:pt x="536" y="186"/>
                      <a:pt x="539" y="181"/>
                    </a:cubicBezTo>
                    <a:cubicBezTo>
                      <a:pt x="542" y="176"/>
                      <a:pt x="549" y="187"/>
                      <a:pt x="554" y="193"/>
                    </a:cubicBezTo>
                    <a:cubicBezTo>
                      <a:pt x="558" y="198"/>
                      <a:pt x="551" y="200"/>
                      <a:pt x="554" y="210"/>
                    </a:cubicBezTo>
                    <a:close/>
                    <a:moveTo>
                      <a:pt x="580" y="151"/>
                    </a:moveTo>
                    <a:cubicBezTo>
                      <a:pt x="571" y="147"/>
                      <a:pt x="560" y="156"/>
                      <a:pt x="569" y="160"/>
                    </a:cubicBezTo>
                    <a:cubicBezTo>
                      <a:pt x="577" y="163"/>
                      <a:pt x="589" y="156"/>
                      <a:pt x="580" y="151"/>
                    </a:cubicBezTo>
                    <a:close/>
                    <a:moveTo>
                      <a:pt x="508" y="95"/>
                    </a:moveTo>
                    <a:cubicBezTo>
                      <a:pt x="515" y="99"/>
                      <a:pt x="511" y="104"/>
                      <a:pt x="519" y="107"/>
                    </a:cubicBezTo>
                    <a:cubicBezTo>
                      <a:pt x="527" y="111"/>
                      <a:pt x="550" y="103"/>
                      <a:pt x="552" y="108"/>
                    </a:cubicBezTo>
                    <a:cubicBezTo>
                      <a:pt x="554" y="114"/>
                      <a:pt x="528" y="114"/>
                      <a:pt x="532" y="118"/>
                    </a:cubicBezTo>
                    <a:cubicBezTo>
                      <a:pt x="535" y="121"/>
                      <a:pt x="550" y="127"/>
                      <a:pt x="548" y="130"/>
                    </a:cubicBezTo>
                    <a:cubicBezTo>
                      <a:pt x="546" y="133"/>
                      <a:pt x="572" y="141"/>
                      <a:pt x="574" y="137"/>
                    </a:cubicBezTo>
                    <a:cubicBezTo>
                      <a:pt x="577" y="133"/>
                      <a:pt x="584" y="134"/>
                      <a:pt x="590" y="137"/>
                    </a:cubicBezTo>
                    <a:cubicBezTo>
                      <a:pt x="597" y="139"/>
                      <a:pt x="597" y="121"/>
                      <a:pt x="602" y="124"/>
                    </a:cubicBezTo>
                    <a:cubicBezTo>
                      <a:pt x="606" y="127"/>
                      <a:pt x="606" y="118"/>
                      <a:pt x="613" y="115"/>
                    </a:cubicBezTo>
                    <a:cubicBezTo>
                      <a:pt x="621" y="112"/>
                      <a:pt x="632" y="112"/>
                      <a:pt x="632" y="108"/>
                    </a:cubicBezTo>
                    <a:cubicBezTo>
                      <a:pt x="633" y="106"/>
                      <a:pt x="630" y="102"/>
                      <a:pt x="621" y="103"/>
                    </a:cubicBezTo>
                    <a:cubicBezTo>
                      <a:pt x="612" y="104"/>
                      <a:pt x="606" y="101"/>
                      <a:pt x="610" y="96"/>
                    </a:cubicBezTo>
                    <a:cubicBezTo>
                      <a:pt x="614" y="91"/>
                      <a:pt x="600" y="89"/>
                      <a:pt x="605" y="85"/>
                    </a:cubicBezTo>
                    <a:cubicBezTo>
                      <a:pt x="610" y="81"/>
                      <a:pt x="596" y="77"/>
                      <a:pt x="597" y="83"/>
                    </a:cubicBezTo>
                    <a:cubicBezTo>
                      <a:pt x="599" y="89"/>
                      <a:pt x="588" y="84"/>
                      <a:pt x="587" y="78"/>
                    </a:cubicBezTo>
                    <a:cubicBezTo>
                      <a:pt x="585" y="73"/>
                      <a:pt x="565" y="71"/>
                      <a:pt x="551" y="59"/>
                    </a:cubicBezTo>
                    <a:cubicBezTo>
                      <a:pt x="538" y="47"/>
                      <a:pt x="524" y="55"/>
                      <a:pt x="532" y="56"/>
                    </a:cubicBezTo>
                    <a:cubicBezTo>
                      <a:pt x="540" y="58"/>
                      <a:pt x="539" y="62"/>
                      <a:pt x="533" y="61"/>
                    </a:cubicBezTo>
                    <a:cubicBezTo>
                      <a:pt x="526" y="61"/>
                      <a:pt x="515" y="62"/>
                      <a:pt x="525" y="66"/>
                    </a:cubicBezTo>
                    <a:cubicBezTo>
                      <a:pt x="536" y="70"/>
                      <a:pt x="524" y="71"/>
                      <a:pt x="516" y="71"/>
                    </a:cubicBezTo>
                    <a:cubicBezTo>
                      <a:pt x="507" y="71"/>
                      <a:pt x="507" y="82"/>
                      <a:pt x="518" y="84"/>
                    </a:cubicBezTo>
                    <a:cubicBezTo>
                      <a:pt x="529" y="85"/>
                      <a:pt x="521" y="92"/>
                      <a:pt x="512" y="89"/>
                    </a:cubicBezTo>
                    <a:cubicBezTo>
                      <a:pt x="503" y="87"/>
                      <a:pt x="500" y="91"/>
                      <a:pt x="508" y="95"/>
                    </a:cubicBezTo>
                    <a:close/>
                    <a:moveTo>
                      <a:pt x="568" y="46"/>
                    </a:moveTo>
                    <a:cubicBezTo>
                      <a:pt x="575" y="41"/>
                      <a:pt x="581" y="44"/>
                      <a:pt x="575" y="47"/>
                    </a:cubicBezTo>
                    <a:cubicBezTo>
                      <a:pt x="569" y="50"/>
                      <a:pt x="571" y="52"/>
                      <a:pt x="579" y="52"/>
                    </a:cubicBezTo>
                    <a:cubicBezTo>
                      <a:pt x="588" y="51"/>
                      <a:pt x="576" y="54"/>
                      <a:pt x="576" y="59"/>
                    </a:cubicBezTo>
                    <a:cubicBezTo>
                      <a:pt x="576" y="64"/>
                      <a:pt x="586" y="61"/>
                      <a:pt x="586" y="66"/>
                    </a:cubicBezTo>
                    <a:cubicBezTo>
                      <a:pt x="587" y="71"/>
                      <a:pt x="608" y="73"/>
                      <a:pt x="615" y="67"/>
                    </a:cubicBezTo>
                    <a:cubicBezTo>
                      <a:pt x="621" y="61"/>
                      <a:pt x="619" y="69"/>
                      <a:pt x="618" y="73"/>
                    </a:cubicBezTo>
                    <a:cubicBezTo>
                      <a:pt x="618" y="77"/>
                      <a:pt x="649" y="80"/>
                      <a:pt x="650" y="75"/>
                    </a:cubicBezTo>
                    <a:cubicBezTo>
                      <a:pt x="652" y="70"/>
                      <a:pt x="656" y="72"/>
                      <a:pt x="662" y="74"/>
                    </a:cubicBezTo>
                    <a:cubicBezTo>
                      <a:pt x="668" y="75"/>
                      <a:pt x="698" y="68"/>
                      <a:pt x="698" y="62"/>
                    </a:cubicBezTo>
                    <a:cubicBezTo>
                      <a:pt x="699" y="56"/>
                      <a:pt x="708" y="65"/>
                      <a:pt x="698" y="72"/>
                    </a:cubicBezTo>
                    <a:cubicBezTo>
                      <a:pt x="689" y="78"/>
                      <a:pt x="670" y="77"/>
                      <a:pt x="661" y="80"/>
                    </a:cubicBezTo>
                    <a:cubicBezTo>
                      <a:pt x="653" y="82"/>
                      <a:pt x="667" y="88"/>
                      <a:pt x="675" y="95"/>
                    </a:cubicBezTo>
                    <a:cubicBezTo>
                      <a:pt x="684" y="101"/>
                      <a:pt x="664" y="98"/>
                      <a:pt x="656" y="89"/>
                    </a:cubicBezTo>
                    <a:cubicBezTo>
                      <a:pt x="648" y="81"/>
                      <a:pt x="630" y="81"/>
                      <a:pt x="621" y="81"/>
                    </a:cubicBezTo>
                    <a:cubicBezTo>
                      <a:pt x="611" y="82"/>
                      <a:pt x="614" y="99"/>
                      <a:pt x="621" y="99"/>
                    </a:cubicBezTo>
                    <a:cubicBezTo>
                      <a:pt x="628" y="99"/>
                      <a:pt x="635" y="102"/>
                      <a:pt x="642" y="113"/>
                    </a:cubicBezTo>
                    <a:cubicBezTo>
                      <a:pt x="649" y="124"/>
                      <a:pt x="664" y="121"/>
                      <a:pt x="664" y="126"/>
                    </a:cubicBezTo>
                    <a:cubicBezTo>
                      <a:pt x="664" y="131"/>
                      <a:pt x="645" y="122"/>
                      <a:pt x="634" y="120"/>
                    </a:cubicBezTo>
                    <a:cubicBezTo>
                      <a:pt x="623" y="118"/>
                      <a:pt x="605" y="125"/>
                      <a:pt x="605" y="133"/>
                    </a:cubicBezTo>
                    <a:cubicBezTo>
                      <a:pt x="604" y="141"/>
                      <a:pt x="621" y="140"/>
                      <a:pt x="632" y="134"/>
                    </a:cubicBezTo>
                    <a:cubicBezTo>
                      <a:pt x="643" y="127"/>
                      <a:pt x="635" y="136"/>
                      <a:pt x="629" y="141"/>
                    </a:cubicBezTo>
                    <a:cubicBezTo>
                      <a:pt x="624" y="146"/>
                      <a:pt x="642" y="150"/>
                      <a:pt x="642" y="156"/>
                    </a:cubicBezTo>
                    <a:cubicBezTo>
                      <a:pt x="642" y="162"/>
                      <a:pt x="629" y="160"/>
                      <a:pt x="627" y="154"/>
                    </a:cubicBezTo>
                    <a:cubicBezTo>
                      <a:pt x="626" y="149"/>
                      <a:pt x="621" y="143"/>
                      <a:pt x="608" y="144"/>
                    </a:cubicBezTo>
                    <a:cubicBezTo>
                      <a:pt x="595" y="145"/>
                      <a:pt x="598" y="154"/>
                      <a:pt x="606" y="155"/>
                    </a:cubicBezTo>
                    <a:cubicBezTo>
                      <a:pt x="614" y="156"/>
                      <a:pt x="615" y="162"/>
                      <a:pt x="606" y="162"/>
                    </a:cubicBezTo>
                    <a:cubicBezTo>
                      <a:pt x="597" y="162"/>
                      <a:pt x="577" y="168"/>
                      <a:pt x="583" y="174"/>
                    </a:cubicBezTo>
                    <a:cubicBezTo>
                      <a:pt x="590" y="180"/>
                      <a:pt x="615" y="174"/>
                      <a:pt x="620" y="178"/>
                    </a:cubicBezTo>
                    <a:cubicBezTo>
                      <a:pt x="624" y="182"/>
                      <a:pt x="637" y="183"/>
                      <a:pt x="640" y="179"/>
                    </a:cubicBezTo>
                    <a:cubicBezTo>
                      <a:pt x="643" y="174"/>
                      <a:pt x="653" y="176"/>
                      <a:pt x="663" y="176"/>
                    </a:cubicBezTo>
                    <a:cubicBezTo>
                      <a:pt x="673" y="176"/>
                      <a:pt x="675" y="178"/>
                      <a:pt x="680" y="182"/>
                    </a:cubicBezTo>
                    <a:cubicBezTo>
                      <a:pt x="684" y="186"/>
                      <a:pt x="692" y="184"/>
                      <a:pt x="698" y="180"/>
                    </a:cubicBezTo>
                    <a:cubicBezTo>
                      <a:pt x="703" y="176"/>
                      <a:pt x="703" y="176"/>
                      <a:pt x="710" y="176"/>
                    </a:cubicBezTo>
                    <a:cubicBezTo>
                      <a:pt x="717" y="176"/>
                      <a:pt x="719" y="172"/>
                      <a:pt x="715" y="166"/>
                    </a:cubicBezTo>
                    <a:cubicBezTo>
                      <a:pt x="712" y="161"/>
                      <a:pt x="703" y="170"/>
                      <a:pt x="702" y="166"/>
                    </a:cubicBezTo>
                    <a:cubicBezTo>
                      <a:pt x="701" y="161"/>
                      <a:pt x="692" y="160"/>
                      <a:pt x="678" y="162"/>
                    </a:cubicBezTo>
                    <a:cubicBezTo>
                      <a:pt x="664" y="164"/>
                      <a:pt x="670" y="153"/>
                      <a:pt x="679" y="155"/>
                    </a:cubicBezTo>
                    <a:cubicBezTo>
                      <a:pt x="687" y="158"/>
                      <a:pt x="699" y="157"/>
                      <a:pt x="708" y="154"/>
                    </a:cubicBezTo>
                    <a:cubicBezTo>
                      <a:pt x="718" y="152"/>
                      <a:pt x="710" y="147"/>
                      <a:pt x="710" y="143"/>
                    </a:cubicBezTo>
                    <a:cubicBezTo>
                      <a:pt x="710" y="139"/>
                      <a:pt x="722" y="142"/>
                      <a:pt x="731" y="142"/>
                    </a:cubicBezTo>
                    <a:cubicBezTo>
                      <a:pt x="740" y="142"/>
                      <a:pt x="753" y="127"/>
                      <a:pt x="754" y="119"/>
                    </a:cubicBezTo>
                    <a:cubicBezTo>
                      <a:pt x="754" y="110"/>
                      <a:pt x="734" y="112"/>
                      <a:pt x="724" y="112"/>
                    </a:cubicBezTo>
                    <a:cubicBezTo>
                      <a:pt x="714" y="112"/>
                      <a:pt x="730" y="105"/>
                      <a:pt x="749" y="106"/>
                    </a:cubicBezTo>
                    <a:cubicBezTo>
                      <a:pt x="768" y="107"/>
                      <a:pt x="760" y="98"/>
                      <a:pt x="763" y="95"/>
                    </a:cubicBezTo>
                    <a:cubicBezTo>
                      <a:pt x="767" y="92"/>
                      <a:pt x="776" y="99"/>
                      <a:pt x="785" y="97"/>
                    </a:cubicBezTo>
                    <a:cubicBezTo>
                      <a:pt x="795" y="95"/>
                      <a:pt x="788" y="87"/>
                      <a:pt x="795" y="87"/>
                    </a:cubicBezTo>
                    <a:cubicBezTo>
                      <a:pt x="799" y="87"/>
                      <a:pt x="810" y="80"/>
                      <a:pt x="830" y="68"/>
                    </a:cubicBezTo>
                    <a:cubicBezTo>
                      <a:pt x="851" y="57"/>
                      <a:pt x="867" y="59"/>
                      <a:pt x="868" y="52"/>
                    </a:cubicBezTo>
                    <a:cubicBezTo>
                      <a:pt x="869" y="46"/>
                      <a:pt x="839" y="52"/>
                      <a:pt x="834" y="50"/>
                    </a:cubicBezTo>
                    <a:cubicBezTo>
                      <a:pt x="829" y="48"/>
                      <a:pt x="855" y="43"/>
                      <a:pt x="861" y="44"/>
                    </a:cubicBezTo>
                    <a:cubicBezTo>
                      <a:pt x="867" y="46"/>
                      <a:pt x="875" y="44"/>
                      <a:pt x="895" y="34"/>
                    </a:cubicBezTo>
                    <a:cubicBezTo>
                      <a:pt x="916" y="24"/>
                      <a:pt x="907" y="22"/>
                      <a:pt x="898" y="23"/>
                    </a:cubicBezTo>
                    <a:cubicBezTo>
                      <a:pt x="890" y="25"/>
                      <a:pt x="880" y="22"/>
                      <a:pt x="881" y="16"/>
                    </a:cubicBezTo>
                    <a:cubicBezTo>
                      <a:pt x="881" y="11"/>
                      <a:pt x="868" y="16"/>
                      <a:pt x="868" y="13"/>
                    </a:cubicBezTo>
                    <a:cubicBezTo>
                      <a:pt x="867" y="10"/>
                      <a:pt x="855" y="11"/>
                      <a:pt x="842" y="16"/>
                    </a:cubicBezTo>
                    <a:cubicBezTo>
                      <a:pt x="829" y="21"/>
                      <a:pt x="841" y="11"/>
                      <a:pt x="847" y="9"/>
                    </a:cubicBezTo>
                    <a:cubicBezTo>
                      <a:pt x="852" y="7"/>
                      <a:pt x="814" y="9"/>
                      <a:pt x="807" y="5"/>
                    </a:cubicBezTo>
                    <a:cubicBezTo>
                      <a:pt x="801" y="0"/>
                      <a:pt x="793" y="12"/>
                      <a:pt x="787" y="6"/>
                    </a:cubicBezTo>
                    <a:cubicBezTo>
                      <a:pt x="781" y="0"/>
                      <a:pt x="766" y="5"/>
                      <a:pt x="768" y="10"/>
                    </a:cubicBezTo>
                    <a:cubicBezTo>
                      <a:pt x="770" y="14"/>
                      <a:pt x="765" y="14"/>
                      <a:pt x="759" y="9"/>
                    </a:cubicBezTo>
                    <a:cubicBezTo>
                      <a:pt x="753" y="4"/>
                      <a:pt x="742" y="10"/>
                      <a:pt x="731" y="8"/>
                    </a:cubicBezTo>
                    <a:cubicBezTo>
                      <a:pt x="721" y="7"/>
                      <a:pt x="725" y="17"/>
                      <a:pt x="714" y="12"/>
                    </a:cubicBezTo>
                    <a:cubicBezTo>
                      <a:pt x="702" y="7"/>
                      <a:pt x="690" y="9"/>
                      <a:pt x="693" y="11"/>
                    </a:cubicBezTo>
                    <a:cubicBezTo>
                      <a:pt x="697" y="12"/>
                      <a:pt x="692" y="15"/>
                      <a:pt x="687" y="14"/>
                    </a:cubicBezTo>
                    <a:cubicBezTo>
                      <a:pt x="682" y="12"/>
                      <a:pt x="678" y="14"/>
                      <a:pt x="680" y="19"/>
                    </a:cubicBezTo>
                    <a:cubicBezTo>
                      <a:pt x="683" y="24"/>
                      <a:pt x="662" y="18"/>
                      <a:pt x="662" y="23"/>
                    </a:cubicBezTo>
                    <a:cubicBezTo>
                      <a:pt x="662" y="29"/>
                      <a:pt x="654" y="32"/>
                      <a:pt x="648" y="27"/>
                    </a:cubicBezTo>
                    <a:cubicBezTo>
                      <a:pt x="642" y="22"/>
                      <a:pt x="623" y="20"/>
                      <a:pt x="629" y="25"/>
                    </a:cubicBezTo>
                    <a:cubicBezTo>
                      <a:pt x="634" y="29"/>
                      <a:pt x="612" y="27"/>
                      <a:pt x="618" y="31"/>
                    </a:cubicBezTo>
                    <a:cubicBezTo>
                      <a:pt x="624" y="36"/>
                      <a:pt x="610" y="39"/>
                      <a:pt x="610" y="37"/>
                    </a:cubicBezTo>
                    <a:cubicBezTo>
                      <a:pt x="610" y="34"/>
                      <a:pt x="598" y="30"/>
                      <a:pt x="593" y="34"/>
                    </a:cubicBezTo>
                    <a:cubicBezTo>
                      <a:pt x="588" y="39"/>
                      <a:pt x="586" y="44"/>
                      <a:pt x="584" y="41"/>
                    </a:cubicBezTo>
                    <a:cubicBezTo>
                      <a:pt x="581" y="38"/>
                      <a:pt x="570" y="39"/>
                      <a:pt x="560" y="43"/>
                    </a:cubicBezTo>
                    <a:cubicBezTo>
                      <a:pt x="549" y="47"/>
                      <a:pt x="561" y="50"/>
                      <a:pt x="568" y="46"/>
                    </a:cubicBezTo>
                    <a:close/>
                    <a:moveTo>
                      <a:pt x="694" y="477"/>
                    </a:moveTo>
                    <a:cubicBezTo>
                      <a:pt x="698" y="477"/>
                      <a:pt x="705" y="464"/>
                      <a:pt x="696" y="465"/>
                    </a:cubicBezTo>
                    <a:cubicBezTo>
                      <a:pt x="687" y="465"/>
                      <a:pt x="689" y="478"/>
                      <a:pt x="694" y="477"/>
                    </a:cubicBezTo>
                    <a:close/>
                    <a:moveTo>
                      <a:pt x="650" y="466"/>
                    </a:moveTo>
                    <a:cubicBezTo>
                      <a:pt x="658" y="471"/>
                      <a:pt x="670" y="458"/>
                      <a:pt x="669" y="454"/>
                    </a:cubicBezTo>
                    <a:cubicBezTo>
                      <a:pt x="668" y="450"/>
                      <a:pt x="641" y="460"/>
                      <a:pt x="650" y="466"/>
                    </a:cubicBezTo>
                    <a:close/>
                    <a:moveTo>
                      <a:pt x="686" y="439"/>
                    </a:moveTo>
                    <a:cubicBezTo>
                      <a:pt x="687" y="434"/>
                      <a:pt x="670" y="432"/>
                      <a:pt x="671" y="426"/>
                    </a:cubicBezTo>
                    <a:cubicBezTo>
                      <a:pt x="672" y="421"/>
                      <a:pt x="654" y="416"/>
                      <a:pt x="649" y="413"/>
                    </a:cubicBezTo>
                    <a:cubicBezTo>
                      <a:pt x="643" y="410"/>
                      <a:pt x="635" y="409"/>
                      <a:pt x="635" y="403"/>
                    </a:cubicBezTo>
                    <a:cubicBezTo>
                      <a:pt x="635" y="397"/>
                      <a:pt x="623" y="401"/>
                      <a:pt x="622" y="410"/>
                    </a:cubicBezTo>
                    <a:cubicBezTo>
                      <a:pt x="622" y="419"/>
                      <a:pt x="617" y="417"/>
                      <a:pt x="619" y="426"/>
                    </a:cubicBezTo>
                    <a:cubicBezTo>
                      <a:pt x="622" y="434"/>
                      <a:pt x="608" y="436"/>
                      <a:pt x="610" y="441"/>
                    </a:cubicBezTo>
                    <a:cubicBezTo>
                      <a:pt x="611" y="445"/>
                      <a:pt x="618" y="440"/>
                      <a:pt x="624" y="440"/>
                    </a:cubicBezTo>
                    <a:cubicBezTo>
                      <a:pt x="630" y="440"/>
                      <a:pt x="622" y="449"/>
                      <a:pt x="630" y="449"/>
                    </a:cubicBezTo>
                    <a:cubicBezTo>
                      <a:pt x="636" y="450"/>
                      <a:pt x="646" y="443"/>
                      <a:pt x="649" y="439"/>
                    </a:cubicBezTo>
                    <a:cubicBezTo>
                      <a:pt x="651" y="435"/>
                      <a:pt x="656" y="433"/>
                      <a:pt x="663" y="438"/>
                    </a:cubicBezTo>
                    <a:cubicBezTo>
                      <a:pt x="670" y="443"/>
                      <a:pt x="685" y="444"/>
                      <a:pt x="686" y="439"/>
                    </a:cubicBezTo>
                    <a:close/>
                    <a:moveTo>
                      <a:pt x="850" y="395"/>
                    </a:moveTo>
                    <a:cubicBezTo>
                      <a:pt x="856" y="395"/>
                      <a:pt x="857" y="403"/>
                      <a:pt x="866" y="411"/>
                    </a:cubicBezTo>
                    <a:cubicBezTo>
                      <a:pt x="876" y="419"/>
                      <a:pt x="877" y="413"/>
                      <a:pt x="878" y="408"/>
                    </a:cubicBezTo>
                    <a:cubicBezTo>
                      <a:pt x="880" y="402"/>
                      <a:pt x="890" y="407"/>
                      <a:pt x="890" y="401"/>
                    </a:cubicBezTo>
                    <a:cubicBezTo>
                      <a:pt x="889" y="396"/>
                      <a:pt x="898" y="389"/>
                      <a:pt x="904" y="387"/>
                    </a:cubicBezTo>
                    <a:cubicBezTo>
                      <a:pt x="910" y="384"/>
                      <a:pt x="899" y="378"/>
                      <a:pt x="891" y="379"/>
                    </a:cubicBezTo>
                    <a:cubicBezTo>
                      <a:pt x="883" y="379"/>
                      <a:pt x="882" y="374"/>
                      <a:pt x="882" y="370"/>
                    </a:cubicBezTo>
                    <a:cubicBezTo>
                      <a:pt x="882" y="367"/>
                      <a:pt x="867" y="358"/>
                      <a:pt x="862" y="360"/>
                    </a:cubicBezTo>
                    <a:cubicBezTo>
                      <a:pt x="857" y="361"/>
                      <a:pt x="848" y="353"/>
                      <a:pt x="842" y="353"/>
                    </a:cubicBezTo>
                    <a:cubicBezTo>
                      <a:pt x="835" y="352"/>
                      <a:pt x="826" y="347"/>
                      <a:pt x="827" y="340"/>
                    </a:cubicBezTo>
                    <a:cubicBezTo>
                      <a:pt x="828" y="333"/>
                      <a:pt x="840" y="342"/>
                      <a:pt x="842" y="337"/>
                    </a:cubicBezTo>
                    <a:cubicBezTo>
                      <a:pt x="845" y="331"/>
                      <a:pt x="830" y="334"/>
                      <a:pt x="829" y="330"/>
                    </a:cubicBezTo>
                    <a:cubicBezTo>
                      <a:pt x="829" y="326"/>
                      <a:pt x="833" y="328"/>
                      <a:pt x="836" y="325"/>
                    </a:cubicBezTo>
                    <a:cubicBezTo>
                      <a:pt x="839" y="323"/>
                      <a:pt x="833" y="318"/>
                      <a:pt x="830" y="316"/>
                    </a:cubicBezTo>
                    <a:cubicBezTo>
                      <a:pt x="826" y="314"/>
                      <a:pt x="825" y="320"/>
                      <a:pt x="822" y="320"/>
                    </a:cubicBezTo>
                    <a:cubicBezTo>
                      <a:pt x="818" y="320"/>
                      <a:pt x="821" y="314"/>
                      <a:pt x="824" y="311"/>
                    </a:cubicBezTo>
                    <a:cubicBezTo>
                      <a:pt x="826" y="307"/>
                      <a:pt x="812" y="303"/>
                      <a:pt x="806" y="305"/>
                    </a:cubicBezTo>
                    <a:cubicBezTo>
                      <a:pt x="800" y="307"/>
                      <a:pt x="798" y="304"/>
                      <a:pt x="798" y="300"/>
                    </a:cubicBezTo>
                    <a:cubicBezTo>
                      <a:pt x="798" y="296"/>
                      <a:pt x="788" y="300"/>
                      <a:pt x="784" y="303"/>
                    </a:cubicBezTo>
                    <a:cubicBezTo>
                      <a:pt x="780" y="306"/>
                      <a:pt x="775" y="300"/>
                      <a:pt x="780" y="299"/>
                    </a:cubicBezTo>
                    <a:cubicBezTo>
                      <a:pt x="785" y="299"/>
                      <a:pt x="791" y="295"/>
                      <a:pt x="789" y="290"/>
                    </a:cubicBezTo>
                    <a:cubicBezTo>
                      <a:pt x="788" y="286"/>
                      <a:pt x="775" y="285"/>
                      <a:pt x="772" y="291"/>
                    </a:cubicBezTo>
                    <a:cubicBezTo>
                      <a:pt x="770" y="296"/>
                      <a:pt x="759" y="285"/>
                      <a:pt x="759" y="280"/>
                    </a:cubicBezTo>
                    <a:cubicBezTo>
                      <a:pt x="759" y="276"/>
                      <a:pt x="743" y="280"/>
                      <a:pt x="745" y="272"/>
                    </a:cubicBezTo>
                    <a:cubicBezTo>
                      <a:pt x="747" y="265"/>
                      <a:pt x="727" y="263"/>
                      <a:pt x="721" y="263"/>
                    </a:cubicBezTo>
                    <a:cubicBezTo>
                      <a:pt x="716" y="263"/>
                      <a:pt x="708" y="267"/>
                      <a:pt x="709" y="272"/>
                    </a:cubicBezTo>
                    <a:cubicBezTo>
                      <a:pt x="710" y="277"/>
                      <a:pt x="703" y="275"/>
                      <a:pt x="702" y="270"/>
                    </a:cubicBezTo>
                    <a:cubicBezTo>
                      <a:pt x="701" y="264"/>
                      <a:pt x="687" y="276"/>
                      <a:pt x="683" y="276"/>
                    </a:cubicBezTo>
                    <a:cubicBezTo>
                      <a:pt x="679" y="276"/>
                      <a:pt x="686" y="261"/>
                      <a:pt x="684" y="257"/>
                    </a:cubicBezTo>
                    <a:cubicBezTo>
                      <a:pt x="682" y="252"/>
                      <a:pt x="679" y="251"/>
                      <a:pt x="676" y="243"/>
                    </a:cubicBezTo>
                    <a:cubicBezTo>
                      <a:pt x="673" y="236"/>
                      <a:pt x="658" y="239"/>
                      <a:pt x="654" y="243"/>
                    </a:cubicBezTo>
                    <a:cubicBezTo>
                      <a:pt x="650" y="248"/>
                      <a:pt x="637" y="246"/>
                      <a:pt x="630" y="253"/>
                    </a:cubicBezTo>
                    <a:cubicBezTo>
                      <a:pt x="623" y="260"/>
                      <a:pt x="630" y="267"/>
                      <a:pt x="633" y="269"/>
                    </a:cubicBezTo>
                    <a:cubicBezTo>
                      <a:pt x="636" y="272"/>
                      <a:pt x="623" y="276"/>
                      <a:pt x="627" y="280"/>
                    </a:cubicBezTo>
                    <a:cubicBezTo>
                      <a:pt x="632" y="284"/>
                      <a:pt x="639" y="282"/>
                      <a:pt x="639" y="288"/>
                    </a:cubicBezTo>
                    <a:cubicBezTo>
                      <a:pt x="640" y="295"/>
                      <a:pt x="623" y="286"/>
                      <a:pt x="620" y="281"/>
                    </a:cubicBezTo>
                    <a:cubicBezTo>
                      <a:pt x="618" y="275"/>
                      <a:pt x="621" y="270"/>
                      <a:pt x="618" y="266"/>
                    </a:cubicBezTo>
                    <a:cubicBezTo>
                      <a:pt x="614" y="262"/>
                      <a:pt x="617" y="257"/>
                      <a:pt x="624" y="250"/>
                    </a:cubicBezTo>
                    <a:cubicBezTo>
                      <a:pt x="630" y="243"/>
                      <a:pt x="635" y="244"/>
                      <a:pt x="635" y="240"/>
                    </a:cubicBezTo>
                    <a:cubicBezTo>
                      <a:pt x="635" y="236"/>
                      <a:pt x="607" y="236"/>
                      <a:pt x="591" y="251"/>
                    </a:cubicBezTo>
                    <a:cubicBezTo>
                      <a:pt x="574" y="266"/>
                      <a:pt x="579" y="286"/>
                      <a:pt x="580" y="290"/>
                    </a:cubicBezTo>
                    <a:cubicBezTo>
                      <a:pt x="581" y="294"/>
                      <a:pt x="596" y="292"/>
                      <a:pt x="604" y="295"/>
                    </a:cubicBezTo>
                    <a:cubicBezTo>
                      <a:pt x="613" y="297"/>
                      <a:pt x="608" y="301"/>
                      <a:pt x="602" y="300"/>
                    </a:cubicBezTo>
                    <a:cubicBezTo>
                      <a:pt x="595" y="299"/>
                      <a:pt x="584" y="297"/>
                      <a:pt x="585" y="301"/>
                    </a:cubicBezTo>
                    <a:cubicBezTo>
                      <a:pt x="585" y="306"/>
                      <a:pt x="599" y="314"/>
                      <a:pt x="607" y="312"/>
                    </a:cubicBezTo>
                    <a:cubicBezTo>
                      <a:pt x="615" y="310"/>
                      <a:pt x="615" y="310"/>
                      <a:pt x="618" y="315"/>
                    </a:cubicBezTo>
                    <a:cubicBezTo>
                      <a:pt x="622" y="319"/>
                      <a:pt x="631" y="318"/>
                      <a:pt x="641" y="318"/>
                    </a:cubicBezTo>
                    <a:cubicBezTo>
                      <a:pt x="650" y="319"/>
                      <a:pt x="661" y="322"/>
                      <a:pt x="666" y="323"/>
                    </a:cubicBezTo>
                    <a:cubicBezTo>
                      <a:pt x="670" y="323"/>
                      <a:pt x="676" y="320"/>
                      <a:pt x="677" y="318"/>
                    </a:cubicBezTo>
                    <a:cubicBezTo>
                      <a:pt x="679" y="315"/>
                      <a:pt x="697" y="322"/>
                      <a:pt x="703" y="321"/>
                    </a:cubicBezTo>
                    <a:cubicBezTo>
                      <a:pt x="708" y="321"/>
                      <a:pt x="705" y="316"/>
                      <a:pt x="701" y="314"/>
                    </a:cubicBezTo>
                    <a:cubicBezTo>
                      <a:pt x="698" y="313"/>
                      <a:pt x="699" y="306"/>
                      <a:pt x="704" y="309"/>
                    </a:cubicBezTo>
                    <a:cubicBezTo>
                      <a:pt x="708" y="311"/>
                      <a:pt x="716" y="313"/>
                      <a:pt x="717" y="317"/>
                    </a:cubicBezTo>
                    <a:cubicBezTo>
                      <a:pt x="719" y="321"/>
                      <a:pt x="723" y="319"/>
                      <a:pt x="723" y="323"/>
                    </a:cubicBezTo>
                    <a:cubicBezTo>
                      <a:pt x="724" y="326"/>
                      <a:pt x="740" y="330"/>
                      <a:pt x="740" y="334"/>
                    </a:cubicBezTo>
                    <a:cubicBezTo>
                      <a:pt x="741" y="338"/>
                      <a:pt x="725" y="340"/>
                      <a:pt x="729" y="344"/>
                    </a:cubicBezTo>
                    <a:cubicBezTo>
                      <a:pt x="734" y="347"/>
                      <a:pt x="741" y="339"/>
                      <a:pt x="747" y="339"/>
                    </a:cubicBezTo>
                    <a:cubicBezTo>
                      <a:pt x="753" y="338"/>
                      <a:pt x="753" y="352"/>
                      <a:pt x="757" y="350"/>
                    </a:cubicBezTo>
                    <a:cubicBezTo>
                      <a:pt x="763" y="347"/>
                      <a:pt x="768" y="352"/>
                      <a:pt x="774" y="361"/>
                    </a:cubicBezTo>
                    <a:cubicBezTo>
                      <a:pt x="780" y="369"/>
                      <a:pt x="774" y="377"/>
                      <a:pt x="774" y="380"/>
                    </a:cubicBezTo>
                    <a:cubicBezTo>
                      <a:pt x="775" y="383"/>
                      <a:pt x="786" y="382"/>
                      <a:pt x="793" y="379"/>
                    </a:cubicBezTo>
                    <a:cubicBezTo>
                      <a:pt x="799" y="375"/>
                      <a:pt x="805" y="383"/>
                      <a:pt x="810" y="387"/>
                    </a:cubicBezTo>
                    <a:cubicBezTo>
                      <a:pt x="815" y="392"/>
                      <a:pt x="792" y="399"/>
                      <a:pt x="794" y="395"/>
                    </a:cubicBezTo>
                    <a:cubicBezTo>
                      <a:pt x="796" y="391"/>
                      <a:pt x="780" y="379"/>
                      <a:pt x="765" y="385"/>
                    </a:cubicBezTo>
                    <a:cubicBezTo>
                      <a:pt x="751" y="390"/>
                      <a:pt x="761" y="399"/>
                      <a:pt x="762" y="404"/>
                    </a:cubicBezTo>
                    <a:cubicBezTo>
                      <a:pt x="764" y="409"/>
                      <a:pt x="749" y="414"/>
                      <a:pt x="736" y="409"/>
                    </a:cubicBezTo>
                    <a:cubicBezTo>
                      <a:pt x="722" y="405"/>
                      <a:pt x="726" y="412"/>
                      <a:pt x="721" y="412"/>
                    </a:cubicBezTo>
                    <a:cubicBezTo>
                      <a:pt x="715" y="412"/>
                      <a:pt x="709" y="421"/>
                      <a:pt x="714" y="426"/>
                    </a:cubicBezTo>
                    <a:cubicBezTo>
                      <a:pt x="719" y="432"/>
                      <a:pt x="730" y="427"/>
                      <a:pt x="739" y="427"/>
                    </a:cubicBezTo>
                    <a:cubicBezTo>
                      <a:pt x="748" y="428"/>
                      <a:pt x="749" y="430"/>
                      <a:pt x="750" y="425"/>
                    </a:cubicBezTo>
                    <a:cubicBezTo>
                      <a:pt x="751" y="420"/>
                      <a:pt x="761" y="423"/>
                      <a:pt x="767" y="424"/>
                    </a:cubicBezTo>
                    <a:cubicBezTo>
                      <a:pt x="774" y="426"/>
                      <a:pt x="772" y="435"/>
                      <a:pt x="780" y="436"/>
                    </a:cubicBezTo>
                    <a:cubicBezTo>
                      <a:pt x="788" y="437"/>
                      <a:pt x="782" y="445"/>
                      <a:pt x="787" y="450"/>
                    </a:cubicBezTo>
                    <a:cubicBezTo>
                      <a:pt x="792" y="456"/>
                      <a:pt x="808" y="453"/>
                      <a:pt x="814" y="459"/>
                    </a:cubicBezTo>
                    <a:cubicBezTo>
                      <a:pt x="820" y="465"/>
                      <a:pt x="845" y="477"/>
                      <a:pt x="849" y="472"/>
                    </a:cubicBezTo>
                    <a:cubicBezTo>
                      <a:pt x="853" y="467"/>
                      <a:pt x="827" y="444"/>
                      <a:pt x="819" y="442"/>
                    </a:cubicBezTo>
                    <a:cubicBezTo>
                      <a:pt x="812" y="440"/>
                      <a:pt x="827" y="438"/>
                      <a:pt x="836" y="445"/>
                    </a:cubicBezTo>
                    <a:cubicBezTo>
                      <a:pt x="846" y="453"/>
                      <a:pt x="860" y="456"/>
                      <a:pt x="867" y="447"/>
                    </a:cubicBezTo>
                    <a:cubicBezTo>
                      <a:pt x="874" y="438"/>
                      <a:pt x="861" y="441"/>
                      <a:pt x="861" y="434"/>
                    </a:cubicBezTo>
                    <a:cubicBezTo>
                      <a:pt x="861" y="428"/>
                      <a:pt x="856" y="419"/>
                      <a:pt x="849" y="419"/>
                    </a:cubicBezTo>
                    <a:cubicBezTo>
                      <a:pt x="842" y="419"/>
                      <a:pt x="824" y="405"/>
                      <a:pt x="831" y="402"/>
                    </a:cubicBezTo>
                    <a:cubicBezTo>
                      <a:pt x="837" y="399"/>
                      <a:pt x="829" y="395"/>
                      <a:pt x="834" y="389"/>
                    </a:cubicBezTo>
                    <a:cubicBezTo>
                      <a:pt x="839" y="384"/>
                      <a:pt x="844" y="394"/>
                      <a:pt x="850" y="395"/>
                    </a:cubicBezTo>
                    <a:close/>
                    <a:moveTo>
                      <a:pt x="744" y="371"/>
                    </a:moveTo>
                    <a:cubicBezTo>
                      <a:pt x="750" y="370"/>
                      <a:pt x="749" y="361"/>
                      <a:pt x="746" y="356"/>
                    </a:cubicBezTo>
                    <a:cubicBezTo>
                      <a:pt x="743" y="352"/>
                      <a:pt x="737" y="352"/>
                      <a:pt x="731" y="352"/>
                    </a:cubicBezTo>
                    <a:cubicBezTo>
                      <a:pt x="726" y="353"/>
                      <a:pt x="716" y="361"/>
                      <a:pt x="721" y="370"/>
                    </a:cubicBezTo>
                    <a:cubicBezTo>
                      <a:pt x="726" y="378"/>
                      <a:pt x="738" y="372"/>
                      <a:pt x="744" y="371"/>
                    </a:cubicBezTo>
                    <a:close/>
                    <a:moveTo>
                      <a:pt x="682" y="241"/>
                    </a:moveTo>
                    <a:cubicBezTo>
                      <a:pt x="679" y="247"/>
                      <a:pt x="688" y="247"/>
                      <a:pt x="689" y="255"/>
                    </a:cubicBezTo>
                    <a:cubicBezTo>
                      <a:pt x="689" y="262"/>
                      <a:pt x="699" y="265"/>
                      <a:pt x="706" y="260"/>
                    </a:cubicBezTo>
                    <a:cubicBezTo>
                      <a:pt x="713" y="256"/>
                      <a:pt x="733" y="262"/>
                      <a:pt x="733" y="256"/>
                    </a:cubicBezTo>
                    <a:cubicBezTo>
                      <a:pt x="733" y="250"/>
                      <a:pt x="712" y="240"/>
                      <a:pt x="704" y="242"/>
                    </a:cubicBezTo>
                    <a:cubicBezTo>
                      <a:pt x="697" y="243"/>
                      <a:pt x="685" y="234"/>
                      <a:pt x="682" y="241"/>
                    </a:cubicBezTo>
                    <a:close/>
                    <a:moveTo>
                      <a:pt x="869" y="666"/>
                    </a:moveTo>
                    <a:cubicBezTo>
                      <a:pt x="870" y="670"/>
                      <a:pt x="899" y="682"/>
                      <a:pt x="900" y="677"/>
                    </a:cubicBezTo>
                    <a:cubicBezTo>
                      <a:pt x="901" y="671"/>
                      <a:pt x="868" y="663"/>
                      <a:pt x="869" y="666"/>
                    </a:cubicBezTo>
                    <a:close/>
                    <a:moveTo>
                      <a:pt x="996" y="696"/>
                    </a:moveTo>
                    <a:cubicBezTo>
                      <a:pt x="994" y="700"/>
                      <a:pt x="991" y="694"/>
                      <a:pt x="996" y="690"/>
                    </a:cubicBezTo>
                    <a:cubicBezTo>
                      <a:pt x="1000" y="687"/>
                      <a:pt x="995" y="686"/>
                      <a:pt x="991" y="688"/>
                    </a:cubicBezTo>
                    <a:cubicBezTo>
                      <a:pt x="987" y="690"/>
                      <a:pt x="988" y="679"/>
                      <a:pt x="992" y="677"/>
                    </a:cubicBezTo>
                    <a:cubicBezTo>
                      <a:pt x="995" y="675"/>
                      <a:pt x="983" y="671"/>
                      <a:pt x="983" y="674"/>
                    </a:cubicBezTo>
                    <a:cubicBezTo>
                      <a:pt x="983" y="678"/>
                      <a:pt x="974" y="676"/>
                      <a:pt x="973" y="672"/>
                    </a:cubicBezTo>
                    <a:cubicBezTo>
                      <a:pt x="972" y="669"/>
                      <a:pt x="965" y="668"/>
                      <a:pt x="968" y="666"/>
                    </a:cubicBezTo>
                    <a:cubicBezTo>
                      <a:pt x="970" y="663"/>
                      <a:pt x="960" y="662"/>
                      <a:pt x="959" y="666"/>
                    </a:cubicBezTo>
                    <a:cubicBezTo>
                      <a:pt x="958" y="670"/>
                      <a:pt x="955" y="663"/>
                      <a:pt x="960" y="658"/>
                    </a:cubicBezTo>
                    <a:cubicBezTo>
                      <a:pt x="965" y="653"/>
                      <a:pt x="963" y="648"/>
                      <a:pt x="968" y="645"/>
                    </a:cubicBezTo>
                    <a:cubicBezTo>
                      <a:pt x="973" y="643"/>
                      <a:pt x="968" y="640"/>
                      <a:pt x="963" y="642"/>
                    </a:cubicBezTo>
                    <a:cubicBezTo>
                      <a:pt x="958" y="644"/>
                      <a:pt x="944" y="662"/>
                      <a:pt x="944" y="667"/>
                    </a:cubicBezTo>
                    <a:cubicBezTo>
                      <a:pt x="944" y="672"/>
                      <a:pt x="944" y="678"/>
                      <a:pt x="939" y="678"/>
                    </a:cubicBezTo>
                    <a:cubicBezTo>
                      <a:pt x="935" y="677"/>
                      <a:pt x="929" y="682"/>
                      <a:pt x="933" y="684"/>
                    </a:cubicBezTo>
                    <a:cubicBezTo>
                      <a:pt x="937" y="687"/>
                      <a:pt x="923" y="694"/>
                      <a:pt x="930" y="698"/>
                    </a:cubicBezTo>
                    <a:cubicBezTo>
                      <a:pt x="934" y="700"/>
                      <a:pt x="941" y="697"/>
                      <a:pt x="947" y="698"/>
                    </a:cubicBezTo>
                    <a:cubicBezTo>
                      <a:pt x="953" y="698"/>
                      <a:pt x="958" y="699"/>
                      <a:pt x="963" y="695"/>
                    </a:cubicBezTo>
                    <a:cubicBezTo>
                      <a:pt x="968" y="691"/>
                      <a:pt x="968" y="698"/>
                      <a:pt x="973" y="698"/>
                    </a:cubicBezTo>
                    <a:cubicBezTo>
                      <a:pt x="979" y="697"/>
                      <a:pt x="970" y="702"/>
                      <a:pt x="971" y="706"/>
                    </a:cubicBezTo>
                    <a:cubicBezTo>
                      <a:pt x="971" y="709"/>
                      <a:pt x="976" y="704"/>
                      <a:pt x="980" y="702"/>
                    </a:cubicBezTo>
                    <a:cubicBezTo>
                      <a:pt x="984" y="700"/>
                      <a:pt x="989" y="702"/>
                      <a:pt x="987" y="705"/>
                    </a:cubicBezTo>
                    <a:cubicBezTo>
                      <a:pt x="985" y="708"/>
                      <a:pt x="998" y="712"/>
                      <a:pt x="1001" y="706"/>
                    </a:cubicBezTo>
                    <a:cubicBezTo>
                      <a:pt x="1004" y="701"/>
                      <a:pt x="998" y="693"/>
                      <a:pt x="996" y="696"/>
                    </a:cubicBezTo>
                    <a:close/>
                    <a:moveTo>
                      <a:pt x="92" y="604"/>
                    </a:moveTo>
                    <a:cubicBezTo>
                      <a:pt x="83" y="609"/>
                      <a:pt x="105" y="632"/>
                      <a:pt x="110" y="629"/>
                    </a:cubicBezTo>
                    <a:cubicBezTo>
                      <a:pt x="113" y="627"/>
                      <a:pt x="104" y="618"/>
                      <a:pt x="104" y="612"/>
                    </a:cubicBezTo>
                    <a:cubicBezTo>
                      <a:pt x="104" y="606"/>
                      <a:pt x="101" y="600"/>
                      <a:pt x="92" y="604"/>
                    </a:cubicBezTo>
                    <a:close/>
                    <a:moveTo>
                      <a:pt x="916" y="718"/>
                    </a:moveTo>
                    <a:cubicBezTo>
                      <a:pt x="913" y="719"/>
                      <a:pt x="916" y="713"/>
                      <a:pt x="916" y="711"/>
                    </a:cubicBezTo>
                    <a:cubicBezTo>
                      <a:pt x="917" y="708"/>
                      <a:pt x="909" y="712"/>
                      <a:pt x="908" y="715"/>
                    </a:cubicBezTo>
                    <a:cubicBezTo>
                      <a:pt x="908" y="718"/>
                      <a:pt x="903" y="720"/>
                      <a:pt x="903" y="722"/>
                    </a:cubicBezTo>
                    <a:cubicBezTo>
                      <a:pt x="903" y="728"/>
                      <a:pt x="902" y="724"/>
                      <a:pt x="898" y="726"/>
                    </a:cubicBezTo>
                    <a:cubicBezTo>
                      <a:pt x="894" y="728"/>
                      <a:pt x="878" y="726"/>
                      <a:pt x="878" y="723"/>
                    </a:cubicBezTo>
                    <a:cubicBezTo>
                      <a:pt x="877" y="719"/>
                      <a:pt x="866" y="718"/>
                      <a:pt x="866" y="713"/>
                    </a:cubicBezTo>
                    <a:cubicBezTo>
                      <a:pt x="865" y="708"/>
                      <a:pt x="860" y="707"/>
                      <a:pt x="864" y="701"/>
                    </a:cubicBezTo>
                    <a:cubicBezTo>
                      <a:pt x="869" y="696"/>
                      <a:pt x="863" y="694"/>
                      <a:pt x="859" y="698"/>
                    </a:cubicBezTo>
                    <a:cubicBezTo>
                      <a:pt x="855" y="702"/>
                      <a:pt x="852" y="695"/>
                      <a:pt x="858" y="693"/>
                    </a:cubicBezTo>
                    <a:cubicBezTo>
                      <a:pt x="864" y="691"/>
                      <a:pt x="875" y="689"/>
                      <a:pt x="869" y="679"/>
                    </a:cubicBezTo>
                    <a:cubicBezTo>
                      <a:pt x="864" y="669"/>
                      <a:pt x="829" y="682"/>
                      <a:pt x="820" y="687"/>
                    </a:cubicBezTo>
                    <a:cubicBezTo>
                      <a:pt x="812" y="692"/>
                      <a:pt x="801" y="708"/>
                      <a:pt x="796" y="708"/>
                    </a:cubicBezTo>
                    <a:cubicBezTo>
                      <a:pt x="791" y="708"/>
                      <a:pt x="804" y="699"/>
                      <a:pt x="806" y="696"/>
                    </a:cubicBezTo>
                    <a:cubicBezTo>
                      <a:pt x="808" y="693"/>
                      <a:pt x="806" y="689"/>
                      <a:pt x="808" y="691"/>
                    </a:cubicBezTo>
                    <a:cubicBezTo>
                      <a:pt x="811" y="692"/>
                      <a:pt x="819" y="680"/>
                      <a:pt x="824" y="676"/>
                    </a:cubicBezTo>
                    <a:cubicBezTo>
                      <a:pt x="829" y="672"/>
                      <a:pt x="835" y="676"/>
                      <a:pt x="836" y="672"/>
                    </a:cubicBezTo>
                    <a:cubicBezTo>
                      <a:pt x="837" y="669"/>
                      <a:pt x="839" y="667"/>
                      <a:pt x="844" y="662"/>
                    </a:cubicBezTo>
                    <a:cubicBezTo>
                      <a:pt x="849" y="658"/>
                      <a:pt x="909" y="659"/>
                      <a:pt x="915" y="659"/>
                    </a:cubicBezTo>
                    <a:cubicBezTo>
                      <a:pt x="920" y="659"/>
                      <a:pt x="932" y="651"/>
                      <a:pt x="935" y="646"/>
                    </a:cubicBezTo>
                    <a:cubicBezTo>
                      <a:pt x="938" y="641"/>
                      <a:pt x="942" y="641"/>
                      <a:pt x="950" y="642"/>
                    </a:cubicBezTo>
                    <a:cubicBezTo>
                      <a:pt x="958" y="642"/>
                      <a:pt x="962" y="635"/>
                      <a:pt x="966" y="632"/>
                    </a:cubicBezTo>
                    <a:cubicBezTo>
                      <a:pt x="970" y="630"/>
                      <a:pt x="969" y="628"/>
                      <a:pt x="965" y="628"/>
                    </a:cubicBezTo>
                    <a:cubicBezTo>
                      <a:pt x="962" y="627"/>
                      <a:pt x="958" y="625"/>
                      <a:pt x="962" y="624"/>
                    </a:cubicBezTo>
                    <a:cubicBezTo>
                      <a:pt x="965" y="624"/>
                      <a:pt x="967" y="622"/>
                      <a:pt x="969" y="618"/>
                    </a:cubicBezTo>
                    <a:cubicBezTo>
                      <a:pt x="970" y="613"/>
                      <a:pt x="967" y="615"/>
                      <a:pt x="963" y="609"/>
                    </a:cubicBezTo>
                    <a:cubicBezTo>
                      <a:pt x="958" y="603"/>
                      <a:pt x="955" y="611"/>
                      <a:pt x="951" y="610"/>
                    </a:cubicBezTo>
                    <a:cubicBezTo>
                      <a:pt x="946" y="610"/>
                      <a:pt x="954" y="604"/>
                      <a:pt x="950" y="601"/>
                    </a:cubicBezTo>
                    <a:cubicBezTo>
                      <a:pt x="946" y="599"/>
                      <a:pt x="938" y="601"/>
                      <a:pt x="932" y="606"/>
                    </a:cubicBezTo>
                    <a:cubicBezTo>
                      <a:pt x="926" y="611"/>
                      <a:pt x="927" y="605"/>
                      <a:pt x="922" y="610"/>
                    </a:cubicBezTo>
                    <a:cubicBezTo>
                      <a:pt x="916" y="615"/>
                      <a:pt x="916" y="608"/>
                      <a:pt x="919" y="606"/>
                    </a:cubicBezTo>
                    <a:cubicBezTo>
                      <a:pt x="921" y="604"/>
                      <a:pt x="923" y="606"/>
                      <a:pt x="925" y="603"/>
                    </a:cubicBezTo>
                    <a:cubicBezTo>
                      <a:pt x="928" y="600"/>
                      <a:pt x="930" y="603"/>
                      <a:pt x="936" y="599"/>
                    </a:cubicBezTo>
                    <a:cubicBezTo>
                      <a:pt x="941" y="596"/>
                      <a:pt x="946" y="597"/>
                      <a:pt x="948" y="595"/>
                    </a:cubicBezTo>
                    <a:cubicBezTo>
                      <a:pt x="950" y="592"/>
                      <a:pt x="945" y="588"/>
                      <a:pt x="940" y="589"/>
                    </a:cubicBezTo>
                    <a:cubicBezTo>
                      <a:pt x="934" y="591"/>
                      <a:pt x="931" y="582"/>
                      <a:pt x="927" y="584"/>
                    </a:cubicBezTo>
                    <a:cubicBezTo>
                      <a:pt x="924" y="587"/>
                      <a:pt x="924" y="581"/>
                      <a:pt x="920" y="583"/>
                    </a:cubicBezTo>
                    <a:cubicBezTo>
                      <a:pt x="916" y="586"/>
                      <a:pt x="914" y="582"/>
                      <a:pt x="912" y="578"/>
                    </a:cubicBezTo>
                    <a:cubicBezTo>
                      <a:pt x="911" y="573"/>
                      <a:pt x="900" y="565"/>
                      <a:pt x="893" y="563"/>
                    </a:cubicBezTo>
                    <a:cubicBezTo>
                      <a:pt x="887" y="561"/>
                      <a:pt x="891" y="558"/>
                      <a:pt x="895" y="560"/>
                    </a:cubicBezTo>
                    <a:cubicBezTo>
                      <a:pt x="898" y="563"/>
                      <a:pt x="902" y="558"/>
                      <a:pt x="904" y="555"/>
                    </a:cubicBezTo>
                    <a:cubicBezTo>
                      <a:pt x="905" y="553"/>
                      <a:pt x="901" y="550"/>
                      <a:pt x="899" y="550"/>
                    </a:cubicBezTo>
                    <a:cubicBezTo>
                      <a:pt x="897" y="550"/>
                      <a:pt x="897" y="547"/>
                      <a:pt x="898" y="544"/>
                    </a:cubicBezTo>
                    <a:cubicBezTo>
                      <a:pt x="898" y="542"/>
                      <a:pt x="891" y="538"/>
                      <a:pt x="890" y="536"/>
                    </a:cubicBezTo>
                    <a:cubicBezTo>
                      <a:pt x="890" y="533"/>
                      <a:pt x="886" y="532"/>
                      <a:pt x="886" y="529"/>
                    </a:cubicBezTo>
                    <a:cubicBezTo>
                      <a:pt x="886" y="527"/>
                      <a:pt x="882" y="524"/>
                      <a:pt x="882" y="521"/>
                    </a:cubicBezTo>
                    <a:cubicBezTo>
                      <a:pt x="882" y="518"/>
                      <a:pt x="874" y="512"/>
                      <a:pt x="874" y="508"/>
                    </a:cubicBezTo>
                    <a:cubicBezTo>
                      <a:pt x="874" y="505"/>
                      <a:pt x="870" y="502"/>
                      <a:pt x="868" y="498"/>
                    </a:cubicBezTo>
                    <a:cubicBezTo>
                      <a:pt x="867" y="494"/>
                      <a:pt x="865" y="496"/>
                      <a:pt x="863" y="502"/>
                    </a:cubicBezTo>
                    <a:cubicBezTo>
                      <a:pt x="862" y="508"/>
                      <a:pt x="857" y="508"/>
                      <a:pt x="858" y="510"/>
                    </a:cubicBezTo>
                    <a:cubicBezTo>
                      <a:pt x="861" y="514"/>
                      <a:pt x="859" y="514"/>
                      <a:pt x="857" y="516"/>
                    </a:cubicBezTo>
                    <a:cubicBezTo>
                      <a:pt x="854" y="519"/>
                      <a:pt x="858" y="523"/>
                      <a:pt x="854" y="523"/>
                    </a:cubicBezTo>
                    <a:cubicBezTo>
                      <a:pt x="851" y="523"/>
                      <a:pt x="852" y="530"/>
                      <a:pt x="850" y="527"/>
                    </a:cubicBezTo>
                    <a:cubicBezTo>
                      <a:pt x="848" y="523"/>
                      <a:pt x="844" y="524"/>
                      <a:pt x="844" y="528"/>
                    </a:cubicBezTo>
                    <a:cubicBezTo>
                      <a:pt x="844" y="531"/>
                      <a:pt x="836" y="535"/>
                      <a:pt x="832" y="534"/>
                    </a:cubicBezTo>
                    <a:cubicBezTo>
                      <a:pt x="829" y="534"/>
                      <a:pt x="829" y="527"/>
                      <a:pt x="826" y="529"/>
                    </a:cubicBezTo>
                    <a:cubicBezTo>
                      <a:pt x="824" y="531"/>
                      <a:pt x="824" y="524"/>
                      <a:pt x="820" y="524"/>
                    </a:cubicBezTo>
                    <a:cubicBezTo>
                      <a:pt x="816" y="524"/>
                      <a:pt x="813" y="524"/>
                      <a:pt x="814" y="520"/>
                    </a:cubicBezTo>
                    <a:cubicBezTo>
                      <a:pt x="815" y="516"/>
                      <a:pt x="807" y="514"/>
                      <a:pt x="809" y="512"/>
                    </a:cubicBezTo>
                    <a:cubicBezTo>
                      <a:pt x="812" y="510"/>
                      <a:pt x="809" y="506"/>
                      <a:pt x="808" y="499"/>
                    </a:cubicBezTo>
                    <a:cubicBezTo>
                      <a:pt x="808" y="493"/>
                      <a:pt x="812" y="492"/>
                      <a:pt x="812" y="490"/>
                    </a:cubicBezTo>
                    <a:cubicBezTo>
                      <a:pt x="812" y="487"/>
                      <a:pt x="809" y="487"/>
                      <a:pt x="806" y="489"/>
                    </a:cubicBezTo>
                    <a:cubicBezTo>
                      <a:pt x="803" y="491"/>
                      <a:pt x="803" y="487"/>
                      <a:pt x="800" y="487"/>
                    </a:cubicBezTo>
                    <a:cubicBezTo>
                      <a:pt x="796" y="487"/>
                      <a:pt x="787" y="487"/>
                      <a:pt x="786" y="482"/>
                    </a:cubicBezTo>
                    <a:cubicBezTo>
                      <a:pt x="786" y="478"/>
                      <a:pt x="782" y="480"/>
                      <a:pt x="781" y="476"/>
                    </a:cubicBezTo>
                    <a:cubicBezTo>
                      <a:pt x="779" y="471"/>
                      <a:pt x="775" y="475"/>
                      <a:pt x="775" y="472"/>
                    </a:cubicBezTo>
                    <a:cubicBezTo>
                      <a:pt x="775" y="469"/>
                      <a:pt x="774" y="467"/>
                      <a:pt x="771" y="467"/>
                    </a:cubicBezTo>
                    <a:cubicBezTo>
                      <a:pt x="768" y="467"/>
                      <a:pt x="767" y="464"/>
                      <a:pt x="763" y="463"/>
                    </a:cubicBezTo>
                    <a:cubicBezTo>
                      <a:pt x="759" y="463"/>
                      <a:pt x="754" y="466"/>
                      <a:pt x="751" y="467"/>
                    </a:cubicBezTo>
                    <a:cubicBezTo>
                      <a:pt x="749" y="468"/>
                      <a:pt x="743" y="463"/>
                      <a:pt x="741" y="465"/>
                    </a:cubicBezTo>
                    <a:cubicBezTo>
                      <a:pt x="739" y="467"/>
                      <a:pt x="738" y="464"/>
                      <a:pt x="732" y="462"/>
                    </a:cubicBezTo>
                    <a:cubicBezTo>
                      <a:pt x="726" y="460"/>
                      <a:pt x="718" y="460"/>
                      <a:pt x="717" y="462"/>
                    </a:cubicBezTo>
                    <a:cubicBezTo>
                      <a:pt x="717" y="464"/>
                      <a:pt x="712" y="465"/>
                      <a:pt x="712" y="470"/>
                    </a:cubicBezTo>
                    <a:cubicBezTo>
                      <a:pt x="713" y="476"/>
                      <a:pt x="718" y="475"/>
                      <a:pt x="720" y="478"/>
                    </a:cubicBezTo>
                    <a:cubicBezTo>
                      <a:pt x="721" y="482"/>
                      <a:pt x="717" y="480"/>
                      <a:pt x="717" y="484"/>
                    </a:cubicBezTo>
                    <a:cubicBezTo>
                      <a:pt x="717" y="487"/>
                      <a:pt x="713" y="487"/>
                      <a:pt x="713" y="489"/>
                    </a:cubicBezTo>
                    <a:cubicBezTo>
                      <a:pt x="713" y="491"/>
                      <a:pt x="716" y="491"/>
                      <a:pt x="717" y="495"/>
                    </a:cubicBezTo>
                    <a:cubicBezTo>
                      <a:pt x="718" y="500"/>
                      <a:pt x="721" y="499"/>
                      <a:pt x="721" y="505"/>
                    </a:cubicBezTo>
                    <a:cubicBezTo>
                      <a:pt x="722" y="511"/>
                      <a:pt x="719" y="510"/>
                      <a:pt x="717" y="511"/>
                    </a:cubicBezTo>
                    <a:cubicBezTo>
                      <a:pt x="714" y="512"/>
                      <a:pt x="717" y="515"/>
                      <a:pt x="714" y="519"/>
                    </a:cubicBezTo>
                    <a:cubicBezTo>
                      <a:pt x="710" y="523"/>
                      <a:pt x="707" y="527"/>
                      <a:pt x="710" y="529"/>
                    </a:cubicBezTo>
                    <a:cubicBezTo>
                      <a:pt x="713" y="532"/>
                      <a:pt x="723" y="536"/>
                      <a:pt x="727" y="543"/>
                    </a:cubicBezTo>
                    <a:cubicBezTo>
                      <a:pt x="731" y="550"/>
                      <a:pt x="731" y="560"/>
                      <a:pt x="729" y="568"/>
                    </a:cubicBezTo>
                    <a:cubicBezTo>
                      <a:pt x="728" y="575"/>
                      <a:pt x="720" y="577"/>
                      <a:pt x="713" y="583"/>
                    </a:cubicBezTo>
                    <a:cubicBezTo>
                      <a:pt x="707" y="590"/>
                      <a:pt x="701" y="589"/>
                      <a:pt x="698" y="589"/>
                    </a:cubicBezTo>
                    <a:cubicBezTo>
                      <a:pt x="695" y="589"/>
                      <a:pt x="696" y="595"/>
                      <a:pt x="701" y="600"/>
                    </a:cubicBezTo>
                    <a:cubicBezTo>
                      <a:pt x="705" y="605"/>
                      <a:pt x="701" y="606"/>
                      <a:pt x="704" y="611"/>
                    </a:cubicBezTo>
                    <a:cubicBezTo>
                      <a:pt x="706" y="616"/>
                      <a:pt x="704" y="620"/>
                      <a:pt x="707" y="625"/>
                    </a:cubicBezTo>
                    <a:cubicBezTo>
                      <a:pt x="710" y="629"/>
                      <a:pt x="708" y="631"/>
                      <a:pt x="704" y="634"/>
                    </a:cubicBezTo>
                    <a:cubicBezTo>
                      <a:pt x="701" y="638"/>
                      <a:pt x="706" y="636"/>
                      <a:pt x="706" y="640"/>
                    </a:cubicBezTo>
                    <a:cubicBezTo>
                      <a:pt x="706" y="644"/>
                      <a:pt x="704" y="642"/>
                      <a:pt x="701" y="640"/>
                    </a:cubicBezTo>
                    <a:cubicBezTo>
                      <a:pt x="698" y="637"/>
                      <a:pt x="695" y="644"/>
                      <a:pt x="695" y="647"/>
                    </a:cubicBezTo>
                    <a:cubicBezTo>
                      <a:pt x="695" y="649"/>
                      <a:pt x="687" y="643"/>
                      <a:pt x="685" y="643"/>
                    </a:cubicBezTo>
                    <a:cubicBezTo>
                      <a:pt x="684" y="643"/>
                      <a:pt x="686" y="639"/>
                      <a:pt x="681" y="635"/>
                    </a:cubicBezTo>
                    <a:cubicBezTo>
                      <a:pt x="677" y="632"/>
                      <a:pt x="673" y="631"/>
                      <a:pt x="673" y="628"/>
                    </a:cubicBezTo>
                    <a:cubicBezTo>
                      <a:pt x="673" y="624"/>
                      <a:pt x="666" y="622"/>
                      <a:pt x="666" y="618"/>
                    </a:cubicBezTo>
                    <a:cubicBezTo>
                      <a:pt x="666" y="614"/>
                      <a:pt x="667" y="603"/>
                      <a:pt x="665" y="600"/>
                    </a:cubicBezTo>
                    <a:cubicBezTo>
                      <a:pt x="663" y="597"/>
                      <a:pt x="665" y="594"/>
                      <a:pt x="666" y="591"/>
                    </a:cubicBezTo>
                    <a:cubicBezTo>
                      <a:pt x="668" y="589"/>
                      <a:pt x="664" y="584"/>
                      <a:pt x="660" y="584"/>
                    </a:cubicBezTo>
                    <a:cubicBezTo>
                      <a:pt x="655" y="584"/>
                      <a:pt x="649" y="583"/>
                      <a:pt x="643" y="583"/>
                    </a:cubicBezTo>
                    <a:cubicBezTo>
                      <a:pt x="637" y="584"/>
                      <a:pt x="633" y="583"/>
                      <a:pt x="631" y="581"/>
                    </a:cubicBezTo>
                    <a:cubicBezTo>
                      <a:pt x="629" y="579"/>
                      <a:pt x="623" y="576"/>
                      <a:pt x="616" y="574"/>
                    </a:cubicBezTo>
                    <a:cubicBezTo>
                      <a:pt x="608" y="572"/>
                      <a:pt x="604" y="568"/>
                      <a:pt x="604" y="565"/>
                    </a:cubicBezTo>
                    <a:cubicBezTo>
                      <a:pt x="603" y="563"/>
                      <a:pt x="595" y="561"/>
                      <a:pt x="593" y="559"/>
                    </a:cubicBezTo>
                    <a:cubicBezTo>
                      <a:pt x="592" y="557"/>
                      <a:pt x="584" y="556"/>
                      <a:pt x="581" y="556"/>
                    </a:cubicBezTo>
                    <a:cubicBezTo>
                      <a:pt x="578" y="557"/>
                      <a:pt x="571" y="550"/>
                      <a:pt x="566" y="550"/>
                    </a:cubicBezTo>
                    <a:cubicBezTo>
                      <a:pt x="562" y="550"/>
                      <a:pt x="551" y="555"/>
                      <a:pt x="549" y="555"/>
                    </a:cubicBezTo>
                    <a:cubicBezTo>
                      <a:pt x="548" y="555"/>
                      <a:pt x="550" y="551"/>
                      <a:pt x="551" y="550"/>
                    </a:cubicBezTo>
                    <a:cubicBezTo>
                      <a:pt x="552" y="548"/>
                      <a:pt x="547" y="540"/>
                      <a:pt x="546" y="535"/>
                    </a:cubicBezTo>
                    <a:cubicBezTo>
                      <a:pt x="545" y="530"/>
                      <a:pt x="543" y="525"/>
                      <a:pt x="538" y="526"/>
                    </a:cubicBezTo>
                    <a:cubicBezTo>
                      <a:pt x="532" y="526"/>
                      <a:pt x="527" y="524"/>
                      <a:pt x="525" y="523"/>
                    </a:cubicBezTo>
                    <a:cubicBezTo>
                      <a:pt x="524" y="522"/>
                      <a:pt x="523" y="507"/>
                      <a:pt x="525" y="501"/>
                    </a:cubicBezTo>
                    <a:cubicBezTo>
                      <a:pt x="526" y="495"/>
                      <a:pt x="532" y="486"/>
                      <a:pt x="532" y="483"/>
                    </a:cubicBezTo>
                    <a:cubicBezTo>
                      <a:pt x="532" y="479"/>
                      <a:pt x="537" y="477"/>
                      <a:pt x="540" y="476"/>
                    </a:cubicBezTo>
                    <a:cubicBezTo>
                      <a:pt x="544" y="475"/>
                      <a:pt x="541" y="468"/>
                      <a:pt x="545" y="467"/>
                    </a:cubicBezTo>
                    <a:cubicBezTo>
                      <a:pt x="549" y="467"/>
                      <a:pt x="549" y="465"/>
                      <a:pt x="550" y="462"/>
                    </a:cubicBezTo>
                    <a:cubicBezTo>
                      <a:pt x="550" y="459"/>
                      <a:pt x="555" y="461"/>
                      <a:pt x="552" y="459"/>
                    </a:cubicBezTo>
                    <a:cubicBezTo>
                      <a:pt x="550" y="456"/>
                      <a:pt x="552" y="456"/>
                      <a:pt x="558" y="456"/>
                    </a:cubicBezTo>
                    <a:cubicBezTo>
                      <a:pt x="563" y="456"/>
                      <a:pt x="572" y="454"/>
                      <a:pt x="571" y="448"/>
                    </a:cubicBezTo>
                    <a:cubicBezTo>
                      <a:pt x="569" y="442"/>
                      <a:pt x="554" y="446"/>
                      <a:pt x="554" y="442"/>
                    </a:cubicBezTo>
                    <a:cubicBezTo>
                      <a:pt x="554" y="437"/>
                      <a:pt x="535" y="437"/>
                      <a:pt x="537" y="434"/>
                    </a:cubicBezTo>
                    <a:cubicBezTo>
                      <a:pt x="538" y="431"/>
                      <a:pt x="556" y="436"/>
                      <a:pt x="562" y="438"/>
                    </a:cubicBezTo>
                    <a:cubicBezTo>
                      <a:pt x="569" y="441"/>
                      <a:pt x="570" y="441"/>
                      <a:pt x="576" y="440"/>
                    </a:cubicBezTo>
                    <a:cubicBezTo>
                      <a:pt x="581" y="440"/>
                      <a:pt x="577" y="433"/>
                      <a:pt x="578" y="431"/>
                    </a:cubicBezTo>
                    <a:cubicBezTo>
                      <a:pt x="579" y="428"/>
                      <a:pt x="589" y="435"/>
                      <a:pt x="595" y="433"/>
                    </a:cubicBezTo>
                    <a:cubicBezTo>
                      <a:pt x="601" y="432"/>
                      <a:pt x="606" y="420"/>
                      <a:pt x="611" y="417"/>
                    </a:cubicBezTo>
                    <a:cubicBezTo>
                      <a:pt x="616" y="414"/>
                      <a:pt x="612" y="411"/>
                      <a:pt x="602" y="411"/>
                    </a:cubicBezTo>
                    <a:cubicBezTo>
                      <a:pt x="593" y="412"/>
                      <a:pt x="588" y="409"/>
                      <a:pt x="583" y="405"/>
                    </a:cubicBezTo>
                    <a:cubicBezTo>
                      <a:pt x="578" y="401"/>
                      <a:pt x="578" y="398"/>
                      <a:pt x="584" y="399"/>
                    </a:cubicBezTo>
                    <a:cubicBezTo>
                      <a:pt x="589" y="399"/>
                      <a:pt x="601" y="409"/>
                      <a:pt x="606" y="410"/>
                    </a:cubicBezTo>
                    <a:cubicBezTo>
                      <a:pt x="611" y="410"/>
                      <a:pt x="619" y="400"/>
                      <a:pt x="623" y="397"/>
                    </a:cubicBezTo>
                    <a:cubicBezTo>
                      <a:pt x="627" y="394"/>
                      <a:pt x="619" y="393"/>
                      <a:pt x="617" y="391"/>
                    </a:cubicBezTo>
                    <a:cubicBezTo>
                      <a:pt x="614" y="389"/>
                      <a:pt x="621" y="387"/>
                      <a:pt x="625" y="387"/>
                    </a:cubicBezTo>
                    <a:cubicBezTo>
                      <a:pt x="629" y="387"/>
                      <a:pt x="631" y="391"/>
                      <a:pt x="633" y="392"/>
                    </a:cubicBezTo>
                    <a:cubicBezTo>
                      <a:pt x="634" y="394"/>
                      <a:pt x="641" y="391"/>
                      <a:pt x="645" y="391"/>
                    </a:cubicBezTo>
                    <a:cubicBezTo>
                      <a:pt x="648" y="391"/>
                      <a:pt x="644" y="385"/>
                      <a:pt x="638" y="383"/>
                    </a:cubicBezTo>
                    <a:cubicBezTo>
                      <a:pt x="633" y="381"/>
                      <a:pt x="639" y="377"/>
                      <a:pt x="640" y="380"/>
                    </a:cubicBezTo>
                    <a:cubicBezTo>
                      <a:pt x="642" y="384"/>
                      <a:pt x="646" y="383"/>
                      <a:pt x="648" y="387"/>
                    </a:cubicBezTo>
                    <a:cubicBezTo>
                      <a:pt x="651" y="393"/>
                      <a:pt x="653" y="389"/>
                      <a:pt x="658" y="387"/>
                    </a:cubicBezTo>
                    <a:cubicBezTo>
                      <a:pt x="663" y="385"/>
                      <a:pt x="665" y="382"/>
                      <a:pt x="668" y="379"/>
                    </a:cubicBezTo>
                    <a:cubicBezTo>
                      <a:pt x="671" y="376"/>
                      <a:pt x="671" y="380"/>
                      <a:pt x="675" y="375"/>
                    </a:cubicBezTo>
                    <a:cubicBezTo>
                      <a:pt x="678" y="370"/>
                      <a:pt x="673" y="366"/>
                      <a:pt x="669" y="363"/>
                    </a:cubicBezTo>
                    <a:cubicBezTo>
                      <a:pt x="665" y="360"/>
                      <a:pt x="669" y="357"/>
                      <a:pt x="665" y="355"/>
                    </a:cubicBezTo>
                    <a:cubicBezTo>
                      <a:pt x="661" y="353"/>
                      <a:pt x="661" y="349"/>
                      <a:pt x="666" y="350"/>
                    </a:cubicBezTo>
                    <a:cubicBezTo>
                      <a:pt x="671" y="351"/>
                      <a:pt x="675" y="350"/>
                      <a:pt x="677" y="346"/>
                    </a:cubicBezTo>
                    <a:cubicBezTo>
                      <a:pt x="679" y="343"/>
                      <a:pt x="669" y="342"/>
                      <a:pt x="674" y="339"/>
                    </a:cubicBezTo>
                    <a:cubicBezTo>
                      <a:pt x="678" y="337"/>
                      <a:pt x="675" y="334"/>
                      <a:pt x="670" y="334"/>
                    </a:cubicBezTo>
                    <a:cubicBezTo>
                      <a:pt x="666" y="334"/>
                      <a:pt x="662" y="332"/>
                      <a:pt x="662" y="328"/>
                    </a:cubicBezTo>
                    <a:cubicBezTo>
                      <a:pt x="661" y="325"/>
                      <a:pt x="654" y="327"/>
                      <a:pt x="649" y="325"/>
                    </a:cubicBezTo>
                    <a:cubicBezTo>
                      <a:pt x="644" y="323"/>
                      <a:pt x="634" y="323"/>
                      <a:pt x="631" y="323"/>
                    </a:cubicBezTo>
                    <a:cubicBezTo>
                      <a:pt x="629" y="324"/>
                      <a:pt x="628" y="334"/>
                      <a:pt x="632" y="334"/>
                    </a:cubicBezTo>
                    <a:cubicBezTo>
                      <a:pt x="636" y="334"/>
                      <a:pt x="639" y="338"/>
                      <a:pt x="636" y="340"/>
                    </a:cubicBezTo>
                    <a:cubicBezTo>
                      <a:pt x="632" y="341"/>
                      <a:pt x="636" y="345"/>
                      <a:pt x="634" y="345"/>
                    </a:cubicBezTo>
                    <a:cubicBezTo>
                      <a:pt x="631" y="344"/>
                      <a:pt x="627" y="343"/>
                      <a:pt x="626" y="350"/>
                    </a:cubicBezTo>
                    <a:cubicBezTo>
                      <a:pt x="626" y="356"/>
                      <a:pt x="625" y="359"/>
                      <a:pt x="621" y="361"/>
                    </a:cubicBezTo>
                    <a:cubicBezTo>
                      <a:pt x="617" y="363"/>
                      <a:pt x="620" y="354"/>
                      <a:pt x="616" y="354"/>
                    </a:cubicBezTo>
                    <a:cubicBezTo>
                      <a:pt x="612" y="354"/>
                      <a:pt x="611" y="362"/>
                      <a:pt x="614" y="363"/>
                    </a:cubicBezTo>
                    <a:cubicBezTo>
                      <a:pt x="617" y="363"/>
                      <a:pt x="618" y="366"/>
                      <a:pt x="619" y="370"/>
                    </a:cubicBezTo>
                    <a:cubicBezTo>
                      <a:pt x="619" y="373"/>
                      <a:pt x="613" y="371"/>
                      <a:pt x="611" y="375"/>
                    </a:cubicBezTo>
                    <a:cubicBezTo>
                      <a:pt x="608" y="380"/>
                      <a:pt x="608" y="373"/>
                      <a:pt x="604" y="370"/>
                    </a:cubicBezTo>
                    <a:cubicBezTo>
                      <a:pt x="601" y="367"/>
                      <a:pt x="597" y="362"/>
                      <a:pt x="597" y="358"/>
                    </a:cubicBezTo>
                    <a:cubicBezTo>
                      <a:pt x="597" y="355"/>
                      <a:pt x="599" y="354"/>
                      <a:pt x="602" y="353"/>
                    </a:cubicBezTo>
                    <a:cubicBezTo>
                      <a:pt x="604" y="353"/>
                      <a:pt x="602" y="350"/>
                      <a:pt x="601" y="346"/>
                    </a:cubicBezTo>
                    <a:cubicBezTo>
                      <a:pt x="601" y="341"/>
                      <a:pt x="598" y="343"/>
                      <a:pt x="594" y="338"/>
                    </a:cubicBezTo>
                    <a:cubicBezTo>
                      <a:pt x="590" y="333"/>
                      <a:pt x="586" y="333"/>
                      <a:pt x="583" y="336"/>
                    </a:cubicBezTo>
                    <a:cubicBezTo>
                      <a:pt x="581" y="338"/>
                      <a:pt x="583" y="342"/>
                      <a:pt x="579" y="344"/>
                    </a:cubicBezTo>
                    <a:cubicBezTo>
                      <a:pt x="576" y="345"/>
                      <a:pt x="577" y="352"/>
                      <a:pt x="574" y="353"/>
                    </a:cubicBezTo>
                    <a:cubicBezTo>
                      <a:pt x="571" y="353"/>
                      <a:pt x="573" y="340"/>
                      <a:pt x="570" y="339"/>
                    </a:cubicBezTo>
                    <a:cubicBezTo>
                      <a:pt x="568" y="338"/>
                      <a:pt x="568" y="335"/>
                      <a:pt x="572" y="334"/>
                    </a:cubicBezTo>
                    <a:cubicBezTo>
                      <a:pt x="576" y="334"/>
                      <a:pt x="578" y="330"/>
                      <a:pt x="575" y="330"/>
                    </a:cubicBezTo>
                    <a:cubicBezTo>
                      <a:pt x="571" y="330"/>
                      <a:pt x="566" y="326"/>
                      <a:pt x="563" y="325"/>
                    </a:cubicBezTo>
                    <a:cubicBezTo>
                      <a:pt x="561" y="324"/>
                      <a:pt x="557" y="330"/>
                      <a:pt x="555" y="328"/>
                    </a:cubicBezTo>
                    <a:cubicBezTo>
                      <a:pt x="552" y="326"/>
                      <a:pt x="555" y="321"/>
                      <a:pt x="555" y="318"/>
                    </a:cubicBezTo>
                    <a:cubicBezTo>
                      <a:pt x="556" y="315"/>
                      <a:pt x="559" y="319"/>
                      <a:pt x="562" y="316"/>
                    </a:cubicBezTo>
                    <a:cubicBezTo>
                      <a:pt x="564" y="312"/>
                      <a:pt x="555" y="312"/>
                      <a:pt x="555" y="308"/>
                    </a:cubicBezTo>
                    <a:cubicBezTo>
                      <a:pt x="555" y="305"/>
                      <a:pt x="547" y="304"/>
                      <a:pt x="545" y="302"/>
                    </a:cubicBezTo>
                    <a:cubicBezTo>
                      <a:pt x="542" y="301"/>
                      <a:pt x="547" y="295"/>
                      <a:pt x="545" y="292"/>
                    </a:cubicBezTo>
                    <a:cubicBezTo>
                      <a:pt x="544" y="290"/>
                      <a:pt x="535" y="282"/>
                      <a:pt x="531" y="282"/>
                    </a:cubicBezTo>
                    <a:cubicBezTo>
                      <a:pt x="527" y="283"/>
                      <a:pt x="526" y="277"/>
                      <a:pt x="528" y="277"/>
                    </a:cubicBezTo>
                    <a:cubicBezTo>
                      <a:pt x="530" y="278"/>
                      <a:pt x="532" y="276"/>
                      <a:pt x="536" y="271"/>
                    </a:cubicBezTo>
                    <a:cubicBezTo>
                      <a:pt x="541" y="267"/>
                      <a:pt x="541" y="265"/>
                      <a:pt x="538" y="264"/>
                    </a:cubicBezTo>
                    <a:cubicBezTo>
                      <a:pt x="535" y="263"/>
                      <a:pt x="534" y="260"/>
                      <a:pt x="539" y="260"/>
                    </a:cubicBezTo>
                    <a:cubicBezTo>
                      <a:pt x="544" y="261"/>
                      <a:pt x="553" y="264"/>
                      <a:pt x="556" y="262"/>
                    </a:cubicBezTo>
                    <a:cubicBezTo>
                      <a:pt x="559" y="260"/>
                      <a:pt x="569" y="245"/>
                      <a:pt x="573" y="240"/>
                    </a:cubicBezTo>
                    <a:cubicBezTo>
                      <a:pt x="576" y="234"/>
                      <a:pt x="570" y="234"/>
                      <a:pt x="561" y="235"/>
                    </a:cubicBezTo>
                    <a:cubicBezTo>
                      <a:pt x="552" y="235"/>
                      <a:pt x="550" y="231"/>
                      <a:pt x="542" y="231"/>
                    </a:cubicBezTo>
                    <a:cubicBezTo>
                      <a:pt x="535" y="230"/>
                      <a:pt x="521" y="232"/>
                      <a:pt x="519" y="234"/>
                    </a:cubicBezTo>
                    <a:cubicBezTo>
                      <a:pt x="517" y="237"/>
                      <a:pt x="523" y="239"/>
                      <a:pt x="522" y="241"/>
                    </a:cubicBezTo>
                    <a:cubicBezTo>
                      <a:pt x="521" y="244"/>
                      <a:pt x="517" y="239"/>
                      <a:pt x="515" y="240"/>
                    </a:cubicBezTo>
                    <a:cubicBezTo>
                      <a:pt x="513" y="241"/>
                      <a:pt x="515" y="245"/>
                      <a:pt x="515" y="253"/>
                    </a:cubicBezTo>
                    <a:cubicBezTo>
                      <a:pt x="514" y="262"/>
                      <a:pt x="516" y="263"/>
                      <a:pt x="519" y="266"/>
                    </a:cubicBezTo>
                    <a:cubicBezTo>
                      <a:pt x="521" y="269"/>
                      <a:pt x="521" y="273"/>
                      <a:pt x="521" y="279"/>
                    </a:cubicBezTo>
                    <a:cubicBezTo>
                      <a:pt x="521" y="284"/>
                      <a:pt x="516" y="284"/>
                      <a:pt x="514" y="285"/>
                    </a:cubicBezTo>
                    <a:cubicBezTo>
                      <a:pt x="512" y="287"/>
                      <a:pt x="518" y="289"/>
                      <a:pt x="517" y="292"/>
                    </a:cubicBezTo>
                    <a:cubicBezTo>
                      <a:pt x="516" y="296"/>
                      <a:pt x="511" y="290"/>
                      <a:pt x="508" y="291"/>
                    </a:cubicBezTo>
                    <a:cubicBezTo>
                      <a:pt x="505" y="292"/>
                      <a:pt x="503" y="301"/>
                      <a:pt x="506" y="303"/>
                    </a:cubicBezTo>
                    <a:cubicBezTo>
                      <a:pt x="509" y="306"/>
                      <a:pt x="510" y="306"/>
                      <a:pt x="508" y="309"/>
                    </a:cubicBezTo>
                    <a:cubicBezTo>
                      <a:pt x="505" y="312"/>
                      <a:pt x="503" y="317"/>
                      <a:pt x="509" y="322"/>
                    </a:cubicBezTo>
                    <a:cubicBezTo>
                      <a:pt x="515" y="326"/>
                      <a:pt x="526" y="326"/>
                      <a:pt x="531" y="330"/>
                    </a:cubicBezTo>
                    <a:cubicBezTo>
                      <a:pt x="537" y="333"/>
                      <a:pt x="529" y="331"/>
                      <a:pt x="531" y="335"/>
                    </a:cubicBezTo>
                    <a:cubicBezTo>
                      <a:pt x="533" y="340"/>
                      <a:pt x="527" y="341"/>
                      <a:pt x="528" y="344"/>
                    </a:cubicBezTo>
                    <a:cubicBezTo>
                      <a:pt x="528" y="348"/>
                      <a:pt x="530" y="346"/>
                      <a:pt x="533" y="340"/>
                    </a:cubicBezTo>
                    <a:cubicBezTo>
                      <a:pt x="536" y="335"/>
                      <a:pt x="538" y="342"/>
                      <a:pt x="538" y="347"/>
                    </a:cubicBezTo>
                    <a:cubicBezTo>
                      <a:pt x="538" y="351"/>
                      <a:pt x="534" y="349"/>
                      <a:pt x="530" y="353"/>
                    </a:cubicBezTo>
                    <a:cubicBezTo>
                      <a:pt x="527" y="358"/>
                      <a:pt x="524" y="359"/>
                      <a:pt x="519" y="358"/>
                    </a:cubicBezTo>
                    <a:cubicBezTo>
                      <a:pt x="515" y="357"/>
                      <a:pt x="517" y="365"/>
                      <a:pt x="519" y="369"/>
                    </a:cubicBezTo>
                    <a:cubicBezTo>
                      <a:pt x="521" y="373"/>
                      <a:pt x="519" y="375"/>
                      <a:pt x="513" y="373"/>
                    </a:cubicBezTo>
                    <a:cubicBezTo>
                      <a:pt x="508" y="372"/>
                      <a:pt x="505" y="368"/>
                      <a:pt x="507" y="364"/>
                    </a:cubicBezTo>
                    <a:cubicBezTo>
                      <a:pt x="510" y="360"/>
                      <a:pt x="512" y="355"/>
                      <a:pt x="509" y="355"/>
                    </a:cubicBezTo>
                    <a:cubicBezTo>
                      <a:pt x="506" y="356"/>
                      <a:pt x="498" y="355"/>
                      <a:pt x="496" y="351"/>
                    </a:cubicBezTo>
                    <a:cubicBezTo>
                      <a:pt x="494" y="348"/>
                      <a:pt x="497" y="349"/>
                      <a:pt x="504" y="350"/>
                    </a:cubicBezTo>
                    <a:cubicBezTo>
                      <a:pt x="511" y="351"/>
                      <a:pt x="505" y="346"/>
                      <a:pt x="510" y="346"/>
                    </a:cubicBezTo>
                    <a:cubicBezTo>
                      <a:pt x="515" y="346"/>
                      <a:pt x="519" y="348"/>
                      <a:pt x="523" y="345"/>
                    </a:cubicBezTo>
                    <a:cubicBezTo>
                      <a:pt x="527" y="341"/>
                      <a:pt x="520" y="334"/>
                      <a:pt x="517" y="335"/>
                    </a:cubicBezTo>
                    <a:cubicBezTo>
                      <a:pt x="513" y="336"/>
                      <a:pt x="508" y="338"/>
                      <a:pt x="508" y="334"/>
                    </a:cubicBezTo>
                    <a:cubicBezTo>
                      <a:pt x="508" y="331"/>
                      <a:pt x="514" y="333"/>
                      <a:pt x="517" y="332"/>
                    </a:cubicBezTo>
                    <a:cubicBezTo>
                      <a:pt x="520" y="332"/>
                      <a:pt x="515" y="327"/>
                      <a:pt x="510" y="328"/>
                    </a:cubicBezTo>
                    <a:cubicBezTo>
                      <a:pt x="505" y="330"/>
                      <a:pt x="502" y="330"/>
                      <a:pt x="498" y="326"/>
                    </a:cubicBezTo>
                    <a:cubicBezTo>
                      <a:pt x="494" y="321"/>
                      <a:pt x="487" y="319"/>
                      <a:pt x="485" y="329"/>
                    </a:cubicBezTo>
                    <a:cubicBezTo>
                      <a:pt x="483" y="338"/>
                      <a:pt x="476" y="333"/>
                      <a:pt x="473" y="336"/>
                    </a:cubicBezTo>
                    <a:cubicBezTo>
                      <a:pt x="471" y="340"/>
                      <a:pt x="477" y="342"/>
                      <a:pt x="483" y="342"/>
                    </a:cubicBezTo>
                    <a:cubicBezTo>
                      <a:pt x="490" y="342"/>
                      <a:pt x="495" y="349"/>
                      <a:pt x="492" y="349"/>
                    </a:cubicBezTo>
                    <a:cubicBezTo>
                      <a:pt x="489" y="349"/>
                      <a:pt x="490" y="353"/>
                      <a:pt x="487" y="352"/>
                    </a:cubicBezTo>
                    <a:cubicBezTo>
                      <a:pt x="483" y="350"/>
                      <a:pt x="480" y="352"/>
                      <a:pt x="482" y="355"/>
                    </a:cubicBezTo>
                    <a:cubicBezTo>
                      <a:pt x="485" y="358"/>
                      <a:pt x="481" y="359"/>
                      <a:pt x="481" y="362"/>
                    </a:cubicBezTo>
                    <a:cubicBezTo>
                      <a:pt x="482" y="365"/>
                      <a:pt x="476" y="362"/>
                      <a:pt x="471" y="362"/>
                    </a:cubicBezTo>
                    <a:cubicBezTo>
                      <a:pt x="466" y="361"/>
                      <a:pt x="456" y="363"/>
                      <a:pt x="449" y="364"/>
                    </a:cubicBezTo>
                    <a:cubicBezTo>
                      <a:pt x="442" y="366"/>
                      <a:pt x="434" y="363"/>
                      <a:pt x="431" y="360"/>
                    </a:cubicBezTo>
                    <a:cubicBezTo>
                      <a:pt x="428" y="357"/>
                      <a:pt x="424" y="357"/>
                      <a:pt x="419" y="357"/>
                    </a:cubicBezTo>
                    <a:cubicBezTo>
                      <a:pt x="414" y="357"/>
                      <a:pt x="416" y="353"/>
                      <a:pt x="409" y="352"/>
                    </a:cubicBezTo>
                    <a:cubicBezTo>
                      <a:pt x="403" y="352"/>
                      <a:pt x="404" y="347"/>
                      <a:pt x="403" y="343"/>
                    </a:cubicBezTo>
                    <a:cubicBezTo>
                      <a:pt x="403" y="340"/>
                      <a:pt x="390" y="341"/>
                      <a:pt x="385" y="344"/>
                    </a:cubicBezTo>
                    <a:cubicBezTo>
                      <a:pt x="380" y="347"/>
                      <a:pt x="371" y="346"/>
                      <a:pt x="368" y="351"/>
                    </a:cubicBezTo>
                    <a:cubicBezTo>
                      <a:pt x="366" y="357"/>
                      <a:pt x="371" y="356"/>
                      <a:pt x="373" y="356"/>
                    </a:cubicBezTo>
                    <a:cubicBezTo>
                      <a:pt x="377" y="356"/>
                      <a:pt x="377" y="352"/>
                      <a:pt x="384" y="353"/>
                    </a:cubicBezTo>
                    <a:cubicBezTo>
                      <a:pt x="391" y="354"/>
                      <a:pt x="396" y="345"/>
                      <a:pt x="399" y="348"/>
                    </a:cubicBezTo>
                    <a:cubicBezTo>
                      <a:pt x="402" y="351"/>
                      <a:pt x="387" y="357"/>
                      <a:pt x="380" y="358"/>
                    </a:cubicBezTo>
                    <a:cubicBezTo>
                      <a:pt x="374" y="359"/>
                      <a:pt x="375" y="364"/>
                      <a:pt x="382" y="374"/>
                    </a:cubicBezTo>
                    <a:cubicBezTo>
                      <a:pt x="388" y="383"/>
                      <a:pt x="379" y="378"/>
                      <a:pt x="379" y="382"/>
                    </a:cubicBezTo>
                    <a:cubicBezTo>
                      <a:pt x="379" y="387"/>
                      <a:pt x="367" y="381"/>
                      <a:pt x="372" y="379"/>
                    </a:cubicBezTo>
                    <a:cubicBezTo>
                      <a:pt x="377" y="378"/>
                      <a:pt x="374" y="373"/>
                      <a:pt x="371" y="370"/>
                    </a:cubicBezTo>
                    <a:cubicBezTo>
                      <a:pt x="367" y="367"/>
                      <a:pt x="364" y="370"/>
                      <a:pt x="365" y="367"/>
                    </a:cubicBezTo>
                    <a:cubicBezTo>
                      <a:pt x="365" y="363"/>
                      <a:pt x="361" y="367"/>
                      <a:pt x="357" y="364"/>
                    </a:cubicBezTo>
                    <a:cubicBezTo>
                      <a:pt x="354" y="361"/>
                      <a:pt x="352" y="359"/>
                      <a:pt x="347" y="362"/>
                    </a:cubicBezTo>
                    <a:cubicBezTo>
                      <a:pt x="343" y="364"/>
                      <a:pt x="337" y="363"/>
                      <a:pt x="327" y="365"/>
                    </a:cubicBezTo>
                    <a:cubicBezTo>
                      <a:pt x="316" y="367"/>
                      <a:pt x="297" y="366"/>
                      <a:pt x="293" y="363"/>
                    </a:cubicBezTo>
                    <a:cubicBezTo>
                      <a:pt x="290" y="359"/>
                      <a:pt x="302" y="353"/>
                      <a:pt x="306" y="354"/>
                    </a:cubicBezTo>
                    <a:cubicBezTo>
                      <a:pt x="310" y="355"/>
                      <a:pt x="308" y="350"/>
                      <a:pt x="302" y="346"/>
                    </a:cubicBezTo>
                    <a:cubicBezTo>
                      <a:pt x="296" y="341"/>
                      <a:pt x="283" y="338"/>
                      <a:pt x="284" y="341"/>
                    </a:cubicBezTo>
                    <a:cubicBezTo>
                      <a:pt x="284" y="344"/>
                      <a:pt x="276" y="341"/>
                      <a:pt x="267" y="340"/>
                    </a:cubicBezTo>
                    <a:cubicBezTo>
                      <a:pt x="258" y="338"/>
                      <a:pt x="257" y="335"/>
                      <a:pt x="251" y="334"/>
                    </a:cubicBezTo>
                    <a:cubicBezTo>
                      <a:pt x="245" y="334"/>
                      <a:pt x="236" y="332"/>
                      <a:pt x="229" y="327"/>
                    </a:cubicBezTo>
                    <a:cubicBezTo>
                      <a:pt x="222" y="321"/>
                      <a:pt x="205" y="323"/>
                      <a:pt x="203" y="328"/>
                    </a:cubicBezTo>
                    <a:cubicBezTo>
                      <a:pt x="201" y="333"/>
                      <a:pt x="196" y="333"/>
                      <a:pt x="190" y="333"/>
                    </a:cubicBezTo>
                    <a:cubicBezTo>
                      <a:pt x="185" y="333"/>
                      <a:pt x="193" y="326"/>
                      <a:pt x="191" y="325"/>
                    </a:cubicBezTo>
                    <a:cubicBezTo>
                      <a:pt x="188" y="324"/>
                      <a:pt x="191" y="317"/>
                      <a:pt x="187" y="317"/>
                    </a:cubicBezTo>
                    <a:cubicBezTo>
                      <a:pt x="183" y="316"/>
                      <a:pt x="179" y="333"/>
                      <a:pt x="172" y="333"/>
                    </a:cubicBezTo>
                    <a:cubicBezTo>
                      <a:pt x="164" y="332"/>
                      <a:pt x="161" y="315"/>
                      <a:pt x="155" y="310"/>
                    </a:cubicBezTo>
                    <a:cubicBezTo>
                      <a:pt x="148" y="306"/>
                      <a:pt x="143" y="305"/>
                      <a:pt x="148" y="312"/>
                    </a:cubicBezTo>
                    <a:cubicBezTo>
                      <a:pt x="153" y="319"/>
                      <a:pt x="143" y="314"/>
                      <a:pt x="144" y="319"/>
                    </a:cubicBezTo>
                    <a:cubicBezTo>
                      <a:pt x="144" y="323"/>
                      <a:pt x="135" y="328"/>
                      <a:pt x="136" y="326"/>
                    </a:cubicBezTo>
                    <a:cubicBezTo>
                      <a:pt x="136" y="323"/>
                      <a:pt x="131" y="321"/>
                      <a:pt x="125" y="328"/>
                    </a:cubicBezTo>
                    <a:cubicBezTo>
                      <a:pt x="119" y="335"/>
                      <a:pt x="114" y="334"/>
                      <a:pt x="114" y="331"/>
                    </a:cubicBezTo>
                    <a:cubicBezTo>
                      <a:pt x="113" y="329"/>
                      <a:pt x="96" y="338"/>
                      <a:pt x="96" y="341"/>
                    </a:cubicBezTo>
                    <a:cubicBezTo>
                      <a:pt x="97" y="344"/>
                      <a:pt x="94" y="346"/>
                      <a:pt x="89" y="346"/>
                    </a:cubicBezTo>
                    <a:cubicBezTo>
                      <a:pt x="84" y="345"/>
                      <a:pt x="88" y="341"/>
                      <a:pt x="92" y="339"/>
                    </a:cubicBezTo>
                    <a:cubicBezTo>
                      <a:pt x="96" y="337"/>
                      <a:pt x="107" y="328"/>
                      <a:pt x="113" y="327"/>
                    </a:cubicBezTo>
                    <a:cubicBezTo>
                      <a:pt x="119" y="326"/>
                      <a:pt x="131" y="321"/>
                      <a:pt x="131" y="318"/>
                    </a:cubicBezTo>
                    <a:cubicBezTo>
                      <a:pt x="131" y="316"/>
                      <a:pt x="125" y="318"/>
                      <a:pt x="121" y="317"/>
                    </a:cubicBezTo>
                    <a:cubicBezTo>
                      <a:pt x="117" y="316"/>
                      <a:pt x="110" y="321"/>
                      <a:pt x="104" y="324"/>
                    </a:cubicBezTo>
                    <a:cubicBezTo>
                      <a:pt x="97" y="327"/>
                      <a:pt x="89" y="326"/>
                      <a:pt x="91" y="330"/>
                    </a:cubicBezTo>
                    <a:cubicBezTo>
                      <a:pt x="93" y="334"/>
                      <a:pt x="85" y="329"/>
                      <a:pt x="83" y="332"/>
                    </a:cubicBezTo>
                    <a:cubicBezTo>
                      <a:pt x="81" y="335"/>
                      <a:pt x="78" y="332"/>
                      <a:pt x="81" y="330"/>
                    </a:cubicBezTo>
                    <a:cubicBezTo>
                      <a:pt x="83" y="329"/>
                      <a:pt x="75" y="326"/>
                      <a:pt x="75" y="328"/>
                    </a:cubicBezTo>
                    <a:cubicBezTo>
                      <a:pt x="75" y="330"/>
                      <a:pt x="73" y="332"/>
                      <a:pt x="67" y="332"/>
                    </a:cubicBezTo>
                    <a:cubicBezTo>
                      <a:pt x="61" y="332"/>
                      <a:pt x="55" y="336"/>
                      <a:pt x="59" y="339"/>
                    </a:cubicBezTo>
                    <a:cubicBezTo>
                      <a:pt x="63" y="342"/>
                      <a:pt x="66" y="344"/>
                      <a:pt x="64" y="346"/>
                    </a:cubicBezTo>
                    <a:cubicBezTo>
                      <a:pt x="62" y="348"/>
                      <a:pt x="55" y="340"/>
                      <a:pt x="47" y="341"/>
                    </a:cubicBezTo>
                    <a:cubicBezTo>
                      <a:pt x="38" y="342"/>
                      <a:pt x="20" y="331"/>
                      <a:pt x="20" y="329"/>
                    </a:cubicBezTo>
                    <a:cubicBezTo>
                      <a:pt x="20" y="327"/>
                      <a:pt x="8" y="328"/>
                      <a:pt x="0" y="327"/>
                    </a:cubicBezTo>
                    <a:cubicBezTo>
                      <a:pt x="0" y="500"/>
                      <a:pt x="0" y="500"/>
                      <a:pt x="0" y="500"/>
                    </a:cubicBezTo>
                    <a:cubicBezTo>
                      <a:pt x="0" y="500"/>
                      <a:pt x="4" y="503"/>
                      <a:pt x="6" y="501"/>
                    </a:cubicBezTo>
                    <a:cubicBezTo>
                      <a:pt x="7" y="499"/>
                      <a:pt x="10" y="502"/>
                      <a:pt x="16" y="499"/>
                    </a:cubicBezTo>
                    <a:cubicBezTo>
                      <a:pt x="22" y="497"/>
                      <a:pt x="24" y="502"/>
                      <a:pt x="24" y="505"/>
                    </a:cubicBezTo>
                    <a:cubicBezTo>
                      <a:pt x="24" y="508"/>
                      <a:pt x="32" y="512"/>
                      <a:pt x="35" y="516"/>
                    </a:cubicBezTo>
                    <a:cubicBezTo>
                      <a:pt x="38" y="521"/>
                      <a:pt x="40" y="524"/>
                      <a:pt x="44" y="522"/>
                    </a:cubicBezTo>
                    <a:cubicBezTo>
                      <a:pt x="47" y="520"/>
                      <a:pt x="54" y="518"/>
                      <a:pt x="54" y="514"/>
                    </a:cubicBezTo>
                    <a:cubicBezTo>
                      <a:pt x="54" y="510"/>
                      <a:pt x="69" y="509"/>
                      <a:pt x="69" y="515"/>
                    </a:cubicBezTo>
                    <a:cubicBezTo>
                      <a:pt x="69" y="520"/>
                      <a:pt x="85" y="527"/>
                      <a:pt x="94" y="542"/>
                    </a:cubicBezTo>
                    <a:cubicBezTo>
                      <a:pt x="102" y="558"/>
                      <a:pt x="101" y="561"/>
                      <a:pt x="114" y="566"/>
                    </a:cubicBezTo>
                    <a:cubicBezTo>
                      <a:pt x="126" y="571"/>
                      <a:pt x="126" y="574"/>
                      <a:pt x="124" y="578"/>
                    </a:cubicBezTo>
                    <a:cubicBezTo>
                      <a:pt x="123" y="582"/>
                      <a:pt x="132" y="585"/>
                      <a:pt x="127" y="588"/>
                    </a:cubicBezTo>
                    <a:cubicBezTo>
                      <a:pt x="124" y="590"/>
                      <a:pt x="122" y="592"/>
                      <a:pt x="119" y="594"/>
                    </a:cubicBezTo>
                    <a:cubicBezTo>
                      <a:pt x="119" y="596"/>
                      <a:pt x="121" y="597"/>
                      <a:pt x="124" y="599"/>
                    </a:cubicBezTo>
                    <a:cubicBezTo>
                      <a:pt x="127" y="602"/>
                      <a:pt x="118" y="602"/>
                      <a:pt x="121" y="604"/>
                    </a:cubicBezTo>
                    <a:cubicBezTo>
                      <a:pt x="123" y="606"/>
                      <a:pt x="120" y="610"/>
                      <a:pt x="123" y="613"/>
                    </a:cubicBezTo>
                    <a:cubicBezTo>
                      <a:pt x="125" y="615"/>
                      <a:pt x="130" y="614"/>
                      <a:pt x="132" y="612"/>
                    </a:cubicBezTo>
                    <a:cubicBezTo>
                      <a:pt x="135" y="610"/>
                      <a:pt x="137" y="615"/>
                      <a:pt x="135" y="619"/>
                    </a:cubicBezTo>
                    <a:cubicBezTo>
                      <a:pt x="133" y="622"/>
                      <a:pt x="137" y="625"/>
                      <a:pt x="140" y="622"/>
                    </a:cubicBezTo>
                    <a:cubicBezTo>
                      <a:pt x="142" y="620"/>
                      <a:pt x="147" y="627"/>
                      <a:pt x="149" y="628"/>
                    </a:cubicBezTo>
                    <a:cubicBezTo>
                      <a:pt x="151" y="629"/>
                      <a:pt x="153" y="633"/>
                      <a:pt x="150" y="633"/>
                    </a:cubicBezTo>
                    <a:cubicBezTo>
                      <a:pt x="146" y="633"/>
                      <a:pt x="146" y="640"/>
                      <a:pt x="149" y="640"/>
                    </a:cubicBezTo>
                    <a:cubicBezTo>
                      <a:pt x="152" y="640"/>
                      <a:pt x="152" y="644"/>
                      <a:pt x="152" y="646"/>
                    </a:cubicBezTo>
                    <a:cubicBezTo>
                      <a:pt x="152" y="648"/>
                      <a:pt x="160" y="651"/>
                      <a:pt x="164" y="650"/>
                    </a:cubicBezTo>
                    <a:cubicBezTo>
                      <a:pt x="167" y="649"/>
                      <a:pt x="170" y="652"/>
                      <a:pt x="171" y="655"/>
                    </a:cubicBezTo>
                    <a:cubicBezTo>
                      <a:pt x="173" y="658"/>
                      <a:pt x="179" y="660"/>
                      <a:pt x="181" y="658"/>
                    </a:cubicBezTo>
                    <a:cubicBezTo>
                      <a:pt x="183" y="656"/>
                      <a:pt x="185" y="661"/>
                      <a:pt x="185" y="665"/>
                    </a:cubicBezTo>
                    <a:cubicBezTo>
                      <a:pt x="186" y="668"/>
                      <a:pt x="191" y="666"/>
                      <a:pt x="194" y="666"/>
                    </a:cubicBezTo>
                    <a:cubicBezTo>
                      <a:pt x="197" y="666"/>
                      <a:pt x="199" y="670"/>
                      <a:pt x="201" y="669"/>
                    </a:cubicBezTo>
                    <a:cubicBezTo>
                      <a:pt x="205" y="668"/>
                      <a:pt x="206" y="675"/>
                      <a:pt x="209" y="680"/>
                    </a:cubicBezTo>
                    <a:cubicBezTo>
                      <a:pt x="520" y="678"/>
                      <a:pt x="520" y="678"/>
                      <a:pt x="520" y="678"/>
                    </a:cubicBezTo>
                    <a:cubicBezTo>
                      <a:pt x="520" y="678"/>
                      <a:pt x="520" y="671"/>
                      <a:pt x="524" y="673"/>
                    </a:cubicBezTo>
                    <a:cubicBezTo>
                      <a:pt x="528" y="676"/>
                      <a:pt x="524" y="680"/>
                      <a:pt x="529" y="682"/>
                    </a:cubicBezTo>
                    <a:cubicBezTo>
                      <a:pt x="533" y="684"/>
                      <a:pt x="536" y="686"/>
                      <a:pt x="538" y="685"/>
                    </a:cubicBezTo>
                    <a:cubicBezTo>
                      <a:pt x="541" y="684"/>
                      <a:pt x="545" y="681"/>
                      <a:pt x="549" y="686"/>
                    </a:cubicBezTo>
                    <a:cubicBezTo>
                      <a:pt x="553" y="690"/>
                      <a:pt x="556" y="686"/>
                      <a:pt x="558" y="689"/>
                    </a:cubicBezTo>
                    <a:cubicBezTo>
                      <a:pt x="560" y="692"/>
                      <a:pt x="565" y="695"/>
                      <a:pt x="568" y="691"/>
                    </a:cubicBezTo>
                    <a:cubicBezTo>
                      <a:pt x="570" y="688"/>
                      <a:pt x="579" y="692"/>
                      <a:pt x="584" y="693"/>
                    </a:cubicBezTo>
                    <a:cubicBezTo>
                      <a:pt x="589" y="689"/>
                      <a:pt x="593" y="679"/>
                      <a:pt x="598" y="679"/>
                    </a:cubicBezTo>
                    <a:cubicBezTo>
                      <a:pt x="605" y="679"/>
                      <a:pt x="621" y="681"/>
                      <a:pt x="622" y="689"/>
                    </a:cubicBezTo>
                    <a:cubicBezTo>
                      <a:pt x="623" y="698"/>
                      <a:pt x="633" y="690"/>
                      <a:pt x="634" y="698"/>
                    </a:cubicBezTo>
                    <a:cubicBezTo>
                      <a:pt x="635" y="705"/>
                      <a:pt x="642" y="710"/>
                      <a:pt x="641" y="714"/>
                    </a:cubicBezTo>
                    <a:cubicBezTo>
                      <a:pt x="643" y="715"/>
                      <a:pt x="645" y="716"/>
                      <a:pt x="647" y="718"/>
                    </a:cubicBezTo>
                    <a:cubicBezTo>
                      <a:pt x="650" y="717"/>
                      <a:pt x="659" y="718"/>
                      <a:pt x="664" y="720"/>
                    </a:cubicBezTo>
                    <a:cubicBezTo>
                      <a:pt x="671" y="723"/>
                      <a:pt x="682" y="717"/>
                      <a:pt x="685" y="726"/>
                    </a:cubicBezTo>
                    <a:cubicBezTo>
                      <a:pt x="689" y="734"/>
                      <a:pt x="697" y="741"/>
                      <a:pt x="689" y="741"/>
                    </a:cubicBezTo>
                    <a:cubicBezTo>
                      <a:pt x="683" y="742"/>
                      <a:pt x="674" y="733"/>
                      <a:pt x="675" y="738"/>
                    </a:cubicBezTo>
                    <a:cubicBezTo>
                      <a:pt x="675" y="743"/>
                      <a:pt x="671" y="740"/>
                      <a:pt x="671" y="748"/>
                    </a:cubicBezTo>
                    <a:cubicBezTo>
                      <a:pt x="671" y="755"/>
                      <a:pt x="666" y="766"/>
                      <a:pt x="663" y="765"/>
                    </a:cubicBezTo>
                    <a:cubicBezTo>
                      <a:pt x="663" y="765"/>
                      <a:pt x="663" y="765"/>
                      <a:pt x="663" y="765"/>
                    </a:cubicBezTo>
                    <a:cubicBezTo>
                      <a:pt x="663" y="768"/>
                      <a:pt x="663" y="772"/>
                      <a:pt x="665" y="774"/>
                    </a:cubicBezTo>
                    <a:cubicBezTo>
                      <a:pt x="669" y="771"/>
                      <a:pt x="674" y="767"/>
                      <a:pt x="679" y="767"/>
                    </a:cubicBezTo>
                    <a:cubicBezTo>
                      <a:pt x="686" y="767"/>
                      <a:pt x="688" y="772"/>
                      <a:pt x="693" y="768"/>
                    </a:cubicBezTo>
                    <a:cubicBezTo>
                      <a:pt x="698" y="765"/>
                      <a:pt x="699" y="763"/>
                      <a:pt x="700" y="766"/>
                    </a:cubicBezTo>
                    <a:cubicBezTo>
                      <a:pt x="700" y="766"/>
                      <a:pt x="700" y="767"/>
                      <a:pt x="700" y="767"/>
                    </a:cubicBezTo>
                    <a:cubicBezTo>
                      <a:pt x="702" y="766"/>
                      <a:pt x="703" y="765"/>
                      <a:pt x="704" y="764"/>
                    </a:cubicBezTo>
                    <a:cubicBezTo>
                      <a:pt x="704" y="763"/>
                      <a:pt x="703" y="761"/>
                      <a:pt x="703" y="760"/>
                    </a:cubicBezTo>
                    <a:cubicBezTo>
                      <a:pt x="698" y="761"/>
                      <a:pt x="696" y="761"/>
                      <a:pt x="695" y="757"/>
                    </a:cubicBezTo>
                    <a:cubicBezTo>
                      <a:pt x="693" y="752"/>
                      <a:pt x="710" y="747"/>
                      <a:pt x="718" y="748"/>
                    </a:cubicBezTo>
                    <a:cubicBezTo>
                      <a:pt x="725" y="749"/>
                      <a:pt x="731" y="744"/>
                      <a:pt x="733" y="747"/>
                    </a:cubicBezTo>
                    <a:cubicBezTo>
                      <a:pt x="738" y="743"/>
                      <a:pt x="746" y="736"/>
                      <a:pt x="749" y="736"/>
                    </a:cubicBezTo>
                    <a:cubicBezTo>
                      <a:pt x="752" y="736"/>
                      <a:pt x="787" y="736"/>
                      <a:pt x="787" y="736"/>
                    </a:cubicBezTo>
                    <a:cubicBezTo>
                      <a:pt x="787" y="736"/>
                      <a:pt x="800" y="728"/>
                      <a:pt x="801" y="721"/>
                    </a:cubicBezTo>
                    <a:cubicBezTo>
                      <a:pt x="803" y="714"/>
                      <a:pt x="811" y="697"/>
                      <a:pt x="816" y="701"/>
                    </a:cubicBezTo>
                    <a:cubicBezTo>
                      <a:pt x="820" y="705"/>
                      <a:pt x="830" y="702"/>
                      <a:pt x="831" y="705"/>
                    </a:cubicBezTo>
                    <a:cubicBezTo>
                      <a:pt x="831" y="708"/>
                      <a:pt x="827" y="720"/>
                      <a:pt x="840" y="737"/>
                    </a:cubicBezTo>
                    <a:cubicBezTo>
                      <a:pt x="845" y="734"/>
                      <a:pt x="849" y="732"/>
                      <a:pt x="852" y="732"/>
                    </a:cubicBezTo>
                    <a:cubicBezTo>
                      <a:pt x="856" y="732"/>
                      <a:pt x="863" y="726"/>
                      <a:pt x="865" y="722"/>
                    </a:cubicBezTo>
                    <a:cubicBezTo>
                      <a:pt x="867" y="718"/>
                      <a:pt x="870" y="726"/>
                      <a:pt x="866" y="727"/>
                    </a:cubicBezTo>
                    <a:cubicBezTo>
                      <a:pt x="862" y="728"/>
                      <a:pt x="869" y="731"/>
                      <a:pt x="876" y="731"/>
                    </a:cubicBezTo>
                    <a:cubicBezTo>
                      <a:pt x="883" y="731"/>
                      <a:pt x="873" y="733"/>
                      <a:pt x="868" y="733"/>
                    </a:cubicBezTo>
                    <a:cubicBezTo>
                      <a:pt x="862" y="733"/>
                      <a:pt x="860" y="734"/>
                      <a:pt x="853" y="741"/>
                    </a:cubicBezTo>
                    <a:cubicBezTo>
                      <a:pt x="846" y="748"/>
                      <a:pt x="848" y="750"/>
                      <a:pt x="852" y="753"/>
                    </a:cubicBezTo>
                    <a:cubicBezTo>
                      <a:pt x="856" y="757"/>
                      <a:pt x="861" y="755"/>
                      <a:pt x="867" y="750"/>
                    </a:cubicBezTo>
                    <a:cubicBezTo>
                      <a:pt x="872" y="746"/>
                      <a:pt x="872" y="741"/>
                      <a:pt x="877" y="741"/>
                    </a:cubicBezTo>
                    <a:cubicBezTo>
                      <a:pt x="883" y="741"/>
                      <a:pt x="897" y="736"/>
                      <a:pt x="903" y="734"/>
                    </a:cubicBezTo>
                    <a:cubicBezTo>
                      <a:pt x="910" y="732"/>
                      <a:pt x="906" y="731"/>
                      <a:pt x="906" y="728"/>
                    </a:cubicBezTo>
                    <a:cubicBezTo>
                      <a:pt x="906" y="726"/>
                      <a:pt x="917" y="726"/>
                      <a:pt x="921" y="723"/>
                    </a:cubicBezTo>
                    <a:cubicBezTo>
                      <a:pt x="925" y="720"/>
                      <a:pt x="920" y="718"/>
                      <a:pt x="916" y="718"/>
                    </a:cubicBezTo>
                    <a:close/>
                    <a:moveTo>
                      <a:pt x="266" y="394"/>
                    </a:moveTo>
                    <a:cubicBezTo>
                      <a:pt x="259" y="403"/>
                      <a:pt x="257" y="404"/>
                      <a:pt x="250" y="403"/>
                    </a:cubicBezTo>
                    <a:cubicBezTo>
                      <a:pt x="243" y="401"/>
                      <a:pt x="239" y="405"/>
                      <a:pt x="243" y="407"/>
                    </a:cubicBezTo>
                    <a:cubicBezTo>
                      <a:pt x="246" y="409"/>
                      <a:pt x="246" y="411"/>
                      <a:pt x="239" y="413"/>
                    </a:cubicBezTo>
                    <a:cubicBezTo>
                      <a:pt x="232" y="415"/>
                      <a:pt x="228" y="420"/>
                      <a:pt x="225" y="419"/>
                    </a:cubicBezTo>
                    <a:cubicBezTo>
                      <a:pt x="222" y="419"/>
                      <a:pt x="237" y="408"/>
                      <a:pt x="233" y="406"/>
                    </a:cubicBezTo>
                    <a:cubicBezTo>
                      <a:pt x="229" y="403"/>
                      <a:pt x="220" y="410"/>
                      <a:pt x="220" y="414"/>
                    </a:cubicBezTo>
                    <a:cubicBezTo>
                      <a:pt x="220" y="417"/>
                      <a:pt x="213" y="417"/>
                      <a:pt x="210" y="417"/>
                    </a:cubicBezTo>
                    <a:cubicBezTo>
                      <a:pt x="206" y="417"/>
                      <a:pt x="201" y="413"/>
                      <a:pt x="205" y="413"/>
                    </a:cubicBezTo>
                    <a:cubicBezTo>
                      <a:pt x="208" y="412"/>
                      <a:pt x="206" y="408"/>
                      <a:pt x="211" y="406"/>
                    </a:cubicBezTo>
                    <a:cubicBezTo>
                      <a:pt x="216" y="404"/>
                      <a:pt x="210" y="401"/>
                      <a:pt x="212" y="399"/>
                    </a:cubicBezTo>
                    <a:cubicBezTo>
                      <a:pt x="213" y="397"/>
                      <a:pt x="224" y="401"/>
                      <a:pt x="224" y="397"/>
                    </a:cubicBezTo>
                    <a:cubicBezTo>
                      <a:pt x="224" y="393"/>
                      <a:pt x="213" y="390"/>
                      <a:pt x="210" y="392"/>
                    </a:cubicBezTo>
                    <a:cubicBezTo>
                      <a:pt x="206" y="395"/>
                      <a:pt x="198" y="400"/>
                      <a:pt x="188" y="396"/>
                    </a:cubicBezTo>
                    <a:cubicBezTo>
                      <a:pt x="185" y="395"/>
                      <a:pt x="213" y="392"/>
                      <a:pt x="218" y="387"/>
                    </a:cubicBezTo>
                    <a:cubicBezTo>
                      <a:pt x="223" y="383"/>
                      <a:pt x="244" y="378"/>
                      <a:pt x="246" y="382"/>
                    </a:cubicBezTo>
                    <a:cubicBezTo>
                      <a:pt x="247" y="386"/>
                      <a:pt x="234" y="388"/>
                      <a:pt x="240" y="392"/>
                    </a:cubicBezTo>
                    <a:cubicBezTo>
                      <a:pt x="247" y="396"/>
                      <a:pt x="257" y="393"/>
                      <a:pt x="259" y="389"/>
                    </a:cubicBezTo>
                    <a:cubicBezTo>
                      <a:pt x="262" y="386"/>
                      <a:pt x="272" y="386"/>
                      <a:pt x="266" y="394"/>
                    </a:cubicBezTo>
                    <a:close/>
                    <a:moveTo>
                      <a:pt x="329" y="475"/>
                    </a:moveTo>
                    <a:cubicBezTo>
                      <a:pt x="321" y="481"/>
                      <a:pt x="322" y="480"/>
                      <a:pt x="315" y="481"/>
                    </a:cubicBezTo>
                    <a:cubicBezTo>
                      <a:pt x="308" y="482"/>
                      <a:pt x="314" y="489"/>
                      <a:pt x="305" y="489"/>
                    </a:cubicBezTo>
                    <a:cubicBezTo>
                      <a:pt x="297" y="490"/>
                      <a:pt x="278" y="491"/>
                      <a:pt x="275" y="486"/>
                    </a:cubicBezTo>
                    <a:cubicBezTo>
                      <a:pt x="274" y="485"/>
                      <a:pt x="286" y="486"/>
                      <a:pt x="286" y="482"/>
                    </a:cubicBezTo>
                    <a:cubicBezTo>
                      <a:pt x="287" y="479"/>
                      <a:pt x="290" y="474"/>
                      <a:pt x="295" y="474"/>
                    </a:cubicBezTo>
                    <a:cubicBezTo>
                      <a:pt x="300" y="474"/>
                      <a:pt x="300" y="467"/>
                      <a:pt x="292" y="463"/>
                    </a:cubicBezTo>
                    <a:cubicBezTo>
                      <a:pt x="284" y="459"/>
                      <a:pt x="303" y="457"/>
                      <a:pt x="308" y="463"/>
                    </a:cubicBezTo>
                    <a:cubicBezTo>
                      <a:pt x="313" y="469"/>
                      <a:pt x="321" y="474"/>
                      <a:pt x="325" y="469"/>
                    </a:cubicBezTo>
                    <a:cubicBezTo>
                      <a:pt x="330" y="465"/>
                      <a:pt x="356" y="452"/>
                      <a:pt x="356" y="458"/>
                    </a:cubicBezTo>
                    <a:cubicBezTo>
                      <a:pt x="356" y="464"/>
                      <a:pt x="337" y="468"/>
                      <a:pt x="329" y="475"/>
                    </a:cubicBezTo>
                    <a:close/>
                    <a:moveTo>
                      <a:pt x="503" y="656"/>
                    </a:moveTo>
                    <a:cubicBezTo>
                      <a:pt x="497" y="657"/>
                      <a:pt x="503" y="642"/>
                      <a:pt x="493" y="636"/>
                    </a:cubicBezTo>
                    <a:cubicBezTo>
                      <a:pt x="482" y="630"/>
                      <a:pt x="476" y="618"/>
                      <a:pt x="476" y="611"/>
                    </a:cubicBezTo>
                    <a:cubicBezTo>
                      <a:pt x="476" y="605"/>
                      <a:pt x="486" y="602"/>
                      <a:pt x="490" y="607"/>
                    </a:cubicBezTo>
                    <a:cubicBezTo>
                      <a:pt x="494" y="612"/>
                      <a:pt x="500" y="632"/>
                      <a:pt x="504" y="639"/>
                    </a:cubicBezTo>
                    <a:cubicBezTo>
                      <a:pt x="507" y="645"/>
                      <a:pt x="507" y="656"/>
                      <a:pt x="503" y="656"/>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84" name="Freeform 130">
                <a:extLst>
                  <a:ext uri="{FF2B5EF4-FFF2-40B4-BE49-F238E27FC236}">
                    <a16:creationId xmlns:a16="http://schemas.microsoft.com/office/drawing/2014/main" id="{5C2B8E5F-D9ED-49D2-8599-C90D4BDB9588}"/>
                  </a:ext>
                </a:extLst>
              </p:cNvPr>
              <p:cNvSpPr>
                <a:spLocks noEditPoints="1"/>
              </p:cNvSpPr>
              <p:nvPr/>
            </p:nvSpPr>
            <p:spPr bwMode="auto">
              <a:xfrm>
                <a:off x="138113" y="1938337"/>
                <a:ext cx="2516187" cy="1708150"/>
              </a:xfrm>
              <a:custGeom>
                <a:avLst/>
                <a:gdLst>
                  <a:gd name="T0" fmla="*/ 350 w 1146"/>
                  <a:gd name="T1" fmla="*/ 229 h 778"/>
                  <a:gd name="T2" fmla="*/ 306 w 1146"/>
                  <a:gd name="T3" fmla="*/ 34 h 778"/>
                  <a:gd name="T4" fmla="*/ 185 w 1146"/>
                  <a:gd name="T5" fmla="*/ 20 h 778"/>
                  <a:gd name="T6" fmla="*/ 135 w 1146"/>
                  <a:gd name="T7" fmla="*/ 10 h 778"/>
                  <a:gd name="T8" fmla="*/ 93 w 1146"/>
                  <a:gd name="T9" fmla="*/ 21 h 778"/>
                  <a:gd name="T10" fmla="*/ 18 w 1146"/>
                  <a:gd name="T11" fmla="*/ 58 h 778"/>
                  <a:gd name="T12" fmla="*/ 71 w 1146"/>
                  <a:gd name="T13" fmla="*/ 102 h 778"/>
                  <a:gd name="T14" fmla="*/ 17 w 1146"/>
                  <a:gd name="T15" fmla="*/ 105 h 778"/>
                  <a:gd name="T16" fmla="*/ 58 w 1146"/>
                  <a:gd name="T17" fmla="*/ 135 h 778"/>
                  <a:gd name="T18" fmla="*/ 42 w 1146"/>
                  <a:gd name="T19" fmla="*/ 157 h 778"/>
                  <a:gd name="T20" fmla="*/ 45 w 1146"/>
                  <a:gd name="T21" fmla="*/ 218 h 778"/>
                  <a:gd name="T22" fmla="*/ 95 w 1146"/>
                  <a:gd name="T23" fmla="*/ 235 h 778"/>
                  <a:gd name="T24" fmla="*/ 102 w 1146"/>
                  <a:gd name="T25" fmla="*/ 268 h 778"/>
                  <a:gd name="T26" fmla="*/ 84 w 1146"/>
                  <a:gd name="T27" fmla="*/ 286 h 778"/>
                  <a:gd name="T28" fmla="*/ 146 w 1146"/>
                  <a:gd name="T29" fmla="*/ 249 h 778"/>
                  <a:gd name="T30" fmla="*/ 172 w 1146"/>
                  <a:gd name="T31" fmla="*/ 213 h 778"/>
                  <a:gd name="T32" fmla="*/ 190 w 1146"/>
                  <a:gd name="T33" fmla="*/ 200 h 778"/>
                  <a:gd name="T34" fmla="*/ 226 w 1146"/>
                  <a:gd name="T35" fmla="*/ 214 h 778"/>
                  <a:gd name="T36" fmla="*/ 248 w 1146"/>
                  <a:gd name="T37" fmla="*/ 201 h 778"/>
                  <a:gd name="T38" fmla="*/ 275 w 1146"/>
                  <a:gd name="T39" fmla="*/ 212 h 778"/>
                  <a:gd name="T40" fmla="*/ 340 w 1146"/>
                  <a:gd name="T41" fmla="*/ 231 h 778"/>
                  <a:gd name="T42" fmla="*/ 375 w 1146"/>
                  <a:gd name="T43" fmla="*/ 247 h 778"/>
                  <a:gd name="T44" fmla="*/ 376 w 1146"/>
                  <a:gd name="T45" fmla="*/ 261 h 778"/>
                  <a:gd name="T46" fmla="*/ 389 w 1146"/>
                  <a:gd name="T47" fmla="*/ 262 h 778"/>
                  <a:gd name="T48" fmla="*/ 400 w 1146"/>
                  <a:gd name="T49" fmla="*/ 273 h 778"/>
                  <a:gd name="T50" fmla="*/ 396 w 1146"/>
                  <a:gd name="T51" fmla="*/ 299 h 778"/>
                  <a:gd name="T52" fmla="*/ 420 w 1146"/>
                  <a:gd name="T53" fmla="*/ 299 h 778"/>
                  <a:gd name="T54" fmla="*/ 14 w 1146"/>
                  <a:gd name="T55" fmla="*/ 312 h 778"/>
                  <a:gd name="T56" fmla="*/ 178 w 1146"/>
                  <a:gd name="T57" fmla="*/ 239 h 778"/>
                  <a:gd name="T58" fmla="*/ 176 w 1146"/>
                  <a:gd name="T59" fmla="*/ 255 h 778"/>
                  <a:gd name="T60" fmla="*/ 24 w 1146"/>
                  <a:gd name="T61" fmla="*/ 218 h 778"/>
                  <a:gd name="T62" fmla="*/ 140 w 1146"/>
                  <a:gd name="T63" fmla="*/ 762 h 778"/>
                  <a:gd name="T64" fmla="*/ 93 w 1146"/>
                  <a:gd name="T65" fmla="*/ 739 h 778"/>
                  <a:gd name="T66" fmla="*/ 1107 w 1146"/>
                  <a:gd name="T67" fmla="*/ 428 h 778"/>
                  <a:gd name="T68" fmla="*/ 1009 w 1146"/>
                  <a:gd name="T69" fmla="*/ 467 h 778"/>
                  <a:gd name="T70" fmla="*/ 971 w 1146"/>
                  <a:gd name="T71" fmla="*/ 481 h 778"/>
                  <a:gd name="T72" fmla="*/ 928 w 1146"/>
                  <a:gd name="T73" fmla="*/ 446 h 778"/>
                  <a:gd name="T74" fmla="*/ 952 w 1146"/>
                  <a:gd name="T75" fmla="*/ 426 h 778"/>
                  <a:gd name="T76" fmla="*/ 905 w 1146"/>
                  <a:gd name="T77" fmla="*/ 415 h 778"/>
                  <a:gd name="T78" fmla="*/ 874 w 1146"/>
                  <a:gd name="T79" fmla="*/ 398 h 778"/>
                  <a:gd name="T80" fmla="*/ 826 w 1146"/>
                  <a:gd name="T81" fmla="*/ 385 h 778"/>
                  <a:gd name="T82" fmla="*/ 512 w 1146"/>
                  <a:gd name="T83" fmla="*/ 399 h 778"/>
                  <a:gd name="T84" fmla="*/ 503 w 1146"/>
                  <a:gd name="T85" fmla="*/ 425 h 778"/>
                  <a:gd name="T86" fmla="*/ 504 w 1146"/>
                  <a:gd name="T87" fmla="*/ 528 h 778"/>
                  <a:gd name="T88" fmla="*/ 542 w 1146"/>
                  <a:gd name="T89" fmla="*/ 583 h 778"/>
                  <a:gd name="T90" fmla="*/ 617 w 1146"/>
                  <a:gd name="T91" fmla="*/ 614 h 778"/>
                  <a:gd name="T92" fmla="*/ 720 w 1146"/>
                  <a:gd name="T93" fmla="*/ 639 h 778"/>
                  <a:gd name="T94" fmla="*/ 779 w 1146"/>
                  <a:gd name="T95" fmla="*/ 678 h 778"/>
                  <a:gd name="T96" fmla="*/ 810 w 1146"/>
                  <a:gd name="T97" fmla="*/ 660 h 778"/>
                  <a:gd name="T98" fmla="*/ 852 w 1146"/>
                  <a:gd name="T99" fmla="*/ 643 h 778"/>
                  <a:gd name="T100" fmla="*/ 891 w 1146"/>
                  <a:gd name="T101" fmla="*/ 647 h 778"/>
                  <a:gd name="T102" fmla="*/ 936 w 1146"/>
                  <a:gd name="T103" fmla="*/ 643 h 778"/>
                  <a:gd name="T104" fmla="*/ 975 w 1146"/>
                  <a:gd name="T105" fmla="*/ 689 h 778"/>
                  <a:gd name="T106" fmla="*/ 981 w 1146"/>
                  <a:gd name="T107" fmla="*/ 631 h 778"/>
                  <a:gd name="T108" fmla="*/ 1033 w 1146"/>
                  <a:gd name="T109" fmla="*/ 575 h 778"/>
                  <a:gd name="T110" fmla="*/ 1038 w 1146"/>
                  <a:gd name="T111" fmla="*/ 547 h 778"/>
                  <a:gd name="T112" fmla="*/ 1043 w 1146"/>
                  <a:gd name="T113" fmla="*/ 544 h 778"/>
                  <a:gd name="T114" fmla="*/ 1071 w 1146"/>
                  <a:gd name="T115" fmla="*/ 503 h 778"/>
                  <a:gd name="T116" fmla="*/ 1100 w 1146"/>
                  <a:gd name="T117" fmla="*/ 480 h 778"/>
                  <a:gd name="T118" fmla="*/ 1146 w 1146"/>
                  <a:gd name="T119" fmla="*/ 44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6" h="778">
                    <a:moveTo>
                      <a:pt x="430" y="285"/>
                    </a:moveTo>
                    <a:cubicBezTo>
                      <a:pt x="432" y="281"/>
                      <a:pt x="432" y="278"/>
                      <a:pt x="420" y="273"/>
                    </a:cubicBezTo>
                    <a:cubicBezTo>
                      <a:pt x="407" y="268"/>
                      <a:pt x="408" y="265"/>
                      <a:pt x="400" y="249"/>
                    </a:cubicBezTo>
                    <a:cubicBezTo>
                      <a:pt x="391" y="234"/>
                      <a:pt x="375" y="227"/>
                      <a:pt x="375" y="222"/>
                    </a:cubicBezTo>
                    <a:cubicBezTo>
                      <a:pt x="375" y="216"/>
                      <a:pt x="360" y="217"/>
                      <a:pt x="360" y="221"/>
                    </a:cubicBezTo>
                    <a:cubicBezTo>
                      <a:pt x="360" y="225"/>
                      <a:pt x="353" y="227"/>
                      <a:pt x="350" y="229"/>
                    </a:cubicBezTo>
                    <a:cubicBezTo>
                      <a:pt x="346" y="231"/>
                      <a:pt x="344" y="228"/>
                      <a:pt x="341" y="223"/>
                    </a:cubicBezTo>
                    <a:cubicBezTo>
                      <a:pt x="338" y="219"/>
                      <a:pt x="330" y="215"/>
                      <a:pt x="330" y="212"/>
                    </a:cubicBezTo>
                    <a:cubicBezTo>
                      <a:pt x="330" y="209"/>
                      <a:pt x="328" y="204"/>
                      <a:pt x="322" y="206"/>
                    </a:cubicBezTo>
                    <a:cubicBezTo>
                      <a:pt x="316" y="209"/>
                      <a:pt x="313" y="206"/>
                      <a:pt x="312" y="208"/>
                    </a:cubicBezTo>
                    <a:cubicBezTo>
                      <a:pt x="310" y="210"/>
                      <a:pt x="306" y="207"/>
                      <a:pt x="306" y="207"/>
                    </a:cubicBezTo>
                    <a:cubicBezTo>
                      <a:pt x="306" y="34"/>
                      <a:pt x="306" y="34"/>
                      <a:pt x="306" y="34"/>
                    </a:cubicBezTo>
                    <a:cubicBezTo>
                      <a:pt x="304" y="34"/>
                      <a:pt x="302" y="34"/>
                      <a:pt x="300" y="33"/>
                    </a:cubicBezTo>
                    <a:cubicBezTo>
                      <a:pt x="293" y="30"/>
                      <a:pt x="282" y="25"/>
                      <a:pt x="277" y="27"/>
                    </a:cubicBezTo>
                    <a:cubicBezTo>
                      <a:pt x="271" y="28"/>
                      <a:pt x="259" y="29"/>
                      <a:pt x="255" y="27"/>
                    </a:cubicBezTo>
                    <a:cubicBezTo>
                      <a:pt x="251" y="25"/>
                      <a:pt x="246" y="24"/>
                      <a:pt x="238" y="25"/>
                    </a:cubicBezTo>
                    <a:cubicBezTo>
                      <a:pt x="229" y="26"/>
                      <a:pt x="224" y="20"/>
                      <a:pt x="214" y="18"/>
                    </a:cubicBezTo>
                    <a:cubicBezTo>
                      <a:pt x="203" y="15"/>
                      <a:pt x="188" y="19"/>
                      <a:pt x="185" y="20"/>
                    </a:cubicBezTo>
                    <a:cubicBezTo>
                      <a:pt x="181" y="21"/>
                      <a:pt x="182" y="16"/>
                      <a:pt x="178" y="17"/>
                    </a:cubicBezTo>
                    <a:cubicBezTo>
                      <a:pt x="173" y="17"/>
                      <a:pt x="177" y="15"/>
                      <a:pt x="174" y="11"/>
                    </a:cubicBezTo>
                    <a:cubicBezTo>
                      <a:pt x="172" y="7"/>
                      <a:pt x="159" y="11"/>
                      <a:pt x="155" y="11"/>
                    </a:cubicBezTo>
                    <a:cubicBezTo>
                      <a:pt x="150" y="12"/>
                      <a:pt x="149" y="9"/>
                      <a:pt x="149" y="7"/>
                    </a:cubicBezTo>
                    <a:cubicBezTo>
                      <a:pt x="149" y="4"/>
                      <a:pt x="145" y="5"/>
                      <a:pt x="143" y="8"/>
                    </a:cubicBezTo>
                    <a:cubicBezTo>
                      <a:pt x="142" y="11"/>
                      <a:pt x="137" y="12"/>
                      <a:pt x="135" y="10"/>
                    </a:cubicBezTo>
                    <a:cubicBezTo>
                      <a:pt x="133" y="8"/>
                      <a:pt x="139" y="7"/>
                      <a:pt x="139" y="5"/>
                    </a:cubicBezTo>
                    <a:cubicBezTo>
                      <a:pt x="139" y="2"/>
                      <a:pt x="133" y="1"/>
                      <a:pt x="130" y="0"/>
                    </a:cubicBezTo>
                    <a:cubicBezTo>
                      <a:pt x="128" y="0"/>
                      <a:pt x="124" y="3"/>
                      <a:pt x="118" y="8"/>
                    </a:cubicBezTo>
                    <a:cubicBezTo>
                      <a:pt x="113" y="12"/>
                      <a:pt x="105" y="12"/>
                      <a:pt x="101" y="11"/>
                    </a:cubicBezTo>
                    <a:cubicBezTo>
                      <a:pt x="96" y="11"/>
                      <a:pt x="90" y="12"/>
                      <a:pt x="90" y="15"/>
                    </a:cubicBezTo>
                    <a:cubicBezTo>
                      <a:pt x="90" y="17"/>
                      <a:pt x="96" y="17"/>
                      <a:pt x="93" y="21"/>
                    </a:cubicBezTo>
                    <a:cubicBezTo>
                      <a:pt x="89" y="24"/>
                      <a:pt x="88" y="16"/>
                      <a:pt x="84" y="20"/>
                    </a:cubicBezTo>
                    <a:cubicBezTo>
                      <a:pt x="81" y="23"/>
                      <a:pt x="70" y="23"/>
                      <a:pt x="68" y="23"/>
                    </a:cubicBezTo>
                    <a:cubicBezTo>
                      <a:pt x="65" y="22"/>
                      <a:pt x="57" y="31"/>
                      <a:pt x="55" y="34"/>
                    </a:cubicBezTo>
                    <a:cubicBezTo>
                      <a:pt x="52" y="36"/>
                      <a:pt x="57" y="38"/>
                      <a:pt x="50" y="46"/>
                    </a:cubicBezTo>
                    <a:cubicBezTo>
                      <a:pt x="43" y="53"/>
                      <a:pt x="25" y="51"/>
                      <a:pt x="21" y="51"/>
                    </a:cubicBezTo>
                    <a:cubicBezTo>
                      <a:pt x="18" y="51"/>
                      <a:pt x="20" y="56"/>
                      <a:pt x="18" y="58"/>
                    </a:cubicBezTo>
                    <a:cubicBezTo>
                      <a:pt x="16" y="61"/>
                      <a:pt x="21" y="64"/>
                      <a:pt x="31" y="66"/>
                    </a:cubicBezTo>
                    <a:cubicBezTo>
                      <a:pt x="41" y="69"/>
                      <a:pt x="48" y="83"/>
                      <a:pt x="49" y="86"/>
                    </a:cubicBezTo>
                    <a:cubicBezTo>
                      <a:pt x="51" y="89"/>
                      <a:pt x="63" y="86"/>
                      <a:pt x="68" y="86"/>
                    </a:cubicBezTo>
                    <a:cubicBezTo>
                      <a:pt x="73" y="87"/>
                      <a:pt x="68" y="94"/>
                      <a:pt x="72" y="96"/>
                    </a:cubicBezTo>
                    <a:cubicBezTo>
                      <a:pt x="76" y="98"/>
                      <a:pt x="83" y="95"/>
                      <a:pt x="84" y="99"/>
                    </a:cubicBezTo>
                    <a:cubicBezTo>
                      <a:pt x="85" y="102"/>
                      <a:pt x="76" y="99"/>
                      <a:pt x="71" y="102"/>
                    </a:cubicBezTo>
                    <a:cubicBezTo>
                      <a:pt x="66" y="106"/>
                      <a:pt x="63" y="108"/>
                      <a:pt x="61" y="105"/>
                    </a:cubicBezTo>
                    <a:cubicBezTo>
                      <a:pt x="59" y="102"/>
                      <a:pt x="51" y="104"/>
                      <a:pt x="47" y="105"/>
                    </a:cubicBezTo>
                    <a:cubicBezTo>
                      <a:pt x="42" y="105"/>
                      <a:pt x="46" y="99"/>
                      <a:pt x="47" y="97"/>
                    </a:cubicBezTo>
                    <a:cubicBezTo>
                      <a:pt x="47" y="94"/>
                      <a:pt x="41" y="93"/>
                      <a:pt x="33" y="97"/>
                    </a:cubicBezTo>
                    <a:cubicBezTo>
                      <a:pt x="24" y="102"/>
                      <a:pt x="27" y="100"/>
                      <a:pt x="26" y="104"/>
                    </a:cubicBezTo>
                    <a:cubicBezTo>
                      <a:pt x="25" y="108"/>
                      <a:pt x="22" y="102"/>
                      <a:pt x="17" y="105"/>
                    </a:cubicBezTo>
                    <a:cubicBezTo>
                      <a:pt x="11" y="108"/>
                      <a:pt x="3" y="111"/>
                      <a:pt x="1" y="114"/>
                    </a:cubicBezTo>
                    <a:cubicBezTo>
                      <a:pt x="0" y="117"/>
                      <a:pt x="13" y="119"/>
                      <a:pt x="18" y="120"/>
                    </a:cubicBezTo>
                    <a:cubicBezTo>
                      <a:pt x="23" y="121"/>
                      <a:pt x="12" y="125"/>
                      <a:pt x="16" y="126"/>
                    </a:cubicBezTo>
                    <a:cubicBezTo>
                      <a:pt x="20" y="127"/>
                      <a:pt x="18" y="131"/>
                      <a:pt x="24" y="134"/>
                    </a:cubicBezTo>
                    <a:cubicBezTo>
                      <a:pt x="30" y="137"/>
                      <a:pt x="44" y="134"/>
                      <a:pt x="48" y="134"/>
                    </a:cubicBezTo>
                    <a:cubicBezTo>
                      <a:pt x="52" y="134"/>
                      <a:pt x="55" y="139"/>
                      <a:pt x="58" y="135"/>
                    </a:cubicBezTo>
                    <a:cubicBezTo>
                      <a:pt x="61" y="132"/>
                      <a:pt x="73" y="123"/>
                      <a:pt x="78" y="128"/>
                    </a:cubicBezTo>
                    <a:cubicBezTo>
                      <a:pt x="84" y="134"/>
                      <a:pt x="72" y="133"/>
                      <a:pt x="75" y="136"/>
                    </a:cubicBezTo>
                    <a:cubicBezTo>
                      <a:pt x="78" y="139"/>
                      <a:pt x="82" y="147"/>
                      <a:pt x="76" y="151"/>
                    </a:cubicBezTo>
                    <a:cubicBezTo>
                      <a:pt x="71" y="155"/>
                      <a:pt x="66" y="152"/>
                      <a:pt x="63" y="152"/>
                    </a:cubicBezTo>
                    <a:cubicBezTo>
                      <a:pt x="60" y="152"/>
                      <a:pt x="61" y="158"/>
                      <a:pt x="57" y="161"/>
                    </a:cubicBezTo>
                    <a:cubicBezTo>
                      <a:pt x="52" y="165"/>
                      <a:pt x="48" y="157"/>
                      <a:pt x="42" y="157"/>
                    </a:cubicBezTo>
                    <a:cubicBezTo>
                      <a:pt x="36" y="157"/>
                      <a:pt x="38" y="165"/>
                      <a:pt x="38" y="169"/>
                    </a:cubicBezTo>
                    <a:cubicBezTo>
                      <a:pt x="38" y="173"/>
                      <a:pt x="29" y="168"/>
                      <a:pt x="27" y="177"/>
                    </a:cubicBezTo>
                    <a:cubicBezTo>
                      <a:pt x="24" y="186"/>
                      <a:pt x="15" y="178"/>
                      <a:pt x="21" y="187"/>
                    </a:cubicBezTo>
                    <a:cubicBezTo>
                      <a:pt x="27" y="196"/>
                      <a:pt x="26" y="190"/>
                      <a:pt x="31" y="194"/>
                    </a:cubicBezTo>
                    <a:cubicBezTo>
                      <a:pt x="36" y="197"/>
                      <a:pt x="26" y="204"/>
                      <a:pt x="31" y="205"/>
                    </a:cubicBezTo>
                    <a:cubicBezTo>
                      <a:pt x="36" y="206"/>
                      <a:pt x="41" y="215"/>
                      <a:pt x="45" y="218"/>
                    </a:cubicBezTo>
                    <a:cubicBezTo>
                      <a:pt x="48" y="221"/>
                      <a:pt x="53" y="216"/>
                      <a:pt x="58" y="216"/>
                    </a:cubicBezTo>
                    <a:cubicBezTo>
                      <a:pt x="63" y="216"/>
                      <a:pt x="61" y="208"/>
                      <a:pt x="64" y="211"/>
                    </a:cubicBezTo>
                    <a:cubicBezTo>
                      <a:pt x="67" y="214"/>
                      <a:pt x="71" y="222"/>
                      <a:pt x="68" y="224"/>
                    </a:cubicBezTo>
                    <a:cubicBezTo>
                      <a:pt x="66" y="226"/>
                      <a:pt x="68" y="232"/>
                      <a:pt x="67" y="235"/>
                    </a:cubicBezTo>
                    <a:cubicBezTo>
                      <a:pt x="67" y="238"/>
                      <a:pt x="79" y="237"/>
                      <a:pt x="80" y="234"/>
                    </a:cubicBezTo>
                    <a:cubicBezTo>
                      <a:pt x="80" y="230"/>
                      <a:pt x="90" y="229"/>
                      <a:pt x="95" y="235"/>
                    </a:cubicBezTo>
                    <a:cubicBezTo>
                      <a:pt x="100" y="241"/>
                      <a:pt x="102" y="242"/>
                      <a:pt x="102" y="237"/>
                    </a:cubicBezTo>
                    <a:cubicBezTo>
                      <a:pt x="102" y="233"/>
                      <a:pt x="107" y="228"/>
                      <a:pt x="107" y="231"/>
                    </a:cubicBezTo>
                    <a:cubicBezTo>
                      <a:pt x="107" y="235"/>
                      <a:pt x="111" y="236"/>
                      <a:pt x="119" y="233"/>
                    </a:cubicBezTo>
                    <a:cubicBezTo>
                      <a:pt x="127" y="229"/>
                      <a:pt x="123" y="233"/>
                      <a:pt x="119" y="238"/>
                    </a:cubicBezTo>
                    <a:cubicBezTo>
                      <a:pt x="114" y="245"/>
                      <a:pt x="119" y="255"/>
                      <a:pt x="115" y="256"/>
                    </a:cubicBezTo>
                    <a:cubicBezTo>
                      <a:pt x="111" y="257"/>
                      <a:pt x="108" y="267"/>
                      <a:pt x="102" y="268"/>
                    </a:cubicBezTo>
                    <a:cubicBezTo>
                      <a:pt x="95" y="269"/>
                      <a:pt x="84" y="281"/>
                      <a:pt x="83" y="283"/>
                    </a:cubicBezTo>
                    <a:cubicBezTo>
                      <a:pt x="81" y="285"/>
                      <a:pt x="67" y="279"/>
                      <a:pt x="65" y="285"/>
                    </a:cubicBezTo>
                    <a:cubicBezTo>
                      <a:pt x="63" y="290"/>
                      <a:pt x="55" y="295"/>
                      <a:pt x="57" y="297"/>
                    </a:cubicBezTo>
                    <a:cubicBezTo>
                      <a:pt x="58" y="298"/>
                      <a:pt x="70" y="293"/>
                      <a:pt x="70" y="290"/>
                    </a:cubicBezTo>
                    <a:cubicBezTo>
                      <a:pt x="71" y="287"/>
                      <a:pt x="72" y="287"/>
                      <a:pt x="74" y="289"/>
                    </a:cubicBezTo>
                    <a:cubicBezTo>
                      <a:pt x="76" y="292"/>
                      <a:pt x="81" y="288"/>
                      <a:pt x="84" y="286"/>
                    </a:cubicBezTo>
                    <a:cubicBezTo>
                      <a:pt x="86" y="284"/>
                      <a:pt x="90" y="285"/>
                      <a:pt x="92" y="285"/>
                    </a:cubicBezTo>
                    <a:cubicBezTo>
                      <a:pt x="94" y="286"/>
                      <a:pt x="95" y="283"/>
                      <a:pt x="102" y="281"/>
                    </a:cubicBezTo>
                    <a:cubicBezTo>
                      <a:pt x="109" y="280"/>
                      <a:pt x="107" y="278"/>
                      <a:pt x="109" y="275"/>
                    </a:cubicBezTo>
                    <a:cubicBezTo>
                      <a:pt x="110" y="271"/>
                      <a:pt x="126" y="264"/>
                      <a:pt x="129" y="263"/>
                    </a:cubicBezTo>
                    <a:cubicBezTo>
                      <a:pt x="132" y="262"/>
                      <a:pt x="130" y="257"/>
                      <a:pt x="134" y="257"/>
                    </a:cubicBezTo>
                    <a:cubicBezTo>
                      <a:pt x="137" y="257"/>
                      <a:pt x="142" y="253"/>
                      <a:pt x="146" y="249"/>
                    </a:cubicBezTo>
                    <a:cubicBezTo>
                      <a:pt x="150" y="246"/>
                      <a:pt x="151" y="247"/>
                      <a:pt x="155" y="246"/>
                    </a:cubicBezTo>
                    <a:cubicBezTo>
                      <a:pt x="158" y="245"/>
                      <a:pt x="155" y="238"/>
                      <a:pt x="159" y="238"/>
                    </a:cubicBezTo>
                    <a:cubicBezTo>
                      <a:pt x="162" y="237"/>
                      <a:pt x="164" y="235"/>
                      <a:pt x="164" y="232"/>
                    </a:cubicBezTo>
                    <a:cubicBezTo>
                      <a:pt x="164" y="229"/>
                      <a:pt x="156" y="229"/>
                      <a:pt x="155" y="227"/>
                    </a:cubicBezTo>
                    <a:cubicBezTo>
                      <a:pt x="155" y="226"/>
                      <a:pt x="162" y="219"/>
                      <a:pt x="165" y="219"/>
                    </a:cubicBezTo>
                    <a:cubicBezTo>
                      <a:pt x="167" y="220"/>
                      <a:pt x="172" y="217"/>
                      <a:pt x="172" y="213"/>
                    </a:cubicBezTo>
                    <a:cubicBezTo>
                      <a:pt x="172" y="209"/>
                      <a:pt x="176" y="208"/>
                      <a:pt x="180" y="204"/>
                    </a:cubicBezTo>
                    <a:cubicBezTo>
                      <a:pt x="183" y="201"/>
                      <a:pt x="182" y="198"/>
                      <a:pt x="185" y="198"/>
                    </a:cubicBezTo>
                    <a:cubicBezTo>
                      <a:pt x="189" y="197"/>
                      <a:pt x="192" y="193"/>
                      <a:pt x="195" y="191"/>
                    </a:cubicBezTo>
                    <a:cubicBezTo>
                      <a:pt x="199" y="189"/>
                      <a:pt x="195" y="193"/>
                      <a:pt x="202" y="194"/>
                    </a:cubicBezTo>
                    <a:cubicBezTo>
                      <a:pt x="209" y="194"/>
                      <a:pt x="207" y="200"/>
                      <a:pt x="202" y="198"/>
                    </a:cubicBezTo>
                    <a:cubicBezTo>
                      <a:pt x="197" y="196"/>
                      <a:pt x="195" y="196"/>
                      <a:pt x="190" y="200"/>
                    </a:cubicBezTo>
                    <a:cubicBezTo>
                      <a:pt x="186" y="204"/>
                      <a:pt x="189" y="206"/>
                      <a:pt x="186" y="210"/>
                    </a:cubicBezTo>
                    <a:cubicBezTo>
                      <a:pt x="182" y="215"/>
                      <a:pt x="182" y="218"/>
                      <a:pt x="187" y="219"/>
                    </a:cubicBezTo>
                    <a:cubicBezTo>
                      <a:pt x="191" y="219"/>
                      <a:pt x="187" y="222"/>
                      <a:pt x="183" y="224"/>
                    </a:cubicBezTo>
                    <a:cubicBezTo>
                      <a:pt x="178" y="225"/>
                      <a:pt x="181" y="227"/>
                      <a:pt x="187" y="227"/>
                    </a:cubicBezTo>
                    <a:cubicBezTo>
                      <a:pt x="193" y="227"/>
                      <a:pt x="201" y="219"/>
                      <a:pt x="209" y="215"/>
                    </a:cubicBezTo>
                    <a:cubicBezTo>
                      <a:pt x="217" y="211"/>
                      <a:pt x="223" y="215"/>
                      <a:pt x="226" y="214"/>
                    </a:cubicBezTo>
                    <a:cubicBezTo>
                      <a:pt x="228" y="214"/>
                      <a:pt x="223" y="210"/>
                      <a:pt x="226" y="209"/>
                    </a:cubicBezTo>
                    <a:cubicBezTo>
                      <a:pt x="229" y="207"/>
                      <a:pt x="223" y="207"/>
                      <a:pt x="221" y="202"/>
                    </a:cubicBezTo>
                    <a:cubicBezTo>
                      <a:pt x="219" y="197"/>
                      <a:pt x="224" y="200"/>
                      <a:pt x="225" y="196"/>
                    </a:cubicBezTo>
                    <a:cubicBezTo>
                      <a:pt x="226" y="193"/>
                      <a:pt x="228" y="194"/>
                      <a:pt x="231" y="196"/>
                    </a:cubicBezTo>
                    <a:cubicBezTo>
                      <a:pt x="233" y="198"/>
                      <a:pt x="237" y="194"/>
                      <a:pt x="239" y="199"/>
                    </a:cubicBezTo>
                    <a:cubicBezTo>
                      <a:pt x="241" y="204"/>
                      <a:pt x="244" y="198"/>
                      <a:pt x="248" y="201"/>
                    </a:cubicBezTo>
                    <a:cubicBezTo>
                      <a:pt x="252" y="204"/>
                      <a:pt x="247" y="204"/>
                      <a:pt x="243" y="205"/>
                    </a:cubicBezTo>
                    <a:cubicBezTo>
                      <a:pt x="239" y="206"/>
                      <a:pt x="241" y="211"/>
                      <a:pt x="244" y="209"/>
                    </a:cubicBezTo>
                    <a:cubicBezTo>
                      <a:pt x="247" y="206"/>
                      <a:pt x="250" y="204"/>
                      <a:pt x="253" y="207"/>
                    </a:cubicBezTo>
                    <a:cubicBezTo>
                      <a:pt x="256" y="210"/>
                      <a:pt x="257" y="208"/>
                      <a:pt x="260" y="206"/>
                    </a:cubicBezTo>
                    <a:cubicBezTo>
                      <a:pt x="262" y="203"/>
                      <a:pt x="262" y="206"/>
                      <a:pt x="262" y="208"/>
                    </a:cubicBezTo>
                    <a:cubicBezTo>
                      <a:pt x="262" y="210"/>
                      <a:pt x="268" y="211"/>
                      <a:pt x="275" y="212"/>
                    </a:cubicBezTo>
                    <a:cubicBezTo>
                      <a:pt x="283" y="213"/>
                      <a:pt x="296" y="212"/>
                      <a:pt x="300" y="211"/>
                    </a:cubicBezTo>
                    <a:cubicBezTo>
                      <a:pt x="303" y="211"/>
                      <a:pt x="302" y="217"/>
                      <a:pt x="310" y="218"/>
                    </a:cubicBezTo>
                    <a:cubicBezTo>
                      <a:pt x="317" y="220"/>
                      <a:pt x="319" y="210"/>
                      <a:pt x="323" y="214"/>
                    </a:cubicBezTo>
                    <a:cubicBezTo>
                      <a:pt x="327" y="217"/>
                      <a:pt x="323" y="218"/>
                      <a:pt x="321" y="221"/>
                    </a:cubicBezTo>
                    <a:cubicBezTo>
                      <a:pt x="319" y="223"/>
                      <a:pt x="324" y="223"/>
                      <a:pt x="327" y="225"/>
                    </a:cubicBezTo>
                    <a:cubicBezTo>
                      <a:pt x="330" y="226"/>
                      <a:pt x="337" y="228"/>
                      <a:pt x="340" y="231"/>
                    </a:cubicBezTo>
                    <a:cubicBezTo>
                      <a:pt x="343" y="234"/>
                      <a:pt x="345" y="238"/>
                      <a:pt x="353" y="242"/>
                    </a:cubicBezTo>
                    <a:cubicBezTo>
                      <a:pt x="361" y="246"/>
                      <a:pt x="353" y="232"/>
                      <a:pt x="360" y="236"/>
                    </a:cubicBezTo>
                    <a:cubicBezTo>
                      <a:pt x="366" y="241"/>
                      <a:pt x="364" y="237"/>
                      <a:pt x="369" y="241"/>
                    </a:cubicBezTo>
                    <a:cubicBezTo>
                      <a:pt x="374" y="246"/>
                      <a:pt x="372" y="239"/>
                      <a:pt x="370" y="232"/>
                    </a:cubicBezTo>
                    <a:cubicBezTo>
                      <a:pt x="367" y="224"/>
                      <a:pt x="372" y="229"/>
                      <a:pt x="374" y="233"/>
                    </a:cubicBezTo>
                    <a:cubicBezTo>
                      <a:pt x="376" y="236"/>
                      <a:pt x="376" y="243"/>
                      <a:pt x="375" y="247"/>
                    </a:cubicBezTo>
                    <a:cubicBezTo>
                      <a:pt x="373" y="252"/>
                      <a:pt x="366" y="248"/>
                      <a:pt x="367" y="246"/>
                    </a:cubicBezTo>
                    <a:cubicBezTo>
                      <a:pt x="367" y="243"/>
                      <a:pt x="359" y="244"/>
                      <a:pt x="359" y="248"/>
                    </a:cubicBezTo>
                    <a:cubicBezTo>
                      <a:pt x="359" y="251"/>
                      <a:pt x="364" y="258"/>
                      <a:pt x="368" y="259"/>
                    </a:cubicBezTo>
                    <a:cubicBezTo>
                      <a:pt x="372" y="259"/>
                      <a:pt x="369" y="266"/>
                      <a:pt x="372" y="266"/>
                    </a:cubicBezTo>
                    <a:cubicBezTo>
                      <a:pt x="375" y="267"/>
                      <a:pt x="375" y="274"/>
                      <a:pt x="377" y="273"/>
                    </a:cubicBezTo>
                    <a:cubicBezTo>
                      <a:pt x="379" y="272"/>
                      <a:pt x="378" y="264"/>
                      <a:pt x="376" y="261"/>
                    </a:cubicBezTo>
                    <a:cubicBezTo>
                      <a:pt x="374" y="257"/>
                      <a:pt x="375" y="252"/>
                      <a:pt x="378" y="253"/>
                    </a:cubicBezTo>
                    <a:cubicBezTo>
                      <a:pt x="381" y="254"/>
                      <a:pt x="378" y="259"/>
                      <a:pt x="379" y="261"/>
                    </a:cubicBezTo>
                    <a:cubicBezTo>
                      <a:pt x="381" y="263"/>
                      <a:pt x="382" y="259"/>
                      <a:pt x="386" y="257"/>
                    </a:cubicBezTo>
                    <a:cubicBezTo>
                      <a:pt x="389" y="255"/>
                      <a:pt x="384" y="250"/>
                      <a:pt x="386" y="247"/>
                    </a:cubicBezTo>
                    <a:cubicBezTo>
                      <a:pt x="387" y="244"/>
                      <a:pt x="391" y="249"/>
                      <a:pt x="392" y="254"/>
                    </a:cubicBezTo>
                    <a:cubicBezTo>
                      <a:pt x="394" y="260"/>
                      <a:pt x="389" y="259"/>
                      <a:pt x="389" y="262"/>
                    </a:cubicBezTo>
                    <a:cubicBezTo>
                      <a:pt x="389" y="265"/>
                      <a:pt x="384" y="264"/>
                      <a:pt x="382" y="265"/>
                    </a:cubicBezTo>
                    <a:cubicBezTo>
                      <a:pt x="381" y="267"/>
                      <a:pt x="382" y="277"/>
                      <a:pt x="384" y="277"/>
                    </a:cubicBezTo>
                    <a:cubicBezTo>
                      <a:pt x="386" y="277"/>
                      <a:pt x="387" y="269"/>
                      <a:pt x="388" y="273"/>
                    </a:cubicBezTo>
                    <a:cubicBezTo>
                      <a:pt x="389" y="277"/>
                      <a:pt x="394" y="267"/>
                      <a:pt x="395" y="271"/>
                    </a:cubicBezTo>
                    <a:cubicBezTo>
                      <a:pt x="397" y="275"/>
                      <a:pt x="403" y="280"/>
                      <a:pt x="405" y="279"/>
                    </a:cubicBezTo>
                    <a:cubicBezTo>
                      <a:pt x="407" y="278"/>
                      <a:pt x="404" y="274"/>
                      <a:pt x="400" y="273"/>
                    </a:cubicBezTo>
                    <a:cubicBezTo>
                      <a:pt x="397" y="273"/>
                      <a:pt x="397" y="267"/>
                      <a:pt x="401" y="267"/>
                    </a:cubicBezTo>
                    <a:cubicBezTo>
                      <a:pt x="404" y="267"/>
                      <a:pt x="410" y="275"/>
                      <a:pt x="409" y="278"/>
                    </a:cubicBezTo>
                    <a:cubicBezTo>
                      <a:pt x="409" y="281"/>
                      <a:pt x="406" y="281"/>
                      <a:pt x="404" y="284"/>
                    </a:cubicBezTo>
                    <a:cubicBezTo>
                      <a:pt x="401" y="287"/>
                      <a:pt x="397" y="279"/>
                      <a:pt x="394" y="279"/>
                    </a:cubicBezTo>
                    <a:cubicBezTo>
                      <a:pt x="391" y="280"/>
                      <a:pt x="394" y="285"/>
                      <a:pt x="395" y="288"/>
                    </a:cubicBezTo>
                    <a:cubicBezTo>
                      <a:pt x="397" y="292"/>
                      <a:pt x="391" y="296"/>
                      <a:pt x="396" y="299"/>
                    </a:cubicBezTo>
                    <a:cubicBezTo>
                      <a:pt x="400" y="302"/>
                      <a:pt x="399" y="297"/>
                      <a:pt x="399" y="295"/>
                    </a:cubicBezTo>
                    <a:cubicBezTo>
                      <a:pt x="400" y="293"/>
                      <a:pt x="403" y="296"/>
                      <a:pt x="406" y="298"/>
                    </a:cubicBezTo>
                    <a:cubicBezTo>
                      <a:pt x="408" y="299"/>
                      <a:pt x="408" y="294"/>
                      <a:pt x="408" y="291"/>
                    </a:cubicBezTo>
                    <a:cubicBezTo>
                      <a:pt x="408" y="289"/>
                      <a:pt x="412" y="290"/>
                      <a:pt x="414" y="293"/>
                    </a:cubicBezTo>
                    <a:cubicBezTo>
                      <a:pt x="416" y="296"/>
                      <a:pt x="416" y="290"/>
                      <a:pt x="419" y="291"/>
                    </a:cubicBezTo>
                    <a:cubicBezTo>
                      <a:pt x="422" y="291"/>
                      <a:pt x="420" y="296"/>
                      <a:pt x="420" y="299"/>
                    </a:cubicBezTo>
                    <a:cubicBezTo>
                      <a:pt x="420" y="301"/>
                      <a:pt x="425" y="296"/>
                      <a:pt x="425" y="299"/>
                    </a:cubicBezTo>
                    <a:cubicBezTo>
                      <a:pt x="425" y="300"/>
                      <a:pt x="425" y="300"/>
                      <a:pt x="425" y="301"/>
                    </a:cubicBezTo>
                    <a:cubicBezTo>
                      <a:pt x="428" y="299"/>
                      <a:pt x="430" y="297"/>
                      <a:pt x="433" y="295"/>
                    </a:cubicBezTo>
                    <a:cubicBezTo>
                      <a:pt x="438" y="292"/>
                      <a:pt x="429" y="289"/>
                      <a:pt x="430" y="285"/>
                    </a:cubicBezTo>
                    <a:close/>
                    <a:moveTo>
                      <a:pt x="8" y="320"/>
                    </a:moveTo>
                    <a:cubicBezTo>
                      <a:pt x="14" y="318"/>
                      <a:pt x="17" y="315"/>
                      <a:pt x="14" y="312"/>
                    </a:cubicBezTo>
                    <a:cubicBezTo>
                      <a:pt x="12" y="309"/>
                      <a:pt x="4" y="322"/>
                      <a:pt x="8" y="320"/>
                    </a:cubicBezTo>
                    <a:close/>
                    <a:moveTo>
                      <a:pt x="51" y="298"/>
                    </a:moveTo>
                    <a:cubicBezTo>
                      <a:pt x="45" y="296"/>
                      <a:pt x="31" y="305"/>
                      <a:pt x="36" y="305"/>
                    </a:cubicBezTo>
                    <a:cubicBezTo>
                      <a:pt x="39" y="306"/>
                      <a:pt x="41" y="302"/>
                      <a:pt x="45" y="302"/>
                    </a:cubicBezTo>
                    <a:cubicBezTo>
                      <a:pt x="49" y="302"/>
                      <a:pt x="56" y="300"/>
                      <a:pt x="51" y="298"/>
                    </a:cubicBezTo>
                    <a:close/>
                    <a:moveTo>
                      <a:pt x="178" y="239"/>
                    </a:moveTo>
                    <a:cubicBezTo>
                      <a:pt x="178" y="236"/>
                      <a:pt x="174" y="237"/>
                      <a:pt x="169" y="242"/>
                    </a:cubicBezTo>
                    <a:cubicBezTo>
                      <a:pt x="164" y="248"/>
                      <a:pt x="160" y="251"/>
                      <a:pt x="159" y="254"/>
                    </a:cubicBezTo>
                    <a:cubicBezTo>
                      <a:pt x="158" y="257"/>
                      <a:pt x="152" y="253"/>
                      <a:pt x="151" y="257"/>
                    </a:cubicBezTo>
                    <a:cubicBezTo>
                      <a:pt x="149" y="260"/>
                      <a:pt x="152" y="268"/>
                      <a:pt x="155" y="266"/>
                    </a:cubicBezTo>
                    <a:cubicBezTo>
                      <a:pt x="159" y="263"/>
                      <a:pt x="159" y="266"/>
                      <a:pt x="161" y="266"/>
                    </a:cubicBezTo>
                    <a:cubicBezTo>
                      <a:pt x="164" y="266"/>
                      <a:pt x="174" y="259"/>
                      <a:pt x="176" y="255"/>
                    </a:cubicBezTo>
                    <a:cubicBezTo>
                      <a:pt x="178" y="252"/>
                      <a:pt x="172" y="251"/>
                      <a:pt x="172" y="248"/>
                    </a:cubicBezTo>
                    <a:cubicBezTo>
                      <a:pt x="172" y="246"/>
                      <a:pt x="177" y="246"/>
                      <a:pt x="180" y="245"/>
                    </a:cubicBezTo>
                    <a:cubicBezTo>
                      <a:pt x="183" y="243"/>
                      <a:pt x="177" y="242"/>
                      <a:pt x="178" y="239"/>
                    </a:cubicBezTo>
                    <a:close/>
                    <a:moveTo>
                      <a:pt x="18" y="210"/>
                    </a:moveTo>
                    <a:cubicBezTo>
                      <a:pt x="18" y="206"/>
                      <a:pt x="7" y="209"/>
                      <a:pt x="8" y="213"/>
                    </a:cubicBezTo>
                    <a:cubicBezTo>
                      <a:pt x="10" y="217"/>
                      <a:pt x="20" y="219"/>
                      <a:pt x="24" y="218"/>
                    </a:cubicBezTo>
                    <a:cubicBezTo>
                      <a:pt x="28" y="217"/>
                      <a:pt x="29" y="213"/>
                      <a:pt x="26" y="210"/>
                    </a:cubicBezTo>
                    <a:cubicBezTo>
                      <a:pt x="24" y="208"/>
                      <a:pt x="19" y="214"/>
                      <a:pt x="18" y="210"/>
                    </a:cubicBezTo>
                    <a:close/>
                    <a:moveTo>
                      <a:pt x="140" y="762"/>
                    </a:moveTo>
                    <a:cubicBezTo>
                      <a:pt x="134" y="762"/>
                      <a:pt x="137" y="778"/>
                      <a:pt x="141" y="775"/>
                    </a:cubicBezTo>
                    <a:cubicBezTo>
                      <a:pt x="143" y="774"/>
                      <a:pt x="148" y="773"/>
                      <a:pt x="149" y="771"/>
                    </a:cubicBezTo>
                    <a:cubicBezTo>
                      <a:pt x="151" y="768"/>
                      <a:pt x="146" y="761"/>
                      <a:pt x="140" y="762"/>
                    </a:cubicBezTo>
                    <a:close/>
                    <a:moveTo>
                      <a:pt x="132" y="752"/>
                    </a:moveTo>
                    <a:cubicBezTo>
                      <a:pt x="128" y="753"/>
                      <a:pt x="131" y="759"/>
                      <a:pt x="133" y="758"/>
                    </a:cubicBezTo>
                    <a:cubicBezTo>
                      <a:pt x="137" y="755"/>
                      <a:pt x="136" y="752"/>
                      <a:pt x="132" y="752"/>
                    </a:cubicBezTo>
                    <a:close/>
                    <a:moveTo>
                      <a:pt x="93" y="739"/>
                    </a:moveTo>
                    <a:cubicBezTo>
                      <a:pt x="96" y="743"/>
                      <a:pt x="99" y="742"/>
                      <a:pt x="100" y="739"/>
                    </a:cubicBezTo>
                    <a:cubicBezTo>
                      <a:pt x="100" y="736"/>
                      <a:pt x="89" y="736"/>
                      <a:pt x="93" y="739"/>
                    </a:cubicBezTo>
                    <a:close/>
                    <a:moveTo>
                      <a:pt x="111" y="747"/>
                    </a:moveTo>
                    <a:cubicBezTo>
                      <a:pt x="113" y="751"/>
                      <a:pt x="116" y="751"/>
                      <a:pt x="118" y="748"/>
                    </a:cubicBezTo>
                    <a:cubicBezTo>
                      <a:pt x="120" y="745"/>
                      <a:pt x="108" y="743"/>
                      <a:pt x="111" y="747"/>
                    </a:cubicBezTo>
                    <a:close/>
                    <a:moveTo>
                      <a:pt x="1137" y="412"/>
                    </a:moveTo>
                    <a:cubicBezTo>
                      <a:pt x="1136" y="409"/>
                      <a:pt x="1126" y="412"/>
                      <a:pt x="1122" y="408"/>
                    </a:cubicBezTo>
                    <a:cubicBezTo>
                      <a:pt x="1117" y="404"/>
                      <a:pt x="1109" y="421"/>
                      <a:pt x="1107" y="428"/>
                    </a:cubicBezTo>
                    <a:cubicBezTo>
                      <a:pt x="1106" y="435"/>
                      <a:pt x="1093" y="443"/>
                      <a:pt x="1093" y="443"/>
                    </a:cubicBezTo>
                    <a:cubicBezTo>
                      <a:pt x="1093" y="443"/>
                      <a:pt x="1058" y="443"/>
                      <a:pt x="1055" y="443"/>
                    </a:cubicBezTo>
                    <a:cubicBezTo>
                      <a:pt x="1052" y="443"/>
                      <a:pt x="1044" y="450"/>
                      <a:pt x="1039" y="454"/>
                    </a:cubicBezTo>
                    <a:cubicBezTo>
                      <a:pt x="1040" y="454"/>
                      <a:pt x="1040" y="455"/>
                      <a:pt x="1040" y="455"/>
                    </a:cubicBezTo>
                    <a:cubicBezTo>
                      <a:pt x="1043" y="461"/>
                      <a:pt x="1030" y="465"/>
                      <a:pt x="1018" y="466"/>
                    </a:cubicBezTo>
                    <a:cubicBezTo>
                      <a:pt x="1014" y="466"/>
                      <a:pt x="1011" y="466"/>
                      <a:pt x="1009" y="467"/>
                    </a:cubicBezTo>
                    <a:cubicBezTo>
                      <a:pt x="1009" y="468"/>
                      <a:pt x="1010" y="470"/>
                      <a:pt x="1010" y="471"/>
                    </a:cubicBezTo>
                    <a:cubicBezTo>
                      <a:pt x="1009" y="472"/>
                      <a:pt x="1008" y="473"/>
                      <a:pt x="1006" y="474"/>
                    </a:cubicBezTo>
                    <a:cubicBezTo>
                      <a:pt x="1004" y="478"/>
                      <a:pt x="989" y="485"/>
                      <a:pt x="980" y="490"/>
                    </a:cubicBezTo>
                    <a:cubicBezTo>
                      <a:pt x="971" y="495"/>
                      <a:pt x="958" y="492"/>
                      <a:pt x="958" y="485"/>
                    </a:cubicBezTo>
                    <a:cubicBezTo>
                      <a:pt x="958" y="477"/>
                      <a:pt x="965" y="479"/>
                      <a:pt x="966" y="482"/>
                    </a:cubicBezTo>
                    <a:cubicBezTo>
                      <a:pt x="967" y="484"/>
                      <a:pt x="969" y="483"/>
                      <a:pt x="971" y="481"/>
                    </a:cubicBezTo>
                    <a:cubicBezTo>
                      <a:pt x="969" y="479"/>
                      <a:pt x="969" y="475"/>
                      <a:pt x="969" y="472"/>
                    </a:cubicBezTo>
                    <a:cubicBezTo>
                      <a:pt x="966" y="471"/>
                      <a:pt x="971" y="460"/>
                      <a:pt x="965" y="458"/>
                    </a:cubicBezTo>
                    <a:cubicBezTo>
                      <a:pt x="959" y="456"/>
                      <a:pt x="952" y="466"/>
                      <a:pt x="953" y="460"/>
                    </a:cubicBezTo>
                    <a:cubicBezTo>
                      <a:pt x="954" y="453"/>
                      <a:pt x="963" y="448"/>
                      <a:pt x="957" y="439"/>
                    </a:cubicBezTo>
                    <a:cubicBezTo>
                      <a:pt x="952" y="431"/>
                      <a:pt x="942" y="431"/>
                      <a:pt x="940" y="437"/>
                    </a:cubicBezTo>
                    <a:cubicBezTo>
                      <a:pt x="938" y="444"/>
                      <a:pt x="931" y="441"/>
                      <a:pt x="928" y="446"/>
                    </a:cubicBezTo>
                    <a:cubicBezTo>
                      <a:pt x="926" y="451"/>
                      <a:pt x="923" y="462"/>
                      <a:pt x="925" y="470"/>
                    </a:cubicBezTo>
                    <a:cubicBezTo>
                      <a:pt x="927" y="478"/>
                      <a:pt x="925" y="482"/>
                      <a:pt x="917" y="486"/>
                    </a:cubicBezTo>
                    <a:cubicBezTo>
                      <a:pt x="910" y="491"/>
                      <a:pt x="906" y="480"/>
                      <a:pt x="909" y="465"/>
                    </a:cubicBezTo>
                    <a:cubicBezTo>
                      <a:pt x="911" y="455"/>
                      <a:pt x="916" y="445"/>
                      <a:pt x="911" y="445"/>
                    </a:cubicBezTo>
                    <a:cubicBezTo>
                      <a:pt x="906" y="445"/>
                      <a:pt x="918" y="433"/>
                      <a:pt x="928" y="431"/>
                    </a:cubicBezTo>
                    <a:cubicBezTo>
                      <a:pt x="939" y="428"/>
                      <a:pt x="952" y="429"/>
                      <a:pt x="952" y="426"/>
                    </a:cubicBezTo>
                    <a:cubicBezTo>
                      <a:pt x="952" y="426"/>
                      <a:pt x="952" y="425"/>
                      <a:pt x="953" y="425"/>
                    </a:cubicBezTo>
                    <a:cubicBezTo>
                      <a:pt x="951" y="423"/>
                      <a:pt x="949" y="422"/>
                      <a:pt x="947" y="421"/>
                    </a:cubicBezTo>
                    <a:cubicBezTo>
                      <a:pt x="947" y="421"/>
                      <a:pt x="946" y="422"/>
                      <a:pt x="945" y="422"/>
                    </a:cubicBezTo>
                    <a:cubicBezTo>
                      <a:pt x="941" y="425"/>
                      <a:pt x="942" y="418"/>
                      <a:pt x="935" y="418"/>
                    </a:cubicBezTo>
                    <a:cubicBezTo>
                      <a:pt x="927" y="418"/>
                      <a:pt x="920" y="425"/>
                      <a:pt x="914" y="422"/>
                    </a:cubicBezTo>
                    <a:cubicBezTo>
                      <a:pt x="908" y="419"/>
                      <a:pt x="911" y="415"/>
                      <a:pt x="905" y="415"/>
                    </a:cubicBezTo>
                    <a:cubicBezTo>
                      <a:pt x="900" y="415"/>
                      <a:pt x="909" y="404"/>
                      <a:pt x="901" y="409"/>
                    </a:cubicBezTo>
                    <a:cubicBezTo>
                      <a:pt x="893" y="413"/>
                      <a:pt x="881" y="424"/>
                      <a:pt x="876" y="419"/>
                    </a:cubicBezTo>
                    <a:cubicBezTo>
                      <a:pt x="870" y="414"/>
                      <a:pt x="865" y="421"/>
                      <a:pt x="861" y="417"/>
                    </a:cubicBezTo>
                    <a:cubicBezTo>
                      <a:pt x="857" y="413"/>
                      <a:pt x="875" y="402"/>
                      <a:pt x="884" y="402"/>
                    </a:cubicBezTo>
                    <a:cubicBezTo>
                      <a:pt x="886" y="403"/>
                      <a:pt x="888" y="402"/>
                      <a:pt x="890" y="400"/>
                    </a:cubicBezTo>
                    <a:cubicBezTo>
                      <a:pt x="885" y="399"/>
                      <a:pt x="876" y="395"/>
                      <a:pt x="874" y="398"/>
                    </a:cubicBezTo>
                    <a:cubicBezTo>
                      <a:pt x="871" y="402"/>
                      <a:pt x="866" y="399"/>
                      <a:pt x="864" y="396"/>
                    </a:cubicBezTo>
                    <a:cubicBezTo>
                      <a:pt x="862" y="393"/>
                      <a:pt x="859" y="397"/>
                      <a:pt x="855" y="393"/>
                    </a:cubicBezTo>
                    <a:cubicBezTo>
                      <a:pt x="851" y="388"/>
                      <a:pt x="847" y="391"/>
                      <a:pt x="844" y="392"/>
                    </a:cubicBezTo>
                    <a:cubicBezTo>
                      <a:pt x="842" y="393"/>
                      <a:pt x="839" y="391"/>
                      <a:pt x="835" y="389"/>
                    </a:cubicBezTo>
                    <a:cubicBezTo>
                      <a:pt x="830" y="387"/>
                      <a:pt x="834" y="383"/>
                      <a:pt x="830" y="380"/>
                    </a:cubicBezTo>
                    <a:cubicBezTo>
                      <a:pt x="826" y="378"/>
                      <a:pt x="826" y="385"/>
                      <a:pt x="826" y="385"/>
                    </a:cubicBezTo>
                    <a:cubicBezTo>
                      <a:pt x="515" y="387"/>
                      <a:pt x="515" y="387"/>
                      <a:pt x="515" y="387"/>
                    </a:cubicBezTo>
                    <a:cubicBezTo>
                      <a:pt x="516" y="387"/>
                      <a:pt x="516" y="388"/>
                      <a:pt x="516" y="388"/>
                    </a:cubicBezTo>
                    <a:cubicBezTo>
                      <a:pt x="520" y="392"/>
                      <a:pt x="517" y="395"/>
                      <a:pt x="518" y="400"/>
                    </a:cubicBezTo>
                    <a:cubicBezTo>
                      <a:pt x="520" y="405"/>
                      <a:pt x="519" y="412"/>
                      <a:pt x="515" y="412"/>
                    </a:cubicBezTo>
                    <a:cubicBezTo>
                      <a:pt x="511" y="412"/>
                      <a:pt x="511" y="407"/>
                      <a:pt x="513" y="406"/>
                    </a:cubicBezTo>
                    <a:cubicBezTo>
                      <a:pt x="516" y="404"/>
                      <a:pt x="515" y="399"/>
                      <a:pt x="512" y="399"/>
                    </a:cubicBezTo>
                    <a:cubicBezTo>
                      <a:pt x="510" y="399"/>
                      <a:pt x="510" y="397"/>
                      <a:pt x="510" y="395"/>
                    </a:cubicBezTo>
                    <a:cubicBezTo>
                      <a:pt x="505" y="396"/>
                      <a:pt x="499" y="396"/>
                      <a:pt x="492" y="395"/>
                    </a:cubicBezTo>
                    <a:cubicBezTo>
                      <a:pt x="492" y="395"/>
                      <a:pt x="492" y="395"/>
                      <a:pt x="492" y="396"/>
                    </a:cubicBezTo>
                    <a:cubicBezTo>
                      <a:pt x="492" y="399"/>
                      <a:pt x="494" y="405"/>
                      <a:pt x="498" y="411"/>
                    </a:cubicBezTo>
                    <a:cubicBezTo>
                      <a:pt x="502" y="416"/>
                      <a:pt x="499" y="419"/>
                      <a:pt x="503" y="421"/>
                    </a:cubicBezTo>
                    <a:cubicBezTo>
                      <a:pt x="507" y="423"/>
                      <a:pt x="506" y="425"/>
                      <a:pt x="503" y="425"/>
                    </a:cubicBezTo>
                    <a:cubicBezTo>
                      <a:pt x="499" y="424"/>
                      <a:pt x="502" y="428"/>
                      <a:pt x="501" y="435"/>
                    </a:cubicBezTo>
                    <a:cubicBezTo>
                      <a:pt x="499" y="443"/>
                      <a:pt x="500" y="458"/>
                      <a:pt x="499" y="463"/>
                    </a:cubicBezTo>
                    <a:cubicBezTo>
                      <a:pt x="498" y="468"/>
                      <a:pt x="493" y="475"/>
                      <a:pt x="496" y="480"/>
                    </a:cubicBezTo>
                    <a:cubicBezTo>
                      <a:pt x="499" y="485"/>
                      <a:pt x="501" y="492"/>
                      <a:pt x="500" y="499"/>
                    </a:cubicBezTo>
                    <a:cubicBezTo>
                      <a:pt x="498" y="505"/>
                      <a:pt x="498" y="509"/>
                      <a:pt x="501" y="513"/>
                    </a:cubicBezTo>
                    <a:cubicBezTo>
                      <a:pt x="504" y="518"/>
                      <a:pt x="501" y="526"/>
                      <a:pt x="504" y="528"/>
                    </a:cubicBezTo>
                    <a:cubicBezTo>
                      <a:pt x="507" y="530"/>
                      <a:pt x="510" y="533"/>
                      <a:pt x="513" y="538"/>
                    </a:cubicBezTo>
                    <a:cubicBezTo>
                      <a:pt x="516" y="542"/>
                      <a:pt x="518" y="540"/>
                      <a:pt x="519" y="544"/>
                    </a:cubicBezTo>
                    <a:cubicBezTo>
                      <a:pt x="519" y="549"/>
                      <a:pt x="519" y="549"/>
                      <a:pt x="523" y="551"/>
                    </a:cubicBezTo>
                    <a:cubicBezTo>
                      <a:pt x="527" y="553"/>
                      <a:pt x="525" y="557"/>
                      <a:pt x="525" y="560"/>
                    </a:cubicBezTo>
                    <a:cubicBezTo>
                      <a:pt x="525" y="562"/>
                      <a:pt x="530" y="567"/>
                      <a:pt x="536" y="573"/>
                    </a:cubicBezTo>
                    <a:cubicBezTo>
                      <a:pt x="543" y="578"/>
                      <a:pt x="537" y="583"/>
                      <a:pt x="542" y="583"/>
                    </a:cubicBezTo>
                    <a:cubicBezTo>
                      <a:pt x="547" y="583"/>
                      <a:pt x="551" y="586"/>
                      <a:pt x="556" y="589"/>
                    </a:cubicBezTo>
                    <a:cubicBezTo>
                      <a:pt x="561" y="592"/>
                      <a:pt x="562" y="590"/>
                      <a:pt x="566" y="591"/>
                    </a:cubicBezTo>
                    <a:cubicBezTo>
                      <a:pt x="569" y="592"/>
                      <a:pt x="575" y="599"/>
                      <a:pt x="576" y="603"/>
                    </a:cubicBezTo>
                    <a:cubicBezTo>
                      <a:pt x="577" y="606"/>
                      <a:pt x="577" y="608"/>
                      <a:pt x="579" y="611"/>
                    </a:cubicBezTo>
                    <a:cubicBezTo>
                      <a:pt x="605" y="607"/>
                      <a:pt x="605" y="607"/>
                      <a:pt x="605" y="607"/>
                    </a:cubicBezTo>
                    <a:cubicBezTo>
                      <a:pt x="605" y="607"/>
                      <a:pt x="613" y="613"/>
                      <a:pt x="617" y="614"/>
                    </a:cubicBezTo>
                    <a:cubicBezTo>
                      <a:pt x="622" y="615"/>
                      <a:pt x="646" y="624"/>
                      <a:pt x="646" y="624"/>
                    </a:cubicBezTo>
                    <a:cubicBezTo>
                      <a:pt x="678" y="624"/>
                      <a:pt x="678" y="624"/>
                      <a:pt x="678" y="624"/>
                    </a:cubicBezTo>
                    <a:cubicBezTo>
                      <a:pt x="682" y="619"/>
                      <a:pt x="682" y="619"/>
                      <a:pt x="682" y="619"/>
                    </a:cubicBezTo>
                    <a:cubicBezTo>
                      <a:pt x="700" y="619"/>
                      <a:pt x="700" y="619"/>
                      <a:pt x="700" y="619"/>
                    </a:cubicBezTo>
                    <a:cubicBezTo>
                      <a:pt x="700" y="619"/>
                      <a:pt x="711" y="630"/>
                      <a:pt x="712" y="630"/>
                    </a:cubicBezTo>
                    <a:cubicBezTo>
                      <a:pt x="714" y="631"/>
                      <a:pt x="720" y="636"/>
                      <a:pt x="720" y="639"/>
                    </a:cubicBezTo>
                    <a:cubicBezTo>
                      <a:pt x="720" y="642"/>
                      <a:pt x="721" y="645"/>
                      <a:pt x="724" y="646"/>
                    </a:cubicBezTo>
                    <a:cubicBezTo>
                      <a:pt x="726" y="648"/>
                      <a:pt x="735" y="654"/>
                      <a:pt x="737" y="653"/>
                    </a:cubicBezTo>
                    <a:cubicBezTo>
                      <a:pt x="738" y="653"/>
                      <a:pt x="741" y="642"/>
                      <a:pt x="746" y="643"/>
                    </a:cubicBezTo>
                    <a:cubicBezTo>
                      <a:pt x="750" y="643"/>
                      <a:pt x="763" y="647"/>
                      <a:pt x="766" y="654"/>
                    </a:cubicBezTo>
                    <a:cubicBezTo>
                      <a:pt x="768" y="662"/>
                      <a:pt x="774" y="668"/>
                      <a:pt x="776" y="669"/>
                    </a:cubicBezTo>
                    <a:cubicBezTo>
                      <a:pt x="778" y="671"/>
                      <a:pt x="777" y="675"/>
                      <a:pt x="779" y="678"/>
                    </a:cubicBezTo>
                    <a:cubicBezTo>
                      <a:pt x="781" y="680"/>
                      <a:pt x="780" y="685"/>
                      <a:pt x="782" y="685"/>
                    </a:cubicBezTo>
                    <a:cubicBezTo>
                      <a:pt x="784" y="685"/>
                      <a:pt x="794" y="691"/>
                      <a:pt x="798" y="690"/>
                    </a:cubicBezTo>
                    <a:cubicBezTo>
                      <a:pt x="799" y="690"/>
                      <a:pt x="801" y="691"/>
                      <a:pt x="803" y="692"/>
                    </a:cubicBezTo>
                    <a:cubicBezTo>
                      <a:pt x="803" y="683"/>
                      <a:pt x="794" y="682"/>
                      <a:pt x="799" y="678"/>
                    </a:cubicBezTo>
                    <a:cubicBezTo>
                      <a:pt x="806" y="673"/>
                      <a:pt x="799" y="669"/>
                      <a:pt x="802" y="667"/>
                    </a:cubicBezTo>
                    <a:cubicBezTo>
                      <a:pt x="805" y="665"/>
                      <a:pt x="810" y="663"/>
                      <a:pt x="810" y="660"/>
                    </a:cubicBezTo>
                    <a:cubicBezTo>
                      <a:pt x="810" y="657"/>
                      <a:pt x="813" y="657"/>
                      <a:pt x="817" y="657"/>
                    </a:cubicBezTo>
                    <a:cubicBezTo>
                      <a:pt x="821" y="658"/>
                      <a:pt x="829" y="651"/>
                      <a:pt x="828" y="648"/>
                    </a:cubicBezTo>
                    <a:cubicBezTo>
                      <a:pt x="828" y="645"/>
                      <a:pt x="829" y="645"/>
                      <a:pt x="834" y="646"/>
                    </a:cubicBezTo>
                    <a:cubicBezTo>
                      <a:pt x="838" y="647"/>
                      <a:pt x="838" y="640"/>
                      <a:pt x="841" y="641"/>
                    </a:cubicBezTo>
                    <a:cubicBezTo>
                      <a:pt x="844" y="642"/>
                      <a:pt x="846" y="644"/>
                      <a:pt x="846" y="642"/>
                    </a:cubicBezTo>
                    <a:cubicBezTo>
                      <a:pt x="847" y="640"/>
                      <a:pt x="850" y="640"/>
                      <a:pt x="852" y="643"/>
                    </a:cubicBezTo>
                    <a:cubicBezTo>
                      <a:pt x="854" y="646"/>
                      <a:pt x="861" y="647"/>
                      <a:pt x="861" y="643"/>
                    </a:cubicBezTo>
                    <a:cubicBezTo>
                      <a:pt x="862" y="640"/>
                      <a:pt x="865" y="643"/>
                      <a:pt x="869" y="647"/>
                    </a:cubicBezTo>
                    <a:cubicBezTo>
                      <a:pt x="872" y="650"/>
                      <a:pt x="873" y="649"/>
                      <a:pt x="878" y="650"/>
                    </a:cubicBezTo>
                    <a:cubicBezTo>
                      <a:pt x="883" y="650"/>
                      <a:pt x="883" y="649"/>
                      <a:pt x="883" y="646"/>
                    </a:cubicBezTo>
                    <a:cubicBezTo>
                      <a:pt x="883" y="643"/>
                      <a:pt x="888" y="652"/>
                      <a:pt x="893" y="653"/>
                    </a:cubicBezTo>
                    <a:cubicBezTo>
                      <a:pt x="898" y="653"/>
                      <a:pt x="894" y="650"/>
                      <a:pt x="891" y="647"/>
                    </a:cubicBezTo>
                    <a:cubicBezTo>
                      <a:pt x="887" y="644"/>
                      <a:pt x="891" y="643"/>
                      <a:pt x="888" y="641"/>
                    </a:cubicBezTo>
                    <a:cubicBezTo>
                      <a:pt x="885" y="638"/>
                      <a:pt x="892" y="635"/>
                      <a:pt x="898" y="636"/>
                    </a:cubicBezTo>
                    <a:cubicBezTo>
                      <a:pt x="904" y="636"/>
                      <a:pt x="904" y="637"/>
                      <a:pt x="906" y="634"/>
                    </a:cubicBezTo>
                    <a:cubicBezTo>
                      <a:pt x="908" y="630"/>
                      <a:pt x="911" y="634"/>
                      <a:pt x="911" y="637"/>
                    </a:cubicBezTo>
                    <a:cubicBezTo>
                      <a:pt x="911" y="640"/>
                      <a:pt x="920" y="635"/>
                      <a:pt x="926" y="635"/>
                    </a:cubicBezTo>
                    <a:cubicBezTo>
                      <a:pt x="931" y="635"/>
                      <a:pt x="936" y="640"/>
                      <a:pt x="936" y="643"/>
                    </a:cubicBezTo>
                    <a:cubicBezTo>
                      <a:pt x="937" y="646"/>
                      <a:pt x="940" y="647"/>
                      <a:pt x="944" y="644"/>
                    </a:cubicBezTo>
                    <a:cubicBezTo>
                      <a:pt x="948" y="641"/>
                      <a:pt x="951" y="637"/>
                      <a:pt x="954" y="640"/>
                    </a:cubicBezTo>
                    <a:cubicBezTo>
                      <a:pt x="958" y="644"/>
                      <a:pt x="961" y="649"/>
                      <a:pt x="966" y="653"/>
                    </a:cubicBezTo>
                    <a:cubicBezTo>
                      <a:pt x="970" y="657"/>
                      <a:pt x="964" y="662"/>
                      <a:pt x="966" y="666"/>
                    </a:cubicBezTo>
                    <a:cubicBezTo>
                      <a:pt x="968" y="669"/>
                      <a:pt x="966" y="673"/>
                      <a:pt x="971" y="677"/>
                    </a:cubicBezTo>
                    <a:cubicBezTo>
                      <a:pt x="976" y="680"/>
                      <a:pt x="971" y="688"/>
                      <a:pt x="975" y="689"/>
                    </a:cubicBezTo>
                    <a:cubicBezTo>
                      <a:pt x="979" y="690"/>
                      <a:pt x="982" y="696"/>
                      <a:pt x="983" y="698"/>
                    </a:cubicBezTo>
                    <a:cubicBezTo>
                      <a:pt x="983" y="701"/>
                      <a:pt x="991" y="704"/>
                      <a:pt x="991" y="700"/>
                    </a:cubicBezTo>
                    <a:cubicBezTo>
                      <a:pt x="992" y="696"/>
                      <a:pt x="996" y="691"/>
                      <a:pt x="996" y="687"/>
                    </a:cubicBezTo>
                    <a:cubicBezTo>
                      <a:pt x="997" y="683"/>
                      <a:pt x="993" y="668"/>
                      <a:pt x="990" y="664"/>
                    </a:cubicBezTo>
                    <a:cubicBezTo>
                      <a:pt x="987" y="659"/>
                      <a:pt x="991" y="658"/>
                      <a:pt x="987" y="653"/>
                    </a:cubicBezTo>
                    <a:cubicBezTo>
                      <a:pt x="983" y="648"/>
                      <a:pt x="980" y="639"/>
                      <a:pt x="981" y="631"/>
                    </a:cubicBezTo>
                    <a:cubicBezTo>
                      <a:pt x="981" y="624"/>
                      <a:pt x="990" y="611"/>
                      <a:pt x="994" y="608"/>
                    </a:cubicBezTo>
                    <a:cubicBezTo>
                      <a:pt x="998" y="604"/>
                      <a:pt x="1003" y="606"/>
                      <a:pt x="1004" y="602"/>
                    </a:cubicBezTo>
                    <a:cubicBezTo>
                      <a:pt x="1005" y="598"/>
                      <a:pt x="1010" y="593"/>
                      <a:pt x="1013" y="593"/>
                    </a:cubicBezTo>
                    <a:cubicBezTo>
                      <a:pt x="1016" y="593"/>
                      <a:pt x="1019" y="594"/>
                      <a:pt x="1020" y="590"/>
                    </a:cubicBezTo>
                    <a:cubicBezTo>
                      <a:pt x="1020" y="587"/>
                      <a:pt x="1025" y="583"/>
                      <a:pt x="1032" y="582"/>
                    </a:cubicBezTo>
                    <a:cubicBezTo>
                      <a:pt x="1038" y="581"/>
                      <a:pt x="1035" y="578"/>
                      <a:pt x="1033" y="575"/>
                    </a:cubicBezTo>
                    <a:cubicBezTo>
                      <a:pt x="1031" y="572"/>
                      <a:pt x="1034" y="569"/>
                      <a:pt x="1036" y="571"/>
                    </a:cubicBezTo>
                    <a:cubicBezTo>
                      <a:pt x="1037" y="573"/>
                      <a:pt x="1041" y="573"/>
                      <a:pt x="1043" y="571"/>
                    </a:cubicBezTo>
                    <a:cubicBezTo>
                      <a:pt x="1046" y="569"/>
                      <a:pt x="1052" y="565"/>
                      <a:pt x="1046" y="564"/>
                    </a:cubicBezTo>
                    <a:cubicBezTo>
                      <a:pt x="1041" y="564"/>
                      <a:pt x="1039" y="562"/>
                      <a:pt x="1043" y="561"/>
                    </a:cubicBezTo>
                    <a:cubicBezTo>
                      <a:pt x="1046" y="559"/>
                      <a:pt x="1043" y="553"/>
                      <a:pt x="1039" y="553"/>
                    </a:cubicBezTo>
                    <a:cubicBezTo>
                      <a:pt x="1034" y="552"/>
                      <a:pt x="1036" y="550"/>
                      <a:pt x="1038" y="547"/>
                    </a:cubicBezTo>
                    <a:cubicBezTo>
                      <a:pt x="1041" y="545"/>
                      <a:pt x="1034" y="540"/>
                      <a:pt x="1031" y="538"/>
                    </a:cubicBezTo>
                    <a:cubicBezTo>
                      <a:pt x="1028" y="536"/>
                      <a:pt x="1033" y="534"/>
                      <a:pt x="1036" y="534"/>
                    </a:cubicBezTo>
                    <a:cubicBezTo>
                      <a:pt x="1038" y="533"/>
                      <a:pt x="1036" y="522"/>
                      <a:pt x="1037" y="519"/>
                    </a:cubicBezTo>
                    <a:cubicBezTo>
                      <a:pt x="1039" y="516"/>
                      <a:pt x="1043" y="516"/>
                      <a:pt x="1041" y="519"/>
                    </a:cubicBezTo>
                    <a:cubicBezTo>
                      <a:pt x="1039" y="522"/>
                      <a:pt x="1037" y="526"/>
                      <a:pt x="1040" y="530"/>
                    </a:cubicBezTo>
                    <a:cubicBezTo>
                      <a:pt x="1043" y="534"/>
                      <a:pt x="1044" y="538"/>
                      <a:pt x="1043" y="544"/>
                    </a:cubicBezTo>
                    <a:cubicBezTo>
                      <a:pt x="1042" y="549"/>
                      <a:pt x="1044" y="548"/>
                      <a:pt x="1048" y="540"/>
                    </a:cubicBezTo>
                    <a:cubicBezTo>
                      <a:pt x="1052" y="533"/>
                      <a:pt x="1052" y="526"/>
                      <a:pt x="1050" y="526"/>
                    </a:cubicBezTo>
                    <a:cubicBezTo>
                      <a:pt x="1047" y="525"/>
                      <a:pt x="1048" y="517"/>
                      <a:pt x="1050" y="521"/>
                    </a:cubicBezTo>
                    <a:cubicBezTo>
                      <a:pt x="1053" y="524"/>
                      <a:pt x="1054" y="525"/>
                      <a:pt x="1058" y="520"/>
                    </a:cubicBezTo>
                    <a:cubicBezTo>
                      <a:pt x="1063" y="516"/>
                      <a:pt x="1067" y="508"/>
                      <a:pt x="1064" y="506"/>
                    </a:cubicBezTo>
                    <a:cubicBezTo>
                      <a:pt x="1062" y="505"/>
                      <a:pt x="1066" y="503"/>
                      <a:pt x="1071" y="503"/>
                    </a:cubicBezTo>
                    <a:cubicBezTo>
                      <a:pt x="1076" y="503"/>
                      <a:pt x="1086" y="500"/>
                      <a:pt x="1087" y="499"/>
                    </a:cubicBezTo>
                    <a:cubicBezTo>
                      <a:pt x="1090" y="494"/>
                      <a:pt x="1070" y="501"/>
                      <a:pt x="1070" y="498"/>
                    </a:cubicBezTo>
                    <a:cubicBezTo>
                      <a:pt x="1070" y="495"/>
                      <a:pt x="1082" y="493"/>
                      <a:pt x="1088" y="492"/>
                    </a:cubicBezTo>
                    <a:cubicBezTo>
                      <a:pt x="1094" y="492"/>
                      <a:pt x="1091" y="484"/>
                      <a:pt x="1094" y="488"/>
                    </a:cubicBezTo>
                    <a:cubicBezTo>
                      <a:pt x="1096" y="491"/>
                      <a:pt x="1100" y="490"/>
                      <a:pt x="1103" y="488"/>
                    </a:cubicBezTo>
                    <a:cubicBezTo>
                      <a:pt x="1106" y="486"/>
                      <a:pt x="1104" y="481"/>
                      <a:pt x="1100" y="480"/>
                    </a:cubicBezTo>
                    <a:cubicBezTo>
                      <a:pt x="1096" y="479"/>
                      <a:pt x="1103" y="476"/>
                      <a:pt x="1102" y="474"/>
                    </a:cubicBezTo>
                    <a:cubicBezTo>
                      <a:pt x="1100" y="472"/>
                      <a:pt x="1104" y="463"/>
                      <a:pt x="1109" y="462"/>
                    </a:cubicBezTo>
                    <a:cubicBezTo>
                      <a:pt x="1114" y="461"/>
                      <a:pt x="1111" y="458"/>
                      <a:pt x="1115" y="458"/>
                    </a:cubicBezTo>
                    <a:cubicBezTo>
                      <a:pt x="1119" y="458"/>
                      <a:pt x="1120" y="453"/>
                      <a:pt x="1124" y="449"/>
                    </a:cubicBezTo>
                    <a:cubicBezTo>
                      <a:pt x="1127" y="446"/>
                      <a:pt x="1132" y="455"/>
                      <a:pt x="1138" y="450"/>
                    </a:cubicBezTo>
                    <a:cubicBezTo>
                      <a:pt x="1140" y="448"/>
                      <a:pt x="1143" y="446"/>
                      <a:pt x="1146" y="444"/>
                    </a:cubicBezTo>
                    <a:cubicBezTo>
                      <a:pt x="1133" y="427"/>
                      <a:pt x="1137" y="415"/>
                      <a:pt x="1137" y="412"/>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85" name="Freeform 131">
                <a:extLst>
                  <a:ext uri="{FF2B5EF4-FFF2-40B4-BE49-F238E27FC236}">
                    <a16:creationId xmlns:a16="http://schemas.microsoft.com/office/drawing/2014/main" id="{8CAD3498-982C-48FA-87E0-5AD869594544}"/>
                  </a:ext>
                </a:extLst>
              </p:cNvPr>
              <p:cNvSpPr>
                <a:spLocks noEditPoints="1"/>
              </p:cNvSpPr>
              <p:nvPr/>
            </p:nvSpPr>
            <p:spPr bwMode="auto">
              <a:xfrm>
                <a:off x="4090988" y="2947988"/>
                <a:ext cx="320675" cy="227013"/>
              </a:xfrm>
              <a:custGeom>
                <a:avLst/>
                <a:gdLst>
                  <a:gd name="T0" fmla="*/ 144 w 146"/>
                  <a:gd name="T1" fmla="*/ 18 h 103"/>
                  <a:gd name="T2" fmla="*/ 132 w 146"/>
                  <a:gd name="T3" fmla="*/ 18 h 103"/>
                  <a:gd name="T4" fmla="*/ 119 w 146"/>
                  <a:gd name="T5" fmla="*/ 15 h 103"/>
                  <a:gd name="T6" fmla="*/ 113 w 146"/>
                  <a:gd name="T7" fmla="*/ 14 h 103"/>
                  <a:gd name="T8" fmla="*/ 105 w 146"/>
                  <a:gd name="T9" fmla="*/ 14 h 103"/>
                  <a:gd name="T10" fmla="*/ 94 w 146"/>
                  <a:gd name="T11" fmla="*/ 9 h 103"/>
                  <a:gd name="T12" fmla="*/ 87 w 146"/>
                  <a:gd name="T13" fmla="*/ 6 h 103"/>
                  <a:gd name="T14" fmla="*/ 68 w 146"/>
                  <a:gd name="T15" fmla="*/ 4 h 103"/>
                  <a:gd name="T16" fmla="*/ 31 w 146"/>
                  <a:gd name="T17" fmla="*/ 4 h 103"/>
                  <a:gd name="T18" fmla="*/ 17 w 146"/>
                  <a:gd name="T19" fmla="*/ 0 h 103"/>
                  <a:gd name="T20" fmla="*/ 8 w 146"/>
                  <a:gd name="T21" fmla="*/ 6 h 103"/>
                  <a:gd name="T22" fmla="*/ 5 w 146"/>
                  <a:gd name="T23" fmla="*/ 14 h 103"/>
                  <a:gd name="T24" fmla="*/ 7 w 146"/>
                  <a:gd name="T25" fmla="*/ 25 h 103"/>
                  <a:gd name="T26" fmla="*/ 10 w 146"/>
                  <a:gd name="T27" fmla="*/ 24 h 103"/>
                  <a:gd name="T28" fmla="*/ 14 w 146"/>
                  <a:gd name="T29" fmla="*/ 24 h 103"/>
                  <a:gd name="T30" fmla="*/ 21 w 146"/>
                  <a:gd name="T31" fmla="*/ 26 h 103"/>
                  <a:gd name="T32" fmla="*/ 25 w 146"/>
                  <a:gd name="T33" fmla="*/ 26 h 103"/>
                  <a:gd name="T34" fmla="*/ 32 w 146"/>
                  <a:gd name="T35" fmla="*/ 27 h 103"/>
                  <a:gd name="T36" fmla="*/ 35 w 146"/>
                  <a:gd name="T37" fmla="*/ 32 h 103"/>
                  <a:gd name="T38" fmla="*/ 28 w 146"/>
                  <a:gd name="T39" fmla="*/ 38 h 103"/>
                  <a:gd name="T40" fmla="*/ 29 w 146"/>
                  <a:gd name="T41" fmla="*/ 49 h 103"/>
                  <a:gd name="T42" fmla="*/ 27 w 146"/>
                  <a:gd name="T43" fmla="*/ 56 h 103"/>
                  <a:gd name="T44" fmla="*/ 24 w 146"/>
                  <a:gd name="T45" fmla="*/ 61 h 103"/>
                  <a:gd name="T46" fmla="*/ 27 w 146"/>
                  <a:gd name="T47" fmla="*/ 67 h 103"/>
                  <a:gd name="T48" fmla="*/ 24 w 146"/>
                  <a:gd name="T49" fmla="*/ 73 h 103"/>
                  <a:gd name="T50" fmla="*/ 27 w 146"/>
                  <a:gd name="T51" fmla="*/ 79 h 103"/>
                  <a:gd name="T52" fmla="*/ 22 w 146"/>
                  <a:gd name="T53" fmla="*/ 85 h 103"/>
                  <a:gd name="T54" fmla="*/ 24 w 146"/>
                  <a:gd name="T55" fmla="*/ 89 h 103"/>
                  <a:gd name="T56" fmla="*/ 30 w 146"/>
                  <a:gd name="T57" fmla="*/ 90 h 103"/>
                  <a:gd name="T58" fmla="*/ 44 w 146"/>
                  <a:gd name="T59" fmla="*/ 103 h 103"/>
                  <a:gd name="T60" fmla="*/ 46 w 146"/>
                  <a:gd name="T61" fmla="*/ 99 h 103"/>
                  <a:gd name="T62" fmla="*/ 53 w 146"/>
                  <a:gd name="T63" fmla="*/ 99 h 103"/>
                  <a:gd name="T64" fmla="*/ 63 w 146"/>
                  <a:gd name="T65" fmla="*/ 95 h 103"/>
                  <a:gd name="T66" fmla="*/ 77 w 146"/>
                  <a:gd name="T67" fmla="*/ 94 h 103"/>
                  <a:gd name="T68" fmla="*/ 86 w 146"/>
                  <a:gd name="T69" fmla="*/ 90 h 103"/>
                  <a:gd name="T70" fmla="*/ 94 w 146"/>
                  <a:gd name="T71" fmla="*/ 84 h 103"/>
                  <a:gd name="T72" fmla="*/ 99 w 146"/>
                  <a:gd name="T73" fmla="*/ 76 h 103"/>
                  <a:gd name="T74" fmla="*/ 107 w 146"/>
                  <a:gd name="T75" fmla="*/ 67 h 103"/>
                  <a:gd name="T76" fmla="*/ 107 w 146"/>
                  <a:gd name="T77" fmla="*/ 51 h 103"/>
                  <a:gd name="T78" fmla="*/ 116 w 146"/>
                  <a:gd name="T79" fmla="*/ 40 h 103"/>
                  <a:gd name="T80" fmla="*/ 127 w 146"/>
                  <a:gd name="T81" fmla="*/ 34 h 103"/>
                  <a:gd name="T82" fmla="*/ 139 w 146"/>
                  <a:gd name="T83" fmla="*/ 28 h 103"/>
                  <a:gd name="T84" fmla="*/ 144 w 146"/>
                  <a:gd name="T85" fmla="*/ 18 h 103"/>
                  <a:gd name="T86" fmla="*/ 145 w 146"/>
                  <a:gd name="T87" fmla="*/ 55 h 103"/>
                  <a:gd name="T88" fmla="*/ 135 w 146"/>
                  <a:gd name="T89" fmla="*/ 58 h 103"/>
                  <a:gd name="T90" fmla="*/ 145 w 146"/>
                  <a:gd name="T91" fmla="*/ 5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6" h="103">
                    <a:moveTo>
                      <a:pt x="144" y="18"/>
                    </a:moveTo>
                    <a:cubicBezTo>
                      <a:pt x="140" y="18"/>
                      <a:pt x="135" y="19"/>
                      <a:pt x="132" y="18"/>
                    </a:cubicBezTo>
                    <a:cubicBezTo>
                      <a:pt x="128" y="17"/>
                      <a:pt x="121" y="17"/>
                      <a:pt x="119" y="15"/>
                    </a:cubicBezTo>
                    <a:cubicBezTo>
                      <a:pt x="117" y="13"/>
                      <a:pt x="113" y="11"/>
                      <a:pt x="113" y="14"/>
                    </a:cubicBezTo>
                    <a:cubicBezTo>
                      <a:pt x="113" y="16"/>
                      <a:pt x="108" y="17"/>
                      <a:pt x="105" y="14"/>
                    </a:cubicBezTo>
                    <a:cubicBezTo>
                      <a:pt x="101" y="12"/>
                      <a:pt x="96" y="11"/>
                      <a:pt x="94" y="9"/>
                    </a:cubicBezTo>
                    <a:cubicBezTo>
                      <a:pt x="92" y="8"/>
                      <a:pt x="90" y="7"/>
                      <a:pt x="87" y="6"/>
                    </a:cubicBezTo>
                    <a:cubicBezTo>
                      <a:pt x="84" y="7"/>
                      <a:pt x="74" y="3"/>
                      <a:pt x="68" y="4"/>
                    </a:cubicBezTo>
                    <a:cubicBezTo>
                      <a:pt x="61" y="5"/>
                      <a:pt x="39" y="3"/>
                      <a:pt x="31" y="4"/>
                    </a:cubicBezTo>
                    <a:cubicBezTo>
                      <a:pt x="22" y="4"/>
                      <a:pt x="22" y="0"/>
                      <a:pt x="17" y="0"/>
                    </a:cubicBezTo>
                    <a:cubicBezTo>
                      <a:pt x="12" y="0"/>
                      <a:pt x="14" y="6"/>
                      <a:pt x="8" y="6"/>
                    </a:cubicBezTo>
                    <a:cubicBezTo>
                      <a:pt x="1" y="6"/>
                      <a:pt x="0" y="10"/>
                      <a:pt x="5" y="14"/>
                    </a:cubicBezTo>
                    <a:cubicBezTo>
                      <a:pt x="8" y="16"/>
                      <a:pt x="7" y="21"/>
                      <a:pt x="7" y="25"/>
                    </a:cubicBezTo>
                    <a:cubicBezTo>
                      <a:pt x="8" y="25"/>
                      <a:pt x="9" y="25"/>
                      <a:pt x="10" y="24"/>
                    </a:cubicBezTo>
                    <a:cubicBezTo>
                      <a:pt x="12" y="21"/>
                      <a:pt x="14" y="22"/>
                      <a:pt x="14" y="24"/>
                    </a:cubicBezTo>
                    <a:cubicBezTo>
                      <a:pt x="14" y="27"/>
                      <a:pt x="19" y="26"/>
                      <a:pt x="21" y="26"/>
                    </a:cubicBezTo>
                    <a:cubicBezTo>
                      <a:pt x="23" y="26"/>
                      <a:pt x="23" y="28"/>
                      <a:pt x="25" y="26"/>
                    </a:cubicBezTo>
                    <a:cubicBezTo>
                      <a:pt x="28" y="24"/>
                      <a:pt x="32" y="25"/>
                      <a:pt x="32" y="27"/>
                    </a:cubicBezTo>
                    <a:cubicBezTo>
                      <a:pt x="32" y="30"/>
                      <a:pt x="38" y="28"/>
                      <a:pt x="35" y="32"/>
                    </a:cubicBezTo>
                    <a:cubicBezTo>
                      <a:pt x="32" y="35"/>
                      <a:pt x="28" y="36"/>
                      <a:pt x="28" y="38"/>
                    </a:cubicBezTo>
                    <a:cubicBezTo>
                      <a:pt x="28" y="40"/>
                      <a:pt x="32" y="46"/>
                      <a:pt x="29" y="49"/>
                    </a:cubicBezTo>
                    <a:cubicBezTo>
                      <a:pt x="26" y="51"/>
                      <a:pt x="30" y="56"/>
                      <a:pt x="27" y="56"/>
                    </a:cubicBezTo>
                    <a:cubicBezTo>
                      <a:pt x="24" y="56"/>
                      <a:pt x="21" y="57"/>
                      <a:pt x="24" y="61"/>
                    </a:cubicBezTo>
                    <a:cubicBezTo>
                      <a:pt x="27" y="64"/>
                      <a:pt x="30" y="67"/>
                      <a:pt x="27" y="67"/>
                    </a:cubicBezTo>
                    <a:cubicBezTo>
                      <a:pt x="25" y="67"/>
                      <a:pt x="23" y="72"/>
                      <a:pt x="24" y="73"/>
                    </a:cubicBezTo>
                    <a:cubicBezTo>
                      <a:pt x="25" y="74"/>
                      <a:pt x="31" y="78"/>
                      <a:pt x="27" y="79"/>
                    </a:cubicBezTo>
                    <a:cubicBezTo>
                      <a:pt x="22" y="79"/>
                      <a:pt x="22" y="83"/>
                      <a:pt x="22" y="85"/>
                    </a:cubicBezTo>
                    <a:cubicBezTo>
                      <a:pt x="22" y="86"/>
                      <a:pt x="23" y="88"/>
                      <a:pt x="24" y="89"/>
                    </a:cubicBezTo>
                    <a:cubicBezTo>
                      <a:pt x="26" y="89"/>
                      <a:pt x="28" y="89"/>
                      <a:pt x="30" y="90"/>
                    </a:cubicBezTo>
                    <a:cubicBezTo>
                      <a:pt x="35" y="92"/>
                      <a:pt x="37" y="103"/>
                      <a:pt x="44" y="103"/>
                    </a:cubicBezTo>
                    <a:cubicBezTo>
                      <a:pt x="46" y="102"/>
                      <a:pt x="45" y="100"/>
                      <a:pt x="46" y="99"/>
                    </a:cubicBezTo>
                    <a:cubicBezTo>
                      <a:pt x="48" y="98"/>
                      <a:pt x="50" y="99"/>
                      <a:pt x="53" y="99"/>
                    </a:cubicBezTo>
                    <a:cubicBezTo>
                      <a:pt x="55" y="99"/>
                      <a:pt x="57" y="95"/>
                      <a:pt x="63" y="95"/>
                    </a:cubicBezTo>
                    <a:cubicBezTo>
                      <a:pt x="69" y="94"/>
                      <a:pt x="73" y="94"/>
                      <a:pt x="77" y="94"/>
                    </a:cubicBezTo>
                    <a:cubicBezTo>
                      <a:pt x="81" y="94"/>
                      <a:pt x="85" y="93"/>
                      <a:pt x="86" y="90"/>
                    </a:cubicBezTo>
                    <a:cubicBezTo>
                      <a:pt x="87" y="87"/>
                      <a:pt x="90" y="85"/>
                      <a:pt x="94" y="84"/>
                    </a:cubicBezTo>
                    <a:cubicBezTo>
                      <a:pt x="99" y="83"/>
                      <a:pt x="98" y="79"/>
                      <a:pt x="99" y="76"/>
                    </a:cubicBezTo>
                    <a:cubicBezTo>
                      <a:pt x="99" y="73"/>
                      <a:pt x="106" y="69"/>
                      <a:pt x="107" y="67"/>
                    </a:cubicBezTo>
                    <a:cubicBezTo>
                      <a:pt x="107" y="65"/>
                      <a:pt x="103" y="58"/>
                      <a:pt x="107" y="51"/>
                    </a:cubicBezTo>
                    <a:cubicBezTo>
                      <a:pt x="112" y="44"/>
                      <a:pt x="116" y="44"/>
                      <a:pt x="116" y="40"/>
                    </a:cubicBezTo>
                    <a:cubicBezTo>
                      <a:pt x="116" y="36"/>
                      <a:pt x="121" y="35"/>
                      <a:pt x="127" y="34"/>
                    </a:cubicBezTo>
                    <a:cubicBezTo>
                      <a:pt x="132" y="34"/>
                      <a:pt x="134" y="30"/>
                      <a:pt x="139" y="28"/>
                    </a:cubicBezTo>
                    <a:cubicBezTo>
                      <a:pt x="143" y="26"/>
                      <a:pt x="145" y="23"/>
                      <a:pt x="144" y="18"/>
                    </a:cubicBezTo>
                    <a:close/>
                    <a:moveTo>
                      <a:pt x="145" y="55"/>
                    </a:moveTo>
                    <a:cubicBezTo>
                      <a:pt x="144" y="49"/>
                      <a:pt x="132" y="57"/>
                      <a:pt x="135" y="58"/>
                    </a:cubicBezTo>
                    <a:cubicBezTo>
                      <a:pt x="140" y="62"/>
                      <a:pt x="146" y="61"/>
                      <a:pt x="145" y="55"/>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86" name="Freeform 132">
                <a:extLst>
                  <a:ext uri="{FF2B5EF4-FFF2-40B4-BE49-F238E27FC236}">
                    <a16:creationId xmlns:a16="http://schemas.microsoft.com/office/drawing/2014/main" id="{F7CC5E90-A162-4BBC-B6DA-4C47049C0CD5}"/>
                  </a:ext>
                </a:extLst>
              </p:cNvPr>
              <p:cNvSpPr>
                <a:spLocks/>
              </p:cNvSpPr>
              <p:nvPr/>
            </p:nvSpPr>
            <p:spPr bwMode="auto">
              <a:xfrm>
                <a:off x="4645025" y="2849563"/>
                <a:ext cx="82550" cy="47625"/>
              </a:xfrm>
              <a:custGeom>
                <a:avLst/>
                <a:gdLst>
                  <a:gd name="T0" fmla="*/ 0 w 38"/>
                  <a:gd name="T1" fmla="*/ 19 h 22"/>
                  <a:gd name="T2" fmla="*/ 8 w 38"/>
                  <a:gd name="T3" fmla="*/ 18 h 22"/>
                  <a:gd name="T4" fmla="*/ 10 w 38"/>
                  <a:gd name="T5" fmla="*/ 21 h 22"/>
                  <a:gd name="T6" fmla="*/ 18 w 38"/>
                  <a:gd name="T7" fmla="*/ 20 h 22"/>
                  <a:gd name="T8" fmla="*/ 25 w 38"/>
                  <a:gd name="T9" fmla="*/ 20 h 22"/>
                  <a:gd name="T10" fmla="*/ 29 w 38"/>
                  <a:gd name="T11" fmla="*/ 15 h 22"/>
                  <a:gd name="T12" fmla="*/ 31 w 38"/>
                  <a:gd name="T13" fmla="*/ 10 h 22"/>
                  <a:gd name="T14" fmla="*/ 38 w 38"/>
                  <a:gd name="T15" fmla="*/ 5 h 22"/>
                  <a:gd name="T16" fmla="*/ 36 w 38"/>
                  <a:gd name="T17" fmla="*/ 1 h 22"/>
                  <a:gd name="T18" fmla="*/ 28 w 38"/>
                  <a:gd name="T19" fmla="*/ 3 h 22"/>
                  <a:gd name="T20" fmla="*/ 18 w 38"/>
                  <a:gd name="T21" fmla="*/ 7 h 22"/>
                  <a:gd name="T22" fmla="*/ 6 w 38"/>
                  <a:gd name="T23" fmla="*/ 4 h 22"/>
                  <a:gd name="T24" fmla="*/ 1 w 38"/>
                  <a:gd name="T25" fmla="*/ 4 h 22"/>
                  <a:gd name="T26" fmla="*/ 0 w 38"/>
                  <a:gd name="T2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2">
                    <a:moveTo>
                      <a:pt x="0" y="19"/>
                    </a:moveTo>
                    <a:cubicBezTo>
                      <a:pt x="3" y="18"/>
                      <a:pt x="6" y="17"/>
                      <a:pt x="8" y="18"/>
                    </a:cubicBezTo>
                    <a:cubicBezTo>
                      <a:pt x="9" y="19"/>
                      <a:pt x="9" y="20"/>
                      <a:pt x="10" y="21"/>
                    </a:cubicBezTo>
                    <a:cubicBezTo>
                      <a:pt x="12" y="21"/>
                      <a:pt x="16" y="20"/>
                      <a:pt x="18" y="20"/>
                    </a:cubicBezTo>
                    <a:cubicBezTo>
                      <a:pt x="20" y="19"/>
                      <a:pt x="24" y="22"/>
                      <a:pt x="25" y="20"/>
                    </a:cubicBezTo>
                    <a:cubicBezTo>
                      <a:pt x="25" y="19"/>
                      <a:pt x="27" y="15"/>
                      <a:pt x="29" y="15"/>
                    </a:cubicBezTo>
                    <a:cubicBezTo>
                      <a:pt x="31" y="15"/>
                      <a:pt x="29" y="10"/>
                      <a:pt x="31" y="10"/>
                    </a:cubicBezTo>
                    <a:cubicBezTo>
                      <a:pt x="33" y="9"/>
                      <a:pt x="38" y="5"/>
                      <a:pt x="38" y="5"/>
                    </a:cubicBezTo>
                    <a:cubicBezTo>
                      <a:pt x="38" y="5"/>
                      <a:pt x="36" y="1"/>
                      <a:pt x="36" y="1"/>
                    </a:cubicBezTo>
                    <a:cubicBezTo>
                      <a:pt x="35" y="0"/>
                      <a:pt x="32" y="3"/>
                      <a:pt x="28" y="3"/>
                    </a:cubicBezTo>
                    <a:cubicBezTo>
                      <a:pt x="23" y="3"/>
                      <a:pt x="20" y="7"/>
                      <a:pt x="18" y="7"/>
                    </a:cubicBezTo>
                    <a:cubicBezTo>
                      <a:pt x="16" y="7"/>
                      <a:pt x="10" y="5"/>
                      <a:pt x="6" y="4"/>
                    </a:cubicBezTo>
                    <a:cubicBezTo>
                      <a:pt x="4" y="4"/>
                      <a:pt x="3" y="4"/>
                      <a:pt x="1" y="4"/>
                    </a:cubicBezTo>
                    <a:cubicBezTo>
                      <a:pt x="1" y="8"/>
                      <a:pt x="0" y="14"/>
                      <a:pt x="0" y="19"/>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87" name="Freeform 133">
                <a:extLst>
                  <a:ext uri="{FF2B5EF4-FFF2-40B4-BE49-F238E27FC236}">
                    <a16:creationId xmlns:a16="http://schemas.microsoft.com/office/drawing/2014/main" id="{85D22261-6D61-45FF-A01C-4B1040848FD1}"/>
                  </a:ext>
                </a:extLst>
              </p:cNvPr>
              <p:cNvSpPr>
                <a:spLocks noEditPoints="1"/>
              </p:cNvSpPr>
              <p:nvPr/>
            </p:nvSpPr>
            <p:spPr bwMode="auto">
              <a:xfrm>
                <a:off x="4816475" y="3006725"/>
                <a:ext cx="157162" cy="196850"/>
              </a:xfrm>
              <a:custGeom>
                <a:avLst/>
                <a:gdLst>
                  <a:gd name="T0" fmla="*/ 71 w 72"/>
                  <a:gd name="T1" fmla="*/ 0 h 89"/>
                  <a:gd name="T2" fmla="*/ 66 w 72"/>
                  <a:gd name="T3" fmla="*/ 3 h 89"/>
                  <a:gd name="T4" fmla="*/ 61 w 72"/>
                  <a:gd name="T5" fmla="*/ 5 h 89"/>
                  <a:gd name="T6" fmla="*/ 49 w 72"/>
                  <a:gd name="T7" fmla="*/ 3 h 89"/>
                  <a:gd name="T8" fmla="*/ 34 w 72"/>
                  <a:gd name="T9" fmla="*/ 3 h 89"/>
                  <a:gd name="T10" fmla="*/ 34 w 72"/>
                  <a:gd name="T11" fmla="*/ 4 h 89"/>
                  <a:gd name="T12" fmla="*/ 23 w 72"/>
                  <a:gd name="T13" fmla="*/ 8 h 89"/>
                  <a:gd name="T14" fmla="*/ 18 w 72"/>
                  <a:gd name="T15" fmla="*/ 12 h 89"/>
                  <a:gd name="T16" fmla="*/ 10 w 72"/>
                  <a:gd name="T17" fmla="*/ 13 h 89"/>
                  <a:gd name="T18" fmla="*/ 6 w 72"/>
                  <a:gd name="T19" fmla="*/ 19 h 89"/>
                  <a:gd name="T20" fmla="*/ 4 w 72"/>
                  <a:gd name="T21" fmla="*/ 23 h 89"/>
                  <a:gd name="T22" fmla="*/ 0 w 72"/>
                  <a:gd name="T23" fmla="*/ 29 h 89"/>
                  <a:gd name="T24" fmla="*/ 1 w 72"/>
                  <a:gd name="T25" fmla="*/ 30 h 89"/>
                  <a:gd name="T26" fmla="*/ 7 w 72"/>
                  <a:gd name="T27" fmla="*/ 39 h 89"/>
                  <a:gd name="T28" fmla="*/ 15 w 72"/>
                  <a:gd name="T29" fmla="*/ 42 h 89"/>
                  <a:gd name="T30" fmla="*/ 25 w 72"/>
                  <a:gd name="T31" fmla="*/ 46 h 89"/>
                  <a:gd name="T32" fmla="*/ 13 w 72"/>
                  <a:gd name="T33" fmla="*/ 47 h 89"/>
                  <a:gd name="T34" fmla="*/ 15 w 72"/>
                  <a:gd name="T35" fmla="*/ 56 h 89"/>
                  <a:gd name="T36" fmla="*/ 21 w 72"/>
                  <a:gd name="T37" fmla="*/ 64 h 89"/>
                  <a:gd name="T38" fmla="*/ 32 w 72"/>
                  <a:gd name="T39" fmla="*/ 69 h 89"/>
                  <a:gd name="T40" fmla="*/ 30 w 72"/>
                  <a:gd name="T41" fmla="*/ 58 h 89"/>
                  <a:gd name="T42" fmla="*/ 38 w 72"/>
                  <a:gd name="T43" fmla="*/ 57 h 89"/>
                  <a:gd name="T44" fmla="*/ 32 w 72"/>
                  <a:gd name="T45" fmla="*/ 53 h 89"/>
                  <a:gd name="T46" fmla="*/ 36 w 72"/>
                  <a:gd name="T47" fmla="*/ 51 h 89"/>
                  <a:gd name="T48" fmla="*/ 45 w 72"/>
                  <a:gd name="T49" fmla="*/ 50 h 89"/>
                  <a:gd name="T50" fmla="*/ 41 w 72"/>
                  <a:gd name="T51" fmla="*/ 41 h 89"/>
                  <a:gd name="T52" fmla="*/ 32 w 72"/>
                  <a:gd name="T53" fmla="*/ 41 h 89"/>
                  <a:gd name="T54" fmla="*/ 35 w 72"/>
                  <a:gd name="T55" fmla="*/ 35 h 89"/>
                  <a:gd name="T56" fmla="*/ 26 w 72"/>
                  <a:gd name="T57" fmla="*/ 22 h 89"/>
                  <a:gd name="T58" fmla="*/ 32 w 72"/>
                  <a:gd name="T59" fmla="*/ 19 h 89"/>
                  <a:gd name="T60" fmla="*/ 41 w 72"/>
                  <a:gd name="T61" fmla="*/ 20 h 89"/>
                  <a:gd name="T62" fmla="*/ 43 w 72"/>
                  <a:gd name="T63" fmla="*/ 12 h 89"/>
                  <a:gd name="T64" fmla="*/ 50 w 72"/>
                  <a:gd name="T65" fmla="*/ 14 h 89"/>
                  <a:gd name="T66" fmla="*/ 58 w 72"/>
                  <a:gd name="T67" fmla="*/ 10 h 89"/>
                  <a:gd name="T68" fmla="*/ 66 w 72"/>
                  <a:gd name="T69" fmla="*/ 14 h 89"/>
                  <a:gd name="T70" fmla="*/ 69 w 72"/>
                  <a:gd name="T71" fmla="*/ 10 h 89"/>
                  <a:gd name="T72" fmla="*/ 72 w 72"/>
                  <a:gd name="T73" fmla="*/ 4 h 89"/>
                  <a:gd name="T74" fmla="*/ 71 w 72"/>
                  <a:gd name="T75" fmla="*/ 0 h 89"/>
                  <a:gd name="T76" fmla="*/ 62 w 72"/>
                  <a:gd name="T77" fmla="*/ 84 h 89"/>
                  <a:gd name="T78" fmla="*/ 44 w 72"/>
                  <a:gd name="T79" fmla="*/ 82 h 89"/>
                  <a:gd name="T80" fmla="*/ 37 w 72"/>
                  <a:gd name="T81" fmla="*/ 85 h 89"/>
                  <a:gd name="T82" fmla="*/ 53 w 72"/>
                  <a:gd name="T83" fmla="*/ 89 h 89"/>
                  <a:gd name="T84" fmla="*/ 69 w 72"/>
                  <a:gd name="T85" fmla="*/ 85 h 89"/>
                  <a:gd name="T86" fmla="*/ 62 w 72"/>
                  <a:gd name="T87" fmla="*/ 8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 h="89">
                    <a:moveTo>
                      <a:pt x="71" y="0"/>
                    </a:moveTo>
                    <a:cubicBezTo>
                      <a:pt x="68" y="0"/>
                      <a:pt x="65" y="1"/>
                      <a:pt x="66" y="3"/>
                    </a:cubicBezTo>
                    <a:cubicBezTo>
                      <a:pt x="66" y="4"/>
                      <a:pt x="64" y="5"/>
                      <a:pt x="61" y="5"/>
                    </a:cubicBezTo>
                    <a:cubicBezTo>
                      <a:pt x="61" y="5"/>
                      <a:pt x="52" y="5"/>
                      <a:pt x="49" y="3"/>
                    </a:cubicBezTo>
                    <a:cubicBezTo>
                      <a:pt x="47" y="2"/>
                      <a:pt x="38" y="3"/>
                      <a:pt x="34" y="3"/>
                    </a:cubicBezTo>
                    <a:cubicBezTo>
                      <a:pt x="34" y="3"/>
                      <a:pt x="34" y="3"/>
                      <a:pt x="34" y="4"/>
                    </a:cubicBezTo>
                    <a:cubicBezTo>
                      <a:pt x="33" y="5"/>
                      <a:pt x="25" y="9"/>
                      <a:pt x="23" y="8"/>
                    </a:cubicBezTo>
                    <a:cubicBezTo>
                      <a:pt x="22" y="8"/>
                      <a:pt x="21" y="11"/>
                      <a:pt x="18" y="12"/>
                    </a:cubicBezTo>
                    <a:cubicBezTo>
                      <a:pt x="15" y="12"/>
                      <a:pt x="11" y="11"/>
                      <a:pt x="10" y="13"/>
                    </a:cubicBezTo>
                    <a:cubicBezTo>
                      <a:pt x="10" y="14"/>
                      <a:pt x="8" y="17"/>
                      <a:pt x="6" y="19"/>
                    </a:cubicBezTo>
                    <a:cubicBezTo>
                      <a:pt x="5" y="21"/>
                      <a:pt x="6" y="23"/>
                      <a:pt x="4" y="23"/>
                    </a:cubicBezTo>
                    <a:cubicBezTo>
                      <a:pt x="2" y="24"/>
                      <a:pt x="1" y="27"/>
                      <a:pt x="0" y="29"/>
                    </a:cubicBezTo>
                    <a:cubicBezTo>
                      <a:pt x="1" y="30"/>
                      <a:pt x="1" y="30"/>
                      <a:pt x="1" y="30"/>
                    </a:cubicBezTo>
                    <a:cubicBezTo>
                      <a:pt x="5" y="31"/>
                      <a:pt x="7" y="35"/>
                      <a:pt x="7" y="39"/>
                    </a:cubicBezTo>
                    <a:cubicBezTo>
                      <a:pt x="6" y="44"/>
                      <a:pt x="12" y="45"/>
                      <a:pt x="15" y="42"/>
                    </a:cubicBezTo>
                    <a:cubicBezTo>
                      <a:pt x="18" y="39"/>
                      <a:pt x="25" y="44"/>
                      <a:pt x="25" y="46"/>
                    </a:cubicBezTo>
                    <a:cubicBezTo>
                      <a:pt x="25" y="48"/>
                      <a:pt x="17" y="44"/>
                      <a:pt x="13" y="47"/>
                    </a:cubicBezTo>
                    <a:cubicBezTo>
                      <a:pt x="9" y="50"/>
                      <a:pt x="16" y="53"/>
                      <a:pt x="15" y="56"/>
                    </a:cubicBezTo>
                    <a:cubicBezTo>
                      <a:pt x="14" y="60"/>
                      <a:pt x="17" y="64"/>
                      <a:pt x="21" y="64"/>
                    </a:cubicBezTo>
                    <a:cubicBezTo>
                      <a:pt x="25" y="64"/>
                      <a:pt x="29" y="70"/>
                      <a:pt x="32" y="69"/>
                    </a:cubicBezTo>
                    <a:cubicBezTo>
                      <a:pt x="34" y="68"/>
                      <a:pt x="29" y="59"/>
                      <a:pt x="30" y="58"/>
                    </a:cubicBezTo>
                    <a:cubicBezTo>
                      <a:pt x="31" y="56"/>
                      <a:pt x="35" y="60"/>
                      <a:pt x="38" y="57"/>
                    </a:cubicBezTo>
                    <a:cubicBezTo>
                      <a:pt x="40" y="55"/>
                      <a:pt x="36" y="53"/>
                      <a:pt x="32" y="53"/>
                    </a:cubicBezTo>
                    <a:cubicBezTo>
                      <a:pt x="29" y="53"/>
                      <a:pt x="32" y="48"/>
                      <a:pt x="36" y="51"/>
                    </a:cubicBezTo>
                    <a:cubicBezTo>
                      <a:pt x="41" y="53"/>
                      <a:pt x="43" y="50"/>
                      <a:pt x="45" y="50"/>
                    </a:cubicBezTo>
                    <a:cubicBezTo>
                      <a:pt x="47" y="49"/>
                      <a:pt x="47" y="42"/>
                      <a:pt x="41" y="41"/>
                    </a:cubicBezTo>
                    <a:cubicBezTo>
                      <a:pt x="35" y="39"/>
                      <a:pt x="36" y="45"/>
                      <a:pt x="32" y="41"/>
                    </a:cubicBezTo>
                    <a:cubicBezTo>
                      <a:pt x="28" y="37"/>
                      <a:pt x="35" y="38"/>
                      <a:pt x="35" y="35"/>
                    </a:cubicBezTo>
                    <a:cubicBezTo>
                      <a:pt x="35" y="31"/>
                      <a:pt x="29" y="26"/>
                      <a:pt x="26" y="22"/>
                    </a:cubicBezTo>
                    <a:cubicBezTo>
                      <a:pt x="23" y="18"/>
                      <a:pt x="30" y="16"/>
                      <a:pt x="32" y="19"/>
                    </a:cubicBezTo>
                    <a:cubicBezTo>
                      <a:pt x="34" y="22"/>
                      <a:pt x="38" y="22"/>
                      <a:pt x="41" y="20"/>
                    </a:cubicBezTo>
                    <a:cubicBezTo>
                      <a:pt x="44" y="19"/>
                      <a:pt x="38" y="14"/>
                      <a:pt x="43" y="12"/>
                    </a:cubicBezTo>
                    <a:cubicBezTo>
                      <a:pt x="48" y="10"/>
                      <a:pt x="48" y="13"/>
                      <a:pt x="50" y="14"/>
                    </a:cubicBezTo>
                    <a:cubicBezTo>
                      <a:pt x="52" y="15"/>
                      <a:pt x="53" y="10"/>
                      <a:pt x="58" y="10"/>
                    </a:cubicBezTo>
                    <a:cubicBezTo>
                      <a:pt x="61" y="10"/>
                      <a:pt x="64" y="12"/>
                      <a:pt x="66" y="14"/>
                    </a:cubicBezTo>
                    <a:cubicBezTo>
                      <a:pt x="67" y="12"/>
                      <a:pt x="69" y="11"/>
                      <a:pt x="69" y="10"/>
                    </a:cubicBezTo>
                    <a:cubicBezTo>
                      <a:pt x="69" y="8"/>
                      <a:pt x="72" y="7"/>
                      <a:pt x="72" y="4"/>
                    </a:cubicBezTo>
                    <a:cubicBezTo>
                      <a:pt x="72" y="3"/>
                      <a:pt x="71" y="1"/>
                      <a:pt x="71" y="0"/>
                    </a:cubicBezTo>
                    <a:close/>
                    <a:moveTo>
                      <a:pt x="62" y="84"/>
                    </a:moveTo>
                    <a:cubicBezTo>
                      <a:pt x="59" y="83"/>
                      <a:pt x="47" y="85"/>
                      <a:pt x="44" y="82"/>
                    </a:cubicBezTo>
                    <a:cubicBezTo>
                      <a:pt x="41" y="79"/>
                      <a:pt x="34" y="84"/>
                      <a:pt x="37" y="85"/>
                    </a:cubicBezTo>
                    <a:cubicBezTo>
                      <a:pt x="41" y="86"/>
                      <a:pt x="47" y="89"/>
                      <a:pt x="53" y="89"/>
                    </a:cubicBezTo>
                    <a:cubicBezTo>
                      <a:pt x="60" y="89"/>
                      <a:pt x="69" y="86"/>
                      <a:pt x="69" y="85"/>
                    </a:cubicBezTo>
                    <a:cubicBezTo>
                      <a:pt x="68" y="83"/>
                      <a:pt x="64" y="86"/>
                      <a:pt x="62" y="84"/>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88" name="Freeform 134">
                <a:extLst>
                  <a:ext uri="{FF2B5EF4-FFF2-40B4-BE49-F238E27FC236}">
                    <a16:creationId xmlns:a16="http://schemas.microsoft.com/office/drawing/2014/main" id="{3FC3C094-9E67-478E-9F52-C1153C97A247}"/>
                  </a:ext>
                </a:extLst>
              </p:cNvPr>
              <p:cNvSpPr>
                <a:spLocks/>
              </p:cNvSpPr>
              <p:nvPr/>
            </p:nvSpPr>
            <p:spPr bwMode="auto">
              <a:xfrm>
                <a:off x="5108575" y="3176588"/>
                <a:ext cx="65087" cy="41275"/>
              </a:xfrm>
              <a:custGeom>
                <a:avLst/>
                <a:gdLst>
                  <a:gd name="T0" fmla="*/ 20 w 30"/>
                  <a:gd name="T1" fmla="*/ 12 h 19"/>
                  <a:gd name="T2" fmla="*/ 26 w 30"/>
                  <a:gd name="T3" fmla="*/ 5 h 19"/>
                  <a:gd name="T4" fmla="*/ 26 w 30"/>
                  <a:gd name="T5" fmla="*/ 2 h 19"/>
                  <a:gd name="T6" fmla="*/ 10 w 30"/>
                  <a:gd name="T7" fmla="*/ 7 h 19"/>
                  <a:gd name="T8" fmla="*/ 5 w 30"/>
                  <a:gd name="T9" fmla="*/ 15 h 19"/>
                  <a:gd name="T10" fmla="*/ 20 w 30"/>
                  <a:gd name="T11" fmla="*/ 12 h 19"/>
                </a:gdLst>
                <a:ahLst/>
                <a:cxnLst>
                  <a:cxn ang="0">
                    <a:pos x="T0" y="T1"/>
                  </a:cxn>
                  <a:cxn ang="0">
                    <a:pos x="T2" y="T3"/>
                  </a:cxn>
                  <a:cxn ang="0">
                    <a:pos x="T4" y="T5"/>
                  </a:cxn>
                  <a:cxn ang="0">
                    <a:pos x="T6" y="T7"/>
                  </a:cxn>
                  <a:cxn ang="0">
                    <a:pos x="T8" y="T9"/>
                  </a:cxn>
                  <a:cxn ang="0">
                    <a:pos x="T10" y="T11"/>
                  </a:cxn>
                </a:cxnLst>
                <a:rect l="0" t="0" r="r" b="b"/>
                <a:pathLst>
                  <a:path w="30" h="19">
                    <a:moveTo>
                      <a:pt x="20" y="12"/>
                    </a:moveTo>
                    <a:cubicBezTo>
                      <a:pt x="20" y="10"/>
                      <a:pt x="22" y="6"/>
                      <a:pt x="26" y="5"/>
                    </a:cubicBezTo>
                    <a:cubicBezTo>
                      <a:pt x="30" y="3"/>
                      <a:pt x="28" y="0"/>
                      <a:pt x="26" y="2"/>
                    </a:cubicBezTo>
                    <a:cubicBezTo>
                      <a:pt x="23" y="5"/>
                      <a:pt x="17" y="7"/>
                      <a:pt x="10" y="7"/>
                    </a:cubicBezTo>
                    <a:cubicBezTo>
                      <a:pt x="2" y="8"/>
                      <a:pt x="0" y="13"/>
                      <a:pt x="5" y="15"/>
                    </a:cubicBezTo>
                    <a:cubicBezTo>
                      <a:pt x="11" y="19"/>
                      <a:pt x="20" y="14"/>
                      <a:pt x="20" y="12"/>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89" name="Freeform 135">
                <a:extLst>
                  <a:ext uri="{FF2B5EF4-FFF2-40B4-BE49-F238E27FC236}">
                    <a16:creationId xmlns:a16="http://schemas.microsoft.com/office/drawing/2014/main" id="{E9907FCE-EACC-40AD-B401-312827B73D76}"/>
                  </a:ext>
                </a:extLst>
              </p:cNvPr>
              <p:cNvSpPr>
                <a:spLocks/>
              </p:cNvSpPr>
              <p:nvPr/>
            </p:nvSpPr>
            <p:spPr bwMode="auto">
              <a:xfrm>
                <a:off x="3725863" y="2144713"/>
                <a:ext cx="265111" cy="133349"/>
              </a:xfrm>
              <a:custGeom>
                <a:avLst/>
                <a:gdLst>
                  <a:gd name="T0" fmla="*/ 102 w 121"/>
                  <a:gd name="T1" fmla="*/ 43 h 61"/>
                  <a:gd name="T2" fmla="*/ 111 w 121"/>
                  <a:gd name="T3" fmla="*/ 36 h 61"/>
                  <a:gd name="T4" fmla="*/ 119 w 121"/>
                  <a:gd name="T5" fmla="*/ 27 h 61"/>
                  <a:gd name="T6" fmla="*/ 113 w 121"/>
                  <a:gd name="T7" fmla="*/ 18 h 61"/>
                  <a:gd name="T8" fmla="*/ 107 w 121"/>
                  <a:gd name="T9" fmla="*/ 13 h 61"/>
                  <a:gd name="T10" fmla="*/ 105 w 121"/>
                  <a:gd name="T11" fmla="*/ 6 h 61"/>
                  <a:gd name="T12" fmla="*/ 98 w 121"/>
                  <a:gd name="T13" fmla="*/ 6 h 61"/>
                  <a:gd name="T14" fmla="*/ 87 w 121"/>
                  <a:gd name="T15" fmla="*/ 1 h 61"/>
                  <a:gd name="T16" fmla="*/ 85 w 121"/>
                  <a:gd name="T17" fmla="*/ 8 h 61"/>
                  <a:gd name="T18" fmla="*/ 79 w 121"/>
                  <a:gd name="T19" fmla="*/ 8 h 61"/>
                  <a:gd name="T20" fmla="*/ 74 w 121"/>
                  <a:gd name="T21" fmla="*/ 8 h 61"/>
                  <a:gd name="T22" fmla="*/ 68 w 121"/>
                  <a:gd name="T23" fmla="*/ 9 h 61"/>
                  <a:gd name="T24" fmla="*/ 62 w 121"/>
                  <a:gd name="T25" fmla="*/ 7 h 61"/>
                  <a:gd name="T26" fmla="*/ 54 w 121"/>
                  <a:gd name="T27" fmla="*/ 13 h 61"/>
                  <a:gd name="T28" fmla="*/ 50 w 121"/>
                  <a:gd name="T29" fmla="*/ 10 h 61"/>
                  <a:gd name="T30" fmla="*/ 45 w 121"/>
                  <a:gd name="T31" fmla="*/ 14 h 61"/>
                  <a:gd name="T32" fmla="*/ 43 w 121"/>
                  <a:gd name="T33" fmla="*/ 19 h 61"/>
                  <a:gd name="T34" fmla="*/ 36 w 121"/>
                  <a:gd name="T35" fmla="*/ 22 h 61"/>
                  <a:gd name="T36" fmla="*/ 33 w 121"/>
                  <a:gd name="T37" fmla="*/ 13 h 61"/>
                  <a:gd name="T38" fmla="*/ 16 w 121"/>
                  <a:gd name="T39" fmla="*/ 2 h 61"/>
                  <a:gd name="T40" fmla="*/ 17 w 121"/>
                  <a:gd name="T41" fmla="*/ 8 h 61"/>
                  <a:gd name="T42" fmla="*/ 13 w 121"/>
                  <a:gd name="T43" fmla="*/ 8 h 61"/>
                  <a:gd name="T44" fmla="*/ 6 w 121"/>
                  <a:gd name="T45" fmla="*/ 11 h 61"/>
                  <a:gd name="T46" fmla="*/ 0 w 121"/>
                  <a:gd name="T47" fmla="*/ 18 h 61"/>
                  <a:gd name="T48" fmla="*/ 11 w 121"/>
                  <a:gd name="T49" fmla="*/ 21 h 61"/>
                  <a:gd name="T50" fmla="*/ 25 w 121"/>
                  <a:gd name="T51" fmla="*/ 21 h 61"/>
                  <a:gd name="T52" fmla="*/ 23 w 121"/>
                  <a:gd name="T53" fmla="*/ 26 h 61"/>
                  <a:gd name="T54" fmla="*/ 17 w 121"/>
                  <a:gd name="T55" fmla="*/ 30 h 61"/>
                  <a:gd name="T56" fmla="*/ 4 w 121"/>
                  <a:gd name="T57" fmla="*/ 33 h 61"/>
                  <a:gd name="T58" fmla="*/ 20 w 121"/>
                  <a:gd name="T59" fmla="*/ 33 h 61"/>
                  <a:gd name="T60" fmla="*/ 24 w 121"/>
                  <a:gd name="T61" fmla="*/ 38 h 61"/>
                  <a:gd name="T62" fmla="*/ 28 w 121"/>
                  <a:gd name="T63" fmla="*/ 41 h 61"/>
                  <a:gd name="T64" fmla="*/ 24 w 121"/>
                  <a:gd name="T65" fmla="*/ 47 h 61"/>
                  <a:gd name="T66" fmla="*/ 18 w 121"/>
                  <a:gd name="T67" fmla="*/ 50 h 61"/>
                  <a:gd name="T68" fmla="*/ 32 w 121"/>
                  <a:gd name="T69" fmla="*/ 50 h 61"/>
                  <a:gd name="T70" fmla="*/ 53 w 121"/>
                  <a:gd name="T71" fmla="*/ 58 h 61"/>
                  <a:gd name="T72" fmla="*/ 72 w 121"/>
                  <a:gd name="T73" fmla="*/ 53 h 61"/>
                  <a:gd name="T74" fmla="*/ 86 w 121"/>
                  <a:gd name="T75" fmla="*/ 49 h 61"/>
                  <a:gd name="T76" fmla="*/ 102 w 121"/>
                  <a:gd name="T77" fmla="*/ 4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 h="61">
                    <a:moveTo>
                      <a:pt x="102" y="43"/>
                    </a:moveTo>
                    <a:cubicBezTo>
                      <a:pt x="108" y="43"/>
                      <a:pt x="108" y="35"/>
                      <a:pt x="111" y="36"/>
                    </a:cubicBezTo>
                    <a:cubicBezTo>
                      <a:pt x="113" y="36"/>
                      <a:pt x="118" y="31"/>
                      <a:pt x="119" y="27"/>
                    </a:cubicBezTo>
                    <a:cubicBezTo>
                      <a:pt x="121" y="24"/>
                      <a:pt x="117" y="18"/>
                      <a:pt x="113" y="18"/>
                    </a:cubicBezTo>
                    <a:cubicBezTo>
                      <a:pt x="109" y="18"/>
                      <a:pt x="106" y="15"/>
                      <a:pt x="107" y="13"/>
                    </a:cubicBezTo>
                    <a:cubicBezTo>
                      <a:pt x="108" y="10"/>
                      <a:pt x="105" y="7"/>
                      <a:pt x="105" y="6"/>
                    </a:cubicBezTo>
                    <a:cubicBezTo>
                      <a:pt x="105" y="4"/>
                      <a:pt x="100" y="5"/>
                      <a:pt x="98" y="6"/>
                    </a:cubicBezTo>
                    <a:cubicBezTo>
                      <a:pt x="95" y="7"/>
                      <a:pt x="89" y="0"/>
                      <a:pt x="87" y="1"/>
                    </a:cubicBezTo>
                    <a:cubicBezTo>
                      <a:pt x="84" y="2"/>
                      <a:pt x="86" y="6"/>
                      <a:pt x="85" y="8"/>
                    </a:cubicBezTo>
                    <a:cubicBezTo>
                      <a:pt x="85" y="10"/>
                      <a:pt x="79" y="6"/>
                      <a:pt x="79" y="8"/>
                    </a:cubicBezTo>
                    <a:cubicBezTo>
                      <a:pt x="79" y="11"/>
                      <a:pt x="76" y="11"/>
                      <a:pt x="74" y="8"/>
                    </a:cubicBezTo>
                    <a:cubicBezTo>
                      <a:pt x="72" y="6"/>
                      <a:pt x="68" y="7"/>
                      <a:pt x="68" y="9"/>
                    </a:cubicBezTo>
                    <a:cubicBezTo>
                      <a:pt x="68" y="11"/>
                      <a:pt x="66" y="10"/>
                      <a:pt x="62" y="7"/>
                    </a:cubicBezTo>
                    <a:cubicBezTo>
                      <a:pt x="58" y="5"/>
                      <a:pt x="54" y="10"/>
                      <a:pt x="54" y="13"/>
                    </a:cubicBezTo>
                    <a:cubicBezTo>
                      <a:pt x="55" y="15"/>
                      <a:pt x="53" y="16"/>
                      <a:pt x="50" y="10"/>
                    </a:cubicBezTo>
                    <a:cubicBezTo>
                      <a:pt x="47" y="5"/>
                      <a:pt x="43" y="11"/>
                      <a:pt x="45" y="14"/>
                    </a:cubicBezTo>
                    <a:cubicBezTo>
                      <a:pt x="46" y="17"/>
                      <a:pt x="46" y="20"/>
                      <a:pt x="43" y="19"/>
                    </a:cubicBezTo>
                    <a:cubicBezTo>
                      <a:pt x="41" y="17"/>
                      <a:pt x="37" y="20"/>
                      <a:pt x="36" y="22"/>
                    </a:cubicBezTo>
                    <a:cubicBezTo>
                      <a:pt x="34" y="25"/>
                      <a:pt x="29" y="15"/>
                      <a:pt x="33" y="13"/>
                    </a:cubicBezTo>
                    <a:cubicBezTo>
                      <a:pt x="37" y="11"/>
                      <a:pt x="21" y="2"/>
                      <a:pt x="16" y="2"/>
                    </a:cubicBezTo>
                    <a:cubicBezTo>
                      <a:pt x="11" y="2"/>
                      <a:pt x="14" y="6"/>
                      <a:pt x="17" y="8"/>
                    </a:cubicBezTo>
                    <a:cubicBezTo>
                      <a:pt x="21" y="11"/>
                      <a:pt x="15" y="10"/>
                      <a:pt x="13" y="8"/>
                    </a:cubicBezTo>
                    <a:cubicBezTo>
                      <a:pt x="11" y="6"/>
                      <a:pt x="8" y="7"/>
                      <a:pt x="6" y="11"/>
                    </a:cubicBezTo>
                    <a:cubicBezTo>
                      <a:pt x="4" y="14"/>
                      <a:pt x="1" y="16"/>
                      <a:pt x="0" y="18"/>
                    </a:cubicBezTo>
                    <a:cubicBezTo>
                      <a:pt x="0" y="21"/>
                      <a:pt x="6" y="23"/>
                      <a:pt x="11" y="21"/>
                    </a:cubicBezTo>
                    <a:cubicBezTo>
                      <a:pt x="16" y="19"/>
                      <a:pt x="22" y="18"/>
                      <a:pt x="25" y="21"/>
                    </a:cubicBezTo>
                    <a:cubicBezTo>
                      <a:pt x="27" y="23"/>
                      <a:pt x="20" y="24"/>
                      <a:pt x="23" y="26"/>
                    </a:cubicBezTo>
                    <a:cubicBezTo>
                      <a:pt x="25" y="28"/>
                      <a:pt x="23" y="30"/>
                      <a:pt x="17" y="30"/>
                    </a:cubicBezTo>
                    <a:cubicBezTo>
                      <a:pt x="10" y="29"/>
                      <a:pt x="3" y="31"/>
                      <a:pt x="4" y="33"/>
                    </a:cubicBezTo>
                    <a:cubicBezTo>
                      <a:pt x="5" y="35"/>
                      <a:pt x="20" y="31"/>
                      <a:pt x="20" y="33"/>
                    </a:cubicBezTo>
                    <a:cubicBezTo>
                      <a:pt x="20" y="36"/>
                      <a:pt x="20" y="39"/>
                      <a:pt x="24" y="38"/>
                    </a:cubicBezTo>
                    <a:cubicBezTo>
                      <a:pt x="28" y="36"/>
                      <a:pt x="26" y="41"/>
                      <a:pt x="28" y="41"/>
                    </a:cubicBezTo>
                    <a:cubicBezTo>
                      <a:pt x="30" y="42"/>
                      <a:pt x="29" y="46"/>
                      <a:pt x="24" y="47"/>
                    </a:cubicBezTo>
                    <a:cubicBezTo>
                      <a:pt x="18" y="47"/>
                      <a:pt x="16" y="48"/>
                      <a:pt x="18" y="50"/>
                    </a:cubicBezTo>
                    <a:cubicBezTo>
                      <a:pt x="21" y="53"/>
                      <a:pt x="27" y="51"/>
                      <a:pt x="32" y="50"/>
                    </a:cubicBezTo>
                    <a:cubicBezTo>
                      <a:pt x="38" y="48"/>
                      <a:pt x="46" y="55"/>
                      <a:pt x="53" y="58"/>
                    </a:cubicBezTo>
                    <a:cubicBezTo>
                      <a:pt x="60" y="61"/>
                      <a:pt x="71" y="57"/>
                      <a:pt x="72" y="53"/>
                    </a:cubicBezTo>
                    <a:cubicBezTo>
                      <a:pt x="74" y="50"/>
                      <a:pt x="83" y="51"/>
                      <a:pt x="86" y="49"/>
                    </a:cubicBezTo>
                    <a:cubicBezTo>
                      <a:pt x="90" y="46"/>
                      <a:pt x="95" y="43"/>
                      <a:pt x="102" y="43"/>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90" name="Freeform 136">
                <a:extLst>
                  <a:ext uri="{FF2B5EF4-FFF2-40B4-BE49-F238E27FC236}">
                    <a16:creationId xmlns:a16="http://schemas.microsoft.com/office/drawing/2014/main" id="{748326B2-B824-4E5B-A00A-4D7A47E9C3C8}"/>
                  </a:ext>
                </a:extLst>
              </p:cNvPr>
              <p:cNvSpPr>
                <a:spLocks/>
              </p:cNvSpPr>
              <p:nvPr/>
            </p:nvSpPr>
            <p:spPr bwMode="auto">
              <a:xfrm>
                <a:off x="4065588" y="2576513"/>
                <a:ext cx="111125" cy="125413"/>
              </a:xfrm>
              <a:custGeom>
                <a:avLst/>
                <a:gdLst>
                  <a:gd name="T0" fmla="*/ 46 w 51"/>
                  <a:gd name="T1" fmla="*/ 18 h 57"/>
                  <a:gd name="T2" fmla="*/ 42 w 51"/>
                  <a:gd name="T3" fmla="*/ 14 h 57"/>
                  <a:gd name="T4" fmla="*/ 36 w 51"/>
                  <a:gd name="T5" fmla="*/ 16 h 57"/>
                  <a:gd name="T6" fmla="*/ 28 w 51"/>
                  <a:gd name="T7" fmla="*/ 15 h 57"/>
                  <a:gd name="T8" fmla="*/ 31 w 51"/>
                  <a:gd name="T9" fmla="*/ 8 h 57"/>
                  <a:gd name="T10" fmla="*/ 34 w 51"/>
                  <a:gd name="T11" fmla="*/ 2 h 57"/>
                  <a:gd name="T12" fmla="*/ 33 w 51"/>
                  <a:gd name="T13" fmla="*/ 2 h 57"/>
                  <a:gd name="T14" fmla="*/ 21 w 51"/>
                  <a:gd name="T15" fmla="*/ 4 h 57"/>
                  <a:gd name="T16" fmla="*/ 27 w 51"/>
                  <a:gd name="T17" fmla="*/ 9 h 57"/>
                  <a:gd name="T18" fmla="*/ 18 w 51"/>
                  <a:gd name="T19" fmla="*/ 14 h 57"/>
                  <a:gd name="T20" fmla="*/ 6 w 51"/>
                  <a:gd name="T21" fmla="*/ 14 h 57"/>
                  <a:gd name="T22" fmla="*/ 7 w 51"/>
                  <a:gd name="T23" fmla="*/ 23 h 57"/>
                  <a:gd name="T24" fmla="*/ 12 w 51"/>
                  <a:gd name="T25" fmla="*/ 31 h 57"/>
                  <a:gd name="T26" fmla="*/ 9 w 51"/>
                  <a:gd name="T27" fmla="*/ 40 h 57"/>
                  <a:gd name="T28" fmla="*/ 2 w 51"/>
                  <a:gd name="T29" fmla="*/ 48 h 57"/>
                  <a:gd name="T30" fmla="*/ 13 w 51"/>
                  <a:gd name="T31" fmla="*/ 57 h 57"/>
                  <a:gd name="T32" fmla="*/ 32 w 51"/>
                  <a:gd name="T33" fmla="*/ 49 h 57"/>
                  <a:gd name="T34" fmla="*/ 46 w 51"/>
                  <a:gd name="T35" fmla="*/ 46 h 57"/>
                  <a:gd name="T36" fmla="*/ 46 w 51"/>
                  <a:gd name="T37" fmla="*/ 20 h 57"/>
                  <a:gd name="T38" fmla="*/ 46 w 51"/>
                  <a:gd name="T39"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57">
                    <a:moveTo>
                      <a:pt x="46" y="18"/>
                    </a:moveTo>
                    <a:cubicBezTo>
                      <a:pt x="44" y="17"/>
                      <a:pt x="43" y="16"/>
                      <a:pt x="42" y="14"/>
                    </a:cubicBezTo>
                    <a:cubicBezTo>
                      <a:pt x="38" y="9"/>
                      <a:pt x="36" y="13"/>
                      <a:pt x="36" y="16"/>
                    </a:cubicBezTo>
                    <a:cubicBezTo>
                      <a:pt x="35" y="19"/>
                      <a:pt x="31" y="15"/>
                      <a:pt x="28" y="15"/>
                    </a:cubicBezTo>
                    <a:cubicBezTo>
                      <a:pt x="26" y="14"/>
                      <a:pt x="29" y="10"/>
                      <a:pt x="31" y="8"/>
                    </a:cubicBezTo>
                    <a:cubicBezTo>
                      <a:pt x="32" y="8"/>
                      <a:pt x="33" y="5"/>
                      <a:pt x="34" y="2"/>
                    </a:cubicBezTo>
                    <a:cubicBezTo>
                      <a:pt x="34" y="2"/>
                      <a:pt x="33" y="2"/>
                      <a:pt x="33" y="2"/>
                    </a:cubicBezTo>
                    <a:cubicBezTo>
                      <a:pt x="28" y="0"/>
                      <a:pt x="22" y="0"/>
                      <a:pt x="21" y="4"/>
                    </a:cubicBezTo>
                    <a:cubicBezTo>
                      <a:pt x="21" y="8"/>
                      <a:pt x="27" y="7"/>
                      <a:pt x="27" y="9"/>
                    </a:cubicBezTo>
                    <a:cubicBezTo>
                      <a:pt x="27" y="12"/>
                      <a:pt x="21" y="11"/>
                      <a:pt x="18" y="14"/>
                    </a:cubicBezTo>
                    <a:cubicBezTo>
                      <a:pt x="14" y="17"/>
                      <a:pt x="10" y="12"/>
                      <a:pt x="6" y="14"/>
                    </a:cubicBezTo>
                    <a:cubicBezTo>
                      <a:pt x="2" y="16"/>
                      <a:pt x="10" y="19"/>
                      <a:pt x="7" y="23"/>
                    </a:cubicBezTo>
                    <a:cubicBezTo>
                      <a:pt x="4" y="27"/>
                      <a:pt x="7" y="27"/>
                      <a:pt x="12" y="31"/>
                    </a:cubicBezTo>
                    <a:cubicBezTo>
                      <a:pt x="17" y="35"/>
                      <a:pt x="9" y="36"/>
                      <a:pt x="9" y="40"/>
                    </a:cubicBezTo>
                    <a:cubicBezTo>
                      <a:pt x="9" y="45"/>
                      <a:pt x="3" y="45"/>
                      <a:pt x="2" y="48"/>
                    </a:cubicBezTo>
                    <a:cubicBezTo>
                      <a:pt x="0" y="51"/>
                      <a:pt x="7" y="57"/>
                      <a:pt x="13" y="57"/>
                    </a:cubicBezTo>
                    <a:cubicBezTo>
                      <a:pt x="17" y="57"/>
                      <a:pt x="27" y="54"/>
                      <a:pt x="32" y="49"/>
                    </a:cubicBezTo>
                    <a:cubicBezTo>
                      <a:pt x="38" y="43"/>
                      <a:pt x="41" y="48"/>
                      <a:pt x="46" y="46"/>
                    </a:cubicBezTo>
                    <a:cubicBezTo>
                      <a:pt x="51" y="43"/>
                      <a:pt x="48" y="24"/>
                      <a:pt x="46" y="20"/>
                    </a:cubicBezTo>
                    <a:cubicBezTo>
                      <a:pt x="46" y="19"/>
                      <a:pt x="46" y="18"/>
                      <a:pt x="46" y="18"/>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91" name="Freeform 137">
                <a:extLst>
                  <a:ext uri="{FF2B5EF4-FFF2-40B4-BE49-F238E27FC236}">
                    <a16:creationId xmlns:a16="http://schemas.microsoft.com/office/drawing/2014/main" id="{C4152431-2ED5-42B3-95B5-F3308085E5FE}"/>
                  </a:ext>
                </a:extLst>
              </p:cNvPr>
              <p:cNvSpPr>
                <a:spLocks noEditPoints="1"/>
              </p:cNvSpPr>
              <p:nvPr/>
            </p:nvSpPr>
            <p:spPr bwMode="auto">
              <a:xfrm>
                <a:off x="4122738" y="2374900"/>
                <a:ext cx="249237" cy="379413"/>
              </a:xfrm>
              <a:custGeom>
                <a:avLst/>
                <a:gdLst>
                  <a:gd name="T0" fmla="*/ 8 w 114"/>
                  <a:gd name="T1" fmla="*/ 94 h 173"/>
                  <a:gd name="T2" fmla="*/ 2 w 114"/>
                  <a:gd name="T3" fmla="*/ 107 h 173"/>
                  <a:gd name="T4" fmla="*/ 16 w 114"/>
                  <a:gd name="T5" fmla="*/ 106 h 173"/>
                  <a:gd name="T6" fmla="*/ 29 w 114"/>
                  <a:gd name="T7" fmla="*/ 104 h 173"/>
                  <a:gd name="T8" fmla="*/ 113 w 114"/>
                  <a:gd name="T9" fmla="*/ 133 h 173"/>
                  <a:gd name="T10" fmla="*/ 96 w 114"/>
                  <a:gd name="T11" fmla="*/ 127 h 173"/>
                  <a:gd name="T12" fmla="*/ 92 w 114"/>
                  <a:gd name="T13" fmla="*/ 114 h 173"/>
                  <a:gd name="T14" fmla="*/ 76 w 114"/>
                  <a:gd name="T15" fmla="*/ 87 h 173"/>
                  <a:gd name="T16" fmla="*/ 59 w 114"/>
                  <a:gd name="T17" fmla="*/ 80 h 173"/>
                  <a:gd name="T18" fmla="*/ 71 w 114"/>
                  <a:gd name="T19" fmla="*/ 53 h 173"/>
                  <a:gd name="T20" fmla="*/ 47 w 114"/>
                  <a:gd name="T21" fmla="*/ 48 h 173"/>
                  <a:gd name="T22" fmla="*/ 57 w 114"/>
                  <a:gd name="T23" fmla="*/ 32 h 173"/>
                  <a:gd name="T24" fmla="*/ 40 w 114"/>
                  <a:gd name="T25" fmla="*/ 37 h 173"/>
                  <a:gd name="T26" fmla="*/ 28 w 114"/>
                  <a:gd name="T27" fmla="*/ 54 h 173"/>
                  <a:gd name="T28" fmla="*/ 18 w 114"/>
                  <a:gd name="T29" fmla="*/ 54 h 173"/>
                  <a:gd name="T30" fmla="*/ 22 w 114"/>
                  <a:gd name="T31" fmla="*/ 69 h 173"/>
                  <a:gd name="T32" fmla="*/ 19 w 114"/>
                  <a:gd name="T33" fmla="*/ 82 h 173"/>
                  <a:gd name="T34" fmla="*/ 31 w 114"/>
                  <a:gd name="T35" fmla="*/ 86 h 173"/>
                  <a:gd name="T36" fmla="*/ 39 w 114"/>
                  <a:gd name="T37" fmla="*/ 85 h 173"/>
                  <a:gd name="T38" fmla="*/ 51 w 114"/>
                  <a:gd name="T39" fmla="*/ 95 h 173"/>
                  <a:gd name="T40" fmla="*/ 56 w 114"/>
                  <a:gd name="T41" fmla="*/ 106 h 173"/>
                  <a:gd name="T42" fmla="*/ 58 w 114"/>
                  <a:gd name="T43" fmla="*/ 120 h 173"/>
                  <a:gd name="T44" fmla="*/ 43 w 114"/>
                  <a:gd name="T45" fmla="*/ 122 h 173"/>
                  <a:gd name="T46" fmla="*/ 46 w 114"/>
                  <a:gd name="T47" fmla="*/ 134 h 173"/>
                  <a:gd name="T48" fmla="*/ 39 w 114"/>
                  <a:gd name="T49" fmla="*/ 146 h 173"/>
                  <a:gd name="T50" fmla="*/ 58 w 114"/>
                  <a:gd name="T51" fmla="*/ 149 h 173"/>
                  <a:gd name="T52" fmla="*/ 46 w 114"/>
                  <a:gd name="T53" fmla="*/ 154 h 173"/>
                  <a:gd name="T54" fmla="*/ 40 w 114"/>
                  <a:gd name="T55" fmla="*/ 167 h 173"/>
                  <a:gd name="T56" fmla="*/ 54 w 114"/>
                  <a:gd name="T57" fmla="*/ 163 h 173"/>
                  <a:gd name="T58" fmla="*/ 71 w 114"/>
                  <a:gd name="T59" fmla="*/ 160 h 173"/>
                  <a:gd name="T60" fmla="*/ 92 w 114"/>
                  <a:gd name="T61" fmla="*/ 159 h 173"/>
                  <a:gd name="T62" fmla="*/ 103 w 114"/>
                  <a:gd name="T63" fmla="*/ 151 h 173"/>
                  <a:gd name="T64" fmla="*/ 113 w 114"/>
                  <a:gd name="T65" fmla="*/ 133 h 173"/>
                  <a:gd name="T66" fmla="*/ 21 w 114"/>
                  <a:gd name="T67" fmla="*/ 39 h 173"/>
                  <a:gd name="T68" fmla="*/ 78 w 114"/>
                  <a:gd name="T69" fmla="*/ 13 h 173"/>
                  <a:gd name="T70" fmla="*/ 78 w 114"/>
                  <a:gd name="T71" fmla="*/ 1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 h="173">
                    <a:moveTo>
                      <a:pt x="22" y="92"/>
                    </a:moveTo>
                    <a:cubicBezTo>
                      <a:pt x="18" y="88"/>
                      <a:pt x="13" y="94"/>
                      <a:pt x="8" y="94"/>
                    </a:cubicBezTo>
                    <a:cubicBezTo>
                      <a:pt x="7" y="97"/>
                      <a:pt x="6" y="100"/>
                      <a:pt x="5" y="100"/>
                    </a:cubicBezTo>
                    <a:cubicBezTo>
                      <a:pt x="3" y="102"/>
                      <a:pt x="0" y="106"/>
                      <a:pt x="2" y="107"/>
                    </a:cubicBezTo>
                    <a:cubicBezTo>
                      <a:pt x="5" y="107"/>
                      <a:pt x="9" y="111"/>
                      <a:pt x="10" y="108"/>
                    </a:cubicBezTo>
                    <a:cubicBezTo>
                      <a:pt x="10" y="105"/>
                      <a:pt x="12" y="101"/>
                      <a:pt x="16" y="106"/>
                    </a:cubicBezTo>
                    <a:cubicBezTo>
                      <a:pt x="17" y="108"/>
                      <a:pt x="18" y="109"/>
                      <a:pt x="20" y="110"/>
                    </a:cubicBezTo>
                    <a:cubicBezTo>
                      <a:pt x="21" y="108"/>
                      <a:pt x="26" y="107"/>
                      <a:pt x="29" y="104"/>
                    </a:cubicBezTo>
                    <a:cubicBezTo>
                      <a:pt x="32" y="101"/>
                      <a:pt x="27" y="96"/>
                      <a:pt x="22" y="92"/>
                    </a:cubicBezTo>
                    <a:close/>
                    <a:moveTo>
                      <a:pt x="113" y="133"/>
                    </a:moveTo>
                    <a:cubicBezTo>
                      <a:pt x="114" y="128"/>
                      <a:pt x="103" y="125"/>
                      <a:pt x="102" y="127"/>
                    </a:cubicBezTo>
                    <a:cubicBezTo>
                      <a:pt x="100" y="130"/>
                      <a:pt x="98" y="130"/>
                      <a:pt x="96" y="127"/>
                    </a:cubicBezTo>
                    <a:cubicBezTo>
                      <a:pt x="94" y="124"/>
                      <a:pt x="98" y="121"/>
                      <a:pt x="96" y="120"/>
                    </a:cubicBezTo>
                    <a:cubicBezTo>
                      <a:pt x="94" y="120"/>
                      <a:pt x="92" y="116"/>
                      <a:pt x="92" y="114"/>
                    </a:cubicBezTo>
                    <a:cubicBezTo>
                      <a:pt x="93" y="113"/>
                      <a:pt x="89" y="102"/>
                      <a:pt x="84" y="101"/>
                    </a:cubicBezTo>
                    <a:cubicBezTo>
                      <a:pt x="78" y="99"/>
                      <a:pt x="77" y="91"/>
                      <a:pt x="76" y="87"/>
                    </a:cubicBezTo>
                    <a:cubicBezTo>
                      <a:pt x="75" y="83"/>
                      <a:pt x="72" y="85"/>
                      <a:pt x="69" y="81"/>
                    </a:cubicBezTo>
                    <a:cubicBezTo>
                      <a:pt x="66" y="78"/>
                      <a:pt x="61" y="79"/>
                      <a:pt x="59" y="80"/>
                    </a:cubicBezTo>
                    <a:cubicBezTo>
                      <a:pt x="56" y="80"/>
                      <a:pt x="59" y="75"/>
                      <a:pt x="63" y="72"/>
                    </a:cubicBezTo>
                    <a:cubicBezTo>
                      <a:pt x="67" y="70"/>
                      <a:pt x="71" y="55"/>
                      <a:pt x="71" y="53"/>
                    </a:cubicBezTo>
                    <a:cubicBezTo>
                      <a:pt x="71" y="50"/>
                      <a:pt x="54" y="50"/>
                      <a:pt x="50" y="52"/>
                    </a:cubicBezTo>
                    <a:cubicBezTo>
                      <a:pt x="47" y="53"/>
                      <a:pt x="44" y="49"/>
                      <a:pt x="47" y="48"/>
                    </a:cubicBezTo>
                    <a:cubicBezTo>
                      <a:pt x="49" y="47"/>
                      <a:pt x="55" y="41"/>
                      <a:pt x="55" y="39"/>
                    </a:cubicBezTo>
                    <a:cubicBezTo>
                      <a:pt x="55" y="36"/>
                      <a:pt x="59" y="34"/>
                      <a:pt x="57" y="32"/>
                    </a:cubicBezTo>
                    <a:cubicBezTo>
                      <a:pt x="54" y="30"/>
                      <a:pt x="54" y="35"/>
                      <a:pt x="52" y="36"/>
                    </a:cubicBezTo>
                    <a:cubicBezTo>
                      <a:pt x="50" y="38"/>
                      <a:pt x="45" y="38"/>
                      <a:pt x="40" y="37"/>
                    </a:cubicBezTo>
                    <a:cubicBezTo>
                      <a:pt x="34" y="36"/>
                      <a:pt x="32" y="43"/>
                      <a:pt x="33" y="46"/>
                    </a:cubicBezTo>
                    <a:cubicBezTo>
                      <a:pt x="33" y="49"/>
                      <a:pt x="27" y="51"/>
                      <a:pt x="28" y="54"/>
                    </a:cubicBezTo>
                    <a:cubicBezTo>
                      <a:pt x="29" y="56"/>
                      <a:pt x="26" y="58"/>
                      <a:pt x="25" y="57"/>
                    </a:cubicBezTo>
                    <a:cubicBezTo>
                      <a:pt x="23" y="55"/>
                      <a:pt x="21" y="52"/>
                      <a:pt x="18" y="54"/>
                    </a:cubicBezTo>
                    <a:cubicBezTo>
                      <a:pt x="15" y="57"/>
                      <a:pt x="22" y="61"/>
                      <a:pt x="26" y="61"/>
                    </a:cubicBezTo>
                    <a:cubicBezTo>
                      <a:pt x="30" y="62"/>
                      <a:pt x="23" y="65"/>
                      <a:pt x="22" y="69"/>
                    </a:cubicBezTo>
                    <a:cubicBezTo>
                      <a:pt x="21" y="74"/>
                      <a:pt x="28" y="72"/>
                      <a:pt x="28" y="75"/>
                    </a:cubicBezTo>
                    <a:cubicBezTo>
                      <a:pt x="28" y="79"/>
                      <a:pt x="19" y="79"/>
                      <a:pt x="19" y="82"/>
                    </a:cubicBezTo>
                    <a:cubicBezTo>
                      <a:pt x="19" y="86"/>
                      <a:pt x="24" y="81"/>
                      <a:pt x="27" y="80"/>
                    </a:cubicBezTo>
                    <a:cubicBezTo>
                      <a:pt x="29" y="78"/>
                      <a:pt x="25" y="87"/>
                      <a:pt x="31" y="86"/>
                    </a:cubicBezTo>
                    <a:cubicBezTo>
                      <a:pt x="37" y="85"/>
                      <a:pt x="36" y="77"/>
                      <a:pt x="38" y="78"/>
                    </a:cubicBezTo>
                    <a:cubicBezTo>
                      <a:pt x="40" y="78"/>
                      <a:pt x="37" y="82"/>
                      <a:pt x="39" y="85"/>
                    </a:cubicBezTo>
                    <a:cubicBezTo>
                      <a:pt x="40" y="89"/>
                      <a:pt x="34" y="94"/>
                      <a:pt x="35" y="97"/>
                    </a:cubicBezTo>
                    <a:cubicBezTo>
                      <a:pt x="35" y="99"/>
                      <a:pt x="47" y="99"/>
                      <a:pt x="51" y="95"/>
                    </a:cubicBezTo>
                    <a:cubicBezTo>
                      <a:pt x="55" y="91"/>
                      <a:pt x="56" y="96"/>
                      <a:pt x="54" y="99"/>
                    </a:cubicBezTo>
                    <a:cubicBezTo>
                      <a:pt x="51" y="102"/>
                      <a:pt x="52" y="104"/>
                      <a:pt x="56" y="106"/>
                    </a:cubicBezTo>
                    <a:cubicBezTo>
                      <a:pt x="59" y="107"/>
                      <a:pt x="60" y="107"/>
                      <a:pt x="59" y="110"/>
                    </a:cubicBezTo>
                    <a:cubicBezTo>
                      <a:pt x="57" y="112"/>
                      <a:pt x="58" y="117"/>
                      <a:pt x="58" y="120"/>
                    </a:cubicBezTo>
                    <a:cubicBezTo>
                      <a:pt x="57" y="122"/>
                      <a:pt x="46" y="122"/>
                      <a:pt x="46" y="120"/>
                    </a:cubicBezTo>
                    <a:cubicBezTo>
                      <a:pt x="46" y="119"/>
                      <a:pt x="41" y="120"/>
                      <a:pt x="43" y="122"/>
                    </a:cubicBezTo>
                    <a:cubicBezTo>
                      <a:pt x="44" y="125"/>
                      <a:pt x="39" y="127"/>
                      <a:pt x="39" y="129"/>
                    </a:cubicBezTo>
                    <a:cubicBezTo>
                      <a:pt x="40" y="131"/>
                      <a:pt x="46" y="131"/>
                      <a:pt x="46" y="134"/>
                    </a:cubicBezTo>
                    <a:cubicBezTo>
                      <a:pt x="46" y="136"/>
                      <a:pt x="41" y="139"/>
                      <a:pt x="35" y="141"/>
                    </a:cubicBezTo>
                    <a:cubicBezTo>
                      <a:pt x="29" y="143"/>
                      <a:pt x="36" y="148"/>
                      <a:pt x="39" y="146"/>
                    </a:cubicBezTo>
                    <a:cubicBezTo>
                      <a:pt x="42" y="144"/>
                      <a:pt x="42" y="147"/>
                      <a:pt x="46" y="147"/>
                    </a:cubicBezTo>
                    <a:cubicBezTo>
                      <a:pt x="50" y="147"/>
                      <a:pt x="53" y="151"/>
                      <a:pt x="58" y="149"/>
                    </a:cubicBezTo>
                    <a:cubicBezTo>
                      <a:pt x="63" y="147"/>
                      <a:pt x="63" y="149"/>
                      <a:pt x="59" y="152"/>
                    </a:cubicBezTo>
                    <a:cubicBezTo>
                      <a:pt x="55" y="155"/>
                      <a:pt x="50" y="152"/>
                      <a:pt x="46" y="154"/>
                    </a:cubicBezTo>
                    <a:cubicBezTo>
                      <a:pt x="43" y="155"/>
                      <a:pt x="29" y="168"/>
                      <a:pt x="32" y="171"/>
                    </a:cubicBezTo>
                    <a:cubicBezTo>
                      <a:pt x="34" y="173"/>
                      <a:pt x="36" y="169"/>
                      <a:pt x="40" y="167"/>
                    </a:cubicBezTo>
                    <a:cubicBezTo>
                      <a:pt x="45" y="165"/>
                      <a:pt x="46" y="168"/>
                      <a:pt x="49" y="168"/>
                    </a:cubicBezTo>
                    <a:cubicBezTo>
                      <a:pt x="51" y="169"/>
                      <a:pt x="52" y="163"/>
                      <a:pt x="54" y="163"/>
                    </a:cubicBezTo>
                    <a:cubicBezTo>
                      <a:pt x="56" y="164"/>
                      <a:pt x="58" y="161"/>
                      <a:pt x="62" y="162"/>
                    </a:cubicBezTo>
                    <a:cubicBezTo>
                      <a:pt x="66" y="163"/>
                      <a:pt x="69" y="161"/>
                      <a:pt x="71" y="160"/>
                    </a:cubicBezTo>
                    <a:cubicBezTo>
                      <a:pt x="73" y="158"/>
                      <a:pt x="78" y="163"/>
                      <a:pt x="80" y="162"/>
                    </a:cubicBezTo>
                    <a:cubicBezTo>
                      <a:pt x="81" y="161"/>
                      <a:pt x="89" y="159"/>
                      <a:pt x="92" y="159"/>
                    </a:cubicBezTo>
                    <a:cubicBezTo>
                      <a:pt x="96" y="160"/>
                      <a:pt x="106" y="155"/>
                      <a:pt x="108" y="153"/>
                    </a:cubicBezTo>
                    <a:cubicBezTo>
                      <a:pt x="111" y="151"/>
                      <a:pt x="107" y="150"/>
                      <a:pt x="103" y="151"/>
                    </a:cubicBezTo>
                    <a:cubicBezTo>
                      <a:pt x="100" y="151"/>
                      <a:pt x="101" y="147"/>
                      <a:pt x="104" y="144"/>
                    </a:cubicBezTo>
                    <a:cubicBezTo>
                      <a:pt x="108" y="141"/>
                      <a:pt x="113" y="138"/>
                      <a:pt x="113" y="133"/>
                    </a:cubicBezTo>
                    <a:close/>
                    <a:moveTo>
                      <a:pt x="13" y="49"/>
                    </a:moveTo>
                    <a:cubicBezTo>
                      <a:pt x="18" y="49"/>
                      <a:pt x="23" y="42"/>
                      <a:pt x="21" y="39"/>
                    </a:cubicBezTo>
                    <a:cubicBezTo>
                      <a:pt x="19" y="37"/>
                      <a:pt x="10" y="50"/>
                      <a:pt x="13" y="49"/>
                    </a:cubicBezTo>
                    <a:close/>
                    <a:moveTo>
                      <a:pt x="78" y="13"/>
                    </a:moveTo>
                    <a:cubicBezTo>
                      <a:pt x="81" y="10"/>
                      <a:pt x="84" y="0"/>
                      <a:pt x="80" y="1"/>
                    </a:cubicBezTo>
                    <a:cubicBezTo>
                      <a:pt x="75" y="2"/>
                      <a:pt x="76" y="14"/>
                      <a:pt x="78" y="13"/>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92" name="Freeform 138">
                <a:extLst>
                  <a:ext uri="{FF2B5EF4-FFF2-40B4-BE49-F238E27FC236}">
                    <a16:creationId xmlns:a16="http://schemas.microsoft.com/office/drawing/2014/main" id="{86EA90FC-655A-4991-A3F5-BAD616B57CB8}"/>
                  </a:ext>
                </a:extLst>
              </p:cNvPr>
              <p:cNvSpPr>
                <a:spLocks noEditPoints="1"/>
              </p:cNvSpPr>
              <p:nvPr/>
            </p:nvSpPr>
            <p:spPr bwMode="auto">
              <a:xfrm>
                <a:off x="4122738" y="2374900"/>
                <a:ext cx="249237" cy="379413"/>
              </a:xfrm>
              <a:custGeom>
                <a:avLst/>
                <a:gdLst>
                  <a:gd name="T0" fmla="*/ 8 w 114"/>
                  <a:gd name="T1" fmla="*/ 94 h 173"/>
                  <a:gd name="T2" fmla="*/ 2 w 114"/>
                  <a:gd name="T3" fmla="*/ 107 h 173"/>
                  <a:gd name="T4" fmla="*/ 16 w 114"/>
                  <a:gd name="T5" fmla="*/ 106 h 173"/>
                  <a:gd name="T6" fmla="*/ 29 w 114"/>
                  <a:gd name="T7" fmla="*/ 104 h 173"/>
                  <a:gd name="T8" fmla="*/ 113 w 114"/>
                  <a:gd name="T9" fmla="*/ 133 h 173"/>
                  <a:gd name="T10" fmla="*/ 96 w 114"/>
                  <a:gd name="T11" fmla="*/ 127 h 173"/>
                  <a:gd name="T12" fmla="*/ 92 w 114"/>
                  <a:gd name="T13" fmla="*/ 114 h 173"/>
                  <a:gd name="T14" fmla="*/ 76 w 114"/>
                  <a:gd name="T15" fmla="*/ 87 h 173"/>
                  <a:gd name="T16" fmla="*/ 59 w 114"/>
                  <a:gd name="T17" fmla="*/ 80 h 173"/>
                  <a:gd name="T18" fmla="*/ 71 w 114"/>
                  <a:gd name="T19" fmla="*/ 53 h 173"/>
                  <a:gd name="T20" fmla="*/ 47 w 114"/>
                  <a:gd name="T21" fmla="*/ 48 h 173"/>
                  <a:gd name="T22" fmla="*/ 57 w 114"/>
                  <a:gd name="T23" fmla="*/ 32 h 173"/>
                  <a:gd name="T24" fmla="*/ 40 w 114"/>
                  <a:gd name="T25" fmla="*/ 37 h 173"/>
                  <a:gd name="T26" fmla="*/ 28 w 114"/>
                  <a:gd name="T27" fmla="*/ 54 h 173"/>
                  <a:gd name="T28" fmla="*/ 18 w 114"/>
                  <a:gd name="T29" fmla="*/ 54 h 173"/>
                  <a:gd name="T30" fmla="*/ 22 w 114"/>
                  <a:gd name="T31" fmla="*/ 69 h 173"/>
                  <a:gd name="T32" fmla="*/ 19 w 114"/>
                  <a:gd name="T33" fmla="*/ 82 h 173"/>
                  <a:gd name="T34" fmla="*/ 31 w 114"/>
                  <a:gd name="T35" fmla="*/ 86 h 173"/>
                  <a:gd name="T36" fmla="*/ 39 w 114"/>
                  <a:gd name="T37" fmla="*/ 85 h 173"/>
                  <a:gd name="T38" fmla="*/ 51 w 114"/>
                  <a:gd name="T39" fmla="*/ 95 h 173"/>
                  <a:gd name="T40" fmla="*/ 56 w 114"/>
                  <a:gd name="T41" fmla="*/ 106 h 173"/>
                  <a:gd name="T42" fmla="*/ 58 w 114"/>
                  <a:gd name="T43" fmla="*/ 120 h 173"/>
                  <a:gd name="T44" fmla="*/ 43 w 114"/>
                  <a:gd name="T45" fmla="*/ 122 h 173"/>
                  <a:gd name="T46" fmla="*/ 46 w 114"/>
                  <a:gd name="T47" fmla="*/ 134 h 173"/>
                  <a:gd name="T48" fmla="*/ 39 w 114"/>
                  <a:gd name="T49" fmla="*/ 146 h 173"/>
                  <a:gd name="T50" fmla="*/ 58 w 114"/>
                  <a:gd name="T51" fmla="*/ 149 h 173"/>
                  <a:gd name="T52" fmla="*/ 46 w 114"/>
                  <a:gd name="T53" fmla="*/ 154 h 173"/>
                  <a:gd name="T54" fmla="*/ 40 w 114"/>
                  <a:gd name="T55" fmla="*/ 167 h 173"/>
                  <a:gd name="T56" fmla="*/ 54 w 114"/>
                  <a:gd name="T57" fmla="*/ 163 h 173"/>
                  <a:gd name="T58" fmla="*/ 71 w 114"/>
                  <a:gd name="T59" fmla="*/ 160 h 173"/>
                  <a:gd name="T60" fmla="*/ 92 w 114"/>
                  <a:gd name="T61" fmla="*/ 159 h 173"/>
                  <a:gd name="T62" fmla="*/ 103 w 114"/>
                  <a:gd name="T63" fmla="*/ 151 h 173"/>
                  <a:gd name="T64" fmla="*/ 113 w 114"/>
                  <a:gd name="T65" fmla="*/ 133 h 173"/>
                  <a:gd name="T66" fmla="*/ 21 w 114"/>
                  <a:gd name="T67" fmla="*/ 39 h 173"/>
                  <a:gd name="T68" fmla="*/ 78 w 114"/>
                  <a:gd name="T69" fmla="*/ 13 h 173"/>
                  <a:gd name="T70" fmla="*/ 78 w 114"/>
                  <a:gd name="T71" fmla="*/ 1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 h="173">
                    <a:moveTo>
                      <a:pt x="22" y="92"/>
                    </a:moveTo>
                    <a:cubicBezTo>
                      <a:pt x="18" y="88"/>
                      <a:pt x="13" y="94"/>
                      <a:pt x="8" y="94"/>
                    </a:cubicBezTo>
                    <a:cubicBezTo>
                      <a:pt x="7" y="97"/>
                      <a:pt x="6" y="100"/>
                      <a:pt x="5" y="100"/>
                    </a:cubicBezTo>
                    <a:cubicBezTo>
                      <a:pt x="3" y="102"/>
                      <a:pt x="0" y="106"/>
                      <a:pt x="2" y="107"/>
                    </a:cubicBezTo>
                    <a:cubicBezTo>
                      <a:pt x="5" y="107"/>
                      <a:pt x="9" y="111"/>
                      <a:pt x="10" y="108"/>
                    </a:cubicBezTo>
                    <a:cubicBezTo>
                      <a:pt x="10" y="105"/>
                      <a:pt x="12" y="101"/>
                      <a:pt x="16" y="106"/>
                    </a:cubicBezTo>
                    <a:cubicBezTo>
                      <a:pt x="17" y="108"/>
                      <a:pt x="18" y="109"/>
                      <a:pt x="20" y="110"/>
                    </a:cubicBezTo>
                    <a:cubicBezTo>
                      <a:pt x="21" y="108"/>
                      <a:pt x="26" y="107"/>
                      <a:pt x="29" y="104"/>
                    </a:cubicBezTo>
                    <a:cubicBezTo>
                      <a:pt x="32" y="101"/>
                      <a:pt x="27" y="96"/>
                      <a:pt x="22" y="92"/>
                    </a:cubicBezTo>
                    <a:close/>
                    <a:moveTo>
                      <a:pt x="113" y="133"/>
                    </a:moveTo>
                    <a:cubicBezTo>
                      <a:pt x="114" y="128"/>
                      <a:pt x="103" y="125"/>
                      <a:pt x="102" y="127"/>
                    </a:cubicBezTo>
                    <a:cubicBezTo>
                      <a:pt x="100" y="130"/>
                      <a:pt x="98" y="130"/>
                      <a:pt x="96" y="127"/>
                    </a:cubicBezTo>
                    <a:cubicBezTo>
                      <a:pt x="94" y="124"/>
                      <a:pt x="98" y="121"/>
                      <a:pt x="96" y="120"/>
                    </a:cubicBezTo>
                    <a:cubicBezTo>
                      <a:pt x="94" y="120"/>
                      <a:pt x="92" y="116"/>
                      <a:pt x="92" y="114"/>
                    </a:cubicBezTo>
                    <a:cubicBezTo>
                      <a:pt x="93" y="113"/>
                      <a:pt x="89" y="102"/>
                      <a:pt x="84" y="101"/>
                    </a:cubicBezTo>
                    <a:cubicBezTo>
                      <a:pt x="78" y="99"/>
                      <a:pt x="77" y="91"/>
                      <a:pt x="76" y="87"/>
                    </a:cubicBezTo>
                    <a:cubicBezTo>
                      <a:pt x="75" y="83"/>
                      <a:pt x="72" y="85"/>
                      <a:pt x="69" y="81"/>
                    </a:cubicBezTo>
                    <a:cubicBezTo>
                      <a:pt x="66" y="78"/>
                      <a:pt x="61" y="79"/>
                      <a:pt x="59" y="80"/>
                    </a:cubicBezTo>
                    <a:cubicBezTo>
                      <a:pt x="56" y="80"/>
                      <a:pt x="59" y="75"/>
                      <a:pt x="63" y="72"/>
                    </a:cubicBezTo>
                    <a:cubicBezTo>
                      <a:pt x="67" y="70"/>
                      <a:pt x="71" y="55"/>
                      <a:pt x="71" y="53"/>
                    </a:cubicBezTo>
                    <a:cubicBezTo>
                      <a:pt x="71" y="50"/>
                      <a:pt x="54" y="50"/>
                      <a:pt x="50" y="52"/>
                    </a:cubicBezTo>
                    <a:cubicBezTo>
                      <a:pt x="47" y="53"/>
                      <a:pt x="44" y="49"/>
                      <a:pt x="47" y="48"/>
                    </a:cubicBezTo>
                    <a:cubicBezTo>
                      <a:pt x="49" y="47"/>
                      <a:pt x="55" y="41"/>
                      <a:pt x="55" y="39"/>
                    </a:cubicBezTo>
                    <a:cubicBezTo>
                      <a:pt x="55" y="36"/>
                      <a:pt x="59" y="34"/>
                      <a:pt x="57" y="32"/>
                    </a:cubicBezTo>
                    <a:cubicBezTo>
                      <a:pt x="54" y="30"/>
                      <a:pt x="54" y="35"/>
                      <a:pt x="52" y="36"/>
                    </a:cubicBezTo>
                    <a:cubicBezTo>
                      <a:pt x="50" y="38"/>
                      <a:pt x="45" y="38"/>
                      <a:pt x="40" y="37"/>
                    </a:cubicBezTo>
                    <a:cubicBezTo>
                      <a:pt x="34" y="36"/>
                      <a:pt x="32" y="43"/>
                      <a:pt x="33" y="46"/>
                    </a:cubicBezTo>
                    <a:cubicBezTo>
                      <a:pt x="33" y="49"/>
                      <a:pt x="27" y="51"/>
                      <a:pt x="28" y="54"/>
                    </a:cubicBezTo>
                    <a:cubicBezTo>
                      <a:pt x="29" y="56"/>
                      <a:pt x="26" y="58"/>
                      <a:pt x="25" y="57"/>
                    </a:cubicBezTo>
                    <a:cubicBezTo>
                      <a:pt x="23" y="55"/>
                      <a:pt x="21" y="52"/>
                      <a:pt x="18" y="54"/>
                    </a:cubicBezTo>
                    <a:cubicBezTo>
                      <a:pt x="15" y="57"/>
                      <a:pt x="22" y="61"/>
                      <a:pt x="26" y="61"/>
                    </a:cubicBezTo>
                    <a:cubicBezTo>
                      <a:pt x="30" y="62"/>
                      <a:pt x="23" y="65"/>
                      <a:pt x="22" y="69"/>
                    </a:cubicBezTo>
                    <a:cubicBezTo>
                      <a:pt x="21" y="74"/>
                      <a:pt x="28" y="72"/>
                      <a:pt x="28" y="75"/>
                    </a:cubicBezTo>
                    <a:cubicBezTo>
                      <a:pt x="28" y="79"/>
                      <a:pt x="19" y="79"/>
                      <a:pt x="19" y="82"/>
                    </a:cubicBezTo>
                    <a:cubicBezTo>
                      <a:pt x="19" y="86"/>
                      <a:pt x="24" y="81"/>
                      <a:pt x="27" y="80"/>
                    </a:cubicBezTo>
                    <a:cubicBezTo>
                      <a:pt x="29" y="78"/>
                      <a:pt x="25" y="87"/>
                      <a:pt x="31" y="86"/>
                    </a:cubicBezTo>
                    <a:cubicBezTo>
                      <a:pt x="37" y="85"/>
                      <a:pt x="36" y="77"/>
                      <a:pt x="38" y="78"/>
                    </a:cubicBezTo>
                    <a:cubicBezTo>
                      <a:pt x="40" y="78"/>
                      <a:pt x="37" y="82"/>
                      <a:pt x="39" y="85"/>
                    </a:cubicBezTo>
                    <a:cubicBezTo>
                      <a:pt x="40" y="89"/>
                      <a:pt x="34" y="94"/>
                      <a:pt x="35" y="97"/>
                    </a:cubicBezTo>
                    <a:cubicBezTo>
                      <a:pt x="35" y="99"/>
                      <a:pt x="47" y="99"/>
                      <a:pt x="51" y="95"/>
                    </a:cubicBezTo>
                    <a:cubicBezTo>
                      <a:pt x="55" y="91"/>
                      <a:pt x="56" y="96"/>
                      <a:pt x="54" y="99"/>
                    </a:cubicBezTo>
                    <a:cubicBezTo>
                      <a:pt x="51" y="102"/>
                      <a:pt x="52" y="104"/>
                      <a:pt x="56" y="106"/>
                    </a:cubicBezTo>
                    <a:cubicBezTo>
                      <a:pt x="59" y="107"/>
                      <a:pt x="60" y="107"/>
                      <a:pt x="59" y="110"/>
                    </a:cubicBezTo>
                    <a:cubicBezTo>
                      <a:pt x="57" y="112"/>
                      <a:pt x="58" y="117"/>
                      <a:pt x="58" y="120"/>
                    </a:cubicBezTo>
                    <a:cubicBezTo>
                      <a:pt x="57" y="122"/>
                      <a:pt x="46" y="122"/>
                      <a:pt x="46" y="120"/>
                    </a:cubicBezTo>
                    <a:cubicBezTo>
                      <a:pt x="46" y="119"/>
                      <a:pt x="41" y="120"/>
                      <a:pt x="43" y="122"/>
                    </a:cubicBezTo>
                    <a:cubicBezTo>
                      <a:pt x="44" y="125"/>
                      <a:pt x="39" y="127"/>
                      <a:pt x="39" y="129"/>
                    </a:cubicBezTo>
                    <a:cubicBezTo>
                      <a:pt x="40" y="131"/>
                      <a:pt x="46" y="131"/>
                      <a:pt x="46" y="134"/>
                    </a:cubicBezTo>
                    <a:cubicBezTo>
                      <a:pt x="46" y="136"/>
                      <a:pt x="41" y="139"/>
                      <a:pt x="35" y="141"/>
                    </a:cubicBezTo>
                    <a:cubicBezTo>
                      <a:pt x="29" y="143"/>
                      <a:pt x="36" y="148"/>
                      <a:pt x="39" y="146"/>
                    </a:cubicBezTo>
                    <a:cubicBezTo>
                      <a:pt x="42" y="144"/>
                      <a:pt x="42" y="147"/>
                      <a:pt x="46" y="147"/>
                    </a:cubicBezTo>
                    <a:cubicBezTo>
                      <a:pt x="50" y="147"/>
                      <a:pt x="53" y="151"/>
                      <a:pt x="58" y="149"/>
                    </a:cubicBezTo>
                    <a:cubicBezTo>
                      <a:pt x="63" y="147"/>
                      <a:pt x="63" y="149"/>
                      <a:pt x="59" y="152"/>
                    </a:cubicBezTo>
                    <a:cubicBezTo>
                      <a:pt x="55" y="155"/>
                      <a:pt x="50" y="152"/>
                      <a:pt x="46" y="154"/>
                    </a:cubicBezTo>
                    <a:cubicBezTo>
                      <a:pt x="43" y="155"/>
                      <a:pt x="29" y="168"/>
                      <a:pt x="32" y="171"/>
                    </a:cubicBezTo>
                    <a:cubicBezTo>
                      <a:pt x="34" y="173"/>
                      <a:pt x="36" y="169"/>
                      <a:pt x="40" y="167"/>
                    </a:cubicBezTo>
                    <a:cubicBezTo>
                      <a:pt x="45" y="165"/>
                      <a:pt x="46" y="168"/>
                      <a:pt x="49" y="168"/>
                    </a:cubicBezTo>
                    <a:cubicBezTo>
                      <a:pt x="51" y="169"/>
                      <a:pt x="52" y="163"/>
                      <a:pt x="54" y="163"/>
                    </a:cubicBezTo>
                    <a:cubicBezTo>
                      <a:pt x="56" y="164"/>
                      <a:pt x="58" y="161"/>
                      <a:pt x="62" y="162"/>
                    </a:cubicBezTo>
                    <a:cubicBezTo>
                      <a:pt x="66" y="163"/>
                      <a:pt x="69" y="161"/>
                      <a:pt x="71" y="160"/>
                    </a:cubicBezTo>
                    <a:cubicBezTo>
                      <a:pt x="73" y="158"/>
                      <a:pt x="78" y="163"/>
                      <a:pt x="80" y="162"/>
                    </a:cubicBezTo>
                    <a:cubicBezTo>
                      <a:pt x="81" y="161"/>
                      <a:pt x="89" y="159"/>
                      <a:pt x="92" y="159"/>
                    </a:cubicBezTo>
                    <a:cubicBezTo>
                      <a:pt x="96" y="160"/>
                      <a:pt x="106" y="155"/>
                      <a:pt x="108" y="153"/>
                    </a:cubicBezTo>
                    <a:cubicBezTo>
                      <a:pt x="111" y="151"/>
                      <a:pt x="107" y="150"/>
                      <a:pt x="103" y="151"/>
                    </a:cubicBezTo>
                    <a:cubicBezTo>
                      <a:pt x="100" y="151"/>
                      <a:pt x="101" y="147"/>
                      <a:pt x="104" y="144"/>
                    </a:cubicBezTo>
                    <a:cubicBezTo>
                      <a:pt x="108" y="141"/>
                      <a:pt x="113" y="138"/>
                      <a:pt x="113" y="133"/>
                    </a:cubicBezTo>
                    <a:close/>
                    <a:moveTo>
                      <a:pt x="13" y="49"/>
                    </a:moveTo>
                    <a:cubicBezTo>
                      <a:pt x="18" y="49"/>
                      <a:pt x="23" y="42"/>
                      <a:pt x="21" y="39"/>
                    </a:cubicBezTo>
                    <a:cubicBezTo>
                      <a:pt x="19" y="37"/>
                      <a:pt x="10" y="50"/>
                      <a:pt x="13" y="49"/>
                    </a:cubicBezTo>
                    <a:close/>
                    <a:moveTo>
                      <a:pt x="78" y="13"/>
                    </a:moveTo>
                    <a:cubicBezTo>
                      <a:pt x="81" y="10"/>
                      <a:pt x="84" y="0"/>
                      <a:pt x="80" y="1"/>
                    </a:cubicBezTo>
                    <a:cubicBezTo>
                      <a:pt x="75" y="2"/>
                      <a:pt x="76" y="14"/>
                      <a:pt x="78" y="13"/>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93" name="Freeform 139">
                <a:extLst>
                  <a:ext uri="{FF2B5EF4-FFF2-40B4-BE49-F238E27FC236}">
                    <a16:creationId xmlns:a16="http://schemas.microsoft.com/office/drawing/2014/main" id="{D49E4CE5-C9A1-4389-9742-89660E2C6F2E}"/>
                  </a:ext>
                </a:extLst>
              </p:cNvPr>
              <p:cNvSpPr>
                <a:spLocks noEditPoints="1"/>
              </p:cNvSpPr>
              <p:nvPr/>
            </p:nvSpPr>
            <p:spPr bwMode="auto">
              <a:xfrm>
                <a:off x="4524375" y="2484438"/>
                <a:ext cx="120651" cy="112713"/>
              </a:xfrm>
              <a:custGeom>
                <a:avLst/>
                <a:gdLst>
                  <a:gd name="T0" fmla="*/ 28 w 55"/>
                  <a:gd name="T1" fmla="*/ 19 h 51"/>
                  <a:gd name="T2" fmla="*/ 28 w 55"/>
                  <a:gd name="T3" fmla="*/ 11 h 51"/>
                  <a:gd name="T4" fmla="*/ 29 w 55"/>
                  <a:gd name="T5" fmla="*/ 1 h 51"/>
                  <a:gd name="T6" fmla="*/ 21 w 55"/>
                  <a:gd name="T7" fmla="*/ 6 h 51"/>
                  <a:gd name="T8" fmla="*/ 14 w 55"/>
                  <a:gd name="T9" fmla="*/ 9 h 51"/>
                  <a:gd name="T10" fmla="*/ 14 w 55"/>
                  <a:gd name="T11" fmla="*/ 14 h 51"/>
                  <a:gd name="T12" fmla="*/ 8 w 55"/>
                  <a:gd name="T13" fmla="*/ 11 h 51"/>
                  <a:gd name="T14" fmla="*/ 2 w 55"/>
                  <a:gd name="T15" fmla="*/ 19 h 51"/>
                  <a:gd name="T16" fmla="*/ 2 w 55"/>
                  <a:gd name="T17" fmla="*/ 32 h 51"/>
                  <a:gd name="T18" fmla="*/ 7 w 55"/>
                  <a:gd name="T19" fmla="*/ 42 h 51"/>
                  <a:gd name="T20" fmla="*/ 8 w 55"/>
                  <a:gd name="T21" fmla="*/ 47 h 51"/>
                  <a:gd name="T22" fmla="*/ 19 w 55"/>
                  <a:gd name="T23" fmla="*/ 48 h 51"/>
                  <a:gd name="T24" fmla="*/ 23 w 55"/>
                  <a:gd name="T25" fmla="*/ 48 h 51"/>
                  <a:gd name="T26" fmla="*/ 18 w 55"/>
                  <a:gd name="T27" fmla="*/ 42 h 51"/>
                  <a:gd name="T28" fmla="*/ 24 w 55"/>
                  <a:gd name="T29" fmla="*/ 43 h 51"/>
                  <a:gd name="T30" fmla="*/ 32 w 55"/>
                  <a:gd name="T31" fmla="*/ 43 h 51"/>
                  <a:gd name="T32" fmla="*/ 28 w 55"/>
                  <a:gd name="T33" fmla="*/ 36 h 51"/>
                  <a:gd name="T34" fmla="*/ 23 w 55"/>
                  <a:gd name="T35" fmla="*/ 35 h 51"/>
                  <a:gd name="T36" fmla="*/ 26 w 55"/>
                  <a:gd name="T37" fmla="*/ 28 h 51"/>
                  <a:gd name="T38" fmla="*/ 33 w 55"/>
                  <a:gd name="T39" fmla="*/ 24 h 51"/>
                  <a:gd name="T40" fmla="*/ 28 w 55"/>
                  <a:gd name="T41" fmla="*/ 19 h 51"/>
                  <a:gd name="T42" fmla="*/ 53 w 55"/>
                  <a:gd name="T43" fmla="*/ 29 h 51"/>
                  <a:gd name="T44" fmla="*/ 49 w 55"/>
                  <a:gd name="T45" fmla="*/ 32 h 51"/>
                  <a:gd name="T46" fmla="*/ 45 w 55"/>
                  <a:gd name="T47" fmla="*/ 29 h 51"/>
                  <a:gd name="T48" fmla="*/ 38 w 55"/>
                  <a:gd name="T49" fmla="*/ 32 h 51"/>
                  <a:gd name="T50" fmla="*/ 42 w 55"/>
                  <a:gd name="T51" fmla="*/ 43 h 51"/>
                  <a:gd name="T52" fmla="*/ 39 w 55"/>
                  <a:gd name="T53" fmla="*/ 46 h 51"/>
                  <a:gd name="T54" fmla="*/ 42 w 55"/>
                  <a:gd name="T55" fmla="*/ 51 h 51"/>
                  <a:gd name="T56" fmla="*/ 50 w 55"/>
                  <a:gd name="T57" fmla="*/ 41 h 51"/>
                  <a:gd name="T58" fmla="*/ 53 w 55"/>
                  <a:gd name="T59"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5" h="51">
                    <a:moveTo>
                      <a:pt x="28" y="19"/>
                    </a:moveTo>
                    <a:cubicBezTo>
                      <a:pt x="26" y="18"/>
                      <a:pt x="26" y="13"/>
                      <a:pt x="28" y="11"/>
                    </a:cubicBezTo>
                    <a:cubicBezTo>
                      <a:pt x="30" y="9"/>
                      <a:pt x="30" y="3"/>
                      <a:pt x="29" y="1"/>
                    </a:cubicBezTo>
                    <a:cubicBezTo>
                      <a:pt x="27" y="0"/>
                      <a:pt x="21" y="1"/>
                      <a:pt x="21" y="6"/>
                    </a:cubicBezTo>
                    <a:cubicBezTo>
                      <a:pt x="20" y="10"/>
                      <a:pt x="15" y="8"/>
                      <a:pt x="14" y="9"/>
                    </a:cubicBezTo>
                    <a:cubicBezTo>
                      <a:pt x="13" y="10"/>
                      <a:pt x="17" y="12"/>
                      <a:pt x="14" y="14"/>
                    </a:cubicBezTo>
                    <a:cubicBezTo>
                      <a:pt x="12" y="16"/>
                      <a:pt x="11" y="11"/>
                      <a:pt x="8" y="11"/>
                    </a:cubicBezTo>
                    <a:cubicBezTo>
                      <a:pt x="4" y="11"/>
                      <a:pt x="4" y="16"/>
                      <a:pt x="2" y="19"/>
                    </a:cubicBezTo>
                    <a:cubicBezTo>
                      <a:pt x="0" y="22"/>
                      <a:pt x="2" y="28"/>
                      <a:pt x="2" y="32"/>
                    </a:cubicBezTo>
                    <a:cubicBezTo>
                      <a:pt x="3" y="36"/>
                      <a:pt x="8" y="39"/>
                      <a:pt x="7" y="42"/>
                    </a:cubicBezTo>
                    <a:cubicBezTo>
                      <a:pt x="6" y="43"/>
                      <a:pt x="7" y="45"/>
                      <a:pt x="8" y="47"/>
                    </a:cubicBezTo>
                    <a:cubicBezTo>
                      <a:pt x="13" y="47"/>
                      <a:pt x="17" y="47"/>
                      <a:pt x="19" y="48"/>
                    </a:cubicBezTo>
                    <a:cubicBezTo>
                      <a:pt x="19" y="48"/>
                      <a:pt x="21" y="48"/>
                      <a:pt x="23" y="48"/>
                    </a:cubicBezTo>
                    <a:cubicBezTo>
                      <a:pt x="21" y="45"/>
                      <a:pt x="18" y="43"/>
                      <a:pt x="18" y="42"/>
                    </a:cubicBezTo>
                    <a:cubicBezTo>
                      <a:pt x="19" y="39"/>
                      <a:pt x="22" y="41"/>
                      <a:pt x="24" y="43"/>
                    </a:cubicBezTo>
                    <a:cubicBezTo>
                      <a:pt x="26" y="45"/>
                      <a:pt x="32" y="45"/>
                      <a:pt x="32" y="43"/>
                    </a:cubicBezTo>
                    <a:cubicBezTo>
                      <a:pt x="32" y="41"/>
                      <a:pt x="31" y="34"/>
                      <a:pt x="28" y="36"/>
                    </a:cubicBezTo>
                    <a:cubicBezTo>
                      <a:pt x="25" y="37"/>
                      <a:pt x="24" y="37"/>
                      <a:pt x="23" y="35"/>
                    </a:cubicBezTo>
                    <a:cubicBezTo>
                      <a:pt x="22" y="33"/>
                      <a:pt x="25" y="31"/>
                      <a:pt x="26" y="28"/>
                    </a:cubicBezTo>
                    <a:cubicBezTo>
                      <a:pt x="27" y="25"/>
                      <a:pt x="32" y="26"/>
                      <a:pt x="33" y="24"/>
                    </a:cubicBezTo>
                    <a:cubicBezTo>
                      <a:pt x="34" y="22"/>
                      <a:pt x="30" y="20"/>
                      <a:pt x="28" y="19"/>
                    </a:cubicBezTo>
                    <a:close/>
                    <a:moveTo>
                      <a:pt x="53" y="29"/>
                    </a:moveTo>
                    <a:cubicBezTo>
                      <a:pt x="52" y="28"/>
                      <a:pt x="51" y="31"/>
                      <a:pt x="49" y="32"/>
                    </a:cubicBezTo>
                    <a:cubicBezTo>
                      <a:pt x="48" y="32"/>
                      <a:pt x="46" y="25"/>
                      <a:pt x="45" y="29"/>
                    </a:cubicBezTo>
                    <a:cubicBezTo>
                      <a:pt x="45" y="33"/>
                      <a:pt x="41" y="28"/>
                      <a:pt x="38" y="32"/>
                    </a:cubicBezTo>
                    <a:cubicBezTo>
                      <a:pt x="35" y="37"/>
                      <a:pt x="40" y="41"/>
                      <a:pt x="42" y="43"/>
                    </a:cubicBezTo>
                    <a:cubicBezTo>
                      <a:pt x="45" y="44"/>
                      <a:pt x="42" y="46"/>
                      <a:pt x="39" y="46"/>
                    </a:cubicBezTo>
                    <a:cubicBezTo>
                      <a:pt x="36" y="45"/>
                      <a:pt x="38" y="50"/>
                      <a:pt x="42" y="51"/>
                    </a:cubicBezTo>
                    <a:cubicBezTo>
                      <a:pt x="46" y="51"/>
                      <a:pt x="51" y="43"/>
                      <a:pt x="50" y="41"/>
                    </a:cubicBezTo>
                    <a:cubicBezTo>
                      <a:pt x="50" y="39"/>
                      <a:pt x="55" y="30"/>
                      <a:pt x="53" y="29"/>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94" name="Freeform 140">
                <a:extLst>
                  <a:ext uri="{FF2B5EF4-FFF2-40B4-BE49-F238E27FC236}">
                    <a16:creationId xmlns:a16="http://schemas.microsoft.com/office/drawing/2014/main" id="{77D17EA3-A50C-46AC-A630-ABF516514396}"/>
                  </a:ext>
                </a:extLst>
              </p:cNvPr>
              <p:cNvSpPr>
                <a:spLocks noEditPoints="1"/>
              </p:cNvSpPr>
              <p:nvPr/>
            </p:nvSpPr>
            <p:spPr bwMode="auto">
              <a:xfrm>
                <a:off x="4605338" y="2030413"/>
                <a:ext cx="309562" cy="542924"/>
              </a:xfrm>
              <a:custGeom>
                <a:avLst/>
                <a:gdLst>
                  <a:gd name="T0" fmla="*/ 137 w 141"/>
                  <a:gd name="T1" fmla="*/ 53 h 247"/>
                  <a:gd name="T2" fmla="*/ 135 w 141"/>
                  <a:gd name="T3" fmla="*/ 33 h 247"/>
                  <a:gd name="T4" fmla="*/ 118 w 141"/>
                  <a:gd name="T5" fmla="*/ 13 h 247"/>
                  <a:gd name="T6" fmla="*/ 99 w 141"/>
                  <a:gd name="T7" fmla="*/ 12 h 247"/>
                  <a:gd name="T8" fmla="*/ 79 w 141"/>
                  <a:gd name="T9" fmla="*/ 12 h 247"/>
                  <a:gd name="T10" fmla="*/ 68 w 141"/>
                  <a:gd name="T11" fmla="*/ 23 h 247"/>
                  <a:gd name="T12" fmla="*/ 56 w 141"/>
                  <a:gd name="T13" fmla="*/ 37 h 247"/>
                  <a:gd name="T14" fmla="*/ 48 w 141"/>
                  <a:gd name="T15" fmla="*/ 52 h 247"/>
                  <a:gd name="T16" fmla="*/ 37 w 141"/>
                  <a:gd name="T17" fmla="*/ 60 h 247"/>
                  <a:gd name="T18" fmla="*/ 29 w 141"/>
                  <a:gd name="T19" fmla="*/ 85 h 247"/>
                  <a:gd name="T20" fmla="*/ 32 w 141"/>
                  <a:gd name="T21" fmla="*/ 97 h 247"/>
                  <a:gd name="T22" fmla="*/ 13 w 141"/>
                  <a:gd name="T23" fmla="*/ 105 h 247"/>
                  <a:gd name="T24" fmla="*/ 12 w 141"/>
                  <a:gd name="T25" fmla="*/ 128 h 247"/>
                  <a:gd name="T26" fmla="*/ 19 w 141"/>
                  <a:gd name="T27" fmla="*/ 147 h 247"/>
                  <a:gd name="T28" fmla="*/ 15 w 141"/>
                  <a:gd name="T29" fmla="*/ 158 h 247"/>
                  <a:gd name="T30" fmla="*/ 8 w 141"/>
                  <a:gd name="T31" fmla="*/ 171 h 247"/>
                  <a:gd name="T32" fmla="*/ 4 w 141"/>
                  <a:gd name="T33" fmla="*/ 188 h 247"/>
                  <a:gd name="T34" fmla="*/ 0 w 141"/>
                  <a:gd name="T35" fmla="*/ 188 h 247"/>
                  <a:gd name="T36" fmla="*/ 9 w 141"/>
                  <a:gd name="T37" fmla="*/ 211 h 247"/>
                  <a:gd name="T38" fmla="*/ 17 w 141"/>
                  <a:gd name="T39" fmla="*/ 230 h 247"/>
                  <a:gd name="T40" fmla="*/ 21 w 141"/>
                  <a:gd name="T41" fmla="*/ 245 h 247"/>
                  <a:gd name="T42" fmla="*/ 34 w 141"/>
                  <a:gd name="T43" fmla="*/ 238 h 247"/>
                  <a:gd name="T44" fmla="*/ 47 w 141"/>
                  <a:gd name="T45" fmla="*/ 233 h 247"/>
                  <a:gd name="T46" fmla="*/ 57 w 141"/>
                  <a:gd name="T47" fmla="*/ 230 h 247"/>
                  <a:gd name="T48" fmla="*/ 59 w 141"/>
                  <a:gd name="T49" fmla="*/ 220 h 247"/>
                  <a:gd name="T50" fmla="*/ 61 w 141"/>
                  <a:gd name="T51" fmla="*/ 196 h 247"/>
                  <a:gd name="T52" fmla="*/ 78 w 141"/>
                  <a:gd name="T53" fmla="*/ 180 h 247"/>
                  <a:gd name="T54" fmla="*/ 74 w 141"/>
                  <a:gd name="T55" fmla="*/ 159 h 247"/>
                  <a:gd name="T56" fmla="*/ 64 w 141"/>
                  <a:gd name="T57" fmla="*/ 144 h 247"/>
                  <a:gd name="T58" fmla="*/ 71 w 141"/>
                  <a:gd name="T59" fmla="*/ 124 h 247"/>
                  <a:gd name="T60" fmla="*/ 85 w 141"/>
                  <a:gd name="T61" fmla="*/ 110 h 247"/>
                  <a:gd name="T62" fmla="*/ 113 w 141"/>
                  <a:gd name="T63" fmla="*/ 91 h 247"/>
                  <a:gd name="T64" fmla="*/ 116 w 141"/>
                  <a:gd name="T65" fmla="*/ 71 h 247"/>
                  <a:gd name="T66" fmla="*/ 135 w 141"/>
                  <a:gd name="T67" fmla="*/ 64 h 247"/>
                  <a:gd name="T68" fmla="*/ 139 w 141"/>
                  <a:gd name="T69" fmla="*/ 59 h 247"/>
                  <a:gd name="T70" fmla="*/ 75 w 141"/>
                  <a:gd name="T71" fmla="*/ 22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1" h="247">
                    <a:moveTo>
                      <a:pt x="139" y="59"/>
                    </a:moveTo>
                    <a:cubicBezTo>
                      <a:pt x="138" y="57"/>
                      <a:pt x="135" y="53"/>
                      <a:pt x="137" y="53"/>
                    </a:cubicBezTo>
                    <a:cubicBezTo>
                      <a:pt x="140" y="53"/>
                      <a:pt x="141" y="45"/>
                      <a:pt x="138" y="43"/>
                    </a:cubicBezTo>
                    <a:cubicBezTo>
                      <a:pt x="135" y="42"/>
                      <a:pt x="138" y="35"/>
                      <a:pt x="135" y="33"/>
                    </a:cubicBezTo>
                    <a:cubicBezTo>
                      <a:pt x="132" y="31"/>
                      <a:pt x="134" y="26"/>
                      <a:pt x="135" y="22"/>
                    </a:cubicBezTo>
                    <a:cubicBezTo>
                      <a:pt x="135" y="19"/>
                      <a:pt x="124" y="15"/>
                      <a:pt x="118" y="13"/>
                    </a:cubicBezTo>
                    <a:cubicBezTo>
                      <a:pt x="113" y="10"/>
                      <a:pt x="110" y="6"/>
                      <a:pt x="105" y="3"/>
                    </a:cubicBezTo>
                    <a:cubicBezTo>
                      <a:pt x="100" y="0"/>
                      <a:pt x="99" y="7"/>
                      <a:pt x="99" y="12"/>
                    </a:cubicBezTo>
                    <a:cubicBezTo>
                      <a:pt x="99" y="16"/>
                      <a:pt x="94" y="16"/>
                      <a:pt x="91" y="14"/>
                    </a:cubicBezTo>
                    <a:cubicBezTo>
                      <a:pt x="88" y="11"/>
                      <a:pt x="84" y="14"/>
                      <a:pt x="79" y="12"/>
                    </a:cubicBezTo>
                    <a:cubicBezTo>
                      <a:pt x="75" y="10"/>
                      <a:pt x="77" y="16"/>
                      <a:pt x="77" y="20"/>
                    </a:cubicBezTo>
                    <a:cubicBezTo>
                      <a:pt x="77" y="23"/>
                      <a:pt x="71" y="23"/>
                      <a:pt x="68" y="23"/>
                    </a:cubicBezTo>
                    <a:cubicBezTo>
                      <a:pt x="65" y="23"/>
                      <a:pt x="60" y="26"/>
                      <a:pt x="60" y="29"/>
                    </a:cubicBezTo>
                    <a:cubicBezTo>
                      <a:pt x="60" y="33"/>
                      <a:pt x="55" y="35"/>
                      <a:pt x="56" y="37"/>
                    </a:cubicBezTo>
                    <a:cubicBezTo>
                      <a:pt x="58" y="40"/>
                      <a:pt x="56" y="42"/>
                      <a:pt x="54" y="43"/>
                    </a:cubicBezTo>
                    <a:cubicBezTo>
                      <a:pt x="52" y="45"/>
                      <a:pt x="49" y="50"/>
                      <a:pt x="48" y="52"/>
                    </a:cubicBezTo>
                    <a:cubicBezTo>
                      <a:pt x="46" y="53"/>
                      <a:pt x="49" y="56"/>
                      <a:pt x="46" y="58"/>
                    </a:cubicBezTo>
                    <a:cubicBezTo>
                      <a:pt x="42" y="60"/>
                      <a:pt x="39" y="59"/>
                      <a:pt x="37" y="60"/>
                    </a:cubicBezTo>
                    <a:cubicBezTo>
                      <a:pt x="35" y="62"/>
                      <a:pt x="37" y="66"/>
                      <a:pt x="37" y="71"/>
                    </a:cubicBezTo>
                    <a:cubicBezTo>
                      <a:pt x="36" y="75"/>
                      <a:pt x="32" y="81"/>
                      <a:pt x="29" y="85"/>
                    </a:cubicBezTo>
                    <a:cubicBezTo>
                      <a:pt x="26" y="89"/>
                      <a:pt x="30" y="90"/>
                      <a:pt x="32" y="91"/>
                    </a:cubicBezTo>
                    <a:cubicBezTo>
                      <a:pt x="33" y="91"/>
                      <a:pt x="33" y="94"/>
                      <a:pt x="32" y="97"/>
                    </a:cubicBezTo>
                    <a:cubicBezTo>
                      <a:pt x="30" y="101"/>
                      <a:pt x="26" y="98"/>
                      <a:pt x="24" y="98"/>
                    </a:cubicBezTo>
                    <a:cubicBezTo>
                      <a:pt x="22" y="97"/>
                      <a:pt x="16" y="100"/>
                      <a:pt x="13" y="105"/>
                    </a:cubicBezTo>
                    <a:cubicBezTo>
                      <a:pt x="10" y="111"/>
                      <a:pt x="11" y="114"/>
                      <a:pt x="12" y="117"/>
                    </a:cubicBezTo>
                    <a:cubicBezTo>
                      <a:pt x="13" y="119"/>
                      <a:pt x="9" y="123"/>
                      <a:pt x="12" y="128"/>
                    </a:cubicBezTo>
                    <a:cubicBezTo>
                      <a:pt x="15" y="133"/>
                      <a:pt x="11" y="134"/>
                      <a:pt x="11" y="139"/>
                    </a:cubicBezTo>
                    <a:cubicBezTo>
                      <a:pt x="12" y="143"/>
                      <a:pt x="18" y="142"/>
                      <a:pt x="19" y="147"/>
                    </a:cubicBezTo>
                    <a:cubicBezTo>
                      <a:pt x="19" y="151"/>
                      <a:pt x="17" y="153"/>
                      <a:pt x="15" y="153"/>
                    </a:cubicBezTo>
                    <a:cubicBezTo>
                      <a:pt x="12" y="153"/>
                      <a:pt x="13" y="157"/>
                      <a:pt x="15" y="158"/>
                    </a:cubicBezTo>
                    <a:cubicBezTo>
                      <a:pt x="17" y="159"/>
                      <a:pt x="17" y="166"/>
                      <a:pt x="16" y="169"/>
                    </a:cubicBezTo>
                    <a:cubicBezTo>
                      <a:pt x="15" y="171"/>
                      <a:pt x="8" y="169"/>
                      <a:pt x="8" y="171"/>
                    </a:cubicBezTo>
                    <a:cubicBezTo>
                      <a:pt x="9" y="174"/>
                      <a:pt x="7" y="178"/>
                      <a:pt x="7" y="180"/>
                    </a:cubicBezTo>
                    <a:cubicBezTo>
                      <a:pt x="7" y="183"/>
                      <a:pt x="6" y="189"/>
                      <a:pt x="4" y="188"/>
                    </a:cubicBezTo>
                    <a:cubicBezTo>
                      <a:pt x="3" y="187"/>
                      <a:pt x="2" y="187"/>
                      <a:pt x="0" y="187"/>
                    </a:cubicBezTo>
                    <a:cubicBezTo>
                      <a:pt x="0" y="188"/>
                      <a:pt x="0" y="188"/>
                      <a:pt x="0" y="188"/>
                    </a:cubicBezTo>
                    <a:cubicBezTo>
                      <a:pt x="0" y="193"/>
                      <a:pt x="2" y="197"/>
                      <a:pt x="5" y="200"/>
                    </a:cubicBezTo>
                    <a:cubicBezTo>
                      <a:pt x="9" y="203"/>
                      <a:pt x="6" y="207"/>
                      <a:pt x="9" y="211"/>
                    </a:cubicBezTo>
                    <a:cubicBezTo>
                      <a:pt x="13" y="216"/>
                      <a:pt x="12" y="219"/>
                      <a:pt x="15" y="222"/>
                    </a:cubicBezTo>
                    <a:cubicBezTo>
                      <a:pt x="19" y="225"/>
                      <a:pt x="19" y="226"/>
                      <a:pt x="17" y="230"/>
                    </a:cubicBezTo>
                    <a:cubicBezTo>
                      <a:pt x="16" y="234"/>
                      <a:pt x="20" y="233"/>
                      <a:pt x="21" y="235"/>
                    </a:cubicBezTo>
                    <a:cubicBezTo>
                      <a:pt x="21" y="238"/>
                      <a:pt x="20" y="242"/>
                      <a:pt x="21" y="245"/>
                    </a:cubicBezTo>
                    <a:cubicBezTo>
                      <a:pt x="22" y="247"/>
                      <a:pt x="24" y="245"/>
                      <a:pt x="30" y="245"/>
                    </a:cubicBezTo>
                    <a:cubicBezTo>
                      <a:pt x="35" y="244"/>
                      <a:pt x="34" y="241"/>
                      <a:pt x="34" y="238"/>
                    </a:cubicBezTo>
                    <a:cubicBezTo>
                      <a:pt x="34" y="235"/>
                      <a:pt x="37" y="236"/>
                      <a:pt x="37" y="234"/>
                    </a:cubicBezTo>
                    <a:cubicBezTo>
                      <a:pt x="38" y="232"/>
                      <a:pt x="43" y="232"/>
                      <a:pt x="47" y="233"/>
                    </a:cubicBezTo>
                    <a:cubicBezTo>
                      <a:pt x="50" y="235"/>
                      <a:pt x="52" y="232"/>
                      <a:pt x="53" y="228"/>
                    </a:cubicBezTo>
                    <a:cubicBezTo>
                      <a:pt x="54" y="224"/>
                      <a:pt x="56" y="229"/>
                      <a:pt x="57" y="230"/>
                    </a:cubicBezTo>
                    <a:cubicBezTo>
                      <a:pt x="58" y="231"/>
                      <a:pt x="62" y="224"/>
                      <a:pt x="63" y="219"/>
                    </a:cubicBezTo>
                    <a:cubicBezTo>
                      <a:pt x="65" y="215"/>
                      <a:pt x="63" y="216"/>
                      <a:pt x="59" y="220"/>
                    </a:cubicBezTo>
                    <a:cubicBezTo>
                      <a:pt x="56" y="224"/>
                      <a:pt x="58" y="216"/>
                      <a:pt x="59" y="212"/>
                    </a:cubicBezTo>
                    <a:cubicBezTo>
                      <a:pt x="61" y="209"/>
                      <a:pt x="61" y="198"/>
                      <a:pt x="61" y="196"/>
                    </a:cubicBezTo>
                    <a:cubicBezTo>
                      <a:pt x="62" y="194"/>
                      <a:pt x="63" y="190"/>
                      <a:pt x="67" y="189"/>
                    </a:cubicBezTo>
                    <a:cubicBezTo>
                      <a:pt x="72" y="188"/>
                      <a:pt x="79" y="182"/>
                      <a:pt x="78" y="180"/>
                    </a:cubicBezTo>
                    <a:cubicBezTo>
                      <a:pt x="77" y="177"/>
                      <a:pt x="84" y="173"/>
                      <a:pt x="84" y="171"/>
                    </a:cubicBezTo>
                    <a:cubicBezTo>
                      <a:pt x="84" y="168"/>
                      <a:pt x="76" y="160"/>
                      <a:pt x="74" y="159"/>
                    </a:cubicBezTo>
                    <a:cubicBezTo>
                      <a:pt x="71" y="157"/>
                      <a:pt x="65" y="158"/>
                      <a:pt x="66" y="157"/>
                    </a:cubicBezTo>
                    <a:cubicBezTo>
                      <a:pt x="66" y="155"/>
                      <a:pt x="65" y="148"/>
                      <a:pt x="64" y="144"/>
                    </a:cubicBezTo>
                    <a:cubicBezTo>
                      <a:pt x="64" y="140"/>
                      <a:pt x="68" y="136"/>
                      <a:pt x="68" y="133"/>
                    </a:cubicBezTo>
                    <a:cubicBezTo>
                      <a:pt x="68" y="129"/>
                      <a:pt x="68" y="125"/>
                      <a:pt x="71" y="124"/>
                    </a:cubicBezTo>
                    <a:cubicBezTo>
                      <a:pt x="75" y="123"/>
                      <a:pt x="73" y="120"/>
                      <a:pt x="77" y="119"/>
                    </a:cubicBezTo>
                    <a:cubicBezTo>
                      <a:pt x="81" y="118"/>
                      <a:pt x="80" y="112"/>
                      <a:pt x="85" y="110"/>
                    </a:cubicBezTo>
                    <a:cubicBezTo>
                      <a:pt x="89" y="108"/>
                      <a:pt x="89" y="107"/>
                      <a:pt x="95" y="104"/>
                    </a:cubicBezTo>
                    <a:cubicBezTo>
                      <a:pt x="101" y="101"/>
                      <a:pt x="111" y="95"/>
                      <a:pt x="113" y="91"/>
                    </a:cubicBezTo>
                    <a:cubicBezTo>
                      <a:pt x="114" y="88"/>
                      <a:pt x="107" y="84"/>
                      <a:pt x="111" y="80"/>
                    </a:cubicBezTo>
                    <a:cubicBezTo>
                      <a:pt x="116" y="77"/>
                      <a:pt x="112" y="72"/>
                      <a:pt x="116" y="71"/>
                    </a:cubicBezTo>
                    <a:cubicBezTo>
                      <a:pt x="119" y="70"/>
                      <a:pt x="121" y="68"/>
                      <a:pt x="123" y="65"/>
                    </a:cubicBezTo>
                    <a:cubicBezTo>
                      <a:pt x="126" y="63"/>
                      <a:pt x="129" y="65"/>
                      <a:pt x="135" y="64"/>
                    </a:cubicBezTo>
                    <a:cubicBezTo>
                      <a:pt x="137" y="64"/>
                      <a:pt x="139" y="64"/>
                      <a:pt x="141" y="64"/>
                    </a:cubicBezTo>
                    <a:cubicBezTo>
                      <a:pt x="141" y="62"/>
                      <a:pt x="140" y="60"/>
                      <a:pt x="139" y="59"/>
                    </a:cubicBezTo>
                    <a:close/>
                    <a:moveTo>
                      <a:pt x="83" y="205"/>
                    </a:moveTo>
                    <a:cubicBezTo>
                      <a:pt x="77" y="206"/>
                      <a:pt x="74" y="218"/>
                      <a:pt x="75" y="220"/>
                    </a:cubicBezTo>
                    <a:cubicBezTo>
                      <a:pt x="77" y="222"/>
                      <a:pt x="89" y="205"/>
                      <a:pt x="83" y="205"/>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95" name="Freeform 141">
                <a:extLst>
                  <a:ext uri="{FF2B5EF4-FFF2-40B4-BE49-F238E27FC236}">
                    <a16:creationId xmlns:a16="http://schemas.microsoft.com/office/drawing/2014/main" id="{A291BE3B-8929-4FB6-A8D8-0BE72F863FDE}"/>
                  </a:ext>
                </a:extLst>
              </p:cNvPr>
              <p:cNvSpPr>
                <a:spLocks noEditPoints="1"/>
              </p:cNvSpPr>
              <p:nvPr/>
            </p:nvSpPr>
            <p:spPr bwMode="auto">
              <a:xfrm>
                <a:off x="4859338" y="2414588"/>
                <a:ext cx="157162" cy="74613"/>
              </a:xfrm>
              <a:custGeom>
                <a:avLst/>
                <a:gdLst>
                  <a:gd name="T0" fmla="*/ 66 w 71"/>
                  <a:gd name="T1" fmla="*/ 9 h 34"/>
                  <a:gd name="T2" fmla="*/ 68 w 71"/>
                  <a:gd name="T3" fmla="*/ 2 h 34"/>
                  <a:gd name="T4" fmla="*/ 66 w 71"/>
                  <a:gd name="T5" fmla="*/ 3 h 34"/>
                  <a:gd name="T6" fmla="*/ 44 w 71"/>
                  <a:gd name="T7" fmla="*/ 1 h 34"/>
                  <a:gd name="T8" fmla="*/ 23 w 71"/>
                  <a:gd name="T9" fmla="*/ 5 h 34"/>
                  <a:gd name="T10" fmla="*/ 17 w 71"/>
                  <a:gd name="T11" fmla="*/ 11 h 34"/>
                  <a:gd name="T12" fmla="*/ 19 w 71"/>
                  <a:gd name="T13" fmla="*/ 19 h 34"/>
                  <a:gd name="T14" fmla="*/ 26 w 71"/>
                  <a:gd name="T15" fmla="*/ 22 h 34"/>
                  <a:gd name="T16" fmla="*/ 28 w 71"/>
                  <a:gd name="T17" fmla="*/ 27 h 34"/>
                  <a:gd name="T18" fmla="*/ 28 w 71"/>
                  <a:gd name="T19" fmla="*/ 27 h 34"/>
                  <a:gd name="T20" fmla="*/ 40 w 71"/>
                  <a:gd name="T21" fmla="*/ 27 h 34"/>
                  <a:gd name="T22" fmla="*/ 51 w 71"/>
                  <a:gd name="T23" fmla="*/ 34 h 34"/>
                  <a:gd name="T24" fmla="*/ 62 w 71"/>
                  <a:gd name="T25" fmla="*/ 34 h 34"/>
                  <a:gd name="T26" fmla="*/ 62 w 71"/>
                  <a:gd name="T27" fmla="*/ 31 h 34"/>
                  <a:gd name="T28" fmla="*/ 65 w 71"/>
                  <a:gd name="T29" fmla="*/ 27 h 34"/>
                  <a:gd name="T30" fmla="*/ 63 w 71"/>
                  <a:gd name="T31" fmla="*/ 21 h 34"/>
                  <a:gd name="T32" fmla="*/ 62 w 71"/>
                  <a:gd name="T33" fmla="*/ 15 h 34"/>
                  <a:gd name="T34" fmla="*/ 66 w 71"/>
                  <a:gd name="T35" fmla="*/ 9 h 34"/>
                  <a:gd name="T36" fmla="*/ 7 w 71"/>
                  <a:gd name="T37" fmla="*/ 17 h 34"/>
                  <a:gd name="T38" fmla="*/ 2 w 71"/>
                  <a:gd name="T39" fmla="*/ 27 h 34"/>
                  <a:gd name="T40" fmla="*/ 14 w 71"/>
                  <a:gd name="T41" fmla="*/ 19 h 34"/>
                  <a:gd name="T42" fmla="*/ 7 w 71"/>
                  <a:gd name="T43" fmla="*/ 17 h 34"/>
                  <a:gd name="T44" fmla="*/ 12 w 71"/>
                  <a:gd name="T45" fmla="*/ 12 h 34"/>
                  <a:gd name="T46" fmla="*/ 5 w 71"/>
                  <a:gd name="T47" fmla="*/ 13 h 34"/>
                  <a:gd name="T48" fmla="*/ 12 w 71"/>
                  <a:gd name="T49"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1" h="34">
                    <a:moveTo>
                      <a:pt x="66" y="9"/>
                    </a:moveTo>
                    <a:cubicBezTo>
                      <a:pt x="67" y="6"/>
                      <a:pt x="71" y="6"/>
                      <a:pt x="68" y="2"/>
                    </a:cubicBezTo>
                    <a:cubicBezTo>
                      <a:pt x="68" y="2"/>
                      <a:pt x="67" y="3"/>
                      <a:pt x="66" y="3"/>
                    </a:cubicBezTo>
                    <a:cubicBezTo>
                      <a:pt x="61" y="4"/>
                      <a:pt x="50" y="0"/>
                      <a:pt x="44" y="1"/>
                    </a:cubicBezTo>
                    <a:cubicBezTo>
                      <a:pt x="38" y="2"/>
                      <a:pt x="26" y="2"/>
                      <a:pt x="23" y="5"/>
                    </a:cubicBezTo>
                    <a:cubicBezTo>
                      <a:pt x="21" y="8"/>
                      <a:pt x="13" y="9"/>
                      <a:pt x="17" y="11"/>
                    </a:cubicBezTo>
                    <a:cubicBezTo>
                      <a:pt x="20" y="14"/>
                      <a:pt x="17" y="15"/>
                      <a:pt x="19" y="19"/>
                    </a:cubicBezTo>
                    <a:cubicBezTo>
                      <a:pt x="21" y="22"/>
                      <a:pt x="22" y="23"/>
                      <a:pt x="26" y="22"/>
                    </a:cubicBezTo>
                    <a:cubicBezTo>
                      <a:pt x="29" y="22"/>
                      <a:pt x="31" y="23"/>
                      <a:pt x="28" y="27"/>
                    </a:cubicBezTo>
                    <a:cubicBezTo>
                      <a:pt x="28" y="27"/>
                      <a:pt x="28" y="27"/>
                      <a:pt x="28" y="27"/>
                    </a:cubicBezTo>
                    <a:cubicBezTo>
                      <a:pt x="33" y="27"/>
                      <a:pt x="39" y="26"/>
                      <a:pt x="40" y="27"/>
                    </a:cubicBezTo>
                    <a:cubicBezTo>
                      <a:pt x="41" y="28"/>
                      <a:pt x="49" y="34"/>
                      <a:pt x="51" y="34"/>
                    </a:cubicBezTo>
                    <a:cubicBezTo>
                      <a:pt x="52" y="33"/>
                      <a:pt x="58" y="34"/>
                      <a:pt x="62" y="34"/>
                    </a:cubicBezTo>
                    <a:cubicBezTo>
                      <a:pt x="61" y="33"/>
                      <a:pt x="62" y="32"/>
                      <a:pt x="62" y="31"/>
                    </a:cubicBezTo>
                    <a:cubicBezTo>
                      <a:pt x="64" y="30"/>
                      <a:pt x="67" y="30"/>
                      <a:pt x="65" y="27"/>
                    </a:cubicBezTo>
                    <a:cubicBezTo>
                      <a:pt x="64" y="25"/>
                      <a:pt x="63" y="24"/>
                      <a:pt x="63" y="21"/>
                    </a:cubicBezTo>
                    <a:cubicBezTo>
                      <a:pt x="63" y="18"/>
                      <a:pt x="62" y="17"/>
                      <a:pt x="62" y="15"/>
                    </a:cubicBezTo>
                    <a:cubicBezTo>
                      <a:pt x="62" y="13"/>
                      <a:pt x="64" y="12"/>
                      <a:pt x="66" y="9"/>
                    </a:cubicBezTo>
                    <a:close/>
                    <a:moveTo>
                      <a:pt x="7" y="17"/>
                    </a:moveTo>
                    <a:cubicBezTo>
                      <a:pt x="1" y="19"/>
                      <a:pt x="0" y="27"/>
                      <a:pt x="2" y="27"/>
                    </a:cubicBezTo>
                    <a:cubicBezTo>
                      <a:pt x="5" y="27"/>
                      <a:pt x="12" y="21"/>
                      <a:pt x="14" y="19"/>
                    </a:cubicBezTo>
                    <a:cubicBezTo>
                      <a:pt x="16" y="18"/>
                      <a:pt x="13" y="16"/>
                      <a:pt x="7" y="17"/>
                    </a:cubicBezTo>
                    <a:close/>
                    <a:moveTo>
                      <a:pt x="12" y="12"/>
                    </a:moveTo>
                    <a:cubicBezTo>
                      <a:pt x="13" y="10"/>
                      <a:pt x="2" y="11"/>
                      <a:pt x="5" y="13"/>
                    </a:cubicBezTo>
                    <a:cubicBezTo>
                      <a:pt x="7" y="15"/>
                      <a:pt x="11" y="15"/>
                      <a:pt x="12" y="12"/>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96" name="Freeform 142">
                <a:extLst>
                  <a:ext uri="{FF2B5EF4-FFF2-40B4-BE49-F238E27FC236}">
                    <a16:creationId xmlns:a16="http://schemas.microsoft.com/office/drawing/2014/main" id="{0FBDA82C-2A45-460E-B1F0-38072E928787}"/>
                  </a:ext>
                </a:extLst>
              </p:cNvPr>
              <p:cNvSpPr>
                <a:spLocks/>
              </p:cNvSpPr>
              <p:nvPr/>
            </p:nvSpPr>
            <p:spPr bwMode="auto">
              <a:xfrm>
                <a:off x="5148263" y="3990975"/>
                <a:ext cx="196850" cy="241300"/>
              </a:xfrm>
              <a:custGeom>
                <a:avLst/>
                <a:gdLst>
                  <a:gd name="T0" fmla="*/ 80 w 90"/>
                  <a:gd name="T1" fmla="*/ 25 h 110"/>
                  <a:gd name="T2" fmla="*/ 85 w 90"/>
                  <a:gd name="T3" fmla="*/ 17 h 110"/>
                  <a:gd name="T4" fmla="*/ 90 w 90"/>
                  <a:gd name="T5" fmla="*/ 9 h 110"/>
                  <a:gd name="T6" fmla="*/ 85 w 90"/>
                  <a:gd name="T7" fmla="*/ 11 h 110"/>
                  <a:gd name="T8" fmla="*/ 79 w 90"/>
                  <a:gd name="T9" fmla="*/ 9 h 110"/>
                  <a:gd name="T10" fmla="*/ 69 w 90"/>
                  <a:gd name="T11" fmla="*/ 11 h 110"/>
                  <a:gd name="T12" fmla="*/ 62 w 90"/>
                  <a:gd name="T13" fmla="*/ 17 h 110"/>
                  <a:gd name="T14" fmla="*/ 49 w 90"/>
                  <a:gd name="T15" fmla="*/ 14 h 110"/>
                  <a:gd name="T16" fmla="*/ 36 w 90"/>
                  <a:gd name="T17" fmla="*/ 7 h 110"/>
                  <a:gd name="T18" fmla="*/ 24 w 90"/>
                  <a:gd name="T19" fmla="*/ 5 h 110"/>
                  <a:gd name="T20" fmla="*/ 18 w 90"/>
                  <a:gd name="T21" fmla="*/ 1 h 110"/>
                  <a:gd name="T22" fmla="*/ 11 w 90"/>
                  <a:gd name="T23" fmla="*/ 1 h 110"/>
                  <a:gd name="T24" fmla="*/ 2 w 90"/>
                  <a:gd name="T25" fmla="*/ 7 h 110"/>
                  <a:gd name="T26" fmla="*/ 1 w 90"/>
                  <a:gd name="T27" fmla="*/ 9 h 110"/>
                  <a:gd name="T28" fmla="*/ 6 w 90"/>
                  <a:gd name="T29" fmla="*/ 13 h 110"/>
                  <a:gd name="T30" fmla="*/ 7 w 90"/>
                  <a:gd name="T31" fmla="*/ 21 h 110"/>
                  <a:gd name="T32" fmla="*/ 12 w 90"/>
                  <a:gd name="T33" fmla="*/ 25 h 110"/>
                  <a:gd name="T34" fmla="*/ 11 w 90"/>
                  <a:gd name="T35" fmla="*/ 35 h 110"/>
                  <a:gd name="T36" fmla="*/ 3 w 90"/>
                  <a:gd name="T37" fmla="*/ 48 h 110"/>
                  <a:gd name="T38" fmla="*/ 0 w 90"/>
                  <a:gd name="T39" fmla="*/ 55 h 110"/>
                  <a:gd name="T40" fmla="*/ 8 w 90"/>
                  <a:gd name="T41" fmla="*/ 59 h 110"/>
                  <a:gd name="T42" fmla="*/ 0 w 90"/>
                  <a:gd name="T43" fmla="*/ 66 h 110"/>
                  <a:gd name="T44" fmla="*/ 0 w 90"/>
                  <a:gd name="T45" fmla="*/ 67 h 110"/>
                  <a:gd name="T46" fmla="*/ 42 w 90"/>
                  <a:gd name="T47" fmla="*/ 90 h 110"/>
                  <a:gd name="T48" fmla="*/ 42 w 90"/>
                  <a:gd name="T49" fmla="*/ 97 h 110"/>
                  <a:gd name="T50" fmla="*/ 60 w 90"/>
                  <a:gd name="T51" fmla="*/ 110 h 110"/>
                  <a:gd name="T52" fmla="*/ 72 w 90"/>
                  <a:gd name="T53" fmla="*/ 86 h 110"/>
                  <a:gd name="T54" fmla="*/ 79 w 90"/>
                  <a:gd name="T55" fmla="*/ 80 h 110"/>
                  <a:gd name="T56" fmla="*/ 85 w 90"/>
                  <a:gd name="T57" fmla="*/ 76 h 110"/>
                  <a:gd name="T58" fmla="*/ 86 w 90"/>
                  <a:gd name="T59" fmla="*/ 75 h 110"/>
                  <a:gd name="T60" fmla="*/ 80 w 90"/>
                  <a:gd name="T61" fmla="*/ 66 h 110"/>
                  <a:gd name="T62" fmla="*/ 80 w 90"/>
                  <a:gd name="T63" fmla="*/ 2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0" h="110">
                    <a:moveTo>
                      <a:pt x="80" y="25"/>
                    </a:moveTo>
                    <a:cubicBezTo>
                      <a:pt x="85" y="17"/>
                      <a:pt x="85" y="17"/>
                      <a:pt x="85" y="17"/>
                    </a:cubicBezTo>
                    <a:cubicBezTo>
                      <a:pt x="90" y="9"/>
                      <a:pt x="90" y="9"/>
                      <a:pt x="90" y="9"/>
                    </a:cubicBezTo>
                    <a:cubicBezTo>
                      <a:pt x="88" y="10"/>
                      <a:pt x="85" y="11"/>
                      <a:pt x="85" y="11"/>
                    </a:cubicBezTo>
                    <a:cubicBezTo>
                      <a:pt x="83" y="12"/>
                      <a:pt x="80" y="10"/>
                      <a:pt x="79" y="9"/>
                    </a:cubicBezTo>
                    <a:cubicBezTo>
                      <a:pt x="78" y="7"/>
                      <a:pt x="73" y="8"/>
                      <a:pt x="69" y="11"/>
                    </a:cubicBezTo>
                    <a:cubicBezTo>
                      <a:pt x="65" y="13"/>
                      <a:pt x="63" y="18"/>
                      <a:pt x="62" y="17"/>
                    </a:cubicBezTo>
                    <a:cubicBezTo>
                      <a:pt x="60" y="16"/>
                      <a:pt x="51" y="14"/>
                      <a:pt x="49" y="14"/>
                    </a:cubicBezTo>
                    <a:cubicBezTo>
                      <a:pt x="46" y="14"/>
                      <a:pt x="38" y="9"/>
                      <a:pt x="36" y="7"/>
                    </a:cubicBezTo>
                    <a:cubicBezTo>
                      <a:pt x="33" y="5"/>
                      <a:pt x="26" y="6"/>
                      <a:pt x="24" y="5"/>
                    </a:cubicBezTo>
                    <a:cubicBezTo>
                      <a:pt x="23" y="4"/>
                      <a:pt x="19" y="3"/>
                      <a:pt x="18" y="1"/>
                    </a:cubicBezTo>
                    <a:cubicBezTo>
                      <a:pt x="17" y="0"/>
                      <a:pt x="14" y="0"/>
                      <a:pt x="11" y="1"/>
                    </a:cubicBezTo>
                    <a:cubicBezTo>
                      <a:pt x="9" y="1"/>
                      <a:pt x="3" y="5"/>
                      <a:pt x="2" y="7"/>
                    </a:cubicBezTo>
                    <a:cubicBezTo>
                      <a:pt x="2" y="7"/>
                      <a:pt x="1" y="8"/>
                      <a:pt x="1" y="9"/>
                    </a:cubicBezTo>
                    <a:cubicBezTo>
                      <a:pt x="6" y="13"/>
                      <a:pt x="6" y="13"/>
                      <a:pt x="6" y="13"/>
                    </a:cubicBezTo>
                    <a:cubicBezTo>
                      <a:pt x="7" y="21"/>
                      <a:pt x="7" y="21"/>
                      <a:pt x="7" y="21"/>
                    </a:cubicBezTo>
                    <a:cubicBezTo>
                      <a:pt x="12" y="25"/>
                      <a:pt x="12" y="25"/>
                      <a:pt x="12" y="25"/>
                    </a:cubicBezTo>
                    <a:cubicBezTo>
                      <a:pt x="12" y="25"/>
                      <a:pt x="12" y="30"/>
                      <a:pt x="11" y="35"/>
                    </a:cubicBezTo>
                    <a:cubicBezTo>
                      <a:pt x="10" y="39"/>
                      <a:pt x="6" y="45"/>
                      <a:pt x="3" y="48"/>
                    </a:cubicBezTo>
                    <a:cubicBezTo>
                      <a:pt x="3" y="49"/>
                      <a:pt x="1" y="51"/>
                      <a:pt x="0" y="55"/>
                    </a:cubicBezTo>
                    <a:cubicBezTo>
                      <a:pt x="5" y="56"/>
                      <a:pt x="8" y="58"/>
                      <a:pt x="8" y="59"/>
                    </a:cubicBezTo>
                    <a:cubicBezTo>
                      <a:pt x="7" y="62"/>
                      <a:pt x="0" y="60"/>
                      <a:pt x="0" y="66"/>
                    </a:cubicBezTo>
                    <a:cubicBezTo>
                      <a:pt x="0" y="67"/>
                      <a:pt x="0" y="67"/>
                      <a:pt x="0" y="67"/>
                    </a:cubicBezTo>
                    <a:cubicBezTo>
                      <a:pt x="42" y="90"/>
                      <a:pt x="42" y="90"/>
                      <a:pt x="42" y="90"/>
                    </a:cubicBezTo>
                    <a:cubicBezTo>
                      <a:pt x="42" y="97"/>
                      <a:pt x="42" y="97"/>
                      <a:pt x="42" y="97"/>
                    </a:cubicBezTo>
                    <a:cubicBezTo>
                      <a:pt x="42" y="97"/>
                      <a:pt x="51" y="104"/>
                      <a:pt x="60" y="110"/>
                    </a:cubicBezTo>
                    <a:cubicBezTo>
                      <a:pt x="65" y="100"/>
                      <a:pt x="70" y="88"/>
                      <a:pt x="72" y="86"/>
                    </a:cubicBezTo>
                    <a:cubicBezTo>
                      <a:pt x="74" y="82"/>
                      <a:pt x="77" y="83"/>
                      <a:pt x="79" y="80"/>
                    </a:cubicBezTo>
                    <a:cubicBezTo>
                      <a:pt x="81" y="77"/>
                      <a:pt x="82" y="81"/>
                      <a:pt x="85" y="76"/>
                    </a:cubicBezTo>
                    <a:cubicBezTo>
                      <a:pt x="85" y="76"/>
                      <a:pt x="85" y="75"/>
                      <a:pt x="86" y="75"/>
                    </a:cubicBezTo>
                    <a:cubicBezTo>
                      <a:pt x="80" y="66"/>
                      <a:pt x="80" y="66"/>
                      <a:pt x="80" y="66"/>
                    </a:cubicBezTo>
                    <a:lnTo>
                      <a:pt x="80" y="25"/>
                    </a:ln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97" name="Freeform 143">
                <a:extLst>
                  <a:ext uri="{FF2B5EF4-FFF2-40B4-BE49-F238E27FC236}">
                    <a16:creationId xmlns:a16="http://schemas.microsoft.com/office/drawing/2014/main" id="{49ED37A0-9E4E-4F19-AF25-C3BE5B191A72}"/>
                  </a:ext>
                </a:extLst>
              </p:cNvPr>
              <p:cNvSpPr>
                <a:spLocks/>
              </p:cNvSpPr>
              <p:nvPr/>
            </p:nvSpPr>
            <p:spPr bwMode="auto">
              <a:xfrm>
                <a:off x="5037138" y="4010025"/>
                <a:ext cx="136525" cy="138113"/>
              </a:xfrm>
              <a:custGeom>
                <a:avLst/>
                <a:gdLst>
                  <a:gd name="T0" fmla="*/ 57 w 62"/>
                  <a:gd name="T1" fmla="*/ 12 h 63"/>
                  <a:gd name="T2" fmla="*/ 56 w 62"/>
                  <a:gd name="T3" fmla="*/ 4 h 63"/>
                  <a:gd name="T4" fmla="*/ 51 w 62"/>
                  <a:gd name="T5" fmla="*/ 0 h 63"/>
                  <a:gd name="T6" fmla="*/ 47 w 62"/>
                  <a:gd name="T7" fmla="*/ 3 h 63"/>
                  <a:gd name="T8" fmla="*/ 40 w 62"/>
                  <a:gd name="T9" fmla="*/ 4 h 63"/>
                  <a:gd name="T10" fmla="*/ 32 w 62"/>
                  <a:gd name="T11" fmla="*/ 6 h 63"/>
                  <a:gd name="T12" fmla="*/ 25 w 62"/>
                  <a:gd name="T13" fmla="*/ 4 h 63"/>
                  <a:gd name="T14" fmla="*/ 16 w 62"/>
                  <a:gd name="T15" fmla="*/ 6 h 63"/>
                  <a:gd name="T16" fmla="*/ 15 w 62"/>
                  <a:gd name="T17" fmla="*/ 16 h 63"/>
                  <a:gd name="T18" fmla="*/ 19 w 62"/>
                  <a:gd name="T19" fmla="*/ 22 h 63"/>
                  <a:gd name="T20" fmla="*/ 16 w 62"/>
                  <a:gd name="T21" fmla="*/ 27 h 63"/>
                  <a:gd name="T22" fmla="*/ 11 w 62"/>
                  <a:gd name="T23" fmla="*/ 31 h 63"/>
                  <a:gd name="T24" fmla="*/ 7 w 62"/>
                  <a:gd name="T25" fmla="*/ 37 h 63"/>
                  <a:gd name="T26" fmla="*/ 4 w 62"/>
                  <a:gd name="T27" fmla="*/ 45 h 63"/>
                  <a:gd name="T28" fmla="*/ 2 w 62"/>
                  <a:gd name="T29" fmla="*/ 55 h 63"/>
                  <a:gd name="T30" fmla="*/ 0 w 62"/>
                  <a:gd name="T31" fmla="*/ 63 h 63"/>
                  <a:gd name="T32" fmla="*/ 6 w 62"/>
                  <a:gd name="T33" fmla="*/ 62 h 63"/>
                  <a:gd name="T34" fmla="*/ 17 w 62"/>
                  <a:gd name="T35" fmla="*/ 58 h 63"/>
                  <a:gd name="T36" fmla="*/ 27 w 62"/>
                  <a:gd name="T37" fmla="*/ 58 h 63"/>
                  <a:gd name="T38" fmla="*/ 35 w 62"/>
                  <a:gd name="T39" fmla="*/ 45 h 63"/>
                  <a:gd name="T40" fmla="*/ 50 w 62"/>
                  <a:gd name="T41" fmla="*/ 46 h 63"/>
                  <a:gd name="T42" fmla="*/ 53 w 62"/>
                  <a:gd name="T43" fmla="*/ 39 h 63"/>
                  <a:gd name="T44" fmla="*/ 61 w 62"/>
                  <a:gd name="T45" fmla="*/ 26 h 63"/>
                  <a:gd name="T46" fmla="*/ 62 w 62"/>
                  <a:gd name="T47" fmla="*/ 16 h 63"/>
                  <a:gd name="T48" fmla="*/ 57 w 62"/>
                  <a:gd name="T49" fmla="*/ 1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63">
                    <a:moveTo>
                      <a:pt x="57" y="12"/>
                    </a:moveTo>
                    <a:cubicBezTo>
                      <a:pt x="56" y="4"/>
                      <a:pt x="56" y="4"/>
                      <a:pt x="56" y="4"/>
                    </a:cubicBezTo>
                    <a:cubicBezTo>
                      <a:pt x="51" y="0"/>
                      <a:pt x="51" y="0"/>
                      <a:pt x="51" y="0"/>
                    </a:cubicBezTo>
                    <a:cubicBezTo>
                      <a:pt x="49" y="1"/>
                      <a:pt x="47" y="2"/>
                      <a:pt x="47" y="3"/>
                    </a:cubicBezTo>
                    <a:cubicBezTo>
                      <a:pt x="47" y="5"/>
                      <a:pt x="42" y="5"/>
                      <a:pt x="40" y="4"/>
                    </a:cubicBezTo>
                    <a:cubicBezTo>
                      <a:pt x="38" y="3"/>
                      <a:pt x="33" y="5"/>
                      <a:pt x="32" y="6"/>
                    </a:cubicBezTo>
                    <a:cubicBezTo>
                      <a:pt x="31" y="8"/>
                      <a:pt x="27" y="4"/>
                      <a:pt x="25" y="4"/>
                    </a:cubicBezTo>
                    <a:cubicBezTo>
                      <a:pt x="22" y="4"/>
                      <a:pt x="16" y="6"/>
                      <a:pt x="16" y="6"/>
                    </a:cubicBezTo>
                    <a:cubicBezTo>
                      <a:pt x="16" y="6"/>
                      <a:pt x="15" y="13"/>
                      <a:pt x="15" y="16"/>
                    </a:cubicBezTo>
                    <a:cubicBezTo>
                      <a:pt x="15" y="19"/>
                      <a:pt x="19" y="19"/>
                      <a:pt x="19" y="22"/>
                    </a:cubicBezTo>
                    <a:cubicBezTo>
                      <a:pt x="19" y="24"/>
                      <a:pt x="16" y="26"/>
                      <a:pt x="16" y="27"/>
                    </a:cubicBezTo>
                    <a:cubicBezTo>
                      <a:pt x="15" y="29"/>
                      <a:pt x="13" y="30"/>
                      <a:pt x="11" y="31"/>
                    </a:cubicBezTo>
                    <a:cubicBezTo>
                      <a:pt x="8" y="31"/>
                      <a:pt x="9" y="35"/>
                      <a:pt x="7" y="37"/>
                    </a:cubicBezTo>
                    <a:cubicBezTo>
                      <a:pt x="5" y="38"/>
                      <a:pt x="5" y="42"/>
                      <a:pt x="4" y="45"/>
                    </a:cubicBezTo>
                    <a:cubicBezTo>
                      <a:pt x="3" y="48"/>
                      <a:pt x="2" y="51"/>
                      <a:pt x="2" y="55"/>
                    </a:cubicBezTo>
                    <a:cubicBezTo>
                      <a:pt x="2" y="57"/>
                      <a:pt x="2" y="61"/>
                      <a:pt x="0" y="63"/>
                    </a:cubicBezTo>
                    <a:cubicBezTo>
                      <a:pt x="3" y="63"/>
                      <a:pt x="4" y="63"/>
                      <a:pt x="6" y="62"/>
                    </a:cubicBezTo>
                    <a:cubicBezTo>
                      <a:pt x="8" y="61"/>
                      <a:pt x="17" y="58"/>
                      <a:pt x="17" y="58"/>
                    </a:cubicBezTo>
                    <a:cubicBezTo>
                      <a:pt x="27" y="58"/>
                      <a:pt x="27" y="58"/>
                      <a:pt x="27" y="58"/>
                    </a:cubicBezTo>
                    <a:cubicBezTo>
                      <a:pt x="29" y="52"/>
                      <a:pt x="32" y="46"/>
                      <a:pt x="35" y="45"/>
                    </a:cubicBezTo>
                    <a:cubicBezTo>
                      <a:pt x="39" y="44"/>
                      <a:pt x="45" y="45"/>
                      <a:pt x="50" y="46"/>
                    </a:cubicBezTo>
                    <a:cubicBezTo>
                      <a:pt x="51" y="42"/>
                      <a:pt x="53" y="40"/>
                      <a:pt x="53" y="39"/>
                    </a:cubicBezTo>
                    <a:cubicBezTo>
                      <a:pt x="56" y="36"/>
                      <a:pt x="60" y="30"/>
                      <a:pt x="61" y="26"/>
                    </a:cubicBezTo>
                    <a:cubicBezTo>
                      <a:pt x="62" y="21"/>
                      <a:pt x="62" y="16"/>
                      <a:pt x="62" y="16"/>
                    </a:cubicBezTo>
                    <a:lnTo>
                      <a:pt x="57" y="12"/>
                    </a:ln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98" name="Freeform 144">
                <a:extLst>
                  <a:ext uri="{FF2B5EF4-FFF2-40B4-BE49-F238E27FC236}">
                    <a16:creationId xmlns:a16="http://schemas.microsoft.com/office/drawing/2014/main" id="{E11511DD-6C8C-41C1-99EA-96E24317589D}"/>
                  </a:ext>
                </a:extLst>
              </p:cNvPr>
              <p:cNvSpPr>
                <a:spLocks/>
              </p:cNvSpPr>
              <p:nvPr/>
            </p:nvSpPr>
            <p:spPr bwMode="auto">
              <a:xfrm>
                <a:off x="5705475" y="2894013"/>
                <a:ext cx="436562" cy="255588"/>
              </a:xfrm>
              <a:custGeom>
                <a:avLst/>
                <a:gdLst>
                  <a:gd name="T0" fmla="*/ 194 w 199"/>
                  <a:gd name="T1" fmla="*/ 66 h 117"/>
                  <a:gd name="T2" fmla="*/ 178 w 199"/>
                  <a:gd name="T3" fmla="*/ 58 h 117"/>
                  <a:gd name="T4" fmla="*/ 169 w 199"/>
                  <a:gd name="T5" fmla="*/ 59 h 117"/>
                  <a:gd name="T6" fmla="*/ 159 w 199"/>
                  <a:gd name="T7" fmla="*/ 56 h 117"/>
                  <a:gd name="T8" fmla="*/ 147 w 199"/>
                  <a:gd name="T9" fmla="*/ 65 h 117"/>
                  <a:gd name="T10" fmla="*/ 142 w 199"/>
                  <a:gd name="T11" fmla="*/ 66 h 117"/>
                  <a:gd name="T12" fmla="*/ 132 w 199"/>
                  <a:gd name="T13" fmla="*/ 61 h 117"/>
                  <a:gd name="T14" fmla="*/ 123 w 199"/>
                  <a:gd name="T15" fmla="*/ 58 h 117"/>
                  <a:gd name="T16" fmla="*/ 116 w 199"/>
                  <a:gd name="T17" fmla="*/ 46 h 117"/>
                  <a:gd name="T18" fmla="*/ 114 w 199"/>
                  <a:gd name="T19" fmla="*/ 36 h 117"/>
                  <a:gd name="T20" fmla="*/ 105 w 199"/>
                  <a:gd name="T21" fmla="*/ 29 h 117"/>
                  <a:gd name="T22" fmla="*/ 82 w 199"/>
                  <a:gd name="T23" fmla="*/ 28 h 117"/>
                  <a:gd name="T24" fmla="*/ 67 w 199"/>
                  <a:gd name="T25" fmla="*/ 29 h 117"/>
                  <a:gd name="T26" fmla="*/ 54 w 199"/>
                  <a:gd name="T27" fmla="*/ 15 h 117"/>
                  <a:gd name="T28" fmla="*/ 51 w 199"/>
                  <a:gd name="T29" fmla="*/ 20 h 117"/>
                  <a:gd name="T30" fmla="*/ 37 w 199"/>
                  <a:gd name="T31" fmla="*/ 17 h 117"/>
                  <a:gd name="T32" fmla="*/ 36 w 199"/>
                  <a:gd name="T33" fmla="*/ 1 h 117"/>
                  <a:gd name="T34" fmla="*/ 31 w 199"/>
                  <a:gd name="T35" fmla="*/ 18 h 117"/>
                  <a:gd name="T36" fmla="*/ 30 w 199"/>
                  <a:gd name="T37" fmla="*/ 0 h 117"/>
                  <a:gd name="T38" fmla="*/ 1 w 199"/>
                  <a:gd name="T39" fmla="*/ 8 h 117"/>
                  <a:gd name="T40" fmla="*/ 0 w 199"/>
                  <a:gd name="T41" fmla="*/ 58 h 117"/>
                  <a:gd name="T42" fmla="*/ 0 w 199"/>
                  <a:gd name="T43" fmla="*/ 58 h 117"/>
                  <a:gd name="T44" fmla="*/ 8 w 199"/>
                  <a:gd name="T45" fmla="*/ 60 h 117"/>
                  <a:gd name="T46" fmla="*/ 12 w 199"/>
                  <a:gd name="T47" fmla="*/ 54 h 117"/>
                  <a:gd name="T48" fmla="*/ 20 w 199"/>
                  <a:gd name="T49" fmla="*/ 48 h 117"/>
                  <a:gd name="T50" fmla="*/ 24 w 199"/>
                  <a:gd name="T51" fmla="*/ 44 h 117"/>
                  <a:gd name="T52" fmla="*/ 28 w 199"/>
                  <a:gd name="T53" fmla="*/ 42 h 117"/>
                  <a:gd name="T54" fmla="*/ 36 w 199"/>
                  <a:gd name="T55" fmla="*/ 44 h 117"/>
                  <a:gd name="T56" fmla="*/ 45 w 199"/>
                  <a:gd name="T57" fmla="*/ 47 h 117"/>
                  <a:gd name="T58" fmla="*/ 49 w 199"/>
                  <a:gd name="T59" fmla="*/ 59 h 117"/>
                  <a:gd name="T60" fmla="*/ 66 w 199"/>
                  <a:gd name="T61" fmla="*/ 61 h 117"/>
                  <a:gd name="T62" fmla="*/ 70 w 199"/>
                  <a:gd name="T63" fmla="*/ 68 h 117"/>
                  <a:gd name="T64" fmla="*/ 75 w 199"/>
                  <a:gd name="T65" fmla="*/ 77 h 117"/>
                  <a:gd name="T66" fmla="*/ 87 w 199"/>
                  <a:gd name="T67" fmla="*/ 86 h 117"/>
                  <a:gd name="T68" fmla="*/ 100 w 199"/>
                  <a:gd name="T69" fmla="*/ 93 h 117"/>
                  <a:gd name="T70" fmla="*/ 111 w 199"/>
                  <a:gd name="T71" fmla="*/ 101 h 117"/>
                  <a:gd name="T72" fmla="*/ 121 w 199"/>
                  <a:gd name="T73" fmla="*/ 104 h 117"/>
                  <a:gd name="T74" fmla="*/ 122 w 199"/>
                  <a:gd name="T75" fmla="*/ 112 h 117"/>
                  <a:gd name="T76" fmla="*/ 123 w 199"/>
                  <a:gd name="T77" fmla="*/ 111 h 117"/>
                  <a:gd name="T78" fmla="*/ 132 w 199"/>
                  <a:gd name="T79" fmla="*/ 115 h 117"/>
                  <a:gd name="T80" fmla="*/ 137 w 199"/>
                  <a:gd name="T81" fmla="*/ 117 h 117"/>
                  <a:gd name="T82" fmla="*/ 142 w 199"/>
                  <a:gd name="T83" fmla="*/ 105 h 117"/>
                  <a:gd name="T84" fmla="*/ 140 w 199"/>
                  <a:gd name="T85" fmla="*/ 95 h 117"/>
                  <a:gd name="T86" fmla="*/ 133 w 199"/>
                  <a:gd name="T87" fmla="*/ 86 h 117"/>
                  <a:gd name="T88" fmla="*/ 144 w 199"/>
                  <a:gd name="T89" fmla="*/ 82 h 117"/>
                  <a:gd name="T90" fmla="*/ 148 w 199"/>
                  <a:gd name="T91" fmla="*/ 76 h 117"/>
                  <a:gd name="T92" fmla="*/ 153 w 199"/>
                  <a:gd name="T93" fmla="*/ 70 h 117"/>
                  <a:gd name="T94" fmla="*/ 162 w 199"/>
                  <a:gd name="T95" fmla="*/ 68 h 117"/>
                  <a:gd name="T96" fmla="*/ 169 w 199"/>
                  <a:gd name="T97" fmla="*/ 66 h 117"/>
                  <a:gd name="T98" fmla="*/ 165 w 199"/>
                  <a:gd name="T99" fmla="*/ 75 h 117"/>
                  <a:gd name="T100" fmla="*/ 178 w 199"/>
                  <a:gd name="T101" fmla="*/ 73 h 117"/>
                  <a:gd name="T102" fmla="*/ 189 w 199"/>
                  <a:gd name="T103" fmla="*/ 71 h 117"/>
                  <a:gd name="T104" fmla="*/ 194 w 199"/>
                  <a:gd name="T105" fmla="*/ 6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17">
                    <a:moveTo>
                      <a:pt x="194" y="66"/>
                    </a:moveTo>
                    <a:cubicBezTo>
                      <a:pt x="188" y="61"/>
                      <a:pt x="179" y="56"/>
                      <a:pt x="178" y="58"/>
                    </a:cubicBezTo>
                    <a:cubicBezTo>
                      <a:pt x="177" y="61"/>
                      <a:pt x="172" y="62"/>
                      <a:pt x="169" y="59"/>
                    </a:cubicBezTo>
                    <a:cubicBezTo>
                      <a:pt x="167" y="56"/>
                      <a:pt x="165" y="53"/>
                      <a:pt x="159" y="56"/>
                    </a:cubicBezTo>
                    <a:cubicBezTo>
                      <a:pt x="152" y="58"/>
                      <a:pt x="147" y="62"/>
                      <a:pt x="147" y="65"/>
                    </a:cubicBezTo>
                    <a:cubicBezTo>
                      <a:pt x="147" y="67"/>
                      <a:pt x="142" y="70"/>
                      <a:pt x="142" y="66"/>
                    </a:cubicBezTo>
                    <a:cubicBezTo>
                      <a:pt x="141" y="63"/>
                      <a:pt x="136" y="62"/>
                      <a:pt x="132" y="61"/>
                    </a:cubicBezTo>
                    <a:cubicBezTo>
                      <a:pt x="129" y="60"/>
                      <a:pt x="123" y="62"/>
                      <a:pt x="123" y="58"/>
                    </a:cubicBezTo>
                    <a:cubicBezTo>
                      <a:pt x="122" y="54"/>
                      <a:pt x="117" y="50"/>
                      <a:pt x="116" y="46"/>
                    </a:cubicBezTo>
                    <a:cubicBezTo>
                      <a:pt x="116" y="42"/>
                      <a:pt x="117" y="37"/>
                      <a:pt x="114" y="36"/>
                    </a:cubicBezTo>
                    <a:cubicBezTo>
                      <a:pt x="110" y="35"/>
                      <a:pt x="108" y="29"/>
                      <a:pt x="105" y="29"/>
                    </a:cubicBezTo>
                    <a:cubicBezTo>
                      <a:pt x="102" y="29"/>
                      <a:pt x="84" y="29"/>
                      <a:pt x="82" y="28"/>
                    </a:cubicBezTo>
                    <a:cubicBezTo>
                      <a:pt x="80" y="27"/>
                      <a:pt x="68" y="32"/>
                      <a:pt x="67" y="29"/>
                    </a:cubicBezTo>
                    <a:cubicBezTo>
                      <a:pt x="67" y="27"/>
                      <a:pt x="59" y="18"/>
                      <a:pt x="54" y="15"/>
                    </a:cubicBezTo>
                    <a:cubicBezTo>
                      <a:pt x="54" y="17"/>
                      <a:pt x="53" y="18"/>
                      <a:pt x="51" y="20"/>
                    </a:cubicBezTo>
                    <a:cubicBezTo>
                      <a:pt x="43" y="26"/>
                      <a:pt x="35" y="25"/>
                      <a:pt x="37" y="17"/>
                    </a:cubicBezTo>
                    <a:cubicBezTo>
                      <a:pt x="40" y="10"/>
                      <a:pt x="40" y="1"/>
                      <a:pt x="36" y="1"/>
                    </a:cubicBezTo>
                    <a:cubicBezTo>
                      <a:pt x="32" y="1"/>
                      <a:pt x="35" y="17"/>
                      <a:pt x="31" y="18"/>
                    </a:cubicBezTo>
                    <a:cubicBezTo>
                      <a:pt x="28" y="18"/>
                      <a:pt x="27" y="6"/>
                      <a:pt x="30" y="0"/>
                    </a:cubicBezTo>
                    <a:cubicBezTo>
                      <a:pt x="1" y="8"/>
                      <a:pt x="1" y="8"/>
                      <a:pt x="1" y="8"/>
                    </a:cubicBezTo>
                    <a:cubicBezTo>
                      <a:pt x="0" y="58"/>
                      <a:pt x="0" y="58"/>
                      <a:pt x="0" y="58"/>
                    </a:cubicBezTo>
                    <a:cubicBezTo>
                      <a:pt x="0" y="58"/>
                      <a:pt x="0" y="58"/>
                      <a:pt x="0" y="58"/>
                    </a:cubicBezTo>
                    <a:cubicBezTo>
                      <a:pt x="2" y="59"/>
                      <a:pt x="5" y="59"/>
                      <a:pt x="8" y="60"/>
                    </a:cubicBezTo>
                    <a:cubicBezTo>
                      <a:pt x="12" y="60"/>
                      <a:pt x="12" y="57"/>
                      <a:pt x="12" y="54"/>
                    </a:cubicBezTo>
                    <a:cubicBezTo>
                      <a:pt x="12" y="52"/>
                      <a:pt x="16" y="48"/>
                      <a:pt x="20" y="48"/>
                    </a:cubicBezTo>
                    <a:cubicBezTo>
                      <a:pt x="23" y="49"/>
                      <a:pt x="23" y="44"/>
                      <a:pt x="24" y="44"/>
                    </a:cubicBezTo>
                    <a:cubicBezTo>
                      <a:pt x="25" y="44"/>
                      <a:pt x="27" y="43"/>
                      <a:pt x="28" y="42"/>
                    </a:cubicBezTo>
                    <a:cubicBezTo>
                      <a:pt x="29" y="40"/>
                      <a:pt x="35" y="42"/>
                      <a:pt x="36" y="44"/>
                    </a:cubicBezTo>
                    <a:cubicBezTo>
                      <a:pt x="38" y="45"/>
                      <a:pt x="42" y="46"/>
                      <a:pt x="45" y="47"/>
                    </a:cubicBezTo>
                    <a:cubicBezTo>
                      <a:pt x="48" y="47"/>
                      <a:pt x="49" y="57"/>
                      <a:pt x="49" y="59"/>
                    </a:cubicBezTo>
                    <a:cubicBezTo>
                      <a:pt x="49" y="61"/>
                      <a:pt x="63" y="60"/>
                      <a:pt x="66" y="61"/>
                    </a:cubicBezTo>
                    <a:cubicBezTo>
                      <a:pt x="68" y="61"/>
                      <a:pt x="68" y="65"/>
                      <a:pt x="70" y="68"/>
                    </a:cubicBezTo>
                    <a:cubicBezTo>
                      <a:pt x="73" y="71"/>
                      <a:pt x="74" y="75"/>
                      <a:pt x="75" y="77"/>
                    </a:cubicBezTo>
                    <a:cubicBezTo>
                      <a:pt x="76" y="80"/>
                      <a:pt x="85" y="83"/>
                      <a:pt x="87" y="86"/>
                    </a:cubicBezTo>
                    <a:cubicBezTo>
                      <a:pt x="89" y="89"/>
                      <a:pt x="95" y="92"/>
                      <a:pt x="100" y="93"/>
                    </a:cubicBezTo>
                    <a:cubicBezTo>
                      <a:pt x="104" y="95"/>
                      <a:pt x="109" y="101"/>
                      <a:pt x="111" y="101"/>
                    </a:cubicBezTo>
                    <a:cubicBezTo>
                      <a:pt x="114" y="101"/>
                      <a:pt x="121" y="104"/>
                      <a:pt x="121" y="104"/>
                    </a:cubicBezTo>
                    <a:cubicBezTo>
                      <a:pt x="122" y="112"/>
                      <a:pt x="122" y="112"/>
                      <a:pt x="122" y="112"/>
                    </a:cubicBezTo>
                    <a:cubicBezTo>
                      <a:pt x="122" y="112"/>
                      <a:pt x="123" y="112"/>
                      <a:pt x="123" y="111"/>
                    </a:cubicBezTo>
                    <a:cubicBezTo>
                      <a:pt x="127" y="110"/>
                      <a:pt x="129" y="115"/>
                      <a:pt x="132" y="115"/>
                    </a:cubicBezTo>
                    <a:cubicBezTo>
                      <a:pt x="134" y="115"/>
                      <a:pt x="135" y="116"/>
                      <a:pt x="137" y="117"/>
                    </a:cubicBezTo>
                    <a:cubicBezTo>
                      <a:pt x="137" y="110"/>
                      <a:pt x="139" y="107"/>
                      <a:pt x="142" y="105"/>
                    </a:cubicBezTo>
                    <a:cubicBezTo>
                      <a:pt x="145" y="103"/>
                      <a:pt x="140" y="99"/>
                      <a:pt x="140" y="95"/>
                    </a:cubicBezTo>
                    <a:cubicBezTo>
                      <a:pt x="141" y="91"/>
                      <a:pt x="133" y="89"/>
                      <a:pt x="133" y="86"/>
                    </a:cubicBezTo>
                    <a:cubicBezTo>
                      <a:pt x="134" y="83"/>
                      <a:pt x="141" y="84"/>
                      <a:pt x="144" y="82"/>
                    </a:cubicBezTo>
                    <a:cubicBezTo>
                      <a:pt x="147" y="81"/>
                      <a:pt x="145" y="76"/>
                      <a:pt x="148" y="76"/>
                    </a:cubicBezTo>
                    <a:cubicBezTo>
                      <a:pt x="151" y="76"/>
                      <a:pt x="152" y="73"/>
                      <a:pt x="153" y="70"/>
                    </a:cubicBezTo>
                    <a:cubicBezTo>
                      <a:pt x="154" y="67"/>
                      <a:pt x="159" y="70"/>
                      <a:pt x="162" y="68"/>
                    </a:cubicBezTo>
                    <a:cubicBezTo>
                      <a:pt x="164" y="66"/>
                      <a:pt x="168" y="65"/>
                      <a:pt x="169" y="66"/>
                    </a:cubicBezTo>
                    <a:cubicBezTo>
                      <a:pt x="170" y="68"/>
                      <a:pt x="167" y="73"/>
                      <a:pt x="165" y="75"/>
                    </a:cubicBezTo>
                    <a:cubicBezTo>
                      <a:pt x="170" y="75"/>
                      <a:pt x="177" y="75"/>
                      <a:pt x="178" y="73"/>
                    </a:cubicBezTo>
                    <a:cubicBezTo>
                      <a:pt x="180" y="71"/>
                      <a:pt x="187" y="76"/>
                      <a:pt x="189" y="71"/>
                    </a:cubicBezTo>
                    <a:cubicBezTo>
                      <a:pt x="191" y="67"/>
                      <a:pt x="199" y="70"/>
                      <a:pt x="194" y="66"/>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199" name="Freeform 145">
                <a:extLst>
                  <a:ext uri="{FF2B5EF4-FFF2-40B4-BE49-F238E27FC236}">
                    <a16:creationId xmlns:a16="http://schemas.microsoft.com/office/drawing/2014/main" id="{F0E4CE3D-0DB0-4B33-841B-B7CD4E57FED2}"/>
                  </a:ext>
                </a:extLst>
              </p:cNvPr>
              <p:cNvSpPr>
                <a:spLocks noEditPoints="1"/>
              </p:cNvSpPr>
              <p:nvPr/>
            </p:nvSpPr>
            <p:spPr bwMode="auto">
              <a:xfrm>
                <a:off x="4446588" y="1462088"/>
                <a:ext cx="641350" cy="1011237"/>
              </a:xfrm>
              <a:custGeom>
                <a:avLst/>
                <a:gdLst>
                  <a:gd name="T0" fmla="*/ 277 w 292"/>
                  <a:gd name="T1" fmla="*/ 241 h 461"/>
                  <a:gd name="T2" fmla="*/ 277 w 292"/>
                  <a:gd name="T3" fmla="*/ 227 h 461"/>
                  <a:gd name="T4" fmla="*/ 261 w 292"/>
                  <a:gd name="T5" fmla="*/ 225 h 461"/>
                  <a:gd name="T6" fmla="*/ 243 w 292"/>
                  <a:gd name="T7" fmla="*/ 224 h 461"/>
                  <a:gd name="T8" fmla="*/ 234 w 292"/>
                  <a:gd name="T9" fmla="*/ 223 h 461"/>
                  <a:gd name="T10" fmla="*/ 217 w 292"/>
                  <a:gd name="T11" fmla="*/ 227 h 461"/>
                  <a:gd name="T12" fmla="*/ 203 w 292"/>
                  <a:gd name="T13" fmla="*/ 242 h 461"/>
                  <a:gd name="T14" fmla="*/ 203 w 292"/>
                  <a:gd name="T15" fmla="*/ 226 h 461"/>
                  <a:gd name="T16" fmla="*/ 183 w 292"/>
                  <a:gd name="T17" fmla="*/ 237 h 461"/>
                  <a:gd name="T18" fmla="*/ 174 w 292"/>
                  <a:gd name="T19" fmla="*/ 241 h 461"/>
                  <a:gd name="T20" fmla="*/ 166 w 292"/>
                  <a:gd name="T21" fmla="*/ 239 h 461"/>
                  <a:gd name="T22" fmla="*/ 150 w 292"/>
                  <a:gd name="T23" fmla="*/ 251 h 461"/>
                  <a:gd name="T24" fmla="*/ 140 w 292"/>
                  <a:gd name="T25" fmla="*/ 259 h 461"/>
                  <a:gd name="T26" fmla="*/ 129 w 292"/>
                  <a:gd name="T27" fmla="*/ 264 h 461"/>
                  <a:gd name="T28" fmla="*/ 112 w 292"/>
                  <a:gd name="T29" fmla="*/ 268 h 461"/>
                  <a:gd name="T30" fmla="*/ 106 w 292"/>
                  <a:gd name="T31" fmla="*/ 278 h 461"/>
                  <a:gd name="T32" fmla="*/ 129 w 292"/>
                  <a:gd name="T33" fmla="*/ 279 h 461"/>
                  <a:gd name="T34" fmla="*/ 112 w 292"/>
                  <a:gd name="T35" fmla="*/ 291 h 461"/>
                  <a:gd name="T36" fmla="*/ 87 w 292"/>
                  <a:gd name="T37" fmla="*/ 319 h 461"/>
                  <a:gd name="T38" fmla="*/ 70 w 292"/>
                  <a:gd name="T39" fmla="*/ 340 h 461"/>
                  <a:gd name="T40" fmla="*/ 56 w 292"/>
                  <a:gd name="T41" fmla="*/ 360 h 461"/>
                  <a:gd name="T42" fmla="*/ 37 w 292"/>
                  <a:gd name="T43" fmla="*/ 374 h 461"/>
                  <a:gd name="T44" fmla="*/ 16 w 292"/>
                  <a:gd name="T45" fmla="*/ 386 h 461"/>
                  <a:gd name="T46" fmla="*/ 6 w 292"/>
                  <a:gd name="T47" fmla="*/ 403 h 461"/>
                  <a:gd name="T48" fmla="*/ 3 w 292"/>
                  <a:gd name="T49" fmla="*/ 424 h 461"/>
                  <a:gd name="T50" fmla="*/ 13 w 292"/>
                  <a:gd name="T51" fmla="*/ 431 h 461"/>
                  <a:gd name="T52" fmla="*/ 10 w 292"/>
                  <a:gd name="T53" fmla="*/ 439 h 461"/>
                  <a:gd name="T54" fmla="*/ 20 w 292"/>
                  <a:gd name="T55" fmla="*/ 457 h 461"/>
                  <a:gd name="T56" fmla="*/ 65 w 292"/>
                  <a:gd name="T57" fmla="*/ 435 h 461"/>
                  <a:gd name="T58" fmla="*/ 79 w 292"/>
                  <a:gd name="T59" fmla="*/ 439 h 461"/>
                  <a:gd name="T60" fmla="*/ 87 w 292"/>
                  <a:gd name="T61" fmla="*/ 412 h 461"/>
                  <a:gd name="T62" fmla="*/ 84 w 292"/>
                  <a:gd name="T63" fmla="*/ 376 h 461"/>
                  <a:gd name="T64" fmla="*/ 104 w 292"/>
                  <a:gd name="T65" fmla="*/ 350 h 461"/>
                  <a:gd name="T66" fmla="*/ 118 w 292"/>
                  <a:gd name="T67" fmla="*/ 317 h 461"/>
                  <a:gd name="T68" fmla="*/ 132 w 292"/>
                  <a:gd name="T69" fmla="*/ 288 h 461"/>
                  <a:gd name="T70" fmla="*/ 163 w 292"/>
                  <a:gd name="T71" fmla="*/ 273 h 461"/>
                  <a:gd name="T72" fmla="*/ 186 w 292"/>
                  <a:gd name="T73" fmla="*/ 257 h 461"/>
                  <a:gd name="T74" fmla="*/ 225 w 292"/>
                  <a:gd name="T75" fmla="*/ 269 h 461"/>
                  <a:gd name="T76" fmla="*/ 250 w 292"/>
                  <a:gd name="T77" fmla="*/ 243 h 461"/>
                  <a:gd name="T78" fmla="*/ 277 w 292"/>
                  <a:gd name="T79" fmla="*/ 255 h 461"/>
                  <a:gd name="T80" fmla="*/ 82 w 292"/>
                  <a:gd name="T81" fmla="*/ 33 h 461"/>
                  <a:gd name="T82" fmla="*/ 109 w 292"/>
                  <a:gd name="T83" fmla="*/ 49 h 461"/>
                  <a:gd name="T84" fmla="*/ 130 w 292"/>
                  <a:gd name="T85" fmla="*/ 53 h 461"/>
                  <a:gd name="T86" fmla="*/ 131 w 292"/>
                  <a:gd name="T87" fmla="*/ 68 h 461"/>
                  <a:gd name="T88" fmla="*/ 111 w 292"/>
                  <a:gd name="T89" fmla="*/ 86 h 461"/>
                  <a:gd name="T90" fmla="*/ 134 w 292"/>
                  <a:gd name="T91" fmla="*/ 95 h 461"/>
                  <a:gd name="T92" fmla="*/ 160 w 292"/>
                  <a:gd name="T93" fmla="*/ 52 h 461"/>
                  <a:gd name="T94" fmla="*/ 182 w 292"/>
                  <a:gd name="T95" fmla="*/ 63 h 461"/>
                  <a:gd name="T96" fmla="*/ 211 w 292"/>
                  <a:gd name="T97" fmla="*/ 75 h 461"/>
                  <a:gd name="T98" fmla="*/ 201 w 292"/>
                  <a:gd name="T99" fmla="*/ 59 h 461"/>
                  <a:gd name="T100" fmla="*/ 176 w 292"/>
                  <a:gd name="T101" fmla="*/ 38 h 461"/>
                  <a:gd name="T102" fmla="*/ 151 w 292"/>
                  <a:gd name="T103" fmla="*/ 25 h 461"/>
                  <a:gd name="T104" fmla="*/ 127 w 292"/>
                  <a:gd name="T105" fmla="*/ 12 h 461"/>
                  <a:gd name="T106" fmla="*/ 117 w 292"/>
                  <a:gd name="T107" fmla="*/ 25 h 461"/>
                  <a:gd name="T108" fmla="*/ 93 w 292"/>
                  <a:gd name="T109" fmla="*/ 24 h 461"/>
                  <a:gd name="T110" fmla="*/ 79 w 292"/>
                  <a:gd name="T111" fmla="*/ 19 h 461"/>
                  <a:gd name="T112" fmla="*/ 71 w 292"/>
                  <a:gd name="T113" fmla="*/ 53 h 461"/>
                  <a:gd name="T114" fmla="*/ 71 w 292"/>
                  <a:gd name="T115" fmla="*/ 53 h 461"/>
                  <a:gd name="T116" fmla="*/ 167 w 292"/>
                  <a:gd name="T117" fmla="*/ 26 h 461"/>
                  <a:gd name="T118" fmla="*/ 234 w 292"/>
                  <a:gd name="T119" fmla="*/ 25 h 461"/>
                  <a:gd name="T120" fmla="*/ 205 w 292"/>
                  <a:gd name="T121" fmla="*/ 9 h 461"/>
                  <a:gd name="T122" fmla="*/ 178 w 292"/>
                  <a:gd name="T123" fmla="*/ 7 h 461"/>
                  <a:gd name="T124" fmla="*/ 158 w 292"/>
                  <a:gd name="T125" fmla="*/ 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2" h="461">
                    <a:moveTo>
                      <a:pt x="283" y="247"/>
                    </a:moveTo>
                    <a:cubicBezTo>
                      <a:pt x="283" y="249"/>
                      <a:pt x="278" y="249"/>
                      <a:pt x="278" y="246"/>
                    </a:cubicBezTo>
                    <a:cubicBezTo>
                      <a:pt x="278" y="244"/>
                      <a:pt x="271" y="242"/>
                      <a:pt x="271" y="240"/>
                    </a:cubicBezTo>
                    <a:cubicBezTo>
                      <a:pt x="271" y="239"/>
                      <a:pt x="274" y="239"/>
                      <a:pt x="277" y="241"/>
                    </a:cubicBezTo>
                    <a:cubicBezTo>
                      <a:pt x="279" y="242"/>
                      <a:pt x="281" y="241"/>
                      <a:pt x="284" y="239"/>
                    </a:cubicBezTo>
                    <a:cubicBezTo>
                      <a:pt x="287" y="236"/>
                      <a:pt x="291" y="238"/>
                      <a:pt x="292" y="236"/>
                    </a:cubicBezTo>
                    <a:cubicBezTo>
                      <a:pt x="292" y="233"/>
                      <a:pt x="287" y="231"/>
                      <a:pt x="286" y="230"/>
                    </a:cubicBezTo>
                    <a:cubicBezTo>
                      <a:pt x="285" y="228"/>
                      <a:pt x="281" y="226"/>
                      <a:pt x="277" y="227"/>
                    </a:cubicBezTo>
                    <a:cubicBezTo>
                      <a:pt x="274" y="228"/>
                      <a:pt x="274" y="226"/>
                      <a:pt x="271" y="224"/>
                    </a:cubicBezTo>
                    <a:cubicBezTo>
                      <a:pt x="269" y="222"/>
                      <a:pt x="263" y="226"/>
                      <a:pt x="263" y="230"/>
                    </a:cubicBezTo>
                    <a:cubicBezTo>
                      <a:pt x="263" y="235"/>
                      <a:pt x="258" y="234"/>
                      <a:pt x="260" y="231"/>
                    </a:cubicBezTo>
                    <a:cubicBezTo>
                      <a:pt x="261" y="229"/>
                      <a:pt x="258" y="226"/>
                      <a:pt x="261" y="225"/>
                    </a:cubicBezTo>
                    <a:cubicBezTo>
                      <a:pt x="265" y="224"/>
                      <a:pt x="263" y="219"/>
                      <a:pt x="257" y="219"/>
                    </a:cubicBezTo>
                    <a:cubicBezTo>
                      <a:pt x="250" y="218"/>
                      <a:pt x="248" y="223"/>
                      <a:pt x="250" y="225"/>
                    </a:cubicBezTo>
                    <a:cubicBezTo>
                      <a:pt x="251" y="227"/>
                      <a:pt x="245" y="234"/>
                      <a:pt x="243" y="234"/>
                    </a:cubicBezTo>
                    <a:cubicBezTo>
                      <a:pt x="240" y="234"/>
                      <a:pt x="243" y="228"/>
                      <a:pt x="243" y="224"/>
                    </a:cubicBezTo>
                    <a:cubicBezTo>
                      <a:pt x="243" y="221"/>
                      <a:pt x="241" y="223"/>
                      <a:pt x="236" y="228"/>
                    </a:cubicBezTo>
                    <a:cubicBezTo>
                      <a:pt x="231" y="233"/>
                      <a:pt x="228" y="238"/>
                      <a:pt x="225" y="239"/>
                    </a:cubicBezTo>
                    <a:cubicBezTo>
                      <a:pt x="222" y="239"/>
                      <a:pt x="223" y="234"/>
                      <a:pt x="227" y="232"/>
                    </a:cubicBezTo>
                    <a:cubicBezTo>
                      <a:pt x="231" y="229"/>
                      <a:pt x="232" y="223"/>
                      <a:pt x="234" y="223"/>
                    </a:cubicBezTo>
                    <a:cubicBezTo>
                      <a:pt x="237" y="223"/>
                      <a:pt x="237" y="220"/>
                      <a:pt x="233" y="219"/>
                    </a:cubicBezTo>
                    <a:cubicBezTo>
                      <a:pt x="229" y="218"/>
                      <a:pt x="228" y="222"/>
                      <a:pt x="227" y="224"/>
                    </a:cubicBezTo>
                    <a:cubicBezTo>
                      <a:pt x="226" y="225"/>
                      <a:pt x="219" y="221"/>
                      <a:pt x="219" y="223"/>
                    </a:cubicBezTo>
                    <a:cubicBezTo>
                      <a:pt x="219" y="224"/>
                      <a:pt x="215" y="224"/>
                      <a:pt x="217" y="227"/>
                    </a:cubicBezTo>
                    <a:cubicBezTo>
                      <a:pt x="219" y="229"/>
                      <a:pt x="216" y="232"/>
                      <a:pt x="214" y="229"/>
                    </a:cubicBezTo>
                    <a:cubicBezTo>
                      <a:pt x="213" y="226"/>
                      <a:pt x="209" y="228"/>
                      <a:pt x="207" y="231"/>
                    </a:cubicBezTo>
                    <a:cubicBezTo>
                      <a:pt x="205" y="235"/>
                      <a:pt x="202" y="234"/>
                      <a:pt x="204" y="236"/>
                    </a:cubicBezTo>
                    <a:cubicBezTo>
                      <a:pt x="206" y="237"/>
                      <a:pt x="206" y="241"/>
                      <a:pt x="203" y="242"/>
                    </a:cubicBezTo>
                    <a:cubicBezTo>
                      <a:pt x="200" y="243"/>
                      <a:pt x="201" y="234"/>
                      <a:pt x="199" y="235"/>
                    </a:cubicBezTo>
                    <a:cubicBezTo>
                      <a:pt x="196" y="236"/>
                      <a:pt x="198" y="230"/>
                      <a:pt x="201" y="230"/>
                    </a:cubicBezTo>
                    <a:cubicBezTo>
                      <a:pt x="204" y="230"/>
                      <a:pt x="207" y="226"/>
                      <a:pt x="207" y="225"/>
                    </a:cubicBezTo>
                    <a:cubicBezTo>
                      <a:pt x="206" y="223"/>
                      <a:pt x="203" y="223"/>
                      <a:pt x="203" y="226"/>
                    </a:cubicBezTo>
                    <a:cubicBezTo>
                      <a:pt x="203" y="228"/>
                      <a:pt x="198" y="228"/>
                      <a:pt x="194" y="227"/>
                    </a:cubicBezTo>
                    <a:cubicBezTo>
                      <a:pt x="190" y="227"/>
                      <a:pt x="190" y="232"/>
                      <a:pt x="194" y="235"/>
                    </a:cubicBezTo>
                    <a:cubicBezTo>
                      <a:pt x="199" y="238"/>
                      <a:pt x="194" y="239"/>
                      <a:pt x="191" y="237"/>
                    </a:cubicBezTo>
                    <a:cubicBezTo>
                      <a:pt x="189" y="235"/>
                      <a:pt x="185" y="236"/>
                      <a:pt x="183" y="237"/>
                    </a:cubicBezTo>
                    <a:cubicBezTo>
                      <a:pt x="180" y="239"/>
                      <a:pt x="189" y="242"/>
                      <a:pt x="189" y="243"/>
                    </a:cubicBezTo>
                    <a:cubicBezTo>
                      <a:pt x="189" y="245"/>
                      <a:pt x="185" y="241"/>
                      <a:pt x="184" y="242"/>
                    </a:cubicBezTo>
                    <a:cubicBezTo>
                      <a:pt x="183" y="244"/>
                      <a:pt x="178" y="242"/>
                      <a:pt x="178" y="239"/>
                    </a:cubicBezTo>
                    <a:cubicBezTo>
                      <a:pt x="177" y="236"/>
                      <a:pt x="170" y="240"/>
                      <a:pt x="174" y="241"/>
                    </a:cubicBezTo>
                    <a:cubicBezTo>
                      <a:pt x="178" y="242"/>
                      <a:pt x="177" y="245"/>
                      <a:pt x="177" y="248"/>
                    </a:cubicBezTo>
                    <a:cubicBezTo>
                      <a:pt x="177" y="252"/>
                      <a:pt x="172" y="249"/>
                      <a:pt x="173" y="246"/>
                    </a:cubicBezTo>
                    <a:cubicBezTo>
                      <a:pt x="174" y="243"/>
                      <a:pt x="170" y="243"/>
                      <a:pt x="167" y="245"/>
                    </a:cubicBezTo>
                    <a:cubicBezTo>
                      <a:pt x="163" y="247"/>
                      <a:pt x="167" y="242"/>
                      <a:pt x="166" y="239"/>
                    </a:cubicBezTo>
                    <a:cubicBezTo>
                      <a:pt x="164" y="236"/>
                      <a:pt x="161" y="239"/>
                      <a:pt x="158" y="240"/>
                    </a:cubicBezTo>
                    <a:cubicBezTo>
                      <a:pt x="154" y="240"/>
                      <a:pt x="153" y="240"/>
                      <a:pt x="155" y="243"/>
                    </a:cubicBezTo>
                    <a:cubicBezTo>
                      <a:pt x="157" y="245"/>
                      <a:pt x="157" y="248"/>
                      <a:pt x="154" y="248"/>
                    </a:cubicBezTo>
                    <a:cubicBezTo>
                      <a:pt x="151" y="247"/>
                      <a:pt x="150" y="248"/>
                      <a:pt x="150" y="251"/>
                    </a:cubicBezTo>
                    <a:cubicBezTo>
                      <a:pt x="150" y="253"/>
                      <a:pt x="146" y="253"/>
                      <a:pt x="146" y="251"/>
                    </a:cubicBezTo>
                    <a:cubicBezTo>
                      <a:pt x="146" y="249"/>
                      <a:pt x="140" y="249"/>
                      <a:pt x="138" y="252"/>
                    </a:cubicBezTo>
                    <a:cubicBezTo>
                      <a:pt x="137" y="255"/>
                      <a:pt x="132" y="257"/>
                      <a:pt x="133" y="260"/>
                    </a:cubicBezTo>
                    <a:cubicBezTo>
                      <a:pt x="133" y="263"/>
                      <a:pt x="137" y="258"/>
                      <a:pt x="140" y="259"/>
                    </a:cubicBezTo>
                    <a:cubicBezTo>
                      <a:pt x="143" y="260"/>
                      <a:pt x="140" y="262"/>
                      <a:pt x="141" y="263"/>
                    </a:cubicBezTo>
                    <a:cubicBezTo>
                      <a:pt x="143" y="265"/>
                      <a:pt x="143" y="268"/>
                      <a:pt x="140" y="266"/>
                    </a:cubicBezTo>
                    <a:cubicBezTo>
                      <a:pt x="138" y="264"/>
                      <a:pt x="135" y="263"/>
                      <a:pt x="134" y="267"/>
                    </a:cubicBezTo>
                    <a:cubicBezTo>
                      <a:pt x="134" y="270"/>
                      <a:pt x="131" y="266"/>
                      <a:pt x="129" y="264"/>
                    </a:cubicBezTo>
                    <a:cubicBezTo>
                      <a:pt x="127" y="261"/>
                      <a:pt x="125" y="269"/>
                      <a:pt x="123" y="267"/>
                    </a:cubicBezTo>
                    <a:cubicBezTo>
                      <a:pt x="121" y="265"/>
                      <a:pt x="128" y="260"/>
                      <a:pt x="126" y="258"/>
                    </a:cubicBezTo>
                    <a:cubicBezTo>
                      <a:pt x="124" y="255"/>
                      <a:pt x="123" y="259"/>
                      <a:pt x="119" y="263"/>
                    </a:cubicBezTo>
                    <a:cubicBezTo>
                      <a:pt x="115" y="267"/>
                      <a:pt x="110" y="267"/>
                      <a:pt x="112" y="268"/>
                    </a:cubicBezTo>
                    <a:cubicBezTo>
                      <a:pt x="114" y="270"/>
                      <a:pt x="108" y="271"/>
                      <a:pt x="107" y="274"/>
                    </a:cubicBezTo>
                    <a:cubicBezTo>
                      <a:pt x="106" y="278"/>
                      <a:pt x="98" y="279"/>
                      <a:pt x="93" y="282"/>
                    </a:cubicBezTo>
                    <a:cubicBezTo>
                      <a:pt x="88" y="285"/>
                      <a:pt x="94" y="286"/>
                      <a:pt x="97" y="282"/>
                    </a:cubicBezTo>
                    <a:cubicBezTo>
                      <a:pt x="100" y="279"/>
                      <a:pt x="101" y="281"/>
                      <a:pt x="106" y="278"/>
                    </a:cubicBezTo>
                    <a:cubicBezTo>
                      <a:pt x="110" y="275"/>
                      <a:pt x="115" y="273"/>
                      <a:pt x="117" y="274"/>
                    </a:cubicBezTo>
                    <a:cubicBezTo>
                      <a:pt x="118" y="275"/>
                      <a:pt x="121" y="276"/>
                      <a:pt x="123" y="273"/>
                    </a:cubicBezTo>
                    <a:cubicBezTo>
                      <a:pt x="125" y="270"/>
                      <a:pt x="128" y="271"/>
                      <a:pt x="130" y="273"/>
                    </a:cubicBezTo>
                    <a:cubicBezTo>
                      <a:pt x="132" y="275"/>
                      <a:pt x="127" y="276"/>
                      <a:pt x="129" y="279"/>
                    </a:cubicBezTo>
                    <a:cubicBezTo>
                      <a:pt x="132" y="281"/>
                      <a:pt x="126" y="283"/>
                      <a:pt x="126" y="281"/>
                    </a:cubicBezTo>
                    <a:cubicBezTo>
                      <a:pt x="126" y="278"/>
                      <a:pt x="123" y="276"/>
                      <a:pt x="122" y="278"/>
                    </a:cubicBezTo>
                    <a:cubicBezTo>
                      <a:pt x="120" y="281"/>
                      <a:pt x="118" y="283"/>
                      <a:pt x="116" y="283"/>
                    </a:cubicBezTo>
                    <a:cubicBezTo>
                      <a:pt x="114" y="283"/>
                      <a:pt x="112" y="287"/>
                      <a:pt x="112" y="291"/>
                    </a:cubicBezTo>
                    <a:cubicBezTo>
                      <a:pt x="112" y="295"/>
                      <a:pt x="108" y="291"/>
                      <a:pt x="108" y="295"/>
                    </a:cubicBezTo>
                    <a:cubicBezTo>
                      <a:pt x="107" y="298"/>
                      <a:pt x="102" y="304"/>
                      <a:pt x="97" y="309"/>
                    </a:cubicBezTo>
                    <a:cubicBezTo>
                      <a:pt x="93" y="313"/>
                      <a:pt x="97" y="314"/>
                      <a:pt x="95" y="317"/>
                    </a:cubicBezTo>
                    <a:cubicBezTo>
                      <a:pt x="94" y="320"/>
                      <a:pt x="88" y="318"/>
                      <a:pt x="87" y="319"/>
                    </a:cubicBezTo>
                    <a:cubicBezTo>
                      <a:pt x="85" y="320"/>
                      <a:pt x="88" y="327"/>
                      <a:pt x="85" y="329"/>
                    </a:cubicBezTo>
                    <a:cubicBezTo>
                      <a:pt x="83" y="331"/>
                      <a:pt x="85" y="334"/>
                      <a:pt x="85" y="337"/>
                    </a:cubicBezTo>
                    <a:cubicBezTo>
                      <a:pt x="85" y="339"/>
                      <a:pt x="79" y="335"/>
                      <a:pt x="78" y="338"/>
                    </a:cubicBezTo>
                    <a:cubicBezTo>
                      <a:pt x="78" y="340"/>
                      <a:pt x="72" y="340"/>
                      <a:pt x="70" y="340"/>
                    </a:cubicBezTo>
                    <a:cubicBezTo>
                      <a:pt x="69" y="341"/>
                      <a:pt x="74" y="345"/>
                      <a:pt x="77" y="347"/>
                    </a:cubicBezTo>
                    <a:cubicBezTo>
                      <a:pt x="80" y="350"/>
                      <a:pt x="74" y="351"/>
                      <a:pt x="73" y="349"/>
                    </a:cubicBezTo>
                    <a:cubicBezTo>
                      <a:pt x="72" y="346"/>
                      <a:pt x="68" y="350"/>
                      <a:pt x="63" y="353"/>
                    </a:cubicBezTo>
                    <a:cubicBezTo>
                      <a:pt x="58" y="355"/>
                      <a:pt x="60" y="360"/>
                      <a:pt x="56" y="360"/>
                    </a:cubicBezTo>
                    <a:cubicBezTo>
                      <a:pt x="52" y="360"/>
                      <a:pt x="53" y="366"/>
                      <a:pt x="51" y="368"/>
                    </a:cubicBezTo>
                    <a:cubicBezTo>
                      <a:pt x="48" y="370"/>
                      <a:pt x="49" y="364"/>
                      <a:pt x="44" y="364"/>
                    </a:cubicBezTo>
                    <a:cubicBezTo>
                      <a:pt x="40" y="363"/>
                      <a:pt x="41" y="366"/>
                      <a:pt x="43" y="370"/>
                    </a:cubicBezTo>
                    <a:cubicBezTo>
                      <a:pt x="46" y="373"/>
                      <a:pt x="39" y="371"/>
                      <a:pt x="37" y="374"/>
                    </a:cubicBezTo>
                    <a:cubicBezTo>
                      <a:pt x="35" y="377"/>
                      <a:pt x="28" y="375"/>
                      <a:pt x="26" y="378"/>
                    </a:cubicBezTo>
                    <a:cubicBezTo>
                      <a:pt x="24" y="380"/>
                      <a:pt x="31" y="380"/>
                      <a:pt x="32" y="382"/>
                    </a:cubicBezTo>
                    <a:cubicBezTo>
                      <a:pt x="33" y="384"/>
                      <a:pt x="26" y="383"/>
                      <a:pt x="22" y="382"/>
                    </a:cubicBezTo>
                    <a:cubicBezTo>
                      <a:pt x="19" y="382"/>
                      <a:pt x="20" y="387"/>
                      <a:pt x="16" y="386"/>
                    </a:cubicBezTo>
                    <a:cubicBezTo>
                      <a:pt x="13" y="386"/>
                      <a:pt x="9" y="389"/>
                      <a:pt x="11" y="392"/>
                    </a:cubicBezTo>
                    <a:cubicBezTo>
                      <a:pt x="14" y="394"/>
                      <a:pt x="9" y="394"/>
                      <a:pt x="7" y="393"/>
                    </a:cubicBezTo>
                    <a:cubicBezTo>
                      <a:pt x="5" y="391"/>
                      <a:pt x="3" y="395"/>
                      <a:pt x="2" y="398"/>
                    </a:cubicBezTo>
                    <a:cubicBezTo>
                      <a:pt x="1" y="401"/>
                      <a:pt x="6" y="402"/>
                      <a:pt x="6" y="403"/>
                    </a:cubicBezTo>
                    <a:cubicBezTo>
                      <a:pt x="6" y="405"/>
                      <a:pt x="2" y="407"/>
                      <a:pt x="5" y="408"/>
                    </a:cubicBezTo>
                    <a:cubicBezTo>
                      <a:pt x="8" y="408"/>
                      <a:pt x="6" y="411"/>
                      <a:pt x="4" y="412"/>
                    </a:cubicBezTo>
                    <a:cubicBezTo>
                      <a:pt x="2" y="413"/>
                      <a:pt x="2" y="415"/>
                      <a:pt x="4" y="417"/>
                    </a:cubicBezTo>
                    <a:cubicBezTo>
                      <a:pt x="6" y="420"/>
                      <a:pt x="0" y="420"/>
                      <a:pt x="3" y="424"/>
                    </a:cubicBezTo>
                    <a:cubicBezTo>
                      <a:pt x="6" y="428"/>
                      <a:pt x="8" y="423"/>
                      <a:pt x="9" y="426"/>
                    </a:cubicBezTo>
                    <a:cubicBezTo>
                      <a:pt x="10" y="429"/>
                      <a:pt x="13" y="426"/>
                      <a:pt x="17" y="423"/>
                    </a:cubicBezTo>
                    <a:cubicBezTo>
                      <a:pt x="20" y="419"/>
                      <a:pt x="22" y="426"/>
                      <a:pt x="19" y="426"/>
                    </a:cubicBezTo>
                    <a:cubicBezTo>
                      <a:pt x="16" y="426"/>
                      <a:pt x="12" y="428"/>
                      <a:pt x="13" y="431"/>
                    </a:cubicBezTo>
                    <a:cubicBezTo>
                      <a:pt x="14" y="434"/>
                      <a:pt x="8" y="433"/>
                      <a:pt x="8" y="430"/>
                    </a:cubicBezTo>
                    <a:cubicBezTo>
                      <a:pt x="9" y="426"/>
                      <a:pt x="2" y="430"/>
                      <a:pt x="5" y="433"/>
                    </a:cubicBezTo>
                    <a:cubicBezTo>
                      <a:pt x="7" y="436"/>
                      <a:pt x="4" y="437"/>
                      <a:pt x="4" y="440"/>
                    </a:cubicBezTo>
                    <a:cubicBezTo>
                      <a:pt x="4" y="442"/>
                      <a:pt x="8" y="442"/>
                      <a:pt x="10" y="439"/>
                    </a:cubicBezTo>
                    <a:cubicBezTo>
                      <a:pt x="12" y="436"/>
                      <a:pt x="15" y="437"/>
                      <a:pt x="16" y="440"/>
                    </a:cubicBezTo>
                    <a:cubicBezTo>
                      <a:pt x="17" y="442"/>
                      <a:pt x="13" y="440"/>
                      <a:pt x="13" y="444"/>
                    </a:cubicBezTo>
                    <a:cubicBezTo>
                      <a:pt x="13" y="448"/>
                      <a:pt x="11" y="445"/>
                      <a:pt x="9" y="448"/>
                    </a:cubicBezTo>
                    <a:cubicBezTo>
                      <a:pt x="6" y="451"/>
                      <a:pt x="17" y="456"/>
                      <a:pt x="20" y="457"/>
                    </a:cubicBezTo>
                    <a:cubicBezTo>
                      <a:pt x="24" y="458"/>
                      <a:pt x="27" y="461"/>
                      <a:pt x="34" y="460"/>
                    </a:cubicBezTo>
                    <a:cubicBezTo>
                      <a:pt x="40" y="459"/>
                      <a:pt x="53" y="447"/>
                      <a:pt x="55" y="445"/>
                    </a:cubicBezTo>
                    <a:cubicBezTo>
                      <a:pt x="56" y="443"/>
                      <a:pt x="60" y="445"/>
                      <a:pt x="62" y="443"/>
                    </a:cubicBezTo>
                    <a:cubicBezTo>
                      <a:pt x="65" y="441"/>
                      <a:pt x="63" y="436"/>
                      <a:pt x="65" y="435"/>
                    </a:cubicBezTo>
                    <a:cubicBezTo>
                      <a:pt x="67" y="434"/>
                      <a:pt x="68" y="441"/>
                      <a:pt x="70" y="441"/>
                    </a:cubicBezTo>
                    <a:cubicBezTo>
                      <a:pt x="71" y="442"/>
                      <a:pt x="72" y="443"/>
                      <a:pt x="72" y="446"/>
                    </a:cubicBezTo>
                    <a:cubicBezTo>
                      <a:pt x="74" y="446"/>
                      <a:pt x="75" y="446"/>
                      <a:pt x="76" y="447"/>
                    </a:cubicBezTo>
                    <a:cubicBezTo>
                      <a:pt x="78" y="448"/>
                      <a:pt x="79" y="442"/>
                      <a:pt x="79" y="439"/>
                    </a:cubicBezTo>
                    <a:cubicBezTo>
                      <a:pt x="79" y="437"/>
                      <a:pt x="81" y="433"/>
                      <a:pt x="80" y="430"/>
                    </a:cubicBezTo>
                    <a:cubicBezTo>
                      <a:pt x="80" y="428"/>
                      <a:pt x="87" y="430"/>
                      <a:pt x="88" y="428"/>
                    </a:cubicBezTo>
                    <a:cubicBezTo>
                      <a:pt x="89" y="425"/>
                      <a:pt x="89" y="418"/>
                      <a:pt x="87" y="417"/>
                    </a:cubicBezTo>
                    <a:cubicBezTo>
                      <a:pt x="85" y="416"/>
                      <a:pt x="84" y="412"/>
                      <a:pt x="87" y="412"/>
                    </a:cubicBezTo>
                    <a:cubicBezTo>
                      <a:pt x="89" y="412"/>
                      <a:pt x="91" y="410"/>
                      <a:pt x="91" y="406"/>
                    </a:cubicBezTo>
                    <a:cubicBezTo>
                      <a:pt x="90" y="401"/>
                      <a:pt x="84" y="402"/>
                      <a:pt x="83" y="398"/>
                    </a:cubicBezTo>
                    <a:cubicBezTo>
                      <a:pt x="83" y="393"/>
                      <a:pt x="87" y="392"/>
                      <a:pt x="84" y="387"/>
                    </a:cubicBezTo>
                    <a:cubicBezTo>
                      <a:pt x="81" y="382"/>
                      <a:pt x="85" y="378"/>
                      <a:pt x="84" y="376"/>
                    </a:cubicBezTo>
                    <a:cubicBezTo>
                      <a:pt x="83" y="373"/>
                      <a:pt x="82" y="370"/>
                      <a:pt x="85" y="364"/>
                    </a:cubicBezTo>
                    <a:cubicBezTo>
                      <a:pt x="88" y="359"/>
                      <a:pt x="94" y="356"/>
                      <a:pt x="96" y="357"/>
                    </a:cubicBezTo>
                    <a:cubicBezTo>
                      <a:pt x="98" y="357"/>
                      <a:pt x="102" y="360"/>
                      <a:pt x="104" y="356"/>
                    </a:cubicBezTo>
                    <a:cubicBezTo>
                      <a:pt x="105" y="353"/>
                      <a:pt x="105" y="350"/>
                      <a:pt x="104" y="350"/>
                    </a:cubicBezTo>
                    <a:cubicBezTo>
                      <a:pt x="102" y="349"/>
                      <a:pt x="98" y="348"/>
                      <a:pt x="101" y="344"/>
                    </a:cubicBezTo>
                    <a:cubicBezTo>
                      <a:pt x="104" y="340"/>
                      <a:pt x="108" y="334"/>
                      <a:pt x="109" y="330"/>
                    </a:cubicBezTo>
                    <a:cubicBezTo>
                      <a:pt x="109" y="325"/>
                      <a:pt x="107" y="321"/>
                      <a:pt x="109" y="319"/>
                    </a:cubicBezTo>
                    <a:cubicBezTo>
                      <a:pt x="111" y="318"/>
                      <a:pt x="114" y="319"/>
                      <a:pt x="118" y="317"/>
                    </a:cubicBezTo>
                    <a:cubicBezTo>
                      <a:pt x="121" y="315"/>
                      <a:pt x="118" y="312"/>
                      <a:pt x="120" y="311"/>
                    </a:cubicBezTo>
                    <a:cubicBezTo>
                      <a:pt x="121" y="309"/>
                      <a:pt x="124" y="304"/>
                      <a:pt x="126" y="302"/>
                    </a:cubicBezTo>
                    <a:cubicBezTo>
                      <a:pt x="128" y="301"/>
                      <a:pt x="130" y="299"/>
                      <a:pt x="128" y="296"/>
                    </a:cubicBezTo>
                    <a:cubicBezTo>
                      <a:pt x="127" y="294"/>
                      <a:pt x="132" y="292"/>
                      <a:pt x="132" y="288"/>
                    </a:cubicBezTo>
                    <a:cubicBezTo>
                      <a:pt x="132" y="285"/>
                      <a:pt x="137" y="282"/>
                      <a:pt x="140" y="282"/>
                    </a:cubicBezTo>
                    <a:cubicBezTo>
                      <a:pt x="143" y="282"/>
                      <a:pt x="149" y="282"/>
                      <a:pt x="149" y="279"/>
                    </a:cubicBezTo>
                    <a:cubicBezTo>
                      <a:pt x="149" y="275"/>
                      <a:pt x="147" y="269"/>
                      <a:pt x="151" y="271"/>
                    </a:cubicBezTo>
                    <a:cubicBezTo>
                      <a:pt x="156" y="273"/>
                      <a:pt x="160" y="270"/>
                      <a:pt x="163" y="273"/>
                    </a:cubicBezTo>
                    <a:cubicBezTo>
                      <a:pt x="166" y="275"/>
                      <a:pt x="171" y="275"/>
                      <a:pt x="171" y="271"/>
                    </a:cubicBezTo>
                    <a:cubicBezTo>
                      <a:pt x="171" y="266"/>
                      <a:pt x="172" y="259"/>
                      <a:pt x="177" y="262"/>
                    </a:cubicBezTo>
                    <a:cubicBezTo>
                      <a:pt x="177" y="262"/>
                      <a:pt x="178" y="263"/>
                      <a:pt x="178" y="263"/>
                    </a:cubicBezTo>
                    <a:cubicBezTo>
                      <a:pt x="180" y="259"/>
                      <a:pt x="183" y="257"/>
                      <a:pt x="186" y="257"/>
                    </a:cubicBezTo>
                    <a:cubicBezTo>
                      <a:pt x="190" y="258"/>
                      <a:pt x="193" y="265"/>
                      <a:pt x="198" y="266"/>
                    </a:cubicBezTo>
                    <a:cubicBezTo>
                      <a:pt x="203" y="267"/>
                      <a:pt x="209" y="270"/>
                      <a:pt x="210" y="267"/>
                    </a:cubicBezTo>
                    <a:cubicBezTo>
                      <a:pt x="212" y="264"/>
                      <a:pt x="216" y="269"/>
                      <a:pt x="219" y="267"/>
                    </a:cubicBezTo>
                    <a:cubicBezTo>
                      <a:pt x="222" y="266"/>
                      <a:pt x="222" y="273"/>
                      <a:pt x="225" y="269"/>
                    </a:cubicBezTo>
                    <a:cubicBezTo>
                      <a:pt x="228" y="265"/>
                      <a:pt x="225" y="262"/>
                      <a:pt x="230" y="263"/>
                    </a:cubicBezTo>
                    <a:cubicBezTo>
                      <a:pt x="235" y="263"/>
                      <a:pt x="232" y="257"/>
                      <a:pt x="232" y="253"/>
                    </a:cubicBezTo>
                    <a:cubicBezTo>
                      <a:pt x="232" y="249"/>
                      <a:pt x="239" y="249"/>
                      <a:pt x="239" y="246"/>
                    </a:cubicBezTo>
                    <a:cubicBezTo>
                      <a:pt x="239" y="242"/>
                      <a:pt x="249" y="245"/>
                      <a:pt x="250" y="243"/>
                    </a:cubicBezTo>
                    <a:cubicBezTo>
                      <a:pt x="252" y="241"/>
                      <a:pt x="257" y="239"/>
                      <a:pt x="260" y="243"/>
                    </a:cubicBezTo>
                    <a:cubicBezTo>
                      <a:pt x="262" y="247"/>
                      <a:pt x="271" y="248"/>
                      <a:pt x="271" y="251"/>
                    </a:cubicBezTo>
                    <a:cubicBezTo>
                      <a:pt x="272" y="252"/>
                      <a:pt x="271" y="255"/>
                      <a:pt x="271" y="257"/>
                    </a:cubicBezTo>
                    <a:cubicBezTo>
                      <a:pt x="273" y="256"/>
                      <a:pt x="275" y="255"/>
                      <a:pt x="277" y="255"/>
                    </a:cubicBezTo>
                    <a:cubicBezTo>
                      <a:pt x="280" y="255"/>
                      <a:pt x="283" y="250"/>
                      <a:pt x="286" y="250"/>
                    </a:cubicBezTo>
                    <a:cubicBezTo>
                      <a:pt x="288" y="251"/>
                      <a:pt x="291" y="250"/>
                      <a:pt x="292" y="246"/>
                    </a:cubicBezTo>
                    <a:cubicBezTo>
                      <a:pt x="289" y="245"/>
                      <a:pt x="284" y="244"/>
                      <a:pt x="283" y="247"/>
                    </a:cubicBezTo>
                    <a:close/>
                    <a:moveTo>
                      <a:pt x="82" y="33"/>
                    </a:moveTo>
                    <a:cubicBezTo>
                      <a:pt x="86" y="34"/>
                      <a:pt x="77" y="39"/>
                      <a:pt x="75" y="44"/>
                    </a:cubicBezTo>
                    <a:cubicBezTo>
                      <a:pt x="74" y="49"/>
                      <a:pt x="83" y="53"/>
                      <a:pt x="86" y="56"/>
                    </a:cubicBezTo>
                    <a:cubicBezTo>
                      <a:pt x="90" y="60"/>
                      <a:pt x="99" y="59"/>
                      <a:pt x="102" y="57"/>
                    </a:cubicBezTo>
                    <a:cubicBezTo>
                      <a:pt x="106" y="55"/>
                      <a:pt x="105" y="48"/>
                      <a:pt x="109" y="49"/>
                    </a:cubicBezTo>
                    <a:cubicBezTo>
                      <a:pt x="113" y="49"/>
                      <a:pt x="111" y="45"/>
                      <a:pt x="114" y="44"/>
                    </a:cubicBezTo>
                    <a:cubicBezTo>
                      <a:pt x="118" y="42"/>
                      <a:pt x="118" y="47"/>
                      <a:pt x="115" y="50"/>
                    </a:cubicBezTo>
                    <a:cubicBezTo>
                      <a:pt x="112" y="54"/>
                      <a:pt x="121" y="54"/>
                      <a:pt x="125" y="49"/>
                    </a:cubicBezTo>
                    <a:cubicBezTo>
                      <a:pt x="130" y="45"/>
                      <a:pt x="131" y="49"/>
                      <a:pt x="130" y="53"/>
                    </a:cubicBezTo>
                    <a:cubicBezTo>
                      <a:pt x="129" y="57"/>
                      <a:pt x="119" y="55"/>
                      <a:pt x="116" y="59"/>
                    </a:cubicBezTo>
                    <a:cubicBezTo>
                      <a:pt x="113" y="64"/>
                      <a:pt x="103" y="60"/>
                      <a:pt x="98" y="65"/>
                    </a:cubicBezTo>
                    <a:cubicBezTo>
                      <a:pt x="94" y="70"/>
                      <a:pt x="102" y="71"/>
                      <a:pt x="109" y="69"/>
                    </a:cubicBezTo>
                    <a:cubicBezTo>
                      <a:pt x="115" y="68"/>
                      <a:pt x="127" y="67"/>
                      <a:pt x="131" y="68"/>
                    </a:cubicBezTo>
                    <a:cubicBezTo>
                      <a:pt x="136" y="69"/>
                      <a:pt x="128" y="71"/>
                      <a:pt x="121" y="71"/>
                    </a:cubicBezTo>
                    <a:cubicBezTo>
                      <a:pt x="113" y="71"/>
                      <a:pt x="111" y="73"/>
                      <a:pt x="111" y="75"/>
                    </a:cubicBezTo>
                    <a:cubicBezTo>
                      <a:pt x="111" y="77"/>
                      <a:pt x="101" y="73"/>
                      <a:pt x="100" y="77"/>
                    </a:cubicBezTo>
                    <a:cubicBezTo>
                      <a:pt x="100" y="82"/>
                      <a:pt x="110" y="84"/>
                      <a:pt x="111" y="86"/>
                    </a:cubicBezTo>
                    <a:cubicBezTo>
                      <a:pt x="113" y="89"/>
                      <a:pt x="120" y="87"/>
                      <a:pt x="122" y="88"/>
                    </a:cubicBezTo>
                    <a:cubicBezTo>
                      <a:pt x="125" y="89"/>
                      <a:pt x="118" y="91"/>
                      <a:pt x="117" y="92"/>
                    </a:cubicBezTo>
                    <a:cubicBezTo>
                      <a:pt x="116" y="93"/>
                      <a:pt x="125" y="95"/>
                      <a:pt x="126" y="97"/>
                    </a:cubicBezTo>
                    <a:cubicBezTo>
                      <a:pt x="128" y="100"/>
                      <a:pt x="134" y="99"/>
                      <a:pt x="134" y="95"/>
                    </a:cubicBezTo>
                    <a:cubicBezTo>
                      <a:pt x="133" y="91"/>
                      <a:pt x="139" y="78"/>
                      <a:pt x="147" y="75"/>
                    </a:cubicBezTo>
                    <a:cubicBezTo>
                      <a:pt x="154" y="72"/>
                      <a:pt x="150" y="70"/>
                      <a:pt x="151" y="65"/>
                    </a:cubicBezTo>
                    <a:cubicBezTo>
                      <a:pt x="152" y="61"/>
                      <a:pt x="158" y="65"/>
                      <a:pt x="156" y="61"/>
                    </a:cubicBezTo>
                    <a:cubicBezTo>
                      <a:pt x="154" y="58"/>
                      <a:pt x="155" y="56"/>
                      <a:pt x="160" y="52"/>
                    </a:cubicBezTo>
                    <a:cubicBezTo>
                      <a:pt x="165" y="47"/>
                      <a:pt x="168" y="50"/>
                      <a:pt x="174" y="48"/>
                    </a:cubicBezTo>
                    <a:cubicBezTo>
                      <a:pt x="179" y="45"/>
                      <a:pt x="182" y="50"/>
                      <a:pt x="176" y="50"/>
                    </a:cubicBezTo>
                    <a:cubicBezTo>
                      <a:pt x="170" y="51"/>
                      <a:pt x="173" y="57"/>
                      <a:pt x="178" y="59"/>
                    </a:cubicBezTo>
                    <a:cubicBezTo>
                      <a:pt x="182" y="60"/>
                      <a:pt x="178" y="62"/>
                      <a:pt x="182" y="63"/>
                    </a:cubicBezTo>
                    <a:cubicBezTo>
                      <a:pt x="185" y="63"/>
                      <a:pt x="184" y="69"/>
                      <a:pt x="180" y="73"/>
                    </a:cubicBezTo>
                    <a:cubicBezTo>
                      <a:pt x="175" y="78"/>
                      <a:pt x="181" y="79"/>
                      <a:pt x="190" y="76"/>
                    </a:cubicBezTo>
                    <a:cubicBezTo>
                      <a:pt x="200" y="72"/>
                      <a:pt x="194" y="79"/>
                      <a:pt x="197" y="81"/>
                    </a:cubicBezTo>
                    <a:cubicBezTo>
                      <a:pt x="199" y="84"/>
                      <a:pt x="207" y="79"/>
                      <a:pt x="211" y="75"/>
                    </a:cubicBezTo>
                    <a:cubicBezTo>
                      <a:pt x="215" y="70"/>
                      <a:pt x="221" y="71"/>
                      <a:pt x="221" y="68"/>
                    </a:cubicBezTo>
                    <a:cubicBezTo>
                      <a:pt x="220" y="65"/>
                      <a:pt x="216" y="65"/>
                      <a:pt x="213" y="66"/>
                    </a:cubicBezTo>
                    <a:cubicBezTo>
                      <a:pt x="209" y="68"/>
                      <a:pt x="200" y="67"/>
                      <a:pt x="203" y="64"/>
                    </a:cubicBezTo>
                    <a:cubicBezTo>
                      <a:pt x="206" y="61"/>
                      <a:pt x="206" y="59"/>
                      <a:pt x="201" y="59"/>
                    </a:cubicBezTo>
                    <a:cubicBezTo>
                      <a:pt x="197" y="60"/>
                      <a:pt x="189" y="58"/>
                      <a:pt x="193" y="56"/>
                    </a:cubicBezTo>
                    <a:cubicBezTo>
                      <a:pt x="196" y="55"/>
                      <a:pt x="190" y="50"/>
                      <a:pt x="186" y="50"/>
                    </a:cubicBezTo>
                    <a:cubicBezTo>
                      <a:pt x="183" y="50"/>
                      <a:pt x="184" y="46"/>
                      <a:pt x="184" y="43"/>
                    </a:cubicBezTo>
                    <a:cubicBezTo>
                      <a:pt x="184" y="41"/>
                      <a:pt x="174" y="39"/>
                      <a:pt x="176" y="38"/>
                    </a:cubicBezTo>
                    <a:cubicBezTo>
                      <a:pt x="178" y="37"/>
                      <a:pt x="172" y="35"/>
                      <a:pt x="170" y="37"/>
                    </a:cubicBezTo>
                    <a:cubicBezTo>
                      <a:pt x="169" y="39"/>
                      <a:pt x="166" y="39"/>
                      <a:pt x="166" y="36"/>
                    </a:cubicBezTo>
                    <a:cubicBezTo>
                      <a:pt x="166" y="33"/>
                      <a:pt x="158" y="33"/>
                      <a:pt x="155" y="34"/>
                    </a:cubicBezTo>
                    <a:cubicBezTo>
                      <a:pt x="152" y="34"/>
                      <a:pt x="154" y="27"/>
                      <a:pt x="151" y="25"/>
                    </a:cubicBezTo>
                    <a:cubicBezTo>
                      <a:pt x="148" y="23"/>
                      <a:pt x="144" y="29"/>
                      <a:pt x="142" y="29"/>
                    </a:cubicBezTo>
                    <a:cubicBezTo>
                      <a:pt x="139" y="28"/>
                      <a:pt x="143" y="24"/>
                      <a:pt x="145" y="21"/>
                    </a:cubicBezTo>
                    <a:cubicBezTo>
                      <a:pt x="146" y="18"/>
                      <a:pt x="134" y="14"/>
                      <a:pt x="133" y="17"/>
                    </a:cubicBezTo>
                    <a:cubicBezTo>
                      <a:pt x="132" y="20"/>
                      <a:pt x="129" y="12"/>
                      <a:pt x="127" y="12"/>
                    </a:cubicBezTo>
                    <a:cubicBezTo>
                      <a:pt x="124" y="11"/>
                      <a:pt x="126" y="17"/>
                      <a:pt x="124" y="17"/>
                    </a:cubicBezTo>
                    <a:cubicBezTo>
                      <a:pt x="122" y="18"/>
                      <a:pt x="119" y="20"/>
                      <a:pt x="123" y="22"/>
                    </a:cubicBezTo>
                    <a:cubicBezTo>
                      <a:pt x="126" y="25"/>
                      <a:pt x="130" y="37"/>
                      <a:pt x="130" y="39"/>
                    </a:cubicBezTo>
                    <a:cubicBezTo>
                      <a:pt x="129" y="41"/>
                      <a:pt x="118" y="30"/>
                      <a:pt x="117" y="25"/>
                    </a:cubicBezTo>
                    <a:cubicBezTo>
                      <a:pt x="117" y="20"/>
                      <a:pt x="111" y="16"/>
                      <a:pt x="109" y="19"/>
                    </a:cubicBezTo>
                    <a:cubicBezTo>
                      <a:pt x="108" y="23"/>
                      <a:pt x="104" y="25"/>
                      <a:pt x="105" y="28"/>
                    </a:cubicBezTo>
                    <a:cubicBezTo>
                      <a:pt x="106" y="32"/>
                      <a:pt x="102" y="33"/>
                      <a:pt x="102" y="30"/>
                    </a:cubicBezTo>
                    <a:cubicBezTo>
                      <a:pt x="102" y="27"/>
                      <a:pt x="96" y="24"/>
                      <a:pt x="93" y="24"/>
                    </a:cubicBezTo>
                    <a:cubicBezTo>
                      <a:pt x="91" y="23"/>
                      <a:pt x="99" y="22"/>
                      <a:pt x="103" y="20"/>
                    </a:cubicBezTo>
                    <a:cubicBezTo>
                      <a:pt x="107" y="18"/>
                      <a:pt x="100" y="16"/>
                      <a:pt x="96" y="18"/>
                    </a:cubicBezTo>
                    <a:cubicBezTo>
                      <a:pt x="93" y="20"/>
                      <a:pt x="89" y="17"/>
                      <a:pt x="87" y="19"/>
                    </a:cubicBezTo>
                    <a:cubicBezTo>
                      <a:pt x="85" y="22"/>
                      <a:pt x="82" y="19"/>
                      <a:pt x="79" y="19"/>
                    </a:cubicBezTo>
                    <a:cubicBezTo>
                      <a:pt x="75" y="18"/>
                      <a:pt x="72" y="24"/>
                      <a:pt x="70" y="23"/>
                    </a:cubicBezTo>
                    <a:cubicBezTo>
                      <a:pt x="67" y="22"/>
                      <a:pt x="66" y="28"/>
                      <a:pt x="70" y="34"/>
                    </a:cubicBezTo>
                    <a:cubicBezTo>
                      <a:pt x="74" y="40"/>
                      <a:pt x="77" y="32"/>
                      <a:pt x="82" y="33"/>
                    </a:cubicBezTo>
                    <a:close/>
                    <a:moveTo>
                      <a:pt x="71" y="53"/>
                    </a:moveTo>
                    <a:cubicBezTo>
                      <a:pt x="74" y="54"/>
                      <a:pt x="77" y="59"/>
                      <a:pt x="79" y="59"/>
                    </a:cubicBezTo>
                    <a:cubicBezTo>
                      <a:pt x="81" y="59"/>
                      <a:pt x="75" y="52"/>
                      <a:pt x="72" y="49"/>
                    </a:cubicBezTo>
                    <a:cubicBezTo>
                      <a:pt x="69" y="45"/>
                      <a:pt x="69" y="42"/>
                      <a:pt x="64" y="43"/>
                    </a:cubicBezTo>
                    <a:cubicBezTo>
                      <a:pt x="60" y="44"/>
                      <a:pt x="68" y="52"/>
                      <a:pt x="71" y="53"/>
                    </a:cubicBezTo>
                    <a:close/>
                    <a:moveTo>
                      <a:pt x="151" y="13"/>
                    </a:moveTo>
                    <a:cubicBezTo>
                      <a:pt x="153" y="14"/>
                      <a:pt x="147" y="14"/>
                      <a:pt x="150" y="17"/>
                    </a:cubicBezTo>
                    <a:cubicBezTo>
                      <a:pt x="157" y="24"/>
                      <a:pt x="187" y="16"/>
                      <a:pt x="191" y="18"/>
                    </a:cubicBezTo>
                    <a:cubicBezTo>
                      <a:pt x="195" y="20"/>
                      <a:pt x="166" y="23"/>
                      <a:pt x="167" y="26"/>
                    </a:cubicBezTo>
                    <a:cubicBezTo>
                      <a:pt x="168" y="29"/>
                      <a:pt x="192" y="32"/>
                      <a:pt x="194" y="30"/>
                    </a:cubicBezTo>
                    <a:cubicBezTo>
                      <a:pt x="195" y="28"/>
                      <a:pt x="199" y="34"/>
                      <a:pt x="207" y="34"/>
                    </a:cubicBezTo>
                    <a:cubicBezTo>
                      <a:pt x="215" y="35"/>
                      <a:pt x="214" y="31"/>
                      <a:pt x="220" y="31"/>
                    </a:cubicBezTo>
                    <a:cubicBezTo>
                      <a:pt x="226" y="31"/>
                      <a:pt x="234" y="28"/>
                      <a:pt x="234" y="25"/>
                    </a:cubicBezTo>
                    <a:cubicBezTo>
                      <a:pt x="235" y="21"/>
                      <a:pt x="251" y="17"/>
                      <a:pt x="250" y="12"/>
                    </a:cubicBezTo>
                    <a:cubicBezTo>
                      <a:pt x="248" y="6"/>
                      <a:pt x="232" y="10"/>
                      <a:pt x="228" y="8"/>
                    </a:cubicBezTo>
                    <a:cubicBezTo>
                      <a:pt x="223" y="6"/>
                      <a:pt x="213" y="3"/>
                      <a:pt x="211" y="6"/>
                    </a:cubicBezTo>
                    <a:cubicBezTo>
                      <a:pt x="209" y="10"/>
                      <a:pt x="206" y="11"/>
                      <a:pt x="205" y="9"/>
                    </a:cubicBezTo>
                    <a:cubicBezTo>
                      <a:pt x="203" y="8"/>
                      <a:pt x="205" y="0"/>
                      <a:pt x="198" y="2"/>
                    </a:cubicBezTo>
                    <a:cubicBezTo>
                      <a:pt x="191" y="4"/>
                      <a:pt x="198" y="12"/>
                      <a:pt x="196" y="13"/>
                    </a:cubicBezTo>
                    <a:cubicBezTo>
                      <a:pt x="195" y="14"/>
                      <a:pt x="188" y="11"/>
                      <a:pt x="187" y="8"/>
                    </a:cubicBezTo>
                    <a:cubicBezTo>
                      <a:pt x="187" y="4"/>
                      <a:pt x="179" y="12"/>
                      <a:pt x="178" y="7"/>
                    </a:cubicBezTo>
                    <a:cubicBezTo>
                      <a:pt x="177" y="3"/>
                      <a:pt x="168" y="0"/>
                      <a:pt x="166" y="0"/>
                    </a:cubicBezTo>
                    <a:cubicBezTo>
                      <a:pt x="164" y="1"/>
                      <a:pt x="168" y="3"/>
                      <a:pt x="166" y="5"/>
                    </a:cubicBezTo>
                    <a:cubicBezTo>
                      <a:pt x="165" y="7"/>
                      <a:pt x="160" y="3"/>
                      <a:pt x="158" y="3"/>
                    </a:cubicBezTo>
                    <a:cubicBezTo>
                      <a:pt x="156" y="3"/>
                      <a:pt x="159" y="7"/>
                      <a:pt x="158" y="9"/>
                    </a:cubicBezTo>
                    <a:cubicBezTo>
                      <a:pt x="157" y="11"/>
                      <a:pt x="153" y="3"/>
                      <a:pt x="150" y="3"/>
                    </a:cubicBezTo>
                    <a:cubicBezTo>
                      <a:pt x="146" y="3"/>
                      <a:pt x="148" y="7"/>
                      <a:pt x="145" y="8"/>
                    </a:cubicBezTo>
                    <a:cubicBezTo>
                      <a:pt x="143" y="8"/>
                      <a:pt x="149" y="11"/>
                      <a:pt x="151" y="13"/>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00" name="Freeform 146">
                <a:extLst>
                  <a:ext uri="{FF2B5EF4-FFF2-40B4-BE49-F238E27FC236}">
                    <a16:creationId xmlns:a16="http://schemas.microsoft.com/office/drawing/2014/main" id="{955411B3-F7F2-4E80-B999-A7E2D873BDA5}"/>
                  </a:ext>
                </a:extLst>
              </p:cNvPr>
              <p:cNvSpPr>
                <a:spLocks/>
              </p:cNvSpPr>
              <p:nvPr/>
            </p:nvSpPr>
            <p:spPr bwMode="auto">
              <a:xfrm>
                <a:off x="8970963" y="2270125"/>
                <a:ext cx="84137" cy="30163"/>
              </a:xfrm>
              <a:custGeom>
                <a:avLst/>
                <a:gdLst>
                  <a:gd name="T0" fmla="*/ 18 w 38"/>
                  <a:gd name="T1" fmla="*/ 2 h 14"/>
                  <a:gd name="T2" fmla="*/ 4 w 38"/>
                  <a:gd name="T3" fmla="*/ 6 h 14"/>
                  <a:gd name="T4" fmla="*/ 25 w 38"/>
                  <a:gd name="T5" fmla="*/ 11 h 14"/>
                  <a:gd name="T6" fmla="*/ 38 w 38"/>
                  <a:gd name="T7" fmla="*/ 9 h 14"/>
                  <a:gd name="T8" fmla="*/ 18 w 38"/>
                  <a:gd name="T9" fmla="*/ 2 h 14"/>
                </a:gdLst>
                <a:ahLst/>
                <a:cxnLst>
                  <a:cxn ang="0">
                    <a:pos x="T0" y="T1"/>
                  </a:cxn>
                  <a:cxn ang="0">
                    <a:pos x="T2" y="T3"/>
                  </a:cxn>
                  <a:cxn ang="0">
                    <a:pos x="T4" y="T5"/>
                  </a:cxn>
                  <a:cxn ang="0">
                    <a:pos x="T6" y="T7"/>
                  </a:cxn>
                  <a:cxn ang="0">
                    <a:pos x="T8" y="T9"/>
                  </a:cxn>
                </a:cxnLst>
                <a:rect l="0" t="0" r="r" b="b"/>
                <a:pathLst>
                  <a:path w="38" h="14">
                    <a:moveTo>
                      <a:pt x="18" y="2"/>
                    </a:moveTo>
                    <a:cubicBezTo>
                      <a:pt x="15" y="4"/>
                      <a:pt x="0" y="3"/>
                      <a:pt x="4" y="6"/>
                    </a:cubicBezTo>
                    <a:cubicBezTo>
                      <a:pt x="6" y="9"/>
                      <a:pt x="19" y="8"/>
                      <a:pt x="25" y="11"/>
                    </a:cubicBezTo>
                    <a:cubicBezTo>
                      <a:pt x="30" y="14"/>
                      <a:pt x="38" y="12"/>
                      <a:pt x="38" y="9"/>
                    </a:cubicBezTo>
                    <a:cubicBezTo>
                      <a:pt x="38" y="6"/>
                      <a:pt x="20" y="0"/>
                      <a:pt x="18" y="2"/>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01" name="Freeform 147">
                <a:extLst>
                  <a:ext uri="{FF2B5EF4-FFF2-40B4-BE49-F238E27FC236}">
                    <a16:creationId xmlns:a16="http://schemas.microsoft.com/office/drawing/2014/main" id="{D993A427-8CA7-4B9E-85C6-9C866F169262}"/>
                  </a:ext>
                </a:extLst>
              </p:cNvPr>
              <p:cNvSpPr>
                <a:spLocks noEditPoints="1"/>
              </p:cNvSpPr>
              <p:nvPr/>
            </p:nvSpPr>
            <p:spPr bwMode="auto">
              <a:xfrm>
                <a:off x="7507288" y="2895600"/>
                <a:ext cx="423862" cy="425450"/>
              </a:xfrm>
              <a:custGeom>
                <a:avLst/>
                <a:gdLst>
                  <a:gd name="T0" fmla="*/ 171 w 193"/>
                  <a:gd name="T1" fmla="*/ 24 h 194"/>
                  <a:gd name="T2" fmla="*/ 139 w 193"/>
                  <a:gd name="T3" fmla="*/ 9 h 194"/>
                  <a:gd name="T4" fmla="*/ 135 w 193"/>
                  <a:gd name="T5" fmla="*/ 31 h 194"/>
                  <a:gd name="T6" fmla="*/ 121 w 193"/>
                  <a:gd name="T7" fmla="*/ 42 h 194"/>
                  <a:gd name="T8" fmla="*/ 119 w 193"/>
                  <a:gd name="T9" fmla="*/ 57 h 194"/>
                  <a:gd name="T10" fmla="*/ 131 w 193"/>
                  <a:gd name="T11" fmla="*/ 53 h 194"/>
                  <a:gd name="T12" fmla="*/ 133 w 193"/>
                  <a:gd name="T13" fmla="*/ 44 h 194"/>
                  <a:gd name="T14" fmla="*/ 158 w 193"/>
                  <a:gd name="T15" fmla="*/ 45 h 194"/>
                  <a:gd name="T16" fmla="*/ 180 w 193"/>
                  <a:gd name="T17" fmla="*/ 32 h 194"/>
                  <a:gd name="T18" fmla="*/ 182 w 193"/>
                  <a:gd name="T19" fmla="*/ 21 h 194"/>
                  <a:gd name="T20" fmla="*/ 119 w 193"/>
                  <a:gd name="T21" fmla="*/ 82 h 194"/>
                  <a:gd name="T22" fmla="*/ 106 w 193"/>
                  <a:gd name="T23" fmla="*/ 108 h 194"/>
                  <a:gd name="T24" fmla="*/ 88 w 193"/>
                  <a:gd name="T25" fmla="*/ 112 h 194"/>
                  <a:gd name="T26" fmla="*/ 73 w 193"/>
                  <a:gd name="T27" fmla="*/ 133 h 194"/>
                  <a:gd name="T28" fmla="*/ 52 w 193"/>
                  <a:gd name="T29" fmla="*/ 137 h 194"/>
                  <a:gd name="T30" fmla="*/ 18 w 193"/>
                  <a:gd name="T31" fmla="*/ 151 h 194"/>
                  <a:gd name="T32" fmla="*/ 31 w 193"/>
                  <a:gd name="T33" fmla="*/ 154 h 194"/>
                  <a:gd name="T34" fmla="*/ 64 w 193"/>
                  <a:gd name="T35" fmla="*/ 157 h 194"/>
                  <a:gd name="T36" fmla="*/ 81 w 193"/>
                  <a:gd name="T37" fmla="*/ 149 h 194"/>
                  <a:gd name="T38" fmla="*/ 99 w 193"/>
                  <a:gd name="T39" fmla="*/ 146 h 194"/>
                  <a:gd name="T40" fmla="*/ 114 w 193"/>
                  <a:gd name="T41" fmla="*/ 140 h 194"/>
                  <a:gd name="T42" fmla="*/ 127 w 193"/>
                  <a:gd name="T43" fmla="*/ 123 h 194"/>
                  <a:gd name="T44" fmla="*/ 140 w 193"/>
                  <a:gd name="T45" fmla="*/ 93 h 194"/>
                  <a:gd name="T46" fmla="*/ 121 w 193"/>
                  <a:gd name="T47" fmla="*/ 67 h 194"/>
                  <a:gd name="T48" fmla="*/ 37 w 193"/>
                  <a:gd name="T49" fmla="*/ 157 h 194"/>
                  <a:gd name="T50" fmla="*/ 41 w 193"/>
                  <a:gd name="T51" fmla="*/ 169 h 194"/>
                  <a:gd name="T52" fmla="*/ 59 w 193"/>
                  <a:gd name="T53" fmla="*/ 155 h 194"/>
                  <a:gd name="T54" fmla="*/ 24 w 193"/>
                  <a:gd name="T55" fmla="*/ 167 h 194"/>
                  <a:gd name="T56" fmla="*/ 6 w 193"/>
                  <a:gd name="T57" fmla="*/ 163 h 194"/>
                  <a:gd name="T58" fmla="*/ 8 w 193"/>
                  <a:gd name="T59" fmla="*/ 168 h 194"/>
                  <a:gd name="T60" fmla="*/ 14 w 193"/>
                  <a:gd name="T61" fmla="*/ 193 h 194"/>
                  <a:gd name="T62" fmla="*/ 24 w 193"/>
                  <a:gd name="T63" fmla="*/ 16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3" h="194">
                    <a:moveTo>
                      <a:pt x="182" y="21"/>
                    </a:moveTo>
                    <a:cubicBezTo>
                      <a:pt x="180" y="18"/>
                      <a:pt x="176" y="23"/>
                      <a:pt x="171" y="24"/>
                    </a:cubicBezTo>
                    <a:cubicBezTo>
                      <a:pt x="166" y="25"/>
                      <a:pt x="150" y="12"/>
                      <a:pt x="146" y="6"/>
                    </a:cubicBezTo>
                    <a:cubicBezTo>
                      <a:pt x="142" y="0"/>
                      <a:pt x="135" y="5"/>
                      <a:pt x="139" y="9"/>
                    </a:cubicBezTo>
                    <a:cubicBezTo>
                      <a:pt x="142" y="14"/>
                      <a:pt x="138" y="15"/>
                      <a:pt x="138" y="21"/>
                    </a:cubicBezTo>
                    <a:cubicBezTo>
                      <a:pt x="138" y="27"/>
                      <a:pt x="134" y="27"/>
                      <a:pt x="135" y="31"/>
                    </a:cubicBezTo>
                    <a:cubicBezTo>
                      <a:pt x="135" y="35"/>
                      <a:pt x="129" y="34"/>
                      <a:pt x="125" y="35"/>
                    </a:cubicBezTo>
                    <a:cubicBezTo>
                      <a:pt x="121" y="36"/>
                      <a:pt x="126" y="40"/>
                      <a:pt x="121" y="42"/>
                    </a:cubicBezTo>
                    <a:cubicBezTo>
                      <a:pt x="116" y="44"/>
                      <a:pt x="117" y="47"/>
                      <a:pt x="119" y="48"/>
                    </a:cubicBezTo>
                    <a:cubicBezTo>
                      <a:pt x="121" y="50"/>
                      <a:pt x="120" y="54"/>
                      <a:pt x="119" y="57"/>
                    </a:cubicBezTo>
                    <a:cubicBezTo>
                      <a:pt x="118" y="60"/>
                      <a:pt x="122" y="58"/>
                      <a:pt x="125" y="55"/>
                    </a:cubicBezTo>
                    <a:cubicBezTo>
                      <a:pt x="127" y="52"/>
                      <a:pt x="130" y="56"/>
                      <a:pt x="131" y="53"/>
                    </a:cubicBezTo>
                    <a:cubicBezTo>
                      <a:pt x="131" y="50"/>
                      <a:pt x="124" y="48"/>
                      <a:pt x="124" y="45"/>
                    </a:cubicBezTo>
                    <a:cubicBezTo>
                      <a:pt x="124" y="42"/>
                      <a:pt x="129" y="46"/>
                      <a:pt x="133" y="44"/>
                    </a:cubicBezTo>
                    <a:cubicBezTo>
                      <a:pt x="137" y="42"/>
                      <a:pt x="145" y="44"/>
                      <a:pt x="150" y="48"/>
                    </a:cubicBezTo>
                    <a:cubicBezTo>
                      <a:pt x="155" y="52"/>
                      <a:pt x="157" y="51"/>
                      <a:pt x="158" y="45"/>
                    </a:cubicBezTo>
                    <a:cubicBezTo>
                      <a:pt x="159" y="40"/>
                      <a:pt x="166" y="38"/>
                      <a:pt x="174" y="38"/>
                    </a:cubicBezTo>
                    <a:cubicBezTo>
                      <a:pt x="182" y="38"/>
                      <a:pt x="182" y="34"/>
                      <a:pt x="180" y="32"/>
                    </a:cubicBezTo>
                    <a:cubicBezTo>
                      <a:pt x="178" y="31"/>
                      <a:pt x="193" y="21"/>
                      <a:pt x="192" y="18"/>
                    </a:cubicBezTo>
                    <a:cubicBezTo>
                      <a:pt x="192" y="16"/>
                      <a:pt x="184" y="24"/>
                      <a:pt x="182" y="21"/>
                    </a:cubicBezTo>
                    <a:close/>
                    <a:moveTo>
                      <a:pt x="121" y="67"/>
                    </a:moveTo>
                    <a:cubicBezTo>
                      <a:pt x="117" y="69"/>
                      <a:pt x="115" y="79"/>
                      <a:pt x="119" y="82"/>
                    </a:cubicBezTo>
                    <a:cubicBezTo>
                      <a:pt x="122" y="85"/>
                      <a:pt x="113" y="91"/>
                      <a:pt x="113" y="97"/>
                    </a:cubicBezTo>
                    <a:cubicBezTo>
                      <a:pt x="113" y="103"/>
                      <a:pt x="107" y="103"/>
                      <a:pt x="106" y="108"/>
                    </a:cubicBezTo>
                    <a:cubicBezTo>
                      <a:pt x="105" y="113"/>
                      <a:pt x="101" y="112"/>
                      <a:pt x="96" y="116"/>
                    </a:cubicBezTo>
                    <a:cubicBezTo>
                      <a:pt x="90" y="120"/>
                      <a:pt x="87" y="115"/>
                      <a:pt x="88" y="112"/>
                    </a:cubicBezTo>
                    <a:cubicBezTo>
                      <a:pt x="90" y="109"/>
                      <a:pt x="80" y="114"/>
                      <a:pt x="80" y="121"/>
                    </a:cubicBezTo>
                    <a:cubicBezTo>
                      <a:pt x="80" y="129"/>
                      <a:pt x="71" y="129"/>
                      <a:pt x="73" y="133"/>
                    </a:cubicBezTo>
                    <a:cubicBezTo>
                      <a:pt x="75" y="136"/>
                      <a:pt x="66" y="138"/>
                      <a:pt x="66" y="135"/>
                    </a:cubicBezTo>
                    <a:cubicBezTo>
                      <a:pt x="66" y="132"/>
                      <a:pt x="60" y="134"/>
                      <a:pt x="52" y="137"/>
                    </a:cubicBezTo>
                    <a:cubicBezTo>
                      <a:pt x="45" y="140"/>
                      <a:pt x="40" y="133"/>
                      <a:pt x="36" y="138"/>
                    </a:cubicBezTo>
                    <a:cubicBezTo>
                      <a:pt x="31" y="142"/>
                      <a:pt x="24" y="150"/>
                      <a:pt x="18" y="151"/>
                    </a:cubicBezTo>
                    <a:cubicBezTo>
                      <a:pt x="13" y="152"/>
                      <a:pt x="16" y="158"/>
                      <a:pt x="18" y="157"/>
                    </a:cubicBezTo>
                    <a:cubicBezTo>
                      <a:pt x="22" y="155"/>
                      <a:pt x="29" y="157"/>
                      <a:pt x="31" y="154"/>
                    </a:cubicBezTo>
                    <a:cubicBezTo>
                      <a:pt x="33" y="151"/>
                      <a:pt x="49" y="148"/>
                      <a:pt x="59" y="147"/>
                    </a:cubicBezTo>
                    <a:cubicBezTo>
                      <a:pt x="69" y="147"/>
                      <a:pt x="63" y="152"/>
                      <a:pt x="64" y="157"/>
                    </a:cubicBezTo>
                    <a:cubicBezTo>
                      <a:pt x="64" y="163"/>
                      <a:pt x="73" y="162"/>
                      <a:pt x="77" y="157"/>
                    </a:cubicBezTo>
                    <a:cubicBezTo>
                      <a:pt x="81" y="152"/>
                      <a:pt x="85" y="152"/>
                      <a:pt x="81" y="149"/>
                    </a:cubicBezTo>
                    <a:cubicBezTo>
                      <a:pt x="77" y="146"/>
                      <a:pt x="82" y="143"/>
                      <a:pt x="84" y="147"/>
                    </a:cubicBezTo>
                    <a:cubicBezTo>
                      <a:pt x="87" y="151"/>
                      <a:pt x="95" y="152"/>
                      <a:pt x="99" y="146"/>
                    </a:cubicBezTo>
                    <a:cubicBezTo>
                      <a:pt x="102" y="141"/>
                      <a:pt x="103" y="147"/>
                      <a:pt x="107" y="147"/>
                    </a:cubicBezTo>
                    <a:cubicBezTo>
                      <a:pt x="111" y="147"/>
                      <a:pt x="113" y="137"/>
                      <a:pt x="114" y="140"/>
                    </a:cubicBezTo>
                    <a:cubicBezTo>
                      <a:pt x="114" y="144"/>
                      <a:pt x="120" y="143"/>
                      <a:pt x="124" y="139"/>
                    </a:cubicBezTo>
                    <a:cubicBezTo>
                      <a:pt x="128" y="134"/>
                      <a:pt x="125" y="127"/>
                      <a:pt x="127" y="123"/>
                    </a:cubicBezTo>
                    <a:cubicBezTo>
                      <a:pt x="130" y="119"/>
                      <a:pt x="133" y="110"/>
                      <a:pt x="130" y="105"/>
                    </a:cubicBezTo>
                    <a:cubicBezTo>
                      <a:pt x="127" y="100"/>
                      <a:pt x="136" y="97"/>
                      <a:pt x="140" y="93"/>
                    </a:cubicBezTo>
                    <a:cubicBezTo>
                      <a:pt x="145" y="89"/>
                      <a:pt x="135" y="69"/>
                      <a:pt x="135" y="63"/>
                    </a:cubicBezTo>
                    <a:cubicBezTo>
                      <a:pt x="135" y="57"/>
                      <a:pt x="124" y="65"/>
                      <a:pt x="121" y="67"/>
                    </a:cubicBezTo>
                    <a:close/>
                    <a:moveTo>
                      <a:pt x="47" y="154"/>
                    </a:moveTo>
                    <a:cubicBezTo>
                      <a:pt x="46" y="157"/>
                      <a:pt x="42" y="156"/>
                      <a:pt x="37" y="157"/>
                    </a:cubicBezTo>
                    <a:cubicBezTo>
                      <a:pt x="31" y="158"/>
                      <a:pt x="31" y="170"/>
                      <a:pt x="35" y="172"/>
                    </a:cubicBezTo>
                    <a:cubicBezTo>
                      <a:pt x="38" y="173"/>
                      <a:pt x="40" y="173"/>
                      <a:pt x="41" y="169"/>
                    </a:cubicBezTo>
                    <a:cubicBezTo>
                      <a:pt x="42" y="165"/>
                      <a:pt x="48" y="163"/>
                      <a:pt x="51" y="165"/>
                    </a:cubicBezTo>
                    <a:cubicBezTo>
                      <a:pt x="54" y="167"/>
                      <a:pt x="59" y="160"/>
                      <a:pt x="59" y="155"/>
                    </a:cubicBezTo>
                    <a:cubicBezTo>
                      <a:pt x="59" y="150"/>
                      <a:pt x="49" y="150"/>
                      <a:pt x="47" y="154"/>
                    </a:cubicBezTo>
                    <a:close/>
                    <a:moveTo>
                      <a:pt x="24" y="167"/>
                    </a:moveTo>
                    <a:cubicBezTo>
                      <a:pt x="24" y="163"/>
                      <a:pt x="17" y="164"/>
                      <a:pt x="17" y="161"/>
                    </a:cubicBezTo>
                    <a:cubicBezTo>
                      <a:pt x="16" y="158"/>
                      <a:pt x="11" y="160"/>
                      <a:pt x="6" y="163"/>
                    </a:cubicBezTo>
                    <a:cubicBezTo>
                      <a:pt x="1" y="167"/>
                      <a:pt x="0" y="168"/>
                      <a:pt x="2" y="171"/>
                    </a:cubicBezTo>
                    <a:cubicBezTo>
                      <a:pt x="4" y="175"/>
                      <a:pt x="7" y="172"/>
                      <a:pt x="8" y="168"/>
                    </a:cubicBezTo>
                    <a:cubicBezTo>
                      <a:pt x="9" y="164"/>
                      <a:pt x="13" y="173"/>
                      <a:pt x="10" y="179"/>
                    </a:cubicBezTo>
                    <a:cubicBezTo>
                      <a:pt x="7" y="185"/>
                      <a:pt x="10" y="194"/>
                      <a:pt x="14" y="193"/>
                    </a:cubicBezTo>
                    <a:cubicBezTo>
                      <a:pt x="17" y="192"/>
                      <a:pt x="22" y="180"/>
                      <a:pt x="27" y="174"/>
                    </a:cubicBezTo>
                    <a:cubicBezTo>
                      <a:pt x="32" y="168"/>
                      <a:pt x="24" y="170"/>
                      <a:pt x="24" y="167"/>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02" name="Freeform 148">
                <a:extLst>
                  <a:ext uri="{FF2B5EF4-FFF2-40B4-BE49-F238E27FC236}">
                    <a16:creationId xmlns:a16="http://schemas.microsoft.com/office/drawing/2014/main" id="{99A7FA29-21B0-4AF1-8B2A-68EDC26E42F1}"/>
                  </a:ext>
                </a:extLst>
              </p:cNvPr>
              <p:cNvSpPr>
                <a:spLocks noEditPoints="1"/>
              </p:cNvSpPr>
              <p:nvPr/>
            </p:nvSpPr>
            <p:spPr bwMode="auto">
              <a:xfrm>
                <a:off x="6153150" y="2638425"/>
                <a:ext cx="1485901" cy="1030288"/>
              </a:xfrm>
              <a:custGeom>
                <a:avLst/>
                <a:gdLst>
                  <a:gd name="T0" fmla="*/ 644 w 677"/>
                  <a:gd name="T1" fmla="*/ 88 h 469"/>
                  <a:gd name="T2" fmla="*/ 611 w 677"/>
                  <a:gd name="T3" fmla="*/ 63 h 469"/>
                  <a:gd name="T4" fmla="*/ 583 w 677"/>
                  <a:gd name="T5" fmla="*/ 26 h 469"/>
                  <a:gd name="T6" fmla="*/ 544 w 677"/>
                  <a:gd name="T7" fmla="*/ 1 h 469"/>
                  <a:gd name="T8" fmla="*/ 518 w 677"/>
                  <a:gd name="T9" fmla="*/ 21 h 469"/>
                  <a:gd name="T10" fmla="*/ 495 w 677"/>
                  <a:gd name="T11" fmla="*/ 54 h 469"/>
                  <a:gd name="T12" fmla="*/ 462 w 677"/>
                  <a:gd name="T13" fmla="*/ 73 h 469"/>
                  <a:gd name="T14" fmla="*/ 482 w 677"/>
                  <a:gd name="T15" fmla="*/ 87 h 469"/>
                  <a:gd name="T16" fmla="*/ 482 w 677"/>
                  <a:gd name="T17" fmla="*/ 105 h 469"/>
                  <a:gd name="T18" fmla="*/ 423 w 677"/>
                  <a:gd name="T19" fmla="*/ 127 h 469"/>
                  <a:gd name="T20" fmla="*/ 381 w 677"/>
                  <a:gd name="T21" fmla="*/ 162 h 469"/>
                  <a:gd name="T22" fmla="*/ 315 w 677"/>
                  <a:gd name="T23" fmla="*/ 166 h 469"/>
                  <a:gd name="T24" fmla="*/ 241 w 677"/>
                  <a:gd name="T25" fmla="*/ 157 h 469"/>
                  <a:gd name="T26" fmla="*/ 210 w 677"/>
                  <a:gd name="T27" fmla="*/ 125 h 469"/>
                  <a:gd name="T28" fmla="*/ 182 w 677"/>
                  <a:gd name="T29" fmla="*/ 90 h 469"/>
                  <a:gd name="T30" fmla="*/ 154 w 677"/>
                  <a:gd name="T31" fmla="*/ 65 h 469"/>
                  <a:gd name="T32" fmla="*/ 138 w 677"/>
                  <a:gd name="T33" fmla="*/ 76 h 469"/>
                  <a:gd name="T34" fmla="*/ 111 w 677"/>
                  <a:gd name="T35" fmla="*/ 97 h 469"/>
                  <a:gd name="T36" fmla="*/ 88 w 677"/>
                  <a:gd name="T37" fmla="*/ 121 h 469"/>
                  <a:gd name="T38" fmla="*/ 78 w 677"/>
                  <a:gd name="T39" fmla="*/ 150 h 469"/>
                  <a:gd name="T40" fmla="*/ 53 w 677"/>
                  <a:gd name="T41" fmla="*/ 176 h 469"/>
                  <a:gd name="T42" fmla="*/ 20 w 677"/>
                  <a:gd name="T43" fmla="*/ 186 h 469"/>
                  <a:gd name="T44" fmla="*/ 0 w 677"/>
                  <a:gd name="T45" fmla="*/ 201 h 469"/>
                  <a:gd name="T46" fmla="*/ 15 w 677"/>
                  <a:gd name="T47" fmla="*/ 233 h 469"/>
                  <a:gd name="T48" fmla="*/ 40 w 677"/>
                  <a:gd name="T49" fmla="*/ 254 h 469"/>
                  <a:gd name="T50" fmla="*/ 60 w 677"/>
                  <a:gd name="T51" fmla="*/ 248 h 469"/>
                  <a:gd name="T52" fmla="*/ 56 w 677"/>
                  <a:gd name="T53" fmla="*/ 276 h 469"/>
                  <a:gd name="T54" fmla="*/ 57 w 677"/>
                  <a:gd name="T55" fmla="*/ 304 h 469"/>
                  <a:gd name="T56" fmla="*/ 78 w 677"/>
                  <a:gd name="T57" fmla="*/ 322 h 469"/>
                  <a:gd name="T58" fmla="*/ 138 w 677"/>
                  <a:gd name="T59" fmla="*/ 347 h 469"/>
                  <a:gd name="T60" fmla="*/ 163 w 677"/>
                  <a:gd name="T61" fmla="*/ 353 h 469"/>
                  <a:gd name="T62" fmla="*/ 183 w 677"/>
                  <a:gd name="T63" fmla="*/ 348 h 469"/>
                  <a:gd name="T64" fmla="*/ 210 w 677"/>
                  <a:gd name="T65" fmla="*/ 341 h 469"/>
                  <a:gd name="T66" fmla="*/ 243 w 677"/>
                  <a:gd name="T67" fmla="*/ 341 h 469"/>
                  <a:gd name="T68" fmla="*/ 262 w 677"/>
                  <a:gd name="T69" fmla="*/ 352 h 469"/>
                  <a:gd name="T70" fmla="*/ 256 w 677"/>
                  <a:gd name="T71" fmla="*/ 396 h 469"/>
                  <a:gd name="T72" fmla="*/ 274 w 677"/>
                  <a:gd name="T73" fmla="*/ 419 h 469"/>
                  <a:gd name="T74" fmla="*/ 298 w 677"/>
                  <a:gd name="T75" fmla="*/ 430 h 469"/>
                  <a:gd name="T76" fmla="*/ 316 w 677"/>
                  <a:gd name="T77" fmla="*/ 412 h 469"/>
                  <a:gd name="T78" fmla="*/ 352 w 677"/>
                  <a:gd name="T79" fmla="*/ 410 h 469"/>
                  <a:gd name="T80" fmla="*/ 376 w 677"/>
                  <a:gd name="T81" fmla="*/ 425 h 469"/>
                  <a:gd name="T82" fmla="*/ 394 w 677"/>
                  <a:gd name="T83" fmla="*/ 440 h 469"/>
                  <a:gd name="T84" fmla="*/ 446 w 677"/>
                  <a:gd name="T85" fmla="*/ 413 h 469"/>
                  <a:gd name="T86" fmla="*/ 485 w 677"/>
                  <a:gd name="T87" fmla="*/ 392 h 469"/>
                  <a:gd name="T88" fmla="*/ 505 w 677"/>
                  <a:gd name="T89" fmla="*/ 369 h 469"/>
                  <a:gd name="T90" fmla="*/ 523 w 677"/>
                  <a:gd name="T91" fmla="*/ 345 h 469"/>
                  <a:gd name="T92" fmla="*/ 528 w 677"/>
                  <a:gd name="T93" fmla="*/ 323 h 469"/>
                  <a:gd name="T94" fmla="*/ 522 w 677"/>
                  <a:gd name="T95" fmla="*/ 307 h 469"/>
                  <a:gd name="T96" fmla="*/ 519 w 677"/>
                  <a:gd name="T97" fmla="*/ 290 h 469"/>
                  <a:gd name="T98" fmla="*/ 505 w 677"/>
                  <a:gd name="T99" fmla="*/ 252 h 469"/>
                  <a:gd name="T100" fmla="*/ 536 w 677"/>
                  <a:gd name="T101" fmla="*/ 235 h 469"/>
                  <a:gd name="T102" fmla="*/ 497 w 677"/>
                  <a:gd name="T103" fmla="*/ 224 h 469"/>
                  <a:gd name="T104" fmla="*/ 512 w 677"/>
                  <a:gd name="T105" fmla="*/ 192 h 469"/>
                  <a:gd name="T106" fmla="*/ 530 w 677"/>
                  <a:gd name="T107" fmla="*/ 209 h 469"/>
                  <a:gd name="T108" fmla="*/ 580 w 677"/>
                  <a:gd name="T109" fmla="*/ 180 h 469"/>
                  <a:gd name="T110" fmla="*/ 607 w 677"/>
                  <a:gd name="T111" fmla="*/ 168 h 469"/>
                  <a:gd name="T112" fmla="*/ 634 w 677"/>
                  <a:gd name="T113" fmla="*/ 158 h 469"/>
                  <a:gd name="T114" fmla="*/ 637 w 677"/>
                  <a:gd name="T115" fmla="*/ 128 h 469"/>
                  <a:gd name="T116" fmla="*/ 668 w 677"/>
                  <a:gd name="T117" fmla="*/ 107 h 469"/>
                  <a:gd name="T118" fmla="*/ 516 w 677"/>
                  <a:gd name="T119" fmla="*/ 419 h 469"/>
                  <a:gd name="T120" fmla="*/ 380 w 677"/>
                  <a:gd name="T121" fmla="*/ 46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7" h="469">
                    <a:moveTo>
                      <a:pt x="674" y="84"/>
                    </a:moveTo>
                    <a:cubicBezTo>
                      <a:pt x="674" y="78"/>
                      <a:pt x="667" y="80"/>
                      <a:pt x="665" y="81"/>
                    </a:cubicBezTo>
                    <a:cubicBezTo>
                      <a:pt x="662" y="83"/>
                      <a:pt x="656" y="81"/>
                      <a:pt x="654" y="85"/>
                    </a:cubicBezTo>
                    <a:cubicBezTo>
                      <a:pt x="652" y="89"/>
                      <a:pt x="648" y="87"/>
                      <a:pt x="644" y="88"/>
                    </a:cubicBezTo>
                    <a:cubicBezTo>
                      <a:pt x="639" y="88"/>
                      <a:pt x="632" y="86"/>
                      <a:pt x="633" y="83"/>
                    </a:cubicBezTo>
                    <a:cubicBezTo>
                      <a:pt x="633" y="80"/>
                      <a:pt x="630" y="77"/>
                      <a:pt x="630" y="74"/>
                    </a:cubicBezTo>
                    <a:cubicBezTo>
                      <a:pt x="631" y="70"/>
                      <a:pt x="626" y="72"/>
                      <a:pt x="622" y="68"/>
                    </a:cubicBezTo>
                    <a:cubicBezTo>
                      <a:pt x="619" y="65"/>
                      <a:pt x="612" y="63"/>
                      <a:pt x="611" y="63"/>
                    </a:cubicBezTo>
                    <a:cubicBezTo>
                      <a:pt x="610" y="64"/>
                      <a:pt x="606" y="60"/>
                      <a:pt x="600" y="59"/>
                    </a:cubicBezTo>
                    <a:cubicBezTo>
                      <a:pt x="594" y="59"/>
                      <a:pt x="595" y="55"/>
                      <a:pt x="596" y="53"/>
                    </a:cubicBezTo>
                    <a:cubicBezTo>
                      <a:pt x="596" y="51"/>
                      <a:pt x="591" y="43"/>
                      <a:pt x="590" y="39"/>
                    </a:cubicBezTo>
                    <a:cubicBezTo>
                      <a:pt x="589" y="35"/>
                      <a:pt x="585" y="35"/>
                      <a:pt x="583" y="26"/>
                    </a:cubicBezTo>
                    <a:cubicBezTo>
                      <a:pt x="582" y="17"/>
                      <a:pt x="577" y="20"/>
                      <a:pt x="578" y="16"/>
                    </a:cubicBezTo>
                    <a:cubicBezTo>
                      <a:pt x="579" y="12"/>
                      <a:pt x="572" y="10"/>
                      <a:pt x="571" y="7"/>
                    </a:cubicBezTo>
                    <a:cubicBezTo>
                      <a:pt x="569" y="5"/>
                      <a:pt x="562" y="6"/>
                      <a:pt x="557" y="3"/>
                    </a:cubicBezTo>
                    <a:cubicBezTo>
                      <a:pt x="552" y="1"/>
                      <a:pt x="549" y="3"/>
                      <a:pt x="544" y="1"/>
                    </a:cubicBezTo>
                    <a:cubicBezTo>
                      <a:pt x="540" y="0"/>
                      <a:pt x="529" y="3"/>
                      <a:pt x="528" y="3"/>
                    </a:cubicBezTo>
                    <a:cubicBezTo>
                      <a:pt x="526" y="3"/>
                      <a:pt x="518" y="1"/>
                      <a:pt x="513" y="7"/>
                    </a:cubicBezTo>
                    <a:cubicBezTo>
                      <a:pt x="509" y="14"/>
                      <a:pt x="512" y="13"/>
                      <a:pt x="514" y="13"/>
                    </a:cubicBezTo>
                    <a:cubicBezTo>
                      <a:pt x="516" y="13"/>
                      <a:pt x="517" y="19"/>
                      <a:pt x="518" y="21"/>
                    </a:cubicBezTo>
                    <a:cubicBezTo>
                      <a:pt x="518" y="23"/>
                      <a:pt x="514" y="26"/>
                      <a:pt x="513" y="27"/>
                    </a:cubicBezTo>
                    <a:cubicBezTo>
                      <a:pt x="511" y="28"/>
                      <a:pt x="506" y="35"/>
                      <a:pt x="506" y="38"/>
                    </a:cubicBezTo>
                    <a:cubicBezTo>
                      <a:pt x="505" y="40"/>
                      <a:pt x="500" y="47"/>
                      <a:pt x="500" y="49"/>
                    </a:cubicBezTo>
                    <a:cubicBezTo>
                      <a:pt x="501" y="52"/>
                      <a:pt x="498" y="54"/>
                      <a:pt x="495" y="54"/>
                    </a:cubicBezTo>
                    <a:cubicBezTo>
                      <a:pt x="493" y="55"/>
                      <a:pt x="487" y="59"/>
                      <a:pt x="485" y="60"/>
                    </a:cubicBezTo>
                    <a:cubicBezTo>
                      <a:pt x="483" y="61"/>
                      <a:pt x="475" y="59"/>
                      <a:pt x="474" y="57"/>
                    </a:cubicBezTo>
                    <a:cubicBezTo>
                      <a:pt x="473" y="56"/>
                      <a:pt x="472" y="56"/>
                      <a:pt x="471" y="55"/>
                    </a:cubicBezTo>
                    <a:cubicBezTo>
                      <a:pt x="462" y="73"/>
                      <a:pt x="462" y="73"/>
                      <a:pt x="462" y="73"/>
                    </a:cubicBezTo>
                    <a:cubicBezTo>
                      <a:pt x="461" y="79"/>
                      <a:pt x="461" y="79"/>
                      <a:pt x="461" y="79"/>
                    </a:cubicBezTo>
                    <a:cubicBezTo>
                      <a:pt x="461" y="79"/>
                      <a:pt x="455" y="80"/>
                      <a:pt x="460" y="85"/>
                    </a:cubicBezTo>
                    <a:cubicBezTo>
                      <a:pt x="464" y="89"/>
                      <a:pt x="465" y="85"/>
                      <a:pt x="471" y="85"/>
                    </a:cubicBezTo>
                    <a:cubicBezTo>
                      <a:pt x="478" y="85"/>
                      <a:pt x="481" y="90"/>
                      <a:pt x="482" y="87"/>
                    </a:cubicBezTo>
                    <a:cubicBezTo>
                      <a:pt x="484" y="83"/>
                      <a:pt x="490" y="81"/>
                      <a:pt x="493" y="85"/>
                    </a:cubicBezTo>
                    <a:cubicBezTo>
                      <a:pt x="497" y="90"/>
                      <a:pt x="508" y="97"/>
                      <a:pt x="508" y="101"/>
                    </a:cubicBezTo>
                    <a:cubicBezTo>
                      <a:pt x="507" y="104"/>
                      <a:pt x="500" y="104"/>
                      <a:pt x="496" y="102"/>
                    </a:cubicBezTo>
                    <a:cubicBezTo>
                      <a:pt x="492" y="101"/>
                      <a:pt x="486" y="105"/>
                      <a:pt x="482" y="105"/>
                    </a:cubicBezTo>
                    <a:cubicBezTo>
                      <a:pt x="477" y="105"/>
                      <a:pt x="472" y="106"/>
                      <a:pt x="468" y="111"/>
                    </a:cubicBezTo>
                    <a:cubicBezTo>
                      <a:pt x="463" y="115"/>
                      <a:pt x="464" y="120"/>
                      <a:pt x="458" y="120"/>
                    </a:cubicBezTo>
                    <a:cubicBezTo>
                      <a:pt x="451" y="121"/>
                      <a:pt x="448" y="120"/>
                      <a:pt x="441" y="125"/>
                    </a:cubicBezTo>
                    <a:cubicBezTo>
                      <a:pt x="434" y="130"/>
                      <a:pt x="426" y="128"/>
                      <a:pt x="423" y="127"/>
                    </a:cubicBezTo>
                    <a:cubicBezTo>
                      <a:pt x="420" y="125"/>
                      <a:pt x="415" y="125"/>
                      <a:pt x="412" y="130"/>
                    </a:cubicBezTo>
                    <a:cubicBezTo>
                      <a:pt x="409" y="135"/>
                      <a:pt x="416" y="137"/>
                      <a:pt x="415" y="143"/>
                    </a:cubicBezTo>
                    <a:cubicBezTo>
                      <a:pt x="414" y="149"/>
                      <a:pt x="407" y="147"/>
                      <a:pt x="401" y="154"/>
                    </a:cubicBezTo>
                    <a:cubicBezTo>
                      <a:pt x="395" y="160"/>
                      <a:pt x="386" y="163"/>
                      <a:pt x="381" y="162"/>
                    </a:cubicBezTo>
                    <a:cubicBezTo>
                      <a:pt x="376" y="162"/>
                      <a:pt x="365" y="159"/>
                      <a:pt x="355" y="163"/>
                    </a:cubicBezTo>
                    <a:cubicBezTo>
                      <a:pt x="346" y="167"/>
                      <a:pt x="339" y="174"/>
                      <a:pt x="336" y="173"/>
                    </a:cubicBezTo>
                    <a:cubicBezTo>
                      <a:pt x="332" y="173"/>
                      <a:pt x="332" y="168"/>
                      <a:pt x="327" y="169"/>
                    </a:cubicBezTo>
                    <a:cubicBezTo>
                      <a:pt x="322" y="170"/>
                      <a:pt x="319" y="168"/>
                      <a:pt x="315" y="166"/>
                    </a:cubicBezTo>
                    <a:cubicBezTo>
                      <a:pt x="312" y="164"/>
                      <a:pt x="309" y="167"/>
                      <a:pt x="303" y="163"/>
                    </a:cubicBezTo>
                    <a:cubicBezTo>
                      <a:pt x="297" y="159"/>
                      <a:pt x="287" y="159"/>
                      <a:pt x="283" y="159"/>
                    </a:cubicBezTo>
                    <a:cubicBezTo>
                      <a:pt x="278" y="158"/>
                      <a:pt x="262" y="159"/>
                      <a:pt x="256" y="158"/>
                    </a:cubicBezTo>
                    <a:cubicBezTo>
                      <a:pt x="250" y="157"/>
                      <a:pt x="242" y="159"/>
                      <a:pt x="241" y="157"/>
                    </a:cubicBezTo>
                    <a:cubicBezTo>
                      <a:pt x="240" y="154"/>
                      <a:pt x="236" y="151"/>
                      <a:pt x="235" y="145"/>
                    </a:cubicBezTo>
                    <a:cubicBezTo>
                      <a:pt x="233" y="138"/>
                      <a:pt x="230" y="136"/>
                      <a:pt x="226" y="136"/>
                    </a:cubicBezTo>
                    <a:cubicBezTo>
                      <a:pt x="222" y="135"/>
                      <a:pt x="222" y="131"/>
                      <a:pt x="219" y="130"/>
                    </a:cubicBezTo>
                    <a:cubicBezTo>
                      <a:pt x="217" y="130"/>
                      <a:pt x="215" y="125"/>
                      <a:pt x="210" y="125"/>
                    </a:cubicBezTo>
                    <a:cubicBezTo>
                      <a:pt x="205" y="125"/>
                      <a:pt x="187" y="123"/>
                      <a:pt x="185" y="119"/>
                    </a:cubicBezTo>
                    <a:cubicBezTo>
                      <a:pt x="182" y="115"/>
                      <a:pt x="187" y="114"/>
                      <a:pt x="187" y="110"/>
                    </a:cubicBezTo>
                    <a:cubicBezTo>
                      <a:pt x="187" y="106"/>
                      <a:pt x="190" y="100"/>
                      <a:pt x="188" y="99"/>
                    </a:cubicBezTo>
                    <a:cubicBezTo>
                      <a:pt x="186" y="97"/>
                      <a:pt x="183" y="93"/>
                      <a:pt x="182" y="90"/>
                    </a:cubicBezTo>
                    <a:cubicBezTo>
                      <a:pt x="182" y="87"/>
                      <a:pt x="176" y="82"/>
                      <a:pt x="172" y="82"/>
                    </a:cubicBezTo>
                    <a:cubicBezTo>
                      <a:pt x="169" y="82"/>
                      <a:pt x="166" y="80"/>
                      <a:pt x="162" y="77"/>
                    </a:cubicBezTo>
                    <a:cubicBezTo>
                      <a:pt x="159" y="74"/>
                      <a:pt x="156" y="74"/>
                      <a:pt x="154" y="66"/>
                    </a:cubicBezTo>
                    <a:cubicBezTo>
                      <a:pt x="154" y="66"/>
                      <a:pt x="154" y="65"/>
                      <a:pt x="154" y="65"/>
                    </a:cubicBezTo>
                    <a:cubicBezTo>
                      <a:pt x="152" y="65"/>
                      <a:pt x="151" y="64"/>
                      <a:pt x="150" y="64"/>
                    </a:cubicBezTo>
                    <a:cubicBezTo>
                      <a:pt x="149" y="64"/>
                      <a:pt x="148" y="63"/>
                      <a:pt x="147" y="62"/>
                    </a:cubicBezTo>
                    <a:cubicBezTo>
                      <a:pt x="146" y="66"/>
                      <a:pt x="143" y="67"/>
                      <a:pt x="143" y="70"/>
                    </a:cubicBezTo>
                    <a:cubicBezTo>
                      <a:pt x="143" y="73"/>
                      <a:pt x="142" y="76"/>
                      <a:pt x="138" y="76"/>
                    </a:cubicBezTo>
                    <a:cubicBezTo>
                      <a:pt x="134" y="76"/>
                      <a:pt x="131" y="79"/>
                      <a:pt x="130" y="85"/>
                    </a:cubicBezTo>
                    <a:cubicBezTo>
                      <a:pt x="130" y="90"/>
                      <a:pt x="134" y="91"/>
                      <a:pt x="132" y="94"/>
                    </a:cubicBezTo>
                    <a:cubicBezTo>
                      <a:pt x="130" y="96"/>
                      <a:pt x="124" y="99"/>
                      <a:pt x="121" y="97"/>
                    </a:cubicBezTo>
                    <a:cubicBezTo>
                      <a:pt x="119" y="96"/>
                      <a:pt x="115" y="97"/>
                      <a:pt x="111" y="97"/>
                    </a:cubicBezTo>
                    <a:cubicBezTo>
                      <a:pt x="107" y="96"/>
                      <a:pt x="105" y="91"/>
                      <a:pt x="103" y="97"/>
                    </a:cubicBezTo>
                    <a:cubicBezTo>
                      <a:pt x="102" y="102"/>
                      <a:pt x="95" y="117"/>
                      <a:pt x="97" y="118"/>
                    </a:cubicBezTo>
                    <a:cubicBezTo>
                      <a:pt x="98" y="120"/>
                      <a:pt x="100" y="123"/>
                      <a:pt x="97" y="123"/>
                    </a:cubicBezTo>
                    <a:cubicBezTo>
                      <a:pt x="93" y="123"/>
                      <a:pt x="90" y="123"/>
                      <a:pt x="88" y="121"/>
                    </a:cubicBezTo>
                    <a:cubicBezTo>
                      <a:pt x="87" y="120"/>
                      <a:pt x="82" y="124"/>
                      <a:pt x="78" y="123"/>
                    </a:cubicBezTo>
                    <a:cubicBezTo>
                      <a:pt x="76" y="123"/>
                      <a:pt x="69" y="127"/>
                      <a:pt x="71" y="128"/>
                    </a:cubicBezTo>
                    <a:cubicBezTo>
                      <a:pt x="74" y="129"/>
                      <a:pt x="74" y="135"/>
                      <a:pt x="74" y="138"/>
                    </a:cubicBezTo>
                    <a:cubicBezTo>
                      <a:pt x="74" y="140"/>
                      <a:pt x="79" y="148"/>
                      <a:pt x="78" y="150"/>
                    </a:cubicBezTo>
                    <a:cubicBezTo>
                      <a:pt x="77" y="153"/>
                      <a:pt x="72" y="155"/>
                      <a:pt x="72" y="159"/>
                    </a:cubicBezTo>
                    <a:cubicBezTo>
                      <a:pt x="72" y="162"/>
                      <a:pt x="73" y="165"/>
                      <a:pt x="72" y="166"/>
                    </a:cubicBezTo>
                    <a:cubicBezTo>
                      <a:pt x="70" y="166"/>
                      <a:pt x="64" y="169"/>
                      <a:pt x="62" y="171"/>
                    </a:cubicBezTo>
                    <a:cubicBezTo>
                      <a:pt x="59" y="173"/>
                      <a:pt x="54" y="173"/>
                      <a:pt x="53" y="176"/>
                    </a:cubicBezTo>
                    <a:cubicBezTo>
                      <a:pt x="51" y="179"/>
                      <a:pt x="49" y="181"/>
                      <a:pt x="44" y="181"/>
                    </a:cubicBezTo>
                    <a:cubicBezTo>
                      <a:pt x="39" y="180"/>
                      <a:pt x="37" y="179"/>
                      <a:pt x="34" y="184"/>
                    </a:cubicBezTo>
                    <a:cubicBezTo>
                      <a:pt x="30" y="188"/>
                      <a:pt x="29" y="186"/>
                      <a:pt x="27" y="188"/>
                    </a:cubicBezTo>
                    <a:cubicBezTo>
                      <a:pt x="24" y="190"/>
                      <a:pt x="22" y="187"/>
                      <a:pt x="20" y="186"/>
                    </a:cubicBezTo>
                    <a:cubicBezTo>
                      <a:pt x="18" y="185"/>
                      <a:pt x="15" y="188"/>
                      <a:pt x="13" y="188"/>
                    </a:cubicBezTo>
                    <a:cubicBezTo>
                      <a:pt x="11" y="188"/>
                      <a:pt x="9" y="191"/>
                      <a:pt x="7" y="192"/>
                    </a:cubicBezTo>
                    <a:cubicBezTo>
                      <a:pt x="4" y="193"/>
                      <a:pt x="2" y="192"/>
                      <a:pt x="2" y="195"/>
                    </a:cubicBezTo>
                    <a:cubicBezTo>
                      <a:pt x="2" y="197"/>
                      <a:pt x="1" y="199"/>
                      <a:pt x="0" y="201"/>
                    </a:cubicBezTo>
                    <a:cubicBezTo>
                      <a:pt x="0" y="201"/>
                      <a:pt x="0" y="201"/>
                      <a:pt x="0" y="201"/>
                    </a:cubicBezTo>
                    <a:cubicBezTo>
                      <a:pt x="2" y="211"/>
                      <a:pt x="2" y="211"/>
                      <a:pt x="2" y="211"/>
                    </a:cubicBezTo>
                    <a:cubicBezTo>
                      <a:pt x="2" y="211"/>
                      <a:pt x="12" y="214"/>
                      <a:pt x="13" y="218"/>
                    </a:cubicBezTo>
                    <a:cubicBezTo>
                      <a:pt x="13" y="221"/>
                      <a:pt x="15" y="233"/>
                      <a:pt x="15" y="233"/>
                    </a:cubicBezTo>
                    <a:cubicBezTo>
                      <a:pt x="15" y="233"/>
                      <a:pt x="15" y="233"/>
                      <a:pt x="15" y="233"/>
                    </a:cubicBezTo>
                    <a:cubicBezTo>
                      <a:pt x="19" y="236"/>
                      <a:pt x="25" y="240"/>
                      <a:pt x="25" y="241"/>
                    </a:cubicBezTo>
                    <a:cubicBezTo>
                      <a:pt x="25" y="243"/>
                      <a:pt x="26" y="247"/>
                      <a:pt x="31" y="250"/>
                    </a:cubicBezTo>
                    <a:cubicBezTo>
                      <a:pt x="34" y="251"/>
                      <a:pt x="38" y="253"/>
                      <a:pt x="40" y="254"/>
                    </a:cubicBezTo>
                    <a:cubicBezTo>
                      <a:pt x="40" y="254"/>
                      <a:pt x="40" y="253"/>
                      <a:pt x="40" y="253"/>
                    </a:cubicBezTo>
                    <a:cubicBezTo>
                      <a:pt x="45" y="253"/>
                      <a:pt x="45" y="253"/>
                      <a:pt x="45" y="253"/>
                    </a:cubicBezTo>
                    <a:cubicBezTo>
                      <a:pt x="45" y="253"/>
                      <a:pt x="46" y="254"/>
                      <a:pt x="47" y="255"/>
                    </a:cubicBezTo>
                    <a:cubicBezTo>
                      <a:pt x="48" y="251"/>
                      <a:pt x="56" y="247"/>
                      <a:pt x="60" y="248"/>
                    </a:cubicBezTo>
                    <a:cubicBezTo>
                      <a:pt x="64" y="248"/>
                      <a:pt x="74" y="256"/>
                      <a:pt x="73" y="258"/>
                    </a:cubicBezTo>
                    <a:cubicBezTo>
                      <a:pt x="72" y="261"/>
                      <a:pt x="65" y="271"/>
                      <a:pt x="62" y="272"/>
                    </a:cubicBezTo>
                    <a:cubicBezTo>
                      <a:pt x="60" y="272"/>
                      <a:pt x="59" y="272"/>
                      <a:pt x="57" y="272"/>
                    </a:cubicBezTo>
                    <a:cubicBezTo>
                      <a:pt x="56" y="274"/>
                      <a:pt x="56" y="276"/>
                      <a:pt x="56" y="276"/>
                    </a:cubicBezTo>
                    <a:cubicBezTo>
                      <a:pt x="56" y="279"/>
                      <a:pt x="60" y="282"/>
                      <a:pt x="62" y="286"/>
                    </a:cubicBezTo>
                    <a:cubicBezTo>
                      <a:pt x="65" y="290"/>
                      <a:pt x="59" y="293"/>
                      <a:pt x="56" y="290"/>
                    </a:cubicBezTo>
                    <a:cubicBezTo>
                      <a:pt x="53" y="288"/>
                      <a:pt x="51" y="293"/>
                      <a:pt x="53" y="295"/>
                    </a:cubicBezTo>
                    <a:cubicBezTo>
                      <a:pt x="55" y="297"/>
                      <a:pt x="54" y="304"/>
                      <a:pt x="57" y="304"/>
                    </a:cubicBezTo>
                    <a:cubicBezTo>
                      <a:pt x="60" y="304"/>
                      <a:pt x="63" y="311"/>
                      <a:pt x="66" y="311"/>
                    </a:cubicBezTo>
                    <a:cubicBezTo>
                      <a:pt x="70" y="311"/>
                      <a:pt x="73" y="316"/>
                      <a:pt x="73" y="316"/>
                    </a:cubicBezTo>
                    <a:cubicBezTo>
                      <a:pt x="73" y="316"/>
                      <a:pt x="78" y="320"/>
                      <a:pt x="78" y="321"/>
                    </a:cubicBezTo>
                    <a:cubicBezTo>
                      <a:pt x="78" y="322"/>
                      <a:pt x="78" y="322"/>
                      <a:pt x="78" y="322"/>
                    </a:cubicBezTo>
                    <a:cubicBezTo>
                      <a:pt x="82" y="322"/>
                      <a:pt x="84" y="322"/>
                      <a:pt x="85" y="320"/>
                    </a:cubicBezTo>
                    <a:cubicBezTo>
                      <a:pt x="85" y="318"/>
                      <a:pt x="90" y="318"/>
                      <a:pt x="94" y="322"/>
                    </a:cubicBezTo>
                    <a:cubicBezTo>
                      <a:pt x="97" y="325"/>
                      <a:pt x="111" y="334"/>
                      <a:pt x="117" y="338"/>
                    </a:cubicBezTo>
                    <a:cubicBezTo>
                      <a:pt x="122" y="343"/>
                      <a:pt x="134" y="347"/>
                      <a:pt x="138" y="347"/>
                    </a:cubicBezTo>
                    <a:cubicBezTo>
                      <a:pt x="143" y="347"/>
                      <a:pt x="147" y="350"/>
                      <a:pt x="153" y="350"/>
                    </a:cubicBezTo>
                    <a:cubicBezTo>
                      <a:pt x="154" y="350"/>
                      <a:pt x="155" y="350"/>
                      <a:pt x="156" y="350"/>
                    </a:cubicBezTo>
                    <a:cubicBezTo>
                      <a:pt x="157" y="349"/>
                      <a:pt x="158" y="349"/>
                      <a:pt x="159" y="347"/>
                    </a:cubicBezTo>
                    <a:cubicBezTo>
                      <a:pt x="161" y="345"/>
                      <a:pt x="164" y="349"/>
                      <a:pt x="163" y="353"/>
                    </a:cubicBezTo>
                    <a:cubicBezTo>
                      <a:pt x="163" y="355"/>
                      <a:pt x="163" y="356"/>
                      <a:pt x="164" y="358"/>
                    </a:cubicBezTo>
                    <a:cubicBezTo>
                      <a:pt x="164" y="357"/>
                      <a:pt x="165" y="355"/>
                      <a:pt x="166" y="353"/>
                    </a:cubicBezTo>
                    <a:cubicBezTo>
                      <a:pt x="168" y="348"/>
                      <a:pt x="172" y="348"/>
                      <a:pt x="174" y="346"/>
                    </a:cubicBezTo>
                    <a:cubicBezTo>
                      <a:pt x="176" y="344"/>
                      <a:pt x="179" y="345"/>
                      <a:pt x="183" y="348"/>
                    </a:cubicBezTo>
                    <a:cubicBezTo>
                      <a:pt x="188" y="350"/>
                      <a:pt x="190" y="345"/>
                      <a:pt x="196" y="351"/>
                    </a:cubicBezTo>
                    <a:cubicBezTo>
                      <a:pt x="198" y="351"/>
                      <a:pt x="200" y="350"/>
                      <a:pt x="200" y="350"/>
                    </a:cubicBezTo>
                    <a:cubicBezTo>
                      <a:pt x="202" y="350"/>
                      <a:pt x="203" y="347"/>
                      <a:pt x="206" y="345"/>
                    </a:cubicBezTo>
                    <a:cubicBezTo>
                      <a:pt x="208" y="343"/>
                      <a:pt x="207" y="340"/>
                      <a:pt x="210" y="341"/>
                    </a:cubicBezTo>
                    <a:cubicBezTo>
                      <a:pt x="213" y="341"/>
                      <a:pt x="214" y="337"/>
                      <a:pt x="220" y="334"/>
                    </a:cubicBezTo>
                    <a:cubicBezTo>
                      <a:pt x="226" y="331"/>
                      <a:pt x="231" y="336"/>
                      <a:pt x="233" y="334"/>
                    </a:cubicBezTo>
                    <a:cubicBezTo>
                      <a:pt x="236" y="332"/>
                      <a:pt x="239" y="331"/>
                      <a:pt x="239" y="333"/>
                    </a:cubicBezTo>
                    <a:cubicBezTo>
                      <a:pt x="239" y="335"/>
                      <a:pt x="243" y="338"/>
                      <a:pt x="243" y="341"/>
                    </a:cubicBezTo>
                    <a:cubicBezTo>
                      <a:pt x="244" y="343"/>
                      <a:pt x="249" y="344"/>
                      <a:pt x="250" y="344"/>
                    </a:cubicBezTo>
                    <a:cubicBezTo>
                      <a:pt x="251" y="344"/>
                      <a:pt x="251" y="343"/>
                      <a:pt x="252" y="343"/>
                    </a:cubicBezTo>
                    <a:cubicBezTo>
                      <a:pt x="255" y="341"/>
                      <a:pt x="259" y="343"/>
                      <a:pt x="259" y="346"/>
                    </a:cubicBezTo>
                    <a:cubicBezTo>
                      <a:pt x="259" y="349"/>
                      <a:pt x="260" y="352"/>
                      <a:pt x="262" y="352"/>
                    </a:cubicBezTo>
                    <a:cubicBezTo>
                      <a:pt x="264" y="352"/>
                      <a:pt x="266" y="352"/>
                      <a:pt x="266" y="358"/>
                    </a:cubicBezTo>
                    <a:cubicBezTo>
                      <a:pt x="266" y="363"/>
                      <a:pt x="268" y="370"/>
                      <a:pt x="264" y="374"/>
                    </a:cubicBezTo>
                    <a:cubicBezTo>
                      <a:pt x="259" y="379"/>
                      <a:pt x="253" y="388"/>
                      <a:pt x="254" y="390"/>
                    </a:cubicBezTo>
                    <a:cubicBezTo>
                      <a:pt x="255" y="393"/>
                      <a:pt x="253" y="397"/>
                      <a:pt x="256" y="396"/>
                    </a:cubicBezTo>
                    <a:cubicBezTo>
                      <a:pt x="260" y="394"/>
                      <a:pt x="268" y="396"/>
                      <a:pt x="267" y="398"/>
                    </a:cubicBezTo>
                    <a:cubicBezTo>
                      <a:pt x="265" y="400"/>
                      <a:pt x="267" y="407"/>
                      <a:pt x="270" y="407"/>
                    </a:cubicBezTo>
                    <a:cubicBezTo>
                      <a:pt x="273" y="407"/>
                      <a:pt x="275" y="409"/>
                      <a:pt x="274" y="412"/>
                    </a:cubicBezTo>
                    <a:cubicBezTo>
                      <a:pt x="273" y="415"/>
                      <a:pt x="272" y="419"/>
                      <a:pt x="274" y="419"/>
                    </a:cubicBezTo>
                    <a:cubicBezTo>
                      <a:pt x="277" y="419"/>
                      <a:pt x="281" y="419"/>
                      <a:pt x="281" y="422"/>
                    </a:cubicBezTo>
                    <a:cubicBezTo>
                      <a:pt x="280" y="425"/>
                      <a:pt x="283" y="428"/>
                      <a:pt x="288" y="426"/>
                    </a:cubicBezTo>
                    <a:cubicBezTo>
                      <a:pt x="291" y="425"/>
                      <a:pt x="292" y="424"/>
                      <a:pt x="293" y="425"/>
                    </a:cubicBezTo>
                    <a:cubicBezTo>
                      <a:pt x="295" y="425"/>
                      <a:pt x="295" y="430"/>
                      <a:pt x="298" y="430"/>
                    </a:cubicBezTo>
                    <a:cubicBezTo>
                      <a:pt x="302" y="431"/>
                      <a:pt x="300" y="423"/>
                      <a:pt x="299" y="422"/>
                    </a:cubicBezTo>
                    <a:cubicBezTo>
                      <a:pt x="297" y="420"/>
                      <a:pt x="299" y="414"/>
                      <a:pt x="300" y="416"/>
                    </a:cubicBezTo>
                    <a:cubicBezTo>
                      <a:pt x="302" y="417"/>
                      <a:pt x="306" y="416"/>
                      <a:pt x="308" y="413"/>
                    </a:cubicBezTo>
                    <a:cubicBezTo>
                      <a:pt x="310" y="410"/>
                      <a:pt x="315" y="415"/>
                      <a:pt x="316" y="412"/>
                    </a:cubicBezTo>
                    <a:cubicBezTo>
                      <a:pt x="318" y="409"/>
                      <a:pt x="322" y="414"/>
                      <a:pt x="326" y="412"/>
                    </a:cubicBezTo>
                    <a:cubicBezTo>
                      <a:pt x="330" y="410"/>
                      <a:pt x="332" y="414"/>
                      <a:pt x="334" y="411"/>
                    </a:cubicBezTo>
                    <a:cubicBezTo>
                      <a:pt x="336" y="408"/>
                      <a:pt x="341" y="404"/>
                      <a:pt x="343" y="405"/>
                    </a:cubicBezTo>
                    <a:cubicBezTo>
                      <a:pt x="344" y="406"/>
                      <a:pt x="345" y="409"/>
                      <a:pt x="352" y="410"/>
                    </a:cubicBezTo>
                    <a:cubicBezTo>
                      <a:pt x="359" y="411"/>
                      <a:pt x="355" y="414"/>
                      <a:pt x="355" y="417"/>
                    </a:cubicBezTo>
                    <a:cubicBezTo>
                      <a:pt x="355" y="419"/>
                      <a:pt x="363" y="425"/>
                      <a:pt x="366" y="425"/>
                    </a:cubicBezTo>
                    <a:cubicBezTo>
                      <a:pt x="367" y="425"/>
                      <a:pt x="368" y="426"/>
                      <a:pt x="369" y="427"/>
                    </a:cubicBezTo>
                    <a:cubicBezTo>
                      <a:pt x="371" y="426"/>
                      <a:pt x="375" y="428"/>
                      <a:pt x="376" y="425"/>
                    </a:cubicBezTo>
                    <a:cubicBezTo>
                      <a:pt x="377" y="422"/>
                      <a:pt x="380" y="423"/>
                      <a:pt x="382" y="425"/>
                    </a:cubicBezTo>
                    <a:cubicBezTo>
                      <a:pt x="383" y="428"/>
                      <a:pt x="385" y="428"/>
                      <a:pt x="388" y="425"/>
                    </a:cubicBezTo>
                    <a:cubicBezTo>
                      <a:pt x="392" y="422"/>
                      <a:pt x="393" y="428"/>
                      <a:pt x="391" y="430"/>
                    </a:cubicBezTo>
                    <a:cubicBezTo>
                      <a:pt x="389" y="432"/>
                      <a:pt x="391" y="437"/>
                      <a:pt x="394" y="440"/>
                    </a:cubicBezTo>
                    <a:cubicBezTo>
                      <a:pt x="397" y="443"/>
                      <a:pt x="397" y="438"/>
                      <a:pt x="397" y="435"/>
                    </a:cubicBezTo>
                    <a:cubicBezTo>
                      <a:pt x="396" y="432"/>
                      <a:pt x="402" y="429"/>
                      <a:pt x="413" y="426"/>
                    </a:cubicBezTo>
                    <a:cubicBezTo>
                      <a:pt x="423" y="422"/>
                      <a:pt x="434" y="414"/>
                      <a:pt x="435" y="413"/>
                    </a:cubicBezTo>
                    <a:cubicBezTo>
                      <a:pt x="435" y="411"/>
                      <a:pt x="442" y="416"/>
                      <a:pt x="446" y="413"/>
                    </a:cubicBezTo>
                    <a:cubicBezTo>
                      <a:pt x="449" y="410"/>
                      <a:pt x="462" y="410"/>
                      <a:pt x="465" y="410"/>
                    </a:cubicBezTo>
                    <a:cubicBezTo>
                      <a:pt x="468" y="410"/>
                      <a:pt x="468" y="407"/>
                      <a:pt x="472" y="404"/>
                    </a:cubicBezTo>
                    <a:cubicBezTo>
                      <a:pt x="475" y="401"/>
                      <a:pt x="474" y="400"/>
                      <a:pt x="478" y="399"/>
                    </a:cubicBezTo>
                    <a:cubicBezTo>
                      <a:pt x="482" y="398"/>
                      <a:pt x="485" y="394"/>
                      <a:pt x="485" y="392"/>
                    </a:cubicBezTo>
                    <a:cubicBezTo>
                      <a:pt x="485" y="390"/>
                      <a:pt x="492" y="389"/>
                      <a:pt x="493" y="387"/>
                    </a:cubicBezTo>
                    <a:cubicBezTo>
                      <a:pt x="493" y="385"/>
                      <a:pt x="498" y="384"/>
                      <a:pt x="498" y="382"/>
                    </a:cubicBezTo>
                    <a:cubicBezTo>
                      <a:pt x="498" y="379"/>
                      <a:pt x="502" y="379"/>
                      <a:pt x="503" y="377"/>
                    </a:cubicBezTo>
                    <a:cubicBezTo>
                      <a:pt x="505" y="375"/>
                      <a:pt x="502" y="370"/>
                      <a:pt x="505" y="369"/>
                    </a:cubicBezTo>
                    <a:cubicBezTo>
                      <a:pt x="507" y="368"/>
                      <a:pt x="504" y="365"/>
                      <a:pt x="503" y="363"/>
                    </a:cubicBezTo>
                    <a:cubicBezTo>
                      <a:pt x="503" y="362"/>
                      <a:pt x="508" y="361"/>
                      <a:pt x="511" y="360"/>
                    </a:cubicBezTo>
                    <a:cubicBezTo>
                      <a:pt x="514" y="358"/>
                      <a:pt x="516" y="355"/>
                      <a:pt x="516" y="352"/>
                    </a:cubicBezTo>
                    <a:cubicBezTo>
                      <a:pt x="517" y="349"/>
                      <a:pt x="521" y="346"/>
                      <a:pt x="523" y="345"/>
                    </a:cubicBezTo>
                    <a:cubicBezTo>
                      <a:pt x="526" y="344"/>
                      <a:pt x="526" y="340"/>
                      <a:pt x="526" y="336"/>
                    </a:cubicBezTo>
                    <a:cubicBezTo>
                      <a:pt x="525" y="332"/>
                      <a:pt x="530" y="333"/>
                      <a:pt x="528" y="331"/>
                    </a:cubicBezTo>
                    <a:cubicBezTo>
                      <a:pt x="526" y="330"/>
                      <a:pt x="528" y="326"/>
                      <a:pt x="532" y="325"/>
                    </a:cubicBezTo>
                    <a:cubicBezTo>
                      <a:pt x="536" y="323"/>
                      <a:pt x="530" y="322"/>
                      <a:pt x="528" y="323"/>
                    </a:cubicBezTo>
                    <a:cubicBezTo>
                      <a:pt x="526" y="325"/>
                      <a:pt x="523" y="318"/>
                      <a:pt x="521" y="321"/>
                    </a:cubicBezTo>
                    <a:cubicBezTo>
                      <a:pt x="519" y="323"/>
                      <a:pt x="514" y="319"/>
                      <a:pt x="517" y="319"/>
                    </a:cubicBezTo>
                    <a:cubicBezTo>
                      <a:pt x="521" y="318"/>
                      <a:pt x="527" y="314"/>
                      <a:pt x="529" y="313"/>
                    </a:cubicBezTo>
                    <a:cubicBezTo>
                      <a:pt x="532" y="312"/>
                      <a:pt x="525" y="306"/>
                      <a:pt x="522" y="307"/>
                    </a:cubicBezTo>
                    <a:cubicBezTo>
                      <a:pt x="519" y="307"/>
                      <a:pt x="516" y="299"/>
                      <a:pt x="512" y="299"/>
                    </a:cubicBezTo>
                    <a:cubicBezTo>
                      <a:pt x="509" y="299"/>
                      <a:pt x="515" y="297"/>
                      <a:pt x="519" y="299"/>
                    </a:cubicBezTo>
                    <a:cubicBezTo>
                      <a:pt x="522" y="301"/>
                      <a:pt x="527" y="303"/>
                      <a:pt x="529" y="301"/>
                    </a:cubicBezTo>
                    <a:cubicBezTo>
                      <a:pt x="530" y="299"/>
                      <a:pt x="522" y="293"/>
                      <a:pt x="519" y="290"/>
                    </a:cubicBezTo>
                    <a:cubicBezTo>
                      <a:pt x="516" y="288"/>
                      <a:pt x="519" y="285"/>
                      <a:pt x="517" y="283"/>
                    </a:cubicBezTo>
                    <a:cubicBezTo>
                      <a:pt x="515" y="282"/>
                      <a:pt x="511" y="274"/>
                      <a:pt x="510" y="270"/>
                    </a:cubicBezTo>
                    <a:cubicBezTo>
                      <a:pt x="509" y="266"/>
                      <a:pt x="502" y="265"/>
                      <a:pt x="500" y="263"/>
                    </a:cubicBezTo>
                    <a:cubicBezTo>
                      <a:pt x="498" y="260"/>
                      <a:pt x="500" y="254"/>
                      <a:pt x="505" y="252"/>
                    </a:cubicBezTo>
                    <a:cubicBezTo>
                      <a:pt x="510" y="250"/>
                      <a:pt x="508" y="246"/>
                      <a:pt x="511" y="246"/>
                    </a:cubicBezTo>
                    <a:cubicBezTo>
                      <a:pt x="513" y="247"/>
                      <a:pt x="515" y="246"/>
                      <a:pt x="517" y="242"/>
                    </a:cubicBezTo>
                    <a:cubicBezTo>
                      <a:pt x="519" y="238"/>
                      <a:pt x="522" y="240"/>
                      <a:pt x="524" y="238"/>
                    </a:cubicBezTo>
                    <a:cubicBezTo>
                      <a:pt x="525" y="236"/>
                      <a:pt x="534" y="237"/>
                      <a:pt x="536" y="235"/>
                    </a:cubicBezTo>
                    <a:cubicBezTo>
                      <a:pt x="539" y="233"/>
                      <a:pt x="534" y="226"/>
                      <a:pt x="530" y="227"/>
                    </a:cubicBezTo>
                    <a:cubicBezTo>
                      <a:pt x="526" y="228"/>
                      <a:pt x="522" y="227"/>
                      <a:pt x="519" y="223"/>
                    </a:cubicBezTo>
                    <a:cubicBezTo>
                      <a:pt x="516" y="219"/>
                      <a:pt x="509" y="230"/>
                      <a:pt x="504" y="233"/>
                    </a:cubicBezTo>
                    <a:cubicBezTo>
                      <a:pt x="499" y="235"/>
                      <a:pt x="495" y="228"/>
                      <a:pt x="497" y="224"/>
                    </a:cubicBezTo>
                    <a:cubicBezTo>
                      <a:pt x="499" y="219"/>
                      <a:pt x="493" y="219"/>
                      <a:pt x="485" y="220"/>
                    </a:cubicBezTo>
                    <a:cubicBezTo>
                      <a:pt x="478" y="220"/>
                      <a:pt x="481" y="206"/>
                      <a:pt x="485" y="206"/>
                    </a:cubicBezTo>
                    <a:cubicBezTo>
                      <a:pt x="490" y="205"/>
                      <a:pt x="496" y="210"/>
                      <a:pt x="499" y="202"/>
                    </a:cubicBezTo>
                    <a:cubicBezTo>
                      <a:pt x="502" y="193"/>
                      <a:pt x="506" y="200"/>
                      <a:pt x="512" y="192"/>
                    </a:cubicBezTo>
                    <a:cubicBezTo>
                      <a:pt x="519" y="185"/>
                      <a:pt x="526" y="181"/>
                      <a:pt x="531" y="185"/>
                    </a:cubicBezTo>
                    <a:cubicBezTo>
                      <a:pt x="537" y="189"/>
                      <a:pt x="526" y="196"/>
                      <a:pt x="524" y="200"/>
                    </a:cubicBezTo>
                    <a:cubicBezTo>
                      <a:pt x="522" y="204"/>
                      <a:pt x="525" y="206"/>
                      <a:pt x="522" y="209"/>
                    </a:cubicBezTo>
                    <a:cubicBezTo>
                      <a:pt x="519" y="212"/>
                      <a:pt x="523" y="213"/>
                      <a:pt x="530" y="209"/>
                    </a:cubicBezTo>
                    <a:cubicBezTo>
                      <a:pt x="536" y="205"/>
                      <a:pt x="544" y="200"/>
                      <a:pt x="551" y="197"/>
                    </a:cubicBezTo>
                    <a:cubicBezTo>
                      <a:pt x="552" y="196"/>
                      <a:pt x="554" y="196"/>
                      <a:pt x="556" y="196"/>
                    </a:cubicBezTo>
                    <a:cubicBezTo>
                      <a:pt x="557" y="194"/>
                      <a:pt x="558" y="192"/>
                      <a:pt x="559" y="191"/>
                    </a:cubicBezTo>
                    <a:cubicBezTo>
                      <a:pt x="564" y="189"/>
                      <a:pt x="578" y="183"/>
                      <a:pt x="580" y="180"/>
                    </a:cubicBezTo>
                    <a:cubicBezTo>
                      <a:pt x="583" y="177"/>
                      <a:pt x="585" y="172"/>
                      <a:pt x="588" y="172"/>
                    </a:cubicBezTo>
                    <a:cubicBezTo>
                      <a:pt x="591" y="172"/>
                      <a:pt x="591" y="175"/>
                      <a:pt x="595" y="175"/>
                    </a:cubicBezTo>
                    <a:cubicBezTo>
                      <a:pt x="599" y="175"/>
                      <a:pt x="604" y="176"/>
                      <a:pt x="602" y="173"/>
                    </a:cubicBezTo>
                    <a:cubicBezTo>
                      <a:pt x="600" y="169"/>
                      <a:pt x="601" y="169"/>
                      <a:pt x="607" y="168"/>
                    </a:cubicBezTo>
                    <a:cubicBezTo>
                      <a:pt x="612" y="167"/>
                      <a:pt x="611" y="162"/>
                      <a:pt x="614" y="162"/>
                    </a:cubicBezTo>
                    <a:cubicBezTo>
                      <a:pt x="618" y="162"/>
                      <a:pt x="617" y="154"/>
                      <a:pt x="621" y="154"/>
                    </a:cubicBezTo>
                    <a:cubicBezTo>
                      <a:pt x="625" y="154"/>
                      <a:pt x="626" y="159"/>
                      <a:pt x="630" y="157"/>
                    </a:cubicBezTo>
                    <a:cubicBezTo>
                      <a:pt x="631" y="157"/>
                      <a:pt x="632" y="157"/>
                      <a:pt x="634" y="158"/>
                    </a:cubicBezTo>
                    <a:cubicBezTo>
                      <a:pt x="634" y="157"/>
                      <a:pt x="635" y="156"/>
                      <a:pt x="636" y="156"/>
                    </a:cubicBezTo>
                    <a:cubicBezTo>
                      <a:pt x="636" y="151"/>
                      <a:pt x="636" y="147"/>
                      <a:pt x="636" y="145"/>
                    </a:cubicBezTo>
                    <a:cubicBezTo>
                      <a:pt x="634" y="141"/>
                      <a:pt x="636" y="138"/>
                      <a:pt x="635" y="136"/>
                    </a:cubicBezTo>
                    <a:cubicBezTo>
                      <a:pt x="634" y="133"/>
                      <a:pt x="634" y="128"/>
                      <a:pt x="637" y="128"/>
                    </a:cubicBezTo>
                    <a:cubicBezTo>
                      <a:pt x="639" y="128"/>
                      <a:pt x="643" y="121"/>
                      <a:pt x="646" y="123"/>
                    </a:cubicBezTo>
                    <a:cubicBezTo>
                      <a:pt x="649" y="126"/>
                      <a:pt x="656" y="126"/>
                      <a:pt x="656" y="123"/>
                    </a:cubicBezTo>
                    <a:cubicBezTo>
                      <a:pt x="656" y="120"/>
                      <a:pt x="661" y="120"/>
                      <a:pt x="661" y="116"/>
                    </a:cubicBezTo>
                    <a:cubicBezTo>
                      <a:pt x="662" y="112"/>
                      <a:pt x="667" y="111"/>
                      <a:pt x="668" y="107"/>
                    </a:cubicBezTo>
                    <a:cubicBezTo>
                      <a:pt x="669" y="104"/>
                      <a:pt x="671" y="95"/>
                      <a:pt x="674" y="93"/>
                    </a:cubicBezTo>
                    <a:cubicBezTo>
                      <a:pt x="677" y="91"/>
                      <a:pt x="673" y="90"/>
                      <a:pt x="674" y="84"/>
                    </a:cubicBezTo>
                    <a:close/>
                    <a:moveTo>
                      <a:pt x="510" y="399"/>
                    </a:moveTo>
                    <a:cubicBezTo>
                      <a:pt x="507" y="413"/>
                      <a:pt x="515" y="419"/>
                      <a:pt x="516" y="419"/>
                    </a:cubicBezTo>
                    <a:cubicBezTo>
                      <a:pt x="520" y="416"/>
                      <a:pt x="533" y="388"/>
                      <a:pt x="530" y="384"/>
                    </a:cubicBezTo>
                    <a:cubicBezTo>
                      <a:pt x="527" y="380"/>
                      <a:pt x="514" y="386"/>
                      <a:pt x="510" y="399"/>
                    </a:cubicBezTo>
                    <a:close/>
                    <a:moveTo>
                      <a:pt x="391" y="445"/>
                    </a:moveTo>
                    <a:cubicBezTo>
                      <a:pt x="387" y="445"/>
                      <a:pt x="376" y="451"/>
                      <a:pt x="380" y="460"/>
                    </a:cubicBezTo>
                    <a:cubicBezTo>
                      <a:pt x="385" y="469"/>
                      <a:pt x="399" y="463"/>
                      <a:pt x="399" y="459"/>
                    </a:cubicBezTo>
                    <a:cubicBezTo>
                      <a:pt x="400" y="455"/>
                      <a:pt x="406" y="449"/>
                      <a:pt x="405" y="446"/>
                    </a:cubicBezTo>
                    <a:cubicBezTo>
                      <a:pt x="405" y="443"/>
                      <a:pt x="396" y="445"/>
                      <a:pt x="391" y="445"/>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03" name="Freeform 149">
                <a:extLst>
                  <a:ext uri="{FF2B5EF4-FFF2-40B4-BE49-F238E27FC236}">
                    <a16:creationId xmlns:a16="http://schemas.microsoft.com/office/drawing/2014/main" id="{ADB158F8-4DD4-4EB5-96A1-FDAE6A8DC9DB}"/>
                  </a:ext>
                </a:extLst>
              </p:cNvPr>
              <p:cNvSpPr>
                <a:spLocks noEditPoints="1"/>
              </p:cNvSpPr>
              <p:nvPr/>
            </p:nvSpPr>
            <p:spPr bwMode="auto">
              <a:xfrm>
                <a:off x="7197725" y="3651250"/>
                <a:ext cx="239712" cy="333375"/>
              </a:xfrm>
              <a:custGeom>
                <a:avLst/>
                <a:gdLst>
                  <a:gd name="T0" fmla="*/ 58 w 109"/>
                  <a:gd name="T1" fmla="*/ 58 h 152"/>
                  <a:gd name="T2" fmla="*/ 71 w 109"/>
                  <a:gd name="T3" fmla="*/ 68 h 152"/>
                  <a:gd name="T4" fmla="*/ 75 w 109"/>
                  <a:gd name="T5" fmla="*/ 78 h 152"/>
                  <a:gd name="T6" fmla="*/ 79 w 109"/>
                  <a:gd name="T7" fmla="*/ 83 h 152"/>
                  <a:gd name="T8" fmla="*/ 85 w 109"/>
                  <a:gd name="T9" fmla="*/ 97 h 152"/>
                  <a:gd name="T10" fmla="*/ 89 w 109"/>
                  <a:gd name="T11" fmla="*/ 94 h 152"/>
                  <a:gd name="T12" fmla="*/ 94 w 109"/>
                  <a:gd name="T13" fmla="*/ 88 h 152"/>
                  <a:gd name="T14" fmla="*/ 91 w 109"/>
                  <a:gd name="T15" fmla="*/ 74 h 152"/>
                  <a:gd name="T16" fmla="*/ 78 w 109"/>
                  <a:gd name="T17" fmla="*/ 65 h 152"/>
                  <a:gd name="T18" fmla="*/ 70 w 109"/>
                  <a:gd name="T19" fmla="*/ 55 h 152"/>
                  <a:gd name="T20" fmla="*/ 55 w 109"/>
                  <a:gd name="T21" fmla="*/ 52 h 152"/>
                  <a:gd name="T22" fmla="*/ 49 w 109"/>
                  <a:gd name="T23" fmla="*/ 42 h 152"/>
                  <a:gd name="T24" fmla="*/ 57 w 109"/>
                  <a:gd name="T25" fmla="*/ 26 h 152"/>
                  <a:gd name="T26" fmla="*/ 56 w 109"/>
                  <a:gd name="T27" fmla="*/ 8 h 152"/>
                  <a:gd name="T28" fmla="*/ 54 w 109"/>
                  <a:gd name="T29" fmla="*/ 4 h 152"/>
                  <a:gd name="T30" fmla="*/ 38 w 109"/>
                  <a:gd name="T31" fmla="*/ 2 h 152"/>
                  <a:gd name="T32" fmla="*/ 35 w 109"/>
                  <a:gd name="T33" fmla="*/ 29 h 152"/>
                  <a:gd name="T34" fmla="*/ 30 w 109"/>
                  <a:gd name="T35" fmla="*/ 27 h 152"/>
                  <a:gd name="T36" fmla="*/ 33 w 109"/>
                  <a:gd name="T37" fmla="*/ 43 h 152"/>
                  <a:gd name="T38" fmla="*/ 36 w 109"/>
                  <a:gd name="T39" fmla="*/ 51 h 152"/>
                  <a:gd name="T40" fmla="*/ 47 w 109"/>
                  <a:gd name="T41" fmla="*/ 55 h 152"/>
                  <a:gd name="T42" fmla="*/ 58 w 109"/>
                  <a:gd name="T43" fmla="*/ 58 h 152"/>
                  <a:gd name="T44" fmla="*/ 36 w 109"/>
                  <a:gd name="T45" fmla="*/ 61 h 152"/>
                  <a:gd name="T46" fmla="*/ 47 w 109"/>
                  <a:gd name="T47" fmla="*/ 73 h 152"/>
                  <a:gd name="T48" fmla="*/ 36 w 109"/>
                  <a:gd name="T49" fmla="*/ 61 h 152"/>
                  <a:gd name="T50" fmla="*/ 55 w 109"/>
                  <a:gd name="T51" fmla="*/ 94 h 152"/>
                  <a:gd name="T52" fmla="*/ 61 w 109"/>
                  <a:gd name="T53" fmla="*/ 90 h 152"/>
                  <a:gd name="T54" fmla="*/ 62 w 109"/>
                  <a:gd name="T55" fmla="*/ 99 h 152"/>
                  <a:gd name="T56" fmla="*/ 64 w 109"/>
                  <a:gd name="T57" fmla="*/ 112 h 152"/>
                  <a:gd name="T58" fmla="*/ 76 w 109"/>
                  <a:gd name="T59" fmla="*/ 94 h 152"/>
                  <a:gd name="T60" fmla="*/ 71 w 109"/>
                  <a:gd name="T61" fmla="*/ 92 h 152"/>
                  <a:gd name="T62" fmla="*/ 54 w 109"/>
                  <a:gd name="T63" fmla="*/ 78 h 152"/>
                  <a:gd name="T64" fmla="*/ 55 w 109"/>
                  <a:gd name="T65" fmla="*/ 94 h 152"/>
                  <a:gd name="T66" fmla="*/ 16 w 109"/>
                  <a:gd name="T67" fmla="*/ 100 h 152"/>
                  <a:gd name="T68" fmla="*/ 1 w 109"/>
                  <a:gd name="T69" fmla="*/ 119 h 152"/>
                  <a:gd name="T70" fmla="*/ 22 w 109"/>
                  <a:gd name="T71" fmla="*/ 100 h 152"/>
                  <a:gd name="T72" fmla="*/ 25 w 109"/>
                  <a:gd name="T73" fmla="*/ 88 h 152"/>
                  <a:gd name="T74" fmla="*/ 16 w 109"/>
                  <a:gd name="T75" fmla="*/ 100 h 152"/>
                  <a:gd name="T76" fmla="*/ 75 w 109"/>
                  <a:gd name="T77" fmla="*/ 107 h 152"/>
                  <a:gd name="T78" fmla="*/ 83 w 109"/>
                  <a:gd name="T79" fmla="*/ 101 h 152"/>
                  <a:gd name="T80" fmla="*/ 75 w 109"/>
                  <a:gd name="T81" fmla="*/ 107 h 152"/>
                  <a:gd name="T82" fmla="*/ 105 w 109"/>
                  <a:gd name="T83" fmla="*/ 133 h 152"/>
                  <a:gd name="T84" fmla="*/ 102 w 109"/>
                  <a:gd name="T85" fmla="*/ 108 h 152"/>
                  <a:gd name="T86" fmla="*/ 94 w 109"/>
                  <a:gd name="T87" fmla="*/ 107 h 152"/>
                  <a:gd name="T88" fmla="*/ 88 w 109"/>
                  <a:gd name="T89" fmla="*/ 113 h 152"/>
                  <a:gd name="T90" fmla="*/ 81 w 109"/>
                  <a:gd name="T91" fmla="*/ 118 h 152"/>
                  <a:gd name="T92" fmla="*/ 71 w 109"/>
                  <a:gd name="T93" fmla="*/ 116 h 152"/>
                  <a:gd name="T94" fmla="*/ 58 w 109"/>
                  <a:gd name="T95" fmla="*/ 123 h 152"/>
                  <a:gd name="T96" fmla="*/ 54 w 109"/>
                  <a:gd name="T97" fmla="*/ 135 h 152"/>
                  <a:gd name="T98" fmla="*/ 64 w 109"/>
                  <a:gd name="T99" fmla="*/ 130 h 152"/>
                  <a:gd name="T100" fmla="*/ 72 w 109"/>
                  <a:gd name="T101" fmla="*/ 127 h 152"/>
                  <a:gd name="T102" fmla="*/ 82 w 109"/>
                  <a:gd name="T103" fmla="*/ 146 h 152"/>
                  <a:gd name="T104" fmla="*/ 93 w 109"/>
                  <a:gd name="T105" fmla="*/ 152 h 152"/>
                  <a:gd name="T106" fmla="*/ 93 w 109"/>
                  <a:gd name="T107" fmla="*/ 138 h 152"/>
                  <a:gd name="T108" fmla="*/ 105 w 109"/>
                  <a:gd name="T109" fmla="*/ 13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9" h="152">
                    <a:moveTo>
                      <a:pt x="58" y="58"/>
                    </a:moveTo>
                    <a:cubicBezTo>
                      <a:pt x="64" y="57"/>
                      <a:pt x="73" y="65"/>
                      <a:pt x="71" y="68"/>
                    </a:cubicBezTo>
                    <a:cubicBezTo>
                      <a:pt x="70" y="71"/>
                      <a:pt x="72" y="81"/>
                      <a:pt x="75" y="78"/>
                    </a:cubicBezTo>
                    <a:cubicBezTo>
                      <a:pt x="78" y="76"/>
                      <a:pt x="82" y="79"/>
                      <a:pt x="79" y="83"/>
                    </a:cubicBezTo>
                    <a:cubicBezTo>
                      <a:pt x="76" y="88"/>
                      <a:pt x="84" y="92"/>
                      <a:pt x="85" y="97"/>
                    </a:cubicBezTo>
                    <a:cubicBezTo>
                      <a:pt x="86" y="103"/>
                      <a:pt x="89" y="98"/>
                      <a:pt x="89" y="94"/>
                    </a:cubicBezTo>
                    <a:cubicBezTo>
                      <a:pt x="88" y="90"/>
                      <a:pt x="89" y="91"/>
                      <a:pt x="94" y="88"/>
                    </a:cubicBezTo>
                    <a:cubicBezTo>
                      <a:pt x="98" y="85"/>
                      <a:pt x="93" y="80"/>
                      <a:pt x="91" y="74"/>
                    </a:cubicBezTo>
                    <a:cubicBezTo>
                      <a:pt x="88" y="68"/>
                      <a:pt x="78" y="70"/>
                      <a:pt x="78" y="65"/>
                    </a:cubicBezTo>
                    <a:cubicBezTo>
                      <a:pt x="78" y="60"/>
                      <a:pt x="71" y="58"/>
                      <a:pt x="70" y="55"/>
                    </a:cubicBezTo>
                    <a:cubicBezTo>
                      <a:pt x="70" y="52"/>
                      <a:pt x="60" y="49"/>
                      <a:pt x="55" y="52"/>
                    </a:cubicBezTo>
                    <a:cubicBezTo>
                      <a:pt x="49" y="56"/>
                      <a:pt x="53" y="46"/>
                      <a:pt x="49" y="42"/>
                    </a:cubicBezTo>
                    <a:cubicBezTo>
                      <a:pt x="45" y="38"/>
                      <a:pt x="52" y="31"/>
                      <a:pt x="57" y="26"/>
                    </a:cubicBezTo>
                    <a:cubicBezTo>
                      <a:pt x="61" y="21"/>
                      <a:pt x="55" y="12"/>
                      <a:pt x="56" y="8"/>
                    </a:cubicBezTo>
                    <a:cubicBezTo>
                      <a:pt x="57" y="4"/>
                      <a:pt x="56" y="2"/>
                      <a:pt x="54" y="4"/>
                    </a:cubicBezTo>
                    <a:cubicBezTo>
                      <a:pt x="52" y="5"/>
                      <a:pt x="42" y="0"/>
                      <a:pt x="38" y="2"/>
                    </a:cubicBezTo>
                    <a:cubicBezTo>
                      <a:pt x="33" y="5"/>
                      <a:pt x="37" y="27"/>
                      <a:pt x="35" y="29"/>
                    </a:cubicBezTo>
                    <a:cubicBezTo>
                      <a:pt x="33" y="30"/>
                      <a:pt x="31" y="25"/>
                      <a:pt x="30" y="27"/>
                    </a:cubicBezTo>
                    <a:cubicBezTo>
                      <a:pt x="29" y="30"/>
                      <a:pt x="30" y="43"/>
                      <a:pt x="33" y="43"/>
                    </a:cubicBezTo>
                    <a:cubicBezTo>
                      <a:pt x="36" y="43"/>
                      <a:pt x="38" y="46"/>
                      <a:pt x="36" y="51"/>
                    </a:cubicBezTo>
                    <a:cubicBezTo>
                      <a:pt x="34" y="57"/>
                      <a:pt x="41" y="57"/>
                      <a:pt x="47" y="55"/>
                    </a:cubicBezTo>
                    <a:cubicBezTo>
                      <a:pt x="54" y="53"/>
                      <a:pt x="51" y="59"/>
                      <a:pt x="58" y="58"/>
                    </a:cubicBezTo>
                    <a:close/>
                    <a:moveTo>
                      <a:pt x="36" y="61"/>
                    </a:moveTo>
                    <a:cubicBezTo>
                      <a:pt x="37" y="66"/>
                      <a:pt x="40" y="76"/>
                      <a:pt x="47" y="73"/>
                    </a:cubicBezTo>
                    <a:cubicBezTo>
                      <a:pt x="54" y="71"/>
                      <a:pt x="35" y="58"/>
                      <a:pt x="36" y="61"/>
                    </a:cubicBezTo>
                    <a:close/>
                    <a:moveTo>
                      <a:pt x="55" y="94"/>
                    </a:moveTo>
                    <a:cubicBezTo>
                      <a:pt x="57" y="93"/>
                      <a:pt x="61" y="94"/>
                      <a:pt x="61" y="90"/>
                    </a:cubicBezTo>
                    <a:cubicBezTo>
                      <a:pt x="61" y="87"/>
                      <a:pt x="65" y="96"/>
                      <a:pt x="62" y="99"/>
                    </a:cubicBezTo>
                    <a:cubicBezTo>
                      <a:pt x="59" y="102"/>
                      <a:pt x="59" y="111"/>
                      <a:pt x="64" y="112"/>
                    </a:cubicBezTo>
                    <a:cubicBezTo>
                      <a:pt x="68" y="113"/>
                      <a:pt x="77" y="97"/>
                      <a:pt x="76" y="94"/>
                    </a:cubicBezTo>
                    <a:cubicBezTo>
                      <a:pt x="74" y="91"/>
                      <a:pt x="70" y="96"/>
                      <a:pt x="71" y="92"/>
                    </a:cubicBezTo>
                    <a:cubicBezTo>
                      <a:pt x="72" y="88"/>
                      <a:pt x="59" y="77"/>
                      <a:pt x="54" y="78"/>
                    </a:cubicBezTo>
                    <a:cubicBezTo>
                      <a:pt x="49" y="79"/>
                      <a:pt x="51" y="94"/>
                      <a:pt x="55" y="94"/>
                    </a:cubicBezTo>
                    <a:close/>
                    <a:moveTo>
                      <a:pt x="16" y="100"/>
                    </a:moveTo>
                    <a:cubicBezTo>
                      <a:pt x="11" y="106"/>
                      <a:pt x="0" y="116"/>
                      <a:pt x="1" y="119"/>
                    </a:cubicBezTo>
                    <a:cubicBezTo>
                      <a:pt x="3" y="122"/>
                      <a:pt x="16" y="104"/>
                      <a:pt x="22" y="100"/>
                    </a:cubicBezTo>
                    <a:cubicBezTo>
                      <a:pt x="28" y="95"/>
                      <a:pt x="27" y="92"/>
                      <a:pt x="25" y="88"/>
                    </a:cubicBezTo>
                    <a:cubicBezTo>
                      <a:pt x="23" y="84"/>
                      <a:pt x="20" y="94"/>
                      <a:pt x="16" y="100"/>
                    </a:cubicBezTo>
                    <a:close/>
                    <a:moveTo>
                      <a:pt x="75" y="107"/>
                    </a:moveTo>
                    <a:cubicBezTo>
                      <a:pt x="76" y="110"/>
                      <a:pt x="86" y="105"/>
                      <a:pt x="83" y="101"/>
                    </a:cubicBezTo>
                    <a:cubicBezTo>
                      <a:pt x="81" y="98"/>
                      <a:pt x="74" y="104"/>
                      <a:pt x="75" y="107"/>
                    </a:cubicBezTo>
                    <a:close/>
                    <a:moveTo>
                      <a:pt x="105" y="133"/>
                    </a:moveTo>
                    <a:cubicBezTo>
                      <a:pt x="109" y="128"/>
                      <a:pt x="102" y="116"/>
                      <a:pt x="102" y="108"/>
                    </a:cubicBezTo>
                    <a:cubicBezTo>
                      <a:pt x="102" y="100"/>
                      <a:pt x="91" y="102"/>
                      <a:pt x="94" y="107"/>
                    </a:cubicBezTo>
                    <a:cubicBezTo>
                      <a:pt x="97" y="112"/>
                      <a:pt x="89" y="108"/>
                      <a:pt x="88" y="113"/>
                    </a:cubicBezTo>
                    <a:cubicBezTo>
                      <a:pt x="87" y="118"/>
                      <a:pt x="81" y="114"/>
                      <a:pt x="81" y="118"/>
                    </a:cubicBezTo>
                    <a:cubicBezTo>
                      <a:pt x="82" y="122"/>
                      <a:pt x="75" y="118"/>
                      <a:pt x="71" y="116"/>
                    </a:cubicBezTo>
                    <a:cubicBezTo>
                      <a:pt x="68" y="113"/>
                      <a:pt x="63" y="122"/>
                      <a:pt x="58" y="123"/>
                    </a:cubicBezTo>
                    <a:cubicBezTo>
                      <a:pt x="53" y="125"/>
                      <a:pt x="51" y="135"/>
                      <a:pt x="54" y="135"/>
                    </a:cubicBezTo>
                    <a:cubicBezTo>
                      <a:pt x="58" y="135"/>
                      <a:pt x="60" y="129"/>
                      <a:pt x="64" y="130"/>
                    </a:cubicBezTo>
                    <a:cubicBezTo>
                      <a:pt x="68" y="130"/>
                      <a:pt x="67" y="126"/>
                      <a:pt x="72" y="127"/>
                    </a:cubicBezTo>
                    <a:cubicBezTo>
                      <a:pt x="78" y="128"/>
                      <a:pt x="74" y="145"/>
                      <a:pt x="82" y="146"/>
                    </a:cubicBezTo>
                    <a:cubicBezTo>
                      <a:pt x="89" y="147"/>
                      <a:pt x="90" y="152"/>
                      <a:pt x="93" y="152"/>
                    </a:cubicBezTo>
                    <a:cubicBezTo>
                      <a:pt x="97" y="152"/>
                      <a:pt x="93" y="141"/>
                      <a:pt x="93" y="138"/>
                    </a:cubicBezTo>
                    <a:cubicBezTo>
                      <a:pt x="93" y="134"/>
                      <a:pt x="101" y="137"/>
                      <a:pt x="105" y="133"/>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04" name="Freeform 150">
                <a:extLst>
                  <a:ext uri="{FF2B5EF4-FFF2-40B4-BE49-F238E27FC236}">
                    <a16:creationId xmlns:a16="http://schemas.microsoft.com/office/drawing/2014/main" id="{B2D89DB7-C1E9-45B4-859F-F943C790F681}"/>
                  </a:ext>
                </a:extLst>
              </p:cNvPr>
              <p:cNvSpPr>
                <a:spLocks noEditPoints="1"/>
              </p:cNvSpPr>
              <p:nvPr/>
            </p:nvSpPr>
            <p:spPr bwMode="auto">
              <a:xfrm>
                <a:off x="7788275" y="4187825"/>
                <a:ext cx="314325" cy="203201"/>
              </a:xfrm>
              <a:custGeom>
                <a:avLst/>
                <a:gdLst>
                  <a:gd name="T0" fmla="*/ 103 w 143"/>
                  <a:gd name="T1" fmla="*/ 84 h 92"/>
                  <a:gd name="T2" fmla="*/ 95 w 143"/>
                  <a:gd name="T3" fmla="*/ 77 h 92"/>
                  <a:gd name="T4" fmla="*/ 84 w 143"/>
                  <a:gd name="T5" fmla="*/ 71 h 92"/>
                  <a:gd name="T6" fmla="*/ 76 w 143"/>
                  <a:gd name="T7" fmla="*/ 56 h 92"/>
                  <a:gd name="T8" fmla="*/ 73 w 143"/>
                  <a:gd name="T9" fmla="*/ 47 h 92"/>
                  <a:gd name="T10" fmla="*/ 75 w 143"/>
                  <a:gd name="T11" fmla="*/ 40 h 92"/>
                  <a:gd name="T12" fmla="*/ 53 w 143"/>
                  <a:gd name="T13" fmla="*/ 27 h 92"/>
                  <a:gd name="T14" fmla="*/ 9 w 143"/>
                  <a:gd name="T15" fmla="*/ 3 h 92"/>
                  <a:gd name="T16" fmla="*/ 0 w 143"/>
                  <a:gd name="T17" fmla="*/ 0 h 92"/>
                  <a:gd name="T18" fmla="*/ 0 w 143"/>
                  <a:gd name="T19" fmla="*/ 72 h 92"/>
                  <a:gd name="T20" fmla="*/ 12 w 143"/>
                  <a:gd name="T21" fmla="*/ 76 h 92"/>
                  <a:gd name="T22" fmla="*/ 26 w 143"/>
                  <a:gd name="T23" fmla="*/ 68 h 92"/>
                  <a:gd name="T24" fmla="*/ 33 w 143"/>
                  <a:gd name="T25" fmla="*/ 60 h 92"/>
                  <a:gd name="T26" fmla="*/ 56 w 143"/>
                  <a:gd name="T27" fmla="*/ 65 h 92"/>
                  <a:gd name="T28" fmla="*/ 81 w 143"/>
                  <a:gd name="T29" fmla="*/ 87 h 92"/>
                  <a:gd name="T30" fmla="*/ 105 w 143"/>
                  <a:gd name="T31" fmla="*/ 91 h 92"/>
                  <a:gd name="T32" fmla="*/ 103 w 143"/>
                  <a:gd name="T33" fmla="*/ 84 h 92"/>
                  <a:gd name="T34" fmla="*/ 122 w 143"/>
                  <a:gd name="T35" fmla="*/ 25 h 92"/>
                  <a:gd name="T36" fmla="*/ 108 w 143"/>
                  <a:gd name="T37" fmla="*/ 33 h 92"/>
                  <a:gd name="T38" fmla="*/ 84 w 143"/>
                  <a:gd name="T39" fmla="*/ 34 h 92"/>
                  <a:gd name="T40" fmla="*/ 103 w 143"/>
                  <a:gd name="T41" fmla="*/ 42 h 92"/>
                  <a:gd name="T42" fmla="*/ 126 w 143"/>
                  <a:gd name="T43" fmla="*/ 31 h 92"/>
                  <a:gd name="T44" fmla="*/ 129 w 143"/>
                  <a:gd name="T45" fmla="*/ 21 h 92"/>
                  <a:gd name="T46" fmla="*/ 122 w 143"/>
                  <a:gd name="T47" fmla="*/ 25 h 92"/>
                  <a:gd name="T48" fmla="*/ 133 w 143"/>
                  <a:gd name="T49" fmla="*/ 12 h 92"/>
                  <a:gd name="T50" fmla="*/ 130 w 143"/>
                  <a:gd name="T51" fmla="*/ 13 h 92"/>
                  <a:gd name="T52" fmla="*/ 137 w 143"/>
                  <a:gd name="T53" fmla="*/ 24 h 92"/>
                  <a:gd name="T54" fmla="*/ 133 w 143"/>
                  <a:gd name="T55" fmla="*/ 1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92">
                    <a:moveTo>
                      <a:pt x="103" y="84"/>
                    </a:moveTo>
                    <a:cubicBezTo>
                      <a:pt x="101" y="83"/>
                      <a:pt x="95" y="79"/>
                      <a:pt x="95" y="77"/>
                    </a:cubicBezTo>
                    <a:cubicBezTo>
                      <a:pt x="95" y="74"/>
                      <a:pt x="88" y="74"/>
                      <a:pt x="84" y="71"/>
                    </a:cubicBezTo>
                    <a:cubicBezTo>
                      <a:pt x="79" y="68"/>
                      <a:pt x="81" y="59"/>
                      <a:pt x="76" y="56"/>
                    </a:cubicBezTo>
                    <a:cubicBezTo>
                      <a:pt x="71" y="54"/>
                      <a:pt x="67" y="47"/>
                      <a:pt x="73" y="47"/>
                    </a:cubicBezTo>
                    <a:cubicBezTo>
                      <a:pt x="79" y="47"/>
                      <a:pt x="80" y="44"/>
                      <a:pt x="75" y="40"/>
                    </a:cubicBezTo>
                    <a:cubicBezTo>
                      <a:pt x="71" y="35"/>
                      <a:pt x="54" y="34"/>
                      <a:pt x="53" y="27"/>
                    </a:cubicBezTo>
                    <a:cubicBezTo>
                      <a:pt x="52" y="21"/>
                      <a:pt x="22" y="6"/>
                      <a:pt x="9" y="3"/>
                    </a:cubicBezTo>
                    <a:cubicBezTo>
                      <a:pt x="6" y="2"/>
                      <a:pt x="3" y="2"/>
                      <a:pt x="0" y="0"/>
                    </a:cubicBezTo>
                    <a:cubicBezTo>
                      <a:pt x="0" y="72"/>
                      <a:pt x="0" y="72"/>
                      <a:pt x="0" y="72"/>
                    </a:cubicBezTo>
                    <a:cubicBezTo>
                      <a:pt x="3" y="74"/>
                      <a:pt x="7" y="75"/>
                      <a:pt x="12" y="76"/>
                    </a:cubicBezTo>
                    <a:cubicBezTo>
                      <a:pt x="27" y="76"/>
                      <a:pt x="23" y="68"/>
                      <a:pt x="26" y="68"/>
                    </a:cubicBezTo>
                    <a:cubicBezTo>
                      <a:pt x="29" y="68"/>
                      <a:pt x="30" y="63"/>
                      <a:pt x="33" y="60"/>
                    </a:cubicBezTo>
                    <a:cubicBezTo>
                      <a:pt x="36" y="56"/>
                      <a:pt x="49" y="59"/>
                      <a:pt x="56" y="65"/>
                    </a:cubicBezTo>
                    <a:cubicBezTo>
                      <a:pt x="64" y="71"/>
                      <a:pt x="73" y="89"/>
                      <a:pt x="81" y="87"/>
                    </a:cubicBezTo>
                    <a:cubicBezTo>
                      <a:pt x="89" y="85"/>
                      <a:pt x="97" y="92"/>
                      <a:pt x="105" y="91"/>
                    </a:cubicBezTo>
                    <a:cubicBezTo>
                      <a:pt x="112" y="91"/>
                      <a:pt x="105" y="85"/>
                      <a:pt x="103" y="84"/>
                    </a:cubicBezTo>
                    <a:close/>
                    <a:moveTo>
                      <a:pt x="122" y="25"/>
                    </a:moveTo>
                    <a:cubicBezTo>
                      <a:pt x="122" y="28"/>
                      <a:pt x="117" y="30"/>
                      <a:pt x="108" y="33"/>
                    </a:cubicBezTo>
                    <a:cubicBezTo>
                      <a:pt x="100" y="36"/>
                      <a:pt x="85" y="29"/>
                      <a:pt x="84" y="34"/>
                    </a:cubicBezTo>
                    <a:cubicBezTo>
                      <a:pt x="84" y="37"/>
                      <a:pt x="94" y="42"/>
                      <a:pt x="103" y="42"/>
                    </a:cubicBezTo>
                    <a:cubicBezTo>
                      <a:pt x="112" y="42"/>
                      <a:pt x="126" y="33"/>
                      <a:pt x="126" y="31"/>
                    </a:cubicBezTo>
                    <a:cubicBezTo>
                      <a:pt x="126" y="28"/>
                      <a:pt x="132" y="23"/>
                      <a:pt x="129" y="21"/>
                    </a:cubicBezTo>
                    <a:cubicBezTo>
                      <a:pt x="127" y="18"/>
                      <a:pt x="122" y="22"/>
                      <a:pt x="122" y="25"/>
                    </a:cubicBezTo>
                    <a:close/>
                    <a:moveTo>
                      <a:pt x="133" y="12"/>
                    </a:moveTo>
                    <a:cubicBezTo>
                      <a:pt x="128" y="9"/>
                      <a:pt x="123" y="7"/>
                      <a:pt x="130" y="13"/>
                    </a:cubicBezTo>
                    <a:cubicBezTo>
                      <a:pt x="137" y="19"/>
                      <a:pt x="133" y="25"/>
                      <a:pt x="137" y="24"/>
                    </a:cubicBezTo>
                    <a:cubicBezTo>
                      <a:pt x="143" y="22"/>
                      <a:pt x="139" y="16"/>
                      <a:pt x="133" y="12"/>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06" name="Freeform 151">
                <a:extLst>
                  <a:ext uri="{FF2B5EF4-FFF2-40B4-BE49-F238E27FC236}">
                    <a16:creationId xmlns:a16="http://schemas.microsoft.com/office/drawing/2014/main" id="{6E898310-7AA2-46B1-8157-BB79FD0FBCD0}"/>
                  </a:ext>
                </a:extLst>
              </p:cNvPr>
              <p:cNvSpPr>
                <a:spLocks/>
              </p:cNvSpPr>
              <p:nvPr/>
            </p:nvSpPr>
            <p:spPr bwMode="auto">
              <a:xfrm>
                <a:off x="6292850" y="3876675"/>
                <a:ext cx="55563" cy="103188"/>
              </a:xfrm>
              <a:custGeom>
                <a:avLst/>
                <a:gdLst>
                  <a:gd name="T0" fmla="*/ 6 w 25"/>
                  <a:gd name="T1" fmla="*/ 1 h 47"/>
                  <a:gd name="T2" fmla="*/ 2 w 25"/>
                  <a:gd name="T3" fmla="*/ 11 h 47"/>
                  <a:gd name="T4" fmla="*/ 1 w 25"/>
                  <a:gd name="T5" fmla="*/ 26 h 47"/>
                  <a:gd name="T6" fmla="*/ 7 w 25"/>
                  <a:gd name="T7" fmla="*/ 43 h 47"/>
                  <a:gd name="T8" fmla="*/ 24 w 25"/>
                  <a:gd name="T9" fmla="*/ 27 h 47"/>
                  <a:gd name="T10" fmla="*/ 6 w 25"/>
                  <a:gd name="T11" fmla="*/ 1 h 47"/>
                </a:gdLst>
                <a:ahLst/>
                <a:cxnLst>
                  <a:cxn ang="0">
                    <a:pos x="T0" y="T1"/>
                  </a:cxn>
                  <a:cxn ang="0">
                    <a:pos x="T2" y="T3"/>
                  </a:cxn>
                  <a:cxn ang="0">
                    <a:pos x="T4" y="T5"/>
                  </a:cxn>
                  <a:cxn ang="0">
                    <a:pos x="T6" y="T7"/>
                  </a:cxn>
                  <a:cxn ang="0">
                    <a:pos x="T8" y="T9"/>
                  </a:cxn>
                  <a:cxn ang="0">
                    <a:pos x="T10" y="T11"/>
                  </a:cxn>
                </a:cxnLst>
                <a:rect l="0" t="0" r="r" b="b"/>
                <a:pathLst>
                  <a:path w="25" h="47">
                    <a:moveTo>
                      <a:pt x="6" y="1"/>
                    </a:moveTo>
                    <a:cubicBezTo>
                      <a:pt x="3" y="1"/>
                      <a:pt x="4" y="7"/>
                      <a:pt x="2" y="11"/>
                    </a:cubicBezTo>
                    <a:cubicBezTo>
                      <a:pt x="0" y="16"/>
                      <a:pt x="1" y="20"/>
                      <a:pt x="1" y="26"/>
                    </a:cubicBezTo>
                    <a:cubicBezTo>
                      <a:pt x="2" y="33"/>
                      <a:pt x="1" y="39"/>
                      <a:pt x="7" y="43"/>
                    </a:cubicBezTo>
                    <a:cubicBezTo>
                      <a:pt x="13" y="47"/>
                      <a:pt x="24" y="36"/>
                      <a:pt x="24" y="27"/>
                    </a:cubicBezTo>
                    <a:cubicBezTo>
                      <a:pt x="25" y="18"/>
                      <a:pt x="8" y="0"/>
                      <a:pt x="6" y="1"/>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07" name="Freeform 152">
                <a:extLst>
                  <a:ext uri="{FF2B5EF4-FFF2-40B4-BE49-F238E27FC236}">
                    <a16:creationId xmlns:a16="http://schemas.microsoft.com/office/drawing/2014/main" id="{CB704EC6-BAF4-4A9A-86EB-14BF8108B064}"/>
                  </a:ext>
                </a:extLst>
              </p:cNvPr>
              <p:cNvSpPr>
                <a:spLocks/>
              </p:cNvSpPr>
              <p:nvPr/>
            </p:nvSpPr>
            <p:spPr bwMode="auto">
              <a:xfrm>
                <a:off x="5373689" y="4405313"/>
                <a:ext cx="184150" cy="365125"/>
              </a:xfrm>
              <a:custGeom>
                <a:avLst/>
                <a:gdLst>
                  <a:gd name="T0" fmla="*/ 71 w 84"/>
                  <a:gd name="T1" fmla="*/ 6 h 166"/>
                  <a:gd name="T2" fmla="*/ 67 w 84"/>
                  <a:gd name="T3" fmla="*/ 9 h 166"/>
                  <a:gd name="T4" fmla="*/ 65 w 84"/>
                  <a:gd name="T5" fmla="*/ 17 h 166"/>
                  <a:gd name="T6" fmla="*/ 58 w 84"/>
                  <a:gd name="T7" fmla="*/ 22 h 166"/>
                  <a:gd name="T8" fmla="*/ 53 w 84"/>
                  <a:gd name="T9" fmla="*/ 27 h 166"/>
                  <a:gd name="T10" fmla="*/ 52 w 84"/>
                  <a:gd name="T11" fmla="*/ 33 h 166"/>
                  <a:gd name="T12" fmla="*/ 44 w 84"/>
                  <a:gd name="T13" fmla="*/ 40 h 166"/>
                  <a:gd name="T14" fmla="*/ 28 w 84"/>
                  <a:gd name="T15" fmla="*/ 48 h 166"/>
                  <a:gd name="T16" fmla="*/ 14 w 84"/>
                  <a:gd name="T17" fmla="*/ 51 h 166"/>
                  <a:gd name="T18" fmla="*/ 9 w 84"/>
                  <a:gd name="T19" fmla="*/ 66 h 166"/>
                  <a:gd name="T20" fmla="*/ 11 w 84"/>
                  <a:gd name="T21" fmla="*/ 86 h 166"/>
                  <a:gd name="T22" fmla="*/ 8 w 84"/>
                  <a:gd name="T23" fmla="*/ 109 h 166"/>
                  <a:gd name="T24" fmla="*/ 4 w 84"/>
                  <a:gd name="T25" fmla="*/ 136 h 166"/>
                  <a:gd name="T26" fmla="*/ 11 w 84"/>
                  <a:gd name="T27" fmla="*/ 157 h 166"/>
                  <a:gd name="T28" fmla="*/ 31 w 84"/>
                  <a:gd name="T29" fmla="*/ 162 h 166"/>
                  <a:gd name="T30" fmla="*/ 43 w 84"/>
                  <a:gd name="T31" fmla="*/ 158 h 166"/>
                  <a:gd name="T32" fmla="*/ 59 w 84"/>
                  <a:gd name="T33" fmla="*/ 111 h 166"/>
                  <a:gd name="T34" fmla="*/ 71 w 84"/>
                  <a:gd name="T35" fmla="*/ 67 h 166"/>
                  <a:gd name="T36" fmla="*/ 73 w 84"/>
                  <a:gd name="T37" fmla="*/ 54 h 166"/>
                  <a:gd name="T38" fmla="*/ 76 w 84"/>
                  <a:gd name="T39" fmla="*/ 47 h 166"/>
                  <a:gd name="T40" fmla="*/ 83 w 84"/>
                  <a:gd name="T41" fmla="*/ 46 h 166"/>
                  <a:gd name="T42" fmla="*/ 79 w 84"/>
                  <a:gd name="T43" fmla="*/ 24 h 166"/>
                  <a:gd name="T44" fmla="*/ 71 w 84"/>
                  <a:gd name="T45" fmla="*/ 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166">
                    <a:moveTo>
                      <a:pt x="71" y="6"/>
                    </a:moveTo>
                    <a:cubicBezTo>
                      <a:pt x="69" y="0"/>
                      <a:pt x="68" y="8"/>
                      <a:pt x="67" y="9"/>
                    </a:cubicBezTo>
                    <a:cubicBezTo>
                      <a:pt x="65" y="10"/>
                      <a:pt x="65" y="14"/>
                      <a:pt x="65" y="17"/>
                    </a:cubicBezTo>
                    <a:cubicBezTo>
                      <a:pt x="65" y="20"/>
                      <a:pt x="61" y="22"/>
                      <a:pt x="58" y="22"/>
                    </a:cubicBezTo>
                    <a:cubicBezTo>
                      <a:pt x="56" y="22"/>
                      <a:pt x="51" y="23"/>
                      <a:pt x="53" y="27"/>
                    </a:cubicBezTo>
                    <a:cubicBezTo>
                      <a:pt x="54" y="31"/>
                      <a:pt x="51" y="30"/>
                      <a:pt x="52" y="33"/>
                    </a:cubicBezTo>
                    <a:cubicBezTo>
                      <a:pt x="54" y="36"/>
                      <a:pt x="49" y="40"/>
                      <a:pt x="44" y="40"/>
                    </a:cubicBezTo>
                    <a:cubicBezTo>
                      <a:pt x="39" y="40"/>
                      <a:pt x="33" y="49"/>
                      <a:pt x="28" y="48"/>
                    </a:cubicBezTo>
                    <a:cubicBezTo>
                      <a:pt x="23" y="47"/>
                      <a:pt x="18" y="51"/>
                      <a:pt x="14" y="51"/>
                    </a:cubicBezTo>
                    <a:cubicBezTo>
                      <a:pt x="10" y="50"/>
                      <a:pt x="13" y="60"/>
                      <a:pt x="9" y="66"/>
                    </a:cubicBezTo>
                    <a:cubicBezTo>
                      <a:pt x="6" y="72"/>
                      <a:pt x="8" y="79"/>
                      <a:pt x="11" y="86"/>
                    </a:cubicBezTo>
                    <a:cubicBezTo>
                      <a:pt x="14" y="93"/>
                      <a:pt x="16" y="99"/>
                      <a:pt x="8" y="109"/>
                    </a:cubicBezTo>
                    <a:cubicBezTo>
                      <a:pt x="0" y="119"/>
                      <a:pt x="1" y="129"/>
                      <a:pt x="4" y="136"/>
                    </a:cubicBezTo>
                    <a:cubicBezTo>
                      <a:pt x="7" y="143"/>
                      <a:pt x="7" y="153"/>
                      <a:pt x="11" y="157"/>
                    </a:cubicBezTo>
                    <a:cubicBezTo>
                      <a:pt x="15" y="162"/>
                      <a:pt x="27" y="166"/>
                      <a:pt x="31" y="162"/>
                    </a:cubicBezTo>
                    <a:cubicBezTo>
                      <a:pt x="35" y="159"/>
                      <a:pt x="38" y="163"/>
                      <a:pt x="43" y="158"/>
                    </a:cubicBezTo>
                    <a:cubicBezTo>
                      <a:pt x="47" y="153"/>
                      <a:pt x="53" y="128"/>
                      <a:pt x="59" y="111"/>
                    </a:cubicBezTo>
                    <a:cubicBezTo>
                      <a:pt x="65" y="94"/>
                      <a:pt x="72" y="71"/>
                      <a:pt x="71" y="67"/>
                    </a:cubicBezTo>
                    <a:cubicBezTo>
                      <a:pt x="71" y="62"/>
                      <a:pt x="75" y="59"/>
                      <a:pt x="73" y="54"/>
                    </a:cubicBezTo>
                    <a:cubicBezTo>
                      <a:pt x="71" y="49"/>
                      <a:pt x="74" y="43"/>
                      <a:pt x="76" y="47"/>
                    </a:cubicBezTo>
                    <a:cubicBezTo>
                      <a:pt x="79" y="51"/>
                      <a:pt x="82" y="51"/>
                      <a:pt x="83" y="46"/>
                    </a:cubicBezTo>
                    <a:cubicBezTo>
                      <a:pt x="84" y="40"/>
                      <a:pt x="79" y="32"/>
                      <a:pt x="79" y="24"/>
                    </a:cubicBezTo>
                    <a:cubicBezTo>
                      <a:pt x="78" y="17"/>
                      <a:pt x="72" y="9"/>
                      <a:pt x="71" y="6"/>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09" name="Freeform 153">
                <a:extLst>
                  <a:ext uri="{FF2B5EF4-FFF2-40B4-BE49-F238E27FC236}">
                    <a16:creationId xmlns:a16="http://schemas.microsoft.com/office/drawing/2014/main" id="{978A4C58-EE3B-414D-8DC4-13A5F161B0E8}"/>
                  </a:ext>
                </a:extLst>
              </p:cNvPr>
              <p:cNvSpPr>
                <a:spLocks noEditPoints="1"/>
              </p:cNvSpPr>
              <p:nvPr/>
            </p:nvSpPr>
            <p:spPr bwMode="auto">
              <a:xfrm>
                <a:off x="5367337" y="3635375"/>
                <a:ext cx="293687" cy="179388"/>
              </a:xfrm>
              <a:custGeom>
                <a:avLst/>
                <a:gdLst>
                  <a:gd name="T0" fmla="*/ 95 w 134"/>
                  <a:gd name="T1" fmla="*/ 3 h 82"/>
                  <a:gd name="T2" fmla="*/ 73 w 134"/>
                  <a:gd name="T3" fmla="*/ 5 h 82"/>
                  <a:gd name="T4" fmla="*/ 55 w 134"/>
                  <a:gd name="T5" fmla="*/ 20 h 82"/>
                  <a:gd name="T6" fmla="*/ 48 w 134"/>
                  <a:gd name="T7" fmla="*/ 23 h 82"/>
                  <a:gd name="T8" fmla="*/ 32 w 134"/>
                  <a:gd name="T9" fmla="*/ 20 h 82"/>
                  <a:gd name="T10" fmla="*/ 18 w 134"/>
                  <a:gd name="T11" fmla="*/ 19 h 82"/>
                  <a:gd name="T12" fmla="*/ 10 w 134"/>
                  <a:gd name="T13" fmla="*/ 18 h 82"/>
                  <a:gd name="T14" fmla="*/ 5 w 134"/>
                  <a:gd name="T15" fmla="*/ 22 h 82"/>
                  <a:gd name="T16" fmla="*/ 5 w 134"/>
                  <a:gd name="T17" fmla="*/ 28 h 82"/>
                  <a:gd name="T18" fmla="*/ 0 w 134"/>
                  <a:gd name="T19" fmla="*/ 31 h 82"/>
                  <a:gd name="T20" fmla="*/ 1 w 134"/>
                  <a:gd name="T21" fmla="*/ 38 h 82"/>
                  <a:gd name="T22" fmla="*/ 4 w 134"/>
                  <a:gd name="T23" fmla="*/ 56 h 82"/>
                  <a:gd name="T24" fmla="*/ 8 w 134"/>
                  <a:gd name="T25" fmla="*/ 72 h 82"/>
                  <a:gd name="T26" fmla="*/ 29 w 134"/>
                  <a:gd name="T27" fmla="*/ 70 h 82"/>
                  <a:gd name="T28" fmla="*/ 43 w 134"/>
                  <a:gd name="T29" fmla="*/ 65 h 82"/>
                  <a:gd name="T30" fmla="*/ 55 w 134"/>
                  <a:gd name="T31" fmla="*/ 59 h 82"/>
                  <a:gd name="T32" fmla="*/ 67 w 134"/>
                  <a:gd name="T33" fmla="*/ 58 h 82"/>
                  <a:gd name="T34" fmla="*/ 75 w 134"/>
                  <a:gd name="T35" fmla="*/ 52 h 82"/>
                  <a:gd name="T36" fmla="*/ 99 w 134"/>
                  <a:gd name="T37" fmla="*/ 44 h 82"/>
                  <a:gd name="T38" fmla="*/ 110 w 134"/>
                  <a:gd name="T39" fmla="*/ 32 h 82"/>
                  <a:gd name="T40" fmla="*/ 120 w 134"/>
                  <a:gd name="T41" fmla="*/ 29 h 82"/>
                  <a:gd name="T42" fmla="*/ 106 w 134"/>
                  <a:gd name="T43" fmla="*/ 0 h 82"/>
                  <a:gd name="T44" fmla="*/ 95 w 134"/>
                  <a:gd name="T45" fmla="*/ 3 h 82"/>
                  <a:gd name="T46" fmla="*/ 122 w 134"/>
                  <a:gd name="T47" fmla="*/ 78 h 82"/>
                  <a:gd name="T48" fmla="*/ 134 w 134"/>
                  <a:gd name="T49" fmla="*/ 76 h 82"/>
                  <a:gd name="T50" fmla="*/ 122 w 134"/>
                  <a:gd name="T51"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82">
                    <a:moveTo>
                      <a:pt x="95" y="3"/>
                    </a:moveTo>
                    <a:cubicBezTo>
                      <a:pt x="89" y="5"/>
                      <a:pt x="75" y="4"/>
                      <a:pt x="73" y="5"/>
                    </a:cubicBezTo>
                    <a:cubicBezTo>
                      <a:pt x="71" y="6"/>
                      <a:pt x="57" y="15"/>
                      <a:pt x="55" y="20"/>
                    </a:cubicBezTo>
                    <a:cubicBezTo>
                      <a:pt x="53" y="24"/>
                      <a:pt x="51" y="25"/>
                      <a:pt x="48" y="23"/>
                    </a:cubicBezTo>
                    <a:cubicBezTo>
                      <a:pt x="45" y="21"/>
                      <a:pt x="33" y="21"/>
                      <a:pt x="32" y="20"/>
                    </a:cubicBezTo>
                    <a:cubicBezTo>
                      <a:pt x="31" y="19"/>
                      <a:pt x="22" y="18"/>
                      <a:pt x="18" y="19"/>
                    </a:cubicBezTo>
                    <a:cubicBezTo>
                      <a:pt x="14" y="20"/>
                      <a:pt x="12" y="17"/>
                      <a:pt x="10" y="18"/>
                    </a:cubicBezTo>
                    <a:cubicBezTo>
                      <a:pt x="8" y="18"/>
                      <a:pt x="6" y="21"/>
                      <a:pt x="5" y="22"/>
                    </a:cubicBezTo>
                    <a:cubicBezTo>
                      <a:pt x="4" y="23"/>
                      <a:pt x="6" y="27"/>
                      <a:pt x="5" y="28"/>
                    </a:cubicBezTo>
                    <a:cubicBezTo>
                      <a:pt x="5" y="28"/>
                      <a:pt x="3" y="29"/>
                      <a:pt x="0" y="31"/>
                    </a:cubicBezTo>
                    <a:cubicBezTo>
                      <a:pt x="1" y="33"/>
                      <a:pt x="2" y="36"/>
                      <a:pt x="1" y="38"/>
                    </a:cubicBezTo>
                    <a:cubicBezTo>
                      <a:pt x="0" y="42"/>
                      <a:pt x="1" y="51"/>
                      <a:pt x="4" y="56"/>
                    </a:cubicBezTo>
                    <a:cubicBezTo>
                      <a:pt x="8" y="61"/>
                      <a:pt x="6" y="70"/>
                      <a:pt x="8" y="72"/>
                    </a:cubicBezTo>
                    <a:cubicBezTo>
                      <a:pt x="10" y="74"/>
                      <a:pt x="23" y="74"/>
                      <a:pt x="29" y="70"/>
                    </a:cubicBezTo>
                    <a:cubicBezTo>
                      <a:pt x="34" y="66"/>
                      <a:pt x="38" y="65"/>
                      <a:pt x="43" y="65"/>
                    </a:cubicBezTo>
                    <a:cubicBezTo>
                      <a:pt x="48" y="65"/>
                      <a:pt x="54" y="61"/>
                      <a:pt x="55" y="59"/>
                    </a:cubicBezTo>
                    <a:cubicBezTo>
                      <a:pt x="57" y="57"/>
                      <a:pt x="64" y="57"/>
                      <a:pt x="67" y="58"/>
                    </a:cubicBezTo>
                    <a:cubicBezTo>
                      <a:pt x="69" y="58"/>
                      <a:pt x="72" y="55"/>
                      <a:pt x="75" y="52"/>
                    </a:cubicBezTo>
                    <a:cubicBezTo>
                      <a:pt x="79" y="48"/>
                      <a:pt x="89" y="47"/>
                      <a:pt x="99" y="44"/>
                    </a:cubicBezTo>
                    <a:cubicBezTo>
                      <a:pt x="110" y="40"/>
                      <a:pt x="108" y="35"/>
                      <a:pt x="110" y="32"/>
                    </a:cubicBezTo>
                    <a:cubicBezTo>
                      <a:pt x="112" y="30"/>
                      <a:pt x="115" y="31"/>
                      <a:pt x="120" y="29"/>
                    </a:cubicBezTo>
                    <a:cubicBezTo>
                      <a:pt x="114" y="18"/>
                      <a:pt x="109" y="6"/>
                      <a:pt x="106" y="0"/>
                    </a:cubicBezTo>
                    <a:cubicBezTo>
                      <a:pt x="101" y="2"/>
                      <a:pt x="97" y="3"/>
                      <a:pt x="95" y="3"/>
                    </a:cubicBezTo>
                    <a:close/>
                    <a:moveTo>
                      <a:pt x="122" y="78"/>
                    </a:moveTo>
                    <a:cubicBezTo>
                      <a:pt x="126" y="82"/>
                      <a:pt x="134" y="78"/>
                      <a:pt x="134" y="76"/>
                    </a:cubicBezTo>
                    <a:cubicBezTo>
                      <a:pt x="134" y="74"/>
                      <a:pt x="118" y="74"/>
                      <a:pt x="122" y="78"/>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10" name="Freeform 154">
                <a:extLst>
                  <a:ext uri="{FF2B5EF4-FFF2-40B4-BE49-F238E27FC236}">
                    <a16:creationId xmlns:a16="http://schemas.microsoft.com/office/drawing/2014/main" id="{F3CB04B4-5D78-4ADE-8B3B-AA2259F1C6FF}"/>
                  </a:ext>
                </a:extLst>
              </p:cNvPr>
              <p:cNvSpPr>
                <a:spLocks/>
              </p:cNvSpPr>
              <p:nvPr/>
            </p:nvSpPr>
            <p:spPr bwMode="auto">
              <a:xfrm>
                <a:off x="5992813" y="5440363"/>
                <a:ext cx="65087" cy="38099"/>
              </a:xfrm>
              <a:custGeom>
                <a:avLst/>
                <a:gdLst>
                  <a:gd name="T0" fmla="*/ 14 w 30"/>
                  <a:gd name="T1" fmla="*/ 3 h 18"/>
                  <a:gd name="T2" fmla="*/ 10 w 30"/>
                  <a:gd name="T3" fmla="*/ 16 h 18"/>
                  <a:gd name="T4" fmla="*/ 19 w 30"/>
                  <a:gd name="T5" fmla="*/ 16 h 18"/>
                  <a:gd name="T6" fmla="*/ 29 w 30"/>
                  <a:gd name="T7" fmla="*/ 11 h 18"/>
                  <a:gd name="T8" fmla="*/ 14 w 30"/>
                  <a:gd name="T9" fmla="*/ 3 h 18"/>
                </a:gdLst>
                <a:ahLst/>
                <a:cxnLst>
                  <a:cxn ang="0">
                    <a:pos x="T0" y="T1"/>
                  </a:cxn>
                  <a:cxn ang="0">
                    <a:pos x="T2" y="T3"/>
                  </a:cxn>
                  <a:cxn ang="0">
                    <a:pos x="T4" y="T5"/>
                  </a:cxn>
                  <a:cxn ang="0">
                    <a:pos x="T6" y="T7"/>
                  </a:cxn>
                  <a:cxn ang="0">
                    <a:pos x="T8" y="T9"/>
                  </a:cxn>
                </a:cxnLst>
                <a:rect l="0" t="0" r="r" b="b"/>
                <a:pathLst>
                  <a:path w="30" h="18">
                    <a:moveTo>
                      <a:pt x="14" y="3"/>
                    </a:moveTo>
                    <a:cubicBezTo>
                      <a:pt x="13" y="0"/>
                      <a:pt x="0" y="12"/>
                      <a:pt x="10" y="16"/>
                    </a:cubicBezTo>
                    <a:cubicBezTo>
                      <a:pt x="15" y="18"/>
                      <a:pt x="16" y="13"/>
                      <a:pt x="19" y="16"/>
                    </a:cubicBezTo>
                    <a:cubicBezTo>
                      <a:pt x="22" y="18"/>
                      <a:pt x="28" y="17"/>
                      <a:pt x="29" y="11"/>
                    </a:cubicBezTo>
                    <a:cubicBezTo>
                      <a:pt x="30" y="6"/>
                      <a:pt x="15" y="7"/>
                      <a:pt x="14" y="3"/>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11" name="Freeform 155">
                <a:extLst>
                  <a:ext uri="{FF2B5EF4-FFF2-40B4-BE49-F238E27FC236}">
                    <a16:creationId xmlns:a16="http://schemas.microsoft.com/office/drawing/2014/main" id="{A24B6F88-291B-4C1D-A5D3-E777C138617F}"/>
                  </a:ext>
                </a:extLst>
              </p:cNvPr>
              <p:cNvSpPr>
                <a:spLocks noEditPoints="1"/>
              </p:cNvSpPr>
              <p:nvPr/>
            </p:nvSpPr>
            <p:spPr bwMode="auto">
              <a:xfrm>
                <a:off x="8131174" y="4254500"/>
                <a:ext cx="200025" cy="144462"/>
              </a:xfrm>
              <a:custGeom>
                <a:avLst/>
                <a:gdLst>
                  <a:gd name="T0" fmla="*/ 1 w 91"/>
                  <a:gd name="T1" fmla="*/ 3 h 66"/>
                  <a:gd name="T2" fmla="*/ 15 w 91"/>
                  <a:gd name="T3" fmla="*/ 19 h 66"/>
                  <a:gd name="T4" fmla="*/ 1 w 91"/>
                  <a:gd name="T5" fmla="*/ 3 h 66"/>
                  <a:gd name="T6" fmla="*/ 22 w 91"/>
                  <a:gd name="T7" fmla="*/ 17 h 66"/>
                  <a:gd name="T8" fmla="*/ 31 w 91"/>
                  <a:gd name="T9" fmla="*/ 25 h 66"/>
                  <a:gd name="T10" fmla="*/ 22 w 91"/>
                  <a:gd name="T11" fmla="*/ 17 h 66"/>
                  <a:gd name="T12" fmla="*/ 59 w 91"/>
                  <a:gd name="T13" fmla="*/ 37 h 66"/>
                  <a:gd name="T14" fmla="*/ 44 w 91"/>
                  <a:gd name="T15" fmla="*/ 28 h 66"/>
                  <a:gd name="T16" fmla="*/ 59 w 91"/>
                  <a:gd name="T17" fmla="*/ 37 h 66"/>
                  <a:gd name="T18" fmla="*/ 57 w 91"/>
                  <a:gd name="T19" fmla="*/ 48 h 66"/>
                  <a:gd name="T20" fmla="*/ 69 w 91"/>
                  <a:gd name="T21" fmla="*/ 54 h 66"/>
                  <a:gd name="T22" fmla="*/ 57 w 91"/>
                  <a:gd name="T23" fmla="*/ 48 h 66"/>
                  <a:gd name="T24" fmla="*/ 78 w 91"/>
                  <a:gd name="T25" fmla="*/ 59 h 66"/>
                  <a:gd name="T26" fmla="*/ 88 w 91"/>
                  <a:gd name="T27" fmla="*/ 64 h 66"/>
                  <a:gd name="T28" fmla="*/ 78 w 91"/>
                  <a:gd name="T29" fmla="*/ 59 h 66"/>
                  <a:gd name="T30" fmla="*/ 69 w 91"/>
                  <a:gd name="T31" fmla="*/ 36 h 66"/>
                  <a:gd name="T32" fmla="*/ 78 w 91"/>
                  <a:gd name="T33" fmla="*/ 52 h 66"/>
                  <a:gd name="T34" fmla="*/ 69 w 91"/>
                  <a:gd name="T35" fmla="*/ 3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66">
                    <a:moveTo>
                      <a:pt x="1" y="3"/>
                    </a:moveTo>
                    <a:cubicBezTo>
                      <a:pt x="0" y="6"/>
                      <a:pt x="11" y="22"/>
                      <a:pt x="15" y="19"/>
                    </a:cubicBezTo>
                    <a:cubicBezTo>
                      <a:pt x="22" y="15"/>
                      <a:pt x="1" y="0"/>
                      <a:pt x="1" y="3"/>
                    </a:cubicBezTo>
                    <a:close/>
                    <a:moveTo>
                      <a:pt x="22" y="17"/>
                    </a:moveTo>
                    <a:cubicBezTo>
                      <a:pt x="22" y="18"/>
                      <a:pt x="30" y="26"/>
                      <a:pt x="31" y="25"/>
                    </a:cubicBezTo>
                    <a:cubicBezTo>
                      <a:pt x="33" y="23"/>
                      <a:pt x="22" y="15"/>
                      <a:pt x="22" y="17"/>
                    </a:cubicBezTo>
                    <a:close/>
                    <a:moveTo>
                      <a:pt x="59" y="37"/>
                    </a:moveTo>
                    <a:cubicBezTo>
                      <a:pt x="62" y="35"/>
                      <a:pt x="44" y="25"/>
                      <a:pt x="44" y="28"/>
                    </a:cubicBezTo>
                    <a:cubicBezTo>
                      <a:pt x="43" y="31"/>
                      <a:pt x="57" y="39"/>
                      <a:pt x="59" y="37"/>
                    </a:cubicBezTo>
                    <a:close/>
                    <a:moveTo>
                      <a:pt x="57" y="48"/>
                    </a:moveTo>
                    <a:cubicBezTo>
                      <a:pt x="58" y="53"/>
                      <a:pt x="66" y="56"/>
                      <a:pt x="69" y="54"/>
                    </a:cubicBezTo>
                    <a:cubicBezTo>
                      <a:pt x="72" y="52"/>
                      <a:pt x="56" y="42"/>
                      <a:pt x="57" y="48"/>
                    </a:cubicBezTo>
                    <a:close/>
                    <a:moveTo>
                      <a:pt x="78" y="59"/>
                    </a:moveTo>
                    <a:cubicBezTo>
                      <a:pt x="78" y="60"/>
                      <a:pt x="85" y="66"/>
                      <a:pt x="88" y="64"/>
                    </a:cubicBezTo>
                    <a:cubicBezTo>
                      <a:pt x="91" y="61"/>
                      <a:pt x="77" y="57"/>
                      <a:pt x="78" y="59"/>
                    </a:cubicBezTo>
                    <a:close/>
                    <a:moveTo>
                      <a:pt x="69" y="36"/>
                    </a:moveTo>
                    <a:cubicBezTo>
                      <a:pt x="67" y="42"/>
                      <a:pt x="77" y="51"/>
                      <a:pt x="78" y="52"/>
                    </a:cubicBezTo>
                    <a:cubicBezTo>
                      <a:pt x="80" y="52"/>
                      <a:pt x="71" y="32"/>
                      <a:pt x="69" y="36"/>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32" name="Freeform 156">
                <a:extLst>
                  <a:ext uri="{FF2B5EF4-FFF2-40B4-BE49-F238E27FC236}">
                    <a16:creationId xmlns:a16="http://schemas.microsoft.com/office/drawing/2014/main" id="{5A321BDF-87F5-49E1-9B46-26C01B4B8C5F}"/>
                  </a:ext>
                </a:extLst>
              </p:cNvPr>
              <p:cNvSpPr>
                <a:spLocks noEditPoints="1"/>
              </p:cNvSpPr>
              <p:nvPr/>
            </p:nvSpPr>
            <p:spPr bwMode="auto">
              <a:xfrm>
                <a:off x="8131174" y="4254500"/>
                <a:ext cx="200025" cy="144462"/>
              </a:xfrm>
              <a:custGeom>
                <a:avLst/>
                <a:gdLst>
                  <a:gd name="T0" fmla="*/ 1 w 91"/>
                  <a:gd name="T1" fmla="*/ 3 h 66"/>
                  <a:gd name="T2" fmla="*/ 15 w 91"/>
                  <a:gd name="T3" fmla="*/ 19 h 66"/>
                  <a:gd name="T4" fmla="*/ 1 w 91"/>
                  <a:gd name="T5" fmla="*/ 3 h 66"/>
                  <a:gd name="T6" fmla="*/ 22 w 91"/>
                  <a:gd name="T7" fmla="*/ 17 h 66"/>
                  <a:gd name="T8" fmla="*/ 31 w 91"/>
                  <a:gd name="T9" fmla="*/ 25 h 66"/>
                  <a:gd name="T10" fmla="*/ 22 w 91"/>
                  <a:gd name="T11" fmla="*/ 17 h 66"/>
                  <a:gd name="T12" fmla="*/ 59 w 91"/>
                  <a:gd name="T13" fmla="*/ 37 h 66"/>
                  <a:gd name="T14" fmla="*/ 44 w 91"/>
                  <a:gd name="T15" fmla="*/ 28 h 66"/>
                  <a:gd name="T16" fmla="*/ 59 w 91"/>
                  <a:gd name="T17" fmla="*/ 37 h 66"/>
                  <a:gd name="T18" fmla="*/ 57 w 91"/>
                  <a:gd name="T19" fmla="*/ 48 h 66"/>
                  <a:gd name="T20" fmla="*/ 69 w 91"/>
                  <a:gd name="T21" fmla="*/ 54 h 66"/>
                  <a:gd name="T22" fmla="*/ 57 w 91"/>
                  <a:gd name="T23" fmla="*/ 48 h 66"/>
                  <a:gd name="T24" fmla="*/ 78 w 91"/>
                  <a:gd name="T25" fmla="*/ 59 h 66"/>
                  <a:gd name="T26" fmla="*/ 88 w 91"/>
                  <a:gd name="T27" fmla="*/ 64 h 66"/>
                  <a:gd name="T28" fmla="*/ 78 w 91"/>
                  <a:gd name="T29" fmla="*/ 59 h 66"/>
                  <a:gd name="T30" fmla="*/ 69 w 91"/>
                  <a:gd name="T31" fmla="*/ 36 h 66"/>
                  <a:gd name="T32" fmla="*/ 78 w 91"/>
                  <a:gd name="T33" fmla="*/ 52 h 66"/>
                  <a:gd name="T34" fmla="*/ 69 w 91"/>
                  <a:gd name="T35" fmla="*/ 3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66">
                    <a:moveTo>
                      <a:pt x="1" y="3"/>
                    </a:moveTo>
                    <a:cubicBezTo>
                      <a:pt x="0" y="6"/>
                      <a:pt x="11" y="22"/>
                      <a:pt x="15" y="19"/>
                    </a:cubicBezTo>
                    <a:cubicBezTo>
                      <a:pt x="22" y="15"/>
                      <a:pt x="1" y="0"/>
                      <a:pt x="1" y="3"/>
                    </a:cubicBezTo>
                    <a:close/>
                    <a:moveTo>
                      <a:pt x="22" y="17"/>
                    </a:moveTo>
                    <a:cubicBezTo>
                      <a:pt x="22" y="18"/>
                      <a:pt x="30" y="26"/>
                      <a:pt x="31" y="25"/>
                    </a:cubicBezTo>
                    <a:cubicBezTo>
                      <a:pt x="33" y="23"/>
                      <a:pt x="22" y="15"/>
                      <a:pt x="22" y="17"/>
                    </a:cubicBezTo>
                    <a:close/>
                    <a:moveTo>
                      <a:pt x="59" y="37"/>
                    </a:moveTo>
                    <a:cubicBezTo>
                      <a:pt x="62" y="35"/>
                      <a:pt x="44" y="25"/>
                      <a:pt x="44" y="28"/>
                    </a:cubicBezTo>
                    <a:cubicBezTo>
                      <a:pt x="43" y="31"/>
                      <a:pt x="57" y="39"/>
                      <a:pt x="59" y="37"/>
                    </a:cubicBezTo>
                    <a:close/>
                    <a:moveTo>
                      <a:pt x="57" y="48"/>
                    </a:moveTo>
                    <a:cubicBezTo>
                      <a:pt x="58" y="53"/>
                      <a:pt x="66" y="56"/>
                      <a:pt x="69" y="54"/>
                    </a:cubicBezTo>
                    <a:cubicBezTo>
                      <a:pt x="72" y="52"/>
                      <a:pt x="56" y="42"/>
                      <a:pt x="57" y="48"/>
                    </a:cubicBezTo>
                    <a:close/>
                    <a:moveTo>
                      <a:pt x="78" y="59"/>
                    </a:moveTo>
                    <a:cubicBezTo>
                      <a:pt x="78" y="60"/>
                      <a:pt x="85" y="66"/>
                      <a:pt x="88" y="64"/>
                    </a:cubicBezTo>
                    <a:cubicBezTo>
                      <a:pt x="91" y="61"/>
                      <a:pt x="77" y="57"/>
                      <a:pt x="78" y="59"/>
                    </a:cubicBezTo>
                    <a:close/>
                    <a:moveTo>
                      <a:pt x="69" y="36"/>
                    </a:moveTo>
                    <a:cubicBezTo>
                      <a:pt x="67" y="42"/>
                      <a:pt x="77" y="51"/>
                      <a:pt x="78" y="52"/>
                    </a:cubicBezTo>
                    <a:cubicBezTo>
                      <a:pt x="80" y="52"/>
                      <a:pt x="71" y="32"/>
                      <a:pt x="69" y="36"/>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33" name="Freeform 157">
                <a:extLst>
                  <a:ext uri="{FF2B5EF4-FFF2-40B4-BE49-F238E27FC236}">
                    <a16:creationId xmlns:a16="http://schemas.microsoft.com/office/drawing/2014/main" id="{E87C50BD-C8D8-41EE-866E-D9FF11679B95}"/>
                  </a:ext>
                </a:extLst>
              </p:cNvPr>
              <p:cNvSpPr>
                <a:spLocks noEditPoints="1"/>
              </p:cNvSpPr>
              <p:nvPr/>
            </p:nvSpPr>
            <p:spPr bwMode="auto">
              <a:xfrm>
                <a:off x="7088188" y="4386263"/>
                <a:ext cx="1019175" cy="904874"/>
              </a:xfrm>
              <a:custGeom>
                <a:avLst/>
                <a:gdLst>
                  <a:gd name="T0" fmla="*/ 457 w 464"/>
                  <a:gd name="T1" fmla="*/ 180 h 412"/>
                  <a:gd name="T2" fmla="*/ 438 w 464"/>
                  <a:gd name="T3" fmla="*/ 160 h 412"/>
                  <a:gd name="T4" fmla="*/ 424 w 464"/>
                  <a:gd name="T5" fmla="*/ 140 h 412"/>
                  <a:gd name="T6" fmla="*/ 411 w 464"/>
                  <a:gd name="T7" fmla="*/ 124 h 412"/>
                  <a:gd name="T8" fmla="*/ 378 w 464"/>
                  <a:gd name="T9" fmla="*/ 93 h 412"/>
                  <a:gd name="T10" fmla="*/ 367 w 464"/>
                  <a:gd name="T11" fmla="*/ 54 h 412"/>
                  <a:gd name="T12" fmla="*/ 348 w 464"/>
                  <a:gd name="T13" fmla="*/ 34 h 412"/>
                  <a:gd name="T14" fmla="*/ 330 w 464"/>
                  <a:gd name="T15" fmla="*/ 10 h 412"/>
                  <a:gd name="T16" fmla="*/ 324 w 464"/>
                  <a:gd name="T17" fmla="*/ 52 h 412"/>
                  <a:gd name="T18" fmla="*/ 298 w 464"/>
                  <a:gd name="T19" fmla="*/ 76 h 412"/>
                  <a:gd name="T20" fmla="*/ 265 w 464"/>
                  <a:gd name="T21" fmla="*/ 59 h 412"/>
                  <a:gd name="T22" fmla="*/ 260 w 464"/>
                  <a:gd name="T23" fmla="*/ 35 h 412"/>
                  <a:gd name="T24" fmla="*/ 268 w 464"/>
                  <a:gd name="T25" fmla="*/ 17 h 412"/>
                  <a:gd name="T26" fmla="*/ 251 w 464"/>
                  <a:gd name="T27" fmla="*/ 19 h 412"/>
                  <a:gd name="T28" fmla="*/ 223 w 464"/>
                  <a:gd name="T29" fmla="*/ 13 h 412"/>
                  <a:gd name="T30" fmla="*/ 194 w 464"/>
                  <a:gd name="T31" fmla="*/ 32 h 412"/>
                  <a:gd name="T32" fmla="*/ 185 w 464"/>
                  <a:gd name="T33" fmla="*/ 51 h 412"/>
                  <a:gd name="T34" fmla="*/ 167 w 464"/>
                  <a:gd name="T35" fmla="*/ 44 h 412"/>
                  <a:gd name="T36" fmla="*/ 148 w 464"/>
                  <a:gd name="T37" fmla="*/ 46 h 412"/>
                  <a:gd name="T38" fmla="*/ 132 w 464"/>
                  <a:gd name="T39" fmla="*/ 55 h 412"/>
                  <a:gd name="T40" fmla="*/ 123 w 464"/>
                  <a:gd name="T41" fmla="*/ 74 h 412"/>
                  <a:gd name="T42" fmla="*/ 106 w 464"/>
                  <a:gd name="T43" fmla="*/ 75 h 412"/>
                  <a:gd name="T44" fmla="*/ 70 w 464"/>
                  <a:gd name="T45" fmla="*/ 110 h 412"/>
                  <a:gd name="T46" fmla="*/ 35 w 464"/>
                  <a:gd name="T47" fmla="*/ 122 h 412"/>
                  <a:gd name="T48" fmla="*/ 13 w 464"/>
                  <a:gd name="T49" fmla="*/ 131 h 412"/>
                  <a:gd name="T50" fmla="*/ 6 w 464"/>
                  <a:gd name="T51" fmla="*/ 170 h 412"/>
                  <a:gd name="T52" fmla="*/ 9 w 464"/>
                  <a:gd name="T53" fmla="*/ 187 h 412"/>
                  <a:gd name="T54" fmla="*/ 22 w 464"/>
                  <a:gd name="T55" fmla="*/ 228 h 412"/>
                  <a:gd name="T56" fmla="*/ 23 w 464"/>
                  <a:gd name="T57" fmla="*/ 278 h 412"/>
                  <a:gd name="T58" fmla="*/ 56 w 464"/>
                  <a:gd name="T59" fmla="*/ 295 h 412"/>
                  <a:gd name="T60" fmla="*/ 105 w 464"/>
                  <a:gd name="T61" fmla="*/ 281 h 412"/>
                  <a:gd name="T62" fmla="*/ 157 w 464"/>
                  <a:gd name="T63" fmla="*/ 260 h 412"/>
                  <a:gd name="T64" fmla="*/ 220 w 464"/>
                  <a:gd name="T65" fmla="*/ 257 h 412"/>
                  <a:gd name="T66" fmla="*/ 240 w 464"/>
                  <a:gd name="T67" fmla="*/ 269 h 412"/>
                  <a:gd name="T68" fmla="*/ 262 w 464"/>
                  <a:gd name="T69" fmla="*/ 287 h 412"/>
                  <a:gd name="T70" fmla="*/ 278 w 464"/>
                  <a:gd name="T71" fmla="*/ 285 h 412"/>
                  <a:gd name="T72" fmla="*/ 288 w 464"/>
                  <a:gd name="T73" fmla="*/ 289 h 412"/>
                  <a:gd name="T74" fmla="*/ 304 w 464"/>
                  <a:gd name="T75" fmla="*/ 317 h 412"/>
                  <a:gd name="T76" fmla="*/ 345 w 464"/>
                  <a:gd name="T77" fmla="*/ 344 h 412"/>
                  <a:gd name="T78" fmla="*/ 366 w 464"/>
                  <a:gd name="T79" fmla="*/ 341 h 412"/>
                  <a:gd name="T80" fmla="*/ 380 w 464"/>
                  <a:gd name="T81" fmla="*/ 349 h 412"/>
                  <a:gd name="T82" fmla="*/ 419 w 464"/>
                  <a:gd name="T83" fmla="*/ 330 h 412"/>
                  <a:gd name="T84" fmla="*/ 443 w 464"/>
                  <a:gd name="T85" fmla="*/ 266 h 412"/>
                  <a:gd name="T86" fmla="*/ 459 w 464"/>
                  <a:gd name="T87" fmla="*/ 228 h 412"/>
                  <a:gd name="T88" fmla="*/ 210 w 464"/>
                  <a:gd name="T89" fmla="*/ 11 h 412"/>
                  <a:gd name="T90" fmla="*/ 266 w 464"/>
                  <a:gd name="T91" fmla="*/ 307 h 412"/>
                  <a:gd name="T92" fmla="*/ 379 w 464"/>
                  <a:gd name="T93" fmla="*/ 377 h 412"/>
                  <a:gd name="T94" fmla="*/ 380 w 464"/>
                  <a:gd name="T95" fmla="*/ 411 h 412"/>
                  <a:gd name="T96" fmla="*/ 396 w 464"/>
                  <a:gd name="T97" fmla="*/ 402 h 412"/>
                  <a:gd name="T98" fmla="*/ 379 w 464"/>
                  <a:gd name="T99" fmla="*/ 37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4" h="412">
                    <a:moveTo>
                      <a:pt x="461" y="207"/>
                    </a:moveTo>
                    <a:cubicBezTo>
                      <a:pt x="463" y="205"/>
                      <a:pt x="460" y="197"/>
                      <a:pt x="458" y="199"/>
                    </a:cubicBezTo>
                    <a:cubicBezTo>
                      <a:pt x="456" y="200"/>
                      <a:pt x="456" y="186"/>
                      <a:pt x="457" y="180"/>
                    </a:cubicBezTo>
                    <a:cubicBezTo>
                      <a:pt x="459" y="174"/>
                      <a:pt x="458" y="174"/>
                      <a:pt x="455" y="178"/>
                    </a:cubicBezTo>
                    <a:cubicBezTo>
                      <a:pt x="451" y="181"/>
                      <a:pt x="448" y="171"/>
                      <a:pt x="447" y="169"/>
                    </a:cubicBezTo>
                    <a:cubicBezTo>
                      <a:pt x="446" y="166"/>
                      <a:pt x="443" y="159"/>
                      <a:pt x="438" y="160"/>
                    </a:cubicBezTo>
                    <a:cubicBezTo>
                      <a:pt x="434" y="161"/>
                      <a:pt x="437" y="154"/>
                      <a:pt x="433" y="155"/>
                    </a:cubicBezTo>
                    <a:cubicBezTo>
                      <a:pt x="429" y="156"/>
                      <a:pt x="428" y="149"/>
                      <a:pt x="429" y="143"/>
                    </a:cubicBezTo>
                    <a:cubicBezTo>
                      <a:pt x="430" y="137"/>
                      <a:pt x="426" y="142"/>
                      <a:pt x="424" y="140"/>
                    </a:cubicBezTo>
                    <a:cubicBezTo>
                      <a:pt x="423" y="137"/>
                      <a:pt x="421" y="139"/>
                      <a:pt x="418" y="140"/>
                    </a:cubicBezTo>
                    <a:cubicBezTo>
                      <a:pt x="415" y="141"/>
                      <a:pt x="414" y="135"/>
                      <a:pt x="415" y="132"/>
                    </a:cubicBezTo>
                    <a:cubicBezTo>
                      <a:pt x="416" y="130"/>
                      <a:pt x="415" y="127"/>
                      <a:pt x="411" y="124"/>
                    </a:cubicBezTo>
                    <a:cubicBezTo>
                      <a:pt x="407" y="121"/>
                      <a:pt x="407" y="119"/>
                      <a:pt x="407" y="116"/>
                    </a:cubicBezTo>
                    <a:cubicBezTo>
                      <a:pt x="407" y="113"/>
                      <a:pt x="386" y="102"/>
                      <a:pt x="381" y="101"/>
                    </a:cubicBezTo>
                    <a:cubicBezTo>
                      <a:pt x="376" y="100"/>
                      <a:pt x="380" y="95"/>
                      <a:pt x="378" y="93"/>
                    </a:cubicBezTo>
                    <a:cubicBezTo>
                      <a:pt x="376" y="91"/>
                      <a:pt x="376" y="85"/>
                      <a:pt x="376" y="79"/>
                    </a:cubicBezTo>
                    <a:cubicBezTo>
                      <a:pt x="376" y="74"/>
                      <a:pt x="369" y="72"/>
                      <a:pt x="369" y="67"/>
                    </a:cubicBezTo>
                    <a:cubicBezTo>
                      <a:pt x="369" y="63"/>
                      <a:pt x="367" y="59"/>
                      <a:pt x="367" y="54"/>
                    </a:cubicBezTo>
                    <a:cubicBezTo>
                      <a:pt x="368" y="49"/>
                      <a:pt x="360" y="47"/>
                      <a:pt x="360" y="45"/>
                    </a:cubicBezTo>
                    <a:cubicBezTo>
                      <a:pt x="360" y="42"/>
                      <a:pt x="355" y="44"/>
                      <a:pt x="351" y="45"/>
                    </a:cubicBezTo>
                    <a:cubicBezTo>
                      <a:pt x="347" y="45"/>
                      <a:pt x="347" y="39"/>
                      <a:pt x="348" y="34"/>
                    </a:cubicBezTo>
                    <a:cubicBezTo>
                      <a:pt x="348" y="28"/>
                      <a:pt x="346" y="18"/>
                      <a:pt x="342" y="16"/>
                    </a:cubicBezTo>
                    <a:cubicBezTo>
                      <a:pt x="339" y="13"/>
                      <a:pt x="339" y="3"/>
                      <a:pt x="337" y="2"/>
                    </a:cubicBezTo>
                    <a:cubicBezTo>
                      <a:pt x="335" y="0"/>
                      <a:pt x="329" y="7"/>
                      <a:pt x="330" y="10"/>
                    </a:cubicBezTo>
                    <a:cubicBezTo>
                      <a:pt x="330" y="13"/>
                      <a:pt x="329" y="17"/>
                      <a:pt x="327" y="19"/>
                    </a:cubicBezTo>
                    <a:cubicBezTo>
                      <a:pt x="325" y="21"/>
                      <a:pt x="328" y="29"/>
                      <a:pt x="325" y="32"/>
                    </a:cubicBezTo>
                    <a:cubicBezTo>
                      <a:pt x="322" y="34"/>
                      <a:pt x="325" y="45"/>
                      <a:pt x="324" y="52"/>
                    </a:cubicBezTo>
                    <a:cubicBezTo>
                      <a:pt x="324" y="58"/>
                      <a:pt x="324" y="65"/>
                      <a:pt x="321" y="69"/>
                    </a:cubicBezTo>
                    <a:cubicBezTo>
                      <a:pt x="318" y="73"/>
                      <a:pt x="317" y="80"/>
                      <a:pt x="311" y="82"/>
                    </a:cubicBezTo>
                    <a:cubicBezTo>
                      <a:pt x="305" y="84"/>
                      <a:pt x="297" y="80"/>
                      <a:pt x="298" y="76"/>
                    </a:cubicBezTo>
                    <a:cubicBezTo>
                      <a:pt x="298" y="73"/>
                      <a:pt x="291" y="71"/>
                      <a:pt x="288" y="72"/>
                    </a:cubicBezTo>
                    <a:cubicBezTo>
                      <a:pt x="284" y="72"/>
                      <a:pt x="282" y="67"/>
                      <a:pt x="277" y="63"/>
                    </a:cubicBezTo>
                    <a:cubicBezTo>
                      <a:pt x="271" y="59"/>
                      <a:pt x="267" y="64"/>
                      <a:pt x="265" y="59"/>
                    </a:cubicBezTo>
                    <a:cubicBezTo>
                      <a:pt x="263" y="54"/>
                      <a:pt x="262" y="53"/>
                      <a:pt x="258" y="50"/>
                    </a:cubicBezTo>
                    <a:cubicBezTo>
                      <a:pt x="254" y="48"/>
                      <a:pt x="255" y="48"/>
                      <a:pt x="259" y="45"/>
                    </a:cubicBezTo>
                    <a:cubicBezTo>
                      <a:pt x="262" y="42"/>
                      <a:pt x="262" y="39"/>
                      <a:pt x="260" y="35"/>
                    </a:cubicBezTo>
                    <a:cubicBezTo>
                      <a:pt x="258" y="32"/>
                      <a:pt x="262" y="33"/>
                      <a:pt x="267" y="30"/>
                    </a:cubicBezTo>
                    <a:cubicBezTo>
                      <a:pt x="272" y="27"/>
                      <a:pt x="267" y="24"/>
                      <a:pt x="271" y="23"/>
                    </a:cubicBezTo>
                    <a:cubicBezTo>
                      <a:pt x="274" y="21"/>
                      <a:pt x="272" y="18"/>
                      <a:pt x="268" y="17"/>
                    </a:cubicBezTo>
                    <a:cubicBezTo>
                      <a:pt x="264" y="16"/>
                      <a:pt x="265" y="21"/>
                      <a:pt x="264" y="22"/>
                    </a:cubicBezTo>
                    <a:cubicBezTo>
                      <a:pt x="262" y="22"/>
                      <a:pt x="261" y="15"/>
                      <a:pt x="260" y="16"/>
                    </a:cubicBezTo>
                    <a:cubicBezTo>
                      <a:pt x="258" y="16"/>
                      <a:pt x="254" y="22"/>
                      <a:pt x="251" y="19"/>
                    </a:cubicBezTo>
                    <a:cubicBezTo>
                      <a:pt x="249" y="16"/>
                      <a:pt x="235" y="13"/>
                      <a:pt x="229" y="12"/>
                    </a:cubicBezTo>
                    <a:cubicBezTo>
                      <a:pt x="224" y="12"/>
                      <a:pt x="222" y="5"/>
                      <a:pt x="219" y="6"/>
                    </a:cubicBezTo>
                    <a:cubicBezTo>
                      <a:pt x="215" y="7"/>
                      <a:pt x="219" y="9"/>
                      <a:pt x="223" y="13"/>
                    </a:cubicBezTo>
                    <a:cubicBezTo>
                      <a:pt x="227" y="17"/>
                      <a:pt x="210" y="20"/>
                      <a:pt x="206" y="19"/>
                    </a:cubicBezTo>
                    <a:cubicBezTo>
                      <a:pt x="201" y="17"/>
                      <a:pt x="206" y="22"/>
                      <a:pt x="202" y="22"/>
                    </a:cubicBezTo>
                    <a:cubicBezTo>
                      <a:pt x="198" y="22"/>
                      <a:pt x="198" y="29"/>
                      <a:pt x="194" y="32"/>
                    </a:cubicBezTo>
                    <a:cubicBezTo>
                      <a:pt x="191" y="36"/>
                      <a:pt x="193" y="38"/>
                      <a:pt x="190" y="40"/>
                    </a:cubicBezTo>
                    <a:cubicBezTo>
                      <a:pt x="186" y="43"/>
                      <a:pt x="186" y="45"/>
                      <a:pt x="190" y="50"/>
                    </a:cubicBezTo>
                    <a:cubicBezTo>
                      <a:pt x="195" y="55"/>
                      <a:pt x="188" y="55"/>
                      <a:pt x="185" y="51"/>
                    </a:cubicBezTo>
                    <a:cubicBezTo>
                      <a:pt x="181" y="47"/>
                      <a:pt x="177" y="47"/>
                      <a:pt x="177" y="52"/>
                    </a:cubicBezTo>
                    <a:cubicBezTo>
                      <a:pt x="178" y="56"/>
                      <a:pt x="173" y="54"/>
                      <a:pt x="174" y="49"/>
                    </a:cubicBezTo>
                    <a:cubicBezTo>
                      <a:pt x="174" y="44"/>
                      <a:pt x="168" y="47"/>
                      <a:pt x="167" y="44"/>
                    </a:cubicBezTo>
                    <a:cubicBezTo>
                      <a:pt x="166" y="41"/>
                      <a:pt x="161" y="37"/>
                      <a:pt x="158" y="37"/>
                    </a:cubicBezTo>
                    <a:cubicBezTo>
                      <a:pt x="155" y="37"/>
                      <a:pt x="155" y="41"/>
                      <a:pt x="151" y="41"/>
                    </a:cubicBezTo>
                    <a:cubicBezTo>
                      <a:pt x="148" y="41"/>
                      <a:pt x="147" y="42"/>
                      <a:pt x="148" y="46"/>
                    </a:cubicBezTo>
                    <a:cubicBezTo>
                      <a:pt x="148" y="49"/>
                      <a:pt x="143" y="46"/>
                      <a:pt x="139" y="46"/>
                    </a:cubicBezTo>
                    <a:cubicBezTo>
                      <a:pt x="135" y="47"/>
                      <a:pt x="139" y="51"/>
                      <a:pt x="137" y="51"/>
                    </a:cubicBezTo>
                    <a:cubicBezTo>
                      <a:pt x="135" y="51"/>
                      <a:pt x="135" y="55"/>
                      <a:pt x="132" y="55"/>
                    </a:cubicBezTo>
                    <a:cubicBezTo>
                      <a:pt x="129" y="55"/>
                      <a:pt x="129" y="62"/>
                      <a:pt x="130" y="66"/>
                    </a:cubicBezTo>
                    <a:cubicBezTo>
                      <a:pt x="130" y="70"/>
                      <a:pt x="125" y="64"/>
                      <a:pt x="121" y="65"/>
                    </a:cubicBezTo>
                    <a:cubicBezTo>
                      <a:pt x="118" y="66"/>
                      <a:pt x="122" y="69"/>
                      <a:pt x="123" y="74"/>
                    </a:cubicBezTo>
                    <a:cubicBezTo>
                      <a:pt x="124" y="78"/>
                      <a:pt x="121" y="78"/>
                      <a:pt x="120" y="79"/>
                    </a:cubicBezTo>
                    <a:cubicBezTo>
                      <a:pt x="118" y="81"/>
                      <a:pt x="115" y="75"/>
                      <a:pt x="115" y="71"/>
                    </a:cubicBezTo>
                    <a:cubicBezTo>
                      <a:pt x="115" y="67"/>
                      <a:pt x="111" y="71"/>
                      <a:pt x="106" y="75"/>
                    </a:cubicBezTo>
                    <a:cubicBezTo>
                      <a:pt x="102" y="80"/>
                      <a:pt x="108" y="87"/>
                      <a:pt x="106" y="89"/>
                    </a:cubicBezTo>
                    <a:cubicBezTo>
                      <a:pt x="104" y="90"/>
                      <a:pt x="95" y="98"/>
                      <a:pt x="90" y="105"/>
                    </a:cubicBezTo>
                    <a:cubicBezTo>
                      <a:pt x="84" y="111"/>
                      <a:pt x="73" y="107"/>
                      <a:pt x="70" y="110"/>
                    </a:cubicBezTo>
                    <a:cubicBezTo>
                      <a:pt x="66" y="113"/>
                      <a:pt x="62" y="111"/>
                      <a:pt x="59" y="114"/>
                    </a:cubicBezTo>
                    <a:cubicBezTo>
                      <a:pt x="55" y="116"/>
                      <a:pt x="49" y="122"/>
                      <a:pt x="48" y="118"/>
                    </a:cubicBezTo>
                    <a:cubicBezTo>
                      <a:pt x="47" y="115"/>
                      <a:pt x="38" y="118"/>
                      <a:pt x="35" y="122"/>
                    </a:cubicBezTo>
                    <a:cubicBezTo>
                      <a:pt x="31" y="126"/>
                      <a:pt x="25" y="129"/>
                      <a:pt x="21" y="129"/>
                    </a:cubicBezTo>
                    <a:cubicBezTo>
                      <a:pt x="16" y="130"/>
                      <a:pt x="16" y="136"/>
                      <a:pt x="15" y="138"/>
                    </a:cubicBezTo>
                    <a:cubicBezTo>
                      <a:pt x="13" y="139"/>
                      <a:pt x="13" y="132"/>
                      <a:pt x="13" y="131"/>
                    </a:cubicBezTo>
                    <a:cubicBezTo>
                      <a:pt x="13" y="129"/>
                      <a:pt x="9" y="134"/>
                      <a:pt x="8" y="139"/>
                    </a:cubicBezTo>
                    <a:cubicBezTo>
                      <a:pt x="6" y="144"/>
                      <a:pt x="12" y="146"/>
                      <a:pt x="8" y="152"/>
                    </a:cubicBezTo>
                    <a:cubicBezTo>
                      <a:pt x="4" y="157"/>
                      <a:pt x="1" y="163"/>
                      <a:pt x="6" y="170"/>
                    </a:cubicBezTo>
                    <a:cubicBezTo>
                      <a:pt x="11" y="177"/>
                      <a:pt x="14" y="181"/>
                      <a:pt x="13" y="185"/>
                    </a:cubicBezTo>
                    <a:cubicBezTo>
                      <a:pt x="11" y="188"/>
                      <a:pt x="7" y="178"/>
                      <a:pt x="6" y="179"/>
                    </a:cubicBezTo>
                    <a:cubicBezTo>
                      <a:pt x="5" y="180"/>
                      <a:pt x="11" y="185"/>
                      <a:pt x="9" y="187"/>
                    </a:cubicBezTo>
                    <a:cubicBezTo>
                      <a:pt x="8" y="189"/>
                      <a:pt x="2" y="178"/>
                      <a:pt x="1" y="181"/>
                    </a:cubicBezTo>
                    <a:cubicBezTo>
                      <a:pt x="0" y="183"/>
                      <a:pt x="12" y="200"/>
                      <a:pt x="13" y="206"/>
                    </a:cubicBezTo>
                    <a:cubicBezTo>
                      <a:pt x="13" y="213"/>
                      <a:pt x="23" y="219"/>
                      <a:pt x="22" y="228"/>
                    </a:cubicBezTo>
                    <a:cubicBezTo>
                      <a:pt x="22" y="237"/>
                      <a:pt x="31" y="251"/>
                      <a:pt x="32" y="253"/>
                    </a:cubicBezTo>
                    <a:cubicBezTo>
                      <a:pt x="34" y="256"/>
                      <a:pt x="29" y="262"/>
                      <a:pt x="30" y="268"/>
                    </a:cubicBezTo>
                    <a:cubicBezTo>
                      <a:pt x="31" y="275"/>
                      <a:pt x="27" y="278"/>
                      <a:pt x="23" y="278"/>
                    </a:cubicBezTo>
                    <a:cubicBezTo>
                      <a:pt x="19" y="278"/>
                      <a:pt x="21" y="285"/>
                      <a:pt x="26" y="285"/>
                    </a:cubicBezTo>
                    <a:cubicBezTo>
                      <a:pt x="31" y="286"/>
                      <a:pt x="29" y="289"/>
                      <a:pt x="34" y="292"/>
                    </a:cubicBezTo>
                    <a:cubicBezTo>
                      <a:pt x="40" y="296"/>
                      <a:pt x="52" y="295"/>
                      <a:pt x="56" y="295"/>
                    </a:cubicBezTo>
                    <a:cubicBezTo>
                      <a:pt x="61" y="295"/>
                      <a:pt x="62" y="288"/>
                      <a:pt x="68" y="288"/>
                    </a:cubicBezTo>
                    <a:cubicBezTo>
                      <a:pt x="73" y="288"/>
                      <a:pt x="73" y="286"/>
                      <a:pt x="76" y="282"/>
                    </a:cubicBezTo>
                    <a:cubicBezTo>
                      <a:pt x="78" y="279"/>
                      <a:pt x="91" y="280"/>
                      <a:pt x="105" y="281"/>
                    </a:cubicBezTo>
                    <a:cubicBezTo>
                      <a:pt x="118" y="281"/>
                      <a:pt x="124" y="277"/>
                      <a:pt x="126" y="272"/>
                    </a:cubicBezTo>
                    <a:cubicBezTo>
                      <a:pt x="127" y="267"/>
                      <a:pt x="137" y="267"/>
                      <a:pt x="141" y="263"/>
                    </a:cubicBezTo>
                    <a:cubicBezTo>
                      <a:pt x="144" y="260"/>
                      <a:pt x="148" y="260"/>
                      <a:pt x="157" y="260"/>
                    </a:cubicBezTo>
                    <a:cubicBezTo>
                      <a:pt x="167" y="261"/>
                      <a:pt x="176" y="255"/>
                      <a:pt x="182" y="253"/>
                    </a:cubicBezTo>
                    <a:cubicBezTo>
                      <a:pt x="189" y="250"/>
                      <a:pt x="200" y="251"/>
                      <a:pt x="206" y="250"/>
                    </a:cubicBezTo>
                    <a:cubicBezTo>
                      <a:pt x="212" y="248"/>
                      <a:pt x="213" y="257"/>
                      <a:pt x="220" y="257"/>
                    </a:cubicBezTo>
                    <a:cubicBezTo>
                      <a:pt x="227" y="256"/>
                      <a:pt x="230" y="259"/>
                      <a:pt x="233" y="258"/>
                    </a:cubicBezTo>
                    <a:cubicBezTo>
                      <a:pt x="237" y="258"/>
                      <a:pt x="236" y="261"/>
                      <a:pt x="240" y="262"/>
                    </a:cubicBezTo>
                    <a:cubicBezTo>
                      <a:pt x="243" y="262"/>
                      <a:pt x="243" y="265"/>
                      <a:pt x="240" y="269"/>
                    </a:cubicBezTo>
                    <a:cubicBezTo>
                      <a:pt x="238" y="272"/>
                      <a:pt x="246" y="272"/>
                      <a:pt x="250" y="278"/>
                    </a:cubicBezTo>
                    <a:cubicBezTo>
                      <a:pt x="255" y="285"/>
                      <a:pt x="251" y="286"/>
                      <a:pt x="253" y="291"/>
                    </a:cubicBezTo>
                    <a:cubicBezTo>
                      <a:pt x="256" y="296"/>
                      <a:pt x="257" y="294"/>
                      <a:pt x="262" y="287"/>
                    </a:cubicBezTo>
                    <a:cubicBezTo>
                      <a:pt x="267" y="280"/>
                      <a:pt x="273" y="285"/>
                      <a:pt x="274" y="279"/>
                    </a:cubicBezTo>
                    <a:cubicBezTo>
                      <a:pt x="274" y="273"/>
                      <a:pt x="280" y="266"/>
                      <a:pt x="283" y="269"/>
                    </a:cubicBezTo>
                    <a:cubicBezTo>
                      <a:pt x="287" y="272"/>
                      <a:pt x="281" y="273"/>
                      <a:pt x="278" y="285"/>
                    </a:cubicBezTo>
                    <a:cubicBezTo>
                      <a:pt x="276" y="296"/>
                      <a:pt x="272" y="290"/>
                      <a:pt x="271" y="294"/>
                    </a:cubicBezTo>
                    <a:cubicBezTo>
                      <a:pt x="271" y="297"/>
                      <a:pt x="282" y="299"/>
                      <a:pt x="282" y="293"/>
                    </a:cubicBezTo>
                    <a:cubicBezTo>
                      <a:pt x="282" y="287"/>
                      <a:pt x="284" y="284"/>
                      <a:pt x="288" y="289"/>
                    </a:cubicBezTo>
                    <a:cubicBezTo>
                      <a:pt x="292" y="295"/>
                      <a:pt x="286" y="299"/>
                      <a:pt x="287" y="302"/>
                    </a:cubicBezTo>
                    <a:cubicBezTo>
                      <a:pt x="288" y="304"/>
                      <a:pt x="292" y="301"/>
                      <a:pt x="295" y="301"/>
                    </a:cubicBezTo>
                    <a:cubicBezTo>
                      <a:pt x="299" y="302"/>
                      <a:pt x="305" y="312"/>
                      <a:pt x="304" y="317"/>
                    </a:cubicBezTo>
                    <a:cubicBezTo>
                      <a:pt x="303" y="322"/>
                      <a:pt x="302" y="327"/>
                      <a:pt x="310" y="331"/>
                    </a:cubicBezTo>
                    <a:cubicBezTo>
                      <a:pt x="319" y="336"/>
                      <a:pt x="316" y="336"/>
                      <a:pt x="322" y="336"/>
                    </a:cubicBezTo>
                    <a:cubicBezTo>
                      <a:pt x="328" y="336"/>
                      <a:pt x="341" y="341"/>
                      <a:pt x="345" y="344"/>
                    </a:cubicBezTo>
                    <a:cubicBezTo>
                      <a:pt x="348" y="347"/>
                      <a:pt x="357" y="342"/>
                      <a:pt x="359" y="336"/>
                    </a:cubicBezTo>
                    <a:cubicBezTo>
                      <a:pt x="361" y="330"/>
                      <a:pt x="367" y="336"/>
                      <a:pt x="364" y="338"/>
                    </a:cubicBezTo>
                    <a:cubicBezTo>
                      <a:pt x="360" y="340"/>
                      <a:pt x="365" y="345"/>
                      <a:pt x="366" y="341"/>
                    </a:cubicBezTo>
                    <a:cubicBezTo>
                      <a:pt x="366" y="338"/>
                      <a:pt x="367" y="335"/>
                      <a:pt x="369" y="339"/>
                    </a:cubicBezTo>
                    <a:cubicBezTo>
                      <a:pt x="370" y="343"/>
                      <a:pt x="374" y="343"/>
                      <a:pt x="376" y="346"/>
                    </a:cubicBezTo>
                    <a:cubicBezTo>
                      <a:pt x="378" y="349"/>
                      <a:pt x="380" y="351"/>
                      <a:pt x="380" y="349"/>
                    </a:cubicBezTo>
                    <a:cubicBezTo>
                      <a:pt x="380" y="346"/>
                      <a:pt x="381" y="344"/>
                      <a:pt x="385" y="342"/>
                    </a:cubicBezTo>
                    <a:cubicBezTo>
                      <a:pt x="389" y="341"/>
                      <a:pt x="391" y="338"/>
                      <a:pt x="396" y="335"/>
                    </a:cubicBezTo>
                    <a:cubicBezTo>
                      <a:pt x="400" y="331"/>
                      <a:pt x="417" y="330"/>
                      <a:pt x="419" y="330"/>
                    </a:cubicBezTo>
                    <a:cubicBezTo>
                      <a:pt x="421" y="330"/>
                      <a:pt x="422" y="315"/>
                      <a:pt x="423" y="308"/>
                    </a:cubicBezTo>
                    <a:cubicBezTo>
                      <a:pt x="424" y="300"/>
                      <a:pt x="430" y="299"/>
                      <a:pt x="431" y="290"/>
                    </a:cubicBezTo>
                    <a:cubicBezTo>
                      <a:pt x="432" y="282"/>
                      <a:pt x="441" y="267"/>
                      <a:pt x="443" y="266"/>
                    </a:cubicBezTo>
                    <a:cubicBezTo>
                      <a:pt x="446" y="265"/>
                      <a:pt x="450" y="263"/>
                      <a:pt x="450" y="258"/>
                    </a:cubicBezTo>
                    <a:cubicBezTo>
                      <a:pt x="450" y="254"/>
                      <a:pt x="456" y="248"/>
                      <a:pt x="456" y="243"/>
                    </a:cubicBezTo>
                    <a:cubicBezTo>
                      <a:pt x="456" y="237"/>
                      <a:pt x="459" y="230"/>
                      <a:pt x="459" y="228"/>
                    </a:cubicBezTo>
                    <a:cubicBezTo>
                      <a:pt x="458" y="227"/>
                      <a:pt x="456" y="221"/>
                      <a:pt x="460" y="217"/>
                    </a:cubicBezTo>
                    <a:cubicBezTo>
                      <a:pt x="464" y="213"/>
                      <a:pt x="459" y="208"/>
                      <a:pt x="461" y="207"/>
                    </a:cubicBezTo>
                    <a:close/>
                    <a:moveTo>
                      <a:pt x="210" y="11"/>
                    </a:moveTo>
                    <a:cubicBezTo>
                      <a:pt x="210" y="8"/>
                      <a:pt x="192" y="12"/>
                      <a:pt x="196" y="15"/>
                    </a:cubicBezTo>
                    <a:cubicBezTo>
                      <a:pt x="198" y="17"/>
                      <a:pt x="211" y="14"/>
                      <a:pt x="210" y="11"/>
                    </a:cubicBezTo>
                    <a:close/>
                    <a:moveTo>
                      <a:pt x="266" y="307"/>
                    </a:moveTo>
                    <a:cubicBezTo>
                      <a:pt x="269" y="310"/>
                      <a:pt x="278" y="309"/>
                      <a:pt x="280" y="305"/>
                    </a:cubicBezTo>
                    <a:cubicBezTo>
                      <a:pt x="281" y="302"/>
                      <a:pt x="264" y="305"/>
                      <a:pt x="266" y="307"/>
                    </a:cubicBezTo>
                    <a:close/>
                    <a:moveTo>
                      <a:pt x="379" y="377"/>
                    </a:moveTo>
                    <a:cubicBezTo>
                      <a:pt x="373" y="377"/>
                      <a:pt x="362" y="371"/>
                      <a:pt x="360" y="371"/>
                    </a:cubicBezTo>
                    <a:cubicBezTo>
                      <a:pt x="357" y="372"/>
                      <a:pt x="369" y="389"/>
                      <a:pt x="365" y="394"/>
                    </a:cubicBezTo>
                    <a:cubicBezTo>
                      <a:pt x="362" y="398"/>
                      <a:pt x="376" y="410"/>
                      <a:pt x="380" y="411"/>
                    </a:cubicBezTo>
                    <a:cubicBezTo>
                      <a:pt x="385" y="412"/>
                      <a:pt x="383" y="406"/>
                      <a:pt x="387" y="407"/>
                    </a:cubicBezTo>
                    <a:cubicBezTo>
                      <a:pt x="390" y="407"/>
                      <a:pt x="389" y="403"/>
                      <a:pt x="389" y="401"/>
                    </a:cubicBezTo>
                    <a:cubicBezTo>
                      <a:pt x="390" y="398"/>
                      <a:pt x="393" y="404"/>
                      <a:pt x="396" y="402"/>
                    </a:cubicBezTo>
                    <a:cubicBezTo>
                      <a:pt x="398" y="401"/>
                      <a:pt x="395" y="390"/>
                      <a:pt x="399" y="390"/>
                    </a:cubicBezTo>
                    <a:cubicBezTo>
                      <a:pt x="403" y="390"/>
                      <a:pt x="400" y="377"/>
                      <a:pt x="398" y="373"/>
                    </a:cubicBezTo>
                    <a:cubicBezTo>
                      <a:pt x="397" y="368"/>
                      <a:pt x="386" y="376"/>
                      <a:pt x="379" y="377"/>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34" name="Freeform 158">
                <a:extLst>
                  <a:ext uri="{FF2B5EF4-FFF2-40B4-BE49-F238E27FC236}">
                    <a16:creationId xmlns:a16="http://schemas.microsoft.com/office/drawing/2014/main" id="{E7E78C9A-574C-4FD9-ADDD-E6CCCD19D306}"/>
                  </a:ext>
                </a:extLst>
              </p:cNvPr>
              <p:cNvSpPr>
                <a:spLocks noEditPoints="1"/>
              </p:cNvSpPr>
              <p:nvPr/>
            </p:nvSpPr>
            <p:spPr bwMode="auto">
              <a:xfrm>
                <a:off x="8420100" y="5029200"/>
                <a:ext cx="307975" cy="368300"/>
              </a:xfrm>
              <a:custGeom>
                <a:avLst/>
                <a:gdLst>
                  <a:gd name="T0" fmla="*/ 87 w 140"/>
                  <a:gd name="T1" fmla="*/ 81 h 168"/>
                  <a:gd name="T2" fmla="*/ 78 w 140"/>
                  <a:gd name="T3" fmla="*/ 84 h 168"/>
                  <a:gd name="T4" fmla="*/ 67 w 140"/>
                  <a:gd name="T5" fmla="*/ 80 h 168"/>
                  <a:gd name="T6" fmla="*/ 61 w 140"/>
                  <a:gd name="T7" fmla="*/ 89 h 168"/>
                  <a:gd name="T8" fmla="*/ 52 w 140"/>
                  <a:gd name="T9" fmla="*/ 105 h 168"/>
                  <a:gd name="T10" fmla="*/ 21 w 140"/>
                  <a:gd name="T11" fmla="*/ 126 h 168"/>
                  <a:gd name="T12" fmla="*/ 6 w 140"/>
                  <a:gd name="T13" fmla="*/ 139 h 168"/>
                  <a:gd name="T14" fmla="*/ 3 w 140"/>
                  <a:gd name="T15" fmla="*/ 151 h 168"/>
                  <a:gd name="T16" fmla="*/ 14 w 140"/>
                  <a:gd name="T17" fmla="*/ 156 h 168"/>
                  <a:gd name="T18" fmla="*/ 22 w 140"/>
                  <a:gd name="T19" fmla="*/ 159 h 168"/>
                  <a:gd name="T20" fmla="*/ 42 w 140"/>
                  <a:gd name="T21" fmla="*/ 154 h 168"/>
                  <a:gd name="T22" fmla="*/ 50 w 140"/>
                  <a:gd name="T23" fmla="*/ 141 h 168"/>
                  <a:gd name="T24" fmla="*/ 56 w 140"/>
                  <a:gd name="T25" fmla="*/ 130 h 168"/>
                  <a:gd name="T26" fmla="*/ 68 w 140"/>
                  <a:gd name="T27" fmla="*/ 122 h 168"/>
                  <a:gd name="T28" fmla="*/ 72 w 140"/>
                  <a:gd name="T29" fmla="*/ 116 h 168"/>
                  <a:gd name="T30" fmla="*/ 79 w 140"/>
                  <a:gd name="T31" fmla="*/ 105 h 168"/>
                  <a:gd name="T32" fmla="*/ 88 w 140"/>
                  <a:gd name="T33" fmla="*/ 91 h 168"/>
                  <a:gd name="T34" fmla="*/ 87 w 140"/>
                  <a:gd name="T35" fmla="*/ 81 h 168"/>
                  <a:gd name="T36" fmla="*/ 14 w 140"/>
                  <a:gd name="T37" fmla="*/ 168 h 168"/>
                  <a:gd name="T38" fmla="*/ 19 w 140"/>
                  <a:gd name="T39" fmla="*/ 163 h 168"/>
                  <a:gd name="T40" fmla="*/ 14 w 140"/>
                  <a:gd name="T41" fmla="*/ 168 h 168"/>
                  <a:gd name="T42" fmla="*/ 127 w 140"/>
                  <a:gd name="T43" fmla="*/ 41 h 168"/>
                  <a:gd name="T44" fmla="*/ 116 w 140"/>
                  <a:gd name="T45" fmla="*/ 40 h 168"/>
                  <a:gd name="T46" fmla="*/ 110 w 140"/>
                  <a:gd name="T47" fmla="*/ 33 h 168"/>
                  <a:gd name="T48" fmla="*/ 105 w 140"/>
                  <a:gd name="T49" fmla="*/ 24 h 168"/>
                  <a:gd name="T50" fmla="*/ 104 w 140"/>
                  <a:gd name="T51" fmla="*/ 31 h 168"/>
                  <a:gd name="T52" fmla="*/ 100 w 140"/>
                  <a:gd name="T53" fmla="*/ 28 h 168"/>
                  <a:gd name="T54" fmla="*/ 96 w 140"/>
                  <a:gd name="T55" fmla="*/ 21 h 168"/>
                  <a:gd name="T56" fmla="*/ 91 w 140"/>
                  <a:gd name="T57" fmla="*/ 10 h 168"/>
                  <a:gd name="T58" fmla="*/ 77 w 140"/>
                  <a:gd name="T59" fmla="*/ 0 h 168"/>
                  <a:gd name="T60" fmla="*/ 81 w 140"/>
                  <a:gd name="T61" fmla="*/ 12 h 168"/>
                  <a:gd name="T62" fmla="*/ 89 w 140"/>
                  <a:gd name="T63" fmla="*/ 20 h 168"/>
                  <a:gd name="T64" fmla="*/ 95 w 140"/>
                  <a:gd name="T65" fmla="*/ 29 h 168"/>
                  <a:gd name="T66" fmla="*/ 94 w 140"/>
                  <a:gd name="T67" fmla="*/ 46 h 168"/>
                  <a:gd name="T68" fmla="*/ 84 w 140"/>
                  <a:gd name="T69" fmla="*/ 56 h 168"/>
                  <a:gd name="T70" fmla="*/ 99 w 140"/>
                  <a:gd name="T71" fmla="*/ 70 h 168"/>
                  <a:gd name="T72" fmla="*/ 96 w 140"/>
                  <a:gd name="T73" fmla="*/ 88 h 168"/>
                  <a:gd name="T74" fmla="*/ 106 w 140"/>
                  <a:gd name="T75" fmla="*/ 89 h 168"/>
                  <a:gd name="T76" fmla="*/ 119 w 140"/>
                  <a:gd name="T77" fmla="*/ 72 h 168"/>
                  <a:gd name="T78" fmla="*/ 122 w 140"/>
                  <a:gd name="T79" fmla="*/ 60 h 168"/>
                  <a:gd name="T80" fmla="*/ 130 w 140"/>
                  <a:gd name="T81" fmla="*/ 57 h 168"/>
                  <a:gd name="T82" fmla="*/ 135 w 140"/>
                  <a:gd name="T83" fmla="*/ 51 h 168"/>
                  <a:gd name="T84" fmla="*/ 138 w 140"/>
                  <a:gd name="T85" fmla="*/ 41 h 168"/>
                  <a:gd name="T86" fmla="*/ 127 w 140"/>
                  <a:gd name="T87" fmla="*/ 4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0" h="168">
                    <a:moveTo>
                      <a:pt x="87" y="81"/>
                    </a:moveTo>
                    <a:cubicBezTo>
                      <a:pt x="83" y="79"/>
                      <a:pt x="81" y="82"/>
                      <a:pt x="78" y="84"/>
                    </a:cubicBezTo>
                    <a:cubicBezTo>
                      <a:pt x="74" y="86"/>
                      <a:pt x="71" y="76"/>
                      <a:pt x="67" y="80"/>
                    </a:cubicBezTo>
                    <a:cubicBezTo>
                      <a:pt x="62" y="83"/>
                      <a:pt x="66" y="85"/>
                      <a:pt x="61" y="89"/>
                    </a:cubicBezTo>
                    <a:cubicBezTo>
                      <a:pt x="56" y="94"/>
                      <a:pt x="58" y="95"/>
                      <a:pt x="52" y="105"/>
                    </a:cubicBezTo>
                    <a:cubicBezTo>
                      <a:pt x="45" y="115"/>
                      <a:pt x="24" y="120"/>
                      <a:pt x="21" y="126"/>
                    </a:cubicBezTo>
                    <a:cubicBezTo>
                      <a:pt x="17" y="131"/>
                      <a:pt x="7" y="135"/>
                      <a:pt x="6" y="139"/>
                    </a:cubicBezTo>
                    <a:cubicBezTo>
                      <a:pt x="6" y="143"/>
                      <a:pt x="0" y="146"/>
                      <a:pt x="3" y="151"/>
                    </a:cubicBezTo>
                    <a:cubicBezTo>
                      <a:pt x="6" y="156"/>
                      <a:pt x="10" y="153"/>
                      <a:pt x="14" y="156"/>
                    </a:cubicBezTo>
                    <a:cubicBezTo>
                      <a:pt x="17" y="159"/>
                      <a:pt x="20" y="156"/>
                      <a:pt x="22" y="159"/>
                    </a:cubicBezTo>
                    <a:cubicBezTo>
                      <a:pt x="23" y="162"/>
                      <a:pt x="34" y="162"/>
                      <a:pt x="42" y="154"/>
                    </a:cubicBezTo>
                    <a:cubicBezTo>
                      <a:pt x="51" y="147"/>
                      <a:pt x="47" y="143"/>
                      <a:pt x="50" y="141"/>
                    </a:cubicBezTo>
                    <a:cubicBezTo>
                      <a:pt x="53" y="139"/>
                      <a:pt x="54" y="133"/>
                      <a:pt x="56" y="130"/>
                    </a:cubicBezTo>
                    <a:cubicBezTo>
                      <a:pt x="58" y="126"/>
                      <a:pt x="59" y="122"/>
                      <a:pt x="68" y="122"/>
                    </a:cubicBezTo>
                    <a:cubicBezTo>
                      <a:pt x="77" y="122"/>
                      <a:pt x="72" y="120"/>
                      <a:pt x="72" y="116"/>
                    </a:cubicBezTo>
                    <a:cubicBezTo>
                      <a:pt x="71" y="112"/>
                      <a:pt x="79" y="111"/>
                      <a:pt x="79" y="105"/>
                    </a:cubicBezTo>
                    <a:cubicBezTo>
                      <a:pt x="79" y="100"/>
                      <a:pt x="90" y="95"/>
                      <a:pt x="88" y="91"/>
                    </a:cubicBezTo>
                    <a:cubicBezTo>
                      <a:pt x="86" y="86"/>
                      <a:pt x="90" y="84"/>
                      <a:pt x="87" y="81"/>
                    </a:cubicBezTo>
                    <a:close/>
                    <a:moveTo>
                      <a:pt x="14" y="168"/>
                    </a:moveTo>
                    <a:cubicBezTo>
                      <a:pt x="16" y="168"/>
                      <a:pt x="22" y="167"/>
                      <a:pt x="19" y="163"/>
                    </a:cubicBezTo>
                    <a:cubicBezTo>
                      <a:pt x="15" y="159"/>
                      <a:pt x="10" y="166"/>
                      <a:pt x="14" y="168"/>
                    </a:cubicBezTo>
                    <a:close/>
                    <a:moveTo>
                      <a:pt x="127" y="41"/>
                    </a:moveTo>
                    <a:cubicBezTo>
                      <a:pt x="125" y="45"/>
                      <a:pt x="121" y="40"/>
                      <a:pt x="116" y="40"/>
                    </a:cubicBezTo>
                    <a:cubicBezTo>
                      <a:pt x="112" y="40"/>
                      <a:pt x="110" y="37"/>
                      <a:pt x="110" y="33"/>
                    </a:cubicBezTo>
                    <a:cubicBezTo>
                      <a:pt x="110" y="30"/>
                      <a:pt x="109" y="24"/>
                      <a:pt x="105" y="24"/>
                    </a:cubicBezTo>
                    <a:cubicBezTo>
                      <a:pt x="101" y="25"/>
                      <a:pt x="106" y="29"/>
                      <a:pt x="104" y="31"/>
                    </a:cubicBezTo>
                    <a:cubicBezTo>
                      <a:pt x="103" y="33"/>
                      <a:pt x="102" y="28"/>
                      <a:pt x="100" y="28"/>
                    </a:cubicBezTo>
                    <a:cubicBezTo>
                      <a:pt x="98" y="28"/>
                      <a:pt x="96" y="26"/>
                      <a:pt x="96" y="21"/>
                    </a:cubicBezTo>
                    <a:cubicBezTo>
                      <a:pt x="96" y="16"/>
                      <a:pt x="91" y="16"/>
                      <a:pt x="91" y="10"/>
                    </a:cubicBezTo>
                    <a:cubicBezTo>
                      <a:pt x="91" y="5"/>
                      <a:pt x="82" y="0"/>
                      <a:pt x="77" y="0"/>
                    </a:cubicBezTo>
                    <a:cubicBezTo>
                      <a:pt x="72" y="0"/>
                      <a:pt x="78" y="9"/>
                      <a:pt x="81" y="12"/>
                    </a:cubicBezTo>
                    <a:cubicBezTo>
                      <a:pt x="83" y="15"/>
                      <a:pt x="89" y="18"/>
                      <a:pt x="89" y="20"/>
                    </a:cubicBezTo>
                    <a:cubicBezTo>
                      <a:pt x="88" y="22"/>
                      <a:pt x="92" y="28"/>
                      <a:pt x="95" y="29"/>
                    </a:cubicBezTo>
                    <a:cubicBezTo>
                      <a:pt x="98" y="30"/>
                      <a:pt x="94" y="39"/>
                      <a:pt x="94" y="46"/>
                    </a:cubicBezTo>
                    <a:cubicBezTo>
                      <a:pt x="94" y="53"/>
                      <a:pt x="88" y="52"/>
                      <a:pt x="84" y="56"/>
                    </a:cubicBezTo>
                    <a:cubicBezTo>
                      <a:pt x="81" y="61"/>
                      <a:pt x="94" y="65"/>
                      <a:pt x="99" y="70"/>
                    </a:cubicBezTo>
                    <a:cubicBezTo>
                      <a:pt x="105" y="74"/>
                      <a:pt x="95" y="85"/>
                      <a:pt x="96" y="88"/>
                    </a:cubicBezTo>
                    <a:cubicBezTo>
                      <a:pt x="97" y="89"/>
                      <a:pt x="101" y="91"/>
                      <a:pt x="106" y="89"/>
                    </a:cubicBezTo>
                    <a:cubicBezTo>
                      <a:pt x="112" y="88"/>
                      <a:pt x="115" y="75"/>
                      <a:pt x="119" y="72"/>
                    </a:cubicBezTo>
                    <a:cubicBezTo>
                      <a:pt x="123" y="68"/>
                      <a:pt x="120" y="63"/>
                      <a:pt x="122" y="60"/>
                    </a:cubicBezTo>
                    <a:cubicBezTo>
                      <a:pt x="124" y="57"/>
                      <a:pt x="127" y="57"/>
                      <a:pt x="130" y="57"/>
                    </a:cubicBezTo>
                    <a:cubicBezTo>
                      <a:pt x="133" y="57"/>
                      <a:pt x="131" y="51"/>
                      <a:pt x="135" y="51"/>
                    </a:cubicBezTo>
                    <a:cubicBezTo>
                      <a:pt x="138" y="51"/>
                      <a:pt x="136" y="46"/>
                      <a:pt x="138" y="41"/>
                    </a:cubicBezTo>
                    <a:cubicBezTo>
                      <a:pt x="140" y="35"/>
                      <a:pt x="130" y="37"/>
                      <a:pt x="127" y="41"/>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35" name="Freeform 159">
                <a:extLst>
                  <a:ext uri="{FF2B5EF4-FFF2-40B4-BE49-F238E27FC236}">
                    <a16:creationId xmlns:a16="http://schemas.microsoft.com/office/drawing/2014/main" id="{F97E5449-EAC4-4607-BD5E-5BD655AAC869}"/>
                  </a:ext>
                </a:extLst>
              </p:cNvPr>
              <p:cNvSpPr>
                <a:spLocks noEditPoints="1"/>
              </p:cNvSpPr>
              <p:nvPr/>
            </p:nvSpPr>
            <p:spPr bwMode="auto">
              <a:xfrm>
                <a:off x="8689975" y="4529138"/>
                <a:ext cx="68262" cy="60324"/>
              </a:xfrm>
              <a:custGeom>
                <a:avLst/>
                <a:gdLst>
                  <a:gd name="T0" fmla="*/ 4 w 31"/>
                  <a:gd name="T1" fmla="*/ 24 h 28"/>
                  <a:gd name="T2" fmla="*/ 17 w 31"/>
                  <a:gd name="T3" fmla="*/ 20 h 28"/>
                  <a:gd name="T4" fmla="*/ 4 w 31"/>
                  <a:gd name="T5" fmla="*/ 24 h 28"/>
                  <a:gd name="T6" fmla="*/ 19 w 31"/>
                  <a:gd name="T7" fmla="*/ 11 h 28"/>
                  <a:gd name="T8" fmla="*/ 31 w 31"/>
                  <a:gd name="T9" fmla="*/ 4 h 28"/>
                  <a:gd name="T10" fmla="*/ 19 w 31"/>
                  <a:gd name="T11" fmla="*/ 11 h 28"/>
                </a:gdLst>
                <a:ahLst/>
                <a:cxnLst>
                  <a:cxn ang="0">
                    <a:pos x="T0" y="T1"/>
                  </a:cxn>
                  <a:cxn ang="0">
                    <a:pos x="T2" y="T3"/>
                  </a:cxn>
                  <a:cxn ang="0">
                    <a:pos x="T4" y="T5"/>
                  </a:cxn>
                  <a:cxn ang="0">
                    <a:pos x="T6" y="T7"/>
                  </a:cxn>
                  <a:cxn ang="0">
                    <a:pos x="T8" y="T9"/>
                  </a:cxn>
                  <a:cxn ang="0">
                    <a:pos x="T10" y="T11"/>
                  </a:cxn>
                </a:cxnLst>
                <a:rect l="0" t="0" r="r" b="b"/>
                <a:pathLst>
                  <a:path w="31" h="28">
                    <a:moveTo>
                      <a:pt x="4" y="24"/>
                    </a:moveTo>
                    <a:cubicBezTo>
                      <a:pt x="8" y="28"/>
                      <a:pt x="16" y="28"/>
                      <a:pt x="17" y="20"/>
                    </a:cubicBezTo>
                    <a:cubicBezTo>
                      <a:pt x="17" y="13"/>
                      <a:pt x="0" y="20"/>
                      <a:pt x="4" y="24"/>
                    </a:cubicBezTo>
                    <a:close/>
                    <a:moveTo>
                      <a:pt x="19" y="11"/>
                    </a:moveTo>
                    <a:cubicBezTo>
                      <a:pt x="22" y="12"/>
                      <a:pt x="31" y="9"/>
                      <a:pt x="31" y="4"/>
                    </a:cubicBezTo>
                    <a:cubicBezTo>
                      <a:pt x="31" y="0"/>
                      <a:pt x="15" y="9"/>
                      <a:pt x="19" y="11"/>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36" name="Freeform 160">
                <a:extLst>
                  <a:ext uri="{FF2B5EF4-FFF2-40B4-BE49-F238E27FC236}">
                    <a16:creationId xmlns:a16="http://schemas.microsoft.com/office/drawing/2014/main" id="{9749ACAF-2B38-424B-814C-4735561BD271}"/>
                  </a:ext>
                </a:extLst>
              </p:cNvPr>
              <p:cNvSpPr>
                <a:spLocks/>
              </p:cNvSpPr>
              <p:nvPr/>
            </p:nvSpPr>
            <p:spPr bwMode="auto">
              <a:xfrm>
                <a:off x="5619750" y="2981325"/>
                <a:ext cx="354012" cy="223838"/>
              </a:xfrm>
              <a:custGeom>
                <a:avLst/>
                <a:gdLst>
                  <a:gd name="T0" fmla="*/ 160 w 161"/>
                  <a:gd name="T1" fmla="*/ 64 h 102"/>
                  <a:gd name="T2" fmla="*/ 150 w 161"/>
                  <a:gd name="T3" fmla="*/ 61 h 102"/>
                  <a:gd name="T4" fmla="*/ 139 w 161"/>
                  <a:gd name="T5" fmla="*/ 53 h 102"/>
                  <a:gd name="T6" fmla="*/ 126 w 161"/>
                  <a:gd name="T7" fmla="*/ 46 h 102"/>
                  <a:gd name="T8" fmla="*/ 114 w 161"/>
                  <a:gd name="T9" fmla="*/ 37 h 102"/>
                  <a:gd name="T10" fmla="*/ 109 w 161"/>
                  <a:gd name="T11" fmla="*/ 28 h 102"/>
                  <a:gd name="T12" fmla="*/ 105 w 161"/>
                  <a:gd name="T13" fmla="*/ 21 h 102"/>
                  <a:gd name="T14" fmla="*/ 88 w 161"/>
                  <a:gd name="T15" fmla="*/ 19 h 102"/>
                  <a:gd name="T16" fmla="*/ 84 w 161"/>
                  <a:gd name="T17" fmla="*/ 7 h 102"/>
                  <a:gd name="T18" fmla="*/ 75 w 161"/>
                  <a:gd name="T19" fmla="*/ 4 h 102"/>
                  <a:gd name="T20" fmla="*/ 67 w 161"/>
                  <a:gd name="T21" fmla="*/ 2 h 102"/>
                  <a:gd name="T22" fmla="*/ 63 w 161"/>
                  <a:gd name="T23" fmla="*/ 4 h 102"/>
                  <a:gd name="T24" fmla="*/ 59 w 161"/>
                  <a:gd name="T25" fmla="*/ 8 h 102"/>
                  <a:gd name="T26" fmla="*/ 51 w 161"/>
                  <a:gd name="T27" fmla="*/ 14 h 102"/>
                  <a:gd name="T28" fmla="*/ 47 w 161"/>
                  <a:gd name="T29" fmla="*/ 20 h 102"/>
                  <a:gd name="T30" fmla="*/ 39 w 161"/>
                  <a:gd name="T31" fmla="*/ 18 h 102"/>
                  <a:gd name="T32" fmla="*/ 31 w 161"/>
                  <a:gd name="T33" fmla="*/ 16 h 102"/>
                  <a:gd name="T34" fmla="*/ 17 w 161"/>
                  <a:gd name="T35" fmla="*/ 5 h 102"/>
                  <a:gd name="T36" fmla="*/ 5 w 161"/>
                  <a:gd name="T37" fmla="*/ 11 h 102"/>
                  <a:gd name="T38" fmla="*/ 11 w 161"/>
                  <a:gd name="T39" fmla="*/ 9 h 102"/>
                  <a:gd name="T40" fmla="*/ 19 w 161"/>
                  <a:gd name="T41" fmla="*/ 20 h 102"/>
                  <a:gd name="T42" fmla="*/ 25 w 161"/>
                  <a:gd name="T43" fmla="*/ 26 h 102"/>
                  <a:gd name="T44" fmla="*/ 13 w 161"/>
                  <a:gd name="T45" fmla="*/ 29 h 102"/>
                  <a:gd name="T46" fmla="*/ 3 w 161"/>
                  <a:gd name="T47" fmla="*/ 29 h 102"/>
                  <a:gd name="T48" fmla="*/ 5 w 161"/>
                  <a:gd name="T49" fmla="*/ 38 h 102"/>
                  <a:gd name="T50" fmla="*/ 6 w 161"/>
                  <a:gd name="T51" fmla="*/ 45 h 102"/>
                  <a:gd name="T52" fmla="*/ 12 w 161"/>
                  <a:gd name="T53" fmla="*/ 48 h 102"/>
                  <a:gd name="T54" fmla="*/ 15 w 161"/>
                  <a:gd name="T55" fmla="*/ 57 h 102"/>
                  <a:gd name="T56" fmla="*/ 15 w 161"/>
                  <a:gd name="T57" fmla="*/ 72 h 102"/>
                  <a:gd name="T58" fmla="*/ 24 w 161"/>
                  <a:gd name="T59" fmla="*/ 70 h 102"/>
                  <a:gd name="T60" fmla="*/ 34 w 161"/>
                  <a:gd name="T61" fmla="*/ 63 h 102"/>
                  <a:gd name="T62" fmla="*/ 42 w 161"/>
                  <a:gd name="T63" fmla="*/ 62 h 102"/>
                  <a:gd name="T64" fmla="*/ 55 w 161"/>
                  <a:gd name="T65" fmla="*/ 62 h 102"/>
                  <a:gd name="T66" fmla="*/ 63 w 161"/>
                  <a:gd name="T67" fmla="*/ 66 h 102"/>
                  <a:gd name="T68" fmla="*/ 69 w 161"/>
                  <a:gd name="T69" fmla="*/ 69 h 102"/>
                  <a:gd name="T70" fmla="*/ 78 w 161"/>
                  <a:gd name="T71" fmla="*/ 72 h 102"/>
                  <a:gd name="T72" fmla="*/ 83 w 161"/>
                  <a:gd name="T73" fmla="*/ 76 h 102"/>
                  <a:gd name="T74" fmla="*/ 91 w 161"/>
                  <a:gd name="T75" fmla="*/ 82 h 102"/>
                  <a:gd name="T76" fmla="*/ 99 w 161"/>
                  <a:gd name="T77" fmla="*/ 83 h 102"/>
                  <a:gd name="T78" fmla="*/ 101 w 161"/>
                  <a:gd name="T79" fmla="*/ 97 h 102"/>
                  <a:gd name="T80" fmla="*/ 103 w 161"/>
                  <a:gd name="T81" fmla="*/ 97 h 102"/>
                  <a:gd name="T82" fmla="*/ 111 w 161"/>
                  <a:gd name="T83" fmla="*/ 99 h 102"/>
                  <a:gd name="T84" fmla="*/ 121 w 161"/>
                  <a:gd name="T85" fmla="*/ 95 h 102"/>
                  <a:gd name="T86" fmla="*/ 137 w 161"/>
                  <a:gd name="T87" fmla="*/ 86 h 102"/>
                  <a:gd name="T88" fmla="*/ 144 w 161"/>
                  <a:gd name="T89" fmla="*/ 75 h 102"/>
                  <a:gd name="T90" fmla="*/ 153 w 161"/>
                  <a:gd name="T91" fmla="*/ 70 h 102"/>
                  <a:gd name="T92" fmla="*/ 161 w 161"/>
                  <a:gd name="T93" fmla="*/ 72 h 102"/>
                  <a:gd name="T94" fmla="*/ 160 w 161"/>
                  <a:gd name="T9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1" h="102">
                    <a:moveTo>
                      <a:pt x="160" y="64"/>
                    </a:moveTo>
                    <a:cubicBezTo>
                      <a:pt x="160" y="64"/>
                      <a:pt x="153" y="61"/>
                      <a:pt x="150" y="61"/>
                    </a:cubicBezTo>
                    <a:cubicBezTo>
                      <a:pt x="148" y="61"/>
                      <a:pt x="143" y="55"/>
                      <a:pt x="139" y="53"/>
                    </a:cubicBezTo>
                    <a:cubicBezTo>
                      <a:pt x="134" y="52"/>
                      <a:pt x="128" y="49"/>
                      <a:pt x="126" y="46"/>
                    </a:cubicBezTo>
                    <a:cubicBezTo>
                      <a:pt x="124" y="43"/>
                      <a:pt x="115" y="40"/>
                      <a:pt x="114" y="37"/>
                    </a:cubicBezTo>
                    <a:cubicBezTo>
                      <a:pt x="113" y="35"/>
                      <a:pt x="112" y="31"/>
                      <a:pt x="109" y="28"/>
                    </a:cubicBezTo>
                    <a:cubicBezTo>
                      <a:pt x="107" y="25"/>
                      <a:pt x="107" y="21"/>
                      <a:pt x="105" y="21"/>
                    </a:cubicBezTo>
                    <a:cubicBezTo>
                      <a:pt x="102" y="20"/>
                      <a:pt x="88" y="21"/>
                      <a:pt x="88" y="19"/>
                    </a:cubicBezTo>
                    <a:cubicBezTo>
                      <a:pt x="88" y="17"/>
                      <a:pt x="87" y="7"/>
                      <a:pt x="84" y="7"/>
                    </a:cubicBezTo>
                    <a:cubicBezTo>
                      <a:pt x="81" y="6"/>
                      <a:pt x="77" y="5"/>
                      <a:pt x="75" y="4"/>
                    </a:cubicBezTo>
                    <a:cubicBezTo>
                      <a:pt x="74" y="2"/>
                      <a:pt x="68" y="0"/>
                      <a:pt x="67" y="2"/>
                    </a:cubicBezTo>
                    <a:cubicBezTo>
                      <a:pt x="66" y="3"/>
                      <a:pt x="64" y="4"/>
                      <a:pt x="63" y="4"/>
                    </a:cubicBezTo>
                    <a:cubicBezTo>
                      <a:pt x="62" y="4"/>
                      <a:pt x="62" y="9"/>
                      <a:pt x="59" y="8"/>
                    </a:cubicBezTo>
                    <a:cubicBezTo>
                      <a:pt x="55" y="8"/>
                      <a:pt x="51" y="12"/>
                      <a:pt x="51" y="14"/>
                    </a:cubicBezTo>
                    <a:cubicBezTo>
                      <a:pt x="51" y="17"/>
                      <a:pt x="51" y="20"/>
                      <a:pt x="47" y="20"/>
                    </a:cubicBezTo>
                    <a:cubicBezTo>
                      <a:pt x="44" y="19"/>
                      <a:pt x="41" y="19"/>
                      <a:pt x="39" y="18"/>
                    </a:cubicBezTo>
                    <a:cubicBezTo>
                      <a:pt x="38" y="18"/>
                      <a:pt x="34" y="21"/>
                      <a:pt x="31" y="16"/>
                    </a:cubicBezTo>
                    <a:cubicBezTo>
                      <a:pt x="27" y="10"/>
                      <a:pt x="20" y="5"/>
                      <a:pt x="17" y="5"/>
                    </a:cubicBezTo>
                    <a:cubicBezTo>
                      <a:pt x="14" y="5"/>
                      <a:pt x="3" y="5"/>
                      <a:pt x="5" y="11"/>
                    </a:cubicBezTo>
                    <a:cubicBezTo>
                      <a:pt x="6" y="10"/>
                      <a:pt x="8" y="9"/>
                      <a:pt x="11" y="9"/>
                    </a:cubicBezTo>
                    <a:cubicBezTo>
                      <a:pt x="19" y="10"/>
                      <a:pt x="15" y="19"/>
                      <a:pt x="19" y="20"/>
                    </a:cubicBezTo>
                    <a:cubicBezTo>
                      <a:pt x="24" y="20"/>
                      <a:pt x="29" y="27"/>
                      <a:pt x="25" y="26"/>
                    </a:cubicBezTo>
                    <a:cubicBezTo>
                      <a:pt x="21" y="26"/>
                      <a:pt x="17" y="30"/>
                      <a:pt x="13" y="29"/>
                    </a:cubicBezTo>
                    <a:cubicBezTo>
                      <a:pt x="9" y="27"/>
                      <a:pt x="4" y="24"/>
                      <a:pt x="3" y="29"/>
                    </a:cubicBezTo>
                    <a:cubicBezTo>
                      <a:pt x="2" y="33"/>
                      <a:pt x="0" y="38"/>
                      <a:pt x="5" y="38"/>
                    </a:cubicBezTo>
                    <a:cubicBezTo>
                      <a:pt x="11" y="38"/>
                      <a:pt x="10" y="41"/>
                      <a:pt x="6" y="45"/>
                    </a:cubicBezTo>
                    <a:cubicBezTo>
                      <a:pt x="2" y="49"/>
                      <a:pt x="12" y="44"/>
                      <a:pt x="12" y="48"/>
                    </a:cubicBezTo>
                    <a:cubicBezTo>
                      <a:pt x="13" y="51"/>
                      <a:pt x="16" y="51"/>
                      <a:pt x="15" y="57"/>
                    </a:cubicBezTo>
                    <a:cubicBezTo>
                      <a:pt x="14" y="60"/>
                      <a:pt x="14" y="67"/>
                      <a:pt x="15" y="72"/>
                    </a:cubicBezTo>
                    <a:cubicBezTo>
                      <a:pt x="18" y="72"/>
                      <a:pt x="23" y="71"/>
                      <a:pt x="24" y="70"/>
                    </a:cubicBezTo>
                    <a:cubicBezTo>
                      <a:pt x="26" y="68"/>
                      <a:pt x="31" y="63"/>
                      <a:pt x="34" y="63"/>
                    </a:cubicBezTo>
                    <a:cubicBezTo>
                      <a:pt x="37" y="63"/>
                      <a:pt x="40" y="64"/>
                      <a:pt x="42" y="62"/>
                    </a:cubicBezTo>
                    <a:cubicBezTo>
                      <a:pt x="44" y="60"/>
                      <a:pt x="53" y="60"/>
                      <a:pt x="55" y="62"/>
                    </a:cubicBezTo>
                    <a:cubicBezTo>
                      <a:pt x="57" y="64"/>
                      <a:pt x="62" y="66"/>
                      <a:pt x="63" y="66"/>
                    </a:cubicBezTo>
                    <a:cubicBezTo>
                      <a:pt x="65" y="66"/>
                      <a:pt x="65" y="69"/>
                      <a:pt x="69" y="69"/>
                    </a:cubicBezTo>
                    <a:cubicBezTo>
                      <a:pt x="72" y="68"/>
                      <a:pt x="78" y="70"/>
                      <a:pt x="78" y="72"/>
                    </a:cubicBezTo>
                    <a:cubicBezTo>
                      <a:pt x="78" y="74"/>
                      <a:pt x="81" y="76"/>
                      <a:pt x="83" y="76"/>
                    </a:cubicBezTo>
                    <a:cubicBezTo>
                      <a:pt x="86" y="76"/>
                      <a:pt x="88" y="82"/>
                      <a:pt x="91" y="82"/>
                    </a:cubicBezTo>
                    <a:cubicBezTo>
                      <a:pt x="94" y="82"/>
                      <a:pt x="99" y="82"/>
                      <a:pt x="99" y="83"/>
                    </a:cubicBezTo>
                    <a:cubicBezTo>
                      <a:pt x="99" y="85"/>
                      <a:pt x="99" y="93"/>
                      <a:pt x="101" y="97"/>
                    </a:cubicBezTo>
                    <a:cubicBezTo>
                      <a:pt x="102" y="97"/>
                      <a:pt x="103" y="96"/>
                      <a:pt x="103" y="97"/>
                    </a:cubicBezTo>
                    <a:cubicBezTo>
                      <a:pt x="105" y="98"/>
                      <a:pt x="110" y="96"/>
                      <a:pt x="111" y="99"/>
                    </a:cubicBezTo>
                    <a:cubicBezTo>
                      <a:pt x="112" y="102"/>
                      <a:pt x="122" y="100"/>
                      <a:pt x="121" y="95"/>
                    </a:cubicBezTo>
                    <a:cubicBezTo>
                      <a:pt x="121" y="91"/>
                      <a:pt x="136" y="91"/>
                      <a:pt x="137" y="86"/>
                    </a:cubicBezTo>
                    <a:cubicBezTo>
                      <a:pt x="138" y="82"/>
                      <a:pt x="140" y="74"/>
                      <a:pt x="144" y="75"/>
                    </a:cubicBezTo>
                    <a:cubicBezTo>
                      <a:pt x="147" y="76"/>
                      <a:pt x="150" y="69"/>
                      <a:pt x="153" y="70"/>
                    </a:cubicBezTo>
                    <a:cubicBezTo>
                      <a:pt x="156" y="70"/>
                      <a:pt x="158" y="72"/>
                      <a:pt x="161" y="72"/>
                    </a:cubicBezTo>
                    <a:lnTo>
                      <a:pt x="160" y="64"/>
                    </a:ln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37" name="Freeform 161">
                <a:extLst>
                  <a:ext uri="{FF2B5EF4-FFF2-40B4-BE49-F238E27FC236}">
                    <a16:creationId xmlns:a16="http://schemas.microsoft.com/office/drawing/2014/main" id="{A258604F-CC64-4835-9052-52B42FFF2B44}"/>
                  </a:ext>
                </a:extLst>
              </p:cNvPr>
              <p:cNvSpPr>
                <a:spLocks/>
              </p:cNvSpPr>
              <p:nvPr/>
            </p:nvSpPr>
            <p:spPr bwMode="auto">
              <a:xfrm>
                <a:off x="5403850" y="3062288"/>
                <a:ext cx="490537" cy="414338"/>
              </a:xfrm>
              <a:custGeom>
                <a:avLst/>
                <a:gdLst>
                  <a:gd name="T0" fmla="*/ 216 w 223"/>
                  <a:gd name="T1" fmla="*/ 163 h 189"/>
                  <a:gd name="T2" fmla="*/ 211 w 223"/>
                  <a:gd name="T3" fmla="*/ 150 h 189"/>
                  <a:gd name="T4" fmla="*/ 199 w 223"/>
                  <a:gd name="T5" fmla="*/ 140 h 189"/>
                  <a:gd name="T6" fmla="*/ 192 w 223"/>
                  <a:gd name="T7" fmla="*/ 131 h 189"/>
                  <a:gd name="T8" fmla="*/ 203 w 223"/>
                  <a:gd name="T9" fmla="*/ 115 h 189"/>
                  <a:gd name="T10" fmla="*/ 192 w 223"/>
                  <a:gd name="T11" fmla="*/ 109 h 189"/>
                  <a:gd name="T12" fmla="*/ 191 w 223"/>
                  <a:gd name="T13" fmla="*/ 96 h 189"/>
                  <a:gd name="T14" fmla="*/ 191 w 223"/>
                  <a:gd name="T15" fmla="*/ 84 h 189"/>
                  <a:gd name="T16" fmla="*/ 192 w 223"/>
                  <a:gd name="T17" fmla="*/ 74 h 189"/>
                  <a:gd name="T18" fmla="*/ 196 w 223"/>
                  <a:gd name="T19" fmla="*/ 65 h 189"/>
                  <a:gd name="T20" fmla="*/ 199 w 223"/>
                  <a:gd name="T21" fmla="*/ 60 h 189"/>
                  <a:gd name="T22" fmla="*/ 197 w 223"/>
                  <a:gd name="T23" fmla="*/ 46 h 189"/>
                  <a:gd name="T24" fmla="*/ 189 w 223"/>
                  <a:gd name="T25" fmla="*/ 45 h 189"/>
                  <a:gd name="T26" fmla="*/ 181 w 223"/>
                  <a:gd name="T27" fmla="*/ 39 h 189"/>
                  <a:gd name="T28" fmla="*/ 176 w 223"/>
                  <a:gd name="T29" fmla="*/ 35 h 189"/>
                  <a:gd name="T30" fmla="*/ 167 w 223"/>
                  <a:gd name="T31" fmla="*/ 32 h 189"/>
                  <a:gd name="T32" fmla="*/ 161 w 223"/>
                  <a:gd name="T33" fmla="*/ 29 h 189"/>
                  <a:gd name="T34" fmla="*/ 153 w 223"/>
                  <a:gd name="T35" fmla="*/ 25 h 189"/>
                  <a:gd name="T36" fmla="*/ 140 w 223"/>
                  <a:gd name="T37" fmla="*/ 25 h 189"/>
                  <a:gd name="T38" fmla="*/ 132 w 223"/>
                  <a:gd name="T39" fmla="*/ 26 h 189"/>
                  <a:gd name="T40" fmla="*/ 122 w 223"/>
                  <a:gd name="T41" fmla="*/ 33 h 189"/>
                  <a:gd name="T42" fmla="*/ 113 w 223"/>
                  <a:gd name="T43" fmla="*/ 35 h 189"/>
                  <a:gd name="T44" fmla="*/ 112 w 223"/>
                  <a:gd name="T45" fmla="*/ 41 h 189"/>
                  <a:gd name="T46" fmla="*/ 88 w 223"/>
                  <a:gd name="T47" fmla="*/ 46 h 189"/>
                  <a:gd name="T48" fmla="*/ 67 w 223"/>
                  <a:gd name="T49" fmla="*/ 34 h 189"/>
                  <a:gd name="T50" fmla="*/ 54 w 223"/>
                  <a:gd name="T51" fmla="*/ 20 h 189"/>
                  <a:gd name="T52" fmla="*/ 45 w 223"/>
                  <a:gd name="T53" fmla="*/ 14 h 189"/>
                  <a:gd name="T54" fmla="*/ 43 w 223"/>
                  <a:gd name="T55" fmla="*/ 4 h 189"/>
                  <a:gd name="T56" fmla="*/ 21 w 223"/>
                  <a:gd name="T57" fmla="*/ 14 h 189"/>
                  <a:gd name="T58" fmla="*/ 13 w 223"/>
                  <a:gd name="T59" fmla="*/ 10 h 189"/>
                  <a:gd name="T60" fmla="*/ 6 w 223"/>
                  <a:gd name="T61" fmla="*/ 1 h 189"/>
                  <a:gd name="T62" fmla="*/ 2 w 223"/>
                  <a:gd name="T63" fmla="*/ 7 h 189"/>
                  <a:gd name="T64" fmla="*/ 3 w 223"/>
                  <a:gd name="T65" fmla="*/ 16 h 189"/>
                  <a:gd name="T66" fmla="*/ 3 w 223"/>
                  <a:gd name="T67" fmla="*/ 28 h 189"/>
                  <a:gd name="T68" fmla="*/ 8 w 223"/>
                  <a:gd name="T69" fmla="*/ 37 h 189"/>
                  <a:gd name="T70" fmla="*/ 12 w 223"/>
                  <a:gd name="T71" fmla="*/ 46 h 189"/>
                  <a:gd name="T72" fmla="*/ 18 w 223"/>
                  <a:gd name="T73" fmla="*/ 53 h 189"/>
                  <a:gd name="T74" fmla="*/ 23 w 223"/>
                  <a:gd name="T75" fmla="*/ 57 h 189"/>
                  <a:gd name="T76" fmla="*/ 21 w 223"/>
                  <a:gd name="T77" fmla="*/ 63 h 189"/>
                  <a:gd name="T78" fmla="*/ 17 w 223"/>
                  <a:gd name="T79" fmla="*/ 72 h 189"/>
                  <a:gd name="T80" fmla="*/ 18 w 223"/>
                  <a:gd name="T81" fmla="*/ 83 h 189"/>
                  <a:gd name="T82" fmla="*/ 24 w 223"/>
                  <a:gd name="T83" fmla="*/ 89 h 189"/>
                  <a:gd name="T84" fmla="*/ 36 w 223"/>
                  <a:gd name="T85" fmla="*/ 97 h 189"/>
                  <a:gd name="T86" fmla="*/ 41 w 223"/>
                  <a:gd name="T87" fmla="*/ 104 h 189"/>
                  <a:gd name="T88" fmla="*/ 41 w 223"/>
                  <a:gd name="T89" fmla="*/ 111 h 189"/>
                  <a:gd name="T90" fmla="*/ 45 w 223"/>
                  <a:gd name="T91" fmla="*/ 119 h 189"/>
                  <a:gd name="T92" fmla="*/ 51 w 223"/>
                  <a:gd name="T93" fmla="*/ 128 h 189"/>
                  <a:gd name="T94" fmla="*/ 54 w 223"/>
                  <a:gd name="T95" fmla="*/ 127 h 189"/>
                  <a:gd name="T96" fmla="*/ 59 w 223"/>
                  <a:gd name="T97" fmla="*/ 126 h 189"/>
                  <a:gd name="T98" fmla="*/ 67 w 223"/>
                  <a:gd name="T99" fmla="*/ 126 h 189"/>
                  <a:gd name="T100" fmla="*/ 78 w 223"/>
                  <a:gd name="T101" fmla="*/ 143 h 189"/>
                  <a:gd name="T102" fmla="*/ 85 w 223"/>
                  <a:gd name="T103" fmla="*/ 154 h 189"/>
                  <a:gd name="T104" fmla="*/ 98 w 223"/>
                  <a:gd name="T105" fmla="*/ 161 h 189"/>
                  <a:gd name="T106" fmla="*/ 124 w 223"/>
                  <a:gd name="T107" fmla="*/ 170 h 189"/>
                  <a:gd name="T108" fmla="*/ 142 w 223"/>
                  <a:gd name="T109" fmla="*/ 165 h 189"/>
                  <a:gd name="T110" fmla="*/ 151 w 223"/>
                  <a:gd name="T111" fmla="*/ 180 h 189"/>
                  <a:gd name="T112" fmla="*/ 190 w 223"/>
                  <a:gd name="T113" fmla="*/ 188 h 189"/>
                  <a:gd name="T114" fmla="*/ 202 w 223"/>
                  <a:gd name="T115" fmla="*/ 189 h 189"/>
                  <a:gd name="T116" fmla="*/ 202 w 223"/>
                  <a:gd name="T117" fmla="*/ 186 h 189"/>
                  <a:gd name="T118" fmla="*/ 209 w 223"/>
                  <a:gd name="T119" fmla="*/ 174 h 189"/>
                  <a:gd name="T120" fmla="*/ 219 w 223"/>
                  <a:gd name="T121" fmla="*/ 171 h 189"/>
                  <a:gd name="T122" fmla="*/ 216 w 223"/>
                  <a:gd name="T123" fmla="*/ 16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 h="189">
                    <a:moveTo>
                      <a:pt x="216" y="163"/>
                    </a:moveTo>
                    <a:cubicBezTo>
                      <a:pt x="214" y="162"/>
                      <a:pt x="216" y="152"/>
                      <a:pt x="211" y="150"/>
                    </a:cubicBezTo>
                    <a:cubicBezTo>
                      <a:pt x="206" y="148"/>
                      <a:pt x="201" y="144"/>
                      <a:pt x="199" y="140"/>
                    </a:cubicBezTo>
                    <a:cubicBezTo>
                      <a:pt x="198" y="137"/>
                      <a:pt x="191" y="133"/>
                      <a:pt x="192" y="131"/>
                    </a:cubicBezTo>
                    <a:cubicBezTo>
                      <a:pt x="192" y="128"/>
                      <a:pt x="205" y="119"/>
                      <a:pt x="203" y="115"/>
                    </a:cubicBezTo>
                    <a:cubicBezTo>
                      <a:pt x="202" y="110"/>
                      <a:pt x="193" y="111"/>
                      <a:pt x="192" y="109"/>
                    </a:cubicBezTo>
                    <a:cubicBezTo>
                      <a:pt x="191" y="107"/>
                      <a:pt x="193" y="101"/>
                      <a:pt x="191" y="96"/>
                    </a:cubicBezTo>
                    <a:cubicBezTo>
                      <a:pt x="188" y="91"/>
                      <a:pt x="192" y="87"/>
                      <a:pt x="191" y="84"/>
                    </a:cubicBezTo>
                    <a:cubicBezTo>
                      <a:pt x="189" y="81"/>
                      <a:pt x="191" y="76"/>
                      <a:pt x="192" y="74"/>
                    </a:cubicBezTo>
                    <a:cubicBezTo>
                      <a:pt x="192" y="72"/>
                      <a:pt x="197" y="70"/>
                      <a:pt x="196" y="65"/>
                    </a:cubicBezTo>
                    <a:cubicBezTo>
                      <a:pt x="196" y="62"/>
                      <a:pt x="197" y="61"/>
                      <a:pt x="199" y="60"/>
                    </a:cubicBezTo>
                    <a:cubicBezTo>
                      <a:pt x="197" y="56"/>
                      <a:pt x="197" y="48"/>
                      <a:pt x="197" y="46"/>
                    </a:cubicBezTo>
                    <a:cubicBezTo>
                      <a:pt x="197" y="45"/>
                      <a:pt x="192" y="45"/>
                      <a:pt x="189" y="45"/>
                    </a:cubicBezTo>
                    <a:cubicBezTo>
                      <a:pt x="186" y="45"/>
                      <a:pt x="184" y="39"/>
                      <a:pt x="181" y="39"/>
                    </a:cubicBezTo>
                    <a:cubicBezTo>
                      <a:pt x="179" y="39"/>
                      <a:pt x="176" y="37"/>
                      <a:pt x="176" y="35"/>
                    </a:cubicBezTo>
                    <a:cubicBezTo>
                      <a:pt x="176" y="33"/>
                      <a:pt x="170" y="31"/>
                      <a:pt x="167" y="32"/>
                    </a:cubicBezTo>
                    <a:cubicBezTo>
                      <a:pt x="163" y="32"/>
                      <a:pt x="163" y="29"/>
                      <a:pt x="161" y="29"/>
                    </a:cubicBezTo>
                    <a:cubicBezTo>
                      <a:pt x="160" y="29"/>
                      <a:pt x="155" y="27"/>
                      <a:pt x="153" y="25"/>
                    </a:cubicBezTo>
                    <a:cubicBezTo>
                      <a:pt x="151" y="23"/>
                      <a:pt x="142" y="23"/>
                      <a:pt x="140" y="25"/>
                    </a:cubicBezTo>
                    <a:cubicBezTo>
                      <a:pt x="138" y="27"/>
                      <a:pt x="135" y="26"/>
                      <a:pt x="132" y="26"/>
                    </a:cubicBezTo>
                    <a:cubicBezTo>
                      <a:pt x="129" y="26"/>
                      <a:pt x="124" y="31"/>
                      <a:pt x="122" y="33"/>
                    </a:cubicBezTo>
                    <a:cubicBezTo>
                      <a:pt x="121" y="34"/>
                      <a:pt x="116" y="35"/>
                      <a:pt x="113" y="35"/>
                    </a:cubicBezTo>
                    <a:cubicBezTo>
                      <a:pt x="113" y="38"/>
                      <a:pt x="113" y="40"/>
                      <a:pt x="112" y="41"/>
                    </a:cubicBezTo>
                    <a:cubicBezTo>
                      <a:pt x="110" y="43"/>
                      <a:pt x="98" y="46"/>
                      <a:pt x="88" y="46"/>
                    </a:cubicBezTo>
                    <a:cubicBezTo>
                      <a:pt x="78" y="46"/>
                      <a:pt x="78" y="34"/>
                      <a:pt x="67" y="34"/>
                    </a:cubicBezTo>
                    <a:cubicBezTo>
                      <a:pt x="60" y="34"/>
                      <a:pt x="54" y="27"/>
                      <a:pt x="54" y="20"/>
                    </a:cubicBezTo>
                    <a:cubicBezTo>
                      <a:pt x="49" y="19"/>
                      <a:pt x="45" y="16"/>
                      <a:pt x="45" y="14"/>
                    </a:cubicBezTo>
                    <a:cubicBezTo>
                      <a:pt x="46" y="13"/>
                      <a:pt x="49" y="2"/>
                      <a:pt x="43" y="4"/>
                    </a:cubicBezTo>
                    <a:cubicBezTo>
                      <a:pt x="38" y="7"/>
                      <a:pt x="30" y="15"/>
                      <a:pt x="21" y="14"/>
                    </a:cubicBezTo>
                    <a:cubicBezTo>
                      <a:pt x="11" y="13"/>
                      <a:pt x="18" y="12"/>
                      <a:pt x="13" y="10"/>
                    </a:cubicBezTo>
                    <a:cubicBezTo>
                      <a:pt x="8" y="7"/>
                      <a:pt x="11" y="2"/>
                      <a:pt x="6" y="1"/>
                    </a:cubicBezTo>
                    <a:cubicBezTo>
                      <a:pt x="1" y="0"/>
                      <a:pt x="5" y="7"/>
                      <a:pt x="2" y="7"/>
                    </a:cubicBezTo>
                    <a:cubicBezTo>
                      <a:pt x="0" y="7"/>
                      <a:pt x="2" y="14"/>
                      <a:pt x="3" y="16"/>
                    </a:cubicBezTo>
                    <a:cubicBezTo>
                      <a:pt x="4" y="18"/>
                      <a:pt x="1" y="28"/>
                      <a:pt x="3" y="28"/>
                    </a:cubicBezTo>
                    <a:cubicBezTo>
                      <a:pt x="5" y="29"/>
                      <a:pt x="9" y="36"/>
                      <a:pt x="8" y="37"/>
                    </a:cubicBezTo>
                    <a:cubicBezTo>
                      <a:pt x="8" y="38"/>
                      <a:pt x="12" y="43"/>
                      <a:pt x="12" y="46"/>
                    </a:cubicBezTo>
                    <a:cubicBezTo>
                      <a:pt x="12" y="49"/>
                      <a:pt x="16" y="53"/>
                      <a:pt x="18" y="53"/>
                    </a:cubicBezTo>
                    <a:cubicBezTo>
                      <a:pt x="21" y="53"/>
                      <a:pt x="24" y="54"/>
                      <a:pt x="23" y="57"/>
                    </a:cubicBezTo>
                    <a:cubicBezTo>
                      <a:pt x="22" y="59"/>
                      <a:pt x="24" y="63"/>
                      <a:pt x="21" y="63"/>
                    </a:cubicBezTo>
                    <a:cubicBezTo>
                      <a:pt x="19" y="63"/>
                      <a:pt x="19" y="71"/>
                      <a:pt x="17" y="72"/>
                    </a:cubicBezTo>
                    <a:cubicBezTo>
                      <a:pt x="15" y="74"/>
                      <a:pt x="17" y="82"/>
                      <a:pt x="18" y="83"/>
                    </a:cubicBezTo>
                    <a:cubicBezTo>
                      <a:pt x="20" y="83"/>
                      <a:pt x="24" y="86"/>
                      <a:pt x="24" y="89"/>
                    </a:cubicBezTo>
                    <a:cubicBezTo>
                      <a:pt x="23" y="92"/>
                      <a:pt x="33" y="97"/>
                      <a:pt x="36" y="97"/>
                    </a:cubicBezTo>
                    <a:cubicBezTo>
                      <a:pt x="39" y="98"/>
                      <a:pt x="40" y="102"/>
                      <a:pt x="41" y="104"/>
                    </a:cubicBezTo>
                    <a:cubicBezTo>
                      <a:pt x="43" y="106"/>
                      <a:pt x="40" y="109"/>
                      <a:pt x="41" y="111"/>
                    </a:cubicBezTo>
                    <a:cubicBezTo>
                      <a:pt x="41" y="114"/>
                      <a:pt x="45" y="115"/>
                      <a:pt x="45" y="119"/>
                    </a:cubicBezTo>
                    <a:cubicBezTo>
                      <a:pt x="44" y="121"/>
                      <a:pt x="48" y="125"/>
                      <a:pt x="51" y="128"/>
                    </a:cubicBezTo>
                    <a:cubicBezTo>
                      <a:pt x="52" y="128"/>
                      <a:pt x="53" y="127"/>
                      <a:pt x="54" y="127"/>
                    </a:cubicBezTo>
                    <a:cubicBezTo>
                      <a:pt x="57" y="127"/>
                      <a:pt x="57" y="124"/>
                      <a:pt x="59" y="126"/>
                    </a:cubicBezTo>
                    <a:cubicBezTo>
                      <a:pt x="61" y="128"/>
                      <a:pt x="64" y="126"/>
                      <a:pt x="67" y="126"/>
                    </a:cubicBezTo>
                    <a:cubicBezTo>
                      <a:pt x="69" y="126"/>
                      <a:pt x="75" y="138"/>
                      <a:pt x="78" y="143"/>
                    </a:cubicBezTo>
                    <a:cubicBezTo>
                      <a:pt x="81" y="149"/>
                      <a:pt x="81" y="151"/>
                      <a:pt x="85" y="154"/>
                    </a:cubicBezTo>
                    <a:cubicBezTo>
                      <a:pt x="89" y="156"/>
                      <a:pt x="93" y="155"/>
                      <a:pt x="98" y="161"/>
                    </a:cubicBezTo>
                    <a:cubicBezTo>
                      <a:pt x="104" y="166"/>
                      <a:pt x="118" y="170"/>
                      <a:pt x="124" y="170"/>
                    </a:cubicBezTo>
                    <a:cubicBezTo>
                      <a:pt x="130" y="171"/>
                      <a:pt x="135" y="164"/>
                      <a:pt x="142" y="165"/>
                    </a:cubicBezTo>
                    <a:cubicBezTo>
                      <a:pt x="150" y="167"/>
                      <a:pt x="148" y="177"/>
                      <a:pt x="151" y="180"/>
                    </a:cubicBezTo>
                    <a:cubicBezTo>
                      <a:pt x="154" y="184"/>
                      <a:pt x="185" y="186"/>
                      <a:pt x="190" y="188"/>
                    </a:cubicBezTo>
                    <a:cubicBezTo>
                      <a:pt x="192" y="188"/>
                      <a:pt x="197" y="188"/>
                      <a:pt x="202" y="189"/>
                    </a:cubicBezTo>
                    <a:cubicBezTo>
                      <a:pt x="202" y="187"/>
                      <a:pt x="202" y="186"/>
                      <a:pt x="202" y="186"/>
                    </a:cubicBezTo>
                    <a:cubicBezTo>
                      <a:pt x="201" y="180"/>
                      <a:pt x="205" y="176"/>
                      <a:pt x="209" y="174"/>
                    </a:cubicBezTo>
                    <a:cubicBezTo>
                      <a:pt x="212" y="172"/>
                      <a:pt x="215" y="172"/>
                      <a:pt x="219" y="171"/>
                    </a:cubicBezTo>
                    <a:cubicBezTo>
                      <a:pt x="223" y="171"/>
                      <a:pt x="219" y="164"/>
                      <a:pt x="216" y="163"/>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38" name="Freeform 162">
                <a:extLst>
                  <a:ext uri="{FF2B5EF4-FFF2-40B4-BE49-F238E27FC236}">
                    <a16:creationId xmlns:a16="http://schemas.microsoft.com/office/drawing/2014/main" id="{3EB5745A-AB1E-434F-859F-E2277FC280B0}"/>
                  </a:ext>
                </a:extLst>
              </p:cNvPr>
              <p:cNvSpPr>
                <a:spLocks noEditPoints="1"/>
              </p:cNvSpPr>
              <p:nvPr/>
            </p:nvSpPr>
            <p:spPr bwMode="auto">
              <a:xfrm>
                <a:off x="5465763" y="2573338"/>
                <a:ext cx="1009649" cy="473075"/>
              </a:xfrm>
              <a:custGeom>
                <a:avLst/>
                <a:gdLst>
                  <a:gd name="T0" fmla="*/ 444 w 460"/>
                  <a:gd name="T1" fmla="*/ 90 h 216"/>
                  <a:gd name="T2" fmla="*/ 429 w 460"/>
                  <a:gd name="T3" fmla="*/ 75 h 216"/>
                  <a:gd name="T4" fmla="*/ 400 w 460"/>
                  <a:gd name="T5" fmla="*/ 70 h 216"/>
                  <a:gd name="T6" fmla="*/ 373 w 460"/>
                  <a:gd name="T7" fmla="*/ 51 h 216"/>
                  <a:gd name="T8" fmla="*/ 341 w 460"/>
                  <a:gd name="T9" fmla="*/ 17 h 216"/>
                  <a:gd name="T10" fmla="*/ 310 w 460"/>
                  <a:gd name="T11" fmla="*/ 30 h 216"/>
                  <a:gd name="T12" fmla="*/ 303 w 460"/>
                  <a:gd name="T13" fmla="*/ 21 h 216"/>
                  <a:gd name="T14" fmla="*/ 285 w 460"/>
                  <a:gd name="T15" fmla="*/ 20 h 216"/>
                  <a:gd name="T16" fmla="*/ 277 w 460"/>
                  <a:gd name="T17" fmla="*/ 2 h 216"/>
                  <a:gd name="T18" fmla="*/ 238 w 460"/>
                  <a:gd name="T19" fmla="*/ 10 h 216"/>
                  <a:gd name="T20" fmla="*/ 193 w 460"/>
                  <a:gd name="T21" fmla="*/ 20 h 216"/>
                  <a:gd name="T22" fmla="*/ 171 w 460"/>
                  <a:gd name="T23" fmla="*/ 31 h 216"/>
                  <a:gd name="T24" fmla="*/ 167 w 460"/>
                  <a:gd name="T25" fmla="*/ 46 h 216"/>
                  <a:gd name="T26" fmla="*/ 171 w 460"/>
                  <a:gd name="T27" fmla="*/ 61 h 216"/>
                  <a:gd name="T28" fmla="*/ 158 w 460"/>
                  <a:gd name="T29" fmla="*/ 69 h 216"/>
                  <a:gd name="T30" fmla="*/ 141 w 460"/>
                  <a:gd name="T31" fmla="*/ 68 h 216"/>
                  <a:gd name="T32" fmla="*/ 113 w 460"/>
                  <a:gd name="T33" fmla="*/ 70 h 216"/>
                  <a:gd name="T34" fmla="*/ 93 w 460"/>
                  <a:gd name="T35" fmla="*/ 70 h 216"/>
                  <a:gd name="T36" fmla="*/ 62 w 460"/>
                  <a:gd name="T37" fmla="*/ 58 h 216"/>
                  <a:gd name="T38" fmla="*/ 36 w 460"/>
                  <a:gd name="T39" fmla="*/ 66 h 216"/>
                  <a:gd name="T40" fmla="*/ 26 w 460"/>
                  <a:gd name="T41" fmla="*/ 84 h 216"/>
                  <a:gd name="T42" fmla="*/ 4 w 460"/>
                  <a:gd name="T43" fmla="*/ 88 h 216"/>
                  <a:gd name="T44" fmla="*/ 1 w 460"/>
                  <a:gd name="T45" fmla="*/ 104 h 216"/>
                  <a:gd name="T46" fmla="*/ 18 w 460"/>
                  <a:gd name="T47" fmla="*/ 114 h 216"/>
                  <a:gd name="T48" fmla="*/ 29 w 460"/>
                  <a:gd name="T49" fmla="*/ 134 h 216"/>
                  <a:gd name="T50" fmla="*/ 58 w 460"/>
                  <a:gd name="T51" fmla="*/ 127 h 216"/>
                  <a:gd name="T52" fmla="*/ 66 w 460"/>
                  <a:gd name="T53" fmla="*/ 150 h 216"/>
                  <a:gd name="T54" fmla="*/ 45 w 460"/>
                  <a:gd name="T55" fmla="*/ 165 h 216"/>
                  <a:gd name="T56" fmla="*/ 65 w 460"/>
                  <a:gd name="T57" fmla="*/ 186 h 216"/>
                  <a:gd name="T58" fmla="*/ 75 w 460"/>
                  <a:gd name="T59" fmla="*/ 197 h 216"/>
                  <a:gd name="T60" fmla="*/ 109 w 460"/>
                  <a:gd name="T61" fmla="*/ 204 h 216"/>
                  <a:gd name="T62" fmla="*/ 140 w 460"/>
                  <a:gd name="T63" fmla="*/ 144 h 216"/>
                  <a:gd name="T64" fmla="*/ 157 w 460"/>
                  <a:gd name="T65" fmla="*/ 146 h 216"/>
                  <a:gd name="T66" fmla="*/ 191 w 460"/>
                  <a:gd name="T67" fmla="*/ 174 h 216"/>
                  <a:gd name="T68" fmla="*/ 225 w 460"/>
                  <a:gd name="T69" fmla="*/ 192 h 216"/>
                  <a:gd name="T70" fmla="*/ 251 w 460"/>
                  <a:gd name="T71" fmla="*/ 212 h 216"/>
                  <a:gd name="T72" fmla="*/ 274 w 460"/>
                  <a:gd name="T73" fmla="*/ 201 h 216"/>
                  <a:gd name="T74" fmla="*/ 300 w 460"/>
                  <a:gd name="T75" fmla="*/ 187 h 216"/>
                  <a:gd name="T76" fmla="*/ 337 w 460"/>
                  <a:gd name="T77" fmla="*/ 185 h 216"/>
                  <a:gd name="T78" fmla="*/ 386 w 460"/>
                  <a:gd name="T79" fmla="*/ 193 h 216"/>
                  <a:gd name="T80" fmla="*/ 387 w 460"/>
                  <a:gd name="T81" fmla="*/ 168 h 216"/>
                  <a:gd name="T82" fmla="*/ 401 w 460"/>
                  <a:gd name="T83" fmla="*/ 151 h 216"/>
                  <a:gd name="T84" fmla="*/ 416 w 460"/>
                  <a:gd name="T85" fmla="*/ 127 h 216"/>
                  <a:gd name="T86" fmla="*/ 445 w 460"/>
                  <a:gd name="T87" fmla="*/ 124 h 216"/>
                  <a:gd name="T88" fmla="*/ 456 w 460"/>
                  <a:gd name="T89" fmla="*/ 100 h 216"/>
                  <a:gd name="T90" fmla="*/ 172 w 460"/>
                  <a:gd name="T91" fmla="*/ 137 h 216"/>
                  <a:gd name="T92" fmla="*/ 361 w 460"/>
                  <a:gd name="T93" fmla="*/ 136 h 216"/>
                  <a:gd name="T94" fmla="*/ 316 w 460"/>
                  <a:gd name="T95" fmla="*/ 136 h 216"/>
                  <a:gd name="T96" fmla="*/ 361 w 460"/>
                  <a:gd name="T97" fmla="*/ 13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0" h="216">
                    <a:moveTo>
                      <a:pt x="457" y="88"/>
                    </a:moveTo>
                    <a:cubicBezTo>
                      <a:pt x="457" y="86"/>
                      <a:pt x="455" y="87"/>
                      <a:pt x="453" y="88"/>
                    </a:cubicBezTo>
                    <a:cubicBezTo>
                      <a:pt x="452" y="89"/>
                      <a:pt x="446" y="90"/>
                      <a:pt x="444" y="90"/>
                    </a:cubicBezTo>
                    <a:cubicBezTo>
                      <a:pt x="442" y="90"/>
                      <a:pt x="439" y="87"/>
                      <a:pt x="439" y="85"/>
                    </a:cubicBezTo>
                    <a:cubicBezTo>
                      <a:pt x="439" y="83"/>
                      <a:pt x="438" y="81"/>
                      <a:pt x="436" y="81"/>
                    </a:cubicBezTo>
                    <a:cubicBezTo>
                      <a:pt x="434" y="81"/>
                      <a:pt x="431" y="80"/>
                      <a:pt x="429" y="75"/>
                    </a:cubicBezTo>
                    <a:cubicBezTo>
                      <a:pt x="427" y="70"/>
                      <a:pt x="424" y="70"/>
                      <a:pt x="422" y="69"/>
                    </a:cubicBezTo>
                    <a:cubicBezTo>
                      <a:pt x="420" y="68"/>
                      <a:pt x="413" y="71"/>
                      <a:pt x="411" y="72"/>
                    </a:cubicBezTo>
                    <a:cubicBezTo>
                      <a:pt x="408" y="73"/>
                      <a:pt x="403" y="71"/>
                      <a:pt x="400" y="70"/>
                    </a:cubicBezTo>
                    <a:cubicBezTo>
                      <a:pt x="396" y="70"/>
                      <a:pt x="394" y="63"/>
                      <a:pt x="391" y="64"/>
                    </a:cubicBezTo>
                    <a:cubicBezTo>
                      <a:pt x="388" y="65"/>
                      <a:pt x="387" y="71"/>
                      <a:pt x="384" y="71"/>
                    </a:cubicBezTo>
                    <a:cubicBezTo>
                      <a:pt x="382" y="71"/>
                      <a:pt x="377" y="58"/>
                      <a:pt x="373" y="51"/>
                    </a:cubicBezTo>
                    <a:cubicBezTo>
                      <a:pt x="368" y="44"/>
                      <a:pt x="359" y="29"/>
                      <a:pt x="352" y="27"/>
                    </a:cubicBezTo>
                    <a:cubicBezTo>
                      <a:pt x="344" y="24"/>
                      <a:pt x="347" y="20"/>
                      <a:pt x="349" y="18"/>
                    </a:cubicBezTo>
                    <a:cubicBezTo>
                      <a:pt x="351" y="16"/>
                      <a:pt x="344" y="16"/>
                      <a:pt x="341" y="17"/>
                    </a:cubicBezTo>
                    <a:cubicBezTo>
                      <a:pt x="338" y="19"/>
                      <a:pt x="334" y="22"/>
                      <a:pt x="331" y="23"/>
                    </a:cubicBezTo>
                    <a:cubicBezTo>
                      <a:pt x="327" y="24"/>
                      <a:pt x="322" y="29"/>
                      <a:pt x="319" y="28"/>
                    </a:cubicBezTo>
                    <a:cubicBezTo>
                      <a:pt x="315" y="27"/>
                      <a:pt x="313" y="33"/>
                      <a:pt x="310" y="30"/>
                    </a:cubicBezTo>
                    <a:cubicBezTo>
                      <a:pt x="307" y="27"/>
                      <a:pt x="314" y="25"/>
                      <a:pt x="314" y="23"/>
                    </a:cubicBezTo>
                    <a:cubicBezTo>
                      <a:pt x="314" y="20"/>
                      <a:pt x="309" y="24"/>
                      <a:pt x="308" y="22"/>
                    </a:cubicBezTo>
                    <a:cubicBezTo>
                      <a:pt x="307" y="21"/>
                      <a:pt x="303" y="19"/>
                      <a:pt x="303" y="21"/>
                    </a:cubicBezTo>
                    <a:cubicBezTo>
                      <a:pt x="303" y="24"/>
                      <a:pt x="300" y="22"/>
                      <a:pt x="300" y="21"/>
                    </a:cubicBezTo>
                    <a:cubicBezTo>
                      <a:pt x="300" y="19"/>
                      <a:pt x="297" y="16"/>
                      <a:pt x="295" y="18"/>
                    </a:cubicBezTo>
                    <a:cubicBezTo>
                      <a:pt x="293" y="20"/>
                      <a:pt x="287" y="21"/>
                      <a:pt x="285" y="20"/>
                    </a:cubicBezTo>
                    <a:cubicBezTo>
                      <a:pt x="284" y="18"/>
                      <a:pt x="286" y="17"/>
                      <a:pt x="286" y="15"/>
                    </a:cubicBezTo>
                    <a:cubicBezTo>
                      <a:pt x="287" y="13"/>
                      <a:pt x="284" y="10"/>
                      <a:pt x="284" y="7"/>
                    </a:cubicBezTo>
                    <a:cubicBezTo>
                      <a:pt x="285" y="4"/>
                      <a:pt x="280" y="1"/>
                      <a:pt x="277" y="2"/>
                    </a:cubicBezTo>
                    <a:cubicBezTo>
                      <a:pt x="275" y="3"/>
                      <a:pt x="271" y="2"/>
                      <a:pt x="268" y="1"/>
                    </a:cubicBezTo>
                    <a:cubicBezTo>
                      <a:pt x="266" y="0"/>
                      <a:pt x="255" y="2"/>
                      <a:pt x="254" y="4"/>
                    </a:cubicBezTo>
                    <a:cubicBezTo>
                      <a:pt x="254" y="7"/>
                      <a:pt x="240" y="9"/>
                      <a:pt x="238" y="10"/>
                    </a:cubicBezTo>
                    <a:cubicBezTo>
                      <a:pt x="235" y="11"/>
                      <a:pt x="225" y="12"/>
                      <a:pt x="222" y="13"/>
                    </a:cubicBezTo>
                    <a:cubicBezTo>
                      <a:pt x="218" y="13"/>
                      <a:pt x="215" y="16"/>
                      <a:pt x="210" y="16"/>
                    </a:cubicBezTo>
                    <a:cubicBezTo>
                      <a:pt x="206" y="16"/>
                      <a:pt x="197" y="17"/>
                      <a:pt x="193" y="20"/>
                    </a:cubicBezTo>
                    <a:cubicBezTo>
                      <a:pt x="189" y="23"/>
                      <a:pt x="183" y="20"/>
                      <a:pt x="180" y="21"/>
                    </a:cubicBezTo>
                    <a:cubicBezTo>
                      <a:pt x="177" y="22"/>
                      <a:pt x="172" y="21"/>
                      <a:pt x="170" y="22"/>
                    </a:cubicBezTo>
                    <a:cubicBezTo>
                      <a:pt x="169" y="23"/>
                      <a:pt x="169" y="29"/>
                      <a:pt x="171" y="31"/>
                    </a:cubicBezTo>
                    <a:cubicBezTo>
                      <a:pt x="172" y="34"/>
                      <a:pt x="180" y="35"/>
                      <a:pt x="181" y="36"/>
                    </a:cubicBezTo>
                    <a:cubicBezTo>
                      <a:pt x="181" y="38"/>
                      <a:pt x="173" y="38"/>
                      <a:pt x="169" y="38"/>
                    </a:cubicBezTo>
                    <a:cubicBezTo>
                      <a:pt x="165" y="39"/>
                      <a:pt x="166" y="44"/>
                      <a:pt x="167" y="46"/>
                    </a:cubicBezTo>
                    <a:cubicBezTo>
                      <a:pt x="168" y="49"/>
                      <a:pt x="163" y="51"/>
                      <a:pt x="160" y="52"/>
                    </a:cubicBezTo>
                    <a:cubicBezTo>
                      <a:pt x="157" y="53"/>
                      <a:pt x="160" y="58"/>
                      <a:pt x="163" y="58"/>
                    </a:cubicBezTo>
                    <a:cubicBezTo>
                      <a:pt x="166" y="58"/>
                      <a:pt x="168" y="61"/>
                      <a:pt x="171" y="61"/>
                    </a:cubicBezTo>
                    <a:cubicBezTo>
                      <a:pt x="173" y="61"/>
                      <a:pt x="174" y="66"/>
                      <a:pt x="174" y="69"/>
                    </a:cubicBezTo>
                    <a:cubicBezTo>
                      <a:pt x="174" y="72"/>
                      <a:pt x="171" y="73"/>
                      <a:pt x="167" y="73"/>
                    </a:cubicBezTo>
                    <a:cubicBezTo>
                      <a:pt x="163" y="73"/>
                      <a:pt x="161" y="70"/>
                      <a:pt x="158" y="69"/>
                    </a:cubicBezTo>
                    <a:cubicBezTo>
                      <a:pt x="156" y="69"/>
                      <a:pt x="156" y="74"/>
                      <a:pt x="154" y="75"/>
                    </a:cubicBezTo>
                    <a:cubicBezTo>
                      <a:pt x="152" y="76"/>
                      <a:pt x="152" y="71"/>
                      <a:pt x="149" y="71"/>
                    </a:cubicBezTo>
                    <a:cubicBezTo>
                      <a:pt x="146" y="71"/>
                      <a:pt x="142" y="71"/>
                      <a:pt x="141" y="68"/>
                    </a:cubicBezTo>
                    <a:cubicBezTo>
                      <a:pt x="140" y="65"/>
                      <a:pt x="133" y="64"/>
                      <a:pt x="130" y="67"/>
                    </a:cubicBezTo>
                    <a:cubicBezTo>
                      <a:pt x="127" y="70"/>
                      <a:pt x="126" y="69"/>
                      <a:pt x="124" y="67"/>
                    </a:cubicBezTo>
                    <a:cubicBezTo>
                      <a:pt x="121" y="65"/>
                      <a:pt x="114" y="68"/>
                      <a:pt x="113" y="70"/>
                    </a:cubicBezTo>
                    <a:cubicBezTo>
                      <a:pt x="112" y="73"/>
                      <a:pt x="106" y="74"/>
                      <a:pt x="102" y="71"/>
                    </a:cubicBezTo>
                    <a:cubicBezTo>
                      <a:pt x="98" y="69"/>
                      <a:pt x="96" y="68"/>
                      <a:pt x="96" y="71"/>
                    </a:cubicBezTo>
                    <a:cubicBezTo>
                      <a:pt x="96" y="75"/>
                      <a:pt x="93" y="72"/>
                      <a:pt x="93" y="70"/>
                    </a:cubicBezTo>
                    <a:cubicBezTo>
                      <a:pt x="93" y="68"/>
                      <a:pt x="86" y="64"/>
                      <a:pt x="83" y="62"/>
                    </a:cubicBezTo>
                    <a:cubicBezTo>
                      <a:pt x="80" y="60"/>
                      <a:pt x="71" y="60"/>
                      <a:pt x="70" y="58"/>
                    </a:cubicBezTo>
                    <a:cubicBezTo>
                      <a:pt x="70" y="56"/>
                      <a:pt x="64" y="54"/>
                      <a:pt x="62" y="58"/>
                    </a:cubicBezTo>
                    <a:cubicBezTo>
                      <a:pt x="61" y="61"/>
                      <a:pt x="58" y="59"/>
                      <a:pt x="56" y="58"/>
                    </a:cubicBezTo>
                    <a:cubicBezTo>
                      <a:pt x="54" y="57"/>
                      <a:pt x="50" y="59"/>
                      <a:pt x="48" y="60"/>
                    </a:cubicBezTo>
                    <a:cubicBezTo>
                      <a:pt x="46" y="61"/>
                      <a:pt x="39" y="66"/>
                      <a:pt x="36" y="66"/>
                    </a:cubicBezTo>
                    <a:cubicBezTo>
                      <a:pt x="32" y="66"/>
                      <a:pt x="34" y="70"/>
                      <a:pt x="30" y="71"/>
                    </a:cubicBezTo>
                    <a:cubicBezTo>
                      <a:pt x="25" y="72"/>
                      <a:pt x="26" y="75"/>
                      <a:pt x="27" y="77"/>
                    </a:cubicBezTo>
                    <a:cubicBezTo>
                      <a:pt x="27" y="79"/>
                      <a:pt x="30" y="83"/>
                      <a:pt x="26" y="84"/>
                    </a:cubicBezTo>
                    <a:cubicBezTo>
                      <a:pt x="22" y="86"/>
                      <a:pt x="20" y="79"/>
                      <a:pt x="17" y="77"/>
                    </a:cubicBezTo>
                    <a:cubicBezTo>
                      <a:pt x="13" y="74"/>
                      <a:pt x="10" y="77"/>
                      <a:pt x="10" y="81"/>
                    </a:cubicBezTo>
                    <a:cubicBezTo>
                      <a:pt x="10" y="84"/>
                      <a:pt x="6" y="84"/>
                      <a:pt x="4" y="88"/>
                    </a:cubicBezTo>
                    <a:cubicBezTo>
                      <a:pt x="2" y="91"/>
                      <a:pt x="8" y="92"/>
                      <a:pt x="8" y="93"/>
                    </a:cubicBezTo>
                    <a:cubicBezTo>
                      <a:pt x="8" y="95"/>
                      <a:pt x="5" y="96"/>
                      <a:pt x="4" y="97"/>
                    </a:cubicBezTo>
                    <a:cubicBezTo>
                      <a:pt x="3" y="97"/>
                      <a:pt x="0" y="102"/>
                      <a:pt x="1" y="104"/>
                    </a:cubicBezTo>
                    <a:cubicBezTo>
                      <a:pt x="2" y="105"/>
                      <a:pt x="8" y="105"/>
                      <a:pt x="8" y="108"/>
                    </a:cubicBezTo>
                    <a:cubicBezTo>
                      <a:pt x="7" y="112"/>
                      <a:pt x="7" y="115"/>
                      <a:pt x="10" y="114"/>
                    </a:cubicBezTo>
                    <a:cubicBezTo>
                      <a:pt x="13" y="113"/>
                      <a:pt x="16" y="114"/>
                      <a:pt x="18" y="114"/>
                    </a:cubicBezTo>
                    <a:cubicBezTo>
                      <a:pt x="20" y="114"/>
                      <a:pt x="21" y="118"/>
                      <a:pt x="25" y="122"/>
                    </a:cubicBezTo>
                    <a:cubicBezTo>
                      <a:pt x="28" y="126"/>
                      <a:pt x="30" y="128"/>
                      <a:pt x="26" y="129"/>
                    </a:cubicBezTo>
                    <a:cubicBezTo>
                      <a:pt x="23" y="130"/>
                      <a:pt x="24" y="132"/>
                      <a:pt x="29" y="134"/>
                    </a:cubicBezTo>
                    <a:cubicBezTo>
                      <a:pt x="30" y="134"/>
                      <a:pt x="31" y="135"/>
                      <a:pt x="32" y="136"/>
                    </a:cubicBezTo>
                    <a:cubicBezTo>
                      <a:pt x="33" y="136"/>
                      <a:pt x="34" y="135"/>
                      <a:pt x="35" y="135"/>
                    </a:cubicBezTo>
                    <a:cubicBezTo>
                      <a:pt x="40" y="130"/>
                      <a:pt x="51" y="125"/>
                      <a:pt x="58" y="127"/>
                    </a:cubicBezTo>
                    <a:cubicBezTo>
                      <a:pt x="66" y="129"/>
                      <a:pt x="72" y="126"/>
                      <a:pt x="76" y="130"/>
                    </a:cubicBezTo>
                    <a:cubicBezTo>
                      <a:pt x="79" y="135"/>
                      <a:pt x="76" y="144"/>
                      <a:pt x="77" y="147"/>
                    </a:cubicBezTo>
                    <a:cubicBezTo>
                      <a:pt x="78" y="150"/>
                      <a:pt x="71" y="151"/>
                      <a:pt x="66" y="150"/>
                    </a:cubicBezTo>
                    <a:cubicBezTo>
                      <a:pt x="61" y="149"/>
                      <a:pt x="51" y="152"/>
                      <a:pt x="52" y="155"/>
                    </a:cubicBezTo>
                    <a:cubicBezTo>
                      <a:pt x="53" y="158"/>
                      <a:pt x="57" y="165"/>
                      <a:pt x="50" y="161"/>
                    </a:cubicBezTo>
                    <a:cubicBezTo>
                      <a:pt x="44" y="158"/>
                      <a:pt x="41" y="165"/>
                      <a:pt x="45" y="165"/>
                    </a:cubicBezTo>
                    <a:cubicBezTo>
                      <a:pt x="48" y="165"/>
                      <a:pt x="53" y="169"/>
                      <a:pt x="53" y="172"/>
                    </a:cubicBezTo>
                    <a:cubicBezTo>
                      <a:pt x="53" y="175"/>
                      <a:pt x="54" y="182"/>
                      <a:pt x="57" y="181"/>
                    </a:cubicBezTo>
                    <a:cubicBezTo>
                      <a:pt x="60" y="180"/>
                      <a:pt x="60" y="186"/>
                      <a:pt x="65" y="186"/>
                    </a:cubicBezTo>
                    <a:cubicBezTo>
                      <a:pt x="70" y="185"/>
                      <a:pt x="74" y="187"/>
                      <a:pt x="70" y="191"/>
                    </a:cubicBezTo>
                    <a:cubicBezTo>
                      <a:pt x="67" y="196"/>
                      <a:pt x="73" y="208"/>
                      <a:pt x="74" y="205"/>
                    </a:cubicBezTo>
                    <a:cubicBezTo>
                      <a:pt x="75" y="203"/>
                      <a:pt x="74" y="200"/>
                      <a:pt x="75" y="197"/>
                    </a:cubicBezTo>
                    <a:cubicBezTo>
                      <a:pt x="73" y="191"/>
                      <a:pt x="84" y="191"/>
                      <a:pt x="87" y="191"/>
                    </a:cubicBezTo>
                    <a:cubicBezTo>
                      <a:pt x="90" y="191"/>
                      <a:pt x="97" y="196"/>
                      <a:pt x="101" y="202"/>
                    </a:cubicBezTo>
                    <a:cubicBezTo>
                      <a:pt x="105" y="207"/>
                      <a:pt x="109" y="204"/>
                      <a:pt x="109" y="204"/>
                    </a:cubicBezTo>
                    <a:cubicBezTo>
                      <a:pt x="110" y="154"/>
                      <a:pt x="110" y="154"/>
                      <a:pt x="110" y="154"/>
                    </a:cubicBezTo>
                    <a:cubicBezTo>
                      <a:pt x="139" y="146"/>
                      <a:pt x="139" y="146"/>
                      <a:pt x="139" y="146"/>
                    </a:cubicBezTo>
                    <a:cubicBezTo>
                      <a:pt x="139" y="145"/>
                      <a:pt x="139" y="145"/>
                      <a:pt x="140" y="144"/>
                    </a:cubicBezTo>
                    <a:cubicBezTo>
                      <a:pt x="143" y="139"/>
                      <a:pt x="148" y="143"/>
                      <a:pt x="150" y="145"/>
                    </a:cubicBezTo>
                    <a:cubicBezTo>
                      <a:pt x="151" y="146"/>
                      <a:pt x="151" y="139"/>
                      <a:pt x="155" y="139"/>
                    </a:cubicBezTo>
                    <a:cubicBezTo>
                      <a:pt x="159" y="140"/>
                      <a:pt x="154" y="146"/>
                      <a:pt x="157" y="146"/>
                    </a:cubicBezTo>
                    <a:cubicBezTo>
                      <a:pt x="160" y="146"/>
                      <a:pt x="165" y="154"/>
                      <a:pt x="163" y="161"/>
                    </a:cubicBezTo>
                    <a:cubicBezTo>
                      <a:pt x="168" y="164"/>
                      <a:pt x="176" y="173"/>
                      <a:pt x="176" y="175"/>
                    </a:cubicBezTo>
                    <a:cubicBezTo>
                      <a:pt x="177" y="178"/>
                      <a:pt x="189" y="173"/>
                      <a:pt x="191" y="174"/>
                    </a:cubicBezTo>
                    <a:cubicBezTo>
                      <a:pt x="193" y="175"/>
                      <a:pt x="211" y="175"/>
                      <a:pt x="214" y="175"/>
                    </a:cubicBezTo>
                    <a:cubicBezTo>
                      <a:pt x="217" y="175"/>
                      <a:pt x="219" y="181"/>
                      <a:pt x="223" y="182"/>
                    </a:cubicBezTo>
                    <a:cubicBezTo>
                      <a:pt x="226" y="183"/>
                      <a:pt x="225" y="188"/>
                      <a:pt x="225" y="192"/>
                    </a:cubicBezTo>
                    <a:cubicBezTo>
                      <a:pt x="226" y="196"/>
                      <a:pt x="231" y="200"/>
                      <a:pt x="232" y="204"/>
                    </a:cubicBezTo>
                    <a:cubicBezTo>
                      <a:pt x="232" y="208"/>
                      <a:pt x="238" y="206"/>
                      <a:pt x="241" y="207"/>
                    </a:cubicBezTo>
                    <a:cubicBezTo>
                      <a:pt x="245" y="208"/>
                      <a:pt x="250" y="209"/>
                      <a:pt x="251" y="212"/>
                    </a:cubicBezTo>
                    <a:cubicBezTo>
                      <a:pt x="251" y="216"/>
                      <a:pt x="256" y="213"/>
                      <a:pt x="256" y="211"/>
                    </a:cubicBezTo>
                    <a:cubicBezTo>
                      <a:pt x="256" y="208"/>
                      <a:pt x="261" y="204"/>
                      <a:pt x="268" y="202"/>
                    </a:cubicBezTo>
                    <a:cubicBezTo>
                      <a:pt x="271" y="201"/>
                      <a:pt x="273" y="201"/>
                      <a:pt x="274" y="201"/>
                    </a:cubicBezTo>
                    <a:cubicBezTo>
                      <a:pt x="275" y="198"/>
                      <a:pt x="277" y="195"/>
                      <a:pt x="278" y="195"/>
                    </a:cubicBezTo>
                    <a:cubicBezTo>
                      <a:pt x="280" y="194"/>
                      <a:pt x="284" y="191"/>
                      <a:pt x="285" y="187"/>
                    </a:cubicBezTo>
                    <a:cubicBezTo>
                      <a:pt x="285" y="184"/>
                      <a:pt x="294" y="184"/>
                      <a:pt x="300" y="187"/>
                    </a:cubicBezTo>
                    <a:cubicBezTo>
                      <a:pt x="306" y="190"/>
                      <a:pt x="310" y="190"/>
                      <a:pt x="310" y="185"/>
                    </a:cubicBezTo>
                    <a:cubicBezTo>
                      <a:pt x="310" y="181"/>
                      <a:pt x="319" y="179"/>
                      <a:pt x="322" y="181"/>
                    </a:cubicBezTo>
                    <a:cubicBezTo>
                      <a:pt x="324" y="182"/>
                      <a:pt x="333" y="187"/>
                      <a:pt x="337" y="185"/>
                    </a:cubicBezTo>
                    <a:cubicBezTo>
                      <a:pt x="341" y="183"/>
                      <a:pt x="361" y="185"/>
                      <a:pt x="366" y="187"/>
                    </a:cubicBezTo>
                    <a:cubicBezTo>
                      <a:pt x="371" y="188"/>
                      <a:pt x="372" y="185"/>
                      <a:pt x="376" y="190"/>
                    </a:cubicBezTo>
                    <a:cubicBezTo>
                      <a:pt x="380" y="194"/>
                      <a:pt x="382" y="190"/>
                      <a:pt x="386" y="193"/>
                    </a:cubicBezTo>
                    <a:cubicBezTo>
                      <a:pt x="386" y="192"/>
                      <a:pt x="385" y="190"/>
                      <a:pt x="385" y="189"/>
                    </a:cubicBezTo>
                    <a:cubicBezTo>
                      <a:pt x="385" y="185"/>
                      <a:pt x="390" y="183"/>
                      <a:pt x="391" y="180"/>
                    </a:cubicBezTo>
                    <a:cubicBezTo>
                      <a:pt x="392" y="178"/>
                      <a:pt x="387" y="170"/>
                      <a:pt x="387" y="168"/>
                    </a:cubicBezTo>
                    <a:cubicBezTo>
                      <a:pt x="387" y="165"/>
                      <a:pt x="387" y="159"/>
                      <a:pt x="384" y="158"/>
                    </a:cubicBezTo>
                    <a:cubicBezTo>
                      <a:pt x="382" y="157"/>
                      <a:pt x="389" y="153"/>
                      <a:pt x="391" y="153"/>
                    </a:cubicBezTo>
                    <a:cubicBezTo>
                      <a:pt x="395" y="154"/>
                      <a:pt x="400" y="150"/>
                      <a:pt x="401" y="151"/>
                    </a:cubicBezTo>
                    <a:cubicBezTo>
                      <a:pt x="403" y="153"/>
                      <a:pt x="406" y="153"/>
                      <a:pt x="410" y="153"/>
                    </a:cubicBezTo>
                    <a:cubicBezTo>
                      <a:pt x="413" y="153"/>
                      <a:pt x="411" y="150"/>
                      <a:pt x="410" y="148"/>
                    </a:cubicBezTo>
                    <a:cubicBezTo>
                      <a:pt x="408" y="147"/>
                      <a:pt x="415" y="132"/>
                      <a:pt x="416" y="127"/>
                    </a:cubicBezTo>
                    <a:cubicBezTo>
                      <a:pt x="418" y="121"/>
                      <a:pt x="420" y="126"/>
                      <a:pt x="424" y="127"/>
                    </a:cubicBezTo>
                    <a:cubicBezTo>
                      <a:pt x="428" y="127"/>
                      <a:pt x="432" y="126"/>
                      <a:pt x="434" y="127"/>
                    </a:cubicBezTo>
                    <a:cubicBezTo>
                      <a:pt x="437" y="129"/>
                      <a:pt x="443" y="126"/>
                      <a:pt x="445" y="124"/>
                    </a:cubicBezTo>
                    <a:cubicBezTo>
                      <a:pt x="447" y="121"/>
                      <a:pt x="443" y="120"/>
                      <a:pt x="443" y="115"/>
                    </a:cubicBezTo>
                    <a:cubicBezTo>
                      <a:pt x="444" y="109"/>
                      <a:pt x="447" y="106"/>
                      <a:pt x="451" y="106"/>
                    </a:cubicBezTo>
                    <a:cubicBezTo>
                      <a:pt x="455" y="106"/>
                      <a:pt x="456" y="103"/>
                      <a:pt x="456" y="100"/>
                    </a:cubicBezTo>
                    <a:cubicBezTo>
                      <a:pt x="456" y="97"/>
                      <a:pt x="459" y="96"/>
                      <a:pt x="460" y="92"/>
                    </a:cubicBezTo>
                    <a:cubicBezTo>
                      <a:pt x="458" y="91"/>
                      <a:pt x="457" y="90"/>
                      <a:pt x="457" y="88"/>
                    </a:cubicBezTo>
                    <a:close/>
                    <a:moveTo>
                      <a:pt x="172" y="137"/>
                    </a:moveTo>
                    <a:cubicBezTo>
                      <a:pt x="171" y="139"/>
                      <a:pt x="157" y="136"/>
                      <a:pt x="156" y="133"/>
                    </a:cubicBezTo>
                    <a:cubicBezTo>
                      <a:pt x="155" y="130"/>
                      <a:pt x="175" y="133"/>
                      <a:pt x="172" y="137"/>
                    </a:cubicBezTo>
                    <a:close/>
                    <a:moveTo>
                      <a:pt x="361" y="136"/>
                    </a:moveTo>
                    <a:cubicBezTo>
                      <a:pt x="352" y="136"/>
                      <a:pt x="331" y="131"/>
                      <a:pt x="323" y="140"/>
                    </a:cubicBezTo>
                    <a:cubicBezTo>
                      <a:pt x="315" y="149"/>
                      <a:pt x="321" y="154"/>
                      <a:pt x="317" y="155"/>
                    </a:cubicBezTo>
                    <a:cubicBezTo>
                      <a:pt x="313" y="155"/>
                      <a:pt x="311" y="141"/>
                      <a:pt x="316" y="136"/>
                    </a:cubicBezTo>
                    <a:cubicBezTo>
                      <a:pt x="320" y="132"/>
                      <a:pt x="335" y="130"/>
                      <a:pt x="345" y="132"/>
                    </a:cubicBezTo>
                    <a:cubicBezTo>
                      <a:pt x="354" y="134"/>
                      <a:pt x="371" y="130"/>
                      <a:pt x="373" y="131"/>
                    </a:cubicBezTo>
                    <a:cubicBezTo>
                      <a:pt x="375" y="131"/>
                      <a:pt x="371" y="136"/>
                      <a:pt x="361" y="136"/>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39" name="Freeform 163">
                <a:extLst>
                  <a:ext uri="{FF2B5EF4-FFF2-40B4-BE49-F238E27FC236}">
                    <a16:creationId xmlns:a16="http://schemas.microsoft.com/office/drawing/2014/main" id="{E9CEDC7B-55C2-441A-9AD5-8264F36B1E29}"/>
                  </a:ext>
                </a:extLst>
              </p:cNvPr>
              <p:cNvSpPr>
                <a:spLocks noEditPoints="1"/>
              </p:cNvSpPr>
              <p:nvPr/>
            </p:nvSpPr>
            <p:spPr bwMode="auto">
              <a:xfrm>
                <a:off x="4805364" y="1406525"/>
                <a:ext cx="4227512" cy="1620838"/>
              </a:xfrm>
              <a:custGeom>
                <a:avLst/>
                <a:gdLst>
                  <a:gd name="T0" fmla="*/ 811 w 1926"/>
                  <a:gd name="T1" fmla="*/ 44 h 738"/>
                  <a:gd name="T2" fmla="*/ 883 w 1926"/>
                  <a:gd name="T3" fmla="*/ 71 h 738"/>
                  <a:gd name="T4" fmla="*/ 891 w 1926"/>
                  <a:gd name="T5" fmla="*/ 92 h 738"/>
                  <a:gd name="T6" fmla="*/ 1450 w 1926"/>
                  <a:gd name="T7" fmla="*/ 169 h 738"/>
                  <a:gd name="T8" fmla="*/ 1330 w 1926"/>
                  <a:gd name="T9" fmla="*/ 168 h 738"/>
                  <a:gd name="T10" fmla="*/ 1358 w 1926"/>
                  <a:gd name="T11" fmla="*/ 198 h 738"/>
                  <a:gd name="T12" fmla="*/ 1387 w 1926"/>
                  <a:gd name="T13" fmla="*/ 564 h 738"/>
                  <a:gd name="T14" fmla="*/ 1922 w 1926"/>
                  <a:gd name="T15" fmla="*/ 348 h 738"/>
                  <a:gd name="T16" fmla="*/ 1737 w 1926"/>
                  <a:gd name="T17" fmla="*/ 273 h 738"/>
                  <a:gd name="T18" fmla="*/ 1592 w 1926"/>
                  <a:gd name="T19" fmla="*/ 280 h 738"/>
                  <a:gd name="T20" fmla="*/ 1409 w 1926"/>
                  <a:gd name="T21" fmla="*/ 233 h 738"/>
                  <a:gd name="T22" fmla="*/ 1331 w 1926"/>
                  <a:gd name="T23" fmla="*/ 239 h 738"/>
                  <a:gd name="T24" fmla="*/ 1228 w 1926"/>
                  <a:gd name="T25" fmla="*/ 219 h 738"/>
                  <a:gd name="T26" fmla="*/ 1122 w 1926"/>
                  <a:gd name="T27" fmla="*/ 205 h 738"/>
                  <a:gd name="T28" fmla="*/ 962 w 1926"/>
                  <a:gd name="T29" fmla="*/ 209 h 738"/>
                  <a:gd name="T30" fmla="*/ 1039 w 1926"/>
                  <a:gd name="T31" fmla="*/ 126 h 738"/>
                  <a:gd name="T32" fmla="*/ 926 w 1926"/>
                  <a:gd name="T33" fmla="*/ 102 h 738"/>
                  <a:gd name="T34" fmla="*/ 826 w 1926"/>
                  <a:gd name="T35" fmla="*/ 138 h 738"/>
                  <a:gd name="T36" fmla="*/ 760 w 1926"/>
                  <a:gd name="T37" fmla="*/ 180 h 738"/>
                  <a:gd name="T38" fmla="*/ 663 w 1926"/>
                  <a:gd name="T39" fmla="*/ 216 h 738"/>
                  <a:gd name="T40" fmla="*/ 628 w 1926"/>
                  <a:gd name="T41" fmla="*/ 227 h 738"/>
                  <a:gd name="T42" fmla="*/ 651 w 1926"/>
                  <a:gd name="T43" fmla="*/ 295 h 738"/>
                  <a:gd name="T44" fmla="*/ 591 w 1926"/>
                  <a:gd name="T45" fmla="*/ 333 h 738"/>
                  <a:gd name="T46" fmla="*/ 592 w 1926"/>
                  <a:gd name="T47" fmla="*/ 209 h 738"/>
                  <a:gd name="T48" fmla="*/ 524 w 1926"/>
                  <a:gd name="T49" fmla="*/ 286 h 738"/>
                  <a:gd name="T50" fmla="*/ 428 w 1926"/>
                  <a:gd name="T51" fmla="*/ 298 h 738"/>
                  <a:gd name="T52" fmla="*/ 289 w 1926"/>
                  <a:gd name="T53" fmla="*/ 322 h 738"/>
                  <a:gd name="T54" fmla="*/ 257 w 1926"/>
                  <a:gd name="T55" fmla="*/ 337 h 738"/>
                  <a:gd name="T56" fmla="*/ 178 w 1926"/>
                  <a:gd name="T57" fmla="*/ 376 h 738"/>
                  <a:gd name="T58" fmla="*/ 236 w 1926"/>
                  <a:gd name="T59" fmla="*/ 311 h 738"/>
                  <a:gd name="T60" fmla="*/ 114 w 1926"/>
                  <a:gd name="T61" fmla="*/ 280 h 738"/>
                  <a:gd name="T62" fmla="*/ 122 w 1926"/>
                  <a:gd name="T63" fmla="*/ 380 h 738"/>
                  <a:gd name="T64" fmla="*/ 88 w 1926"/>
                  <a:gd name="T65" fmla="*/ 480 h 738"/>
                  <a:gd name="T66" fmla="*/ 145 w 1926"/>
                  <a:gd name="T67" fmla="*/ 559 h 738"/>
                  <a:gd name="T68" fmla="*/ 199 w 1926"/>
                  <a:gd name="T69" fmla="*/ 607 h 738"/>
                  <a:gd name="T70" fmla="*/ 209 w 1926"/>
                  <a:gd name="T71" fmla="*/ 668 h 738"/>
                  <a:gd name="T72" fmla="*/ 304 w 1926"/>
                  <a:gd name="T73" fmla="*/ 730 h 738"/>
                  <a:gd name="T74" fmla="*/ 305 w 1926"/>
                  <a:gd name="T75" fmla="*/ 628 h 738"/>
                  <a:gd name="T76" fmla="*/ 397 w 1926"/>
                  <a:gd name="T77" fmla="*/ 602 h 738"/>
                  <a:gd name="T78" fmla="*/ 470 w 1926"/>
                  <a:gd name="T79" fmla="*/ 569 h 738"/>
                  <a:gd name="T80" fmla="*/ 596 w 1926"/>
                  <a:gd name="T81" fmla="*/ 549 h 738"/>
                  <a:gd name="T82" fmla="*/ 712 w 1926"/>
                  <a:gd name="T83" fmla="*/ 603 h 738"/>
                  <a:gd name="T84" fmla="*/ 820 w 1926"/>
                  <a:gd name="T85" fmla="*/ 603 h 738"/>
                  <a:gd name="T86" fmla="*/ 920 w 1926"/>
                  <a:gd name="T87" fmla="*/ 595 h 738"/>
                  <a:gd name="T88" fmla="*/ 1067 w 1926"/>
                  <a:gd name="T89" fmla="*/ 613 h 738"/>
                  <a:gd name="T90" fmla="*/ 1192 w 1926"/>
                  <a:gd name="T91" fmla="*/ 577 h 738"/>
                  <a:gd name="T92" fmla="*/ 1275 w 1926"/>
                  <a:gd name="T93" fmla="*/ 677 h 738"/>
                  <a:gd name="T94" fmla="*/ 1360 w 1926"/>
                  <a:gd name="T95" fmla="*/ 596 h 738"/>
                  <a:gd name="T96" fmla="*/ 1314 w 1926"/>
                  <a:gd name="T97" fmla="*/ 545 h 738"/>
                  <a:gd name="T98" fmla="*/ 1469 w 1926"/>
                  <a:gd name="T99" fmla="*/ 463 h 738"/>
                  <a:gd name="T100" fmla="*/ 1574 w 1926"/>
                  <a:gd name="T101" fmla="*/ 428 h 738"/>
                  <a:gd name="T102" fmla="*/ 1593 w 1926"/>
                  <a:gd name="T103" fmla="*/ 459 h 738"/>
                  <a:gd name="T104" fmla="*/ 1587 w 1926"/>
                  <a:gd name="T105" fmla="*/ 547 h 738"/>
                  <a:gd name="T106" fmla="*/ 1650 w 1926"/>
                  <a:gd name="T107" fmla="*/ 458 h 738"/>
                  <a:gd name="T108" fmla="*/ 1786 w 1926"/>
                  <a:gd name="T109" fmla="*/ 383 h 738"/>
                  <a:gd name="T110" fmla="*/ 1837 w 1926"/>
                  <a:gd name="T111" fmla="*/ 359 h 738"/>
                  <a:gd name="T112" fmla="*/ 1915 w 1926"/>
                  <a:gd name="T113" fmla="*/ 357 h 738"/>
                  <a:gd name="T114" fmla="*/ 325 w 1926"/>
                  <a:gd name="T115" fmla="*/ 27 h 738"/>
                  <a:gd name="T116" fmla="*/ 428 w 1926"/>
                  <a:gd name="T117" fmla="*/ 10 h 738"/>
                  <a:gd name="T118" fmla="*/ 373 w 1926"/>
                  <a:gd name="T119" fmla="*/ 222 h 738"/>
                  <a:gd name="T120" fmla="*/ 468 w 1926"/>
                  <a:gd name="T121" fmla="*/ 163 h 738"/>
                  <a:gd name="T122" fmla="*/ 397 w 1926"/>
                  <a:gd name="T123" fmla="*/ 1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26" h="738">
                    <a:moveTo>
                      <a:pt x="29" y="534"/>
                    </a:moveTo>
                    <a:cubicBezTo>
                      <a:pt x="27" y="534"/>
                      <a:pt x="23" y="533"/>
                      <a:pt x="22" y="531"/>
                    </a:cubicBezTo>
                    <a:cubicBezTo>
                      <a:pt x="21" y="530"/>
                      <a:pt x="18" y="530"/>
                      <a:pt x="15" y="531"/>
                    </a:cubicBezTo>
                    <a:cubicBezTo>
                      <a:pt x="16" y="531"/>
                      <a:pt x="17" y="531"/>
                      <a:pt x="17" y="532"/>
                    </a:cubicBezTo>
                    <a:cubicBezTo>
                      <a:pt x="19" y="535"/>
                      <a:pt x="11" y="535"/>
                      <a:pt x="13" y="538"/>
                    </a:cubicBezTo>
                    <a:cubicBezTo>
                      <a:pt x="16" y="542"/>
                      <a:pt x="8" y="542"/>
                      <a:pt x="8" y="538"/>
                    </a:cubicBezTo>
                    <a:cubicBezTo>
                      <a:pt x="8" y="535"/>
                      <a:pt x="0" y="537"/>
                      <a:pt x="0" y="539"/>
                    </a:cubicBezTo>
                    <a:cubicBezTo>
                      <a:pt x="0" y="540"/>
                      <a:pt x="0" y="541"/>
                      <a:pt x="0" y="542"/>
                    </a:cubicBezTo>
                    <a:cubicBezTo>
                      <a:pt x="2" y="542"/>
                      <a:pt x="4" y="543"/>
                      <a:pt x="5" y="544"/>
                    </a:cubicBezTo>
                    <a:cubicBezTo>
                      <a:pt x="7" y="544"/>
                      <a:pt x="27" y="546"/>
                      <a:pt x="35" y="545"/>
                    </a:cubicBezTo>
                    <a:cubicBezTo>
                      <a:pt x="34" y="543"/>
                      <a:pt x="35" y="539"/>
                      <a:pt x="35" y="537"/>
                    </a:cubicBezTo>
                    <a:cubicBezTo>
                      <a:pt x="35" y="535"/>
                      <a:pt x="30" y="533"/>
                      <a:pt x="29" y="534"/>
                    </a:cubicBezTo>
                    <a:close/>
                    <a:moveTo>
                      <a:pt x="822" y="35"/>
                    </a:moveTo>
                    <a:cubicBezTo>
                      <a:pt x="828" y="38"/>
                      <a:pt x="826" y="40"/>
                      <a:pt x="819" y="40"/>
                    </a:cubicBezTo>
                    <a:cubicBezTo>
                      <a:pt x="813" y="40"/>
                      <a:pt x="807" y="42"/>
                      <a:pt x="811" y="44"/>
                    </a:cubicBezTo>
                    <a:cubicBezTo>
                      <a:pt x="815" y="45"/>
                      <a:pt x="814" y="49"/>
                      <a:pt x="821" y="50"/>
                    </a:cubicBezTo>
                    <a:cubicBezTo>
                      <a:pt x="828" y="52"/>
                      <a:pt x="835" y="46"/>
                      <a:pt x="835" y="42"/>
                    </a:cubicBezTo>
                    <a:cubicBezTo>
                      <a:pt x="834" y="38"/>
                      <a:pt x="859" y="35"/>
                      <a:pt x="866" y="33"/>
                    </a:cubicBezTo>
                    <a:cubicBezTo>
                      <a:pt x="872" y="31"/>
                      <a:pt x="861" y="24"/>
                      <a:pt x="869" y="24"/>
                    </a:cubicBezTo>
                    <a:cubicBezTo>
                      <a:pt x="876" y="23"/>
                      <a:pt x="873" y="20"/>
                      <a:pt x="864" y="18"/>
                    </a:cubicBezTo>
                    <a:cubicBezTo>
                      <a:pt x="855" y="17"/>
                      <a:pt x="859" y="9"/>
                      <a:pt x="856" y="7"/>
                    </a:cubicBezTo>
                    <a:cubicBezTo>
                      <a:pt x="853" y="4"/>
                      <a:pt x="851" y="10"/>
                      <a:pt x="839" y="12"/>
                    </a:cubicBezTo>
                    <a:cubicBezTo>
                      <a:pt x="828" y="15"/>
                      <a:pt x="822" y="18"/>
                      <a:pt x="827" y="20"/>
                    </a:cubicBezTo>
                    <a:cubicBezTo>
                      <a:pt x="831" y="22"/>
                      <a:pt x="827" y="28"/>
                      <a:pt x="822" y="28"/>
                    </a:cubicBezTo>
                    <a:cubicBezTo>
                      <a:pt x="817" y="27"/>
                      <a:pt x="816" y="33"/>
                      <a:pt x="822" y="35"/>
                    </a:cubicBezTo>
                    <a:close/>
                    <a:moveTo>
                      <a:pt x="840" y="45"/>
                    </a:moveTo>
                    <a:cubicBezTo>
                      <a:pt x="840" y="48"/>
                      <a:pt x="829" y="52"/>
                      <a:pt x="832" y="55"/>
                    </a:cubicBezTo>
                    <a:cubicBezTo>
                      <a:pt x="835" y="57"/>
                      <a:pt x="837" y="56"/>
                      <a:pt x="840" y="57"/>
                    </a:cubicBezTo>
                    <a:cubicBezTo>
                      <a:pt x="844" y="58"/>
                      <a:pt x="845" y="66"/>
                      <a:pt x="851" y="65"/>
                    </a:cubicBezTo>
                    <a:cubicBezTo>
                      <a:pt x="857" y="63"/>
                      <a:pt x="874" y="71"/>
                      <a:pt x="883" y="71"/>
                    </a:cubicBezTo>
                    <a:cubicBezTo>
                      <a:pt x="893" y="71"/>
                      <a:pt x="894" y="63"/>
                      <a:pt x="891" y="63"/>
                    </a:cubicBezTo>
                    <a:cubicBezTo>
                      <a:pt x="888" y="63"/>
                      <a:pt x="891" y="58"/>
                      <a:pt x="896" y="50"/>
                    </a:cubicBezTo>
                    <a:cubicBezTo>
                      <a:pt x="901" y="43"/>
                      <a:pt x="879" y="37"/>
                      <a:pt x="879" y="43"/>
                    </a:cubicBezTo>
                    <a:cubicBezTo>
                      <a:pt x="879" y="49"/>
                      <a:pt x="873" y="42"/>
                      <a:pt x="871" y="38"/>
                    </a:cubicBezTo>
                    <a:cubicBezTo>
                      <a:pt x="869" y="34"/>
                      <a:pt x="840" y="41"/>
                      <a:pt x="840" y="45"/>
                    </a:cubicBezTo>
                    <a:close/>
                    <a:moveTo>
                      <a:pt x="576" y="206"/>
                    </a:moveTo>
                    <a:cubicBezTo>
                      <a:pt x="580" y="206"/>
                      <a:pt x="592" y="204"/>
                      <a:pt x="593" y="202"/>
                    </a:cubicBezTo>
                    <a:cubicBezTo>
                      <a:pt x="594" y="199"/>
                      <a:pt x="588" y="197"/>
                      <a:pt x="581" y="197"/>
                    </a:cubicBezTo>
                    <a:cubicBezTo>
                      <a:pt x="573" y="197"/>
                      <a:pt x="572" y="205"/>
                      <a:pt x="576" y="206"/>
                    </a:cubicBezTo>
                    <a:close/>
                    <a:moveTo>
                      <a:pt x="511" y="20"/>
                    </a:moveTo>
                    <a:cubicBezTo>
                      <a:pt x="524" y="19"/>
                      <a:pt x="524" y="12"/>
                      <a:pt x="517" y="11"/>
                    </a:cubicBezTo>
                    <a:cubicBezTo>
                      <a:pt x="510" y="9"/>
                      <a:pt x="509" y="15"/>
                      <a:pt x="506" y="14"/>
                    </a:cubicBezTo>
                    <a:cubicBezTo>
                      <a:pt x="503" y="14"/>
                      <a:pt x="490" y="16"/>
                      <a:pt x="493" y="19"/>
                    </a:cubicBezTo>
                    <a:cubicBezTo>
                      <a:pt x="496" y="23"/>
                      <a:pt x="505" y="21"/>
                      <a:pt x="511" y="20"/>
                    </a:cubicBezTo>
                    <a:close/>
                    <a:moveTo>
                      <a:pt x="891" y="92"/>
                    </a:moveTo>
                    <a:cubicBezTo>
                      <a:pt x="896" y="94"/>
                      <a:pt x="911" y="88"/>
                      <a:pt x="921" y="89"/>
                    </a:cubicBezTo>
                    <a:cubicBezTo>
                      <a:pt x="931" y="89"/>
                      <a:pt x="959" y="81"/>
                      <a:pt x="960" y="76"/>
                    </a:cubicBezTo>
                    <a:cubicBezTo>
                      <a:pt x="961" y="70"/>
                      <a:pt x="950" y="71"/>
                      <a:pt x="945" y="66"/>
                    </a:cubicBezTo>
                    <a:cubicBezTo>
                      <a:pt x="941" y="61"/>
                      <a:pt x="931" y="65"/>
                      <a:pt x="929" y="69"/>
                    </a:cubicBezTo>
                    <a:cubicBezTo>
                      <a:pt x="927" y="73"/>
                      <a:pt x="924" y="70"/>
                      <a:pt x="930" y="63"/>
                    </a:cubicBezTo>
                    <a:cubicBezTo>
                      <a:pt x="937" y="57"/>
                      <a:pt x="924" y="52"/>
                      <a:pt x="924" y="56"/>
                    </a:cubicBezTo>
                    <a:cubicBezTo>
                      <a:pt x="923" y="60"/>
                      <a:pt x="912" y="57"/>
                      <a:pt x="912" y="60"/>
                    </a:cubicBezTo>
                    <a:cubicBezTo>
                      <a:pt x="912" y="64"/>
                      <a:pt x="907" y="66"/>
                      <a:pt x="908" y="69"/>
                    </a:cubicBezTo>
                    <a:cubicBezTo>
                      <a:pt x="908" y="73"/>
                      <a:pt x="900" y="67"/>
                      <a:pt x="899" y="76"/>
                    </a:cubicBezTo>
                    <a:cubicBezTo>
                      <a:pt x="899" y="84"/>
                      <a:pt x="886" y="89"/>
                      <a:pt x="891" y="92"/>
                    </a:cubicBezTo>
                    <a:close/>
                    <a:moveTo>
                      <a:pt x="813" y="12"/>
                    </a:moveTo>
                    <a:cubicBezTo>
                      <a:pt x="815" y="7"/>
                      <a:pt x="792" y="9"/>
                      <a:pt x="798" y="14"/>
                    </a:cubicBezTo>
                    <a:cubicBezTo>
                      <a:pt x="800" y="15"/>
                      <a:pt x="812" y="17"/>
                      <a:pt x="813" y="12"/>
                    </a:cubicBezTo>
                    <a:close/>
                    <a:moveTo>
                      <a:pt x="1422" y="160"/>
                    </a:moveTo>
                    <a:cubicBezTo>
                      <a:pt x="1430" y="161"/>
                      <a:pt x="1434" y="168"/>
                      <a:pt x="1450" y="169"/>
                    </a:cubicBezTo>
                    <a:cubicBezTo>
                      <a:pt x="1465" y="170"/>
                      <a:pt x="1476" y="167"/>
                      <a:pt x="1477" y="164"/>
                    </a:cubicBezTo>
                    <a:cubicBezTo>
                      <a:pt x="1477" y="161"/>
                      <a:pt x="1463" y="156"/>
                      <a:pt x="1458" y="158"/>
                    </a:cubicBezTo>
                    <a:cubicBezTo>
                      <a:pt x="1454" y="161"/>
                      <a:pt x="1451" y="154"/>
                      <a:pt x="1445" y="156"/>
                    </a:cubicBezTo>
                    <a:cubicBezTo>
                      <a:pt x="1440" y="157"/>
                      <a:pt x="1433" y="157"/>
                      <a:pt x="1430" y="152"/>
                    </a:cubicBezTo>
                    <a:cubicBezTo>
                      <a:pt x="1427" y="148"/>
                      <a:pt x="1418" y="160"/>
                      <a:pt x="1422" y="160"/>
                    </a:cubicBezTo>
                    <a:close/>
                    <a:moveTo>
                      <a:pt x="1364" y="181"/>
                    </a:moveTo>
                    <a:cubicBezTo>
                      <a:pt x="1364" y="176"/>
                      <a:pt x="1346" y="183"/>
                      <a:pt x="1354" y="185"/>
                    </a:cubicBezTo>
                    <a:cubicBezTo>
                      <a:pt x="1358" y="187"/>
                      <a:pt x="1364" y="186"/>
                      <a:pt x="1364" y="181"/>
                    </a:cubicBezTo>
                    <a:close/>
                    <a:moveTo>
                      <a:pt x="1794" y="253"/>
                    </a:moveTo>
                    <a:cubicBezTo>
                      <a:pt x="1801" y="257"/>
                      <a:pt x="1805" y="249"/>
                      <a:pt x="1810" y="253"/>
                    </a:cubicBezTo>
                    <a:cubicBezTo>
                      <a:pt x="1816" y="257"/>
                      <a:pt x="1829" y="251"/>
                      <a:pt x="1834" y="250"/>
                    </a:cubicBezTo>
                    <a:cubicBezTo>
                      <a:pt x="1839" y="249"/>
                      <a:pt x="1837" y="243"/>
                      <a:pt x="1822" y="241"/>
                    </a:cubicBezTo>
                    <a:cubicBezTo>
                      <a:pt x="1807" y="239"/>
                      <a:pt x="1787" y="250"/>
                      <a:pt x="1794" y="253"/>
                    </a:cubicBezTo>
                    <a:close/>
                    <a:moveTo>
                      <a:pt x="1321" y="160"/>
                    </a:moveTo>
                    <a:cubicBezTo>
                      <a:pt x="1326" y="163"/>
                      <a:pt x="1328" y="165"/>
                      <a:pt x="1330" y="168"/>
                    </a:cubicBezTo>
                    <a:cubicBezTo>
                      <a:pt x="1333" y="170"/>
                      <a:pt x="1343" y="166"/>
                      <a:pt x="1347" y="165"/>
                    </a:cubicBezTo>
                    <a:cubicBezTo>
                      <a:pt x="1351" y="164"/>
                      <a:pt x="1351" y="171"/>
                      <a:pt x="1358" y="167"/>
                    </a:cubicBezTo>
                    <a:cubicBezTo>
                      <a:pt x="1364" y="163"/>
                      <a:pt x="1370" y="165"/>
                      <a:pt x="1378" y="165"/>
                    </a:cubicBezTo>
                    <a:cubicBezTo>
                      <a:pt x="1385" y="165"/>
                      <a:pt x="1376" y="156"/>
                      <a:pt x="1377" y="152"/>
                    </a:cubicBezTo>
                    <a:cubicBezTo>
                      <a:pt x="1377" y="148"/>
                      <a:pt x="1385" y="151"/>
                      <a:pt x="1383" y="154"/>
                    </a:cubicBezTo>
                    <a:cubicBezTo>
                      <a:pt x="1380" y="157"/>
                      <a:pt x="1387" y="165"/>
                      <a:pt x="1397" y="164"/>
                    </a:cubicBezTo>
                    <a:cubicBezTo>
                      <a:pt x="1408" y="164"/>
                      <a:pt x="1400" y="157"/>
                      <a:pt x="1405" y="155"/>
                    </a:cubicBezTo>
                    <a:cubicBezTo>
                      <a:pt x="1411" y="152"/>
                      <a:pt x="1410" y="150"/>
                      <a:pt x="1402" y="145"/>
                    </a:cubicBezTo>
                    <a:cubicBezTo>
                      <a:pt x="1395" y="140"/>
                      <a:pt x="1385" y="143"/>
                      <a:pt x="1378" y="140"/>
                    </a:cubicBezTo>
                    <a:cubicBezTo>
                      <a:pt x="1371" y="137"/>
                      <a:pt x="1362" y="137"/>
                      <a:pt x="1362" y="144"/>
                    </a:cubicBezTo>
                    <a:cubicBezTo>
                      <a:pt x="1362" y="152"/>
                      <a:pt x="1348" y="136"/>
                      <a:pt x="1340" y="134"/>
                    </a:cubicBezTo>
                    <a:cubicBezTo>
                      <a:pt x="1333" y="132"/>
                      <a:pt x="1310" y="155"/>
                      <a:pt x="1321" y="160"/>
                    </a:cubicBezTo>
                    <a:close/>
                    <a:moveTo>
                      <a:pt x="1391" y="203"/>
                    </a:moveTo>
                    <a:cubicBezTo>
                      <a:pt x="1397" y="202"/>
                      <a:pt x="1387" y="191"/>
                      <a:pt x="1376" y="189"/>
                    </a:cubicBezTo>
                    <a:cubicBezTo>
                      <a:pt x="1366" y="187"/>
                      <a:pt x="1356" y="196"/>
                      <a:pt x="1358" y="198"/>
                    </a:cubicBezTo>
                    <a:cubicBezTo>
                      <a:pt x="1361" y="202"/>
                      <a:pt x="1385" y="204"/>
                      <a:pt x="1391" y="203"/>
                    </a:cubicBezTo>
                    <a:close/>
                    <a:moveTo>
                      <a:pt x="673" y="211"/>
                    </a:moveTo>
                    <a:cubicBezTo>
                      <a:pt x="678" y="213"/>
                      <a:pt x="682" y="212"/>
                      <a:pt x="682" y="207"/>
                    </a:cubicBezTo>
                    <a:cubicBezTo>
                      <a:pt x="681" y="202"/>
                      <a:pt x="669" y="208"/>
                      <a:pt x="673" y="211"/>
                    </a:cubicBezTo>
                    <a:close/>
                    <a:moveTo>
                      <a:pt x="309" y="25"/>
                    </a:moveTo>
                    <a:cubicBezTo>
                      <a:pt x="316" y="18"/>
                      <a:pt x="326" y="24"/>
                      <a:pt x="328" y="21"/>
                    </a:cubicBezTo>
                    <a:cubicBezTo>
                      <a:pt x="329" y="18"/>
                      <a:pt x="313" y="17"/>
                      <a:pt x="308" y="20"/>
                    </a:cubicBezTo>
                    <a:cubicBezTo>
                      <a:pt x="302" y="23"/>
                      <a:pt x="289" y="20"/>
                      <a:pt x="290" y="24"/>
                    </a:cubicBezTo>
                    <a:cubicBezTo>
                      <a:pt x="291" y="26"/>
                      <a:pt x="301" y="32"/>
                      <a:pt x="309" y="25"/>
                    </a:cubicBezTo>
                    <a:close/>
                    <a:moveTo>
                      <a:pt x="326" y="291"/>
                    </a:moveTo>
                    <a:cubicBezTo>
                      <a:pt x="335" y="299"/>
                      <a:pt x="342" y="287"/>
                      <a:pt x="347" y="287"/>
                    </a:cubicBezTo>
                    <a:cubicBezTo>
                      <a:pt x="351" y="286"/>
                      <a:pt x="344" y="281"/>
                      <a:pt x="337" y="279"/>
                    </a:cubicBezTo>
                    <a:cubicBezTo>
                      <a:pt x="329" y="277"/>
                      <a:pt x="319" y="285"/>
                      <a:pt x="326" y="291"/>
                    </a:cubicBezTo>
                    <a:close/>
                    <a:moveTo>
                      <a:pt x="1388" y="588"/>
                    </a:moveTo>
                    <a:cubicBezTo>
                      <a:pt x="1385" y="578"/>
                      <a:pt x="1394" y="569"/>
                      <a:pt x="1387" y="564"/>
                    </a:cubicBezTo>
                    <a:cubicBezTo>
                      <a:pt x="1380" y="559"/>
                      <a:pt x="1383" y="549"/>
                      <a:pt x="1380" y="551"/>
                    </a:cubicBezTo>
                    <a:cubicBezTo>
                      <a:pt x="1376" y="553"/>
                      <a:pt x="1380" y="562"/>
                      <a:pt x="1374" y="562"/>
                    </a:cubicBezTo>
                    <a:cubicBezTo>
                      <a:pt x="1369" y="563"/>
                      <a:pt x="1374" y="568"/>
                      <a:pt x="1372" y="575"/>
                    </a:cubicBezTo>
                    <a:cubicBezTo>
                      <a:pt x="1370" y="581"/>
                      <a:pt x="1373" y="591"/>
                      <a:pt x="1376" y="597"/>
                    </a:cubicBezTo>
                    <a:cubicBezTo>
                      <a:pt x="1378" y="603"/>
                      <a:pt x="1372" y="635"/>
                      <a:pt x="1375" y="640"/>
                    </a:cubicBezTo>
                    <a:cubicBezTo>
                      <a:pt x="1377" y="646"/>
                      <a:pt x="1370" y="669"/>
                      <a:pt x="1373" y="672"/>
                    </a:cubicBezTo>
                    <a:cubicBezTo>
                      <a:pt x="1377" y="677"/>
                      <a:pt x="1374" y="666"/>
                      <a:pt x="1380" y="665"/>
                    </a:cubicBezTo>
                    <a:cubicBezTo>
                      <a:pt x="1386" y="664"/>
                      <a:pt x="1386" y="671"/>
                      <a:pt x="1390" y="673"/>
                    </a:cubicBezTo>
                    <a:cubicBezTo>
                      <a:pt x="1393" y="675"/>
                      <a:pt x="1391" y="662"/>
                      <a:pt x="1388" y="663"/>
                    </a:cubicBezTo>
                    <a:cubicBezTo>
                      <a:pt x="1384" y="664"/>
                      <a:pt x="1382" y="655"/>
                      <a:pt x="1380" y="650"/>
                    </a:cubicBezTo>
                    <a:cubicBezTo>
                      <a:pt x="1378" y="644"/>
                      <a:pt x="1383" y="638"/>
                      <a:pt x="1383" y="631"/>
                    </a:cubicBezTo>
                    <a:cubicBezTo>
                      <a:pt x="1383" y="625"/>
                      <a:pt x="1392" y="625"/>
                      <a:pt x="1397" y="630"/>
                    </a:cubicBezTo>
                    <a:cubicBezTo>
                      <a:pt x="1402" y="635"/>
                      <a:pt x="1402" y="632"/>
                      <a:pt x="1400" y="628"/>
                    </a:cubicBezTo>
                    <a:cubicBezTo>
                      <a:pt x="1398" y="624"/>
                      <a:pt x="1392" y="598"/>
                      <a:pt x="1388" y="588"/>
                    </a:cubicBezTo>
                    <a:close/>
                    <a:moveTo>
                      <a:pt x="1922" y="348"/>
                    </a:moveTo>
                    <a:cubicBezTo>
                      <a:pt x="1919" y="347"/>
                      <a:pt x="1908" y="340"/>
                      <a:pt x="1906" y="336"/>
                    </a:cubicBezTo>
                    <a:cubicBezTo>
                      <a:pt x="1903" y="332"/>
                      <a:pt x="1890" y="330"/>
                      <a:pt x="1890" y="332"/>
                    </a:cubicBezTo>
                    <a:cubicBezTo>
                      <a:pt x="1890" y="334"/>
                      <a:pt x="1886" y="332"/>
                      <a:pt x="1885" y="330"/>
                    </a:cubicBezTo>
                    <a:cubicBezTo>
                      <a:pt x="1884" y="327"/>
                      <a:pt x="1871" y="327"/>
                      <a:pt x="1870" y="329"/>
                    </a:cubicBezTo>
                    <a:cubicBezTo>
                      <a:pt x="1870" y="332"/>
                      <a:pt x="1874" y="332"/>
                      <a:pt x="1876" y="335"/>
                    </a:cubicBezTo>
                    <a:cubicBezTo>
                      <a:pt x="1878" y="337"/>
                      <a:pt x="1873" y="339"/>
                      <a:pt x="1874" y="342"/>
                    </a:cubicBezTo>
                    <a:cubicBezTo>
                      <a:pt x="1875" y="345"/>
                      <a:pt x="1869" y="340"/>
                      <a:pt x="1867" y="339"/>
                    </a:cubicBezTo>
                    <a:cubicBezTo>
                      <a:pt x="1865" y="337"/>
                      <a:pt x="1866" y="330"/>
                      <a:pt x="1866" y="327"/>
                    </a:cubicBezTo>
                    <a:cubicBezTo>
                      <a:pt x="1867" y="324"/>
                      <a:pt x="1862" y="324"/>
                      <a:pt x="1862" y="321"/>
                    </a:cubicBezTo>
                    <a:cubicBezTo>
                      <a:pt x="1861" y="318"/>
                      <a:pt x="1846" y="311"/>
                      <a:pt x="1840" y="308"/>
                    </a:cubicBezTo>
                    <a:cubicBezTo>
                      <a:pt x="1834" y="306"/>
                      <a:pt x="1826" y="303"/>
                      <a:pt x="1823" y="300"/>
                    </a:cubicBezTo>
                    <a:cubicBezTo>
                      <a:pt x="1821" y="297"/>
                      <a:pt x="1810" y="296"/>
                      <a:pt x="1806" y="292"/>
                    </a:cubicBezTo>
                    <a:cubicBezTo>
                      <a:pt x="1801" y="287"/>
                      <a:pt x="1782" y="279"/>
                      <a:pt x="1774" y="279"/>
                    </a:cubicBezTo>
                    <a:cubicBezTo>
                      <a:pt x="1766" y="278"/>
                      <a:pt x="1768" y="274"/>
                      <a:pt x="1764" y="274"/>
                    </a:cubicBezTo>
                    <a:cubicBezTo>
                      <a:pt x="1760" y="275"/>
                      <a:pt x="1743" y="274"/>
                      <a:pt x="1737" y="273"/>
                    </a:cubicBezTo>
                    <a:cubicBezTo>
                      <a:pt x="1732" y="273"/>
                      <a:pt x="1731" y="277"/>
                      <a:pt x="1727" y="275"/>
                    </a:cubicBezTo>
                    <a:cubicBezTo>
                      <a:pt x="1723" y="274"/>
                      <a:pt x="1703" y="266"/>
                      <a:pt x="1701" y="269"/>
                    </a:cubicBezTo>
                    <a:cubicBezTo>
                      <a:pt x="1699" y="272"/>
                      <a:pt x="1700" y="276"/>
                      <a:pt x="1697" y="276"/>
                    </a:cubicBezTo>
                    <a:cubicBezTo>
                      <a:pt x="1695" y="277"/>
                      <a:pt x="1697" y="280"/>
                      <a:pt x="1703" y="285"/>
                    </a:cubicBezTo>
                    <a:cubicBezTo>
                      <a:pt x="1708" y="290"/>
                      <a:pt x="1705" y="294"/>
                      <a:pt x="1700" y="296"/>
                    </a:cubicBezTo>
                    <a:cubicBezTo>
                      <a:pt x="1695" y="298"/>
                      <a:pt x="1687" y="294"/>
                      <a:pt x="1684" y="290"/>
                    </a:cubicBezTo>
                    <a:cubicBezTo>
                      <a:pt x="1682" y="287"/>
                      <a:pt x="1675" y="288"/>
                      <a:pt x="1673" y="283"/>
                    </a:cubicBezTo>
                    <a:cubicBezTo>
                      <a:pt x="1672" y="278"/>
                      <a:pt x="1675" y="277"/>
                      <a:pt x="1679" y="280"/>
                    </a:cubicBezTo>
                    <a:cubicBezTo>
                      <a:pt x="1682" y="283"/>
                      <a:pt x="1687" y="281"/>
                      <a:pt x="1687" y="277"/>
                    </a:cubicBezTo>
                    <a:cubicBezTo>
                      <a:pt x="1688" y="273"/>
                      <a:pt x="1678" y="271"/>
                      <a:pt x="1673" y="271"/>
                    </a:cubicBezTo>
                    <a:cubicBezTo>
                      <a:pt x="1668" y="272"/>
                      <a:pt x="1665" y="279"/>
                      <a:pt x="1660" y="282"/>
                    </a:cubicBezTo>
                    <a:cubicBezTo>
                      <a:pt x="1654" y="285"/>
                      <a:pt x="1634" y="281"/>
                      <a:pt x="1631" y="279"/>
                    </a:cubicBezTo>
                    <a:cubicBezTo>
                      <a:pt x="1629" y="277"/>
                      <a:pt x="1600" y="279"/>
                      <a:pt x="1597" y="281"/>
                    </a:cubicBezTo>
                    <a:cubicBezTo>
                      <a:pt x="1594" y="283"/>
                      <a:pt x="1597" y="290"/>
                      <a:pt x="1595" y="291"/>
                    </a:cubicBezTo>
                    <a:cubicBezTo>
                      <a:pt x="1594" y="292"/>
                      <a:pt x="1592" y="282"/>
                      <a:pt x="1592" y="280"/>
                    </a:cubicBezTo>
                    <a:cubicBezTo>
                      <a:pt x="1592" y="278"/>
                      <a:pt x="1589" y="277"/>
                      <a:pt x="1583" y="277"/>
                    </a:cubicBezTo>
                    <a:cubicBezTo>
                      <a:pt x="1578" y="277"/>
                      <a:pt x="1575" y="277"/>
                      <a:pt x="1577" y="275"/>
                    </a:cubicBezTo>
                    <a:cubicBezTo>
                      <a:pt x="1580" y="273"/>
                      <a:pt x="1575" y="270"/>
                      <a:pt x="1579" y="268"/>
                    </a:cubicBezTo>
                    <a:cubicBezTo>
                      <a:pt x="1583" y="265"/>
                      <a:pt x="1572" y="256"/>
                      <a:pt x="1561" y="252"/>
                    </a:cubicBezTo>
                    <a:cubicBezTo>
                      <a:pt x="1550" y="247"/>
                      <a:pt x="1525" y="250"/>
                      <a:pt x="1518" y="252"/>
                    </a:cubicBezTo>
                    <a:cubicBezTo>
                      <a:pt x="1512" y="254"/>
                      <a:pt x="1498" y="253"/>
                      <a:pt x="1492" y="253"/>
                    </a:cubicBezTo>
                    <a:cubicBezTo>
                      <a:pt x="1486" y="253"/>
                      <a:pt x="1491" y="251"/>
                      <a:pt x="1489" y="248"/>
                    </a:cubicBezTo>
                    <a:cubicBezTo>
                      <a:pt x="1487" y="245"/>
                      <a:pt x="1476" y="241"/>
                      <a:pt x="1475" y="244"/>
                    </a:cubicBezTo>
                    <a:cubicBezTo>
                      <a:pt x="1473" y="246"/>
                      <a:pt x="1471" y="244"/>
                      <a:pt x="1471" y="242"/>
                    </a:cubicBezTo>
                    <a:cubicBezTo>
                      <a:pt x="1471" y="240"/>
                      <a:pt x="1460" y="236"/>
                      <a:pt x="1456" y="237"/>
                    </a:cubicBezTo>
                    <a:cubicBezTo>
                      <a:pt x="1452" y="238"/>
                      <a:pt x="1451" y="233"/>
                      <a:pt x="1455" y="233"/>
                    </a:cubicBezTo>
                    <a:cubicBezTo>
                      <a:pt x="1460" y="233"/>
                      <a:pt x="1468" y="234"/>
                      <a:pt x="1464" y="229"/>
                    </a:cubicBezTo>
                    <a:cubicBezTo>
                      <a:pt x="1461" y="224"/>
                      <a:pt x="1431" y="222"/>
                      <a:pt x="1428" y="223"/>
                    </a:cubicBezTo>
                    <a:cubicBezTo>
                      <a:pt x="1425" y="224"/>
                      <a:pt x="1428" y="228"/>
                      <a:pt x="1421" y="234"/>
                    </a:cubicBezTo>
                    <a:cubicBezTo>
                      <a:pt x="1415" y="240"/>
                      <a:pt x="1409" y="236"/>
                      <a:pt x="1409" y="233"/>
                    </a:cubicBezTo>
                    <a:cubicBezTo>
                      <a:pt x="1410" y="230"/>
                      <a:pt x="1418" y="231"/>
                      <a:pt x="1418" y="228"/>
                    </a:cubicBezTo>
                    <a:cubicBezTo>
                      <a:pt x="1418" y="225"/>
                      <a:pt x="1407" y="226"/>
                      <a:pt x="1406" y="224"/>
                    </a:cubicBezTo>
                    <a:cubicBezTo>
                      <a:pt x="1404" y="221"/>
                      <a:pt x="1408" y="220"/>
                      <a:pt x="1412" y="221"/>
                    </a:cubicBezTo>
                    <a:cubicBezTo>
                      <a:pt x="1416" y="222"/>
                      <a:pt x="1423" y="223"/>
                      <a:pt x="1423" y="221"/>
                    </a:cubicBezTo>
                    <a:cubicBezTo>
                      <a:pt x="1424" y="219"/>
                      <a:pt x="1419" y="219"/>
                      <a:pt x="1412" y="217"/>
                    </a:cubicBezTo>
                    <a:cubicBezTo>
                      <a:pt x="1406" y="216"/>
                      <a:pt x="1390" y="212"/>
                      <a:pt x="1381" y="213"/>
                    </a:cubicBezTo>
                    <a:cubicBezTo>
                      <a:pt x="1373" y="214"/>
                      <a:pt x="1369" y="210"/>
                      <a:pt x="1364" y="210"/>
                    </a:cubicBezTo>
                    <a:cubicBezTo>
                      <a:pt x="1359" y="209"/>
                      <a:pt x="1359" y="212"/>
                      <a:pt x="1362" y="215"/>
                    </a:cubicBezTo>
                    <a:cubicBezTo>
                      <a:pt x="1364" y="218"/>
                      <a:pt x="1357" y="219"/>
                      <a:pt x="1352" y="218"/>
                    </a:cubicBezTo>
                    <a:cubicBezTo>
                      <a:pt x="1346" y="218"/>
                      <a:pt x="1338" y="221"/>
                      <a:pt x="1341" y="225"/>
                    </a:cubicBezTo>
                    <a:cubicBezTo>
                      <a:pt x="1344" y="229"/>
                      <a:pt x="1348" y="224"/>
                      <a:pt x="1350" y="226"/>
                    </a:cubicBezTo>
                    <a:cubicBezTo>
                      <a:pt x="1353" y="227"/>
                      <a:pt x="1343" y="230"/>
                      <a:pt x="1347" y="232"/>
                    </a:cubicBezTo>
                    <a:cubicBezTo>
                      <a:pt x="1351" y="233"/>
                      <a:pt x="1351" y="237"/>
                      <a:pt x="1351" y="239"/>
                    </a:cubicBezTo>
                    <a:cubicBezTo>
                      <a:pt x="1351" y="241"/>
                      <a:pt x="1344" y="242"/>
                      <a:pt x="1342" y="239"/>
                    </a:cubicBezTo>
                    <a:cubicBezTo>
                      <a:pt x="1339" y="236"/>
                      <a:pt x="1336" y="239"/>
                      <a:pt x="1331" y="239"/>
                    </a:cubicBezTo>
                    <a:cubicBezTo>
                      <a:pt x="1326" y="238"/>
                      <a:pt x="1323" y="240"/>
                      <a:pt x="1328" y="241"/>
                    </a:cubicBezTo>
                    <a:cubicBezTo>
                      <a:pt x="1333" y="242"/>
                      <a:pt x="1334" y="245"/>
                      <a:pt x="1328" y="246"/>
                    </a:cubicBezTo>
                    <a:cubicBezTo>
                      <a:pt x="1321" y="246"/>
                      <a:pt x="1323" y="239"/>
                      <a:pt x="1319" y="240"/>
                    </a:cubicBezTo>
                    <a:cubicBezTo>
                      <a:pt x="1315" y="241"/>
                      <a:pt x="1306" y="237"/>
                      <a:pt x="1301" y="237"/>
                    </a:cubicBezTo>
                    <a:cubicBezTo>
                      <a:pt x="1297" y="237"/>
                      <a:pt x="1295" y="241"/>
                      <a:pt x="1288" y="242"/>
                    </a:cubicBezTo>
                    <a:cubicBezTo>
                      <a:pt x="1282" y="242"/>
                      <a:pt x="1274" y="238"/>
                      <a:pt x="1271" y="235"/>
                    </a:cubicBezTo>
                    <a:cubicBezTo>
                      <a:pt x="1269" y="232"/>
                      <a:pt x="1268" y="231"/>
                      <a:pt x="1265" y="235"/>
                    </a:cubicBezTo>
                    <a:cubicBezTo>
                      <a:pt x="1262" y="238"/>
                      <a:pt x="1262" y="246"/>
                      <a:pt x="1259" y="246"/>
                    </a:cubicBezTo>
                    <a:cubicBezTo>
                      <a:pt x="1256" y="247"/>
                      <a:pt x="1255" y="253"/>
                      <a:pt x="1252" y="255"/>
                    </a:cubicBezTo>
                    <a:cubicBezTo>
                      <a:pt x="1249" y="257"/>
                      <a:pt x="1249" y="252"/>
                      <a:pt x="1245" y="253"/>
                    </a:cubicBezTo>
                    <a:cubicBezTo>
                      <a:pt x="1241" y="253"/>
                      <a:pt x="1229" y="241"/>
                      <a:pt x="1228" y="238"/>
                    </a:cubicBezTo>
                    <a:cubicBezTo>
                      <a:pt x="1227" y="234"/>
                      <a:pt x="1220" y="227"/>
                      <a:pt x="1218" y="226"/>
                    </a:cubicBezTo>
                    <a:cubicBezTo>
                      <a:pt x="1216" y="225"/>
                      <a:pt x="1220" y="224"/>
                      <a:pt x="1222" y="226"/>
                    </a:cubicBezTo>
                    <a:cubicBezTo>
                      <a:pt x="1225" y="228"/>
                      <a:pt x="1228" y="228"/>
                      <a:pt x="1230" y="227"/>
                    </a:cubicBezTo>
                    <a:cubicBezTo>
                      <a:pt x="1233" y="226"/>
                      <a:pt x="1232" y="220"/>
                      <a:pt x="1228" y="219"/>
                    </a:cubicBezTo>
                    <a:cubicBezTo>
                      <a:pt x="1224" y="219"/>
                      <a:pt x="1225" y="216"/>
                      <a:pt x="1228" y="215"/>
                    </a:cubicBezTo>
                    <a:cubicBezTo>
                      <a:pt x="1230" y="214"/>
                      <a:pt x="1223" y="208"/>
                      <a:pt x="1225" y="207"/>
                    </a:cubicBezTo>
                    <a:cubicBezTo>
                      <a:pt x="1228" y="206"/>
                      <a:pt x="1227" y="204"/>
                      <a:pt x="1223" y="203"/>
                    </a:cubicBezTo>
                    <a:cubicBezTo>
                      <a:pt x="1219" y="203"/>
                      <a:pt x="1216" y="200"/>
                      <a:pt x="1215" y="198"/>
                    </a:cubicBezTo>
                    <a:cubicBezTo>
                      <a:pt x="1215" y="196"/>
                      <a:pt x="1200" y="195"/>
                      <a:pt x="1200" y="198"/>
                    </a:cubicBezTo>
                    <a:cubicBezTo>
                      <a:pt x="1201" y="201"/>
                      <a:pt x="1195" y="200"/>
                      <a:pt x="1196" y="198"/>
                    </a:cubicBezTo>
                    <a:cubicBezTo>
                      <a:pt x="1197" y="195"/>
                      <a:pt x="1191" y="196"/>
                      <a:pt x="1183" y="194"/>
                    </a:cubicBezTo>
                    <a:cubicBezTo>
                      <a:pt x="1176" y="192"/>
                      <a:pt x="1176" y="187"/>
                      <a:pt x="1173" y="187"/>
                    </a:cubicBezTo>
                    <a:cubicBezTo>
                      <a:pt x="1171" y="186"/>
                      <a:pt x="1172" y="194"/>
                      <a:pt x="1168" y="192"/>
                    </a:cubicBezTo>
                    <a:cubicBezTo>
                      <a:pt x="1164" y="190"/>
                      <a:pt x="1160" y="194"/>
                      <a:pt x="1162" y="198"/>
                    </a:cubicBezTo>
                    <a:cubicBezTo>
                      <a:pt x="1164" y="202"/>
                      <a:pt x="1163" y="203"/>
                      <a:pt x="1162" y="206"/>
                    </a:cubicBezTo>
                    <a:cubicBezTo>
                      <a:pt x="1162" y="210"/>
                      <a:pt x="1160" y="208"/>
                      <a:pt x="1156" y="207"/>
                    </a:cubicBezTo>
                    <a:cubicBezTo>
                      <a:pt x="1151" y="205"/>
                      <a:pt x="1151" y="211"/>
                      <a:pt x="1142" y="208"/>
                    </a:cubicBezTo>
                    <a:cubicBezTo>
                      <a:pt x="1133" y="206"/>
                      <a:pt x="1128" y="208"/>
                      <a:pt x="1127" y="205"/>
                    </a:cubicBezTo>
                    <a:cubicBezTo>
                      <a:pt x="1125" y="202"/>
                      <a:pt x="1122" y="202"/>
                      <a:pt x="1122" y="205"/>
                    </a:cubicBezTo>
                    <a:cubicBezTo>
                      <a:pt x="1122" y="207"/>
                      <a:pt x="1107" y="206"/>
                      <a:pt x="1106" y="202"/>
                    </a:cubicBezTo>
                    <a:cubicBezTo>
                      <a:pt x="1105" y="199"/>
                      <a:pt x="1109" y="198"/>
                      <a:pt x="1111" y="197"/>
                    </a:cubicBezTo>
                    <a:cubicBezTo>
                      <a:pt x="1113" y="196"/>
                      <a:pt x="1108" y="195"/>
                      <a:pt x="1101" y="195"/>
                    </a:cubicBezTo>
                    <a:cubicBezTo>
                      <a:pt x="1093" y="196"/>
                      <a:pt x="1088" y="191"/>
                      <a:pt x="1080" y="192"/>
                    </a:cubicBezTo>
                    <a:cubicBezTo>
                      <a:pt x="1072" y="193"/>
                      <a:pt x="1054" y="194"/>
                      <a:pt x="1051" y="196"/>
                    </a:cubicBezTo>
                    <a:cubicBezTo>
                      <a:pt x="1049" y="197"/>
                      <a:pt x="1054" y="201"/>
                      <a:pt x="1050" y="202"/>
                    </a:cubicBezTo>
                    <a:cubicBezTo>
                      <a:pt x="1046" y="202"/>
                      <a:pt x="1049" y="194"/>
                      <a:pt x="1048" y="191"/>
                    </a:cubicBezTo>
                    <a:cubicBezTo>
                      <a:pt x="1047" y="187"/>
                      <a:pt x="1042" y="186"/>
                      <a:pt x="1042" y="189"/>
                    </a:cubicBezTo>
                    <a:cubicBezTo>
                      <a:pt x="1043" y="192"/>
                      <a:pt x="1033" y="193"/>
                      <a:pt x="1031" y="191"/>
                    </a:cubicBezTo>
                    <a:cubicBezTo>
                      <a:pt x="1028" y="189"/>
                      <a:pt x="1024" y="186"/>
                      <a:pt x="1018" y="184"/>
                    </a:cubicBezTo>
                    <a:cubicBezTo>
                      <a:pt x="1011" y="183"/>
                      <a:pt x="1003" y="190"/>
                      <a:pt x="1005" y="192"/>
                    </a:cubicBezTo>
                    <a:cubicBezTo>
                      <a:pt x="1007" y="194"/>
                      <a:pt x="1012" y="192"/>
                      <a:pt x="1012" y="193"/>
                    </a:cubicBezTo>
                    <a:cubicBezTo>
                      <a:pt x="1012" y="196"/>
                      <a:pt x="998" y="195"/>
                      <a:pt x="998" y="197"/>
                    </a:cubicBezTo>
                    <a:cubicBezTo>
                      <a:pt x="998" y="200"/>
                      <a:pt x="985" y="203"/>
                      <a:pt x="981" y="203"/>
                    </a:cubicBezTo>
                    <a:cubicBezTo>
                      <a:pt x="970" y="205"/>
                      <a:pt x="968" y="205"/>
                      <a:pt x="962" y="209"/>
                    </a:cubicBezTo>
                    <a:cubicBezTo>
                      <a:pt x="957" y="213"/>
                      <a:pt x="961" y="205"/>
                      <a:pt x="965" y="201"/>
                    </a:cubicBezTo>
                    <a:cubicBezTo>
                      <a:pt x="969" y="197"/>
                      <a:pt x="973" y="199"/>
                      <a:pt x="976" y="196"/>
                    </a:cubicBezTo>
                    <a:cubicBezTo>
                      <a:pt x="978" y="193"/>
                      <a:pt x="982" y="193"/>
                      <a:pt x="988" y="192"/>
                    </a:cubicBezTo>
                    <a:cubicBezTo>
                      <a:pt x="994" y="191"/>
                      <a:pt x="994" y="187"/>
                      <a:pt x="997" y="186"/>
                    </a:cubicBezTo>
                    <a:cubicBezTo>
                      <a:pt x="1000" y="185"/>
                      <a:pt x="1007" y="182"/>
                      <a:pt x="1009" y="179"/>
                    </a:cubicBezTo>
                    <a:cubicBezTo>
                      <a:pt x="1010" y="176"/>
                      <a:pt x="1025" y="171"/>
                      <a:pt x="1028" y="171"/>
                    </a:cubicBezTo>
                    <a:cubicBezTo>
                      <a:pt x="1031" y="171"/>
                      <a:pt x="1032" y="165"/>
                      <a:pt x="1033" y="165"/>
                    </a:cubicBezTo>
                    <a:cubicBezTo>
                      <a:pt x="1035" y="165"/>
                      <a:pt x="1044" y="161"/>
                      <a:pt x="1047" y="160"/>
                    </a:cubicBezTo>
                    <a:cubicBezTo>
                      <a:pt x="1050" y="158"/>
                      <a:pt x="1052" y="155"/>
                      <a:pt x="1052" y="153"/>
                    </a:cubicBezTo>
                    <a:cubicBezTo>
                      <a:pt x="1052" y="151"/>
                      <a:pt x="1048" y="151"/>
                      <a:pt x="1047" y="149"/>
                    </a:cubicBezTo>
                    <a:cubicBezTo>
                      <a:pt x="1047" y="147"/>
                      <a:pt x="1049" y="148"/>
                      <a:pt x="1053" y="147"/>
                    </a:cubicBezTo>
                    <a:cubicBezTo>
                      <a:pt x="1056" y="146"/>
                      <a:pt x="1053" y="141"/>
                      <a:pt x="1050" y="142"/>
                    </a:cubicBezTo>
                    <a:cubicBezTo>
                      <a:pt x="1047" y="143"/>
                      <a:pt x="1052" y="139"/>
                      <a:pt x="1049" y="136"/>
                    </a:cubicBezTo>
                    <a:cubicBezTo>
                      <a:pt x="1047" y="133"/>
                      <a:pt x="1042" y="138"/>
                      <a:pt x="1042" y="135"/>
                    </a:cubicBezTo>
                    <a:cubicBezTo>
                      <a:pt x="1042" y="132"/>
                      <a:pt x="1041" y="128"/>
                      <a:pt x="1039" y="126"/>
                    </a:cubicBezTo>
                    <a:cubicBezTo>
                      <a:pt x="1037" y="124"/>
                      <a:pt x="1034" y="129"/>
                      <a:pt x="1030" y="126"/>
                    </a:cubicBezTo>
                    <a:cubicBezTo>
                      <a:pt x="1025" y="123"/>
                      <a:pt x="1013" y="121"/>
                      <a:pt x="1013" y="122"/>
                    </a:cubicBezTo>
                    <a:cubicBezTo>
                      <a:pt x="1013" y="124"/>
                      <a:pt x="1007" y="120"/>
                      <a:pt x="1006" y="122"/>
                    </a:cubicBezTo>
                    <a:cubicBezTo>
                      <a:pt x="1005" y="123"/>
                      <a:pt x="995" y="123"/>
                      <a:pt x="992" y="122"/>
                    </a:cubicBezTo>
                    <a:cubicBezTo>
                      <a:pt x="989" y="121"/>
                      <a:pt x="985" y="123"/>
                      <a:pt x="985" y="126"/>
                    </a:cubicBezTo>
                    <a:cubicBezTo>
                      <a:pt x="985" y="129"/>
                      <a:pt x="973" y="128"/>
                      <a:pt x="971" y="127"/>
                    </a:cubicBezTo>
                    <a:cubicBezTo>
                      <a:pt x="969" y="127"/>
                      <a:pt x="979" y="118"/>
                      <a:pt x="979" y="117"/>
                    </a:cubicBezTo>
                    <a:cubicBezTo>
                      <a:pt x="979" y="115"/>
                      <a:pt x="962" y="117"/>
                      <a:pt x="961" y="116"/>
                    </a:cubicBezTo>
                    <a:cubicBezTo>
                      <a:pt x="960" y="114"/>
                      <a:pt x="951" y="113"/>
                      <a:pt x="947" y="114"/>
                    </a:cubicBezTo>
                    <a:cubicBezTo>
                      <a:pt x="943" y="114"/>
                      <a:pt x="947" y="113"/>
                      <a:pt x="951" y="112"/>
                    </a:cubicBezTo>
                    <a:cubicBezTo>
                      <a:pt x="954" y="112"/>
                      <a:pt x="957" y="109"/>
                      <a:pt x="961" y="108"/>
                    </a:cubicBezTo>
                    <a:cubicBezTo>
                      <a:pt x="965" y="108"/>
                      <a:pt x="964" y="106"/>
                      <a:pt x="962" y="104"/>
                    </a:cubicBezTo>
                    <a:cubicBezTo>
                      <a:pt x="961" y="102"/>
                      <a:pt x="957" y="103"/>
                      <a:pt x="953" y="102"/>
                    </a:cubicBezTo>
                    <a:cubicBezTo>
                      <a:pt x="949" y="100"/>
                      <a:pt x="944" y="99"/>
                      <a:pt x="941" y="99"/>
                    </a:cubicBezTo>
                    <a:cubicBezTo>
                      <a:pt x="938" y="98"/>
                      <a:pt x="934" y="100"/>
                      <a:pt x="926" y="102"/>
                    </a:cubicBezTo>
                    <a:cubicBezTo>
                      <a:pt x="918" y="103"/>
                      <a:pt x="918" y="109"/>
                      <a:pt x="914" y="111"/>
                    </a:cubicBezTo>
                    <a:cubicBezTo>
                      <a:pt x="910" y="113"/>
                      <a:pt x="903" y="120"/>
                      <a:pt x="906" y="121"/>
                    </a:cubicBezTo>
                    <a:cubicBezTo>
                      <a:pt x="909" y="122"/>
                      <a:pt x="908" y="124"/>
                      <a:pt x="908" y="126"/>
                    </a:cubicBezTo>
                    <a:cubicBezTo>
                      <a:pt x="909" y="128"/>
                      <a:pt x="906" y="128"/>
                      <a:pt x="902" y="128"/>
                    </a:cubicBezTo>
                    <a:cubicBezTo>
                      <a:pt x="898" y="127"/>
                      <a:pt x="885" y="127"/>
                      <a:pt x="885" y="130"/>
                    </a:cubicBezTo>
                    <a:cubicBezTo>
                      <a:pt x="885" y="133"/>
                      <a:pt x="893" y="134"/>
                      <a:pt x="892" y="136"/>
                    </a:cubicBezTo>
                    <a:cubicBezTo>
                      <a:pt x="892" y="137"/>
                      <a:pt x="886" y="136"/>
                      <a:pt x="884" y="134"/>
                    </a:cubicBezTo>
                    <a:cubicBezTo>
                      <a:pt x="881" y="133"/>
                      <a:pt x="875" y="133"/>
                      <a:pt x="874" y="136"/>
                    </a:cubicBezTo>
                    <a:cubicBezTo>
                      <a:pt x="873" y="139"/>
                      <a:pt x="868" y="138"/>
                      <a:pt x="866" y="138"/>
                    </a:cubicBezTo>
                    <a:cubicBezTo>
                      <a:pt x="865" y="137"/>
                      <a:pt x="862" y="139"/>
                      <a:pt x="859" y="138"/>
                    </a:cubicBezTo>
                    <a:cubicBezTo>
                      <a:pt x="857" y="137"/>
                      <a:pt x="864" y="134"/>
                      <a:pt x="862" y="132"/>
                    </a:cubicBezTo>
                    <a:cubicBezTo>
                      <a:pt x="860" y="130"/>
                      <a:pt x="852" y="132"/>
                      <a:pt x="852" y="135"/>
                    </a:cubicBezTo>
                    <a:cubicBezTo>
                      <a:pt x="851" y="138"/>
                      <a:pt x="846" y="133"/>
                      <a:pt x="844" y="134"/>
                    </a:cubicBezTo>
                    <a:cubicBezTo>
                      <a:pt x="842" y="135"/>
                      <a:pt x="840" y="136"/>
                      <a:pt x="837" y="137"/>
                    </a:cubicBezTo>
                    <a:cubicBezTo>
                      <a:pt x="833" y="139"/>
                      <a:pt x="827" y="136"/>
                      <a:pt x="826" y="138"/>
                    </a:cubicBezTo>
                    <a:cubicBezTo>
                      <a:pt x="825" y="141"/>
                      <a:pt x="833" y="142"/>
                      <a:pt x="833" y="143"/>
                    </a:cubicBezTo>
                    <a:cubicBezTo>
                      <a:pt x="833" y="144"/>
                      <a:pt x="815" y="144"/>
                      <a:pt x="814" y="146"/>
                    </a:cubicBezTo>
                    <a:cubicBezTo>
                      <a:pt x="814" y="148"/>
                      <a:pt x="807" y="148"/>
                      <a:pt x="800" y="148"/>
                    </a:cubicBezTo>
                    <a:cubicBezTo>
                      <a:pt x="792" y="148"/>
                      <a:pt x="795" y="152"/>
                      <a:pt x="789" y="153"/>
                    </a:cubicBezTo>
                    <a:cubicBezTo>
                      <a:pt x="783" y="154"/>
                      <a:pt x="781" y="154"/>
                      <a:pt x="779" y="157"/>
                    </a:cubicBezTo>
                    <a:cubicBezTo>
                      <a:pt x="777" y="160"/>
                      <a:pt x="772" y="161"/>
                      <a:pt x="770" y="158"/>
                    </a:cubicBezTo>
                    <a:cubicBezTo>
                      <a:pt x="768" y="156"/>
                      <a:pt x="763" y="159"/>
                      <a:pt x="766" y="160"/>
                    </a:cubicBezTo>
                    <a:cubicBezTo>
                      <a:pt x="769" y="160"/>
                      <a:pt x="766" y="163"/>
                      <a:pt x="764" y="162"/>
                    </a:cubicBezTo>
                    <a:cubicBezTo>
                      <a:pt x="762" y="162"/>
                      <a:pt x="757" y="166"/>
                      <a:pt x="760" y="165"/>
                    </a:cubicBezTo>
                    <a:cubicBezTo>
                      <a:pt x="763" y="165"/>
                      <a:pt x="764" y="167"/>
                      <a:pt x="763" y="169"/>
                    </a:cubicBezTo>
                    <a:cubicBezTo>
                      <a:pt x="761" y="171"/>
                      <a:pt x="755" y="167"/>
                      <a:pt x="753" y="169"/>
                    </a:cubicBezTo>
                    <a:cubicBezTo>
                      <a:pt x="751" y="170"/>
                      <a:pt x="756" y="173"/>
                      <a:pt x="759" y="172"/>
                    </a:cubicBezTo>
                    <a:cubicBezTo>
                      <a:pt x="762" y="172"/>
                      <a:pt x="764" y="174"/>
                      <a:pt x="764" y="176"/>
                    </a:cubicBezTo>
                    <a:cubicBezTo>
                      <a:pt x="765" y="178"/>
                      <a:pt x="757" y="175"/>
                      <a:pt x="756" y="177"/>
                    </a:cubicBezTo>
                    <a:cubicBezTo>
                      <a:pt x="754" y="178"/>
                      <a:pt x="757" y="179"/>
                      <a:pt x="760" y="180"/>
                    </a:cubicBezTo>
                    <a:cubicBezTo>
                      <a:pt x="763" y="180"/>
                      <a:pt x="761" y="181"/>
                      <a:pt x="764" y="184"/>
                    </a:cubicBezTo>
                    <a:cubicBezTo>
                      <a:pt x="764" y="184"/>
                      <a:pt x="764" y="184"/>
                      <a:pt x="764" y="184"/>
                    </a:cubicBezTo>
                    <a:cubicBezTo>
                      <a:pt x="766" y="186"/>
                      <a:pt x="763" y="187"/>
                      <a:pt x="763" y="189"/>
                    </a:cubicBezTo>
                    <a:cubicBezTo>
                      <a:pt x="763" y="191"/>
                      <a:pt x="760" y="192"/>
                      <a:pt x="760" y="190"/>
                    </a:cubicBezTo>
                    <a:cubicBezTo>
                      <a:pt x="760" y="188"/>
                      <a:pt x="751" y="187"/>
                      <a:pt x="749" y="189"/>
                    </a:cubicBezTo>
                    <a:cubicBezTo>
                      <a:pt x="747" y="192"/>
                      <a:pt x="746" y="193"/>
                      <a:pt x="744" y="191"/>
                    </a:cubicBezTo>
                    <a:cubicBezTo>
                      <a:pt x="742" y="189"/>
                      <a:pt x="735" y="192"/>
                      <a:pt x="727" y="192"/>
                    </a:cubicBezTo>
                    <a:cubicBezTo>
                      <a:pt x="719" y="192"/>
                      <a:pt x="702" y="193"/>
                      <a:pt x="698" y="195"/>
                    </a:cubicBezTo>
                    <a:cubicBezTo>
                      <a:pt x="694" y="196"/>
                      <a:pt x="690" y="202"/>
                      <a:pt x="694" y="206"/>
                    </a:cubicBezTo>
                    <a:cubicBezTo>
                      <a:pt x="698" y="210"/>
                      <a:pt x="694" y="211"/>
                      <a:pt x="694" y="214"/>
                    </a:cubicBezTo>
                    <a:cubicBezTo>
                      <a:pt x="694" y="216"/>
                      <a:pt x="704" y="221"/>
                      <a:pt x="710" y="222"/>
                    </a:cubicBezTo>
                    <a:cubicBezTo>
                      <a:pt x="715" y="222"/>
                      <a:pt x="719" y="229"/>
                      <a:pt x="716" y="233"/>
                    </a:cubicBezTo>
                    <a:cubicBezTo>
                      <a:pt x="713" y="237"/>
                      <a:pt x="703" y="232"/>
                      <a:pt x="697" y="227"/>
                    </a:cubicBezTo>
                    <a:cubicBezTo>
                      <a:pt x="691" y="222"/>
                      <a:pt x="676" y="220"/>
                      <a:pt x="671" y="220"/>
                    </a:cubicBezTo>
                    <a:cubicBezTo>
                      <a:pt x="666" y="220"/>
                      <a:pt x="669" y="216"/>
                      <a:pt x="663" y="216"/>
                    </a:cubicBezTo>
                    <a:cubicBezTo>
                      <a:pt x="657" y="216"/>
                      <a:pt x="652" y="222"/>
                      <a:pt x="656" y="222"/>
                    </a:cubicBezTo>
                    <a:cubicBezTo>
                      <a:pt x="660" y="222"/>
                      <a:pt x="663" y="221"/>
                      <a:pt x="661" y="223"/>
                    </a:cubicBezTo>
                    <a:cubicBezTo>
                      <a:pt x="658" y="225"/>
                      <a:pt x="662" y="225"/>
                      <a:pt x="667" y="227"/>
                    </a:cubicBezTo>
                    <a:cubicBezTo>
                      <a:pt x="672" y="229"/>
                      <a:pt x="663" y="232"/>
                      <a:pt x="657" y="229"/>
                    </a:cubicBezTo>
                    <a:cubicBezTo>
                      <a:pt x="652" y="225"/>
                      <a:pt x="647" y="228"/>
                      <a:pt x="645" y="231"/>
                    </a:cubicBezTo>
                    <a:cubicBezTo>
                      <a:pt x="644" y="234"/>
                      <a:pt x="651" y="241"/>
                      <a:pt x="660" y="243"/>
                    </a:cubicBezTo>
                    <a:cubicBezTo>
                      <a:pt x="669" y="244"/>
                      <a:pt x="666" y="247"/>
                      <a:pt x="670" y="248"/>
                    </a:cubicBezTo>
                    <a:cubicBezTo>
                      <a:pt x="675" y="250"/>
                      <a:pt x="672" y="252"/>
                      <a:pt x="669" y="252"/>
                    </a:cubicBezTo>
                    <a:cubicBezTo>
                      <a:pt x="666" y="252"/>
                      <a:pt x="660" y="247"/>
                      <a:pt x="656" y="245"/>
                    </a:cubicBezTo>
                    <a:cubicBezTo>
                      <a:pt x="651" y="243"/>
                      <a:pt x="639" y="246"/>
                      <a:pt x="637" y="243"/>
                    </a:cubicBezTo>
                    <a:cubicBezTo>
                      <a:pt x="634" y="241"/>
                      <a:pt x="638" y="238"/>
                      <a:pt x="636" y="236"/>
                    </a:cubicBezTo>
                    <a:cubicBezTo>
                      <a:pt x="634" y="234"/>
                      <a:pt x="636" y="230"/>
                      <a:pt x="639" y="225"/>
                    </a:cubicBezTo>
                    <a:cubicBezTo>
                      <a:pt x="642" y="220"/>
                      <a:pt x="638" y="212"/>
                      <a:pt x="634" y="211"/>
                    </a:cubicBezTo>
                    <a:cubicBezTo>
                      <a:pt x="629" y="210"/>
                      <a:pt x="630" y="214"/>
                      <a:pt x="631" y="215"/>
                    </a:cubicBezTo>
                    <a:cubicBezTo>
                      <a:pt x="632" y="217"/>
                      <a:pt x="631" y="223"/>
                      <a:pt x="628" y="227"/>
                    </a:cubicBezTo>
                    <a:cubicBezTo>
                      <a:pt x="625" y="231"/>
                      <a:pt x="614" y="231"/>
                      <a:pt x="614" y="234"/>
                    </a:cubicBezTo>
                    <a:cubicBezTo>
                      <a:pt x="614" y="237"/>
                      <a:pt x="608" y="239"/>
                      <a:pt x="610" y="241"/>
                    </a:cubicBezTo>
                    <a:cubicBezTo>
                      <a:pt x="612" y="243"/>
                      <a:pt x="621" y="254"/>
                      <a:pt x="623" y="257"/>
                    </a:cubicBezTo>
                    <a:cubicBezTo>
                      <a:pt x="624" y="260"/>
                      <a:pt x="615" y="270"/>
                      <a:pt x="616" y="276"/>
                    </a:cubicBezTo>
                    <a:cubicBezTo>
                      <a:pt x="618" y="282"/>
                      <a:pt x="615" y="284"/>
                      <a:pt x="617" y="287"/>
                    </a:cubicBezTo>
                    <a:cubicBezTo>
                      <a:pt x="618" y="290"/>
                      <a:pt x="623" y="287"/>
                      <a:pt x="625" y="289"/>
                    </a:cubicBezTo>
                    <a:cubicBezTo>
                      <a:pt x="628" y="290"/>
                      <a:pt x="632" y="287"/>
                      <a:pt x="638" y="286"/>
                    </a:cubicBezTo>
                    <a:cubicBezTo>
                      <a:pt x="645" y="285"/>
                      <a:pt x="656" y="291"/>
                      <a:pt x="660" y="293"/>
                    </a:cubicBezTo>
                    <a:cubicBezTo>
                      <a:pt x="664" y="295"/>
                      <a:pt x="662" y="298"/>
                      <a:pt x="664" y="302"/>
                    </a:cubicBezTo>
                    <a:cubicBezTo>
                      <a:pt x="666" y="305"/>
                      <a:pt x="659" y="305"/>
                      <a:pt x="659" y="310"/>
                    </a:cubicBezTo>
                    <a:cubicBezTo>
                      <a:pt x="659" y="315"/>
                      <a:pt x="672" y="317"/>
                      <a:pt x="672" y="319"/>
                    </a:cubicBezTo>
                    <a:cubicBezTo>
                      <a:pt x="673" y="320"/>
                      <a:pt x="663" y="319"/>
                      <a:pt x="659" y="318"/>
                    </a:cubicBezTo>
                    <a:cubicBezTo>
                      <a:pt x="656" y="316"/>
                      <a:pt x="655" y="312"/>
                      <a:pt x="654" y="311"/>
                    </a:cubicBezTo>
                    <a:cubicBezTo>
                      <a:pt x="653" y="310"/>
                      <a:pt x="657" y="306"/>
                      <a:pt x="657" y="302"/>
                    </a:cubicBezTo>
                    <a:cubicBezTo>
                      <a:pt x="657" y="299"/>
                      <a:pt x="653" y="297"/>
                      <a:pt x="651" y="295"/>
                    </a:cubicBezTo>
                    <a:cubicBezTo>
                      <a:pt x="650" y="293"/>
                      <a:pt x="647" y="290"/>
                      <a:pt x="644" y="291"/>
                    </a:cubicBezTo>
                    <a:cubicBezTo>
                      <a:pt x="641" y="291"/>
                      <a:pt x="630" y="292"/>
                      <a:pt x="627" y="295"/>
                    </a:cubicBezTo>
                    <a:cubicBezTo>
                      <a:pt x="624" y="298"/>
                      <a:pt x="627" y="307"/>
                      <a:pt x="629" y="311"/>
                    </a:cubicBezTo>
                    <a:cubicBezTo>
                      <a:pt x="631" y="315"/>
                      <a:pt x="620" y="321"/>
                      <a:pt x="620" y="324"/>
                    </a:cubicBezTo>
                    <a:cubicBezTo>
                      <a:pt x="620" y="328"/>
                      <a:pt x="616" y="329"/>
                      <a:pt x="611" y="332"/>
                    </a:cubicBezTo>
                    <a:cubicBezTo>
                      <a:pt x="606" y="334"/>
                      <a:pt x="601" y="336"/>
                      <a:pt x="601" y="341"/>
                    </a:cubicBezTo>
                    <a:cubicBezTo>
                      <a:pt x="601" y="345"/>
                      <a:pt x="594" y="343"/>
                      <a:pt x="591" y="341"/>
                    </a:cubicBezTo>
                    <a:cubicBezTo>
                      <a:pt x="587" y="339"/>
                      <a:pt x="583" y="342"/>
                      <a:pt x="578" y="342"/>
                    </a:cubicBezTo>
                    <a:cubicBezTo>
                      <a:pt x="573" y="342"/>
                      <a:pt x="573" y="337"/>
                      <a:pt x="569" y="339"/>
                    </a:cubicBezTo>
                    <a:cubicBezTo>
                      <a:pt x="565" y="340"/>
                      <a:pt x="562" y="337"/>
                      <a:pt x="563" y="334"/>
                    </a:cubicBezTo>
                    <a:cubicBezTo>
                      <a:pt x="565" y="331"/>
                      <a:pt x="569" y="333"/>
                      <a:pt x="569" y="336"/>
                    </a:cubicBezTo>
                    <a:cubicBezTo>
                      <a:pt x="570" y="338"/>
                      <a:pt x="573" y="337"/>
                      <a:pt x="576" y="335"/>
                    </a:cubicBezTo>
                    <a:cubicBezTo>
                      <a:pt x="579" y="333"/>
                      <a:pt x="578" y="337"/>
                      <a:pt x="582" y="338"/>
                    </a:cubicBezTo>
                    <a:cubicBezTo>
                      <a:pt x="587" y="338"/>
                      <a:pt x="585" y="335"/>
                      <a:pt x="588" y="335"/>
                    </a:cubicBezTo>
                    <a:cubicBezTo>
                      <a:pt x="592" y="336"/>
                      <a:pt x="592" y="335"/>
                      <a:pt x="591" y="333"/>
                    </a:cubicBezTo>
                    <a:cubicBezTo>
                      <a:pt x="590" y="331"/>
                      <a:pt x="594" y="330"/>
                      <a:pt x="596" y="329"/>
                    </a:cubicBezTo>
                    <a:cubicBezTo>
                      <a:pt x="598" y="327"/>
                      <a:pt x="597" y="324"/>
                      <a:pt x="599" y="323"/>
                    </a:cubicBezTo>
                    <a:cubicBezTo>
                      <a:pt x="602" y="321"/>
                      <a:pt x="600" y="319"/>
                      <a:pt x="602" y="319"/>
                    </a:cubicBezTo>
                    <a:cubicBezTo>
                      <a:pt x="605" y="319"/>
                      <a:pt x="606" y="315"/>
                      <a:pt x="608" y="315"/>
                    </a:cubicBezTo>
                    <a:cubicBezTo>
                      <a:pt x="610" y="315"/>
                      <a:pt x="611" y="312"/>
                      <a:pt x="610" y="310"/>
                    </a:cubicBezTo>
                    <a:cubicBezTo>
                      <a:pt x="609" y="308"/>
                      <a:pt x="611" y="303"/>
                      <a:pt x="613" y="302"/>
                    </a:cubicBezTo>
                    <a:cubicBezTo>
                      <a:pt x="615" y="302"/>
                      <a:pt x="615" y="300"/>
                      <a:pt x="613" y="298"/>
                    </a:cubicBezTo>
                    <a:cubicBezTo>
                      <a:pt x="611" y="297"/>
                      <a:pt x="604" y="292"/>
                      <a:pt x="604" y="289"/>
                    </a:cubicBezTo>
                    <a:cubicBezTo>
                      <a:pt x="605" y="285"/>
                      <a:pt x="603" y="280"/>
                      <a:pt x="604" y="277"/>
                    </a:cubicBezTo>
                    <a:cubicBezTo>
                      <a:pt x="605" y="275"/>
                      <a:pt x="604" y="269"/>
                      <a:pt x="604" y="266"/>
                    </a:cubicBezTo>
                    <a:cubicBezTo>
                      <a:pt x="604" y="263"/>
                      <a:pt x="606" y="260"/>
                      <a:pt x="607" y="255"/>
                    </a:cubicBezTo>
                    <a:cubicBezTo>
                      <a:pt x="608" y="249"/>
                      <a:pt x="601" y="243"/>
                      <a:pt x="598" y="242"/>
                    </a:cubicBezTo>
                    <a:cubicBezTo>
                      <a:pt x="594" y="240"/>
                      <a:pt x="596" y="237"/>
                      <a:pt x="601" y="233"/>
                    </a:cubicBezTo>
                    <a:cubicBezTo>
                      <a:pt x="606" y="229"/>
                      <a:pt x="606" y="217"/>
                      <a:pt x="606" y="214"/>
                    </a:cubicBezTo>
                    <a:cubicBezTo>
                      <a:pt x="606" y="211"/>
                      <a:pt x="596" y="209"/>
                      <a:pt x="592" y="209"/>
                    </a:cubicBezTo>
                    <a:cubicBezTo>
                      <a:pt x="588" y="210"/>
                      <a:pt x="574" y="209"/>
                      <a:pt x="571" y="208"/>
                    </a:cubicBezTo>
                    <a:cubicBezTo>
                      <a:pt x="567" y="208"/>
                      <a:pt x="566" y="211"/>
                      <a:pt x="564" y="215"/>
                    </a:cubicBezTo>
                    <a:cubicBezTo>
                      <a:pt x="563" y="218"/>
                      <a:pt x="559" y="223"/>
                      <a:pt x="557" y="231"/>
                    </a:cubicBezTo>
                    <a:cubicBezTo>
                      <a:pt x="555" y="238"/>
                      <a:pt x="546" y="241"/>
                      <a:pt x="542" y="242"/>
                    </a:cubicBezTo>
                    <a:cubicBezTo>
                      <a:pt x="538" y="244"/>
                      <a:pt x="535" y="249"/>
                      <a:pt x="537" y="252"/>
                    </a:cubicBezTo>
                    <a:cubicBezTo>
                      <a:pt x="539" y="255"/>
                      <a:pt x="542" y="253"/>
                      <a:pt x="543" y="254"/>
                    </a:cubicBezTo>
                    <a:cubicBezTo>
                      <a:pt x="545" y="255"/>
                      <a:pt x="543" y="262"/>
                      <a:pt x="542" y="263"/>
                    </a:cubicBezTo>
                    <a:cubicBezTo>
                      <a:pt x="541" y="264"/>
                      <a:pt x="544" y="266"/>
                      <a:pt x="541" y="268"/>
                    </a:cubicBezTo>
                    <a:cubicBezTo>
                      <a:pt x="539" y="270"/>
                      <a:pt x="536" y="274"/>
                      <a:pt x="538" y="276"/>
                    </a:cubicBezTo>
                    <a:cubicBezTo>
                      <a:pt x="539" y="278"/>
                      <a:pt x="547" y="279"/>
                      <a:pt x="551" y="281"/>
                    </a:cubicBezTo>
                    <a:cubicBezTo>
                      <a:pt x="554" y="283"/>
                      <a:pt x="553" y="286"/>
                      <a:pt x="556" y="290"/>
                    </a:cubicBezTo>
                    <a:cubicBezTo>
                      <a:pt x="558" y="293"/>
                      <a:pt x="561" y="291"/>
                      <a:pt x="563" y="293"/>
                    </a:cubicBezTo>
                    <a:cubicBezTo>
                      <a:pt x="564" y="295"/>
                      <a:pt x="558" y="304"/>
                      <a:pt x="556" y="304"/>
                    </a:cubicBezTo>
                    <a:cubicBezTo>
                      <a:pt x="553" y="305"/>
                      <a:pt x="545" y="296"/>
                      <a:pt x="542" y="294"/>
                    </a:cubicBezTo>
                    <a:cubicBezTo>
                      <a:pt x="539" y="292"/>
                      <a:pt x="529" y="288"/>
                      <a:pt x="524" y="286"/>
                    </a:cubicBezTo>
                    <a:cubicBezTo>
                      <a:pt x="519" y="283"/>
                      <a:pt x="514" y="283"/>
                      <a:pt x="509" y="280"/>
                    </a:cubicBezTo>
                    <a:cubicBezTo>
                      <a:pt x="503" y="276"/>
                      <a:pt x="498" y="274"/>
                      <a:pt x="488" y="274"/>
                    </a:cubicBezTo>
                    <a:cubicBezTo>
                      <a:pt x="478" y="274"/>
                      <a:pt x="471" y="272"/>
                      <a:pt x="467" y="272"/>
                    </a:cubicBezTo>
                    <a:cubicBezTo>
                      <a:pt x="464" y="273"/>
                      <a:pt x="465" y="269"/>
                      <a:pt x="459" y="266"/>
                    </a:cubicBezTo>
                    <a:cubicBezTo>
                      <a:pt x="453" y="263"/>
                      <a:pt x="449" y="260"/>
                      <a:pt x="445" y="262"/>
                    </a:cubicBezTo>
                    <a:cubicBezTo>
                      <a:pt x="442" y="263"/>
                      <a:pt x="443" y="270"/>
                      <a:pt x="449" y="271"/>
                    </a:cubicBezTo>
                    <a:cubicBezTo>
                      <a:pt x="454" y="272"/>
                      <a:pt x="451" y="275"/>
                      <a:pt x="457" y="274"/>
                    </a:cubicBezTo>
                    <a:cubicBezTo>
                      <a:pt x="463" y="274"/>
                      <a:pt x="464" y="276"/>
                      <a:pt x="464" y="279"/>
                    </a:cubicBezTo>
                    <a:cubicBezTo>
                      <a:pt x="464" y="283"/>
                      <a:pt x="467" y="286"/>
                      <a:pt x="469" y="289"/>
                    </a:cubicBezTo>
                    <a:cubicBezTo>
                      <a:pt x="472" y="291"/>
                      <a:pt x="470" y="295"/>
                      <a:pt x="466" y="295"/>
                    </a:cubicBezTo>
                    <a:cubicBezTo>
                      <a:pt x="461" y="295"/>
                      <a:pt x="456" y="296"/>
                      <a:pt x="458" y="299"/>
                    </a:cubicBezTo>
                    <a:cubicBezTo>
                      <a:pt x="460" y="302"/>
                      <a:pt x="457" y="303"/>
                      <a:pt x="452" y="301"/>
                    </a:cubicBezTo>
                    <a:cubicBezTo>
                      <a:pt x="448" y="299"/>
                      <a:pt x="450" y="296"/>
                      <a:pt x="452" y="294"/>
                    </a:cubicBezTo>
                    <a:cubicBezTo>
                      <a:pt x="454" y="293"/>
                      <a:pt x="448" y="290"/>
                      <a:pt x="445" y="289"/>
                    </a:cubicBezTo>
                    <a:cubicBezTo>
                      <a:pt x="443" y="288"/>
                      <a:pt x="431" y="297"/>
                      <a:pt x="428" y="298"/>
                    </a:cubicBezTo>
                    <a:cubicBezTo>
                      <a:pt x="425" y="299"/>
                      <a:pt x="417" y="296"/>
                      <a:pt x="409" y="298"/>
                    </a:cubicBezTo>
                    <a:cubicBezTo>
                      <a:pt x="401" y="300"/>
                      <a:pt x="402" y="306"/>
                      <a:pt x="399" y="306"/>
                    </a:cubicBezTo>
                    <a:cubicBezTo>
                      <a:pt x="396" y="305"/>
                      <a:pt x="387" y="306"/>
                      <a:pt x="383" y="304"/>
                    </a:cubicBezTo>
                    <a:cubicBezTo>
                      <a:pt x="380" y="302"/>
                      <a:pt x="383" y="301"/>
                      <a:pt x="386" y="301"/>
                    </a:cubicBezTo>
                    <a:cubicBezTo>
                      <a:pt x="390" y="302"/>
                      <a:pt x="391" y="300"/>
                      <a:pt x="389" y="298"/>
                    </a:cubicBezTo>
                    <a:cubicBezTo>
                      <a:pt x="387" y="296"/>
                      <a:pt x="392" y="292"/>
                      <a:pt x="391" y="290"/>
                    </a:cubicBezTo>
                    <a:cubicBezTo>
                      <a:pt x="391" y="289"/>
                      <a:pt x="378" y="293"/>
                      <a:pt x="376" y="295"/>
                    </a:cubicBezTo>
                    <a:cubicBezTo>
                      <a:pt x="374" y="297"/>
                      <a:pt x="376" y="300"/>
                      <a:pt x="374" y="301"/>
                    </a:cubicBezTo>
                    <a:cubicBezTo>
                      <a:pt x="372" y="302"/>
                      <a:pt x="372" y="299"/>
                      <a:pt x="369" y="298"/>
                    </a:cubicBezTo>
                    <a:cubicBezTo>
                      <a:pt x="366" y="297"/>
                      <a:pt x="347" y="302"/>
                      <a:pt x="343" y="306"/>
                    </a:cubicBezTo>
                    <a:cubicBezTo>
                      <a:pt x="339" y="310"/>
                      <a:pt x="332" y="310"/>
                      <a:pt x="332" y="313"/>
                    </a:cubicBezTo>
                    <a:cubicBezTo>
                      <a:pt x="332" y="315"/>
                      <a:pt x="323" y="315"/>
                      <a:pt x="320" y="316"/>
                    </a:cubicBezTo>
                    <a:cubicBezTo>
                      <a:pt x="316" y="318"/>
                      <a:pt x="319" y="325"/>
                      <a:pt x="317" y="328"/>
                    </a:cubicBezTo>
                    <a:cubicBezTo>
                      <a:pt x="316" y="332"/>
                      <a:pt x="302" y="331"/>
                      <a:pt x="298" y="331"/>
                    </a:cubicBezTo>
                    <a:cubicBezTo>
                      <a:pt x="294" y="331"/>
                      <a:pt x="293" y="323"/>
                      <a:pt x="289" y="322"/>
                    </a:cubicBezTo>
                    <a:cubicBezTo>
                      <a:pt x="286" y="322"/>
                      <a:pt x="288" y="317"/>
                      <a:pt x="289" y="315"/>
                    </a:cubicBezTo>
                    <a:cubicBezTo>
                      <a:pt x="290" y="313"/>
                      <a:pt x="293" y="315"/>
                      <a:pt x="297" y="312"/>
                    </a:cubicBezTo>
                    <a:cubicBezTo>
                      <a:pt x="301" y="309"/>
                      <a:pt x="305" y="313"/>
                      <a:pt x="307" y="312"/>
                    </a:cubicBezTo>
                    <a:cubicBezTo>
                      <a:pt x="308" y="310"/>
                      <a:pt x="300" y="305"/>
                      <a:pt x="300" y="301"/>
                    </a:cubicBezTo>
                    <a:cubicBezTo>
                      <a:pt x="299" y="297"/>
                      <a:pt x="291" y="295"/>
                      <a:pt x="286" y="297"/>
                    </a:cubicBezTo>
                    <a:cubicBezTo>
                      <a:pt x="281" y="298"/>
                      <a:pt x="275" y="297"/>
                      <a:pt x="272" y="295"/>
                    </a:cubicBezTo>
                    <a:cubicBezTo>
                      <a:pt x="268" y="294"/>
                      <a:pt x="268" y="298"/>
                      <a:pt x="274" y="300"/>
                    </a:cubicBezTo>
                    <a:cubicBezTo>
                      <a:pt x="279" y="301"/>
                      <a:pt x="276" y="305"/>
                      <a:pt x="277" y="307"/>
                    </a:cubicBezTo>
                    <a:cubicBezTo>
                      <a:pt x="278" y="310"/>
                      <a:pt x="276" y="316"/>
                      <a:pt x="273" y="320"/>
                    </a:cubicBezTo>
                    <a:cubicBezTo>
                      <a:pt x="270" y="324"/>
                      <a:pt x="272" y="324"/>
                      <a:pt x="276" y="324"/>
                    </a:cubicBezTo>
                    <a:cubicBezTo>
                      <a:pt x="281" y="324"/>
                      <a:pt x="280" y="330"/>
                      <a:pt x="280" y="334"/>
                    </a:cubicBezTo>
                    <a:cubicBezTo>
                      <a:pt x="280" y="338"/>
                      <a:pt x="277" y="339"/>
                      <a:pt x="277" y="343"/>
                    </a:cubicBezTo>
                    <a:cubicBezTo>
                      <a:pt x="277" y="346"/>
                      <a:pt x="273" y="341"/>
                      <a:pt x="272" y="342"/>
                    </a:cubicBezTo>
                    <a:cubicBezTo>
                      <a:pt x="271" y="344"/>
                      <a:pt x="269" y="342"/>
                      <a:pt x="269" y="339"/>
                    </a:cubicBezTo>
                    <a:cubicBezTo>
                      <a:pt x="268" y="336"/>
                      <a:pt x="261" y="338"/>
                      <a:pt x="257" y="337"/>
                    </a:cubicBezTo>
                    <a:cubicBezTo>
                      <a:pt x="254" y="336"/>
                      <a:pt x="252" y="338"/>
                      <a:pt x="250" y="340"/>
                    </a:cubicBezTo>
                    <a:cubicBezTo>
                      <a:pt x="248" y="343"/>
                      <a:pt x="243" y="344"/>
                      <a:pt x="240" y="345"/>
                    </a:cubicBezTo>
                    <a:cubicBezTo>
                      <a:pt x="237" y="345"/>
                      <a:pt x="232" y="351"/>
                      <a:pt x="229" y="353"/>
                    </a:cubicBezTo>
                    <a:cubicBezTo>
                      <a:pt x="226" y="355"/>
                      <a:pt x="226" y="358"/>
                      <a:pt x="230" y="362"/>
                    </a:cubicBezTo>
                    <a:cubicBezTo>
                      <a:pt x="234" y="366"/>
                      <a:pt x="235" y="369"/>
                      <a:pt x="235" y="371"/>
                    </a:cubicBezTo>
                    <a:cubicBezTo>
                      <a:pt x="234" y="373"/>
                      <a:pt x="223" y="373"/>
                      <a:pt x="221" y="370"/>
                    </a:cubicBezTo>
                    <a:cubicBezTo>
                      <a:pt x="219" y="368"/>
                      <a:pt x="212" y="367"/>
                      <a:pt x="210" y="368"/>
                    </a:cubicBezTo>
                    <a:cubicBezTo>
                      <a:pt x="207" y="368"/>
                      <a:pt x="200" y="360"/>
                      <a:pt x="197" y="360"/>
                    </a:cubicBezTo>
                    <a:cubicBezTo>
                      <a:pt x="193" y="360"/>
                      <a:pt x="191" y="364"/>
                      <a:pt x="190" y="366"/>
                    </a:cubicBezTo>
                    <a:cubicBezTo>
                      <a:pt x="189" y="369"/>
                      <a:pt x="192" y="369"/>
                      <a:pt x="193" y="373"/>
                    </a:cubicBezTo>
                    <a:cubicBezTo>
                      <a:pt x="195" y="377"/>
                      <a:pt x="201" y="377"/>
                      <a:pt x="204" y="377"/>
                    </a:cubicBezTo>
                    <a:cubicBezTo>
                      <a:pt x="207" y="377"/>
                      <a:pt x="206" y="382"/>
                      <a:pt x="205" y="384"/>
                    </a:cubicBezTo>
                    <a:cubicBezTo>
                      <a:pt x="204" y="386"/>
                      <a:pt x="198" y="387"/>
                      <a:pt x="197" y="385"/>
                    </a:cubicBezTo>
                    <a:cubicBezTo>
                      <a:pt x="195" y="383"/>
                      <a:pt x="188" y="385"/>
                      <a:pt x="188" y="382"/>
                    </a:cubicBezTo>
                    <a:cubicBezTo>
                      <a:pt x="188" y="380"/>
                      <a:pt x="183" y="376"/>
                      <a:pt x="178" y="376"/>
                    </a:cubicBezTo>
                    <a:cubicBezTo>
                      <a:pt x="172" y="377"/>
                      <a:pt x="171" y="374"/>
                      <a:pt x="172" y="370"/>
                    </a:cubicBezTo>
                    <a:cubicBezTo>
                      <a:pt x="172" y="366"/>
                      <a:pt x="169" y="364"/>
                      <a:pt x="169" y="362"/>
                    </a:cubicBezTo>
                    <a:cubicBezTo>
                      <a:pt x="169" y="360"/>
                      <a:pt x="167" y="356"/>
                      <a:pt x="169" y="354"/>
                    </a:cubicBezTo>
                    <a:cubicBezTo>
                      <a:pt x="172" y="353"/>
                      <a:pt x="170" y="350"/>
                      <a:pt x="170" y="347"/>
                    </a:cubicBezTo>
                    <a:cubicBezTo>
                      <a:pt x="170" y="345"/>
                      <a:pt x="166" y="341"/>
                      <a:pt x="162" y="341"/>
                    </a:cubicBezTo>
                    <a:cubicBezTo>
                      <a:pt x="157" y="341"/>
                      <a:pt x="158" y="337"/>
                      <a:pt x="155" y="336"/>
                    </a:cubicBezTo>
                    <a:cubicBezTo>
                      <a:pt x="151" y="335"/>
                      <a:pt x="144" y="329"/>
                      <a:pt x="144" y="327"/>
                    </a:cubicBezTo>
                    <a:cubicBezTo>
                      <a:pt x="143" y="324"/>
                      <a:pt x="138" y="324"/>
                      <a:pt x="140" y="323"/>
                    </a:cubicBezTo>
                    <a:cubicBezTo>
                      <a:pt x="142" y="322"/>
                      <a:pt x="146" y="323"/>
                      <a:pt x="149" y="326"/>
                    </a:cubicBezTo>
                    <a:cubicBezTo>
                      <a:pt x="152" y="329"/>
                      <a:pt x="157" y="332"/>
                      <a:pt x="164" y="333"/>
                    </a:cubicBezTo>
                    <a:cubicBezTo>
                      <a:pt x="172" y="334"/>
                      <a:pt x="175" y="338"/>
                      <a:pt x="184" y="339"/>
                    </a:cubicBezTo>
                    <a:cubicBezTo>
                      <a:pt x="193" y="341"/>
                      <a:pt x="198" y="342"/>
                      <a:pt x="210" y="344"/>
                    </a:cubicBezTo>
                    <a:cubicBezTo>
                      <a:pt x="223" y="345"/>
                      <a:pt x="240" y="333"/>
                      <a:pt x="243" y="329"/>
                    </a:cubicBezTo>
                    <a:cubicBezTo>
                      <a:pt x="247" y="326"/>
                      <a:pt x="242" y="319"/>
                      <a:pt x="242" y="316"/>
                    </a:cubicBezTo>
                    <a:cubicBezTo>
                      <a:pt x="242" y="313"/>
                      <a:pt x="236" y="313"/>
                      <a:pt x="236" y="311"/>
                    </a:cubicBezTo>
                    <a:cubicBezTo>
                      <a:pt x="235" y="309"/>
                      <a:pt x="231" y="305"/>
                      <a:pt x="226" y="305"/>
                    </a:cubicBezTo>
                    <a:cubicBezTo>
                      <a:pt x="221" y="305"/>
                      <a:pt x="221" y="300"/>
                      <a:pt x="217" y="300"/>
                    </a:cubicBezTo>
                    <a:cubicBezTo>
                      <a:pt x="213" y="300"/>
                      <a:pt x="210" y="298"/>
                      <a:pt x="200" y="292"/>
                    </a:cubicBezTo>
                    <a:cubicBezTo>
                      <a:pt x="190" y="285"/>
                      <a:pt x="177" y="280"/>
                      <a:pt x="174" y="281"/>
                    </a:cubicBezTo>
                    <a:cubicBezTo>
                      <a:pt x="172" y="283"/>
                      <a:pt x="170" y="283"/>
                      <a:pt x="168" y="281"/>
                    </a:cubicBezTo>
                    <a:cubicBezTo>
                      <a:pt x="167" y="278"/>
                      <a:pt x="163" y="279"/>
                      <a:pt x="160" y="281"/>
                    </a:cubicBezTo>
                    <a:cubicBezTo>
                      <a:pt x="157" y="283"/>
                      <a:pt x="155" y="279"/>
                      <a:pt x="150" y="280"/>
                    </a:cubicBezTo>
                    <a:cubicBezTo>
                      <a:pt x="145" y="281"/>
                      <a:pt x="142" y="278"/>
                      <a:pt x="143" y="276"/>
                    </a:cubicBezTo>
                    <a:cubicBezTo>
                      <a:pt x="145" y="275"/>
                      <a:pt x="152" y="276"/>
                      <a:pt x="152" y="274"/>
                    </a:cubicBezTo>
                    <a:cubicBezTo>
                      <a:pt x="151" y="271"/>
                      <a:pt x="149" y="274"/>
                      <a:pt x="144" y="271"/>
                    </a:cubicBezTo>
                    <a:cubicBezTo>
                      <a:pt x="140" y="268"/>
                      <a:pt x="137" y="270"/>
                      <a:pt x="136" y="272"/>
                    </a:cubicBezTo>
                    <a:cubicBezTo>
                      <a:pt x="135" y="275"/>
                      <a:pt x="132" y="274"/>
                      <a:pt x="129" y="272"/>
                    </a:cubicBezTo>
                    <a:cubicBezTo>
                      <a:pt x="129" y="272"/>
                      <a:pt x="129" y="271"/>
                      <a:pt x="129" y="271"/>
                    </a:cubicBezTo>
                    <a:cubicBezTo>
                      <a:pt x="128" y="275"/>
                      <a:pt x="125" y="276"/>
                      <a:pt x="123" y="275"/>
                    </a:cubicBezTo>
                    <a:cubicBezTo>
                      <a:pt x="120" y="275"/>
                      <a:pt x="117" y="280"/>
                      <a:pt x="114" y="280"/>
                    </a:cubicBezTo>
                    <a:cubicBezTo>
                      <a:pt x="110" y="280"/>
                      <a:pt x="107" y="283"/>
                      <a:pt x="106" y="286"/>
                    </a:cubicBezTo>
                    <a:cubicBezTo>
                      <a:pt x="105" y="289"/>
                      <a:pt x="102" y="288"/>
                      <a:pt x="102" y="290"/>
                    </a:cubicBezTo>
                    <a:cubicBezTo>
                      <a:pt x="102" y="292"/>
                      <a:pt x="102" y="294"/>
                      <a:pt x="100" y="296"/>
                    </a:cubicBezTo>
                    <a:cubicBezTo>
                      <a:pt x="98" y="298"/>
                      <a:pt x="100" y="299"/>
                      <a:pt x="102" y="302"/>
                    </a:cubicBezTo>
                    <a:cubicBezTo>
                      <a:pt x="103" y="305"/>
                      <a:pt x="107" y="305"/>
                      <a:pt x="109" y="306"/>
                    </a:cubicBezTo>
                    <a:cubicBezTo>
                      <a:pt x="110" y="307"/>
                      <a:pt x="117" y="312"/>
                      <a:pt x="117" y="314"/>
                    </a:cubicBezTo>
                    <a:cubicBezTo>
                      <a:pt x="117" y="316"/>
                      <a:pt x="112" y="321"/>
                      <a:pt x="110" y="323"/>
                    </a:cubicBezTo>
                    <a:cubicBezTo>
                      <a:pt x="108" y="324"/>
                      <a:pt x="105" y="327"/>
                      <a:pt x="106" y="329"/>
                    </a:cubicBezTo>
                    <a:cubicBezTo>
                      <a:pt x="108" y="331"/>
                      <a:pt x="113" y="340"/>
                      <a:pt x="117" y="346"/>
                    </a:cubicBezTo>
                    <a:cubicBezTo>
                      <a:pt x="121" y="353"/>
                      <a:pt x="116" y="350"/>
                      <a:pt x="113" y="353"/>
                    </a:cubicBezTo>
                    <a:cubicBezTo>
                      <a:pt x="111" y="356"/>
                      <a:pt x="114" y="360"/>
                      <a:pt x="115" y="362"/>
                    </a:cubicBezTo>
                    <a:cubicBezTo>
                      <a:pt x="116" y="364"/>
                      <a:pt x="112" y="363"/>
                      <a:pt x="112" y="365"/>
                    </a:cubicBezTo>
                    <a:cubicBezTo>
                      <a:pt x="113" y="367"/>
                      <a:pt x="118" y="367"/>
                      <a:pt x="118" y="369"/>
                    </a:cubicBezTo>
                    <a:cubicBezTo>
                      <a:pt x="118" y="370"/>
                      <a:pt x="115" y="372"/>
                      <a:pt x="116" y="374"/>
                    </a:cubicBezTo>
                    <a:cubicBezTo>
                      <a:pt x="118" y="377"/>
                      <a:pt x="122" y="377"/>
                      <a:pt x="122" y="380"/>
                    </a:cubicBezTo>
                    <a:cubicBezTo>
                      <a:pt x="123" y="384"/>
                      <a:pt x="115" y="384"/>
                      <a:pt x="115" y="387"/>
                    </a:cubicBezTo>
                    <a:cubicBezTo>
                      <a:pt x="116" y="389"/>
                      <a:pt x="125" y="393"/>
                      <a:pt x="130" y="398"/>
                    </a:cubicBezTo>
                    <a:cubicBezTo>
                      <a:pt x="134" y="403"/>
                      <a:pt x="134" y="404"/>
                      <a:pt x="133" y="407"/>
                    </a:cubicBezTo>
                    <a:cubicBezTo>
                      <a:pt x="131" y="412"/>
                      <a:pt x="119" y="417"/>
                      <a:pt x="116" y="423"/>
                    </a:cubicBezTo>
                    <a:cubicBezTo>
                      <a:pt x="113" y="429"/>
                      <a:pt x="103" y="432"/>
                      <a:pt x="99" y="437"/>
                    </a:cubicBezTo>
                    <a:cubicBezTo>
                      <a:pt x="97" y="438"/>
                      <a:pt x="95" y="441"/>
                      <a:pt x="93" y="443"/>
                    </a:cubicBezTo>
                    <a:cubicBezTo>
                      <a:pt x="95" y="443"/>
                      <a:pt x="97" y="442"/>
                      <a:pt x="98" y="442"/>
                    </a:cubicBezTo>
                    <a:cubicBezTo>
                      <a:pt x="101" y="440"/>
                      <a:pt x="102" y="447"/>
                      <a:pt x="105" y="449"/>
                    </a:cubicBezTo>
                    <a:cubicBezTo>
                      <a:pt x="108" y="451"/>
                      <a:pt x="113" y="449"/>
                      <a:pt x="115" y="451"/>
                    </a:cubicBezTo>
                    <a:cubicBezTo>
                      <a:pt x="117" y="453"/>
                      <a:pt x="113" y="453"/>
                      <a:pt x="110" y="453"/>
                    </a:cubicBezTo>
                    <a:cubicBezTo>
                      <a:pt x="106" y="452"/>
                      <a:pt x="105" y="454"/>
                      <a:pt x="99" y="456"/>
                    </a:cubicBezTo>
                    <a:cubicBezTo>
                      <a:pt x="94" y="458"/>
                      <a:pt x="95" y="459"/>
                      <a:pt x="93" y="461"/>
                    </a:cubicBezTo>
                    <a:cubicBezTo>
                      <a:pt x="96" y="465"/>
                      <a:pt x="92" y="465"/>
                      <a:pt x="91" y="468"/>
                    </a:cubicBezTo>
                    <a:cubicBezTo>
                      <a:pt x="89" y="471"/>
                      <a:pt x="87" y="472"/>
                      <a:pt x="87" y="474"/>
                    </a:cubicBezTo>
                    <a:cubicBezTo>
                      <a:pt x="87" y="476"/>
                      <a:pt x="88" y="477"/>
                      <a:pt x="88" y="480"/>
                    </a:cubicBezTo>
                    <a:cubicBezTo>
                      <a:pt x="88" y="483"/>
                      <a:pt x="89" y="484"/>
                      <a:pt x="90" y="486"/>
                    </a:cubicBezTo>
                    <a:cubicBezTo>
                      <a:pt x="92" y="489"/>
                      <a:pt x="89" y="489"/>
                      <a:pt x="87" y="490"/>
                    </a:cubicBezTo>
                    <a:cubicBezTo>
                      <a:pt x="86" y="491"/>
                      <a:pt x="87" y="494"/>
                      <a:pt x="89" y="496"/>
                    </a:cubicBezTo>
                    <a:cubicBezTo>
                      <a:pt x="91" y="498"/>
                      <a:pt x="91" y="501"/>
                      <a:pt x="90" y="502"/>
                    </a:cubicBezTo>
                    <a:cubicBezTo>
                      <a:pt x="89" y="504"/>
                      <a:pt x="92" y="507"/>
                      <a:pt x="94" y="509"/>
                    </a:cubicBezTo>
                    <a:cubicBezTo>
                      <a:pt x="95" y="511"/>
                      <a:pt x="95" y="515"/>
                      <a:pt x="97" y="517"/>
                    </a:cubicBezTo>
                    <a:cubicBezTo>
                      <a:pt x="98" y="518"/>
                      <a:pt x="100" y="519"/>
                      <a:pt x="103" y="518"/>
                    </a:cubicBezTo>
                    <a:cubicBezTo>
                      <a:pt x="105" y="518"/>
                      <a:pt x="107" y="519"/>
                      <a:pt x="108" y="521"/>
                    </a:cubicBezTo>
                    <a:cubicBezTo>
                      <a:pt x="110" y="523"/>
                      <a:pt x="112" y="522"/>
                      <a:pt x="114" y="521"/>
                    </a:cubicBezTo>
                    <a:cubicBezTo>
                      <a:pt x="117" y="520"/>
                      <a:pt x="123" y="523"/>
                      <a:pt x="125" y="524"/>
                    </a:cubicBezTo>
                    <a:cubicBezTo>
                      <a:pt x="126" y="525"/>
                      <a:pt x="126" y="529"/>
                      <a:pt x="126" y="532"/>
                    </a:cubicBezTo>
                    <a:cubicBezTo>
                      <a:pt x="126" y="535"/>
                      <a:pt x="124" y="538"/>
                      <a:pt x="127" y="540"/>
                    </a:cubicBezTo>
                    <a:cubicBezTo>
                      <a:pt x="130" y="542"/>
                      <a:pt x="129" y="546"/>
                      <a:pt x="132" y="547"/>
                    </a:cubicBezTo>
                    <a:cubicBezTo>
                      <a:pt x="136" y="548"/>
                      <a:pt x="137" y="553"/>
                      <a:pt x="139" y="553"/>
                    </a:cubicBezTo>
                    <a:cubicBezTo>
                      <a:pt x="141" y="554"/>
                      <a:pt x="145" y="557"/>
                      <a:pt x="145" y="559"/>
                    </a:cubicBezTo>
                    <a:cubicBezTo>
                      <a:pt x="146" y="561"/>
                      <a:pt x="142" y="563"/>
                      <a:pt x="139" y="564"/>
                    </a:cubicBezTo>
                    <a:cubicBezTo>
                      <a:pt x="137" y="565"/>
                      <a:pt x="133" y="561"/>
                      <a:pt x="131" y="563"/>
                    </a:cubicBezTo>
                    <a:cubicBezTo>
                      <a:pt x="130" y="565"/>
                      <a:pt x="132" y="568"/>
                      <a:pt x="133" y="573"/>
                    </a:cubicBezTo>
                    <a:cubicBezTo>
                      <a:pt x="134" y="579"/>
                      <a:pt x="135" y="579"/>
                      <a:pt x="138" y="579"/>
                    </a:cubicBezTo>
                    <a:cubicBezTo>
                      <a:pt x="140" y="579"/>
                      <a:pt x="141" y="578"/>
                      <a:pt x="143" y="577"/>
                    </a:cubicBezTo>
                    <a:cubicBezTo>
                      <a:pt x="145" y="576"/>
                      <a:pt x="149" y="577"/>
                      <a:pt x="151" y="576"/>
                    </a:cubicBezTo>
                    <a:cubicBezTo>
                      <a:pt x="152" y="576"/>
                      <a:pt x="159" y="575"/>
                      <a:pt x="160" y="577"/>
                    </a:cubicBezTo>
                    <a:cubicBezTo>
                      <a:pt x="161" y="579"/>
                      <a:pt x="162" y="584"/>
                      <a:pt x="161" y="586"/>
                    </a:cubicBezTo>
                    <a:cubicBezTo>
                      <a:pt x="160" y="588"/>
                      <a:pt x="163" y="590"/>
                      <a:pt x="164" y="592"/>
                    </a:cubicBezTo>
                    <a:cubicBezTo>
                      <a:pt x="165" y="595"/>
                      <a:pt x="170" y="593"/>
                      <a:pt x="172" y="594"/>
                    </a:cubicBezTo>
                    <a:cubicBezTo>
                      <a:pt x="174" y="595"/>
                      <a:pt x="178" y="600"/>
                      <a:pt x="177" y="603"/>
                    </a:cubicBezTo>
                    <a:cubicBezTo>
                      <a:pt x="176" y="605"/>
                      <a:pt x="180" y="606"/>
                      <a:pt x="181" y="605"/>
                    </a:cubicBezTo>
                    <a:cubicBezTo>
                      <a:pt x="183" y="604"/>
                      <a:pt x="185" y="606"/>
                      <a:pt x="187" y="608"/>
                    </a:cubicBezTo>
                    <a:cubicBezTo>
                      <a:pt x="189" y="609"/>
                      <a:pt x="191" y="608"/>
                      <a:pt x="193" y="607"/>
                    </a:cubicBezTo>
                    <a:cubicBezTo>
                      <a:pt x="195" y="606"/>
                      <a:pt x="198" y="605"/>
                      <a:pt x="199" y="607"/>
                    </a:cubicBezTo>
                    <a:cubicBezTo>
                      <a:pt x="200" y="608"/>
                      <a:pt x="204" y="612"/>
                      <a:pt x="204" y="613"/>
                    </a:cubicBezTo>
                    <a:cubicBezTo>
                      <a:pt x="204" y="614"/>
                      <a:pt x="210" y="613"/>
                      <a:pt x="213" y="614"/>
                    </a:cubicBezTo>
                    <a:cubicBezTo>
                      <a:pt x="216" y="616"/>
                      <a:pt x="219" y="615"/>
                      <a:pt x="223" y="617"/>
                    </a:cubicBezTo>
                    <a:cubicBezTo>
                      <a:pt x="226" y="618"/>
                      <a:pt x="229" y="619"/>
                      <a:pt x="229" y="621"/>
                    </a:cubicBezTo>
                    <a:cubicBezTo>
                      <a:pt x="229" y="623"/>
                      <a:pt x="226" y="624"/>
                      <a:pt x="226" y="625"/>
                    </a:cubicBezTo>
                    <a:cubicBezTo>
                      <a:pt x="226" y="626"/>
                      <a:pt x="229" y="627"/>
                      <a:pt x="229" y="629"/>
                    </a:cubicBezTo>
                    <a:cubicBezTo>
                      <a:pt x="229" y="630"/>
                      <a:pt x="225" y="630"/>
                      <a:pt x="225" y="631"/>
                    </a:cubicBezTo>
                    <a:cubicBezTo>
                      <a:pt x="224" y="633"/>
                      <a:pt x="227" y="634"/>
                      <a:pt x="227" y="636"/>
                    </a:cubicBezTo>
                    <a:cubicBezTo>
                      <a:pt x="228" y="637"/>
                      <a:pt x="225" y="641"/>
                      <a:pt x="225" y="642"/>
                    </a:cubicBezTo>
                    <a:cubicBezTo>
                      <a:pt x="225" y="644"/>
                      <a:pt x="218" y="642"/>
                      <a:pt x="216" y="642"/>
                    </a:cubicBezTo>
                    <a:cubicBezTo>
                      <a:pt x="214" y="642"/>
                      <a:pt x="209" y="648"/>
                      <a:pt x="207" y="648"/>
                    </a:cubicBezTo>
                    <a:cubicBezTo>
                      <a:pt x="206" y="648"/>
                      <a:pt x="206" y="651"/>
                      <a:pt x="207" y="654"/>
                    </a:cubicBezTo>
                    <a:cubicBezTo>
                      <a:pt x="212" y="652"/>
                      <a:pt x="218" y="652"/>
                      <a:pt x="218" y="653"/>
                    </a:cubicBezTo>
                    <a:cubicBezTo>
                      <a:pt x="219" y="655"/>
                      <a:pt x="207" y="661"/>
                      <a:pt x="204" y="661"/>
                    </a:cubicBezTo>
                    <a:cubicBezTo>
                      <a:pt x="202" y="662"/>
                      <a:pt x="209" y="666"/>
                      <a:pt x="209" y="668"/>
                    </a:cubicBezTo>
                    <a:cubicBezTo>
                      <a:pt x="209" y="670"/>
                      <a:pt x="201" y="670"/>
                      <a:pt x="202" y="674"/>
                    </a:cubicBezTo>
                    <a:cubicBezTo>
                      <a:pt x="203" y="678"/>
                      <a:pt x="200" y="679"/>
                      <a:pt x="196" y="679"/>
                    </a:cubicBezTo>
                    <a:cubicBezTo>
                      <a:pt x="192" y="679"/>
                      <a:pt x="191" y="681"/>
                      <a:pt x="193" y="682"/>
                    </a:cubicBezTo>
                    <a:cubicBezTo>
                      <a:pt x="195" y="682"/>
                      <a:pt x="195" y="687"/>
                      <a:pt x="202" y="689"/>
                    </a:cubicBezTo>
                    <a:cubicBezTo>
                      <a:pt x="209" y="691"/>
                      <a:pt x="217" y="697"/>
                      <a:pt x="223" y="704"/>
                    </a:cubicBezTo>
                    <a:cubicBezTo>
                      <a:pt x="224" y="705"/>
                      <a:pt x="225" y="706"/>
                      <a:pt x="226" y="706"/>
                    </a:cubicBezTo>
                    <a:cubicBezTo>
                      <a:pt x="227" y="705"/>
                      <a:pt x="229" y="705"/>
                      <a:pt x="230" y="704"/>
                    </a:cubicBezTo>
                    <a:cubicBezTo>
                      <a:pt x="233" y="704"/>
                      <a:pt x="240" y="706"/>
                      <a:pt x="243" y="708"/>
                    </a:cubicBezTo>
                    <a:cubicBezTo>
                      <a:pt x="247" y="711"/>
                      <a:pt x="259" y="708"/>
                      <a:pt x="261" y="710"/>
                    </a:cubicBezTo>
                    <a:cubicBezTo>
                      <a:pt x="262" y="712"/>
                      <a:pt x="265" y="714"/>
                      <a:pt x="268" y="714"/>
                    </a:cubicBezTo>
                    <a:cubicBezTo>
                      <a:pt x="270" y="714"/>
                      <a:pt x="273" y="719"/>
                      <a:pt x="275" y="718"/>
                    </a:cubicBezTo>
                    <a:cubicBezTo>
                      <a:pt x="277" y="716"/>
                      <a:pt x="284" y="716"/>
                      <a:pt x="286" y="716"/>
                    </a:cubicBezTo>
                    <a:cubicBezTo>
                      <a:pt x="288" y="716"/>
                      <a:pt x="288" y="718"/>
                      <a:pt x="290" y="718"/>
                    </a:cubicBezTo>
                    <a:cubicBezTo>
                      <a:pt x="292" y="718"/>
                      <a:pt x="292" y="725"/>
                      <a:pt x="294" y="725"/>
                    </a:cubicBezTo>
                    <a:cubicBezTo>
                      <a:pt x="295" y="724"/>
                      <a:pt x="301" y="729"/>
                      <a:pt x="304" y="730"/>
                    </a:cubicBezTo>
                    <a:cubicBezTo>
                      <a:pt x="308" y="730"/>
                      <a:pt x="311" y="736"/>
                      <a:pt x="313" y="736"/>
                    </a:cubicBezTo>
                    <a:cubicBezTo>
                      <a:pt x="314" y="735"/>
                      <a:pt x="317" y="738"/>
                      <a:pt x="318" y="736"/>
                    </a:cubicBezTo>
                    <a:cubicBezTo>
                      <a:pt x="319" y="734"/>
                      <a:pt x="324" y="735"/>
                      <a:pt x="325" y="731"/>
                    </a:cubicBezTo>
                    <a:cubicBezTo>
                      <a:pt x="319" y="723"/>
                      <a:pt x="312" y="714"/>
                      <a:pt x="312" y="711"/>
                    </a:cubicBezTo>
                    <a:cubicBezTo>
                      <a:pt x="313" y="705"/>
                      <a:pt x="315" y="702"/>
                      <a:pt x="308" y="696"/>
                    </a:cubicBezTo>
                    <a:cubicBezTo>
                      <a:pt x="301" y="690"/>
                      <a:pt x="309" y="686"/>
                      <a:pt x="314" y="679"/>
                    </a:cubicBezTo>
                    <a:cubicBezTo>
                      <a:pt x="318" y="674"/>
                      <a:pt x="327" y="671"/>
                      <a:pt x="334" y="667"/>
                    </a:cubicBezTo>
                    <a:cubicBezTo>
                      <a:pt x="332" y="666"/>
                      <a:pt x="331" y="665"/>
                      <a:pt x="330" y="665"/>
                    </a:cubicBezTo>
                    <a:cubicBezTo>
                      <a:pt x="325" y="663"/>
                      <a:pt x="324" y="661"/>
                      <a:pt x="327" y="660"/>
                    </a:cubicBezTo>
                    <a:cubicBezTo>
                      <a:pt x="331" y="659"/>
                      <a:pt x="329" y="657"/>
                      <a:pt x="326" y="653"/>
                    </a:cubicBezTo>
                    <a:cubicBezTo>
                      <a:pt x="322" y="649"/>
                      <a:pt x="321" y="645"/>
                      <a:pt x="319" y="645"/>
                    </a:cubicBezTo>
                    <a:cubicBezTo>
                      <a:pt x="317" y="645"/>
                      <a:pt x="314" y="644"/>
                      <a:pt x="311" y="645"/>
                    </a:cubicBezTo>
                    <a:cubicBezTo>
                      <a:pt x="308" y="646"/>
                      <a:pt x="308" y="643"/>
                      <a:pt x="309" y="639"/>
                    </a:cubicBezTo>
                    <a:cubicBezTo>
                      <a:pt x="309" y="636"/>
                      <a:pt x="303" y="636"/>
                      <a:pt x="302" y="635"/>
                    </a:cubicBezTo>
                    <a:cubicBezTo>
                      <a:pt x="301" y="633"/>
                      <a:pt x="304" y="628"/>
                      <a:pt x="305" y="628"/>
                    </a:cubicBezTo>
                    <a:cubicBezTo>
                      <a:pt x="306" y="627"/>
                      <a:pt x="309" y="626"/>
                      <a:pt x="309" y="624"/>
                    </a:cubicBezTo>
                    <a:cubicBezTo>
                      <a:pt x="309" y="623"/>
                      <a:pt x="303" y="622"/>
                      <a:pt x="305" y="619"/>
                    </a:cubicBezTo>
                    <a:cubicBezTo>
                      <a:pt x="307" y="615"/>
                      <a:pt x="311" y="615"/>
                      <a:pt x="311" y="612"/>
                    </a:cubicBezTo>
                    <a:cubicBezTo>
                      <a:pt x="311" y="608"/>
                      <a:pt x="314" y="605"/>
                      <a:pt x="318" y="608"/>
                    </a:cubicBezTo>
                    <a:cubicBezTo>
                      <a:pt x="321" y="610"/>
                      <a:pt x="323" y="617"/>
                      <a:pt x="327" y="615"/>
                    </a:cubicBezTo>
                    <a:cubicBezTo>
                      <a:pt x="331" y="614"/>
                      <a:pt x="328" y="610"/>
                      <a:pt x="328" y="608"/>
                    </a:cubicBezTo>
                    <a:cubicBezTo>
                      <a:pt x="327" y="606"/>
                      <a:pt x="326" y="603"/>
                      <a:pt x="331" y="602"/>
                    </a:cubicBezTo>
                    <a:cubicBezTo>
                      <a:pt x="335" y="601"/>
                      <a:pt x="333" y="597"/>
                      <a:pt x="337" y="597"/>
                    </a:cubicBezTo>
                    <a:cubicBezTo>
                      <a:pt x="340" y="597"/>
                      <a:pt x="347" y="592"/>
                      <a:pt x="349" y="591"/>
                    </a:cubicBezTo>
                    <a:cubicBezTo>
                      <a:pt x="351" y="590"/>
                      <a:pt x="355" y="588"/>
                      <a:pt x="357" y="589"/>
                    </a:cubicBezTo>
                    <a:cubicBezTo>
                      <a:pt x="359" y="590"/>
                      <a:pt x="362" y="592"/>
                      <a:pt x="363" y="589"/>
                    </a:cubicBezTo>
                    <a:cubicBezTo>
                      <a:pt x="365" y="585"/>
                      <a:pt x="371" y="587"/>
                      <a:pt x="371" y="589"/>
                    </a:cubicBezTo>
                    <a:cubicBezTo>
                      <a:pt x="372" y="591"/>
                      <a:pt x="381" y="591"/>
                      <a:pt x="384" y="593"/>
                    </a:cubicBezTo>
                    <a:cubicBezTo>
                      <a:pt x="387" y="595"/>
                      <a:pt x="394" y="599"/>
                      <a:pt x="394" y="601"/>
                    </a:cubicBezTo>
                    <a:cubicBezTo>
                      <a:pt x="394" y="603"/>
                      <a:pt x="397" y="606"/>
                      <a:pt x="397" y="602"/>
                    </a:cubicBezTo>
                    <a:cubicBezTo>
                      <a:pt x="397" y="599"/>
                      <a:pt x="399" y="600"/>
                      <a:pt x="403" y="602"/>
                    </a:cubicBezTo>
                    <a:cubicBezTo>
                      <a:pt x="407" y="605"/>
                      <a:pt x="413" y="604"/>
                      <a:pt x="414" y="601"/>
                    </a:cubicBezTo>
                    <a:cubicBezTo>
                      <a:pt x="415" y="599"/>
                      <a:pt x="422" y="596"/>
                      <a:pt x="425" y="598"/>
                    </a:cubicBezTo>
                    <a:cubicBezTo>
                      <a:pt x="427" y="600"/>
                      <a:pt x="428" y="601"/>
                      <a:pt x="431" y="598"/>
                    </a:cubicBezTo>
                    <a:cubicBezTo>
                      <a:pt x="434" y="595"/>
                      <a:pt x="441" y="596"/>
                      <a:pt x="442" y="599"/>
                    </a:cubicBezTo>
                    <a:cubicBezTo>
                      <a:pt x="443" y="602"/>
                      <a:pt x="447" y="602"/>
                      <a:pt x="450" y="602"/>
                    </a:cubicBezTo>
                    <a:cubicBezTo>
                      <a:pt x="453" y="602"/>
                      <a:pt x="453" y="607"/>
                      <a:pt x="455" y="606"/>
                    </a:cubicBezTo>
                    <a:cubicBezTo>
                      <a:pt x="457" y="605"/>
                      <a:pt x="457" y="600"/>
                      <a:pt x="459" y="600"/>
                    </a:cubicBezTo>
                    <a:cubicBezTo>
                      <a:pt x="462" y="601"/>
                      <a:pt x="464" y="604"/>
                      <a:pt x="468" y="604"/>
                    </a:cubicBezTo>
                    <a:cubicBezTo>
                      <a:pt x="472" y="604"/>
                      <a:pt x="475" y="603"/>
                      <a:pt x="475" y="600"/>
                    </a:cubicBezTo>
                    <a:cubicBezTo>
                      <a:pt x="475" y="597"/>
                      <a:pt x="474" y="592"/>
                      <a:pt x="472" y="592"/>
                    </a:cubicBezTo>
                    <a:cubicBezTo>
                      <a:pt x="469" y="592"/>
                      <a:pt x="467" y="589"/>
                      <a:pt x="464" y="589"/>
                    </a:cubicBezTo>
                    <a:cubicBezTo>
                      <a:pt x="461" y="589"/>
                      <a:pt x="458" y="584"/>
                      <a:pt x="461" y="583"/>
                    </a:cubicBezTo>
                    <a:cubicBezTo>
                      <a:pt x="464" y="582"/>
                      <a:pt x="469" y="580"/>
                      <a:pt x="468" y="577"/>
                    </a:cubicBezTo>
                    <a:cubicBezTo>
                      <a:pt x="467" y="575"/>
                      <a:pt x="466" y="570"/>
                      <a:pt x="470" y="569"/>
                    </a:cubicBezTo>
                    <a:cubicBezTo>
                      <a:pt x="474" y="569"/>
                      <a:pt x="482" y="569"/>
                      <a:pt x="482" y="567"/>
                    </a:cubicBezTo>
                    <a:cubicBezTo>
                      <a:pt x="481" y="566"/>
                      <a:pt x="473" y="565"/>
                      <a:pt x="472" y="562"/>
                    </a:cubicBezTo>
                    <a:cubicBezTo>
                      <a:pt x="470" y="560"/>
                      <a:pt x="470" y="554"/>
                      <a:pt x="471" y="553"/>
                    </a:cubicBezTo>
                    <a:cubicBezTo>
                      <a:pt x="473" y="552"/>
                      <a:pt x="478" y="553"/>
                      <a:pt x="481" y="552"/>
                    </a:cubicBezTo>
                    <a:cubicBezTo>
                      <a:pt x="484" y="551"/>
                      <a:pt x="490" y="554"/>
                      <a:pt x="494" y="551"/>
                    </a:cubicBezTo>
                    <a:cubicBezTo>
                      <a:pt x="498" y="548"/>
                      <a:pt x="507" y="547"/>
                      <a:pt x="511" y="547"/>
                    </a:cubicBezTo>
                    <a:cubicBezTo>
                      <a:pt x="516" y="547"/>
                      <a:pt x="519" y="544"/>
                      <a:pt x="523" y="544"/>
                    </a:cubicBezTo>
                    <a:cubicBezTo>
                      <a:pt x="526" y="543"/>
                      <a:pt x="536" y="542"/>
                      <a:pt x="539" y="541"/>
                    </a:cubicBezTo>
                    <a:cubicBezTo>
                      <a:pt x="541" y="540"/>
                      <a:pt x="555" y="538"/>
                      <a:pt x="555" y="535"/>
                    </a:cubicBezTo>
                    <a:cubicBezTo>
                      <a:pt x="556" y="533"/>
                      <a:pt x="567" y="531"/>
                      <a:pt x="569" y="532"/>
                    </a:cubicBezTo>
                    <a:cubicBezTo>
                      <a:pt x="572" y="533"/>
                      <a:pt x="576" y="534"/>
                      <a:pt x="578" y="533"/>
                    </a:cubicBezTo>
                    <a:cubicBezTo>
                      <a:pt x="581" y="532"/>
                      <a:pt x="586" y="535"/>
                      <a:pt x="585" y="538"/>
                    </a:cubicBezTo>
                    <a:cubicBezTo>
                      <a:pt x="585" y="541"/>
                      <a:pt x="588" y="544"/>
                      <a:pt x="587" y="546"/>
                    </a:cubicBezTo>
                    <a:cubicBezTo>
                      <a:pt x="587" y="548"/>
                      <a:pt x="585" y="549"/>
                      <a:pt x="586" y="551"/>
                    </a:cubicBezTo>
                    <a:cubicBezTo>
                      <a:pt x="588" y="552"/>
                      <a:pt x="594" y="551"/>
                      <a:pt x="596" y="549"/>
                    </a:cubicBezTo>
                    <a:cubicBezTo>
                      <a:pt x="598" y="547"/>
                      <a:pt x="601" y="550"/>
                      <a:pt x="601" y="552"/>
                    </a:cubicBezTo>
                    <a:cubicBezTo>
                      <a:pt x="601" y="553"/>
                      <a:pt x="604" y="555"/>
                      <a:pt x="604" y="552"/>
                    </a:cubicBezTo>
                    <a:cubicBezTo>
                      <a:pt x="604" y="550"/>
                      <a:pt x="608" y="552"/>
                      <a:pt x="609" y="553"/>
                    </a:cubicBezTo>
                    <a:cubicBezTo>
                      <a:pt x="610" y="555"/>
                      <a:pt x="615" y="551"/>
                      <a:pt x="615" y="554"/>
                    </a:cubicBezTo>
                    <a:cubicBezTo>
                      <a:pt x="615" y="556"/>
                      <a:pt x="608" y="558"/>
                      <a:pt x="611" y="561"/>
                    </a:cubicBezTo>
                    <a:cubicBezTo>
                      <a:pt x="614" y="564"/>
                      <a:pt x="616" y="558"/>
                      <a:pt x="620" y="559"/>
                    </a:cubicBezTo>
                    <a:cubicBezTo>
                      <a:pt x="623" y="560"/>
                      <a:pt x="628" y="555"/>
                      <a:pt x="632" y="554"/>
                    </a:cubicBezTo>
                    <a:cubicBezTo>
                      <a:pt x="635" y="553"/>
                      <a:pt x="639" y="550"/>
                      <a:pt x="642" y="548"/>
                    </a:cubicBezTo>
                    <a:cubicBezTo>
                      <a:pt x="645" y="547"/>
                      <a:pt x="652" y="547"/>
                      <a:pt x="650" y="549"/>
                    </a:cubicBezTo>
                    <a:cubicBezTo>
                      <a:pt x="648" y="551"/>
                      <a:pt x="645" y="555"/>
                      <a:pt x="653" y="558"/>
                    </a:cubicBezTo>
                    <a:cubicBezTo>
                      <a:pt x="660" y="560"/>
                      <a:pt x="669" y="575"/>
                      <a:pt x="674" y="582"/>
                    </a:cubicBezTo>
                    <a:cubicBezTo>
                      <a:pt x="678" y="589"/>
                      <a:pt x="683" y="602"/>
                      <a:pt x="685" y="602"/>
                    </a:cubicBezTo>
                    <a:cubicBezTo>
                      <a:pt x="688" y="602"/>
                      <a:pt x="689" y="596"/>
                      <a:pt x="692" y="595"/>
                    </a:cubicBezTo>
                    <a:cubicBezTo>
                      <a:pt x="695" y="594"/>
                      <a:pt x="697" y="601"/>
                      <a:pt x="701" y="601"/>
                    </a:cubicBezTo>
                    <a:cubicBezTo>
                      <a:pt x="704" y="602"/>
                      <a:pt x="709" y="604"/>
                      <a:pt x="712" y="603"/>
                    </a:cubicBezTo>
                    <a:cubicBezTo>
                      <a:pt x="714" y="602"/>
                      <a:pt x="721" y="599"/>
                      <a:pt x="723" y="600"/>
                    </a:cubicBezTo>
                    <a:cubicBezTo>
                      <a:pt x="725" y="601"/>
                      <a:pt x="728" y="601"/>
                      <a:pt x="730" y="606"/>
                    </a:cubicBezTo>
                    <a:cubicBezTo>
                      <a:pt x="732" y="611"/>
                      <a:pt x="735" y="612"/>
                      <a:pt x="737" y="612"/>
                    </a:cubicBezTo>
                    <a:cubicBezTo>
                      <a:pt x="739" y="612"/>
                      <a:pt x="740" y="614"/>
                      <a:pt x="740" y="616"/>
                    </a:cubicBezTo>
                    <a:cubicBezTo>
                      <a:pt x="740" y="618"/>
                      <a:pt x="743" y="621"/>
                      <a:pt x="745" y="621"/>
                    </a:cubicBezTo>
                    <a:cubicBezTo>
                      <a:pt x="747" y="621"/>
                      <a:pt x="753" y="620"/>
                      <a:pt x="754" y="619"/>
                    </a:cubicBezTo>
                    <a:cubicBezTo>
                      <a:pt x="756" y="618"/>
                      <a:pt x="758" y="617"/>
                      <a:pt x="758" y="619"/>
                    </a:cubicBezTo>
                    <a:cubicBezTo>
                      <a:pt x="759" y="622"/>
                      <a:pt x="762" y="625"/>
                      <a:pt x="764" y="625"/>
                    </a:cubicBezTo>
                    <a:cubicBezTo>
                      <a:pt x="766" y="625"/>
                      <a:pt x="770" y="627"/>
                      <a:pt x="770" y="625"/>
                    </a:cubicBezTo>
                    <a:cubicBezTo>
                      <a:pt x="770" y="624"/>
                      <a:pt x="776" y="623"/>
                      <a:pt x="778" y="622"/>
                    </a:cubicBezTo>
                    <a:cubicBezTo>
                      <a:pt x="780" y="622"/>
                      <a:pt x="787" y="621"/>
                      <a:pt x="788" y="618"/>
                    </a:cubicBezTo>
                    <a:cubicBezTo>
                      <a:pt x="789" y="615"/>
                      <a:pt x="795" y="615"/>
                      <a:pt x="797" y="613"/>
                    </a:cubicBezTo>
                    <a:cubicBezTo>
                      <a:pt x="798" y="611"/>
                      <a:pt x="803" y="610"/>
                      <a:pt x="804" y="608"/>
                    </a:cubicBezTo>
                    <a:cubicBezTo>
                      <a:pt x="805" y="606"/>
                      <a:pt x="811" y="606"/>
                      <a:pt x="812" y="604"/>
                    </a:cubicBezTo>
                    <a:cubicBezTo>
                      <a:pt x="812" y="603"/>
                      <a:pt x="817" y="602"/>
                      <a:pt x="820" y="603"/>
                    </a:cubicBezTo>
                    <a:cubicBezTo>
                      <a:pt x="822" y="604"/>
                      <a:pt x="834" y="606"/>
                      <a:pt x="835" y="606"/>
                    </a:cubicBezTo>
                    <a:cubicBezTo>
                      <a:pt x="837" y="605"/>
                      <a:pt x="837" y="612"/>
                      <a:pt x="839" y="612"/>
                    </a:cubicBezTo>
                    <a:cubicBezTo>
                      <a:pt x="841" y="612"/>
                      <a:pt x="847" y="617"/>
                      <a:pt x="848" y="616"/>
                    </a:cubicBezTo>
                    <a:cubicBezTo>
                      <a:pt x="850" y="614"/>
                      <a:pt x="854" y="613"/>
                      <a:pt x="857" y="615"/>
                    </a:cubicBezTo>
                    <a:cubicBezTo>
                      <a:pt x="861" y="617"/>
                      <a:pt x="864" y="620"/>
                      <a:pt x="865" y="617"/>
                    </a:cubicBezTo>
                    <a:cubicBezTo>
                      <a:pt x="867" y="615"/>
                      <a:pt x="874" y="614"/>
                      <a:pt x="875" y="613"/>
                    </a:cubicBezTo>
                    <a:cubicBezTo>
                      <a:pt x="876" y="611"/>
                      <a:pt x="877" y="607"/>
                      <a:pt x="875" y="606"/>
                    </a:cubicBezTo>
                    <a:cubicBezTo>
                      <a:pt x="873" y="605"/>
                      <a:pt x="872" y="599"/>
                      <a:pt x="871" y="597"/>
                    </a:cubicBezTo>
                    <a:cubicBezTo>
                      <a:pt x="870" y="594"/>
                      <a:pt x="875" y="593"/>
                      <a:pt x="876" y="591"/>
                    </a:cubicBezTo>
                    <a:cubicBezTo>
                      <a:pt x="876" y="589"/>
                      <a:pt x="880" y="588"/>
                      <a:pt x="882" y="587"/>
                    </a:cubicBezTo>
                    <a:cubicBezTo>
                      <a:pt x="883" y="586"/>
                      <a:pt x="883" y="583"/>
                      <a:pt x="886" y="583"/>
                    </a:cubicBezTo>
                    <a:cubicBezTo>
                      <a:pt x="888" y="584"/>
                      <a:pt x="893" y="586"/>
                      <a:pt x="894" y="587"/>
                    </a:cubicBezTo>
                    <a:cubicBezTo>
                      <a:pt x="895" y="588"/>
                      <a:pt x="899" y="588"/>
                      <a:pt x="901" y="588"/>
                    </a:cubicBezTo>
                    <a:cubicBezTo>
                      <a:pt x="903" y="588"/>
                      <a:pt x="907" y="590"/>
                      <a:pt x="909" y="592"/>
                    </a:cubicBezTo>
                    <a:cubicBezTo>
                      <a:pt x="912" y="593"/>
                      <a:pt x="919" y="593"/>
                      <a:pt x="920" y="595"/>
                    </a:cubicBezTo>
                    <a:cubicBezTo>
                      <a:pt x="922" y="597"/>
                      <a:pt x="920" y="603"/>
                      <a:pt x="922" y="605"/>
                    </a:cubicBezTo>
                    <a:cubicBezTo>
                      <a:pt x="923" y="607"/>
                      <a:pt x="927" y="611"/>
                      <a:pt x="929" y="610"/>
                    </a:cubicBezTo>
                    <a:cubicBezTo>
                      <a:pt x="930" y="609"/>
                      <a:pt x="936" y="613"/>
                      <a:pt x="939" y="613"/>
                    </a:cubicBezTo>
                    <a:cubicBezTo>
                      <a:pt x="941" y="613"/>
                      <a:pt x="945" y="609"/>
                      <a:pt x="947" y="609"/>
                    </a:cubicBezTo>
                    <a:cubicBezTo>
                      <a:pt x="949" y="609"/>
                      <a:pt x="955" y="607"/>
                      <a:pt x="957" y="608"/>
                    </a:cubicBezTo>
                    <a:cubicBezTo>
                      <a:pt x="959" y="608"/>
                      <a:pt x="966" y="611"/>
                      <a:pt x="967" y="610"/>
                    </a:cubicBezTo>
                    <a:cubicBezTo>
                      <a:pt x="968" y="609"/>
                      <a:pt x="975" y="610"/>
                      <a:pt x="976" y="612"/>
                    </a:cubicBezTo>
                    <a:cubicBezTo>
                      <a:pt x="977" y="614"/>
                      <a:pt x="985" y="614"/>
                      <a:pt x="985" y="617"/>
                    </a:cubicBezTo>
                    <a:cubicBezTo>
                      <a:pt x="985" y="619"/>
                      <a:pt x="990" y="620"/>
                      <a:pt x="991" y="623"/>
                    </a:cubicBezTo>
                    <a:cubicBezTo>
                      <a:pt x="993" y="626"/>
                      <a:pt x="1004" y="624"/>
                      <a:pt x="1006" y="626"/>
                    </a:cubicBezTo>
                    <a:cubicBezTo>
                      <a:pt x="1008" y="627"/>
                      <a:pt x="1020" y="627"/>
                      <a:pt x="1021" y="626"/>
                    </a:cubicBezTo>
                    <a:cubicBezTo>
                      <a:pt x="1021" y="624"/>
                      <a:pt x="1033" y="624"/>
                      <a:pt x="1035" y="622"/>
                    </a:cubicBezTo>
                    <a:cubicBezTo>
                      <a:pt x="1038" y="620"/>
                      <a:pt x="1044" y="621"/>
                      <a:pt x="1044" y="619"/>
                    </a:cubicBezTo>
                    <a:cubicBezTo>
                      <a:pt x="1045" y="616"/>
                      <a:pt x="1051" y="615"/>
                      <a:pt x="1053" y="613"/>
                    </a:cubicBezTo>
                    <a:cubicBezTo>
                      <a:pt x="1056" y="611"/>
                      <a:pt x="1067" y="611"/>
                      <a:pt x="1067" y="613"/>
                    </a:cubicBezTo>
                    <a:cubicBezTo>
                      <a:pt x="1068" y="616"/>
                      <a:pt x="1074" y="616"/>
                      <a:pt x="1077" y="615"/>
                    </a:cubicBezTo>
                    <a:cubicBezTo>
                      <a:pt x="1080" y="614"/>
                      <a:pt x="1087" y="616"/>
                      <a:pt x="1088" y="618"/>
                    </a:cubicBezTo>
                    <a:cubicBezTo>
                      <a:pt x="1089" y="620"/>
                      <a:pt x="1097" y="622"/>
                      <a:pt x="1099" y="621"/>
                    </a:cubicBezTo>
                    <a:cubicBezTo>
                      <a:pt x="1101" y="620"/>
                      <a:pt x="1107" y="616"/>
                      <a:pt x="1109" y="615"/>
                    </a:cubicBezTo>
                    <a:cubicBezTo>
                      <a:pt x="1112" y="615"/>
                      <a:pt x="1115" y="613"/>
                      <a:pt x="1114" y="610"/>
                    </a:cubicBezTo>
                    <a:cubicBezTo>
                      <a:pt x="1114" y="608"/>
                      <a:pt x="1119" y="601"/>
                      <a:pt x="1120" y="599"/>
                    </a:cubicBezTo>
                    <a:cubicBezTo>
                      <a:pt x="1120" y="596"/>
                      <a:pt x="1125" y="589"/>
                      <a:pt x="1127" y="588"/>
                    </a:cubicBezTo>
                    <a:cubicBezTo>
                      <a:pt x="1128" y="587"/>
                      <a:pt x="1132" y="584"/>
                      <a:pt x="1132" y="582"/>
                    </a:cubicBezTo>
                    <a:cubicBezTo>
                      <a:pt x="1131" y="580"/>
                      <a:pt x="1130" y="574"/>
                      <a:pt x="1128" y="574"/>
                    </a:cubicBezTo>
                    <a:cubicBezTo>
                      <a:pt x="1126" y="574"/>
                      <a:pt x="1123" y="575"/>
                      <a:pt x="1127" y="568"/>
                    </a:cubicBezTo>
                    <a:cubicBezTo>
                      <a:pt x="1132" y="562"/>
                      <a:pt x="1140" y="564"/>
                      <a:pt x="1142" y="564"/>
                    </a:cubicBezTo>
                    <a:cubicBezTo>
                      <a:pt x="1143" y="564"/>
                      <a:pt x="1154" y="561"/>
                      <a:pt x="1158" y="562"/>
                    </a:cubicBezTo>
                    <a:cubicBezTo>
                      <a:pt x="1163" y="564"/>
                      <a:pt x="1166" y="562"/>
                      <a:pt x="1171" y="564"/>
                    </a:cubicBezTo>
                    <a:cubicBezTo>
                      <a:pt x="1176" y="567"/>
                      <a:pt x="1183" y="566"/>
                      <a:pt x="1185" y="568"/>
                    </a:cubicBezTo>
                    <a:cubicBezTo>
                      <a:pt x="1186" y="571"/>
                      <a:pt x="1193" y="573"/>
                      <a:pt x="1192" y="577"/>
                    </a:cubicBezTo>
                    <a:cubicBezTo>
                      <a:pt x="1191" y="581"/>
                      <a:pt x="1196" y="578"/>
                      <a:pt x="1197" y="587"/>
                    </a:cubicBezTo>
                    <a:cubicBezTo>
                      <a:pt x="1199" y="596"/>
                      <a:pt x="1203" y="596"/>
                      <a:pt x="1204" y="600"/>
                    </a:cubicBezTo>
                    <a:cubicBezTo>
                      <a:pt x="1205" y="604"/>
                      <a:pt x="1210" y="612"/>
                      <a:pt x="1210" y="614"/>
                    </a:cubicBezTo>
                    <a:cubicBezTo>
                      <a:pt x="1209" y="616"/>
                      <a:pt x="1208" y="620"/>
                      <a:pt x="1214" y="620"/>
                    </a:cubicBezTo>
                    <a:cubicBezTo>
                      <a:pt x="1220" y="621"/>
                      <a:pt x="1224" y="625"/>
                      <a:pt x="1225" y="624"/>
                    </a:cubicBezTo>
                    <a:cubicBezTo>
                      <a:pt x="1226" y="624"/>
                      <a:pt x="1233" y="626"/>
                      <a:pt x="1236" y="629"/>
                    </a:cubicBezTo>
                    <a:cubicBezTo>
                      <a:pt x="1240" y="633"/>
                      <a:pt x="1245" y="631"/>
                      <a:pt x="1244" y="635"/>
                    </a:cubicBezTo>
                    <a:cubicBezTo>
                      <a:pt x="1244" y="638"/>
                      <a:pt x="1247" y="641"/>
                      <a:pt x="1247" y="644"/>
                    </a:cubicBezTo>
                    <a:cubicBezTo>
                      <a:pt x="1246" y="647"/>
                      <a:pt x="1253" y="649"/>
                      <a:pt x="1258" y="649"/>
                    </a:cubicBezTo>
                    <a:cubicBezTo>
                      <a:pt x="1262" y="648"/>
                      <a:pt x="1266" y="650"/>
                      <a:pt x="1268" y="646"/>
                    </a:cubicBezTo>
                    <a:cubicBezTo>
                      <a:pt x="1270" y="642"/>
                      <a:pt x="1276" y="644"/>
                      <a:pt x="1279" y="642"/>
                    </a:cubicBezTo>
                    <a:cubicBezTo>
                      <a:pt x="1281" y="641"/>
                      <a:pt x="1288" y="639"/>
                      <a:pt x="1288" y="645"/>
                    </a:cubicBezTo>
                    <a:cubicBezTo>
                      <a:pt x="1287" y="651"/>
                      <a:pt x="1291" y="652"/>
                      <a:pt x="1288" y="654"/>
                    </a:cubicBezTo>
                    <a:cubicBezTo>
                      <a:pt x="1285" y="656"/>
                      <a:pt x="1283" y="665"/>
                      <a:pt x="1282" y="668"/>
                    </a:cubicBezTo>
                    <a:cubicBezTo>
                      <a:pt x="1281" y="672"/>
                      <a:pt x="1276" y="673"/>
                      <a:pt x="1275" y="677"/>
                    </a:cubicBezTo>
                    <a:cubicBezTo>
                      <a:pt x="1275" y="681"/>
                      <a:pt x="1270" y="681"/>
                      <a:pt x="1270" y="684"/>
                    </a:cubicBezTo>
                    <a:cubicBezTo>
                      <a:pt x="1270" y="687"/>
                      <a:pt x="1263" y="687"/>
                      <a:pt x="1260" y="684"/>
                    </a:cubicBezTo>
                    <a:cubicBezTo>
                      <a:pt x="1257" y="682"/>
                      <a:pt x="1253" y="689"/>
                      <a:pt x="1251" y="689"/>
                    </a:cubicBezTo>
                    <a:cubicBezTo>
                      <a:pt x="1248" y="689"/>
                      <a:pt x="1248" y="694"/>
                      <a:pt x="1249" y="697"/>
                    </a:cubicBezTo>
                    <a:cubicBezTo>
                      <a:pt x="1250" y="699"/>
                      <a:pt x="1248" y="702"/>
                      <a:pt x="1250" y="706"/>
                    </a:cubicBezTo>
                    <a:cubicBezTo>
                      <a:pt x="1250" y="708"/>
                      <a:pt x="1250" y="712"/>
                      <a:pt x="1250" y="717"/>
                    </a:cubicBezTo>
                    <a:cubicBezTo>
                      <a:pt x="1254" y="714"/>
                      <a:pt x="1258" y="712"/>
                      <a:pt x="1260" y="712"/>
                    </a:cubicBezTo>
                    <a:cubicBezTo>
                      <a:pt x="1264" y="712"/>
                      <a:pt x="1268" y="719"/>
                      <a:pt x="1273" y="719"/>
                    </a:cubicBezTo>
                    <a:cubicBezTo>
                      <a:pt x="1277" y="719"/>
                      <a:pt x="1299" y="705"/>
                      <a:pt x="1299" y="703"/>
                    </a:cubicBezTo>
                    <a:cubicBezTo>
                      <a:pt x="1299" y="700"/>
                      <a:pt x="1311" y="688"/>
                      <a:pt x="1317" y="682"/>
                    </a:cubicBezTo>
                    <a:cubicBezTo>
                      <a:pt x="1323" y="676"/>
                      <a:pt x="1331" y="667"/>
                      <a:pt x="1334" y="660"/>
                    </a:cubicBezTo>
                    <a:cubicBezTo>
                      <a:pt x="1335" y="656"/>
                      <a:pt x="1344" y="647"/>
                      <a:pt x="1346" y="644"/>
                    </a:cubicBezTo>
                    <a:cubicBezTo>
                      <a:pt x="1348" y="641"/>
                      <a:pt x="1349" y="640"/>
                      <a:pt x="1353" y="633"/>
                    </a:cubicBezTo>
                    <a:cubicBezTo>
                      <a:pt x="1356" y="625"/>
                      <a:pt x="1356" y="604"/>
                      <a:pt x="1357" y="603"/>
                    </a:cubicBezTo>
                    <a:cubicBezTo>
                      <a:pt x="1359" y="602"/>
                      <a:pt x="1358" y="598"/>
                      <a:pt x="1360" y="596"/>
                    </a:cubicBezTo>
                    <a:cubicBezTo>
                      <a:pt x="1361" y="594"/>
                      <a:pt x="1360" y="591"/>
                      <a:pt x="1364" y="588"/>
                    </a:cubicBezTo>
                    <a:cubicBezTo>
                      <a:pt x="1367" y="585"/>
                      <a:pt x="1366" y="583"/>
                      <a:pt x="1366" y="580"/>
                    </a:cubicBezTo>
                    <a:cubicBezTo>
                      <a:pt x="1365" y="578"/>
                      <a:pt x="1366" y="573"/>
                      <a:pt x="1365" y="572"/>
                    </a:cubicBezTo>
                    <a:cubicBezTo>
                      <a:pt x="1364" y="570"/>
                      <a:pt x="1364" y="570"/>
                      <a:pt x="1366" y="569"/>
                    </a:cubicBezTo>
                    <a:cubicBezTo>
                      <a:pt x="1368" y="567"/>
                      <a:pt x="1365" y="564"/>
                      <a:pt x="1362" y="563"/>
                    </a:cubicBezTo>
                    <a:cubicBezTo>
                      <a:pt x="1359" y="562"/>
                      <a:pt x="1356" y="561"/>
                      <a:pt x="1355" y="557"/>
                    </a:cubicBezTo>
                    <a:cubicBezTo>
                      <a:pt x="1355" y="554"/>
                      <a:pt x="1350" y="550"/>
                      <a:pt x="1346" y="551"/>
                    </a:cubicBezTo>
                    <a:cubicBezTo>
                      <a:pt x="1343" y="551"/>
                      <a:pt x="1336" y="549"/>
                      <a:pt x="1337" y="551"/>
                    </a:cubicBezTo>
                    <a:cubicBezTo>
                      <a:pt x="1338" y="553"/>
                      <a:pt x="1336" y="555"/>
                      <a:pt x="1335" y="555"/>
                    </a:cubicBezTo>
                    <a:cubicBezTo>
                      <a:pt x="1333" y="554"/>
                      <a:pt x="1332" y="556"/>
                      <a:pt x="1330" y="559"/>
                    </a:cubicBezTo>
                    <a:cubicBezTo>
                      <a:pt x="1328" y="563"/>
                      <a:pt x="1320" y="563"/>
                      <a:pt x="1323" y="560"/>
                    </a:cubicBezTo>
                    <a:cubicBezTo>
                      <a:pt x="1327" y="557"/>
                      <a:pt x="1322" y="556"/>
                      <a:pt x="1323" y="553"/>
                    </a:cubicBezTo>
                    <a:cubicBezTo>
                      <a:pt x="1324" y="550"/>
                      <a:pt x="1326" y="546"/>
                      <a:pt x="1323" y="549"/>
                    </a:cubicBezTo>
                    <a:cubicBezTo>
                      <a:pt x="1319" y="551"/>
                      <a:pt x="1319" y="556"/>
                      <a:pt x="1316" y="557"/>
                    </a:cubicBezTo>
                    <a:cubicBezTo>
                      <a:pt x="1312" y="557"/>
                      <a:pt x="1313" y="548"/>
                      <a:pt x="1314" y="545"/>
                    </a:cubicBezTo>
                    <a:cubicBezTo>
                      <a:pt x="1315" y="543"/>
                      <a:pt x="1308" y="545"/>
                      <a:pt x="1301" y="545"/>
                    </a:cubicBezTo>
                    <a:cubicBezTo>
                      <a:pt x="1294" y="544"/>
                      <a:pt x="1296" y="539"/>
                      <a:pt x="1302" y="536"/>
                    </a:cubicBezTo>
                    <a:cubicBezTo>
                      <a:pt x="1308" y="533"/>
                      <a:pt x="1307" y="531"/>
                      <a:pt x="1309" y="529"/>
                    </a:cubicBezTo>
                    <a:cubicBezTo>
                      <a:pt x="1312" y="528"/>
                      <a:pt x="1320" y="523"/>
                      <a:pt x="1324" y="521"/>
                    </a:cubicBezTo>
                    <a:cubicBezTo>
                      <a:pt x="1328" y="518"/>
                      <a:pt x="1329" y="516"/>
                      <a:pt x="1330" y="513"/>
                    </a:cubicBezTo>
                    <a:cubicBezTo>
                      <a:pt x="1331" y="510"/>
                      <a:pt x="1339" y="506"/>
                      <a:pt x="1346" y="501"/>
                    </a:cubicBezTo>
                    <a:cubicBezTo>
                      <a:pt x="1353" y="495"/>
                      <a:pt x="1357" y="491"/>
                      <a:pt x="1359" y="488"/>
                    </a:cubicBezTo>
                    <a:cubicBezTo>
                      <a:pt x="1360" y="484"/>
                      <a:pt x="1371" y="480"/>
                      <a:pt x="1371" y="477"/>
                    </a:cubicBezTo>
                    <a:cubicBezTo>
                      <a:pt x="1371" y="475"/>
                      <a:pt x="1384" y="468"/>
                      <a:pt x="1392" y="466"/>
                    </a:cubicBezTo>
                    <a:cubicBezTo>
                      <a:pt x="1401" y="465"/>
                      <a:pt x="1414" y="467"/>
                      <a:pt x="1417" y="469"/>
                    </a:cubicBezTo>
                    <a:cubicBezTo>
                      <a:pt x="1419" y="472"/>
                      <a:pt x="1421" y="471"/>
                      <a:pt x="1423" y="469"/>
                    </a:cubicBezTo>
                    <a:cubicBezTo>
                      <a:pt x="1424" y="468"/>
                      <a:pt x="1427" y="468"/>
                      <a:pt x="1433" y="469"/>
                    </a:cubicBezTo>
                    <a:cubicBezTo>
                      <a:pt x="1439" y="470"/>
                      <a:pt x="1440" y="466"/>
                      <a:pt x="1444" y="468"/>
                    </a:cubicBezTo>
                    <a:cubicBezTo>
                      <a:pt x="1448" y="469"/>
                      <a:pt x="1451" y="469"/>
                      <a:pt x="1453" y="465"/>
                    </a:cubicBezTo>
                    <a:cubicBezTo>
                      <a:pt x="1456" y="460"/>
                      <a:pt x="1467" y="461"/>
                      <a:pt x="1469" y="463"/>
                    </a:cubicBezTo>
                    <a:cubicBezTo>
                      <a:pt x="1472" y="465"/>
                      <a:pt x="1474" y="467"/>
                      <a:pt x="1478" y="465"/>
                    </a:cubicBezTo>
                    <a:cubicBezTo>
                      <a:pt x="1482" y="462"/>
                      <a:pt x="1482" y="468"/>
                      <a:pt x="1485" y="469"/>
                    </a:cubicBezTo>
                    <a:cubicBezTo>
                      <a:pt x="1489" y="469"/>
                      <a:pt x="1487" y="473"/>
                      <a:pt x="1483" y="472"/>
                    </a:cubicBezTo>
                    <a:cubicBezTo>
                      <a:pt x="1480" y="472"/>
                      <a:pt x="1476" y="474"/>
                      <a:pt x="1480" y="476"/>
                    </a:cubicBezTo>
                    <a:cubicBezTo>
                      <a:pt x="1484" y="478"/>
                      <a:pt x="1488" y="474"/>
                      <a:pt x="1491" y="474"/>
                    </a:cubicBezTo>
                    <a:cubicBezTo>
                      <a:pt x="1494" y="475"/>
                      <a:pt x="1499" y="475"/>
                      <a:pt x="1503" y="472"/>
                    </a:cubicBezTo>
                    <a:cubicBezTo>
                      <a:pt x="1507" y="470"/>
                      <a:pt x="1508" y="475"/>
                      <a:pt x="1511" y="472"/>
                    </a:cubicBezTo>
                    <a:cubicBezTo>
                      <a:pt x="1514" y="470"/>
                      <a:pt x="1520" y="469"/>
                      <a:pt x="1523" y="469"/>
                    </a:cubicBezTo>
                    <a:cubicBezTo>
                      <a:pt x="1526" y="470"/>
                      <a:pt x="1523" y="466"/>
                      <a:pt x="1518" y="466"/>
                    </a:cubicBezTo>
                    <a:cubicBezTo>
                      <a:pt x="1513" y="466"/>
                      <a:pt x="1513" y="463"/>
                      <a:pt x="1517" y="456"/>
                    </a:cubicBezTo>
                    <a:cubicBezTo>
                      <a:pt x="1521" y="450"/>
                      <a:pt x="1529" y="446"/>
                      <a:pt x="1534" y="442"/>
                    </a:cubicBezTo>
                    <a:cubicBezTo>
                      <a:pt x="1539" y="438"/>
                      <a:pt x="1542" y="440"/>
                      <a:pt x="1542" y="437"/>
                    </a:cubicBezTo>
                    <a:cubicBezTo>
                      <a:pt x="1542" y="434"/>
                      <a:pt x="1544" y="427"/>
                      <a:pt x="1548" y="427"/>
                    </a:cubicBezTo>
                    <a:cubicBezTo>
                      <a:pt x="1552" y="426"/>
                      <a:pt x="1561" y="428"/>
                      <a:pt x="1567" y="425"/>
                    </a:cubicBezTo>
                    <a:cubicBezTo>
                      <a:pt x="1572" y="422"/>
                      <a:pt x="1572" y="427"/>
                      <a:pt x="1574" y="428"/>
                    </a:cubicBezTo>
                    <a:cubicBezTo>
                      <a:pt x="1576" y="429"/>
                      <a:pt x="1580" y="423"/>
                      <a:pt x="1582" y="425"/>
                    </a:cubicBezTo>
                    <a:cubicBezTo>
                      <a:pt x="1585" y="427"/>
                      <a:pt x="1578" y="431"/>
                      <a:pt x="1577" y="435"/>
                    </a:cubicBezTo>
                    <a:cubicBezTo>
                      <a:pt x="1575" y="440"/>
                      <a:pt x="1580" y="438"/>
                      <a:pt x="1583" y="440"/>
                    </a:cubicBezTo>
                    <a:cubicBezTo>
                      <a:pt x="1586" y="441"/>
                      <a:pt x="1579" y="443"/>
                      <a:pt x="1580" y="444"/>
                    </a:cubicBezTo>
                    <a:cubicBezTo>
                      <a:pt x="1581" y="446"/>
                      <a:pt x="1586" y="446"/>
                      <a:pt x="1594" y="438"/>
                    </a:cubicBezTo>
                    <a:cubicBezTo>
                      <a:pt x="1601" y="431"/>
                      <a:pt x="1608" y="429"/>
                      <a:pt x="1612" y="430"/>
                    </a:cubicBezTo>
                    <a:cubicBezTo>
                      <a:pt x="1617" y="430"/>
                      <a:pt x="1614" y="425"/>
                      <a:pt x="1615" y="419"/>
                    </a:cubicBezTo>
                    <a:cubicBezTo>
                      <a:pt x="1615" y="412"/>
                      <a:pt x="1629" y="410"/>
                      <a:pt x="1634" y="412"/>
                    </a:cubicBezTo>
                    <a:cubicBezTo>
                      <a:pt x="1639" y="414"/>
                      <a:pt x="1638" y="416"/>
                      <a:pt x="1634" y="414"/>
                    </a:cubicBezTo>
                    <a:cubicBezTo>
                      <a:pt x="1629" y="413"/>
                      <a:pt x="1625" y="417"/>
                      <a:pt x="1625" y="423"/>
                    </a:cubicBezTo>
                    <a:cubicBezTo>
                      <a:pt x="1626" y="429"/>
                      <a:pt x="1621" y="430"/>
                      <a:pt x="1624" y="433"/>
                    </a:cubicBezTo>
                    <a:cubicBezTo>
                      <a:pt x="1626" y="435"/>
                      <a:pt x="1620" y="435"/>
                      <a:pt x="1620" y="438"/>
                    </a:cubicBezTo>
                    <a:cubicBezTo>
                      <a:pt x="1620" y="440"/>
                      <a:pt x="1620" y="442"/>
                      <a:pt x="1617" y="443"/>
                    </a:cubicBezTo>
                    <a:cubicBezTo>
                      <a:pt x="1614" y="444"/>
                      <a:pt x="1602" y="445"/>
                      <a:pt x="1602" y="449"/>
                    </a:cubicBezTo>
                    <a:cubicBezTo>
                      <a:pt x="1602" y="454"/>
                      <a:pt x="1596" y="454"/>
                      <a:pt x="1593" y="459"/>
                    </a:cubicBezTo>
                    <a:cubicBezTo>
                      <a:pt x="1590" y="465"/>
                      <a:pt x="1579" y="468"/>
                      <a:pt x="1572" y="479"/>
                    </a:cubicBezTo>
                    <a:cubicBezTo>
                      <a:pt x="1565" y="489"/>
                      <a:pt x="1554" y="489"/>
                      <a:pt x="1554" y="491"/>
                    </a:cubicBezTo>
                    <a:cubicBezTo>
                      <a:pt x="1554" y="493"/>
                      <a:pt x="1546" y="493"/>
                      <a:pt x="1543" y="493"/>
                    </a:cubicBezTo>
                    <a:cubicBezTo>
                      <a:pt x="1540" y="494"/>
                      <a:pt x="1546" y="500"/>
                      <a:pt x="1539" y="507"/>
                    </a:cubicBezTo>
                    <a:cubicBezTo>
                      <a:pt x="1533" y="514"/>
                      <a:pt x="1529" y="523"/>
                      <a:pt x="1529" y="533"/>
                    </a:cubicBezTo>
                    <a:cubicBezTo>
                      <a:pt x="1529" y="542"/>
                      <a:pt x="1532" y="570"/>
                      <a:pt x="1535" y="575"/>
                    </a:cubicBezTo>
                    <a:cubicBezTo>
                      <a:pt x="1538" y="579"/>
                      <a:pt x="1536" y="591"/>
                      <a:pt x="1539" y="594"/>
                    </a:cubicBezTo>
                    <a:cubicBezTo>
                      <a:pt x="1541" y="596"/>
                      <a:pt x="1540" y="600"/>
                      <a:pt x="1542" y="602"/>
                    </a:cubicBezTo>
                    <a:cubicBezTo>
                      <a:pt x="1543" y="603"/>
                      <a:pt x="1549" y="595"/>
                      <a:pt x="1553" y="592"/>
                    </a:cubicBezTo>
                    <a:cubicBezTo>
                      <a:pt x="1558" y="588"/>
                      <a:pt x="1556" y="587"/>
                      <a:pt x="1559" y="585"/>
                    </a:cubicBezTo>
                    <a:cubicBezTo>
                      <a:pt x="1562" y="583"/>
                      <a:pt x="1561" y="576"/>
                      <a:pt x="1562" y="574"/>
                    </a:cubicBezTo>
                    <a:cubicBezTo>
                      <a:pt x="1562" y="572"/>
                      <a:pt x="1568" y="571"/>
                      <a:pt x="1569" y="569"/>
                    </a:cubicBezTo>
                    <a:cubicBezTo>
                      <a:pt x="1571" y="566"/>
                      <a:pt x="1575" y="568"/>
                      <a:pt x="1578" y="567"/>
                    </a:cubicBezTo>
                    <a:cubicBezTo>
                      <a:pt x="1580" y="566"/>
                      <a:pt x="1577" y="561"/>
                      <a:pt x="1577" y="557"/>
                    </a:cubicBezTo>
                    <a:cubicBezTo>
                      <a:pt x="1576" y="554"/>
                      <a:pt x="1583" y="550"/>
                      <a:pt x="1587" y="547"/>
                    </a:cubicBezTo>
                    <a:cubicBezTo>
                      <a:pt x="1591" y="544"/>
                      <a:pt x="1596" y="549"/>
                      <a:pt x="1601" y="545"/>
                    </a:cubicBezTo>
                    <a:cubicBezTo>
                      <a:pt x="1605" y="541"/>
                      <a:pt x="1601" y="536"/>
                      <a:pt x="1599" y="534"/>
                    </a:cubicBezTo>
                    <a:cubicBezTo>
                      <a:pt x="1597" y="531"/>
                      <a:pt x="1603" y="521"/>
                      <a:pt x="1607" y="520"/>
                    </a:cubicBezTo>
                    <a:cubicBezTo>
                      <a:pt x="1610" y="519"/>
                      <a:pt x="1612" y="522"/>
                      <a:pt x="1616" y="519"/>
                    </a:cubicBezTo>
                    <a:cubicBezTo>
                      <a:pt x="1619" y="516"/>
                      <a:pt x="1613" y="512"/>
                      <a:pt x="1610" y="512"/>
                    </a:cubicBezTo>
                    <a:cubicBezTo>
                      <a:pt x="1608" y="512"/>
                      <a:pt x="1607" y="503"/>
                      <a:pt x="1613" y="499"/>
                    </a:cubicBezTo>
                    <a:cubicBezTo>
                      <a:pt x="1618" y="495"/>
                      <a:pt x="1616" y="494"/>
                      <a:pt x="1612" y="493"/>
                    </a:cubicBezTo>
                    <a:cubicBezTo>
                      <a:pt x="1609" y="492"/>
                      <a:pt x="1608" y="494"/>
                      <a:pt x="1605" y="494"/>
                    </a:cubicBezTo>
                    <a:cubicBezTo>
                      <a:pt x="1602" y="494"/>
                      <a:pt x="1599" y="488"/>
                      <a:pt x="1604" y="482"/>
                    </a:cubicBezTo>
                    <a:cubicBezTo>
                      <a:pt x="1608" y="476"/>
                      <a:pt x="1612" y="477"/>
                      <a:pt x="1613" y="472"/>
                    </a:cubicBezTo>
                    <a:cubicBezTo>
                      <a:pt x="1614" y="467"/>
                      <a:pt x="1620" y="460"/>
                      <a:pt x="1622" y="458"/>
                    </a:cubicBezTo>
                    <a:cubicBezTo>
                      <a:pt x="1623" y="455"/>
                      <a:pt x="1629" y="458"/>
                      <a:pt x="1632" y="457"/>
                    </a:cubicBezTo>
                    <a:cubicBezTo>
                      <a:pt x="1634" y="457"/>
                      <a:pt x="1633" y="462"/>
                      <a:pt x="1636" y="459"/>
                    </a:cubicBezTo>
                    <a:cubicBezTo>
                      <a:pt x="1639" y="457"/>
                      <a:pt x="1643" y="449"/>
                      <a:pt x="1647" y="449"/>
                    </a:cubicBezTo>
                    <a:cubicBezTo>
                      <a:pt x="1651" y="449"/>
                      <a:pt x="1649" y="455"/>
                      <a:pt x="1650" y="458"/>
                    </a:cubicBezTo>
                    <a:cubicBezTo>
                      <a:pt x="1651" y="462"/>
                      <a:pt x="1653" y="457"/>
                      <a:pt x="1660" y="452"/>
                    </a:cubicBezTo>
                    <a:cubicBezTo>
                      <a:pt x="1667" y="447"/>
                      <a:pt x="1683" y="448"/>
                      <a:pt x="1688" y="450"/>
                    </a:cubicBezTo>
                    <a:cubicBezTo>
                      <a:pt x="1693" y="453"/>
                      <a:pt x="1694" y="458"/>
                      <a:pt x="1697" y="457"/>
                    </a:cubicBezTo>
                    <a:cubicBezTo>
                      <a:pt x="1701" y="456"/>
                      <a:pt x="1697" y="452"/>
                      <a:pt x="1701" y="451"/>
                    </a:cubicBezTo>
                    <a:cubicBezTo>
                      <a:pt x="1705" y="450"/>
                      <a:pt x="1712" y="445"/>
                      <a:pt x="1718" y="442"/>
                    </a:cubicBezTo>
                    <a:cubicBezTo>
                      <a:pt x="1723" y="438"/>
                      <a:pt x="1721" y="441"/>
                      <a:pt x="1724" y="437"/>
                    </a:cubicBezTo>
                    <a:cubicBezTo>
                      <a:pt x="1727" y="434"/>
                      <a:pt x="1730" y="435"/>
                      <a:pt x="1731" y="433"/>
                    </a:cubicBezTo>
                    <a:cubicBezTo>
                      <a:pt x="1732" y="430"/>
                      <a:pt x="1739" y="427"/>
                      <a:pt x="1750" y="424"/>
                    </a:cubicBezTo>
                    <a:cubicBezTo>
                      <a:pt x="1760" y="422"/>
                      <a:pt x="1774" y="415"/>
                      <a:pt x="1773" y="413"/>
                    </a:cubicBezTo>
                    <a:cubicBezTo>
                      <a:pt x="1773" y="411"/>
                      <a:pt x="1777" y="410"/>
                      <a:pt x="1778" y="412"/>
                    </a:cubicBezTo>
                    <a:cubicBezTo>
                      <a:pt x="1778" y="414"/>
                      <a:pt x="1782" y="413"/>
                      <a:pt x="1788" y="414"/>
                    </a:cubicBezTo>
                    <a:cubicBezTo>
                      <a:pt x="1793" y="415"/>
                      <a:pt x="1796" y="418"/>
                      <a:pt x="1800" y="413"/>
                    </a:cubicBezTo>
                    <a:cubicBezTo>
                      <a:pt x="1804" y="409"/>
                      <a:pt x="1800" y="407"/>
                      <a:pt x="1800" y="404"/>
                    </a:cubicBezTo>
                    <a:cubicBezTo>
                      <a:pt x="1800" y="401"/>
                      <a:pt x="1792" y="397"/>
                      <a:pt x="1793" y="394"/>
                    </a:cubicBezTo>
                    <a:cubicBezTo>
                      <a:pt x="1794" y="390"/>
                      <a:pt x="1788" y="381"/>
                      <a:pt x="1786" y="383"/>
                    </a:cubicBezTo>
                    <a:cubicBezTo>
                      <a:pt x="1784" y="385"/>
                      <a:pt x="1779" y="381"/>
                      <a:pt x="1779" y="379"/>
                    </a:cubicBezTo>
                    <a:cubicBezTo>
                      <a:pt x="1779" y="376"/>
                      <a:pt x="1779" y="373"/>
                      <a:pt x="1775" y="375"/>
                    </a:cubicBezTo>
                    <a:cubicBezTo>
                      <a:pt x="1772" y="377"/>
                      <a:pt x="1767" y="376"/>
                      <a:pt x="1766" y="373"/>
                    </a:cubicBezTo>
                    <a:cubicBezTo>
                      <a:pt x="1765" y="370"/>
                      <a:pt x="1772" y="368"/>
                      <a:pt x="1777" y="370"/>
                    </a:cubicBezTo>
                    <a:cubicBezTo>
                      <a:pt x="1782" y="372"/>
                      <a:pt x="1781" y="374"/>
                      <a:pt x="1783" y="375"/>
                    </a:cubicBezTo>
                    <a:cubicBezTo>
                      <a:pt x="1786" y="377"/>
                      <a:pt x="1792" y="376"/>
                      <a:pt x="1796" y="374"/>
                    </a:cubicBezTo>
                    <a:cubicBezTo>
                      <a:pt x="1799" y="373"/>
                      <a:pt x="1809" y="369"/>
                      <a:pt x="1811" y="367"/>
                    </a:cubicBezTo>
                    <a:cubicBezTo>
                      <a:pt x="1813" y="364"/>
                      <a:pt x="1811" y="362"/>
                      <a:pt x="1814" y="361"/>
                    </a:cubicBezTo>
                    <a:cubicBezTo>
                      <a:pt x="1817" y="359"/>
                      <a:pt x="1815" y="356"/>
                      <a:pt x="1812" y="354"/>
                    </a:cubicBezTo>
                    <a:cubicBezTo>
                      <a:pt x="1809" y="353"/>
                      <a:pt x="1810" y="349"/>
                      <a:pt x="1813" y="349"/>
                    </a:cubicBezTo>
                    <a:cubicBezTo>
                      <a:pt x="1816" y="349"/>
                      <a:pt x="1815" y="345"/>
                      <a:pt x="1817" y="345"/>
                    </a:cubicBezTo>
                    <a:cubicBezTo>
                      <a:pt x="1819" y="345"/>
                      <a:pt x="1819" y="346"/>
                      <a:pt x="1823" y="345"/>
                    </a:cubicBezTo>
                    <a:cubicBezTo>
                      <a:pt x="1827" y="343"/>
                      <a:pt x="1823" y="347"/>
                      <a:pt x="1822" y="351"/>
                    </a:cubicBezTo>
                    <a:cubicBezTo>
                      <a:pt x="1820" y="354"/>
                      <a:pt x="1825" y="356"/>
                      <a:pt x="1826" y="358"/>
                    </a:cubicBezTo>
                    <a:cubicBezTo>
                      <a:pt x="1826" y="360"/>
                      <a:pt x="1833" y="361"/>
                      <a:pt x="1837" y="359"/>
                    </a:cubicBezTo>
                    <a:cubicBezTo>
                      <a:pt x="1841" y="356"/>
                      <a:pt x="1854" y="361"/>
                      <a:pt x="1855" y="364"/>
                    </a:cubicBezTo>
                    <a:cubicBezTo>
                      <a:pt x="1856" y="368"/>
                      <a:pt x="1858" y="371"/>
                      <a:pt x="1863" y="374"/>
                    </a:cubicBezTo>
                    <a:cubicBezTo>
                      <a:pt x="1868" y="377"/>
                      <a:pt x="1873" y="376"/>
                      <a:pt x="1874" y="378"/>
                    </a:cubicBezTo>
                    <a:cubicBezTo>
                      <a:pt x="1875" y="381"/>
                      <a:pt x="1877" y="382"/>
                      <a:pt x="1880" y="381"/>
                    </a:cubicBezTo>
                    <a:cubicBezTo>
                      <a:pt x="1883" y="381"/>
                      <a:pt x="1885" y="384"/>
                      <a:pt x="1887" y="382"/>
                    </a:cubicBezTo>
                    <a:cubicBezTo>
                      <a:pt x="1889" y="380"/>
                      <a:pt x="1890" y="383"/>
                      <a:pt x="1893" y="381"/>
                    </a:cubicBezTo>
                    <a:cubicBezTo>
                      <a:pt x="1896" y="378"/>
                      <a:pt x="1887" y="376"/>
                      <a:pt x="1888" y="374"/>
                    </a:cubicBezTo>
                    <a:cubicBezTo>
                      <a:pt x="1889" y="372"/>
                      <a:pt x="1891" y="376"/>
                      <a:pt x="1894" y="376"/>
                    </a:cubicBezTo>
                    <a:cubicBezTo>
                      <a:pt x="1896" y="376"/>
                      <a:pt x="1893" y="371"/>
                      <a:pt x="1895" y="370"/>
                    </a:cubicBezTo>
                    <a:cubicBezTo>
                      <a:pt x="1897" y="370"/>
                      <a:pt x="1895" y="360"/>
                      <a:pt x="1893" y="359"/>
                    </a:cubicBezTo>
                    <a:cubicBezTo>
                      <a:pt x="1891" y="358"/>
                      <a:pt x="1893" y="355"/>
                      <a:pt x="1897" y="358"/>
                    </a:cubicBezTo>
                    <a:cubicBezTo>
                      <a:pt x="1900" y="361"/>
                      <a:pt x="1906" y="360"/>
                      <a:pt x="1909" y="360"/>
                    </a:cubicBezTo>
                    <a:cubicBezTo>
                      <a:pt x="1912" y="360"/>
                      <a:pt x="1909" y="358"/>
                      <a:pt x="1907" y="357"/>
                    </a:cubicBezTo>
                    <a:cubicBezTo>
                      <a:pt x="1904" y="357"/>
                      <a:pt x="1907" y="354"/>
                      <a:pt x="1909" y="356"/>
                    </a:cubicBezTo>
                    <a:cubicBezTo>
                      <a:pt x="1911" y="358"/>
                      <a:pt x="1915" y="359"/>
                      <a:pt x="1915" y="357"/>
                    </a:cubicBezTo>
                    <a:cubicBezTo>
                      <a:pt x="1916" y="355"/>
                      <a:pt x="1918" y="351"/>
                      <a:pt x="1921" y="351"/>
                    </a:cubicBezTo>
                    <a:cubicBezTo>
                      <a:pt x="1925" y="351"/>
                      <a:pt x="1926" y="349"/>
                      <a:pt x="1922" y="348"/>
                    </a:cubicBezTo>
                    <a:close/>
                    <a:moveTo>
                      <a:pt x="993" y="566"/>
                    </a:moveTo>
                    <a:cubicBezTo>
                      <a:pt x="983" y="575"/>
                      <a:pt x="964" y="577"/>
                      <a:pt x="964" y="584"/>
                    </a:cubicBezTo>
                    <a:cubicBezTo>
                      <a:pt x="964" y="591"/>
                      <a:pt x="941" y="594"/>
                      <a:pt x="939" y="591"/>
                    </a:cubicBezTo>
                    <a:cubicBezTo>
                      <a:pt x="938" y="589"/>
                      <a:pt x="956" y="588"/>
                      <a:pt x="961" y="578"/>
                    </a:cubicBezTo>
                    <a:cubicBezTo>
                      <a:pt x="965" y="568"/>
                      <a:pt x="982" y="563"/>
                      <a:pt x="991" y="549"/>
                    </a:cubicBezTo>
                    <a:cubicBezTo>
                      <a:pt x="997" y="540"/>
                      <a:pt x="1002" y="525"/>
                      <a:pt x="1005" y="526"/>
                    </a:cubicBezTo>
                    <a:cubicBezTo>
                      <a:pt x="1009" y="527"/>
                      <a:pt x="1002" y="558"/>
                      <a:pt x="993" y="566"/>
                    </a:cubicBezTo>
                    <a:close/>
                    <a:moveTo>
                      <a:pt x="1035" y="175"/>
                    </a:moveTo>
                    <a:cubicBezTo>
                      <a:pt x="1034" y="178"/>
                      <a:pt x="1027" y="178"/>
                      <a:pt x="1029" y="180"/>
                    </a:cubicBezTo>
                    <a:cubicBezTo>
                      <a:pt x="1032" y="185"/>
                      <a:pt x="1049" y="182"/>
                      <a:pt x="1049" y="177"/>
                    </a:cubicBezTo>
                    <a:cubicBezTo>
                      <a:pt x="1049" y="172"/>
                      <a:pt x="1037" y="172"/>
                      <a:pt x="1035" y="175"/>
                    </a:cubicBezTo>
                    <a:close/>
                    <a:moveTo>
                      <a:pt x="340" y="22"/>
                    </a:moveTo>
                    <a:cubicBezTo>
                      <a:pt x="345" y="25"/>
                      <a:pt x="327" y="24"/>
                      <a:pt x="325" y="27"/>
                    </a:cubicBezTo>
                    <a:cubicBezTo>
                      <a:pt x="322" y="31"/>
                      <a:pt x="312" y="29"/>
                      <a:pt x="314" y="33"/>
                    </a:cubicBezTo>
                    <a:cubicBezTo>
                      <a:pt x="316" y="37"/>
                      <a:pt x="333" y="38"/>
                      <a:pt x="333" y="34"/>
                    </a:cubicBezTo>
                    <a:cubicBezTo>
                      <a:pt x="333" y="31"/>
                      <a:pt x="341" y="34"/>
                      <a:pt x="342" y="31"/>
                    </a:cubicBezTo>
                    <a:cubicBezTo>
                      <a:pt x="342" y="28"/>
                      <a:pt x="346" y="25"/>
                      <a:pt x="355" y="24"/>
                    </a:cubicBezTo>
                    <a:cubicBezTo>
                      <a:pt x="364" y="23"/>
                      <a:pt x="364" y="20"/>
                      <a:pt x="356" y="16"/>
                    </a:cubicBezTo>
                    <a:cubicBezTo>
                      <a:pt x="347" y="12"/>
                      <a:pt x="335" y="18"/>
                      <a:pt x="340" y="22"/>
                    </a:cubicBezTo>
                    <a:close/>
                    <a:moveTo>
                      <a:pt x="387" y="33"/>
                    </a:moveTo>
                    <a:cubicBezTo>
                      <a:pt x="387" y="27"/>
                      <a:pt x="369" y="33"/>
                      <a:pt x="373" y="34"/>
                    </a:cubicBezTo>
                    <a:cubicBezTo>
                      <a:pt x="376" y="35"/>
                      <a:pt x="387" y="38"/>
                      <a:pt x="387" y="33"/>
                    </a:cubicBezTo>
                    <a:close/>
                    <a:moveTo>
                      <a:pt x="428" y="10"/>
                    </a:moveTo>
                    <a:cubicBezTo>
                      <a:pt x="436" y="10"/>
                      <a:pt x="434" y="5"/>
                      <a:pt x="439" y="6"/>
                    </a:cubicBezTo>
                    <a:cubicBezTo>
                      <a:pt x="445" y="7"/>
                      <a:pt x="452" y="6"/>
                      <a:pt x="449" y="3"/>
                    </a:cubicBezTo>
                    <a:cubicBezTo>
                      <a:pt x="446" y="0"/>
                      <a:pt x="427" y="1"/>
                      <a:pt x="429" y="4"/>
                    </a:cubicBezTo>
                    <a:cubicBezTo>
                      <a:pt x="431" y="6"/>
                      <a:pt x="413" y="5"/>
                      <a:pt x="414" y="6"/>
                    </a:cubicBezTo>
                    <a:cubicBezTo>
                      <a:pt x="414" y="8"/>
                      <a:pt x="420" y="10"/>
                      <a:pt x="428" y="10"/>
                    </a:cubicBezTo>
                    <a:close/>
                    <a:moveTo>
                      <a:pt x="430" y="28"/>
                    </a:moveTo>
                    <a:cubicBezTo>
                      <a:pt x="431" y="31"/>
                      <a:pt x="428" y="31"/>
                      <a:pt x="422" y="31"/>
                    </a:cubicBezTo>
                    <a:cubicBezTo>
                      <a:pt x="415" y="31"/>
                      <a:pt x="411" y="35"/>
                      <a:pt x="415" y="38"/>
                    </a:cubicBezTo>
                    <a:cubicBezTo>
                      <a:pt x="419" y="41"/>
                      <a:pt x="437" y="40"/>
                      <a:pt x="440" y="36"/>
                    </a:cubicBezTo>
                    <a:cubicBezTo>
                      <a:pt x="443" y="32"/>
                      <a:pt x="450" y="35"/>
                      <a:pt x="452" y="31"/>
                    </a:cubicBezTo>
                    <a:cubicBezTo>
                      <a:pt x="453" y="27"/>
                      <a:pt x="429" y="26"/>
                      <a:pt x="430" y="28"/>
                    </a:cubicBezTo>
                    <a:close/>
                    <a:moveTo>
                      <a:pt x="487" y="22"/>
                    </a:moveTo>
                    <a:cubicBezTo>
                      <a:pt x="489" y="19"/>
                      <a:pt x="483" y="19"/>
                      <a:pt x="482" y="16"/>
                    </a:cubicBezTo>
                    <a:cubicBezTo>
                      <a:pt x="481" y="13"/>
                      <a:pt x="463" y="12"/>
                      <a:pt x="464" y="16"/>
                    </a:cubicBezTo>
                    <a:cubicBezTo>
                      <a:pt x="465" y="19"/>
                      <a:pt x="451" y="23"/>
                      <a:pt x="455" y="26"/>
                    </a:cubicBezTo>
                    <a:cubicBezTo>
                      <a:pt x="463" y="32"/>
                      <a:pt x="485" y="25"/>
                      <a:pt x="487" y="22"/>
                    </a:cubicBezTo>
                    <a:close/>
                    <a:moveTo>
                      <a:pt x="384" y="202"/>
                    </a:moveTo>
                    <a:cubicBezTo>
                      <a:pt x="385" y="205"/>
                      <a:pt x="383" y="207"/>
                      <a:pt x="376" y="207"/>
                    </a:cubicBezTo>
                    <a:cubicBezTo>
                      <a:pt x="370" y="207"/>
                      <a:pt x="379" y="211"/>
                      <a:pt x="380" y="215"/>
                    </a:cubicBezTo>
                    <a:cubicBezTo>
                      <a:pt x="381" y="219"/>
                      <a:pt x="374" y="216"/>
                      <a:pt x="373" y="222"/>
                    </a:cubicBezTo>
                    <a:cubicBezTo>
                      <a:pt x="373" y="227"/>
                      <a:pt x="361" y="222"/>
                      <a:pt x="359" y="229"/>
                    </a:cubicBezTo>
                    <a:cubicBezTo>
                      <a:pt x="358" y="236"/>
                      <a:pt x="365" y="235"/>
                      <a:pt x="371" y="236"/>
                    </a:cubicBezTo>
                    <a:cubicBezTo>
                      <a:pt x="376" y="236"/>
                      <a:pt x="369" y="241"/>
                      <a:pt x="373" y="244"/>
                    </a:cubicBezTo>
                    <a:cubicBezTo>
                      <a:pt x="377" y="247"/>
                      <a:pt x="380" y="246"/>
                      <a:pt x="377" y="240"/>
                    </a:cubicBezTo>
                    <a:cubicBezTo>
                      <a:pt x="374" y="235"/>
                      <a:pt x="391" y="242"/>
                      <a:pt x="386" y="247"/>
                    </a:cubicBezTo>
                    <a:cubicBezTo>
                      <a:pt x="381" y="251"/>
                      <a:pt x="394" y="254"/>
                      <a:pt x="400" y="255"/>
                    </a:cubicBezTo>
                    <a:cubicBezTo>
                      <a:pt x="407" y="255"/>
                      <a:pt x="429" y="260"/>
                      <a:pt x="430" y="255"/>
                    </a:cubicBezTo>
                    <a:cubicBezTo>
                      <a:pt x="430" y="251"/>
                      <a:pt x="421" y="248"/>
                      <a:pt x="414" y="241"/>
                    </a:cubicBezTo>
                    <a:cubicBezTo>
                      <a:pt x="407" y="234"/>
                      <a:pt x="402" y="222"/>
                      <a:pt x="410" y="217"/>
                    </a:cubicBezTo>
                    <a:cubicBezTo>
                      <a:pt x="418" y="212"/>
                      <a:pt x="411" y="209"/>
                      <a:pt x="419" y="204"/>
                    </a:cubicBezTo>
                    <a:cubicBezTo>
                      <a:pt x="427" y="198"/>
                      <a:pt x="423" y="193"/>
                      <a:pt x="429" y="192"/>
                    </a:cubicBezTo>
                    <a:cubicBezTo>
                      <a:pt x="436" y="191"/>
                      <a:pt x="429" y="185"/>
                      <a:pt x="435" y="184"/>
                    </a:cubicBezTo>
                    <a:cubicBezTo>
                      <a:pt x="442" y="183"/>
                      <a:pt x="443" y="176"/>
                      <a:pt x="442" y="173"/>
                    </a:cubicBezTo>
                    <a:cubicBezTo>
                      <a:pt x="441" y="171"/>
                      <a:pt x="449" y="174"/>
                      <a:pt x="453" y="170"/>
                    </a:cubicBezTo>
                    <a:cubicBezTo>
                      <a:pt x="457" y="166"/>
                      <a:pt x="465" y="168"/>
                      <a:pt x="468" y="163"/>
                    </a:cubicBezTo>
                    <a:cubicBezTo>
                      <a:pt x="471" y="157"/>
                      <a:pt x="509" y="144"/>
                      <a:pt x="531" y="139"/>
                    </a:cubicBezTo>
                    <a:cubicBezTo>
                      <a:pt x="552" y="134"/>
                      <a:pt x="567" y="125"/>
                      <a:pt x="560" y="119"/>
                    </a:cubicBezTo>
                    <a:cubicBezTo>
                      <a:pt x="552" y="113"/>
                      <a:pt x="530" y="121"/>
                      <a:pt x="525" y="126"/>
                    </a:cubicBezTo>
                    <a:cubicBezTo>
                      <a:pt x="520" y="130"/>
                      <a:pt x="512" y="127"/>
                      <a:pt x="507" y="130"/>
                    </a:cubicBezTo>
                    <a:cubicBezTo>
                      <a:pt x="501" y="133"/>
                      <a:pt x="490" y="136"/>
                      <a:pt x="484" y="132"/>
                    </a:cubicBezTo>
                    <a:cubicBezTo>
                      <a:pt x="479" y="128"/>
                      <a:pt x="472" y="136"/>
                      <a:pt x="468" y="136"/>
                    </a:cubicBezTo>
                    <a:cubicBezTo>
                      <a:pt x="463" y="136"/>
                      <a:pt x="458" y="140"/>
                      <a:pt x="454" y="140"/>
                    </a:cubicBezTo>
                    <a:cubicBezTo>
                      <a:pt x="449" y="140"/>
                      <a:pt x="440" y="144"/>
                      <a:pt x="439" y="146"/>
                    </a:cubicBezTo>
                    <a:cubicBezTo>
                      <a:pt x="438" y="149"/>
                      <a:pt x="430" y="148"/>
                      <a:pt x="430" y="152"/>
                    </a:cubicBezTo>
                    <a:cubicBezTo>
                      <a:pt x="430" y="155"/>
                      <a:pt x="424" y="158"/>
                      <a:pt x="421" y="155"/>
                    </a:cubicBezTo>
                    <a:cubicBezTo>
                      <a:pt x="417" y="152"/>
                      <a:pt x="413" y="158"/>
                      <a:pt x="418" y="163"/>
                    </a:cubicBezTo>
                    <a:cubicBezTo>
                      <a:pt x="423" y="167"/>
                      <a:pt x="409" y="167"/>
                      <a:pt x="412" y="170"/>
                    </a:cubicBezTo>
                    <a:cubicBezTo>
                      <a:pt x="414" y="173"/>
                      <a:pt x="407" y="174"/>
                      <a:pt x="408" y="177"/>
                    </a:cubicBezTo>
                    <a:cubicBezTo>
                      <a:pt x="410" y="180"/>
                      <a:pt x="404" y="181"/>
                      <a:pt x="399" y="182"/>
                    </a:cubicBezTo>
                    <a:cubicBezTo>
                      <a:pt x="394" y="183"/>
                      <a:pt x="391" y="190"/>
                      <a:pt x="397" y="190"/>
                    </a:cubicBezTo>
                    <a:cubicBezTo>
                      <a:pt x="404" y="191"/>
                      <a:pt x="394" y="192"/>
                      <a:pt x="394" y="197"/>
                    </a:cubicBezTo>
                    <a:cubicBezTo>
                      <a:pt x="395" y="202"/>
                      <a:pt x="384" y="198"/>
                      <a:pt x="384" y="202"/>
                    </a:cubicBezTo>
                    <a:close/>
                    <a:moveTo>
                      <a:pt x="434" y="17"/>
                    </a:moveTo>
                    <a:cubicBezTo>
                      <a:pt x="435" y="10"/>
                      <a:pt x="423" y="15"/>
                      <a:pt x="415" y="12"/>
                    </a:cubicBezTo>
                    <a:cubicBezTo>
                      <a:pt x="406" y="8"/>
                      <a:pt x="401" y="8"/>
                      <a:pt x="407" y="13"/>
                    </a:cubicBezTo>
                    <a:cubicBezTo>
                      <a:pt x="409" y="16"/>
                      <a:pt x="392" y="17"/>
                      <a:pt x="395" y="20"/>
                    </a:cubicBezTo>
                    <a:cubicBezTo>
                      <a:pt x="401" y="27"/>
                      <a:pt x="433" y="24"/>
                      <a:pt x="434" y="17"/>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40" name="Freeform 164">
                <a:extLst>
                  <a:ext uri="{FF2B5EF4-FFF2-40B4-BE49-F238E27FC236}">
                    <a16:creationId xmlns:a16="http://schemas.microsoft.com/office/drawing/2014/main" id="{C1AF29EA-E4DC-4EF3-8892-D05D62A1CA48}"/>
                  </a:ext>
                </a:extLst>
              </p:cNvPr>
              <p:cNvSpPr>
                <a:spLocks noEditPoints="1"/>
              </p:cNvSpPr>
              <p:nvPr/>
            </p:nvSpPr>
            <p:spPr bwMode="auto">
              <a:xfrm>
                <a:off x="4805364" y="1406525"/>
                <a:ext cx="4227512" cy="1620838"/>
              </a:xfrm>
              <a:custGeom>
                <a:avLst/>
                <a:gdLst>
                  <a:gd name="T0" fmla="*/ 811 w 1926"/>
                  <a:gd name="T1" fmla="*/ 44 h 738"/>
                  <a:gd name="T2" fmla="*/ 883 w 1926"/>
                  <a:gd name="T3" fmla="*/ 71 h 738"/>
                  <a:gd name="T4" fmla="*/ 891 w 1926"/>
                  <a:gd name="T5" fmla="*/ 92 h 738"/>
                  <a:gd name="T6" fmla="*/ 1450 w 1926"/>
                  <a:gd name="T7" fmla="*/ 169 h 738"/>
                  <a:gd name="T8" fmla="*/ 1330 w 1926"/>
                  <a:gd name="T9" fmla="*/ 168 h 738"/>
                  <a:gd name="T10" fmla="*/ 1358 w 1926"/>
                  <a:gd name="T11" fmla="*/ 198 h 738"/>
                  <a:gd name="T12" fmla="*/ 1387 w 1926"/>
                  <a:gd name="T13" fmla="*/ 564 h 738"/>
                  <a:gd name="T14" fmla="*/ 1922 w 1926"/>
                  <a:gd name="T15" fmla="*/ 348 h 738"/>
                  <a:gd name="T16" fmla="*/ 1737 w 1926"/>
                  <a:gd name="T17" fmla="*/ 273 h 738"/>
                  <a:gd name="T18" fmla="*/ 1592 w 1926"/>
                  <a:gd name="T19" fmla="*/ 280 h 738"/>
                  <a:gd name="T20" fmla="*/ 1409 w 1926"/>
                  <a:gd name="T21" fmla="*/ 233 h 738"/>
                  <a:gd name="T22" fmla="*/ 1331 w 1926"/>
                  <a:gd name="T23" fmla="*/ 239 h 738"/>
                  <a:gd name="T24" fmla="*/ 1228 w 1926"/>
                  <a:gd name="T25" fmla="*/ 219 h 738"/>
                  <a:gd name="T26" fmla="*/ 1122 w 1926"/>
                  <a:gd name="T27" fmla="*/ 205 h 738"/>
                  <a:gd name="T28" fmla="*/ 962 w 1926"/>
                  <a:gd name="T29" fmla="*/ 209 h 738"/>
                  <a:gd name="T30" fmla="*/ 1039 w 1926"/>
                  <a:gd name="T31" fmla="*/ 126 h 738"/>
                  <a:gd name="T32" fmla="*/ 926 w 1926"/>
                  <a:gd name="T33" fmla="*/ 102 h 738"/>
                  <a:gd name="T34" fmla="*/ 826 w 1926"/>
                  <a:gd name="T35" fmla="*/ 138 h 738"/>
                  <a:gd name="T36" fmla="*/ 760 w 1926"/>
                  <a:gd name="T37" fmla="*/ 180 h 738"/>
                  <a:gd name="T38" fmla="*/ 663 w 1926"/>
                  <a:gd name="T39" fmla="*/ 216 h 738"/>
                  <a:gd name="T40" fmla="*/ 628 w 1926"/>
                  <a:gd name="T41" fmla="*/ 227 h 738"/>
                  <a:gd name="T42" fmla="*/ 651 w 1926"/>
                  <a:gd name="T43" fmla="*/ 295 h 738"/>
                  <a:gd name="T44" fmla="*/ 591 w 1926"/>
                  <a:gd name="T45" fmla="*/ 333 h 738"/>
                  <a:gd name="T46" fmla="*/ 592 w 1926"/>
                  <a:gd name="T47" fmla="*/ 209 h 738"/>
                  <a:gd name="T48" fmla="*/ 524 w 1926"/>
                  <a:gd name="T49" fmla="*/ 286 h 738"/>
                  <a:gd name="T50" fmla="*/ 428 w 1926"/>
                  <a:gd name="T51" fmla="*/ 298 h 738"/>
                  <a:gd name="T52" fmla="*/ 289 w 1926"/>
                  <a:gd name="T53" fmla="*/ 322 h 738"/>
                  <a:gd name="T54" fmla="*/ 257 w 1926"/>
                  <a:gd name="T55" fmla="*/ 337 h 738"/>
                  <a:gd name="T56" fmla="*/ 178 w 1926"/>
                  <a:gd name="T57" fmla="*/ 376 h 738"/>
                  <a:gd name="T58" fmla="*/ 236 w 1926"/>
                  <a:gd name="T59" fmla="*/ 311 h 738"/>
                  <a:gd name="T60" fmla="*/ 114 w 1926"/>
                  <a:gd name="T61" fmla="*/ 280 h 738"/>
                  <a:gd name="T62" fmla="*/ 122 w 1926"/>
                  <a:gd name="T63" fmla="*/ 380 h 738"/>
                  <a:gd name="T64" fmla="*/ 88 w 1926"/>
                  <a:gd name="T65" fmla="*/ 480 h 738"/>
                  <a:gd name="T66" fmla="*/ 145 w 1926"/>
                  <a:gd name="T67" fmla="*/ 559 h 738"/>
                  <a:gd name="T68" fmla="*/ 199 w 1926"/>
                  <a:gd name="T69" fmla="*/ 607 h 738"/>
                  <a:gd name="T70" fmla="*/ 209 w 1926"/>
                  <a:gd name="T71" fmla="*/ 668 h 738"/>
                  <a:gd name="T72" fmla="*/ 304 w 1926"/>
                  <a:gd name="T73" fmla="*/ 730 h 738"/>
                  <a:gd name="T74" fmla="*/ 305 w 1926"/>
                  <a:gd name="T75" fmla="*/ 628 h 738"/>
                  <a:gd name="T76" fmla="*/ 397 w 1926"/>
                  <a:gd name="T77" fmla="*/ 602 h 738"/>
                  <a:gd name="T78" fmla="*/ 470 w 1926"/>
                  <a:gd name="T79" fmla="*/ 569 h 738"/>
                  <a:gd name="T80" fmla="*/ 596 w 1926"/>
                  <a:gd name="T81" fmla="*/ 549 h 738"/>
                  <a:gd name="T82" fmla="*/ 712 w 1926"/>
                  <a:gd name="T83" fmla="*/ 603 h 738"/>
                  <a:gd name="T84" fmla="*/ 820 w 1926"/>
                  <a:gd name="T85" fmla="*/ 603 h 738"/>
                  <a:gd name="T86" fmla="*/ 920 w 1926"/>
                  <a:gd name="T87" fmla="*/ 595 h 738"/>
                  <a:gd name="T88" fmla="*/ 1067 w 1926"/>
                  <a:gd name="T89" fmla="*/ 613 h 738"/>
                  <a:gd name="T90" fmla="*/ 1192 w 1926"/>
                  <a:gd name="T91" fmla="*/ 577 h 738"/>
                  <a:gd name="T92" fmla="*/ 1275 w 1926"/>
                  <a:gd name="T93" fmla="*/ 677 h 738"/>
                  <a:gd name="T94" fmla="*/ 1360 w 1926"/>
                  <a:gd name="T95" fmla="*/ 596 h 738"/>
                  <a:gd name="T96" fmla="*/ 1314 w 1926"/>
                  <a:gd name="T97" fmla="*/ 545 h 738"/>
                  <a:gd name="T98" fmla="*/ 1469 w 1926"/>
                  <a:gd name="T99" fmla="*/ 463 h 738"/>
                  <a:gd name="T100" fmla="*/ 1574 w 1926"/>
                  <a:gd name="T101" fmla="*/ 428 h 738"/>
                  <a:gd name="T102" fmla="*/ 1593 w 1926"/>
                  <a:gd name="T103" fmla="*/ 459 h 738"/>
                  <a:gd name="T104" fmla="*/ 1587 w 1926"/>
                  <a:gd name="T105" fmla="*/ 547 h 738"/>
                  <a:gd name="T106" fmla="*/ 1650 w 1926"/>
                  <a:gd name="T107" fmla="*/ 458 h 738"/>
                  <a:gd name="T108" fmla="*/ 1786 w 1926"/>
                  <a:gd name="T109" fmla="*/ 383 h 738"/>
                  <a:gd name="T110" fmla="*/ 1837 w 1926"/>
                  <a:gd name="T111" fmla="*/ 359 h 738"/>
                  <a:gd name="T112" fmla="*/ 1915 w 1926"/>
                  <a:gd name="T113" fmla="*/ 357 h 738"/>
                  <a:gd name="T114" fmla="*/ 325 w 1926"/>
                  <a:gd name="T115" fmla="*/ 27 h 738"/>
                  <a:gd name="T116" fmla="*/ 428 w 1926"/>
                  <a:gd name="T117" fmla="*/ 10 h 738"/>
                  <a:gd name="T118" fmla="*/ 373 w 1926"/>
                  <a:gd name="T119" fmla="*/ 222 h 738"/>
                  <a:gd name="T120" fmla="*/ 468 w 1926"/>
                  <a:gd name="T121" fmla="*/ 163 h 738"/>
                  <a:gd name="T122" fmla="*/ 397 w 1926"/>
                  <a:gd name="T123" fmla="*/ 1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26" h="738">
                    <a:moveTo>
                      <a:pt x="29" y="534"/>
                    </a:moveTo>
                    <a:cubicBezTo>
                      <a:pt x="27" y="534"/>
                      <a:pt x="23" y="533"/>
                      <a:pt x="22" y="531"/>
                    </a:cubicBezTo>
                    <a:cubicBezTo>
                      <a:pt x="21" y="530"/>
                      <a:pt x="18" y="530"/>
                      <a:pt x="15" y="531"/>
                    </a:cubicBezTo>
                    <a:cubicBezTo>
                      <a:pt x="16" y="531"/>
                      <a:pt x="17" y="531"/>
                      <a:pt x="17" y="532"/>
                    </a:cubicBezTo>
                    <a:cubicBezTo>
                      <a:pt x="19" y="535"/>
                      <a:pt x="11" y="535"/>
                      <a:pt x="13" y="538"/>
                    </a:cubicBezTo>
                    <a:cubicBezTo>
                      <a:pt x="16" y="542"/>
                      <a:pt x="8" y="542"/>
                      <a:pt x="8" y="538"/>
                    </a:cubicBezTo>
                    <a:cubicBezTo>
                      <a:pt x="8" y="535"/>
                      <a:pt x="0" y="537"/>
                      <a:pt x="0" y="539"/>
                    </a:cubicBezTo>
                    <a:cubicBezTo>
                      <a:pt x="0" y="540"/>
                      <a:pt x="0" y="541"/>
                      <a:pt x="0" y="542"/>
                    </a:cubicBezTo>
                    <a:cubicBezTo>
                      <a:pt x="2" y="542"/>
                      <a:pt x="4" y="543"/>
                      <a:pt x="5" y="544"/>
                    </a:cubicBezTo>
                    <a:cubicBezTo>
                      <a:pt x="7" y="544"/>
                      <a:pt x="27" y="546"/>
                      <a:pt x="35" y="545"/>
                    </a:cubicBezTo>
                    <a:cubicBezTo>
                      <a:pt x="34" y="543"/>
                      <a:pt x="35" y="539"/>
                      <a:pt x="35" y="537"/>
                    </a:cubicBezTo>
                    <a:cubicBezTo>
                      <a:pt x="35" y="535"/>
                      <a:pt x="30" y="533"/>
                      <a:pt x="29" y="534"/>
                    </a:cubicBezTo>
                    <a:close/>
                    <a:moveTo>
                      <a:pt x="822" y="35"/>
                    </a:moveTo>
                    <a:cubicBezTo>
                      <a:pt x="828" y="38"/>
                      <a:pt x="826" y="40"/>
                      <a:pt x="819" y="40"/>
                    </a:cubicBezTo>
                    <a:cubicBezTo>
                      <a:pt x="813" y="40"/>
                      <a:pt x="807" y="42"/>
                      <a:pt x="811" y="44"/>
                    </a:cubicBezTo>
                    <a:cubicBezTo>
                      <a:pt x="815" y="45"/>
                      <a:pt x="814" y="49"/>
                      <a:pt x="821" y="50"/>
                    </a:cubicBezTo>
                    <a:cubicBezTo>
                      <a:pt x="828" y="52"/>
                      <a:pt x="835" y="46"/>
                      <a:pt x="835" y="42"/>
                    </a:cubicBezTo>
                    <a:cubicBezTo>
                      <a:pt x="834" y="38"/>
                      <a:pt x="859" y="35"/>
                      <a:pt x="866" y="33"/>
                    </a:cubicBezTo>
                    <a:cubicBezTo>
                      <a:pt x="872" y="31"/>
                      <a:pt x="861" y="24"/>
                      <a:pt x="869" y="24"/>
                    </a:cubicBezTo>
                    <a:cubicBezTo>
                      <a:pt x="876" y="23"/>
                      <a:pt x="873" y="20"/>
                      <a:pt x="864" y="18"/>
                    </a:cubicBezTo>
                    <a:cubicBezTo>
                      <a:pt x="855" y="17"/>
                      <a:pt x="859" y="9"/>
                      <a:pt x="856" y="7"/>
                    </a:cubicBezTo>
                    <a:cubicBezTo>
                      <a:pt x="853" y="4"/>
                      <a:pt x="851" y="10"/>
                      <a:pt x="839" y="12"/>
                    </a:cubicBezTo>
                    <a:cubicBezTo>
                      <a:pt x="828" y="15"/>
                      <a:pt x="822" y="18"/>
                      <a:pt x="827" y="20"/>
                    </a:cubicBezTo>
                    <a:cubicBezTo>
                      <a:pt x="831" y="22"/>
                      <a:pt x="827" y="28"/>
                      <a:pt x="822" y="28"/>
                    </a:cubicBezTo>
                    <a:cubicBezTo>
                      <a:pt x="817" y="27"/>
                      <a:pt x="816" y="33"/>
                      <a:pt x="822" y="35"/>
                    </a:cubicBezTo>
                    <a:close/>
                    <a:moveTo>
                      <a:pt x="840" y="45"/>
                    </a:moveTo>
                    <a:cubicBezTo>
                      <a:pt x="840" y="48"/>
                      <a:pt x="829" y="52"/>
                      <a:pt x="832" y="55"/>
                    </a:cubicBezTo>
                    <a:cubicBezTo>
                      <a:pt x="835" y="57"/>
                      <a:pt x="837" y="56"/>
                      <a:pt x="840" y="57"/>
                    </a:cubicBezTo>
                    <a:cubicBezTo>
                      <a:pt x="844" y="58"/>
                      <a:pt x="845" y="66"/>
                      <a:pt x="851" y="65"/>
                    </a:cubicBezTo>
                    <a:cubicBezTo>
                      <a:pt x="857" y="63"/>
                      <a:pt x="874" y="71"/>
                      <a:pt x="883" y="71"/>
                    </a:cubicBezTo>
                    <a:cubicBezTo>
                      <a:pt x="893" y="71"/>
                      <a:pt x="894" y="63"/>
                      <a:pt x="891" y="63"/>
                    </a:cubicBezTo>
                    <a:cubicBezTo>
                      <a:pt x="888" y="63"/>
                      <a:pt x="891" y="58"/>
                      <a:pt x="896" y="50"/>
                    </a:cubicBezTo>
                    <a:cubicBezTo>
                      <a:pt x="901" y="43"/>
                      <a:pt x="879" y="37"/>
                      <a:pt x="879" y="43"/>
                    </a:cubicBezTo>
                    <a:cubicBezTo>
                      <a:pt x="879" y="49"/>
                      <a:pt x="873" y="42"/>
                      <a:pt x="871" y="38"/>
                    </a:cubicBezTo>
                    <a:cubicBezTo>
                      <a:pt x="869" y="34"/>
                      <a:pt x="840" y="41"/>
                      <a:pt x="840" y="45"/>
                    </a:cubicBezTo>
                    <a:close/>
                    <a:moveTo>
                      <a:pt x="576" y="206"/>
                    </a:moveTo>
                    <a:cubicBezTo>
                      <a:pt x="580" y="206"/>
                      <a:pt x="592" y="204"/>
                      <a:pt x="593" y="202"/>
                    </a:cubicBezTo>
                    <a:cubicBezTo>
                      <a:pt x="594" y="199"/>
                      <a:pt x="588" y="197"/>
                      <a:pt x="581" y="197"/>
                    </a:cubicBezTo>
                    <a:cubicBezTo>
                      <a:pt x="573" y="197"/>
                      <a:pt x="572" y="205"/>
                      <a:pt x="576" y="206"/>
                    </a:cubicBezTo>
                    <a:close/>
                    <a:moveTo>
                      <a:pt x="511" y="20"/>
                    </a:moveTo>
                    <a:cubicBezTo>
                      <a:pt x="524" y="19"/>
                      <a:pt x="524" y="12"/>
                      <a:pt x="517" y="11"/>
                    </a:cubicBezTo>
                    <a:cubicBezTo>
                      <a:pt x="510" y="9"/>
                      <a:pt x="509" y="15"/>
                      <a:pt x="506" y="14"/>
                    </a:cubicBezTo>
                    <a:cubicBezTo>
                      <a:pt x="503" y="14"/>
                      <a:pt x="490" y="16"/>
                      <a:pt x="493" y="19"/>
                    </a:cubicBezTo>
                    <a:cubicBezTo>
                      <a:pt x="496" y="23"/>
                      <a:pt x="505" y="21"/>
                      <a:pt x="511" y="20"/>
                    </a:cubicBezTo>
                    <a:close/>
                    <a:moveTo>
                      <a:pt x="891" y="92"/>
                    </a:moveTo>
                    <a:cubicBezTo>
                      <a:pt x="896" y="94"/>
                      <a:pt x="911" y="88"/>
                      <a:pt x="921" y="89"/>
                    </a:cubicBezTo>
                    <a:cubicBezTo>
                      <a:pt x="931" y="89"/>
                      <a:pt x="959" y="81"/>
                      <a:pt x="960" y="76"/>
                    </a:cubicBezTo>
                    <a:cubicBezTo>
                      <a:pt x="961" y="70"/>
                      <a:pt x="950" y="71"/>
                      <a:pt x="945" y="66"/>
                    </a:cubicBezTo>
                    <a:cubicBezTo>
                      <a:pt x="941" y="61"/>
                      <a:pt x="931" y="65"/>
                      <a:pt x="929" y="69"/>
                    </a:cubicBezTo>
                    <a:cubicBezTo>
                      <a:pt x="927" y="73"/>
                      <a:pt x="924" y="70"/>
                      <a:pt x="930" y="63"/>
                    </a:cubicBezTo>
                    <a:cubicBezTo>
                      <a:pt x="937" y="57"/>
                      <a:pt x="924" y="52"/>
                      <a:pt x="924" y="56"/>
                    </a:cubicBezTo>
                    <a:cubicBezTo>
                      <a:pt x="923" y="60"/>
                      <a:pt x="912" y="57"/>
                      <a:pt x="912" y="60"/>
                    </a:cubicBezTo>
                    <a:cubicBezTo>
                      <a:pt x="912" y="64"/>
                      <a:pt x="907" y="66"/>
                      <a:pt x="908" y="69"/>
                    </a:cubicBezTo>
                    <a:cubicBezTo>
                      <a:pt x="908" y="73"/>
                      <a:pt x="900" y="67"/>
                      <a:pt x="899" y="76"/>
                    </a:cubicBezTo>
                    <a:cubicBezTo>
                      <a:pt x="899" y="84"/>
                      <a:pt x="886" y="89"/>
                      <a:pt x="891" y="92"/>
                    </a:cubicBezTo>
                    <a:close/>
                    <a:moveTo>
                      <a:pt x="813" y="12"/>
                    </a:moveTo>
                    <a:cubicBezTo>
                      <a:pt x="815" y="7"/>
                      <a:pt x="792" y="9"/>
                      <a:pt x="798" y="14"/>
                    </a:cubicBezTo>
                    <a:cubicBezTo>
                      <a:pt x="800" y="15"/>
                      <a:pt x="812" y="17"/>
                      <a:pt x="813" y="12"/>
                    </a:cubicBezTo>
                    <a:close/>
                    <a:moveTo>
                      <a:pt x="1422" y="160"/>
                    </a:moveTo>
                    <a:cubicBezTo>
                      <a:pt x="1430" y="161"/>
                      <a:pt x="1434" y="168"/>
                      <a:pt x="1450" y="169"/>
                    </a:cubicBezTo>
                    <a:cubicBezTo>
                      <a:pt x="1465" y="170"/>
                      <a:pt x="1476" y="167"/>
                      <a:pt x="1477" y="164"/>
                    </a:cubicBezTo>
                    <a:cubicBezTo>
                      <a:pt x="1477" y="161"/>
                      <a:pt x="1463" y="156"/>
                      <a:pt x="1458" y="158"/>
                    </a:cubicBezTo>
                    <a:cubicBezTo>
                      <a:pt x="1454" y="161"/>
                      <a:pt x="1451" y="154"/>
                      <a:pt x="1445" y="156"/>
                    </a:cubicBezTo>
                    <a:cubicBezTo>
                      <a:pt x="1440" y="157"/>
                      <a:pt x="1433" y="157"/>
                      <a:pt x="1430" y="152"/>
                    </a:cubicBezTo>
                    <a:cubicBezTo>
                      <a:pt x="1427" y="148"/>
                      <a:pt x="1418" y="160"/>
                      <a:pt x="1422" y="160"/>
                    </a:cubicBezTo>
                    <a:close/>
                    <a:moveTo>
                      <a:pt x="1364" y="181"/>
                    </a:moveTo>
                    <a:cubicBezTo>
                      <a:pt x="1364" y="176"/>
                      <a:pt x="1346" y="183"/>
                      <a:pt x="1354" y="185"/>
                    </a:cubicBezTo>
                    <a:cubicBezTo>
                      <a:pt x="1358" y="187"/>
                      <a:pt x="1364" y="186"/>
                      <a:pt x="1364" y="181"/>
                    </a:cubicBezTo>
                    <a:close/>
                    <a:moveTo>
                      <a:pt x="1794" y="253"/>
                    </a:moveTo>
                    <a:cubicBezTo>
                      <a:pt x="1801" y="257"/>
                      <a:pt x="1805" y="249"/>
                      <a:pt x="1810" y="253"/>
                    </a:cubicBezTo>
                    <a:cubicBezTo>
                      <a:pt x="1816" y="257"/>
                      <a:pt x="1829" y="251"/>
                      <a:pt x="1834" y="250"/>
                    </a:cubicBezTo>
                    <a:cubicBezTo>
                      <a:pt x="1839" y="249"/>
                      <a:pt x="1837" y="243"/>
                      <a:pt x="1822" y="241"/>
                    </a:cubicBezTo>
                    <a:cubicBezTo>
                      <a:pt x="1807" y="239"/>
                      <a:pt x="1787" y="250"/>
                      <a:pt x="1794" y="253"/>
                    </a:cubicBezTo>
                    <a:close/>
                    <a:moveTo>
                      <a:pt x="1321" y="160"/>
                    </a:moveTo>
                    <a:cubicBezTo>
                      <a:pt x="1326" y="163"/>
                      <a:pt x="1328" y="165"/>
                      <a:pt x="1330" y="168"/>
                    </a:cubicBezTo>
                    <a:cubicBezTo>
                      <a:pt x="1333" y="170"/>
                      <a:pt x="1343" y="166"/>
                      <a:pt x="1347" y="165"/>
                    </a:cubicBezTo>
                    <a:cubicBezTo>
                      <a:pt x="1351" y="164"/>
                      <a:pt x="1351" y="171"/>
                      <a:pt x="1358" y="167"/>
                    </a:cubicBezTo>
                    <a:cubicBezTo>
                      <a:pt x="1364" y="163"/>
                      <a:pt x="1370" y="165"/>
                      <a:pt x="1378" y="165"/>
                    </a:cubicBezTo>
                    <a:cubicBezTo>
                      <a:pt x="1385" y="165"/>
                      <a:pt x="1376" y="156"/>
                      <a:pt x="1377" y="152"/>
                    </a:cubicBezTo>
                    <a:cubicBezTo>
                      <a:pt x="1377" y="148"/>
                      <a:pt x="1385" y="151"/>
                      <a:pt x="1383" y="154"/>
                    </a:cubicBezTo>
                    <a:cubicBezTo>
                      <a:pt x="1380" y="157"/>
                      <a:pt x="1387" y="165"/>
                      <a:pt x="1397" y="164"/>
                    </a:cubicBezTo>
                    <a:cubicBezTo>
                      <a:pt x="1408" y="164"/>
                      <a:pt x="1400" y="157"/>
                      <a:pt x="1405" y="155"/>
                    </a:cubicBezTo>
                    <a:cubicBezTo>
                      <a:pt x="1411" y="152"/>
                      <a:pt x="1410" y="150"/>
                      <a:pt x="1402" y="145"/>
                    </a:cubicBezTo>
                    <a:cubicBezTo>
                      <a:pt x="1395" y="140"/>
                      <a:pt x="1385" y="143"/>
                      <a:pt x="1378" y="140"/>
                    </a:cubicBezTo>
                    <a:cubicBezTo>
                      <a:pt x="1371" y="137"/>
                      <a:pt x="1362" y="137"/>
                      <a:pt x="1362" y="144"/>
                    </a:cubicBezTo>
                    <a:cubicBezTo>
                      <a:pt x="1362" y="152"/>
                      <a:pt x="1348" y="136"/>
                      <a:pt x="1340" y="134"/>
                    </a:cubicBezTo>
                    <a:cubicBezTo>
                      <a:pt x="1333" y="132"/>
                      <a:pt x="1310" y="155"/>
                      <a:pt x="1321" y="160"/>
                    </a:cubicBezTo>
                    <a:close/>
                    <a:moveTo>
                      <a:pt x="1391" y="203"/>
                    </a:moveTo>
                    <a:cubicBezTo>
                      <a:pt x="1397" y="202"/>
                      <a:pt x="1387" y="191"/>
                      <a:pt x="1376" y="189"/>
                    </a:cubicBezTo>
                    <a:cubicBezTo>
                      <a:pt x="1366" y="187"/>
                      <a:pt x="1356" y="196"/>
                      <a:pt x="1358" y="198"/>
                    </a:cubicBezTo>
                    <a:cubicBezTo>
                      <a:pt x="1361" y="202"/>
                      <a:pt x="1385" y="204"/>
                      <a:pt x="1391" y="203"/>
                    </a:cubicBezTo>
                    <a:close/>
                    <a:moveTo>
                      <a:pt x="673" y="211"/>
                    </a:moveTo>
                    <a:cubicBezTo>
                      <a:pt x="678" y="213"/>
                      <a:pt x="682" y="212"/>
                      <a:pt x="682" y="207"/>
                    </a:cubicBezTo>
                    <a:cubicBezTo>
                      <a:pt x="681" y="202"/>
                      <a:pt x="669" y="208"/>
                      <a:pt x="673" y="211"/>
                    </a:cubicBezTo>
                    <a:close/>
                    <a:moveTo>
                      <a:pt x="309" y="25"/>
                    </a:moveTo>
                    <a:cubicBezTo>
                      <a:pt x="316" y="18"/>
                      <a:pt x="326" y="24"/>
                      <a:pt x="328" y="21"/>
                    </a:cubicBezTo>
                    <a:cubicBezTo>
                      <a:pt x="329" y="18"/>
                      <a:pt x="313" y="17"/>
                      <a:pt x="308" y="20"/>
                    </a:cubicBezTo>
                    <a:cubicBezTo>
                      <a:pt x="302" y="23"/>
                      <a:pt x="289" y="20"/>
                      <a:pt x="290" y="24"/>
                    </a:cubicBezTo>
                    <a:cubicBezTo>
                      <a:pt x="291" y="26"/>
                      <a:pt x="301" y="32"/>
                      <a:pt x="309" y="25"/>
                    </a:cubicBezTo>
                    <a:close/>
                    <a:moveTo>
                      <a:pt x="326" y="291"/>
                    </a:moveTo>
                    <a:cubicBezTo>
                      <a:pt x="335" y="299"/>
                      <a:pt x="342" y="287"/>
                      <a:pt x="347" y="287"/>
                    </a:cubicBezTo>
                    <a:cubicBezTo>
                      <a:pt x="351" y="286"/>
                      <a:pt x="344" y="281"/>
                      <a:pt x="337" y="279"/>
                    </a:cubicBezTo>
                    <a:cubicBezTo>
                      <a:pt x="329" y="277"/>
                      <a:pt x="319" y="285"/>
                      <a:pt x="326" y="291"/>
                    </a:cubicBezTo>
                    <a:close/>
                    <a:moveTo>
                      <a:pt x="1388" y="588"/>
                    </a:moveTo>
                    <a:cubicBezTo>
                      <a:pt x="1385" y="578"/>
                      <a:pt x="1394" y="569"/>
                      <a:pt x="1387" y="564"/>
                    </a:cubicBezTo>
                    <a:cubicBezTo>
                      <a:pt x="1380" y="559"/>
                      <a:pt x="1383" y="549"/>
                      <a:pt x="1380" y="551"/>
                    </a:cubicBezTo>
                    <a:cubicBezTo>
                      <a:pt x="1376" y="553"/>
                      <a:pt x="1380" y="562"/>
                      <a:pt x="1374" y="562"/>
                    </a:cubicBezTo>
                    <a:cubicBezTo>
                      <a:pt x="1369" y="563"/>
                      <a:pt x="1374" y="568"/>
                      <a:pt x="1372" y="575"/>
                    </a:cubicBezTo>
                    <a:cubicBezTo>
                      <a:pt x="1370" y="581"/>
                      <a:pt x="1373" y="591"/>
                      <a:pt x="1376" y="597"/>
                    </a:cubicBezTo>
                    <a:cubicBezTo>
                      <a:pt x="1378" y="603"/>
                      <a:pt x="1372" y="635"/>
                      <a:pt x="1375" y="640"/>
                    </a:cubicBezTo>
                    <a:cubicBezTo>
                      <a:pt x="1377" y="646"/>
                      <a:pt x="1370" y="669"/>
                      <a:pt x="1373" y="672"/>
                    </a:cubicBezTo>
                    <a:cubicBezTo>
                      <a:pt x="1377" y="677"/>
                      <a:pt x="1374" y="666"/>
                      <a:pt x="1380" y="665"/>
                    </a:cubicBezTo>
                    <a:cubicBezTo>
                      <a:pt x="1386" y="664"/>
                      <a:pt x="1386" y="671"/>
                      <a:pt x="1390" y="673"/>
                    </a:cubicBezTo>
                    <a:cubicBezTo>
                      <a:pt x="1393" y="675"/>
                      <a:pt x="1391" y="662"/>
                      <a:pt x="1388" y="663"/>
                    </a:cubicBezTo>
                    <a:cubicBezTo>
                      <a:pt x="1384" y="664"/>
                      <a:pt x="1382" y="655"/>
                      <a:pt x="1380" y="650"/>
                    </a:cubicBezTo>
                    <a:cubicBezTo>
                      <a:pt x="1378" y="644"/>
                      <a:pt x="1383" y="638"/>
                      <a:pt x="1383" y="631"/>
                    </a:cubicBezTo>
                    <a:cubicBezTo>
                      <a:pt x="1383" y="625"/>
                      <a:pt x="1392" y="625"/>
                      <a:pt x="1397" y="630"/>
                    </a:cubicBezTo>
                    <a:cubicBezTo>
                      <a:pt x="1402" y="635"/>
                      <a:pt x="1402" y="632"/>
                      <a:pt x="1400" y="628"/>
                    </a:cubicBezTo>
                    <a:cubicBezTo>
                      <a:pt x="1398" y="624"/>
                      <a:pt x="1392" y="598"/>
                      <a:pt x="1388" y="588"/>
                    </a:cubicBezTo>
                    <a:close/>
                    <a:moveTo>
                      <a:pt x="1922" y="348"/>
                    </a:moveTo>
                    <a:cubicBezTo>
                      <a:pt x="1919" y="347"/>
                      <a:pt x="1908" y="340"/>
                      <a:pt x="1906" y="336"/>
                    </a:cubicBezTo>
                    <a:cubicBezTo>
                      <a:pt x="1903" y="332"/>
                      <a:pt x="1890" y="330"/>
                      <a:pt x="1890" y="332"/>
                    </a:cubicBezTo>
                    <a:cubicBezTo>
                      <a:pt x="1890" y="334"/>
                      <a:pt x="1886" y="332"/>
                      <a:pt x="1885" y="330"/>
                    </a:cubicBezTo>
                    <a:cubicBezTo>
                      <a:pt x="1884" y="327"/>
                      <a:pt x="1871" y="327"/>
                      <a:pt x="1870" y="329"/>
                    </a:cubicBezTo>
                    <a:cubicBezTo>
                      <a:pt x="1870" y="332"/>
                      <a:pt x="1874" y="332"/>
                      <a:pt x="1876" y="335"/>
                    </a:cubicBezTo>
                    <a:cubicBezTo>
                      <a:pt x="1878" y="337"/>
                      <a:pt x="1873" y="339"/>
                      <a:pt x="1874" y="342"/>
                    </a:cubicBezTo>
                    <a:cubicBezTo>
                      <a:pt x="1875" y="345"/>
                      <a:pt x="1869" y="340"/>
                      <a:pt x="1867" y="339"/>
                    </a:cubicBezTo>
                    <a:cubicBezTo>
                      <a:pt x="1865" y="337"/>
                      <a:pt x="1866" y="330"/>
                      <a:pt x="1866" y="327"/>
                    </a:cubicBezTo>
                    <a:cubicBezTo>
                      <a:pt x="1867" y="324"/>
                      <a:pt x="1862" y="324"/>
                      <a:pt x="1862" y="321"/>
                    </a:cubicBezTo>
                    <a:cubicBezTo>
                      <a:pt x="1861" y="318"/>
                      <a:pt x="1846" y="311"/>
                      <a:pt x="1840" y="308"/>
                    </a:cubicBezTo>
                    <a:cubicBezTo>
                      <a:pt x="1834" y="306"/>
                      <a:pt x="1826" y="303"/>
                      <a:pt x="1823" y="300"/>
                    </a:cubicBezTo>
                    <a:cubicBezTo>
                      <a:pt x="1821" y="297"/>
                      <a:pt x="1810" y="296"/>
                      <a:pt x="1806" y="292"/>
                    </a:cubicBezTo>
                    <a:cubicBezTo>
                      <a:pt x="1801" y="287"/>
                      <a:pt x="1782" y="279"/>
                      <a:pt x="1774" y="279"/>
                    </a:cubicBezTo>
                    <a:cubicBezTo>
                      <a:pt x="1766" y="278"/>
                      <a:pt x="1768" y="274"/>
                      <a:pt x="1764" y="274"/>
                    </a:cubicBezTo>
                    <a:cubicBezTo>
                      <a:pt x="1760" y="275"/>
                      <a:pt x="1743" y="274"/>
                      <a:pt x="1737" y="273"/>
                    </a:cubicBezTo>
                    <a:cubicBezTo>
                      <a:pt x="1732" y="273"/>
                      <a:pt x="1731" y="277"/>
                      <a:pt x="1727" y="275"/>
                    </a:cubicBezTo>
                    <a:cubicBezTo>
                      <a:pt x="1723" y="274"/>
                      <a:pt x="1703" y="266"/>
                      <a:pt x="1701" y="269"/>
                    </a:cubicBezTo>
                    <a:cubicBezTo>
                      <a:pt x="1699" y="272"/>
                      <a:pt x="1700" y="276"/>
                      <a:pt x="1697" y="276"/>
                    </a:cubicBezTo>
                    <a:cubicBezTo>
                      <a:pt x="1695" y="277"/>
                      <a:pt x="1697" y="280"/>
                      <a:pt x="1703" y="285"/>
                    </a:cubicBezTo>
                    <a:cubicBezTo>
                      <a:pt x="1708" y="290"/>
                      <a:pt x="1705" y="294"/>
                      <a:pt x="1700" y="296"/>
                    </a:cubicBezTo>
                    <a:cubicBezTo>
                      <a:pt x="1695" y="298"/>
                      <a:pt x="1687" y="294"/>
                      <a:pt x="1684" y="290"/>
                    </a:cubicBezTo>
                    <a:cubicBezTo>
                      <a:pt x="1682" y="287"/>
                      <a:pt x="1675" y="288"/>
                      <a:pt x="1673" y="283"/>
                    </a:cubicBezTo>
                    <a:cubicBezTo>
                      <a:pt x="1672" y="278"/>
                      <a:pt x="1675" y="277"/>
                      <a:pt x="1679" y="280"/>
                    </a:cubicBezTo>
                    <a:cubicBezTo>
                      <a:pt x="1682" y="283"/>
                      <a:pt x="1687" y="281"/>
                      <a:pt x="1687" y="277"/>
                    </a:cubicBezTo>
                    <a:cubicBezTo>
                      <a:pt x="1688" y="273"/>
                      <a:pt x="1678" y="271"/>
                      <a:pt x="1673" y="271"/>
                    </a:cubicBezTo>
                    <a:cubicBezTo>
                      <a:pt x="1668" y="272"/>
                      <a:pt x="1665" y="279"/>
                      <a:pt x="1660" y="282"/>
                    </a:cubicBezTo>
                    <a:cubicBezTo>
                      <a:pt x="1654" y="285"/>
                      <a:pt x="1634" y="281"/>
                      <a:pt x="1631" y="279"/>
                    </a:cubicBezTo>
                    <a:cubicBezTo>
                      <a:pt x="1629" y="277"/>
                      <a:pt x="1600" y="279"/>
                      <a:pt x="1597" y="281"/>
                    </a:cubicBezTo>
                    <a:cubicBezTo>
                      <a:pt x="1594" y="283"/>
                      <a:pt x="1597" y="290"/>
                      <a:pt x="1595" y="291"/>
                    </a:cubicBezTo>
                    <a:cubicBezTo>
                      <a:pt x="1594" y="292"/>
                      <a:pt x="1592" y="282"/>
                      <a:pt x="1592" y="280"/>
                    </a:cubicBezTo>
                    <a:cubicBezTo>
                      <a:pt x="1592" y="278"/>
                      <a:pt x="1589" y="277"/>
                      <a:pt x="1583" y="277"/>
                    </a:cubicBezTo>
                    <a:cubicBezTo>
                      <a:pt x="1578" y="277"/>
                      <a:pt x="1575" y="277"/>
                      <a:pt x="1577" y="275"/>
                    </a:cubicBezTo>
                    <a:cubicBezTo>
                      <a:pt x="1580" y="273"/>
                      <a:pt x="1575" y="270"/>
                      <a:pt x="1579" y="268"/>
                    </a:cubicBezTo>
                    <a:cubicBezTo>
                      <a:pt x="1583" y="265"/>
                      <a:pt x="1572" y="256"/>
                      <a:pt x="1561" y="252"/>
                    </a:cubicBezTo>
                    <a:cubicBezTo>
                      <a:pt x="1550" y="247"/>
                      <a:pt x="1525" y="250"/>
                      <a:pt x="1518" y="252"/>
                    </a:cubicBezTo>
                    <a:cubicBezTo>
                      <a:pt x="1512" y="254"/>
                      <a:pt x="1498" y="253"/>
                      <a:pt x="1492" y="253"/>
                    </a:cubicBezTo>
                    <a:cubicBezTo>
                      <a:pt x="1486" y="253"/>
                      <a:pt x="1491" y="251"/>
                      <a:pt x="1489" y="248"/>
                    </a:cubicBezTo>
                    <a:cubicBezTo>
                      <a:pt x="1487" y="245"/>
                      <a:pt x="1476" y="241"/>
                      <a:pt x="1475" y="244"/>
                    </a:cubicBezTo>
                    <a:cubicBezTo>
                      <a:pt x="1473" y="246"/>
                      <a:pt x="1471" y="244"/>
                      <a:pt x="1471" y="242"/>
                    </a:cubicBezTo>
                    <a:cubicBezTo>
                      <a:pt x="1471" y="240"/>
                      <a:pt x="1460" y="236"/>
                      <a:pt x="1456" y="237"/>
                    </a:cubicBezTo>
                    <a:cubicBezTo>
                      <a:pt x="1452" y="238"/>
                      <a:pt x="1451" y="233"/>
                      <a:pt x="1455" y="233"/>
                    </a:cubicBezTo>
                    <a:cubicBezTo>
                      <a:pt x="1460" y="233"/>
                      <a:pt x="1468" y="234"/>
                      <a:pt x="1464" y="229"/>
                    </a:cubicBezTo>
                    <a:cubicBezTo>
                      <a:pt x="1461" y="224"/>
                      <a:pt x="1431" y="222"/>
                      <a:pt x="1428" y="223"/>
                    </a:cubicBezTo>
                    <a:cubicBezTo>
                      <a:pt x="1425" y="224"/>
                      <a:pt x="1428" y="228"/>
                      <a:pt x="1421" y="234"/>
                    </a:cubicBezTo>
                    <a:cubicBezTo>
                      <a:pt x="1415" y="240"/>
                      <a:pt x="1409" y="236"/>
                      <a:pt x="1409" y="233"/>
                    </a:cubicBezTo>
                    <a:cubicBezTo>
                      <a:pt x="1410" y="230"/>
                      <a:pt x="1418" y="231"/>
                      <a:pt x="1418" y="228"/>
                    </a:cubicBezTo>
                    <a:cubicBezTo>
                      <a:pt x="1418" y="225"/>
                      <a:pt x="1407" y="226"/>
                      <a:pt x="1406" y="224"/>
                    </a:cubicBezTo>
                    <a:cubicBezTo>
                      <a:pt x="1404" y="221"/>
                      <a:pt x="1408" y="220"/>
                      <a:pt x="1412" y="221"/>
                    </a:cubicBezTo>
                    <a:cubicBezTo>
                      <a:pt x="1416" y="222"/>
                      <a:pt x="1423" y="223"/>
                      <a:pt x="1423" y="221"/>
                    </a:cubicBezTo>
                    <a:cubicBezTo>
                      <a:pt x="1424" y="219"/>
                      <a:pt x="1419" y="219"/>
                      <a:pt x="1412" y="217"/>
                    </a:cubicBezTo>
                    <a:cubicBezTo>
                      <a:pt x="1406" y="216"/>
                      <a:pt x="1390" y="212"/>
                      <a:pt x="1381" y="213"/>
                    </a:cubicBezTo>
                    <a:cubicBezTo>
                      <a:pt x="1373" y="214"/>
                      <a:pt x="1369" y="210"/>
                      <a:pt x="1364" y="210"/>
                    </a:cubicBezTo>
                    <a:cubicBezTo>
                      <a:pt x="1359" y="209"/>
                      <a:pt x="1359" y="212"/>
                      <a:pt x="1362" y="215"/>
                    </a:cubicBezTo>
                    <a:cubicBezTo>
                      <a:pt x="1364" y="218"/>
                      <a:pt x="1357" y="219"/>
                      <a:pt x="1352" y="218"/>
                    </a:cubicBezTo>
                    <a:cubicBezTo>
                      <a:pt x="1346" y="218"/>
                      <a:pt x="1338" y="221"/>
                      <a:pt x="1341" y="225"/>
                    </a:cubicBezTo>
                    <a:cubicBezTo>
                      <a:pt x="1344" y="229"/>
                      <a:pt x="1348" y="224"/>
                      <a:pt x="1350" y="226"/>
                    </a:cubicBezTo>
                    <a:cubicBezTo>
                      <a:pt x="1353" y="227"/>
                      <a:pt x="1343" y="230"/>
                      <a:pt x="1347" y="232"/>
                    </a:cubicBezTo>
                    <a:cubicBezTo>
                      <a:pt x="1351" y="233"/>
                      <a:pt x="1351" y="237"/>
                      <a:pt x="1351" y="239"/>
                    </a:cubicBezTo>
                    <a:cubicBezTo>
                      <a:pt x="1351" y="241"/>
                      <a:pt x="1344" y="242"/>
                      <a:pt x="1342" y="239"/>
                    </a:cubicBezTo>
                    <a:cubicBezTo>
                      <a:pt x="1339" y="236"/>
                      <a:pt x="1336" y="239"/>
                      <a:pt x="1331" y="239"/>
                    </a:cubicBezTo>
                    <a:cubicBezTo>
                      <a:pt x="1326" y="238"/>
                      <a:pt x="1323" y="240"/>
                      <a:pt x="1328" y="241"/>
                    </a:cubicBezTo>
                    <a:cubicBezTo>
                      <a:pt x="1333" y="242"/>
                      <a:pt x="1334" y="245"/>
                      <a:pt x="1328" y="246"/>
                    </a:cubicBezTo>
                    <a:cubicBezTo>
                      <a:pt x="1321" y="246"/>
                      <a:pt x="1323" y="239"/>
                      <a:pt x="1319" y="240"/>
                    </a:cubicBezTo>
                    <a:cubicBezTo>
                      <a:pt x="1315" y="241"/>
                      <a:pt x="1306" y="237"/>
                      <a:pt x="1301" y="237"/>
                    </a:cubicBezTo>
                    <a:cubicBezTo>
                      <a:pt x="1297" y="237"/>
                      <a:pt x="1295" y="241"/>
                      <a:pt x="1288" y="242"/>
                    </a:cubicBezTo>
                    <a:cubicBezTo>
                      <a:pt x="1282" y="242"/>
                      <a:pt x="1274" y="238"/>
                      <a:pt x="1271" y="235"/>
                    </a:cubicBezTo>
                    <a:cubicBezTo>
                      <a:pt x="1269" y="232"/>
                      <a:pt x="1268" y="231"/>
                      <a:pt x="1265" y="235"/>
                    </a:cubicBezTo>
                    <a:cubicBezTo>
                      <a:pt x="1262" y="238"/>
                      <a:pt x="1262" y="246"/>
                      <a:pt x="1259" y="246"/>
                    </a:cubicBezTo>
                    <a:cubicBezTo>
                      <a:pt x="1256" y="247"/>
                      <a:pt x="1255" y="253"/>
                      <a:pt x="1252" y="255"/>
                    </a:cubicBezTo>
                    <a:cubicBezTo>
                      <a:pt x="1249" y="257"/>
                      <a:pt x="1249" y="252"/>
                      <a:pt x="1245" y="253"/>
                    </a:cubicBezTo>
                    <a:cubicBezTo>
                      <a:pt x="1241" y="253"/>
                      <a:pt x="1229" y="241"/>
                      <a:pt x="1228" y="238"/>
                    </a:cubicBezTo>
                    <a:cubicBezTo>
                      <a:pt x="1227" y="234"/>
                      <a:pt x="1220" y="227"/>
                      <a:pt x="1218" y="226"/>
                    </a:cubicBezTo>
                    <a:cubicBezTo>
                      <a:pt x="1216" y="225"/>
                      <a:pt x="1220" y="224"/>
                      <a:pt x="1222" y="226"/>
                    </a:cubicBezTo>
                    <a:cubicBezTo>
                      <a:pt x="1225" y="228"/>
                      <a:pt x="1228" y="228"/>
                      <a:pt x="1230" y="227"/>
                    </a:cubicBezTo>
                    <a:cubicBezTo>
                      <a:pt x="1233" y="226"/>
                      <a:pt x="1232" y="220"/>
                      <a:pt x="1228" y="219"/>
                    </a:cubicBezTo>
                    <a:cubicBezTo>
                      <a:pt x="1224" y="219"/>
                      <a:pt x="1225" y="216"/>
                      <a:pt x="1228" y="215"/>
                    </a:cubicBezTo>
                    <a:cubicBezTo>
                      <a:pt x="1230" y="214"/>
                      <a:pt x="1223" y="208"/>
                      <a:pt x="1225" y="207"/>
                    </a:cubicBezTo>
                    <a:cubicBezTo>
                      <a:pt x="1228" y="206"/>
                      <a:pt x="1227" y="204"/>
                      <a:pt x="1223" y="203"/>
                    </a:cubicBezTo>
                    <a:cubicBezTo>
                      <a:pt x="1219" y="203"/>
                      <a:pt x="1216" y="200"/>
                      <a:pt x="1215" y="198"/>
                    </a:cubicBezTo>
                    <a:cubicBezTo>
                      <a:pt x="1215" y="196"/>
                      <a:pt x="1200" y="195"/>
                      <a:pt x="1200" y="198"/>
                    </a:cubicBezTo>
                    <a:cubicBezTo>
                      <a:pt x="1201" y="201"/>
                      <a:pt x="1195" y="200"/>
                      <a:pt x="1196" y="198"/>
                    </a:cubicBezTo>
                    <a:cubicBezTo>
                      <a:pt x="1197" y="195"/>
                      <a:pt x="1191" y="196"/>
                      <a:pt x="1183" y="194"/>
                    </a:cubicBezTo>
                    <a:cubicBezTo>
                      <a:pt x="1176" y="192"/>
                      <a:pt x="1176" y="187"/>
                      <a:pt x="1173" y="187"/>
                    </a:cubicBezTo>
                    <a:cubicBezTo>
                      <a:pt x="1171" y="186"/>
                      <a:pt x="1172" y="194"/>
                      <a:pt x="1168" y="192"/>
                    </a:cubicBezTo>
                    <a:cubicBezTo>
                      <a:pt x="1164" y="190"/>
                      <a:pt x="1160" y="194"/>
                      <a:pt x="1162" y="198"/>
                    </a:cubicBezTo>
                    <a:cubicBezTo>
                      <a:pt x="1164" y="202"/>
                      <a:pt x="1163" y="203"/>
                      <a:pt x="1162" y="206"/>
                    </a:cubicBezTo>
                    <a:cubicBezTo>
                      <a:pt x="1162" y="210"/>
                      <a:pt x="1160" y="208"/>
                      <a:pt x="1156" y="207"/>
                    </a:cubicBezTo>
                    <a:cubicBezTo>
                      <a:pt x="1151" y="205"/>
                      <a:pt x="1151" y="211"/>
                      <a:pt x="1142" y="208"/>
                    </a:cubicBezTo>
                    <a:cubicBezTo>
                      <a:pt x="1133" y="206"/>
                      <a:pt x="1128" y="208"/>
                      <a:pt x="1127" y="205"/>
                    </a:cubicBezTo>
                    <a:cubicBezTo>
                      <a:pt x="1125" y="202"/>
                      <a:pt x="1122" y="202"/>
                      <a:pt x="1122" y="205"/>
                    </a:cubicBezTo>
                    <a:cubicBezTo>
                      <a:pt x="1122" y="207"/>
                      <a:pt x="1107" y="206"/>
                      <a:pt x="1106" y="202"/>
                    </a:cubicBezTo>
                    <a:cubicBezTo>
                      <a:pt x="1105" y="199"/>
                      <a:pt x="1109" y="198"/>
                      <a:pt x="1111" y="197"/>
                    </a:cubicBezTo>
                    <a:cubicBezTo>
                      <a:pt x="1113" y="196"/>
                      <a:pt x="1108" y="195"/>
                      <a:pt x="1101" y="195"/>
                    </a:cubicBezTo>
                    <a:cubicBezTo>
                      <a:pt x="1093" y="196"/>
                      <a:pt x="1088" y="191"/>
                      <a:pt x="1080" y="192"/>
                    </a:cubicBezTo>
                    <a:cubicBezTo>
                      <a:pt x="1072" y="193"/>
                      <a:pt x="1054" y="194"/>
                      <a:pt x="1051" y="196"/>
                    </a:cubicBezTo>
                    <a:cubicBezTo>
                      <a:pt x="1049" y="197"/>
                      <a:pt x="1054" y="201"/>
                      <a:pt x="1050" y="202"/>
                    </a:cubicBezTo>
                    <a:cubicBezTo>
                      <a:pt x="1046" y="202"/>
                      <a:pt x="1049" y="194"/>
                      <a:pt x="1048" y="191"/>
                    </a:cubicBezTo>
                    <a:cubicBezTo>
                      <a:pt x="1047" y="187"/>
                      <a:pt x="1042" y="186"/>
                      <a:pt x="1042" y="189"/>
                    </a:cubicBezTo>
                    <a:cubicBezTo>
                      <a:pt x="1043" y="192"/>
                      <a:pt x="1033" y="193"/>
                      <a:pt x="1031" y="191"/>
                    </a:cubicBezTo>
                    <a:cubicBezTo>
                      <a:pt x="1028" y="189"/>
                      <a:pt x="1024" y="186"/>
                      <a:pt x="1018" y="184"/>
                    </a:cubicBezTo>
                    <a:cubicBezTo>
                      <a:pt x="1011" y="183"/>
                      <a:pt x="1003" y="190"/>
                      <a:pt x="1005" y="192"/>
                    </a:cubicBezTo>
                    <a:cubicBezTo>
                      <a:pt x="1007" y="194"/>
                      <a:pt x="1012" y="192"/>
                      <a:pt x="1012" y="193"/>
                    </a:cubicBezTo>
                    <a:cubicBezTo>
                      <a:pt x="1012" y="196"/>
                      <a:pt x="998" y="195"/>
                      <a:pt x="998" y="197"/>
                    </a:cubicBezTo>
                    <a:cubicBezTo>
                      <a:pt x="998" y="200"/>
                      <a:pt x="985" y="203"/>
                      <a:pt x="981" y="203"/>
                    </a:cubicBezTo>
                    <a:cubicBezTo>
                      <a:pt x="970" y="205"/>
                      <a:pt x="968" y="205"/>
                      <a:pt x="962" y="209"/>
                    </a:cubicBezTo>
                    <a:cubicBezTo>
                      <a:pt x="957" y="213"/>
                      <a:pt x="961" y="205"/>
                      <a:pt x="965" y="201"/>
                    </a:cubicBezTo>
                    <a:cubicBezTo>
                      <a:pt x="969" y="197"/>
                      <a:pt x="973" y="199"/>
                      <a:pt x="976" y="196"/>
                    </a:cubicBezTo>
                    <a:cubicBezTo>
                      <a:pt x="978" y="193"/>
                      <a:pt x="982" y="193"/>
                      <a:pt x="988" y="192"/>
                    </a:cubicBezTo>
                    <a:cubicBezTo>
                      <a:pt x="994" y="191"/>
                      <a:pt x="994" y="187"/>
                      <a:pt x="997" y="186"/>
                    </a:cubicBezTo>
                    <a:cubicBezTo>
                      <a:pt x="1000" y="185"/>
                      <a:pt x="1007" y="182"/>
                      <a:pt x="1009" y="179"/>
                    </a:cubicBezTo>
                    <a:cubicBezTo>
                      <a:pt x="1010" y="176"/>
                      <a:pt x="1025" y="171"/>
                      <a:pt x="1028" y="171"/>
                    </a:cubicBezTo>
                    <a:cubicBezTo>
                      <a:pt x="1031" y="171"/>
                      <a:pt x="1032" y="165"/>
                      <a:pt x="1033" y="165"/>
                    </a:cubicBezTo>
                    <a:cubicBezTo>
                      <a:pt x="1035" y="165"/>
                      <a:pt x="1044" y="161"/>
                      <a:pt x="1047" y="160"/>
                    </a:cubicBezTo>
                    <a:cubicBezTo>
                      <a:pt x="1050" y="158"/>
                      <a:pt x="1052" y="155"/>
                      <a:pt x="1052" y="153"/>
                    </a:cubicBezTo>
                    <a:cubicBezTo>
                      <a:pt x="1052" y="151"/>
                      <a:pt x="1048" y="151"/>
                      <a:pt x="1047" y="149"/>
                    </a:cubicBezTo>
                    <a:cubicBezTo>
                      <a:pt x="1047" y="147"/>
                      <a:pt x="1049" y="148"/>
                      <a:pt x="1053" y="147"/>
                    </a:cubicBezTo>
                    <a:cubicBezTo>
                      <a:pt x="1056" y="146"/>
                      <a:pt x="1053" y="141"/>
                      <a:pt x="1050" y="142"/>
                    </a:cubicBezTo>
                    <a:cubicBezTo>
                      <a:pt x="1047" y="143"/>
                      <a:pt x="1052" y="139"/>
                      <a:pt x="1049" y="136"/>
                    </a:cubicBezTo>
                    <a:cubicBezTo>
                      <a:pt x="1047" y="133"/>
                      <a:pt x="1042" y="138"/>
                      <a:pt x="1042" y="135"/>
                    </a:cubicBezTo>
                    <a:cubicBezTo>
                      <a:pt x="1042" y="132"/>
                      <a:pt x="1041" y="128"/>
                      <a:pt x="1039" y="126"/>
                    </a:cubicBezTo>
                    <a:cubicBezTo>
                      <a:pt x="1037" y="124"/>
                      <a:pt x="1034" y="129"/>
                      <a:pt x="1030" y="126"/>
                    </a:cubicBezTo>
                    <a:cubicBezTo>
                      <a:pt x="1025" y="123"/>
                      <a:pt x="1013" y="121"/>
                      <a:pt x="1013" y="122"/>
                    </a:cubicBezTo>
                    <a:cubicBezTo>
                      <a:pt x="1013" y="124"/>
                      <a:pt x="1007" y="120"/>
                      <a:pt x="1006" y="122"/>
                    </a:cubicBezTo>
                    <a:cubicBezTo>
                      <a:pt x="1005" y="123"/>
                      <a:pt x="995" y="123"/>
                      <a:pt x="992" y="122"/>
                    </a:cubicBezTo>
                    <a:cubicBezTo>
                      <a:pt x="989" y="121"/>
                      <a:pt x="985" y="123"/>
                      <a:pt x="985" y="126"/>
                    </a:cubicBezTo>
                    <a:cubicBezTo>
                      <a:pt x="985" y="129"/>
                      <a:pt x="973" y="128"/>
                      <a:pt x="971" y="127"/>
                    </a:cubicBezTo>
                    <a:cubicBezTo>
                      <a:pt x="969" y="127"/>
                      <a:pt x="979" y="118"/>
                      <a:pt x="979" y="117"/>
                    </a:cubicBezTo>
                    <a:cubicBezTo>
                      <a:pt x="979" y="115"/>
                      <a:pt x="962" y="117"/>
                      <a:pt x="961" y="116"/>
                    </a:cubicBezTo>
                    <a:cubicBezTo>
                      <a:pt x="960" y="114"/>
                      <a:pt x="951" y="113"/>
                      <a:pt x="947" y="114"/>
                    </a:cubicBezTo>
                    <a:cubicBezTo>
                      <a:pt x="943" y="114"/>
                      <a:pt x="947" y="113"/>
                      <a:pt x="951" y="112"/>
                    </a:cubicBezTo>
                    <a:cubicBezTo>
                      <a:pt x="954" y="112"/>
                      <a:pt x="957" y="109"/>
                      <a:pt x="961" y="108"/>
                    </a:cubicBezTo>
                    <a:cubicBezTo>
                      <a:pt x="965" y="108"/>
                      <a:pt x="964" y="106"/>
                      <a:pt x="962" y="104"/>
                    </a:cubicBezTo>
                    <a:cubicBezTo>
                      <a:pt x="961" y="102"/>
                      <a:pt x="957" y="103"/>
                      <a:pt x="953" y="102"/>
                    </a:cubicBezTo>
                    <a:cubicBezTo>
                      <a:pt x="949" y="100"/>
                      <a:pt x="944" y="99"/>
                      <a:pt x="941" y="99"/>
                    </a:cubicBezTo>
                    <a:cubicBezTo>
                      <a:pt x="938" y="98"/>
                      <a:pt x="934" y="100"/>
                      <a:pt x="926" y="102"/>
                    </a:cubicBezTo>
                    <a:cubicBezTo>
                      <a:pt x="918" y="103"/>
                      <a:pt x="918" y="109"/>
                      <a:pt x="914" y="111"/>
                    </a:cubicBezTo>
                    <a:cubicBezTo>
                      <a:pt x="910" y="113"/>
                      <a:pt x="903" y="120"/>
                      <a:pt x="906" y="121"/>
                    </a:cubicBezTo>
                    <a:cubicBezTo>
                      <a:pt x="909" y="122"/>
                      <a:pt x="908" y="124"/>
                      <a:pt x="908" y="126"/>
                    </a:cubicBezTo>
                    <a:cubicBezTo>
                      <a:pt x="909" y="128"/>
                      <a:pt x="906" y="128"/>
                      <a:pt x="902" y="128"/>
                    </a:cubicBezTo>
                    <a:cubicBezTo>
                      <a:pt x="898" y="127"/>
                      <a:pt x="885" y="127"/>
                      <a:pt x="885" y="130"/>
                    </a:cubicBezTo>
                    <a:cubicBezTo>
                      <a:pt x="885" y="133"/>
                      <a:pt x="893" y="134"/>
                      <a:pt x="892" y="136"/>
                    </a:cubicBezTo>
                    <a:cubicBezTo>
                      <a:pt x="892" y="137"/>
                      <a:pt x="886" y="136"/>
                      <a:pt x="884" y="134"/>
                    </a:cubicBezTo>
                    <a:cubicBezTo>
                      <a:pt x="881" y="133"/>
                      <a:pt x="875" y="133"/>
                      <a:pt x="874" y="136"/>
                    </a:cubicBezTo>
                    <a:cubicBezTo>
                      <a:pt x="873" y="139"/>
                      <a:pt x="868" y="138"/>
                      <a:pt x="866" y="138"/>
                    </a:cubicBezTo>
                    <a:cubicBezTo>
                      <a:pt x="865" y="137"/>
                      <a:pt x="862" y="139"/>
                      <a:pt x="859" y="138"/>
                    </a:cubicBezTo>
                    <a:cubicBezTo>
                      <a:pt x="857" y="137"/>
                      <a:pt x="864" y="134"/>
                      <a:pt x="862" y="132"/>
                    </a:cubicBezTo>
                    <a:cubicBezTo>
                      <a:pt x="860" y="130"/>
                      <a:pt x="852" y="132"/>
                      <a:pt x="852" y="135"/>
                    </a:cubicBezTo>
                    <a:cubicBezTo>
                      <a:pt x="851" y="138"/>
                      <a:pt x="846" y="133"/>
                      <a:pt x="844" y="134"/>
                    </a:cubicBezTo>
                    <a:cubicBezTo>
                      <a:pt x="842" y="135"/>
                      <a:pt x="840" y="136"/>
                      <a:pt x="837" y="137"/>
                    </a:cubicBezTo>
                    <a:cubicBezTo>
                      <a:pt x="833" y="139"/>
                      <a:pt x="827" y="136"/>
                      <a:pt x="826" y="138"/>
                    </a:cubicBezTo>
                    <a:cubicBezTo>
                      <a:pt x="825" y="141"/>
                      <a:pt x="833" y="142"/>
                      <a:pt x="833" y="143"/>
                    </a:cubicBezTo>
                    <a:cubicBezTo>
                      <a:pt x="833" y="144"/>
                      <a:pt x="815" y="144"/>
                      <a:pt x="814" y="146"/>
                    </a:cubicBezTo>
                    <a:cubicBezTo>
                      <a:pt x="814" y="148"/>
                      <a:pt x="807" y="148"/>
                      <a:pt x="800" y="148"/>
                    </a:cubicBezTo>
                    <a:cubicBezTo>
                      <a:pt x="792" y="148"/>
                      <a:pt x="795" y="152"/>
                      <a:pt x="789" y="153"/>
                    </a:cubicBezTo>
                    <a:cubicBezTo>
                      <a:pt x="783" y="154"/>
                      <a:pt x="781" y="154"/>
                      <a:pt x="779" y="157"/>
                    </a:cubicBezTo>
                    <a:cubicBezTo>
                      <a:pt x="777" y="160"/>
                      <a:pt x="772" y="161"/>
                      <a:pt x="770" y="158"/>
                    </a:cubicBezTo>
                    <a:cubicBezTo>
                      <a:pt x="768" y="156"/>
                      <a:pt x="763" y="159"/>
                      <a:pt x="766" y="160"/>
                    </a:cubicBezTo>
                    <a:cubicBezTo>
                      <a:pt x="769" y="160"/>
                      <a:pt x="766" y="163"/>
                      <a:pt x="764" y="162"/>
                    </a:cubicBezTo>
                    <a:cubicBezTo>
                      <a:pt x="762" y="162"/>
                      <a:pt x="757" y="166"/>
                      <a:pt x="760" y="165"/>
                    </a:cubicBezTo>
                    <a:cubicBezTo>
                      <a:pt x="763" y="165"/>
                      <a:pt x="764" y="167"/>
                      <a:pt x="763" y="169"/>
                    </a:cubicBezTo>
                    <a:cubicBezTo>
                      <a:pt x="761" y="171"/>
                      <a:pt x="755" y="167"/>
                      <a:pt x="753" y="169"/>
                    </a:cubicBezTo>
                    <a:cubicBezTo>
                      <a:pt x="751" y="170"/>
                      <a:pt x="756" y="173"/>
                      <a:pt x="759" y="172"/>
                    </a:cubicBezTo>
                    <a:cubicBezTo>
                      <a:pt x="762" y="172"/>
                      <a:pt x="764" y="174"/>
                      <a:pt x="764" y="176"/>
                    </a:cubicBezTo>
                    <a:cubicBezTo>
                      <a:pt x="765" y="178"/>
                      <a:pt x="757" y="175"/>
                      <a:pt x="756" y="177"/>
                    </a:cubicBezTo>
                    <a:cubicBezTo>
                      <a:pt x="754" y="178"/>
                      <a:pt x="757" y="179"/>
                      <a:pt x="760" y="180"/>
                    </a:cubicBezTo>
                    <a:cubicBezTo>
                      <a:pt x="763" y="180"/>
                      <a:pt x="761" y="181"/>
                      <a:pt x="764" y="184"/>
                    </a:cubicBezTo>
                    <a:cubicBezTo>
                      <a:pt x="764" y="184"/>
                      <a:pt x="764" y="184"/>
                      <a:pt x="764" y="184"/>
                    </a:cubicBezTo>
                    <a:cubicBezTo>
                      <a:pt x="766" y="186"/>
                      <a:pt x="763" y="187"/>
                      <a:pt x="763" y="189"/>
                    </a:cubicBezTo>
                    <a:cubicBezTo>
                      <a:pt x="763" y="191"/>
                      <a:pt x="760" y="192"/>
                      <a:pt x="760" y="190"/>
                    </a:cubicBezTo>
                    <a:cubicBezTo>
                      <a:pt x="760" y="188"/>
                      <a:pt x="751" y="187"/>
                      <a:pt x="749" y="189"/>
                    </a:cubicBezTo>
                    <a:cubicBezTo>
                      <a:pt x="747" y="192"/>
                      <a:pt x="746" y="193"/>
                      <a:pt x="744" y="191"/>
                    </a:cubicBezTo>
                    <a:cubicBezTo>
                      <a:pt x="742" y="189"/>
                      <a:pt x="735" y="192"/>
                      <a:pt x="727" y="192"/>
                    </a:cubicBezTo>
                    <a:cubicBezTo>
                      <a:pt x="719" y="192"/>
                      <a:pt x="702" y="193"/>
                      <a:pt x="698" y="195"/>
                    </a:cubicBezTo>
                    <a:cubicBezTo>
                      <a:pt x="694" y="196"/>
                      <a:pt x="690" y="202"/>
                      <a:pt x="694" y="206"/>
                    </a:cubicBezTo>
                    <a:cubicBezTo>
                      <a:pt x="698" y="210"/>
                      <a:pt x="694" y="211"/>
                      <a:pt x="694" y="214"/>
                    </a:cubicBezTo>
                    <a:cubicBezTo>
                      <a:pt x="694" y="216"/>
                      <a:pt x="704" y="221"/>
                      <a:pt x="710" y="222"/>
                    </a:cubicBezTo>
                    <a:cubicBezTo>
                      <a:pt x="715" y="222"/>
                      <a:pt x="719" y="229"/>
                      <a:pt x="716" y="233"/>
                    </a:cubicBezTo>
                    <a:cubicBezTo>
                      <a:pt x="713" y="237"/>
                      <a:pt x="703" y="232"/>
                      <a:pt x="697" y="227"/>
                    </a:cubicBezTo>
                    <a:cubicBezTo>
                      <a:pt x="691" y="222"/>
                      <a:pt x="676" y="220"/>
                      <a:pt x="671" y="220"/>
                    </a:cubicBezTo>
                    <a:cubicBezTo>
                      <a:pt x="666" y="220"/>
                      <a:pt x="669" y="216"/>
                      <a:pt x="663" y="216"/>
                    </a:cubicBezTo>
                    <a:cubicBezTo>
                      <a:pt x="657" y="216"/>
                      <a:pt x="652" y="222"/>
                      <a:pt x="656" y="222"/>
                    </a:cubicBezTo>
                    <a:cubicBezTo>
                      <a:pt x="660" y="222"/>
                      <a:pt x="663" y="221"/>
                      <a:pt x="661" y="223"/>
                    </a:cubicBezTo>
                    <a:cubicBezTo>
                      <a:pt x="658" y="225"/>
                      <a:pt x="662" y="225"/>
                      <a:pt x="667" y="227"/>
                    </a:cubicBezTo>
                    <a:cubicBezTo>
                      <a:pt x="672" y="229"/>
                      <a:pt x="663" y="232"/>
                      <a:pt x="657" y="229"/>
                    </a:cubicBezTo>
                    <a:cubicBezTo>
                      <a:pt x="652" y="225"/>
                      <a:pt x="647" y="228"/>
                      <a:pt x="645" y="231"/>
                    </a:cubicBezTo>
                    <a:cubicBezTo>
                      <a:pt x="644" y="234"/>
                      <a:pt x="651" y="241"/>
                      <a:pt x="660" y="243"/>
                    </a:cubicBezTo>
                    <a:cubicBezTo>
                      <a:pt x="669" y="244"/>
                      <a:pt x="666" y="247"/>
                      <a:pt x="670" y="248"/>
                    </a:cubicBezTo>
                    <a:cubicBezTo>
                      <a:pt x="675" y="250"/>
                      <a:pt x="672" y="252"/>
                      <a:pt x="669" y="252"/>
                    </a:cubicBezTo>
                    <a:cubicBezTo>
                      <a:pt x="666" y="252"/>
                      <a:pt x="660" y="247"/>
                      <a:pt x="656" y="245"/>
                    </a:cubicBezTo>
                    <a:cubicBezTo>
                      <a:pt x="651" y="243"/>
                      <a:pt x="639" y="246"/>
                      <a:pt x="637" y="243"/>
                    </a:cubicBezTo>
                    <a:cubicBezTo>
                      <a:pt x="634" y="241"/>
                      <a:pt x="638" y="238"/>
                      <a:pt x="636" y="236"/>
                    </a:cubicBezTo>
                    <a:cubicBezTo>
                      <a:pt x="634" y="234"/>
                      <a:pt x="636" y="230"/>
                      <a:pt x="639" y="225"/>
                    </a:cubicBezTo>
                    <a:cubicBezTo>
                      <a:pt x="642" y="220"/>
                      <a:pt x="638" y="212"/>
                      <a:pt x="634" y="211"/>
                    </a:cubicBezTo>
                    <a:cubicBezTo>
                      <a:pt x="629" y="210"/>
                      <a:pt x="630" y="214"/>
                      <a:pt x="631" y="215"/>
                    </a:cubicBezTo>
                    <a:cubicBezTo>
                      <a:pt x="632" y="217"/>
                      <a:pt x="631" y="223"/>
                      <a:pt x="628" y="227"/>
                    </a:cubicBezTo>
                    <a:cubicBezTo>
                      <a:pt x="625" y="231"/>
                      <a:pt x="614" y="231"/>
                      <a:pt x="614" y="234"/>
                    </a:cubicBezTo>
                    <a:cubicBezTo>
                      <a:pt x="614" y="237"/>
                      <a:pt x="608" y="239"/>
                      <a:pt x="610" y="241"/>
                    </a:cubicBezTo>
                    <a:cubicBezTo>
                      <a:pt x="612" y="243"/>
                      <a:pt x="621" y="254"/>
                      <a:pt x="623" y="257"/>
                    </a:cubicBezTo>
                    <a:cubicBezTo>
                      <a:pt x="624" y="260"/>
                      <a:pt x="615" y="270"/>
                      <a:pt x="616" y="276"/>
                    </a:cubicBezTo>
                    <a:cubicBezTo>
                      <a:pt x="618" y="282"/>
                      <a:pt x="615" y="284"/>
                      <a:pt x="617" y="287"/>
                    </a:cubicBezTo>
                    <a:cubicBezTo>
                      <a:pt x="618" y="290"/>
                      <a:pt x="623" y="287"/>
                      <a:pt x="625" y="289"/>
                    </a:cubicBezTo>
                    <a:cubicBezTo>
                      <a:pt x="628" y="290"/>
                      <a:pt x="632" y="287"/>
                      <a:pt x="638" y="286"/>
                    </a:cubicBezTo>
                    <a:cubicBezTo>
                      <a:pt x="645" y="285"/>
                      <a:pt x="656" y="291"/>
                      <a:pt x="660" y="293"/>
                    </a:cubicBezTo>
                    <a:cubicBezTo>
                      <a:pt x="664" y="295"/>
                      <a:pt x="662" y="298"/>
                      <a:pt x="664" y="302"/>
                    </a:cubicBezTo>
                    <a:cubicBezTo>
                      <a:pt x="666" y="305"/>
                      <a:pt x="659" y="305"/>
                      <a:pt x="659" y="310"/>
                    </a:cubicBezTo>
                    <a:cubicBezTo>
                      <a:pt x="659" y="315"/>
                      <a:pt x="672" y="317"/>
                      <a:pt x="672" y="319"/>
                    </a:cubicBezTo>
                    <a:cubicBezTo>
                      <a:pt x="673" y="320"/>
                      <a:pt x="663" y="319"/>
                      <a:pt x="659" y="318"/>
                    </a:cubicBezTo>
                    <a:cubicBezTo>
                      <a:pt x="656" y="316"/>
                      <a:pt x="655" y="312"/>
                      <a:pt x="654" y="311"/>
                    </a:cubicBezTo>
                    <a:cubicBezTo>
                      <a:pt x="653" y="310"/>
                      <a:pt x="657" y="306"/>
                      <a:pt x="657" y="302"/>
                    </a:cubicBezTo>
                    <a:cubicBezTo>
                      <a:pt x="657" y="299"/>
                      <a:pt x="653" y="297"/>
                      <a:pt x="651" y="295"/>
                    </a:cubicBezTo>
                    <a:cubicBezTo>
                      <a:pt x="650" y="293"/>
                      <a:pt x="647" y="290"/>
                      <a:pt x="644" y="291"/>
                    </a:cubicBezTo>
                    <a:cubicBezTo>
                      <a:pt x="641" y="291"/>
                      <a:pt x="630" y="292"/>
                      <a:pt x="627" y="295"/>
                    </a:cubicBezTo>
                    <a:cubicBezTo>
                      <a:pt x="624" y="298"/>
                      <a:pt x="627" y="307"/>
                      <a:pt x="629" y="311"/>
                    </a:cubicBezTo>
                    <a:cubicBezTo>
                      <a:pt x="631" y="315"/>
                      <a:pt x="620" y="321"/>
                      <a:pt x="620" y="324"/>
                    </a:cubicBezTo>
                    <a:cubicBezTo>
                      <a:pt x="620" y="328"/>
                      <a:pt x="616" y="329"/>
                      <a:pt x="611" y="332"/>
                    </a:cubicBezTo>
                    <a:cubicBezTo>
                      <a:pt x="606" y="334"/>
                      <a:pt x="601" y="336"/>
                      <a:pt x="601" y="341"/>
                    </a:cubicBezTo>
                    <a:cubicBezTo>
                      <a:pt x="601" y="345"/>
                      <a:pt x="594" y="343"/>
                      <a:pt x="591" y="341"/>
                    </a:cubicBezTo>
                    <a:cubicBezTo>
                      <a:pt x="587" y="339"/>
                      <a:pt x="583" y="342"/>
                      <a:pt x="578" y="342"/>
                    </a:cubicBezTo>
                    <a:cubicBezTo>
                      <a:pt x="573" y="342"/>
                      <a:pt x="573" y="337"/>
                      <a:pt x="569" y="339"/>
                    </a:cubicBezTo>
                    <a:cubicBezTo>
                      <a:pt x="565" y="340"/>
                      <a:pt x="562" y="337"/>
                      <a:pt x="563" y="334"/>
                    </a:cubicBezTo>
                    <a:cubicBezTo>
                      <a:pt x="565" y="331"/>
                      <a:pt x="569" y="333"/>
                      <a:pt x="569" y="336"/>
                    </a:cubicBezTo>
                    <a:cubicBezTo>
                      <a:pt x="570" y="338"/>
                      <a:pt x="573" y="337"/>
                      <a:pt x="576" y="335"/>
                    </a:cubicBezTo>
                    <a:cubicBezTo>
                      <a:pt x="579" y="333"/>
                      <a:pt x="578" y="337"/>
                      <a:pt x="582" y="338"/>
                    </a:cubicBezTo>
                    <a:cubicBezTo>
                      <a:pt x="587" y="338"/>
                      <a:pt x="585" y="335"/>
                      <a:pt x="588" y="335"/>
                    </a:cubicBezTo>
                    <a:cubicBezTo>
                      <a:pt x="592" y="336"/>
                      <a:pt x="592" y="335"/>
                      <a:pt x="591" y="333"/>
                    </a:cubicBezTo>
                    <a:cubicBezTo>
                      <a:pt x="590" y="331"/>
                      <a:pt x="594" y="330"/>
                      <a:pt x="596" y="329"/>
                    </a:cubicBezTo>
                    <a:cubicBezTo>
                      <a:pt x="598" y="327"/>
                      <a:pt x="597" y="324"/>
                      <a:pt x="599" y="323"/>
                    </a:cubicBezTo>
                    <a:cubicBezTo>
                      <a:pt x="602" y="321"/>
                      <a:pt x="600" y="319"/>
                      <a:pt x="602" y="319"/>
                    </a:cubicBezTo>
                    <a:cubicBezTo>
                      <a:pt x="605" y="319"/>
                      <a:pt x="606" y="315"/>
                      <a:pt x="608" y="315"/>
                    </a:cubicBezTo>
                    <a:cubicBezTo>
                      <a:pt x="610" y="315"/>
                      <a:pt x="611" y="312"/>
                      <a:pt x="610" y="310"/>
                    </a:cubicBezTo>
                    <a:cubicBezTo>
                      <a:pt x="609" y="308"/>
                      <a:pt x="611" y="303"/>
                      <a:pt x="613" y="302"/>
                    </a:cubicBezTo>
                    <a:cubicBezTo>
                      <a:pt x="615" y="302"/>
                      <a:pt x="615" y="300"/>
                      <a:pt x="613" y="298"/>
                    </a:cubicBezTo>
                    <a:cubicBezTo>
                      <a:pt x="611" y="297"/>
                      <a:pt x="604" y="292"/>
                      <a:pt x="604" y="289"/>
                    </a:cubicBezTo>
                    <a:cubicBezTo>
                      <a:pt x="605" y="285"/>
                      <a:pt x="603" y="280"/>
                      <a:pt x="604" y="277"/>
                    </a:cubicBezTo>
                    <a:cubicBezTo>
                      <a:pt x="605" y="275"/>
                      <a:pt x="604" y="269"/>
                      <a:pt x="604" y="266"/>
                    </a:cubicBezTo>
                    <a:cubicBezTo>
                      <a:pt x="604" y="263"/>
                      <a:pt x="606" y="260"/>
                      <a:pt x="607" y="255"/>
                    </a:cubicBezTo>
                    <a:cubicBezTo>
                      <a:pt x="608" y="249"/>
                      <a:pt x="601" y="243"/>
                      <a:pt x="598" y="242"/>
                    </a:cubicBezTo>
                    <a:cubicBezTo>
                      <a:pt x="594" y="240"/>
                      <a:pt x="596" y="237"/>
                      <a:pt x="601" y="233"/>
                    </a:cubicBezTo>
                    <a:cubicBezTo>
                      <a:pt x="606" y="229"/>
                      <a:pt x="606" y="217"/>
                      <a:pt x="606" y="214"/>
                    </a:cubicBezTo>
                    <a:cubicBezTo>
                      <a:pt x="606" y="211"/>
                      <a:pt x="596" y="209"/>
                      <a:pt x="592" y="209"/>
                    </a:cubicBezTo>
                    <a:cubicBezTo>
                      <a:pt x="588" y="210"/>
                      <a:pt x="574" y="209"/>
                      <a:pt x="571" y="208"/>
                    </a:cubicBezTo>
                    <a:cubicBezTo>
                      <a:pt x="567" y="208"/>
                      <a:pt x="566" y="211"/>
                      <a:pt x="564" y="215"/>
                    </a:cubicBezTo>
                    <a:cubicBezTo>
                      <a:pt x="563" y="218"/>
                      <a:pt x="559" y="223"/>
                      <a:pt x="557" y="231"/>
                    </a:cubicBezTo>
                    <a:cubicBezTo>
                      <a:pt x="555" y="238"/>
                      <a:pt x="546" y="241"/>
                      <a:pt x="542" y="242"/>
                    </a:cubicBezTo>
                    <a:cubicBezTo>
                      <a:pt x="538" y="244"/>
                      <a:pt x="535" y="249"/>
                      <a:pt x="537" y="252"/>
                    </a:cubicBezTo>
                    <a:cubicBezTo>
                      <a:pt x="539" y="255"/>
                      <a:pt x="542" y="253"/>
                      <a:pt x="543" y="254"/>
                    </a:cubicBezTo>
                    <a:cubicBezTo>
                      <a:pt x="545" y="255"/>
                      <a:pt x="543" y="262"/>
                      <a:pt x="542" y="263"/>
                    </a:cubicBezTo>
                    <a:cubicBezTo>
                      <a:pt x="541" y="264"/>
                      <a:pt x="544" y="266"/>
                      <a:pt x="541" y="268"/>
                    </a:cubicBezTo>
                    <a:cubicBezTo>
                      <a:pt x="539" y="270"/>
                      <a:pt x="536" y="274"/>
                      <a:pt x="538" y="276"/>
                    </a:cubicBezTo>
                    <a:cubicBezTo>
                      <a:pt x="539" y="278"/>
                      <a:pt x="547" y="279"/>
                      <a:pt x="551" y="281"/>
                    </a:cubicBezTo>
                    <a:cubicBezTo>
                      <a:pt x="554" y="283"/>
                      <a:pt x="553" y="286"/>
                      <a:pt x="556" y="290"/>
                    </a:cubicBezTo>
                    <a:cubicBezTo>
                      <a:pt x="558" y="293"/>
                      <a:pt x="561" y="291"/>
                      <a:pt x="563" y="293"/>
                    </a:cubicBezTo>
                    <a:cubicBezTo>
                      <a:pt x="564" y="295"/>
                      <a:pt x="558" y="304"/>
                      <a:pt x="556" y="304"/>
                    </a:cubicBezTo>
                    <a:cubicBezTo>
                      <a:pt x="553" y="305"/>
                      <a:pt x="545" y="296"/>
                      <a:pt x="542" y="294"/>
                    </a:cubicBezTo>
                    <a:cubicBezTo>
                      <a:pt x="539" y="292"/>
                      <a:pt x="529" y="288"/>
                      <a:pt x="524" y="286"/>
                    </a:cubicBezTo>
                    <a:cubicBezTo>
                      <a:pt x="519" y="283"/>
                      <a:pt x="514" y="283"/>
                      <a:pt x="509" y="280"/>
                    </a:cubicBezTo>
                    <a:cubicBezTo>
                      <a:pt x="503" y="276"/>
                      <a:pt x="498" y="274"/>
                      <a:pt x="488" y="274"/>
                    </a:cubicBezTo>
                    <a:cubicBezTo>
                      <a:pt x="478" y="274"/>
                      <a:pt x="471" y="272"/>
                      <a:pt x="467" y="272"/>
                    </a:cubicBezTo>
                    <a:cubicBezTo>
                      <a:pt x="464" y="273"/>
                      <a:pt x="465" y="269"/>
                      <a:pt x="459" y="266"/>
                    </a:cubicBezTo>
                    <a:cubicBezTo>
                      <a:pt x="453" y="263"/>
                      <a:pt x="449" y="260"/>
                      <a:pt x="445" y="262"/>
                    </a:cubicBezTo>
                    <a:cubicBezTo>
                      <a:pt x="442" y="263"/>
                      <a:pt x="443" y="270"/>
                      <a:pt x="449" y="271"/>
                    </a:cubicBezTo>
                    <a:cubicBezTo>
                      <a:pt x="454" y="272"/>
                      <a:pt x="451" y="275"/>
                      <a:pt x="457" y="274"/>
                    </a:cubicBezTo>
                    <a:cubicBezTo>
                      <a:pt x="463" y="274"/>
                      <a:pt x="464" y="276"/>
                      <a:pt x="464" y="279"/>
                    </a:cubicBezTo>
                    <a:cubicBezTo>
                      <a:pt x="464" y="283"/>
                      <a:pt x="467" y="286"/>
                      <a:pt x="469" y="289"/>
                    </a:cubicBezTo>
                    <a:cubicBezTo>
                      <a:pt x="472" y="291"/>
                      <a:pt x="470" y="295"/>
                      <a:pt x="466" y="295"/>
                    </a:cubicBezTo>
                    <a:cubicBezTo>
                      <a:pt x="461" y="295"/>
                      <a:pt x="456" y="296"/>
                      <a:pt x="458" y="299"/>
                    </a:cubicBezTo>
                    <a:cubicBezTo>
                      <a:pt x="460" y="302"/>
                      <a:pt x="457" y="303"/>
                      <a:pt x="452" y="301"/>
                    </a:cubicBezTo>
                    <a:cubicBezTo>
                      <a:pt x="448" y="299"/>
                      <a:pt x="450" y="296"/>
                      <a:pt x="452" y="294"/>
                    </a:cubicBezTo>
                    <a:cubicBezTo>
                      <a:pt x="454" y="293"/>
                      <a:pt x="448" y="290"/>
                      <a:pt x="445" y="289"/>
                    </a:cubicBezTo>
                    <a:cubicBezTo>
                      <a:pt x="443" y="288"/>
                      <a:pt x="431" y="297"/>
                      <a:pt x="428" y="298"/>
                    </a:cubicBezTo>
                    <a:cubicBezTo>
                      <a:pt x="425" y="299"/>
                      <a:pt x="417" y="296"/>
                      <a:pt x="409" y="298"/>
                    </a:cubicBezTo>
                    <a:cubicBezTo>
                      <a:pt x="401" y="300"/>
                      <a:pt x="402" y="306"/>
                      <a:pt x="399" y="306"/>
                    </a:cubicBezTo>
                    <a:cubicBezTo>
                      <a:pt x="396" y="305"/>
                      <a:pt x="387" y="306"/>
                      <a:pt x="383" y="304"/>
                    </a:cubicBezTo>
                    <a:cubicBezTo>
                      <a:pt x="380" y="302"/>
                      <a:pt x="383" y="301"/>
                      <a:pt x="386" y="301"/>
                    </a:cubicBezTo>
                    <a:cubicBezTo>
                      <a:pt x="390" y="302"/>
                      <a:pt x="391" y="300"/>
                      <a:pt x="389" y="298"/>
                    </a:cubicBezTo>
                    <a:cubicBezTo>
                      <a:pt x="387" y="296"/>
                      <a:pt x="392" y="292"/>
                      <a:pt x="391" y="290"/>
                    </a:cubicBezTo>
                    <a:cubicBezTo>
                      <a:pt x="391" y="289"/>
                      <a:pt x="378" y="293"/>
                      <a:pt x="376" y="295"/>
                    </a:cubicBezTo>
                    <a:cubicBezTo>
                      <a:pt x="374" y="297"/>
                      <a:pt x="376" y="300"/>
                      <a:pt x="374" y="301"/>
                    </a:cubicBezTo>
                    <a:cubicBezTo>
                      <a:pt x="372" y="302"/>
                      <a:pt x="372" y="299"/>
                      <a:pt x="369" y="298"/>
                    </a:cubicBezTo>
                    <a:cubicBezTo>
                      <a:pt x="366" y="297"/>
                      <a:pt x="347" y="302"/>
                      <a:pt x="343" y="306"/>
                    </a:cubicBezTo>
                    <a:cubicBezTo>
                      <a:pt x="339" y="310"/>
                      <a:pt x="332" y="310"/>
                      <a:pt x="332" y="313"/>
                    </a:cubicBezTo>
                    <a:cubicBezTo>
                      <a:pt x="332" y="315"/>
                      <a:pt x="323" y="315"/>
                      <a:pt x="320" y="316"/>
                    </a:cubicBezTo>
                    <a:cubicBezTo>
                      <a:pt x="316" y="318"/>
                      <a:pt x="319" y="325"/>
                      <a:pt x="317" y="328"/>
                    </a:cubicBezTo>
                    <a:cubicBezTo>
                      <a:pt x="316" y="332"/>
                      <a:pt x="302" y="331"/>
                      <a:pt x="298" y="331"/>
                    </a:cubicBezTo>
                    <a:cubicBezTo>
                      <a:pt x="294" y="331"/>
                      <a:pt x="293" y="323"/>
                      <a:pt x="289" y="322"/>
                    </a:cubicBezTo>
                    <a:cubicBezTo>
                      <a:pt x="286" y="322"/>
                      <a:pt x="288" y="317"/>
                      <a:pt x="289" y="315"/>
                    </a:cubicBezTo>
                    <a:cubicBezTo>
                      <a:pt x="290" y="313"/>
                      <a:pt x="293" y="315"/>
                      <a:pt x="297" y="312"/>
                    </a:cubicBezTo>
                    <a:cubicBezTo>
                      <a:pt x="301" y="309"/>
                      <a:pt x="305" y="313"/>
                      <a:pt x="307" y="312"/>
                    </a:cubicBezTo>
                    <a:cubicBezTo>
                      <a:pt x="308" y="310"/>
                      <a:pt x="300" y="305"/>
                      <a:pt x="300" y="301"/>
                    </a:cubicBezTo>
                    <a:cubicBezTo>
                      <a:pt x="299" y="297"/>
                      <a:pt x="291" y="295"/>
                      <a:pt x="286" y="297"/>
                    </a:cubicBezTo>
                    <a:cubicBezTo>
                      <a:pt x="281" y="298"/>
                      <a:pt x="275" y="297"/>
                      <a:pt x="272" y="295"/>
                    </a:cubicBezTo>
                    <a:cubicBezTo>
                      <a:pt x="268" y="294"/>
                      <a:pt x="268" y="298"/>
                      <a:pt x="274" y="300"/>
                    </a:cubicBezTo>
                    <a:cubicBezTo>
                      <a:pt x="279" y="301"/>
                      <a:pt x="276" y="305"/>
                      <a:pt x="277" y="307"/>
                    </a:cubicBezTo>
                    <a:cubicBezTo>
                      <a:pt x="278" y="310"/>
                      <a:pt x="276" y="316"/>
                      <a:pt x="273" y="320"/>
                    </a:cubicBezTo>
                    <a:cubicBezTo>
                      <a:pt x="270" y="324"/>
                      <a:pt x="272" y="324"/>
                      <a:pt x="276" y="324"/>
                    </a:cubicBezTo>
                    <a:cubicBezTo>
                      <a:pt x="281" y="324"/>
                      <a:pt x="280" y="330"/>
                      <a:pt x="280" y="334"/>
                    </a:cubicBezTo>
                    <a:cubicBezTo>
                      <a:pt x="280" y="338"/>
                      <a:pt x="277" y="339"/>
                      <a:pt x="277" y="343"/>
                    </a:cubicBezTo>
                    <a:cubicBezTo>
                      <a:pt x="277" y="346"/>
                      <a:pt x="273" y="341"/>
                      <a:pt x="272" y="342"/>
                    </a:cubicBezTo>
                    <a:cubicBezTo>
                      <a:pt x="271" y="344"/>
                      <a:pt x="269" y="342"/>
                      <a:pt x="269" y="339"/>
                    </a:cubicBezTo>
                    <a:cubicBezTo>
                      <a:pt x="268" y="336"/>
                      <a:pt x="261" y="338"/>
                      <a:pt x="257" y="337"/>
                    </a:cubicBezTo>
                    <a:cubicBezTo>
                      <a:pt x="254" y="336"/>
                      <a:pt x="252" y="338"/>
                      <a:pt x="250" y="340"/>
                    </a:cubicBezTo>
                    <a:cubicBezTo>
                      <a:pt x="248" y="343"/>
                      <a:pt x="243" y="344"/>
                      <a:pt x="240" y="345"/>
                    </a:cubicBezTo>
                    <a:cubicBezTo>
                      <a:pt x="237" y="345"/>
                      <a:pt x="232" y="351"/>
                      <a:pt x="229" y="353"/>
                    </a:cubicBezTo>
                    <a:cubicBezTo>
                      <a:pt x="226" y="355"/>
                      <a:pt x="226" y="358"/>
                      <a:pt x="230" y="362"/>
                    </a:cubicBezTo>
                    <a:cubicBezTo>
                      <a:pt x="234" y="366"/>
                      <a:pt x="235" y="369"/>
                      <a:pt x="235" y="371"/>
                    </a:cubicBezTo>
                    <a:cubicBezTo>
                      <a:pt x="234" y="373"/>
                      <a:pt x="223" y="373"/>
                      <a:pt x="221" y="370"/>
                    </a:cubicBezTo>
                    <a:cubicBezTo>
                      <a:pt x="219" y="368"/>
                      <a:pt x="212" y="367"/>
                      <a:pt x="210" y="368"/>
                    </a:cubicBezTo>
                    <a:cubicBezTo>
                      <a:pt x="207" y="368"/>
                      <a:pt x="200" y="360"/>
                      <a:pt x="197" y="360"/>
                    </a:cubicBezTo>
                    <a:cubicBezTo>
                      <a:pt x="193" y="360"/>
                      <a:pt x="191" y="364"/>
                      <a:pt x="190" y="366"/>
                    </a:cubicBezTo>
                    <a:cubicBezTo>
                      <a:pt x="189" y="369"/>
                      <a:pt x="192" y="369"/>
                      <a:pt x="193" y="373"/>
                    </a:cubicBezTo>
                    <a:cubicBezTo>
                      <a:pt x="195" y="377"/>
                      <a:pt x="201" y="377"/>
                      <a:pt x="204" y="377"/>
                    </a:cubicBezTo>
                    <a:cubicBezTo>
                      <a:pt x="207" y="377"/>
                      <a:pt x="206" y="382"/>
                      <a:pt x="205" y="384"/>
                    </a:cubicBezTo>
                    <a:cubicBezTo>
                      <a:pt x="204" y="386"/>
                      <a:pt x="198" y="387"/>
                      <a:pt x="197" y="385"/>
                    </a:cubicBezTo>
                    <a:cubicBezTo>
                      <a:pt x="195" y="383"/>
                      <a:pt x="188" y="385"/>
                      <a:pt x="188" y="382"/>
                    </a:cubicBezTo>
                    <a:cubicBezTo>
                      <a:pt x="188" y="380"/>
                      <a:pt x="183" y="376"/>
                      <a:pt x="178" y="376"/>
                    </a:cubicBezTo>
                    <a:cubicBezTo>
                      <a:pt x="172" y="377"/>
                      <a:pt x="171" y="374"/>
                      <a:pt x="172" y="370"/>
                    </a:cubicBezTo>
                    <a:cubicBezTo>
                      <a:pt x="172" y="366"/>
                      <a:pt x="169" y="364"/>
                      <a:pt x="169" y="362"/>
                    </a:cubicBezTo>
                    <a:cubicBezTo>
                      <a:pt x="169" y="360"/>
                      <a:pt x="167" y="356"/>
                      <a:pt x="169" y="354"/>
                    </a:cubicBezTo>
                    <a:cubicBezTo>
                      <a:pt x="172" y="353"/>
                      <a:pt x="170" y="350"/>
                      <a:pt x="170" y="347"/>
                    </a:cubicBezTo>
                    <a:cubicBezTo>
                      <a:pt x="170" y="345"/>
                      <a:pt x="166" y="341"/>
                      <a:pt x="162" y="341"/>
                    </a:cubicBezTo>
                    <a:cubicBezTo>
                      <a:pt x="157" y="341"/>
                      <a:pt x="158" y="337"/>
                      <a:pt x="155" y="336"/>
                    </a:cubicBezTo>
                    <a:cubicBezTo>
                      <a:pt x="151" y="335"/>
                      <a:pt x="144" y="329"/>
                      <a:pt x="144" y="327"/>
                    </a:cubicBezTo>
                    <a:cubicBezTo>
                      <a:pt x="143" y="324"/>
                      <a:pt x="138" y="324"/>
                      <a:pt x="140" y="323"/>
                    </a:cubicBezTo>
                    <a:cubicBezTo>
                      <a:pt x="142" y="322"/>
                      <a:pt x="146" y="323"/>
                      <a:pt x="149" y="326"/>
                    </a:cubicBezTo>
                    <a:cubicBezTo>
                      <a:pt x="152" y="329"/>
                      <a:pt x="157" y="332"/>
                      <a:pt x="164" y="333"/>
                    </a:cubicBezTo>
                    <a:cubicBezTo>
                      <a:pt x="172" y="334"/>
                      <a:pt x="175" y="338"/>
                      <a:pt x="184" y="339"/>
                    </a:cubicBezTo>
                    <a:cubicBezTo>
                      <a:pt x="193" y="341"/>
                      <a:pt x="198" y="342"/>
                      <a:pt x="210" y="344"/>
                    </a:cubicBezTo>
                    <a:cubicBezTo>
                      <a:pt x="223" y="345"/>
                      <a:pt x="240" y="333"/>
                      <a:pt x="243" y="329"/>
                    </a:cubicBezTo>
                    <a:cubicBezTo>
                      <a:pt x="247" y="326"/>
                      <a:pt x="242" y="319"/>
                      <a:pt x="242" y="316"/>
                    </a:cubicBezTo>
                    <a:cubicBezTo>
                      <a:pt x="242" y="313"/>
                      <a:pt x="236" y="313"/>
                      <a:pt x="236" y="311"/>
                    </a:cubicBezTo>
                    <a:cubicBezTo>
                      <a:pt x="235" y="309"/>
                      <a:pt x="231" y="305"/>
                      <a:pt x="226" y="305"/>
                    </a:cubicBezTo>
                    <a:cubicBezTo>
                      <a:pt x="221" y="305"/>
                      <a:pt x="221" y="300"/>
                      <a:pt x="217" y="300"/>
                    </a:cubicBezTo>
                    <a:cubicBezTo>
                      <a:pt x="213" y="300"/>
                      <a:pt x="210" y="298"/>
                      <a:pt x="200" y="292"/>
                    </a:cubicBezTo>
                    <a:cubicBezTo>
                      <a:pt x="190" y="285"/>
                      <a:pt x="177" y="280"/>
                      <a:pt x="174" y="281"/>
                    </a:cubicBezTo>
                    <a:cubicBezTo>
                      <a:pt x="172" y="283"/>
                      <a:pt x="170" y="283"/>
                      <a:pt x="168" y="281"/>
                    </a:cubicBezTo>
                    <a:cubicBezTo>
                      <a:pt x="167" y="278"/>
                      <a:pt x="163" y="279"/>
                      <a:pt x="160" y="281"/>
                    </a:cubicBezTo>
                    <a:cubicBezTo>
                      <a:pt x="157" y="283"/>
                      <a:pt x="155" y="279"/>
                      <a:pt x="150" y="280"/>
                    </a:cubicBezTo>
                    <a:cubicBezTo>
                      <a:pt x="145" y="281"/>
                      <a:pt x="142" y="278"/>
                      <a:pt x="143" y="276"/>
                    </a:cubicBezTo>
                    <a:cubicBezTo>
                      <a:pt x="145" y="275"/>
                      <a:pt x="152" y="276"/>
                      <a:pt x="152" y="274"/>
                    </a:cubicBezTo>
                    <a:cubicBezTo>
                      <a:pt x="151" y="271"/>
                      <a:pt x="149" y="274"/>
                      <a:pt x="144" y="271"/>
                    </a:cubicBezTo>
                    <a:cubicBezTo>
                      <a:pt x="140" y="268"/>
                      <a:pt x="137" y="270"/>
                      <a:pt x="136" y="272"/>
                    </a:cubicBezTo>
                    <a:cubicBezTo>
                      <a:pt x="135" y="275"/>
                      <a:pt x="132" y="274"/>
                      <a:pt x="129" y="272"/>
                    </a:cubicBezTo>
                    <a:cubicBezTo>
                      <a:pt x="129" y="272"/>
                      <a:pt x="129" y="271"/>
                      <a:pt x="129" y="271"/>
                    </a:cubicBezTo>
                    <a:cubicBezTo>
                      <a:pt x="128" y="275"/>
                      <a:pt x="125" y="276"/>
                      <a:pt x="123" y="275"/>
                    </a:cubicBezTo>
                    <a:cubicBezTo>
                      <a:pt x="120" y="275"/>
                      <a:pt x="117" y="280"/>
                      <a:pt x="114" y="280"/>
                    </a:cubicBezTo>
                    <a:cubicBezTo>
                      <a:pt x="110" y="280"/>
                      <a:pt x="107" y="283"/>
                      <a:pt x="106" y="286"/>
                    </a:cubicBezTo>
                    <a:cubicBezTo>
                      <a:pt x="105" y="289"/>
                      <a:pt x="102" y="288"/>
                      <a:pt x="102" y="290"/>
                    </a:cubicBezTo>
                    <a:cubicBezTo>
                      <a:pt x="102" y="292"/>
                      <a:pt x="102" y="294"/>
                      <a:pt x="100" y="296"/>
                    </a:cubicBezTo>
                    <a:cubicBezTo>
                      <a:pt x="98" y="298"/>
                      <a:pt x="100" y="299"/>
                      <a:pt x="102" y="302"/>
                    </a:cubicBezTo>
                    <a:cubicBezTo>
                      <a:pt x="103" y="305"/>
                      <a:pt x="107" y="305"/>
                      <a:pt x="109" y="306"/>
                    </a:cubicBezTo>
                    <a:cubicBezTo>
                      <a:pt x="110" y="307"/>
                      <a:pt x="117" y="312"/>
                      <a:pt x="117" y="314"/>
                    </a:cubicBezTo>
                    <a:cubicBezTo>
                      <a:pt x="117" y="316"/>
                      <a:pt x="112" y="321"/>
                      <a:pt x="110" y="323"/>
                    </a:cubicBezTo>
                    <a:cubicBezTo>
                      <a:pt x="108" y="324"/>
                      <a:pt x="105" y="327"/>
                      <a:pt x="106" y="329"/>
                    </a:cubicBezTo>
                    <a:cubicBezTo>
                      <a:pt x="108" y="331"/>
                      <a:pt x="113" y="340"/>
                      <a:pt x="117" y="346"/>
                    </a:cubicBezTo>
                    <a:cubicBezTo>
                      <a:pt x="121" y="353"/>
                      <a:pt x="116" y="350"/>
                      <a:pt x="113" y="353"/>
                    </a:cubicBezTo>
                    <a:cubicBezTo>
                      <a:pt x="111" y="356"/>
                      <a:pt x="114" y="360"/>
                      <a:pt x="115" y="362"/>
                    </a:cubicBezTo>
                    <a:cubicBezTo>
                      <a:pt x="116" y="364"/>
                      <a:pt x="112" y="363"/>
                      <a:pt x="112" y="365"/>
                    </a:cubicBezTo>
                    <a:cubicBezTo>
                      <a:pt x="113" y="367"/>
                      <a:pt x="118" y="367"/>
                      <a:pt x="118" y="369"/>
                    </a:cubicBezTo>
                    <a:cubicBezTo>
                      <a:pt x="118" y="370"/>
                      <a:pt x="115" y="372"/>
                      <a:pt x="116" y="374"/>
                    </a:cubicBezTo>
                    <a:cubicBezTo>
                      <a:pt x="118" y="377"/>
                      <a:pt x="122" y="377"/>
                      <a:pt x="122" y="380"/>
                    </a:cubicBezTo>
                    <a:cubicBezTo>
                      <a:pt x="123" y="384"/>
                      <a:pt x="115" y="384"/>
                      <a:pt x="115" y="387"/>
                    </a:cubicBezTo>
                    <a:cubicBezTo>
                      <a:pt x="116" y="389"/>
                      <a:pt x="125" y="393"/>
                      <a:pt x="130" y="398"/>
                    </a:cubicBezTo>
                    <a:cubicBezTo>
                      <a:pt x="134" y="403"/>
                      <a:pt x="134" y="404"/>
                      <a:pt x="133" y="407"/>
                    </a:cubicBezTo>
                    <a:cubicBezTo>
                      <a:pt x="131" y="412"/>
                      <a:pt x="119" y="417"/>
                      <a:pt x="116" y="423"/>
                    </a:cubicBezTo>
                    <a:cubicBezTo>
                      <a:pt x="113" y="429"/>
                      <a:pt x="103" y="432"/>
                      <a:pt x="99" y="437"/>
                    </a:cubicBezTo>
                    <a:cubicBezTo>
                      <a:pt x="97" y="438"/>
                      <a:pt x="95" y="441"/>
                      <a:pt x="93" y="443"/>
                    </a:cubicBezTo>
                    <a:cubicBezTo>
                      <a:pt x="95" y="443"/>
                      <a:pt x="97" y="442"/>
                      <a:pt x="98" y="442"/>
                    </a:cubicBezTo>
                    <a:cubicBezTo>
                      <a:pt x="101" y="440"/>
                      <a:pt x="102" y="447"/>
                      <a:pt x="105" y="449"/>
                    </a:cubicBezTo>
                    <a:cubicBezTo>
                      <a:pt x="108" y="451"/>
                      <a:pt x="113" y="449"/>
                      <a:pt x="115" y="451"/>
                    </a:cubicBezTo>
                    <a:cubicBezTo>
                      <a:pt x="117" y="453"/>
                      <a:pt x="113" y="453"/>
                      <a:pt x="110" y="453"/>
                    </a:cubicBezTo>
                    <a:cubicBezTo>
                      <a:pt x="106" y="452"/>
                      <a:pt x="105" y="454"/>
                      <a:pt x="99" y="456"/>
                    </a:cubicBezTo>
                    <a:cubicBezTo>
                      <a:pt x="94" y="458"/>
                      <a:pt x="95" y="459"/>
                      <a:pt x="93" y="461"/>
                    </a:cubicBezTo>
                    <a:cubicBezTo>
                      <a:pt x="96" y="465"/>
                      <a:pt x="92" y="465"/>
                      <a:pt x="91" y="468"/>
                    </a:cubicBezTo>
                    <a:cubicBezTo>
                      <a:pt x="89" y="471"/>
                      <a:pt x="87" y="472"/>
                      <a:pt x="87" y="474"/>
                    </a:cubicBezTo>
                    <a:cubicBezTo>
                      <a:pt x="87" y="476"/>
                      <a:pt x="88" y="477"/>
                      <a:pt x="88" y="480"/>
                    </a:cubicBezTo>
                    <a:cubicBezTo>
                      <a:pt x="88" y="483"/>
                      <a:pt x="89" y="484"/>
                      <a:pt x="90" y="486"/>
                    </a:cubicBezTo>
                    <a:cubicBezTo>
                      <a:pt x="92" y="489"/>
                      <a:pt x="89" y="489"/>
                      <a:pt x="87" y="490"/>
                    </a:cubicBezTo>
                    <a:cubicBezTo>
                      <a:pt x="86" y="491"/>
                      <a:pt x="87" y="494"/>
                      <a:pt x="89" y="496"/>
                    </a:cubicBezTo>
                    <a:cubicBezTo>
                      <a:pt x="91" y="498"/>
                      <a:pt x="91" y="501"/>
                      <a:pt x="90" y="502"/>
                    </a:cubicBezTo>
                    <a:cubicBezTo>
                      <a:pt x="89" y="504"/>
                      <a:pt x="92" y="507"/>
                      <a:pt x="94" y="509"/>
                    </a:cubicBezTo>
                    <a:cubicBezTo>
                      <a:pt x="95" y="511"/>
                      <a:pt x="95" y="515"/>
                      <a:pt x="97" y="517"/>
                    </a:cubicBezTo>
                    <a:cubicBezTo>
                      <a:pt x="98" y="518"/>
                      <a:pt x="100" y="519"/>
                      <a:pt x="103" y="518"/>
                    </a:cubicBezTo>
                    <a:cubicBezTo>
                      <a:pt x="105" y="518"/>
                      <a:pt x="107" y="519"/>
                      <a:pt x="108" y="521"/>
                    </a:cubicBezTo>
                    <a:cubicBezTo>
                      <a:pt x="110" y="523"/>
                      <a:pt x="112" y="522"/>
                      <a:pt x="114" y="521"/>
                    </a:cubicBezTo>
                    <a:cubicBezTo>
                      <a:pt x="117" y="520"/>
                      <a:pt x="123" y="523"/>
                      <a:pt x="125" y="524"/>
                    </a:cubicBezTo>
                    <a:cubicBezTo>
                      <a:pt x="126" y="525"/>
                      <a:pt x="126" y="529"/>
                      <a:pt x="126" y="532"/>
                    </a:cubicBezTo>
                    <a:cubicBezTo>
                      <a:pt x="126" y="535"/>
                      <a:pt x="124" y="538"/>
                      <a:pt x="127" y="540"/>
                    </a:cubicBezTo>
                    <a:cubicBezTo>
                      <a:pt x="130" y="542"/>
                      <a:pt x="129" y="546"/>
                      <a:pt x="132" y="547"/>
                    </a:cubicBezTo>
                    <a:cubicBezTo>
                      <a:pt x="136" y="548"/>
                      <a:pt x="137" y="553"/>
                      <a:pt x="139" y="553"/>
                    </a:cubicBezTo>
                    <a:cubicBezTo>
                      <a:pt x="141" y="554"/>
                      <a:pt x="145" y="557"/>
                      <a:pt x="145" y="559"/>
                    </a:cubicBezTo>
                    <a:cubicBezTo>
                      <a:pt x="146" y="561"/>
                      <a:pt x="142" y="563"/>
                      <a:pt x="139" y="564"/>
                    </a:cubicBezTo>
                    <a:cubicBezTo>
                      <a:pt x="137" y="565"/>
                      <a:pt x="133" y="561"/>
                      <a:pt x="131" y="563"/>
                    </a:cubicBezTo>
                    <a:cubicBezTo>
                      <a:pt x="130" y="565"/>
                      <a:pt x="132" y="568"/>
                      <a:pt x="133" y="573"/>
                    </a:cubicBezTo>
                    <a:cubicBezTo>
                      <a:pt x="134" y="579"/>
                      <a:pt x="135" y="579"/>
                      <a:pt x="138" y="579"/>
                    </a:cubicBezTo>
                    <a:cubicBezTo>
                      <a:pt x="140" y="579"/>
                      <a:pt x="141" y="578"/>
                      <a:pt x="143" y="577"/>
                    </a:cubicBezTo>
                    <a:cubicBezTo>
                      <a:pt x="145" y="576"/>
                      <a:pt x="149" y="577"/>
                      <a:pt x="151" y="576"/>
                    </a:cubicBezTo>
                    <a:cubicBezTo>
                      <a:pt x="152" y="576"/>
                      <a:pt x="159" y="575"/>
                      <a:pt x="160" y="577"/>
                    </a:cubicBezTo>
                    <a:cubicBezTo>
                      <a:pt x="161" y="579"/>
                      <a:pt x="162" y="584"/>
                      <a:pt x="161" y="586"/>
                    </a:cubicBezTo>
                    <a:cubicBezTo>
                      <a:pt x="160" y="588"/>
                      <a:pt x="163" y="590"/>
                      <a:pt x="164" y="592"/>
                    </a:cubicBezTo>
                    <a:cubicBezTo>
                      <a:pt x="165" y="595"/>
                      <a:pt x="170" y="593"/>
                      <a:pt x="172" y="594"/>
                    </a:cubicBezTo>
                    <a:cubicBezTo>
                      <a:pt x="174" y="595"/>
                      <a:pt x="178" y="600"/>
                      <a:pt x="177" y="603"/>
                    </a:cubicBezTo>
                    <a:cubicBezTo>
                      <a:pt x="176" y="605"/>
                      <a:pt x="180" y="606"/>
                      <a:pt x="181" y="605"/>
                    </a:cubicBezTo>
                    <a:cubicBezTo>
                      <a:pt x="183" y="604"/>
                      <a:pt x="185" y="606"/>
                      <a:pt x="187" y="608"/>
                    </a:cubicBezTo>
                    <a:cubicBezTo>
                      <a:pt x="189" y="609"/>
                      <a:pt x="191" y="608"/>
                      <a:pt x="193" y="607"/>
                    </a:cubicBezTo>
                    <a:cubicBezTo>
                      <a:pt x="195" y="606"/>
                      <a:pt x="198" y="605"/>
                      <a:pt x="199" y="607"/>
                    </a:cubicBezTo>
                    <a:cubicBezTo>
                      <a:pt x="200" y="608"/>
                      <a:pt x="204" y="612"/>
                      <a:pt x="204" y="613"/>
                    </a:cubicBezTo>
                    <a:cubicBezTo>
                      <a:pt x="204" y="614"/>
                      <a:pt x="210" y="613"/>
                      <a:pt x="213" y="614"/>
                    </a:cubicBezTo>
                    <a:cubicBezTo>
                      <a:pt x="216" y="616"/>
                      <a:pt x="219" y="615"/>
                      <a:pt x="223" y="617"/>
                    </a:cubicBezTo>
                    <a:cubicBezTo>
                      <a:pt x="226" y="618"/>
                      <a:pt x="229" y="619"/>
                      <a:pt x="229" y="621"/>
                    </a:cubicBezTo>
                    <a:cubicBezTo>
                      <a:pt x="229" y="623"/>
                      <a:pt x="226" y="624"/>
                      <a:pt x="226" y="625"/>
                    </a:cubicBezTo>
                    <a:cubicBezTo>
                      <a:pt x="226" y="626"/>
                      <a:pt x="229" y="627"/>
                      <a:pt x="229" y="629"/>
                    </a:cubicBezTo>
                    <a:cubicBezTo>
                      <a:pt x="229" y="630"/>
                      <a:pt x="225" y="630"/>
                      <a:pt x="225" y="631"/>
                    </a:cubicBezTo>
                    <a:cubicBezTo>
                      <a:pt x="224" y="633"/>
                      <a:pt x="227" y="634"/>
                      <a:pt x="227" y="636"/>
                    </a:cubicBezTo>
                    <a:cubicBezTo>
                      <a:pt x="228" y="637"/>
                      <a:pt x="225" y="641"/>
                      <a:pt x="225" y="642"/>
                    </a:cubicBezTo>
                    <a:cubicBezTo>
                      <a:pt x="225" y="644"/>
                      <a:pt x="218" y="642"/>
                      <a:pt x="216" y="642"/>
                    </a:cubicBezTo>
                    <a:cubicBezTo>
                      <a:pt x="214" y="642"/>
                      <a:pt x="209" y="648"/>
                      <a:pt x="207" y="648"/>
                    </a:cubicBezTo>
                    <a:cubicBezTo>
                      <a:pt x="206" y="648"/>
                      <a:pt x="206" y="651"/>
                      <a:pt x="207" y="654"/>
                    </a:cubicBezTo>
                    <a:cubicBezTo>
                      <a:pt x="212" y="652"/>
                      <a:pt x="218" y="652"/>
                      <a:pt x="218" y="653"/>
                    </a:cubicBezTo>
                    <a:cubicBezTo>
                      <a:pt x="219" y="655"/>
                      <a:pt x="207" y="661"/>
                      <a:pt x="204" y="661"/>
                    </a:cubicBezTo>
                    <a:cubicBezTo>
                      <a:pt x="202" y="662"/>
                      <a:pt x="209" y="666"/>
                      <a:pt x="209" y="668"/>
                    </a:cubicBezTo>
                    <a:cubicBezTo>
                      <a:pt x="209" y="670"/>
                      <a:pt x="201" y="670"/>
                      <a:pt x="202" y="674"/>
                    </a:cubicBezTo>
                    <a:cubicBezTo>
                      <a:pt x="203" y="678"/>
                      <a:pt x="200" y="679"/>
                      <a:pt x="196" y="679"/>
                    </a:cubicBezTo>
                    <a:cubicBezTo>
                      <a:pt x="192" y="679"/>
                      <a:pt x="191" y="681"/>
                      <a:pt x="193" y="682"/>
                    </a:cubicBezTo>
                    <a:cubicBezTo>
                      <a:pt x="195" y="682"/>
                      <a:pt x="195" y="687"/>
                      <a:pt x="202" y="689"/>
                    </a:cubicBezTo>
                    <a:cubicBezTo>
                      <a:pt x="209" y="691"/>
                      <a:pt x="217" y="697"/>
                      <a:pt x="223" y="704"/>
                    </a:cubicBezTo>
                    <a:cubicBezTo>
                      <a:pt x="224" y="705"/>
                      <a:pt x="225" y="706"/>
                      <a:pt x="226" y="706"/>
                    </a:cubicBezTo>
                    <a:cubicBezTo>
                      <a:pt x="227" y="705"/>
                      <a:pt x="229" y="705"/>
                      <a:pt x="230" y="704"/>
                    </a:cubicBezTo>
                    <a:cubicBezTo>
                      <a:pt x="233" y="704"/>
                      <a:pt x="240" y="706"/>
                      <a:pt x="243" y="708"/>
                    </a:cubicBezTo>
                    <a:cubicBezTo>
                      <a:pt x="247" y="711"/>
                      <a:pt x="259" y="708"/>
                      <a:pt x="261" y="710"/>
                    </a:cubicBezTo>
                    <a:cubicBezTo>
                      <a:pt x="262" y="712"/>
                      <a:pt x="265" y="714"/>
                      <a:pt x="268" y="714"/>
                    </a:cubicBezTo>
                    <a:cubicBezTo>
                      <a:pt x="270" y="714"/>
                      <a:pt x="273" y="719"/>
                      <a:pt x="275" y="718"/>
                    </a:cubicBezTo>
                    <a:cubicBezTo>
                      <a:pt x="277" y="716"/>
                      <a:pt x="284" y="716"/>
                      <a:pt x="286" y="716"/>
                    </a:cubicBezTo>
                    <a:cubicBezTo>
                      <a:pt x="288" y="716"/>
                      <a:pt x="288" y="718"/>
                      <a:pt x="290" y="718"/>
                    </a:cubicBezTo>
                    <a:cubicBezTo>
                      <a:pt x="292" y="718"/>
                      <a:pt x="292" y="725"/>
                      <a:pt x="294" y="725"/>
                    </a:cubicBezTo>
                    <a:cubicBezTo>
                      <a:pt x="295" y="724"/>
                      <a:pt x="301" y="729"/>
                      <a:pt x="304" y="730"/>
                    </a:cubicBezTo>
                    <a:cubicBezTo>
                      <a:pt x="308" y="730"/>
                      <a:pt x="311" y="736"/>
                      <a:pt x="313" y="736"/>
                    </a:cubicBezTo>
                    <a:cubicBezTo>
                      <a:pt x="314" y="735"/>
                      <a:pt x="317" y="738"/>
                      <a:pt x="318" y="736"/>
                    </a:cubicBezTo>
                    <a:cubicBezTo>
                      <a:pt x="319" y="734"/>
                      <a:pt x="324" y="735"/>
                      <a:pt x="325" y="731"/>
                    </a:cubicBezTo>
                    <a:cubicBezTo>
                      <a:pt x="319" y="723"/>
                      <a:pt x="312" y="714"/>
                      <a:pt x="312" y="711"/>
                    </a:cubicBezTo>
                    <a:cubicBezTo>
                      <a:pt x="313" y="705"/>
                      <a:pt x="315" y="702"/>
                      <a:pt x="308" y="696"/>
                    </a:cubicBezTo>
                    <a:cubicBezTo>
                      <a:pt x="301" y="690"/>
                      <a:pt x="309" y="686"/>
                      <a:pt x="314" y="679"/>
                    </a:cubicBezTo>
                    <a:cubicBezTo>
                      <a:pt x="318" y="674"/>
                      <a:pt x="327" y="671"/>
                      <a:pt x="334" y="667"/>
                    </a:cubicBezTo>
                    <a:cubicBezTo>
                      <a:pt x="332" y="666"/>
                      <a:pt x="331" y="665"/>
                      <a:pt x="330" y="665"/>
                    </a:cubicBezTo>
                    <a:cubicBezTo>
                      <a:pt x="325" y="663"/>
                      <a:pt x="324" y="661"/>
                      <a:pt x="327" y="660"/>
                    </a:cubicBezTo>
                    <a:cubicBezTo>
                      <a:pt x="331" y="659"/>
                      <a:pt x="329" y="657"/>
                      <a:pt x="326" y="653"/>
                    </a:cubicBezTo>
                    <a:cubicBezTo>
                      <a:pt x="322" y="649"/>
                      <a:pt x="321" y="645"/>
                      <a:pt x="319" y="645"/>
                    </a:cubicBezTo>
                    <a:cubicBezTo>
                      <a:pt x="317" y="645"/>
                      <a:pt x="314" y="644"/>
                      <a:pt x="311" y="645"/>
                    </a:cubicBezTo>
                    <a:cubicBezTo>
                      <a:pt x="308" y="646"/>
                      <a:pt x="308" y="643"/>
                      <a:pt x="309" y="639"/>
                    </a:cubicBezTo>
                    <a:cubicBezTo>
                      <a:pt x="309" y="636"/>
                      <a:pt x="303" y="636"/>
                      <a:pt x="302" y="635"/>
                    </a:cubicBezTo>
                    <a:cubicBezTo>
                      <a:pt x="301" y="633"/>
                      <a:pt x="304" y="628"/>
                      <a:pt x="305" y="628"/>
                    </a:cubicBezTo>
                    <a:cubicBezTo>
                      <a:pt x="306" y="627"/>
                      <a:pt x="309" y="626"/>
                      <a:pt x="309" y="624"/>
                    </a:cubicBezTo>
                    <a:cubicBezTo>
                      <a:pt x="309" y="623"/>
                      <a:pt x="303" y="622"/>
                      <a:pt x="305" y="619"/>
                    </a:cubicBezTo>
                    <a:cubicBezTo>
                      <a:pt x="307" y="615"/>
                      <a:pt x="311" y="615"/>
                      <a:pt x="311" y="612"/>
                    </a:cubicBezTo>
                    <a:cubicBezTo>
                      <a:pt x="311" y="608"/>
                      <a:pt x="314" y="605"/>
                      <a:pt x="318" y="608"/>
                    </a:cubicBezTo>
                    <a:cubicBezTo>
                      <a:pt x="321" y="610"/>
                      <a:pt x="323" y="617"/>
                      <a:pt x="327" y="615"/>
                    </a:cubicBezTo>
                    <a:cubicBezTo>
                      <a:pt x="331" y="614"/>
                      <a:pt x="328" y="610"/>
                      <a:pt x="328" y="608"/>
                    </a:cubicBezTo>
                    <a:cubicBezTo>
                      <a:pt x="327" y="606"/>
                      <a:pt x="326" y="603"/>
                      <a:pt x="331" y="602"/>
                    </a:cubicBezTo>
                    <a:cubicBezTo>
                      <a:pt x="335" y="601"/>
                      <a:pt x="333" y="597"/>
                      <a:pt x="337" y="597"/>
                    </a:cubicBezTo>
                    <a:cubicBezTo>
                      <a:pt x="340" y="597"/>
                      <a:pt x="347" y="592"/>
                      <a:pt x="349" y="591"/>
                    </a:cubicBezTo>
                    <a:cubicBezTo>
                      <a:pt x="351" y="590"/>
                      <a:pt x="355" y="588"/>
                      <a:pt x="357" y="589"/>
                    </a:cubicBezTo>
                    <a:cubicBezTo>
                      <a:pt x="359" y="590"/>
                      <a:pt x="362" y="592"/>
                      <a:pt x="363" y="589"/>
                    </a:cubicBezTo>
                    <a:cubicBezTo>
                      <a:pt x="365" y="585"/>
                      <a:pt x="371" y="587"/>
                      <a:pt x="371" y="589"/>
                    </a:cubicBezTo>
                    <a:cubicBezTo>
                      <a:pt x="372" y="591"/>
                      <a:pt x="381" y="591"/>
                      <a:pt x="384" y="593"/>
                    </a:cubicBezTo>
                    <a:cubicBezTo>
                      <a:pt x="387" y="595"/>
                      <a:pt x="394" y="599"/>
                      <a:pt x="394" y="601"/>
                    </a:cubicBezTo>
                    <a:cubicBezTo>
                      <a:pt x="394" y="603"/>
                      <a:pt x="397" y="606"/>
                      <a:pt x="397" y="602"/>
                    </a:cubicBezTo>
                    <a:cubicBezTo>
                      <a:pt x="397" y="599"/>
                      <a:pt x="399" y="600"/>
                      <a:pt x="403" y="602"/>
                    </a:cubicBezTo>
                    <a:cubicBezTo>
                      <a:pt x="407" y="605"/>
                      <a:pt x="413" y="604"/>
                      <a:pt x="414" y="601"/>
                    </a:cubicBezTo>
                    <a:cubicBezTo>
                      <a:pt x="415" y="599"/>
                      <a:pt x="422" y="596"/>
                      <a:pt x="425" y="598"/>
                    </a:cubicBezTo>
                    <a:cubicBezTo>
                      <a:pt x="427" y="600"/>
                      <a:pt x="428" y="601"/>
                      <a:pt x="431" y="598"/>
                    </a:cubicBezTo>
                    <a:cubicBezTo>
                      <a:pt x="434" y="595"/>
                      <a:pt x="441" y="596"/>
                      <a:pt x="442" y="599"/>
                    </a:cubicBezTo>
                    <a:cubicBezTo>
                      <a:pt x="443" y="602"/>
                      <a:pt x="447" y="602"/>
                      <a:pt x="450" y="602"/>
                    </a:cubicBezTo>
                    <a:cubicBezTo>
                      <a:pt x="453" y="602"/>
                      <a:pt x="453" y="607"/>
                      <a:pt x="455" y="606"/>
                    </a:cubicBezTo>
                    <a:cubicBezTo>
                      <a:pt x="457" y="605"/>
                      <a:pt x="457" y="600"/>
                      <a:pt x="459" y="600"/>
                    </a:cubicBezTo>
                    <a:cubicBezTo>
                      <a:pt x="462" y="601"/>
                      <a:pt x="464" y="604"/>
                      <a:pt x="468" y="604"/>
                    </a:cubicBezTo>
                    <a:cubicBezTo>
                      <a:pt x="472" y="604"/>
                      <a:pt x="475" y="603"/>
                      <a:pt x="475" y="600"/>
                    </a:cubicBezTo>
                    <a:cubicBezTo>
                      <a:pt x="475" y="597"/>
                      <a:pt x="474" y="592"/>
                      <a:pt x="472" y="592"/>
                    </a:cubicBezTo>
                    <a:cubicBezTo>
                      <a:pt x="469" y="592"/>
                      <a:pt x="467" y="589"/>
                      <a:pt x="464" y="589"/>
                    </a:cubicBezTo>
                    <a:cubicBezTo>
                      <a:pt x="461" y="589"/>
                      <a:pt x="458" y="584"/>
                      <a:pt x="461" y="583"/>
                    </a:cubicBezTo>
                    <a:cubicBezTo>
                      <a:pt x="464" y="582"/>
                      <a:pt x="469" y="580"/>
                      <a:pt x="468" y="577"/>
                    </a:cubicBezTo>
                    <a:cubicBezTo>
                      <a:pt x="467" y="575"/>
                      <a:pt x="466" y="570"/>
                      <a:pt x="470" y="569"/>
                    </a:cubicBezTo>
                    <a:cubicBezTo>
                      <a:pt x="474" y="569"/>
                      <a:pt x="482" y="569"/>
                      <a:pt x="482" y="567"/>
                    </a:cubicBezTo>
                    <a:cubicBezTo>
                      <a:pt x="481" y="566"/>
                      <a:pt x="473" y="565"/>
                      <a:pt x="472" y="562"/>
                    </a:cubicBezTo>
                    <a:cubicBezTo>
                      <a:pt x="470" y="560"/>
                      <a:pt x="470" y="554"/>
                      <a:pt x="471" y="553"/>
                    </a:cubicBezTo>
                    <a:cubicBezTo>
                      <a:pt x="473" y="552"/>
                      <a:pt x="478" y="553"/>
                      <a:pt x="481" y="552"/>
                    </a:cubicBezTo>
                    <a:cubicBezTo>
                      <a:pt x="484" y="551"/>
                      <a:pt x="490" y="554"/>
                      <a:pt x="494" y="551"/>
                    </a:cubicBezTo>
                    <a:cubicBezTo>
                      <a:pt x="498" y="548"/>
                      <a:pt x="507" y="547"/>
                      <a:pt x="511" y="547"/>
                    </a:cubicBezTo>
                    <a:cubicBezTo>
                      <a:pt x="516" y="547"/>
                      <a:pt x="519" y="544"/>
                      <a:pt x="523" y="544"/>
                    </a:cubicBezTo>
                    <a:cubicBezTo>
                      <a:pt x="526" y="543"/>
                      <a:pt x="536" y="542"/>
                      <a:pt x="539" y="541"/>
                    </a:cubicBezTo>
                    <a:cubicBezTo>
                      <a:pt x="541" y="540"/>
                      <a:pt x="555" y="538"/>
                      <a:pt x="555" y="535"/>
                    </a:cubicBezTo>
                    <a:cubicBezTo>
                      <a:pt x="556" y="533"/>
                      <a:pt x="567" y="531"/>
                      <a:pt x="569" y="532"/>
                    </a:cubicBezTo>
                    <a:cubicBezTo>
                      <a:pt x="572" y="533"/>
                      <a:pt x="576" y="534"/>
                      <a:pt x="578" y="533"/>
                    </a:cubicBezTo>
                    <a:cubicBezTo>
                      <a:pt x="581" y="532"/>
                      <a:pt x="586" y="535"/>
                      <a:pt x="585" y="538"/>
                    </a:cubicBezTo>
                    <a:cubicBezTo>
                      <a:pt x="585" y="541"/>
                      <a:pt x="588" y="544"/>
                      <a:pt x="587" y="546"/>
                    </a:cubicBezTo>
                    <a:cubicBezTo>
                      <a:pt x="587" y="548"/>
                      <a:pt x="585" y="549"/>
                      <a:pt x="586" y="551"/>
                    </a:cubicBezTo>
                    <a:cubicBezTo>
                      <a:pt x="588" y="552"/>
                      <a:pt x="594" y="551"/>
                      <a:pt x="596" y="549"/>
                    </a:cubicBezTo>
                    <a:cubicBezTo>
                      <a:pt x="598" y="547"/>
                      <a:pt x="601" y="550"/>
                      <a:pt x="601" y="552"/>
                    </a:cubicBezTo>
                    <a:cubicBezTo>
                      <a:pt x="601" y="553"/>
                      <a:pt x="604" y="555"/>
                      <a:pt x="604" y="552"/>
                    </a:cubicBezTo>
                    <a:cubicBezTo>
                      <a:pt x="604" y="550"/>
                      <a:pt x="608" y="552"/>
                      <a:pt x="609" y="553"/>
                    </a:cubicBezTo>
                    <a:cubicBezTo>
                      <a:pt x="610" y="555"/>
                      <a:pt x="615" y="551"/>
                      <a:pt x="615" y="554"/>
                    </a:cubicBezTo>
                    <a:cubicBezTo>
                      <a:pt x="615" y="556"/>
                      <a:pt x="608" y="558"/>
                      <a:pt x="611" y="561"/>
                    </a:cubicBezTo>
                    <a:cubicBezTo>
                      <a:pt x="614" y="564"/>
                      <a:pt x="616" y="558"/>
                      <a:pt x="620" y="559"/>
                    </a:cubicBezTo>
                    <a:cubicBezTo>
                      <a:pt x="623" y="560"/>
                      <a:pt x="628" y="555"/>
                      <a:pt x="632" y="554"/>
                    </a:cubicBezTo>
                    <a:cubicBezTo>
                      <a:pt x="635" y="553"/>
                      <a:pt x="639" y="550"/>
                      <a:pt x="642" y="548"/>
                    </a:cubicBezTo>
                    <a:cubicBezTo>
                      <a:pt x="645" y="547"/>
                      <a:pt x="652" y="547"/>
                      <a:pt x="650" y="549"/>
                    </a:cubicBezTo>
                    <a:cubicBezTo>
                      <a:pt x="648" y="551"/>
                      <a:pt x="645" y="555"/>
                      <a:pt x="653" y="558"/>
                    </a:cubicBezTo>
                    <a:cubicBezTo>
                      <a:pt x="660" y="560"/>
                      <a:pt x="669" y="575"/>
                      <a:pt x="674" y="582"/>
                    </a:cubicBezTo>
                    <a:cubicBezTo>
                      <a:pt x="678" y="589"/>
                      <a:pt x="683" y="602"/>
                      <a:pt x="685" y="602"/>
                    </a:cubicBezTo>
                    <a:cubicBezTo>
                      <a:pt x="688" y="602"/>
                      <a:pt x="689" y="596"/>
                      <a:pt x="692" y="595"/>
                    </a:cubicBezTo>
                    <a:cubicBezTo>
                      <a:pt x="695" y="594"/>
                      <a:pt x="697" y="601"/>
                      <a:pt x="701" y="601"/>
                    </a:cubicBezTo>
                    <a:cubicBezTo>
                      <a:pt x="704" y="602"/>
                      <a:pt x="709" y="604"/>
                      <a:pt x="712" y="603"/>
                    </a:cubicBezTo>
                    <a:cubicBezTo>
                      <a:pt x="714" y="602"/>
                      <a:pt x="721" y="599"/>
                      <a:pt x="723" y="600"/>
                    </a:cubicBezTo>
                    <a:cubicBezTo>
                      <a:pt x="725" y="601"/>
                      <a:pt x="728" y="601"/>
                      <a:pt x="730" y="606"/>
                    </a:cubicBezTo>
                    <a:cubicBezTo>
                      <a:pt x="732" y="611"/>
                      <a:pt x="735" y="612"/>
                      <a:pt x="737" y="612"/>
                    </a:cubicBezTo>
                    <a:cubicBezTo>
                      <a:pt x="739" y="612"/>
                      <a:pt x="740" y="614"/>
                      <a:pt x="740" y="616"/>
                    </a:cubicBezTo>
                    <a:cubicBezTo>
                      <a:pt x="740" y="618"/>
                      <a:pt x="743" y="621"/>
                      <a:pt x="745" y="621"/>
                    </a:cubicBezTo>
                    <a:cubicBezTo>
                      <a:pt x="747" y="621"/>
                      <a:pt x="753" y="620"/>
                      <a:pt x="754" y="619"/>
                    </a:cubicBezTo>
                    <a:cubicBezTo>
                      <a:pt x="756" y="618"/>
                      <a:pt x="758" y="617"/>
                      <a:pt x="758" y="619"/>
                    </a:cubicBezTo>
                    <a:cubicBezTo>
                      <a:pt x="759" y="622"/>
                      <a:pt x="762" y="625"/>
                      <a:pt x="764" y="625"/>
                    </a:cubicBezTo>
                    <a:cubicBezTo>
                      <a:pt x="766" y="625"/>
                      <a:pt x="770" y="627"/>
                      <a:pt x="770" y="625"/>
                    </a:cubicBezTo>
                    <a:cubicBezTo>
                      <a:pt x="770" y="624"/>
                      <a:pt x="776" y="623"/>
                      <a:pt x="778" y="622"/>
                    </a:cubicBezTo>
                    <a:cubicBezTo>
                      <a:pt x="780" y="622"/>
                      <a:pt x="787" y="621"/>
                      <a:pt x="788" y="618"/>
                    </a:cubicBezTo>
                    <a:cubicBezTo>
                      <a:pt x="789" y="615"/>
                      <a:pt x="795" y="615"/>
                      <a:pt x="797" y="613"/>
                    </a:cubicBezTo>
                    <a:cubicBezTo>
                      <a:pt x="798" y="611"/>
                      <a:pt x="803" y="610"/>
                      <a:pt x="804" y="608"/>
                    </a:cubicBezTo>
                    <a:cubicBezTo>
                      <a:pt x="805" y="606"/>
                      <a:pt x="811" y="606"/>
                      <a:pt x="812" y="604"/>
                    </a:cubicBezTo>
                    <a:cubicBezTo>
                      <a:pt x="812" y="603"/>
                      <a:pt x="817" y="602"/>
                      <a:pt x="820" y="603"/>
                    </a:cubicBezTo>
                    <a:cubicBezTo>
                      <a:pt x="822" y="604"/>
                      <a:pt x="834" y="606"/>
                      <a:pt x="835" y="606"/>
                    </a:cubicBezTo>
                    <a:cubicBezTo>
                      <a:pt x="837" y="605"/>
                      <a:pt x="837" y="612"/>
                      <a:pt x="839" y="612"/>
                    </a:cubicBezTo>
                    <a:cubicBezTo>
                      <a:pt x="841" y="612"/>
                      <a:pt x="847" y="617"/>
                      <a:pt x="848" y="616"/>
                    </a:cubicBezTo>
                    <a:cubicBezTo>
                      <a:pt x="850" y="614"/>
                      <a:pt x="854" y="613"/>
                      <a:pt x="857" y="615"/>
                    </a:cubicBezTo>
                    <a:cubicBezTo>
                      <a:pt x="861" y="617"/>
                      <a:pt x="864" y="620"/>
                      <a:pt x="865" y="617"/>
                    </a:cubicBezTo>
                    <a:cubicBezTo>
                      <a:pt x="867" y="615"/>
                      <a:pt x="874" y="614"/>
                      <a:pt x="875" y="613"/>
                    </a:cubicBezTo>
                    <a:cubicBezTo>
                      <a:pt x="876" y="611"/>
                      <a:pt x="877" y="607"/>
                      <a:pt x="875" y="606"/>
                    </a:cubicBezTo>
                    <a:cubicBezTo>
                      <a:pt x="873" y="605"/>
                      <a:pt x="872" y="599"/>
                      <a:pt x="871" y="597"/>
                    </a:cubicBezTo>
                    <a:cubicBezTo>
                      <a:pt x="870" y="594"/>
                      <a:pt x="875" y="593"/>
                      <a:pt x="876" y="591"/>
                    </a:cubicBezTo>
                    <a:cubicBezTo>
                      <a:pt x="876" y="589"/>
                      <a:pt x="880" y="588"/>
                      <a:pt x="882" y="587"/>
                    </a:cubicBezTo>
                    <a:cubicBezTo>
                      <a:pt x="883" y="586"/>
                      <a:pt x="883" y="583"/>
                      <a:pt x="886" y="583"/>
                    </a:cubicBezTo>
                    <a:cubicBezTo>
                      <a:pt x="888" y="584"/>
                      <a:pt x="893" y="586"/>
                      <a:pt x="894" y="587"/>
                    </a:cubicBezTo>
                    <a:cubicBezTo>
                      <a:pt x="895" y="588"/>
                      <a:pt x="899" y="588"/>
                      <a:pt x="901" y="588"/>
                    </a:cubicBezTo>
                    <a:cubicBezTo>
                      <a:pt x="903" y="588"/>
                      <a:pt x="907" y="590"/>
                      <a:pt x="909" y="592"/>
                    </a:cubicBezTo>
                    <a:cubicBezTo>
                      <a:pt x="912" y="593"/>
                      <a:pt x="919" y="593"/>
                      <a:pt x="920" y="595"/>
                    </a:cubicBezTo>
                    <a:cubicBezTo>
                      <a:pt x="922" y="597"/>
                      <a:pt x="920" y="603"/>
                      <a:pt x="922" y="605"/>
                    </a:cubicBezTo>
                    <a:cubicBezTo>
                      <a:pt x="923" y="607"/>
                      <a:pt x="927" y="611"/>
                      <a:pt x="929" y="610"/>
                    </a:cubicBezTo>
                    <a:cubicBezTo>
                      <a:pt x="930" y="609"/>
                      <a:pt x="936" y="613"/>
                      <a:pt x="939" y="613"/>
                    </a:cubicBezTo>
                    <a:cubicBezTo>
                      <a:pt x="941" y="613"/>
                      <a:pt x="945" y="609"/>
                      <a:pt x="947" y="609"/>
                    </a:cubicBezTo>
                    <a:cubicBezTo>
                      <a:pt x="949" y="609"/>
                      <a:pt x="955" y="607"/>
                      <a:pt x="957" y="608"/>
                    </a:cubicBezTo>
                    <a:cubicBezTo>
                      <a:pt x="959" y="608"/>
                      <a:pt x="966" y="611"/>
                      <a:pt x="967" y="610"/>
                    </a:cubicBezTo>
                    <a:cubicBezTo>
                      <a:pt x="968" y="609"/>
                      <a:pt x="975" y="610"/>
                      <a:pt x="976" y="612"/>
                    </a:cubicBezTo>
                    <a:cubicBezTo>
                      <a:pt x="977" y="614"/>
                      <a:pt x="985" y="614"/>
                      <a:pt x="985" y="617"/>
                    </a:cubicBezTo>
                    <a:cubicBezTo>
                      <a:pt x="985" y="619"/>
                      <a:pt x="990" y="620"/>
                      <a:pt x="991" y="623"/>
                    </a:cubicBezTo>
                    <a:cubicBezTo>
                      <a:pt x="993" y="626"/>
                      <a:pt x="1004" y="624"/>
                      <a:pt x="1006" y="626"/>
                    </a:cubicBezTo>
                    <a:cubicBezTo>
                      <a:pt x="1008" y="627"/>
                      <a:pt x="1020" y="627"/>
                      <a:pt x="1021" y="626"/>
                    </a:cubicBezTo>
                    <a:cubicBezTo>
                      <a:pt x="1021" y="624"/>
                      <a:pt x="1033" y="624"/>
                      <a:pt x="1035" y="622"/>
                    </a:cubicBezTo>
                    <a:cubicBezTo>
                      <a:pt x="1038" y="620"/>
                      <a:pt x="1044" y="621"/>
                      <a:pt x="1044" y="619"/>
                    </a:cubicBezTo>
                    <a:cubicBezTo>
                      <a:pt x="1045" y="616"/>
                      <a:pt x="1051" y="615"/>
                      <a:pt x="1053" y="613"/>
                    </a:cubicBezTo>
                    <a:cubicBezTo>
                      <a:pt x="1056" y="611"/>
                      <a:pt x="1067" y="611"/>
                      <a:pt x="1067" y="613"/>
                    </a:cubicBezTo>
                    <a:cubicBezTo>
                      <a:pt x="1068" y="616"/>
                      <a:pt x="1074" y="616"/>
                      <a:pt x="1077" y="615"/>
                    </a:cubicBezTo>
                    <a:cubicBezTo>
                      <a:pt x="1080" y="614"/>
                      <a:pt x="1087" y="616"/>
                      <a:pt x="1088" y="618"/>
                    </a:cubicBezTo>
                    <a:cubicBezTo>
                      <a:pt x="1089" y="620"/>
                      <a:pt x="1097" y="622"/>
                      <a:pt x="1099" y="621"/>
                    </a:cubicBezTo>
                    <a:cubicBezTo>
                      <a:pt x="1101" y="620"/>
                      <a:pt x="1107" y="616"/>
                      <a:pt x="1109" y="615"/>
                    </a:cubicBezTo>
                    <a:cubicBezTo>
                      <a:pt x="1112" y="615"/>
                      <a:pt x="1115" y="613"/>
                      <a:pt x="1114" y="610"/>
                    </a:cubicBezTo>
                    <a:cubicBezTo>
                      <a:pt x="1114" y="608"/>
                      <a:pt x="1119" y="601"/>
                      <a:pt x="1120" y="599"/>
                    </a:cubicBezTo>
                    <a:cubicBezTo>
                      <a:pt x="1120" y="596"/>
                      <a:pt x="1125" y="589"/>
                      <a:pt x="1127" y="588"/>
                    </a:cubicBezTo>
                    <a:cubicBezTo>
                      <a:pt x="1128" y="587"/>
                      <a:pt x="1132" y="584"/>
                      <a:pt x="1132" y="582"/>
                    </a:cubicBezTo>
                    <a:cubicBezTo>
                      <a:pt x="1131" y="580"/>
                      <a:pt x="1130" y="574"/>
                      <a:pt x="1128" y="574"/>
                    </a:cubicBezTo>
                    <a:cubicBezTo>
                      <a:pt x="1126" y="574"/>
                      <a:pt x="1123" y="575"/>
                      <a:pt x="1127" y="568"/>
                    </a:cubicBezTo>
                    <a:cubicBezTo>
                      <a:pt x="1132" y="562"/>
                      <a:pt x="1140" y="564"/>
                      <a:pt x="1142" y="564"/>
                    </a:cubicBezTo>
                    <a:cubicBezTo>
                      <a:pt x="1143" y="564"/>
                      <a:pt x="1154" y="561"/>
                      <a:pt x="1158" y="562"/>
                    </a:cubicBezTo>
                    <a:cubicBezTo>
                      <a:pt x="1163" y="564"/>
                      <a:pt x="1166" y="562"/>
                      <a:pt x="1171" y="564"/>
                    </a:cubicBezTo>
                    <a:cubicBezTo>
                      <a:pt x="1176" y="567"/>
                      <a:pt x="1183" y="566"/>
                      <a:pt x="1185" y="568"/>
                    </a:cubicBezTo>
                    <a:cubicBezTo>
                      <a:pt x="1186" y="571"/>
                      <a:pt x="1193" y="573"/>
                      <a:pt x="1192" y="577"/>
                    </a:cubicBezTo>
                    <a:cubicBezTo>
                      <a:pt x="1191" y="581"/>
                      <a:pt x="1196" y="578"/>
                      <a:pt x="1197" y="587"/>
                    </a:cubicBezTo>
                    <a:cubicBezTo>
                      <a:pt x="1199" y="596"/>
                      <a:pt x="1203" y="596"/>
                      <a:pt x="1204" y="600"/>
                    </a:cubicBezTo>
                    <a:cubicBezTo>
                      <a:pt x="1205" y="604"/>
                      <a:pt x="1210" y="612"/>
                      <a:pt x="1210" y="614"/>
                    </a:cubicBezTo>
                    <a:cubicBezTo>
                      <a:pt x="1209" y="616"/>
                      <a:pt x="1208" y="620"/>
                      <a:pt x="1214" y="620"/>
                    </a:cubicBezTo>
                    <a:cubicBezTo>
                      <a:pt x="1220" y="621"/>
                      <a:pt x="1224" y="625"/>
                      <a:pt x="1225" y="624"/>
                    </a:cubicBezTo>
                    <a:cubicBezTo>
                      <a:pt x="1226" y="624"/>
                      <a:pt x="1233" y="626"/>
                      <a:pt x="1236" y="629"/>
                    </a:cubicBezTo>
                    <a:cubicBezTo>
                      <a:pt x="1240" y="633"/>
                      <a:pt x="1245" y="631"/>
                      <a:pt x="1244" y="635"/>
                    </a:cubicBezTo>
                    <a:cubicBezTo>
                      <a:pt x="1244" y="638"/>
                      <a:pt x="1247" y="641"/>
                      <a:pt x="1247" y="644"/>
                    </a:cubicBezTo>
                    <a:cubicBezTo>
                      <a:pt x="1246" y="647"/>
                      <a:pt x="1253" y="649"/>
                      <a:pt x="1258" y="649"/>
                    </a:cubicBezTo>
                    <a:cubicBezTo>
                      <a:pt x="1262" y="648"/>
                      <a:pt x="1266" y="650"/>
                      <a:pt x="1268" y="646"/>
                    </a:cubicBezTo>
                    <a:cubicBezTo>
                      <a:pt x="1270" y="642"/>
                      <a:pt x="1276" y="644"/>
                      <a:pt x="1279" y="642"/>
                    </a:cubicBezTo>
                    <a:cubicBezTo>
                      <a:pt x="1281" y="641"/>
                      <a:pt x="1288" y="639"/>
                      <a:pt x="1288" y="645"/>
                    </a:cubicBezTo>
                    <a:cubicBezTo>
                      <a:pt x="1287" y="651"/>
                      <a:pt x="1291" y="652"/>
                      <a:pt x="1288" y="654"/>
                    </a:cubicBezTo>
                    <a:cubicBezTo>
                      <a:pt x="1285" y="656"/>
                      <a:pt x="1283" y="665"/>
                      <a:pt x="1282" y="668"/>
                    </a:cubicBezTo>
                    <a:cubicBezTo>
                      <a:pt x="1281" y="672"/>
                      <a:pt x="1276" y="673"/>
                      <a:pt x="1275" y="677"/>
                    </a:cubicBezTo>
                    <a:cubicBezTo>
                      <a:pt x="1275" y="681"/>
                      <a:pt x="1270" y="681"/>
                      <a:pt x="1270" y="684"/>
                    </a:cubicBezTo>
                    <a:cubicBezTo>
                      <a:pt x="1270" y="687"/>
                      <a:pt x="1263" y="687"/>
                      <a:pt x="1260" y="684"/>
                    </a:cubicBezTo>
                    <a:cubicBezTo>
                      <a:pt x="1257" y="682"/>
                      <a:pt x="1253" y="689"/>
                      <a:pt x="1251" y="689"/>
                    </a:cubicBezTo>
                    <a:cubicBezTo>
                      <a:pt x="1248" y="689"/>
                      <a:pt x="1248" y="694"/>
                      <a:pt x="1249" y="697"/>
                    </a:cubicBezTo>
                    <a:cubicBezTo>
                      <a:pt x="1250" y="699"/>
                      <a:pt x="1248" y="702"/>
                      <a:pt x="1250" y="706"/>
                    </a:cubicBezTo>
                    <a:cubicBezTo>
                      <a:pt x="1250" y="708"/>
                      <a:pt x="1250" y="712"/>
                      <a:pt x="1250" y="717"/>
                    </a:cubicBezTo>
                    <a:cubicBezTo>
                      <a:pt x="1254" y="714"/>
                      <a:pt x="1258" y="712"/>
                      <a:pt x="1260" y="712"/>
                    </a:cubicBezTo>
                    <a:cubicBezTo>
                      <a:pt x="1264" y="712"/>
                      <a:pt x="1268" y="719"/>
                      <a:pt x="1273" y="719"/>
                    </a:cubicBezTo>
                    <a:cubicBezTo>
                      <a:pt x="1277" y="719"/>
                      <a:pt x="1299" y="705"/>
                      <a:pt x="1299" y="703"/>
                    </a:cubicBezTo>
                    <a:cubicBezTo>
                      <a:pt x="1299" y="700"/>
                      <a:pt x="1311" y="688"/>
                      <a:pt x="1317" y="682"/>
                    </a:cubicBezTo>
                    <a:cubicBezTo>
                      <a:pt x="1323" y="676"/>
                      <a:pt x="1331" y="667"/>
                      <a:pt x="1334" y="660"/>
                    </a:cubicBezTo>
                    <a:cubicBezTo>
                      <a:pt x="1335" y="656"/>
                      <a:pt x="1344" y="647"/>
                      <a:pt x="1346" y="644"/>
                    </a:cubicBezTo>
                    <a:cubicBezTo>
                      <a:pt x="1348" y="641"/>
                      <a:pt x="1349" y="640"/>
                      <a:pt x="1353" y="633"/>
                    </a:cubicBezTo>
                    <a:cubicBezTo>
                      <a:pt x="1356" y="625"/>
                      <a:pt x="1356" y="604"/>
                      <a:pt x="1357" y="603"/>
                    </a:cubicBezTo>
                    <a:cubicBezTo>
                      <a:pt x="1359" y="602"/>
                      <a:pt x="1358" y="598"/>
                      <a:pt x="1360" y="596"/>
                    </a:cubicBezTo>
                    <a:cubicBezTo>
                      <a:pt x="1361" y="594"/>
                      <a:pt x="1360" y="591"/>
                      <a:pt x="1364" y="588"/>
                    </a:cubicBezTo>
                    <a:cubicBezTo>
                      <a:pt x="1367" y="585"/>
                      <a:pt x="1366" y="583"/>
                      <a:pt x="1366" y="580"/>
                    </a:cubicBezTo>
                    <a:cubicBezTo>
                      <a:pt x="1365" y="578"/>
                      <a:pt x="1366" y="573"/>
                      <a:pt x="1365" y="572"/>
                    </a:cubicBezTo>
                    <a:cubicBezTo>
                      <a:pt x="1364" y="570"/>
                      <a:pt x="1364" y="570"/>
                      <a:pt x="1366" y="569"/>
                    </a:cubicBezTo>
                    <a:cubicBezTo>
                      <a:pt x="1368" y="567"/>
                      <a:pt x="1365" y="564"/>
                      <a:pt x="1362" y="563"/>
                    </a:cubicBezTo>
                    <a:cubicBezTo>
                      <a:pt x="1359" y="562"/>
                      <a:pt x="1356" y="561"/>
                      <a:pt x="1355" y="557"/>
                    </a:cubicBezTo>
                    <a:cubicBezTo>
                      <a:pt x="1355" y="554"/>
                      <a:pt x="1350" y="550"/>
                      <a:pt x="1346" y="551"/>
                    </a:cubicBezTo>
                    <a:cubicBezTo>
                      <a:pt x="1343" y="551"/>
                      <a:pt x="1336" y="549"/>
                      <a:pt x="1337" y="551"/>
                    </a:cubicBezTo>
                    <a:cubicBezTo>
                      <a:pt x="1338" y="553"/>
                      <a:pt x="1336" y="555"/>
                      <a:pt x="1335" y="555"/>
                    </a:cubicBezTo>
                    <a:cubicBezTo>
                      <a:pt x="1333" y="554"/>
                      <a:pt x="1332" y="556"/>
                      <a:pt x="1330" y="559"/>
                    </a:cubicBezTo>
                    <a:cubicBezTo>
                      <a:pt x="1328" y="563"/>
                      <a:pt x="1320" y="563"/>
                      <a:pt x="1323" y="560"/>
                    </a:cubicBezTo>
                    <a:cubicBezTo>
                      <a:pt x="1327" y="557"/>
                      <a:pt x="1322" y="556"/>
                      <a:pt x="1323" y="553"/>
                    </a:cubicBezTo>
                    <a:cubicBezTo>
                      <a:pt x="1324" y="550"/>
                      <a:pt x="1326" y="546"/>
                      <a:pt x="1323" y="549"/>
                    </a:cubicBezTo>
                    <a:cubicBezTo>
                      <a:pt x="1319" y="551"/>
                      <a:pt x="1319" y="556"/>
                      <a:pt x="1316" y="557"/>
                    </a:cubicBezTo>
                    <a:cubicBezTo>
                      <a:pt x="1312" y="557"/>
                      <a:pt x="1313" y="548"/>
                      <a:pt x="1314" y="545"/>
                    </a:cubicBezTo>
                    <a:cubicBezTo>
                      <a:pt x="1315" y="543"/>
                      <a:pt x="1308" y="545"/>
                      <a:pt x="1301" y="545"/>
                    </a:cubicBezTo>
                    <a:cubicBezTo>
                      <a:pt x="1294" y="544"/>
                      <a:pt x="1296" y="539"/>
                      <a:pt x="1302" y="536"/>
                    </a:cubicBezTo>
                    <a:cubicBezTo>
                      <a:pt x="1308" y="533"/>
                      <a:pt x="1307" y="531"/>
                      <a:pt x="1309" y="529"/>
                    </a:cubicBezTo>
                    <a:cubicBezTo>
                      <a:pt x="1312" y="528"/>
                      <a:pt x="1320" y="523"/>
                      <a:pt x="1324" y="521"/>
                    </a:cubicBezTo>
                    <a:cubicBezTo>
                      <a:pt x="1328" y="518"/>
                      <a:pt x="1329" y="516"/>
                      <a:pt x="1330" y="513"/>
                    </a:cubicBezTo>
                    <a:cubicBezTo>
                      <a:pt x="1331" y="510"/>
                      <a:pt x="1339" y="506"/>
                      <a:pt x="1346" y="501"/>
                    </a:cubicBezTo>
                    <a:cubicBezTo>
                      <a:pt x="1353" y="495"/>
                      <a:pt x="1357" y="491"/>
                      <a:pt x="1359" y="488"/>
                    </a:cubicBezTo>
                    <a:cubicBezTo>
                      <a:pt x="1360" y="484"/>
                      <a:pt x="1371" y="480"/>
                      <a:pt x="1371" y="477"/>
                    </a:cubicBezTo>
                    <a:cubicBezTo>
                      <a:pt x="1371" y="475"/>
                      <a:pt x="1384" y="468"/>
                      <a:pt x="1392" y="466"/>
                    </a:cubicBezTo>
                    <a:cubicBezTo>
                      <a:pt x="1401" y="465"/>
                      <a:pt x="1414" y="467"/>
                      <a:pt x="1417" y="469"/>
                    </a:cubicBezTo>
                    <a:cubicBezTo>
                      <a:pt x="1419" y="472"/>
                      <a:pt x="1421" y="471"/>
                      <a:pt x="1423" y="469"/>
                    </a:cubicBezTo>
                    <a:cubicBezTo>
                      <a:pt x="1424" y="468"/>
                      <a:pt x="1427" y="468"/>
                      <a:pt x="1433" y="469"/>
                    </a:cubicBezTo>
                    <a:cubicBezTo>
                      <a:pt x="1439" y="470"/>
                      <a:pt x="1440" y="466"/>
                      <a:pt x="1444" y="468"/>
                    </a:cubicBezTo>
                    <a:cubicBezTo>
                      <a:pt x="1448" y="469"/>
                      <a:pt x="1451" y="469"/>
                      <a:pt x="1453" y="465"/>
                    </a:cubicBezTo>
                    <a:cubicBezTo>
                      <a:pt x="1456" y="460"/>
                      <a:pt x="1467" y="461"/>
                      <a:pt x="1469" y="463"/>
                    </a:cubicBezTo>
                    <a:cubicBezTo>
                      <a:pt x="1472" y="465"/>
                      <a:pt x="1474" y="467"/>
                      <a:pt x="1478" y="465"/>
                    </a:cubicBezTo>
                    <a:cubicBezTo>
                      <a:pt x="1482" y="462"/>
                      <a:pt x="1482" y="468"/>
                      <a:pt x="1485" y="469"/>
                    </a:cubicBezTo>
                    <a:cubicBezTo>
                      <a:pt x="1489" y="469"/>
                      <a:pt x="1487" y="473"/>
                      <a:pt x="1483" y="472"/>
                    </a:cubicBezTo>
                    <a:cubicBezTo>
                      <a:pt x="1480" y="472"/>
                      <a:pt x="1476" y="474"/>
                      <a:pt x="1480" y="476"/>
                    </a:cubicBezTo>
                    <a:cubicBezTo>
                      <a:pt x="1484" y="478"/>
                      <a:pt x="1488" y="474"/>
                      <a:pt x="1491" y="474"/>
                    </a:cubicBezTo>
                    <a:cubicBezTo>
                      <a:pt x="1494" y="475"/>
                      <a:pt x="1499" y="475"/>
                      <a:pt x="1503" y="472"/>
                    </a:cubicBezTo>
                    <a:cubicBezTo>
                      <a:pt x="1507" y="470"/>
                      <a:pt x="1508" y="475"/>
                      <a:pt x="1511" y="472"/>
                    </a:cubicBezTo>
                    <a:cubicBezTo>
                      <a:pt x="1514" y="470"/>
                      <a:pt x="1520" y="469"/>
                      <a:pt x="1523" y="469"/>
                    </a:cubicBezTo>
                    <a:cubicBezTo>
                      <a:pt x="1526" y="470"/>
                      <a:pt x="1523" y="466"/>
                      <a:pt x="1518" y="466"/>
                    </a:cubicBezTo>
                    <a:cubicBezTo>
                      <a:pt x="1513" y="466"/>
                      <a:pt x="1513" y="463"/>
                      <a:pt x="1517" y="456"/>
                    </a:cubicBezTo>
                    <a:cubicBezTo>
                      <a:pt x="1521" y="450"/>
                      <a:pt x="1529" y="446"/>
                      <a:pt x="1534" y="442"/>
                    </a:cubicBezTo>
                    <a:cubicBezTo>
                      <a:pt x="1539" y="438"/>
                      <a:pt x="1542" y="440"/>
                      <a:pt x="1542" y="437"/>
                    </a:cubicBezTo>
                    <a:cubicBezTo>
                      <a:pt x="1542" y="434"/>
                      <a:pt x="1544" y="427"/>
                      <a:pt x="1548" y="427"/>
                    </a:cubicBezTo>
                    <a:cubicBezTo>
                      <a:pt x="1552" y="426"/>
                      <a:pt x="1561" y="428"/>
                      <a:pt x="1567" y="425"/>
                    </a:cubicBezTo>
                    <a:cubicBezTo>
                      <a:pt x="1572" y="422"/>
                      <a:pt x="1572" y="427"/>
                      <a:pt x="1574" y="428"/>
                    </a:cubicBezTo>
                    <a:cubicBezTo>
                      <a:pt x="1576" y="429"/>
                      <a:pt x="1580" y="423"/>
                      <a:pt x="1582" y="425"/>
                    </a:cubicBezTo>
                    <a:cubicBezTo>
                      <a:pt x="1585" y="427"/>
                      <a:pt x="1578" y="431"/>
                      <a:pt x="1577" y="435"/>
                    </a:cubicBezTo>
                    <a:cubicBezTo>
                      <a:pt x="1575" y="440"/>
                      <a:pt x="1580" y="438"/>
                      <a:pt x="1583" y="440"/>
                    </a:cubicBezTo>
                    <a:cubicBezTo>
                      <a:pt x="1586" y="441"/>
                      <a:pt x="1579" y="443"/>
                      <a:pt x="1580" y="444"/>
                    </a:cubicBezTo>
                    <a:cubicBezTo>
                      <a:pt x="1581" y="446"/>
                      <a:pt x="1586" y="446"/>
                      <a:pt x="1594" y="438"/>
                    </a:cubicBezTo>
                    <a:cubicBezTo>
                      <a:pt x="1601" y="431"/>
                      <a:pt x="1608" y="429"/>
                      <a:pt x="1612" y="430"/>
                    </a:cubicBezTo>
                    <a:cubicBezTo>
                      <a:pt x="1617" y="430"/>
                      <a:pt x="1614" y="425"/>
                      <a:pt x="1615" y="419"/>
                    </a:cubicBezTo>
                    <a:cubicBezTo>
                      <a:pt x="1615" y="412"/>
                      <a:pt x="1629" y="410"/>
                      <a:pt x="1634" y="412"/>
                    </a:cubicBezTo>
                    <a:cubicBezTo>
                      <a:pt x="1639" y="414"/>
                      <a:pt x="1638" y="416"/>
                      <a:pt x="1634" y="414"/>
                    </a:cubicBezTo>
                    <a:cubicBezTo>
                      <a:pt x="1629" y="413"/>
                      <a:pt x="1625" y="417"/>
                      <a:pt x="1625" y="423"/>
                    </a:cubicBezTo>
                    <a:cubicBezTo>
                      <a:pt x="1626" y="429"/>
                      <a:pt x="1621" y="430"/>
                      <a:pt x="1624" y="433"/>
                    </a:cubicBezTo>
                    <a:cubicBezTo>
                      <a:pt x="1626" y="435"/>
                      <a:pt x="1620" y="435"/>
                      <a:pt x="1620" y="438"/>
                    </a:cubicBezTo>
                    <a:cubicBezTo>
                      <a:pt x="1620" y="440"/>
                      <a:pt x="1620" y="442"/>
                      <a:pt x="1617" y="443"/>
                    </a:cubicBezTo>
                    <a:cubicBezTo>
                      <a:pt x="1614" y="444"/>
                      <a:pt x="1602" y="445"/>
                      <a:pt x="1602" y="449"/>
                    </a:cubicBezTo>
                    <a:cubicBezTo>
                      <a:pt x="1602" y="454"/>
                      <a:pt x="1596" y="454"/>
                      <a:pt x="1593" y="459"/>
                    </a:cubicBezTo>
                    <a:cubicBezTo>
                      <a:pt x="1590" y="465"/>
                      <a:pt x="1579" y="468"/>
                      <a:pt x="1572" y="479"/>
                    </a:cubicBezTo>
                    <a:cubicBezTo>
                      <a:pt x="1565" y="489"/>
                      <a:pt x="1554" y="489"/>
                      <a:pt x="1554" y="491"/>
                    </a:cubicBezTo>
                    <a:cubicBezTo>
                      <a:pt x="1554" y="493"/>
                      <a:pt x="1546" y="493"/>
                      <a:pt x="1543" y="493"/>
                    </a:cubicBezTo>
                    <a:cubicBezTo>
                      <a:pt x="1540" y="494"/>
                      <a:pt x="1546" y="500"/>
                      <a:pt x="1539" y="507"/>
                    </a:cubicBezTo>
                    <a:cubicBezTo>
                      <a:pt x="1533" y="514"/>
                      <a:pt x="1529" y="523"/>
                      <a:pt x="1529" y="533"/>
                    </a:cubicBezTo>
                    <a:cubicBezTo>
                      <a:pt x="1529" y="542"/>
                      <a:pt x="1532" y="570"/>
                      <a:pt x="1535" y="575"/>
                    </a:cubicBezTo>
                    <a:cubicBezTo>
                      <a:pt x="1538" y="579"/>
                      <a:pt x="1536" y="591"/>
                      <a:pt x="1539" y="594"/>
                    </a:cubicBezTo>
                    <a:cubicBezTo>
                      <a:pt x="1541" y="596"/>
                      <a:pt x="1540" y="600"/>
                      <a:pt x="1542" y="602"/>
                    </a:cubicBezTo>
                    <a:cubicBezTo>
                      <a:pt x="1543" y="603"/>
                      <a:pt x="1549" y="595"/>
                      <a:pt x="1553" y="592"/>
                    </a:cubicBezTo>
                    <a:cubicBezTo>
                      <a:pt x="1558" y="588"/>
                      <a:pt x="1556" y="587"/>
                      <a:pt x="1559" y="585"/>
                    </a:cubicBezTo>
                    <a:cubicBezTo>
                      <a:pt x="1562" y="583"/>
                      <a:pt x="1561" y="576"/>
                      <a:pt x="1562" y="574"/>
                    </a:cubicBezTo>
                    <a:cubicBezTo>
                      <a:pt x="1562" y="572"/>
                      <a:pt x="1568" y="571"/>
                      <a:pt x="1569" y="569"/>
                    </a:cubicBezTo>
                    <a:cubicBezTo>
                      <a:pt x="1571" y="566"/>
                      <a:pt x="1575" y="568"/>
                      <a:pt x="1578" y="567"/>
                    </a:cubicBezTo>
                    <a:cubicBezTo>
                      <a:pt x="1580" y="566"/>
                      <a:pt x="1577" y="561"/>
                      <a:pt x="1577" y="557"/>
                    </a:cubicBezTo>
                    <a:cubicBezTo>
                      <a:pt x="1576" y="554"/>
                      <a:pt x="1583" y="550"/>
                      <a:pt x="1587" y="547"/>
                    </a:cubicBezTo>
                    <a:cubicBezTo>
                      <a:pt x="1591" y="544"/>
                      <a:pt x="1596" y="549"/>
                      <a:pt x="1601" y="545"/>
                    </a:cubicBezTo>
                    <a:cubicBezTo>
                      <a:pt x="1605" y="541"/>
                      <a:pt x="1601" y="536"/>
                      <a:pt x="1599" y="534"/>
                    </a:cubicBezTo>
                    <a:cubicBezTo>
                      <a:pt x="1597" y="531"/>
                      <a:pt x="1603" y="521"/>
                      <a:pt x="1607" y="520"/>
                    </a:cubicBezTo>
                    <a:cubicBezTo>
                      <a:pt x="1610" y="519"/>
                      <a:pt x="1612" y="522"/>
                      <a:pt x="1616" y="519"/>
                    </a:cubicBezTo>
                    <a:cubicBezTo>
                      <a:pt x="1619" y="516"/>
                      <a:pt x="1613" y="512"/>
                      <a:pt x="1610" y="512"/>
                    </a:cubicBezTo>
                    <a:cubicBezTo>
                      <a:pt x="1608" y="512"/>
                      <a:pt x="1607" y="503"/>
                      <a:pt x="1613" y="499"/>
                    </a:cubicBezTo>
                    <a:cubicBezTo>
                      <a:pt x="1618" y="495"/>
                      <a:pt x="1616" y="494"/>
                      <a:pt x="1612" y="493"/>
                    </a:cubicBezTo>
                    <a:cubicBezTo>
                      <a:pt x="1609" y="492"/>
                      <a:pt x="1608" y="494"/>
                      <a:pt x="1605" y="494"/>
                    </a:cubicBezTo>
                    <a:cubicBezTo>
                      <a:pt x="1602" y="494"/>
                      <a:pt x="1599" y="488"/>
                      <a:pt x="1604" y="482"/>
                    </a:cubicBezTo>
                    <a:cubicBezTo>
                      <a:pt x="1608" y="476"/>
                      <a:pt x="1612" y="477"/>
                      <a:pt x="1613" y="472"/>
                    </a:cubicBezTo>
                    <a:cubicBezTo>
                      <a:pt x="1614" y="467"/>
                      <a:pt x="1620" y="460"/>
                      <a:pt x="1622" y="458"/>
                    </a:cubicBezTo>
                    <a:cubicBezTo>
                      <a:pt x="1623" y="455"/>
                      <a:pt x="1629" y="458"/>
                      <a:pt x="1632" y="457"/>
                    </a:cubicBezTo>
                    <a:cubicBezTo>
                      <a:pt x="1634" y="457"/>
                      <a:pt x="1633" y="462"/>
                      <a:pt x="1636" y="459"/>
                    </a:cubicBezTo>
                    <a:cubicBezTo>
                      <a:pt x="1639" y="457"/>
                      <a:pt x="1643" y="449"/>
                      <a:pt x="1647" y="449"/>
                    </a:cubicBezTo>
                    <a:cubicBezTo>
                      <a:pt x="1651" y="449"/>
                      <a:pt x="1649" y="455"/>
                      <a:pt x="1650" y="458"/>
                    </a:cubicBezTo>
                    <a:cubicBezTo>
                      <a:pt x="1651" y="462"/>
                      <a:pt x="1653" y="457"/>
                      <a:pt x="1660" y="452"/>
                    </a:cubicBezTo>
                    <a:cubicBezTo>
                      <a:pt x="1667" y="447"/>
                      <a:pt x="1683" y="448"/>
                      <a:pt x="1688" y="450"/>
                    </a:cubicBezTo>
                    <a:cubicBezTo>
                      <a:pt x="1693" y="453"/>
                      <a:pt x="1694" y="458"/>
                      <a:pt x="1697" y="457"/>
                    </a:cubicBezTo>
                    <a:cubicBezTo>
                      <a:pt x="1701" y="456"/>
                      <a:pt x="1697" y="452"/>
                      <a:pt x="1701" y="451"/>
                    </a:cubicBezTo>
                    <a:cubicBezTo>
                      <a:pt x="1705" y="450"/>
                      <a:pt x="1712" y="445"/>
                      <a:pt x="1718" y="442"/>
                    </a:cubicBezTo>
                    <a:cubicBezTo>
                      <a:pt x="1723" y="438"/>
                      <a:pt x="1721" y="441"/>
                      <a:pt x="1724" y="437"/>
                    </a:cubicBezTo>
                    <a:cubicBezTo>
                      <a:pt x="1727" y="434"/>
                      <a:pt x="1730" y="435"/>
                      <a:pt x="1731" y="433"/>
                    </a:cubicBezTo>
                    <a:cubicBezTo>
                      <a:pt x="1732" y="430"/>
                      <a:pt x="1739" y="427"/>
                      <a:pt x="1750" y="424"/>
                    </a:cubicBezTo>
                    <a:cubicBezTo>
                      <a:pt x="1760" y="422"/>
                      <a:pt x="1774" y="415"/>
                      <a:pt x="1773" y="413"/>
                    </a:cubicBezTo>
                    <a:cubicBezTo>
                      <a:pt x="1773" y="411"/>
                      <a:pt x="1777" y="410"/>
                      <a:pt x="1778" y="412"/>
                    </a:cubicBezTo>
                    <a:cubicBezTo>
                      <a:pt x="1778" y="414"/>
                      <a:pt x="1782" y="413"/>
                      <a:pt x="1788" y="414"/>
                    </a:cubicBezTo>
                    <a:cubicBezTo>
                      <a:pt x="1793" y="415"/>
                      <a:pt x="1796" y="418"/>
                      <a:pt x="1800" y="413"/>
                    </a:cubicBezTo>
                    <a:cubicBezTo>
                      <a:pt x="1804" y="409"/>
                      <a:pt x="1800" y="407"/>
                      <a:pt x="1800" y="404"/>
                    </a:cubicBezTo>
                    <a:cubicBezTo>
                      <a:pt x="1800" y="401"/>
                      <a:pt x="1792" y="397"/>
                      <a:pt x="1793" y="394"/>
                    </a:cubicBezTo>
                    <a:cubicBezTo>
                      <a:pt x="1794" y="390"/>
                      <a:pt x="1788" y="381"/>
                      <a:pt x="1786" y="383"/>
                    </a:cubicBezTo>
                    <a:cubicBezTo>
                      <a:pt x="1784" y="385"/>
                      <a:pt x="1779" y="381"/>
                      <a:pt x="1779" y="379"/>
                    </a:cubicBezTo>
                    <a:cubicBezTo>
                      <a:pt x="1779" y="376"/>
                      <a:pt x="1779" y="373"/>
                      <a:pt x="1775" y="375"/>
                    </a:cubicBezTo>
                    <a:cubicBezTo>
                      <a:pt x="1772" y="377"/>
                      <a:pt x="1767" y="376"/>
                      <a:pt x="1766" y="373"/>
                    </a:cubicBezTo>
                    <a:cubicBezTo>
                      <a:pt x="1765" y="370"/>
                      <a:pt x="1772" y="368"/>
                      <a:pt x="1777" y="370"/>
                    </a:cubicBezTo>
                    <a:cubicBezTo>
                      <a:pt x="1782" y="372"/>
                      <a:pt x="1781" y="374"/>
                      <a:pt x="1783" y="375"/>
                    </a:cubicBezTo>
                    <a:cubicBezTo>
                      <a:pt x="1786" y="377"/>
                      <a:pt x="1792" y="376"/>
                      <a:pt x="1796" y="374"/>
                    </a:cubicBezTo>
                    <a:cubicBezTo>
                      <a:pt x="1799" y="373"/>
                      <a:pt x="1809" y="369"/>
                      <a:pt x="1811" y="367"/>
                    </a:cubicBezTo>
                    <a:cubicBezTo>
                      <a:pt x="1813" y="364"/>
                      <a:pt x="1811" y="362"/>
                      <a:pt x="1814" y="361"/>
                    </a:cubicBezTo>
                    <a:cubicBezTo>
                      <a:pt x="1817" y="359"/>
                      <a:pt x="1815" y="356"/>
                      <a:pt x="1812" y="354"/>
                    </a:cubicBezTo>
                    <a:cubicBezTo>
                      <a:pt x="1809" y="353"/>
                      <a:pt x="1810" y="349"/>
                      <a:pt x="1813" y="349"/>
                    </a:cubicBezTo>
                    <a:cubicBezTo>
                      <a:pt x="1816" y="349"/>
                      <a:pt x="1815" y="345"/>
                      <a:pt x="1817" y="345"/>
                    </a:cubicBezTo>
                    <a:cubicBezTo>
                      <a:pt x="1819" y="345"/>
                      <a:pt x="1819" y="346"/>
                      <a:pt x="1823" y="345"/>
                    </a:cubicBezTo>
                    <a:cubicBezTo>
                      <a:pt x="1827" y="343"/>
                      <a:pt x="1823" y="347"/>
                      <a:pt x="1822" y="351"/>
                    </a:cubicBezTo>
                    <a:cubicBezTo>
                      <a:pt x="1820" y="354"/>
                      <a:pt x="1825" y="356"/>
                      <a:pt x="1826" y="358"/>
                    </a:cubicBezTo>
                    <a:cubicBezTo>
                      <a:pt x="1826" y="360"/>
                      <a:pt x="1833" y="361"/>
                      <a:pt x="1837" y="359"/>
                    </a:cubicBezTo>
                    <a:cubicBezTo>
                      <a:pt x="1841" y="356"/>
                      <a:pt x="1854" y="361"/>
                      <a:pt x="1855" y="364"/>
                    </a:cubicBezTo>
                    <a:cubicBezTo>
                      <a:pt x="1856" y="368"/>
                      <a:pt x="1858" y="371"/>
                      <a:pt x="1863" y="374"/>
                    </a:cubicBezTo>
                    <a:cubicBezTo>
                      <a:pt x="1868" y="377"/>
                      <a:pt x="1873" y="376"/>
                      <a:pt x="1874" y="378"/>
                    </a:cubicBezTo>
                    <a:cubicBezTo>
                      <a:pt x="1875" y="381"/>
                      <a:pt x="1877" y="382"/>
                      <a:pt x="1880" y="381"/>
                    </a:cubicBezTo>
                    <a:cubicBezTo>
                      <a:pt x="1883" y="381"/>
                      <a:pt x="1885" y="384"/>
                      <a:pt x="1887" y="382"/>
                    </a:cubicBezTo>
                    <a:cubicBezTo>
                      <a:pt x="1889" y="380"/>
                      <a:pt x="1890" y="383"/>
                      <a:pt x="1893" y="381"/>
                    </a:cubicBezTo>
                    <a:cubicBezTo>
                      <a:pt x="1896" y="378"/>
                      <a:pt x="1887" y="376"/>
                      <a:pt x="1888" y="374"/>
                    </a:cubicBezTo>
                    <a:cubicBezTo>
                      <a:pt x="1889" y="372"/>
                      <a:pt x="1891" y="376"/>
                      <a:pt x="1894" y="376"/>
                    </a:cubicBezTo>
                    <a:cubicBezTo>
                      <a:pt x="1896" y="376"/>
                      <a:pt x="1893" y="371"/>
                      <a:pt x="1895" y="370"/>
                    </a:cubicBezTo>
                    <a:cubicBezTo>
                      <a:pt x="1897" y="370"/>
                      <a:pt x="1895" y="360"/>
                      <a:pt x="1893" y="359"/>
                    </a:cubicBezTo>
                    <a:cubicBezTo>
                      <a:pt x="1891" y="358"/>
                      <a:pt x="1893" y="355"/>
                      <a:pt x="1897" y="358"/>
                    </a:cubicBezTo>
                    <a:cubicBezTo>
                      <a:pt x="1900" y="361"/>
                      <a:pt x="1906" y="360"/>
                      <a:pt x="1909" y="360"/>
                    </a:cubicBezTo>
                    <a:cubicBezTo>
                      <a:pt x="1912" y="360"/>
                      <a:pt x="1909" y="358"/>
                      <a:pt x="1907" y="357"/>
                    </a:cubicBezTo>
                    <a:cubicBezTo>
                      <a:pt x="1904" y="357"/>
                      <a:pt x="1907" y="354"/>
                      <a:pt x="1909" y="356"/>
                    </a:cubicBezTo>
                    <a:cubicBezTo>
                      <a:pt x="1911" y="358"/>
                      <a:pt x="1915" y="359"/>
                      <a:pt x="1915" y="357"/>
                    </a:cubicBezTo>
                    <a:cubicBezTo>
                      <a:pt x="1916" y="355"/>
                      <a:pt x="1918" y="351"/>
                      <a:pt x="1921" y="351"/>
                    </a:cubicBezTo>
                    <a:cubicBezTo>
                      <a:pt x="1925" y="351"/>
                      <a:pt x="1926" y="349"/>
                      <a:pt x="1922" y="348"/>
                    </a:cubicBezTo>
                    <a:close/>
                    <a:moveTo>
                      <a:pt x="993" y="566"/>
                    </a:moveTo>
                    <a:cubicBezTo>
                      <a:pt x="983" y="575"/>
                      <a:pt x="964" y="577"/>
                      <a:pt x="964" y="584"/>
                    </a:cubicBezTo>
                    <a:cubicBezTo>
                      <a:pt x="964" y="591"/>
                      <a:pt x="941" y="594"/>
                      <a:pt x="939" y="591"/>
                    </a:cubicBezTo>
                    <a:cubicBezTo>
                      <a:pt x="938" y="589"/>
                      <a:pt x="956" y="588"/>
                      <a:pt x="961" y="578"/>
                    </a:cubicBezTo>
                    <a:cubicBezTo>
                      <a:pt x="965" y="568"/>
                      <a:pt x="982" y="563"/>
                      <a:pt x="991" y="549"/>
                    </a:cubicBezTo>
                    <a:cubicBezTo>
                      <a:pt x="997" y="540"/>
                      <a:pt x="1002" y="525"/>
                      <a:pt x="1005" y="526"/>
                    </a:cubicBezTo>
                    <a:cubicBezTo>
                      <a:pt x="1009" y="527"/>
                      <a:pt x="1002" y="558"/>
                      <a:pt x="993" y="566"/>
                    </a:cubicBezTo>
                    <a:close/>
                    <a:moveTo>
                      <a:pt x="1035" y="175"/>
                    </a:moveTo>
                    <a:cubicBezTo>
                      <a:pt x="1034" y="178"/>
                      <a:pt x="1027" y="178"/>
                      <a:pt x="1029" y="180"/>
                    </a:cubicBezTo>
                    <a:cubicBezTo>
                      <a:pt x="1032" y="185"/>
                      <a:pt x="1049" y="182"/>
                      <a:pt x="1049" y="177"/>
                    </a:cubicBezTo>
                    <a:cubicBezTo>
                      <a:pt x="1049" y="172"/>
                      <a:pt x="1037" y="172"/>
                      <a:pt x="1035" y="175"/>
                    </a:cubicBezTo>
                    <a:close/>
                    <a:moveTo>
                      <a:pt x="340" y="22"/>
                    </a:moveTo>
                    <a:cubicBezTo>
                      <a:pt x="345" y="25"/>
                      <a:pt x="327" y="24"/>
                      <a:pt x="325" y="27"/>
                    </a:cubicBezTo>
                    <a:cubicBezTo>
                      <a:pt x="322" y="31"/>
                      <a:pt x="312" y="29"/>
                      <a:pt x="314" y="33"/>
                    </a:cubicBezTo>
                    <a:cubicBezTo>
                      <a:pt x="316" y="37"/>
                      <a:pt x="333" y="38"/>
                      <a:pt x="333" y="34"/>
                    </a:cubicBezTo>
                    <a:cubicBezTo>
                      <a:pt x="333" y="31"/>
                      <a:pt x="341" y="34"/>
                      <a:pt x="342" y="31"/>
                    </a:cubicBezTo>
                    <a:cubicBezTo>
                      <a:pt x="342" y="28"/>
                      <a:pt x="346" y="25"/>
                      <a:pt x="355" y="24"/>
                    </a:cubicBezTo>
                    <a:cubicBezTo>
                      <a:pt x="364" y="23"/>
                      <a:pt x="364" y="20"/>
                      <a:pt x="356" y="16"/>
                    </a:cubicBezTo>
                    <a:cubicBezTo>
                      <a:pt x="347" y="12"/>
                      <a:pt x="335" y="18"/>
                      <a:pt x="340" y="22"/>
                    </a:cubicBezTo>
                    <a:close/>
                    <a:moveTo>
                      <a:pt x="387" y="33"/>
                    </a:moveTo>
                    <a:cubicBezTo>
                      <a:pt x="387" y="27"/>
                      <a:pt x="369" y="33"/>
                      <a:pt x="373" y="34"/>
                    </a:cubicBezTo>
                    <a:cubicBezTo>
                      <a:pt x="376" y="35"/>
                      <a:pt x="387" y="38"/>
                      <a:pt x="387" y="33"/>
                    </a:cubicBezTo>
                    <a:close/>
                    <a:moveTo>
                      <a:pt x="428" y="10"/>
                    </a:moveTo>
                    <a:cubicBezTo>
                      <a:pt x="436" y="10"/>
                      <a:pt x="434" y="5"/>
                      <a:pt x="439" y="6"/>
                    </a:cubicBezTo>
                    <a:cubicBezTo>
                      <a:pt x="445" y="7"/>
                      <a:pt x="452" y="6"/>
                      <a:pt x="449" y="3"/>
                    </a:cubicBezTo>
                    <a:cubicBezTo>
                      <a:pt x="446" y="0"/>
                      <a:pt x="427" y="1"/>
                      <a:pt x="429" y="4"/>
                    </a:cubicBezTo>
                    <a:cubicBezTo>
                      <a:pt x="431" y="6"/>
                      <a:pt x="413" y="5"/>
                      <a:pt x="414" y="6"/>
                    </a:cubicBezTo>
                    <a:cubicBezTo>
                      <a:pt x="414" y="8"/>
                      <a:pt x="420" y="10"/>
                      <a:pt x="428" y="10"/>
                    </a:cubicBezTo>
                    <a:close/>
                    <a:moveTo>
                      <a:pt x="430" y="28"/>
                    </a:moveTo>
                    <a:cubicBezTo>
                      <a:pt x="431" y="31"/>
                      <a:pt x="428" y="31"/>
                      <a:pt x="422" y="31"/>
                    </a:cubicBezTo>
                    <a:cubicBezTo>
                      <a:pt x="415" y="31"/>
                      <a:pt x="411" y="35"/>
                      <a:pt x="415" y="38"/>
                    </a:cubicBezTo>
                    <a:cubicBezTo>
                      <a:pt x="419" y="41"/>
                      <a:pt x="437" y="40"/>
                      <a:pt x="440" y="36"/>
                    </a:cubicBezTo>
                    <a:cubicBezTo>
                      <a:pt x="443" y="32"/>
                      <a:pt x="450" y="35"/>
                      <a:pt x="452" y="31"/>
                    </a:cubicBezTo>
                    <a:cubicBezTo>
                      <a:pt x="453" y="27"/>
                      <a:pt x="429" y="26"/>
                      <a:pt x="430" y="28"/>
                    </a:cubicBezTo>
                    <a:close/>
                    <a:moveTo>
                      <a:pt x="487" y="22"/>
                    </a:moveTo>
                    <a:cubicBezTo>
                      <a:pt x="489" y="19"/>
                      <a:pt x="483" y="19"/>
                      <a:pt x="482" y="16"/>
                    </a:cubicBezTo>
                    <a:cubicBezTo>
                      <a:pt x="481" y="13"/>
                      <a:pt x="463" y="12"/>
                      <a:pt x="464" y="16"/>
                    </a:cubicBezTo>
                    <a:cubicBezTo>
                      <a:pt x="465" y="19"/>
                      <a:pt x="451" y="23"/>
                      <a:pt x="455" y="26"/>
                    </a:cubicBezTo>
                    <a:cubicBezTo>
                      <a:pt x="463" y="32"/>
                      <a:pt x="485" y="25"/>
                      <a:pt x="487" y="22"/>
                    </a:cubicBezTo>
                    <a:close/>
                    <a:moveTo>
                      <a:pt x="384" y="202"/>
                    </a:moveTo>
                    <a:cubicBezTo>
                      <a:pt x="385" y="205"/>
                      <a:pt x="383" y="207"/>
                      <a:pt x="376" y="207"/>
                    </a:cubicBezTo>
                    <a:cubicBezTo>
                      <a:pt x="370" y="207"/>
                      <a:pt x="379" y="211"/>
                      <a:pt x="380" y="215"/>
                    </a:cubicBezTo>
                    <a:cubicBezTo>
                      <a:pt x="381" y="219"/>
                      <a:pt x="374" y="216"/>
                      <a:pt x="373" y="222"/>
                    </a:cubicBezTo>
                    <a:cubicBezTo>
                      <a:pt x="373" y="227"/>
                      <a:pt x="361" y="222"/>
                      <a:pt x="359" y="229"/>
                    </a:cubicBezTo>
                    <a:cubicBezTo>
                      <a:pt x="358" y="236"/>
                      <a:pt x="365" y="235"/>
                      <a:pt x="371" y="236"/>
                    </a:cubicBezTo>
                    <a:cubicBezTo>
                      <a:pt x="376" y="236"/>
                      <a:pt x="369" y="241"/>
                      <a:pt x="373" y="244"/>
                    </a:cubicBezTo>
                    <a:cubicBezTo>
                      <a:pt x="377" y="247"/>
                      <a:pt x="380" y="246"/>
                      <a:pt x="377" y="240"/>
                    </a:cubicBezTo>
                    <a:cubicBezTo>
                      <a:pt x="374" y="235"/>
                      <a:pt x="391" y="242"/>
                      <a:pt x="386" y="247"/>
                    </a:cubicBezTo>
                    <a:cubicBezTo>
                      <a:pt x="381" y="251"/>
                      <a:pt x="394" y="254"/>
                      <a:pt x="400" y="255"/>
                    </a:cubicBezTo>
                    <a:cubicBezTo>
                      <a:pt x="407" y="255"/>
                      <a:pt x="429" y="260"/>
                      <a:pt x="430" y="255"/>
                    </a:cubicBezTo>
                    <a:cubicBezTo>
                      <a:pt x="430" y="251"/>
                      <a:pt x="421" y="248"/>
                      <a:pt x="414" y="241"/>
                    </a:cubicBezTo>
                    <a:cubicBezTo>
                      <a:pt x="407" y="234"/>
                      <a:pt x="402" y="222"/>
                      <a:pt x="410" y="217"/>
                    </a:cubicBezTo>
                    <a:cubicBezTo>
                      <a:pt x="418" y="212"/>
                      <a:pt x="411" y="209"/>
                      <a:pt x="419" y="204"/>
                    </a:cubicBezTo>
                    <a:cubicBezTo>
                      <a:pt x="427" y="198"/>
                      <a:pt x="423" y="193"/>
                      <a:pt x="429" y="192"/>
                    </a:cubicBezTo>
                    <a:cubicBezTo>
                      <a:pt x="436" y="191"/>
                      <a:pt x="429" y="185"/>
                      <a:pt x="435" y="184"/>
                    </a:cubicBezTo>
                    <a:cubicBezTo>
                      <a:pt x="442" y="183"/>
                      <a:pt x="443" y="176"/>
                      <a:pt x="442" y="173"/>
                    </a:cubicBezTo>
                    <a:cubicBezTo>
                      <a:pt x="441" y="171"/>
                      <a:pt x="449" y="174"/>
                      <a:pt x="453" y="170"/>
                    </a:cubicBezTo>
                    <a:cubicBezTo>
                      <a:pt x="457" y="166"/>
                      <a:pt x="465" y="168"/>
                      <a:pt x="468" y="163"/>
                    </a:cubicBezTo>
                    <a:cubicBezTo>
                      <a:pt x="471" y="157"/>
                      <a:pt x="509" y="144"/>
                      <a:pt x="531" y="139"/>
                    </a:cubicBezTo>
                    <a:cubicBezTo>
                      <a:pt x="552" y="134"/>
                      <a:pt x="567" y="125"/>
                      <a:pt x="560" y="119"/>
                    </a:cubicBezTo>
                    <a:cubicBezTo>
                      <a:pt x="552" y="113"/>
                      <a:pt x="530" y="121"/>
                      <a:pt x="525" y="126"/>
                    </a:cubicBezTo>
                    <a:cubicBezTo>
                      <a:pt x="520" y="130"/>
                      <a:pt x="512" y="127"/>
                      <a:pt x="507" y="130"/>
                    </a:cubicBezTo>
                    <a:cubicBezTo>
                      <a:pt x="501" y="133"/>
                      <a:pt x="490" y="136"/>
                      <a:pt x="484" y="132"/>
                    </a:cubicBezTo>
                    <a:cubicBezTo>
                      <a:pt x="479" y="128"/>
                      <a:pt x="472" y="136"/>
                      <a:pt x="468" y="136"/>
                    </a:cubicBezTo>
                    <a:cubicBezTo>
                      <a:pt x="463" y="136"/>
                      <a:pt x="458" y="140"/>
                      <a:pt x="454" y="140"/>
                    </a:cubicBezTo>
                    <a:cubicBezTo>
                      <a:pt x="449" y="140"/>
                      <a:pt x="440" y="144"/>
                      <a:pt x="439" y="146"/>
                    </a:cubicBezTo>
                    <a:cubicBezTo>
                      <a:pt x="438" y="149"/>
                      <a:pt x="430" y="148"/>
                      <a:pt x="430" y="152"/>
                    </a:cubicBezTo>
                    <a:cubicBezTo>
                      <a:pt x="430" y="155"/>
                      <a:pt x="424" y="158"/>
                      <a:pt x="421" y="155"/>
                    </a:cubicBezTo>
                    <a:cubicBezTo>
                      <a:pt x="417" y="152"/>
                      <a:pt x="413" y="158"/>
                      <a:pt x="418" y="163"/>
                    </a:cubicBezTo>
                    <a:cubicBezTo>
                      <a:pt x="423" y="167"/>
                      <a:pt x="409" y="167"/>
                      <a:pt x="412" y="170"/>
                    </a:cubicBezTo>
                    <a:cubicBezTo>
                      <a:pt x="414" y="173"/>
                      <a:pt x="407" y="174"/>
                      <a:pt x="408" y="177"/>
                    </a:cubicBezTo>
                    <a:cubicBezTo>
                      <a:pt x="410" y="180"/>
                      <a:pt x="404" y="181"/>
                      <a:pt x="399" y="182"/>
                    </a:cubicBezTo>
                    <a:cubicBezTo>
                      <a:pt x="394" y="183"/>
                      <a:pt x="391" y="190"/>
                      <a:pt x="397" y="190"/>
                    </a:cubicBezTo>
                    <a:cubicBezTo>
                      <a:pt x="404" y="191"/>
                      <a:pt x="394" y="192"/>
                      <a:pt x="394" y="197"/>
                    </a:cubicBezTo>
                    <a:cubicBezTo>
                      <a:pt x="395" y="202"/>
                      <a:pt x="384" y="198"/>
                      <a:pt x="384" y="202"/>
                    </a:cubicBezTo>
                    <a:close/>
                    <a:moveTo>
                      <a:pt x="434" y="17"/>
                    </a:moveTo>
                    <a:cubicBezTo>
                      <a:pt x="435" y="10"/>
                      <a:pt x="423" y="15"/>
                      <a:pt x="415" y="12"/>
                    </a:cubicBezTo>
                    <a:cubicBezTo>
                      <a:pt x="406" y="8"/>
                      <a:pt x="401" y="8"/>
                      <a:pt x="407" y="13"/>
                    </a:cubicBezTo>
                    <a:cubicBezTo>
                      <a:pt x="409" y="16"/>
                      <a:pt x="392" y="17"/>
                      <a:pt x="395" y="20"/>
                    </a:cubicBezTo>
                    <a:cubicBezTo>
                      <a:pt x="401" y="27"/>
                      <a:pt x="433" y="24"/>
                      <a:pt x="434" y="17"/>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41" name="Freeform 165">
                <a:extLst>
                  <a:ext uri="{FF2B5EF4-FFF2-40B4-BE49-F238E27FC236}">
                    <a16:creationId xmlns:a16="http://schemas.microsoft.com/office/drawing/2014/main" id="{E9A36F6A-F13D-4D89-B080-9C8AF2BF096A}"/>
                  </a:ext>
                </a:extLst>
              </p:cNvPr>
              <p:cNvSpPr>
                <a:spLocks/>
              </p:cNvSpPr>
              <p:nvPr/>
            </p:nvSpPr>
            <p:spPr bwMode="auto">
              <a:xfrm>
                <a:off x="4625975" y="3975100"/>
                <a:ext cx="454024" cy="476250"/>
              </a:xfrm>
              <a:custGeom>
                <a:avLst/>
                <a:gdLst>
                  <a:gd name="T0" fmla="*/ 184 w 207"/>
                  <a:gd name="T1" fmla="*/ 101 h 217"/>
                  <a:gd name="T2" fmla="*/ 185 w 207"/>
                  <a:gd name="T3" fmla="*/ 94 h 217"/>
                  <a:gd name="T4" fmla="*/ 182 w 207"/>
                  <a:gd name="T5" fmla="*/ 90 h 217"/>
                  <a:gd name="T6" fmla="*/ 187 w 207"/>
                  <a:gd name="T7" fmla="*/ 80 h 217"/>
                  <a:gd name="T8" fmla="*/ 190 w 207"/>
                  <a:gd name="T9" fmla="*/ 71 h 217"/>
                  <a:gd name="T10" fmla="*/ 195 w 207"/>
                  <a:gd name="T11" fmla="*/ 53 h 217"/>
                  <a:gd name="T12" fmla="*/ 204 w 207"/>
                  <a:gd name="T13" fmla="*/ 43 h 217"/>
                  <a:gd name="T14" fmla="*/ 203 w 207"/>
                  <a:gd name="T15" fmla="*/ 32 h 217"/>
                  <a:gd name="T16" fmla="*/ 204 w 207"/>
                  <a:gd name="T17" fmla="*/ 22 h 217"/>
                  <a:gd name="T18" fmla="*/ 186 w 207"/>
                  <a:gd name="T19" fmla="*/ 13 h 217"/>
                  <a:gd name="T20" fmla="*/ 172 w 207"/>
                  <a:gd name="T21" fmla="*/ 12 h 217"/>
                  <a:gd name="T22" fmla="*/ 165 w 207"/>
                  <a:gd name="T23" fmla="*/ 4 h 217"/>
                  <a:gd name="T24" fmla="*/ 156 w 207"/>
                  <a:gd name="T25" fmla="*/ 5 h 217"/>
                  <a:gd name="T26" fmla="*/ 135 w 207"/>
                  <a:gd name="T27" fmla="*/ 5 h 217"/>
                  <a:gd name="T28" fmla="*/ 114 w 207"/>
                  <a:gd name="T29" fmla="*/ 9 h 217"/>
                  <a:gd name="T30" fmla="*/ 89 w 207"/>
                  <a:gd name="T31" fmla="*/ 12 h 217"/>
                  <a:gd name="T32" fmla="*/ 68 w 207"/>
                  <a:gd name="T33" fmla="*/ 15 h 217"/>
                  <a:gd name="T34" fmla="*/ 66 w 207"/>
                  <a:gd name="T35" fmla="*/ 34 h 217"/>
                  <a:gd name="T36" fmla="*/ 54 w 207"/>
                  <a:gd name="T37" fmla="*/ 70 h 217"/>
                  <a:gd name="T38" fmla="*/ 43 w 207"/>
                  <a:gd name="T39" fmla="*/ 101 h 217"/>
                  <a:gd name="T40" fmla="*/ 32 w 207"/>
                  <a:gd name="T41" fmla="*/ 116 h 217"/>
                  <a:gd name="T42" fmla="*/ 18 w 207"/>
                  <a:gd name="T43" fmla="*/ 116 h 217"/>
                  <a:gd name="T44" fmla="*/ 0 w 207"/>
                  <a:gd name="T45" fmla="*/ 121 h 217"/>
                  <a:gd name="T46" fmla="*/ 4 w 207"/>
                  <a:gd name="T47" fmla="*/ 134 h 217"/>
                  <a:gd name="T48" fmla="*/ 47 w 207"/>
                  <a:gd name="T49" fmla="*/ 131 h 217"/>
                  <a:gd name="T50" fmla="*/ 54 w 207"/>
                  <a:gd name="T51" fmla="*/ 149 h 217"/>
                  <a:gd name="T52" fmla="*/ 76 w 207"/>
                  <a:gd name="T53" fmla="*/ 154 h 217"/>
                  <a:gd name="T54" fmla="*/ 90 w 207"/>
                  <a:gd name="T55" fmla="*/ 144 h 217"/>
                  <a:gd name="T56" fmla="*/ 103 w 207"/>
                  <a:gd name="T57" fmla="*/ 148 h 217"/>
                  <a:gd name="T58" fmla="*/ 103 w 207"/>
                  <a:gd name="T59" fmla="*/ 173 h 217"/>
                  <a:gd name="T60" fmla="*/ 109 w 207"/>
                  <a:gd name="T61" fmla="*/ 191 h 217"/>
                  <a:gd name="T62" fmla="*/ 125 w 207"/>
                  <a:gd name="T63" fmla="*/ 187 h 217"/>
                  <a:gd name="T64" fmla="*/ 131 w 207"/>
                  <a:gd name="T65" fmla="*/ 190 h 217"/>
                  <a:gd name="T66" fmla="*/ 141 w 207"/>
                  <a:gd name="T67" fmla="*/ 192 h 217"/>
                  <a:gd name="T68" fmla="*/ 154 w 207"/>
                  <a:gd name="T69" fmla="*/ 200 h 217"/>
                  <a:gd name="T70" fmla="*/ 163 w 207"/>
                  <a:gd name="T71" fmla="*/ 197 h 217"/>
                  <a:gd name="T72" fmla="*/ 177 w 207"/>
                  <a:gd name="T73" fmla="*/ 205 h 217"/>
                  <a:gd name="T74" fmla="*/ 190 w 207"/>
                  <a:gd name="T75" fmla="*/ 215 h 217"/>
                  <a:gd name="T76" fmla="*/ 190 w 207"/>
                  <a:gd name="T77" fmla="*/ 202 h 217"/>
                  <a:gd name="T78" fmla="*/ 175 w 207"/>
                  <a:gd name="T79" fmla="*/ 195 h 217"/>
                  <a:gd name="T80" fmla="*/ 178 w 207"/>
                  <a:gd name="T81" fmla="*/ 172 h 217"/>
                  <a:gd name="T82" fmla="*/ 183 w 207"/>
                  <a:gd name="T83" fmla="*/ 159 h 217"/>
                  <a:gd name="T84" fmla="*/ 197 w 207"/>
                  <a:gd name="T85" fmla="*/ 156 h 217"/>
                  <a:gd name="T86" fmla="*/ 189 w 207"/>
                  <a:gd name="T87" fmla="*/ 14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7" h="217">
                    <a:moveTo>
                      <a:pt x="189" y="143"/>
                    </a:moveTo>
                    <a:cubicBezTo>
                      <a:pt x="184" y="140"/>
                      <a:pt x="182" y="102"/>
                      <a:pt x="184" y="101"/>
                    </a:cubicBezTo>
                    <a:cubicBezTo>
                      <a:pt x="185" y="101"/>
                      <a:pt x="185" y="102"/>
                      <a:pt x="185" y="102"/>
                    </a:cubicBezTo>
                    <a:cubicBezTo>
                      <a:pt x="185" y="94"/>
                      <a:pt x="185" y="94"/>
                      <a:pt x="185" y="94"/>
                    </a:cubicBezTo>
                    <a:cubicBezTo>
                      <a:pt x="185" y="94"/>
                      <a:pt x="185" y="94"/>
                      <a:pt x="184" y="94"/>
                    </a:cubicBezTo>
                    <a:cubicBezTo>
                      <a:pt x="183" y="93"/>
                      <a:pt x="182" y="92"/>
                      <a:pt x="182" y="90"/>
                    </a:cubicBezTo>
                    <a:cubicBezTo>
                      <a:pt x="182" y="87"/>
                      <a:pt x="184" y="87"/>
                      <a:pt x="184" y="87"/>
                    </a:cubicBezTo>
                    <a:cubicBezTo>
                      <a:pt x="184" y="87"/>
                      <a:pt x="184" y="81"/>
                      <a:pt x="187" y="80"/>
                    </a:cubicBezTo>
                    <a:cubicBezTo>
                      <a:pt x="187" y="80"/>
                      <a:pt x="188" y="79"/>
                      <a:pt x="188" y="79"/>
                    </a:cubicBezTo>
                    <a:cubicBezTo>
                      <a:pt x="190" y="77"/>
                      <a:pt x="190" y="73"/>
                      <a:pt x="190" y="71"/>
                    </a:cubicBezTo>
                    <a:cubicBezTo>
                      <a:pt x="190" y="67"/>
                      <a:pt x="191" y="64"/>
                      <a:pt x="192" y="61"/>
                    </a:cubicBezTo>
                    <a:cubicBezTo>
                      <a:pt x="193" y="58"/>
                      <a:pt x="193" y="54"/>
                      <a:pt x="195" y="53"/>
                    </a:cubicBezTo>
                    <a:cubicBezTo>
                      <a:pt x="197" y="51"/>
                      <a:pt x="196" y="47"/>
                      <a:pt x="199" y="47"/>
                    </a:cubicBezTo>
                    <a:cubicBezTo>
                      <a:pt x="201" y="46"/>
                      <a:pt x="203" y="45"/>
                      <a:pt x="204" y="43"/>
                    </a:cubicBezTo>
                    <a:cubicBezTo>
                      <a:pt x="204" y="42"/>
                      <a:pt x="207" y="40"/>
                      <a:pt x="207" y="38"/>
                    </a:cubicBezTo>
                    <a:cubicBezTo>
                      <a:pt x="207" y="35"/>
                      <a:pt x="203" y="35"/>
                      <a:pt x="203" y="32"/>
                    </a:cubicBezTo>
                    <a:cubicBezTo>
                      <a:pt x="203" y="29"/>
                      <a:pt x="204" y="22"/>
                      <a:pt x="204" y="22"/>
                    </a:cubicBezTo>
                    <a:cubicBezTo>
                      <a:pt x="204" y="22"/>
                      <a:pt x="204" y="22"/>
                      <a:pt x="204" y="22"/>
                    </a:cubicBezTo>
                    <a:cubicBezTo>
                      <a:pt x="199" y="17"/>
                      <a:pt x="193" y="12"/>
                      <a:pt x="191" y="11"/>
                    </a:cubicBezTo>
                    <a:cubicBezTo>
                      <a:pt x="189" y="10"/>
                      <a:pt x="186" y="13"/>
                      <a:pt x="186" y="13"/>
                    </a:cubicBezTo>
                    <a:cubicBezTo>
                      <a:pt x="186" y="13"/>
                      <a:pt x="182" y="9"/>
                      <a:pt x="179" y="12"/>
                    </a:cubicBezTo>
                    <a:cubicBezTo>
                      <a:pt x="177" y="15"/>
                      <a:pt x="172" y="12"/>
                      <a:pt x="172" y="12"/>
                    </a:cubicBezTo>
                    <a:cubicBezTo>
                      <a:pt x="172" y="12"/>
                      <a:pt x="169" y="10"/>
                      <a:pt x="168" y="6"/>
                    </a:cubicBezTo>
                    <a:cubicBezTo>
                      <a:pt x="167" y="5"/>
                      <a:pt x="166" y="4"/>
                      <a:pt x="165" y="4"/>
                    </a:cubicBezTo>
                    <a:cubicBezTo>
                      <a:pt x="165" y="4"/>
                      <a:pt x="165" y="4"/>
                      <a:pt x="165" y="4"/>
                    </a:cubicBezTo>
                    <a:cubicBezTo>
                      <a:pt x="156" y="5"/>
                      <a:pt x="156" y="5"/>
                      <a:pt x="156" y="5"/>
                    </a:cubicBezTo>
                    <a:cubicBezTo>
                      <a:pt x="156" y="5"/>
                      <a:pt x="146" y="0"/>
                      <a:pt x="144" y="4"/>
                    </a:cubicBezTo>
                    <a:cubicBezTo>
                      <a:pt x="142" y="8"/>
                      <a:pt x="140" y="5"/>
                      <a:pt x="135" y="5"/>
                    </a:cubicBezTo>
                    <a:cubicBezTo>
                      <a:pt x="130" y="5"/>
                      <a:pt x="126" y="7"/>
                      <a:pt x="123" y="9"/>
                    </a:cubicBezTo>
                    <a:cubicBezTo>
                      <a:pt x="120" y="10"/>
                      <a:pt x="116" y="7"/>
                      <a:pt x="114" y="9"/>
                    </a:cubicBezTo>
                    <a:cubicBezTo>
                      <a:pt x="112" y="10"/>
                      <a:pt x="111" y="17"/>
                      <a:pt x="111" y="17"/>
                    </a:cubicBezTo>
                    <a:cubicBezTo>
                      <a:pt x="89" y="12"/>
                      <a:pt x="89" y="12"/>
                      <a:pt x="89" y="12"/>
                    </a:cubicBezTo>
                    <a:cubicBezTo>
                      <a:pt x="89" y="12"/>
                      <a:pt x="85" y="6"/>
                      <a:pt x="80" y="6"/>
                    </a:cubicBezTo>
                    <a:cubicBezTo>
                      <a:pt x="75" y="6"/>
                      <a:pt x="68" y="15"/>
                      <a:pt x="68" y="15"/>
                    </a:cubicBezTo>
                    <a:cubicBezTo>
                      <a:pt x="68" y="23"/>
                      <a:pt x="68" y="23"/>
                      <a:pt x="68" y="23"/>
                    </a:cubicBezTo>
                    <a:cubicBezTo>
                      <a:pt x="69" y="27"/>
                      <a:pt x="68" y="32"/>
                      <a:pt x="66" y="34"/>
                    </a:cubicBezTo>
                    <a:cubicBezTo>
                      <a:pt x="64" y="38"/>
                      <a:pt x="62" y="39"/>
                      <a:pt x="62" y="46"/>
                    </a:cubicBezTo>
                    <a:cubicBezTo>
                      <a:pt x="62" y="53"/>
                      <a:pt x="54" y="64"/>
                      <a:pt x="54" y="70"/>
                    </a:cubicBezTo>
                    <a:cubicBezTo>
                      <a:pt x="54" y="75"/>
                      <a:pt x="44" y="79"/>
                      <a:pt x="44" y="82"/>
                    </a:cubicBezTo>
                    <a:cubicBezTo>
                      <a:pt x="44" y="86"/>
                      <a:pt x="43" y="94"/>
                      <a:pt x="43" y="101"/>
                    </a:cubicBezTo>
                    <a:cubicBezTo>
                      <a:pt x="43" y="109"/>
                      <a:pt x="39" y="103"/>
                      <a:pt x="39" y="110"/>
                    </a:cubicBezTo>
                    <a:cubicBezTo>
                      <a:pt x="39" y="117"/>
                      <a:pt x="36" y="112"/>
                      <a:pt x="32" y="116"/>
                    </a:cubicBezTo>
                    <a:cubicBezTo>
                      <a:pt x="29" y="119"/>
                      <a:pt x="27" y="120"/>
                      <a:pt x="27" y="117"/>
                    </a:cubicBezTo>
                    <a:cubicBezTo>
                      <a:pt x="27" y="113"/>
                      <a:pt x="23" y="112"/>
                      <a:pt x="18" y="116"/>
                    </a:cubicBezTo>
                    <a:cubicBezTo>
                      <a:pt x="14" y="119"/>
                      <a:pt x="13" y="116"/>
                      <a:pt x="11" y="115"/>
                    </a:cubicBezTo>
                    <a:cubicBezTo>
                      <a:pt x="10" y="115"/>
                      <a:pt x="5" y="118"/>
                      <a:pt x="0" y="121"/>
                    </a:cubicBezTo>
                    <a:cubicBezTo>
                      <a:pt x="2" y="125"/>
                      <a:pt x="3" y="129"/>
                      <a:pt x="4" y="133"/>
                    </a:cubicBezTo>
                    <a:cubicBezTo>
                      <a:pt x="4" y="134"/>
                      <a:pt x="4" y="134"/>
                      <a:pt x="4" y="134"/>
                    </a:cubicBezTo>
                    <a:cubicBezTo>
                      <a:pt x="7" y="133"/>
                      <a:pt x="9" y="131"/>
                      <a:pt x="11" y="131"/>
                    </a:cubicBezTo>
                    <a:cubicBezTo>
                      <a:pt x="14" y="130"/>
                      <a:pt x="47" y="131"/>
                      <a:pt x="47" y="131"/>
                    </a:cubicBezTo>
                    <a:cubicBezTo>
                      <a:pt x="47" y="131"/>
                      <a:pt x="50" y="136"/>
                      <a:pt x="49" y="140"/>
                    </a:cubicBezTo>
                    <a:cubicBezTo>
                      <a:pt x="48" y="145"/>
                      <a:pt x="51" y="143"/>
                      <a:pt x="54" y="149"/>
                    </a:cubicBezTo>
                    <a:cubicBezTo>
                      <a:pt x="56" y="155"/>
                      <a:pt x="58" y="157"/>
                      <a:pt x="63" y="156"/>
                    </a:cubicBezTo>
                    <a:cubicBezTo>
                      <a:pt x="68" y="154"/>
                      <a:pt x="74" y="153"/>
                      <a:pt x="76" y="154"/>
                    </a:cubicBezTo>
                    <a:cubicBezTo>
                      <a:pt x="78" y="154"/>
                      <a:pt x="78" y="145"/>
                      <a:pt x="81" y="144"/>
                    </a:cubicBezTo>
                    <a:cubicBezTo>
                      <a:pt x="84" y="142"/>
                      <a:pt x="90" y="144"/>
                      <a:pt x="90" y="144"/>
                    </a:cubicBezTo>
                    <a:cubicBezTo>
                      <a:pt x="90" y="144"/>
                      <a:pt x="90" y="146"/>
                      <a:pt x="95" y="146"/>
                    </a:cubicBezTo>
                    <a:cubicBezTo>
                      <a:pt x="100" y="146"/>
                      <a:pt x="103" y="144"/>
                      <a:pt x="103" y="148"/>
                    </a:cubicBezTo>
                    <a:cubicBezTo>
                      <a:pt x="103" y="151"/>
                      <a:pt x="103" y="155"/>
                      <a:pt x="105" y="157"/>
                    </a:cubicBezTo>
                    <a:cubicBezTo>
                      <a:pt x="106" y="158"/>
                      <a:pt x="101" y="171"/>
                      <a:pt x="103" y="173"/>
                    </a:cubicBezTo>
                    <a:cubicBezTo>
                      <a:pt x="106" y="175"/>
                      <a:pt x="109" y="179"/>
                      <a:pt x="109" y="182"/>
                    </a:cubicBezTo>
                    <a:cubicBezTo>
                      <a:pt x="108" y="184"/>
                      <a:pt x="107" y="190"/>
                      <a:pt x="109" y="191"/>
                    </a:cubicBezTo>
                    <a:cubicBezTo>
                      <a:pt x="111" y="191"/>
                      <a:pt x="111" y="188"/>
                      <a:pt x="115" y="188"/>
                    </a:cubicBezTo>
                    <a:cubicBezTo>
                      <a:pt x="118" y="188"/>
                      <a:pt x="121" y="188"/>
                      <a:pt x="125" y="187"/>
                    </a:cubicBezTo>
                    <a:cubicBezTo>
                      <a:pt x="126" y="186"/>
                      <a:pt x="127" y="187"/>
                      <a:pt x="128" y="187"/>
                    </a:cubicBezTo>
                    <a:cubicBezTo>
                      <a:pt x="130" y="188"/>
                      <a:pt x="131" y="190"/>
                      <a:pt x="131" y="190"/>
                    </a:cubicBezTo>
                    <a:cubicBezTo>
                      <a:pt x="131" y="190"/>
                      <a:pt x="132" y="193"/>
                      <a:pt x="134" y="192"/>
                    </a:cubicBezTo>
                    <a:cubicBezTo>
                      <a:pt x="136" y="191"/>
                      <a:pt x="141" y="190"/>
                      <a:pt x="141" y="192"/>
                    </a:cubicBezTo>
                    <a:cubicBezTo>
                      <a:pt x="140" y="194"/>
                      <a:pt x="142" y="198"/>
                      <a:pt x="144" y="197"/>
                    </a:cubicBezTo>
                    <a:cubicBezTo>
                      <a:pt x="146" y="196"/>
                      <a:pt x="151" y="200"/>
                      <a:pt x="154" y="200"/>
                    </a:cubicBezTo>
                    <a:cubicBezTo>
                      <a:pt x="156" y="200"/>
                      <a:pt x="159" y="200"/>
                      <a:pt x="159" y="199"/>
                    </a:cubicBezTo>
                    <a:cubicBezTo>
                      <a:pt x="159" y="197"/>
                      <a:pt x="162" y="195"/>
                      <a:pt x="163" y="197"/>
                    </a:cubicBezTo>
                    <a:cubicBezTo>
                      <a:pt x="164" y="199"/>
                      <a:pt x="166" y="203"/>
                      <a:pt x="169" y="203"/>
                    </a:cubicBezTo>
                    <a:cubicBezTo>
                      <a:pt x="171" y="203"/>
                      <a:pt x="177" y="203"/>
                      <a:pt x="177" y="205"/>
                    </a:cubicBezTo>
                    <a:cubicBezTo>
                      <a:pt x="177" y="207"/>
                      <a:pt x="179" y="213"/>
                      <a:pt x="182" y="215"/>
                    </a:cubicBezTo>
                    <a:cubicBezTo>
                      <a:pt x="184" y="217"/>
                      <a:pt x="190" y="215"/>
                      <a:pt x="190" y="215"/>
                    </a:cubicBezTo>
                    <a:cubicBezTo>
                      <a:pt x="190" y="215"/>
                      <a:pt x="192" y="213"/>
                      <a:pt x="192" y="210"/>
                    </a:cubicBezTo>
                    <a:cubicBezTo>
                      <a:pt x="192" y="206"/>
                      <a:pt x="192" y="202"/>
                      <a:pt x="190" y="202"/>
                    </a:cubicBezTo>
                    <a:cubicBezTo>
                      <a:pt x="189" y="202"/>
                      <a:pt x="186" y="205"/>
                      <a:pt x="183" y="204"/>
                    </a:cubicBezTo>
                    <a:cubicBezTo>
                      <a:pt x="179" y="203"/>
                      <a:pt x="177" y="196"/>
                      <a:pt x="175" y="195"/>
                    </a:cubicBezTo>
                    <a:cubicBezTo>
                      <a:pt x="174" y="194"/>
                      <a:pt x="178" y="188"/>
                      <a:pt x="178" y="185"/>
                    </a:cubicBezTo>
                    <a:cubicBezTo>
                      <a:pt x="178" y="182"/>
                      <a:pt x="180" y="173"/>
                      <a:pt x="178" y="172"/>
                    </a:cubicBezTo>
                    <a:cubicBezTo>
                      <a:pt x="176" y="171"/>
                      <a:pt x="177" y="168"/>
                      <a:pt x="180" y="166"/>
                    </a:cubicBezTo>
                    <a:cubicBezTo>
                      <a:pt x="182" y="164"/>
                      <a:pt x="179" y="159"/>
                      <a:pt x="183" y="159"/>
                    </a:cubicBezTo>
                    <a:cubicBezTo>
                      <a:pt x="187" y="159"/>
                      <a:pt x="194" y="159"/>
                      <a:pt x="196" y="157"/>
                    </a:cubicBezTo>
                    <a:cubicBezTo>
                      <a:pt x="197" y="157"/>
                      <a:pt x="197" y="157"/>
                      <a:pt x="197" y="156"/>
                    </a:cubicBezTo>
                    <a:cubicBezTo>
                      <a:pt x="197" y="156"/>
                      <a:pt x="197" y="155"/>
                      <a:pt x="198" y="155"/>
                    </a:cubicBezTo>
                    <a:cubicBezTo>
                      <a:pt x="195" y="150"/>
                      <a:pt x="192" y="145"/>
                      <a:pt x="189" y="143"/>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42" name="Freeform 166">
                <a:extLst>
                  <a:ext uri="{FF2B5EF4-FFF2-40B4-BE49-F238E27FC236}">
                    <a16:creationId xmlns:a16="http://schemas.microsoft.com/office/drawing/2014/main" id="{13CE3218-EB78-4D5C-8C87-BE677C079CEC}"/>
                  </a:ext>
                </a:extLst>
              </p:cNvPr>
              <p:cNvSpPr>
                <a:spLocks/>
              </p:cNvSpPr>
              <p:nvPr/>
            </p:nvSpPr>
            <p:spPr bwMode="auto">
              <a:xfrm>
                <a:off x="5029200" y="4173538"/>
                <a:ext cx="39687" cy="52388"/>
              </a:xfrm>
              <a:custGeom>
                <a:avLst/>
                <a:gdLst>
                  <a:gd name="T0" fmla="*/ 1 w 18"/>
                  <a:gd name="T1" fmla="*/ 12 h 24"/>
                  <a:gd name="T2" fmla="*/ 4 w 18"/>
                  <a:gd name="T3" fmla="*/ 24 h 24"/>
                  <a:gd name="T4" fmla="*/ 9 w 18"/>
                  <a:gd name="T5" fmla="*/ 21 h 24"/>
                  <a:gd name="T6" fmla="*/ 18 w 18"/>
                  <a:gd name="T7" fmla="*/ 8 h 24"/>
                  <a:gd name="T8" fmla="*/ 15 w 18"/>
                  <a:gd name="T9" fmla="*/ 6 h 24"/>
                  <a:gd name="T10" fmla="*/ 15 w 18"/>
                  <a:gd name="T11" fmla="*/ 0 h 24"/>
                  <a:gd name="T12" fmla="*/ 10 w 18"/>
                  <a:gd name="T13" fmla="*/ 1 h 24"/>
                  <a:gd name="T14" fmla="*/ 4 w 18"/>
                  <a:gd name="T15" fmla="*/ 4 h 24"/>
                  <a:gd name="T16" fmla="*/ 0 w 18"/>
                  <a:gd name="T17" fmla="*/ 4 h 24"/>
                  <a:gd name="T18" fmla="*/ 1 w 18"/>
                  <a:gd name="T19" fmla="*/ 4 h 24"/>
                  <a:gd name="T20" fmla="*/ 1 w 18"/>
                  <a:gd name="T2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24">
                    <a:moveTo>
                      <a:pt x="1" y="12"/>
                    </a:moveTo>
                    <a:cubicBezTo>
                      <a:pt x="2" y="14"/>
                      <a:pt x="3" y="19"/>
                      <a:pt x="4" y="24"/>
                    </a:cubicBezTo>
                    <a:cubicBezTo>
                      <a:pt x="6" y="23"/>
                      <a:pt x="8" y="22"/>
                      <a:pt x="9" y="21"/>
                    </a:cubicBezTo>
                    <a:cubicBezTo>
                      <a:pt x="12" y="20"/>
                      <a:pt x="18" y="8"/>
                      <a:pt x="18" y="8"/>
                    </a:cubicBezTo>
                    <a:cubicBezTo>
                      <a:pt x="15" y="6"/>
                      <a:pt x="15" y="6"/>
                      <a:pt x="15" y="6"/>
                    </a:cubicBezTo>
                    <a:cubicBezTo>
                      <a:pt x="15" y="6"/>
                      <a:pt x="16" y="4"/>
                      <a:pt x="15" y="0"/>
                    </a:cubicBezTo>
                    <a:cubicBezTo>
                      <a:pt x="12" y="1"/>
                      <a:pt x="10" y="1"/>
                      <a:pt x="10" y="1"/>
                    </a:cubicBezTo>
                    <a:cubicBezTo>
                      <a:pt x="10" y="1"/>
                      <a:pt x="10" y="5"/>
                      <a:pt x="4" y="4"/>
                    </a:cubicBezTo>
                    <a:cubicBezTo>
                      <a:pt x="3" y="4"/>
                      <a:pt x="2" y="4"/>
                      <a:pt x="0" y="4"/>
                    </a:cubicBezTo>
                    <a:cubicBezTo>
                      <a:pt x="1" y="4"/>
                      <a:pt x="1" y="4"/>
                      <a:pt x="1" y="4"/>
                    </a:cubicBezTo>
                    <a:lnTo>
                      <a:pt x="1" y="12"/>
                    </a:ln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43" name="Freeform 167">
                <a:extLst>
                  <a:ext uri="{FF2B5EF4-FFF2-40B4-BE49-F238E27FC236}">
                    <a16:creationId xmlns:a16="http://schemas.microsoft.com/office/drawing/2014/main" id="{1FD600A1-CA6F-43CC-AAB1-08755B0800D1}"/>
                  </a:ext>
                </a:extLst>
              </p:cNvPr>
              <p:cNvSpPr>
                <a:spLocks/>
              </p:cNvSpPr>
              <p:nvPr/>
            </p:nvSpPr>
            <p:spPr bwMode="auto">
              <a:xfrm>
                <a:off x="5056188" y="4376738"/>
                <a:ext cx="261937" cy="427038"/>
              </a:xfrm>
              <a:custGeom>
                <a:avLst/>
                <a:gdLst>
                  <a:gd name="T0" fmla="*/ 119 w 120"/>
                  <a:gd name="T1" fmla="*/ 50 h 194"/>
                  <a:gd name="T2" fmla="*/ 116 w 120"/>
                  <a:gd name="T3" fmla="*/ 28 h 194"/>
                  <a:gd name="T4" fmla="*/ 115 w 120"/>
                  <a:gd name="T5" fmla="*/ 1 h 194"/>
                  <a:gd name="T6" fmla="*/ 115 w 120"/>
                  <a:gd name="T7" fmla="*/ 0 h 194"/>
                  <a:gd name="T8" fmla="*/ 103 w 120"/>
                  <a:gd name="T9" fmla="*/ 7 h 194"/>
                  <a:gd name="T10" fmla="*/ 95 w 120"/>
                  <a:gd name="T11" fmla="*/ 9 h 194"/>
                  <a:gd name="T12" fmla="*/ 88 w 120"/>
                  <a:gd name="T13" fmla="*/ 9 h 194"/>
                  <a:gd name="T14" fmla="*/ 85 w 120"/>
                  <a:gd name="T15" fmla="*/ 13 h 194"/>
                  <a:gd name="T16" fmla="*/ 78 w 120"/>
                  <a:gd name="T17" fmla="*/ 14 h 194"/>
                  <a:gd name="T18" fmla="*/ 68 w 120"/>
                  <a:gd name="T19" fmla="*/ 15 h 194"/>
                  <a:gd name="T20" fmla="*/ 65 w 120"/>
                  <a:gd name="T21" fmla="*/ 12 h 194"/>
                  <a:gd name="T22" fmla="*/ 58 w 120"/>
                  <a:gd name="T23" fmla="*/ 13 h 194"/>
                  <a:gd name="T24" fmla="*/ 51 w 120"/>
                  <a:gd name="T25" fmla="*/ 12 h 194"/>
                  <a:gd name="T26" fmla="*/ 51 w 120"/>
                  <a:gd name="T27" fmla="*/ 16 h 194"/>
                  <a:gd name="T28" fmla="*/ 56 w 120"/>
                  <a:gd name="T29" fmla="*/ 40 h 194"/>
                  <a:gd name="T30" fmla="*/ 63 w 120"/>
                  <a:gd name="T31" fmla="*/ 47 h 194"/>
                  <a:gd name="T32" fmla="*/ 63 w 120"/>
                  <a:gd name="T33" fmla="*/ 58 h 194"/>
                  <a:gd name="T34" fmla="*/ 57 w 120"/>
                  <a:gd name="T35" fmla="*/ 65 h 194"/>
                  <a:gd name="T36" fmla="*/ 56 w 120"/>
                  <a:gd name="T37" fmla="*/ 76 h 194"/>
                  <a:gd name="T38" fmla="*/ 45 w 120"/>
                  <a:gd name="T39" fmla="*/ 62 h 194"/>
                  <a:gd name="T40" fmla="*/ 48 w 120"/>
                  <a:gd name="T41" fmla="*/ 47 h 194"/>
                  <a:gd name="T42" fmla="*/ 39 w 120"/>
                  <a:gd name="T43" fmla="*/ 46 h 194"/>
                  <a:gd name="T44" fmla="*/ 31 w 120"/>
                  <a:gd name="T45" fmla="*/ 41 h 194"/>
                  <a:gd name="T46" fmla="*/ 0 w 120"/>
                  <a:gd name="T47" fmla="*/ 52 h 194"/>
                  <a:gd name="T48" fmla="*/ 2 w 120"/>
                  <a:gd name="T49" fmla="*/ 60 h 194"/>
                  <a:gd name="T50" fmla="*/ 1 w 120"/>
                  <a:gd name="T51" fmla="*/ 60 h 194"/>
                  <a:gd name="T52" fmla="*/ 3 w 120"/>
                  <a:gd name="T53" fmla="*/ 64 h 194"/>
                  <a:gd name="T54" fmla="*/ 17 w 120"/>
                  <a:gd name="T55" fmla="*/ 67 h 194"/>
                  <a:gd name="T56" fmla="*/ 30 w 120"/>
                  <a:gd name="T57" fmla="*/ 72 h 194"/>
                  <a:gd name="T58" fmla="*/ 31 w 120"/>
                  <a:gd name="T59" fmla="*/ 89 h 194"/>
                  <a:gd name="T60" fmla="*/ 28 w 120"/>
                  <a:gd name="T61" fmla="*/ 99 h 194"/>
                  <a:gd name="T62" fmla="*/ 31 w 120"/>
                  <a:gd name="T63" fmla="*/ 108 h 194"/>
                  <a:gd name="T64" fmla="*/ 25 w 120"/>
                  <a:gd name="T65" fmla="*/ 116 h 194"/>
                  <a:gd name="T66" fmla="*/ 22 w 120"/>
                  <a:gd name="T67" fmla="*/ 127 h 194"/>
                  <a:gd name="T68" fmla="*/ 11 w 120"/>
                  <a:gd name="T69" fmla="*/ 139 h 194"/>
                  <a:gd name="T70" fmla="*/ 11 w 120"/>
                  <a:gd name="T71" fmla="*/ 139 h 194"/>
                  <a:gd name="T72" fmla="*/ 18 w 120"/>
                  <a:gd name="T73" fmla="*/ 160 h 194"/>
                  <a:gd name="T74" fmla="*/ 19 w 120"/>
                  <a:gd name="T75" fmla="*/ 181 h 194"/>
                  <a:gd name="T76" fmla="*/ 21 w 120"/>
                  <a:gd name="T77" fmla="*/ 194 h 194"/>
                  <a:gd name="T78" fmla="*/ 29 w 120"/>
                  <a:gd name="T79" fmla="*/ 193 h 194"/>
                  <a:gd name="T80" fmla="*/ 30 w 120"/>
                  <a:gd name="T81" fmla="*/ 187 h 194"/>
                  <a:gd name="T82" fmla="*/ 25 w 120"/>
                  <a:gd name="T83" fmla="*/ 183 h 194"/>
                  <a:gd name="T84" fmla="*/ 43 w 120"/>
                  <a:gd name="T85" fmla="*/ 170 h 194"/>
                  <a:gd name="T86" fmla="*/ 57 w 120"/>
                  <a:gd name="T87" fmla="*/ 161 h 194"/>
                  <a:gd name="T88" fmla="*/ 58 w 120"/>
                  <a:gd name="T89" fmla="*/ 145 h 194"/>
                  <a:gd name="T90" fmla="*/ 56 w 120"/>
                  <a:gd name="T91" fmla="*/ 131 h 194"/>
                  <a:gd name="T92" fmla="*/ 51 w 120"/>
                  <a:gd name="T93" fmla="*/ 116 h 194"/>
                  <a:gd name="T94" fmla="*/ 52 w 120"/>
                  <a:gd name="T95" fmla="*/ 108 h 194"/>
                  <a:gd name="T96" fmla="*/ 58 w 120"/>
                  <a:gd name="T97" fmla="*/ 102 h 194"/>
                  <a:gd name="T98" fmla="*/ 67 w 120"/>
                  <a:gd name="T99" fmla="*/ 96 h 194"/>
                  <a:gd name="T100" fmla="*/ 79 w 120"/>
                  <a:gd name="T101" fmla="*/ 83 h 194"/>
                  <a:gd name="T102" fmla="*/ 101 w 120"/>
                  <a:gd name="T103" fmla="*/ 73 h 194"/>
                  <a:gd name="T104" fmla="*/ 119 w 120"/>
                  <a:gd name="T105" fmla="*/ 5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94">
                    <a:moveTo>
                      <a:pt x="119" y="50"/>
                    </a:moveTo>
                    <a:cubicBezTo>
                      <a:pt x="118" y="47"/>
                      <a:pt x="115" y="33"/>
                      <a:pt x="116" y="28"/>
                    </a:cubicBezTo>
                    <a:cubicBezTo>
                      <a:pt x="117" y="22"/>
                      <a:pt x="115" y="8"/>
                      <a:pt x="115" y="1"/>
                    </a:cubicBezTo>
                    <a:cubicBezTo>
                      <a:pt x="115" y="1"/>
                      <a:pt x="115" y="1"/>
                      <a:pt x="115" y="0"/>
                    </a:cubicBezTo>
                    <a:cubicBezTo>
                      <a:pt x="109" y="3"/>
                      <a:pt x="103" y="6"/>
                      <a:pt x="103" y="7"/>
                    </a:cubicBezTo>
                    <a:cubicBezTo>
                      <a:pt x="102" y="9"/>
                      <a:pt x="98" y="7"/>
                      <a:pt x="95" y="9"/>
                    </a:cubicBezTo>
                    <a:cubicBezTo>
                      <a:pt x="92" y="11"/>
                      <a:pt x="91" y="9"/>
                      <a:pt x="88" y="9"/>
                    </a:cubicBezTo>
                    <a:cubicBezTo>
                      <a:pt x="86" y="8"/>
                      <a:pt x="85" y="11"/>
                      <a:pt x="85" y="13"/>
                    </a:cubicBezTo>
                    <a:cubicBezTo>
                      <a:pt x="84" y="15"/>
                      <a:pt x="80" y="14"/>
                      <a:pt x="78" y="14"/>
                    </a:cubicBezTo>
                    <a:cubicBezTo>
                      <a:pt x="76" y="13"/>
                      <a:pt x="71" y="15"/>
                      <a:pt x="68" y="15"/>
                    </a:cubicBezTo>
                    <a:cubicBezTo>
                      <a:pt x="66" y="15"/>
                      <a:pt x="68" y="13"/>
                      <a:pt x="65" y="12"/>
                    </a:cubicBezTo>
                    <a:cubicBezTo>
                      <a:pt x="62" y="11"/>
                      <a:pt x="60" y="13"/>
                      <a:pt x="58" y="13"/>
                    </a:cubicBezTo>
                    <a:cubicBezTo>
                      <a:pt x="57" y="13"/>
                      <a:pt x="54" y="13"/>
                      <a:pt x="51" y="12"/>
                    </a:cubicBezTo>
                    <a:cubicBezTo>
                      <a:pt x="51" y="14"/>
                      <a:pt x="51" y="15"/>
                      <a:pt x="51" y="16"/>
                    </a:cubicBezTo>
                    <a:cubicBezTo>
                      <a:pt x="49" y="22"/>
                      <a:pt x="55" y="35"/>
                      <a:pt x="56" y="40"/>
                    </a:cubicBezTo>
                    <a:cubicBezTo>
                      <a:pt x="58" y="42"/>
                      <a:pt x="61" y="45"/>
                      <a:pt x="63" y="47"/>
                    </a:cubicBezTo>
                    <a:cubicBezTo>
                      <a:pt x="66" y="50"/>
                      <a:pt x="63" y="50"/>
                      <a:pt x="63" y="58"/>
                    </a:cubicBezTo>
                    <a:cubicBezTo>
                      <a:pt x="63" y="66"/>
                      <a:pt x="60" y="63"/>
                      <a:pt x="57" y="65"/>
                    </a:cubicBezTo>
                    <a:cubicBezTo>
                      <a:pt x="54" y="68"/>
                      <a:pt x="56" y="74"/>
                      <a:pt x="56" y="76"/>
                    </a:cubicBezTo>
                    <a:cubicBezTo>
                      <a:pt x="55" y="77"/>
                      <a:pt x="46" y="64"/>
                      <a:pt x="45" y="62"/>
                    </a:cubicBezTo>
                    <a:cubicBezTo>
                      <a:pt x="45" y="60"/>
                      <a:pt x="49" y="52"/>
                      <a:pt x="48" y="47"/>
                    </a:cubicBezTo>
                    <a:cubicBezTo>
                      <a:pt x="47" y="43"/>
                      <a:pt x="41" y="46"/>
                      <a:pt x="39" y="46"/>
                    </a:cubicBezTo>
                    <a:cubicBezTo>
                      <a:pt x="37" y="46"/>
                      <a:pt x="32" y="41"/>
                      <a:pt x="31" y="41"/>
                    </a:cubicBezTo>
                    <a:cubicBezTo>
                      <a:pt x="30" y="41"/>
                      <a:pt x="0" y="52"/>
                      <a:pt x="0" y="52"/>
                    </a:cubicBezTo>
                    <a:cubicBezTo>
                      <a:pt x="2" y="60"/>
                      <a:pt x="2" y="60"/>
                      <a:pt x="2" y="60"/>
                    </a:cubicBezTo>
                    <a:cubicBezTo>
                      <a:pt x="1" y="60"/>
                      <a:pt x="1" y="60"/>
                      <a:pt x="1" y="60"/>
                    </a:cubicBezTo>
                    <a:cubicBezTo>
                      <a:pt x="3" y="64"/>
                      <a:pt x="3" y="64"/>
                      <a:pt x="3" y="64"/>
                    </a:cubicBezTo>
                    <a:cubicBezTo>
                      <a:pt x="3" y="64"/>
                      <a:pt x="13" y="64"/>
                      <a:pt x="17" y="67"/>
                    </a:cubicBezTo>
                    <a:cubicBezTo>
                      <a:pt x="22" y="70"/>
                      <a:pt x="29" y="71"/>
                      <a:pt x="30" y="72"/>
                    </a:cubicBezTo>
                    <a:cubicBezTo>
                      <a:pt x="32" y="73"/>
                      <a:pt x="30" y="84"/>
                      <a:pt x="31" y="89"/>
                    </a:cubicBezTo>
                    <a:cubicBezTo>
                      <a:pt x="31" y="95"/>
                      <a:pt x="25" y="96"/>
                      <a:pt x="28" y="99"/>
                    </a:cubicBezTo>
                    <a:cubicBezTo>
                      <a:pt x="31" y="102"/>
                      <a:pt x="29" y="107"/>
                      <a:pt x="31" y="108"/>
                    </a:cubicBezTo>
                    <a:cubicBezTo>
                      <a:pt x="33" y="108"/>
                      <a:pt x="28" y="115"/>
                      <a:pt x="25" y="116"/>
                    </a:cubicBezTo>
                    <a:cubicBezTo>
                      <a:pt x="23" y="118"/>
                      <a:pt x="25" y="123"/>
                      <a:pt x="22" y="127"/>
                    </a:cubicBezTo>
                    <a:cubicBezTo>
                      <a:pt x="20" y="130"/>
                      <a:pt x="15" y="135"/>
                      <a:pt x="11" y="139"/>
                    </a:cubicBezTo>
                    <a:cubicBezTo>
                      <a:pt x="11" y="139"/>
                      <a:pt x="11" y="139"/>
                      <a:pt x="11" y="139"/>
                    </a:cubicBezTo>
                    <a:cubicBezTo>
                      <a:pt x="12" y="141"/>
                      <a:pt x="15" y="158"/>
                      <a:pt x="18" y="160"/>
                    </a:cubicBezTo>
                    <a:cubicBezTo>
                      <a:pt x="21" y="162"/>
                      <a:pt x="20" y="179"/>
                      <a:pt x="19" y="181"/>
                    </a:cubicBezTo>
                    <a:cubicBezTo>
                      <a:pt x="19" y="182"/>
                      <a:pt x="21" y="194"/>
                      <a:pt x="21" y="194"/>
                    </a:cubicBezTo>
                    <a:cubicBezTo>
                      <a:pt x="21" y="194"/>
                      <a:pt x="25" y="193"/>
                      <a:pt x="29" y="193"/>
                    </a:cubicBezTo>
                    <a:cubicBezTo>
                      <a:pt x="29" y="191"/>
                      <a:pt x="29" y="189"/>
                      <a:pt x="30" y="187"/>
                    </a:cubicBezTo>
                    <a:cubicBezTo>
                      <a:pt x="30" y="182"/>
                      <a:pt x="26" y="186"/>
                      <a:pt x="25" y="183"/>
                    </a:cubicBezTo>
                    <a:cubicBezTo>
                      <a:pt x="24" y="180"/>
                      <a:pt x="33" y="174"/>
                      <a:pt x="43" y="170"/>
                    </a:cubicBezTo>
                    <a:cubicBezTo>
                      <a:pt x="52" y="167"/>
                      <a:pt x="56" y="165"/>
                      <a:pt x="57" y="161"/>
                    </a:cubicBezTo>
                    <a:cubicBezTo>
                      <a:pt x="58" y="158"/>
                      <a:pt x="57" y="149"/>
                      <a:pt x="58" y="145"/>
                    </a:cubicBezTo>
                    <a:cubicBezTo>
                      <a:pt x="59" y="141"/>
                      <a:pt x="57" y="139"/>
                      <a:pt x="56" y="131"/>
                    </a:cubicBezTo>
                    <a:cubicBezTo>
                      <a:pt x="55" y="122"/>
                      <a:pt x="52" y="121"/>
                      <a:pt x="51" y="116"/>
                    </a:cubicBezTo>
                    <a:cubicBezTo>
                      <a:pt x="49" y="112"/>
                      <a:pt x="50" y="108"/>
                      <a:pt x="52" y="108"/>
                    </a:cubicBezTo>
                    <a:cubicBezTo>
                      <a:pt x="55" y="108"/>
                      <a:pt x="55" y="106"/>
                      <a:pt x="58" y="102"/>
                    </a:cubicBezTo>
                    <a:cubicBezTo>
                      <a:pt x="60" y="97"/>
                      <a:pt x="63" y="99"/>
                      <a:pt x="67" y="96"/>
                    </a:cubicBezTo>
                    <a:cubicBezTo>
                      <a:pt x="72" y="93"/>
                      <a:pt x="72" y="88"/>
                      <a:pt x="79" y="83"/>
                    </a:cubicBezTo>
                    <a:cubicBezTo>
                      <a:pt x="86" y="77"/>
                      <a:pt x="94" y="78"/>
                      <a:pt x="101" y="73"/>
                    </a:cubicBezTo>
                    <a:cubicBezTo>
                      <a:pt x="108" y="69"/>
                      <a:pt x="120" y="53"/>
                      <a:pt x="119" y="50"/>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44" name="Freeform 168">
                <a:extLst>
                  <a:ext uri="{FF2B5EF4-FFF2-40B4-BE49-F238E27FC236}">
                    <a16:creationId xmlns:a16="http://schemas.microsoft.com/office/drawing/2014/main" id="{80737A89-C161-478E-BA66-FD2DDA670D5F}"/>
                  </a:ext>
                </a:extLst>
              </p:cNvPr>
              <p:cNvSpPr>
                <a:spLocks/>
              </p:cNvSpPr>
              <p:nvPr/>
            </p:nvSpPr>
            <p:spPr bwMode="auto">
              <a:xfrm>
                <a:off x="5037138" y="4138613"/>
                <a:ext cx="271463" cy="271463"/>
              </a:xfrm>
              <a:custGeom>
                <a:avLst/>
                <a:gdLst>
                  <a:gd name="T0" fmla="*/ 115 w 123"/>
                  <a:gd name="T1" fmla="*/ 99 h 124"/>
                  <a:gd name="T2" fmla="*/ 111 w 123"/>
                  <a:gd name="T3" fmla="*/ 88 h 124"/>
                  <a:gd name="T4" fmla="*/ 110 w 123"/>
                  <a:gd name="T5" fmla="*/ 78 h 124"/>
                  <a:gd name="T6" fmla="*/ 112 w 123"/>
                  <a:gd name="T7" fmla="*/ 70 h 124"/>
                  <a:gd name="T8" fmla="*/ 106 w 123"/>
                  <a:gd name="T9" fmla="*/ 60 h 124"/>
                  <a:gd name="T10" fmla="*/ 110 w 123"/>
                  <a:gd name="T11" fmla="*/ 43 h 124"/>
                  <a:gd name="T12" fmla="*/ 92 w 123"/>
                  <a:gd name="T13" fmla="*/ 30 h 124"/>
                  <a:gd name="T14" fmla="*/ 92 w 123"/>
                  <a:gd name="T15" fmla="*/ 23 h 124"/>
                  <a:gd name="T16" fmla="*/ 50 w 123"/>
                  <a:gd name="T17" fmla="*/ 0 h 124"/>
                  <a:gd name="T18" fmla="*/ 44 w 123"/>
                  <a:gd name="T19" fmla="*/ 11 h 124"/>
                  <a:gd name="T20" fmla="*/ 45 w 123"/>
                  <a:gd name="T21" fmla="*/ 18 h 124"/>
                  <a:gd name="T22" fmla="*/ 27 w 123"/>
                  <a:gd name="T23" fmla="*/ 17 h 124"/>
                  <a:gd name="T24" fmla="*/ 27 w 123"/>
                  <a:gd name="T25" fmla="*/ 0 h 124"/>
                  <a:gd name="T26" fmla="*/ 17 w 123"/>
                  <a:gd name="T27" fmla="*/ 0 h 124"/>
                  <a:gd name="T28" fmla="*/ 12 w 123"/>
                  <a:gd name="T29" fmla="*/ 2 h 124"/>
                  <a:gd name="T30" fmla="*/ 14 w 123"/>
                  <a:gd name="T31" fmla="*/ 7 h 124"/>
                  <a:gd name="T32" fmla="*/ 15 w 123"/>
                  <a:gd name="T33" fmla="*/ 14 h 124"/>
                  <a:gd name="T34" fmla="*/ 11 w 123"/>
                  <a:gd name="T35" fmla="*/ 16 h 124"/>
                  <a:gd name="T36" fmla="*/ 11 w 123"/>
                  <a:gd name="T37" fmla="*/ 22 h 124"/>
                  <a:gd name="T38" fmla="*/ 14 w 123"/>
                  <a:gd name="T39" fmla="*/ 24 h 124"/>
                  <a:gd name="T40" fmla="*/ 5 w 123"/>
                  <a:gd name="T41" fmla="*/ 37 h 124"/>
                  <a:gd name="T42" fmla="*/ 0 w 123"/>
                  <a:gd name="T43" fmla="*/ 40 h 124"/>
                  <a:gd name="T44" fmla="*/ 7 w 123"/>
                  <a:gd name="T45" fmla="*/ 62 h 124"/>
                  <a:gd name="T46" fmla="*/ 13 w 123"/>
                  <a:gd name="T47" fmla="*/ 76 h 124"/>
                  <a:gd name="T48" fmla="*/ 16 w 123"/>
                  <a:gd name="T49" fmla="*/ 85 h 124"/>
                  <a:gd name="T50" fmla="*/ 10 w 123"/>
                  <a:gd name="T51" fmla="*/ 81 h 124"/>
                  <a:gd name="T52" fmla="*/ 9 w 123"/>
                  <a:gd name="T53" fmla="*/ 82 h 124"/>
                  <a:gd name="T54" fmla="*/ 8 w 123"/>
                  <a:gd name="T55" fmla="*/ 83 h 124"/>
                  <a:gd name="T56" fmla="*/ 17 w 123"/>
                  <a:gd name="T57" fmla="*/ 88 h 124"/>
                  <a:gd name="T58" fmla="*/ 27 w 123"/>
                  <a:gd name="T59" fmla="*/ 92 h 124"/>
                  <a:gd name="T60" fmla="*/ 41 w 123"/>
                  <a:gd name="T61" fmla="*/ 98 h 124"/>
                  <a:gd name="T62" fmla="*/ 42 w 123"/>
                  <a:gd name="T63" fmla="*/ 99 h 124"/>
                  <a:gd name="T64" fmla="*/ 50 w 123"/>
                  <a:gd name="T65" fmla="*/ 99 h 124"/>
                  <a:gd name="T66" fmla="*/ 51 w 123"/>
                  <a:gd name="T67" fmla="*/ 98 h 124"/>
                  <a:gd name="T68" fmla="*/ 59 w 123"/>
                  <a:gd name="T69" fmla="*/ 121 h 124"/>
                  <a:gd name="T70" fmla="*/ 66 w 123"/>
                  <a:gd name="T71" fmla="*/ 122 h 124"/>
                  <a:gd name="T72" fmla="*/ 73 w 123"/>
                  <a:gd name="T73" fmla="*/ 121 h 124"/>
                  <a:gd name="T74" fmla="*/ 76 w 123"/>
                  <a:gd name="T75" fmla="*/ 124 h 124"/>
                  <a:gd name="T76" fmla="*/ 86 w 123"/>
                  <a:gd name="T77" fmla="*/ 123 h 124"/>
                  <a:gd name="T78" fmla="*/ 93 w 123"/>
                  <a:gd name="T79" fmla="*/ 122 h 124"/>
                  <a:gd name="T80" fmla="*/ 96 w 123"/>
                  <a:gd name="T81" fmla="*/ 118 h 124"/>
                  <a:gd name="T82" fmla="*/ 103 w 123"/>
                  <a:gd name="T83" fmla="*/ 118 h 124"/>
                  <a:gd name="T84" fmla="*/ 111 w 123"/>
                  <a:gd name="T85" fmla="*/ 116 h 124"/>
                  <a:gd name="T86" fmla="*/ 123 w 123"/>
                  <a:gd name="T87" fmla="*/ 109 h 124"/>
                  <a:gd name="T88" fmla="*/ 115 w 123"/>
                  <a:gd name="T89" fmla="*/ 9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3" h="124">
                    <a:moveTo>
                      <a:pt x="115" y="99"/>
                    </a:moveTo>
                    <a:cubicBezTo>
                      <a:pt x="115" y="92"/>
                      <a:pt x="111" y="92"/>
                      <a:pt x="111" y="88"/>
                    </a:cubicBezTo>
                    <a:cubicBezTo>
                      <a:pt x="111" y="83"/>
                      <a:pt x="111" y="79"/>
                      <a:pt x="110" y="78"/>
                    </a:cubicBezTo>
                    <a:cubicBezTo>
                      <a:pt x="108" y="78"/>
                      <a:pt x="109" y="74"/>
                      <a:pt x="112" y="70"/>
                    </a:cubicBezTo>
                    <a:cubicBezTo>
                      <a:pt x="114" y="66"/>
                      <a:pt x="107" y="65"/>
                      <a:pt x="106" y="60"/>
                    </a:cubicBezTo>
                    <a:cubicBezTo>
                      <a:pt x="105" y="58"/>
                      <a:pt x="107" y="51"/>
                      <a:pt x="110" y="43"/>
                    </a:cubicBezTo>
                    <a:cubicBezTo>
                      <a:pt x="101" y="37"/>
                      <a:pt x="92" y="30"/>
                      <a:pt x="92" y="30"/>
                    </a:cubicBezTo>
                    <a:cubicBezTo>
                      <a:pt x="92" y="23"/>
                      <a:pt x="92" y="23"/>
                      <a:pt x="92" y="23"/>
                    </a:cubicBezTo>
                    <a:cubicBezTo>
                      <a:pt x="50" y="0"/>
                      <a:pt x="50" y="0"/>
                      <a:pt x="50" y="0"/>
                    </a:cubicBezTo>
                    <a:cubicBezTo>
                      <a:pt x="49" y="5"/>
                      <a:pt x="47" y="10"/>
                      <a:pt x="44" y="11"/>
                    </a:cubicBezTo>
                    <a:cubicBezTo>
                      <a:pt x="41" y="12"/>
                      <a:pt x="49" y="17"/>
                      <a:pt x="45" y="18"/>
                    </a:cubicBezTo>
                    <a:cubicBezTo>
                      <a:pt x="41" y="19"/>
                      <a:pt x="33" y="14"/>
                      <a:pt x="27" y="17"/>
                    </a:cubicBezTo>
                    <a:cubicBezTo>
                      <a:pt x="23" y="19"/>
                      <a:pt x="23" y="9"/>
                      <a:pt x="27" y="0"/>
                    </a:cubicBezTo>
                    <a:cubicBezTo>
                      <a:pt x="17" y="0"/>
                      <a:pt x="17" y="0"/>
                      <a:pt x="17" y="0"/>
                    </a:cubicBezTo>
                    <a:cubicBezTo>
                      <a:pt x="17" y="0"/>
                      <a:pt x="15" y="1"/>
                      <a:pt x="12" y="2"/>
                    </a:cubicBezTo>
                    <a:cubicBezTo>
                      <a:pt x="14" y="7"/>
                      <a:pt x="14" y="7"/>
                      <a:pt x="14" y="7"/>
                    </a:cubicBezTo>
                    <a:cubicBezTo>
                      <a:pt x="14" y="7"/>
                      <a:pt x="16" y="11"/>
                      <a:pt x="15" y="14"/>
                    </a:cubicBezTo>
                    <a:cubicBezTo>
                      <a:pt x="15" y="16"/>
                      <a:pt x="13" y="16"/>
                      <a:pt x="11" y="16"/>
                    </a:cubicBezTo>
                    <a:cubicBezTo>
                      <a:pt x="12" y="20"/>
                      <a:pt x="11" y="22"/>
                      <a:pt x="11" y="22"/>
                    </a:cubicBezTo>
                    <a:cubicBezTo>
                      <a:pt x="14" y="24"/>
                      <a:pt x="14" y="24"/>
                      <a:pt x="14" y="24"/>
                    </a:cubicBezTo>
                    <a:cubicBezTo>
                      <a:pt x="14" y="24"/>
                      <a:pt x="8" y="36"/>
                      <a:pt x="5" y="37"/>
                    </a:cubicBezTo>
                    <a:cubicBezTo>
                      <a:pt x="4" y="38"/>
                      <a:pt x="2" y="39"/>
                      <a:pt x="0" y="40"/>
                    </a:cubicBezTo>
                    <a:cubicBezTo>
                      <a:pt x="2" y="49"/>
                      <a:pt x="4" y="59"/>
                      <a:pt x="7" y="62"/>
                    </a:cubicBezTo>
                    <a:cubicBezTo>
                      <a:pt x="13" y="67"/>
                      <a:pt x="12" y="73"/>
                      <a:pt x="13" y="76"/>
                    </a:cubicBezTo>
                    <a:cubicBezTo>
                      <a:pt x="14" y="80"/>
                      <a:pt x="19" y="84"/>
                      <a:pt x="16" y="85"/>
                    </a:cubicBezTo>
                    <a:cubicBezTo>
                      <a:pt x="14" y="86"/>
                      <a:pt x="12" y="84"/>
                      <a:pt x="10" y="81"/>
                    </a:cubicBezTo>
                    <a:cubicBezTo>
                      <a:pt x="9" y="81"/>
                      <a:pt x="9" y="82"/>
                      <a:pt x="9" y="82"/>
                    </a:cubicBezTo>
                    <a:cubicBezTo>
                      <a:pt x="9" y="83"/>
                      <a:pt x="9" y="83"/>
                      <a:pt x="8" y="83"/>
                    </a:cubicBezTo>
                    <a:cubicBezTo>
                      <a:pt x="11" y="85"/>
                      <a:pt x="15" y="88"/>
                      <a:pt x="17" y="88"/>
                    </a:cubicBezTo>
                    <a:cubicBezTo>
                      <a:pt x="19" y="88"/>
                      <a:pt x="24" y="91"/>
                      <a:pt x="27" y="92"/>
                    </a:cubicBezTo>
                    <a:cubicBezTo>
                      <a:pt x="30" y="92"/>
                      <a:pt x="40" y="96"/>
                      <a:pt x="41" y="98"/>
                    </a:cubicBezTo>
                    <a:cubicBezTo>
                      <a:pt x="42" y="98"/>
                      <a:pt x="42" y="99"/>
                      <a:pt x="42" y="99"/>
                    </a:cubicBezTo>
                    <a:cubicBezTo>
                      <a:pt x="45" y="99"/>
                      <a:pt x="48" y="99"/>
                      <a:pt x="50" y="99"/>
                    </a:cubicBezTo>
                    <a:cubicBezTo>
                      <a:pt x="50" y="99"/>
                      <a:pt x="51" y="98"/>
                      <a:pt x="51" y="98"/>
                    </a:cubicBezTo>
                    <a:cubicBezTo>
                      <a:pt x="55" y="98"/>
                      <a:pt x="60" y="113"/>
                      <a:pt x="59" y="121"/>
                    </a:cubicBezTo>
                    <a:cubicBezTo>
                      <a:pt x="62" y="122"/>
                      <a:pt x="65" y="122"/>
                      <a:pt x="66" y="122"/>
                    </a:cubicBezTo>
                    <a:cubicBezTo>
                      <a:pt x="68" y="122"/>
                      <a:pt x="70" y="120"/>
                      <a:pt x="73" y="121"/>
                    </a:cubicBezTo>
                    <a:cubicBezTo>
                      <a:pt x="76" y="122"/>
                      <a:pt x="74" y="124"/>
                      <a:pt x="76" y="124"/>
                    </a:cubicBezTo>
                    <a:cubicBezTo>
                      <a:pt x="79" y="124"/>
                      <a:pt x="84" y="122"/>
                      <a:pt x="86" y="123"/>
                    </a:cubicBezTo>
                    <a:cubicBezTo>
                      <a:pt x="88" y="123"/>
                      <a:pt x="92" y="124"/>
                      <a:pt x="93" y="122"/>
                    </a:cubicBezTo>
                    <a:cubicBezTo>
                      <a:pt x="93" y="120"/>
                      <a:pt x="94" y="117"/>
                      <a:pt x="96" y="118"/>
                    </a:cubicBezTo>
                    <a:cubicBezTo>
                      <a:pt x="99" y="118"/>
                      <a:pt x="100" y="120"/>
                      <a:pt x="103" y="118"/>
                    </a:cubicBezTo>
                    <a:cubicBezTo>
                      <a:pt x="106" y="116"/>
                      <a:pt x="110" y="118"/>
                      <a:pt x="111" y="116"/>
                    </a:cubicBezTo>
                    <a:cubicBezTo>
                      <a:pt x="111" y="115"/>
                      <a:pt x="117" y="112"/>
                      <a:pt x="123" y="109"/>
                    </a:cubicBezTo>
                    <a:cubicBezTo>
                      <a:pt x="122" y="103"/>
                      <a:pt x="115" y="106"/>
                      <a:pt x="115" y="99"/>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45" name="Freeform 169">
                <a:extLst>
                  <a:ext uri="{FF2B5EF4-FFF2-40B4-BE49-F238E27FC236}">
                    <a16:creationId xmlns:a16="http://schemas.microsoft.com/office/drawing/2014/main" id="{38D6B700-F3C7-4872-A35A-264A6E1445EF}"/>
                  </a:ext>
                </a:extLst>
              </p:cNvPr>
              <p:cNvSpPr>
                <a:spLocks/>
              </p:cNvSpPr>
              <p:nvPr/>
            </p:nvSpPr>
            <p:spPr bwMode="auto">
              <a:xfrm>
                <a:off x="5116513" y="4354513"/>
                <a:ext cx="84137" cy="192087"/>
              </a:xfrm>
              <a:custGeom>
                <a:avLst/>
                <a:gdLst>
                  <a:gd name="T0" fmla="*/ 35 w 38"/>
                  <a:gd name="T1" fmla="*/ 57 h 87"/>
                  <a:gd name="T2" fmla="*/ 28 w 38"/>
                  <a:gd name="T3" fmla="*/ 50 h 87"/>
                  <a:gd name="T4" fmla="*/ 27 w 38"/>
                  <a:gd name="T5" fmla="*/ 52 h 87"/>
                  <a:gd name="T6" fmla="*/ 15 w 38"/>
                  <a:gd name="T7" fmla="*/ 35 h 87"/>
                  <a:gd name="T8" fmla="*/ 16 w 38"/>
                  <a:gd name="T9" fmla="*/ 15 h 87"/>
                  <a:gd name="T10" fmla="*/ 14 w 38"/>
                  <a:gd name="T11" fmla="*/ 0 h 87"/>
                  <a:gd name="T12" fmla="*/ 6 w 38"/>
                  <a:gd name="T13" fmla="*/ 0 h 87"/>
                  <a:gd name="T14" fmla="*/ 11 w 38"/>
                  <a:gd name="T15" fmla="*/ 11 h 87"/>
                  <a:gd name="T16" fmla="*/ 7 w 38"/>
                  <a:gd name="T17" fmla="*/ 13 h 87"/>
                  <a:gd name="T18" fmla="*/ 7 w 38"/>
                  <a:gd name="T19" fmla="*/ 32 h 87"/>
                  <a:gd name="T20" fmla="*/ 2 w 38"/>
                  <a:gd name="T21" fmla="*/ 35 h 87"/>
                  <a:gd name="T22" fmla="*/ 1 w 38"/>
                  <a:gd name="T23" fmla="*/ 46 h 87"/>
                  <a:gd name="T24" fmla="*/ 3 w 38"/>
                  <a:gd name="T25" fmla="*/ 51 h 87"/>
                  <a:gd name="T26" fmla="*/ 3 w 38"/>
                  <a:gd name="T27" fmla="*/ 51 h 87"/>
                  <a:gd name="T28" fmla="*/ 11 w 38"/>
                  <a:gd name="T29" fmla="*/ 56 h 87"/>
                  <a:gd name="T30" fmla="*/ 20 w 38"/>
                  <a:gd name="T31" fmla="*/ 57 h 87"/>
                  <a:gd name="T32" fmla="*/ 17 w 38"/>
                  <a:gd name="T33" fmla="*/ 72 h 87"/>
                  <a:gd name="T34" fmla="*/ 28 w 38"/>
                  <a:gd name="T35" fmla="*/ 86 h 87"/>
                  <a:gd name="T36" fmla="*/ 29 w 38"/>
                  <a:gd name="T37" fmla="*/ 75 h 87"/>
                  <a:gd name="T38" fmla="*/ 35 w 38"/>
                  <a:gd name="T39" fmla="*/ 68 h 87"/>
                  <a:gd name="T40" fmla="*/ 35 w 38"/>
                  <a:gd name="T41"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87">
                    <a:moveTo>
                      <a:pt x="35" y="57"/>
                    </a:moveTo>
                    <a:cubicBezTo>
                      <a:pt x="33" y="55"/>
                      <a:pt x="30" y="52"/>
                      <a:pt x="28" y="50"/>
                    </a:cubicBezTo>
                    <a:cubicBezTo>
                      <a:pt x="28" y="51"/>
                      <a:pt x="28" y="51"/>
                      <a:pt x="27" y="52"/>
                    </a:cubicBezTo>
                    <a:cubicBezTo>
                      <a:pt x="24" y="56"/>
                      <a:pt x="16" y="43"/>
                      <a:pt x="15" y="35"/>
                    </a:cubicBezTo>
                    <a:cubicBezTo>
                      <a:pt x="14" y="26"/>
                      <a:pt x="20" y="22"/>
                      <a:pt x="16" y="15"/>
                    </a:cubicBezTo>
                    <a:cubicBezTo>
                      <a:pt x="13" y="8"/>
                      <a:pt x="12" y="2"/>
                      <a:pt x="14" y="0"/>
                    </a:cubicBezTo>
                    <a:cubicBezTo>
                      <a:pt x="12" y="0"/>
                      <a:pt x="9" y="0"/>
                      <a:pt x="6" y="0"/>
                    </a:cubicBezTo>
                    <a:cubicBezTo>
                      <a:pt x="8" y="3"/>
                      <a:pt x="11" y="9"/>
                      <a:pt x="11" y="11"/>
                    </a:cubicBezTo>
                    <a:cubicBezTo>
                      <a:pt x="11" y="13"/>
                      <a:pt x="8" y="10"/>
                      <a:pt x="7" y="13"/>
                    </a:cubicBezTo>
                    <a:cubicBezTo>
                      <a:pt x="5" y="16"/>
                      <a:pt x="5" y="29"/>
                      <a:pt x="7" y="32"/>
                    </a:cubicBezTo>
                    <a:cubicBezTo>
                      <a:pt x="9" y="34"/>
                      <a:pt x="2" y="32"/>
                      <a:pt x="2" y="35"/>
                    </a:cubicBezTo>
                    <a:cubicBezTo>
                      <a:pt x="2" y="37"/>
                      <a:pt x="2" y="45"/>
                      <a:pt x="1" y="46"/>
                    </a:cubicBezTo>
                    <a:cubicBezTo>
                      <a:pt x="0" y="46"/>
                      <a:pt x="1" y="48"/>
                      <a:pt x="3" y="51"/>
                    </a:cubicBezTo>
                    <a:cubicBezTo>
                      <a:pt x="3" y="51"/>
                      <a:pt x="3" y="51"/>
                      <a:pt x="3" y="51"/>
                    </a:cubicBezTo>
                    <a:cubicBezTo>
                      <a:pt x="4" y="51"/>
                      <a:pt x="9" y="56"/>
                      <a:pt x="11" y="56"/>
                    </a:cubicBezTo>
                    <a:cubicBezTo>
                      <a:pt x="13" y="56"/>
                      <a:pt x="19" y="53"/>
                      <a:pt x="20" y="57"/>
                    </a:cubicBezTo>
                    <a:cubicBezTo>
                      <a:pt x="21" y="62"/>
                      <a:pt x="17" y="70"/>
                      <a:pt x="17" y="72"/>
                    </a:cubicBezTo>
                    <a:cubicBezTo>
                      <a:pt x="18" y="74"/>
                      <a:pt x="27" y="87"/>
                      <a:pt x="28" y="86"/>
                    </a:cubicBezTo>
                    <a:cubicBezTo>
                      <a:pt x="28" y="84"/>
                      <a:pt x="26" y="78"/>
                      <a:pt x="29" y="75"/>
                    </a:cubicBezTo>
                    <a:cubicBezTo>
                      <a:pt x="32" y="73"/>
                      <a:pt x="35" y="76"/>
                      <a:pt x="35" y="68"/>
                    </a:cubicBezTo>
                    <a:cubicBezTo>
                      <a:pt x="35" y="60"/>
                      <a:pt x="38" y="60"/>
                      <a:pt x="35" y="57"/>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46" name="Freeform 170">
                <a:extLst>
                  <a:ext uri="{FF2B5EF4-FFF2-40B4-BE49-F238E27FC236}">
                    <a16:creationId xmlns:a16="http://schemas.microsoft.com/office/drawing/2014/main" id="{F73AC52C-9151-4C57-AC3A-FD3D3F205480}"/>
                  </a:ext>
                </a:extLst>
              </p:cNvPr>
              <p:cNvSpPr>
                <a:spLocks/>
              </p:cNvSpPr>
              <p:nvPr/>
            </p:nvSpPr>
            <p:spPr bwMode="auto">
              <a:xfrm>
                <a:off x="8366124" y="4632325"/>
                <a:ext cx="80962" cy="63500"/>
              </a:xfrm>
              <a:custGeom>
                <a:avLst/>
                <a:gdLst>
                  <a:gd name="T0" fmla="*/ 1 w 37"/>
                  <a:gd name="T1" fmla="*/ 4 h 29"/>
                  <a:gd name="T2" fmla="*/ 33 w 37"/>
                  <a:gd name="T3" fmla="*/ 27 h 29"/>
                  <a:gd name="T4" fmla="*/ 1 w 37"/>
                  <a:gd name="T5" fmla="*/ 4 h 29"/>
                </a:gdLst>
                <a:ahLst/>
                <a:cxnLst>
                  <a:cxn ang="0">
                    <a:pos x="T0" y="T1"/>
                  </a:cxn>
                  <a:cxn ang="0">
                    <a:pos x="T2" y="T3"/>
                  </a:cxn>
                  <a:cxn ang="0">
                    <a:pos x="T4" y="T5"/>
                  </a:cxn>
                </a:cxnLst>
                <a:rect l="0" t="0" r="r" b="b"/>
                <a:pathLst>
                  <a:path w="37" h="29">
                    <a:moveTo>
                      <a:pt x="1" y="4"/>
                    </a:moveTo>
                    <a:cubicBezTo>
                      <a:pt x="0" y="0"/>
                      <a:pt x="37" y="24"/>
                      <a:pt x="33" y="27"/>
                    </a:cubicBezTo>
                    <a:cubicBezTo>
                      <a:pt x="29" y="29"/>
                      <a:pt x="1" y="8"/>
                      <a:pt x="1" y="4"/>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47" name="Freeform 171">
                <a:extLst>
                  <a:ext uri="{FF2B5EF4-FFF2-40B4-BE49-F238E27FC236}">
                    <a16:creationId xmlns:a16="http://schemas.microsoft.com/office/drawing/2014/main" id="{A37A4F72-5AF8-4296-9393-029BAB67B197}"/>
                  </a:ext>
                </a:extLst>
              </p:cNvPr>
              <p:cNvSpPr>
                <a:spLocks/>
              </p:cNvSpPr>
              <p:nvPr/>
            </p:nvSpPr>
            <p:spPr bwMode="auto">
              <a:xfrm>
                <a:off x="5997575" y="3035300"/>
                <a:ext cx="188912" cy="128588"/>
              </a:xfrm>
              <a:custGeom>
                <a:avLst/>
                <a:gdLst>
                  <a:gd name="T0" fmla="*/ 70 w 86"/>
                  <a:gd name="T1" fmla="*/ 47 h 58"/>
                  <a:gd name="T2" fmla="*/ 75 w 86"/>
                  <a:gd name="T3" fmla="*/ 50 h 58"/>
                  <a:gd name="T4" fmla="*/ 82 w 86"/>
                  <a:gd name="T5" fmla="*/ 52 h 58"/>
                  <a:gd name="T6" fmla="*/ 86 w 86"/>
                  <a:gd name="T7" fmla="*/ 52 h 58"/>
                  <a:gd name="T8" fmla="*/ 84 w 86"/>
                  <a:gd name="T9" fmla="*/ 37 h 58"/>
                  <a:gd name="T10" fmla="*/ 73 w 86"/>
                  <a:gd name="T11" fmla="*/ 30 h 58"/>
                  <a:gd name="T12" fmla="*/ 71 w 86"/>
                  <a:gd name="T13" fmla="*/ 20 h 58"/>
                  <a:gd name="T14" fmla="*/ 56 w 86"/>
                  <a:gd name="T15" fmla="*/ 21 h 58"/>
                  <a:gd name="T16" fmla="*/ 47 w 86"/>
                  <a:gd name="T17" fmla="*/ 19 h 58"/>
                  <a:gd name="T18" fmla="*/ 37 w 86"/>
                  <a:gd name="T19" fmla="*/ 18 h 58"/>
                  <a:gd name="T20" fmla="*/ 21 w 86"/>
                  <a:gd name="T21" fmla="*/ 17 h 58"/>
                  <a:gd name="T22" fmla="*/ 29 w 86"/>
                  <a:gd name="T23" fmla="*/ 10 h 58"/>
                  <a:gd name="T24" fmla="*/ 32 w 86"/>
                  <a:gd name="T25" fmla="*/ 10 h 58"/>
                  <a:gd name="T26" fmla="*/ 36 w 86"/>
                  <a:gd name="T27" fmla="*/ 1 h 58"/>
                  <a:gd name="T28" fmla="*/ 29 w 86"/>
                  <a:gd name="T29" fmla="*/ 3 h 58"/>
                  <a:gd name="T30" fmla="*/ 20 w 86"/>
                  <a:gd name="T31" fmla="*/ 5 h 58"/>
                  <a:gd name="T32" fmla="*/ 15 w 86"/>
                  <a:gd name="T33" fmla="*/ 11 h 58"/>
                  <a:gd name="T34" fmla="*/ 11 w 86"/>
                  <a:gd name="T35" fmla="*/ 17 h 58"/>
                  <a:gd name="T36" fmla="*/ 0 w 86"/>
                  <a:gd name="T37" fmla="*/ 21 h 58"/>
                  <a:gd name="T38" fmla="*/ 7 w 86"/>
                  <a:gd name="T39" fmla="*/ 30 h 58"/>
                  <a:gd name="T40" fmla="*/ 9 w 86"/>
                  <a:gd name="T41" fmla="*/ 40 h 58"/>
                  <a:gd name="T42" fmla="*/ 4 w 86"/>
                  <a:gd name="T43" fmla="*/ 52 h 58"/>
                  <a:gd name="T44" fmla="*/ 9 w 86"/>
                  <a:gd name="T45" fmla="*/ 52 h 58"/>
                  <a:gd name="T46" fmla="*/ 21 w 86"/>
                  <a:gd name="T47" fmla="*/ 49 h 58"/>
                  <a:gd name="T48" fmla="*/ 31 w 86"/>
                  <a:gd name="T49" fmla="*/ 44 h 58"/>
                  <a:gd name="T50" fmla="*/ 42 w 86"/>
                  <a:gd name="T51" fmla="*/ 34 h 58"/>
                  <a:gd name="T52" fmla="*/ 46 w 86"/>
                  <a:gd name="T53" fmla="*/ 43 h 58"/>
                  <a:gd name="T54" fmla="*/ 47 w 86"/>
                  <a:gd name="T55" fmla="*/ 57 h 58"/>
                  <a:gd name="T56" fmla="*/ 52 w 86"/>
                  <a:gd name="T57" fmla="*/ 57 h 58"/>
                  <a:gd name="T58" fmla="*/ 58 w 86"/>
                  <a:gd name="T59" fmla="*/ 55 h 58"/>
                  <a:gd name="T60" fmla="*/ 70 w 86"/>
                  <a:gd name="T61" fmla="*/ 4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8">
                    <a:moveTo>
                      <a:pt x="70" y="47"/>
                    </a:moveTo>
                    <a:cubicBezTo>
                      <a:pt x="73" y="48"/>
                      <a:pt x="72" y="50"/>
                      <a:pt x="75" y="50"/>
                    </a:cubicBezTo>
                    <a:cubicBezTo>
                      <a:pt x="76" y="50"/>
                      <a:pt x="80" y="51"/>
                      <a:pt x="82" y="52"/>
                    </a:cubicBezTo>
                    <a:cubicBezTo>
                      <a:pt x="84" y="52"/>
                      <a:pt x="86" y="52"/>
                      <a:pt x="86" y="52"/>
                    </a:cubicBezTo>
                    <a:cubicBezTo>
                      <a:pt x="86" y="52"/>
                      <a:pt x="84" y="40"/>
                      <a:pt x="84" y="37"/>
                    </a:cubicBezTo>
                    <a:cubicBezTo>
                      <a:pt x="83" y="33"/>
                      <a:pt x="73" y="30"/>
                      <a:pt x="73" y="30"/>
                    </a:cubicBezTo>
                    <a:cubicBezTo>
                      <a:pt x="71" y="20"/>
                      <a:pt x="71" y="20"/>
                      <a:pt x="71" y="20"/>
                    </a:cubicBezTo>
                    <a:cubicBezTo>
                      <a:pt x="71" y="20"/>
                      <a:pt x="59" y="22"/>
                      <a:pt x="56" y="21"/>
                    </a:cubicBezTo>
                    <a:cubicBezTo>
                      <a:pt x="54" y="20"/>
                      <a:pt x="49" y="22"/>
                      <a:pt x="47" y="19"/>
                    </a:cubicBezTo>
                    <a:cubicBezTo>
                      <a:pt x="45" y="16"/>
                      <a:pt x="41" y="21"/>
                      <a:pt x="37" y="18"/>
                    </a:cubicBezTo>
                    <a:cubicBezTo>
                      <a:pt x="33" y="16"/>
                      <a:pt x="21" y="19"/>
                      <a:pt x="21" y="17"/>
                    </a:cubicBezTo>
                    <a:cubicBezTo>
                      <a:pt x="20" y="15"/>
                      <a:pt x="26" y="10"/>
                      <a:pt x="29" y="10"/>
                    </a:cubicBezTo>
                    <a:cubicBezTo>
                      <a:pt x="29" y="11"/>
                      <a:pt x="31" y="11"/>
                      <a:pt x="32" y="10"/>
                    </a:cubicBezTo>
                    <a:cubicBezTo>
                      <a:pt x="34" y="8"/>
                      <a:pt x="37" y="3"/>
                      <a:pt x="36" y="1"/>
                    </a:cubicBezTo>
                    <a:cubicBezTo>
                      <a:pt x="35" y="0"/>
                      <a:pt x="31" y="1"/>
                      <a:pt x="29" y="3"/>
                    </a:cubicBezTo>
                    <a:cubicBezTo>
                      <a:pt x="26" y="5"/>
                      <a:pt x="21" y="2"/>
                      <a:pt x="20" y="5"/>
                    </a:cubicBezTo>
                    <a:cubicBezTo>
                      <a:pt x="19" y="8"/>
                      <a:pt x="18" y="11"/>
                      <a:pt x="15" y="11"/>
                    </a:cubicBezTo>
                    <a:cubicBezTo>
                      <a:pt x="12" y="11"/>
                      <a:pt x="14" y="16"/>
                      <a:pt x="11" y="17"/>
                    </a:cubicBezTo>
                    <a:cubicBezTo>
                      <a:pt x="8" y="19"/>
                      <a:pt x="1" y="18"/>
                      <a:pt x="0" y="21"/>
                    </a:cubicBezTo>
                    <a:cubicBezTo>
                      <a:pt x="0" y="24"/>
                      <a:pt x="8" y="26"/>
                      <a:pt x="7" y="30"/>
                    </a:cubicBezTo>
                    <a:cubicBezTo>
                      <a:pt x="7" y="34"/>
                      <a:pt x="12" y="38"/>
                      <a:pt x="9" y="40"/>
                    </a:cubicBezTo>
                    <a:cubicBezTo>
                      <a:pt x="6" y="42"/>
                      <a:pt x="4" y="45"/>
                      <a:pt x="4" y="52"/>
                    </a:cubicBezTo>
                    <a:cubicBezTo>
                      <a:pt x="6" y="53"/>
                      <a:pt x="8" y="54"/>
                      <a:pt x="9" y="52"/>
                    </a:cubicBezTo>
                    <a:cubicBezTo>
                      <a:pt x="11" y="49"/>
                      <a:pt x="21" y="52"/>
                      <a:pt x="21" y="49"/>
                    </a:cubicBezTo>
                    <a:cubicBezTo>
                      <a:pt x="21" y="46"/>
                      <a:pt x="31" y="47"/>
                      <a:pt x="31" y="44"/>
                    </a:cubicBezTo>
                    <a:cubicBezTo>
                      <a:pt x="31" y="41"/>
                      <a:pt x="38" y="34"/>
                      <a:pt x="42" y="34"/>
                    </a:cubicBezTo>
                    <a:cubicBezTo>
                      <a:pt x="46" y="34"/>
                      <a:pt x="41" y="41"/>
                      <a:pt x="46" y="43"/>
                    </a:cubicBezTo>
                    <a:cubicBezTo>
                      <a:pt x="51" y="46"/>
                      <a:pt x="44" y="54"/>
                      <a:pt x="47" y="57"/>
                    </a:cubicBezTo>
                    <a:cubicBezTo>
                      <a:pt x="48" y="58"/>
                      <a:pt x="49" y="58"/>
                      <a:pt x="52" y="57"/>
                    </a:cubicBezTo>
                    <a:cubicBezTo>
                      <a:pt x="54" y="56"/>
                      <a:pt x="56" y="56"/>
                      <a:pt x="58" y="55"/>
                    </a:cubicBezTo>
                    <a:cubicBezTo>
                      <a:pt x="62" y="51"/>
                      <a:pt x="68" y="46"/>
                      <a:pt x="70" y="47"/>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48" name="Freeform 172">
                <a:extLst>
                  <a:ext uri="{FF2B5EF4-FFF2-40B4-BE49-F238E27FC236}">
                    <a16:creationId xmlns:a16="http://schemas.microsoft.com/office/drawing/2014/main" id="{6523C944-6A8E-4C3E-A97D-0D5DC32925C4}"/>
                  </a:ext>
                </a:extLst>
              </p:cNvPr>
              <p:cNvSpPr>
                <a:spLocks/>
              </p:cNvSpPr>
              <p:nvPr/>
            </p:nvSpPr>
            <p:spPr bwMode="auto">
              <a:xfrm>
                <a:off x="2370138" y="3468688"/>
                <a:ext cx="20637" cy="46037"/>
              </a:xfrm>
              <a:custGeom>
                <a:avLst/>
                <a:gdLst>
                  <a:gd name="T0" fmla="*/ 8 w 9"/>
                  <a:gd name="T1" fmla="*/ 20 h 21"/>
                  <a:gd name="T2" fmla="*/ 3 w 9"/>
                  <a:gd name="T3" fmla="*/ 15 h 21"/>
                  <a:gd name="T4" fmla="*/ 0 w 9"/>
                  <a:gd name="T5" fmla="*/ 7 h 21"/>
                  <a:gd name="T6" fmla="*/ 4 w 9"/>
                  <a:gd name="T7" fmla="*/ 4 h 21"/>
                  <a:gd name="T8" fmla="*/ 5 w 9"/>
                  <a:gd name="T9" fmla="*/ 13 h 21"/>
                  <a:gd name="T10" fmla="*/ 8 w 9"/>
                  <a:gd name="T11" fmla="*/ 20 h 21"/>
                </a:gdLst>
                <a:ahLst/>
                <a:cxnLst>
                  <a:cxn ang="0">
                    <a:pos x="T0" y="T1"/>
                  </a:cxn>
                  <a:cxn ang="0">
                    <a:pos x="T2" y="T3"/>
                  </a:cxn>
                  <a:cxn ang="0">
                    <a:pos x="T4" y="T5"/>
                  </a:cxn>
                  <a:cxn ang="0">
                    <a:pos x="T6" y="T7"/>
                  </a:cxn>
                  <a:cxn ang="0">
                    <a:pos x="T8" y="T9"/>
                  </a:cxn>
                  <a:cxn ang="0">
                    <a:pos x="T10" y="T11"/>
                  </a:cxn>
                </a:cxnLst>
                <a:rect l="0" t="0" r="r" b="b"/>
                <a:pathLst>
                  <a:path w="9" h="21">
                    <a:moveTo>
                      <a:pt x="8" y="20"/>
                    </a:moveTo>
                    <a:cubicBezTo>
                      <a:pt x="7" y="21"/>
                      <a:pt x="4" y="18"/>
                      <a:pt x="3" y="15"/>
                    </a:cubicBezTo>
                    <a:cubicBezTo>
                      <a:pt x="3" y="12"/>
                      <a:pt x="0" y="12"/>
                      <a:pt x="0" y="7"/>
                    </a:cubicBezTo>
                    <a:cubicBezTo>
                      <a:pt x="0" y="3"/>
                      <a:pt x="1" y="0"/>
                      <a:pt x="4" y="4"/>
                    </a:cubicBezTo>
                    <a:cubicBezTo>
                      <a:pt x="6" y="8"/>
                      <a:pt x="4" y="11"/>
                      <a:pt x="5" y="13"/>
                    </a:cubicBezTo>
                    <a:cubicBezTo>
                      <a:pt x="5" y="15"/>
                      <a:pt x="9" y="17"/>
                      <a:pt x="8" y="20"/>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49" name="Freeform 173">
                <a:extLst>
                  <a:ext uri="{FF2B5EF4-FFF2-40B4-BE49-F238E27FC236}">
                    <a16:creationId xmlns:a16="http://schemas.microsoft.com/office/drawing/2014/main" id="{A15B87D0-0D35-4042-A491-103D5C6F5D54}"/>
                  </a:ext>
                </a:extLst>
              </p:cNvPr>
              <p:cNvSpPr>
                <a:spLocks/>
              </p:cNvSpPr>
              <p:nvPr/>
            </p:nvSpPr>
            <p:spPr bwMode="auto">
              <a:xfrm>
                <a:off x="2776538" y="3843337"/>
                <a:ext cx="31750" cy="23812"/>
              </a:xfrm>
              <a:custGeom>
                <a:avLst/>
                <a:gdLst>
                  <a:gd name="T0" fmla="*/ 3 w 14"/>
                  <a:gd name="T1" fmla="*/ 10 h 11"/>
                  <a:gd name="T2" fmla="*/ 3 w 14"/>
                  <a:gd name="T3" fmla="*/ 5 h 11"/>
                  <a:gd name="T4" fmla="*/ 11 w 14"/>
                  <a:gd name="T5" fmla="*/ 2 h 11"/>
                  <a:gd name="T6" fmla="*/ 12 w 14"/>
                  <a:gd name="T7" fmla="*/ 9 h 11"/>
                  <a:gd name="T8" fmla="*/ 3 w 14"/>
                  <a:gd name="T9" fmla="*/ 10 h 11"/>
                </a:gdLst>
                <a:ahLst/>
                <a:cxnLst>
                  <a:cxn ang="0">
                    <a:pos x="T0" y="T1"/>
                  </a:cxn>
                  <a:cxn ang="0">
                    <a:pos x="T2" y="T3"/>
                  </a:cxn>
                  <a:cxn ang="0">
                    <a:pos x="T4" y="T5"/>
                  </a:cxn>
                  <a:cxn ang="0">
                    <a:pos x="T6" y="T7"/>
                  </a:cxn>
                  <a:cxn ang="0">
                    <a:pos x="T8" y="T9"/>
                  </a:cxn>
                </a:cxnLst>
                <a:rect l="0" t="0" r="r" b="b"/>
                <a:pathLst>
                  <a:path w="14" h="11">
                    <a:moveTo>
                      <a:pt x="3" y="10"/>
                    </a:moveTo>
                    <a:cubicBezTo>
                      <a:pt x="2" y="9"/>
                      <a:pt x="5" y="6"/>
                      <a:pt x="3" y="5"/>
                    </a:cubicBezTo>
                    <a:cubicBezTo>
                      <a:pt x="0" y="3"/>
                      <a:pt x="8" y="0"/>
                      <a:pt x="11" y="2"/>
                    </a:cubicBezTo>
                    <a:cubicBezTo>
                      <a:pt x="14" y="5"/>
                      <a:pt x="14" y="8"/>
                      <a:pt x="12" y="9"/>
                    </a:cubicBezTo>
                    <a:cubicBezTo>
                      <a:pt x="9" y="10"/>
                      <a:pt x="4" y="11"/>
                      <a:pt x="3" y="10"/>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50" name="Freeform 174">
                <a:extLst>
                  <a:ext uri="{FF2B5EF4-FFF2-40B4-BE49-F238E27FC236}">
                    <a16:creationId xmlns:a16="http://schemas.microsoft.com/office/drawing/2014/main" id="{B124284C-C5EE-40C1-B013-C6F0E9DF5BBF}"/>
                  </a:ext>
                </a:extLst>
              </p:cNvPr>
              <p:cNvSpPr>
                <a:spLocks/>
              </p:cNvSpPr>
              <p:nvPr/>
            </p:nvSpPr>
            <p:spPr bwMode="auto">
              <a:xfrm>
                <a:off x="5386389" y="3022600"/>
                <a:ext cx="84137" cy="69850"/>
              </a:xfrm>
              <a:custGeom>
                <a:avLst/>
                <a:gdLst>
                  <a:gd name="T0" fmla="*/ 36 w 38"/>
                  <a:gd name="T1" fmla="*/ 25 h 32"/>
                  <a:gd name="T2" fmla="*/ 29 w 38"/>
                  <a:gd name="T3" fmla="*/ 17 h 32"/>
                  <a:gd name="T4" fmla="*/ 25 w 38"/>
                  <a:gd name="T5" fmla="*/ 8 h 32"/>
                  <a:gd name="T6" fmla="*/ 21 w 38"/>
                  <a:gd name="T7" fmla="*/ 1 h 32"/>
                  <a:gd name="T8" fmla="*/ 11 w 38"/>
                  <a:gd name="T9" fmla="*/ 0 h 32"/>
                  <a:gd name="T10" fmla="*/ 0 w 38"/>
                  <a:gd name="T11" fmla="*/ 2 h 32"/>
                  <a:gd name="T12" fmla="*/ 3 w 38"/>
                  <a:gd name="T13" fmla="*/ 11 h 32"/>
                  <a:gd name="T14" fmla="*/ 11 w 38"/>
                  <a:gd name="T15" fmla="*/ 15 h 32"/>
                  <a:gd name="T16" fmla="*/ 13 w 38"/>
                  <a:gd name="T17" fmla="*/ 19 h 32"/>
                  <a:gd name="T18" fmla="*/ 14 w 38"/>
                  <a:gd name="T19" fmla="*/ 19 h 32"/>
                  <a:gd name="T20" fmla="*/ 17 w 38"/>
                  <a:gd name="T21" fmla="*/ 22 h 32"/>
                  <a:gd name="T22" fmla="*/ 23 w 38"/>
                  <a:gd name="T23" fmla="*/ 24 h 32"/>
                  <a:gd name="T24" fmla="*/ 28 w 38"/>
                  <a:gd name="T25" fmla="*/ 26 h 32"/>
                  <a:gd name="T26" fmla="*/ 30 w 38"/>
                  <a:gd name="T27" fmla="*/ 32 h 32"/>
                  <a:gd name="T28" fmla="*/ 38 w 38"/>
                  <a:gd name="T29" fmla="*/ 31 h 32"/>
                  <a:gd name="T30" fmla="*/ 36 w 38"/>
                  <a:gd name="T31"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32">
                    <a:moveTo>
                      <a:pt x="36" y="25"/>
                    </a:moveTo>
                    <a:cubicBezTo>
                      <a:pt x="36" y="22"/>
                      <a:pt x="29" y="20"/>
                      <a:pt x="29" y="17"/>
                    </a:cubicBezTo>
                    <a:cubicBezTo>
                      <a:pt x="29" y="13"/>
                      <a:pt x="24" y="10"/>
                      <a:pt x="25" y="8"/>
                    </a:cubicBezTo>
                    <a:cubicBezTo>
                      <a:pt x="25" y="6"/>
                      <a:pt x="23" y="3"/>
                      <a:pt x="21" y="1"/>
                    </a:cubicBezTo>
                    <a:cubicBezTo>
                      <a:pt x="18" y="0"/>
                      <a:pt x="14" y="0"/>
                      <a:pt x="11" y="0"/>
                    </a:cubicBezTo>
                    <a:cubicBezTo>
                      <a:pt x="7" y="1"/>
                      <a:pt x="4" y="2"/>
                      <a:pt x="0" y="2"/>
                    </a:cubicBezTo>
                    <a:cubicBezTo>
                      <a:pt x="2" y="6"/>
                      <a:pt x="1" y="7"/>
                      <a:pt x="3" y="11"/>
                    </a:cubicBezTo>
                    <a:cubicBezTo>
                      <a:pt x="5" y="16"/>
                      <a:pt x="10" y="14"/>
                      <a:pt x="11" y="15"/>
                    </a:cubicBezTo>
                    <a:cubicBezTo>
                      <a:pt x="12" y="15"/>
                      <a:pt x="13" y="17"/>
                      <a:pt x="13" y="19"/>
                    </a:cubicBezTo>
                    <a:cubicBezTo>
                      <a:pt x="14" y="19"/>
                      <a:pt x="14" y="19"/>
                      <a:pt x="14" y="19"/>
                    </a:cubicBezTo>
                    <a:cubicBezTo>
                      <a:pt x="16" y="19"/>
                      <a:pt x="17" y="20"/>
                      <a:pt x="17" y="22"/>
                    </a:cubicBezTo>
                    <a:cubicBezTo>
                      <a:pt x="20" y="22"/>
                      <a:pt x="22" y="24"/>
                      <a:pt x="23" y="24"/>
                    </a:cubicBezTo>
                    <a:cubicBezTo>
                      <a:pt x="24" y="25"/>
                      <a:pt x="25" y="23"/>
                      <a:pt x="28" y="26"/>
                    </a:cubicBezTo>
                    <a:cubicBezTo>
                      <a:pt x="31" y="29"/>
                      <a:pt x="31" y="30"/>
                      <a:pt x="30" y="32"/>
                    </a:cubicBezTo>
                    <a:cubicBezTo>
                      <a:pt x="33" y="32"/>
                      <a:pt x="35" y="32"/>
                      <a:pt x="38" y="31"/>
                    </a:cubicBezTo>
                    <a:cubicBezTo>
                      <a:pt x="37" y="29"/>
                      <a:pt x="36" y="26"/>
                      <a:pt x="36" y="25"/>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51" name="Freeform 175">
                <a:extLst>
                  <a:ext uri="{FF2B5EF4-FFF2-40B4-BE49-F238E27FC236}">
                    <a16:creationId xmlns:a16="http://schemas.microsoft.com/office/drawing/2014/main" id="{2F9B00F6-D6A6-461D-A7DC-C50A70A94652}"/>
                  </a:ext>
                </a:extLst>
              </p:cNvPr>
              <p:cNvSpPr>
                <a:spLocks noEditPoints="1"/>
              </p:cNvSpPr>
              <p:nvPr/>
            </p:nvSpPr>
            <p:spPr bwMode="auto">
              <a:xfrm>
                <a:off x="5424488" y="3005138"/>
                <a:ext cx="125412" cy="101600"/>
              </a:xfrm>
              <a:custGeom>
                <a:avLst/>
                <a:gdLst>
                  <a:gd name="T0" fmla="*/ 53 w 57"/>
                  <a:gd name="T1" fmla="*/ 16 h 46"/>
                  <a:gd name="T2" fmla="*/ 43 w 57"/>
                  <a:gd name="T3" fmla="*/ 3 h 46"/>
                  <a:gd name="T4" fmla="*/ 36 w 57"/>
                  <a:gd name="T5" fmla="*/ 8 h 46"/>
                  <a:gd name="T6" fmla="*/ 31 w 57"/>
                  <a:gd name="T7" fmla="*/ 8 h 46"/>
                  <a:gd name="T8" fmla="*/ 22 w 57"/>
                  <a:gd name="T9" fmla="*/ 2 h 46"/>
                  <a:gd name="T10" fmla="*/ 19 w 57"/>
                  <a:gd name="T11" fmla="*/ 0 h 46"/>
                  <a:gd name="T12" fmla="*/ 17 w 57"/>
                  <a:gd name="T13" fmla="*/ 5 h 46"/>
                  <a:gd name="T14" fmla="*/ 20 w 57"/>
                  <a:gd name="T15" fmla="*/ 10 h 46"/>
                  <a:gd name="T16" fmla="*/ 12 w 57"/>
                  <a:gd name="T17" fmla="*/ 9 h 46"/>
                  <a:gd name="T18" fmla="*/ 4 w 57"/>
                  <a:gd name="T19" fmla="*/ 7 h 46"/>
                  <a:gd name="T20" fmla="*/ 8 w 57"/>
                  <a:gd name="T21" fmla="*/ 16 h 46"/>
                  <a:gd name="T22" fmla="*/ 12 w 57"/>
                  <a:gd name="T23" fmla="*/ 25 h 46"/>
                  <a:gd name="T24" fmla="*/ 19 w 57"/>
                  <a:gd name="T25" fmla="*/ 33 h 46"/>
                  <a:gd name="T26" fmla="*/ 21 w 57"/>
                  <a:gd name="T27" fmla="*/ 39 h 46"/>
                  <a:gd name="T28" fmla="*/ 34 w 57"/>
                  <a:gd name="T29" fmla="*/ 30 h 46"/>
                  <a:gd name="T30" fmla="*/ 36 w 57"/>
                  <a:gd name="T31" fmla="*/ 40 h 46"/>
                  <a:gd name="T32" fmla="*/ 45 w 57"/>
                  <a:gd name="T33" fmla="*/ 46 h 46"/>
                  <a:gd name="T34" fmla="*/ 47 w 57"/>
                  <a:gd name="T35" fmla="*/ 40 h 46"/>
                  <a:gd name="T36" fmla="*/ 53 w 57"/>
                  <a:gd name="T37" fmla="*/ 16 h 46"/>
                  <a:gd name="T38" fmla="*/ 6 w 57"/>
                  <a:gd name="T39" fmla="*/ 32 h 46"/>
                  <a:gd name="T40" fmla="*/ 0 w 57"/>
                  <a:gd name="T41" fmla="*/ 30 h 46"/>
                  <a:gd name="T42" fmla="*/ 4 w 57"/>
                  <a:gd name="T43" fmla="*/ 36 h 46"/>
                  <a:gd name="T44" fmla="*/ 12 w 57"/>
                  <a:gd name="T45" fmla="*/ 40 h 46"/>
                  <a:gd name="T46" fmla="*/ 13 w 57"/>
                  <a:gd name="T47" fmla="*/ 40 h 46"/>
                  <a:gd name="T48" fmla="*/ 11 w 57"/>
                  <a:gd name="T49" fmla="*/ 34 h 46"/>
                  <a:gd name="T50" fmla="*/ 6 w 57"/>
                  <a:gd name="T51"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 h="46">
                    <a:moveTo>
                      <a:pt x="53" y="16"/>
                    </a:moveTo>
                    <a:cubicBezTo>
                      <a:pt x="52" y="13"/>
                      <a:pt x="48" y="8"/>
                      <a:pt x="43" y="3"/>
                    </a:cubicBezTo>
                    <a:cubicBezTo>
                      <a:pt x="42" y="7"/>
                      <a:pt x="37" y="6"/>
                      <a:pt x="36" y="8"/>
                    </a:cubicBezTo>
                    <a:cubicBezTo>
                      <a:pt x="35" y="10"/>
                      <a:pt x="32" y="7"/>
                      <a:pt x="31" y="8"/>
                    </a:cubicBezTo>
                    <a:cubicBezTo>
                      <a:pt x="29" y="8"/>
                      <a:pt x="26" y="2"/>
                      <a:pt x="22" y="2"/>
                    </a:cubicBezTo>
                    <a:cubicBezTo>
                      <a:pt x="21" y="2"/>
                      <a:pt x="20" y="1"/>
                      <a:pt x="19" y="0"/>
                    </a:cubicBezTo>
                    <a:cubicBezTo>
                      <a:pt x="17" y="2"/>
                      <a:pt x="16" y="4"/>
                      <a:pt x="17" y="5"/>
                    </a:cubicBezTo>
                    <a:cubicBezTo>
                      <a:pt x="18" y="6"/>
                      <a:pt x="22" y="8"/>
                      <a:pt x="20" y="10"/>
                    </a:cubicBezTo>
                    <a:cubicBezTo>
                      <a:pt x="19" y="11"/>
                      <a:pt x="13" y="11"/>
                      <a:pt x="12" y="9"/>
                    </a:cubicBezTo>
                    <a:cubicBezTo>
                      <a:pt x="10" y="7"/>
                      <a:pt x="5" y="5"/>
                      <a:pt x="4" y="7"/>
                    </a:cubicBezTo>
                    <a:cubicBezTo>
                      <a:pt x="3" y="9"/>
                      <a:pt x="8" y="13"/>
                      <a:pt x="8" y="16"/>
                    </a:cubicBezTo>
                    <a:cubicBezTo>
                      <a:pt x="7" y="18"/>
                      <a:pt x="12" y="21"/>
                      <a:pt x="12" y="25"/>
                    </a:cubicBezTo>
                    <a:cubicBezTo>
                      <a:pt x="12" y="28"/>
                      <a:pt x="19" y="30"/>
                      <a:pt x="19" y="33"/>
                    </a:cubicBezTo>
                    <a:cubicBezTo>
                      <a:pt x="19" y="34"/>
                      <a:pt x="20" y="37"/>
                      <a:pt x="21" y="39"/>
                    </a:cubicBezTo>
                    <a:cubicBezTo>
                      <a:pt x="26" y="36"/>
                      <a:pt x="31" y="32"/>
                      <a:pt x="34" y="30"/>
                    </a:cubicBezTo>
                    <a:cubicBezTo>
                      <a:pt x="40" y="28"/>
                      <a:pt x="37" y="39"/>
                      <a:pt x="36" y="40"/>
                    </a:cubicBezTo>
                    <a:cubicBezTo>
                      <a:pt x="36" y="42"/>
                      <a:pt x="40" y="45"/>
                      <a:pt x="45" y="46"/>
                    </a:cubicBezTo>
                    <a:cubicBezTo>
                      <a:pt x="44" y="44"/>
                      <a:pt x="45" y="41"/>
                      <a:pt x="47" y="40"/>
                    </a:cubicBezTo>
                    <a:cubicBezTo>
                      <a:pt x="52" y="33"/>
                      <a:pt x="57" y="22"/>
                      <a:pt x="53" y="16"/>
                    </a:cubicBezTo>
                    <a:close/>
                    <a:moveTo>
                      <a:pt x="6" y="32"/>
                    </a:moveTo>
                    <a:cubicBezTo>
                      <a:pt x="5" y="32"/>
                      <a:pt x="3" y="30"/>
                      <a:pt x="0" y="30"/>
                    </a:cubicBezTo>
                    <a:cubicBezTo>
                      <a:pt x="1" y="32"/>
                      <a:pt x="1" y="34"/>
                      <a:pt x="4" y="36"/>
                    </a:cubicBezTo>
                    <a:cubicBezTo>
                      <a:pt x="9" y="38"/>
                      <a:pt x="2" y="39"/>
                      <a:pt x="12" y="40"/>
                    </a:cubicBezTo>
                    <a:cubicBezTo>
                      <a:pt x="12" y="40"/>
                      <a:pt x="13" y="40"/>
                      <a:pt x="13" y="40"/>
                    </a:cubicBezTo>
                    <a:cubicBezTo>
                      <a:pt x="14" y="38"/>
                      <a:pt x="14" y="37"/>
                      <a:pt x="11" y="34"/>
                    </a:cubicBezTo>
                    <a:cubicBezTo>
                      <a:pt x="8" y="31"/>
                      <a:pt x="7" y="33"/>
                      <a:pt x="6" y="32"/>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52" name="Freeform 176">
                <a:extLst>
                  <a:ext uri="{FF2B5EF4-FFF2-40B4-BE49-F238E27FC236}">
                    <a16:creationId xmlns:a16="http://schemas.microsoft.com/office/drawing/2014/main" id="{3903456C-C4C4-40A9-B7E7-5E07AB1EB02A}"/>
                  </a:ext>
                </a:extLst>
              </p:cNvPr>
              <p:cNvSpPr>
                <a:spLocks/>
              </p:cNvSpPr>
              <p:nvPr/>
            </p:nvSpPr>
            <p:spPr bwMode="auto">
              <a:xfrm>
                <a:off x="5816600" y="3109913"/>
                <a:ext cx="355601" cy="255588"/>
              </a:xfrm>
              <a:custGeom>
                <a:avLst/>
                <a:gdLst>
                  <a:gd name="T0" fmla="*/ 157 w 162"/>
                  <a:gd name="T1" fmla="*/ 16 h 116"/>
                  <a:gd name="T2" fmla="*/ 152 w 162"/>
                  <a:gd name="T3" fmla="*/ 13 h 116"/>
                  <a:gd name="T4" fmla="*/ 140 w 162"/>
                  <a:gd name="T5" fmla="*/ 21 h 116"/>
                  <a:gd name="T6" fmla="*/ 134 w 162"/>
                  <a:gd name="T7" fmla="*/ 23 h 116"/>
                  <a:gd name="T8" fmla="*/ 129 w 162"/>
                  <a:gd name="T9" fmla="*/ 23 h 116"/>
                  <a:gd name="T10" fmla="*/ 128 w 162"/>
                  <a:gd name="T11" fmla="*/ 9 h 116"/>
                  <a:gd name="T12" fmla="*/ 124 w 162"/>
                  <a:gd name="T13" fmla="*/ 0 h 116"/>
                  <a:gd name="T14" fmla="*/ 113 w 162"/>
                  <a:gd name="T15" fmla="*/ 10 h 116"/>
                  <a:gd name="T16" fmla="*/ 103 w 162"/>
                  <a:gd name="T17" fmla="*/ 15 h 116"/>
                  <a:gd name="T18" fmla="*/ 91 w 162"/>
                  <a:gd name="T19" fmla="*/ 18 h 116"/>
                  <a:gd name="T20" fmla="*/ 81 w 162"/>
                  <a:gd name="T21" fmla="*/ 16 h 116"/>
                  <a:gd name="T22" fmla="*/ 72 w 162"/>
                  <a:gd name="T23" fmla="*/ 12 h 116"/>
                  <a:gd name="T24" fmla="*/ 63 w 162"/>
                  <a:gd name="T25" fmla="*/ 11 h 116"/>
                  <a:gd name="T26" fmla="*/ 54 w 162"/>
                  <a:gd name="T27" fmla="*/ 16 h 116"/>
                  <a:gd name="T28" fmla="*/ 47 w 162"/>
                  <a:gd name="T29" fmla="*/ 27 h 116"/>
                  <a:gd name="T30" fmla="*/ 31 w 162"/>
                  <a:gd name="T31" fmla="*/ 36 h 116"/>
                  <a:gd name="T32" fmla="*/ 21 w 162"/>
                  <a:gd name="T33" fmla="*/ 40 h 116"/>
                  <a:gd name="T34" fmla="*/ 13 w 162"/>
                  <a:gd name="T35" fmla="*/ 38 h 116"/>
                  <a:gd name="T36" fmla="*/ 8 w 162"/>
                  <a:gd name="T37" fmla="*/ 43 h 116"/>
                  <a:gd name="T38" fmla="*/ 4 w 162"/>
                  <a:gd name="T39" fmla="*/ 52 h 116"/>
                  <a:gd name="T40" fmla="*/ 3 w 162"/>
                  <a:gd name="T41" fmla="*/ 62 h 116"/>
                  <a:gd name="T42" fmla="*/ 3 w 162"/>
                  <a:gd name="T43" fmla="*/ 74 h 116"/>
                  <a:gd name="T44" fmla="*/ 4 w 162"/>
                  <a:gd name="T45" fmla="*/ 87 h 116"/>
                  <a:gd name="T46" fmla="*/ 15 w 162"/>
                  <a:gd name="T47" fmla="*/ 93 h 116"/>
                  <a:gd name="T48" fmla="*/ 4 w 162"/>
                  <a:gd name="T49" fmla="*/ 109 h 116"/>
                  <a:gd name="T50" fmla="*/ 6 w 162"/>
                  <a:gd name="T51" fmla="*/ 112 h 116"/>
                  <a:gd name="T52" fmla="*/ 24 w 162"/>
                  <a:gd name="T53" fmla="*/ 114 h 116"/>
                  <a:gd name="T54" fmla="*/ 69 w 162"/>
                  <a:gd name="T55" fmla="*/ 109 h 116"/>
                  <a:gd name="T56" fmla="*/ 68 w 162"/>
                  <a:gd name="T57" fmla="*/ 97 h 116"/>
                  <a:gd name="T58" fmla="*/ 77 w 162"/>
                  <a:gd name="T59" fmla="*/ 92 h 116"/>
                  <a:gd name="T60" fmla="*/ 85 w 162"/>
                  <a:gd name="T61" fmla="*/ 90 h 116"/>
                  <a:gd name="T62" fmla="*/ 97 w 162"/>
                  <a:gd name="T63" fmla="*/ 86 h 116"/>
                  <a:gd name="T64" fmla="*/ 102 w 162"/>
                  <a:gd name="T65" fmla="*/ 81 h 116"/>
                  <a:gd name="T66" fmla="*/ 106 w 162"/>
                  <a:gd name="T67" fmla="*/ 69 h 116"/>
                  <a:gd name="T68" fmla="*/ 113 w 162"/>
                  <a:gd name="T69" fmla="*/ 64 h 116"/>
                  <a:gd name="T70" fmla="*/ 110 w 162"/>
                  <a:gd name="T71" fmla="*/ 57 h 116"/>
                  <a:gd name="T72" fmla="*/ 122 w 162"/>
                  <a:gd name="T73" fmla="*/ 57 h 116"/>
                  <a:gd name="T74" fmla="*/ 123 w 162"/>
                  <a:gd name="T75" fmla="*/ 48 h 116"/>
                  <a:gd name="T76" fmla="*/ 129 w 162"/>
                  <a:gd name="T77" fmla="*/ 40 h 116"/>
                  <a:gd name="T78" fmla="*/ 127 w 162"/>
                  <a:gd name="T79" fmla="*/ 34 h 116"/>
                  <a:gd name="T80" fmla="*/ 128 w 162"/>
                  <a:gd name="T81" fmla="*/ 28 h 116"/>
                  <a:gd name="T82" fmla="*/ 130 w 162"/>
                  <a:gd name="T83" fmla="*/ 27 h 116"/>
                  <a:gd name="T84" fmla="*/ 136 w 162"/>
                  <a:gd name="T85" fmla="*/ 25 h 116"/>
                  <a:gd name="T86" fmla="*/ 151 w 162"/>
                  <a:gd name="T87" fmla="*/ 21 h 116"/>
                  <a:gd name="T88" fmla="*/ 162 w 162"/>
                  <a:gd name="T89" fmla="*/ 17 h 116"/>
                  <a:gd name="T90" fmla="*/ 157 w 162"/>
                  <a:gd name="T91"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2" h="116">
                    <a:moveTo>
                      <a:pt x="157" y="16"/>
                    </a:moveTo>
                    <a:cubicBezTo>
                      <a:pt x="154" y="16"/>
                      <a:pt x="155" y="14"/>
                      <a:pt x="152" y="13"/>
                    </a:cubicBezTo>
                    <a:cubicBezTo>
                      <a:pt x="150" y="12"/>
                      <a:pt x="144" y="17"/>
                      <a:pt x="140" y="21"/>
                    </a:cubicBezTo>
                    <a:cubicBezTo>
                      <a:pt x="138" y="22"/>
                      <a:pt x="136" y="22"/>
                      <a:pt x="134" y="23"/>
                    </a:cubicBezTo>
                    <a:cubicBezTo>
                      <a:pt x="132" y="24"/>
                      <a:pt x="130" y="24"/>
                      <a:pt x="129" y="23"/>
                    </a:cubicBezTo>
                    <a:cubicBezTo>
                      <a:pt x="126" y="20"/>
                      <a:pt x="133" y="12"/>
                      <a:pt x="128" y="9"/>
                    </a:cubicBezTo>
                    <a:cubicBezTo>
                      <a:pt x="123" y="7"/>
                      <a:pt x="128" y="0"/>
                      <a:pt x="124" y="0"/>
                    </a:cubicBezTo>
                    <a:cubicBezTo>
                      <a:pt x="120" y="0"/>
                      <a:pt x="113" y="7"/>
                      <a:pt x="113" y="10"/>
                    </a:cubicBezTo>
                    <a:cubicBezTo>
                      <a:pt x="113" y="13"/>
                      <a:pt x="103" y="12"/>
                      <a:pt x="103" y="15"/>
                    </a:cubicBezTo>
                    <a:cubicBezTo>
                      <a:pt x="103" y="18"/>
                      <a:pt x="93" y="15"/>
                      <a:pt x="91" y="18"/>
                    </a:cubicBezTo>
                    <a:cubicBezTo>
                      <a:pt x="89" y="22"/>
                      <a:pt x="84" y="16"/>
                      <a:pt x="81" y="16"/>
                    </a:cubicBezTo>
                    <a:cubicBezTo>
                      <a:pt x="78" y="16"/>
                      <a:pt x="76" y="11"/>
                      <a:pt x="72" y="12"/>
                    </a:cubicBezTo>
                    <a:cubicBezTo>
                      <a:pt x="68" y="14"/>
                      <a:pt x="66" y="11"/>
                      <a:pt x="63" y="11"/>
                    </a:cubicBezTo>
                    <a:cubicBezTo>
                      <a:pt x="60" y="10"/>
                      <a:pt x="57" y="17"/>
                      <a:pt x="54" y="16"/>
                    </a:cubicBezTo>
                    <a:cubicBezTo>
                      <a:pt x="50" y="15"/>
                      <a:pt x="48" y="23"/>
                      <a:pt x="47" y="27"/>
                    </a:cubicBezTo>
                    <a:cubicBezTo>
                      <a:pt x="46" y="32"/>
                      <a:pt x="31" y="32"/>
                      <a:pt x="31" y="36"/>
                    </a:cubicBezTo>
                    <a:cubicBezTo>
                      <a:pt x="32" y="41"/>
                      <a:pt x="22" y="43"/>
                      <a:pt x="21" y="40"/>
                    </a:cubicBezTo>
                    <a:cubicBezTo>
                      <a:pt x="20" y="37"/>
                      <a:pt x="15" y="39"/>
                      <a:pt x="13" y="38"/>
                    </a:cubicBezTo>
                    <a:cubicBezTo>
                      <a:pt x="12" y="37"/>
                      <a:pt x="8" y="39"/>
                      <a:pt x="8" y="43"/>
                    </a:cubicBezTo>
                    <a:cubicBezTo>
                      <a:pt x="9" y="48"/>
                      <a:pt x="4" y="50"/>
                      <a:pt x="4" y="52"/>
                    </a:cubicBezTo>
                    <a:cubicBezTo>
                      <a:pt x="3" y="54"/>
                      <a:pt x="1" y="59"/>
                      <a:pt x="3" y="62"/>
                    </a:cubicBezTo>
                    <a:cubicBezTo>
                      <a:pt x="4" y="65"/>
                      <a:pt x="0" y="69"/>
                      <a:pt x="3" y="74"/>
                    </a:cubicBezTo>
                    <a:cubicBezTo>
                      <a:pt x="5" y="79"/>
                      <a:pt x="3" y="85"/>
                      <a:pt x="4" y="87"/>
                    </a:cubicBezTo>
                    <a:cubicBezTo>
                      <a:pt x="5" y="89"/>
                      <a:pt x="14" y="88"/>
                      <a:pt x="15" y="93"/>
                    </a:cubicBezTo>
                    <a:cubicBezTo>
                      <a:pt x="17" y="97"/>
                      <a:pt x="4" y="106"/>
                      <a:pt x="4" y="109"/>
                    </a:cubicBezTo>
                    <a:cubicBezTo>
                      <a:pt x="4" y="110"/>
                      <a:pt x="5" y="111"/>
                      <a:pt x="6" y="112"/>
                    </a:cubicBezTo>
                    <a:cubicBezTo>
                      <a:pt x="11" y="113"/>
                      <a:pt x="18" y="113"/>
                      <a:pt x="24" y="114"/>
                    </a:cubicBezTo>
                    <a:cubicBezTo>
                      <a:pt x="31" y="116"/>
                      <a:pt x="68" y="110"/>
                      <a:pt x="69" y="109"/>
                    </a:cubicBezTo>
                    <a:cubicBezTo>
                      <a:pt x="70" y="107"/>
                      <a:pt x="68" y="99"/>
                      <a:pt x="68" y="97"/>
                    </a:cubicBezTo>
                    <a:cubicBezTo>
                      <a:pt x="68" y="96"/>
                      <a:pt x="73" y="92"/>
                      <a:pt x="77" y="92"/>
                    </a:cubicBezTo>
                    <a:cubicBezTo>
                      <a:pt x="81" y="92"/>
                      <a:pt x="85" y="93"/>
                      <a:pt x="85" y="90"/>
                    </a:cubicBezTo>
                    <a:cubicBezTo>
                      <a:pt x="85" y="87"/>
                      <a:pt x="96" y="83"/>
                      <a:pt x="97" y="86"/>
                    </a:cubicBezTo>
                    <a:cubicBezTo>
                      <a:pt x="98" y="89"/>
                      <a:pt x="102" y="88"/>
                      <a:pt x="102" y="81"/>
                    </a:cubicBezTo>
                    <a:cubicBezTo>
                      <a:pt x="102" y="74"/>
                      <a:pt x="102" y="69"/>
                      <a:pt x="106" y="69"/>
                    </a:cubicBezTo>
                    <a:cubicBezTo>
                      <a:pt x="110" y="69"/>
                      <a:pt x="114" y="66"/>
                      <a:pt x="113" y="64"/>
                    </a:cubicBezTo>
                    <a:cubicBezTo>
                      <a:pt x="113" y="62"/>
                      <a:pt x="108" y="58"/>
                      <a:pt x="110" y="57"/>
                    </a:cubicBezTo>
                    <a:cubicBezTo>
                      <a:pt x="111" y="56"/>
                      <a:pt x="121" y="60"/>
                      <a:pt x="122" y="57"/>
                    </a:cubicBezTo>
                    <a:cubicBezTo>
                      <a:pt x="124" y="54"/>
                      <a:pt x="122" y="51"/>
                      <a:pt x="123" y="48"/>
                    </a:cubicBezTo>
                    <a:cubicBezTo>
                      <a:pt x="125" y="46"/>
                      <a:pt x="129" y="43"/>
                      <a:pt x="129" y="40"/>
                    </a:cubicBezTo>
                    <a:cubicBezTo>
                      <a:pt x="128" y="38"/>
                      <a:pt x="129" y="36"/>
                      <a:pt x="127" y="34"/>
                    </a:cubicBezTo>
                    <a:cubicBezTo>
                      <a:pt x="124" y="31"/>
                      <a:pt x="125" y="28"/>
                      <a:pt x="128" y="28"/>
                    </a:cubicBezTo>
                    <a:cubicBezTo>
                      <a:pt x="129" y="28"/>
                      <a:pt x="129" y="28"/>
                      <a:pt x="130" y="27"/>
                    </a:cubicBezTo>
                    <a:cubicBezTo>
                      <a:pt x="132" y="27"/>
                      <a:pt x="134" y="26"/>
                      <a:pt x="136" y="25"/>
                    </a:cubicBezTo>
                    <a:cubicBezTo>
                      <a:pt x="140" y="22"/>
                      <a:pt x="148" y="20"/>
                      <a:pt x="151" y="21"/>
                    </a:cubicBezTo>
                    <a:cubicBezTo>
                      <a:pt x="153" y="22"/>
                      <a:pt x="159" y="21"/>
                      <a:pt x="162" y="17"/>
                    </a:cubicBezTo>
                    <a:cubicBezTo>
                      <a:pt x="160" y="16"/>
                      <a:pt x="158" y="16"/>
                      <a:pt x="157" y="16"/>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53" name="Freeform 177">
                <a:extLst>
                  <a:ext uri="{FF2B5EF4-FFF2-40B4-BE49-F238E27FC236}">
                    <a16:creationId xmlns:a16="http://schemas.microsoft.com/office/drawing/2014/main" id="{FEE84B4A-38D9-42A3-9AF2-EB31E951B594}"/>
                  </a:ext>
                </a:extLst>
              </p:cNvPr>
              <p:cNvSpPr>
                <a:spLocks/>
              </p:cNvSpPr>
              <p:nvPr/>
            </p:nvSpPr>
            <p:spPr bwMode="auto">
              <a:xfrm>
                <a:off x="5830889" y="3148013"/>
                <a:ext cx="409575" cy="371476"/>
              </a:xfrm>
              <a:custGeom>
                <a:avLst/>
                <a:gdLst>
                  <a:gd name="T0" fmla="*/ 172 w 187"/>
                  <a:gd name="T1" fmla="*/ 9 h 169"/>
                  <a:gd name="T2" fmla="*/ 158 w 187"/>
                  <a:gd name="T3" fmla="*/ 1 h 169"/>
                  <a:gd name="T4" fmla="*/ 145 w 187"/>
                  <a:gd name="T5" fmla="*/ 4 h 169"/>
                  <a:gd name="T6" fmla="*/ 124 w 187"/>
                  <a:gd name="T7" fmla="*/ 10 h 169"/>
                  <a:gd name="T8" fmla="*/ 121 w 187"/>
                  <a:gd name="T9" fmla="*/ 17 h 169"/>
                  <a:gd name="T10" fmla="*/ 117 w 187"/>
                  <a:gd name="T11" fmla="*/ 31 h 169"/>
                  <a:gd name="T12" fmla="*/ 104 w 187"/>
                  <a:gd name="T13" fmla="*/ 40 h 169"/>
                  <a:gd name="T14" fmla="*/ 100 w 187"/>
                  <a:gd name="T15" fmla="*/ 52 h 169"/>
                  <a:gd name="T16" fmla="*/ 91 w 187"/>
                  <a:gd name="T17" fmla="*/ 69 h 169"/>
                  <a:gd name="T18" fmla="*/ 71 w 187"/>
                  <a:gd name="T19" fmla="*/ 75 h 169"/>
                  <a:gd name="T20" fmla="*/ 63 w 187"/>
                  <a:gd name="T21" fmla="*/ 92 h 169"/>
                  <a:gd name="T22" fmla="*/ 0 w 187"/>
                  <a:gd name="T23" fmla="*/ 95 h 169"/>
                  <a:gd name="T24" fmla="*/ 17 w 187"/>
                  <a:gd name="T25" fmla="*/ 111 h 169"/>
                  <a:gd name="T26" fmla="*/ 25 w 187"/>
                  <a:gd name="T27" fmla="*/ 132 h 169"/>
                  <a:gd name="T28" fmla="*/ 8 w 187"/>
                  <a:gd name="T29" fmla="*/ 147 h 169"/>
                  <a:gd name="T30" fmla="*/ 29 w 187"/>
                  <a:gd name="T31" fmla="*/ 148 h 169"/>
                  <a:gd name="T32" fmla="*/ 56 w 187"/>
                  <a:gd name="T33" fmla="*/ 147 h 169"/>
                  <a:gd name="T34" fmla="*/ 70 w 187"/>
                  <a:gd name="T35" fmla="*/ 155 h 169"/>
                  <a:gd name="T36" fmla="*/ 82 w 187"/>
                  <a:gd name="T37" fmla="*/ 167 h 169"/>
                  <a:gd name="T38" fmla="*/ 85 w 187"/>
                  <a:gd name="T39" fmla="*/ 168 h 169"/>
                  <a:gd name="T40" fmla="*/ 106 w 187"/>
                  <a:gd name="T41" fmla="*/ 160 h 169"/>
                  <a:gd name="T42" fmla="*/ 110 w 187"/>
                  <a:gd name="T43" fmla="*/ 148 h 169"/>
                  <a:gd name="T44" fmla="*/ 98 w 187"/>
                  <a:gd name="T45" fmla="*/ 128 h 169"/>
                  <a:gd name="T46" fmla="*/ 115 w 187"/>
                  <a:gd name="T47" fmla="*/ 118 h 169"/>
                  <a:gd name="T48" fmla="*/ 129 w 187"/>
                  <a:gd name="T49" fmla="*/ 109 h 169"/>
                  <a:gd name="T50" fmla="*/ 143 w 187"/>
                  <a:gd name="T51" fmla="*/ 92 h 169"/>
                  <a:gd name="T52" fmla="*/ 155 w 187"/>
                  <a:gd name="T53" fmla="*/ 80 h 169"/>
                  <a:gd name="T54" fmla="*/ 163 w 187"/>
                  <a:gd name="T55" fmla="*/ 63 h 169"/>
                  <a:gd name="T56" fmla="*/ 151 w 187"/>
                  <a:gd name="T57" fmla="*/ 48 h 169"/>
                  <a:gd name="T58" fmla="*/ 155 w 187"/>
                  <a:gd name="T59" fmla="*/ 31 h 169"/>
                  <a:gd name="T60" fmla="*/ 183 w 187"/>
                  <a:gd name="T61" fmla="*/ 29 h 169"/>
                  <a:gd name="T62" fmla="*/ 178 w 187"/>
                  <a:gd name="T63" fmla="*/ 1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7" h="169">
                    <a:moveTo>
                      <a:pt x="178" y="18"/>
                    </a:moveTo>
                    <a:cubicBezTo>
                      <a:pt x="173" y="15"/>
                      <a:pt x="172" y="11"/>
                      <a:pt x="172" y="9"/>
                    </a:cubicBezTo>
                    <a:cubicBezTo>
                      <a:pt x="172" y="8"/>
                      <a:pt x="166" y="4"/>
                      <a:pt x="162" y="1"/>
                    </a:cubicBezTo>
                    <a:cubicBezTo>
                      <a:pt x="161" y="1"/>
                      <a:pt x="160" y="1"/>
                      <a:pt x="158" y="1"/>
                    </a:cubicBezTo>
                    <a:cubicBezTo>
                      <a:pt x="158" y="1"/>
                      <a:pt x="157" y="1"/>
                      <a:pt x="156" y="0"/>
                    </a:cubicBezTo>
                    <a:cubicBezTo>
                      <a:pt x="153" y="4"/>
                      <a:pt x="147" y="5"/>
                      <a:pt x="145" y="4"/>
                    </a:cubicBezTo>
                    <a:cubicBezTo>
                      <a:pt x="142" y="3"/>
                      <a:pt x="134" y="5"/>
                      <a:pt x="130" y="8"/>
                    </a:cubicBezTo>
                    <a:cubicBezTo>
                      <a:pt x="128" y="9"/>
                      <a:pt x="126" y="10"/>
                      <a:pt x="124" y="10"/>
                    </a:cubicBezTo>
                    <a:cubicBezTo>
                      <a:pt x="123" y="11"/>
                      <a:pt x="123" y="11"/>
                      <a:pt x="122" y="11"/>
                    </a:cubicBezTo>
                    <a:cubicBezTo>
                      <a:pt x="119" y="11"/>
                      <a:pt x="118" y="14"/>
                      <a:pt x="121" y="17"/>
                    </a:cubicBezTo>
                    <a:cubicBezTo>
                      <a:pt x="123" y="19"/>
                      <a:pt x="122" y="21"/>
                      <a:pt x="123" y="23"/>
                    </a:cubicBezTo>
                    <a:cubicBezTo>
                      <a:pt x="123" y="26"/>
                      <a:pt x="119" y="29"/>
                      <a:pt x="117" y="31"/>
                    </a:cubicBezTo>
                    <a:cubicBezTo>
                      <a:pt x="116" y="34"/>
                      <a:pt x="118" y="37"/>
                      <a:pt x="116" y="40"/>
                    </a:cubicBezTo>
                    <a:cubicBezTo>
                      <a:pt x="115" y="43"/>
                      <a:pt x="105" y="39"/>
                      <a:pt x="104" y="40"/>
                    </a:cubicBezTo>
                    <a:cubicBezTo>
                      <a:pt x="102" y="41"/>
                      <a:pt x="107" y="45"/>
                      <a:pt x="107" y="47"/>
                    </a:cubicBezTo>
                    <a:cubicBezTo>
                      <a:pt x="108" y="49"/>
                      <a:pt x="104" y="52"/>
                      <a:pt x="100" y="52"/>
                    </a:cubicBezTo>
                    <a:cubicBezTo>
                      <a:pt x="96" y="52"/>
                      <a:pt x="96" y="57"/>
                      <a:pt x="96" y="64"/>
                    </a:cubicBezTo>
                    <a:cubicBezTo>
                      <a:pt x="96" y="71"/>
                      <a:pt x="92" y="72"/>
                      <a:pt x="91" y="69"/>
                    </a:cubicBezTo>
                    <a:cubicBezTo>
                      <a:pt x="90" y="66"/>
                      <a:pt x="79" y="70"/>
                      <a:pt x="79" y="73"/>
                    </a:cubicBezTo>
                    <a:cubicBezTo>
                      <a:pt x="79" y="76"/>
                      <a:pt x="75" y="75"/>
                      <a:pt x="71" y="75"/>
                    </a:cubicBezTo>
                    <a:cubicBezTo>
                      <a:pt x="67" y="75"/>
                      <a:pt x="62" y="79"/>
                      <a:pt x="62" y="80"/>
                    </a:cubicBezTo>
                    <a:cubicBezTo>
                      <a:pt x="62" y="82"/>
                      <a:pt x="64" y="90"/>
                      <a:pt x="63" y="92"/>
                    </a:cubicBezTo>
                    <a:cubicBezTo>
                      <a:pt x="62" y="93"/>
                      <a:pt x="25" y="99"/>
                      <a:pt x="18" y="97"/>
                    </a:cubicBezTo>
                    <a:cubicBezTo>
                      <a:pt x="12" y="96"/>
                      <a:pt x="5" y="96"/>
                      <a:pt x="0" y="95"/>
                    </a:cubicBezTo>
                    <a:cubicBezTo>
                      <a:pt x="2" y="97"/>
                      <a:pt x="5" y="99"/>
                      <a:pt x="5" y="101"/>
                    </a:cubicBezTo>
                    <a:cubicBezTo>
                      <a:pt x="7" y="105"/>
                      <a:pt x="12" y="109"/>
                      <a:pt x="17" y="111"/>
                    </a:cubicBezTo>
                    <a:cubicBezTo>
                      <a:pt x="22" y="113"/>
                      <a:pt x="20" y="123"/>
                      <a:pt x="22" y="124"/>
                    </a:cubicBezTo>
                    <a:cubicBezTo>
                      <a:pt x="25" y="125"/>
                      <a:pt x="29" y="132"/>
                      <a:pt x="25" y="132"/>
                    </a:cubicBezTo>
                    <a:cubicBezTo>
                      <a:pt x="21" y="133"/>
                      <a:pt x="18" y="133"/>
                      <a:pt x="15" y="135"/>
                    </a:cubicBezTo>
                    <a:cubicBezTo>
                      <a:pt x="11" y="137"/>
                      <a:pt x="7" y="141"/>
                      <a:pt x="8" y="147"/>
                    </a:cubicBezTo>
                    <a:cubicBezTo>
                      <a:pt x="8" y="147"/>
                      <a:pt x="8" y="148"/>
                      <a:pt x="8" y="150"/>
                    </a:cubicBezTo>
                    <a:cubicBezTo>
                      <a:pt x="17" y="150"/>
                      <a:pt x="28" y="149"/>
                      <a:pt x="29" y="148"/>
                    </a:cubicBezTo>
                    <a:cubicBezTo>
                      <a:pt x="31" y="146"/>
                      <a:pt x="35" y="145"/>
                      <a:pt x="38" y="147"/>
                    </a:cubicBezTo>
                    <a:cubicBezTo>
                      <a:pt x="40" y="148"/>
                      <a:pt x="51" y="149"/>
                      <a:pt x="56" y="147"/>
                    </a:cubicBezTo>
                    <a:cubicBezTo>
                      <a:pt x="61" y="144"/>
                      <a:pt x="65" y="147"/>
                      <a:pt x="65" y="149"/>
                    </a:cubicBezTo>
                    <a:cubicBezTo>
                      <a:pt x="65" y="152"/>
                      <a:pt x="68" y="153"/>
                      <a:pt x="70" y="155"/>
                    </a:cubicBezTo>
                    <a:cubicBezTo>
                      <a:pt x="73" y="158"/>
                      <a:pt x="71" y="160"/>
                      <a:pt x="72" y="163"/>
                    </a:cubicBezTo>
                    <a:cubicBezTo>
                      <a:pt x="74" y="166"/>
                      <a:pt x="77" y="165"/>
                      <a:pt x="82" y="167"/>
                    </a:cubicBezTo>
                    <a:cubicBezTo>
                      <a:pt x="83" y="168"/>
                      <a:pt x="83" y="168"/>
                      <a:pt x="84" y="169"/>
                    </a:cubicBezTo>
                    <a:cubicBezTo>
                      <a:pt x="84" y="168"/>
                      <a:pt x="85" y="168"/>
                      <a:pt x="85" y="168"/>
                    </a:cubicBezTo>
                    <a:cubicBezTo>
                      <a:pt x="87" y="165"/>
                      <a:pt x="88" y="159"/>
                      <a:pt x="95" y="161"/>
                    </a:cubicBezTo>
                    <a:cubicBezTo>
                      <a:pt x="102" y="162"/>
                      <a:pt x="102" y="159"/>
                      <a:pt x="106" y="160"/>
                    </a:cubicBezTo>
                    <a:cubicBezTo>
                      <a:pt x="110" y="161"/>
                      <a:pt x="112" y="161"/>
                      <a:pt x="114" y="158"/>
                    </a:cubicBezTo>
                    <a:cubicBezTo>
                      <a:pt x="116" y="155"/>
                      <a:pt x="112" y="150"/>
                      <a:pt x="110" y="148"/>
                    </a:cubicBezTo>
                    <a:cubicBezTo>
                      <a:pt x="108" y="145"/>
                      <a:pt x="105" y="141"/>
                      <a:pt x="105" y="136"/>
                    </a:cubicBezTo>
                    <a:cubicBezTo>
                      <a:pt x="106" y="132"/>
                      <a:pt x="98" y="132"/>
                      <a:pt x="98" y="128"/>
                    </a:cubicBezTo>
                    <a:cubicBezTo>
                      <a:pt x="98" y="125"/>
                      <a:pt x="105" y="119"/>
                      <a:pt x="107" y="117"/>
                    </a:cubicBezTo>
                    <a:cubicBezTo>
                      <a:pt x="108" y="116"/>
                      <a:pt x="114" y="121"/>
                      <a:pt x="115" y="118"/>
                    </a:cubicBezTo>
                    <a:cubicBezTo>
                      <a:pt x="116" y="116"/>
                      <a:pt x="120" y="117"/>
                      <a:pt x="123" y="118"/>
                    </a:cubicBezTo>
                    <a:cubicBezTo>
                      <a:pt x="125" y="118"/>
                      <a:pt x="128" y="113"/>
                      <a:pt x="129" y="109"/>
                    </a:cubicBezTo>
                    <a:cubicBezTo>
                      <a:pt x="129" y="105"/>
                      <a:pt x="137" y="105"/>
                      <a:pt x="138" y="104"/>
                    </a:cubicBezTo>
                    <a:cubicBezTo>
                      <a:pt x="139" y="102"/>
                      <a:pt x="142" y="93"/>
                      <a:pt x="143" y="92"/>
                    </a:cubicBezTo>
                    <a:cubicBezTo>
                      <a:pt x="143" y="90"/>
                      <a:pt x="149" y="91"/>
                      <a:pt x="149" y="86"/>
                    </a:cubicBezTo>
                    <a:cubicBezTo>
                      <a:pt x="149" y="81"/>
                      <a:pt x="152" y="80"/>
                      <a:pt x="155" y="80"/>
                    </a:cubicBezTo>
                    <a:cubicBezTo>
                      <a:pt x="157" y="80"/>
                      <a:pt x="156" y="75"/>
                      <a:pt x="157" y="72"/>
                    </a:cubicBezTo>
                    <a:cubicBezTo>
                      <a:pt x="157" y="68"/>
                      <a:pt x="159" y="64"/>
                      <a:pt x="163" y="63"/>
                    </a:cubicBezTo>
                    <a:cubicBezTo>
                      <a:pt x="166" y="62"/>
                      <a:pt x="161" y="57"/>
                      <a:pt x="157" y="58"/>
                    </a:cubicBezTo>
                    <a:cubicBezTo>
                      <a:pt x="153" y="59"/>
                      <a:pt x="151" y="48"/>
                      <a:pt x="151" y="48"/>
                    </a:cubicBezTo>
                    <a:cubicBezTo>
                      <a:pt x="151" y="48"/>
                      <a:pt x="151" y="38"/>
                      <a:pt x="149" y="37"/>
                    </a:cubicBezTo>
                    <a:cubicBezTo>
                      <a:pt x="147" y="36"/>
                      <a:pt x="150" y="31"/>
                      <a:pt x="155" y="31"/>
                    </a:cubicBezTo>
                    <a:cubicBezTo>
                      <a:pt x="159" y="31"/>
                      <a:pt x="168" y="36"/>
                      <a:pt x="171" y="34"/>
                    </a:cubicBezTo>
                    <a:cubicBezTo>
                      <a:pt x="175" y="32"/>
                      <a:pt x="181" y="30"/>
                      <a:pt x="183" y="29"/>
                    </a:cubicBezTo>
                    <a:cubicBezTo>
                      <a:pt x="184" y="29"/>
                      <a:pt x="186" y="24"/>
                      <a:pt x="187" y="22"/>
                    </a:cubicBezTo>
                    <a:cubicBezTo>
                      <a:pt x="185" y="21"/>
                      <a:pt x="181" y="19"/>
                      <a:pt x="178" y="18"/>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54" name="Freeform 178">
                <a:extLst>
                  <a:ext uri="{FF2B5EF4-FFF2-40B4-BE49-F238E27FC236}">
                    <a16:creationId xmlns:a16="http://schemas.microsoft.com/office/drawing/2014/main" id="{C2A27E65-E39E-4717-81FB-EF14208B1E46}"/>
                  </a:ext>
                </a:extLst>
              </p:cNvPr>
              <p:cNvSpPr>
                <a:spLocks noEditPoints="1"/>
              </p:cNvSpPr>
              <p:nvPr/>
            </p:nvSpPr>
            <p:spPr bwMode="auto">
              <a:xfrm>
                <a:off x="6648450" y="3970338"/>
                <a:ext cx="1139826" cy="415925"/>
              </a:xfrm>
              <a:custGeom>
                <a:avLst/>
                <a:gdLst>
                  <a:gd name="T0" fmla="*/ 39 w 519"/>
                  <a:gd name="T1" fmla="*/ 81 h 189"/>
                  <a:gd name="T2" fmla="*/ 148 w 519"/>
                  <a:gd name="T3" fmla="*/ 101 h 189"/>
                  <a:gd name="T4" fmla="*/ 22 w 519"/>
                  <a:gd name="T5" fmla="*/ 52 h 189"/>
                  <a:gd name="T6" fmla="*/ 279 w 519"/>
                  <a:gd name="T7" fmla="*/ 134 h 189"/>
                  <a:gd name="T8" fmla="*/ 290 w 519"/>
                  <a:gd name="T9" fmla="*/ 107 h 189"/>
                  <a:gd name="T10" fmla="*/ 307 w 519"/>
                  <a:gd name="T11" fmla="*/ 111 h 189"/>
                  <a:gd name="T12" fmla="*/ 318 w 519"/>
                  <a:gd name="T13" fmla="*/ 76 h 189"/>
                  <a:gd name="T14" fmla="*/ 318 w 519"/>
                  <a:gd name="T15" fmla="*/ 64 h 189"/>
                  <a:gd name="T16" fmla="*/ 298 w 519"/>
                  <a:gd name="T17" fmla="*/ 54 h 189"/>
                  <a:gd name="T18" fmla="*/ 267 w 519"/>
                  <a:gd name="T19" fmla="*/ 98 h 189"/>
                  <a:gd name="T20" fmla="*/ 123 w 519"/>
                  <a:gd name="T21" fmla="*/ 106 h 189"/>
                  <a:gd name="T22" fmla="*/ 119 w 519"/>
                  <a:gd name="T23" fmla="*/ 87 h 189"/>
                  <a:gd name="T24" fmla="*/ 115 w 519"/>
                  <a:gd name="T25" fmla="*/ 96 h 189"/>
                  <a:gd name="T26" fmla="*/ 96 w 519"/>
                  <a:gd name="T27" fmla="*/ 72 h 189"/>
                  <a:gd name="T28" fmla="*/ 78 w 519"/>
                  <a:gd name="T29" fmla="*/ 51 h 189"/>
                  <a:gd name="T30" fmla="*/ 53 w 519"/>
                  <a:gd name="T31" fmla="*/ 34 h 189"/>
                  <a:gd name="T32" fmla="*/ 3 w 519"/>
                  <a:gd name="T33" fmla="*/ 5 h 189"/>
                  <a:gd name="T34" fmla="*/ 46 w 519"/>
                  <a:gd name="T35" fmla="*/ 65 h 189"/>
                  <a:gd name="T36" fmla="*/ 100 w 519"/>
                  <a:gd name="T37" fmla="*/ 128 h 189"/>
                  <a:gd name="T38" fmla="*/ 122 w 519"/>
                  <a:gd name="T39" fmla="*/ 118 h 189"/>
                  <a:gd name="T40" fmla="*/ 374 w 519"/>
                  <a:gd name="T41" fmla="*/ 53 h 189"/>
                  <a:gd name="T42" fmla="*/ 376 w 519"/>
                  <a:gd name="T43" fmla="*/ 64 h 189"/>
                  <a:gd name="T44" fmla="*/ 349 w 519"/>
                  <a:gd name="T45" fmla="*/ 106 h 189"/>
                  <a:gd name="T46" fmla="*/ 278 w 519"/>
                  <a:gd name="T47" fmla="*/ 167 h 189"/>
                  <a:gd name="T48" fmla="*/ 323 w 519"/>
                  <a:gd name="T49" fmla="*/ 162 h 189"/>
                  <a:gd name="T50" fmla="*/ 387 w 519"/>
                  <a:gd name="T51" fmla="*/ 108 h 189"/>
                  <a:gd name="T52" fmla="*/ 218 w 519"/>
                  <a:gd name="T53" fmla="*/ 159 h 189"/>
                  <a:gd name="T54" fmla="*/ 197 w 519"/>
                  <a:gd name="T55" fmla="*/ 148 h 189"/>
                  <a:gd name="T56" fmla="*/ 123 w 519"/>
                  <a:gd name="T57" fmla="*/ 138 h 189"/>
                  <a:gd name="T58" fmla="*/ 132 w 519"/>
                  <a:gd name="T59" fmla="*/ 153 h 189"/>
                  <a:gd name="T60" fmla="*/ 201 w 519"/>
                  <a:gd name="T61" fmla="*/ 165 h 189"/>
                  <a:gd name="T62" fmla="*/ 218 w 519"/>
                  <a:gd name="T63" fmla="*/ 159 h 189"/>
                  <a:gd name="T64" fmla="*/ 452 w 519"/>
                  <a:gd name="T65" fmla="*/ 107 h 189"/>
                  <a:gd name="T66" fmla="*/ 405 w 519"/>
                  <a:gd name="T67" fmla="*/ 83 h 189"/>
                  <a:gd name="T68" fmla="*/ 435 w 519"/>
                  <a:gd name="T69" fmla="*/ 94 h 189"/>
                  <a:gd name="T70" fmla="*/ 418 w 519"/>
                  <a:gd name="T71" fmla="*/ 101 h 189"/>
                  <a:gd name="T72" fmla="*/ 444 w 519"/>
                  <a:gd name="T73" fmla="*/ 114 h 189"/>
                  <a:gd name="T74" fmla="*/ 492 w 519"/>
                  <a:gd name="T75" fmla="*/ 144 h 189"/>
                  <a:gd name="T76" fmla="*/ 507 w 519"/>
                  <a:gd name="T77" fmla="*/ 161 h 189"/>
                  <a:gd name="T78" fmla="*/ 481 w 519"/>
                  <a:gd name="T79" fmla="*/ 86 h 189"/>
                  <a:gd name="T80" fmla="*/ 331 w 519"/>
                  <a:gd name="T81" fmla="*/ 175 h 189"/>
                  <a:gd name="T82" fmla="*/ 336 w 519"/>
                  <a:gd name="T83" fmla="*/ 178 h 189"/>
                  <a:gd name="T84" fmla="*/ 340 w 519"/>
                  <a:gd name="T85" fmla="*/ 174 h 189"/>
                  <a:gd name="T86" fmla="*/ 250 w 519"/>
                  <a:gd name="T87" fmla="*/ 67 h 189"/>
                  <a:gd name="T88" fmla="*/ 256 w 519"/>
                  <a:gd name="T89" fmla="*/ 40 h 189"/>
                  <a:gd name="T90" fmla="*/ 255 w 519"/>
                  <a:gd name="T91" fmla="*/ 20 h 189"/>
                  <a:gd name="T92" fmla="*/ 225 w 519"/>
                  <a:gd name="T93" fmla="*/ 36 h 189"/>
                  <a:gd name="T94" fmla="*/ 201 w 519"/>
                  <a:gd name="T95" fmla="*/ 51 h 189"/>
                  <a:gd name="T96" fmla="*/ 166 w 519"/>
                  <a:gd name="T97" fmla="*/ 53 h 189"/>
                  <a:gd name="T98" fmla="*/ 154 w 519"/>
                  <a:gd name="T99" fmla="*/ 61 h 189"/>
                  <a:gd name="T100" fmla="*/ 180 w 519"/>
                  <a:gd name="T101" fmla="*/ 103 h 189"/>
                  <a:gd name="T102" fmla="*/ 219 w 519"/>
                  <a:gd name="T103" fmla="*/ 112 h 189"/>
                  <a:gd name="T104" fmla="*/ 269 w 519"/>
                  <a:gd name="T105" fmla="*/ 178 h 189"/>
                  <a:gd name="T106" fmla="*/ 269 w 519"/>
                  <a:gd name="T107" fmla="*/ 178 h 189"/>
                  <a:gd name="T108" fmla="*/ 236 w 519"/>
                  <a:gd name="T109" fmla="*/ 169 h 189"/>
                  <a:gd name="T110" fmla="*/ 252 w 519"/>
                  <a:gd name="T111" fmla="*/ 16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9" h="189">
                    <a:moveTo>
                      <a:pt x="39" y="81"/>
                    </a:moveTo>
                    <a:cubicBezTo>
                      <a:pt x="38" y="82"/>
                      <a:pt x="42" y="89"/>
                      <a:pt x="44" y="87"/>
                    </a:cubicBezTo>
                    <a:cubicBezTo>
                      <a:pt x="46" y="85"/>
                      <a:pt x="41" y="75"/>
                      <a:pt x="39" y="81"/>
                    </a:cubicBezTo>
                    <a:close/>
                    <a:moveTo>
                      <a:pt x="148" y="101"/>
                    </a:moveTo>
                    <a:cubicBezTo>
                      <a:pt x="148" y="98"/>
                      <a:pt x="139" y="99"/>
                      <a:pt x="142" y="104"/>
                    </a:cubicBezTo>
                    <a:cubicBezTo>
                      <a:pt x="144" y="108"/>
                      <a:pt x="148" y="104"/>
                      <a:pt x="148" y="101"/>
                    </a:cubicBezTo>
                    <a:close/>
                    <a:moveTo>
                      <a:pt x="22" y="52"/>
                    </a:moveTo>
                    <a:cubicBezTo>
                      <a:pt x="22" y="55"/>
                      <a:pt x="25" y="65"/>
                      <a:pt x="29" y="61"/>
                    </a:cubicBezTo>
                    <a:cubicBezTo>
                      <a:pt x="33" y="57"/>
                      <a:pt x="23" y="49"/>
                      <a:pt x="22" y="52"/>
                    </a:cubicBezTo>
                    <a:close/>
                    <a:moveTo>
                      <a:pt x="274" y="109"/>
                    </a:moveTo>
                    <a:cubicBezTo>
                      <a:pt x="279" y="109"/>
                      <a:pt x="278" y="117"/>
                      <a:pt x="277" y="121"/>
                    </a:cubicBezTo>
                    <a:cubicBezTo>
                      <a:pt x="276" y="125"/>
                      <a:pt x="274" y="136"/>
                      <a:pt x="279" y="134"/>
                    </a:cubicBezTo>
                    <a:cubicBezTo>
                      <a:pt x="284" y="132"/>
                      <a:pt x="287" y="125"/>
                      <a:pt x="284" y="123"/>
                    </a:cubicBezTo>
                    <a:cubicBezTo>
                      <a:pt x="281" y="121"/>
                      <a:pt x="282" y="106"/>
                      <a:pt x="283" y="102"/>
                    </a:cubicBezTo>
                    <a:cubicBezTo>
                      <a:pt x="284" y="99"/>
                      <a:pt x="293" y="101"/>
                      <a:pt x="290" y="107"/>
                    </a:cubicBezTo>
                    <a:cubicBezTo>
                      <a:pt x="287" y="113"/>
                      <a:pt x="296" y="112"/>
                      <a:pt x="296" y="118"/>
                    </a:cubicBezTo>
                    <a:cubicBezTo>
                      <a:pt x="296" y="125"/>
                      <a:pt x="301" y="121"/>
                      <a:pt x="306" y="120"/>
                    </a:cubicBezTo>
                    <a:cubicBezTo>
                      <a:pt x="312" y="118"/>
                      <a:pt x="311" y="115"/>
                      <a:pt x="307" y="111"/>
                    </a:cubicBezTo>
                    <a:cubicBezTo>
                      <a:pt x="303" y="107"/>
                      <a:pt x="310" y="101"/>
                      <a:pt x="305" y="98"/>
                    </a:cubicBezTo>
                    <a:cubicBezTo>
                      <a:pt x="300" y="95"/>
                      <a:pt x="296" y="90"/>
                      <a:pt x="301" y="89"/>
                    </a:cubicBezTo>
                    <a:cubicBezTo>
                      <a:pt x="306" y="88"/>
                      <a:pt x="320" y="80"/>
                      <a:pt x="318" y="76"/>
                    </a:cubicBezTo>
                    <a:cubicBezTo>
                      <a:pt x="316" y="73"/>
                      <a:pt x="297" y="77"/>
                      <a:pt x="295" y="83"/>
                    </a:cubicBezTo>
                    <a:cubicBezTo>
                      <a:pt x="293" y="89"/>
                      <a:pt x="279" y="82"/>
                      <a:pt x="281" y="72"/>
                    </a:cubicBezTo>
                    <a:cubicBezTo>
                      <a:pt x="283" y="62"/>
                      <a:pt x="310" y="60"/>
                      <a:pt x="318" y="64"/>
                    </a:cubicBezTo>
                    <a:cubicBezTo>
                      <a:pt x="326" y="67"/>
                      <a:pt x="335" y="58"/>
                      <a:pt x="338" y="52"/>
                    </a:cubicBezTo>
                    <a:cubicBezTo>
                      <a:pt x="341" y="46"/>
                      <a:pt x="332" y="53"/>
                      <a:pt x="326" y="57"/>
                    </a:cubicBezTo>
                    <a:cubicBezTo>
                      <a:pt x="320" y="60"/>
                      <a:pt x="305" y="56"/>
                      <a:pt x="298" y="54"/>
                    </a:cubicBezTo>
                    <a:cubicBezTo>
                      <a:pt x="290" y="51"/>
                      <a:pt x="290" y="58"/>
                      <a:pt x="284" y="59"/>
                    </a:cubicBezTo>
                    <a:cubicBezTo>
                      <a:pt x="278" y="60"/>
                      <a:pt x="279" y="74"/>
                      <a:pt x="276" y="76"/>
                    </a:cubicBezTo>
                    <a:cubicBezTo>
                      <a:pt x="273" y="78"/>
                      <a:pt x="273" y="88"/>
                      <a:pt x="267" y="98"/>
                    </a:cubicBezTo>
                    <a:cubicBezTo>
                      <a:pt x="261" y="107"/>
                      <a:pt x="269" y="109"/>
                      <a:pt x="274" y="109"/>
                    </a:cubicBezTo>
                    <a:close/>
                    <a:moveTo>
                      <a:pt x="122" y="118"/>
                    </a:moveTo>
                    <a:cubicBezTo>
                      <a:pt x="121" y="113"/>
                      <a:pt x="123" y="108"/>
                      <a:pt x="123" y="106"/>
                    </a:cubicBezTo>
                    <a:cubicBezTo>
                      <a:pt x="123" y="104"/>
                      <a:pt x="125" y="103"/>
                      <a:pt x="128" y="103"/>
                    </a:cubicBezTo>
                    <a:cubicBezTo>
                      <a:pt x="131" y="104"/>
                      <a:pt x="131" y="97"/>
                      <a:pt x="128" y="96"/>
                    </a:cubicBezTo>
                    <a:cubicBezTo>
                      <a:pt x="126" y="96"/>
                      <a:pt x="125" y="87"/>
                      <a:pt x="119" y="87"/>
                    </a:cubicBezTo>
                    <a:cubicBezTo>
                      <a:pt x="113" y="87"/>
                      <a:pt x="114" y="92"/>
                      <a:pt x="118" y="92"/>
                    </a:cubicBezTo>
                    <a:cubicBezTo>
                      <a:pt x="121" y="93"/>
                      <a:pt x="123" y="95"/>
                      <a:pt x="122" y="98"/>
                    </a:cubicBezTo>
                    <a:cubicBezTo>
                      <a:pt x="121" y="100"/>
                      <a:pt x="120" y="95"/>
                      <a:pt x="115" y="96"/>
                    </a:cubicBezTo>
                    <a:cubicBezTo>
                      <a:pt x="110" y="96"/>
                      <a:pt x="113" y="90"/>
                      <a:pt x="108" y="90"/>
                    </a:cubicBezTo>
                    <a:cubicBezTo>
                      <a:pt x="103" y="89"/>
                      <a:pt x="104" y="80"/>
                      <a:pt x="98" y="80"/>
                    </a:cubicBezTo>
                    <a:cubicBezTo>
                      <a:pt x="92" y="80"/>
                      <a:pt x="92" y="75"/>
                      <a:pt x="96" y="72"/>
                    </a:cubicBezTo>
                    <a:cubicBezTo>
                      <a:pt x="99" y="68"/>
                      <a:pt x="90" y="65"/>
                      <a:pt x="90" y="61"/>
                    </a:cubicBezTo>
                    <a:cubicBezTo>
                      <a:pt x="90" y="57"/>
                      <a:pt x="84" y="60"/>
                      <a:pt x="84" y="56"/>
                    </a:cubicBezTo>
                    <a:cubicBezTo>
                      <a:pt x="84" y="53"/>
                      <a:pt x="81" y="55"/>
                      <a:pt x="78" y="51"/>
                    </a:cubicBezTo>
                    <a:cubicBezTo>
                      <a:pt x="75" y="47"/>
                      <a:pt x="74" y="50"/>
                      <a:pt x="71" y="47"/>
                    </a:cubicBezTo>
                    <a:cubicBezTo>
                      <a:pt x="69" y="44"/>
                      <a:pt x="65" y="43"/>
                      <a:pt x="63" y="44"/>
                    </a:cubicBezTo>
                    <a:cubicBezTo>
                      <a:pt x="60" y="45"/>
                      <a:pt x="55" y="39"/>
                      <a:pt x="53" y="34"/>
                    </a:cubicBezTo>
                    <a:cubicBezTo>
                      <a:pt x="51" y="30"/>
                      <a:pt x="36" y="23"/>
                      <a:pt x="34" y="17"/>
                    </a:cubicBezTo>
                    <a:cubicBezTo>
                      <a:pt x="32" y="11"/>
                      <a:pt x="27" y="9"/>
                      <a:pt x="18" y="9"/>
                    </a:cubicBezTo>
                    <a:cubicBezTo>
                      <a:pt x="9" y="10"/>
                      <a:pt x="5" y="0"/>
                      <a:pt x="3" y="5"/>
                    </a:cubicBezTo>
                    <a:cubicBezTo>
                      <a:pt x="0" y="11"/>
                      <a:pt x="13" y="23"/>
                      <a:pt x="18" y="27"/>
                    </a:cubicBezTo>
                    <a:cubicBezTo>
                      <a:pt x="24" y="30"/>
                      <a:pt x="27" y="42"/>
                      <a:pt x="34" y="43"/>
                    </a:cubicBezTo>
                    <a:cubicBezTo>
                      <a:pt x="40" y="43"/>
                      <a:pt x="41" y="64"/>
                      <a:pt x="46" y="65"/>
                    </a:cubicBezTo>
                    <a:cubicBezTo>
                      <a:pt x="51" y="66"/>
                      <a:pt x="62" y="83"/>
                      <a:pt x="63" y="91"/>
                    </a:cubicBezTo>
                    <a:cubicBezTo>
                      <a:pt x="65" y="100"/>
                      <a:pt x="76" y="104"/>
                      <a:pt x="80" y="111"/>
                    </a:cubicBezTo>
                    <a:cubicBezTo>
                      <a:pt x="83" y="117"/>
                      <a:pt x="98" y="126"/>
                      <a:pt x="100" y="128"/>
                    </a:cubicBezTo>
                    <a:cubicBezTo>
                      <a:pt x="102" y="131"/>
                      <a:pt x="104" y="137"/>
                      <a:pt x="106" y="134"/>
                    </a:cubicBezTo>
                    <a:cubicBezTo>
                      <a:pt x="107" y="131"/>
                      <a:pt x="114" y="134"/>
                      <a:pt x="118" y="134"/>
                    </a:cubicBezTo>
                    <a:cubicBezTo>
                      <a:pt x="121" y="135"/>
                      <a:pt x="122" y="122"/>
                      <a:pt x="122" y="118"/>
                    </a:cubicBezTo>
                    <a:close/>
                    <a:moveTo>
                      <a:pt x="376" y="64"/>
                    </a:moveTo>
                    <a:cubicBezTo>
                      <a:pt x="384" y="65"/>
                      <a:pt x="380" y="61"/>
                      <a:pt x="380" y="56"/>
                    </a:cubicBezTo>
                    <a:cubicBezTo>
                      <a:pt x="380" y="51"/>
                      <a:pt x="374" y="55"/>
                      <a:pt x="374" y="53"/>
                    </a:cubicBezTo>
                    <a:cubicBezTo>
                      <a:pt x="374" y="51"/>
                      <a:pt x="371" y="41"/>
                      <a:pt x="366" y="49"/>
                    </a:cubicBezTo>
                    <a:cubicBezTo>
                      <a:pt x="361" y="56"/>
                      <a:pt x="368" y="74"/>
                      <a:pt x="372" y="73"/>
                    </a:cubicBezTo>
                    <a:cubicBezTo>
                      <a:pt x="376" y="73"/>
                      <a:pt x="369" y="64"/>
                      <a:pt x="376" y="64"/>
                    </a:cubicBezTo>
                    <a:close/>
                    <a:moveTo>
                      <a:pt x="349" y="106"/>
                    </a:moveTo>
                    <a:cubicBezTo>
                      <a:pt x="350" y="111"/>
                      <a:pt x="360" y="114"/>
                      <a:pt x="363" y="110"/>
                    </a:cubicBezTo>
                    <a:cubicBezTo>
                      <a:pt x="365" y="105"/>
                      <a:pt x="347" y="100"/>
                      <a:pt x="349" y="106"/>
                    </a:cubicBezTo>
                    <a:close/>
                    <a:moveTo>
                      <a:pt x="323" y="162"/>
                    </a:moveTo>
                    <a:cubicBezTo>
                      <a:pt x="314" y="161"/>
                      <a:pt x="308" y="168"/>
                      <a:pt x="299" y="164"/>
                    </a:cubicBezTo>
                    <a:cubicBezTo>
                      <a:pt x="290" y="161"/>
                      <a:pt x="276" y="164"/>
                      <a:pt x="278" y="167"/>
                    </a:cubicBezTo>
                    <a:cubicBezTo>
                      <a:pt x="279" y="170"/>
                      <a:pt x="287" y="170"/>
                      <a:pt x="296" y="171"/>
                    </a:cubicBezTo>
                    <a:cubicBezTo>
                      <a:pt x="305" y="171"/>
                      <a:pt x="313" y="166"/>
                      <a:pt x="319" y="166"/>
                    </a:cubicBezTo>
                    <a:cubicBezTo>
                      <a:pt x="325" y="165"/>
                      <a:pt x="332" y="164"/>
                      <a:pt x="323" y="162"/>
                    </a:cubicBezTo>
                    <a:close/>
                    <a:moveTo>
                      <a:pt x="394" y="101"/>
                    </a:moveTo>
                    <a:cubicBezTo>
                      <a:pt x="385" y="99"/>
                      <a:pt x="370" y="101"/>
                      <a:pt x="372" y="105"/>
                    </a:cubicBezTo>
                    <a:cubicBezTo>
                      <a:pt x="373" y="109"/>
                      <a:pt x="380" y="108"/>
                      <a:pt x="387" y="108"/>
                    </a:cubicBezTo>
                    <a:cubicBezTo>
                      <a:pt x="394" y="108"/>
                      <a:pt x="398" y="113"/>
                      <a:pt x="402" y="113"/>
                    </a:cubicBezTo>
                    <a:cubicBezTo>
                      <a:pt x="405" y="113"/>
                      <a:pt x="403" y="104"/>
                      <a:pt x="394" y="101"/>
                    </a:cubicBezTo>
                    <a:close/>
                    <a:moveTo>
                      <a:pt x="218" y="159"/>
                    </a:moveTo>
                    <a:cubicBezTo>
                      <a:pt x="218" y="155"/>
                      <a:pt x="205" y="158"/>
                      <a:pt x="199" y="156"/>
                    </a:cubicBezTo>
                    <a:cubicBezTo>
                      <a:pt x="192" y="153"/>
                      <a:pt x="206" y="151"/>
                      <a:pt x="210" y="148"/>
                    </a:cubicBezTo>
                    <a:cubicBezTo>
                      <a:pt x="214" y="145"/>
                      <a:pt x="207" y="144"/>
                      <a:pt x="197" y="148"/>
                    </a:cubicBezTo>
                    <a:cubicBezTo>
                      <a:pt x="186" y="151"/>
                      <a:pt x="174" y="140"/>
                      <a:pt x="173" y="145"/>
                    </a:cubicBezTo>
                    <a:cubicBezTo>
                      <a:pt x="173" y="150"/>
                      <a:pt x="154" y="143"/>
                      <a:pt x="149" y="140"/>
                    </a:cubicBezTo>
                    <a:cubicBezTo>
                      <a:pt x="145" y="136"/>
                      <a:pt x="127" y="132"/>
                      <a:pt x="123" y="138"/>
                    </a:cubicBezTo>
                    <a:cubicBezTo>
                      <a:pt x="119" y="145"/>
                      <a:pt x="116" y="139"/>
                      <a:pt x="118" y="145"/>
                    </a:cubicBezTo>
                    <a:cubicBezTo>
                      <a:pt x="119" y="149"/>
                      <a:pt x="123" y="147"/>
                      <a:pt x="126" y="147"/>
                    </a:cubicBezTo>
                    <a:cubicBezTo>
                      <a:pt x="129" y="147"/>
                      <a:pt x="128" y="152"/>
                      <a:pt x="132" y="153"/>
                    </a:cubicBezTo>
                    <a:cubicBezTo>
                      <a:pt x="136" y="154"/>
                      <a:pt x="151" y="158"/>
                      <a:pt x="152" y="155"/>
                    </a:cubicBezTo>
                    <a:cubicBezTo>
                      <a:pt x="153" y="152"/>
                      <a:pt x="167" y="155"/>
                      <a:pt x="173" y="160"/>
                    </a:cubicBezTo>
                    <a:cubicBezTo>
                      <a:pt x="180" y="165"/>
                      <a:pt x="195" y="166"/>
                      <a:pt x="201" y="165"/>
                    </a:cubicBezTo>
                    <a:cubicBezTo>
                      <a:pt x="207" y="164"/>
                      <a:pt x="214" y="169"/>
                      <a:pt x="216" y="165"/>
                    </a:cubicBezTo>
                    <a:cubicBezTo>
                      <a:pt x="219" y="162"/>
                      <a:pt x="223" y="171"/>
                      <a:pt x="230" y="166"/>
                    </a:cubicBezTo>
                    <a:cubicBezTo>
                      <a:pt x="236" y="161"/>
                      <a:pt x="219" y="163"/>
                      <a:pt x="218" y="159"/>
                    </a:cubicBezTo>
                    <a:close/>
                    <a:moveTo>
                      <a:pt x="481" y="86"/>
                    </a:moveTo>
                    <a:cubicBezTo>
                      <a:pt x="476" y="86"/>
                      <a:pt x="475" y="95"/>
                      <a:pt x="471" y="95"/>
                    </a:cubicBezTo>
                    <a:cubicBezTo>
                      <a:pt x="466" y="95"/>
                      <a:pt x="460" y="104"/>
                      <a:pt x="452" y="107"/>
                    </a:cubicBezTo>
                    <a:cubicBezTo>
                      <a:pt x="444" y="109"/>
                      <a:pt x="444" y="84"/>
                      <a:pt x="440" y="79"/>
                    </a:cubicBezTo>
                    <a:cubicBezTo>
                      <a:pt x="437" y="74"/>
                      <a:pt x="417" y="70"/>
                      <a:pt x="415" y="75"/>
                    </a:cubicBezTo>
                    <a:cubicBezTo>
                      <a:pt x="413" y="81"/>
                      <a:pt x="406" y="78"/>
                      <a:pt x="405" y="83"/>
                    </a:cubicBezTo>
                    <a:cubicBezTo>
                      <a:pt x="404" y="87"/>
                      <a:pt x="407" y="86"/>
                      <a:pt x="411" y="86"/>
                    </a:cubicBezTo>
                    <a:cubicBezTo>
                      <a:pt x="415" y="86"/>
                      <a:pt x="415" y="89"/>
                      <a:pt x="417" y="93"/>
                    </a:cubicBezTo>
                    <a:cubicBezTo>
                      <a:pt x="419" y="98"/>
                      <a:pt x="431" y="95"/>
                      <a:pt x="435" y="94"/>
                    </a:cubicBezTo>
                    <a:cubicBezTo>
                      <a:pt x="439" y="94"/>
                      <a:pt x="440" y="100"/>
                      <a:pt x="434" y="98"/>
                    </a:cubicBezTo>
                    <a:cubicBezTo>
                      <a:pt x="429" y="96"/>
                      <a:pt x="429" y="100"/>
                      <a:pt x="425" y="99"/>
                    </a:cubicBezTo>
                    <a:cubicBezTo>
                      <a:pt x="421" y="98"/>
                      <a:pt x="415" y="99"/>
                      <a:pt x="418" y="101"/>
                    </a:cubicBezTo>
                    <a:cubicBezTo>
                      <a:pt x="421" y="103"/>
                      <a:pt x="425" y="106"/>
                      <a:pt x="425" y="111"/>
                    </a:cubicBezTo>
                    <a:cubicBezTo>
                      <a:pt x="425" y="116"/>
                      <a:pt x="433" y="115"/>
                      <a:pt x="433" y="111"/>
                    </a:cubicBezTo>
                    <a:cubicBezTo>
                      <a:pt x="433" y="107"/>
                      <a:pt x="437" y="112"/>
                      <a:pt x="444" y="114"/>
                    </a:cubicBezTo>
                    <a:cubicBezTo>
                      <a:pt x="452" y="116"/>
                      <a:pt x="447" y="119"/>
                      <a:pt x="454" y="120"/>
                    </a:cubicBezTo>
                    <a:cubicBezTo>
                      <a:pt x="462" y="120"/>
                      <a:pt x="479" y="126"/>
                      <a:pt x="486" y="131"/>
                    </a:cubicBezTo>
                    <a:cubicBezTo>
                      <a:pt x="493" y="136"/>
                      <a:pt x="488" y="139"/>
                      <a:pt x="492" y="144"/>
                    </a:cubicBezTo>
                    <a:cubicBezTo>
                      <a:pt x="497" y="148"/>
                      <a:pt x="498" y="154"/>
                      <a:pt x="492" y="154"/>
                    </a:cubicBezTo>
                    <a:cubicBezTo>
                      <a:pt x="486" y="154"/>
                      <a:pt x="480" y="160"/>
                      <a:pt x="481" y="163"/>
                    </a:cubicBezTo>
                    <a:cubicBezTo>
                      <a:pt x="483" y="166"/>
                      <a:pt x="503" y="161"/>
                      <a:pt x="507" y="161"/>
                    </a:cubicBezTo>
                    <a:cubicBezTo>
                      <a:pt x="510" y="161"/>
                      <a:pt x="513" y="167"/>
                      <a:pt x="519" y="171"/>
                    </a:cubicBezTo>
                    <a:cubicBezTo>
                      <a:pt x="519" y="99"/>
                      <a:pt x="519" y="99"/>
                      <a:pt x="519" y="99"/>
                    </a:cubicBezTo>
                    <a:cubicBezTo>
                      <a:pt x="505" y="95"/>
                      <a:pt x="485" y="86"/>
                      <a:pt x="481" y="86"/>
                    </a:cubicBezTo>
                    <a:close/>
                    <a:moveTo>
                      <a:pt x="336" y="170"/>
                    </a:moveTo>
                    <a:cubicBezTo>
                      <a:pt x="335" y="171"/>
                      <a:pt x="334" y="172"/>
                      <a:pt x="333" y="172"/>
                    </a:cubicBezTo>
                    <a:cubicBezTo>
                      <a:pt x="332" y="173"/>
                      <a:pt x="332" y="175"/>
                      <a:pt x="331" y="175"/>
                    </a:cubicBezTo>
                    <a:cubicBezTo>
                      <a:pt x="330" y="176"/>
                      <a:pt x="328" y="174"/>
                      <a:pt x="327" y="173"/>
                    </a:cubicBezTo>
                    <a:cubicBezTo>
                      <a:pt x="321" y="176"/>
                      <a:pt x="317" y="184"/>
                      <a:pt x="322" y="186"/>
                    </a:cubicBezTo>
                    <a:cubicBezTo>
                      <a:pt x="326" y="188"/>
                      <a:pt x="332" y="182"/>
                      <a:pt x="336" y="178"/>
                    </a:cubicBezTo>
                    <a:cubicBezTo>
                      <a:pt x="337" y="177"/>
                      <a:pt x="337" y="176"/>
                      <a:pt x="338" y="176"/>
                    </a:cubicBezTo>
                    <a:cubicBezTo>
                      <a:pt x="338" y="176"/>
                      <a:pt x="338" y="175"/>
                      <a:pt x="339" y="175"/>
                    </a:cubicBezTo>
                    <a:cubicBezTo>
                      <a:pt x="339" y="175"/>
                      <a:pt x="339" y="174"/>
                      <a:pt x="340" y="174"/>
                    </a:cubicBezTo>
                    <a:cubicBezTo>
                      <a:pt x="339" y="173"/>
                      <a:pt x="337" y="171"/>
                      <a:pt x="336" y="170"/>
                    </a:cubicBezTo>
                    <a:close/>
                    <a:moveTo>
                      <a:pt x="244" y="85"/>
                    </a:moveTo>
                    <a:cubicBezTo>
                      <a:pt x="250" y="81"/>
                      <a:pt x="251" y="74"/>
                      <a:pt x="250" y="67"/>
                    </a:cubicBezTo>
                    <a:cubicBezTo>
                      <a:pt x="250" y="61"/>
                      <a:pt x="265" y="60"/>
                      <a:pt x="267" y="58"/>
                    </a:cubicBezTo>
                    <a:cubicBezTo>
                      <a:pt x="270" y="55"/>
                      <a:pt x="264" y="51"/>
                      <a:pt x="260" y="49"/>
                    </a:cubicBezTo>
                    <a:cubicBezTo>
                      <a:pt x="255" y="47"/>
                      <a:pt x="259" y="42"/>
                      <a:pt x="256" y="40"/>
                    </a:cubicBezTo>
                    <a:cubicBezTo>
                      <a:pt x="253" y="37"/>
                      <a:pt x="248" y="30"/>
                      <a:pt x="252" y="30"/>
                    </a:cubicBezTo>
                    <a:cubicBezTo>
                      <a:pt x="257" y="29"/>
                      <a:pt x="249" y="23"/>
                      <a:pt x="253" y="21"/>
                    </a:cubicBezTo>
                    <a:cubicBezTo>
                      <a:pt x="253" y="21"/>
                      <a:pt x="254" y="21"/>
                      <a:pt x="255" y="20"/>
                    </a:cubicBezTo>
                    <a:cubicBezTo>
                      <a:pt x="252" y="19"/>
                      <a:pt x="250" y="19"/>
                      <a:pt x="249" y="19"/>
                    </a:cubicBezTo>
                    <a:cubicBezTo>
                      <a:pt x="244" y="19"/>
                      <a:pt x="231" y="17"/>
                      <a:pt x="232" y="26"/>
                    </a:cubicBezTo>
                    <a:cubicBezTo>
                      <a:pt x="233" y="35"/>
                      <a:pt x="225" y="31"/>
                      <a:pt x="225" y="36"/>
                    </a:cubicBezTo>
                    <a:cubicBezTo>
                      <a:pt x="226" y="41"/>
                      <a:pt x="221" y="41"/>
                      <a:pt x="222" y="47"/>
                    </a:cubicBezTo>
                    <a:cubicBezTo>
                      <a:pt x="223" y="53"/>
                      <a:pt x="219" y="50"/>
                      <a:pt x="212" y="53"/>
                    </a:cubicBezTo>
                    <a:cubicBezTo>
                      <a:pt x="205" y="57"/>
                      <a:pt x="208" y="51"/>
                      <a:pt x="201" y="51"/>
                    </a:cubicBezTo>
                    <a:cubicBezTo>
                      <a:pt x="195" y="51"/>
                      <a:pt x="194" y="55"/>
                      <a:pt x="190" y="56"/>
                    </a:cubicBezTo>
                    <a:cubicBezTo>
                      <a:pt x="186" y="57"/>
                      <a:pt x="178" y="55"/>
                      <a:pt x="175" y="57"/>
                    </a:cubicBezTo>
                    <a:cubicBezTo>
                      <a:pt x="173" y="59"/>
                      <a:pt x="169" y="53"/>
                      <a:pt x="166" y="53"/>
                    </a:cubicBezTo>
                    <a:cubicBezTo>
                      <a:pt x="164" y="53"/>
                      <a:pt x="163" y="49"/>
                      <a:pt x="162" y="45"/>
                    </a:cubicBezTo>
                    <a:cubicBezTo>
                      <a:pt x="162" y="45"/>
                      <a:pt x="162" y="45"/>
                      <a:pt x="161" y="45"/>
                    </a:cubicBezTo>
                    <a:cubicBezTo>
                      <a:pt x="157" y="46"/>
                      <a:pt x="150" y="57"/>
                      <a:pt x="154" y="61"/>
                    </a:cubicBezTo>
                    <a:cubicBezTo>
                      <a:pt x="159" y="66"/>
                      <a:pt x="158" y="73"/>
                      <a:pt x="160" y="77"/>
                    </a:cubicBezTo>
                    <a:cubicBezTo>
                      <a:pt x="162" y="80"/>
                      <a:pt x="170" y="81"/>
                      <a:pt x="170" y="88"/>
                    </a:cubicBezTo>
                    <a:cubicBezTo>
                      <a:pt x="170" y="95"/>
                      <a:pt x="176" y="106"/>
                      <a:pt x="180" y="103"/>
                    </a:cubicBezTo>
                    <a:cubicBezTo>
                      <a:pt x="185" y="100"/>
                      <a:pt x="188" y="104"/>
                      <a:pt x="189" y="107"/>
                    </a:cubicBezTo>
                    <a:cubicBezTo>
                      <a:pt x="191" y="110"/>
                      <a:pt x="201" y="105"/>
                      <a:pt x="204" y="106"/>
                    </a:cubicBezTo>
                    <a:cubicBezTo>
                      <a:pt x="208" y="106"/>
                      <a:pt x="218" y="108"/>
                      <a:pt x="219" y="112"/>
                    </a:cubicBezTo>
                    <a:cubicBezTo>
                      <a:pt x="219" y="116"/>
                      <a:pt x="229" y="112"/>
                      <a:pt x="235" y="110"/>
                    </a:cubicBezTo>
                    <a:cubicBezTo>
                      <a:pt x="241" y="107"/>
                      <a:pt x="238" y="88"/>
                      <a:pt x="244" y="85"/>
                    </a:cubicBezTo>
                    <a:close/>
                    <a:moveTo>
                      <a:pt x="269" y="178"/>
                    </a:moveTo>
                    <a:cubicBezTo>
                      <a:pt x="271" y="181"/>
                      <a:pt x="276" y="181"/>
                      <a:pt x="279" y="183"/>
                    </a:cubicBezTo>
                    <a:cubicBezTo>
                      <a:pt x="281" y="185"/>
                      <a:pt x="289" y="189"/>
                      <a:pt x="289" y="184"/>
                    </a:cubicBezTo>
                    <a:cubicBezTo>
                      <a:pt x="289" y="178"/>
                      <a:pt x="266" y="175"/>
                      <a:pt x="269" y="178"/>
                    </a:cubicBezTo>
                    <a:close/>
                    <a:moveTo>
                      <a:pt x="252" y="162"/>
                    </a:moveTo>
                    <a:cubicBezTo>
                      <a:pt x="251" y="165"/>
                      <a:pt x="245" y="165"/>
                      <a:pt x="242" y="163"/>
                    </a:cubicBezTo>
                    <a:cubicBezTo>
                      <a:pt x="238" y="161"/>
                      <a:pt x="234" y="166"/>
                      <a:pt x="236" y="169"/>
                    </a:cubicBezTo>
                    <a:cubicBezTo>
                      <a:pt x="237" y="170"/>
                      <a:pt x="244" y="176"/>
                      <a:pt x="253" y="172"/>
                    </a:cubicBezTo>
                    <a:cubicBezTo>
                      <a:pt x="261" y="168"/>
                      <a:pt x="267" y="171"/>
                      <a:pt x="269" y="167"/>
                    </a:cubicBezTo>
                    <a:cubicBezTo>
                      <a:pt x="271" y="163"/>
                      <a:pt x="253" y="159"/>
                      <a:pt x="252" y="162"/>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55" name="Freeform 179">
                <a:extLst>
                  <a:ext uri="{FF2B5EF4-FFF2-40B4-BE49-F238E27FC236}">
                    <a16:creationId xmlns:a16="http://schemas.microsoft.com/office/drawing/2014/main" id="{9EE4C92A-1129-4D77-BBC3-C0C89C44A48E}"/>
                  </a:ext>
                </a:extLst>
              </p:cNvPr>
              <p:cNvSpPr>
                <a:spLocks noEditPoints="1"/>
              </p:cNvSpPr>
              <p:nvPr/>
            </p:nvSpPr>
            <p:spPr bwMode="auto">
              <a:xfrm>
                <a:off x="7367588" y="4324350"/>
                <a:ext cx="82550" cy="33338"/>
              </a:xfrm>
              <a:custGeom>
                <a:avLst/>
                <a:gdLst>
                  <a:gd name="T0" fmla="*/ 4 w 38"/>
                  <a:gd name="T1" fmla="*/ 11 h 15"/>
                  <a:gd name="T2" fmla="*/ 0 w 38"/>
                  <a:gd name="T3" fmla="*/ 12 h 15"/>
                  <a:gd name="T4" fmla="*/ 4 w 38"/>
                  <a:gd name="T5" fmla="*/ 14 h 15"/>
                  <a:gd name="T6" fmla="*/ 6 w 38"/>
                  <a:gd name="T7" fmla="*/ 11 h 15"/>
                  <a:gd name="T8" fmla="*/ 4 w 38"/>
                  <a:gd name="T9" fmla="*/ 11 h 15"/>
                  <a:gd name="T10" fmla="*/ 4 w 38"/>
                  <a:gd name="T11" fmla="*/ 11 h 15"/>
                  <a:gd name="T12" fmla="*/ 20 w 38"/>
                  <a:gd name="T13" fmla="*/ 3 h 15"/>
                  <a:gd name="T14" fmla="*/ 10 w 38"/>
                  <a:gd name="T15" fmla="*/ 9 h 15"/>
                  <a:gd name="T16" fmla="*/ 9 w 38"/>
                  <a:gd name="T17" fmla="*/ 9 h 15"/>
                  <a:gd name="T18" fmla="*/ 13 w 38"/>
                  <a:gd name="T19" fmla="*/ 13 h 15"/>
                  <a:gd name="T20" fmla="*/ 37 w 38"/>
                  <a:gd name="T21" fmla="*/ 2 h 15"/>
                  <a:gd name="T22" fmla="*/ 20 w 38"/>
                  <a:gd name="T23"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5">
                    <a:moveTo>
                      <a:pt x="4" y="11"/>
                    </a:moveTo>
                    <a:cubicBezTo>
                      <a:pt x="3" y="11"/>
                      <a:pt x="1" y="12"/>
                      <a:pt x="0" y="12"/>
                    </a:cubicBezTo>
                    <a:cubicBezTo>
                      <a:pt x="1" y="13"/>
                      <a:pt x="3" y="15"/>
                      <a:pt x="4" y="14"/>
                    </a:cubicBezTo>
                    <a:cubicBezTo>
                      <a:pt x="5" y="14"/>
                      <a:pt x="5" y="12"/>
                      <a:pt x="6" y="11"/>
                    </a:cubicBezTo>
                    <a:cubicBezTo>
                      <a:pt x="5" y="11"/>
                      <a:pt x="5" y="11"/>
                      <a:pt x="4" y="11"/>
                    </a:cubicBezTo>
                    <a:cubicBezTo>
                      <a:pt x="4" y="11"/>
                      <a:pt x="4" y="11"/>
                      <a:pt x="4" y="11"/>
                    </a:cubicBezTo>
                    <a:close/>
                    <a:moveTo>
                      <a:pt x="20" y="3"/>
                    </a:moveTo>
                    <a:cubicBezTo>
                      <a:pt x="15" y="2"/>
                      <a:pt x="14" y="6"/>
                      <a:pt x="10" y="9"/>
                    </a:cubicBezTo>
                    <a:cubicBezTo>
                      <a:pt x="10" y="9"/>
                      <a:pt x="10" y="9"/>
                      <a:pt x="9" y="9"/>
                    </a:cubicBezTo>
                    <a:cubicBezTo>
                      <a:pt x="10" y="10"/>
                      <a:pt x="12" y="12"/>
                      <a:pt x="13" y="13"/>
                    </a:cubicBezTo>
                    <a:cubicBezTo>
                      <a:pt x="19" y="9"/>
                      <a:pt x="36" y="5"/>
                      <a:pt x="37" y="2"/>
                    </a:cubicBezTo>
                    <a:cubicBezTo>
                      <a:pt x="38" y="0"/>
                      <a:pt x="27" y="3"/>
                      <a:pt x="20" y="3"/>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56" name="Freeform 180">
                <a:extLst>
                  <a:ext uri="{FF2B5EF4-FFF2-40B4-BE49-F238E27FC236}">
                    <a16:creationId xmlns:a16="http://schemas.microsoft.com/office/drawing/2014/main" id="{F3F5AE15-1672-478A-B862-238498CAC75F}"/>
                  </a:ext>
                </a:extLst>
              </p:cNvPr>
              <p:cNvSpPr>
                <a:spLocks noEditPoints="1"/>
              </p:cNvSpPr>
              <p:nvPr/>
            </p:nvSpPr>
            <p:spPr bwMode="auto">
              <a:xfrm>
                <a:off x="4491038" y="2844801"/>
                <a:ext cx="285750" cy="311150"/>
              </a:xfrm>
              <a:custGeom>
                <a:avLst/>
                <a:gdLst>
                  <a:gd name="T0" fmla="*/ 90 w 130"/>
                  <a:gd name="T1" fmla="*/ 123 h 142"/>
                  <a:gd name="T2" fmla="*/ 76 w 130"/>
                  <a:gd name="T3" fmla="*/ 123 h 142"/>
                  <a:gd name="T4" fmla="*/ 67 w 130"/>
                  <a:gd name="T5" fmla="*/ 127 h 142"/>
                  <a:gd name="T6" fmla="*/ 78 w 130"/>
                  <a:gd name="T7" fmla="*/ 134 h 142"/>
                  <a:gd name="T8" fmla="*/ 91 w 130"/>
                  <a:gd name="T9" fmla="*/ 142 h 142"/>
                  <a:gd name="T10" fmla="*/ 94 w 130"/>
                  <a:gd name="T11" fmla="*/ 134 h 142"/>
                  <a:gd name="T12" fmla="*/ 99 w 130"/>
                  <a:gd name="T13" fmla="*/ 123 h 142"/>
                  <a:gd name="T14" fmla="*/ 90 w 130"/>
                  <a:gd name="T15" fmla="*/ 123 h 142"/>
                  <a:gd name="T16" fmla="*/ 25 w 130"/>
                  <a:gd name="T17" fmla="*/ 85 h 142"/>
                  <a:gd name="T18" fmla="*/ 17 w 130"/>
                  <a:gd name="T19" fmla="*/ 87 h 142"/>
                  <a:gd name="T20" fmla="*/ 21 w 130"/>
                  <a:gd name="T21" fmla="*/ 101 h 142"/>
                  <a:gd name="T22" fmla="*/ 26 w 130"/>
                  <a:gd name="T23" fmla="*/ 112 h 142"/>
                  <a:gd name="T24" fmla="*/ 34 w 130"/>
                  <a:gd name="T25" fmla="*/ 107 h 142"/>
                  <a:gd name="T26" fmla="*/ 36 w 130"/>
                  <a:gd name="T27" fmla="*/ 89 h 142"/>
                  <a:gd name="T28" fmla="*/ 25 w 130"/>
                  <a:gd name="T29" fmla="*/ 85 h 142"/>
                  <a:gd name="T30" fmla="*/ 107 w 130"/>
                  <a:gd name="T31" fmla="*/ 80 h 142"/>
                  <a:gd name="T32" fmla="*/ 99 w 130"/>
                  <a:gd name="T33" fmla="*/ 73 h 142"/>
                  <a:gd name="T34" fmla="*/ 81 w 130"/>
                  <a:gd name="T35" fmla="*/ 55 h 142"/>
                  <a:gd name="T36" fmla="*/ 65 w 130"/>
                  <a:gd name="T37" fmla="*/ 39 h 142"/>
                  <a:gd name="T38" fmla="*/ 66 w 130"/>
                  <a:gd name="T39" fmla="*/ 27 h 142"/>
                  <a:gd name="T40" fmla="*/ 70 w 130"/>
                  <a:gd name="T41" fmla="*/ 21 h 142"/>
                  <a:gd name="T42" fmla="*/ 71 w 130"/>
                  <a:gd name="T43" fmla="*/ 6 h 142"/>
                  <a:gd name="T44" fmla="*/ 65 w 130"/>
                  <a:gd name="T45" fmla="*/ 5 h 142"/>
                  <a:gd name="T46" fmla="*/ 63 w 130"/>
                  <a:gd name="T47" fmla="*/ 0 h 142"/>
                  <a:gd name="T48" fmla="*/ 54 w 130"/>
                  <a:gd name="T49" fmla="*/ 1 h 142"/>
                  <a:gd name="T50" fmla="*/ 47 w 130"/>
                  <a:gd name="T51" fmla="*/ 4 h 142"/>
                  <a:gd name="T52" fmla="*/ 46 w 130"/>
                  <a:gd name="T53" fmla="*/ 3 h 142"/>
                  <a:gd name="T54" fmla="*/ 44 w 130"/>
                  <a:gd name="T55" fmla="*/ 5 h 142"/>
                  <a:gd name="T56" fmla="*/ 42 w 130"/>
                  <a:gd name="T57" fmla="*/ 8 h 142"/>
                  <a:gd name="T58" fmla="*/ 39 w 130"/>
                  <a:gd name="T59" fmla="*/ 9 h 142"/>
                  <a:gd name="T60" fmla="*/ 33 w 130"/>
                  <a:gd name="T61" fmla="*/ 10 h 142"/>
                  <a:gd name="T62" fmla="*/ 29 w 130"/>
                  <a:gd name="T63" fmla="*/ 13 h 142"/>
                  <a:gd name="T64" fmla="*/ 26 w 130"/>
                  <a:gd name="T65" fmla="*/ 17 h 142"/>
                  <a:gd name="T66" fmla="*/ 20 w 130"/>
                  <a:gd name="T67" fmla="*/ 9 h 142"/>
                  <a:gd name="T68" fmla="*/ 14 w 130"/>
                  <a:gd name="T69" fmla="*/ 17 h 142"/>
                  <a:gd name="T70" fmla="*/ 5 w 130"/>
                  <a:gd name="T71" fmla="*/ 18 h 142"/>
                  <a:gd name="T72" fmla="*/ 6 w 130"/>
                  <a:gd name="T73" fmla="*/ 23 h 142"/>
                  <a:gd name="T74" fmla="*/ 4 w 130"/>
                  <a:gd name="T75" fmla="*/ 27 h 142"/>
                  <a:gd name="T76" fmla="*/ 1 w 130"/>
                  <a:gd name="T77" fmla="*/ 30 h 142"/>
                  <a:gd name="T78" fmla="*/ 5 w 130"/>
                  <a:gd name="T79" fmla="*/ 36 h 142"/>
                  <a:gd name="T80" fmla="*/ 7 w 130"/>
                  <a:gd name="T81" fmla="*/ 41 h 142"/>
                  <a:gd name="T82" fmla="*/ 12 w 130"/>
                  <a:gd name="T83" fmla="*/ 43 h 142"/>
                  <a:gd name="T84" fmla="*/ 11 w 130"/>
                  <a:gd name="T85" fmla="*/ 47 h 142"/>
                  <a:gd name="T86" fmla="*/ 17 w 130"/>
                  <a:gd name="T87" fmla="*/ 45 h 142"/>
                  <a:gd name="T88" fmla="*/ 24 w 130"/>
                  <a:gd name="T89" fmla="*/ 39 h 142"/>
                  <a:gd name="T90" fmla="*/ 40 w 130"/>
                  <a:gd name="T91" fmla="*/ 45 h 142"/>
                  <a:gd name="T92" fmla="*/ 44 w 130"/>
                  <a:gd name="T93" fmla="*/ 52 h 142"/>
                  <a:gd name="T94" fmla="*/ 54 w 130"/>
                  <a:gd name="T95" fmla="*/ 66 h 142"/>
                  <a:gd name="T96" fmla="*/ 70 w 130"/>
                  <a:gd name="T97" fmla="*/ 79 h 142"/>
                  <a:gd name="T98" fmla="*/ 81 w 130"/>
                  <a:gd name="T99" fmla="*/ 84 h 142"/>
                  <a:gd name="T100" fmla="*/ 90 w 130"/>
                  <a:gd name="T101" fmla="*/ 90 h 142"/>
                  <a:gd name="T102" fmla="*/ 98 w 130"/>
                  <a:gd name="T103" fmla="*/ 97 h 142"/>
                  <a:gd name="T104" fmla="*/ 102 w 130"/>
                  <a:gd name="T105" fmla="*/ 103 h 142"/>
                  <a:gd name="T106" fmla="*/ 103 w 130"/>
                  <a:gd name="T107" fmla="*/ 116 h 142"/>
                  <a:gd name="T108" fmla="*/ 103 w 130"/>
                  <a:gd name="T109" fmla="*/ 125 h 142"/>
                  <a:gd name="T110" fmla="*/ 109 w 130"/>
                  <a:gd name="T111" fmla="*/ 115 h 142"/>
                  <a:gd name="T112" fmla="*/ 115 w 130"/>
                  <a:gd name="T113" fmla="*/ 109 h 142"/>
                  <a:gd name="T114" fmla="*/ 110 w 130"/>
                  <a:gd name="T115" fmla="*/ 100 h 142"/>
                  <a:gd name="T116" fmla="*/ 121 w 130"/>
                  <a:gd name="T117" fmla="*/ 95 h 142"/>
                  <a:gd name="T118" fmla="*/ 129 w 130"/>
                  <a:gd name="T119" fmla="*/ 95 h 142"/>
                  <a:gd name="T120" fmla="*/ 107 w 130"/>
                  <a:gd name="T121" fmla="*/ 8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0" h="142">
                    <a:moveTo>
                      <a:pt x="90" y="123"/>
                    </a:moveTo>
                    <a:cubicBezTo>
                      <a:pt x="83" y="124"/>
                      <a:pt x="80" y="125"/>
                      <a:pt x="76" y="123"/>
                    </a:cubicBezTo>
                    <a:cubicBezTo>
                      <a:pt x="72" y="121"/>
                      <a:pt x="66" y="125"/>
                      <a:pt x="67" y="127"/>
                    </a:cubicBezTo>
                    <a:cubicBezTo>
                      <a:pt x="67" y="129"/>
                      <a:pt x="70" y="131"/>
                      <a:pt x="78" y="134"/>
                    </a:cubicBezTo>
                    <a:cubicBezTo>
                      <a:pt x="87" y="136"/>
                      <a:pt x="88" y="141"/>
                      <a:pt x="91" y="142"/>
                    </a:cubicBezTo>
                    <a:cubicBezTo>
                      <a:pt x="95" y="142"/>
                      <a:pt x="95" y="138"/>
                      <a:pt x="94" y="134"/>
                    </a:cubicBezTo>
                    <a:cubicBezTo>
                      <a:pt x="93" y="129"/>
                      <a:pt x="98" y="124"/>
                      <a:pt x="99" y="123"/>
                    </a:cubicBezTo>
                    <a:cubicBezTo>
                      <a:pt x="99" y="123"/>
                      <a:pt x="97" y="121"/>
                      <a:pt x="90" y="123"/>
                    </a:cubicBezTo>
                    <a:close/>
                    <a:moveTo>
                      <a:pt x="25" y="85"/>
                    </a:moveTo>
                    <a:cubicBezTo>
                      <a:pt x="22" y="88"/>
                      <a:pt x="19" y="84"/>
                      <a:pt x="17" y="87"/>
                    </a:cubicBezTo>
                    <a:cubicBezTo>
                      <a:pt x="15" y="90"/>
                      <a:pt x="23" y="95"/>
                      <a:pt x="21" y="101"/>
                    </a:cubicBezTo>
                    <a:cubicBezTo>
                      <a:pt x="20" y="108"/>
                      <a:pt x="22" y="116"/>
                      <a:pt x="26" y="112"/>
                    </a:cubicBezTo>
                    <a:cubicBezTo>
                      <a:pt x="30" y="108"/>
                      <a:pt x="32" y="110"/>
                      <a:pt x="34" y="107"/>
                    </a:cubicBezTo>
                    <a:cubicBezTo>
                      <a:pt x="36" y="105"/>
                      <a:pt x="34" y="94"/>
                      <a:pt x="36" y="89"/>
                    </a:cubicBezTo>
                    <a:cubicBezTo>
                      <a:pt x="37" y="84"/>
                      <a:pt x="29" y="82"/>
                      <a:pt x="25" y="85"/>
                    </a:cubicBezTo>
                    <a:close/>
                    <a:moveTo>
                      <a:pt x="107" y="80"/>
                    </a:moveTo>
                    <a:cubicBezTo>
                      <a:pt x="103" y="77"/>
                      <a:pt x="106" y="73"/>
                      <a:pt x="99" y="73"/>
                    </a:cubicBezTo>
                    <a:cubicBezTo>
                      <a:pt x="92" y="73"/>
                      <a:pt x="84" y="65"/>
                      <a:pt x="81" y="55"/>
                    </a:cubicBezTo>
                    <a:cubicBezTo>
                      <a:pt x="79" y="45"/>
                      <a:pt x="68" y="45"/>
                      <a:pt x="65" y="39"/>
                    </a:cubicBezTo>
                    <a:cubicBezTo>
                      <a:pt x="63" y="33"/>
                      <a:pt x="68" y="32"/>
                      <a:pt x="66" y="27"/>
                    </a:cubicBezTo>
                    <a:cubicBezTo>
                      <a:pt x="64" y="25"/>
                      <a:pt x="67" y="22"/>
                      <a:pt x="70" y="21"/>
                    </a:cubicBezTo>
                    <a:cubicBezTo>
                      <a:pt x="70" y="16"/>
                      <a:pt x="71" y="10"/>
                      <a:pt x="71" y="6"/>
                    </a:cubicBezTo>
                    <a:cubicBezTo>
                      <a:pt x="68" y="6"/>
                      <a:pt x="66" y="5"/>
                      <a:pt x="65" y="5"/>
                    </a:cubicBezTo>
                    <a:cubicBezTo>
                      <a:pt x="64" y="4"/>
                      <a:pt x="64" y="0"/>
                      <a:pt x="63" y="0"/>
                    </a:cubicBezTo>
                    <a:cubicBezTo>
                      <a:pt x="62" y="0"/>
                      <a:pt x="55" y="0"/>
                      <a:pt x="54" y="1"/>
                    </a:cubicBezTo>
                    <a:cubicBezTo>
                      <a:pt x="53" y="3"/>
                      <a:pt x="49" y="5"/>
                      <a:pt x="47" y="4"/>
                    </a:cubicBezTo>
                    <a:cubicBezTo>
                      <a:pt x="47" y="3"/>
                      <a:pt x="46" y="3"/>
                      <a:pt x="46" y="3"/>
                    </a:cubicBezTo>
                    <a:cubicBezTo>
                      <a:pt x="44" y="5"/>
                      <a:pt x="44" y="5"/>
                      <a:pt x="44" y="5"/>
                    </a:cubicBezTo>
                    <a:cubicBezTo>
                      <a:pt x="44" y="5"/>
                      <a:pt x="43" y="8"/>
                      <a:pt x="42" y="8"/>
                    </a:cubicBezTo>
                    <a:cubicBezTo>
                      <a:pt x="41" y="8"/>
                      <a:pt x="39" y="7"/>
                      <a:pt x="39" y="9"/>
                    </a:cubicBezTo>
                    <a:cubicBezTo>
                      <a:pt x="39" y="11"/>
                      <a:pt x="35" y="11"/>
                      <a:pt x="33" y="10"/>
                    </a:cubicBezTo>
                    <a:cubicBezTo>
                      <a:pt x="32" y="10"/>
                      <a:pt x="29" y="11"/>
                      <a:pt x="29" y="13"/>
                    </a:cubicBezTo>
                    <a:cubicBezTo>
                      <a:pt x="29" y="15"/>
                      <a:pt x="29" y="19"/>
                      <a:pt x="26" y="17"/>
                    </a:cubicBezTo>
                    <a:cubicBezTo>
                      <a:pt x="24" y="14"/>
                      <a:pt x="21" y="8"/>
                      <a:pt x="20" y="9"/>
                    </a:cubicBezTo>
                    <a:cubicBezTo>
                      <a:pt x="19" y="10"/>
                      <a:pt x="17" y="17"/>
                      <a:pt x="14" y="17"/>
                    </a:cubicBezTo>
                    <a:cubicBezTo>
                      <a:pt x="13" y="17"/>
                      <a:pt x="8" y="17"/>
                      <a:pt x="5" y="18"/>
                    </a:cubicBezTo>
                    <a:cubicBezTo>
                      <a:pt x="4" y="20"/>
                      <a:pt x="5" y="22"/>
                      <a:pt x="6" y="23"/>
                    </a:cubicBezTo>
                    <a:cubicBezTo>
                      <a:pt x="7" y="24"/>
                      <a:pt x="5" y="27"/>
                      <a:pt x="4" y="27"/>
                    </a:cubicBezTo>
                    <a:cubicBezTo>
                      <a:pt x="2" y="28"/>
                      <a:pt x="0" y="27"/>
                      <a:pt x="1" y="30"/>
                    </a:cubicBezTo>
                    <a:cubicBezTo>
                      <a:pt x="3" y="33"/>
                      <a:pt x="6" y="33"/>
                      <a:pt x="5" y="36"/>
                    </a:cubicBezTo>
                    <a:cubicBezTo>
                      <a:pt x="3" y="39"/>
                      <a:pt x="5" y="41"/>
                      <a:pt x="7" y="41"/>
                    </a:cubicBezTo>
                    <a:cubicBezTo>
                      <a:pt x="10" y="42"/>
                      <a:pt x="13" y="41"/>
                      <a:pt x="12" y="43"/>
                    </a:cubicBezTo>
                    <a:cubicBezTo>
                      <a:pt x="12" y="44"/>
                      <a:pt x="11" y="46"/>
                      <a:pt x="11" y="47"/>
                    </a:cubicBezTo>
                    <a:cubicBezTo>
                      <a:pt x="13" y="46"/>
                      <a:pt x="15" y="46"/>
                      <a:pt x="17" y="45"/>
                    </a:cubicBezTo>
                    <a:cubicBezTo>
                      <a:pt x="20" y="44"/>
                      <a:pt x="19" y="40"/>
                      <a:pt x="24" y="39"/>
                    </a:cubicBezTo>
                    <a:cubicBezTo>
                      <a:pt x="30" y="37"/>
                      <a:pt x="38" y="42"/>
                      <a:pt x="40" y="45"/>
                    </a:cubicBezTo>
                    <a:cubicBezTo>
                      <a:pt x="43" y="49"/>
                      <a:pt x="43" y="49"/>
                      <a:pt x="44" y="52"/>
                    </a:cubicBezTo>
                    <a:cubicBezTo>
                      <a:pt x="44" y="55"/>
                      <a:pt x="46" y="61"/>
                      <a:pt x="54" y="66"/>
                    </a:cubicBezTo>
                    <a:cubicBezTo>
                      <a:pt x="62" y="71"/>
                      <a:pt x="66" y="77"/>
                      <a:pt x="70" y="79"/>
                    </a:cubicBezTo>
                    <a:cubicBezTo>
                      <a:pt x="74" y="81"/>
                      <a:pt x="78" y="81"/>
                      <a:pt x="81" y="84"/>
                    </a:cubicBezTo>
                    <a:cubicBezTo>
                      <a:pt x="83" y="87"/>
                      <a:pt x="86" y="88"/>
                      <a:pt x="90" y="90"/>
                    </a:cubicBezTo>
                    <a:cubicBezTo>
                      <a:pt x="94" y="92"/>
                      <a:pt x="95" y="96"/>
                      <a:pt x="98" y="97"/>
                    </a:cubicBezTo>
                    <a:cubicBezTo>
                      <a:pt x="102" y="97"/>
                      <a:pt x="100" y="101"/>
                      <a:pt x="102" y="103"/>
                    </a:cubicBezTo>
                    <a:cubicBezTo>
                      <a:pt x="104" y="106"/>
                      <a:pt x="105" y="112"/>
                      <a:pt x="103" y="116"/>
                    </a:cubicBezTo>
                    <a:cubicBezTo>
                      <a:pt x="100" y="119"/>
                      <a:pt x="101" y="125"/>
                      <a:pt x="103" y="125"/>
                    </a:cubicBezTo>
                    <a:cubicBezTo>
                      <a:pt x="105" y="125"/>
                      <a:pt x="108" y="119"/>
                      <a:pt x="109" y="115"/>
                    </a:cubicBezTo>
                    <a:cubicBezTo>
                      <a:pt x="109" y="112"/>
                      <a:pt x="113" y="112"/>
                      <a:pt x="115" y="109"/>
                    </a:cubicBezTo>
                    <a:cubicBezTo>
                      <a:pt x="118" y="105"/>
                      <a:pt x="111" y="104"/>
                      <a:pt x="110" y="100"/>
                    </a:cubicBezTo>
                    <a:cubicBezTo>
                      <a:pt x="109" y="95"/>
                      <a:pt x="115" y="91"/>
                      <a:pt x="121" y="95"/>
                    </a:cubicBezTo>
                    <a:cubicBezTo>
                      <a:pt x="127" y="99"/>
                      <a:pt x="129" y="101"/>
                      <a:pt x="129" y="95"/>
                    </a:cubicBezTo>
                    <a:cubicBezTo>
                      <a:pt x="130" y="90"/>
                      <a:pt x="111" y="82"/>
                      <a:pt x="107" y="80"/>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57" name="Freeform 181">
                <a:extLst>
                  <a:ext uri="{FF2B5EF4-FFF2-40B4-BE49-F238E27FC236}">
                    <a16:creationId xmlns:a16="http://schemas.microsoft.com/office/drawing/2014/main" id="{1E898203-D8BA-4BA8-BAB9-D0FE3DA0AA03}"/>
                  </a:ext>
                </a:extLst>
              </p:cNvPr>
              <p:cNvSpPr>
                <a:spLocks/>
              </p:cNvSpPr>
              <p:nvPr/>
            </p:nvSpPr>
            <p:spPr bwMode="auto">
              <a:xfrm>
                <a:off x="4776788" y="2959100"/>
                <a:ext cx="28575" cy="39688"/>
              </a:xfrm>
              <a:custGeom>
                <a:avLst/>
                <a:gdLst>
                  <a:gd name="T0" fmla="*/ 4 w 13"/>
                  <a:gd name="T1" fmla="*/ 0 h 18"/>
                  <a:gd name="T2" fmla="*/ 0 w 13"/>
                  <a:gd name="T3" fmla="*/ 9 h 18"/>
                  <a:gd name="T4" fmla="*/ 0 w 13"/>
                  <a:gd name="T5" fmla="*/ 12 h 18"/>
                  <a:gd name="T6" fmla="*/ 8 w 13"/>
                  <a:gd name="T7" fmla="*/ 18 h 18"/>
                  <a:gd name="T8" fmla="*/ 8 w 13"/>
                  <a:gd name="T9" fmla="*/ 18 h 18"/>
                  <a:gd name="T10" fmla="*/ 13 w 13"/>
                  <a:gd name="T11" fmla="*/ 10 h 18"/>
                  <a:gd name="T12" fmla="*/ 4 w 13"/>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4" y="0"/>
                    </a:moveTo>
                    <a:cubicBezTo>
                      <a:pt x="2" y="3"/>
                      <a:pt x="0" y="7"/>
                      <a:pt x="0" y="9"/>
                    </a:cubicBezTo>
                    <a:cubicBezTo>
                      <a:pt x="0" y="9"/>
                      <a:pt x="0" y="10"/>
                      <a:pt x="0" y="12"/>
                    </a:cubicBezTo>
                    <a:cubicBezTo>
                      <a:pt x="3" y="14"/>
                      <a:pt x="5" y="17"/>
                      <a:pt x="8" y="18"/>
                    </a:cubicBezTo>
                    <a:cubicBezTo>
                      <a:pt x="8" y="18"/>
                      <a:pt x="8" y="18"/>
                      <a:pt x="8" y="18"/>
                    </a:cubicBezTo>
                    <a:cubicBezTo>
                      <a:pt x="9" y="15"/>
                      <a:pt x="11" y="11"/>
                      <a:pt x="13" y="10"/>
                    </a:cubicBezTo>
                    <a:cubicBezTo>
                      <a:pt x="11" y="7"/>
                      <a:pt x="7" y="3"/>
                      <a:pt x="4" y="0"/>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58" name="Freeform 182">
                <a:extLst>
                  <a:ext uri="{FF2B5EF4-FFF2-40B4-BE49-F238E27FC236}">
                    <a16:creationId xmlns:a16="http://schemas.microsoft.com/office/drawing/2014/main" id="{0AFE0DD3-BCA0-42C2-B22E-876B776280D8}"/>
                  </a:ext>
                </a:extLst>
              </p:cNvPr>
              <p:cNvSpPr>
                <a:spLocks/>
              </p:cNvSpPr>
              <p:nvPr/>
            </p:nvSpPr>
            <p:spPr bwMode="auto">
              <a:xfrm>
                <a:off x="4783138" y="2871788"/>
                <a:ext cx="103187" cy="122238"/>
              </a:xfrm>
              <a:custGeom>
                <a:avLst/>
                <a:gdLst>
                  <a:gd name="T0" fmla="*/ 41 w 47"/>
                  <a:gd name="T1" fmla="*/ 37 h 56"/>
                  <a:gd name="T2" fmla="*/ 41 w 47"/>
                  <a:gd name="T3" fmla="*/ 30 h 56"/>
                  <a:gd name="T4" fmla="*/ 41 w 47"/>
                  <a:gd name="T5" fmla="*/ 24 h 56"/>
                  <a:gd name="T6" fmla="*/ 29 w 47"/>
                  <a:gd name="T7" fmla="*/ 20 h 56"/>
                  <a:gd name="T8" fmla="*/ 27 w 47"/>
                  <a:gd name="T9" fmla="*/ 13 h 56"/>
                  <a:gd name="T10" fmla="*/ 23 w 47"/>
                  <a:gd name="T11" fmla="*/ 9 h 56"/>
                  <a:gd name="T12" fmla="*/ 19 w 47"/>
                  <a:gd name="T13" fmla="*/ 2 h 56"/>
                  <a:gd name="T14" fmla="*/ 20 w 47"/>
                  <a:gd name="T15" fmla="*/ 2 h 56"/>
                  <a:gd name="T16" fmla="*/ 16 w 47"/>
                  <a:gd name="T17" fmla="*/ 1 h 56"/>
                  <a:gd name="T18" fmla="*/ 12 w 47"/>
                  <a:gd name="T19" fmla="*/ 0 h 56"/>
                  <a:gd name="T20" fmla="*/ 0 w 47"/>
                  <a:gd name="T21" fmla="*/ 4 h 56"/>
                  <a:gd name="T22" fmla="*/ 3 w 47"/>
                  <a:gd name="T23" fmla="*/ 10 h 56"/>
                  <a:gd name="T24" fmla="*/ 6 w 47"/>
                  <a:gd name="T25" fmla="*/ 18 h 56"/>
                  <a:gd name="T26" fmla="*/ 6 w 47"/>
                  <a:gd name="T27" fmla="*/ 36 h 56"/>
                  <a:gd name="T28" fmla="*/ 1 w 47"/>
                  <a:gd name="T29" fmla="*/ 40 h 56"/>
                  <a:gd name="T30" fmla="*/ 10 w 47"/>
                  <a:gd name="T31" fmla="*/ 50 h 56"/>
                  <a:gd name="T32" fmla="*/ 11 w 47"/>
                  <a:gd name="T33" fmla="*/ 50 h 56"/>
                  <a:gd name="T34" fmla="*/ 21 w 47"/>
                  <a:gd name="T35" fmla="*/ 56 h 56"/>
                  <a:gd name="T36" fmla="*/ 40 w 47"/>
                  <a:gd name="T37" fmla="*/ 53 h 56"/>
                  <a:gd name="T38" fmla="*/ 41 w 47"/>
                  <a:gd name="T39" fmla="*/ 49 h 56"/>
                  <a:gd name="T40" fmla="*/ 44 w 47"/>
                  <a:gd name="T41" fmla="*/ 45 h 56"/>
                  <a:gd name="T42" fmla="*/ 41 w 47"/>
                  <a:gd name="T43" fmla="*/ 3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56">
                    <a:moveTo>
                      <a:pt x="41" y="37"/>
                    </a:moveTo>
                    <a:cubicBezTo>
                      <a:pt x="38" y="35"/>
                      <a:pt x="39" y="31"/>
                      <a:pt x="41" y="30"/>
                    </a:cubicBezTo>
                    <a:cubicBezTo>
                      <a:pt x="43" y="28"/>
                      <a:pt x="41" y="26"/>
                      <a:pt x="41" y="24"/>
                    </a:cubicBezTo>
                    <a:cubicBezTo>
                      <a:pt x="41" y="21"/>
                      <a:pt x="30" y="20"/>
                      <a:pt x="29" y="20"/>
                    </a:cubicBezTo>
                    <a:cubicBezTo>
                      <a:pt x="27" y="19"/>
                      <a:pt x="30" y="13"/>
                      <a:pt x="27" y="13"/>
                    </a:cubicBezTo>
                    <a:cubicBezTo>
                      <a:pt x="24" y="13"/>
                      <a:pt x="23" y="11"/>
                      <a:pt x="23" y="9"/>
                    </a:cubicBezTo>
                    <a:cubicBezTo>
                      <a:pt x="23" y="7"/>
                      <a:pt x="19" y="4"/>
                      <a:pt x="19" y="2"/>
                    </a:cubicBezTo>
                    <a:cubicBezTo>
                      <a:pt x="19" y="2"/>
                      <a:pt x="20" y="2"/>
                      <a:pt x="20" y="2"/>
                    </a:cubicBezTo>
                    <a:cubicBezTo>
                      <a:pt x="18" y="2"/>
                      <a:pt x="17" y="1"/>
                      <a:pt x="16" y="1"/>
                    </a:cubicBezTo>
                    <a:cubicBezTo>
                      <a:pt x="15" y="1"/>
                      <a:pt x="12" y="0"/>
                      <a:pt x="12" y="0"/>
                    </a:cubicBezTo>
                    <a:cubicBezTo>
                      <a:pt x="12" y="0"/>
                      <a:pt x="5" y="2"/>
                      <a:pt x="0" y="4"/>
                    </a:cubicBezTo>
                    <a:cubicBezTo>
                      <a:pt x="0" y="7"/>
                      <a:pt x="1" y="10"/>
                      <a:pt x="3" y="10"/>
                    </a:cubicBezTo>
                    <a:cubicBezTo>
                      <a:pt x="6" y="12"/>
                      <a:pt x="5" y="15"/>
                      <a:pt x="6" y="18"/>
                    </a:cubicBezTo>
                    <a:cubicBezTo>
                      <a:pt x="8" y="22"/>
                      <a:pt x="7" y="36"/>
                      <a:pt x="6" y="36"/>
                    </a:cubicBezTo>
                    <a:cubicBezTo>
                      <a:pt x="5" y="36"/>
                      <a:pt x="3" y="38"/>
                      <a:pt x="1" y="40"/>
                    </a:cubicBezTo>
                    <a:cubicBezTo>
                      <a:pt x="4" y="43"/>
                      <a:pt x="8" y="47"/>
                      <a:pt x="10" y="50"/>
                    </a:cubicBezTo>
                    <a:cubicBezTo>
                      <a:pt x="10" y="50"/>
                      <a:pt x="10" y="50"/>
                      <a:pt x="11" y="50"/>
                    </a:cubicBezTo>
                    <a:cubicBezTo>
                      <a:pt x="13" y="50"/>
                      <a:pt x="21" y="56"/>
                      <a:pt x="21" y="56"/>
                    </a:cubicBezTo>
                    <a:cubicBezTo>
                      <a:pt x="21" y="56"/>
                      <a:pt x="33" y="54"/>
                      <a:pt x="40" y="53"/>
                    </a:cubicBezTo>
                    <a:cubicBezTo>
                      <a:pt x="40" y="51"/>
                      <a:pt x="41" y="50"/>
                      <a:pt x="41" y="49"/>
                    </a:cubicBezTo>
                    <a:cubicBezTo>
                      <a:pt x="40" y="48"/>
                      <a:pt x="42" y="45"/>
                      <a:pt x="44" y="45"/>
                    </a:cubicBezTo>
                    <a:cubicBezTo>
                      <a:pt x="47" y="45"/>
                      <a:pt x="43" y="40"/>
                      <a:pt x="41" y="37"/>
                    </a:cubicBezTo>
                    <a:close/>
                  </a:path>
                </a:pathLst>
              </a:custGeom>
              <a:grp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59" name="Freeform 183">
                <a:extLst>
                  <a:ext uri="{FF2B5EF4-FFF2-40B4-BE49-F238E27FC236}">
                    <a16:creationId xmlns:a16="http://schemas.microsoft.com/office/drawing/2014/main" id="{0B517E67-E924-4123-9BBC-1E357CCF0239}"/>
                  </a:ext>
                </a:extLst>
              </p:cNvPr>
              <p:cNvSpPr>
                <a:spLocks noEditPoints="1"/>
              </p:cNvSpPr>
              <p:nvPr/>
            </p:nvSpPr>
            <p:spPr bwMode="auto">
              <a:xfrm>
                <a:off x="138113" y="1274763"/>
                <a:ext cx="8916987" cy="4398963"/>
              </a:xfrm>
              <a:custGeom>
                <a:avLst/>
                <a:gdLst>
                  <a:gd name="T0" fmla="*/ 559 w 4062"/>
                  <a:gd name="T1" fmla="*/ 286 h 2004"/>
                  <a:gd name="T2" fmla="*/ 642 w 4062"/>
                  <a:gd name="T3" fmla="*/ 203 h 2004"/>
                  <a:gd name="T4" fmla="*/ 843 w 4062"/>
                  <a:gd name="T5" fmla="*/ 229 h 2004"/>
                  <a:gd name="T6" fmla="*/ 881 w 4062"/>
                  <a:gd name="T7" fmla="*/ 56 h 2004"/>
                  <a:gd name="T8" fmla="*/ 986 w 4062"/>
                  <a:gd name="T9" fmla="*/ 28 h 2004"/>
                  <a:gd name="T10" fmla="*/ 1035 w 4062"/>
                  <a:gd name="T11" fmla="*/ 353 h 2004"/>
                  <a:gd name="T12" fmla="*/ 946 w 4062"/>
                  <a:gd name="T13" fmla="*/ 1041 h 2004"/>
                  <a:gd name="T14" fmla="*/ 1705 w 4062"/>
                  <a:gd name="T15" fmla="*/ 107 h 2004"/>
                  <a:gd name="T16" fmla="*/ 1155 w 4062"/>
                  <a:gd name="T17" fmla="*/ 165 h 2004"/>
                  <a:gd name="T18" fmla="*/ 1653 w 4062"/>
                  <a:gd name="T19" fmla="*/ 331 h 2004"/>
                  <a:gd name="T20" fmla="*/ 1640 w 4062"/>
                  <a:gd name="T21" fmla="*/ 407 h 2004"/>
                  <a:gd name="T22" fmla="*/ 1895 w 4062"/>
                  <a:gd name="T23" fmla="*/ 663 h 2004"/>
                  <a:gd name="T24" fmla="*/ 3993 w 4062"/>
                  <a:gd name="T25" fmla="*/ 399 h 2004"/>
                  <a:gd name="T26" fmla="*/ 3354 w 4062"/>
                  <a:gd name="T27" fmla="*/ 298 h 2004"/>
                  <a:gd name="T28" fmla="*/ 3052 w 4062"/>
                  <a:gd name="T29" fmla="*/ 162 h 2004"/>
                  <a:gd name="T30" fmla="*/ 2742 w 4062"/>
                  <a:gd name="T31" fmla="*/ 336 h 2004"/>
                  <a:gd name="T32" fmla="*/ 2590 w 4062"/>
                  <a:gd name="T33" fmla="*/ 339 h 2004"/>
                  <a:gd name="T34" fmla="*/ 2336 w 4062"/>
                  <a:gd name="T35" fmla="*/ 404 h 2004"/>
                  <a:gd name="T36" fmla="*/ 2109 w 4062"/>
                  <a:gd name="T37" fmla="*/ 336 h 2004"/>
                  <a:gd name="T38" fmla="*/ 1997 w 4062"/>
                  <a:gd name="T39" fmla="*/ 545 h 2004"/>
                  <a:gd name="T40" fmla="*/ 2170 w 4062"/>
                  <a:gd name="T41" fmla="*/ 538 h 2004"/>
                  <a:gd name="T42" fmla="*/ 1861 w 4062"/>
                  <a:gd name="T43" fmla="*/ 691 h 2004"/>
                  <a:gd name="T44" fmla="*/ 2092 w 4062"/>
                  <a:gd name="T45" fmla="*/ 768 h 2004"/>
                  <a:gd name="T46" fmla="*/ 2317 w 4062"/>
                  <a:gd name="T47" fmla="*/ 795 h 2004"/>
                  <a:gd name="T48" fmla="*/ 1797 w 4062"/>
                  <a:gd name="T49" fmla="*/ 920 h 2004"/>
                  <a:gd name="T50" fmla="*/ 2122 w 4062"/>
                  <a:gd name="T51" fmla="*/ 1704 h 2004"/>
                  <a:gd name="T52" fmla="*/ 2286 w 4062"/>
                  <a:gd name="T53" fmla="*/ 968 h 2004"/>
                  <a:gd name="T54" fmla="*/ 2684 w 4062"/>
                  <a:gd name="T55" fmla="*/ 1037 h 2004"/>
                  <a:gd name="T56" fmla="*/ 3070 w 4062"/>
                  <a:gd name="T57" fmla="*/ 1176 h 2004"/>
                  <a:gd name="T58" fmla="*/ 3225 w 4062"/>
                  <a:gd name="T59" fmla="*/ 827 h 2004"/>
                  <a:gd name="T60" fmla="*/ 3595 w 4062"/>
                  <a:gd name="T61" fmla="*/ 523 h 2004"/>
                  <a:gd name="T62" fmla="*/ 3827 w 4062"/>
                  <a:gd name="T63" fmla="*/ 511 h 2004"/>
                  <a:gd name="T64" fmla="*/ 2511 w 4062"/>
                  <a:gd name="T65" fmla="*/ 855 h 2004"/>
                  <a:gd name="T66" fmla="*/ 2074 w 4062"/>
                  <a:gd name="T67" fmla="*/ 160 h 2004"/>
                  <a:gd name="T68" fmla="*/ 2191 w 4062"/>
                  <a:gd name="T69" fmla="*/ 93 h 2004"/>
                  <a:gd name="T70" fmla="*/ 2416 w 4062"/>
                  <a:gd name="T71" fmla="*/ 84 h 2004"/>
                  <a:gd name="T72" fmla="*/ 3047 w 4062"/>
                  <a:gd name="T73" fmla="*/ 149 h 2004"/>
                  <a:gd name="T74" fmla="*/ 3526 w 4062"/>
                  <a:gd name="T75" fmla="*/ 688 h 2004"/>
                  <a:gd name="T76" fmla="*/ 3365 w 4062"/>
                  <a:gd name="T77" fmla="*/ 906 h 2004"/>
                  <a:gd name="T78" fmla="*/ 3288 w 4062"/>
                  <a:gd name="T79" fmla="*/ 1209 h 2004"/>
                  <a:gd name="T80" fmla="*/ 3187 w 4062"/>
                  <a:gd name="T81" fmla="*/ 1244 h 2004"/>
                  <a:gd name="T82" fmla="*/ 3284 w 4062"/>
                  <a:gd name="T83" fmla="*/ 1292 h 2004"/>
                  <a:gd name="T84" fmla="*/ 3622 w 4062"/>
                  <a:gd name="T85" fmla="*/ 1351 h 2004"/>
                  <a:gd name="T86" fmla="*/ 140 w 4062"/>
                  <a:gd name="T87" fmla="*/ 1064 h 2004"/>
                  <a:gd name="T88" fmla="*/ 3454 w 4062"/>
                  <a:gd name="T89" fmla="*/ 1489 h 2004"/>
                  <a:gd name="T90" fmla="*/ 3307 w 4062"/>
                  <a:gd name="T91" fmla="*/ 1680 h 2004"/>
                  <a:gd name="T92" fmla="*/ 3787 w 4062"/>
                  <a:gd name="T93" fmla="*/ 1866 h 2004"/>
                  <a:gd name="T94" fmla="*/ 1283 w 4062"/>
                  <a:gd name="T95" fmla="*/ 1226 h 2004"/>
                  <a:gd name="T96" fmla="*/ 841 w 4062"/>
                  <a:gd name="T97" fmla="*/ 943 h 2004"/>
                  <a:gd name="T98" fmla="*/ 1172 w 4062"/>
                  <a:gd name="T99" fmla="*/ 736 h 2004"/>
                  <a:gd name="T100" fmla="*/ 1138 w 4062"/>
                  <a:gd name="T101" fmla="*/ 543 h 2004"/>
                  <a:gd name="T102" fmla="*/ 877 w 4062"/>
                  <a:gd name="T103" fmla="*/ 457 h 2004"/>
                  <a:gd name="T104" fmla="*/ 862 w 4062"/>
                  <a:gd name="T105" fmla="*/ 271 h 2004"/>
                  <a:gd name="T106" fmla="*/ 612 w 4062"/>
                  <a:gd name="T107" fmla="*/ 363 h 2004"/>
                  <a:gd name="T108" fmla="*/ 47 w 4062"/>
                  <a:gd name="T109" fmla="*/ 407 h 2004"/>
                  <a:gd name="T110" fmla="*/ 226 w 4062"/>
                  <a:gd name="T111" fmla="*/ 516 h 2004"/>
                  <a:gd name="T112" fmla="*/ 455 w 4062"/>
                  <a:gd name="T113" fmla="*/ 649 h 2004"/>
                  <a:gd name="T114" fmla="*/ 604 w 4062"/>
                  <a:gd name="T115" fmla="*/ 922 h 2004"/>
                  <a:gd name="T116" fmla="*/ 983 w 4062"/>
                  <a:gd name="T117" fmla="*/ 1362 h 2004"/>
                  <a:gd name="T118" fmla="*/ 1056 w 4062"/>
                  <a:gd name="T119" fmla="*/ 1895 h 2004"/>
                  <a:gd name="T120" fmla="*/ 1129 w 4062"/>
                  <a:gd name="T121" fmla="*/ 1962 h 2004"/>
                  <a:gd name="T122" fmla="*/ 1457 w 4062"/>
                  <a:gd name="T123" fmla="*/ 1504 h 2004"/>
                  <a:gd name="T124" fmla="*/ 517 w 4062"/>
                  <a:gd name="T125" fmla="*/ 415 h 2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62" h="2004">
                    <a:moveTo>
                      <a:pt x="8" y="622"/>
                    </a:moveTo>
                    <a:cubicBezTo>
                      <a:pt x="14" y="620"/>
                      <a:pt x="17" y="617"/>
                      <a:pt x="14" y="614"/>
                    </a:cubicBezTo>
                    <a:cubicBezTo>
                      <a:pt x="12" y="611"/>
                      <a:pt x="4" y="624"/>
                      <a:pt x="8" y="622"/>
                    </a:cubicBezTo>
                    <a:close/>
                    <a:moveTo>
                      <a:pt x="51" y="600"/>
                    </a:moveTo>
                    <a:cubicBezTo>
                      <a:pt x="45" y="598"/>
                      <a:pt x="31" y="607"/>
                      <a:pt x="36" y="607"/>
                    </a:cubicBezTo>
                    <a:cubicBezTo>
                      <a:pt x="39" y="608"/>
                      <a:pt x="41" y="604"/>
                      <a:pt x="45" y="604"/>
                    </a:cubicBezTo>
                    <a:cubicBezTo>
                      <a:pt x="49" y="604"/>
                      <a:pt x="56" y="602"/>
                      <a:pt x="51" y="600"/>
                    </a:cubicBezTo>
                    <a:close/>
                    <a:moveTo>
                      <a:pt x="178" y="541"/>
                    </a:moveTo>
                    <a:cubicBezTo>
                      <a:pt x="178" y="538"/>
                      <a:pt x="174" y="539"/>
                      <a:pt x="169" y="544"/>
                    </a:cubicBezTo>
                    <a:cubicBezTo>
                      <a:pt x="164" y="550"/>
                      <a:pt x="160" y="553"/>
                      <a:pt x="159" y="556"/>
                    </a:cubicBezTo>
                    <a:cubicBezTo>
                      <a:pt x="158" y="559"/>
                      <a:pt x="152" y="555"/>
                      <a:pt x="151" y="559"/>
                    </a:cubicBezTo>
                    <a:cubicBezTo>
                      <a:pt x="149" y="562"/>
                      <a:pt x="152" y="570"/>
                      <a:pt x="155" y="568"/>
                    </a:cubicBezTo>
                    <a:cubicBezTo>
                      <a:pt x="159" y="565"/>
                      <a:pt x="159" y="568"/>
                      <a:pt x="161" y="568"/>
                    </a:cubicBezTo>
                    <a:cubicBezTo>
                      <a:pt x="164" y="568"/>
                      <a:pt x="174" y="561"/>
                      <a:pt x="176" y="557"/>
                    </a:cubicBezTo>
                    <a:cubicBezTo>
                      <a:pt x="178" y="554"/>
                      <a:pt x="172" y="553"/>
                      <a:pt x="172" y="550"/>
                    </a:cubicBezTo>
                    <a:cubicBezTo>
                      <a:pt x="172" y="548"/>
                      <a:pt x="177" y="548"/>
                      <a:pt x="180" y="547"/>
                    </a:cubicBezTo>
                    <a:cubicBezTo>
                      <a:pt x="183" y="545"/>
                      <a:pt x="177" y="544"/>
                      <a:pt x="178" y="541"/>
                    </a:cubicBezTo>
                    <a:close/>
                    <a:moveTo>
                      <a:pt x="18" y="512"/>
                    </a:moveTo>
                    <a:cubicBezTo>
                      <a:pt x="18" y="508"/>
                      <a:pt x="7" y="511"/>
                      <a:pt x="8" y="515"/>
                    </a:cubicBezTo>
                    <a:cubicBezTo>
                      <a:pt x="10" y="519"/>
                      <a:pt x="20" y="521"/>
                      <a:pt x="24" y="520"/>
                    </a:cubicBezTo>
                    <a:cubicBezTo>
                      <a:pt x="28" y="519"/>
                      <a:pt x="29" y="515"/>
                      <a:pt x="26" y="512"/>
                    </a:cubicBezTo>
                    <a:cubicBezTo>
                      <a:pt x="24" y="510"/>
                      <a:pt x="19" y="516"/>
                      <a:pt x="18" y="512"/>
                    </a:cubicBezTo>
                    <a:close/>
                    <a:moveTo>
                      <a:pt x="495" y="290"/>
                    </a:moveTo>
                    <a:cubicBezTo>
                      <a:pt x="504" y="292"/>
                      <a:pt x="505" y="308"/>
                      <a:pt x="511" y="308"/>
                    </a:cubicBezTo>
                    <a:cubicBezTo>
                      <a:pt x="515" y="308"/>
                      <a:pt x="512" y="303"/>
                      <a:pt x="519" y="303"/>
                    </a:cubicBezTo>
                    <a:cubicBezTo>
                      <a:pt x="525" y="303"/>
                      <a:pt x="524" y="300"/>
                      <a:pt x="530" y="300"/>
                    </a:cubicBezTo>
                    <a:cubicBezTo>
                      <a:pt x="536" y="301"/>
                      <a:pt x="541" y="299"/>
                      <a:pt x="541" y="292"/>
                    </a:cubicBezTo>
                    <a:cubicBezTo>
                      <a:pt x="541" y="285"/>
                      <a:pt x="545" y="282"/>
                      <a:pt x="551" y="281"/>
                    </a:cubicBezTo>
                    <a:cubicBezTo>
                      <a:pt x="557" y="279"/>
                      <a:pt x="552" y="272"/>
                      <a:pt x="560" y="270"/>
                    </a:cubicBezTo>
                    <a:cubicBezTo>
                      <a:pt x="569" y="268"/>
                      <a:pt x="592" y="258"/>
                      <a:pt x="596" y="255"/>
                    </a:cubicBezTo>
                    <a:cubicBezTo>
                      <a:pt x="600" y="252"/>
                      <a:pt x="591" y="248"/>
                      <a:pt x="582" y="242"/>
                    </a:cubicBezTo>
                    <a:cubicBezTo>
                      <a:pt x="573" y="237"/>
                      <a:pt x="566" y="235"/>
                      <a:pt x="559" y="240"/>
                    </a:cubicBezTo>
                    <a:cubicBezTo>
                      <a:pt x="552" y="244"/>
                      <a:pt x="558" y="235"/>
                      <a:pt x="552" y="237"/>
                    </a:cubicBezTo>
                    <a:cubicBezTo>
                      <a:pt x="547" y="240"/>
                      <a:pt x="532" y="233"/>
                      <a:pt x="530" y="231"/>
                    </a:cubicBezTo>
                    <a:cubicBezTo>
                      <a:pt x="528" y="228"/>
                      <a:pt x="501" y="236"/>
                      <a:pt x="494" y="236"/>
                    </a:cubicBezTo>
                    <a:cubicBezTo>
                      <a:pt x="488" y="236"/>
                      <a:pt x="495" y="243"/>
                      <a:pt x="499" y="247"/>
                    </a:cubicBezTo>
                    <a:cubicBezTo>
                      <a:pt x="504" y="250"/>
                      <a:pt x="488" y="261"/>
                      <a:pt x="491" y="264"/>
                    </a:cubicBezTo>
                    <a:cubicBezTo>
                      <a:pt x="494" y="266"/>
                      <a:pt x="488" y="273"/>
                      <a:pt x="481" y="281"/>
                    </a:cubicBezTo>
                    <a:cubicBezTo>
                      <a:pt x="474" y="289"/>
                      <a:pt x="486" y="288"/>
                      <a:pt x="495" y="290"/>
                    </a:cubicBezTo>
                    <a:close/>
                    <a:moveTo>
                      <a:pt x="745" y="331"/>
                    </a:moveTo>
                    <a:cubicBezTo>
                      <a:pt x="748" y="328"/>
                      <a:pt x="761" y="338"/>
                      <a:pt x="761" y="331"/>
                    </a:cubicBezTo>
                    <a:cubicBezTo>
                      <a:pt x="762" y="323"/>
                      <a:pt x="747" y="320"/>
                      <a:pt x="741" y="316"/>
                    </a:cubicBezTo>
                    <a:cubicBezTo>
                      <a:pt x="735" y="312"/>
                      <a:pt x="733" y="314"/>
                      <a:pt x="723" y="307"/>
                    </a:cubicBezTo>
                    <a:cubicBezTo>
                      <a:pt x="714" y="300"/>
                      <a:pt x="726" y="296"/>
                      <a:pt x="719" y="291"/>
                    </a:cubicBezTo>
                    <a:cubicBezTo>
                      <a:pt x="712" y="285"/>
                      <a:pt x="709" y="270"/>
                      <a:pt x="714" y="265"/>
                    </a:cubicBezTo>
                    <a:cubicBezTo>
                      <a:pt x="719" y="260"/>
                      <a:pt x="725" y="253"/>
                      <a:pt x="716" y="249"/>
                    </a:cubicBezTo>
                    <a:cubicBezTo>
                      <a:pt x="707" y="246"/>
                      <a:pt x="692" y="252"/>
                      <a:pt x="694" y="254"/>
                    </a:cubicBezTo>
                    <a:cubicBezTo>
                      <a:pt x="695" y="256"/>
                      <a:pt x="708" y="263"/>
                      <a:pt x="708" y="266"/>
                    </a:cubicBezTo>
                    <a:cubicBezTo>
                      <a:pt x="708" y="269"/>
                      <a:pt x="696" y="258"/>
                      <a:pt x="692" y="260"/>
                    </a:cubicBezTo>
                    <a:cubicBezTo>
                      <a:pt x="688" y="263"/>
                      <a:pt x="684" y="255"/>
                      <a:pt x="680" y="260"/>
                    </a:cubicBezTo>
                    <a:cubicBezTo>
                      <a:pt x="677" y="265"/>
                      <a:pt x="685" y="283"/>
                      <a:pt x="688" y="288"/>
                    </a:cubicBezTo>
                    <a:cubicBezTo>
                      <a:pt x="691" y="293"/>
                      <a:pt x="685" y="293"/>
                      <a:pt x="681" y="294"/>
                    </a:cubicBezTo>
                    <a:cubicBezTo>
                      <a:pt x="677" y="295"/>
                      <a:pt x="676" y="280"/>
                      <a:pt x="672" y="274"/>
                    </a:cubicBezTo>
                    <a:cubicBezTo>
                      <a:pt x="668" y="269"/>
                      <a:pt x="652" y="262"/>
                      <a:pt x="651" y="266"/>
                    </a:cubicBezTo>
                    <a:cubicBezTo>
                      <a:pt x="650" y="270"/>
                      <a:pt x="661" y="270"/>
                      <a:pt x="660" y="276"/>
                    </a:cubicBezTo>
                    <a:cubicBezTo>
                      <a:pt x="658" y="281"/>
                      <a:pt x="652" y="272"/>
                      <a:pt x="647" y="277"/>
                    </a:cubicBezTo>
                    <a:cubicBezTo>
                      <a:pt x="641" y="281"/>
                      <a:pt x="642" y="278"/>
                      <a:pt x="643" y="274"/>
                    </a:cubicBezTo>
                    <a:cubicBezTo>
                      <a:pt x="644" y="269"/>
                      <a:pt x="635" y="264"/>
                      <a:pt x="625" y="265"/>
                    </a:cubicBezTo>
                    <a:cubicBezTo>
                      <a:pt x="615" y="266"/>
                      <a:pt x="621" y="273"/>
                      <a:pt x="618" y="276"/>
                    </a:cubicBezTo>
                    <a:cubicBezTo>
                      <a:pt x="615" y="278"/>
                      <a:pt x="600" y="274"/>
                      <a:pt x="609" y="272"/>
                    </a:cubicBezTo>
                    <a:cubicBezTo>
                      <a:pt x="619" y="270"/>
                      <a:pt x="615" y="265"/>
                      <a:pt x="611" y="259"/>
                    </a:cubicBezTo>
                    <a:cubicBezTo>
                      <a:pt x="608" y="254"/>
                      <a:pt x="598" y="260"/>
                      <a:pt x="583" y="266"/>
                    </a:cubicBezTo>
                    <a:cubicBezTo>
                      <a:pt x="567" y="271"/>
                      <a:pt x="560" y="277"/>
                      <a:pt x="562" y="278"/>
                    </a:cubicBezTo>
                    <a:cubicBezTo>
                      <a:pt x="564" y="278"/>
                      <a:pt x="565" y="281"/>
                      <a:pt x="559" y="286"/>
                    </a:cubicBezTo>
                    <a:cubicBezTo>
                      <a:pt x="553" y="291"/>
                      <a:pt x="559" y="295"/>
                      <a:pt x="564" y="295"/>
                    </a:cubicBezTo>
                    <a:cubicBezTo>
                      <a:pt x="570" y="295"/>
                      <a:pt x="565" y="300"/>
                      <a:pt x="569" y="301"/>
                    </a:cubicBezTo>
                    <a:cubicBezTo>
                      <a:pt x="572" y="302"/>
                      <a:pt x="590" y="294"/>
                      <a:pt x="595" y="297"/>
                    </a:cubicBezTo>
                    <a:cubicBezTo>
                      <a:pt x="600" y="301"/>
                      <a:pt x="566" y="303"/>
                      <a:pt x="566" y="309"/>
                    </a:cubicBezTo>
                    <a:cubicBezTo>
                      <a:pt x="566" y="315"/>
                      <a:pt x="585" y="318"/>
                      <a:pt x="599" y="316"/>
                    </a:cubicBezTo>
                    <a:cubicBezTo>
                      <a:pt x="613" y="313"/>
                      <a:pt x="637" y="318"/>
                      <a:pt x="637" y="321"/>
                    </a:cubicBezTo>
                    <a:cubicBezTo>
                      <a:pt x="637" y="325"/>
                      <a:pt x="621" y="324"/>
                      <a:pt x="608" y="323"/>
                    </a:cubicBezTo>
                    <a:cubicBezTo>
                      <a:pt x="596" y="323"/>
                      <a:pt x="574" y="327"/>
                      <a:pt x="575" y="331"/>
                    </a:cubicBezTo>
                    <a:cubicBezTo>
                      <a:pt x="576" y="335"/>
                      <a:pt x="578" y="335"/>
                      <a:pt x="591" y="341"/>
                    </a:cubicBezTo>
                    <a:cubicBezTo>
                      <a:pt x="604" y="347"/>
                      <a:pt x="617" y="338"/>
                      <a:pt x="617" y="347"/>
                    </a:cubicBezTo>
                    <a:cubicBezTo>
                      <a:pt x="616" y="355"/>
                      <a:pt x="624" y="357"/>
                      <a:pt x="641" y="358"/>
                    </a:cubicBezTo>
                    <a:cubicBezTo>
                      <a:pt x="659" y="358"/>
                      <a:pt x="667" y="350"/>
                      <a:pt x="675" y="350"/>
                    </a:cubicBezTo>
                    <a:cubicBezTo>
                      <a:pt x="684" y="351"/>
                      <a:pt x="688" y="349"/>
                      <a:pt x="692" y="343"/>
                    </a:cubicBezTo>
                    <a:cubicBezTo>
                      <a:pt x="696" y="337"/>
                      <a:pt x="699" y="341"/>
                      <a:pt x="700" y="344"/>
                    </a:cubicBezTo>
                    <a:cubicBezTo>
                      <a:pt x="701" y="347"/>
                      <a:pt x="712" y="346"/>
                      <a:pt x="715" y="349"/>
                    </a:cubicBezTo>
                    <a:cubicBezTo>
                      <a:pt x="721" y="355"/>
                      <a:pt x="742" y="353"/>
                      <a:pt x="750" y="349"/>
                    </a:cubicBezTo>
                    <a:cubicBezTo>
                      <a:pt x="758" y="345"/>
                      <a:pt x="747" y="334"/>
                      <a:pt x="743" y="339"/>
                    </a:cubicBezTo>
                    <a:cubicBezTo>
                      <a:pt x="739" y="344"/>
                      <a:pt x="735" y="341"/>
                      <a:pt x="734" y="339"/>
                    </a:cubicBezTo>
                    <a:cubicBezTo>
                      <a:pt x="733" y="336"/>
                      <a:pt x="742" y="335"/>
                      <a:pt x="745" y="331"/>
                    </a:cubicBezTo>
                    <a:close/>
                    <a:moveTo>
                      <a:pt x="555" y="208"/>
                    </a:moveTo>
                    <a:cubicBezTo>
                      <a:pt x="564" y="209"/>
                      <a:pt x="573" y="201"/>
                      <a:pt x="573" y="197"/>
                    </a:cubicBezTo>
                    <a:cubicBezTo>
                      <a:pt x="572" y="192"/>
                      <a:pt x="551" y="208"/>
                      <a:pt x="555" y="208"/>
                    </a:cubicBezTo>
                    <a:close/>
                    <a:moveTo>
                      <a:pt x="514" y="194"/>
                    </a:moveTo>
                    <a:cubicBezTo>
                      <a:pt x="517" y="196"/>
                      <a:pt x="514" y="203"/>
                      <a:pt x="518" y="201"/>
                    </a:cubicBezTo>
                    <a:cubicBezTo>
                      <a:pt x="522" y="199"/>
                      <a:pt x="523" y="198"/>
                      <a:pt x="526" y="199"/>
                    </a:cubicBezTo>
                    <a:cubicBezTo>
                      <a:pt x="531" y="201"/>
                      <a:pt x="532" y="196"/>
                      <a:pt x="535" y="194"/>
                    </a:cubicBezTo>
                    <a:cubicBezTo>
                      <a:pt x="537" y="191"/>
                      <a:pt x="536" y="203"/>
                      <a:pt x="543" y="203"/>
                    </a:cubicBezTo>
                    <a:cubicBezTo>
                      <a:pt x="548" y="203"/>
                      <a:pt x="547" y="191"/>
                      <a:pt x="552" y="194"/>
                    </a:cubicBezTo>
                    <a:cubicBezTo>
                      <a:pt x="557" y="198"/>
                      <a:pt x="559" y="193"/>
                      <a:pt x="560" y="189"/>
                    </a:cubicBezTo>
                    <a:cubicBezTo>
                      <a:pt x="561" y="186"/>
                      <a:pt x="561" y="180"/>
                      <a:pt x="566" y="179"/>
                    </a:cubicBezTo>
                    <a:cubicBezTo>
                      <a:pt x="572" y="178"/>
                      <a:pt x="567" y="184"/>
                      <a:pt x="570" y="189"/>
                    </a:cubicBezTo>
                    <a:cubicBezTo>
                      <a:pt x="573" y="195"/>
                      <a:pt x="580" y="189"/>
                      <a:pt x="580" y="186"/>
                    </a:cubicBezTo>
                    <a:cubicBezTo>
                      <a:pt x="581" y="183"/>
                      <a:pt x="590" y="185"/>
                      <a:pt x="589" y="182"/>
                    </a:cubicBezTo>
                    <a:cubicBezTo>
                      <a:pt x="589" y="178"/>
                      <a:pt x="592" y="177"/>
                      <a:pt x="589" y="173"/>
                    </a:cubicBezTo>
                    <a:cubicBezTo>
                      <a:pt x="587" y="169"/>
                      <a:pt x="593" y="170"/>
                      <a:pt x="596" y="167"/>
                    </a:cubicBezTo>
                    <a:cubicBezTo>
                      <a:pt x="599" y="164"/>
                      <a:pt x="592" y="167"/>
                      <a:pt x="587" y="162"/>
                    </a:cubicBezTo>
                    <a:cubicBezTo>
                      <a:pt x="582" y="158"/>
                      <a:pt x="580" y="164"/>
                      <a:pt x="580" y="167"/>
                    </a:cubicBezTo>
                    <a:cubicBezTo>
                      <a:pt x="580" y="170"/>
                      <a:pt x="571" y="167"/>
                      <a:pt x="565" y="165"/>
                    </a:cubicBezTo>
                    <a:cubicBezTo>
                      <a:pt x="560" y="163"/>
                      <a:pt x="553" y="172"/>
                      <a:pt x="545" y="176"/>
                    </a:cubicBezTo>
                    <a:cubicBezTo>
                      <a:pt x="537" y="180"/>
                      <a:pt x="536" y="187"/>
                      <a:pt x="529" y="186"/>
                    </a:cubicBezTo>
                    <a:cubicBezTo>
                      <a:pt x="521" y="186"/>
                      <a:pt x="510" y="193"/>
                      <a:pt x="514" y="194"/>
                    </a:cubicBezTo>
                    <a:close/>
                    <a:moveTo>
                      <a:pt x="592" y="192"/>
                    </a:moveTo>
                    <a:cubicBezTo>
                      <a:pt x="585" y="192"/>
                      <a:pt x="585" y="199"/>
                      <a:pt x="593" y="199"/>
                    </a:cubicBezTo>
                    <a:cubicBezTo>
                      <a:pt x="601" y="199"/>
                      <a:pt x="604" y="202"/>
                      <a:pt x="592" y="201"/>
                    </a:cubicBezTo>
                    <a:cubicBezTo>
                      <a:pt x="581" y="201"/>
                      <a:pt x="576" y="211"/>
                      <a:pt x="584" y="209"/>
                    </a:cubicBezTo>
                    <a:cubicBezTo>
                      <a:pt x="592" y="207"/>
                      <a:pt x="601" y="207"/>
                      <a:pt x="595" y="209"/>
                    </a:cubicBezTo>
                    <a:cubicBezTo>
                      <a:pt x="589" y="211"/>
                      <a:pt x="573" y="212"/>
                      <a:pt x="575" y="215"/>
                    </a:cubicBezTo>
                    <a:cubicBezTo>
                      <a:pt x="577" y="217"/>
                      <a:pt x="583" y="217"/>
                      <a:pt x="590" y="219"/>
                    </a:cubicBezTo>
                    <a:cubicBezTo>
                      <a:pt x="596" y="222"/>
                      <a:pt x="600" y="223"/>
                      <a:pt x="605" y="218"/>
                    </a:cubicBezTo>
                    <a:cubicBezTo>
                      <a:pt x="610" y="212"/>
                      <a:pt x="617" y="207"/>
                      <a:pt x="614" y="214"/>
                    </a:cubicBezTo>
                    <a:cubicBezTo>
                      <a:pt x="612" y="222"/>
                      <a:pt x="622" y="216"/>
                      <a:pt x="636" y="216"/>
                    </a:cubicBezTo>
                    <a:cubicBezTo>
                      <a:pt x="649" y="215"/>
                      <a:pt x="633" y="224"/>
                      <a:pt x="619" y="225"/>
                    </a:cubicBezTo>
                    <a:cubicBezTo>
                      <a:pt x="605" y="226"/>
                      <a:pt x="608" y="233"/>
                      <a:pt x="619" y="235"/>
                    </a:cubicBezTo>
                    <a:cubicBezTo>
                      <a:pt x="630" y="238"/>
                      <a:pt x="653" y="228"/>
                      <a:pt x="659" y="223"/>
                    </a:cubicBezTo>
                    <a:cubicBezTo>
                      <a:pt x="664" y="217"/>
                      <a:pt x="669" y="226"/>
                      <a:pt x="675" y="222"/>
                    </a:cubicBezTo>
                    <a:cubicBezTo>
                      <a:pt x="680" y="218"/>
                      <a:pt x="691" y="222"/>
                      <a:pt x="700" y="220"/>
                    </a:cubicBezTo>
                    <a:cubicBezTo>
                      <a:pt x="710" y="218"/>
                      <a:pt x="711" y="200"/>
                      <a:pt x="704" y="197"/>
                    </a:cubicBezTo>
                    <a:cubicBezTo>
                      <a:pt x="697" y="194"/>
                      <a:pt x="697" y="201"/>
                      <a:pt x="692" y="202"/>
                    </a:cubicBezTo>
                    <a:cubicBezTo>
                      <a:pt x="686" y="203"/>
                      <a:pt x="683" y="196"/>
                      <a:pt x="679" y="191"/>
                    </a:cubicBezTo>
                    <a:cubicBezTo>
                      <a:pt x="674" y="187"/>
                      <a:pt x="677" y="178"/>
                      <a:pt x="671" y="179"/>
                    </a:cubicBezTo>
                    <a:cubicBezTo>
                      <a:pt x="664" y="180"/>
                      <a:pt x="650" y="191"/>
                      <a:pt x="659" y="192"/>
                    </a:cubicBezTo>
                    <a:cubicBezTo>
                      <a:pt x="667" y="193"/>
                      <a:pt x="664" y="197"/>
                      <a:pt x="660" y="199"/>
                    </a:cubicBezTo>
                    <a:cubicBezTo>
                      <a:pt x="655" y="201"/>
                      <a:pt x="670" y="205"/>
                      <a:pt x="668" y="208"/>
                    </a:cubicBezTo>
                    <a:cubicBezTo>
                      <a:pt x="666" y="211"/>
                      <a:pt x="643" y="208"/>
                      <a:pt x="642" y="203"/>
                    </a:cubicBezTo>
                    <a:cubicBezTo>
                      <a:pt x="641" y="198"/>
                      <a:pt x="623" y="189"/>
                      <a:pt x="616" y="191"/>
                    </a:cubicBezTo>
                    <a:cubicBezTo>
                      <a:pt x="608" y="193"/>
                      <a:pt x="611" y="185"/>
                      <a:pt x="604" y="185"/>
                    </a:cubicBezTo>
                    <a:cubicBezTo>
                      <a:pt x="596" y="184"/>
                      <a:pt x="599" y="191"/>
                      <a:pt x="592" y="192"/>
                    </a:cubicBezTo>
                    <a:close/>
                    <a:moveTo>
                      <a:pt x="618" y="156"/>
                    </a:moveTo>
                    <a:cubicBezTo>
                      <a:pt x="620" y="150"/>
                      <a:pt x="601" y="151"/>
                      <a:pt x="603" y="153"/>
                    </a:cubicBezTo>
                    <a:cubicBezTo>
                      <a:pt x="606" y="157"/>
                      <a:pt x="615" y="162"/>
                      <a:pt x="618" y="156"/>
                    </a:cubicBezTo>
                    <a:close/>
                    <a:moveTo>
                      <a:pt x="659" y="153"/>
                    </a:moveTo>
                    <a:cubicBezTo>
                      <a:pt x="666" y="152"/>
                      <a:pt x="663" y="147"/>
                      <a:pt x="652" y="149"/>
                    </a:cubicBezTo>
                    <a:cubicBezTo>
                      <a:pt x="642" y="150"/>
                      <a:pt x="624" y="150"/>
                      <a:pt x="624" y="158"/>
                    </a:cubicBezTo>
                    <a:cubicBezTo>
                      <a:pt x="624" y="164"/>
                      <a:pt x="627" y="167"/>
                      <a:pt x="639" y="168"/>
                    </a:cubicBezTo>
                    <a:cubicBezTo>
                      <a:pt x="650" y="169"/>
                      <a:pt x="660" y="158"/>
                      <a:pt x="655" y="158"/>
                    </a:cubicBezTo>
                    <a:cubicBezTo>
                      <a:pt x="649" y="158"/>
                      <a:pt x="653" y="154"/>
                      <a:pt x="659" y="153"/>
                    </a:cubicBezTo>
                    <a:close/>
                    <a:moveTo>
                      <a:pt x="635" y="144"/>
                    </a:moveTo>
                    <a:cubicBezTo>
                      <a:pt x="640" y="146"/>
                      <a:pt x="645" y="139"/>
                      <a:pt x="648" y="142"/>
                    </a:cubicBezTo>
                    <a:cubicBezTo>
                      <a:pt x="652" y="145"/>
                      <a:pt x="667" y="148"/>
                      <a:pt x="667" y="140"/>
                    </a:cubicBezTo>
                    <a:cubicBezTo>
                      <a:pt x="667" y="132"/>
                      <a:pt x="648" y="131"/>
                      <a:pt x="643" y="134"/>
                    </a:cubicBezTo>
                    <a:cubicBezTo>
                      <a:pt x="638" y="137"/>
                      <a:pt x="615" y="138"/>
                      <a:pt x="621" y="143"/>
                    </a:cubicBezTo>
                    <a:cubicBezTo>
                      <a:pt x="625" y="146"/>
                      <a:pt x="630" y="142"/>
                      <a:pt x="635" y="144"/>
                    </a:cubicBezTo>
                    <a:close/>
                    <a:moveTo>
                      <a:pt x="718" y="128"/>
                    </a:moveTo>
                    <a:cubicBezTo>
                      <a:pt x="724" y="124"/>
                      <a:pt x="735" y="131"/>
                      <a:pt x="733" y="135"/>
                    </a:cubicBezTo>
                    <a:cubicBezTo>
                      <a:pt x="731" y="140"/>
                      <a:pt x="714" y="135"/>
                      <a:pt x="715" y="138"/>
                    </a:cubicBezTo>
                    <a:cubicBezTo>
                      <a:pt x="716" y="140"/>
                      <a:pt x="718" y="146"/>
                      <a:pt x="730" y="142"/>
                    </a:cubicBezTo>
                    <a:cubicBezTo>
                      <a:pt x="742" y="139"/>
                      <a:pt x="752" y="141"/>
                      <a:pt x="760" y="148"/>
                    </a:cubicBezTo>
                    <a:cubicBezTo>
                      <a:pt x="768" y="154"/>
                      <a:pt x="775" y="157"/>
                      <a:pt x="781" y="150"/>
                    </a:cubicBezTo>
                    <a:cubicBezTo>
                      <a:pt x="786" y="144"/>
                      <a:pt x="774" y="143"/>
                      <a:pt x="776" y="138"/>
                    </a:cubicBezTo>
                    <a:cubicBezTo>
                      <a:pt x="779" y="133"/>
                      <a:pt x="768" y="130"/>
                      <a:pt x="763" y="130"/>
                    </a:cubicBezTo>
                    <a:cubicBezTo>
                      <a:pt x="757" y="130"/>
                      <a:pt x="755" y="120"/>
                      <a:pt x="751" y="122"/>
                    </a:cubicBezTo>
                    <a:cubicBezTo>
                      <a:pt x="746" y="124"/>
                      <a:pt x="743" y="127"/>
                      <a:pt x="743" y="121"/>
                    </a:cubicBezTo>
                    <a:cubicBezTo>
                      <a:pt x="743" y="114"/>
                      <a:pt x="717" y="114"/>
                      <a:pt x="711" y="116"/>
                    </a:cubicBezTo>
                    <a:cubicBezTo>
                      <a:pt x="704" y="119"/>
                      <a:pt x="712" y="132"/>
                      <a:pt x="718" y="128"/>
                    </a:cubicBezTo>
                    <a:close/>
                    <a:moveTo>
                      <a:pt x="722" y="170"/>
                    </a:moveTo>
                    <a:cubicBezTo>
                      <a:pt x="726" y="165"/>
                      <a:pt x="706" y="149"/>
                      <a:pt x="705" y="157"/>
                    </a:cubicBezTo>
                    <a:cubicBezTo>
                      <a:pt x="704" y="164"/>
                      <a:pt x="718" y="176"/>
                      <a:pt x="722" y="170"/>
                    </a:cubicBezTo>
                    <a:close/>
                    <a:moveTo>
                      <a:pt x="787" y="105"/>
                    </a:moveTo>
                    <a:cubicBezTo>
                      <a:pt x="790" y="99"/>
                      <a:pt x="766" y="94"/>
                      <a:pt x="772" y="99"/>
                    </a:cubicBezTo>
                    <a:cubicBezTo>
                      <a:pt x="775" y="102"/>
                      <a:pt x="783" y="111"/>
                      <a:pt x="787" y="105"/>
                    </a:cubicBezTo>
                    <a:close/>
                    <a:moveTo>
                      <a:pt x="730" y="218"/>
                    </a:moveTo>
                    <a:cubicBezTo>
                      <a:pt x="734" y="214"/>
                      <a:pt x="723" y="206"/>
                      <a:pt x="720" y="213"/>
                    </a:cubicBezTo>
                    <a:cubicBezTo>
                      <a:pt x="717" y="220"/>
                      <a:pt x="727" y="222"/>
                      <a:pt x="730" y="218"/>
                    </a:cubicBezTo>
                    <a:close/>
                    <a:moveTo>
                      <a:pt x="787" y="183"/>
                    </a:moveTo>
                    <a:cubicBezTo>
                      <a:pt x="786" y="188"/>
                      <a:pt x="775" y="182"/>
                      <a:pt x="766" y="179"/>
                    </a:cubicBezTo>
                    <a:cubicBezTo>
                      <a:pt x="757" y="175"/>
                      <a:pt x="762" y="186"/>
                      <a:pt x="769" y="192"/>
                    </a:cubicBezTo>
                    <a:cubicBezTo>
                      <a:pt x="776" y="198"/>
                      <a:pt x="766" y="195"/>
                      <a:pt x="756" y="188"/>
                    </a:cubicBezTo>
                    <a:cubicBezTo>
                      <a:pt x="747" y="182"/>
                      <a:pt x="748" y="193"/>
                      <a:pt x="752" y="196"/>
                    </a:cubicBezTo>
                    <a:cubicBezTo>
                      <a:pt x="757" y="200"/>
                      <a:pt x="751" y="205"/>
                      <a:pt x="745" y="197"/>
                    </a:cubicBezTo>
                    <a:cubicBezTo>
                      <a:pt x="739" y="189"/>
                      <a:pt x="736" y="180"/>
                      <a:pt x="727" y="180"/>
                    </a:cubicBezTo>
                    <a:cubicBezTo>
                      <a:pt x="717" y="179"/>
                      <a:pt x="722" y="189"/>
                      <a:pt x="725" y="194"/>
                    </a:cubicBezTo>
                    <a:cubicBezTo>
                      <a:pt x="730" y="200"/>
                      <a:pt x="735" y="202"/>
                      <a:pt x="743" y="206"/>
                    </a:cubicBezTo>
                    <a:cubicBezTo>
                      <a:pt x="751" y="211"/>
                      <a:pt x="764" y="204"/>
                      <a:pt x="770" y="206"/>
                    </a:cubicBezTo>
                    <a:cubicBezTo>
                      <a:pt x="776" y="207"/>
                      <a:pt x="764" y="215"/>
                      <a:pt x="768" y="220"/>
                    </a:cubicBezTo>
                    <a:cubicBezTo>
                      <a:pt x="772" y="225"/>
                      <a:pt x="783" y="221"/>
                      <a:pt x="791" y="221"/>
                    </a:cubicBezTo>
                    <a:cubicBezTo>
                      <a:pt x="800" y="220"/>
                      <a:pt x="796" y="215"/>
                      <a:pt x="801" y="212"/>
                    </a:cubicBezTo>
                    <a:cubicBezTo>
                      <a:pt x="806" y="208"/>
                      <a:pt x="796" y="209"/>
                      <a:pt x="800" y="200"/>
                    </a:cubicBezTo>
                    <a:cubicBezTo>
                      <a:pt x="804" y="192"/>
                      <a:pt x="787" y="178"/>
                      <a:pt x="787" y="183"/>
                    </a:cubicBezTo>
                    <a:close/>
                    <a:moveTo>
                      <a:pt x="808" y="154"/>
                    </a:moveTo>
                    <a:cubicBezTo>
                      <a:pt x="815" y="154"/>
                      <a:pt x="821" y="153"/>
                      <a:pt x="828" y="150"/>
                    </a:cubicBezTo>
                    <a:cubicBezTo>
                      <a:pt x="834" y="148"/>
                      <a:pt x="824" y="148"/>
                      <a:pt x="829" y="142"/>
                    </a:cubicBezTo>
                    <a:cubicBezTo>
                      <a:pt x="833" y="136"/>
                      <a:pt x="818" y="135"/>
                      <a:pt x="817" y="137"/>
                    </a:cubicBezTo>
                    <a:cubicBezTo>
                      <a:pt x="816" y="139"/>
                      <a:pt x="796" y="125"/>
                      <a:pt x="793" y="130"/>
                    </a:cubicBezTo>
                    <a:cubicBezTo>
                      <a:pt x="790" y="134"/>
                      <a:pt x="800" y="154"/>
                      <a:pt x="808" y="154"/>
                    </a:cubicBezTo>
                    <a:close/>
                    <a:moveTo>
                      <a:pt x="848" y="156"/>
                    </a:moveTo>
                    <a:cubicBezTo>
                      <a:pt x="847" y="153"/>
                      <a:pt x="809" y="158"/>
                      <a:pt x="815" y="162"/>
                    </a:cubicBezTo>
                    <a:cubicBezTo>
                      <a:pt x="825" y="170"/>
                      <a:pt x="849" y="159"/>
                      <a:pt x="848" y="156"/>
                    </a:cubicBezTo>
                    <a:close/>
                    <a:moveTo>
                      <a:pt x="843" y="229"/>
                    </a:moveTo>
                    <a:cubicBezTo>
                      <a:pt x="852" y="229"/>
                      <a:pt x="847" y="218"/>
                      <a:pt x="837" y="210"/>
                    </a:cubicBezTo>
                    <a:cubicBezTo>
                      <a:pt x="827" y="203"/>
                      <a:pt x="805" y="218"/>
                      <a:pt x="809" y="221"/>
                    </a:cubicBezTo>
                    <a:cubicBezTo>
                      <a:pt x="813" y="225"/>
                      <a:pt x="834" y="230"/>
                      <a:pt x="843" y="229"/>
                    </a:cubicBezTo>
                    <a:close/>
                    <a:moveTo>
                      <a:pt x="779" y="299"/>
                    </a:moveTo>
                    <a:cubicBezTo>
                      <a:pt x="790" y="307"/>
                      <a:pt x="786" y="293"/>
                      <a:pt x="799" y="294"/>
                    </a:cubicBezTo>
                    <a:cubicBezTo>
                      <a:pt x="811" y="294"/>
                      <a:pt x="812" y="274"/>
                      <a:pt x="814" y="266"/>
                    </a:cubicBezTo>
                    <a:cubicBezTo>
                      <a:pt x="816" y="259"/>
                      <a:pt x="804" y="259"/>
                      <a:pt x="807" y="265"/>
                    </a:cubicBezTo>
                    <a:cubicBezTo>
                      <a:pt x="810" y="270"/>
                      <a:pt x="806" y="276"/>
                      <a:pt x="805" y="269"/>
                    </a:cubicBezTo>
                    <a:cubicBezTo>
                      <a:pt x="804" y="263"/>
                      <a:pt x="795" y="269"/>
                      <a:pt x="791" y="264"/>
                    </a:cubicBezTo>
                    <a:cubicBezTo>
                      <a:pt x="788" y="259"/>
                      <a:pt x="802" y="258"/>
                      <a:pt x="806" y="252"/>
                    </a:cubicBezTo>
                    <a:cubicBezTo>
                      <a:pt x="809" y="245"/>
                      <a:pt x="794" y="246"/>
                      <a:pt x="798" y="241"/>
                    </a:cubicBezTo>
                    <a:cubicBezTo>
                      <a:pt x="801" y="236"/>
                      <a:pt x="776" y="242"/>
                      <a:pt x="783" y="245"/>
                    </a:cubicBezTo>
                    <a:cubicBezTo>
                      <a:pt x="791" y="248"/>
                      <a:pt x="784" y="252"/>
                      <a:pt x="777" y="247"/>
                    </a:cubicBezTo>
                    <a:cubicBezTo>
                      <a:pt x="770" y="242"/>
                      <a:pt x="750" y="250"/>
                      <a:pt x="757" y="256"/>
                    </a:cubicBezTo>
                    <a:cubicBezTo>
                      <a:pt x="763" y="260"/>
                      <a:pt x="779" y="253"/>
                      <a:pt x="770" y="266"/>
                    </a:cubicBezTo>
                    <a:cubicBezTo>
                      <a:pt x="760" y="279"/>
                      <a:pt x="756" y="262"/>
                      <a:pt x="747" y="264"/>
                    </a:cubicBezTo>
                    <a:cubicBezTo>
                      <a:pt x="738" y="265"/>
                      <a:pt x="742" y="276"/>
                      <a:pt x="756" y="280"/>
                    </a:cubicBezTo>
                    <a:cubicBezTo>
                      <a:pt x="769" y="284"/>
                      <a:pt x="768" y="292"/>
                      <a:pt x="779" y="299"/>
                    </a:cubicBezTo>
                    <a:close/>
                    <a:moveTo>
                      <a:pt x="860" y="219"/>
                    </a:moveTo>
                    <a:cubicBezTo>
                      <a:pt x="864" y="229"/>
                      <a:pt x="868" y="222"/>
                      <a:pt x="873" y="226"/>
                    </a:cubicBezTo>
                    <a:cubicBezTo>
                      <a:pt x="879" y="230"/>
                      <a:pt x="887" y="233"/>
                      <a:pt x="892" y="229"/>
                    </a:cubicBezTo>
                    <a:cubicBezTo>
                      <a:pt x="896" y="225"/>
                      <a:pt x="898" y="222"/>
                      <a:pt x="900" y="225"/>
                    </a:cubicBezTo>
                    <a:cubicBezTo>
                      <a:pt x="902" y="231"/>
                      <a:pt x="913" y="232"/>
                      <a:pt x="937" y="232"/>
                    </a:cubicBezTo>
                    <a:cubicBezTo>
                      <a:pt x="961" y="233"/>
                      <a:pt x="955" y="222"/>
                      <a:pt x="962" y="226"/>
                    </a:cubicBezTo>
                    <a:cubicBezTo>
                      <a:pt x="969" y="230"/>
                      <a:pt x="985" y="230"/>
                      <a:pt x="992" y="229"/>
                    </a:cubicBezTo>
                    <a:cubicBezTo>
                      <a:pt x="999" y="227"/>
                      <a:pt x="1003" y="216"/>
                      <a:pt x="1002" y="211"/>
                    </a:cubicBezTo>
                    <a:cubicBezTo>
                      <a:pt x="1002" y="205"/>
                      <a:pt x="948" y="201"/>
                      <a:pt x="939" y="206"/>
                    </a:cubicBezTo>
                    <a:cubicBezTo>
                      <a:pt x="929" y="212"/>
                      <a:pt x="914" y="204"/>
                      <a:pt x="907" y="208"/>
                    </a:cubicBezTo>
                    <a:cubicBezTo>
                      <a:pt x="899" y="212"/>
                      <a:pt x="902" y="203"/>
                      <a:pt x="888" y="202"/>
                    </a:cubicBezTo>
                    <a:cubicBezTo>
                      <a:pt x="875" y="202"/>
                      <a:pt x="889" y="195"/>
                      <a:pt x="892" y="192"/>
                    </a:cubicBezTo>
                    <a:cubicBezTo>
                      <a:pt x="894" y="189"/>
                      <a:pt x="871" y="181"/>
                      <a:pt x="862" y="183"/>
                    </a:cubicBezTo>
                    <a:cubicBezTo>
                      <a:pt x="852" y="185"/>
                      <a:pt x="847" y="180"/>
                      <a:pt x="838" y="176"/>
                    </a:cubicBezTo>
                    <a:cubicBezTo>
                      <a:pt x="829" y="172"/>
                      <a:pt x="804" y="173"/>
                      <a:pt x="809" y="180"/>
                    </a:cubicBezTo>
                    <a:cubicBezTo>
                      <a:pt x="813" y="185"/>
                      <a:pt x="842" y="195"/>
                      <a:pt x="845" y="190"/>
                    </a:cubicBezTo>
                    <a:cubicBezTo>
                      <a:pt x="848" y="185"/>
                      <a:pt x="855" y="196"/>
                      <a:pt x="860" y="202"/>
                    </a:cubicBezTo>
                    <a:cubicBezTo>
                      <a:pt x="864" y="207"/>
                      <a:pt x="857" y="209"/>
                      <a:pt x="860" y="219"/>
                    </a:cubicBezTo>
                    <a:close/>
                    <a:moveTo>
                      <a:pt x="886" y="160"/>
                    </a:moveTo>
                    <a:cubicBezTo>
                      <a:pt x="877" y="156"/>
                      <a:pt x="866" y="165"/>
                      <a:pt x="875" y="169"/>
                    </a:cubicBezTo>
                    <a:cubicBezTo>
                      <a:pt x="883" y="172"/>
                      <a:pt x="895" y="165"/>
                      <a:pt x="886" y="160"/>
                    </a:cubicBezTo>
                    <a:close/>
                    <a:moveTo>
                      <a:pt x="814" y="104"/>
                    </a:moveTo>
                    <a:cubicBezTo>
                      <a:pt x="821" y="108"/>
                      <a:pt x="817" y="113"/>
                      <a:pt x="825" y="116"/>
                    </a:cubicBezTo>
                    <a:cubicBezTo>
                      <a:pt x="833" y="120"/>
                      <a:pt x="856" y="112"/>
                      <a:pt x="858" y="117"/>
                    </a:cubicBezTo>
                    <a:cubicBezTo>
                      <a:pt x="860" y="123"/>
                      <a:pt x="834" y="123"/>
                      <a:pt x="838" y="127"/>
                    </a:cubicBezTo>
                    <a:cubicBezTo>
                      <a:pt x="841" y="130"/>
                      <a:pt x="856" y="136"/>
                      <a:pt x="854" y="139"/>
                    </a:cubicBezTo>
                    <a:cubicBezTo>
                      <a:pt x="852" y="142"/>
                      <a:pt x="878" y="150"/>
                      <a:pt x="880" y="146"/>
                    </a:cubicBezTo>
                    <a:cubicBezTo>
                      <a:pt x="883" y="142"/>
                      <a:pt x="890" y="143"/>
                      <a:pt x="896" y="146"/>
                    </a:cubicBezTo>
                    <a:cubicBezTo>
                      <a:pt x="903" y="148"/>
                      <a:pt x="903" y="130"/>
                      <a:pt x="908" y="133"/>
                    </a:cubicBezTo>
                    <a:cubicBezTo>
                      <a:pt x="912" y="136"/>
                      <a:pt x="912" y="127"/>
                      <a:pt x="919" y="124"/>
                    </a:cubicBezTo>
                    <a:cubicBezTo>
                      <a:pt x="927" y="121"/>
                      <a:pt x="938" y="121"/>
                      <a:pt x="938" y="117"/>
                    </a:cubicBezTo>
                    <a:cubicBezTo>
                      <a:pt x="939" y="115"/>
                      <a:pt x="936" y="111"/>
                      <a:pt x="927" y="112"/>
                    </a:cubicBezTo>
                    <a:cubicBezTo>
                      <a:pt x="918" y="113"/>
                      <a:pt x="912" y="110"/>
                      <a:pt x="916" y="105"/>
                    </a:cubicBezTo>
                    <a:cubicBezTo>
                      <a:pt x="920" y="100"/>
                      <a:pt x="906" y="98"/>
                      <a:pt x="911" y="94"/>
                    </a:cubicBezTo>
                    <a:cubicBezTo>
                      <a:pt x="916" y="90"/>
                      <a:pt x="902" y="86"/>
                      <a:pt x="903" y="92"/>
                    </a:cubicBezTo>
                    <a:cubicBezTo>
                      <a:pt x="905" y="98"/>
                      <a:pt x="894" y="93"/>
                      <a:pt x="893" y="87"/>
                    </a:cubicBezTo>
                    <a:cubicBezTo>
                      <a:pt x="891" y="82"/>
                      <a:pt x="871" y="80"/>
                      <a:pt x="857" y="68"/>
                    </a:cubicBezTo>
                    <a:cubicBezTo>
                      <a:pt x="844" y="56"/>
                      <a:pt x="830" y="64"/>
                      <a:pt x="838" y="65"/>
                    </a:cubicBezTo>
                    <a:cubicBezTo>
                      <a:pt x="846" y="67"/>
                      <a:pt x="845" y="71"/>
                      <a:pt x="839" y="70"/>
                    </a:cubicBezTo>
                    <a:cubicBezTo>
                      <a:pt x="832" y="70"/>
                      <a:pt x="821" y="71"/>
                      <a:pt x="831" y="75"/>
                    </a:cubicBezTo>
                    <a:cubicBezTo>
                      <a:pt x="842" y="79"/>
                      <a:pt x="830" y="80"/>
                      <a:pt x="822" y="80"/>
                    </a:cubicBezTo>
                    <a:cubicBezTo>
                      <a:pt x="813" y="80"/>
                      <a:pt x="813" y="91"/>
                      <a:pt x="824" y="93"/>
                    </a:cubicBezTo>
                    <a:cubicBezTo>
                      <a:pt x="835" y="94"/>
                      <a:pt x="827" y="101"/>
                      <a:pt x="818" y="98"/>
                    </a:cubicBezTo>
                    <a:cubicBezTo>
                      <a:pt x="809" y="96"/>
                      <a:pt x="806" y="100"/>
                      <a:pt x="814" y="104"/>
                    </a:cubicBezTo>
                    <a:close/>
                    <a:moveTo>
                      <a:pt x="874" y="55"/>
                    </a:moveTo>
                    <a:cubicBezTo>
                      <a:pt x="881" y="50"/>
                      <a:pt x="887" y="53"/>
                      <a:pt x="881" y="56"/>
                    </a:cubicBezTo>
                    <a:cubicBezTo>
                      <a:pt x="875" y="59"/>
                      <a:pt x="877" y="61"/>
                      <a:pt x="885" y="61"/>
                    </a:cubicBezTo>
                    <a:cubicBezTo>
                      <a:pt x="894" y="60"/>
                      <a:pt x="882" y="63"/>
                      <a:pt x="882" y="68"/>
                    </a:cubicBezTo>
                    <a:cubicBezTo>
                      <a:pt x="882" y="73"/>
                      <a:pt x="892" y="70"/>
                      <a:pt x="892" y="75"/>
                    </a:cubicBezTo>
                    <a:cubicBezTo>
                      <a:pt x="893" y="80"/>
                      <a:pt x="914" y="82"/>
                      <a:pt x="921" y="76"/>
                    </a:cubicBezTo>
                    <a:cubicBezTo>
                      <a:pt x="927" y="70"/>
                      <a:pt x="925" y="78"/>
                      <a:pt x="924" y="82"/>
                    </a:cubicBezTo>
                    <a:cubicBezTo>
                      <a:pt x="924" y="86"/>
                      <a:pt x="955" y="89"/>
                      <a:pt x="956" y="84"/>
                    </a:cubicBezTo>
                    <a:cubicBezTo>
                      <a:pt x="958" y="79"/>
                      <a:pt x="962" y="81"/>
                      <a:pt x="968" y="83"/>
                    </a:cubicBezTo>
                    <a:cubicBezTo>
                      <a:pt x="974" y="84"/>
                      <a:pt x="1004" y="77"/>
                      <a:pt x="1004" y="71"/>
                    </a:cubicBezTo>
                    <a:cubicBezTo>
                      <a:pt x="1005" y="65"/>
                      <a:pt x="1014" y="74"/>
                      <a:pt x="1004" y="81"/>
                    </a:cubicBezTo>
                    <a:cubicBezTo>
                      <a:pt x="995" y="87"/>
                      <a:pt x="976" y="86"/>
                      <a:pt x="967" y="89"/>
                    </a:cubicBezTo>
                    <a:cubicBezTo>
                      <a:pt x="959" y="91"/>
                      <a:pt x="973" y="97"/>
                      <a:pt x="981" y="104"/>
                    </a:cubicBezTo>
                    <a:cubicBezTo>
                      <a:pt x="990" y="110"/>
                      <a:pt x="970" y="107"/>
                      <a:pt x="962" y="98"/>
                    </a:cubicBezTo>
                    <a:cubicBezTo>
                      <a:pt x="954" y="90"/>
                      <a:pt x="936" y="90"/>
                      <a:pt x="927" y="90"/>
                    </a:cubicBezTo>
                    <a:cubicBezTo>
                      <a:pt x="917" y="91"/>
                      <a:pt x="920" y="108"/>
                      <a:pt x="927" y="108"/>
                    </a:cubicBezTo>
                    <a:cubicBezTo>
                      <a:pt x="934" y="108"/>
                      <a:pt x="941" y="111"/>
                      <a:pt x="948" y="122"/>
                    </a:cubicBezTo>
                    <a:cubicBezTo>
                      <a:pt x="955" y="133"/>
                      <a:pt x="970" y="130"/>
                      <a:pt x="970" y="135"/>
                    </a:cubicBezTo>
                    <a:cubicBezTo>
                      <a:pt x="970" y="140"/>
                      <a:pt x="951" y="131"/>
                      <a:pt x="940" y="129"/>
                    </a:cubicBezTo>
                    <a:cubicBezTo>
                      <a:pt x="929" y="127"/>
                      <a:pt x="911" y="134"/>
                      <a:pt x="911" y="142"/>
                    </a:cubicBezTo>
                    <a:cubicBezTo>
                      <a:pt x="910" y="150"/>
                      <a:pt x="927" y="149"/>
                      <a:pt x="938" y="143"/>
                    </a:cubicBezTo>
                    <a:cubicBezTo>
                      <a:pt x="949" y="136"/>
                      <a:pt x="941" y="145"/>
                      <a:pt x="935" y="150"/>
                    </a:cubicBezTo>
                    <a:cubicBezTo>
                      <a:pt x="930" y="155"/>
                      <a:pt x="948" y="159"/>
                      <a:pt x="948" y="165"/>
                    </a:cubicBezTo>
                    <a:cubicBezTo>
                      <a:pt x="948" y="171"/>
                      <a:pt x="935" y="169"/>
                      <a:pt x="933" y="163"/>
                    </a:cubicBezTo>
                    <a:cubicBezTo>
                      <a:pt x="932" y="158"/>
                      <a:pt x="927" y="152"/>
                      <a:pt x="914" y="153"/>
                    </a:cubicBezTo>
                    <a:cubicBezTo>
                      <a:pt x="901" y="154"/>
                      <a:pt x="904" y="163"/>
                      <a:pt x="912" y="164"/>
                    </a:cubicBezTo>
                    <a:cubicBezTo>
                      <a:pt x="920" y="165"/>
                      <a:pt x="921" y="171"/>
                      <a:pt x="912" y="171"/>
                    </a:cubicBezTo>
                    <a:cubicBezTo>
                      <a:pt x="903" y="171"/>
                      <a:pt x="883" y="177"/>
                      <a:pt x="889" y="183"/>
                    </a:cubicBezTo>
                    <a:cubicBezTo>
                      <a:pt x="896" y="189"/>
                      <a:pt x="921" y="183"/>
                      <a:pt x="926" y="187"/>
                    </a:cubicBezTo>
                    <a:cubicBezTo>
                      <a:pt x="930" y="191"/>
                      <a:pt x="943" y="192"/>
                      <a:pt x="946" y="188"/>
                    </a:cubicBezTo>
                    <a:cubicBezTo>
                      <a:pt x="949" y="183"/>
                      <a:pt x="959" y="185"/>
                      <a:pt x="969" y="185"/>
                    </a:cubicBezTo>
                    <a:cubicBezTo>
                      <a:pt x="979" y="185"/>
                      <a:pt x="981" y="187"/>
                      <a:pt x="986" y="191"/>
                    </a:cubicBezTo>
                    <a:cubicBezTo>
                      <a:pt x="990" y="195"/>
                      <a:pt x="998" y="193"/>
                      <a:pt x="1004" y="189"/>
                    </a:cubicBezTo>
                    <a:cubicBezTo>
                      <a:pt x="1009" y="185"/>
                      <a:pt x="1009" y="185"/>
                      <a:pt x="1016" y="185"/>
                    </a:cubicBezTo>
                    <a:cubicBezTo>
                      <a:pt x="1023" y="185"/>
                      <a:pt x="1025" y="181"/>
                      <a:pt x="1021" y="175"/>
                    </a:cubicBezTo>
                    <a:cubicBezTo>
                      <a:pt x="1018" y="170"/>
                      <a:pt x="1009" y="179"/>
                      <a:pt x="1008" y="175"/>
                    </a:cubicBezTo>
                    <a:cubicBezTo>
                      <a:pt x="1007" y="170"/>
                      <a:pt x="998" y="169"/>
                      <a:pt x="984" y="171"/>
                    </a:cubicBezTo>
                    <a:cubicBezTo>
                      <a:pt x="970" y="173"/>
                      <a:pt x="976" y="162"/>
                      <a:pt x="985" y="164"/>
                    </a:cubicBezTo>
                    <a:cubicBezTo>
                      <a:pt x="993" y="167"/>
                      <a:pt x="1005" y="166"/>
                      <a:pt x="1014" y="163"/>
                    </a:cubicBezTo>
                    <a:cubicBezTo>
                      <a:pt x="1024" y="161"/>
                      <a:pt x="1016" y="156"/>
                      <a:pt x="1016" y="152"/>
                    </a:cubicBezTo>
                    <a:cubicBezTo>
                      <a:pt x="1016" y="148"/>
                      <a:pt x="1028" y="151"/>
                      <a:pt x="1037" y="151"/>
                    </a:cubicBezTo>
                    <a:cubicBezTo>
                      <a:pt x="1046" y="151"/>
                      <a:pt x="1059" y="136"/>
                      <a:pt x="1060" y="128"/>
                    </a:cubicBezTo>
                    <a:cubicBezTo>
                      <a:pt x="1060" y="119"/>
                      <a:pt x="1040" y="121"/>
                      <a:pt x="1030" y="121"/>
                    </a:cubicBezTo>
                    <a:cubicBezTo>
                      <a:pt x="1020" y="121"/>
                      <a:pt x="1036" y="114"/>
                      <a:pt x="1055" y="115"/>
                    </a:cubicBezTo>
                    <a:cubicBezTo>
                      <a:pt x="1074" y="116"/>
                      <a:pt x="1066" y="107"/>
                      <a:pt x="1069" y="104"/>
                    </a:cubicBezTo>
                    <a:cubicBezTo>
                      <a:pt x="1073" y="101"/>
                      <a:pt x="1082" y="108"/>
                      <a:pt x="1091" y="106"/>
                    </a:cubicBezTo>
                    <a:cubicBezTo>
                      <a:pt x="1101" y="104"/>
                      <a:pt x="1094" y="96"/>
                      <a:pt x="1101" y="96"/>
                    </a:cubicBezTo>
                    <a:cubicBezTo>
                      <a:pt x="1105" y="96"/>
                      <a:pt x="1116" y="89"/>
                      <a:pt x="1136" y="77"/>
                    </a:cubicBezTo>
                    <a:cubicBezTo>
                      <a:pt x="1157" y="66"/>
                      <a:pt x="1173" y="68"/>
                      <a:pt x="1174" y="61"/>
                    </a:cubicBezTo>
                    <a:cubicBezTo>
                      <a:pt x="1175" y="55"/>
                      <a:pt x="1145" y="61"/>
                      <a:pt x="1140" y="59"/>
                    </a:cubicBezTo>
                    <a:cubicBezTo>
                      <a:pt x="1135" y="57"/>
                      <a:pt x="1161" y="52"/>
                      <a:pt x="1167" y="53"/>
                    </a:cubicBezTo>
                    <a:cubicBezTo>
                      <a:pt x="1173" y="55"/>
                      <a:pt x="1181" y="53"/>
                      <a:pt x="1201" y="43"/>
                    </a:cubicBezTo>
                    <a:cubicBezTo>
                      <a:pt x="1222" y="33"/>
                      <a:pt x="1213" y="31"/>
                      <a:pt x="1204" y="32"/>
                    </a:cubicBezTo>
                    <a:cubicBezTo>
                      <a:pt x="1196" y="34"/>
                      <a:pt x="1186" y="31"/>
                      <a:pt x="1187" y="25"/>
                    </a:cubicBezTo>
                    <a:cubicBezTo>
                      <a:pt x="1187" y="20"/>
                      <a:pt x="1174" y="25"/>
                      <a:pt x="1174" y="22"/>
                    </a:cubicBezTo>
                    <a:cubicBezTo>
                      <a:pt x="1173" y="19"/>
                      <a:pt x="1161" y="20"/>
                      <a:pt x="1148" y="25"/>
                    </a:cubicBezTo>
                    <a:cubicBezTo>
                      <a:pt x="1135" y="30"/>
                      <a:pt x="1147" y="20"/>
                      <a:pt x="1153" y="18"/>
                    </a:cubicBezTo>
                    <a:cubicBezTo>
                      <a:pt x="1158" y="16"/>
                      <a:pt x="1120" y="18"/>
                      <a:pt x="1113" y="14"/>
                    </a:cubicBezTo>
                    <a:cubicBezTo>
                      <a:pt x="1107" y="9"/>
                      <a:pt x="1099" y="21"/>
                      <a:pt x="1093" y="15"/>
                    </a:cubicBezTo>
                    <a:cubicBezTo>
                      <a:pt x="1087" y="9"/>
                      <a:pt x="1072" y="14"/>
                      <a:pt x="1074" y="19"/>
                    </a:cubicBezTo>
                    <a:cubicBezTo>
                      <a:pt x="1076" y="23"/>
                      <a:pt x="1071" y="23"/>
                      <a:pt x="1065" y="18"/>
                    </a:cubicBezTo>
                    <a:cubicBezTo>
                      <a:pt x="1059" y="13"/>
                      <a:pt x="1048" y="19"/>
                      <a:pt x="1037" y="17"/>
                    </a:cubicBezTo>
                    <a:cubicBezTo>
                      <a:pt x="1027" y="16"/>
                      <a:pt x="1031" y="26"/>
                      <a:pt x="1020" y="21"/>
                    </a:cubicBezTo>
                    <a:cubicBezTo>
                      <a:pt x="1008" y="16"/>
                      <a:pt x="996" y="18"/>
                      <a:pt x="999" y="20"/>
                    </a:cubicBezTo>
                    <a:cubicBezTo>
                      <a:pt x="1003" y="21"/>
                      <a:pt x="998" y="24"/>
                      <a:pt x="993" y="23"/>
                    </a:cubicBezTo>
                    <a:cubicBezTo>
                      <a:pt x="988" y="21"/>
                      <a:pt x="984" y="23"/>
                      <a:pt x="986" y="28"/>
                    </a:cubicBezTo>
                    <a:cubicBezTo>
                      <a:pt x="989" y="33"/>
                      <a:pt x="968" y="27"/>
                      <a:pt x="968" y="32"/>
                    </a:cubicBezTo>
                    <a:cubicBezTo>
                      <a:pt x="968" y="38"/>
                      <a:pt x="960" y="41"/>
                      <a:pt x="954" y="36"/>
                    </a:cubicBezTo>
                    <a:cubicBezTo>
                      <a:pt x="948" y="31"/>
                      <a:pt x="929" y="29"/>
                      <a:pt x="935" y="34"/>
                    </a:cubicBezTo>
                    <a:cubicBezTo>
                      <a:pt x="940" y="38"/>
                      <a:pt x="918" y="36"/>
                      <a:pt x="924" y="40"/>
                    </a:cubicBezTo>
                    <a:cubicBezTo>
                      <a:pt x="930" y="45"/>
                      <a:pt x="916" y="48"/>
                      <a:pt x="916" y="46"/>
                    </a:cubicBezTo>
                    <a:cubicBezTo>
                      <a:pt x="916" y="43"/>
                      <a:pt x="904" y="39"/>
                      <a:pt x="899" y="43"/>
                    </a:cubicBezTo>
                    <a:cubicBezTo>
                      <a:pt x="894" y="48"/>
                      <a:pt x="892" y="53"/>
                      <a:pt x="890" y="50"/>
                    </a:cubicBezTo>
                    <a:cubicBezTo>
                      <a:pt x="887" y="47"/>
                      <a:pt x="876" y="48"/>
                      <a:pt x="866" y="52"/>
                    </a:cubicBezTo>
                    <a:cubicBezTo>
                      <a:pt x="855" y="56"/>
                      <a:pt x="867" y="59"/>
                      <a:pt x="874" y="55"/>
                    </a:cubicBezTo>
                    <a:close/>
                    <a:moveTo>
                      <a:pt x="1000" y="486"/>
                    </a:moveTo>
                    <a:cubicBezTo>
                      <a:pt x="1004" y="486"/>
                      <a:pt x="1011" y="473"/>
                      <a:pt x="1002" y="474"/>
                    </a:cubicBezTo>
                    <a:cubicBezTo>
                      <a:pt x="993" y="474"/>
                      <a:pt x="995" y="487"/>
                      <a:pt x="1000" y="486"/>
                    </a:cubicBezTo>
                    <a:close/>
                    <a:moveTo>
                      <a:pt x="956" y="475"/>
                    </a:moveTo>
                    <a:cubicBezTo>
                      <a:pt x="964" y="480"/>
                      <a:pt x="976" y="467"/>
                      <a:pt x="975" y="463"/>
                    </a:cubicBezTo>
                    <a:cubicBezTo>
                      <a:pt x="974" y="459"/>
                      <a:pt x="947" y="469"/>
                      <a:pt x="956" y="475"/>
                    </a:cubicBezTo>
                    <a:close/>
                    <a:moveTo>
                      <a:pt x="992" y="448"/>
                    </a:moveTo>
                    <a:cubicBezTo>
                      <a:pt x="993" y="443"/>
                      <a:pt x="976" y="441"/>
                      <a:pt x="977" y="435"/>
                    </a:cubicBezTo>
                    <a:cubicBezTo>
                      <a:pt x="978" y="430"/>
                      <a:pt x="960" y="425"/>
                      <a:pt x="955" y="422"/>
                    </a:cubicBezTo>
                    <a:cubicBezTo>
                      <a:pt x="949" y="419"/>
                      <a:pt x="941" y="418"/>
                      <a:pt x="941" y="412"/>
                    </a:cubicBezTo>
                    <a:cubicBezTo>
                      <a:pt x="941" y="406"/>
                      <a:pt x="929" y="410"/>
                      <a:pt x="928" y="419"/>
                    </a:cubicBezTo>
                    <a:cubicBezTo>
                      <a:pt x="928" y="428"/>
                      <a:pt x="923" y="426"/>
                      <a:pt x="925" y="435"/>
                    </a:cubicBezTo>
                    <a:cubicBezTo>
                      <a:pt x="928" y="443"/>
                      <a:pt x="914" y="445"/>
                      <a:pt x="916" y="450"/>
                    </a:cubicBezTo>
                    <a:cubicBezTo>
                      <a:pt x="917" y="454"/>
                      <a:pt x="924" y="449"/>
                      <a:pt x="930" y="449"/>
                    </a:cubicBezTo>
                    <a:cubicBezTo>
                      <a:pt x="936" y="449"/>
                      <a:pt x="928" y="458"/>
                      <a:pt x="936" y="458"/>
                    </a:cubicBezTo>
                    <a:cubicBezTo>
                      <a:pt x="942" y="459"/>
                      <a:pt x="952" y="452"/>
                      <a:pt x="955" y="448"/>
                    </a:cubicBezTo>
                    <a:cubicBezTo>
                      <a:pt x="957" y="444"/>
                      <a:pt x="962" y="442"/>
                      <a:pt x="969" y="447"/>
                    </a:cubicBezTo>
                    <a:cubicBezTo>
                      <a:pt x="976" y="452"/>
                      <a:pt x="991" y="453"/>
                      <a:pt x="992" y="448"/>
                    </a:cubicBezTo>
                    <a:close/>
                    <a:moveTo>
                      <a:pt x="1086" y="308"/>
                    </a:moveTo>
                    <a:cubicBezTo>
                      <a:pt x="1091" y="308"/>
                      <a:pt x="1097" y="304"/>
                      <a:pt x="1095" y="299"/>
                    </a:cubicBezTo>
                    <a:cubicBezTo>
                      <a:pt x="1094" y="295"/>
                      <a:pt x="1081" y="294"/>
                      <a:pt x="1078" y="300"/>
                    </a:cubicBezTo>
                    <a:cubicBezTo>
                      <a:pt x="1076" y="305"/>
                      <a:pt x="1065" y="294"/>
                      <a:pt x="1065" y="289"/>
                    </a:cubicBezTo>
                    <a:cubicBezTo>
                      <a:pt x="1065" y="285"/>
                      <a:pt x="1049" y="289"/>
                      <a:pt x="1051" y="281"/>
                    </a:cubicBezTo>
                    <a:cubicBezTo>
                      <a:pt x="1053" y="274"/>
                      <a:pt x="1033" y="272"/>
                      <a:pt x="1027" y="272"/>
                    </a:cubicBezTo>
                    <a:cubicBezTo>
                      <a:pt x="1022" y="272"/>
                      <a:pt x="1014" y="276"/>
                      <a:pt x="1015" y="281"/>
                    </a:cubicBezTo>
                    <a:cubicBezTo>
                      <a:pt x="1016" y="286"/>
                      <a:pt x="1009" y="284"/>
                      <a:pt x="1008" y="279"/>
                    </a:cubicBezTo>
                    <a:cubicBezTo>
                      <a:pt x="1007" y="273"/>
                      <a:pt x="993" y="285"/>
                      <a:pt x="989" y="285"/>
                    </a:cubicBezTo>
                    <a:cubicBezTo>
                      <a:pt x="985" y="285"/>
                      <a:pt x="992" y="270"/>
                      <a:pt x="990" y="266"/>
                    </a:cubicBezTo>
                    <a:cubicBezTo>
                      <a:pt x="988" y="261"/>
                      <a:pt x="985" y="260"/>
                      <a:pt x="982" y="252"/>
                    </a:cubicBezTo>
                    <a:cubicBezTo>
                      <a:pt x="979" y="245"/>
                      <a:pt x="964" y="248"/>
                      <a:pt x="960" y="252"/>
                    </a:cubicBezTo>
                    <a:cubicBezTo>
                      <a:pt x="956" y="257"/>
                      <a:pt x="943" y="255"/>
                      <a:pt x="936" y="262"/>
                    </a:cubicBezTo>
                    <a:cubicBezTo>
                      <a:pt x="929" y="269"/>
                      <a:pt x="936" y="276"/>
                      <a:pt x="939" y="278"/>
                    </a:cubicBezTo>
                    <a:cubicBezTo>
                      <a:pt x="942" y="281"/>
                      <a:pt x="929" y="285"/>
                      <a:pt x="933" y="289"/>
                    </a:cubicBezTo>
                    <a:cubicBezTo>
                      <a:pt x="938" y="293"/>
                      <a:pt x="945" y="291"/>
                      <a:pt x="945" y="297"/>
                    </a:cubicBezTo>
                    <a:cubicBezTo>
                      <a:pt x="946" y="304"/>
                      <a:pt x="929" y="295"/>
                      <a:pt x="926" y="290"/>
                    </a:cubicBezTo>
                    <a:cubicBezTo>
                      <a:pt x="924" y="284"/>
                      <a:pt x="927" y="279"/>
                      <a:pt x="924" y="275"/>
                    </a:cubicBezTo>
                    <a:cubicBezTo>
                      <a:pt x="920" y="271"/>
                      <a:pt x="923" y="266"/>
                      <a:pt x="930" y="259"/>
                    </a:cubicBezTo>
                    <a:cubicBezTo>
                      <a:pt x="936" y="252"/>
                      <a:pt x="941" y="253"/>
                      <a:pt x="941" y="249"/>
                    </a:cubicBezTo>
                    <a:cubicBezTo>
                      <a:pt x="941" y="245"/>
                      <a:pt x="913" y="245"/>
                      <a:pt x="897" y="260"/>
                    </a:cubicBezTo>
                    <a:cubicBezTo>
                      <a:pt x="880" y="275"/>
                      <a:pt x="885" y="295"/>
                      <a:pt x="886" y="299"/>
                    </a:cubicBezTo>
                    <a:cubicBezTo>
                      <a:pt x="887" y="303"/>
                      <a:pt x="902" y="301"/>
                      <a:pt x="910" y="304"/>
                    </a:cubicBezTo>
                    <a:cubicBezTo>
                      <a:pt x="919" y="306"/>
                      <a:pt x="914" y="310"/>
                      <a:pt x="908" y="309"/>
                    </a:cubicBezTo>
                    <a:cubicBezTo>
                      <a:pt x="901" y="308"/>
                      <a:pt x="890" y="306"/>
                      <a:pt x="891" y="310"/>
                    </a:cubicBezTo>
                    <a:cubicBezTo>
                      <a:pt x="891" y="315"/>
                      <a:pt x="905" y="323"/>
                      <a:pt x="913" y="321"/>
                    </a:cubicBezTo>
                    <a:cubicBezTo>
                      <a:pt x="921" y="319"/>
                      <a:pt x="921" y="319"/>
                      <a:pt x="924" y="324"/>
                    </a:cubicBezTo>
                    <a:cubicBezTo>
                      <a:pt x="928" y="328"/>
                      <a:pt x="937" y="327"/>
                      <a:pt x="947" y="327"/>
                    </a:cubicBezTo>
                    <a:cubicBezTo>
                      <a:pt x="956" y="328"/>
                      <a:pt x="967" y="331"/>
                      <a:pt x="972" y="332"/>
                    </a:cubicBezTo>
                    <a:cubicBezTo>
                      <a:pt x="976" y="332"/>
                      <a:pt x="982" y="329"/>
                      <a:pt x="983" y="327"/>
                    </a:cubicBezTo>
                    <a:cubicBezTo>
                      <a:pt x="985" y="324"/>
                      <a:pt x="1003" y="331"/>
                      <a:pt x="1009" y="330"/>
                    </a:cubicBezTo>
                    <a:cubicBezTo>
                      <a:pt x="1014" y="330"/>
                      <a:pt x="1011" y="325"/>
                      <a:pt x="1007" y="323"/>
                    </a:cubicBezTo>
                    <a:cubicBezTo>
                      <a:pt x="1004" y="322"/>
                      <a:pt x="1005" y="315"/>
                      <a:pt x="1010" y="318"/>
                    </a:cubicBezTo>
                    <a:cubicBezTo>
                      <a:pt x="1014" y="320"/>
                      <a:pt x="1022" y="322"/>
                      <a:pt x="1023" y="326"/>
                    </a:cubicBezTo>
                    <a:cubicBezTo>
                      <a:pt x="1025" y="330"/>
                      <a:pt x="1029" y="328"/>
                      <a:pt x="1029" y="332"/>
                    </a:cubicBezTo>
                    <a:cubicBezTo>
                      <a:pt x="1030" y="335"/>
                      <a:pt x="1046" y="339"/>
                      <a:pt x="1046" y="343"/>
                    </a:cubicBezTo>
                    <a:cubicBezTo>
                      <a:pt x="1047" y="347"/>
                      <a:pt x="1031" y="349"/>
                      <a:pt x="1035" y="353"/>
                    </a:cubicBezTo>
                    <a:cubicBezTo>
                      <a:pt x="1040" y="356"/>
                      <a:pt x="1047" y="348"/>
                      <a:pt x="1053" y="348"/>
                    </a:cubicBezTo>
                    <a:cubicBezTo>
                      <a:pt x="1059" y="347"/>
                      <a:pt x="1059" y="361"/>
                      <a:pt x="1063" y="359"/>
                    </a:cubicBezTo>
                    <a:cubicBezTo>
                      <a:pt x="1069" y="356"/>
                      <a:pt x="1074" y="361"/>
                      <a:pt x="1080" y="370"/>
                    </a:cubicBezTo>
                    <a:cubicBezTo>
                      <a:pt x="1086" y="378"/>
                      <a:pt x="1080" y="386"/>
                      <a:pt x="1080" y="389"/>
                    </a:cubicBezTo>
                    <a:cubicBezTo>
                      <a:pt x="1081" y="392"/>
                      <a:pt x="1092" y="391"/>
                      <a:pt x="1099" y="388"/>
                    </a:cubicBezTo>
                    <a:cubicBezTo>
                      <a:pt x="1105" y="384"/>
                      <a:pt x="1111" y="392"/>
                      <a:pt x="1116" y="396"/>
                    </a:cubicBezTo>
                    <a:cubicBezTo>
                      <a:pt x="1121" y="401"/>
                      <a:pt x="1098" y="408"/>
                      <a:pt x="1100" y="404"/>
                    </a:cubicBezTo>
                    <a:cubicBezTo>
                      <a:pt x="1102" y="400"/>
                      <a:pt x="1086" y="388"/>
                      <a:pt x="1071" y="394"/>
                    </a:cubicBezTo>
                    <a:cubicBezTo>
                      <a:pt x="1057" y="399"/>
                      <a:pt x="1067" y="408"/>
                      <a:pt x="1068" y="413"/>
                    </a:cubicBezTo>
                    <a:cubicBezTo>
                      <a:pt x="1070" y="418"/>
                      <a:pt x="1055" y="423"/>
                      <a:pt x="1042" y="418"/>
                    </a:cubicBezTo>
                    <a:cubicBezTo>
                      <a:pt x="1028" y="414"/>
                      <a:pt x="1032" y="421"/>
                      <a:pt x="1027" y="421"/>
                    </a:cubicBezTo>
                    <a:cubicBezTo>
                      <a:pt x="1021" y="421"/>
                      <a:pt x="1015" y="430"/>
                      <a:pt x="1020" y="435"/>
                    </a:cubicBezTo>
                    <a:cubicBezTo>
                      <a:pt x="1025" y="441"/>
                      <a:pt x="1036" y="436"/>
                      <a:pt x="1045" y="436"/>
                    </a:cubicBezTo>
                    <a:cubicBezTo>
                      <a:pt x="1054" y="437"/>
                      <a:pt x="1055" y="439"/>
                      <a:pt x="1056" y="434"/>
                    </a:cubicBezTo>
                    <a:cubicBezTo>
                      <a:pt x="1057" y="429"/>
                      <a:pt x="1067" y="432"/>
                      <a:pt x="1073" y="433"/>
                    </a:cubicBezTo>
                    <a:cubicBezTo>
                      <a:pt x="1080" y="435"/>
                      <a:pt x="1078" y="444"/>
                      <a:pt x="1086" y="445"/>
                    </a:cubicBezTo>
                    <a:cubicBezTo>
                      <a:pt x="1094" y="446"/>
                      <a:pt x="1088" y="454"/>
                      <a:pt x="1093" y="459"/>
                    </a:cubicBezTo>
                    <a:cubicBezTo>
                      <a:pt x="1098" y="465"/>
                      <a:pt x="1114" y="462"/>
                      <a:pt x="1120" y="468"/>
                    </a:cubicBezTo>
                    <a:cubicBezTo>
                      <a:pt x="1126" y="474"/>
                      <a:pt x="1151" y="486"/>
                      <a:pt x="1155" y="481"/>
                    </a:cubicBezTo>
                    <a:cubicBezTo>
                      <a:pt x="1159" y="476"/>
                      <a:pt x="1133" y="453"/>
                      <a:pt x="1125" y="451"/>
                    </a:cubicBezTo>
                    <a:cubicBezTo>
                      <a:pt x="1118" y="449"/>
                      <a:pt x="1133" y="447"/>
                      <a:pt x="1142" y="454"/>
                    </a:cubicBezTo>
                    <a:cubicBezTo>
                      <a:pt x="1152" y="462"/>
                      <a:pt x="1166" y="465"/>
                      <a:pt x="1173" y="456"/>
                    </a:cubicBezTo>
                    <a:cubicBezTo>
                      <a:pt x="1180" y="447"/>
                      <a:pt x="1167" y="450"/>
                      <a:pt x="1167" y="443"/>
                    </a:cubicBezTo>
                    <a:cubicBezTo>
                      <a:pt x="1167" y="437"/>
                      <a:pt x="1162" y="428"/>
                      <a:pt x="1155" y="428"/>
                    </a:cubicBezTo>
                    <a:cubicBezTo>
                      <a:pt x="1148" y="428"/>
                      <a:pt x="1130" y="414"/>
                      <a:pt x="1137" y="411"/>
                    </a:cubicBezTo>
                    <a:cubicBezTo>
                      <a:pt x="1143" y="408"/>
                      <a:pt x="1135" y="404"/>
                      <a:pt x="1140" y="398"/>
                    </a:cubicBezTo>
                    <a:cubicBezTo>
                      <a:pt x="1145" y="393"/>
                      <a:pt x="1150" y="403"/>
                      <a:pt x="1156" y="404"/>
                    </a:cubicBezTo>
                    <a:cubicBezTo>
                      <a:pt x="1162" y="404"/>
                      <a:pt x="1163" y="412"/>
                      <a:pt x="1172" y="420"/>
                    </a:cubicBezTo>
                    <a:cubicBezTo>
                      <a:pt x="1182" y="428"/>
                      <a:pt x="1183" y="422"/>
                      <a:pt x="1184" y="417"/>
                    </a:cubicBezTo>
                    <a:cubicBezTo>
                      <a:pt x="1186" y="411"/>
                      <a:pt x="1196" y="416"/>
                      <a:pt x="1196" y="410"/>
                    </a:cubicBezTo>
                    <a:cubicBezTo>
                      <a:pt x="1195" y="405"/>
                      <a:pt x="1204" y="398"/>
                      <a:pt x="1210" y="396"/>
                    </a:cubicBezTo>
                    <a:cubicBezTo>
                      <a:pt x="1216" y="393"/>
                      <a:pt x="1205" y="387"/>
                      <a:pt x="1197" y="388"/>
                    </a:cubicBezTo>
                    <a:cubicBezTo>
                      <a:pt x="1189" y="388"/>
                      <a:pt x="1188" y="383"/>
                      <a:pt x="1188" y="379"/>
                    </a:cubicBezTo>
                    <a:cubicBezTo>
                      <a:pt x="1188" y="376"/>
                      <a:pt x="1173" y="367"/>
                      <a:pt x="1168" y="369"/>
                    </a:cubicBezTo>
                    <a:cubicBezTo>
                      <a:pt x="1163" y="370"/>
                      <a:pt x="1154" y="362"/>
                      <a:pt x="1148" y="362"/>
                    </a:cubicBezTo>
                    <a:cubicBezTo>
                      <a:pt x="1141" y="361"/>
                      <a:pt x="1132" y="356"/>
                      <a:pt x="1133" y="349"/>
                    </a:cubicBezTo>
                    <a:cubicBezTo>
                      <a:pt x="1134" y="342"/>
                      <a:pt x="1146" y="351"/>
                      <a:pt x="1148" y="346"/>
                    </a:cubicBezTo>
                    <a:cubicBezTo>
                      <a:pt x="1151" y="340"/>
                      <a:pt x="1136" y="343"/>
                      <a:pt x="1135" y="339"/>
                    </a:cubicBezTo>
                    <a:cubicBezTo>
                      <a:pt x="1135" y="335"/>
                      <a:pt x="1139" y="337"/>
                      <a:pt x="1142" y="334"/>
                    </a:cubicBezTo>
                    <a:cubicBezTo>
                      <a:pt x="1145" y="332"/>
                      <a:pt x="1139" y="327"/>
                      <a:pt x="1136" y="325"/>
                    </a:cubicBezTo>
                    <a:cubicBezTo>
                      <a:pt x="1132" y="323"/>
                      <a:pt x="1131" y="329"/>
                      <a:pt x="1128" y="329"/>
                    </a:cubicBezTo>
                    <a:cubicBezTo>
                      <a:pt x="1124" y="329"/>
                      <a:pt x="1127" y="323"/>
                      <a:pt x="1130" y="320"/>
                    </a:cubicBezTo>
                    <a:cubicBezTo>
                      <a:pt x="1132" y="316"/>
                      <a:pt x="1118" y="312"/>
                      <a:pt x="1112" y="314"/>
                    </a:cubicBezTo>
                    <a:cubicBezTo>
                      <a:pt x="1106" y="316"/>
                      <a:pt x="1104" y="313"/>
                      <a:pt x="1104" y="309"/>
                    </a:cubicBezTo>
                    <a:cubicBezTo>
                      <a:pt x="1104" y="305"/>
                      <a:pt x="1094" y="309"/>
                      <a:pt x="1090" y="312"/>
                    </a:cubicBezTo>
                    <a:cubicBezTo>
                      <a:pt x="1086" y="315"/>
                      <a:pt x="1081" y="309"/>
                      <a:pt x="1086" y="308"/>
                    </a:cubicBezTo>
                    <a:close/>
                    <a:moveTo>
                      <a:pt x="1050" y="380"/>
                    </a:moveTo>
                    <a:cubicBezTo>
                      <a:pt x="1056" y="379"/>
                      <a:pt x="1055" y="370"/>
                      <a:pt x="1052" y="365"/>
                    </a:cubicBezTo>
                    <a:cubicBezTo>
                      <a:pt x="1049" y="361"/>
                      <a:pt x="1043" y="361"/>
                      <a:pt x="1037" y="361"/>
                    </a:cubicBezTo>
                    <a:cubicBezTo>
                      <a:pt x="1032" y="362"/>
                      <a:pt x="1022" y="370"/>
                      <a:pt x="1027" y="379"/>
                    </a:cubicBezTo>
                    <a:cubicBezTo>
                      <a:pt x="1032" y="387"/>
                      <a:pt x="1044" y="381"/>
                      <a:pt x="1050" y="380"/>
                    </a:cubicBezTo>
                    <a:close/>
                    <a:moveTo>
                      <a:pt x="988" y="250"/>
                    </a:moveTo>
                    <a:cubicBezTo>
                      <a:pt x="985" y="256"/>
                      <a:pt x="994" y="256"/>
                      <a:pt x="995" y="264"/>
                    </a:cubicBezTo>
                    <a:cubicBezTo>
                      <a:pt x="995" y="271"/>
                      <a:pt x="1005" y="274"/>
                      <a:pt x="1012" y="269"/>
                    </a:cubicBezTo>
                    <a:cubicBezTo>
                      <a:pt x="1019" y="265"/>
                      <a:pt x="1039" y="271"/>
                      <a:pt x="1039" y="265"/>
                    </a:cubicBezTo>
                    <a:cubicBezTo>
                      <a:pt x="1039" y="259"/>
                      <a:pt x="1018" y="249"/>
                      <a:pt x="1010" y="251"/>
                    </a:cubicBezTo>
                    <a:cubicBezTo>
                      <a:pt x="1003" y="252"/>
                      <a:pt x="991" y="243"/>
                      <a:pt x="988" y="250"/>
                    </a:cubicBezTo>
                    <a:close/>
                    <a:moveTo>
                      <a:pt x="1175" y="675"/>
                    </a:moveTo>
                    <a:cubicBezTo>
                      <a:pt x="1176" y="679"/>
                      <a:pt x="1205" y="691"/>
                      <a:pt x="1206" y="686"/>
                    </a:cubicBezTo>
                    <a:cubicBezTo>
                      <a:pt x="1207" y="680"/>
                      <a:pt x="1174" y="672"/>
                      <a:pt x="1175" y="675"/>
                    </a:cubicBezTo>
                    <a:close/>
                    <a:moveTo>
                      <a:pt x="1062" y="1062"/>
                    </a:moveTo>
                    <a:cubicBezTo>
                      <a:pt x="1064" y="1059"/>
                      <a:pt x="1048" y="1049"/>
                      <a:pt x="1041" y="1049"/>
                    </a:cubicBezTo>
                    <a:cubicBezTo>
                      <a:pt x="1033" y="1049"/>
                      <a:pt x="1009" y="1032"/>
                      <a:pt x="986" y="1027"/>
                    </a:cubicBezTo>
                    <a:cubicBezTo>
                      <a:pt x="964" y="1022"/>
                      <a:pt x="944" y="1039"/>
                      <a:pt x="946" y="1041"/>
                    </a:cubicBezTo>
                    <a:cubicBezTo>
                      <a:pt x="949" y="1045"/>
                      <a:pt x="960" y="1036"/>
                      <a:pt x="966" y="1032"/>
                    </a:cubicBezTo>
                    <a:cubicBezTo>
                      <a:pt x="971" y="1028"/>
                      <a:pt x="976" y="1034"/>
                      <a:pt x="977" y="1037"/>
                    </a:cubicBezTo>
                    <a:cubicBezTo>
                      <a:pt x="977" y="1039"/>
                      <a:pt x="984" y="1041"/>
                      <a:pt x="996" y="1041"/>
                    </a:cubicBezTo>
                    <a:cubicBezTo>
                      <a:pt x="1007" y="1042"/>
                      <a:pt x="1009" y="1051"/>
                      <a:pt x="1020" y="1054"/>
                    </a:cubicBezTo>
                    <a:cubicBezTo>
                      <a:pt x="1031" y="1056"/>
                      <a:pt x="1020" y="1061"/>
                      <a:pt x="1025" y="1063"/>
                    </a:cubicBezTo>
                    <a:cubicBezTo>
                      <a:pt x="1031" y="1065"/>
                      <a:pt x="1060" y="1064"/>
                      <a:pt x="1062" y="1062"/>
                    </a:cubicBezTo>
                    <a:close/>
                    <a:moveTo>
                      <a:pt x="1015" y="1084"/>
                    </a:moveTo>
                    <a:cubicBezTo>
                      <a:pt x="1017" y="1087"/>
                      <a:pt x="1036" y="1092"/>
                      <a:pt x="1038" y="1088"/>
                    </a:cubicBezTo>
                    <a:cubicBezTo>
                      <a:pt x="1040" y="1083"/>
                      <a:pt x="1013" y="1080"/>
                      <a:pt x="1015" y="1084"/>
                    </a:cubicBezTo>
                    <a:close/>
                    <a:moveTo>
                      <a:pt x="1144" y="1085"/>
                    </a:moveTo>
                    <a:cubicBezTo>
                      <a:pt x="1148" y="1092"/>
                      <a:pt x="1161" y="1088"/>
                      <a:pt x="1162" y="1085"/>
                    </a:cubicBezTo>
                    <a:cubicBezTo>
                      <a:pt x="1164" y="1080"/>
                      <a:pt x="1139" y="1078"/>
                      <a:pt x="1144" y="1085"/>
                    </a:cubicBezTo>
                    <a:close/>
                    <a:moveTo>
                      <a:pt x="1074" y="1086"/>
                    </a:moveTo>
                    <a:cubicBezTo>
                      <a:pt x="1082" y="1084"/>
                      <a:pt x="1087" y="1087"/>
                      <a:pt x="1091" y="1089"/>
                    </a:cubicBezTo>
                    <a:cubicBezTo>
                      <a:pt x="1095" y="1091"/>
                      <a:pt x="1096" y="1087"/>
                      <a:pt x="1105" y="1084"/>
                    </a:cubicBezTo>
                    <a:cubicBezTo>
                      <a:pt x="1114" y="1081"/>
                      <a:pt x="1128" y="1086"/>
                      <a:pt x="1128" y="1079"/>
                    </a:cubicBezTo>
                    <a:cubicBezTo>
                      <a:pt x="1128" y="1072"/>
                      <a:pt x="1104" y="1065"/>
                      <a:pt x="1098" y="1067"/>
                    </a:cubicBezTo>
                    <a:cubicBezTo>
                      <a:pt x="1092" y="1069"/>
                      <a:pt x="1079" y="1060"/>
                      <a:pt x="1074" y="1063"/>
                    </a:cubicBezTo>
                    <a:cubicBezTo>
                      <a:pt x="1069" y="1067"/>
                      <a:pt x="1082" y="1074"/>
                      <a:pt x="1082" y="1079"/>
                    </a:cubicBezTo>
                    <a:cubicBezTo>
                      <a:pt x="1082" y="1083"/>
                      <a:pt x="1062" y="1078"/>
                      <a:pt x="1060" y="1083"/>
                    </a:cubicBezTo>
                    <a:cubicBezTo>
                      <a:pt x="1059" y="1085"/>
                      <a:pt x="1067" y="1089"/>
                      <a:pt x="1074" y="1086"/>
                    </a:cubicBezTo>
                    <a:close/>
                    <a:moveTo>
                      <a:pt x="1230" y="1948"/>
                    </a:moveTo>
                    <a:cubicBezTo>
                      <a:pt x="1234" y="1950"/>
                      <a:pt x="1251" y="1944"/>
                      <a:pt x="1249" y="1940"/>
                    </a:cubicBezTo>
                    <a:cubicBezTo>
                      <a:pt x="1245" y="1932"/>
                      <a:pt x="1226" y="1946"/>
                      <a:pt x="1230" y="1948"/>
                    </a:cubicBezTo>
                    <a:close/>
                    <a:moveTo>
                      <a:pt x="1228" y="1934"/>
                    </a:moveTo>
                    <a:cubicBezTo>
                      <a:pt x="1223" y="1933"/>
                      <a:pt x="1210" y="1945"/>
                      <a:pt x="1215" y="1947"/>
                    </a:cubicBezTo>
                    <a:cubicBezTo>
                      <a:pt x="1221" y="1950"/>
                      <a:pt x="1234" y="1935"/>
                      <a:pt x="1228" y="1934"/>
                    </a:cubicBezTo>
                    <a:close/>
                    <a:moveTo>
                      <a:pt x="868" y="1293"/>
                    </a:moveTo>
                    <a:cubicBezTo>
                      <a:pt x="863" y="1301"/>
                      <a:pt x="873" y="1308"/>
                      <a:pt x="875" y="1305"/>
                    </a:cubicBezTo>
                    <a:cubicBezTo>
                      <a:pt x="878" y="1301"/>
                      <a:pt x="873" y="1286"/>
                      <a:pt x="868" y="1293"/>
                    </a:cubicBezTo>
                    <a:close/>
                    <a:moveTo>
                      <a:pt x="1657" y="326"/>
                    </a:moveTo>
                    <a:cubicBezTo>
                      <a:pt x="1653" y="328"/>
                      <a:pt x="1644" y="328"/>
                      <a:pt x="1637" y="327"/>
                    </a:cubicBezTo>
                    <a:cubicBezTo>
                      <a:pt x="1630" y="325"/>
                      <a:pt x="1620" y="319"/>
                      <a:pt x="1612" y="324"/>
                    </a:cubicBezTo>
                    <a:cubicBezTo>
                      <a:pt x="1604" y="328"/>
                      <a:pt x="1609" y="317"/>
                      <a:pt x="1615" y="316"/>
                    </a:cubicBezTo>
                    <a:cubicBezTo>
                      <a:pt x="1622" y="315"/>
                      <a:pt x="1619" y="312"/>
                      <a:pt x="1617" y="306"/>
                    </a:cubicBezTo>
                    <a:cubicBezTo>
                      <a:pt x="1616" y="299"/>
                      <a:pt x="1628" y="303"/>
                      <a:pt x="1633" y="311"/>
                    </a:cubicBezTo>
                    <a:cubicBezTo>
                      <a:pt x="1639" y="319"/>
                      <a:pt x="1649" y="322"/>
                      <a:pt x="1658" y="319"/>
                    </a:cubicBezTo>
                    <a:cubicBezTo>
                      <a:pt x="1667" y="317"/>
                      <a:pt x="1658" y="309"/>
                      <a:pt x="1662" y="304"/>
                    </a:cubicBezTo>
                    <a:cubicBezTo>
                      <a:pt x="1666" y="299"/>
                      <a:pt x="1634" y="284"/>
                      <a:pt x="1633" y="278"/>
                    </a:cubicBezTo>
                    <a:cubicBezTo>
                      <a:pt x="1631" y="273"/>
                      <a:pt x="1641" y="277"/>
                      <a:pt x="1649" y="280"/>
                    </a:cubicBezTo>
                    <a:cubicBezTo>
                      <a:pt x="1658" y="284"/>
                      <a:pt x="1660" y="273"/>
                      <a:pt x="1660" y="269"/>
                    </a:cubicBezTo>
                    <a:cubicBezTo>
                      <a:pt x="1660" y="264"/>
                      <a:pt x="1641" y="264"/>
                      <a:pt x="1633" y="268"/>
                    </a:cubicBezTo>
                    <a:cubicBezTo>
                      <a:pt x="1625" y="273"/>
                      <a:pt x="1617" y="262"/>
                      <a:pt x="1628" y="261"/>
                    </a:cubicBezTo>
                    <a:cubicBezTo>
                      <a:pt x="1639" y="260"/>
                      <a:pt x="1629" y="255"/>
                      <a:pt x="1632" y="252"/>
                    </a:cubicBezTo>
                    <a:cubicBezTo>
                      <a:pt x="1636" y="248"/>
                      <a:pt x="1650" y="261"/>
                      <a:pt x="1657" y="259"/>
                    </a:cubicBezTo>
                    <a:cubicBezTo>
                      <a:pt x="1665" y="257"/>
                      <a:pt x="1670" y="259"/>
                      <a:pt x="1676" y="254"/>
                    </a:cubicBezTo>
                    <a:cubicBezTo>
                      <a:pt x="1683" y="249"/>
                      <a:pt x="1665" y="245"/>
                      <a:pt x="1661" y="240"/>
                    </a:cubicBezTo>
                    <a:cubicBezTo>
                      <a:pt x="1658" y="236"/>
                      <a:pt x="1680" y="238"/>
                      <a:pt x="1686" y="238"/>
                    </a:cubicBezTo>
                    <a:cubicBezTo>
                      <a:pt x="1693" y="238"/>
                      <a:pt x="1695" y="228"/>
                      <a:pt x="1689" y="230"/>
                    </a:cubicBezTo>
                    <a:cubicBezTo>
                      <a:pt x="1684" y="232"/>
                      <a:pt x="1665" y="224"/>
                      <a:pt x="1669" y="218"/>
                    </a:cubicBezTo>
                    <a:cubicBezTo>
                      <a:pt x="1673" y="212"/>
                      <a:pt x="1680" y="219"/>
                      <a:pt x="1689" y="214"/>
                    </a:cubicBezTo>
                    <a:cubicBezTo>
                      <a:pt x="1697" y="210"/>
                      <a:pt x="1689" y="194"/>
                      <a:pt x="1683" y="194"/>
                    </a:cubicBezTo>
                    <a:cubicBezTo>
                      <a:pt x="1677" y="194"/>
                      <a:pt x="1663" y="192"/>
                      <a:pt x="1663" y="189"/>
                    </a:cubicBezTo>
                    <a:cubicBezTo>
                      <a:pt x="1663" y="186"/>
                      <a:pt x="1652" y="183"/>
                      <a:pt x="1655" y="180"/>
                    </a:cubicBezTo>
                    <a:cubicBezTo>
                      <a:pt x="1658" y="177"/>
                      <a:pt x="1663" y="184"/>
                      <a:pt x="1670" y="178"/>
                    </a:cubicBezTo>
                    <a:cubicBezTo>
                      <a:pt x="1678" y="172"/>
                      <a:pt x="1694" y="179"/>
                      <a:pt x="1701" y="178"/>
                    </a:cubicBezTo>
                    <a:cubicBezTo>
                      <a:pt x="1708" y="177"/>
                      <a:pt x="1698" y="164"/>
                      <a:pt x="1694" y="166"/>
                    </a:cubicBezTo>
                    <a:cubicBezTo>
                      <a:pt x="1690" y="168"/>
                      <a:pt x="1676" y="169"/>
                      <a:pt x="1675" y="162"/>
                    </a:cubicBezTo>
                    <a:cubicBezTo>
                      <a:pt x="1674" y="155"/>
                      <a:pt x="1688" y="162"/>
                      <a:pt x="1691" y="159"/>
                    </a:cubicBezTo>
                    <a:cubicBezTo>
                      <a:pt x="1693" y="155"/>
                      <a:pt x="1671" y="147"/>
                      <a:pt x="1668" y="154"/>
                    </a:cubicBezTo>
                    <a:cubicBezTo>
                      <a:pt x="1665" y="161"/>
                      <a:pt x="1653" y="158"/>
                      <a:pt x="1659" y="154"/>
                    </a:cubicBezTo>
                    <a:cubicBezTo>
                      <a:pt x="1665" y="150"/>
                      <a:pt x="1667" y="139"/>
                      <a:pt x="1666" y="133"/>
                    </a:cubicBezTo>
                    <a:cubicBezTo>
                      <a:pt x="1665" y="128"/>
                      <a:pt x="1689" y="127"/>
                      <a:pt x="1686" y="118"/>
                    </a:cubicBezTo>
                    <a:cubicBezTo>
                      <a:pt x="1683" y="109"/>
                      <a:pt x="1697" y="107"/>
                      <a:pt x="1705" y="107"/>
                    </a:cubicBezTo>
                    <a:cubicBezTo>
                      <a:pt x="1712" y="107"/>
                      <a:pt x="1704" y="97"/>
                      <a:pt x="1697" y="98"/>
                    </a:cubicBezTo>
                    <a:cubicBezTo>
                      <a:pt x="1690" y="99"/>
                      <a:pt x="1682" y="107"/>
                      <a:pt x="1678" y="104"/>
                    </a:cubicBezTo>
                    <a:cubicBezTo>
                      <a:pt x="1675" y="100"/>
                      <a:pt x="1687" y="94"/>
                      <a:pt x="1694" y="94"/>
                    </a:cubicBezTo>
                    <a:cubicBezTo>
                      <a:pt x="1700" y="94"/>
                      <a:pt x="1716" y="94"/>
                      <a:pt x="1722" y="90"/>
                    </a:cubicBezTo>
                    <a:cubicBezTo>
                      <a:pt x="1728" y="87"/>
                      <a:pt x="1712" y="84"/>
                      <a:pt x="1701" y="85"/>
                    </a:cubicBezTo>
                    <a:cubicBezTo>
                      <a:pt x="1691" y="87"/>
                      <a:pt x="1691" y="82"/>
                      <a:pt x="1707" y="82"/>
                    </a:cubicBezTo>
                    <a:cubicBezTo>
                      <a:pt x="1723" y="81"/>
                      <a:pt x="1720" y="78"/>
                      <a:pt x="1731" y="77"/>
                    </a:cubicBezTo>
                    <a:cubicBezTo>
                      <a:pt x="1743" y="75"/>
                      <a:pt x="1739" y="71"/>
                      <a:pt x="1746" y="70"/>
                    </a:cubicBezTo>
                    <a:cubicBezTo>
                      <a:pt x="1753" y="70"/>
                      <a:pt x="1771" y="62"/>
                      <a:pt x="1771" y="59"/>
                    </a:cubicBezTo>
                    <a:cubicBezTo>
                      <a:pt x="1771" y="55"/>
                      <a:pt x="1745" y="48"/>
                      <a:pt x="1733" y="48"/>
                    </a:cubicBezTo>
                    <a:cubicBezTo>
                      <a:pt x="1720" y="48"/>
                      <a:pt x="1710" y="50"/>
                      <a:pt x="1710" y="58"/>
                    </a:cubicBezTo>
                    <a:cubicBezTo>
                      <a:pt x="1709" y="67"/>
                      <a:pt x="1693" y="57"/>
                      <a:pt x="1687" y="60"/>
                    </a:cubicBezTo>
                    <a:cubicBezTo>
                      <a:pt x="1680" y="63"/>
                      <a:pt x="1683" y="53"/>
                      <a:pt x="1677" y="56"/>
                    </a:cubicBezTo>
                    <a:cubicBezTo>
                      <a:pt x="1670" y="59"/>
                      <a:pt x="1663" y="67"/>
                      <a:pt x="1655" y="71"/>
                    </a:cubicBezTo>
                    <a:cubicBezTo>
                      <a:pt x="1647" y="74"/>
                      <a:pt x="1641" y="82"/>
                      <a:pt x="1636" y="83"/>
                    </a:cubicBezTo>
                    <a:cubicBezTo>
                      <a:pt x="1631" y="84"/>
                      <a:pt x="1646" y="68"/>
                      <a:pt x="1654" y="60"/>
                    </a:cubicBezTo>
                    <a:cubicBezTo>
                      <a:pt x="1662" y="52"/>
                      <a:pt x="1658" y="42"/>
                      <a:pt x="1647" y="43"/>
                    </a:cubicBezTo>
                    <a:cubicBezTo>
                      <a:pt x="1637" y="44"/>
                      <a:pt x="1639" y="51"/>
                      <a:pt x="1633" y="52"/>
                    </a:cubicBezTo>
                    <a:cubicBezTo>
                      <a:pt x="1627" y="54"/>
                      <a:pt x="1598" y="68"/>
                      <a:pt x="1597" y="64"/>
                    </a:cubicBezTo>
                    <a:cubicBezTo>
                      <a:pt x="1596" y="59"/>
                      <a:pt x="1621" y="52"/>
                      <a:pt x="1620" y="49"/>
                    </a:cubicBezTo>
                    <a:cubicBezTo>
                      <a:pt x="1620" y="46"/>
                      <a:pt x="1589" y="46"/>
                      <a:pt x="1575" y="48"/>
                    </a:cubicBezTo>
                    <a:cubicBezTo>
                      <a:pt x="1561" y="50"/>
                      <a:pt x="1536" y="58"/>
                      <a:pt x="1536" y="54"/>
                    </a:cubicBezTo>
                    <a:cubicBezTo>
                      <a:pt x="1535" y="50"/>
                      <a:pt x="1564" y="44"/>
                      <a:pt x="1579" y="42"/>
                    </a:cubicBezTo>
                    <a:cubicBezTo>
                      <a:pt x="1594" y="41"/>
                      <a:pt x="1621" y="43"/>
                      <a:pt x="1632" y="39"/>
                    </a:cubicBezTo>
                    <a:cubicBezTo>
                      <a:pt x="1643" y="34"/>
                      <a:pt x="1660" y="34"/>
                      <a:pt x="1663" y="30"/>
                    </a:cubicBezTo>
                    <a:cubicBezTo>
                      <a:pt x="1666" y="26"/>
                      <a:pt x="1650" y="21"/>
                      <a:pt x="1642" y="22"/>
                    </a:cubicBezTo>
                    <a:cubicBezTo>
                      <a:pt x="1634" y="22"/>
                      <a:pt x="1626" y="21"/>
                      <a:pt x="1627" y="17"/>
                    </a:cubicBezTo>
                    <a:cubicBezTo>
                      <a:pt x="1628" y="13"/>
                      <a:pt x="1615" y="12"/>
                      <a:pt x="1613" y="9"/>
                    </a:cubicBezTo>
                    <a:cubicBezTo>
                      <a:pt x="1612" y="6"/>
                      <a:pt x="1587" y="8"/>
                      <a:pt x="1582" y="5"/>
                    </a:cubicBezTo>
                    <a:cubicBezTo>
                      <a:pt x="1576" y="2"/>
                      <a:pt x="1561" y="0"/>
                      <a:pt x="1547" y="1"/>
                    </a:cubicBezTo>
                    <a:cubicBezTo>
                      <a:pt x="1534" y="2"/>
                      <a:pt x="1507" y="2"/>
                      <a:pt x="1500" y="2"/>
                    </a:cubicBezTo>
                    <a:cubicBezTo>
                      <a:pt x="1494" y="3"/>
                      <a:pt x="1490" y="5"/>
                      <a:pt x="1484" y="5"/>
                    </a:cubicBezTo>
                    <a:cubicBezTo>
                      <a:pt x="1479" y="5"/>
                      <a:pt x="1470" y="7"/>
                      <a:pt x="1473" y="10"/>
                    </a:cubicBezTo>
                    <a:cubicBezTo>
                      <a:pt x="1479" y="17"/>
                      <a:pt x="1464" y="20"/>
                      <a:pt x="1465" y="15"/>
                    </a:cubicBezTo>
                    <a:cubicBezTo>
                      <a:pt x="1466" y="10"/>
                      <a:pt x="1452" y="7"/>
                      <a:pt x="1448" y="11"/>
                    </a:cubicBezTo>
                    <a:cubicBezTo>
                      <a:pt x="1443" y="15"/>
                      <a:pt x="1421" y="7"/>
                      <a:pt x="1417" y="11"/>
                    </a:cubicBezTo>
                    <a:cubicBezTo>
                      <a:pt x="1414" y="15"/>
                      <a:pt x="1388" y="14"/>
                      <a:pt x="1380" y="15"/>
                    </a:cubicBezTo>
                    <a:cubicBezTo>
                      <a:pt x="1372" y="17"/>
                      <a:pt x="1392" y="22"/>
                      <a:pt x="1391" y="26"/>
                    </a:cubicBezTo>
                    <a:cubicBezTo>
                      <a:pt x="1391" y="29"/>
                      <a:pt x="1366" y="26"/>
                      <a:pt x="1371" y="32"/>
                    </a:cubicBezTo>
                    <a:cubicBezTo>
                      <a:pt x="1376" y="38"/>
                      <a:pt x="1392" y="42"/>
                      <a:pt x="1400" y="50"/>
                    </a:cubicBezTo>
                    <a:cubicBezTo>
                      <a:pt x="1408" y="57"/>
                      <a:pt x="1394" y="53"/>
                      <a:pt x="1385" y="47"/>
                    </a:cubicBezTo>
                    <a:cubicBezTo>
                      <a:pt x="1377" y="41"/>
                      <a:pt x="1366" y="43"/>
                      <a:pt x="1360" y="38"/>
                    </a:cubicBezTo>
                    <a:cubicBezTo>
                      <a:pt x="1355" y="32"/>
                      <a:pt x="1335" y="28"/>
                      <a:pt x="1330" y="31"/>
                    </a:cubicBezTo>
                    <a:cubicBezTo>
                      <a:pt x="1324" y="35"/>
                      <a:pt x="1344" y="42"/>
                      <a:pt x="1344" y="47"/>
                    </a:cubicBezTo>
                    <a:cubicBezTo>
                      <a:pt x="1344" y="51"/>
                      <a:pt x="1330" y="46"/>
                      <a:pt x="1328" y="47"/>
                    </a:cubicBezTo>
                    <a:cubicBezTo>
                      <a:pt x="1326" y="49"/>
                      <a:pt x="1314" y="36"/>
                      <a:pt x="1307" y="36"/>
                    </a:cubicBezTo>
                    <a:cubicBezTo>
                      <a:pt x="1301" y="36"/>
                      <a:pt x="1306" y="42"/>
                      <a:pt x="1306" y="50"/>
                    </a:cubicBezTo>
                    <a:cubicBezTo>
                      <a:pt x="1306" y="59"/>
                      <a:pt x="1293" y="64"/>
                      <a:pt x="1297" y="58"/>
                    </a:cubicBezTo>
                    <a:cubicBezTo>
                      <a:pt x="1301" y="52"/>
                      <a:pt x="1298" y="38"/>
                      <a:pt x="1291" y="35"/>
                    </a:cubicBezTo>
                    <a:cubicBezTo>
                      <a:pt x="1284" y="32"/>
                      <a:pt x="1266" y="41"/>
                      <a:pt x="1257" y="40"/>
                    </a:cubicBezTo>
                    <a:cubicBezTo>
                      <a:pt x="1247" y="40"/>
                      <a:pt x="1235" y="43"/>
                      <a:pt x="1243" y="48"/>
                    </a:cubicBezTo>
                    <a:cubicBezTo>
                      <a:pt x="1251" y="52"/>
                      <a:pt x="1243" y="55"/>
                      <a:pt x="1236" y="50"/>
                    </a:cubicBezTo>
                    <a:cubicBezTo>
                      <a:pt x="1229" y="45"/>
                      <a:pt x="1206" y="50"/>
                      <a:pt x="1210" y="53"/>
                    </a:cubicBezTo>
                    <a:cubicBezTo>
                      <a:pt x="1215" y="57"/>
                      <a:pt x="1217" y="66"/>
                      <a:pt x="1214" y="70"/>
                    </a:cubicBezTo>
                    <a:cubicBezTo>
                      <a:pt x="1211" y="74"/>
                      <a:pt x="1201" y="66"/>
                      <a:pt x="1192" y="67"/>
                    </a:cubicBezTo>
                    <a:cubicBezTo>
                      <a:pt x="1183" y="68"/>
                      <a:pt x="1138" y="89"/>
                      <a:pt x="1141" y="95"/>
                    </a:cubicBezTo>
                    <a:cubicBezTo>
                      <a:pt x="1144" y="100"/>
                      <a:pt x="1163" y="96"/>
                      <a:pt x="1169" y="99"/>
                    </a:cubicBezTo>
                    <a:cubicBezTo>
                      <a:pt x="1175" y="102"/>
                      <a:pt x="1167" y="115"/>
                      <a:pt x="1159" y="120"/>
                    </a:cubicBezTo>
                    <a:cubicBezTo>
                      <a:pt x="1152" y="125"/>
                      <a:pt x="1125" y="120"/>
                      <a:pt x="1124" y="126"/>
                    </a:cubicBezTo>
                    <a:cubicBezTo>
                      <a:pt x="1123" y="132"/>
                      <a:pt x="1081" y="133"/>
                      <a:pt x="1081" y="143"/>
                    </a:cubicBezTo>
                    <a:cubicBezTo>
                      <a:pt x="1081" y="146"/>
                      <a:pt x="1083" y="150"/>
                      <a:pt x="1088" y="151"/>
                    </a:cubicBezTo>
                    <a:cubicBezTo>
                      <a:pt x="1094" y="152"/>
                      <a:pt x="1101" y="150"/>
                      <a:pt x="1106" y="156"/>
                    </a:cubicBezTo>
                    <a:cubicBezTo>
                      <a:pt x="1112" y="162"/>
                      <a:pt x="1127" y="163"/>
                      <a:pt x="1137" y="159"/>
                    </a:cubicBezTo>
                    <a:cubicBezTo>
                      <a:pt x="1147" y="155"/>
                      <a:pt x="1155" y="159"/>
                      <a:pt x="1155" y="165"/>
                    </a:cubicBezTo>
                    <a:cubicBezTo>
                      <a:pt x="1154" y="171"/>
                      <a:pt x="1131" y="163"/>
                      <a:pt x="1124" y="167"/>
                    </a:cubicBezTo>
                    <a:cubicBezTo>
                      <a:pt x="1117" y="172"/>
                      <a:pt x="1096" y="168"/>
                      <a:pt x="1097" y="173"/>
                    </a:cubicBezTo>
                    <a:cubicBezTo>
                      <a:pt x="1098" y="177"/>
                      <a:pt x="1108" y="176"/>
                      <a:pt x="1117" y="178"/>
                    </a:cubicBezTo>
                    <a:cubicBezTo>
                      <a:pt x="1126" y="180"/>
                      <a:pt x="1118" y="183"/>
                      <a:pt x="1117" y="187"/>
                    </a:cubicBezTo>
                    <a:cubicBezTo>
                      <a:pt x="1117" y="191"/>
                      <a:pt x="1122" y="190"/>
                      <a:pt x="1131" y="194"/>
                    </a:cubicBezTo>
                    <a:cubicBezTo>
                      <a:pt x="1139" y="199"/>
                      <a:pt x="1154" y="201"/>
                      <a:pt x="1149" y="196"/>
                    </a:cubicBezTo>
                    <a:cubicBezTo>
                      <a:pt x="1144" y="191"/>
                      <a:pt x="1158" y="192"/>
                      <a:pt x="1160" y="195"/>
                    </a:cubicBezTo>
                    <a:cubicBezTo>
                      <a:pt x="1163" y="198"/>
                      <a:pt x="1169" y="191"/>
                      <a:pt x="1175" y="192"/>
                    </a:cubicBezTo>
                    <a:cubicBezTo>
                      <a:pt x="1182" y="194"/>
                      <a:pt x="1184" y="186"/>
                      <a:pt x="1189" y="190"/>
                    </a:cubicBezTo>
                    <a:cubicBezTo>
                      <a:pt x="1194" y="193"/>
                      <a:pt x="1217" y="195"/>
                      <a:pt x="1225" y="199"/>
                    </a:cubicBezTo>
                    <a:cubicBezTo>
                      <a:pt x="1233" y="204"/>
                      <a:pt x="1244" y="205"/>
                      <a:pt x="1243" y="211"/>
                    </a:cubicBezTo>
                    <a:cubicBezTo>
                      <a:pt x="1242" y="217"/>
                      <a:pt x="1250" y="222"/>
                      <a:pt x="1259" y="226"/>
                    </a:cubicBezTo>
                    <a:cubicBezTo>
                      <a:pt x="1268" y="230"/>
                      <a:pt x="1270" y="239"/>
                      <a:pt x="1269" y="244"/>
                    </a:cubicBezTo>
                    <a:cubicBezTo>
                      <a:pt x="1269" y="250"/>
                      <a:pt x="1279" y="254"/>
                      <a:pt x="1277" y="257"/>
                    </a:cubicBezTo>
                    <a:cubicBezTo>
                      <a:pt x="1276" y="259"/>
                      <a:pt x="1277" y="263"/>
                      <a:pt x="1283" y="268"/>
                    </a:cubicBezTo>
                    <a:cubicBezTo>
                      <a:pt x="1289" y="274"/>
                      <a:pt x="1274" y="278"/>
                      <a:pt x="1277" y="282"/>
                    </a:cubicBezTo>
                    <a:cubicBezTo>
                      <a:pt x="1281" y="287"/>
                      <a:pt x="1272" y="296"/>
                      <a:pt x="1283" y="298"/>
                    </a:cubicBezTo>
                    <a:cubicBezTo>
                      <a:pt x="1293" y="299"/>
                      <a:pt x="1292" y="290"/>
                      <a:pt x="1300" y="290"/>
                    </a:cubicBezTo>
                    <a:cubicBezTo>
                      <a:pt x="1308" y="290"/>
                      <a:pt x="1299" y="297"/>
                      <a:pt x="1304" y="302"/>
                    </a:cubicBezTo>
                    <a:cubicBezTo>
                      <a:pt x="1308" y="306"/>
                      <a:pt x="1317" y="305"/>
                      <a:pt x="1325" y="312"/>
                    </a:cubicBezTo>
                    <a:cubicBezTo>
                      <a:pt x="1334" y="319"/>
                      <a:pt x="1328" y="322"/>
                      <a:pt x="1321" y="317"/>
                    </a:cubicBezTo>
                    <a:cubicBezTo>
                      <a:pt x="1313" y="311"/>
                      <a:pt x="1291" y="312"/>
                      <a:pt x="1291" y="314"/>
                    </a:cubicBezTo>
                    <a:cubicBezTo>
                      <a:pt x="1291" y="316"/>
                      <a:pt x="1315" y="330"/>
                      <a:pt x="1321" y="328"/>
                    </a:cubicBezTo>
                    <a:cubicBezTo>
                      <a:pt x="1327" y="326"/>
                      <a:pt x="1334" y="337"/>
                      <a:pt x="1331" y="340"/>
                    </a:cubicBezTo>
                    <a:cubicBezTo>
                      <a:pt x="1328" y="343"/>
                      <a:pt x="1329" y="352"/>
                      <a:pt x="1329" y="356"/>
                    </a:cubicBezTo>
                    <a:cubicBezTo>
                      <a:pt x="1328" y="360"/>
                      <a:pt x="1320" y="356"/>
                      <a:pt x="1314" y="356"/>
                    </a:cubicBezTo>
                    <a:cubicBezTo>
                      <a:pt x="1309" y="357"/>
                      <a:pt x="1305" y="359"/>
                      <a:pt x="1305" y="364"/>
                    </a:cubicBezTo>
                    <a:cubicBezTo>
                      <a:pt x="1305" y="370"/>
                      <a:pt x="1297" y="374"/>
                      <a:pt x="1296" y="381"/>
                    </a:cubicBezTo>
                    <a:cubicBezTo>
                      <a:pt x="1295" y="388"/>
                      <a:pt x="1303" y="388"/>
                      <a:pt x="1307" y="391"/>
                    </a:cubicBezTo>
                    <a:cubicBezTo>
                      <a:pt x="1311" y="394"/>
                      <a:pt x="1299" y="396"/>
                      <a:pt x="1298" y="401"/>
                    </a:cubicBezTo>
                    <a:cubicBezTo>
                      <a:pt x="1298" y="406"/>
                      <a:pt x="1310" y="415"/>
                      <a:pt x="1314" y="417"/>
                    </a:cubicBezTo>
                    <a:cubicBezTo>
                      <a:pt x="1318" y="419"/>
                      <a:pt x="1314" y="431"/>
                      <a:pt x="1316" y="436"/>
                    </a:cubicBezTo>
                    <a:cubicBezTo>
                      <a:pt x="1318" y="442"/>
                      <a:pt x="1323" y="435"/>
                      <a:pt x="1323" y="442"/>
                    </a:cubicBezTo>
                    <a:cubicBezTo>
                      <a:pt x="1322" y="450"/>
                      <a:pt x="1328" y="449"/>
                      <a:pt x="1328" y="454"/>
                    </a:cubicBezTo>
                    <a:cubicBezTo>
                      <a:pt x="1329" y="458"/>
                      <a:pt x="1339" y="457"/>
                      <a:pt x="1337" y="463"/>
                    </a:cubicBezTo>
                    <a:cubicBezTo>
                      <a:pt x="1335" y="469"/>
                      <a:pt x="1340" y="474"/>
                      <a:pt x="1342" y="477"/>
                    </a:cubicBezTo>
                    <a:cubicBezTo>
                      <a:pt x="1345" y="480"/>
                      <a:pt x="1353" y="486"/>
                      <a:pt x="1355" y="490"/>
                    </a:cubicBezTo>
                    <a:cubicBezTo>
                      <a:pt x="1357" y="495"/>
                      <a:pt x="1362" y="500"/>
                      <a:pt x="1368" y="499"/>
                    </a:cubicBezTo>
                    <a:cubicBezTo>
                      <a:pt x="1374" y="497"/>
                      <a:pt x="1374" y="503"/>
                      <a:pt x="1379" y="502"/>
                    </a:cubicBezTo>
                    <a:cubicBezTo>
                      <a:pt x="1383" y="501"/>
                      <a:pt x="1391" y="504"/>
                      <a:pt x="1392" y="508"/>
                    </a:cubicBezTo>
                    <a:cubicBezTo>
                      <a:pt x="1393" y="511"/>
                      <a:pt x="1408" y="515"/>
                      <a:pt x="1412" y="515"/>
                    </a:cubicBezTo>
                    <a:cubicBezTo>
                      <a:pt x="1416" y="516"/>
                      <a:pt x="1416" y="509"/>
                      <a:pt x="1420" y="507"/>
                    </a:cubicBezTo>
                    <a:cubicBezTo>
                      <a:pt x="1424" y="505"/>
                      <a:pt x="1422" y="490"/>
                      <a:pt x="1426" y="489"/>
                    </a:cubicBezTo>
                    <a:cubicBezTo>
                      <a:pt x="1429" y="488"/>
                      <a:pt x="1428" y="473"/>
                      <a:pt x="1425" y="471"/>
                    </a:cubicBezTo>
                    <a:cubicBezTo>
                      <a:pt x="1421" y="470"/>
                      <a:pt x="1423" y="465"/>
                      <a:pt x="1430" y="466"/>
                    </a:cubicBezTo>
                    <a:cubicBezTo>
                      <a:pt x="1438" y="467"/>
                      <a:pt x="1435" y="459"/>
                      <a:pt x="1439" y="458"/>
                    </a:cubicBezTo>
                    <a:cubicBezTo>
                      <a:pt x="1443" y="457"/>
                      <a:pt x="1441" y="450"/>
                      <a:pt x="1444" y="449"/>
                    </a:cubicBezTo>
                    <a:cubicBezTo>
                      <a:pt x="1446" y="449"/>
                      <a:pt x="1446" y="444"/>
                      <a:pt x="1444" y="441"/>
                    </a:cubicBezTo>
                    <a:cubicBezTo>
                      <a:pt x="1442" y="439"/>
                      <a:pt x="1444" y="437"/>
                      <a:pt x="1448" y="436"/>
                    </a:cubicBezTo>
                    <a:cubicBezTo>
                      <a:pt x="1452" y="435"/>
                      <a:pt x="1451" y="430"/>
                      <a:pt x="1446" y="428"/>
                    </a:cubicBezTo>
                    <a:cubicBezTo>
                      <a:pt x="1441" y="426"/>
                      <a:pt x="1442" y="420"/>
                      <a:pt x="1448" y="423"/>
                    </a:cubicBezTo>
                    <a:cubicBezTo>
                      <a:pt x="1453" y="427"/>
                      <a:pt x="1457" y="424"/>
                      <a:pt x="1454" y="420"/>
                    </a:cubicBezTo>
                    <a:cubicBezTo>
                      <a:pt x="1451" y="416"/>
                      <a:pt x="1458" y="414"/>
                      <a:pt x="1465" y="414"/>
                    </a:cubicBezTo>
                    <a:cubicBezTo>
                      <a:pt x="1472" y="413"/>
                      <a:pt x="1475" y="409"/>
                      <a:pt x="1474" y="404"/>
                    </a:cubicBezTo>
                    <a:cubicBezTo>
                      <a:pt x="1473" y="399"/>
                      <a:pt x="1482" y="399"/>
                      <a:pt x="1480" y="404"/>
                    </a:cubicBezTo>
                    <a:cubicBezTo>
                      <a:pt x="1477" y="408"/>
                      <a:pt x="1479" y="413"/>
                      <a:pt x="1482" y="410"/>
                    </a:cubicBezTo>
                    <a:cubicBezTo>
                      <a:pt x="1485" y="406"/>
                      <a:pt x="1492" y="409"/>
                      <a:pt x="1503" y="405"/>
                    </a:cubicBezTo>
                    <a:cubicBezTo>
                      <a:pt x="1514" y="402"/>
                      <a:pt x="1525" y="393"/>
                      <a:pt x="1528" y="384"/>
                    </a:cubicBezTo>
                    <a:cubicBezTo>
                      <a:pt x="1531" y="375"/>
                      <a:pt x="1544" y="376"/>
                      <a:pt x="1542" y="370"/>
                    </a:cubicBezTo>
                    <a:cubicBezTo>
                      <a:pt x="1540" y="364"/>
                      <a:pt x="1544" y="361"/>
                      <a:pt x="1553" y="365"/>
                    </a:cubicBezTo>
                    <a:cubicBezTo>
                      <a:pt x="1561" y="369"/>
                      <a:pt x="1554" y="363"/>
                      <a:pt x="1564" y="363"/>
                    </a:cubicBezTo>
                    <a:cubicBezTo>
                      <a:pt x="1573" y="363"/>
                      <a:pt x="1571" y="359"/>
                      <a:pt x="1580" y="359"/>
                    </a:cubicBezTo>
                    <a:cubicBezTo>
                      <a:pt x="1589" y="359"/>
                      <a:pt x="1613" y="355"/>
                      <a:pt x="1621" y="348"/>
                    </a:cubicBezTo>
                    <a:cubicBezTo>
                      <a:pt x="1629" y="341"/>
                      <a:pt x="1646" y="336"/>
                      <a:pt x="1653" y="331"/>
                    </a:cubicBezTo>
                    <a:cubicBezTo>
                      <a:pt x="1660" y="327"/>
                      <a:pt x="1661" y="323"/>
                      <a:pt x="1657" y="326"/>
                    </a:cubicBezTo>
                    <a:close/>
                    <a:moveTo>
                      <a:pt x="1317" y="338"/>
                    </a:moveTo>
                    <a:cubicBezTo>
                      <a:pt x="1318" y="333"/>
                      <a:pt x="1312" y="336"/>
                      <a:pt x="1308" y="330"/>
                    </a:cubicBezTo>
                    <a:cubicBezTo>
                      <a:pt x="1305" y="323"/>
                      <a:pt x="1288" y="321"/>
                      <a:pt x="1286" y="326"/>
                    </a:cubicBezTo>
                    <a:cubicBezTo>
                      <a:pt x="1286" y="328"/>
                      <a:pt x="1280" y="331"/>
                      <a:pt x="1285" y="335"/>
                    </a:cubicBezTo>
                    <a:cubicBezTo>
                      <a:pt x="1289" y="340"/>
                      <a:pt x="1292" y="338"/>
                      <a:pt x="1297" y="343"/>
                    </a:cubicBezTo>
                    <a:cubicBezTo>
                      <a:pt x="1302" y="347"/>
                      <a:pt x="1317" y="343"/>
                      <a:pt x="1317" y="338"/>
                    </a:cubicBezTo>
                    <a:close/>
                    <a:moveTo>
                      <a:pt x="1946" y="817"/>
                    </a:moveTo>
                    <a:cubicBezTo>
                      <a:pt x="1945" y="811"/>
                      <a:pt x="1933" y="819"/>
                      <a:pt x="1936" y="820"/>
                    </a:cubicBezTo>
                    <a:cubicBezTo>
                      <a:pt x="1941" y="824"/>
                      <a:pt x="1947" y="823"/>
                      <a:pt x="1946" y="817"/>
                    </a:cubicBezTo>
                    <a:close/>
                    <a:moveTo>
                      <a:pt x="2012" y="793"/>
                    </a:moveTo>
                    <a:cubicBezTo>
                      <a:pt x="2017" y="793"/>
                      <a:pt x="2017" y="772"/>
                      <a:pt x="2015" y="772"/>
                    </a:cubicBezTo>
                    <a:cubicBezTo>
                      <a:pt x="2013" y="772"/>
                      <a:pt x="2012" y="775"/>
                      <a:pt x="2008" y="778"/>
                    </a:cubicBezTo>
                    <a:cubicBezTo>
                      <a:pt x="2003" y="781"/>
                      <a:pt x="2008" y="794"/>
                      <a:pt x="2012" y="793"/>
                    </a:cubicBezTo>
                    <a:close/>
                    <a:moveTo>
                      <a:pt x="2000" y="802"/>
                    </a:moveTo>
                    <a:cubicBezTo>
                      <a:pt x="1998" y="805"/>
                      <a:pt x="2006" y="810"/>
                      <a:pt x="2004" y="816"/>
                    </a:cubicBezTo>
                    <a:cubicBezTo>
                      <a:pt x="2003" y="823"/>
                      <a:pt x="2005" y="831"/>
                      <a:pt x="2009" y="827"/>
                    </a:cubicBezTo>
                    <a:cubicBezTo>
                      <a:pt x="2013" y="823"/>
                      <a:pt x="2015" y="825"/>
                      <a:pt x="2017" y="822"/>
                    </a:cubicBezTo>
                    <a:cubicBezTo>
                      <a:pt x="2019" y="820"/>
                      <a:pt x="2017" y="809"/>
                      <a:pt x="2019" y="804"/>
                    </a:cubicBezTo>
                    <a:cubicBezTo>
                      <a:pt x="2020" y="799"/>
                      <a:pt x="2012" y="797"/>
                      <a:pt x="2008" y="800"/>
                    </a:cubicBezTo>
                    <a:cubicBezTo>
                      <a:pt x="2005" y="803"/>
                      <a:pt x="2002" y="799"/>
                      <a:pt x="2000" y="802"/>
                    </a:cubicBezTo>
                    <a:close/>
                    <a:moveTo>
                      <a:pt x="2073" y="838"/>
                    </a:moveTo>
                    <a:cubicBezTo>
                      <a:pt x="2066" y="839"/>
                      <a:pt x="2063" y="840"/>
                      <a:pt x="2059" y="838"/>
                    </a:cubicBezTo>
                    <a:cubicBezTo>
                      <a:pt x="2055" y="836"/>
                      <a:pt x="2049" y="840"/>
                      <a:pt x="2050" y="842"/>
                    </a:cubicBezTo>
                    <a:cubicBezTo>
                      <a:pt x="2050" y="844"/>
                      <a:pt x="2053" y="846"/>
                      <a:pt x="2061" y="849"/>
                    </a:cubicBezTo>
                    <a:cubicBezTo>
                      <a:pt x="2070" y="851"/>
                      <a:pt x="2071" y="856"/>
                      <a:pt x="2074" y="857"/>
                    </a:cubicBezTo>
                    <a:cubicBezTo>
                      <a:pt x="2078" y="857"/>
                      <a:pt x="2078" y="853"/>
                      <a:pt x="2077" y="849"/>
                    </a:cubicBezTo>
                    <a:cubicBezTo>
                      <a:pt x="2076" y="844"/>
                      <a:pt x="2081" y="839"/>
                      <a:pt x="2082" y="838"/>
                    </a:cubicBezTo>
                    <a:cubicBezTo>
                      <a:pt x="2082" y="838"/>
                      <a:pt x="2080" y="836"/>
                      <a:pt x="2073" y="838"/>
                    </a:cubicBezTo>
                    <a:close/>
                    <a:moveTo>
                      <a:pt x="2200" y="874"/>
                    </a:moveTo>
                    <a:cubicBezTo>
                      <a:pt x="2199" y="872"/>
                      <a:pt x="2195" y="875"/>
                      <a:pt x="2193" y="873"/>
                    </a:cubicBezTo>
                    <a:cubicBezTo>
                      <a:pt x="2190" y="872"/>
                      <a:pt x="2178" y="874"/>
                      <a:pt x="2175" y="871"/>
                    </a:cubicBezTo>
                    <a:cubicBezTo>
                      <a:pt x="2172" y="868"/>
                      <a:pt x="2165" y="873"/>
                      <a:pt x="2168" y="874"/>
                    </a:cubicBezTo>
                    <a:cubicBezTo>
                      <a:pt x="2172" y="875"/>
                      <a:pt x="2178" y="878"/>
                      <a:pt x="2184" y="878"/>
                    </a:cubicBezTo>
                    <a:cubicBezTo>
                      <a:pt x="2191" y="878"/>
                      <a:pt x="2200" y="875"/>
                      <a:pt x="2200" y="874"/>
                    </a:cubicBezTo>
                    <a:close/>
                    <a:moveTo>
                      <a:pt x="2284" y="878"/>
                    </a:moveTo>
                    <a:cubicBezTo>
                      <a:pt x="2284" y="876"/>
                      <a:pt x="2286" y="872"/>
                      <a:pt x="2290" y="871"/>
                    </a:cubicBezTo>
                    <a:cubicBezTo>
                      <a:pt x="2294" y="869"/>
                      <a:pt x="2292" y="866"/>
                      <a:pt x="2290" y="868"/>
                    </a:cubicBezTo>
                    <a:cubicBezTo>
                      <a:pt x="2287" y="871"/>
                      <a:pt x="2281" y="873"/>
                      <a:pt x="2274" y="873"/>
                    </a:cubicBezTo>
                    <a:cubicBezTo>
                      <a:pt x="2266" y="874"/>
                      <a:pt x="2264" y="879"/>
                      <a:pt x="2269" y="881"/>
                    </a:cubicBezTo>
                    <a:cubicBezTo>
                      <a:pt x="2275" y="885"/>
                      <a:pt x="2284" y="880"/>
                      <a:pt x="2284" y="878"/>
                    </a:cubicBezTo>
                    <a:close/>
                    <a:moveTo>
                      <a:pt x="1736" y="439"/>
                    </a:moveTo>
                    <a:cubicBezTo>
                      <a:pt x="1742" y="439"/>
                      <a:pt x="1742" y="431"/>
                      <a:pt x="1745" y="432"/>
                    </a:cubicBezTo>
                    <a:cubicBezTo>
                      <a:pt x="1747" y="432"/>
                      <a:pt x="1752" y="427"/>
                      <a:pt x="1753" y="423"/>
                    </a:cubicBezTo>
                    <a:cubicBezTo>
                      <a:pt x="1755" y="420"/>
                      <a:pt x="1751" y="414"/>
                      <a:pt x="1747" y="414"/>
                    </a:cubicBezTo>
                    <a:cubicBezTo>
                      <a:pt x="1743" y="414"/>
                      <a:pt x="1740" y="411"/>
                      <a:pt x="1741" y="409"/>
                    </a:cubicBezTo>
                    <a:cubicBezTo>
                      <a:pt x="1742" y="406"/>
                      <a:pt x="1739" y="403"/>
                      <a:pt x="1739" y="402"/>
                    </a:cubicBezTo>
                    <a:cubicBezTo>
                      <a:pt x="1739" y="400"/>
                      <a:pt x="1734" y="401"/>
                      <a:pt x="1732" y="402"/>
                    </a:cubicBezTo>
                    <a:cubicBezTo>
                      <a:pt x="1729" y="403"/>
                      <a:pt x="1723" y="396"/>
                      <a:pt x="1721" y="397"/>
                    </a:cubicBezTo>
                    <a:cubicBezTo>
                      <a:pt x="1718" y="398"/>
                      <a:pt x="1720" y="402"/>
                      <a:pt x="1719" y="404"/>
                    </a:cubicBezTo>
                    <a:cubicBezTo>
                      <a:pt x="1719" y="406"/>
                      <a:pt x="1713" y="402"/>
                      <a:pt x="1713" y="404"/>
                    </a:cubicBezTo>
                    <a:cubicBezTo>
                      <a:pt x="1713" y="407"/>
                      <a:pt x="1710" y="407"/>
                      <a:pt x="1708" y="404"/>
                    </a:cubicBezTo>
                    <a:cubicBezTo>
                      <a:pt x="1706" y="402"/>
                      <a:pt x="1702" y="403"/>
                      <a:pt x="1702" y="405"/>
                    </a:cubicBezTo>
                    <a:cubicBezTo>
                      <a:pt x="1702" y="407"/>
                      <a:pt x="1700" y="406"/>
                      <a:pt x="1696" y="403"/>
                    </a:cubicBezTo>
                    <a:cubicBezTo>
                      <a:pt x="1692" y="401"/>
                      <a:pt x="1688" y="406"/>
                      <a:pt x="1688" y="409"/>
                    </a:cubicBezTo>
                    <a:cubicBezTo>
                      <a:pt x="1689" y="411"/>
                      <a:pt x="1687" y="412"/>
                      <a:pt x="1684" y="406"/>
                    </a:cubicBezTo>
                    <a:cubicBezTo>
                      <a:pt x="1681" y="401"/>
                      <a:pt x="1677" y="407"/>
                      <a:pt x="1679" y="410"/>
                    </a:cubicBezTo>
                    <a:cubicBezTo>
                      <a:pt x="1680" y="413"/>
                      <a:pt x="1680" y="416"/>
                      <a:pt x="1677" y="415"/>
                    </a:cubicBezTo>
                    <a:cubicBezTo>
                      <a:pt x="1675" y="413"/>
                      <a:pt x="1671" y="416"/>
                      <a:pt x="1670" y="418"/>
                    </a:cubicBezTo>
                    <a:cubicBezTo>
                      <a:pt x="1668" y="421"/>
                      <a:pt x="1663" y="411"/>
                      <a:pt x="1667" y="409"/>
                    </a:cubicBezTo>
                    <a:cubicBezTo>
                      <a:pt x="1671" y="407"/>
                      <a:pt x="1655" y="398"/>
                      <a:pt x="1650" y="398"/>
                    </a:cubicBezTo>
                    <a:cubicBezTo>
                      <a:pt x="1645" y="398"/>
                      <a:pt x="1648" y="402"/>
                      <a:pt x="1651" y="404"/>
                    </a:cubicBezTo>
                    <a:cubicBezTo>
                      <a:pt x="1655" y="407"/>
                      <a:pt x="1649" y="406"/>
                      <a:pt x="1647" y="404"/>
                    </a:cubicBezTo>
                    <a:cubicBezTo>
                      <a:pt x="1645" y="402"/>
                      <a:pt x="1642" y="403"/>
                      <a:pt x="1640" y="407"/>
                    </a:cubicBezTo>
                    <a:cubicBezTo>
                      <a:pt x="1638" y="410"/>
                      <a:pt x="1635" y="412"/>
                      <a:pt x="1634" y="414"/>
                    </a:cubicBezTo>
                    <a:cubicBezTo>
                      <a:pt x="1634" y="417"/>
                      <a:pt x="1640" y="419"/>
                      <a:pt x="1645" y="417"/>
                    </a:cubicBezTo>
                    <a:cubicBezTo>
                      <a:pt x="1650" y="415"/>
                      <a:pt x="1656" y="414"/>
                      <a:pt x="1659" y="417"/>
                    </a:cubicBezTo>
                    <a:cubicBezTo>
                      <a:pt x="1661" y="419"/>
                      <a:pt x="1654" y="420"/>
                      <a:pt x="1657" y="422"/>
                    </a:cubicBezTo>
                    <a:cubicBezTo>
                      <a:pt x="1659" y="424"/>
                      <a:pt x="1657" y="426"/>
                      <a:pt x="1651" y="426"/>
                    </a:cubicBezTo>
                    <a:cubicBezTo>
                      <a:pt x="1644" y="425"/>
                      <a:pt x="1637" y="427"/>
                      <a:pt x="1638" y="429"/>
                    </a:cubicBezTo>
                    <a:cubicBezTo>
                      <a:pt x="1639" y="431"/>
                      <a:pt x="1654" y="427"/>
                      <a:pt x="1654" y="429"/>
                    </a:cubicBezTo>
                    <a:cubicBezTo>
                      <a:pt x="1654" y="432"/>
                      <a:pt x="1654" y="435"/>
                      <a:pt x="1658" y="434"/>
                    </a:cubicBezTo>
                    <a:cubicBezTo>
                      <a:pt x="1662" y="432"/>
                      <a:pt x="1660" y="437"/>
                      <a:pt x="1662" y="437"/>
                    </a:cubicBezTo>
                    <a:cubicBezTo>
                      <a:pt x="1664" y="438"/>
                      <a:pt x="1663" y="442"/>
                      <a:pt x="1658" y="443"/>
                    </a:cubicBezTo>
                    <a:cubicBezTo>
                      <a:pt x="1652" y="443"/>
                      <a:pt x="1650" y="444"/>
                      <a:pt x="1652" y="446"/>
                    </a:cubicBezTo>
                    <a:cubicBezTo>
                      <a:pt x="1655" y="449"/>
                      <a:pt x="1661" y="447"/>
                      <a:pt x="1666" y="446"/>
                    </a:cubicBezTo>
                    <a:cubicBezTo>
                      <a:pt x="1672" y="444"/>
                      <a:pt x="1680" y="451"/>
                      <a:pt x="1687" y="454"/>
                    </a:cubicBezTo>
                    <a:cubicBezTo>
                      <a:pt x="1694" y="457"/>
                      <a:pt x="1705" y="453"/>
                      <a:pt x="1706" y="449"/>
                    </a:cubicBezTo>
                    <a:cubicBezTo>
                      <a:pt x="1708" y="446"/>
                      <a:pt x="1717" y="447"/>
                      <a:pt x="1720" y="445"/>
                    </a:cubicBezTo>
                    <a:cubicBezTo>
                      <a:pt x="1724" y="442"/>
                      <a:pt x="1729" y="439"/>
                      <a:pt x="1736" y="439"/>
                    </a:cubicBezTo>
                    <a:close/>
                    <a:moveTo>
                      <a:pt x="1802" y="650"/>
                    </a:moveTo>
                    <a:cubicBezTo>
                      <a:pt x="1806" y="650"/>
                      <a:pt x="1816" y="647"/>
                      <a:pt x="1821" y="642"/>
                    </a:cubicBezTo>
                    <a:cubicBezTo>
                      <a:pt x="1827" y="636"/>
                      <a:pt x="1830" y="641"/>
                      <a:pt x="1835" y="639"/>
                    </a:cubicBezTo>
                    <a:cubicBezTo>
                      <a:pt x="1840" y="636"/>
                      <a:pt x="1837" y="617"/>
                      <a:pt x="1835" y="613"/>
                    </a:cubicBezTo>
                    <a:cubicBezTo>
                      <a:pt x="1833" y="609"/>
                      <a:pt x="1840" y="609"/>
                      <a:pt x="1844" y="605"/>
                    </a:cubicBezTo>
                    <a:cubicBezTo>
                      <a:pt x="1847" y="602"/>
                      <a:pt x="1842" y="597"/>
                      <a:pt x="1837" y="593"/>
                    </a:cubicBezTo>
                    <a:cubicBezTo>
                      <a:pt x="1833" y="588"/>
                      <a:pt x="1826" y="597"/>
                      <a:pt x="1822" y="595"/>
                    </a:cubicBezTo>
                    <a:cubicBezTo>
                      <a:pt x="1817" y="593"/>
                      <a:pt x="1811" y="593"/>
                      <a:pt x="1810" y="597"/>
                    </a:cubicBezTo>
                    <a:cubicBezTo>
                      <a:pt x="1810" y="601"/>
                      <a:pt x="1816" y="600"/>
                      <a:pt x="1816" y="602"/>
                    </a:cubicBezTo>
                    <a:cubicBezTo>
                      <a:pt x="1816" y="605"/>
                      <a:pt x="1810" y="604"/>
                      <a:pt x="1807" y="607"/>
                    </a:cubicBezTo>
                    <a:cubicBezTo>
                      <a:pt x="1803" y="610"/>
                      <a:pt x="1799" y="605"/>
                      <a:pt x="1795" y="607"/>
                    </a:cubicBezTo>
                    <a:cubicBezTo>
                      <a:pt x="1791" y="609"/>
                      <a:pt x="1799" y="612"/>
                      <a:pt x="1796" y="616"/>
                    </a:cubicBezTo>
                    <a:cubicBezTo>
                      <a:pt x="1793" y="620"/>
                      <a:pt x="1796" y="620"/>
                      <a:pt x="1801" y="624"/>
                    </a:cubicBezTo>
                    <a:cubicBezTo>
                      <a:pt x="1806" y="628"/>
                      <a:pt x="1798" y="629"/>
                      <a:pt x="1798" y="633"/>
                    </a:cubicBezTo>
                    <a:cubicBezTo>
                      <a:pt x="1798" y="638"/>
                      <a:pt x="1792" y="638"/>
                      <a:pt x="1791" y="641"/>
                    </a:cubicBezTo>
                    <a:cubicBezTo>
                      <a:pt x="1789" y="644"/>
                      <a:pt x="1796" y="650"/>
                      <a:pt x="1802" y="650"/>
                    </a:cubicBezTo>
                    <a:close/>
                    <a:moveTo>
                      <a:pt x="1833" y="555"/>
                    </a:moveTo>
                    <a:cubicBezTo>
                      <a:pt x="1830" y="558"/>
                      <a:pt x="1837" y="562"/>
                      <a:pt x="1841" y="562"/>
                    </a:cubicBezTo>
                    <a:cubicBezTo>
                      <a:pt x="1845" y="563"/>
                      <a:pt x="1838" y="566"/>
                      <a:pt x="1837" y="570"/>
                    </a:cubicBezTo>
                    <a:cubicBezTo>
                      <a:pt x="1836" y="575"/>
                      <a:pt x="1843" y="573"/>
                      <a:pt x="1843" y="576"/>
                    </a:cubicBezTo>
                    <a:cubicBezTo>
                      <a:pt x="1843" y="580"/>
                      <a:pt x="1834" y="580"/>
                      <a:pt x="1834" y="583"/>
                    </a:cubicBezTo>
                    <a:cubicBezTo>
                      <a:pt x="1834" y="587"/>
                      <a:pt x="1839" y="582"/>
                      <a:pt x="1842" y="581"/>
                    </a:cubicBezTo>
                    <a:cubicBezTo>
                      <a:pt x="1844" y="579"/>
                      <a:pt x="1840" y="588"/>
                      <a:pt x="1846" y="587"/>
                    </a:cubicBezTo>
                    <a:cubicBezTo>
                      <a:pt x="1852" y="586"/>
                      <a:pt x="1851" y="578"/>
                      <a:pt x="1853" y="579"/>
                    </a:cubicBezTo>
                    <a:cubicBezTo>
                      <a:pt x="1855" y="579"/>
                      <a:pt x="1852" y="583"/>
                      <a:pt x="1854" y="586"/>
                    </a:cubicBezTo>
                    <a:cubicBezTo>
                      <a:pt x="1855" y="590"/>
                      <a:pt x="1849" y="595"/>
                      <a:pt x="1850" y="598"/>
                    </a:cubicBezTo>
                    <a:cubicBezTo>
                      <a:pt x="1850" y="600"/>
                      <a:pt x="1862" y="600"/>
                      <a:pt x="1866" y="596"/>
                    </a:cubicBezTo>
                    <a:cubicBezTo>
                      <a:pt x="1870" y="592"/>
                      <a:pt x="1871" y="597"/>
                      <a:pt x="1869" y="600"/>
                    </a:cubicBezTo>
                    <a:cubicBezTo>
                      <a:pt x="1866" y="603"/>
                      <a:pt x="1867" y="605"/>
                      <a:pt x="1871" y="607"/>
                    </a:cubicBezTo>
                    <a:cubicBezTo>
                      <a:pt x="1874" y="608"/>
                      <a:pt x="1875" y="608"/>
                      <a:pt x="1874" y="611"/>
                    </a:cubicBezTo>
                    <a:cubicBezTo>
                      <a:pt x="1872" y="613"/>
                      <a:pt x="1873" y="618"/>
                      <a:pt x="1873" y="621"/>
                    </a:cubicBezTo>
                    <a:cubicBezTo>
                      <a:pt x="1872" y="623"/>
                      <a:pt x="1861" y="623"/>
                      <a:pt x="1861" y="621"/>
                    </a:cubicBezTo>
                    <a:cubicBezTo>
                      <a:pt x="1861" y="620"/>
                      <a:pt x="1856" y="621"/>
                      <a:pt x="1858" y="623"/>
                    </a:cubicBezTo>
                    <a:cubicBezTo>
                      <a:pt x="1859" y="626"/>
                      <a:pt x="1854" y="628"/>
                      <a:pt x="1854" y="630"/>
                    </a:cubicBezTo>
                    <a:cubicBezTo>
                      <a:pt x="1855" y="632"/>
                      <a:pt x="1861" y="632"/>
                      <a:pt x="1861" y="635"/>
                    </a:cubicBezTo>
                    <a:cubicBezTo>
                      <a:pt x="1861" y="637"/>
                      <a:pt x="1856" y="640"/>
                      <a:pt x="1850" y="642"/>
                    </a:cubicBezTo>
                    <a:cubicBezTo>
                      <a:pt x="1844" y="644"/>
                      <a:pt x="1851" y="649"/>
                      <a:pt x="1854" y="647"/>
                    </a:cubicBezTo>
                    <a:cubicBezTo>
                      <a:pt x="1857" y="645"/>
                      <a:pt x="1857" y="648"/>
                      <a:pt x="1861" y="648"/>
                    </a:cubicBezTo>
                    <a:cubicBezTo>
                      <a:pt x="1865" y="648"/>
                      <a:pt x="1868" y="652"/>
                      <a:pt x="1873" y="650"/>
                    </a:cubicBezTo>
                    <a:cubicBezTo>
                      <a:pt x="1878" y="648"/>
                      <a:pt x="1878" y="650"/>
                      <a:pt x="1874" y="653"/>
                    </a:cubicBezTo>
                    <a:cubicBezTo>
                      <a:pt x="1870" y="656"/>
                      <a:pt x="1865" y="653"/>
                      <a:pt x="1861" y="655"/>
                    </a:cubicBezTo>
                    <a:cubicBezTo>
                      <a:pt x="1858" y="656"/>
                      <a:pt x="1844" y="669"/>
                      <a:pt x="1847" y="672"/>
                    </a:cubicBezTo>
                    <a:cubicBezTo>
                      <a:pt x="1849" y="674"/>
                      <a:pt x="1851" y="670"/>
                      <a:pt x="1855" y="668"/>
                    </a:cubicBezTo>
                    <a:cubicBezTo>
                      <a:pt x="1860" y="666"/>
                      <a:pt x="1861" y="669"/>
                      <a:pt x="1864" y="669"/>
                    </a:cubicBezTo>
                    <a:cubicBezTo>
                      <a:pt x="1866" y="670"/>
                      <a:pt x="1867" y="664"/>
                      <a:pt x="1869" y="664"/>
                    </a:cubicBezTo>
                    <a:cubicBezTo>
                      <a:pt x="1871" y="665"/>
                      <a:pt x="1873" y="662"/>
                      <a:pt x="1877" y="663"/>
                    </a:cubicBezTo>
                    <a:cubicBezTo>
                      <a:pt x="1881" y="664"/>
                      <a:pt x="1884" y="662"/>
                      <a:pt x="1886" y="661"/>
                    </a:cubicBezTo>
                    <a:cubicBezTo>
                      <a:pt x="1888" y="659"/>
                      <a:pt x="1893" y="664"/>
                      <a:pt x="1895" y="663"/>
                    </a:cubicBezTo>
                    <a:cubicBezTo>
                      <a:pt x="1896" y="662"/>
                      <a:pt x="1904" y="660"/>
                      <a:pt x="1907" y="660"/>
                    </a:cubicBezTo>
                    <a:cubicBezTo>
                      <a:pt x="1911" y="661"/>
                      <a:pt x="1921" y="656"/>
                      <a:pt x="1923" y="654"/>
                    </a:cubicBezTo>
                    <a:cubicBezTo>
                      <a:pt x="1926" y="652"/>
                      <a:pt x="1922" y="651"/>
                      <a:pt x="1918" y="652"/>
                    </a:cubicBezTo>
                    <a:cubicBezTo>
                      <a:pt x="1915" y="652"/>
                      <a:pt x="1916" y="648"/>
                      <a:pt x="1919" y="645"/>
                    </a:cubicBezTo>
                    <a:cubicBezTo>
                      <a:pt x="1923" y="642"/>
                      <a:pt x="1928" y="639"/>
                      <a:pt x="1928" y="634"/>
                    </a:cubicBezTo>
                    <a:cubicBezTo>
                      <a:pt x="1929" y="629"/>
                      <a:pt x="1918" y="626"/>
                      <a:pt x="1917" y="628"/>
                    </a:cubicBezTo>
                    <a:cubicBezTo>
                      <a:pt x="1915" y="631"/>
                      <a:pt x="1913" y="631"/>
                      <a:pt x="1911" y="628"/>
                    </a:cubicBezTo>
                    <a:cubicBezTo>
                      <a:pt x="1909" y="625"/>
                      <a:pt x="1913" y="622"/>
                      <a:pt x="1911" y="621"/>
                    </a:cubicBezTo>
                    <a:cubicBezTo>
                      <a:pt x="1909" y="621"/>
                      <a:pt x="1907" y="617"/>
                      <a:pt x="1907" y="615"/>
                    </a:cubicBezTo>
                    <a:cubicBezTo>
                      <a:pt x="1908" y="614"/>
                      <a:pt x="1904" y="603"/>
                      <a:pt x="1899" y="602"/>
                    </a:cubicBezTo>
                    <a:cubicBezTo>
                      <a:pt x="1893" y="600"/>
                      <a:pt x="1892" y="592"/>
                      <a:pt x="1891" y="588"/>
                    </a:cubicBezTo>
                    <a:cubicBezTo>
                      <a:pt x="1890" y="584"/>
                      <a:pt x="1887" y="586"/>
                      <a:pt x="1884" y="582"/>
                    </a:cubicBezTo>
                    <a:cubicBezTo>
                      <a:pt x="1881" y="579"/>
                      <a:pt x="1876" y="580"/>
                      <a:pt x="1874" y="581"/>
                    </a:cubicBezTo>
                    <a:cubicBezTo>
                      <a:pt x="1871" y="581"/>
                      <a:pt x="1874" y="576"/>
                      <a:pt x="1878" y="573"/>
                    </a:cubicBezTo>
                    <a:cubicBezTo>
                      <a:pt x="1882" y="571"/>
                      <a:pt x="1886" y="556"/>
                      <a:pt x="1886" y="554"/>
                    </a:cubicBezTo>
                    <a:cubicBezTo>
                      <a:pt x="1886" y="551"/>
                      <a:pt x="1869" y="551"/>
                      <a:pt x="1865" y="553"/>
                    </a:cubicBezTo>
                    <a:cubicBezTo>
                      <a:pt x="1862" y="554"/>
                      <a:pt x="1859" y="550"/>
                      <a:pt x="1862" y="549"/>
                    </a:cubicBezTo>
                    <a:cubicBezTo>
                      <a:pt x="1864" y="548"/>
                      <a:pt x="1870" y="542"/>
                      <a:pt x="1870" y="540"/>
                    </a:cubicBezTo>
                    <a:cubicBezTo>
                      <a:pt x="1870" y="537"/>
                      <a:pt x="1874" y="535"/>
                      <a:pt x="1872" y="533"/>
                    </a:cubicBezTo>
                    <a:cubicBezTo>
                      <a:pt x="1869" y="531"/>
                      <a:pt x="1869" y="536"/>
                      <a:pt x="1867" y="537"/>
                    </a:cubicBezTo>
                    <a:cubicBezTo>
                      <a:pt x="1865" y="539"/>
                      <a:pt x="1860" y="539"/>
                      <a:pt x="1855" y="538"/>
                    </a:cubicBezTo>
                    <a:cubicBezTo>
                      <a:pt x="1849" y="537"/>
                      <a:pt x="1847" y="544"/>
                      <a:pt x="1848" y="547"/>
                    </a:cubicBezTo>
                    <a:cubicBezTo>
                      <a:pt x="1848" y="550"/>
                      <a:pt x="1842" y="552"/>
                      <a:pt x="1843" y="555"/>
                    </a:cubicBezTo>
                    <a:cubicBezTo>
                      <a:pt x="1844" y="557"/>
                      <a:pt x="1841" y="559"/>
                      <a:pt x="1840" y="558"/>
                    </a:cubicBezTo>
                    <a:cubicBezTo>
                      <a:pt x="1838" y="556"/>
                      <a:pt x="1836" y="553"/>
                      <a:pt x="1833" y="555"/>
                    </a:cubicBezTo>
                    <a:close/>
                    <a:moveTo>
                      <a:pt x="1828" y="550"/>
                    </a:moveTo>
                    <a:cubicBezTo>
                      <a:pt x="1833" y="550"/>
                      <a:pt x="1838" y="543"/>
                      <a:pt x="1836" y="540"/>
                    </a:cubicBezTo>
                    <a:cubicBezTo>
                      <a:pt x="1834" y="538"/>
                      <a:pt x="1825" y="551"/>
                      <a:pt x="1828" y="550"/>
                    </a:cubicBezTo>
                    <a:close/>
                    <a:moveTo>
                      <a:pt x="1893" y="514"/>
                    </a:moveTo>
                    <a:cubicBezTo>
                      <a:pt x="1896" y="511"/>
                      <a:pt x="1899" y="501"/>
                      <a:pt x="1895" y="502"/>
                    </a:cubicBezTo>
                    <a:cubicBezTo>
                      <a:pt x="1890" y="503"/>
                      <a:pt x="1891" y="515"/>
                      <a:pt x="1893" y="514"/>
                    </a:cubicBezTo>
                    <a:close/>
                    <a:moveTo>
                      <a:pt x="2037" y="597"/>
                    </a:moveTo>
                    <a:cubicBezTo>
                      <a:pt x="2034" y="596"/>
                      <a:pt x="2036" y="601"/>
                      <a:pt x="2040" y="602"/>
                    </a:cubicBezTo>
                    <a:cubicBezTo>
                      <a:pt x="2044" y="602"/>
                      <a:pt x="2049" y="594"/>
                      <a:pt x="2048" y="592"/>
                    </a:cubicBezTo>
                    <a:cubicBezTo>
                      <a:pt x="2048" y="590"/>
                      <a:pt x="2053" y="581"/>
                      <a:pt x="2051" y="580"/>
                    </a:cubicBezTo>
                    <a:cubicBezTo>
                      <a:pt x="2050" y="579"/>
                      <a:pt x="2049" y="582"/>
                      <a:pt x="2047" y="583"/>
                    </a:cubicBezTo>
                    <a:cubicBezTo>
                      <a:pt x="2046" y="583"/>
                      <a:pt x="2044" y="576"/>
                      <a:pt x="2043" y="580"/>
                    </a:cubicBezTo>
                    <a:cubicBezTo>
                      <a:pt x="2043" y="584"/>
                      <a:pt x="2039" y="579"/>
                      <a:pt x="2036" y="583"/>
                    </a:cubicBezTo>
                    <a:cubicBezTo>
                      <a:pt x="2033" y="588"/>
                      <a:pt x="2038" y="592"/>
                      <a:pt x="2040" y="594"/>
                    </a:cubicBezTo>
                    <a:cubicBezTo>
                      <a:pt x="2043" y="595"/>
                      <a:pt x="2040" y="597"/>
                      <a:pt x="2037" y="597"/>
                    </a:cubicBezTo>
                    <a:close/>
                    <a:moveTo>
                      <a:pt x="2118" y="549"/>
                    </a:moveTo>
                    <a:cubicBezTo>
                      <a:pt x="2112" y="550"/>
                      <a:pt x="2109" y="562"/>
                      <a:pt x="2110" y="564"/>
                    </a:cubicBezTo>
                    <a:cubicBezTo>
                      <a:pt x="2112" y="566"/>
                      <a:pt x="2124" y="549"/>
                      <a:pt x="2118" y="549"/>
                    </a:cubicBezTo>
                    <a:close/>
                    <a:moveTo>
                      <a:pt x="2153" y="546"/>
                    </a:moveTo>
                    <a:cubicBezTo>
                      <a:pt x="2156" y="546"/>
                      <a:pt x="2163" y="540"/>
                      <a:pt x="2165" y="538"/>
                    </a:cubicBezTo>
                    <a:cubicBezTo>
                      <a:pt x="2167" y="537"/>
                      <a:pt x="2164" y="535"/>
                      <a:pt x="2158" y="536"/>
                    </a:cubicBezTo>
                    <a:cubicBezTo>
                      <a:pt x="2152" y="538"/>
                      <a:pt x="2151" y="546"/>
                      <a:pt x="2153" y="546"/>
                    </a:cubicBezTo>
                    <a:close/>
                    <a:moveTo>
                      <a:pt x="2163" y="531"/>
                    </a:moveTo>
                    <a:cubicBezTo>
                      <a:pt x="2164" y="529"/>
                      <a:pt x="2153" y="530"/>
                      <a:pt x="2156" y="532"/>
                    </a:cubicBezTo>
                    <a:cubicBezTo>
                      <a:pt x="2158" y="534"/>
                      <a:pt x="2162" y="534"/>
                      <a:pt x="2163" y="531"/>
                    </a:cubicBezTo>
                    <a:close/>
                    <a:moveTo>
                      <a:pt x="4023" y="418"/>
                    </a:moveTo>
                    <a:cubicBezTo>
                      <a:pt x="4026" y="421"/>
                      <a:pt x="4032" y="420"/>
                      <a:pt x="4035" y="420"/>
                    </a:cubicBezTo>
                    <a:cubicBezTo>
                      <a:pt x="4038" y="420"/>
                      <a:pt x="4035" y="418"/>
                      <a:pt x="4033" y="417"/>
                    </a:cubicBezTo>
                    <a:cubicBezTo>
                      <a:pt x="4030" y="417"/>
                      <a:pt x="4033" y="414"/>
                      <a:pt x="4035" y="416"/>
                    </a:cubicBezTo>
                    <a:cubicBezTo>
                      <a:pt x="4037" y="418"/>
                      <a:pt x="4041" y="419"/>
                      <a:pt x="4041" y="417"/>
                    </a:cubicBezTo>
                    <a:cubicBezTo>
                      <a:pt x="4042" y="415"/>
                      <a:pt x="4044" y="411"/>
                      <a:pt x="4047" y="411"/>
                    </a:cubicBezTo>
                    <a:cubicBezTo>
                      <a:pt x="4051" y="411"/>
                      <a:pt x="4052" y="409"/>
                      <a:pt x="4048" y="408"/>
                    </a:cubicBezTo>
                    <a:cubicBezTo>
                      <a:pt x="4045" y="407"/>
                      <a:pt x="4034" y="400"/>
                      <a:pt x="4032" y="396"/>
                    </a:cubicBezTo>
                    <a:cubicBezTo>
                      <a:pt x="4029" y="392"/>
                      <a:pt x="4016" y="390"/>
                      <a:pt x="4016" y="392"/>
                    </a:cubicBezTo>
                    <a:cubicBezTo>
                      <a:pt x="4016" y="394"/>
                      <a:pt x="4012" y="392"/>
                      <a:pt x="4011" y="390"/>
                    </a:cubicBezTo>
                    <a:cubicBezTo>
                      <a:pt x="4010" y="387"/>
                      <a:pt x="3997" y="387"/>
                      <a:pt x="3996" y="389"/>
                    </a:cubicBezTo>
                    <a:cubicBezTo>
                      <a:pt x="3996" y="392"/>
                      <a:pt x="4000" y="392"/>
                      <a:pt x="4002" y="395"/>
                    </a:cubicBezTo>
                    <a:cubicBezTo>
                      <a:pt x="4004" y="397"/>
                      <a:pt x="3999" y="399"/>
                      <a:pt x="4000" y="402"/>
                    </a:cubicBezTo>
                    <a:cubicBezTo>
                      <a:pt x="4001" y="405"/>
                      <a:pt x="3995" y="400"/>
                      <a:pt x="3993" y="399"/>
                    </a:cubicBezTo>
                    <a:cubicBezTo>
                      <a:pt x="3991" y="397"/>
                      <a:pt x="3992" y="390"/>
                      <a:pt x="3992" y="387"/>
                    </a:cubicBezTo>
                    <a:cubicBezTo>
                      <a:pt x="3993" y="384"/>
                      <a:pt x="3988" y="384"/>
                      <a:pt x="3988" y="381"/>
                    </a:cubicBezTo>
                    <a:cubicBezTo>
                      <a:pt x="3987" y="378"/>
                      <a:pt x="3972" y="371"/>
                      <a:pt x="3966" y="368"/>
                    </a:cubicBezTo>
                    <a:cubicBezTo>
                      <a:pt x="3960" y="366"/>
                      <a:pt x="3952" y="363"/>
                      <a:pt x="3949" y="360"/>
                    </a:cubicBezTo>
                    <a:cubicBezTo>
                      <a:pt x="3947" y="357"/>
                      <a:pt x="3936" y="356"/>
                      <a:pt x="3932" y="352"/>
                    </a:cubicBezTo>
                    <a:cubicBezTo>
                      <a:pt x="3927" y="347"/>
                      <a:pt x="3908" y="339"/>
                      <a:pt x="3900" y="339"/>
                    </a:cubicBezTo>
                    <a:cubicBezTo>
                      <a:pt x="3892" y="338"/>
                      <a:pt x="3894" y="334"/>
                      <a:pt x="3890" y="334"/>
                    </a:cubicBezTo>
                    <a:cubicBezTo>
                      <a:pt x="3886" y="335"/>
                      <a:pt x="3869" y="334"/>
                      <a:pt x="3863" y="333"/>
                    </a:cubicBezTo>
                    <a:cubicBezTo>
                      <a:pt x="3858" y="333"/>
                      <a:pt x="3857" y="337"/>
                      <a:pt x="3853" y="335"/>
                    </a:cubicBezTo>
                    <a:cubicBezTo>
                      <a:pt x="3849" y="334"/>
                      <a:pt x="3829" y="326"/>
                      <a:pt x="3827" y="329"/>
                    </a:cubicBezTo>
                    <a:cubicBezTo>
                      <a:pt x="3825" y="332"/>
                      <a:pt x="3826" y="336"/>
                      <a:pt x="3823" y="336"/>
                    </a:cubicBezTo>
                    <a:cubicBezTo>
                      <a:pt x="3821" y="337"/>
                      <a:pt x="3823" y="340"/>
                      <a:pt x="3829" y="345"/>
                    </a:cubicBezTo>
                    <a:cubicBezTo>
                      <a:pt x="3834" y="350"/>
                      <a:pt x="3831" y="354"/>
                      <a:pt x="3826" y="356"/>
                    </a:cubicBezTo>
                    <a:cubicBezTo>
                      <a:pt x="3821" y="358"/>
                      <a:pt x="3813" y="354"/>
                      <a:pt x="3810" y="350"/>
                    </a:cubicBezTo>
                    <a:cubicBezTo>
                      <a:pt x="3808" y="347"/>
                      <a:pt x="3801" y="348"/>
                      <a:pt x="3799" y="343"/>
                    </a:cubicBezTo>
                    <a:cubicBezTo>
                      <a:pt x="3798" y="338"/>
                      <a:pt x="3801" y="337"/>
                      <a:pt x="3805" y="340"/>
                    </a:cubicBezTo>
                    <a:cubicBezTo>
                      <a:pt x="3808" y="343"/>
                      <a:pt x="3813" y="341"/>
                      <a:pt x="3813" y="337"/>
                    </a:cubicBezTo>
                    <a:cubicBezTo>
                      <a:pt x="3814" y="333"/>
                      <a:pt x="3804" y="331"/>
                      <a:pt x="3799" y="331"/>
                    </a:cubicBezTo>
                    <a:cubicBezTo>
                      <a:pt x="3794" y="332"/>
                      <a:pt x="3791" y="339"/>
                      <a:pt x="3786" y="342"/>
                    </a:cubicBezTo>
                    <a:cubicBezTo>
                      <a:pt x="3780" y="345"/>
                      <a:pt x="3760" y="341"/>
                      <a:pt x="3757" y="339"/>
                    </a:cubicBezTo>
                    <a:cubicBezTo>
                      <a:pt x="3755" y="337"/>
                      <a:pt x="3726" y="339"/>
                      <a:pt x="3723" y="341"/>
                    </a:cubicBezTo>
                    <a:cubicBezTo>
                      <a:pt x="3720" y="343"/>
                      <a:pt x="3723" y="350"/>
                      <a:pt x="3721" y="351"/>
                    </a:cubicBezTo>
                    <a:cubicBezTo>
                      <a:pt x="3720" y="352"/>
                      <a:pt x="3718" y="342"/>
                      <a:pt x="3718" y="340"/>
                    </a:cubicBezTo>
                    <a:cubicBezTo>
                      <a:pt x="3718" y="338"/>
                      <a:pt x="3715" y="337"/>
                      <a:pt x="3709" y="337"/>
                    </a:cubicBezTo>
                    <a:cubicBezTo>
                      <a:pt x="3704" y="337"/>
                      <a:pt x="3701" y="337"/>
                      <a:pt x="3703" y="335"/>
                    </a:cubicBezTo>
                    <a:cubicBezTo>
                      <a:pt x="3706" y="333"/>
                      <a:pt x="3701" y="330"/>
                      <a:pt x="3705" y="328"/>
                    </a:cubicBezTo>
                    <a:cubicBezTo>
                      <a:pt x="3709" y="325"/>
                      <a:pt x="3698" y="316"/>
                      <a:pt x="3687" y="312"/>
                    </a:cubicBezTo>
                    <a:cubicBezTo>
                      <a:pt x="3676" y="307"/>
                      <a:pt x="3651" y="310"/>
                      <a:pt x="3644" y="312"/>
                    </a:cubicBezTo>
                    <a:cubicBezTo>
                      <a:pt x="3638" y="314"/>
                      <a:pt x="3624" y="313"/>
                      <a:pt x="3618" y="313"/>
                    </a:cubicBezTo>
                    <a:cubicBezTo>
                      <a:pt x="3612" y="313"/>
                      <a:pt x="3617" y="311"/>
                      <a:pt x="3615" y="308"/>
                    </a:cubicBezTo>
                    <a:cubicBezTo>
                      <a:pt x="3613" y="305"/>
                      <a:pt x="3602" y="301"/>
                      <a:pt x="3601" y="304"/>
                    </a:cubicBezTo>
                    <a:cubicBezTo>
                      <a:pt x="3599" y="306"/>
                      <a:pt x="3597" y="304"/>
                      <a:pt x="3597" y="302"/>
                    </a:cubicBezTo>
                    <a:cubicBezTo>
                      <a:pt x="3597" y="300"/>
                      <a:pt x="3586" y="296"/>
                      <a:pt x="3582" y="297"/>
                    </a:cubicBezTo>
                    <a:cubicBezTo>
                      <a:pt x="3578" y="298"/>
                      <a:pt x="3577" y="293"/>
                      <a:pt x="3581" y="293"/>
                    </a:cubicBezTo>
                    <a:cubicBezTo>
                      <a:pt x="3586" y="293"/>
                      <a:pt x="3594" y="294"/>
                      <a:pt x="3590" y="289"/>
                    </a:cubicBezTo>
                    <a:cubicBezTo>
                      <a:pt x="3587" y="284"/>
                      <a:pt x="3557" y="282"/>
                      <a:pt x="3554" y="283"/>
                    </a:cubicBezTo>
                    <a:cubicBezTo>
                      <a:pt x="3551" y="284"/>
                      <a:pt x="3554" y="288"/>
                      <a:pt x="3547" y="294"/>
                    </a:cubicBezTo>
                    <a:cubicBezTo>
                      <a:pt x="3541" y="300"/>
                      <a:pt x="3535" y="296"/>
                      <a:pt x="3535" y="293"/>
                    </a:cubicBezTo>
                    <a:cubicBezTo>
                      <a:pt x="3536" y="290"/>
                      <a:pt x="3544" y="291"/>
                      <a:pt x="3544" y="288"/>
                    </a:cubicBezTo>
                    <a:cubicBezTo>
                      <a:pt x="3544" y="285"/>
                      <a:pt x="3533" y="286"/>
                      <a:pt x="3532" y="284"/>
                    </a:cubicBezTo>
                    <a:cubicBezTo>
                      <a:pt x="3530" y="281"/>
                      <a:pt x="3534" y="280"/>
                      <a:pt x="3538" y="281"/>
                    </a:cubicBezTo>
                    <a:cubicBezTo>
                      <a:pt x="3542" y="282"/>
                      <a:pt x="3549" y="283"/>
                      <a:pt x="3549" y="281"/>
                    </a:cubicBezTo>
                    <a:cubicBezTo>
                      <a:pt x="3550" y="279"/>
                      <a:pt x="3545" y="279"/>
                      <a:pt x="3538" y="277"/>
                    </a:cubicBezTo>
                    <a:cubicBezTo>
                      <a:pt x="3532" y="276"/>
                      <a:pt x="3516" y="272"/>
                      <a:pt x="3507" y="273"/>
                    </a:cubicBezTo>
                    <a:cubicBezTo>
                      <a:pt x="3499" y="274"/>
                      <a:pt x="3495" y="270"/>
                      <a:pt x="3490" y="270"/>
                    </a:cubicBezTo>
                    <a:cubicBezTo>
                      <a:pt x="3485" y="269"/>
                      <a:pt x="3485" y="272"/>
                      <a:pt x="3488" y="275"/>
                    </a:cubicBezTo>
                    <a:cubicBezTo>
                      <a:pt x="3490" y="278"/>
                      <a:pt x="3483" y="279"/>
                      <a:pt x="3478" y="278"/>
                    </a:cubicBezTo>
                    <a:cubicBezTo>
                      <a:pt x="3472" y="278"/>
                      <a:pt x="3464" y="281"/>
                      <a:pt x="3467" y="285"/>
                    </a:cubicBezTo>
                    <a:cubicBezTo>
                      <a:pt x="3470" y="289"/>
                      <a:pt x="3474" y="284"/>
                      <a:pt x="3476" y="286"/>
                    </a:cubicBezTo>
                    <a:cubicBezTo>
                      <a:pt x="3479" y="287"/>
                      <a:pt x="3469" y="290"/>
                      <a:pt x="3473" y="292"/>
                    </a:cubicBezTo>
                    <a:cubicBezTo>
                      <a:pt x="3477" y="293"/>
                      <a:pt x="3477" y="297"/>
                      <a:pt x="3477" y="299"/>
                    </a:cubicBezTo>
                    <a:cubicBezTo>
                      <a:pt x="3477" y="301"/>
                      <a:pt x="3470" y="302"/>
                      <a:pt x="3468" y="299"/>
                    </a:cubicBezTo>
                    <a:cubicBezTo>
                      <a:pt x="3465" y="296"/>
                      <a:pt x="3462" y="299"/>
                      <a:pt x="3457" y="299"/>
                    </a:cubicBezTo>
                    <a:cubicBezTo>
                      <a:pt x="3452" y="298"/>
                      <a:pt x="3449" y="300"/>
                      <a:pt x="3454" y="301"/>
                    </a:cubicBezTo>
                    <a:cubicBezTo>
                      <a:pt x="3459" y="302"/>
                      <a:pt x="3460" y="305"/>
                      <a:pt x="3454" y="306"/>
                    </a:cubicBezTo>
                    <a:cubicBezTo>
                      <a:pt x="3447" y="306"/>
                      <a:pt x="3449" y="299"/>
                      <a:pt x="3445" y="300"/>
                    </a:cubicBezTo>
                    <a:cubicBezTo>
                      <a:pt x="3441" y="301"/>
                      <a:pt x="3432" y="297"/>
                      <a:pt x="3427" y="297"/>
                    </a:cubicBezTo>
                    <a:cubicBezTo>
                      <a:pt x="3423" y="297"/>
                      <a:pt x="3421" y="301"/>
                      <a:pt x="3414" y="302"/>
                    </a:cubicBezTo>
                    <a:cubicBezTo>
                      <a:pt x="3408" y="302"/>
                      <a:pt x="3400" y="298"/>
                      <a:pt x="3397" y="295"/>
                    </a:cubicBezTo>
                    <a:cubicBezTo>
                      <a:pt x="3395" y="292"/>
                      <a:pt x="3394" y="291"/>
                      <a:pt x="3391" y="295"/>
                    </a:cubicBezTo>
                    <a:cubicBezTo>
                      <a:pt x="3388" y="298"/>
                      <a:pt x="3388" y="306"/>
                      <a:pt x="3385" y="306"/>
                    </a:cubicBezTo>
                    <a:cubicBezTo>
                      <a:pt x="3382" y="307"/>
                      <a:pt x="3381" y="313"/>
                      <a:pt x="3378" y="315"/>
                    </a:cubicBezTo>
                    <a:cubicBezTo>
                      <a:pt x="3375" y="317"/>
                      <a:pt x="3375" y="312"/>
                      <a:pt x="3371" y="313"/>
                    </a:cubicBezTo>
                    <a:cubicBezTo>
                      <a:pt x="3367" y="313"/>
                      <a:pt x="3355" y="301"/>
                      <a:pt x="3354" y="298"/>
                    </a:cubicBezTo>
                    <a:cubicBezTo>
                      <a:pt x="3353" y="294"/>
                      <a:pt x="3346" y="287"/>
                      <a:pt x="3344" y="286"/>
                    </a:cubicBezTo>
                    <a:cubicBezTo>
                      <a:pt x="3342" y="285"/>
                      <a:pt x="3346" y="284"/>
                      <a:pt x="3348" y="286"/>
                    </a:cubicBezTo>
                    <a:cubicBezTo>
                      <a:pt x="3351" y="288"/>
                      <a:pt x="3354" y="288"/>
                      <a:pt x="3356" y="287"/>
                    </a:cubicBezTo>
                    <a:cubicBezTo>
                      <a:pt x="3359" y="286"/>
                      <a:pt x="3358" y="280"/>
                      <a:pt x="3354" y="279"/>
                    </a:cubicBezTo>
                    <a:cubicBezTo>
                      <a:pt x="3350" y="279"/>
                      <a:pt x="3351" y="276"/>
                      <a:pt x="3354" y="275"/>
                    </a:cubicBezTo>
                    <a:cubicBezTo>
                      <a:pt x="3356" y="274"/>
                      <a:pt x="3349" y="268"/>
                      <a:pt x="3351" y="267"/>
                    </a:cubicBezTo>
                    <a:cubicBezTo>
                      <a:pt x="3354" y="266"/>
                      <a:pt x="3353" y="264"/>
                      <a:pt x="3349" y="263"/>
                    </a:cubicBezTo>
                    <a:cubicBezTo>
                      <a:pt x="3345" y="263"/>
                      <a:pt x="3342" y="260"/>
                      <a:pt x="3341" y="258"/>
                    </a:cubicBezTo>
                    <a:cubicBezTo>
                      <a:pt x="3341" y="256"/>
                      <a:pt x="3326" y="255"/>
                      <a:pt x="3326" y="258"/>
                    </a:cubicBezTo>
                    <a:cubicBezTo>
                      <a:pt x="3327" y="261"/>
                      <a:pt x="3321" y="260"/>
                      <a:pt x="3322" y="258"/>
                    </a:cubicBezTo>
                    <a:cubicBezTo>
                      <a:pt x="3323" y="255"/>
                      <a:pt x="3317" y="256"/>
                      <a:pt x="3309" y="254"/>
                    </a:cubicBezTo>
                    <a:cubicBezTo>
                      <a:pt x="3302" y="252"/>
                      <a:pt x="3302" y="247"/>
                      <a:pt x="3299" y="247"/>
                    </a:cubicBezTo>
                    <a:cubicBezTo>
                      <a:pt x="3297" y="246"/>
                      <a:pt x="3298" y="254"/>
                      <a:pt x="3294" y="252"/>
                    </a:cubicBezTo>
                    <a:cubicBezTo>
                      <a:pt x="3290" y="250"/>
                      <a:pt x="3286" y="254"/>
                      <a:pt x="3288" y="258"/>
                    </a:cubicBezTo>
                    <a:cubicBezTo>
                      <a:pt x="3290" y="262"/>
                      <a:pt x="3289" y="263"/>
                      <a:pt x="3288" y="266"/>
                    </a:cubicBezTo>
                    <a:cubicBezTo>
                      <a:pt x="3288" y="270"/>
                      <a:pt x="3286" y="268"/>
                      <a:pt x="3282" y="267"/>
                    </a:cubicBezTo>
                    <a:cubicBezTo>
                      <a:pt x="3277" y="265"/>
                      <a:pt x="3277" y="271"/>
                      <a:pt x="3268" y="268"/>
                    </a:cubicBezTo>
                    <a:cubicBezTo>
                      <a:pt x="3259" y="266"/>
                      <a:pt x="3254" y="268"/>
                      <a:pt x="3253" y="265"/>
                    </a:cubicBezTo>
                    <a:cubicBezTo>
                      <a:pt x="3251" y="262"/>
                      <a:pt x="3248" y="262"/>
                      <a:pt x="3248" y="265"/>
                    </a:cubicBezTo>
                    <a:cubicBezTo>
                      <a:pt x="3248" y="267"/>
                      <a:pt x="3233" y="266"/>
                      <a:pt x="3232" y="262"/>
                    </a:cubicBezTo>
                    <a:cubicBezTo>
                      <a:pt x="3231" y="259"/>
                      <a:pt x="3235" y="258"/>
                      <a:pt x="3237" y="257"/>
                    </a:cubicBezTo>
                    <a:cubicBezTo>
                      <a:pt x="3239" y="256"/>
                      <a:pt x="3234" y="255"/>
                      <a:pt x="3227" y="255"/>
                    </a:cubicBezTo>
                    <a:cubicBezTo>
                      <a:pt x="3219" y="256"/>
                      <a:pt x="3214" y="251"/>
                      <a:pt x="3206" y="252"/>
                    </a:cubicBezTo>
                    <a:cubicBezTo>
                      <a:pt x="3198" y="253"/>
                      <a:pt x="3180" y="254"/>
                      <a:pt x="3177" y="256"/>
                    </a:cubicBezTo>
                    <a:cubicBezTo>
                      <a:pt x="3175" y="257"/>
                      <a:pt x="3180" y="261"/>
                      <a:pt x="3176" y="262"/>
                    </a:cubicBezTo>
                    <a:cubicBezTo>
                      <a:pt x="3172" y="262"/>
                      <a:pt x="3175" y="254"/>
                      <a:pt x="3174" y="251"/>
                    </a:cubicBezTo>
                    <a:cubicBezTo>
                      <a:pt x="3173" y="247"/>
                      <a:pt x="3168" y="246"/>
                      <a:pt x="3168" y="249"/>
                    </a:cubicBezTo>
                    <a:cubicBezTo>
                      <a:pt x="3169" y="252"/>
                      <a:pt x="3159" y="253"/>
                      <a:pt x="3157" y="251"/>
                    </a:cubicBezTo>
                    <a:cubicBezTo>
                      <a:pt x="3154" y="249"/>
                      <a:pt x="3150" y="246"/>
                      <a:pt x="3144" y="244"/>
                    </a:cubicBezTo>
                    <a:cubicBezTo>
                      <a:pt x="3137" y="243"/>
                      <a:pt x="3129" y="250"/>
                      <a:pt x="3131" y="252"/>
                    </a:cubicBezTo>
                    <a:cubicBezTo>
                      <a:pt x="3133" y="254"/>
                      <a:pt x="3138" y="252"/>
                      <a:pt x="3138" y="253"/>
                    </a:cubicBezTo>
                    <a:cubicBezTo>
                      <a:pt x="3138" y="256"/>
                      <a:pt x="3124" y="255"/>
                      <a:pt x="3124" y="257"/>
                    </a:cubicBezTo>
                    <a:cubicBezTo>
                      <a:pt x="3124" y="260"/>
                      <a:pt x="3111" y="263"/>
                      <a:pt x="3107" y="263"/>
                    </a:cubicBezTo>
                    <a:cubicBezTo>
                      <a:pt x="3096" y="265"/>
                      <a:pt x="3094" y="265"/>
                      <a:pt x="3088" y="269"/>
                    </a:cubicBezTo>
                    <a:cubicBezTo>
                      <a:pt x="3083" y="273"/>
                      <a:pt x="3087" y="265"/>
                      <a:pt x="3091" y="261"/>
                    </a:cubicBezTo>
                    <a:cubicBezTo>
                      <a:pt x="3095" y="257"/>
                      <a:pt x="3099" y="259"/>
                      <a:pt x="3102" y="256"/>
                    </a:cubicBezTo>
                    <a:cubicBezTo>
                      <a:pt x="3104" y="253"/>
                      <a:pt x="3108" y="253"/>
                      <a:pt x="3114" y="252"/>
                    </a:cubicBezTo>
                    <a:cubicBezTo>
                      <a:pt x="3120" y="251"/>
                      <a:pt x="3120" y="247"/>
                      <a:pt x="3123" y="246"/>
                    </a:cubicBezTo>
                    <a:cubicBezTo>
                      <a:pt x="3126" y="245"/>
                      <a:pt x="3133" y="242"/>
                      <a:pt x="3135" y="239"/>
                    </a:cubicBezTo>
                    <a:cubicBezTo>
                      <a:pt x="3136" y="236"/>
                      <a:pt x="3151" y="231"/>
                      <a:pt x="3154" y="231"/>
                    </a:cubicBezTo>
                    <a:cubicBezTo>
                      <a:pt x="3157" y="231"/>
                      <a:pt x="3158" y="225"/>
                      <a:pt x="3159" y="225"/>
                    </a:cubicBezTo>
                    <a:cubicBezTo>
                      <a:pt x="3161" y="225"/>
                      <a:pt x="3170" y="221"/>
                      <a:pt x="3173" y="220"/>
                    </a:cubicBezTo>
                    <a:cubicBezTo>
                      <a:pt x="3176" y="218"/>
                      <a:pt x="3178" y="215"/>
                      <a:pt x="3178" y="213"/>
                    </a:cubicBezTo>
                    <a:cubicBezTo>
                      <a:pt x="3178" y="211"/>
                      <a:pt x="3174" y="211"/>
                      <a:pt x="3173" y="209"/>
                    </a:cubicBezTo>
                    <a:cubicBezTo>
                      <a:pt x="3173" y="207"/>
                      <a:pt x="3175" y="208"/>
                      <a:pt x="3179" y="207"/>
                    </a:cubicBezTo>
                    <a:cubicBezTo>
                      <a:pt x="3182" y="206"/>
                      <a:pt x="3179" y="201"/>
                      <a:pt x="3176" y="202"/>
                    </a:cubicBezTo>
                    <a:cubicBezTo>
                      <a:pt x="3173" y="203"/>
                      <a:pt x="3178" y="199"/>
                      <a:pt x="3175" y="196"/>
                    </a:cubicBezTo>
                    <a:cubicBezTo>
                      <a:pt x="3173" y="193"/>
                      <a:pt x="3168" y="198"/>
                      <a:pt x="3168" y="195"/>
                    </a:cubicBezTo>
                    <a:cubicBezTo>
                      <a:pt x="3168" y="192"/>
                      <a:pt x="3167" y="188"/>
                      <a:pt x="3165" y="186"/>
                    </a:cubicBezTo>
                    <a:cubicBezTo>
                      <a:pt x="3163" y="184"/>
                      <a:pt x="3160" y="189"/>
                      <a:pt x="3156" y="186"/>
                    </a:cubicBezTo>
                    <a:cubicBezTo>
                      <a:pt x="3151" y="183"/>
                      <a:pt x="3139" y="181"/>
                      <a:pt x="3139" y="182"/>
                    </a:cubicBezTo>
                    <a:cubicBezTo>
                      <a:pt x="3139" y="184"/>
                      <a:pt x="3133" y="180"/>
                      <a:pt x="3132" y="182"/>
                    </a:cubicBezTo>
                    <a:cubicBezTo>
                      <a:pt x="3131" y="183"/>
                      <a:pt x="3121" y="183"/>
                      <a:pt x="3118" y="182"/>
                    </a:cubicBezTo>
                    <a:cubicBezTo>
                      <a:pt x="3115" y="181"/>
                      <a:pt x="3111" y="183"/>
                      <a:pt x="3111" y="186"/>
                    </a:cubicBezTo>
                    <a:cubicBezTo>
                      <a:pt x="3111" y="189"/>
                      <a:pt x="3099" y="188"/>
                      <a:pt x="3097" y="187"/>
                    </a:cubicBezTo>
                    <a:cubicBezTo>
                      <a:pt x="3095" y="187"/>
                      <a:pt x="3105" y="178"/>
                      <a:pt x="3105" y="177"/>
                    </a:cubicBezTo>
                    <a:cubicBezTo>
                      <a:pt x="3105" y="175"/>
                      <a:pt x="3088" y="177"/>
                      <a:pt x="3087" y="176"/>
                    </a:cubicBezTo>
                    <a:cubicBezTo>
                      <a:pt x="3086" y="174"/>
                      <a:pt x="3077" y="173"/>
                      <a:pt x="3073" y="174"/>
                    </a:cubicBezTo>
                    <a:cubicBezTo>
                      <a:pt x="3069" y="174"/>
                      <a:pt x="3073" y="173"/>
                      <a:pt x="3077" y="172"/>
                    </a:cubicBezTo>
                    <a:cubicBezTo>
                      <a:pt x="3080" y="172"/>
                      <a:pt x="3083" y="169"/>
                      <a:pt x="3087" y="168"/>
                    </a:cubicBezTo>
                    <a:cubicBezTo>
                      <a:pt x="3091" y="168"/>
                      <a:pt x="3090" y="166"/>
                      <a:pt x="3088" y="164"/>
                    </a:cubicBezTo>
                    <a:cubicBezTo>
                      <a:pt x="3087" y="162"/>
                      <a:pt x="3083" y="163"/>
                      <a:pt x="3079" y="162"/>
                    </a:cubicBezTo>
                    <a:cubicBezTo>
                      <a:pt x="3075" y="160"/>
                      <a:pt x="3070" y="159"/>
                      <a:pt x="3067" y="159"/>
                    </a:cubicBezTo>
                    <a:cubicBezTo>
                      <a:pt x="3064" y="158"/>
                      <a:pt x="3060" y="160"/>
                      <a:pt x="3052" y="162"/>
                    </a:cubicBezTo>
                    <a:cubicBezTo>
                      <a:pt x="3044" y="163"/>
                      <a:pt x="3044" y="169"/>
                      <a:pt x="3040" y="171"/>
                    </a:cubicBezTo>
                    <a:cubicBezTo>
                      <a:pt x="3036" y="173"/>
                      <a:pt x="3029" y="180"/>
                      <a:pt x="3032" y="181"/>
                    </a:cubicBezTo>
                    <a:cubicBezTo>
                      <a:pt x="3035" y="182"/>
                      <a:pt x="3034" y="184"/>
                      <a:pt x="3034" y="186"/>
                    </a:cubicBezTo>
                    <a:cubicBezTo>
                      <a:pt x="3035" y="188"/>
                      <a:pt x="3032" y="188"/>
                      <a:pt x="3028" y="188"/>
                    </a:cubicBezTo>
                    <a:cubicBezTo>
                      <a:pt x="3024" y="187"/>
                      <a:pt x="3011" y="187"/>
                      <a:pt x="3011" y="190"/>
                    </a:cubicBezTo>
                    <a:cubicBezTo>
                      <a:pt x="3011" y="193"/>
                      <a:pt x="3019" y="194"/>
                      <a:pt x="3018" y="196"/>
                    </a:cubicBezTo>
                    <a:cubicBezTo>
                      <a:pt x="3018" y="197"/>
                      <a:pt x="3012" y="196"/>
                      <a:pt x="3010" y="194"/>
                    </a:cubicBezTo>
                    <a:cubicBezTo>
                      <a:pt x="3007" y="193"/>
                      <a:pt x="3001" y="193"/>
                      <a:pt x="3000" y="196"/>
                    </a:cubicBezTo>
                    <a:cubicBezTo>
                      <a:pt x="2999" y="199"/>
                      <a:pt x="2994" y="198"/>
                      <a:pt x="2992" y="198"/>
                    </a:cubicBezTo>
                    <a:cubicBezTo>
                      <a:pt x="2991" y="197"/>
                      <a:pt x="2988" y="199"/>
                      <a:pt x="2985" y="198"/>
                    </a:cubicBezTo>
                    <a:cubicBezTo>
                      <a:pt x="2983" y="197"/>
                      <a:pt x="2990" y="194"/>
                      <a:pt x="2988" y="192"/>
                    </a:cubicBezTo>
                    <a:cubicBezTo>
                      <a:pt x="2986" y="190"/>
                      <a:pt x="2978" y="192"/>
                      <a:pt x="2978" y="195"/>
                    </a:cubicBezTo>
                    <a:cubicBezTo>
                      <a:pt x="2977" y="198"/>
                      <a:pt x="2972" y="193"/>
                      <a:pt x="2970" y="194"/>
                    </a:cubicBezTo>
                    <a:cubicBezTo>
                      <a:pt x="2968" y="195"/>
                      <a:pt x="2966" y="196"/>
                      <a:pt x="2963" y="197"/>
                    </a:cubicBezTo>
                    <a:cubicBezTo>
                      <a:pt x="2959" y="199"/>
                      <a:pt x="2953" y="196"/>
                      <a:pt x="2952" y="198"/>
                    </a:cubicBezTo>
                    <a:cubicBezTo>
                      <a:pt x="2951" y="201"/>
                      <a:pt x="2959" y="202"/>
                      <a:pt x="2959" y="203"/>
                    </a:cubicBezTo>
                    <a:cubicBezTo>
                      <a:pt x="2959" y="204"/>
                      <a:pt x="2941" y="204"/>
                      <a:pt x="2940" y="206"/>
                    </a:cubicBezTo>
                    <a:cubicBezTo>
                      <a:pt x="2940" y="208"/>
                      <a:pt x="2933" y="208"/>
                      <a:pt x="2926" y="208"/>
                    </a:cubicBezTo>
                    <a:cubicBezTo>
                      <a:pt x="2918" y="208"/>
                      <a:pt x="2921" y="212"/>
                      <a:pt x="2915" y="213"/>
                    </a:cubicBezTo>
                    <a:cubicBezTo>
                      <a:pt x="2909" y="214"/>
                      <a:pt x="2907" y="214"/>
                      <a:pt x="2905" y="217"/>
                    </a:cubicBezTo>
                    <a:cubicBezTo>
                      <a:pt x="2903" y="220"/>
                      <a:pt x="2898" y="221"/>
                      <a:pt x="2896" y="218"/>
                    </a:cubicBezTo>
                    <a:cubicBezTo>
                      <a:pt x="2894" y="216"/>
                      <a:pt x="2889" y="219"/>
                      <a:pt x="2892" y="220"/>
                    </a:cubicBezTo>
                    <a:cubicBezTo>
                      <a:pt x="2895" y="220"/>
                      <a:pt x="2892" y="223"/>
                      <a:pt x="2890" y="222"/>
                    </a:cubicBezTo>
                    <a:cubicBezTo>
                      <a:pt x="2888" y="222"/>
                      <a:pt x="2883" y="226"/>
                      <a:pt x="2886" y="225"/>
                    </a:cubicBezTo>
                    <a:cubicBezTo>
                      <a:pt x="2889" y="225"/>
                      <a:pt x="2890" y="227"/>
                      <a:pt x="2889" y="229"/>
                    </a:cubicBezTo>
                    <a:cubicBezTo>
                      <a:pt x="2887" y="231"/>
                      <a:pt x="2881" y="227"/>
                      <a:pt x="2879" y="229"/>
                    </a:cubicBezTo>
                    <a:cubicBezTo>
                      <a:pt x="2877" y="230"/>
                      <a:pt x="2882" y="233"/>
                      <a:pt x="2885" y="232"/>
                    </a:cubicBezTo>
                    <a:cubicBezTo>
                      <a:pt x="2888" y="232"/>
                      <a:pt x="2890" y="234"/>
                      <a:pt x="2890" y="236"/>
                    </a:cubicBezTo>
                    <a:cubicBezTo>
                      <a:pt x="2891" y="238"/>
                      <a:pt x="2883" y="235"/>
                      <a:pt x="2882" y="237"/>
                    </a:cubicBezTo>
                    <a:cubicBezTo>
                      <a:pt x="2880" y="238"/>
                      <a:pt x="2883" y="239"/>
                      <a:pt x="2886" y="240"/>
                    </a:cubicBezTo>
                    <a:cubicBezTo>
                      <a:pt x="2889" y="240"/>
                      <a:pt x="2887" y="241"/>
                      <a:pt x="2890" y="244"/>
                    </a:cubicBezTo>
                    <a:cubicBezTo>
                      <a:pt x="2890" y="244"/>
                      <a:pt x="2890" y="244"/>
                      <a:pt x="2890" y="244"/>
                    </a:cubicBezTo>
                    <a:cubicBezTo>
                      <a:pt x="2892" y="246"/>
                      <a:pt x="2889" y="247"/>
                      <a:pt x="2889" y="249"/>
                    </a:cubicBezTo>
                    <a:cubicBezTo>
                      <a:pt x="2889" y="251"/>
                      <a:pt x="2886" y="252"/>
                      <a:pt x="2886" y="250"/>
                    </a:cubicBezTo>
                    <a:cubicBezTo>
                      <a:pt x="2886" y="248"/>
                      <a:pt x="2877" y="247"/>
                      <a:pt x="2875" y="249"/>
                    </a:cubicBezTo>
                    <a:cubicBezTo>
                      <a:pt x="2873" y="252"/>
                      <a:pt x="2872" y="253"/>
                      <a:pt x="2870" y="251"/>
                    </a:cubicBezTo>
                    <a:cubicBezTo>
                      <a:pt x="2868" y="249"/>
                      <a:pt x="2861" y="252"/>
                      <a:pt x="2853" y="252"/>
                    </a:cubicBezTo>
                    <a:cubicBezTo>
                      <a:pt x="2845" y="252"/>
                      <a:pt x="2828" y="253"/>
                      <a:pt x="2824" y="255"/>
                    </a:cubicBezTo>
                    <a:cubicBezTo>
                      <a:pt x="2820" y="256"/>
                      <a:pt x="2816" y="262"/>
                      <a:pt x="2820" y="266"/>
                    </a:cubicBezTo>
                    <a:cubicBezTo>
                      <a:pt x="2824" y="270"/>
                      <a:pt x="2820" y="271"/>
                      <a:pt x="2820" y="274"/>
                    </a:cubicBezTo>
                    <a:cubicBezTo>
                      <a:pt x="2820" y="276"/>
                      <a:pt x="2830" y="281"/>
                      <a:pt x="2836" y="282"/>
                    </a:cubicBezTo>
                    <a:cubicBezTo>
                      <a:pt x="2841" y="282"/>
                      <a:pt x="2845" y="289"/>
                      <a:pt x="2842" y="293"/>
                    </a:cubicBezTo>
                    <a:cubicBezTo>
                      <a:pt x="2839" y="297"/>
                      <a:pt x="2829" y="292"/>
                      <a:pt x="2823" y="287"/>
                    </a:cubicBezTo>
                    <a:cubicBezTo>
                      <a:pt x="2817" y="282"/>
                      <a:pt x="2802" y="280"/>
                      <a:pt x="2797" y="280"/>
                    </a:cubicBezTo>
                    <a:cubicBezTo>
                      <a:pt x="2792" y="280"/>
                      <a:pt x="2795" y="276"/>
                      <a:pt x="2789" y="276"/>
                    </a:cubicBezTo>
                    <a:cubicBezTo>
                      <a:pt x="2783" y="276"/>
                      <a:pt x="2778" y="282"/>
                      <a:pt x="2782" y="282"/>
                    </a:cubicBezTo>
                    <a:cubicBezTo>
                      <a:pt x="2786" y="282"/>
                      <a:pt x="2789" y="281"/>
                      <a:pt x="2787" y="283"/>
                    </a:cubicBezTo>
                    <a:cubicBezTo>
                      <a:pt x="2784" y="285"/>
                      <a:pt x="2788" y="285"/>
                      <a:pt x="2793" y="287"/>
                    </a:cubicBezTo>
                    <a:cubicBezTo>
                      <a:pt x="2798" y="289"/>
                      <a:pt x="2789" y="292"/>
                      <a:pt x="2783" y="289"/>
                    </a:cubicBezTo>
                    <a:cubicBezTo>
                      <a:pt x="2778" y="285"/>
                      <a:pt x="2773" y="288"/>
                      <a:pt x="2771" y="291"/>
                    </a:cubicBezTo>
                    <a:cubicBezTo>
                      <a:pt x="2770" y="294"/>
                      <a:pt x="2777" y="301"/>
                      <a:pt x="2786" y="303"/>
                    </a:cubicBezTo>
                    <a:cubicBezTo>
                      <a:pt x="2795" y="304"/>
                      <a:pt x="2792" y="307"/>
                      <a:pt x="2796" y="308"/>
                    </a:cubicBezTo>
                    <a:cubicBezTo>
                      <a:pt x="2801" y="310"/>
                      <a:pt x="2798" y="312"/>
                      <a:pt x="2795" y="312"/>
                    </a:cubicBezTo>
                    <a:cubicBezTo>
                      <a:pt x="2792" y="312"/>
                      <a:pt x="2786" y="307"/>
                      <a:pt x="2782" y="305"/>
                    </a:cubicBezTo>
                    <a:cubicBezTo>
                      <a:pt x="2777" y="303"/>
                      <a:pt x="2765" y="306"/>
                      <a:pt x="2763" y="303"/>
                    </a:cubicBezTo>
                    <a:cubicBezTo>
                      <a:pt x="2760" y="301"/>
                      <a:pt x="2764" y="298"/>
                      <a:pt x="2762" y="296"/>
                    </a:cubicBezTo>
                    <a:cubicBezTo>
                      <a:pt x="2760" y="294"/>
                      <a:pt x="2762" y="290"/>
                      <a:pt x="2765" y="285"/>
                    </a:cubicBezTo>
                    <a:cubicBezTo>
                      <a:pt x="2768" y="280"/>
                      <a:pt x="2764" y="272"/>
                      <a:pt x="2760" y="271"/>
                    </a:cubicBezTo>
                    <a:cubicBezTo>
                      <a:pt x="2755" y="270"/>
                      <a:pt x="2756" y="274"/>
                      <a:pt x="2757" y="275"/>
                    </a:cubicBezTo>
                    <a:cubicBezTo>
                      <a:pt x="2758" y="277"/>
                      <a:pt x="2757" y="283"/>
                      <a:pt x="2754" y="287"/>
                    </a:cubicBezTo>
                    <a:cubicBezTo>
                      <a:pt x="2751" y="291"/>
                      <a:pt x="2740" y="291"/>
                      <a:pt x="2740" y="294"/>
                    </a:cubicBezTo>
                    <a:cubicBezTo>
                      <a:pt x="2740" y="297"/>
                      <a:pt x="2734" y="299"/>
                      <a:pt x="2736" y="301"/>
                    </a:cubicBezTo>
                    <a:cubicBezTo>
                      <a:pt x="2738" y="303"/>
                      <a:pt x="2747" y="314"/>
                      <a:pt x="2749" y="317"/>
                    </a:cubicBezTo>
                    <a:cubicBezTo>
                      <a:pt x="2750" y="320"/>
                      <a:pt x="2741" y="330"/>
                      <a:pt x="2742" y="336"/>
                    </a:cubicBezTo>
                    <a:cubicBezTo>
                      <a:pt x="2744" y="342"/>
                      <a:pt x="2741" y="344"/>
                      <a:pt x="2743" y="347"/>
                    </a:cubicBezTo>
                    <a:cubicBezTo>
                      <a:pt x="2744" y="350"/>
                      <a:pt x="2749" y="347"/>
                      <a:pt x="2751" y="349"/>
                    </a:cubicBezTo>
                    <a:cubicBezTo>
                      <a:pt x="2754" y="350"/>
                      <a:pt x="2758" y="347"/>
                      <a:pt x="2764" y="346"/>
                    </a:cubicBezTo>
                    <a:cubicBezTo>
                      <a:pt x="2771" y="345"/>
                      <a:pt x="2782" y="351"/>
                      <a:pt x="2786" y="353"/>
                    </a:cubicBezTo>
                    <a:cubicBezTo>
                      <a:pt x="2790" y="355"/>
                      <a:pt x="2788" y="358"/>
                      <a:pt x="2790" y="362"/>
                    </a:cubicBezTo>
                    <a:cubicBezTo>
                      <a:pt x="2792" y="365"/>
                      <a:pt x="2785" y="365"/>
                      <a:pt x="2785" y="370"/>
                    </a:cubicBezTo>
                    <a:cubicBezTo>
                      <a:pt x="2785" y="375"/>
                      <a:pt x="2798" y="377"/>
                      <a:pt x="2798" y="379"/>
                    </a:cubicBezTo>
                    <a:cubicBezTo>
                      <a:pt x="2799" y="380"/>
                      <a:pt x="2789" y="379"/>
                      <a:pt x="2785" y="378"/>
                    </a:cubicBezTo>
                    <a:cubicBezTo>
                      <a:pt x="2782" y="376"/>
                      <a:pt x="2781" y="372"/>
                      <a:pt x="2780" y="371"/>
                    </a:cubicBezTo>
                    <a:cubicBezTo>
                      <a:pt x="2779" y="370"/>
                      <a:pt x="2783" y="366"/>
                      <a:pt x="2783" y="362"/>
                    </a:cubicBezTo>
                    <a:cubicBezTo>
                      <a:pt x="2783" y="359"/>
                      <a:pt x="2779" y="357"/>
                      <a:pt x="2777" y="355"/>
                    </a:cubicBezTo>
                    <a:cubicBezTo>
                      <a:pt x="2776" y="353"/>
                      <a:pt x="2773" y="350"/>
                      <a:pt x="2770" y="351"/>
                    </a:cubicBezTo>
                    <a:cubicBezTo>
                      <a:pt x="2767" y="351"/>
                      <a:pt x="2756" y="352"/>
                      <a:pt x="2753" y="355"/>
                    </a:cubicBezTo>
                    <a:cubicBezTo>
                      <a:pt x="2750" y="358"/>
                      <a:pt x="2753" y="367"/>
                      <a:pt x="2755" y="371"/>
                    </a:cubicBezTo>
                    <a:cubicBezTo>
                      <a:pt x="2757" y="375"/>
                      <a:pt x="2746" y="381"/>
                      <a:pt x="2746" y="384"/>
                    </a:cubicBezTo>
                    <a:cubicBezTo>
                      <a:pt x="2746" y="388"/>
                      <a:pt x="2742" y="389"/>
                      <a:pt x="2737" y="392"/>
                    </a:cubicBezTo>
                    <a:cubicBezTo>
                      <a:pt x="2732" y="394"/>
                      <a:pt x="2727" y="396"/>
                      <a:pt x="2727" y="401"/>
                    </a:cubicBezTo>
                    <a:cubicBezTo>
                      <a:pt x="2727" y="405"/>
                      <a:pt x="2720" y="403"/>
                      <a:pt x="2717" y="401"/>
                    </a:cubicBezTo>
                    <a:cubicBezTo>
                      <a:pt x="2713" y="399"/>
                      <a:pt x="2709" y="402"/>
                      <a:pt x="2704" y="402"/>
                    </a:cubicBezTo>
                    <a:cubicBezTo>
                      <a:pt x="2699" y="402"/>
                      <a:pt x="2699" y="397"/>
                      <a:pt x="2695" y="399"/>
                    </a:cubicBezTo>
                    <a:cubicBezTo>
                      <a:pt x="2691" y="400"/>
                      <a:pt x="2688" y="397"/>
                      <a:pt x="2689" y="394"/>
                    </a:cubicBezTo>
                    <a:cubicBezTo>
                      <a:pt x="2691" y="391"/>
                      <a:pt x="2695" y="393"/>
                      <a:pt x="2695" y="396"/>
                    </a:cubicBezTo>
                    <a:cubicBezTo>
                      <a:pt x="2696" y="398"/>
                      <a:pt x="2699" y="397"/>
                      <a:pt x="2702" y="395"/>
                    </a:cubicBezTo>
                    <a:cubicBezTo>
                      <a:pt x="2705" y="393"/>
                      <a:pt x="2704" y="397"/>
                      <a:pt x="2708" y="398"/>
                    </a:cubicBezTo>
                    <a:cubicBezTo>
                      <a:pt x="2713" y="398"/>
                      <a:pt x="2711" y="395"/>
                      <a:pt x="2714" y="395"/>
                    </a:cubicBezTo>
                    <a:cubicBezTo>
                      <a:pt x="2718" y="396"/>
                      <a:pt x="2718" y="395"/>
                      <a:pt x="2717" y="393"/>
                    </a:cubicBezTo>
                    <a:cubicBezTo>
                      <a:pt x="2716" y="391"/>
                      <a:pt x="2720" y="390"/>
                      <a:pt x="2722" y="389"/>
                    </a:cubicBezTo>
                    <a:cubicBezTo>
                      <a:pt x="2724" y="387"/>
                      <a:pt x="2723" y="384"/>
                      <a:pt x="2725" y="383"/>
                    </a:cubicBezTo>
                    <a:cubicBezTo>
                      <a:pt x="2728" y="381"/>
                      <a:pt x="2726" y="379"/>
                      <a:pt x="2728" y="379"/>
                    </a:cubicBezTo>
                    <a:cubicBezTo>
                      <a:pt x="2731" y="379"/>
                      <a:pt x="2732" y="375"/>
                      <a:pt x="2734" y="375"/>
                    </a:cubicBezTo>
                    <a:cubicBezTo>
                      <a:pt x="2736" y="375"/>
                      <a:pt x="2737" y="372"/>
                      <a:pt x="2736" y="370"/>
                    </a:cubicBezTo>
                    <a:cubicBezTo>
                      <a:pt x="2735" y="368"/>
                      <a:pt x="2737" y="363"/>
                      <a:pt x="2739" y="362"/>
                    </a:cubicBezTo>
                    <a:cubicBezTo>
                      <a:pt x="2741" y="362"/>
                      <a:pt x="2741" y="360"/>
                      <a:pt x="2739" y="358"/>
                    </a:cubicBezTo>
                    <a:cubicBezTo>
                      <a:pt x="2737" y="357"/>
                      <a:pt x="2730" y="352"/>
                      <a:pt x="2730" y="349"/>
                    </a:cubicBezTo>
                    <a:cubicBezTo>
                      <a:pt x="2731" y="345"/>
                      <a:pt x="2729" y="340"/>
                      <a:pt x="2730" y="337"/>
                    </a:cubicBezTo>
                    <a:cubicBezTo>
                      <a:pt x="2731" y="335"/>
                      <a:pt x="2730" y="329"/>
                      <a:pt x="2730" y="326"/>
                    </a:cubicBezTo>
                    <a:cubicBezTo>
                      <a:pt x="2730" y="323"/>
                      <a:pt x="2732" y="320"/>
                      <a:pt x="2733" y="315"/>
                    </a:cubicBezTo>
                    <a:cubicBezTo>
                      <a:pt x="2734" y="309"/>
                      <a:pt x="2727" y="303"/>
                      <a:pt x="2724" y="302"/>
                    </a:cubicBezTo>
                    <a:cubicBezTo>
                      <a:pt x="2720" y="300"/>
                      <a:pt x="2722" y="297"/>
                      <a:pt x="2727" y="293"/>
                    </a:cubicBezTo>
                    <a:cubicBezTo>
                      <a:pt x="2732" y="289"/>
                      <a:pt x="2732" y="277"/>
                      <a:pt x="2732" y="274"/>
                    </a:cubicBezTo>
                    <a:cubicBezTo>
                      <a:pt x="2732" y="271"/>
                      <a:pt x="2722" y="269"/>
                      <a:pt x="2718" y="269"/>
                    </a:cubicBezTo>
                    <a:cubicBezTo>
                      <a:pt x="2714" y="270"/>
                      <a:pt x="2700" y="269"/>
                      <a:pt x="2697" y="268"/>
                    </a:cubicBezTo>
                    <a:cubicBezTo>
                      <a:pt x="2693" y="268"/>
                      <a:pt x="2692" y="271"/>
                      <a:pt x="2690" y="275"/>
                    </a:cubicBezTo>
                    <a:cubicBezTo>
                      <a:pt x="2689" y="278"/>
                      <a:pt x="2685" y="283"/>
                      <a:pt x="2683" y="291"/>
                    </a:cubicBezTo>
                    <a:cubicBezTo>
                      <a:pt x="2681" y="298"/>
                      <a:pt x="2672" y="301"/>
                      <a:pt x="2668" y="302"/>
                    </a:cubicBezTo>
                    <a:cubicBezTo>
                      <a:pt x="2664" y="304"/>
                      <a:pt x="2661" y="309"/>
                      <a:pt x="2663" y="312"/>
                    </a:cubicBezTo>
                    <a:cubicBezTo>
                      <a:pt x="2665" y="315"/>
                      <a:pt x="2668" y="313"/>
                      <a:pt x="2669" y="314"/>
                    </a:cubicBezTo>
                    <a:cubicBezTo>
                      <a:pt x="2671" y="315"/>
                      <a:pt x="2669" y="322"/>
                      <a:pt x="2668" y="323"/>
                    </a:cubicBezTo>
                    <a:cubicBezTo>
                      <a:pt x="2667" y="324"/>
                      <a:pt x="2670" y="326"/>
                      <a:pt x="2667" y="328"/>
                    </a:cubicBezTo>
                    <a:cubicBezTo>
                      <a:pt x="2665" y="330"/>
                      <a:pt x="2662" y="334"/>
                      <a:pt x="2664" y="336"/>
                    </a:cubicBezTo>
                    <a:cubicBezTo>
                      <a:pt x="2665" y="338"/>
                      <a:pt x="2673" y="339"/>
                      <a:pt x="2677" y="341"/>
                    </a:cubicBezTo>
                    <a:cubicBezTo>
                      <a:pt x="2680" y="343"/>
                      <a:pt x="2679" y="346"/>
                      <a:pt x="2682" y="350"/>
                    </a:cubicBezTo>
                    <a:cubicBezTo>
                      <a:pt x="2684" y="353"/>
                      <a:pt x="2687" y="351"/>
                      <a:pt x="2689" y="353"/>
                    </a:cubicBezTo>
                    <a:cubicBezTo>
                      <a:pt x="2690" y="355"/>
                      <a:pt x="2684" y="364"/>
                      <a:pt x="2682" y="364"/>
                    </a:cubicBezTo>
                    <a:cubicBezTo>
                      <a:pt x="2679" y="365"/>
                      <a:pt x="2671" y="356"/>
                      <a:pt x="2668" y="354"/>
                    </a:cubicBezTo>
                    <a:cubicBezTo>
                      <a:pt x="2665" y="352"/>
                      <a:pt x="2655" y="348"/>
                      <a:pt x="2650" y="346"/>
                    </a:cubicBezTo>
                    <a:cubicBezTo>
                      <a:pt x="2645" y="343"/>
                      <a:pt x="2640" y="343"/>
                      <a:pt x="2635" y="340"/>
                    </a:cubicBezTo>
                    <a:cubicBezTo>
                      <a:pt x="2629" y="336"/>
                      <a:pt x="2624" y="334"/>
                      <a:pt x="2614" y="334"/>
                    </a:cubicBezTo>
                    <a:cubicBezTo>
                      <a:pt x="2604" y="334"/>
                      <a:pt x="2597" y="332"/>
                      <a:pt x="2593" y="332"/>
                    </a:cubicBezTo>
                    <a:cubicBezTo>
                      <a:pt x="2590" y="333"/>
                      <a:pt x="2591" y="329"/>
                      <a:pt x="2585" y="326"/>
                    </a:cubicBezTo>
                    <a:cubicBezTo>
                      <a:pt x="2579" y="323"/>
                      <a:pt x="2575" y="320"/>
                      <a:pt x="2571" y="322"/>
                    </a:cubicBezTo>
                    <a:cubicBezTo>
                      <a:pt x="2568" y="323"/>
                      <a:pt x="2569" y="330"/>
                      <a:pt x="2575" y="331"/>
                    </a:cubicBezTo>
                    <a:cubicBezTo>
                      <a:pt x="2580" y="332"/>
                      <a:pt x="2577" y="335"/>
                      <a:pt x="2583" y="334"/>
                    </a:cubicBezTo>
                    <a:cubicBezTo>
                      <a:pt x="2589" y="334"/>
                      <a:pt x="2590" y="336"/>
                      <a:pt x="2590" y="339"/>
                    </a:cubicBezTo>
                    <a:cubicBezTo>
                      <a:pt x="2590" y="343"/>
                      <a:pt x="2593" y="346"/>
                      <a:pt x="2595" y="349"/>
                    </a:cubicBezTo>
                    <a:cubicBezTo>
                      <a:pt x="2598" y="351"/>
                      <a:pt x="2596" y="355"/>
                      <a:pt x="2592" y="355"/>
                    </a:cubicBezTo>
                    <a:cubicBezTo>
                      <a:pt x="2587" y="355"/>
                      <a:pt x="2582" y="356"/>
                      <a:pt x="2584" y="359"/>
                    </a:cubicBezTo>
                    <a:cubicBezTo>
                      <a:pt x="2586" y="362"/>
                      <a:pt x="2583" y="363"/>
                      <a:pt x="2578" y="361"/>
                    </a:cubicBezTo>
                    <a:cubicBezTo>
                      <a:pt x="2574" y="359"/>
                      <a:pt x="2576" y="356"/>
                      <a:pt x="2578" y="354"/>
                    </a:cubicBezTo>
                    <a:cubicBezTo>
                      <a:pt x="2580" y="353"/>
                      <a:pt x="2574" y="350"/>
                      <a:pt x="2571" y="349"/>
                    </a:cubicBezTo>
                    <a:cubicBezTo>
                      <a:pt x="2569" y="348"/>
                      <a:pt x="2557" y="357"/>
                      <a:pt x="2554" y="358"/>
                    </a:cubicBezTo>
                    <a:cubicBezTo>
                      <a:pt x="2551" y="359"/>
                      <a:pt x="2543" y="356"/>
                      <a:pt x="2535" y="358"/>
                    </a:cubicBezTo>
                    <a:cubicBezTo>
                      <a:pt x="2527" y="360"/>
                      <a:pt x="2528" y="366"/>
                      <a:pt x="2525" y="366"/>
                    </a:cubicBezTo>
                    <a:cubicBezTo>
                      <a:pt x="2522" y="365"/>
                      <a:pt x="2513" y="366"/>
                      <a:pt x="2509" y="364"/>
                    </a:cubicBezTo>
                    <a:cubicBezTo>
                      <a:pt x="2506" y="362"/>
                      <a:pt x="2509" y="361"/>
                      <a:pt x="2512" y="361"/>
                    </a:cubicBezTo>
                    <a:cubicBezTo>
                      <a:pt x="2516" y="362"/>
                      <a:pt x="2517" y="360"/>
                      <a:pt x="2515" y="358"/>
                    </a:cubicBezTo>
                    <a:cubicBezTo>
                      <a:pt x="2513" y="356"/>
                      <a:pt x="2518" y="352"/>
                      <a:pt x="2517" y="350"/>
                    </a:cubicBezTo>
                    <a:cubicBezTo>
                      <a:pt x="2517" y="349"/>
                      <a:pt x="2504" y="353"/>
                      <a:pt x="2502" y="355"/>
                    </a:cubicBezTo>
                    <a:cubicBezTo>
                      <a:pt x="2500" y="357"/>
                      <a:pt x="2502" y="360"/>
                      <a:pt x="2500" y="361"/>
                    </a:cubicBezTo>
                    <a:cubicBezTo>
                      <a:pt x="2498" y="362"/>
                      <a:pt x="2498" y="359"/>
                      <a:pt x="2495" y="358"/>
                    </a:cubicBezTo>
                    <a:cubicBezTo>
                      <a:pt x="2492" y="357"/>
                      <a:pt x="2473" y="362"/>
                      <a:pt x="2469" y="366"/>
                    </a:cubicBezTo>
                    <a:cubicBezTo>
                      <a:pt x="2465" y="370"/>
                      <a:pt x="2458" y="370"/>
                      <a:pt x="2458" y="373"/>
                    </a:cubicBezTo>
                    <a:cubicBezTo>
                      <a:pt x="2458" y="375"/>
                      <a:pt x="2449" y="375"/>
                      <a:pt x="2446" y="376"/>
                    </a:cubicBezTo>
                    <a:cubicBezTo>
                      <a:pt x="2442" y="378"/>
                      <a:pt x="2445" y="385"/>
                      <a:pt x="2443" y="388"/>
                    </a:cubicBezTo>
                    <a:cubicBezTo>
                      <a:pt x="2442" y="392"/>
                      <a:pt x="2428" y="391"/>
                      <a:pt x="2424" y="391"/>
                    </a:cubicBezTo>
                    <a:cubicBezTo>
                      <a:pt x="2420" y="391"/>
                      <a:pt x="2419" y="383"/>
                      <a:pt x="2415" y="382"/>
                    </a:cubicBezTo>
                    <a:cubicBezTo>
                      <a:pt x="2412" y="382"/>
                      <a:pt x="2414" y="377"/>
                      <a:pt x="2415" y="375"/>
                    </a:cubicBezTo>
                    <a:cubicBezTo>
                      <a:pt x="2416" y="373"/>
                      <a:pt x="2419" y="375"/>
                      <a:pt x="2423" y="372"/>
                    </a:cubicBezTo>
                    <a:cubicBezTo>
                      <a:pt x="2427" y="369"/>
                      <a:pt x="2431" y="373"/>
                      <a:pt x="2433" y="372"/>
                    </a:cubicBezTo>
                    <a:cubicBezTo>
                      <a:pt x="2434" y="370"/>
                      <a:pt x="2426" y="365"/>
                      <a:pt x="2426" y="361"/>
                    </a:cubicBezTo>
                    <a:cubicBezTo>
                      <a:pt x="2425" y="357"/>
                      <a:pt x="2417" y="355"/>
                      <a:pt x="2412" y="357"/>
                    </a:cubicBezTo>
                    <a:cubicBezTo>
                      <a:pt x="2407" y="358"/>
                      <a:pt x="2401" y="357"/>
                      <a:pt x="2398" y="355"/>
                    </a:cubicBezTo>
                    <a:cubicBezTo>
                      <a:pt x="2394" y="354"/>
                      <a:pt x="2394" y="358"/>
                      <a:pt x="2400" y="360"/>
                    </a:cubicBezTo>
                    <a:cubicBezTo>
                      <a:pt x="2405" y="361"/>
                      <a:pt x="2402" y="365"/>
                      <a:pt x="2403" y="367"/>
                    </a:cubicBezTo>
                    <a:cubicBezTo>
                      <a:pt x="2404" y="370"/>
                      <a:pt x="2402" y="376"/>
                      <a:pt x="2399" y="380"/>
                    </a:cubicBezTo>
                    <a:cubicBezTo>
                      <a:pt x="2396" y="384"/>
                      <a:pt x="2398" y="384"/>
                      <a:pt x="2402" y="384"/>
                    </a:cubicBezTo>
                    <a:cubicBezTo>
                      <a:pt x="2407" y="384"/>
                      <a:pt x="2406" y="390"/>
                      <a:pt x="2406" y="394"/>
                    </a:cubicBezTo>
                    <a:cubicBezTo>
                      <a:pt x="2406" y="398"/>
                      <a:pt x="2403" y="399"/>
                      <a:pt x="2403" y="403"/>
                    </a:cubicBezTo>
                    <a:cubicBezTo>
                      <a:pt x="2403" y="406"/>
                      <a:pt x="2399" y="401"/>
                      <a:pt x="2398" y="402"/>
                    </a:cubicBezTo>
                    <a:cubicBezTo>
                      <a:pt x="2397" y="404"/>
                      <a:pt x="2395" y="402"/>
                      <a:pt x="2395" y="399"/>
                    </a:cubicBezTo>
                    <a:cubicBezTo>
                      <a:pt x="2394" y="396"/>
                      <a:pt x="2387" y="398"/>
                      <a:pt x="2383" y="397"/>
                    </a:cubicBezTo>
                    <a:cubicBezTo>
                      <a:pt x="2380" y="396"/>
                      <a:pt x="2378" y="398"/>
                      <a:pt x="2376" y="400"/>
                    </a:cubicBezTo>
                    <a:cubicBezTo>
                      <a:pt x="2374" y="403"/>
                      <a:pt x="2369" y="404"/>
                      <a:pt x="2366" y="405"/>
                    </a:cubicBezTo>
                    <a:cubicBezTo>
                      <a:pt x="2363" y="405"/>
                      <a:pt x="2358" y="411"/>
                      <a:pt x="2355" y="413"/>
                    </a:cubicBezTo>
                    <a:cubicBezTo>
                      <a:pt x="2352" y="415"/>
                      <a:pt x="2352" y="418"/>
                      <a:pt x="2356" y="422"/>
                    </a:cubicBezTo>
                    <a:cubicBezTo>
                      <a:pt x="2360" y="426"/>
                      <a:pt x="2361" y="429"/>
                      <a:pt x="2361" y="431"/>
                    </a:cubicBezTo>
                    <a:cubicBezTo>
                      <a:pt x="2360" y="433"/>
                      <a:pt x="2349" y="433"/>
                      <a:pt x="2347" y="430"/>
                    </a:cubicBezTo>
                    <a:cubicBezTo>
                      <a:pt x="2345" y="428"/>
                      <a:pt x="2338" y="427"/>
                      <a:pt x="2336" y="428"/>
                    </a:cubicBezTo>
                    <a:cubicBezTo>
                      <a:pt x="2333" y="428"/>
                      <a:pt x="2326" y="420"/>
                      <a:pt x="2323" y="420"/>
                    </a:cubicBezTo>
                    <a:cubicBezTo>
                      <a:pt x="2319" y="420"/>
                      <a:pt x="2317" y="424"/>
                      <a:pt x="2316" y="426"/>
                    </a:cubicBezTo>
                    <a:cubicBezTo>
                      <a:pt x="2315" y="429"/>
                      <a:pt x="2318" y="429"/>
                      <a:pt x="2319" y="433"/>
                    </a:cubicBezTo>
                    <a:cubicBezTo>
                      <a:pt x="2321" y="437"/>
                      <a:pt x="2327" y="437"/>
                      <a:pt x="2330" y="437"/>
                    </a:cubicBezTo>
                    <a:cubicBezTo>
                      <a:pt x="2333" y="437"/>
                      <a:pt x="2332" y="442"/>
                      <a:pt x="2331" y="444"/>
                    </a:cubicBezTo>
                    <a:cubicBezTo>
                      <a:pt x="2330" y="446"/>
                      <a:pt x="2324" y="447"/>
                      <a:pt x="2323" y="445"/>
                    </a:cubicBezTo>
                    <a:cubicBezTo>
                      <a:pt x="2321" y="443"/>
                      <a:pt x="2314" y="445"/>
                      <a:pt x="2314" y="442"/>
                    </a:cubicBezTo>
                    <a:cubicBezTo>
                      <a:pt x="2314" y="440"/>
                      <a:pt x="2309" y="436"/>
                      <a:pt x="2304" y="436"/>
                    </a:cubicBezTo>
                    <a:cubicBezTo>
                      <a:pt x="2298" y="437"/>
                      <a:pt x="2297" y="434"/>
                      <a:pt x="2298" y="430"/>
                    </a:cubicBezTo>
                    <a:cubicBezTo>
                      <a:pt x="2298" y="426"/>
                      <a:pt x="2295" y="424"/>
                      <a:pt x="2295" y="422"/>
                    </a:cubicBezTo>
                    <a:cubicBezTo>
                      <a:pt x="2295" y="420"/>
                      <a:pt x="2293" y="416"/>
                      <a:pt x="2295" y="414"/>
                    </a:cubicBezTo>
                    <a:cubicBezTo>
                      <a:pt x="2298" y="413"/>
                      <a:pt x="2296" y="410"/>
                      <a:pt x="2296" y="407"/>
                    </a:cubicBezTo>
                    <a:cubicBezTo>
                      <a:pt x="2296" y="405"/>
                      <a:pt x="2292" y="401"/>
                      <a:pt x="2288" y="401"/>
                    </a:cubicBezTo>
                    <a:cubicBezTo>
                      <a:pt x="2283" y="401"/>
                      <a:pt x="2284" y="397"/>
                      <a:pt x="2281" y="396"/>
                    </a:cubicBezTo>
                    <a:cubicBezTo>
                      <a:pt x="2277" y="395"/>
                      <a:pt x="2270" y="389"/>
                      <a:pt x="2270" y="387"/>
                    </a:cubicBezTo>
                    <a:cubicBezTo>
                      <a:pt x="2269" y="384"/>
                      <a:pt x="2264" y="384"/>
                      <a:pt x="2266" y="383"/>
                    </a:cubicBezTo>
                    <a:cubicBezTo>
                      <a:pt x="2268" y="382"/>
                      <a:pt x="2272" y="383"/>
                      <a:pt x="2275" y="386"/>
                    </a:cubicBezTo>
                    <a:cubicBezTo>
                      <a:pt x="2278" y="389"/>
                      <a:pt x="2283" y="392"/>
                      <a:pt x="2290" y="393"/>
                    </a:cubicBezTo>
                    <a:cubicBezTo>
                      <a:pt x="2298" y="394"/>
                      <a:pt x="2301" y="398"/>
                      <a:pt x="2310" y="399"/>
                    </a:cubicBezTo>
                    <a:cubicBezTo>
                      <a:pt x="2319" y="401"/>
                      <a:pt x="2324" y="402"/>
                      <a:pt x="2336" y="404"/>
                    </a:cubicBezTo>
                    <a:cubicBezTo>
                      <a:pt x="2349" y="405"/>
                      <a:pt x="2366" y="393"/>
                      <a:pt x="2369" y="389"/>
                    </a:cubicBezTo>
                    <a:cubicBezTo>
                      <a:pt x="2373" y="386"/>
                      <a:pt x="2368" y="379"/>
                      <a:pt x="2368" y="376"/>
                    </a:cubicBezTo>
                    <a:cubicBezTo>
                      <a:pt x="2368" y="373"/>
                      <a:pt x="2362" y="373"/>
                      <a:pt x="2362" y="371"/>
                    </a:cubicBezTo>
                    <a:cubicBezTo>
                      <a:pt x="2361" y="369"/>
                      <a:pt x="2357" y="365"/>
                      <a:pt x="2352" y="365"/>
                    </a:cubicBezTo>
                    <a:cubicBezTo>
                      <a:pt x="2347" y="365"/>
                      <a:pt x="2347" y="360"/>
                      <a:pt x="2343" y="360"/>
                    </a:cubicBezTo>
                    <a:cubicBezTo>
                      <a:pt x="2339" y="360"/>
                      <a:pt x="2336" y="358"/>
                      <a:pt x="2326" y="352"/>
                    </a:cubicBezTo>
                    <a:cubicBezTo>
                      <a:pt x="2316" y="345"/>
                      <a:pt x="2303" y="340"/>
                      <a:pt x="2300" y="341"/>
                    </a:cubicBezTo>
                    <a:cubicBezTo>
                      <a:pt x="2298" y="343"/>
                      <a:pt x="2296" y="343"/>
                      <a:pt x="2294" y="341"/>
                    </a:cubicBezTo>
                    <a:cubicBezTo>
                      <a:pt x="2293" y="338"/>
                      <a:pt x="2289" y="339"/>
                      <a:pt x="2286" y="341"/>
                    </a:cubicBezTo>
                    <a:cubicBezTo>
                      <a:pt x="2283" y="343"/>
                      <a:pt x="2281" y="339"/>
                      <a:pt x="2276" y="340"/>
                    </a:cubicBezTo>
                    <a:cubicBezTo>
                      <a:pt x="2271" y="341"/>
                      <a:pt x="2268" y="338"/>
                      <a:pt x="2269" y="336"/>
                    </a:cubicBezTo>
                    <a:cubicBezTo>
                      <a:pt x="2271" y="335"/>
                      <a:pt x="2278" y="336"/>
                      <a:pt x="2278" y="334"/>
                    </a:cubicBezTo>
                    <a:cubicBezTo>
                      <a:pt x="2277" y="331"/>
                      <a:pt x="2275" y="334"/>
                      <a:pt x="2270" y="331"/>
                    </a:cubicBezTo>
                    <a:cubicBezTo>
                      <a:pt x="2266" y="328"/>
                      <a:pt x="2263" y="330"/>
                      <a:pt x="2262" y="332"/>
                    </a:cubicBezTo>
                    <a:cubicBezTo>
                      <a:pt x="2261" y="335"/>
                      <a:pt x="2258" y="334"/>
                      <a:pt x="2255" y="332"/>
                    </a:cubicBezTo>
                    <a:cubicBezTo>
                      <a:pt x="2253" y="330"/>
                      <a:pt x="2247" y="329"/>
                      <a:pt x="2246" y="332"/>
                    </a:cubicBezTo>
                    <a:cubicBezTo>
                      <a:pt x="2246" y="334"/>
                      <a:pt x="2241" y="334"/>
                      <a:pt x="2241" y="331"/>
                    </a:cubicBezTo>
                    <a:cubicBezTo>
                      <a:pt x="2241" y="329"/>
                      <a:pt x="2234" y="327"/>
                      <a:pt x="2234" y="325"/>
                    </a:cubicBezTo>
                    <a:cubicBezTo>
                      <a:pt x="2234" y="324"/>
                      <a:pt x="2237" y="324"/>
                      <a:pt x="2240" y="326"/>
                    </a:cubicBezTo>
                    <a:cubicBezTo>
                      <a:pt x="2242" y="327"/>
                      <a:pt x="2244" y="326"/>
                      <a:pt x="2247" y="324"/>
                    </a:cubicBezTo>
                    <a:cubicBezTo>
                      <a:pt x="2250" y="321"/>
                      <a:pt x="2254" y="323"/>
                      <a:pt x="2255" y="321"/>
                    </a:cubicBezTo>
                    <a:cubicBezTo>
                      <a:pt x="2255" y="318"/>
                      <a:pt x="2250" y="316"/>
                      <a:pt x="2249" y="315"/>
                    </a:cubicBezTo>
                    <a:cubicBezTo>
                      <a:pt x="2248" y="313"/>
                      <a:pt x="2244" y="311"/>
                      <a:pt x="2240" y="312"/>
                    </a:cubicBezTo>
                    <a:cubicBezTo>
                      <a:pt x="2237" y="313"/>
                      <a:pt x="2237" y="311"/>
                      <a:pt x="2234" y="309"/>
                    </a:cubicBezTo>
                    <a:cubicBezTo>
                      <a:pt x="2232" y="307"/>
                      <a:pt x="2226" y="311"/>
                      <a:pt x="2226" y="315"/>
                    </a:cubicBezTo>
                    <a:cubicBezTo>
                      <a:pt x="2226" y="320"/>
                      <a:pt x="2221" y="319"/>
                      <a:pt x="2223" y="316"/>
                    </a:cubicBezTo>
                    <a:cubicBezTo>
                      <a:pt x="2224" y="314"/>
                      <a:pt x="2221" y="311"/>
                      <a:pt x="2224" y="310"/>
                    </a:cubicBezTo>
                    <a:cubicBezTo>
                      <a:pt x="2228" y="309"/>
                      <a:pt x="2226" y="304"/>
                      <a:pt x="2220" y="304"/>
                    </a:cubicBezTo>
                    <a:cubicBezTo>
                      <a:pt x="2213" y="303"/>
                      <a:pt x="2211" y="308"/>
                      <a:pt x="2213" y="310"/>
                    </a:cubicBezTo>
                    <a:cubicBezTo>
                      <a:pt x="2214" y="312"/>
                      <a:pt x="2208" y="319"/>
                      <a:pt x="2206" y="319"/>
                    </a:cubicBezTo>
                    <a:cubicBezTo>
                      <a:pt x="2203" y="319"/>
                      <a:pt x="2206" y="313"/>
                      <a:pt x="2206" y="309"/>
                    </a:cubicBezTo>
                    <a:cubicBezTo>
                      <a:pt x="2206" y="306"/>
                      <a:pt x="2204" y="308"/>
                      <a:pt x="2199" y="313"/>
                    </a:cubicBezTo>
                    <a:cubicBezTo>
                      <a:pt x="2194" y="318"/>
                      <a:pt x="2191" y="323"/>
                      <a:pt x="2188" y="324"/>
                    </a:cubicBezTo>
                    <a:cubicBezTo>
                      <a:pt x="2185" y="324"/>
                      <a:pt x="2186" y="319"/>
                      <a:pt x="2190" y="317"/>
                    </a:cubicBezTo>
                    <a:cubicBezTo>
                      <a:pt x="2194" y="314"/>
                      <a:pt x="2195" y="308"/>
                      <a:pt x="2197" y="308"/>
                    </a:cubicBezTo>
                    <a:cubicBezTo>
                      <a:pt x="2200" y="308"/>
                      <a:pt x="2200" y="305"/>
                      <a:pt x="2196" y="304"/>
                    </a:cubicBezTo>
                    <a:cubicBezTo>
                      <a:pt x="2192" y="303"/>
                      <a:pt x="2191" y="307"/>
                      <a:pt x="2190" y="309"/>
                    </a:cubicBezTo>
                    <a:cubicBezTo>
                      <a:pt x="2189" y="310"/>
                      <a:pt x="2182" y="306"/>
                      <a:pt x="2182" y="308"/>
                    </a:cubicBezTo>
                    <a:cubicBezTo>
                      <a:pt x="2182" y="309"/>
                      <a:pt x="2178" y="309"/>
                      <a:pt x="2180" y="312"/>
                    </a:cubicBezTo>
                    <a:cubicBezTo>
                      <a:pt x="2182" y="314"/>
                      <a:pt x="2179" y="317"/>
                      <a:pt x="2177" y="314"/>
                    </a:cubicBezTo>
                    <a:cubicBezTo>
                      <a:pt x="2176" y="311"/>
                      <a:pt x="2172" y="313"/>
                      <a:pt x="2170" y="316"/>
                    </a:cubicBezTo>
                    <a:cubicBezTo>
                      <a:pt x="2168" y="320"/>
                      <a:pt x="2165" y="319"/>
                      <a:pt x="2167" y="321"/>
                    </a:cubicBezTo>
                    <a:cubicBezTo>
                      <a:pt x="2169" y="322"/>
                      <a:pt x="2169" y="326"/>
                      <a:pt x="2166" y="327"/>
                    </a:cubicBezTo>
                    <a:cubicBezTo>
                      <a:pt x="2163" y="328"/>
                      <a:pt x="2164" y="319"/>
                      <a:pt x="2162" y="320"/>
                    </a:cubicBezTo>
                    <a:cubicBezTo>
                      <a:pt x="2159" y="321"/>
                      <a:pt x="2161" y="315"/>
                      <a:pt x="2164" y="315"/>
                    </a:cubicBezTo>
                    <a:cubicBezTo>
                      <a:pt x="2167" y="315"/>
                      <a:pt x="2170" y="311"/>
                      <a:pt x="2170" y="310"/>
                    </a:cubicBezTo>
                    <a:cubicBezTo>
                      <a:pt x="2169" y="308"/>
                      <a:pt x="2166" y="308"/>
                      <a:pt x="2166" y="311"/>
                    </a:cubicBezTo>
                    <a:cubicBezTo>
                      <a:pt x="2166" y="313"/>
                      <a:pt x="2161" y="313"/>
                      <a:pt x="2157" y="312"/>
                    </a:cubicBezTo>
                    <a:cubicBezTo>
                      <a:pt x="2153" y="312"/>
                      <a:pt x="2153" y="317"/>
                      <a:pt x="2157" y="320"/>
                    </a:cubicBezTo>
                    <a:cubicBezTo>
                      <a:pt x="2162" y="323"/>
                      <a:pt x="2157" y="324"/>
                      <a:pt x="2154" y="322"/>
                    </a:cubicBezTo>
                    <a:cubicBezTo>
                      <a:pt x="2152" y="320"/>
                      <a:pt x="2148" y="321"/>
                      <a:pt x="2146" y="322"/>
                    </a:cubicBezTo>
                    <a:cubicBezTo>
                      <a:pt x="2143" y="324"/>
                      <a:pt x="2152" y="327"/>
                      <a:pt x="2152" y="328"/>
                    </a:cubicBezTo>
                    <a:cubicBezTo>
                      <a:pt x="2152" y="330"/>
                      <a:pt x="2148" y="326"/>
                      <a:pt x="2147" y="327"/>
                    </a:cubicBezTo>
                    <a:cubicBezTo>
                      <a:pt x="2146" y="329"/>
                      <a:pt x="2141" y="327"/>
                      <a:pt x="2141" y="324"/>
                    </a:cubicBezTo>
                    <a:cubicBezTo>
                      <a:pt x="2140" y="321"/>
                      <a:pt x="2133" y="325"/>
                      <a:pt x="2137" y="326"/>
                    </a:cubicBezTo>
                    <a:cubicBezTo>
                      <a:pt x="2141" y="327"/>
                      <a:pt x="2140" y="330"/>
                      <a:pt x="2140" y="333"/>
                    </a:cubicBezTo>
                    <a:cubicBezTo>
                      <a:pt x="2140" y="337"/>
                      <a:pt x="2135" y="334"/>
                      <a:pt x="2136" y="331"/>
                    </a:cubicBezTo>
                    <a:cubicBezTo>
                      <a:pt x="2137" y="328"/>
                      <a:pt x="2133" y="328"/>
                      <a:pt x="2130" y="330"/>
                    </a:cubicBezTo>
                    <a:cubicBezTo>
                      <a:pt x="2126" y="332"/>
                      <a:pt x="2130" y="327"/>
                      <a:pt x="2129" y="324"/>
                    </a:cubicBezTo>
                    <a:cubicBezTo>
                      <a:pt x="2127" y="321"/>
                      <a:pt x="2124" y="324"/>
                      <a:pt x="2121" y="325"/>
                    </a:cubicBezTo>
                    <a:cubicBezTo>
                      <a:pt x="2117" y="325"/>
                      <a:pt x="2116" y="325"/>
                      <a:pt x="2118" y="328"/>
                    </a:cubicBezTo>
                    <a:cubicBezTo>
                      <a:pt x="2120" y="330"/>
                      <a:pt x="2120" y="333"/>
                      <a:pt x="2117" y="333"/>
                    </a:cubicBezTo>
                    <a:cubicBezTo>
                      <a:pt x="2114" y="332"/>
                      <a:pt x="2113" y="333"/>
                      <a:pt x="2113" y="336"/>
                    </a:cubicBezTo>
                    <a:cubicBezTo>
                      <a:pt x="2113" y="338"/>
                      <a:pt x="2109" y="338"/>
                      <a:pt x="2109" y="336"/>
                    </a:cubicBezTo>
                    <a:cubicBezTo>
                      <a:pt x="2109" y="334"/>
                      <a:pt x="2103" y="334"/>
                      <a:pt x="2101" y="337"/>
                    </a:cubicBezTo>
                    <a:cubicBezTo>
                      <a:pt x="2100" y="340"/>
                      <a:pt x="2095" y="342"/>
                      <a:pt x="2096" y="345"/>
                    </a:cubicBezTo>
                    <a:cubicBezTo>
                      <a:pt x="2096" y="348"/>
                      <a:pt x="2100" y="343"/>
                      <a:pt x="2103" y="344"/>
                    </a:cubicBezTo>
                    <a:cubicBezTo>
                      <a:pt x="2106" y="345"/>
                      <a:pt x="2103" y="347"/>
                      <a:pt x="2104" y="348"/>
                    </a:cubicBezTo>
                    <a:cubicBezTo>
                      <a:pt x="2106" y="350"/>
                      <a:pt x="2106" y="353"/>
                      <a:pt x="2103" y="351"/>
                    </a:cubicBezTo>
                    <a:cubicBezTo>
                      <a:pt x="2101" y="349"/>
                      <a:pt x="2098" y="348"/>
                      <a:pt x="2097" y="352"/>
                    </a:cubicBezTo>
                    <a:cubicBezTo>
                      <a:pt x="2097" y="355"/>
                      <a:pt x="2094" y="351"/>
                      <a:pt x="2092" y="349"/>
                    </a:cubicBezTo>
                    <a:cubicBezTo>
                      <a:pt x="2090" y="346"/>
                      <a:pt x="2088" y="354"/>
                      <a:pt x="2086" y="352"/>
                    </a:cubicBezTo>
                    <a:cubicBezTo>
                      <a:pt x="2084" y="350"/>
                      <a:pt x="2091" y="345"/>
                      <a:pt x="2089" y="343"/>
                    </a:cubicBezTo>
                    <a:cubicBezTo>
                      <a:pt x="2087" y="340"/>
                      <a:pt x="2086" y="344"/>
                      <a:pt x="2082" y="348"/>
                    </a:cubicBezTo>
                    <a:cubicBezTo>
                      <a:pt x="2078" y="352"/>
                      <a:pt x="2073" y="352"/>
                      <a:pt x="2075" y="353"/>
                    </a:cubicBezTo>
                    <a:cubicBezTo>
                      <a:pt x="2077" y="355"/>
                      <a:pt x="2071" y="356"/>
                      <a:pt x="2070" y="359"/>
                    </a:cubicBezTo>
                    <a:cubicBezTo>
                      <a:pt x="2069" y="363"/>
                      <a:pt x="2061" y="364"/>
                      <a:pt x="2056" y="367"/>
                    </a:cubicBezTo>
                    <a:cubicBezTo>
                      <a:pt x="2051" y="370"/>
                      <a:pt x="2057" y="371"/>
                      <a:pt x="2060" y="367"/>
                    </a:cubicBezTo>
                    <a:cubicBezTo>
                      <a:pt x="2063" y="364"/>
                      <a:pt x="2064" y="366"/>
                      <a:pt x="2069" y="363"/>
                    </a:cubicBezTo>
                    <a:cubicBezTo>
                      <a:pt x="2073" y="360"/>
                      <a:pt x="2078" y="358"/>
                      <a:pt x="2080" y="359"/>
                    </a:cubicBezTo>
                    <a:cubicBezTo>
                      <a:pt x="2081" y="360"/>
                      <a:pt x="2084" y="361"/>
                      <a:pt x="2086" y="358"/>
                    </a:cubicBezTo>
                    <a:cubicBezTo>
                      <a:pt x="2088" y="355"/>
                      <a:pt x="2091" y="356"/>
                      <a:pt x="2093" y="358"/>
                    </a:cubicBezTo>
                    <a:cubicBezTo>
                      <a:pt x="2095" y="360"/>
                      <a:pt x="2090" y="361"/>
                      <a:pt x="2092" y="364"/>
                    </a:cubicBezTo>
                    <a:cubicBezTo>
                      <a:pt x="2095" y="366"/>
                      <a:pt x="2089" y="368"/>
                      <a:pt x="2089" y="366"/>
                    </a:cubicBezTo>
                    <a:cubicBezTo>
                      <a:pt x="2089" y="363"/>
                      <a:pt x="2086" y="361"/>
                      <a:pt x="2085" y="363"/>
                    </a:cubicBezTo>
                    <a:cubicBezTo>
                      <a:pt x="2083" y="366"/>
                      <a:pt x="2081" y="368"/>
                      <a:pt x="2079" y="368"/>
                    </a:cubicBezTo>
                    <a:cubicBezTo>
                      <a:pt x="2077" y="368"/>
                      <a:pt x="2075" y="372"/>
                      <a:pt x="2075" y="376"/>
                    </a:cubicBezTo>
                    <a:cubicBezTo>
                      <a:pt x="2075" y="380"/>
                      <a:pt x="2071" y="376"/>
                      <a:pt x="2071" y="380"/>
                    </a:cubicBezTo>
                    <a:cubicBezTo>
                      <a:pt x="2070" y="383"/>
                      <a:pt x="2065" y="389"/>
                      <a:pt x="2060" y="394"/>
                    </a:cubicBezTo>
                    <a:cubicBezTo>
                      <a:pt x="2056" y="398"/>
                      <a:pt x="2060" y="399"/>
                      <a:pt x="2058" y="402"/>
                    </a:cubicBezTo>
                    <a:cubicBezTo>
                      <a:pt x="2057" y="405"/>
                      <a:pt x="2051" y="403"/>
                      <a:pt x="2050" y="404"/>
                    </a:cubicBezTo>
                    <a:cubicBezTo>
                      <a:pt x="2048" y="405"/>
                      <a:pt x="2051" y="412"/>
                      <a:pt x="2048" y="414"/>
                    </a:cubicBezTo>
                    <a:cubicBezTo>
                      <a:pt x="2046" y="416"/>
                      <a:pt x="2048" y="419"/>
                      <a:pt x="2048" y="422"/>
                    </a:cubicBezTo>
                    <a:cubicBezTo>
                      <a:pt x="2048" y="424"/>
                      <a:pt x="2042" y="420"/>
                      <a:pt x="2041" y="423"/>
                    </a:cubicBezTo>
                    <a:cubicBezTo>
                      <a:pt x="2041" y="425"/>
                      <a:pt x="2035" y="425"/>
                      <a:pt x="2033" y="425"/>
                    </a:cubicBezTo>
                    <a:cubicBezTo>
                      <a:pt x="2032" y="426"/>
                      <a:pt x="2037" y="430"/>
                      <a:pt x="2040" y="432"/>
                    </a:cubicBezTo>
                    <a:cubicBezTo>
                      <a:pt x="2043" y="435"/>
                      <a:pt x="2037" y="436"/>
                      <a:pt x="2036" y="434"/>
                    </a:cubicBezTo>
                    <a:cubicBezTo>
                      <a:pt x="2035" y="431"/>
                      <a:pt x="2031" y="435"/>
                      <a:pt x="2026" y="438"/>
                    </a:cubicBezTo>
                    <a:cubicBezTo>
                      <a:pt x="2021" y="440"/>
                      <a:pt x="2023" y="445"/>
                      <a:pt x="2019" y="445"/>
                    </a:cubicBezTo>
                    <a:cubicBezTo>
                      <a:pt x="2015" y="445"/>
                      <a:pt x="2016" y="451"/>
                      <a:pt x="2014" y="453"/>
                    </a:cubicBezTo>
                    <a:cubicBezTo>
                      <a:pt x="2011" y="455"/>
                      <a:pt x="2012" y="449"/>
                      <a:pt x="2007" y="449"/>
                    </a:cubicBezTo>
                    <a:cubicBezTo>
                      <a:pt x="2003" y="448"/>
                      <a:pt x="2004" y="451"/>
                      <a:pt x="2006" y="455"/>
                    </a:cubicBezTo>
                    <a:cubicBezTo>
                      <a:pt x="2009" y="458"/>
                      <a:pt x="2002" y="456"/>
                      <a:pt x="2000" y="459"/>
                    </a:cubicBezTo>
                    <a:cubicBezTo>
                      <a:pt x="1998" y="462"/>
                      <a:pt x="1991" y="460"/>
                      <a:pt x="1989" y="463"/>
                    </a:cubicBezTo>
                    <a:cubicBezTo>
                      <a:pt x="1987" y="465"/>
                      <a:pt x="1994" y="465"/>
                      <a:pt x="1995" y="467"/>
                    </a:cubicBezTo>
                    <a:cubicBezTo>
                      <a:pt x="1996" y="469"/>
                      <a:pt x="1989" y="468"/>
                      <a:pt x="1985" y="467"/>
                    </a:cubicBezTo>
                    <a:cubicBezTo>
                      <a:pt x="1982" y="467"/>
                      <a:pt x="1983" y="472"/>
                      <a:pt x="1979" y="471"/>
                    </a:cubicBezTo>
                    <a:cubicBezTo>
                      <a:pt x="1976" y="471"/>
                      <a:pt x="1972" y="474"/>
                      <a:pt x="1974" y="477"/>
                    </a:cubicBezTo>
                    <a:cubicBezTo>
                      <a:pt x="1977" y="479"/>
                      <a:pt x="1972" y="479"/>
                      <a:pt x="1970" y="478"/>
                    </a:cubicBezTo>
                    <a:cubicBezTo>
                      <a:pt x="1968" y="476"/>
                      <a:pt x="1966" y="480"/>
                      <a:pt x="1965" y="483"/>
                    </a:cubicBezTo>
                    <a:cubicBezTo>
                      <a:pt x="1964" y="486"/>
                      <a:pt x="1969" y="487"/>
                      <a:pt x="1969" y="488"/>
                    </a:cubicBezTo>
                    <a:cubicBezTo>
                      <a:pt x="1969" y="490"/>
                      <a:pt x="1965" y="492"/>
                      <a:pt x="1968" y="493"/>
                    </a:cubicBezTo>
                    <a:cubicBezTo>
                      <a:pt x="1971" y="493"/>
                      <a:pt x="1969" y="496"/>
                      <a:pt x="1967" y="497"/>
                    </a:cubicBezTo>
                    <a:cubicBezTo>
                      <a:pt x="1965" y="498"/>
                      <a:pt x="1965" y="500"/>
                      <a:pt x="1967" y="502"/>
                    </a:cubicBezTo>
                    <a:cubicBezTo>
                      <a:pt x="1969" y="505"/>
                      <a:pt x="1963" y="505"/>
                      <a:pt x="1966" y="509"/>
                    </a:cubicBezTo>
                    <a:cubicBezTo>
                      <a:pt x="1969" y="513"/>
                      <a:pt x="1971" y="508"/>
                      <a:pt x="1972" y="511"/>
                    </a:cubicBezTo>
                    <a:cubicBezTo>
                      <a:pt x="1973" y="514"/>
                      <a:pt x="1976" y="511"/>
                      <a:pt x="1980" y="508"/>
                    </a:cubicBezTo>
                    <a:cubicBezTo>
                      <a:pt x="1983" y="504"/>
                      <a:pt x="1985" y="511"/>
                      <a:pt x="1982" y="511"/>
                    </a:cubicBezTo>
                    <a:cubicBezTo>
                      <a:pt x="1979" y="511"/>
                      <a:pt x="1975" y="513"/>
                      <a:pt x="1976" y="516"/>
                    </a:cubicBezTo>
                    <a:cubicBezTo>
                      <a:pt x="1977" y="519"/>
                      <a:pt x="1971" y="518"/>
                      <a:pt x="1971" y="515"/>
                    </a:cubicBezTo>
                    <a:cubicBezTo>
                      <a:pt x="1972" y="511"/>
                      <a:pt x="1965" y="515"/>
                      <a:pt x="1968" y="518"/>
                    </a:cubicBezTo>
                    <a:cubicBezTo>
                      <a:pt x="1970" y="521"/>
                      <a:pt x="1967" y="522"/>
                      <a:pt x="1967" y="525"/>
                    </a:cubicBezTo>
                    <a:cubicBezTo>
                      <a:pt x="1967" y="527"/>
                      <a:pt x="1971" y="527"/>
                      <a:pt x="1973" y="524"/>
                    </a:cubicBezTo>
                    <a:cubicBezTo>
                      <a:pt x="1975" y="521"/>
                      <a:pt x="1978" y="522"/>
                      <a:pt x="1979" y="525"/>
                    </a:cubicBezTo>
                    <a:cubicBezTo>
                      <a:pt x="1980" y="527"/>
                      <a:pt x="1976" y="525"/>
                      <a:pt x="1976" y="529"/>
                    </a:cubicBezTo>
                    <a:cubicBezTo>
                      <a:pt x="1976" y="533"/>
                      <a:pt x="1974" y="530"/>
                      <a:pt x="1972" y="533"/>
                    </a:cubicBezTo>
                    <a:cubicBezTo>
                      <a:pt x="1969" y="536"/>
                      <a:pt x="1980" y="541"/>
                      <a:pt x="1983" y="542"/>
                    </a:cubicBezTo>
                    <a:cubicBezTo>
                      <a:pt x="1987" y="543"/>
                      <a:pt x="1990" y="546"/>
                      <a:pt x="1997" y="545"/>
                    </a:cubicBezTo>
                    <a:cubicBezTo>
                      <a:pt x="2003" y="544"/>
                      <a:pt x="2016" y="532"/>
                      <a:pt x="2018" y="530"/>
                    </a:cubicBezTo>
                    <a:cubicBezTo>
                      <a:pt x="2019" y="528"/>
                      <a:pt x="2023" y="530"/>
                      <a:pt x="2025" y="528"/>
                    </a:cubicBezTo>
                    <a:cubicBezTo>
                      <a:pt x="2028" y="526"/>
                      <a:pt x="2026" y="521"/>
                      <a:pt x="2028" y="520"/>
                    </a:cubicBezTo>
                    <a:cubicBezTo>
                      <a:pt x="2030" y="519"/>
                      <a:pt x="2031" y="526"/>
                      <a:pt x="2033" y="526"/>
                    </a:cubicBezTo>
                    <a:cubicBezTo>
                      <a:pt x="2034" y="527"/>
                      <a:pt x="2036" y="528"/>
                      <a:pt x="2035" y="532"/>
                    </a:cubicBezTo>
                    <a:cubicBezTo>
                      <a:pt x="2035" y="537"/>
                      <a:pt x="2037" y="541"/>
                      <a:pt x="2040" y="544"/>
                    </a:cubicBezTo>
                    <a:cubicBezTo>
                      <a:pt x="2044" y="547"/>
                      <a:pt x="2041" y="551"/>
                      <a:pt x="2044" y="555"/>
                    </a:cubicBezTo>
                    <a:cubicBezTo>
                      <a:pt x="2048" y="560"/>
                      <a:pt x="2047" y="563"/>
                      <a:pt x="2050" y="566"/>
                    </a:cubicBezTo>
                    <a:cubicBezTo>
                      <a:pt x="2054" y="569"/>
                      <a:pt x="2054" y="570"/>
                      <a:pt x="2052" y="574"/>
                    </a:cubicBezTo>
                    <a:cubicBezTo>
                      <a:pt x="2051" y="578"/>
                      <a:pt x="2055" y="577"/>
                      <a:pt x="2056" y="579"/>
                    </a:cubicBezTo>
                    <a:cubicBezTo>
                      <a:pt x="2056" y="582"/>
                      <a:pt x="2055" y="586"/>
                      <a:pt x="2056" y="589"/>
                    </a:cubicBezTo>
                    <a:cubicBezTo>
                      <a:pt x="2057" y="591"/>
                      <a:pt x="2059" y="589"/>
                      <a:pt x="2065" y="589"/>
                    </a:cubicBezTo>
                    <a:cubicBezTo>
                      <a:pt x="2070" y="588"/>
                      <a:pt x="2069" y="585"/>
                      <a:pt x="2069" y="582"/>
                    </a:cubicBezTo>
                    <a:cubicBezTo>
                      <a:pt x="2069" y="579"/>
                      <a:pt x="2072" y="580"/>
                      <a:pt x="2072" y="578"/>
                    </a:cubicBezTo>
                    <a:cubicBezTo>
                      <a:pt x="2073" y="576"/>
                      <a:pt x="2078" y="576"/>
                      <a:pt x="2082" y="577"/>
                    </a:cubicBezTo>
                    <a:cubicBezTo>
                      <a:pt x="2085" y="579"/>
                      <a:pt x="2087" y="576"/>
                      <a:pt x="2088" y="572"/>
                    </a:cubicBezTo>
                    <a:cubicBezTo>
                      <a:pt x="2089" y="568"/>
                      <a:pt x="2091" y="573"/>
                      <a:pt x="2092" y="574"/>
                    </a:cubicBezTo>
                    <a:cubicBezTo>
                      <a:pt x="2093" y="575"/>
                      <a:pt x="2097" y="568"/>
                      <a:pt x="2098" y="563"/>
                    </a:cubicBezTo>
                    <a:cubicBezTo>
                      <a:pt x="2100" y="559"/>
                      <a:pt x="2098" y="560"/>
                      <a:pt x="2094" y="564"/>
                    </a:cubicBezTo>
                    <a:cubicBezTo>
                      <a:pt x="2091" y="568"/>
                      <a:pt x="2093" y="560"/>
                      <a:pt x="2094" y="556"/>
                    </a:cubicBezTo>
                    <a:cubicBezTo>
                      <a:pt x="2096" y="553"/>
                      <a:pt x="2096" y="542"/>
                      <a:pt x="2096" y="540"/>
                    </a:cubicBezTo>
                    <a:cubicBezTo>
                      <a:pt x="2097" y="538"/>
                      <a:pt x="2098" y="534"/>
                      <a:pt x="2102" y="533"/>
                    </a:cubicBezTo>
                    <a:cubicBezTo>
                      <a:pt x="2107" y="532"/>
                      <a:pt x="2114" y="526"/>
                      <a:pt x="2113" y="524"/>
                    </a:cubicBezTo>
                    <a:cubicBezTo>
                      <a:pt x="2112" y="521"/>
                      <a:pt x="2119" y="517"/>
                      <a:pt x="2119" y="515"/>
                    </a:cubicBezTo>
                    <a:cubicBezTo>
                      <a:pt x="2119" y="512"/>
                      <a:pt x="2111" y="504"/>
                      <a:pt x="2109" y="503"/>
                    </a:cubicBezTo>
                    <a:cubicBezTo>
                      <a:pt x="2106" y="501"/>
                      <a:pt x="2100" y="502"/>
                      <a:pt x="2101" y="501"/>
                    </a:cubicBezTo>
                    <a:cubicBezTo>
                      <a:pt x="2101" y="499"/>
                      <a:pt x="2100" y="492"/>
                      <a:pt x="2099" y="488"/>
                    </a:cubicBezTo>
                    <a:cubicBezTo>
                      <a:pt x="2099" y="484"/>
                      <a:pt x="2103" y="480"/>
                      <a:pt x="2103" y="477"/>
                    </a:cubicBezTo>
                    <a:cubicBezTo>
                      <a:pt x="2103" y="473"/>
                      <a:pt x="2103" y="469"/>
                      <a:pt x="2106" y="468"/>
                    </a:cubicBezTo>
                    <a:cubicBezTo>
                      <a:pt x="2110" y="467"/>
                      <a:pt x="2108" y="464"/>
                      <a:pt x="2112" y="463"/>
                    </a:cubicBezTo>
                    <a:cubicBezTo>
                      <a:pt x="2116" y="462"/>
                      <a:pt x="2115" y="456"/>
                      <a:pt x="2120" y="454"/>
                    </a:cubicBezTo>
                    <a:cubicBezTo>
                      <a:pt x="2124" y="452"/>
                      <a:pt x="2124" y="451"/>
                      <a:pt x="2130" y="448"/>
                    </a:cubicBezTo>
                    <a:cubicBezTo>
                      <a:pt x="2136" y="445"/>
                      <a:pt x="2146" y="439"/>
                      <a:pt x="2148" y="435"/>
                    </a:cubicBezTo>
                    <a:cubicBezTo>
                      <a:pt x="2149" y="432"/>
                      <a:pt x="2142" y="428"/>
                      <a:pt x="2146" y="424"/>
                    </a:cubicBezTo>
                    <a:cubicBezTo>
                      <a:pt x="2151" y="421"/>
                      <a:pt x="2147" y="416"/>
                      <a:pt x="2151" y="415"/>
                    </a:cubicBezTo>
                    <a:cubicBezTo>
                      <a:pt x="2154" y="414"/>
                      <a:pt x="2156" y="412"/>
                      <a:pt x="2158" y="409"/>
                    </a:cubicBezTo>
                    <a:cubicBezTo>
                      <a:pt x="2161" y="407"/>
                      <a:pt x="2164" y="409"/>
                      <a:pt x="2170" y="408"/>
                    </a:cubicBezTo>
                    <a:cubicBezTo>
                      <a:pt x="2176" y="407"/>
                      <a:pt x="2181" y="410"/>
                      <a:pt x="2185" y="412"/>
                    </a:cubicBezTo>
                    <a:cubicBezTo>
                      <a:pt x="2190" y="414"/>
                      <a:pt x="2189" y="417"/>
                      <a:pt x="2189" y="421"/>
                    </a:cubicBezTo>
                    <a:cubicBezTo>
                      <a:pt x="2189" y="424"/>
                      <a:pt x="2189" y="426"/>
                      <a:pt x="2187" y="425"/>
                    </a:cubicBezTo>
                    <a:cubicBezTo>
                      <a:pt x="2185" y="423"/>
                      <a:pt x="2182" y="425"/>
                      <a:pt x="2181" y="430"/>
                    </a:cubicBezTo>
                    <a:cubicBezTo>
                      <a:pt x="2180" y="435"/>
                      <a:pt x="2173" y="441"/>
                      <a:pt x="2169" y="441"/>
                    </a:cubicBezTo>
                    <a:cubicBezTo>
                      <a:pt x="2166" y="441"/>
                      <a:pt x="2166" y="445"/>
                      <a:pt x="2163" y="446"/>
                    </a:cubicBezTo>
                    <a:cubicBezTo>
                      <a:pt x="2160" y="447"/>
                      <a:pt x="2157" y="449"/>
                      <a:pt x="2157" y="452"/>
                    </a:cubicBezTo>
                    <a:cubicBezTo>
                      <a:pt x="2157" y="456"/>
                      <a:pt x="2152" y="456"/>
                      <a:pt x="2149" y="456"/>
                    </a:cubicBezTo>
                    <a:cubicBezTo>
                      <a:pt x="2146" y="456"/>
                      <a:pt x="2146" y="462"/>
                      <a:pt x="2144" y="463"/>
                    </a:cubicBezTo>
                    <a:cubicBezTo>
                      <a:pt x="2141" y="465"/>
                      <a:pt x="2142" y="467"/>
                      <a:pt x="2144" y="470"/>
                    </a:cubicBezTo>
                    <a:cubicBezTo>
                      <a:pt x="2147" y="473"/>
                      <a:pt x="2145" y="476"/>
                      <a:pt x="2145" y="478"/>
                    </a:cubicBezTo>
                    <a:cubicBezTo>
                      <a:pt x="2146" y="480"/>
                      <a:pt x="2150" y="485"/>
                      <a:pt x="2147" y="490"/>
                    </a:cubicBezTo>
                    <a:cubicBezTo>
                      <a:pt x="2145" y="496"/>
                      <a:pt x="2142" y="503"/>
                      <a:pt x="2144" y="502"/>
                    </a:cubicBezTo>
                    <a:cubicBezTo>
                      <a:pt x="2147" y="501"/>
                      <a:pt x="2152" y="507"/>
                      <a:pt x="2155" y="506"/>
                    </a:cubicBezTo>
                    <a:cubicBezTo>
                      <a:pt x="2158" y="506"/>
                      <a:pt x="2159" y="511"/>
                      <a:pt x="2162" y="510"/>
                    </a:cubicBezTo>
                    <a:cubicBezTo>
                      <a:pt x="2165" y="509"/>
                      <a:pt x="2165" y="513"/>
                      <a:pt x="2174" y="513"/>
                    </a:cubicBezTo>
                    <a:cubicBezTo>
                      <a:pt x="2183" y="512"/>
                      <a:pt x="2202" y="505"/>
                      <a:pt x="2209" y="505"/>
                    </a:cubicBezTo>
                    <a:cubicBezTo>
                      <a:pt x="2216" y="505"/>
                      <a:pt x="2221" y="503"/>
                      <a:pt x="2224" y="502"/>
                    </a:cubicBezTo>
                    <a:cubicBezTo>
                      <a:pt x="2227" y="500"/>
                      <a:pt x="2228" y="507"/>
                      <a:pt x="2231" y="509"/>
                    </a:cubicBezTo>
                    <a:cubicBezTo>
                      <a:pt x="2234" y="511"/>
                      <a:pt x="2239" y="509"/>
                      <a:pt x="2241" y="511"/>
                    </a:cubicBezTo>
                    <a:cubicBezTo>
                      <a:pt x="2243" y="513"/>
                      <a:pt x="2239" y="513"/>
                      <a:pt x="2236" y="513"/>
                    </a:cubicBezTo>
                    <a:cubicBezTo>
                      <a:pt x="2232" y="512"/>
                      <a:pt x="2231" y="514"/>
                      <a:pt x="2225" y="516"/>
                    </a:cubicBezTo>
                    <a:cubicBezTo>
                      <a:pt x="2219" y="518"/>
                      <a:pt x="2222" y="521"/>
                      <a:pt x="2217" y="522"/>
                    </a:cubicBezTo>
                    <a:cubicBezTo>
                      <a:pt x="2212" y="523"/>
                      <a:pt x="2201" y="519"/>
                      <a:pt x="2195" y="520"/>
                    </a:cubicBezTo>
                    <a:cubicBezTo>
                      <a:pt x="2189" y="521"/>
                      <a:pt x="2177" y="521"/>
                      <a:pt x="2174" y="524"/>
                    </a:cubicBezTo>
                    <a:cubicBezTo>
                      <a:pt x="2172" y="527"/>
                      <a:pt x="2164" y="528"/>
                      <a:pt x="2168" y="530"/>
                    </a:cubicBezTo>
                    <a:cubicBezTo>
                      <a:pt x="2171" y="533"/>
                      <a:pt x="2168" y="534"/>
                      <a:pt x="2170" y="538"/>
                    </a:cubicBezTo>
                    <a:cubicBezTo>
                      <a:pt x="2172" y="541"/>
                      <a:pt x="2173" y="542"/>
                      <a:pt x="2177" y="541"/>
                    </a:cubicBezTo>
                    <a:cubicBezTo>
                      <a:pt x="2180" y="541"/>
                      <a:pt x="2182" y="542"/>
                      <a:pt x="2179" y="546"/>
                    </a:cubicBezTo>
                    <a:cubicBezTo>
                      <a:pt x="2176" y="549"/>
                      <a:pt x="2178" y="552"/>
                      <a:pt x="2178" y="557"/>
                    </a:cubicBezTo>
                    <a:cubicBezTo>
                      <a:pt x="2178" y="563"/>
                      <a:pt x="2172" y="562"/>
                      <a:pt x="2169" y="562"/>
                    </a:cubicBezTo>
                    <a:cubicBezTo>
                      <a:pt x="2165" y="562"/>
                      <a:pt x="2160" y="552"/>
                      <a:pt x="2159" y="550"/>
                    </a:cubicBezTo>
                    <a:cubicBezTo>
                      <a:pt x="2157" y="548"/>
                      <a:pt x="2152" y="553"/>
                      <a:pt x="2148" y="555"/>
                    </a:cubicBezTo>
                    <a:cubicBezTo>
                      <a:pt x="2144" y="557"/>
                      <a:pt x="2146" y="562"/>
                      <a:pt x="2143" y="564"/>
                    </a:cubicBezTo>
                    <a:cubicBezTo>
                      <a:pt x="2141" y="566"/>
                      <a:pt x="2139" y="570"/>
                      <a:pt x="2142" y="575"/>
                    </a:cubicBezTo>
                    <a:cubicBezTo>
                      <a:pt x="2144" y="579"/>
                      <a:pt x="2143" y="584"/>
                      <a:pt x="2141" y="587"/>
                    </a:cubicBezTo>
                    <a:cubicBezTo>
                      <a:pt x="2138" y="590"/>
                      <a:pt x="2142" y="590"/>
                      <a:pt x="2143" y="592"/>
                    </a:cubicBezTo>
                    <a:cubicBezTo>
                      <a:pt x="2145" y="595"/>
                      <a:pt x="2137" y="595"/>
                      <a:pt x="2139" y="598"/>
                    </a:cubicBezTo>
                    <a:cubicBezTo>
                      <a:pt x="2142" y="602"/>
                      <a:pt x="2134" y="602"/>
                      <a:pt x="2134" y="598"/>
                    </a:cubicBezTo>
                    <a:cubicBezTo>
                      <a:pt x="2134" y="595"/>
                      <a:pt x="2126" y="597"/>
                      <a:pt x="2126" y="599"/>
                    </a:cubicBezTo>
                    <a:cubicBezTo>
                      <a:pt x="2127" y="601"/>
                      <a:pt x="2124" y="605"/>
                      <a:pt x="2120" y="605"/>
                    </a:cubicBezTo>
                    <a:cubicBezTo>
                      <a:pt x="2115" y="605"/>
                      <a:pt x="2114" y="600"/>
                      <a:pt x="2114" y="598"/>
                    </a:cubicBezTo>
                    <a:cubicBezTo>
                      <a:pt x="2114" y="596"/>
                      <a:pt x="2095" y="600"/>
                      <a:pt x="2090" y="605"/>
                    </a:cubicBezTo>
                    <a:cubicBezTo>
                      <a:pt x="2084" y="610"/>
                      <a:pt x="2072" y="608"/>
                      <a:pt x="2072" y="611"/>
                    </a:cubicBezTo>
                    <a:cubicBezTo>
                      <a:pt x="2072" y="614"/>
                      <a:pt x="2068" y="615"/>
                      <a:pt x="2068" y="612"/>
                    </a:cubicBezTo>
                    <a:cubicBezTo>
                      <a:pt x="2067" y="609"/>
                      <a:pt x="2066" y="608"/>
                      <a:pt x="2061" y="608"/>
                    </a:cubicBezTo>
                    <a:cubicBezTo>
                      <a:pt x="2057" y="608"/>
                      <a:pt x="2064" y="604"/>
                      <a:pt x="2062" y="602"/>
                    </a:cubicBezTo>
                    <a:cubicBezTo>
                      <a:pt x="2061" y="600"/>
                      <a:pt x="2056" y="606"/>
                      <a:pt x="2052" y="604"/>
                    </a:cubicBezTo>
                    <a:cubicBezTo>
                      <a:pt x="2048" y="603"/>
                      <a:pt x="2043" y="609"/>
                      <a:pt x="2040" y="612"/>
                    </a:cubicBezTo>
                    <a:cubicBezTo>
                      <a:pt x="2036" y="614"/>
                      <a:pt x="2031" y="611"/>
                      <a:pt x="2034" y="607"/>
                    </a:cubicBezTo>
                    <a:cubicBezTo>
                      <a:pt x="2036" y="604"/>
                      <a:pt x="2034" y="604"/>
                      <a:pt x="2030" y="605"/>
                    </a:cubicBezTo>
                    <a:cubicBezTo>
                      <a:pt x="2026" y="607"/>
                      <a:pt x="2021" y="605"/>
                      <a:pt x="2021" y="601"/>
                    </a:cubicBezTo>
                    <a:cubicBezTo>
                      <a:pt x="2022" y="598"/>
                      <a:pt x="2016" y="595"/>
                      <a:pt x="2016" y="593"/>
                    </a:cubicBezTo>
                    <a:cubicBezTo>
                      <a:pt x="2017" y="590"/>
                      <a:pt x="2020" y="592"/>
                      <a:pt x="2022" y="594"/>
                    </a:cubicBezTo>
                    <a:cubicBezTo>
                      <a:pt x="2024" y="596"/>
                      <a:pt x="2030" y="596"/>
                      <a:pt x="2030" y="594"/>
                    </a:cubicBezTo>
                    <a:cubicBezTo>
                      <a:pt x="2030" y="592"/>
                      <a:pt x="2029" y="585"/>
                      <a:pt x="2026" y="587"/>
                    </a:cubicBezTo>
                    <a:cubicBezTo>
                      <a:pt x="2023" y="588"/>
                      <a:pt x="2022" y="588"/>
                      <a:pt x="2021" y="586"/>
                    </a:cubicBezTo>
                    <a:cubicBezTo>
                      <a:pt x="2020" y="584"/>
                      <a:pt x="2023" y="582"/>
                      <a:pt x="2024" y="579"/>
                    </a:cubicBezTo>
                    <a:cubicBezTo>
                      <a:pt x="2025" y="576"/>
                      <a:pt x="2030" y="577"/>
                      <a:pt x="2031" y="575"/>
                    </a:cubicBezTo>
                    <a:cubicBezTo>
                      <a:pt x="2032" y="573"/>
                      <a:pt x="2028" y="571"/>
                      <a:pt x="2026" y="570"/>
                    </a:cubicBezTo>
                    <a:cubicBezTo>
                      <a:pt x="2024" y="569"/>
                      <a:pt x="2024" y="564"/>
                      <a:pt x="2026" y="562"/>
                    </a:cubicBezTo>
                    <a:cubicBezTo>
                      <a:pt x="2028" y="560"/>
                      <a:pt x="2028" y="554"/>
                      <a:pt x="2027" y="552"/>
                    </a:cubicBezTo>
                    <a:cubicBezTo>
                      <a:pt x="2025" y="551"/>
                      <a:pt x="2019" y="552"/>
                      <a:pt x="2019" y="557"/>
                    </a:cubicBezTo>
                    <a:cubicBezTo>
                      <a:pt x="2018" y="561"/>
                      <a:pt x="2013" y="559"/>
                      <a:pt x="2012" y="560"/>
                    </a:cubicBezTo>
                    <a:cubicBezTo>
                      <a:pt x="2011" y="561"/>
                      <a:pt x="2015" y="563"/>
                      <a:pt x="2012" y="565"/>
                    </a:cubicBezTo>
                    <a:cubicBezTo>
                      <a:pt x="2010" y="567"/>
                      <a:pt x="2009" y="562"/>
                      <a:pt x="2006" y="562"/>
                    </a:cubicBezTo>
                    <a:cubicBezTo>
                      <a:pt x="2002" y="562"/>
                      <a:pt x="2002" y="567"/>
                      <a:pt x="2000" y="570"/>
                    </a:cubicBezTo>
                    <a:cubicBezTo>
                      <a:pt x="1998" y="573"/>
                      <a:pt x="2000" y="579"/>
                      <a:pt x="2000" y="583"/>
                    </a:cubicBezTo>
                    <a:cubicBezTo>
                      <a:pt x="2001" y="587"/>
                      <a:pt x="2006" y="590"/>
                      <a:pt x="2005" y="593"/>
                    </a:cubicBezTo>
                    <a:cubicBezTo>
                      <a:pt x="2003" y="596"/>
                      <a:pt x="2010" y="600"/>
                      <a:pt x="2008" y="603"/>
                    </a:cubicBezTo>
                    <a:cubicBezTo>
                      <a:pt x="2007" y="606"/>
                      <a:pt x="2009" y="609"/>
                      <a:pt x="2011" y="613"/>
                    </a:cubicBezTo>
                    <a:cubicBezTo>
                      <a:pt x="2013" y="617"/>
                      <a:pt x="2007" y="615"/>
                      <a:pt x="2006" y="617"/>
                    </a:cubicBezTo>
                    <a:cubicBezTo>
                      <a:pt x="2006" y="620"/>
                      <a:pt x="2000" y="617"/>
                      <a:pt x="1998" y="616"/>
                    </a:cubicBezTo>
                    <a:cubicBezTo>
                      <a:pt x="1996" y="615"/>
                      <a:pt x="1989" y="616"/>
                      <a:pt x="1990" y="618"/>
                    </a:cubicBezTo>
                    <a:cubicBezTo>
                      <a:pt x="1990" y="619"/>
                      <a:pt x="1989" y="623"/>
                      <a:pt x="1986" y="621"/>
                    </a:cubicBezTo>
                    <a:cubicBezTo>
                      <a:pt x="1984" y="620"/>
                      <a:pt x="1980" y="620"/>
                      <a:pt x="1975" y="621"/>
                    </a:cubicBezTo>
                    <a:cubicBezTo>
                      <a:pt x="1970" y="622"/>
                      <a:pt x="1969" y="627"/>
                      <a:pt x="1970" y="629"/>
                    </a:cubicBezTo>
                    <a:cubicBezTo>
                      <a:pt x="1972" y="631"/>
                      <a:pt x="1966" y="632"/>
                      <a:pt x="1965" y="630"/>
                    </a:cubicBezTo>
                    <a:cubicBezTo>
                      <a:pt x="1965" y="627"/>
                      <a:pt x="1960" y="629"/>
                      <a:pt x="1960" y="632"/>
                    </a:cubicBezTo>
                    <a:cubicBezTo>
                      <a:pt x="1960" y="636"/>
                      <a:pt x="1954" y="637"/>
                      <a:pt x="1955" y="641"/>
                    </a:cubicBezTo>
                    <a:cubicBezTo>
                      <a:pt x="1955" y="646"/>
                      <a:pt x="1949" y="650"/>
                      <a:pt x="1946" y="652"/>
                    </a:cubicBezTo>
                    <a:cubicBezTo>
                      <a:pt x="1942" y="654"/>
                      <a:pt x="1938" y="657"/>
                      <a:pt x="1934" y="656"/>
                    </a:cubicBezTo>
                    <a:cubicBezTo>
                      <a:pt x="1930" y="656"/>
                      <a:pt x="1926" y="659"/>
                      <a:pt x="1927" y="666"/>
                    </a:cubicBezTo>
                    <a:cubicBezTo>
                      <a:pt x="1928" y="673"/>
                      <a:pt x="1922" y="673"/>
                      <a:pt x="1915" y="674"/>
                    </a:cubicBezTo>
                    <a:cubicBezTo>
                      <a:pt x="1909" y="674"/>
                      <a:pt x="1911" y="680"/>
                      <a:pt x="1908" y="682"/>
                    </a:cubicBezTo>
                    <a:cubicBezTo>
                      <a:pt x="1905" y="684"/>
                      <a:pt x="1895" y="681"/>
                      <a:pt x="1894" y="677"/>
                    </a:cubicBezTo>
                    <a:cubicBezTo>
                      <a:pt x="1893" y="673"/>
                      <a:pt x="1884" y="677"/>
                      <a:pt x="1887" y="681"/>
                    </a:cubicBezTo>
                    <a:cubicBezTo>
                      <a:pt x="1891" y="686"/>
                      <a:pt x="1891" y="692"/>
                      <a:pt x="1889" y="693"/>
                    </a:cubicBezTo>
                    <a:cubicBezTo>
                      <a:pt x="1887" y="695"/>
                      <a:pt x="1882" y="691"/>
                      <a:pt x="1879" y="693"/>
                    </a:cubicBezTo>
                    <a:cubicBezTo>
                      <a:pt x="1876" y="695"/>
                      <a:pt x="1876" y="691"/>
                      <a:pt x="1872" y="690"/>
                    </a:cubicBezTo>
                    <a:cubicBezTo>
                      <a:pt x="1869" y="688"/>
                      <a:pt x="1867" y="691"/>
                      <a:pt x="1861" y="691"/>
                    </a:cubicBezTo>
                    <a:cubicBezTo>
                      <a:pt x="1855" y="690"/>
                      <a:pt x="1852" y="694"/>
                      <a:pt x="1854" y="696"/>
                    </a:cubicBezTo>
                    <a:cubicBezTo>
                      <a:pt x="1856" y="699"/>
                      <a:pt x="1854" y="701"/>
                      <a:pt x="1856" y="703"/>
                    </a:cubicBezTo>
                    <a:cubicBezTo>
                      <a:pt x="1857" y="705"/>
                      <a:pt x="1865" y="705"/>
                      <a:pt x="1871" y="708"/>
                    </a:cubicBezTo>
                    <a:cubicBezTo>
                      <a:pt x="1876" y="711"/>
                      <a:pt x="1878" y="708"/>
                      <a:pt x="1880" y="711"/>
                    </a:cubicBezTo>
                    <a:cubicBezTo>
                      <a:pt x="1883" y="713"/>
                      <a:pt x="1884" y="711"/>
                      <a:pt x="1884" y="716"/>
                    </a:cubicBezTo>
                    <a:cubicBezTo>
                      <a:pt x="1884" y="720"/>
                      <a:pt x="1887" y="724"/>
                      <a:pt x="1893" y="725"/>
                    </a:cubicBezTo>
                    <a:cubicBezTo>
                      <a:pt x="1898" y="727"/>
                      <a:pt x="1894" y="730"/>
                      <a:pt x="1896" y="734"/>
                    </a:cubicBezTo>
                    <a:cubicBezTo>
                      <a:pt x="1898" y="738"/>
                      <a:pt x="1893" y="743"/>
                      <a:pt x="1894" y="748"/>
                    </a:cubicBezTo>
                    <a:cubicBezTo>
                      <a:pt x="1895" y="752"/>
                      <a:pt x="1892" y="767"/>
                      <a:pt x="1889" y="768"/>
                    </a:cubicBezTo>
                    <a:cubicBezTo>
                      <a:pt x="1886" y="769"/>
                      <a:pt x="1876" y="765"/>
                      <a:pt x="1869" y="766"/>
                    </a:cubicBezTo>
                    <a:cubicBezTo>
                      <a:pt x="1862" y="767"/>
                      <a:pt x="1840" y="765"/>
                      <a:pt x="1832" y="766"/>
                    </a:cubicBezTo>
                    <a:cubicBezTo>
                      <a:pt x="1823" y="766"/>
                      <a:pt x="1823" y="762"/>
                      <a:pt x="1818" y="762"/>
                    </a:cubicBezTo>
                    <a:cubicBezTo>
                      <a:pt x="1813" y="762"/>
                      <a:pt x="1815" y="768"/>
                      <a:pt x="1809" y="768"/>
                    </a:cubicBezTo>
                    <a:cubicBezTo>
                      <a:pt x="1802" y="768"/>
                      <a:pt x="1801" y="772"/>
                      <a:pt x="1806" y="776"/>
                    </a:cubicBezTo>
                    <a:cubicBezTo>
                      <a:pt x="1811" y="780"/>
                      <a:pt x="1806" y="791"/>
                      <a:pt x="1808" y="795"/>
                    </a:cubicBezTo>
                    <a:cubicBezTo>
                      <a:pt x="1811" y="798"/>
                      <a:pt x="1806" y="817"/>
                      <a:pt x="1801" y="822"/>
                    </a:cubicBezTo>
                    <a:cubicBezTo>
                      <a:pt x="1797" y="827"/>
                      <a:pt x="1801" y="828"/>
                      <a:pt x="1806" y="832"/>
                    </a:cubicBezTo>
                    <a:cubicBezTo>
                      <a:pt x="1810" y="835"/>
                      <a:pt x="1807" y="848"/>
                      <a:pt x="1807" y="851"/>
                    </a:cubicBezTo>
                    <a:cubicBezTo>
                      <a:pt x="1807" y="854"/>
                      <a:pt x="1811" y="853"/>
                      <a:pt x="1816" y="853"/>
                    </a:cubicBezTo>
                    <a:cubicBezTo>
                      <a:pt x="1821" y="853"/>
                      <a:pt x="1826" y="849"/>
                      <a:pt x="1831" y="852"/>
                    </a:cubicBezTo>
                    <a:cubicBezTo>
                      <a:pt x="1836" y="854"/>
                      <a:pt x="1838" y="865"/>
                      <a:pt x="1845" y="865"/>
                    </a:cubicBezTo>
                    <a:cubicBezTo>
                      <a:pt x="1847" y="864"/>
                      <a:pt x="1846" y="862"/>
                      <a:pt x="1847" y="861"/>
                    </a:cubicBezTo>
                    <a:cubicBezTo>
                      <a:pt x="1849" y="860"/>
                      <a:pt x="1851" y="861"/>
                      <a:pt x="1854" y="861"/>
                    </a:cubicBezTo>
                    <a:cubicBezTo>
                      <a:pt x="1856" y="861"/>
                      <a:pt x="1858" y="857"/>
                      <a:pt x="1864" y="857"/>
                    </a:cubicBezTo>
                    <a:cubicBezTo>
                      <a:pt x="1870" y="856"/>
                      <a:pt x="1874" y="856"/>
                      <a:pt x="1878" y="856"/>
                    </a:cubicBezTo>
                    <a:cubicBezTo>
                      <a:pt x="1882" y="856"/>
                      <a:pt x="1886" y="855"/>
                      <a:pt x="1887" y="852"/>
                    </a:cubicBezTo>
                    <a:cubicBezTo>
                      <a:pt x="1888" y="849"/>
                      <a:pt x="1891" y="847"/>
                      <a:pt x="1895" y="846"/>
                    </a:cubicBezTo>
                    <a:cubicBezTo>
                      <a:pt x="1900" y="845"/>
                      <a:pt x="1899" y="841"/>
                      <a:pt x="1900" y="838"/>
                    </a:cubicBezTo>
                    <a:cubicBezTo>
                      <a:pt x="1900" y="835"/>
                      <a:pt x="1907" y="831"/>
                      <a:pt x="1908" y="829"/>
                    </a:cubicBezTo>
                    <a:cubicBezTo>
                      <a:pt x="1908" y="827"/>
                      <a:pt x="1904" y="820"/>
                      <a:pt x="1908" y="813"/>
                    </a:cubicBezTo>
                    <a:cubicBezTo>
                      <a:pt x="1913" y="806"/>
                      <a:pt x="1917" y="806"/>
                      <a:pt x="1917" y="802"/>
                    </a:cubicBezTo>
                    <a:cubicBezTo>
                      <a:pt x="1917" y="798"/>
                      <a:pt x="1922" y="797"/>
                      <a:pt x="1928" y="796"/>
                    </a:cubicBezTo>
                    <a:cubicBezTo>
                      <a:pt x="1933" y="796"/>
                      <a:pt x="1935" y="792"/>
                      <a:pt x="1940" y="790"/>
                    </a:cubicBezTo>
                    <a:cubicBezTo>
                      <a:pt x="1945" y="788"/>
                      <a:pt x="1946" y="784"/>
                      <a:pt x="1944" y="778"/>
                    </a:cubicBezTo>
                    <a:cubicBezTo>
                      <a:pt x="1942" y="771"/>
                      <a:pt x="1948" y="767"/>
                      <a:pt x="1953" y="766"/>
                    </a:cubicBezTo>
                    <a:cubicBezTo>
                      <a:pt x="1959" y="766"/>
                      <a:pt x="1971" y="769"/>
                      <a:pt x="1974" y="771"/>
                    </a:cubicBezTo>
                    <a:cubicBezTo>
                      <a:pt x="1977" y="773"/>
                      <a:pt x="1982" y="772"/>
                      <a:pt x="1987" y="767"/>
                    </a:cubicBezTo>
                    <a:cubicBezTo>
                      <a:pt x="1993" y="761"/>
                      <a:pt x="1996" y="762"/>
                      <a:pt x="2000" y="760"/>
                    </a:cubicBezTo>
                    <a:cubicBezTo>
                      <a:pt x="2003" y="759"/>
                      <a:pt x="2002" y="755"/>
                      <a:pt x="2007" y="754"/>
                    </a:cubicBezTo>
                    <a:cubicBezTo>
                      <a:pt x="2013" y="752"/>
                      <a:pt x="2021" y="757"/>
                      <a:pt x="2023" y="760"/>
                    </a:cubicBezTo>
                    <a:cubicBezTo>
                      <a:pt x="2026" y="764"/>
                      <a:pt x="2026" y="764"/>
                      <a:pt x="2027" y="767"/>
                    </a:cubicBezTo>
                    <a:cubicBezTo>
                      <a:pt x="2027" y="770"/>
                      <a:pt x="2029" y="776"/>
                      <a:pt x="2037" y="781"/>
                    </a:cubicBezTo>
                    <a:cubicBezTo>
                      <a:pt x="2045" y="786"/>
                      <a:pt x="2049" y="792"/>
                      <a:pt x="2053" y="794"/>
                    </a:cubicBezTo>
                    <a:cubicBezTo>
                      <a:pt x="2057" y="796"/>
                      <a:pt x="2061" y="796"/>
                      <a:pt x="2064" y="799"/>
                    </a:cubicBezTo>
                    <a:cubicBezTo>
                      <a:pt x="2066" y="802"/>
                      <a:pt x="2069" y="803"/>
                      <a:pt x="2073" y="805"/>
                    </a:cubicBezTo>
                    <a:cubicBezTo>
                      <a:pt x="2077" y="807"/>
                      <a:pt x="2078" y="811"/>
                      <a:pt x="2081" y="812"/>
                    </a:cubicBezTo>
                    <a:cubicBezTo>
                      <a:pt x="2085" y="812"/>
                      <a:pt x="2083" y="816"/>
                      <a:pt x="2085" y="818"/>
                    </a:cubicBezTo>
                    <a:cubicBezTo>
                      <a:pt x="2087" y="821"/>
                      <a:pt x="2088" y="827"/>
                      <a:pt x="2086" y="831"/>
                    </a:cubicBezTo>
                    <a:cubicBezTo>
                      <a:pt x="2083" y="834"/>
                      <a:pt x="2084" y="840"/>
                      <a:pt x="2086" y="840"/>
                    </a:cubicBezTo>
                    <a:cubicBezTo>
                      <a:pt x="2088" y="840"/>
                      <a:pt x="2091" y="834"/>
                      <a:pt x="2092" y="830"/>
                    </a:cubicBezTo>
                    <a:cubicBezTo>
                      <a:pt x="2092" y="827"/>
                      <a:pt x="2096" y="827"/>
                      <a:pt x="2098" y="824"/>
                    </a:cubicBezTo>
                    <a:cubicBezTo>
                      <a:pt x="2101" y="820"/>
                      <a:pt x="2094" y="819"/>
                      <a:pt x="2093" y="815"/>
                    </a:cubicBezTo>
                    <a:cubicBezTo>
                      <a:pt x="2092" y="810"/>
                      <a:pt x="2098" y="806"/>
                      <a:pt x="2104" y="810"/>
                    </a:cubicBezTo>
                    <a:cubicBezTo>
                      <a:pt x="2110" y="814"/>
                      <a:pt x="2112" y="816"/>
                      <a:pt x="2112" y="810"/>
                    </a:cubicBezTo>
                    <a:cubicBezTo>
                      <a:pt x="2113" y="805"/>
                      <a:pt x="2094" y="797"/>
                      <a:pt x="2090" y="795"/>
                    </a:cubicBezTo>
                    <a:cubicBezTo>
                      <a:pt x="2086" y="792"/>
                      <a:pt x="2089" y="788"/>
                      <a:pt x="2082" y="788"/>
                    </a:cubicBezTo>
                    <a:cubicBezTo>
                      <a:pt x="2075" y="788"/>
                      <a:pt x="2067" y="780"/>
                      <a:pt x="2064" y="770"/>
                    </a:cubicBezTo>
                    <a:cubicBezTo>
                      <a:pt x="2062" y="760"/>
                      <a:pt x="2051" y="760"/>
                      <a:pt x="2048" y="754"/>
                    </a:cubicBezTo>
                    <a:cubicBezTo>
                      <a:pt x="2046" y="748"/>
                      <a:pt x="2051" y="747"/>
                      <a:pt x="2049" y="742"/>
                    </a:cubicBezTo>
                    <a:cubicBezTo>
                      <a:pt x="2046" y="738"/>
                      <a:pt x="2057" y="734"/>
                      <a:pt x="2061" y="735"/>
                    </a:cubicBezTo>
                    <a:cubicBezTo>
                      <a:pt x="2064" y="736"/>
                      <a:pt x="2062" y="743"/>
                      <a:pt x="2065" y="743"/>
                    </a:cubicBezTo>
                    <a:cubicBezTo>
                      <a:pt x="2068" y="743"/>
                      <a:pt x="2073" y="743"/>
                      <a:pt x="2073" y="747"/>
                    </a:cubicBezTo>
                    <a:cubicBezTo>
                      <a:pt x="2074" y="751"/>
                      <a:pt x="2081" y="760"/>
                      <a:pt x="2083" y="763"/>
                    </a:cubicBezTo>
                    <a:cubicBezTo>
                      <a:pt x="2086" y="766"/>
                      <a:pt x="2092" y="765"/>
                      <a:pt x="2092" y="768"/>
                    </a:cubicBezTo>
                    <a:cubicBezTo>
                      <a:pt x="2093" y="770"/>
                      <a:pt x="2097" y="772"/>
                      <a:pt x="2102" y="773"/>
                    </a:cubicBezTo>
                    <a:cubicBezTo>
                      <a:pt x="2107" y="773"/>
                      <a:pt x="2116" y="782"/>
                      <a:pt x="2121" y="785"/>
                    </a:cubicBezTo>
                    <a:cubicBezTo>
                      <a:pt x="2125" y="787"/>
                      <a:pt x="2127" y="789"/>
                      <a:pt x="2124" y="792"/>
                    </a:cubicBezTo>
                    <a:cubicBezTo>
                      <a:pt x="2121" y="795"/>
                      <a:pt x="2120" y="806"/>
                      <a:pt x="2124" y="809"/>
                    </a:cubicBezTo>
                    <a:cubicBezTo>
                      <a:pt x="2127" y="812"/>
                      <a:pt x="2128" y="818"/>
                      <a:pt x="2132" y="819"/>
                    </a:cubicBezTo>
                    <a:cubicBezTo>
                      <a:pt x="2136" y="820"/>
                      <a:pt x="2138" y="824"/>
                      <a:pt x="2138" y="828"/>
                    </a:cubicBezTo>
                    <a:cubicBezTo>
                      <a:pt x="2137" y="833"/>
                      <a:pt x="2143" y="834"/>
                      <a:pt x="2146" y="831"/>
                    </a:cubicBezTo>
                    <a:cubicBezTo>
                      <a:pt x="2149" y="828"/>
                      <a:pt x="2156" y="833"/>
                      <a:pt x="2156" y="835"/>
                    </a:cubicBezTo>
                    <a:cubicBezTo>
                      <a:pt x="2156" y="837"/>
                      <a:pt x="2148" y="833"/>
                      <a:pt x="2144" y="836"/>
                    </a:cubicBezTo>
                    <a:cubicBezTo>
                      <a:pt x="2140" y="839"/>
                      <a:pt x="2147" y="842"/>
                      <a:pt x="2146" y="845"/>
                    </a:cubicBezTo>
                    <a:cubicBezTo>
                      <a:pt x="2145" y="849"/>
                      <a:pt x="2148" y="853"/>
                      <a:pt x="2152" y="853"/>
                    </a:cubicBezTo>
                    <a:cubicBezTo>
                      <a:pt x="2156" y="853"/>
                      <a:pt x="2160" y="859"/>
                      <a:pt x="2163" y="858"/>
                    </a:cubicBezTo>
                    <a:cubicBezTo>
                      <a:pt x="2165" y="857"/>
                      <a:pt x="2160" y="848"/>
                      <a:pt x="2161" y="847"/>
                    </a:cubicBezTo>
                    <a:cubicBezTo>
                      <a:pt x="2162" y="845"/>
                      <a:pt x="2166" y="849"/>
                      <a:pt x="2169" y="846"/>
                    </a:cubicBezTo>
                    <a:cubicBezTo>
                      <a:pt x="2171" y="844"/>
                      <a:pt x="2167" y="842"/>
                      <a:pt x="2163" y="842"/>
                    </a:cubicBezTo>
                    <a:cubicBezTo>
                      <a:pt x="2160" y="842"/>
                      <a:pt x="2163" y="837"/>
                      <a:pt x="2167" y="840"/>
                    </a:cubicBezTo>
                    <a:cubicBezTo>
                      <a:pt x="2172" y="842"/>
                      <a:pt x="2174" y="839"/>
                      <a:pt x="2176" y="839"/>
                    </a:cubicBezTo>
                    <a:cubicBezTo>
                      <a:pt x="2178" y="838"/>
                      <a:pt x="2178" y="831"/>
                      <a:pt x="2172" y="830"/>
                    </a:cubicBezTo>
                    <a:cubicBezTo>
                      <a:pt x="2166" y="828"/>
                      <a:pt x="2167" y="834"/>
                      <a:pt x="2163" y="830"/>
                    </a:cubicBezTo>
                    <a:cubicBezTo>
                      <a:pt x="2159" y="826"/>
                      <a:pt x="2166" y="827"/>
                      <a:pt x="2166" y="824"/>
                    </a:cubicBezTo>
                    <a:cubicBezTo>
                      <a:pt x="2166" y="820"/>
                      <a:pt x="2160" y="815"/>
                      <a:pt x="2157" y="811"/>
                    </a:cubicBezTo>
                    <a:cubicBezTo>
                      <a:pt x="2154" y="807"/>
                      <a:pt x="2161" y="805"/>
                      <a:pt x="2163" y="808"/>
                    </a:cubicBezTo>
                    <a:cubicBezTo>
                      <a:pt x="2165" y="811"/>
                      <a:pt x="2169" y="811"/>
                      <a:pt x="2172" y="809"/>
                    </a:cubicBezTo>
                    <a:cubicBezTo>
                      <a:pt x="2175" y="808"/>
                      <a:pt x="2169" y="803"/>
                      <a:pt x="2174" y="801"/>
                    </a:cubicBezTo>
                    <a:cubicBezTo>
                      <a:pt x="2179" y="799"/>
                      <a:pt x="2179" y="802"/>
                      <a:pt x="2181" y="803"/>
                    </a:cubicBezTo>
                    <a:cubicBezTo>
                      <a:pt x="2183" y="804"/>
                      <a:pt x="2184" y="799"/>
                      <a:pt x="2189" y="799"/>
                    </a:cubicBezTo>
                    <a:cubicBezTo>
                      <a:pt x="2195" y="799"/>
                      <a:pt x="2199" y="806"/>
                      <a:pt x="2204" y="806"/>
                    </a:cubicBezTo>
                    <a:cubicBezTo>
                      <a:pt x="2208" y="806"/>
                      <a:pt x="2210" y="801"/>
                      <a:pt x="2214" y="799"/>
                    </a:cubicBezTo>
                    <a:cubicBezTo>
                      <a:pt x="2218" y="798"/>
                      <a:pt x="2227" y="800"/>
                      <a:pt x="2229" y="798"/>
                    </a:cubicBezTo>
                    <a:cubicBezTo>
                      <a:pt x="2231" y="796"/>
                      <a:pt x="2224" y="793"/>
                      <a:pt x="2221" y="791"/>
                    </a:cubicBezTo>
                    <a:cubicBezTo>
                      <a:pt x="2218" y="789"/>
                      <a:pt x="2218" y="783"/>
                      <a:pt x="2216" y="782"/>
                    </a:cubicBezTo>
                    <a:cubicBezTo>
                      <a:pt x="2215" y="782"/>
                      <a:pt x="2212" y="774"/>
                      <a:pt x="2214" y="774"/>
                    </a:cubicBezTo>
                    <a:cubicBezTo>
                      <a:pt x="2216" y="773"/>
                      <a:pt x="2219" y="765"/>
                      <a:pt x="2223" y="764"/>
                    </a:cubicBezTo>
                    <a:cubicBezTo>
                      <a:pt x="2227" y="763"/>
                      <a:pt x="2225" y="759"/>
                      <a:pt x="2225" y="756"/>
                    </a:cubicBezTo>
                    <a:cubicBezTo>
                      <a:pt x="2226" y="752"/>
                      <a:pt x="2228" y="747"/>
                      <a:pt x="2231" y="747"/>
                    </a:cubicBezTo>
                    <a:cubicBezTo>
                      <a:pt x="2235" y="746"/>
                      <a:pt x="2237" y="746"/>
                      <a:pt x="2237" y="741"/>
                    </a:cubicBezTo>
                    <a:cubicBezTo>
                      <a:pt x="2236" y="735"/>
                      <a:pt x="2237" y="735"/>
                      <a:pt x="2242" y="732"/>
                    </a:cubicBezTo>
                    <a:cubicBezTo>
                      <a:pt x="2247" y="728"/>
                      <a:pt x="2248" y="721"/>
                      <a:pt x="2252" y="720"/>
                    </a:cubicBezTo>
                    <a:cubicBezTo>
                      <a:pt x="2256" y="719"/>
                      <a:pt x="2258" y="717"/>
                      <a:pt x="2264" y="718"/>
                    </a:cubicBezTo>
                    <a:cubicBezTo>
                      <a:pt x="2271" y="719"/>
                      <a:pt x="2261" y="723"/>
                      <a:pt x="2266" y="726"/>
                    </a:cubicBezTo>
                    <a:cubicBezTo>
                      <a:pt x="2270" y="728"/>
                      <a:pt x="2283" y="725"/>
                      <a:pt x="2284" y="728"/>
                    </a:cubicBezTo>
                    <a:cubicBezTo>
                      <a:pt x="2285" y="732"/>
                      <a:pt x="2269" y="735"/>
                      <a:pt x="2269" y="737"/>
                    </a:cubicBezTo>
                    <a:cubicBezTo>
                      <a:pt x="2269" y="738"/>
                      <a:pt x="2277" y="740"/>
                      <a:pt x="2280" y="742"/>
                    </a:cubicBezTo>
                    <a:cubicBezTo>
                      <a:pt x="2283" y="744"/>
                      <a:pt x="2279" y="749"/>
                      <a:pt x="2281" y="751"/>
                    </a:cubicBezTo>
                    <a:cubicBezTo>
                      <a:pt x="2282" y="752"/>
                      <a:pt x="2286" y="751"/>
                      <a:pt x="2290" y="748"/>
                    </a:cubicBezTo>
                    <a:cubicBezTo>
                      <a:pt x="2293" y="746"/>
                      <a:pt x="2296" y="747"/>
                      <a:pt x="2301" y="744"/>
                    </a:cubicBezTo>
                    <a:cubicBezTo>
                      <a:pt x="2305" y="741"/>
                      <a:pt x="2315" y="743"/>
                      <a:pt x="2316" y="742"/>
                    </a:cubicBezTo>
                    <a:cubicBezTo>
                      <a:pt x="2317" y="740"/>
                      <a:pt x="2313" y="738"/>
                      <a:pt x="2304" y="739"/>
                    </a:cubicBezTo>
                    <a:cubicBezTo>
                      <a:pt x="2296" y="739"/>
                      <a:pt x="2295" y="731"/>
                      <a:pt x="2295" y="729"/>
                    </a:cubicBezTo>
                    <a:cubicBezTo>
                      <a:pt x="2295" y="728"/>
                      <a:pt x="2304" y="721"/>
                      <a:pt x="2309" y="720"/>
                    </a:cubicBezTo>
                    <a:cubicBezTo>
                      <a:pt x="2315" y="720"/>
                      <a:pt x="2319" y="718"/>
                      <a:pt x="2324" y="716"/>
                    </a:cubicBezTo>
                    <a:cubicBezTo>
                      <a:pt x="2329" y="714"/>
                      <a:pt x="2343" y="711"/>
                      <a:pt x="2344" y="713"/>
                    </a:cubicBezTo>
                    <a:cubicBezTo>
                      <a:pt x="2345" y="715"/>
                      <a:pt x="2333" y="721"/>
                      <a:pt x="2330" y="721"/>
                    </a:cubicBezTo>
                    <a:cubicBezTo>
                      <a:pt x="2328" y="722"/>
                      <a:pt x="2335" y="726"/>
                      <a:pt x="2335" y="728"/>
                    </a:cubicBezTo>
                    <a:cubicBezTo>
                      <a:pt x="2335" y="730"/>
                      <a:pt x="2327" y="730"/>
                      <a:pt x="2328" y="734"/>
                    </a:cubicBezTo>
                    <a:cubicBezTo>
                      <a:pt x="2329" y="738"/>
                      <a:pt x="2326" y="739"/>
                      <a:pt x="2322" y="739"/>
                    </a:cubicBezTo>
                    <a:cubicBezTo>
                      <a:pt x="2318" y="739"/>
                      <a:pt x="2317" y="741"/>
                      <a:pt x="2319" y="742"/>
                    </a:cubicBezTo>
                    <a:cubicBezTo>
                      <a:pt x="2321" y="742"/>
                      <a:pt x="2321" y="747"/>
                      <a:pt x="2328" y="749"/>
                    </a:cubicBezTo>
                    <a:cubicBezTo>
                      <a:pt x="2335" y="751"/>
                      <a:pt x="2343" y="757"/>
                      <a:pt x="2349" y="764"/>
                    </a:cubicBezTo>
                    <a:cubicBezTo>
                      <a:pt x="2355" y="771"/>
                      <a:pt x="2368" y="768"/>
                      <a:pt x="2369" y="776"/>
                    </a:cubicBezTo>
                    <a:cubicBezTo>
                      <a:pt x="2371" y="784"/>
                      <a:pt x="2375" y="781"/>
                      <a:pt x="2373" y="788"/>
                    </a:cubicBezTo>
                    <a:cubicBezTo>
                      <a:pt x="2372" y="795"/>
                      <a:pt x="2354" y="800"/>
                      <a:pt x="2350" y="799"/>
                    </a:cubicBezTo>
                    <a:cubicBezTo>
                      <a:pt x="2345" y="797"/>
                      <a:pt x="2337" y="799"/>
                      <a:pt x="2330" y="799"/>
                    </a:cubicBezTo>
                    <a:cubicBezTo>
                      <a:pt x="2324" y="799"/>
                      <a:pt x="2322" y="794"/>
                      <a:pt x="2317" y="795"/>
                    </a:cubicBezTo>
                    <a:cubicBezTo>
                      <a:pt x="2312" y="795"/>
                      <a:pt x="2312" y="790"/>
                      <a:pt x="2307" y="790"/>
                    </a:cubicBezTo>
                    <a:cubicBezTo>
                      <a:pt x="2302" y="790"/>
                      <a:pt x="2306" y="788"/>
                      <a:pt x="2290" y="786"/>
                    </a:cubicBezTo>
                    <a:cubicBezTo>
                      <a:pt x="2274" y="784"/>
                      <a:pt x="2261" y="792"/>
                      <a:pt x="2256" y="796"/>
                    </a:cubicBezTo>
                    <a:cubicBezTo>
                      <a:pt x="2251" y="801"/>
                      <a:pt x="2233" y="796"/>
                      <a:pt x="2231" y="798"/>
                    </a:cubicBezTo>
                    <a:cubicBezTo>
                      <a:pt x="2230" y="799"/>
                      <a:pt x="2232" y="804"/>
                      <a:pt x="2226" y="806"/>
                    </a:cubicBezTo>
                    <a:cubicBezTo>
                      <a:pt x="2220" y="809"/>
                      <a:pt x="2206" y="806"/>
                      <a:pt x="2202" y="808"/>
                    </a:cubicBezTo>
                    <a:cubicBezTo>
                      <a:pt x="2197" y="810"/>
                      <a:pt x="2196" y="817"/>
                      <a:pt x="2200" y="817"/>
                    </a:cubicBezTo>
                    <a:cubicBezTo>
                      <a:pt x="2203" y="816"/>
                      <a:pt x="2205" y="818"/>
                      <a:pt x="2204" y="820"/>
                    </a:cubicBezTo>
                    <a:cubicBezTo>
                      <a:pt x="2203" y="821"/>
                      <a:pt x="2207" y="826"/>
                      <a:pt x="2205" y="828"/>
                    </a:cubicBezTo>
                    <a:cubicBezTo>
                      <a:pt x="2203" y="830"/>
                      <a:pt x="2203" y="834"/>
                      <a:pt x="2206" y="836"/>
                    </a:cubicBezTo>
                    <a:cubicBezTo>
                      <a:pt x="2208" y="838"/>
                      <a:pt x="2209" y="842"/>
                      <a:pt x="2206" y="842"/>
                    </a:cubicBezTo>
                    <a:cubicBezTo>
                      <a:pt x="2202" y="843"/>
                      <a:pt x="2211" y="846"/>
                      <a:pt x="2211" y="848"/>
                    </a:cubicBezTo>
                    <a:cubicBezTo>
                      <a:pt x="2211" y="850"/>
                      <a:pt x="2219" y="850"/>
                      <a:pt x="2219" y="852"/>
                    </a:cubicBezTo>
                    <a:cubicBezTo>
                      <a:pt x="2219" y="854"/>
                      <a:pt x="2221" y="855"/>
                      <a:pt x="2224" y="854"/>
                    </a:cubicBezTo>
                    <a:cubicBezTo>
                      <a:pt x="2228" y="853"/>
                      <a:pt x="2229" y="858"/>
                      <a:pt x="2231" y="861"/>
                    </a:cubicBezTo>
                    <a:cubicBezTo>
                      <a:pt x="2233" y="865"/>
                      <a:pt x="2246" y="862"/>
                      <a:pt x="2246" y="859"/>
                    </a:cubicBezTo>
                    <a:cubicBezTo>
                      <a:pt x="2246" y="855"/>
                      <a:pt x="2249" y="854"/>
                      <a:pt x="2255" y="854"/>
                    </a:cubicBezTo>
                    <a:cubicBezTo>
                      <a:pt x="2260" y="855"/>
                      <a:pt x="2268" y="862"/>
                      <a:pt x="2270" y="863"/>
                    </a:cubicBezTo>
                    <a:cubicBezTo>
                      <a:pt x="2273" y="864"/>
                      <a:pt x="2278" y="861"/>
                      <a:pt x="2282" y="861"/>
                    </a:cubicBezTo>
                    <a:cubicBezTo>
                      <a:pt x="2285" y="861"/>
                      <a:pt x="2290" y="856"/>
                      <a:pt x="2292" y="855"/>
                    </a:cubicBezTo>
                    <a:cubicBezTo>
                      <a:pt x="2294" y="854"/>
                      <a:pt x="2298" y="859"/>
                      <a:pt x="2301" y="857"/>
                    </a:cubicBezTo>
                    <a:cubicBezTo>
                      <a:pt x="2304" y="855"/>
                      <a:pt x="2308" y="853"/>
                      <a:pt x="2310" y="855"/>
                    </a:cubicBezTo>
                    <a:cubicBezTo>
                      <a:pt x="2312" y="856"/>
                      <a:pt x="2305" y="861"/>
                      <a:pt x="2307" y="864"/>
                    </a:cubicBezTo>
                    <a:cubicBezTo>
                      <a:pt x="2309" y="866"/>
                      <a:pt x="2305" y="871"/>
                      <a:pt x="2307" y="873"/>
                    </a:cubicBezTo>
                    <a:cubicBezTo>
                      <a:pt x="2309" y="876"/>
                      <a:pt x="2306" y="879"/>
                      <a:pt x="2306" y="883"/>
                    </a:cubicBezTo>
                    <a:cubicBezTo>
                      <a:pt x="2306" y="887"/>
                      <a:pt x="2297" y="898"/>
                      <a:pt x="2296" y="905"/>
                    </a:cubicBezTo>
                    <a:cubicBezTo>
                      <a:pt x="2295" y="912"/>
                      <a:pt x="2287" y="926"/>
                      <a:pt x="2286" y="927"/>
                    </a:cubicBezTo>
                    <a:cubicBezTo>
                      <a:pt x="2284" y="928"/>
                      <a:pt x="2279" y="925"/>
                      <a:pt x="2274" y="926"/>
                    </a:cubicBezTo>
                    <a:cubicBezTo>
                      <a:pt x="2268" y="928"/>
                      <a:pt x="2264" y="926"/>
                      <a:pt x="2259" y="923"/>
                    </a:cubicBezTo>
                    <a:cubicBezTo>
                      <a:pt x="2254" y="921"/>
                      <a:pt x="2238" y="924"/>
                      <a:pt x="2236" y="927"/>
                    </a:cubicBezTo>
                    <a:cubicBezTo>
                      <a:pt x="2234" y="930"/>
                      <a:pt x="2228" y="930"/>
                      <a:pt x="2223" y="928"/>
                    </a:cubicBezTo>
                    <a:cubicBezTo>
                      <a:pt x="2218" y="926"/>
                      <a:pt x="2212" y="923"/>
                      <a:pt x="2203" y="922"/>
                    </a:cubicBezTo>
                    <a:cubicBezTo>
                      <a:pt x="2193" y="922"/>
                      <a:pt x="2186" y="920"/>
                      <a:pt x="2185" y="918"/>
                    </a:cubicBezTo>
                    <a:cubicBezTo>
                      <a:pt x="2184" y="916"/>
                      <a:pt x="2180" y="915"/>
                      <a:pt x="2170" y="914"/>
                    </a:cubicBezTo>
                    <a:cubicBezTo>
                      <a:pt x="2160" y="912"/>
                      <a:pt x="2164" y="906"/>
                      <a:pt x="2153" y="905"/>
                    </a:cubicBezTo>
                    <a:cubicBezTo>
                      <a:pt x="2142" y="904"/>
                      <a:pt x="2128" y="913"/>
                      <a:pt x="2128" y="918"/>
                    </a:cubicBezTo>
                    <a:cubicBezTo>
                      <a:pt x="2128" y="923"/>
                      <a:pt x="2133" y="928"/>
                      <a:pt x="2129" y="933"/>
                    </a:cubicBezTo>
                    <a:cubicBezTo>
                      <a:pt x="2126" y="937"/>
                      <a:pt x="2118" y="938"/>
                      <a:pt x="2112" y="933"/>
                    </a:cubicBezTo>
                    <a:cubicBezTo>
                      <a:pt x="2106" y="928"/>
                      <a:pt x="2098" y="925"/>
                      <a:pt x="2091" y="925"/>
                    </a:cubicBezTo>
                    <a:cubicBezTo>
                      <a:pt x="2084" y="925"/>
                      <a:pt x="2079" y="921"/>
                      <a:pt x="2080" y="917"/>
                    </a:cubicBezTo>
                    <a:cubicBezTo>
                      <a:pt x="2080" y="914"/>
                      <a:pt x="2078" y="912"/>
                      <a:pt x="2073" y="911"/>
                    </a:cubicBezTo>
                    <a:cubicBezTo>
                      <a:pt x="2067" y="910"/>
                      <a:pt x="2062" y="905"/>
                      <a:pt x="2052" y="907"/>
                    </a:cubicBezTo>
                    <a:cubicBezTo>
                      <a:pt x="2042" y="908"/>
                      <a:pt x="2035" y="901"/>
                      <a:pt x="2035" y="899"/>
                    </a:cubicBezTo>
                    <a:cubicBezTo>
                      <a:pt x="2035" y="897"/>
                      <a:pt x="2032" y="893"/>
                      <a:pt x="2030" y="895"/>
                    </a:cubicBezTo>
                    <a:cubicBezTo>
                      <a:pt x="2028" y="897"/>
                      <a:pt x="2022" y="896"/>
                      <a:pt x="2021" y="891"/>
                    </a:cubicBezTo>
                    <a:cubicBezTo>
                      <a:pt x="2020" y="887"/>
                      <a:pt x="2025" y="887"/>
                      <a:pt x="2030" y="884"/>
                    </a:cubicBezTo>
                    <a:cubicBezTo>
                      <a:pt x="2035" y="880"/>
                      <a:pt x="2035" y="872"/>
                      <a:pt x="2030" y="868"/>
                    </a:cubicBezTo>
                    <a:cubicBezTo>
                      <a:pt x="2025" y="864"/>
                      <a:pt x="2029" y="862"/>
                      <a:pt x="2032" y="859"/>
                    </a:cubicBezTo>
                    <a:cubicBezTo>
                      <a:pt x="2036" y="855"/>
                      <a:pt x="2033" y="853"/>
                      <a:pt x="2031" y="855"/>
                    </a:cubicBezTo>
                    <a:cubicBezTo>
                      <a:pt x="2029" y="856"/>
                      <a:pt x="2026" y="857"/>
                      <a:pt x="2026" y="853"/>
                    </a:cubicBezTo>
                    <a:cubicBezTo>
                      <a:pt x="2025" y="849"/>
                      <a:pt x="2014" y="848"/>
                      <a:pt x="2010" y="852"/>
                    </a:cubicBezTo>
                    <a:cubicBezTo>
                      <a:pt x="2006" y="856"/>
                      <a:pt x="1995" y="852"/>
                      <a:pt x="1993" y="852"/>
                    </a:cubicBezTo>
                    <a:cubicBezTo>
                      <a:pt x="1991" y="851"/>
                      <a:pt x="1986" y="853"/>
                      <a:pt x="1982" y="853"/>
                    </a:cubicBezTo>
                    <a:cubicBezTo>
                      <a:pt x="1978" y="853"/>
                      <a:pt x="1969" y="859"/>
                      <a:pt x="1966" y="856"/>
                    </a:cubicBezTo>
                    <a:cubicBezTo>
                      <a:pt x="1963" y="853"/>
                      <a:pt x="1933" y="858"/>
                      <a:pt x="1924" y="858"/>
                    </a:cubicBezTo>
                    <a:cubicBezTo>
                      <a:pt x="1915" y="859"/>
                      <a:pt x="1912" y="868"/>
                      <a:pt x="1906" y="868"/>
                    </a:cubicBezTo>
                    <a:cubicBezTo>
                      <a:pt x="1901" y="868"/>
                      <a:pt x="1893" y="872"/>
                      <a:pt x="1889" y="877"/>
                    </a:cubicBezTo>
                    <a:cubicBezTo>
                      <a:pt x="1884" y="882"/>
                      <a:pt x="1877" y="876"/>
                      <a:pt x="1871" y="876"/>
                    </a:cubicBezTo>
                    <a:cubicBezTo>
                      <a:pt x="1866" y="876"/>
                      <a:pt x="1857" y="879"/>
                      <a:pt x="1852" y="874"/>
                    </a:cubicBezTo>
                    <a:cubicBezTo>
                      <a:pt x="1848" y="869"/>
                      <a:pt x="1845" y="867"/>
                      <a:pt x="1842" y="869"/>
                    </a:cubicBezTo>
                    <a:cubicBezTo>
                      <a:pt x="1839" y="870"/>
                      <a:pt x="1833" y="887"/>
                      <a:pt x="1829" y="892"/>
                    </a:cubicBezTo>
                    <a:cubicBezTo>
                      <a:pt x="1826" y="897"/>
                      <a:pt x="1817" y="900"/>
                      <a:pt x="1812" y="900"/>
                    </a:cubicBezTo>
                    <a:cubicBezTo>
                      <a:pt x="1808" y="900"/>
                      <a:pt x="1807" y="907"/>
                      <a:pt x="1804" y="910"/>
                    </a:cubicBezTo>
                    <a:cubicBezTo>
                      <a:pt x="1800" y="913"/>
                      <a:pt x="1802" y="917"/>
                      <a:pt x="1797" y="920"/>
                    </a:cubicBezTo>
                    <a:cubicBezTo>
                      <a:pt x="1793" y="924"/>
                      <a:pt x="1795" y="934"/>
                      <a:pt x="1797" y="938"/>
                    </a:cubicBezTo>
                    <a:cubicBezTo>
                      <a:pt x="1800" y="941"/>
                      <a:pt x="1790" y="953"/>
                      <a:pt x="1784" y="956"/>
                    </a:cubicBezTo>
                    <a:cubicBezTo>
                      <a:pt x="1778" y="959"/>
                      <a:pt x="1777" y="966"/>
                      <a:pt x="1768" y="967"/>
                    </a:cubicBezTo>
                    <a:cubicBezTo>
                      <a:pt x="1759" y="969"/>
                      <a:pt x="1755" y="976"/>
                      <a:pt x="1753" y="982"/>
                    </a:cubicBezTo>
                    <a:cubicBezTo>
                      <a:pt x="1751" y="987"/>
                      <a:pt x="1739" y="995"/>
                      <a:pt x="1738" y="1002"/>
                    </a:cubicBezTo>
                    <a:cubicBezTo>
                      <a:pt x="1738" y="1010"/>
                      <a:pt x="1726" y="1021"/>
                      <a:pt x="1718" y="1037"/>
                    </a:cubicBezTo>
                    <a:cubicBezTo>
                      <a:pt x="1711" y="1053"/>
                      <a:pt x="1718" y="1057"/>
                      <a:pt x="1721" y="1061"/>
                    </a:cubicBezTo>
                    <a:cubicBezTo>
                      <a:pt x="1725" y="1065"/>
                      <a:pt x="1719" y="1072"/>
                      <a:pt x="1724" y="1079"/>
                    </a:cubicBezTo>
                    <a:cubicBezTo>
                      <a:pt x="1729" y="1086"/>
                      <a:pt x="1723" y="1097"/>
                      <a:pt x="1720" y="1101"/>
                    </a:cubicBezTo>
                    <a:cubicBezTo>
                      <a:pt x="1718" y="1105"/>
                      <a:pt x="1719" y="1114"/>
                      <a:pt x="1716" y="1120"/>
                    </a:cubicBezTo>
                    <a:cubicBezTo>
                      <a:pt x="1712" y="1125"/>
                      <a:pt x="1717" y="1133"/>
                      <a:pt x="1720" y="1136"/>
                    </a:cubicBezTo>
                    <a:cubicBezTo>
                      <a:pt x="1723" y="1138"/>
                      <a:pt x="1716" y="1146"/>
                      <a:pt x="1720" y="1150"/>
                    </a:cubicBezTo>
                    <a:cubicBezTo>
                      <a:pt x="1724" y="1155"/>
                      <a:pt x="1724" y="1157"/>
                      <a:pt x="1731" y="1158"/>
                    </a:cubicBezTo>
                    <a:cubicBezTo>
                      <a:pt x="1737" y="1160"/>
                      <a:pt x="1730" y="1164"/>
                      <a:pt x="1735" y="1167"/>
                    </a:cubicBezTo>
                    <a:cubicBezTo>
                      <a:pt x="1741" y="1170"/>
                      <a:pt x="1740" y="1174"/>
                      <a:pt x="1745" y="1178"/>
                    </a:cubicBezTo>
                    <a:cubicBezTo>
                      <a:pt x="1750" y="1181"/>
                      <a:pt x="1756" y="1187"/>
                      <a:pt x="1759" y="1196"/>
                    </a:cubicBezTo>
                    <a:cubicBezTo>
                      <a:pt x="1762" y="1205"/>
                      <a:pt x="1764" y="1207"/>
                      <a:pt x="1768" y="1210"/>
                    </a:cubicBezTo>
                    <a:cubicBezTo>
                      <a:pt x="1772" y="1213"/>
                      <a:pt x="1784" y="1220"/>
                      <a:pt x="1792" y="1226"/>
                    </a:cubicBezTo>
                    <a:cubicBezTo>
                      <a:pt x="1800" y="1232"/>
                      <a:pt x="1812" y="1240"/>
                      <a:pt x="1818" y="1242"/>
                    </a:cubicBezTo>
                    <a:cubicBezTo>
                      <a:pt x="1824" y="1244"/>
                      <a:pt x="1838" y="1238"/>
                      <a:pt x="1854" y="1235"/>
                    </a:cubicBezTo>
                    <a:cubicBezTo>
                      <a:pt x="1871" y="1233"/>
                      <a:pt x="1882" y="1239"/>
                      <a:pt x="1884" y="1240"/>
                    </a:cubicBezTo>
                    <a:cubicBezTo>
                      <a:pt x="1886" y="1240"/>
                      <a:pt x="1901" y="1234"/>
                      <a:pt x="1906" y="1231"/>
                    </a:cubicBezTo>
                    <a:cubicBezTo>
                      <a:pt x="1912" y="1228"/>
                      <a:pt x="1918" y="1227"/>
                      <a:pt x="1922" y="1224"/>
                    </a:cubicBezTo>
                    <a:cubicBezTo>
                      <a:pt x="1925" y="1221"/>
                      <a:pt x="1932" y="1221"/>
                      <a:pt x="1935" y="1221"/>
                    </a:cubicBezTo>
                    <a:cubicBezTo>
                      <a:pt x="1939" y="1221"/>
                      <a:pt x="1941" y="1216"/>
                      <a:pt x="1943" y="1218"/>
                    </a:cubicBezTo>
                    <a:cubicBezTo>
                      <a:pt x="1945" y="1221"/>
                      <a:pt x="1955" y="1222"/>
                      <a:pt x="1960" y="1223"/>
                    </a:cubicBezTo>
                    <a:cubicBezTo>
                      <a:pt x="1965" y="1224"/>
                      <a:pt x="1971" y="1231"/>
                      <a:pt x="1971" y="1234"/>
                    </a:cubicBezTo>
                    <a:cubicBezTo>
                      <a:pt x="1971" y="1237"/>
                      <a:pt x="1974" y="1243"/>
                      <a:pt x="1977" y="1244"/>
                    </a:cubicBezTo>
                    <a:cubicBezTo>
                      <a:pt x="1979" y="1245"/>
                      <a:pt x="1985" y="1241"/>
                      <a:pt x="1988" y="1241"/>
                    </a:cubicBezTo>
                    <a:cubicBezTo>
                      <a:pt x="1991" y="1241"/>
                      <a:pt x="2001" y="1242"/>
                      <a:pt x="2003" y="1240"/>
                    </a:cubicBezTo>
                    <a:cubicBezTo>
                      <a:pt x="2005" y="1238"/>
                      <a:pt x="2007" y="1243"/>
                      <a:pt x="2010" y="1246"/>
                    </a:cubicBezTo>
                    <a:cubicBezTo>
                      <a:pt x="2012" y="1249"/>
                      <a:pt x="2017" y="1247"/>
                      <a:pt x="2018" y="1248"/>
                    </a:cubicBezTo>
                    <a:cubicBezTo>
                      <a:pt x="2020" y="1249"/>
                      <a:pt x="2022" y="1257"/>
                      <a:pt x="2022" y="1259"/>
                    </a:cubicBezTo>
                    <a:cubicBezTo>
                      <a:pt x="2021" y="1261"/>
                      <a:pt x="2018" y="1267"/>
                      <a:pt x="2020" y="1269"/>
                    </a:cubicBezTo>
                    <a:cubicBezTo>
                      <a:pt x="2021" y="1272"/>
                      <a:pt x="2020" y="1275"/>
                      <a:pt x="2017" y="1276"/>
                    </a:cubicBezTo>
                    <a:cubicBezTo>
                      <a:pt x="2013" y="1278"/>
                      <a:pt x="2014" y="1281"/>
                      <a:pt x="2016" y="1281"/>
                    </a:cubicBezTo>
                    <a:cubicBezTo>
                      <a:pt x="2019" y="1281"/>
                      <a:pt x="2016" y="1285"/>
                      <a:pt x="2015" y="1286"/>
                    </a:cubicBezTo>
                    <a:cubicBezTo>
                      <a:pt x="2013" y="1288"/>
                      <a:pt x="2018" y="1290"/>
                      <a:pt x="2019" y="1292"/>
                    </a:cubicBezTo>
                    <a:cubicBezTo>
                      <a:pt x="2020" y="1294"/>
                      <a:pt x="2013" y="1293"/>
                      <a:pt x="2013" y="1297"/>
                    </a:cubicBezTo>
                    <a:cubicBezTo>
                      <a:pt x="2013" y="1300"/>
                      <a:pt x="2011" y="1302"/>
                      <a:pt x="2009" y="1304"/>
                    </a:cubicBezTo>
                    <a:cubicBezTo>
                      <a:pt x="2007" y="1305"/>
                      <a:pt x="2014" y="1312"/>
                      <a:pt x="2014" y="1314"/>
                    </a:cubicBezTo>
                    <a:cubicBezTo>
                      <a:pt x="2014" y="1316"/>
                      <a:pt x="2016" y="1318"/>
                      <a:pt x="2022" y="1324"/>
                    </a:cubicBezTo>
                    <a:cubicBezTo>
                      <a:pt x="2029" y="1330"/>
                      <a:pt x="2025" y="1332"/>
                      <a:pt x="2035" y="1339"/>
                    </a:cubicBezTo>
                    <a:cubicBezTo>
                      <a:pt x="2044" y="1346"/>
                      <a:pt x="2047" y="1356"/>
                      <a:pt x="2048" y="1363"/>
                    </a:cubicBezTo>
                    <a:cubicBezTo>
                      <a:pt x="2050" y="1371"/>
                      <a:pt x="2057" y="1385"/>
                      <a:pt x="2058" y="1388"/>
                    </a:cubicBezTo>
                    <a:cubicBezTo>
                      <a:pt x="2060" y="1391"/>
                      <a:pt x="2057" y="1394"/>
                      <a:pt x="2057" y="1400"/>
                    </a:cubicBezTo>
                    <a:cubicBezTo>
                      <a:pt x="2057" y="1406"/>
                      <a:pt x="2063" y="1416"/>
                      <a:pt x="2064" y="1423"/>
                    </a:cubicBezTo>
                    <a:cubicBezTo>
                      <a:pt x="2064" y="1431"/>
                      <a:pt x="2060" y="1435"/>
                      <a:pt x="2056" y="1440"/>
                    </a:cubicBezTo>
                    <a:cubicBezTo>
                      <a:pt x="2052" y="1444"/>
                      <a:pt x="2047" y="1455"/>
                      <a:pt x="2047" y="1461"/>
                    </a:cubicBezTo>
                    <a:cubicBezTo>
                      <a:pt x="2047" y="1468"/>
                      <a:pt x="2041" y="1474"/>
                      <a:pt x="2042" y="1477"/>
                    </a:cubicBezTo>
                    <a:cubicBezTo>
                      <a:pt x="2042" y="1480"/>
                      <a:pt x="2041" y="1489"/>
                      <a:pt x="2040" y="1492"/>
                    </a:cubicBezTo>
                    <a:cubicBezTo>
                      <a:pt x="2039" y="1496"/>
                      <a:pt x="2043" y="1502"/>
                      <a:pt x="2046" y="1508"/>
                    </a:cubicBezTo>
                    <a:cubicBezTo>
                      <a:pt x="2050" y="1513"/>
                      <a:pt x="2055" y="1522"/>
                      <a:pt x="2057" y="1531"/>
                    </a:cubicBezTo>
                    <a:cubicBezTo>
                      <a:pt x="2060" y="1539"/>
                      <a:pt x="2067" y="1548"/>
                      <a:pt x="2069" y="1554"/>
                    </a:cubicBezTo>
                    <a:cubicBezTo>
                      <a:pt x="2071" y="1560"/>
                      <a:pt x="2068" y="1569"/>
                      <a:pt x="2069" y="1573"/>
                    </a:cubicBezTo>
                    <a:cubicBezTo>
                      <a:pt x="2071" y="1577"/>
                      <a:pt x="2072" y="1584"/>
                      <a:pt x="2073" y="1591"/>
                    </a:cubicBezTo>
                    <a:cubicBezTo>
                      <a:pt x="2074" y="1598"/>
                      <a:pt x="2075" y="1612"/>
                      <a:pt x="2081" y="1618"/>
                    </a:cubicBezTo>
                    <a:cubicBezTo>
                      <a:pt x="2087" y="1624"/>
                      <a:pt x="2094" y="1636"/>
                      <a:pt x="2097" y="1645"/>
                    </a:cubicBezTo>
                    <a:cubicBezTo>
                      <a:pt x="2099" y="1654"/>
                      <a:pt x="2106" y="1662"/>
                      <a:pt x="2107" y="1667"/>
                    </a:cubicBezTo>
                    <a:cubicBezTo>
                      <a:pt x="2109" y="1673"/>
                      <a:pt x="2111" y="1677"/>
                      <a:pt x="2107" y="1678"/>
                    </a:cubicBezTo>
                    <a:cubicBezTo>
                      <a:pt x="2104" y="1678"/>
                      <a:pt x="2104" y="1681"/>
                      <a:pt x="2108" y="1687"/>
                    </a:cubicBezTo>
                    <a:cubicBezTo>
                      <a:pt x="2111" y="1693"/>
                      <a:pt x="2108" y="1696"/>
                      <a:pt x="2111" y="1697"/>
                    </a:cubicBezTo>
                    <a:cubicBezTo>
                      <a:pt x="2114" y="1697"/>
                      <a:pt x="2113" y="1699"/>
                      <a:pt x="2116" y="1700"/>
                    </a:cubicBezTo>
                    <a:cubicBezTo>
                      <a:pt x="2118" y="1700"/>
                      <a:pt x="2120" y="1702"/>
                      <a:pt x="2122" y="1704"/>
                    </a:cubicBezTo>
                    <a:cubicBezTo>
                      <a:pt x="2124" y="1707"/>
                      <a:pt x="2127" y="1707"/>
                      <a:pt x="2129" y="1704"/>
                    </a:cubicBezTo>
                    <a:cubicBezTo>
                      <a:pt x="2131" y="1701"/>
                      <a:pt x="2137" y="1700"/>
                      <a:pt x="2143" y="1700"/>
                    </a:cubicBezTo>
                    <a:cubicBezTo>
                      <a:pt x="2148" y="1700"/>
                      <a:pt x="2147" y="1698"/>
                      <a:pt x="2153" y="1696"/>
                    </a:cubicBezTo>
                    <a:cubicBezTo>
                      <a:pt x="2159" y="1695"/>
                      <a:pt x="2165" y="1694"/>
                      <a:pt x="2170" y="1696"/>
                    </a:cubicBezTo>
                    <a:cubicBezTo>
                      <a:pt x="2175" y="1698"/>
                      <a:pt x="2179" y="1696"/>
                      <a:pt x="2181" y="1695"/>
                    </a:cubicBezTo>
                    <a:cubicBezTo>
                      <a:pt x="2183" y="1693"/>
                      <a:pt x="2188" y="1697"/>
                      <a:pt x="2188" y="1693"/>
                    </a:cubicBezTo>
                    <a:cubicBezTo>
                      <a:pt x="2189" y="1689"/>
                      <a:pt x="2193" y="1690"/>
                      <a:pt x="2198" y="1690"/>
                    </a:cubicBezTo>
                    <a:cubicBezTo>
                      <a:pt x="2202" y="1690"/>
                      <a:pt x="2212" y="1683"/>
                      <a:pt x="2221" y="1675"/>
                    </a:cubicBezTo>
                    <a:cubicBezTo>
                      <a:pt x="2229" y="1668"/>
                      <a:pt x="2243" y="1650"/>
                      <a:pt x="2248" y="1643"/>
                    </a:cubicBezTo>
                    <a:cubicBezTo>
                      <a:pt x="2252" y="1635"/>
                      <a:pt x="2260" y="1628"/>
                      <a:pt x="2264" y="1625"/>
                    </a:cubicBezTo>
                    <a:cubicBezTo>
                      <a:pt x="2268" y="1621"/>
                      <a:pt x="2269" y="1606"/>
                      <a:pt x="2270" y="1600"/>
                    </a:cubicBezTo>
                    <a:cubicBezTo>
                      <a:pt x="2270" y="1595"/>
                      <a:pt x="2266" y="1599"/>
                      <a:pt x="2265" y="1596"/>
                    </a:cubicBezTo>
                    <a:cubicBezTo>
                      <a:pt x="2264" y="1593"/>
                      <a:pt x="2273" y="1587"/>
                      <a:pt x="2283" y="1583"/>
                    </a:cubicBezTo>
                    <a:cubicBezTo>
                      <a:pt x="2292" y="1580"/>
                      <a:pt x="2296" y="1578"/>
                      <a:pt x="2297" y="1574"/>
                    </a:cubicBezTo>
                    <a:cubicBezTo>
                      <a:pt x="2298" y="1571"/>
                      <a:pt x="2297" y="1562"/>
                      <a:pt x="2298" y="1558"/>
                    </a:cubicBezTo>
                    <a:cubicBezTo>
                      <a:pt x="2299" y="1554"/>
                      <a:pt x="2297" y="1552"/>
                      <a:pt x="2296" y="1544"/>
                    </a:cubicBezTo>
                    <a:cubicBezTo>
                      <a:pt x="2295" y="1535"/>
                      <a:pt x="2292" y="1534"/>
                      <a:pt x="2291" y="1529"/>
                    </a:cubicBezTo>
                    <a:cubicBezTo>
                      <a:pt x="2289" y="1525"/>
                      <a:pt x="2290" y="1521"/>
                      <a:pt x="2292" y="1521"/>
                    </a:cubicBezTo>
                    <a:cubicBezTo>
                      <a:pt x="2295" y="1521"/>
                      <a:pt x="2295" y="1519"/>
                      <a:pt x="2298" y="1515"/>
                    </a:cubicBezTo>
                    <a:cubicBezTo>
                      <a:pt x="2300" y="1510"/>
                      <a:pt x="2303" y="1512"/>
                      <a:pt x="2307" y="1509"/>
                    </a:cubicBezTo>
                    <a:cubicBezTo>
                      <a:pt x="2312" y="1506"/>
                      <a:pt x="2312" y="1501"/>
                      <a:pt x="2319" y="1496"/>
                    </a:cubicBezTo>
                    <a:cubicBezTo>
                      <a:pt x="2326" y="1490"/>
                      <a:pt x="2334" y="1491"/>
                      <a:pt x="2341" y="1486"/>
                    </a:cubicBezTo>
                    <a:cubicBezTo>
                      <a:pt x="2348" y="1482"/>
                      <a:pt x="2360" y="1466"/>
                      <a:pt x="2359" y="1463"/>
                    </a:cubicBezTo>
                    <a:cubicBezTo>
                      <a:pt x="2358" y="1460"/>
                      <a:pt x="2355" y="1446"/>
                      <a:pt x="2356" y="1441"/>
                    </a:cubicBezTo>
                    <a:cubicBezTo>
                      <a:pt x="2357" y="1435"/>
                      <a:pt x="2355" y="1421"/>
                      <a:pt x="2355" y="1414"/>
                    </a:cubicBezTo>
                    <a:cubicBezTo>
                      <a:pt x="2355" y="1407"/>
                      <a:pt x="2347" y="1410"/>
                      <a:pt x="2347" y="1403"/>
                    </a:cubicBezTo>
                    <a:cubicBezTo>
                      <a:pt x="2347" y="1396"/>
                      <a:pt x="2343" y="1396"/>
                      <a:pt x="2343" y="1392"/>
                    </a:cubicBezTo>
                    <a:cubicBezTo>
                      <a:pt x="2343" y="1387"/>
                      <a:pt x="2343" y="1383"/>
                      <a:pt x="2342" y="1382"/>
                    </a:cubicBezTo>
                    <a:cubicBezTo>
                      <a:pt x="2340" y="1382"/>
                      <a:pt x="2341" y="1378"/>
                      <a:pt x="2344" y="1374"/>
                    </a:cubicBezTo>
                    <a:cubicBezTo>
                      <a:pt x="2346" y="1370"/>
                      <a:pt x="2339" y="1369"/>
                      <a:pt x="2338" y="1364"/>
                    </a:cubicBezTo>
                    <a:cubicBezTo>
                      <a:pt x="2336" y="1359"/>
                      <a:pt x="2351" y="1327"/>
                      <a:pt x="2354" y="1323"/>
                    </a:cubicBezTo>
                    <a:cubicBezTo>
                      <a:pt x="2356" y="1319"/>
                      <a:pt x="2359" y="1320"/>
                      <a:pt x="2361" y="1317"/>
                    </a:cubicBezTo>
                    <a:cubicBezTo>
                      <a:pt x="2363" y="1314"/>
                      <a:pt x="2364" y="1318"/>
                      <a:pt x="2367" y="1313"/>
                    </a:cubicBezTo>
                    <a:cubicBezTo>
                      <a:pt x="2370" y="1308"/>
                      <a:pt x="2383" y="1295"/>
                      <a:pt x="2393" y="1285"/>
                    </a:cubicBezTo>
                    <a:cubicBezTo>
                      <a:pt x="2402" y="1275"/>
                      <a:pt x="2407" y="1273"/>
                      <a:pt x="2413" y="1270"/>
                    </a:cubicBezTo>
                    <a:cubicBezTo>
                      <a:pt x="2418" y="1267"/>
                      <a:pt x="2431" y="1254"/>
                      <a:pt x="2441" y="1243"/>
                    </a:cubicBezTo>
                    <a:cubicBezTo>
                      <a:pt x="2446" y="1235"/>
                      <a:pt x="2453" y="1227"/>
                      <a:pt x="2454" y="1222"/>
                    </a:cubicBezTo>
                    <a:cubicBezTo>
                      <a:pt x="2454" y="1216"/>
                      <a:pt x="2460" y="1209"/>
                      <a:pt x="2464" y="1204"/>
                    </a:cubicBezTo>
                    <a:cubicBezTo>
                      <a:pt x="2468" y="1199"/>
                      <a:pt x="2474" y="1186"/>
                      <a:pt x="2474" y="1182"/>
                    </a:cubicBezTo>
                    <a:cubicBezTo>
                      <a:pt x="2474" y="1178"/>
                      <a:pt x="2478" y="1169"/>
                      <a:pt x="2478" y="1162"/>
                    </a:cubicBezTo>
                    <a:cubicBezTo>
                      <a:pt x="2479" y="1155"/>
                      <a:pt x="2473" y="1154"/>
                      <a:pt x="2471" y="1158"/>
                    </a:cubicBezTo>
                    <a:cubicBezTo>
                      <a:pt x="2469" y="1162"/>
                      <a:pt x="2455" y="1165"/>
                      <a:pt x="2445" y="1165"/>
                    </a:cubicBezTo>
                    <a:cubicBezTo>
                      <a:pt x="2436" y="1165"/>
                      <a:pt x="2431" y="1166"/>
                      <a:pt x="2427" y="1169"/>
                    </a:cubicBezTo>
                    <a:cubicBezTo>
                      <a:pt x="2424" y="1173"/>
                      <a:pt x="2416" y="1169"/>
                      <a:pt x="2413" y="1172"/>
                    </a:cubicBezTo>
                    <a:cubicBezTo>
                      <a:pt x="2410" y="1176"/>
                      <a:pt x="2398" y="1179"/>
                      <a:pt x="2394" y="1171"/>
                    </a:cubicBezTo>
                    <a:cubicBezTo>
                      <a:pt x="2390" y="1163"/>
                      <a:pt x="2383" y="1163"/>
                      <a:pt x="2382" y="1162"/>
                    </a:cubicBezTo>
                    <a:cubicBezTo>
                      <a:pt x="2381" y="1160"/>
                      <a:pt x="2386" y="1157"/>
                      <a:pt x="2389" y="1156"/>
                    </a:cubicBezTo>
                    <a:cubicBezTo>
                      <a:pt x="2392" y="1156"/>
                      <a:pt x="2390" y="1152"/>
                      <a:pt x="2388" y="1150"/>
                    </a:cubicBezTo>
                    <a:cubicBezTo>
                      <a:pt x="2385" y="1147"/>
                      <a:pt x="2381" y="1143"/>
                      <a:pt x="2374" y="1135"/>
                    </a:cubicBezTo>
                    <a:cubicBezTo>
                      <a:pt x="2368" y="1127"/>
                      <a:pt x="2360" y="1123"/>
                      <a:pt x="2356" y="1123"/>
                    </a:cubicBezTo>
                    <a:cubicBezTo>
                      <a:pt x="2352" y="1123"/>
                      <a:pt x="2352" y="1116"/>
                      <a:pt x="2349" y="1115"/>
                    </a:cubicBezTo>
                    <a:cubicBezTo>
                      <a:pt x="2347" y="1115"/>
                      <a:pt x="2341" y="1105"/>
                      <a:pt x="2341" y="1099"/>
                    </a:cubicBezTo>
                    <a:cubicBezTo>
                      <a:pt x="2341" y="1093"/>
                      <a:pt x="2332" y="1082"/>
                      <a:pt x="2328" y="1080"/>
                    </a:cubicBezTo>
                    <a:cubicBezTo>
                      <a:pt x="2324" y="1078"/>
                      <a:pt x="2321" y="1071"/>
                      <a:pt x="2321" y="1062"/>
                    </a:cubicBezTo>
                    <a:cubicBezTo>
                      <a:pt x="2321" y="1053"/>
                      <a:pt x="2319" y="1046"/>
                      <a:pt x="2318" y="1044"/>
                    </a:cubicBezTo>
                    <a:cubicBezTo>
                      <a:pt x="2318" y="1041"/>
                      <a:pt x="2314" y="1035"/>
                      <a:pt x="2309" y="1032"/>
                    </a:cubicBezTo>
                    <a:cubicBezTo>
                      <a:pt x="2303" y="1029"/>
                      <a:pt x="2301" y="1024"/>
                      <a:pt x="2302" y="1019"/>
                    </a:cubicBezTo>
                    <a:cubicBezTo>
                      <a:pt x="2303" y="1014"/>
                      <a:pt x="2299" y="1014"/>
                      <a:pt x="2297" y="1006"/>
                    </a:cubicBezTo>
                    <a:cubicBezTo>
                      <a:pt x="2295" y="999"/>
                      <a:pt x="2285" y="988"/>
                      <a:pt x="2285" y="983"/>
                    </a:cubicBezTo>
                    <a:cubicBezTo>
                      <a:pt x="2285" y="979"/>
                      <a:pt x="2280" y="977"/>
                      <a:pt x="2280" y="972"/>
                    </a:cubicBezTo>
                    <a:cubicBezTo>
                      <a:pt x="2280" y="967"/>
                      <a:pt x="2277" y="967"/>
                      <a:pt x="2272" y="959"/>
                    </a:cubicBezTo>
                    <a:cubicBezTo>
                      <a:pt x="2267" y="952"/>
                      <a:pt x="2265" y="939"/>
                      <a:pt x="2267" y="939"/>
                    </a:cubicBezTo>
                    <a:cubicBezTo>
                      <a:pt x="2268" y="938"/>
                      <a:pt x="2273" y="950"/>
                      <a:pt x="2274" y="953"/>
                    </a:cubicBezTo>
                    <a:cubicBezTo>
                      <a:pt x="2276" y="957"/>
                      <a:pt x="2282" y="968"/>
                      <a:pt x="2286" y="968"/>
                    </a:cubicBezTo>
                    <a:cubicBezTo>
                      <a:pt x="2290" y="968"/>
                      <a:pt x="2291" y="951"/>
                      <a:pt x="2293" y="952"/>
                    </a:cubicBezTo>
                    <a:cubicBezTo>
                      <a:pt x="2294" y="953"/>
                      <a:pt x="2292" y="965"/>
                      <a:pt x="2295" y="965"/>
                    </a:cubicBezTo>
                    <a:cubicBezTo>
                      <a:pt x="2297" y="966"/>
                      <a:pt x="2299" y="971"/>
                      <a:pt x="2304" y="977"/>
                    </a:cubicBezTo>
                    <a:cubicBezTo>
                      <a:pt x="2309" y="982"/>
                      <a:pt x="2320" y="998"/>
                      <a:pt x="2320" y="1002"/>
                    </a:cubicBezTo>
                    <a:cubicBezTo>
                      <a:pt x="2320" y="1006"/>
                      <a:pt x="2322" y="1010"/>
                      <a:pt x="2329" y="1014"/>
                    </a:cubicBezTo>
                    <a:cubicBezTo>
                      <a:pt x="2336" y="1019"/>
                      <a:pt x="2336" y="1024"/>
                      <a:pt x="2339" y="1027"/>
                    </a:cubicBezTo>
                    <a:cubicBezTo>
                      <a:pt x="2343" y="1030"/>
                      <a:pt x="2342" y="1033"/>
                      <a:pt x="2342" y="1040"/>
                    </a:cubicBezTo>
                    <a:cubicBezTo>
                      <a:pt x="2342" y="1046"/>
                      <a:pt x="2345" y="1055"/>
                      <a:pt x="2351" y="1059"/>
                    </a:cubicBezTo>
                    <a:cubicBezTo>
                      <a:pt x="2357" y="1062"/>
                      <a:pt x="2361" y="1066"/>
                      <a:pt x="2364" y="1073"/>
                    </a:cubicBezTo>
                    <a:cubicBezTo>
                      <a:pt x="2367" y="1081"/>
                      <a:pt x="2371" y="1087"/>
                      <a:pt x="2374" y="1091"/>
                    </a:cubicBezTo>
                    <a:cubicBezTo>
                      <a:pt x="2378" y="1094"/>
                      <a:pt x="2376" y="1096"/>
                      <a:pt x="2378" y="1099"/>
                    </a:cubicBezTo>
                    <a:cubicBezTo>
                      <a:pt x="2380" y="1102"/>
                      <a:pt x="2384" y="1109"/>
                      <a:pt x="2383" y="1113"/>
                    </a:cubicBezTo>
                    <a:cubicBezTo>
                      <a:pt x="2382" y="1117"/>
                      <a:pt x="2383" y="1126"/>
                      <a:pt x="2386" y="1131"/>
                    </a:cubicBezTo>
                    <a:cubicBezTo>
                      <a:pt x="2390" y="1136"/>
                      <a:pt x="2388" y="1145"/>
                      <a:pt x="2390" y="1147"/>
                    </a:cubicBezTo>
                    <a:cubicBezTo>
                      <a:pt x="2392" y="1149"/>
                      <a:pt x="2405" y="1149"/>
                      <a:pt x="2411" y="1145"/>
                    </a:cubicBezTo>
                    <a:cubicBezTo>
                      <a:pt x="2416" y="1141"/>
                      <a:pt x="2420" y="1140"/>
                      <a:pt x="2425" y="1140"/>
                    </a:cubicBezTo>
                    <a:cubicBezTo>
                      <a:pt x="2430" y="1140"/>
                      <a:pt x="2436" y="1136"/>
                      <a:pt x="2437" y="1134"/>
                    </a:cubicBezTo>
                    <a:cubicBezTo>
                      <a:pt x="2439" y="1132"/>
                      <a:pt x="2446" y="1132"/>
                      <a:pt x="2449" y="1133"/>
                    </a:cubicBezTo>
                    <a:cubicBezTo>
                      <a:pt x="2451" y="1133"/>
                      <a:pt x="2454" y="1130"/>
                      <a:pt x="2457" y="1127"/>
                    </a:cubicBezTo>
                    <a:cubicBezTo>
                      <a:pt x="2461" y="1123"/>
                      <a:pt x="2471" y="1122"/>
                      <a:pt x="2481" y="1119"/>
                    </a:cubicBezTo>
                    <a:cubicBezTo>
                      <a:pt x="2492" y="1115"/>
                      <a:pt x="2490" y="1110"/>
                      <a:pt x="2492" y="1107"/>
                    </a:cubicBezTo>
                    <a:cubicBezTo>
                      <a:pt x="2495" y="1104"/>
                      <a:pt x="2498" y="1106"/>
                      <a:pt x="2505" y="1102"/>
                    </a:cubicBezTo>
                    <a:cubicBezTo>
                      <a:pt x="2511" y="1099"/>
                      <a:pt x="2518" y="1101"/>
                      <a:pt x="2523" y="1099"/>
                    </a:cubicBezTo>
                    <a:cubicBezTo>
                      <a:pt x="2528" y="1098"/>
                      <a:pt x="2523" y="1094"/>
                      <a:pt x="2527" y="1090"/>
                    </a:cubicBezTo>
                    <a:cubicBezTo>
                      <a:pt x="2531" y="1087"/>
                      <a:pt x="2537" y="1090"/>
                      <a:pt x="2540" y="1088"/>
                    </a:cubicBezTo>
                    <a:cubicBezTo>
                      <a:pt x="2542" y="1087"/>
                      <a:pt x="2543" y="1080"/>
                      <a:pt x="2547" y="1078"/>
                    </a:cubicBezTo>
                    <a:cubicBezTo>
                      <a:pt x="2551" y="1077"/>
                      <a:pt x="2555" y="1078"/>
                      <a:pt x="2554" y="1074"/>
                    </a:cubicBezTo>
                    <a:cubicBezTo>
                      <a:pt x="2554" y="1071"/>
                      <a:pt x="2554" y="1060"/>
                      <a:pt x="2558" y="1059"/>
                    </a:cubicBezTo>
                    <a:cubicBezTo>
                      <a:pt x="2561" y="1059"/>
                      <a:pt x="2567" y="1055"/>
                      <a:pt x="2567" y="1053"/>
                    </a:cubicBezTo>
                    <a:cubicBezTo>
                      <a:pt x="2567" y="1051"/>
                      <a:pt x="2574" y="1043"/>
                      <a:pt x="2576" y="1040"/>
                    </a:cubicBezTo>
                    <a:cubicBezTo>
                      <a:pt x="2579" y="1036"/>
                      <a:pt x="2579" y="1034"/>
                      <a:pt x="2576" y="1034"/>
                    </a:cubicBezTo>
                    <a:cubicBezTo>
                      <a:pt x="2572" y="1033"/>
                      <a:pt x="2567" y="1024"/>
                      <a:pt x="2566" y="1022"/>
                    </a:cubicBezTo>
                    <a:cubicBezTo>
                      <a:pt x="2565" y="1019"/>
                      <a:pt x="2555" y="1021"/>
                      <a:pt x="2547" y="1015"/>
                    </a:cubicBezTo>
                    <a:cubicBezTo>
                      <a:pt x="2539" y="1009"/>
                      <a:pt x="2540" y="989"/>
                      <a:pt x="2538" y="989"/>
                    </a:cubicBezTo>
                    <a:cubicBezTo>
                      <a:pt x="2536" y="989"/>
                      <a:pt x="2528" y="997"/>
                      <a:pt x="2525" y="1004"/>
                    </a:cubicBezTo>
                    <a:cubicBezTo>
                      <a:pt x="2521" y="1010"/>
                      <a:pt x="2512" y="1015"/>
                      <a:pt x="2503" y="1014"/>
                    </a:cubicBezTo>
                    <a:cubicBezTo>
                      <a:pt x="2495" y="1012"/>
                      <a:pt x="2492" y="1016"/>
                      <a:pt x="2490" y="1017"/>
                    </a:cubicBezTo>
                    <a:cubicBezTo>
                      <a:pt x="2488" y="1019"/>
                      <a:pt x="2481" y="1010"/>
                      <a:pt x="2483" y="1006"/>
                    </a:cubicBezTo>
                    <a:cubicBezTo>
                      <a:pt x="2485" y="1003"/>
                      <a:pt x="2487" y="993"/>
                      <a:pt x="2482" y="992"/>
                    </a:cubicBezTo>
                    <a:cubicBezTo>
                      <a:pt x="2477" y="991"/>
                      <a:pt x="2474" y="1000"/>
                      <a:pt x="2474" y="1003"/>
                    </a:cubicBezTo>
                    <a:cubicBezTo>
                      <a:pt x="2474" y="1006"/>
                      <a:pt x="2465" y="994"/>
                      <a:pt x="2467" y="991"/>
                    </a:cubicBezTo>
                    <a:cubicBezTo>
                      <a:pt x="2470" y="988"/>
                      <a:pt x="2466" y="982"/>
                      <a:pt x="2462" y="979"/>
                    </a:cubicBezTo>
                    <a:cubicBezTo>
                      <a:pt x="2459" y="975"/>
                      <a:pt x="2451" y="969"/>
                      <a:pt x="2451" y="965"/>
                    </a:cubicBezTo>
                    <a:cubicBezTo>
                      <a:pt x="2451" y="962"/>
                      <a:pt x="2444" y="949"/>
                      <a:pt x="2444" y="946"/>
                    </a:cubicBezTo>
                    <a:cubicBezTo>
                      <a:pt x="2444" y="944"/>
                      <a:pt x="2450" y="941"/>
                      <a:pt x="2453" y="941"/>
                    </a:cubicBezTo>
                    <a:cubicBezTo>
                      <a:pt x="2456" y="941"/>
                      <a:pt x="2456" y="938"/>
                      <a:pt x="2458" y="940"/>
                    </a:cubicBezTo>
                    <a:cubicBezTo>
                      <a:pt x="2460" y="942"/>
                      <a:pt x="2463" y="940"/>
                      <a:pt x="2466" y="940"/>
                    </a:cubicBezTo>
                    <a:cubicBezTo>
                      <a:pt x="2468" y="940"/>
                      <a:pt x="2474" y="952"/>
                      <a:pt x="2477" y="957"/>
                    </a:cubicBezTo>
                    <a:cubicBezTo>
                      <a:pt x="2480" y="963"/>
                      <a:pt x="2480" y="965"/>
                      <a:pt x="2484" y="968"/>
                    </a:cubicBezTo>
                    <a:cubicBezTo>
                      <a:pt x="2488" y="970"/>
                      <a:pt x="2492" y="969"/>
                      <a:pt x="2497" y="975"/>
                    </a:cubicBezTo>
                    <a:cubicBezTo>
                      <a:pt x="2503" y="980"/>
                      <a:pt x="2517" y="984"/>
                      <a:pt x="2523" y="984"/>
                    </a:cubicBezTo>
                    <a:cubicBezTo>
                      <a:pt x="2529" y="985"/>
                      <a:pt x="2534" y="978"/>
                      <a:pt x="2541" y="979"/>
                    </a:cubicBezTo>
                    <a:cubicBezTo>
                      <a:pt x="2549" y="981"/>
                      <a:pt x="2547" y="991"/>
                      <a:pt x="2550" y="994"/>
                    </a:cubicBezTo>
                    <a:cubicBezTo>
                      <a:pt x="2553" y="998"/>
                      <a:pt x="2584" y="1000"/>
                      <a:pt x="2589" y="1002"/>
                    </a:cubicBezTo>
                    <a:cubicBezTo>
                      <a:pt x="2595" y="1003"/>
                      <a:pt x="2620" y="1003"/>
                      <a:pt x="2622" y="1001"/>
                    </a:cubicBezTo>
                    <a:cubicBezTo>
                      <a:pt x="2624" y="999"/>
                      <a:pt x="2628" y="998"/>
                      <a:pt x="2631" y="1000"/>
                    </a:cubicBezTo>
                    <a:cubicBezTo>
                      <a:pt x="2633" y="1001"/>
                      <a:pt x="2644" y="1002"/>
                      <a:pt x="2649" y="1000"/>
                    </a:cubicBezTo>
                    <a:cubicBezTo>
                      <a:pt x="2654" y="997"/>
                      <a:pt x="2658" y="1000"/>
                      <a:pt x="2658" y="1002"/>
                    </a:cubicBezTo>
                    <a:cubicBezTo>
                      <a:pt x="2658" y="1005"/>
                      <a:pt x="2661" y="1006"/>
                      <a:pt x="2663" y="1008"/>
                    </a:cubicBezTo>
                    <a:cubicBezTo>
                      <a:pt x="2666" y="1011"/>
                      <a:pt x="2664" y="1013"/>
                      <a:pt x="2665" y="1016"/>
                    </a:cubicBezTo>
                    <a:cubicBezTo>
                      <a:pt x="2667" y="1019"/>
                      <a:pt x="2670" y="1018"/>
                      <a:pt x="2675" y="1020"/>
                    </a:cubicBezTo>
                    <a:cubicBezTo>
                      <a:pt x="2680" y="1023"/>
                      <a:pt x="2681" y="1029"/>
                      <a:pt x="2687" y="1031"/>
                    </a:cubicBezTo>
                    <a:cubicBezTo>
                      <a:pt x="2694" y="1034"/>
                      <a:pt x="2700" y="1027"/>
                      <a:pt x="2700" y="1032"/>
                    </a:cubicBezTo>
                    <a:cubicBezTo>
                      <a:pt x="2700" y="1037"/>
                      <a:pt x="2684" y="1036"/>
                      <a:pt x="2684" y="1037"/>
                    </a:cubicBezTo>
                    <a:cubicBezTo>
                      <a:pt x="2684" y="1039"/>
                      <a:pt x="2700" y="1058"/>
                      <a:pt x="2708" y="1057"/>
                    </a:cubicBezTo>
                    <a:cubicBezTo>
                      <a:pt x="2716" y="1055"/>
                      <a:pt x="2722" y="1046"/>
                      <a:pt x="2720" y="1045"/>
                    </a:cubicBezTo>
                    <a:cubicBezTo>
                      <a:pt x="2718" y="1044"/>
                      <a:pt x="2721" y="1038"/>
                      <a:pt x="2723" y="1039"/>
                    </a:cubicBezTo>
                    <a:cubicBezTo>
                      <a:pt x="2726" y="1040"/>
                      <a:pt x="2724" y="1049"/>
                      <a:pt x="2726" y="1051"/>
                    </a:cubicBezTo>
                    <a:cubicBezTo>
                      <a:pt x="2729" y="1053"/>
                      <a:pt x="2728" y="1056"/>
                      <a:pt x="2726" y="1061"/>
                    </a:cubicBezTo>
                    <a:cubicBezTo>
                      <a:pt x="2725" y="1066"/>
                      <a:pt x="2728" y="1075"/>
                      <a:pt x="2728" y="1080"/>
                    </a:cubicBezTo>
                    <a:cubicBezTo>
                      <a:pt x="2729" y="1085"/>
                      <a:pt x="2732" y="1093"/>
                      <a:pt x="2734" y="1100"/>
                    </a:cubicBezTo>
                    <a:cubicBezTo>
                      <a:pt x="2735" y="1108"/>
                      <a:pt x="2740" y="1122"/>
                      <a:pt x="2744" y="1131"/>
                    </a:cubicBezTo>
                    <a:cubicBezTo>
                      <a:pt x="2749" y="1139"/>
                      <a:pt x="2752" y="1156"/>
                      <a:pt x="2755" y="1160"/>
                    </a:cubicBezTo>
                    <a:cubicBezTo>
                      <a:pt x="2758" y="1164"/>
                      <a:pt x="2766" y="1176"/>
                      <a:pt x="2766" y="1183"/>
                    </a:cubicBezTo>
                    <a:cubicBezTo>
                      <a:pt x="2766" y="1191"/>
                      <a:pt x="2774" y="1201"/>
                      <a:pt x="2777" y="1203"/>
                    </a:cubicBezTo>
                    <a:cubicBezTo>
                      <a:pt x="2780" y="1205"/>
                      <a:pt x="2786" y="1201"/>
                      <a:pt x="2787" y="1196"/>
                    </a:cubicBezTo>
                    <a:cubicBezTo>
                      <a:pt x="2789" y="1192"/>
                      <a:pt x="2797" y="1190"/>
                      <a:pt x="2798" y="1186"/>
                    </a:cubicBezTo>
                    <a:cubicBezTo>
                      <a:pt x="2798" y="1182"/>
                      <a:pt x="2799" y="1179"/>
                      <a:pt x="2802" y="1178"/>
                    </a:cubicBezTo>
                    <a:cubicBezTo>
                      <a:pt x="2805" y="1178"/>
                      <a:pt x="2805" y="1175"/>
                      <a:pt x="2805" y="1170"/>
                    </a:cubicBezTo>
                    <a:cubicBezTo>
                      <a:pt x="2805" y="1166"/>
                      <a:pt x="2805" y="1160"/>
                      <a:pt x="2808" y="1156"/>
                    </a:cubicBezTo>
                    <a:cubicBezTo>
                      <a:pt x="2811" y="1152"/>
                      <a:pt x="2812" y="1142"/>
                      <a:pt x="2810" y="1138"/>
                    </a:cubicBezTo>
                    <a:cubicBezTo>
                      <a:pt x="2808" y="1133"/>
                      <a:pt x="2809" y="1128"/>
                      <a:pt x="2811" y="1123"/>
                    </a:cubicBezTo>
                    <a:cubicBezTo>
                      <a:pt x="2813" y="1119"/>
                      <a:pt x="2812" y="1114"/>
                      <a:pt x="2815" y="1114"/>
                    </a:cubicBezTo>
                    <a:cubicBezTo>
                      <a:pt x="2818" y="1114"/>
                      <a:pt x="2823" y="1111"/>
                      <a:pt x="2826" y="1106"/>
                    </a:cubicBezTo>
                    <a:cubicBezTo>
                      <a:pt x="2830" y="1102"/>
                      <a:pt x="2840" y="1096"/>
                      <a:pt x="2843" y="1093"/>
                    </a:cubicBezTo>
                    <a:cubicBezTo>
                      <a:pt x="2847" y="1090"/>
                      <a:pt x="2858" y="1080"/>
                      <a:pt x="2862" y="1074"/>
                    </a:cubicBezTo>
                    <a:cubicBezTo>
                      <a:pt x="2865" y="1069"/>
                      <a:pt x="2874" y="1067"/>
                      <a:pt x="2879" y="1063"/>
                    </a:cubicBezTo>
                    <a:cubicBezTo>
                      <a:pt x="2883" y="1058"/>
                      <a:pt x="2881" y="1056"/>
                      <a:pt x="2882" y="1051"/>
                    </a:cubicBezTo>
                    <a:cubicBezTo>
                      <a:pt x="2883" y="1046"/>
                      <a:pt x="2897" y="1044"/>
                      <a:pt x="2902" y="1044"/>
                    </a:cubicBezTo>
                    <a:cubicBezTo>
                      <a:pt x="2908" y="1044"/>
                      <a:pt x="2909" y="1042"/>
                      <a:pt x="2913" y="1042"/>
                    </a:cubicBezTo>
                    <a:cubicBezTo>
                      <a:pt x="2916" y="1042"/>
                      <a:pt x="2921" y="1041"/>
                      <a:pt x="2922" y="1037"/>
                    </a:cubicBezTo>
                    <a:cubicBezTo>
                      <a:pt x="2922" y="1034"/>
                      <a:pt x="2926" y="1031"/>
                      <a:pt x="2929" y="1032"/>
                    </a:cubicBezTo>
                    <a:cubicBezTo>
                      <a:pt x="2931" y="1033"/>
                      <a:pt x="2934" y="1042"/>
                      <a:pt x="2935" y="1047"/>
                    </a:cubicBezTo>
                    <a:cubicBezTo>
                      <a:pt x="2935" y="1052"/>
                      <a:pt x="2940" y="1061"/>
                      <a:pt x="2947" y="1064"/>
                    </a:cubicBezTo>
                    <a:cubicBezTo>
                      <a:pt x="2953" y="1067"/>
                      <a:pt x="2958" y="1080"/>
                      <a:pt x="2960" y="1087"/>
                    </a:cubicBezTo>
                    <a:cubicBezTo>
                      <a:pt x="2962" y="1094"/>
                      <a:pt x="2960" y="1101"/>
                      <a:pt x="2958" y="1105"/>
                    </a:cubicBezTo>
                    <a:cubicBezTo>
                      <a:pt x="2956" y="1109"/>
                      <a:pt x="2959" y="1109"/>
                      <a:pt x="2963" y="1111"/>
                    </a:cubicBezTo>
                    <a:cubicBezTo>
                      <a:pt x="2967" y="1113"/>
                      <a:pt x="2971" y="1114"/>
                      <a:pt x="2974" y="1110"/>
                    </a:cubicBezTo>
                    <a:cubicBezTo>
                      <a:pt x="2977" y="1106"/>
                      <a:pt x="2982" y="1103"/>
                      <a:pt x="2983" y="1099"/>
                    </a:cubicBezTo>
                    <a:cubicBezTo>
                      <a:pt x="2984" y="1094"/>
                      <a:pt x="2987" y="1101"/>
                      <a:pt x="2989" y="1103"/>
                    </a:cubicBezTo>
                    <a:cubicBezTo>
                      <a:pt x="2991" y="1105"/>
                      <a:pt x="2993" y="1110"/>
                      <a:pt x="2994" y="1116"/>
                    </a:cubicBezTo>
                    <a:cubicBezTo>
                      <a:pt x="2994" y="1121"/>
                      <a:pt x="2995" y="1135"/>
                      <a:pt x="2999" y="1140"/>
                    </a:cubicBezTo>
                    <a:cubicBezTo>
                      <a:pt x="3004" y="1144"/>
                      <a:pt x="3005" y="1154"/>
                      <a:pt x="3004" y="1158"/>
                    </a:cubicBezTo>
                    <a:cubicBezTo>
                      <a:pt x="3002" y="1161"/>
                      <a:pt x="3006" y="1167"/>
                      <a:pt x="3005" y="1171"/>
                    </a:cubicBezTo>
                    <a:cubicBezTo>
                      <a:pt x="3004" y="1175"/>
                      <a:pt x="3003" y="1186"/>
                      <a:pt x="3001" y="1191"/>
                    </a:cubicBezTo>
                    <a:cubicBezTo>
                      <a:pt x="3000" y="1196"/>
                      <a:pt x="2999" y="1200"/>
                      <a:pt x="3002" y="1201"/>
                    </a:cubicBezTo>
                    <a:cubicBezTo>
                      <a:pt x="3005" y="1201"/>
                      <a:pt x="3011" y="1208"/>
                      <a:pt x="3017" y="1215"/>
                    </a:cubicBezTo>
                    <a:cubicBezTo>
                      <a:pt x="3023" y="1223"/>
                      <a:pt x="3023" y="1231"/>
                      <a:pt x="3023" y="1238"/>
                    </a:cubicBezTo>
                    <a:cubicBezTo>
                      <a:pt x="3024" y="1245"/>
                      <a:pt x="3033" y="1255"/>
                      <a:pt x="3035" y="1260"/>
                    </a:cubicBezTo>
                    <a:cubicBezTo>
                      <a:pt x="3036" y="1264"/>
                      <a:pt x="3039" y="1265"/>
                      <a:pt x="3046" y="1270"/>
                    </a:cubicBezTo>
                    <a:cubicBezTo>
                      <a:pt x="3052" y="1275"/>
                      <a:pt x="3065" y="1282"/>
                      <a:pt x="3067" y="1281"/>
                    </a:cubicBezTo>
                    <a:cubicBezTo>
                      <a:pt x="3070" y="1280"/>
                      <a:pt x="3064" y="1269"/>
                      <a:pt x="3060" y="1265"/>
                    </a:cubicBezTo>
                    <a:cubicBezTo>
                      <a:pt x="3056" y="1261"/>
                      <a:pt x="3060" y="1251"/>
                      <a:pt x="3060" y="1243"/>
                    </a:cubicBezTo>
                    <a:cubicBezTo>
                      <a:pt x="3060" y="1236"/>
                      <a:pt x="3053" y="1237"/>
                      <a:pt x="3051" y="1232"/>
                    </a:cubicBezTo>
                    <a:cubicBezTo>
                      <a:pt x="3049" y="1226"/>
                      <a:pt x="3047" y="1229"/>
                      <a:pt x="3046" y="1226"/>
                    </a:cubicBezTo>
                    <a:cubicBezTo>
                      <a:pt x="3045" y="1223"/>
                      <a:pt x="3037" y="1217"/>
                      <a:pt x="3032" y="1217"/>
                    </a:cubicBezTo>
                    <a:cubicBezTo>
                      <a:pt x="3026" y="1216"/>
                      <a:pt x="3023" y="1208"/>
                      <a:pt x="3024" y="1204"/>
                    </a:cubicBezTo>
                    <a:cubicBezTo>
                      <a:pt x="3024" y="1200"/>
                      <a:pt x="3020" y="1197"/>
                      <a:pt x="3020" y="1194"/>
                    </a:cubicBezTo>
                    <a:cubicBezTo>
                      <a:pt x="3020" y="1190"/>
                      <a:pt x="3016" y="1190"/>
                      <a:pt x="3013" y="1188"/>
                    </a:cubicBezTo>
                    <a:cubicBezTo>
                      <a:pt x="3009" y="1186"/>
                      <a:pt x="3013" y="1175"/>
                      <a:pt x="3014" y="1170"/>
                    </a:cubicBezTo>
                    <a:cubicBezTo>
                      <a:pt x="3014" y="1165"/>
                      <a:pt x="3022" y="1152"/>
                      <a:pt x="3020" y="1147"/>
                    </a:cubicBezTo>
                    <a:cubicBezTo>
                      <a:pt x="3018" y="1143"/>
                      <a:pt x="3028" y="1140"/>
                      <a:pt x="3030" y="1144"/>
                    </a:cubicBezTo>
                    <a:cubicBezTo>
                      <a:pt x="3031" y="1149"/>
                      <a:pt x="3031" y="1152"/>
                      <a:pt x="3038" y="1151"/>
                    </a:cubicBezTo>
                    <a:cubicBezTo>
                      <a:pt x="3045" y="1151"/>
                      <a:pt x="3045" y="1156"/>
                      <a:pt x="3050" y="1158"/>
                    </a:cubicBezTo>
                    <a:cubicBezTo>
                      <a:pt x="3055" y="1159"/>
                      <a:pt x="3053" y="1165"/>
                      <a:pt x="3054" y="1168"/>
                    </a:cubicBezTo>
                    <a:cubicBezTo>
                      <a:pt x="3054" y="1171"/>
                      <a:pt x="3059" y="1169"/>
                      <a:pt x="3061" y="1169"/>
                    </a:cubicBezTo>
                    <a:cubicBezTo>
                      <a:pt x="3063" y="1169"/>
                      <a:pt x="3059" y="1173"/>
                      <a:pt x="3061" y="1175"/>
                    </a:cubicBezTo>
                    <a:cubicBezTo>
                      <a:pt x="3063" y="1178"/>
                      <a:pt x="3069" y="1173"/>
                      <a:pt x="3070" y="1176"/>
                    </a:cubicBezTo>
                    <a:cubicBezTo>
                      <a:pt x="3072" y="1179"/>
                      <a:pt x="3074" y="1180"/>
                      <a:pt x="3076" y="1182"/>
                    </a:cubicBezTo>
                    <a:cubicBezTo>
                      <a:pt x="3079" y="1183"/>
                      <a:pt x="3073" y="1186"/>
                      <a:pt x="3073" y="1191"/>
                    </a:cubicBezTo>
                    <a:cubicBezTo>
                      <a:pt x="3073" y="1197"/>
                      <a:pt x="3077" y="1198"/>
                      <a:pt x="3079" y="1196"/>
                    </a:cubicBezTo>
                    <a:cubicBezTo>
                      <a:pt x="3080" y="1194"/>
                      <a:pt x="3087" y="1189"/>
                      <a:pt x="3089" y="1188"/>
                    </a:cubicBezTo>
                    <a:cubicBezTo>
                      <a:pt x="3092" y="1187"/>
                      <a:pt x="3089" y="1184"/>
                      <a:pt x="3092" y="1184"/>
                    </a:cubicBezTo>
                    <a:cubicBezTo>
                      <a:pt x="3094" y="1184"/>
                      <a:pt x="3094" y="1180"/>
                      <a:pt x="3095" y="1178"/>
                    </a:cubicBezTo>
                    <a:cubicBezTo>
                      <a:pt x="3096" y="1176"/>
                      <a:pt x="3098" y="1176"/>
                      <a:pt x="3102" y="1177"/>
                    </a:cubicBezTo>
                    <a:cubicBezTo>
                      <a:pt x="3106" y="1177"/>
                      <a:pt x="3111" y="1173"/>
                      <a:pt x="3117" y="1169"/>
                    </a:cubicBezTo>
                    <a:cubicBezTo>
                      <a:pt x="3123" y="1166"/>
                      <a:pt x="3124" y="1165"/>
                      <a:pt x="3126" y="1154"/>
                    </a:cubicBezTo>
                    <a:cubicBezTo>
                      <a:pt x="3128" y="1144"/>
                      <a:pt x="3123" y="1131"/>
                      <a:pt x="3123" y="1128"/>
                    </a:cubicBezTo>
                    <a:cubicBezTo>
                      <a:pt x="3123" y="1125"/>
                      <a:pt x="3115" y="1110"/>
                      <a:pt x="3113" y="1110"/>
                    </a:cubicBezTo>
                    <a:cubicBezTo>
                      <a:pt x="3110" y="1111"/>
                      <a:pt x="3097" y="1097"/>
                      <a:pt x="3094" y="1095"/>
                    </a:cubicBezTo>
                    <a:cubicBezTo>
                      <a:pt x="3092" y="1093"/>
                      <a:pt x="3093" y="1089"/>
                      <a:pt x="3089" y="1086"/>
                    </a:cubicBezTo>
                    <a:cubicBezTo>
                      <a:pt x="3086" y="1084"/>
                      <a:pt x="3086" y="1076"/>
                      <a:pt x="3087" y="1071"/>
                    </a:cubicBezTo>
                    <a:cubicBezTo>
                      <a:pt x="3087" y="1066"/>
                      <a:pt x="3095" y="1065"/>
                      <a:pt x="3095" y="1061"/>
                    </a:cubicBezTo>
                    <a:cubicBezTo>
                      <a:pt x="3094" y="1058"/>
                      <a:pt x="3095" y="1055"/>
                      <a:pt x="3099" y="1055"/>
                    </a:cubicBezTo>
                    <a:cubicBezTo>
                      <a:pt x="3103" y="1054"/>
                      <a:pt x="3106" y="1051"/>
                      <a:pt x="3108" y="1049"/>
                    </a:cubicBezTo>
                    <a:cubicBezTo>
                      <a:pt x="3109" y="1046"/>
                      <a:pt x="3115" y="1049"/>
                      <a:pt x="3116" y="1046"/>
                    </a:cubicBezTo>
                    <a:cubicBezTo>
                      <a:pt x="3117" y="1043"/>
                      <a:pt x="3120" y="1044"/>
                      <a:pt x="3122" y="1046"/>
                    </a:cubicBezTo>
                    <a:cubicBezTo>
                      <a:pt x="3123" y="1049"/>
                      <a:pt x="3125" y="1049"/>
                      <a:pt x="3128" y="1046"/>
                    </a:cubicBezTo>
                    <a:cubicBezTo>
                      <a:pt x="3132" y="1043"/>
                      <a:pt x="3133" y="1049"/>
                      <a:pt x="3131" y="1051"/>
                    </a:cubicBezTo>
                    <a:cubicBezTo>
                      <a:pt x="3129" y="1053"/>
                      <a:pt x="3131" y="1058"/>
                      <a:pt x="3134" y="1061"/>
                    </a:cubicBezTo>
                    <a:cubicBezTo>
                      <a:pt x="3137" y="1064"/>
                      <a:pt x="3137" y="1059"/>
                      <a:pt x="3137" y="1056"/>
                    </a:cubicBezTo>
                    <a:cubicBezTo>
                      <a:pt x="3136" y="1053"/>
                      <a:pt x="3142" y="1050"/>
                      <a:pt x="3153" y="1047"/>
                    </a:cubicBezTo>
                    <a:cubicBezTo>
                      <a:pt x="3163" y="1043"/>
                      <a:pt x="3174" y="1035"/>
                      <a:pt x="3175" y="1034"/>
                    </a:cubicBezTo>
                    <a:cubicBezTo>
                      <a:pt x="3175" y="1032"/>
                      <a:pt x="3182" y="1037"/>
                      <a:pt x="3186" y="1034"/>
                    </a:cubicBezTo>
                    <a:cubicBezTo>
                      <a:pt x="3189" y="1031"/>
                      <a:pt x="3202" y="1031"/>
                      <a:pt x="3205" y="1031"/>
                    </a:cubicBezTo>
                    <a:cubicBezTo>
                      <a:pt x="3208" y="1031"/>
                      <a:pt x="3208" y="1028"/>
                      <a:pt x="3212" y="1025"/>
                    </a:cubicBezTo>
                    <a:cubicBezTo>
                      <a:pt x="3215" y="1022"/>
                      <a:pt x="3214" y="1021"/>
                      <a:pt x="3218" y="1020"/>
                    </a:cubicBezTo>
                    <a:cubicBezTo>
                      <a:pt x="3222" y="1019"/>
                      <a:pt x="3225" y="1015"/>
                      <a:pt x="3225" y="1013"/>
                    </a:cubicBezTo>
                    <a:cubicBezTo>
                      <a:pt x="3225" y="1011"/>
                      <a:pt x="3232" y="1010"/>
                      <a:pt x="3233" y="1008"/>
                    </a:cubicBezTo>
                    <a:cubicBezTo>
                      <a:pt x="3233" y="1006"/>
                      <a:pt x="3238" y="1005"/>
                      <a:pt x="3238" y="1003"/>
                    </a:cubicBezTo>
                    <a:cubicBezTo>
                      <a:pt x="3238" y="1000"/>
                      <a:pt x="3242" y="1000"/>
                      <a:pt x="3243" y="998"/>
                    </a:cubicBezTo>
                    <a:cubicBezTo>
                      <a:pt x="3245" y="996"/>
                      <a:pt x="3242" y="991"/>
                      <a:pt x="3245" y="990"/>
                    </a:cubicBezTo>
                    <a:cubicBezTo>
                      <a:pt x="3247" y="989"/>
                      <a:pt x="3244" y="986"/>
                      <a:pt x="3243" y="984"/>
                    </a:cubicBezTo>
                    <a:cubicBezTo>
                      <a:pt x="3243" y="983"/>
                      <a:pt x="3248" y="982"/>
                      <a:pt x="3251" y="981"/>
                    </a:cubicBezTo>
                    <a:cubicBezTo>
                      <a:pt x="3254" y="979"/>
                      <a:pt x="3256" y="976"/>
                      <a:pt x="3256" y="973"/>
                    </a:cubicBezTo>
                    <a:cubicBezTo>
                      <a:pt x="3257" y="970"/>
                      <a:pt x="3261" y="967"/>
                      <a:pt x="3263" y="966"/>
                    </a:cubicBezTo>
                    <a:cubicBezTo>
                      <a:pt x="3266" y="965"/>
                      <a:pt x="3266" y="961"/>
                      <a:pt x="3266" y="957"/>
                    </a:cubicBezTo>
                    <a:cubicBezTo>
                      <a:pt x="3265" y="953"/>
                      <a:pt x="3270" y="954"/>
                      <a:pt x="3268" y="952"/>
                    </a:cubicBezTo>
                    <a:cubicBezTo>
                      <a:pt x="3266" y="951"/>
                      <a:pt x="3268" y="947"/>
                      <a:pt x="3272" y="946"/>
                    </a:cubicBezTo>
                    <a:cubicBezTo>
                      <a:pt x="3276" y="944"/>
                      <a:pt x="3270" y="943"/>
                      <a:pt x="3268" y="944"/>
                    </a:cubicBezTo>
                    <a:cubicBezTo>
                      <a:pt x="3266" y="946"/>
                      <a:pt x="3263" y="939"/>
                      <a:pt x="3261" y="942"/>
                    </a:cubicBezTo>
                    <a:cubicBezTo>
                      <a:pt x="3259" y="944"/>
                      <a:pt x="3254" y="940"/>
                      <a:pt x="3257" y="940"/>
                    </a:cubicBezTo>
                    <a:cubicBezTo>
                      <a:pt x="3261" y="939"/>
                      <a:pt x="3267" y="935"/>
                      <a:pt x="3269" y="934"/>
                    </a:cubicBezTo>
                    <a:cubicBezTo>
                      <a:pt x="3272" y="933"/>
                      <a:pt x="3265" y="927"/>
                      <a:pt x="3262" y="928"/>
                    </a:cubicBezTo>
                    <a:cubicBezTo>
                      <a:pt x="3259" y="928"/>
                      <a:pt x="3256" y="920"/>
                      <a:pt x="3252" y="920"/>
                    </a:cubicBezTo>
                    <a:cubicBezTo>
                      <a:pt x="3249" y="920"/>
                      <a:pt x="3255" y="918"/>
                      <a:pt x="3259" y="920"/>
                    </a:cubicBezTo>
                    <a:cubicBezTo>
                      <a:pt x="3262" y="922"/>
                      <a:pt x="3267" y="924"/>
                      <a:pt x="3269" y="922"/>
                    </a:cubicBezTo>
                    <a:cubicBezTo>
                      <a:pt x="3270" y="920"/>
                      <a:pt x="3262" y="914"/>
                      <a:pt x="3259" y="911"/>
                    </a:cubicBezTo>
                    <a:cubicBezTo>
                      <a:pt x="3256" y="909"/>
                      <a:pt x="3259" y="906"/>
                      <a:pt x="3257" y="904"/>
                    </a:cubicBezTo>
                    <a:cubicBezTo>
                      <a:pt x="3255" y="903"/>
                      <a:pt x="3251" y="895"/>
                      <a:pt x="3250" y="891"/>
                    </a:cubicBezTo>
                    <a:cubicBezTo>
                      <a:pt x="3249" y="887"/>
                      <a:pt x="3242" y="886"/>
                      <a:pt x="3240" y="884"/>
                    </a:cubicBezTo>
                    <a:cubicBezTo>
                      <a:pt x="3238" y="881"/>
                      <a:pt x="3240" y="875"/>
                      <a:pt x="3245" y="873"/>
                    </a:cubicBezTo>
                    <a:cubicBezTo>
                      <a:pt x="3250" y="871"/>
                      <a:pt x="3248" y="867"/>
                      <a:pt x="3251" y="867"/>
                    </a:cubicBezTo>
                    <a:cubicBezTo>
                      <a:pt x="3253" y="868"/>
                      <a:pt x="3255" y="867"/>
                      <a:pt x="3257" y="863"/>
                    </a:cubicBezTo>
                    <a:cubicBezTo>
                      <a:pt x="3259" y="859"/>
                      <a:pt x="3262" y="861"/>
                      <a:pt x="3264" y="859"/>
                    </a:cubicBezTo>
                    <a:cubicBezTo>
                      <a:pt x="3265" y="857"/>
                      <a:pt x="3274" y="858"/>
                      <a:pt x="3276" y="856"/>
                    </a:cubicBezTo>
                    <a:cubicBezTo>
                      <a:pt x="3279" y="854"/>
                      <a:pt x="3274" y="847"/>
                      <a:pt x="3270" y="848"/>
                    </a:cubicBezTo>
                    <a:cubicBezTo>
                      <a:pt x="3266" y="849"/>
                      <a:pt x="3262" y="848"/>
                      <a:pt x="3259" y="844"/>
                    </a:cubicBezTo>
                    <a:cubicBezTo>
                      <a:pt x="3256" y="840"/>
                      <a:pt x="3249" y="851"/>
                      <a:pt x="3244" y="854"/>
                    </a:cubicBezTo>
                    <a:cubicBezTo>
                      <a:pt x="3239" y="856"/>
                      <a:pt x="3235" y="849"/>
                      <a:pt x="3237" y="845"/>
                    </a:cubicBezTo>
                    <a:cubicBezTo>
                      <a:pt x="3239" y="840"/>
                      <a:pt x="3233" y="840"/>
                      <a:pt x="3225" y="841"/>
                    </a:cubicBezTo>
                    <a:cubicBezTo>
                      <a:pt x="3218" y="841"/>
                      <a:pt x="3221" y="827"/>
                      <a:pt x="3225" y="827"/>
                    </a:cubicBezTo>
                    <a:cubicBezTo>
                      <a:pt x="3230" y="826"/>
                      <a:pt x="3236" y="831"/>
                      <a:pt x="3239" y="823"/>
                    </a:cubicBezTo>
                    <a:cubicBezTo>
                      <a:pt x="3242" y="814"/>
                      <a:pt x="3246" y="821"/>
                      <a:pt x="3252" y="813"/>
                    </a:cubicBezTo>
                    <a:cubicBezTo>
                      <a:pt x="3259" y="806"/>
                      <a:pt x="3266" y="802"/>
                      <a:pt x="3271" y="806"/>
                    </a:cubicBezTo>
                    <a:cubicBezTo>
                      <a:pt x="3277" y="810"/>
                      <a:pt x="3266" y="817"/>
                      <a:pt x="3264" y="821"/>
                    </a:cubicBezTo>
                    <a:cubicBezTo>
                      <a:pt x="3262" y="825"/>
                      <a:pt x="3265" y="827"/>
                      <a:pt x="3262" y="830"/>
                    </a:cubicBezTo>
                    <a:cubicBezTo>
                      <a:pt x="3259" y="833"/>
                      <a:pt x="3263" y="834"/>
                      <a:pt x="3270" y="830"/>
                    </a:cubicBezTo>
                    <a:cubicBezTo>
                      <a:pt x="3276" y="826"/>
                      <a:pt x="3284" y="821"/>
                      <a:pt x="3291" y="818"/>
                    </a:cubicBezTo>
                    <a:cubicBezTo>
                      <a:pt x="3297" y="816"/>
                      <a:pt x="3306" y="820"/>
                      <a:pt x="3309" y="824"/>
                    </a:cubicBezTo>
                    <a:cubicBezTo>
                      <a:pt x="3312" y="828"/>
                      <a:pt x="3305" y="832"/>
                      <a:pt x="3302" y="836"/>
                    </a:cubicBezTo>
                    <a:cubicBezTo>
                      <a:pt x="3299" y="840"/>
                      <a:pt x="3304" y="840"/>
                      <a:pt x="3304" y="843"/>
                    </a:cubicBezTo>
                    <a:cubicBezTo>
                      <a:pt x="3305" y="846"/>
                      <a:pt x="3309" y="848"/>
                      <a:pt x="3310" y="846"/>
                    </a:cubicBezTo>
                    <a:cubicBezTo>
                      <a:pt x="3312" y="843"/>
                      <a:pt x="3314" y="844"/>
                      <a:pt x="3319" y="844"/>
                    </a:cubicBezTo>
                    <a:cubicBezTo>
                      <a:pt x="3323" y="844"/>
                      <a:pt x="3321" y="851"/>
                      <a:pt x="3325" y="851"/>
                    </a:cubicBezTo>
                    <a:cubicBezTo>
                      <a:pt x="3328" y="852"/>
                      <a:pt x="3328" y="857"/>
                      <a:pt x="3324" y="856"/>
                    </a:cubicBezTo>
                    <a:cubicBezTo>
                      <a:pt x="3320" y="855"/>
                      <a:pt x="3320" y="861"/>
                      <a:pt x="3324" y="867"/>
                    </a:cubicBezTo>
                    <a:cubicBezTo>
                      <a:pt x="3327" y="872"/>
                      <a:pt x="3317" y="878"/>
                      <a:pt x="3320" y="880"/>
                    </a:cubicBezTo>
                    <a:cubicBezTo>
                      <a:pt x="3323" y="883"/>
                      <a:pt x="3321" y="886"/>
                      <a:pt x="3322" y="888"/>
                    </a:cubicBezTo>
                    <a:cubicBezTo>
                      <a:pt x="3323" y="889"/>
                      <a:pt x="3337" y="887"/>
                      <a:pt x="3343" y="881"/>
                    </a:cubicBezTo>
                    <a:cubicBezTo>
                      <a:pt x="3349" y="874"/>
                      <a:pt x="3351" y="875"/>
                      <a:pt x="3354" y="876"/>
                    </a:cubicBezTo>
                    <a:cubicBezTo>
                      <a:pt x="3357" y="877"/>
                      <a:pt x="3361" y="874"/>
                      <a:pt x="3359" y="871"/>
                    </a:cubicBezTo>
                    <a:cubicBezTo>
                      <a:pt x="3357" y="869"/>
                      <a:pt x="3355" y="863"/>
                      <a:pt x="3356" y="855"/>
                    </a:cubicBezTo>
                    <a:cubicBezTo>
                      <a:pt x="3356" y="847"/>
                      <a:pt x="3338" y="829"/>
                      <a:pt x="3334" y="827"/>
                    </a:cubicBezTo>
                    <a:cubicBezTo>
                      <a:pt x="3330" y="824"/>
                      <a:pt x="3333" y="818"/>
                      <a:pt x="3337" y="817"/>
                    </a:cubicBezTo>
                    <a:cubicBezTo>
                      <a:pt x="3342" y="815"/>
                      <a:pt x="3354" y="807"/>
                      <a:pt x="3357" y="805"/>
                    </a:cubicBezTo>
                    <a:cubicBezTo>
                      <a:pt x="3361" y="803"/>
                      <a:pt x="3358" y="796"/>
                      <a:pt x="3361" y="791"/>
                    </a:cubicBezTo>
                    <a:cubicBezTo>
                      <a:pt x="3364" y="786"/>
                      <a:pt x="3382" y="772"/>
                      <a:pt x="3386" y="772"/>
                    </a:cubicBezTo>
                    <a:cubicBezTo>
                      <a:pt x="3390" y="772"/>
                      <a:pt x="3394" y="779"/>
                      <a:pt x="3399" y="779"/>
                    </a:cubicBezTo>
                    <a:cubicBezTo>
                      <a:pt x="3403" y="779"/>
                      <a:pt x="3425" y="765"/>
                      <a:pt x="3425" y="763"/>
                    </a:cubicBezTo>
                    <a:cubicBezTo>
                      <a:pt x="3425" y="760"/>
                      <a:pt x="3437" y="748"/>
                      <a:pt x="3443" y="742"/>
                    </a:cubicBezTo>
                    <a:cubicBezTo>
                      <a:pt x="3449" y="736"/>
                      <a:pt x="3457" y="727"/>
                      <a:pt x="3460" y="720"/>
                    </a:cubicBezTo>
                    <a:cubicBezTo>
                      <a:pt x="3461" y="716"/>
                      <a:pt x="3470" y="707"/>
                      <a:pt x="3472" y="704"/>
                    </a:cubicBezTo>
                    <a:cubicBezTo>
                      <a:pt x="3474" y="701"/>
                      <a:pt x="3475" y="700"/>
                      <a:pt x="3479" y="693"/>
                    </a:cubicBezTo>
                    <a:cubicBezTo>
                      <a:pt x="3482" y="685"/>
                      <a:pt x="3482" y="664"/>
                      <a:pt x="3483" y="663"/>
                    </a:cubicBezTo>
                    <a:cubicBezTo>
                      <a:pt x="3485" y="662"/>
                      <a:pt x="3484" y="658"/>
                      <a:pt x="3486" y="656"/>
                    </a:cubicBezTo>
                    <a:cubicBezTo>
                      <a:pt x="3487" y="654"/>
                      <a:pt x="3486" y="651"/>
                      <a:pt x="3490" y="648"/>
                    </a:cubicBezTo>
                    <a:cubicBezTo>
                      <a:pt x="3493" y="645"/>
                      <a:pt x="3492" y="643"/>
                      <a:pt x="3492" y="640"/>
                    </a:cubicBezTo>
                    <a:cubicBezTo>
                      <a:pt x="3491" y="638"/>
                      <a:pt x="3492" y="633"/>
                      <a:pt x="3491" y="632"/>
                    </a:cubicBezTo>
                    <a:cubicBezTo>
                      <a:pt x="3490" y="630"/>
                      <a:pt x="3490" y="630"/>
                      <a:pt x="3492" y="629"/>
                    </a:cubicBezTo>
                    <a:cubicBezTo>
                      <a:pt x="3494" y="627"/>
                      <a:pt x="3491" y="624"/>
                      <a:pt x="3488" y="623"/>
                    </a:cubicBezTo>
                    <a:cubicBezTo>
                      <a:pt x="3485" y="622"/>
                      <a:pt x="3482" y="621"/>
                      <a:pt x="3481" y="617"/>
                    </a:cubicBezTo>
                    <a:cubicBezTo>
                      <a:pt x="3481" y="614"/>
                      <a:pt x="3476" y="610"/>
                      <a:pt x="3472" y="611"/>
                    </a:cubicBezTo>
                    <a:cubicBezTo>
                      <a:pt x="3469" y="611"/>
                      <a:pt x="3462" y="609"/>
                      <a:pt x="3463" y="611"/>
                    </a:cubicBezTo>
                    <a:cubicBezTo>
                      <a:pt x="3464" y="613"/>
                      <a:pt x="3462" y="615"/>
                      <a:pt x="3461" y="615"/>
                    </a:cubicBezTo>
                    <a:cubicBezTo>
                      <a:pt x="3459" y="614"/>
                      <a:pt x="3458" y="616"/>
                      <a:pt x="3456" y="619"/>
                    </a:cubicBezTo>
                    <a:cubicBezTo>
                      <a:pt x="3454" y="623"/>
                      <a:pt x="3446" y="623"/>
                      <a:pt x="3449" y="620"/>
                    </a:cubicBezTo>
                    <a:cubicBezTo>
                      <a:pt x="3453" y="617"/>
                      <a:pt x="3448" y="616"/>
                      <a:pt x="3449" y="613"/>
                    </a:cubicBezTo>
                    <a:cubicBezTo>
                      <a:pt x="3450" y="610"/>
                      <a:pt x="3452" y="606"/>
                      <a:pt x="3449" y="609"/>
                    </a:cubicBezTo>
                    <a:cubicBezTo>
                      <a:pt x="3445" y="611"/>
                      <a:pt x="3445" y="616"/>
                      <a:pt x="3442" y="617"/>
                    </a:cubicBezTo>
                    <a:cubicBezTo>
                      <a:pt x="3438" y="617"/>
                      <a:pt x="3439" y="608"/>
                      <a:pt x="3440" y="605"/>
                    </a:cubicBezTo>
                    <a:cubicBezTo>
                      <a:pt x="3441" y="603"/>
                      <a:pt x="3434" y="605"/>
                      <a:pt x="3427" y="605"/>
                    </a:cubicBezTo>
                    <a:cubicBezTo>
                      <a:pt x="3420" y="604"/>
                      <a:pt x="3422" y="599"/>
                      <a:pt x="3428" y="596"/>
                    </a:cubicBezTo>
                    <a:cubicBezTo>
                      <a:pt x="3434" y="593"/>
                      <a:pt x="3433" y="591"/>
                      <a:pt x="3435" y="589"/>
                    </a:cubicBezTo>
                    <a:cubicBezTo>
                      <a:pt x="3438" y="588"/>
                      <a:pt x="3446" y="583"/>
                      <a:pt x="3450" y="581"/>
                    </a:cubicBezTo>
                    <a:cubicBezTo>
                      <a:pt x="3454" y="578"/>
                      <a:pt x="3455" y="576"/>
                      <a:pt x="3456" y="573"/>
                    </a:cubicBezTo>
                    <a:cubicBezTo>
                      <a:pt x="3457" y="570"/>
                      <a:pt x="3465" y="566"/>
                      <a:pt x="3472" y="561"/>
                    </a:cubicBezTo>
                    <a:cubicBezTo>
                      <a:pt x="3479" y="555"/>
                      <a:pt x="3483" y="551"/>
                      <a:pt x="3485" y="548"/>
                    </a:cubicBezTo>
                    <a:cubicBezTo>
                      <a:pt x="3486" y="544"/>
                      <a:pt x="3497" y="540"/>
                      <a:pt x="3497" y="537"/>
                    </a:cubicBezTo>
                    <a:cubicBezTo>
                      <a:pt x="3497" y="535"/>
                      <a:pt x="3510" y="528"/>
                      <a:pt x="3518" y="526"/>
                    </a:cubicBezTo>
                    <a:cubicBezTo>
                      <a:pt x="3527" y="525"/>
                      <a:pt x="3540" y="527"/>
                      <a:pt x="3543" y="529"/>
                    </a:cubicBezTo>
                    <a:cubicBezTo>
                      <a:pt x="3545" y="532"/>
                      <a:pt x="3547" y="531"/>
                      <a:pt x="3549" y="529"/>
                    </a:cubicBezTo>
                    <a:cubicBezTo>
                      <a:pt x="3550" y="528"/>
                      <a:pt x="3553" y="528"/>
                      <a:pt x="3559" y="529"/>
                    </a:cubicBezTo>
                    <a:cubicBezTo>
                      <a:pt x="3565" y="530"/>
                      <a:pt x="3566" y="526"/>
                      <a:pt x="3570" y="528"/>
                    </a:cubicBezTo>
                    <a:cubicBezTo>
                      <a:pt x="3574" y="529"/>
                      <a:pt x="3577" y="529"/>
                      <a:pt x="3579" y="525"/>
                    </a:cubicBezTo>
                    <a:cubicBezTo>
                      <a:pt x="3582" y="520"/>
                      <a:pt x="3593" y="521"/>
                      <a:pt x="3595" y="523"/>
                    </a:cubicBezTo>
                    <a:cubicBezTo>
                      <a:pt x="3598" y="525"/>
                      <a:pt x="3600" y="527"/>
                      <a:pt x="3604" y="525"/>
                    </a:cubicBezTo>
                    <a:cubicBezTo>
                      <a:pt x="3608" y="522"/>
                      <a:pt x="3608" y="528"/>
                      <a:pt x="3611" y="529"/>
                    </a:cubicBezTo>
                    <a:cubicBezTo>
                      <a:pt x="3615" y="529"/>
                      <a:pt x="3613" y="533"/>
                      <a:pt x="3609" y="532"/>
                    </a:cubicBezTo>
                    <a:cubicBezTo>
                      <a:pt x="3606" y="532"/>
                      <a:pt x="3602" y="534"/>
                      <a:pt x="3606" y="536"/>
                    </a:cubicBezTo>
                    <a:cubicBezTo>
                      <a:pt x="3610" y="538"/>
                      <a:pt x="3614" y="534"/>
                      <a:pt x="3617" y="534"/>
                    </a:cubicBezTo>
                    <a:cubicBezTo>
                      <a:pt x="3620" y="535"/>
                      <a:pt x="3625" y="535"/>
                      <a:pt x="3629" y="532"/>
                    </a:cubicBezTo>
                    <a:cubicBezTo>
                      <a:pt x="3633" y="530"/>
                      <a:pt x="3634" y="535"/>
                      <a:pt x="3637" y="532"/>
                    </a:cubicBezTo>
                    <a:cubicBezTo>
                      <a:pt x="3640" y="530"/>
                      <a:pt x="3646" y="529"/>
                      <a:pt x="3649" y="529"/>
                    </a:cubicBezTo>
                    <a:cubicBezTo>
                      <a:pt x="3652" y="530"/>
                      <a:pt x="3649" y="526"/>
                      <a:pt x="3644" y="526"/>
                    </a:cubicBezTo>
                    <a:cubicBezTo>
                      <a:pt x="3639" y="526"/>
                      <a:pt x="3639" y="523"/>
                      <a:pt x="3643" y="516"/>
                    </a:cubicBezTo>
                    <a:cubicBezTo>
                      <a:pt x="3647" y="510"/>
                      <a:pt x="3655" y="506"/>
                      <a:pt x="3660" y="502"/>
                    </a:cubicBezTo>
                    <a:cubicBezTo>
                      <a:pt x="3665" y="498"/>
                      <a:pt x="3668" y="500"/>
                      <a:pt x="3668" y="497"/>
                    </a:cubicBezTo>
                    <a:cubicBezTo>
                      <a:pt x="3668" y="494"/>
                      <a:pt x="3670" y="487"/>
                      <a:pt x="3674" y="487"/>
                    </a:cubicBezTo>
                    <a:cubicBezTo>
                      <a:pt x="3678" y="486"/>
                      <a:pt x="3687" y="488"/>
                      <a:pt x="3693" y="485"/>
                    </a:cubicBezTo>
                    <a:cubicBezTo>
                      <a:pt x="3698" y="482"/>
                      <a:pt x="3698" y="487"/>
                      <a:pt x="3700" y="488"/>
                    </a:cubicBezTo>
                    <a:cubicBezTo>
                      <a:pt x="3702" y="489"/>
                      <a:pt x="3706" y="483"/>
                      <a:pt x="3708" y="485"/>
                    </a:cubicBezTo>
                    <a:cubicBezTo>
                      <a:pt x="3711" y="487"/>
                      <a:pt x="3704" y="491"/>
                      <a:pt x="3703" y="495"/>
                    </a:cubicBezTo>
                    <a:cubicBezTo>
                      <a:pt x="3701" y="500"/>
                      <a:pt x="3706" y="498"/>
                      <a:pt x="3709" y="500"/>
                    </a:cubicBezTo>
                    <a:cubicBezTo>
                      <a:pt x="3712" y="501"/>
                      <a:pt x="3705" y="503"/>
                      <a:pt x="3706" y="504"/>
                    </a:cubicBezTo>
                    <a:cubicBezTo>
                      <a:pt x="3707" y="506"/>
                      <a:pt x="3712" y="506"/>
                      <a:pt x="3720" y="498"/>
                    </a:cubicBezTo>
                    <a:cubicBezTo>
                      <a:pt x="3727" y="491"/>
                      <a:pt x="3734" y="489"/>
                      <a:pt x="3738" y="490"/>
                    </a:cubicBezTo>
                    <a:cubicBezTo>
                      <a:pt x="3743" y="490"/>
                      <a:pt x="3740" y="485"/>
                      <a:pt x="3741" y="479"/>
                    </a:cubicBezTo>
                    <a:cubicBezTo>
                      <a:pt x="3741" y="472"/>
                      <a:pt x="3755" y="470"/>
                      <a:pt x="3760" y="472"/>
                    </a:cubicBezTo>
                    <a:cubicBezTo>
                      <a:pt x="3765" y="474"/>
                      <a:pt x="3764" y="476"/>
                      <a:pt x="3760" y="474"/>
                    </a:cubicBezTo>
                    <a:cubicBezTo>
                      <a:pt x="3755" y="473"/>
                      <a:pt x="3751" y="477"/>
                      <a:pt x="3751" y="483"/>
                    </a:cubicBezTo>
                    <a:cubicBezTo>
                      <a:pt x="3752" y="489"/>
                      <a:pt x="3747" y="490"/>
                      <a:pt x="3750" y="493"/>
                    </a:cubicBezTo>
                    <a:cubicBezTo>
                      <a:pt x="3752" y="495"/>
                      <a:pt x="3746" y="495"/>
                      <a:pt x="3746" y="498"/>
                    </a:cubicBezTo>
                    <a:cubicBezTo>
                      <a:pt x="3746" y="500"/>
                      <a:pt x="3746" y="502"/>
                      <a:pt x="3743" y="503"/>
                    </a:cubicBezTo>
                    <a:cubicBezTo>
                      <a:pt x="3740" y="504"/>
                      <a:pt x="3728" y="505"/>
                      <a:pt x="3728" y="509"/>
                    </a:cubicBezTo>
                    <a:cubicBezTo>
                      <a:pt x="3728" y="514"/>
                      <a:pt x="3722" y="514"/>
                      <a:pt x="3719" y="519"/>
                    </a:cubicBezTo>
                    <a:cubicBezTo>
                      <a:pt x="3716" y="525"/>
                      <a:pt x="3705" y="528"/>
                      <a:pt x="3698" y="539"/>
                    </a:cubicBezTo>
                    <a:cubicBezTo>
                      <a:pt x="3691" y="549"/>
                      <a:pt x="3680" y="549"/>
                      <a:pt x="3680" y="551"/>
                    </a:cubicBezTo>
                    <a:cubicBezTo>
                      <a:pt x="3680" y="553"/>
                      <a:pt x="3672" y="553"/>
                      <a:pt x="3669" y="553"/>
                    </a:cubicBezTo>
                    <a:cubicBezTo>
                      <a:pt x="3666" y="554"/>
                      <a:pt x="3672" y="560"/>
                      <a:pt x="3665" y="567"/>
                    </a:cubicBezTo>
                    <a:cubicBezTo>
                      <a:pt x="3659" y="574"/>
                      <a:pt x="3655" y="583"/>
                      <a:pt x="3655" y="593"/>
                    </a:cubicBezTo>
                    <a:cubicBezTo>
                      <a:pt x="3655" y="602"/>
                      <a:pt x="3658" y="630"/>
                      <a:pt x="3661" y="635"/>
                    </a:cubicBezTo>
                    <a:cubicBezTo>
                      <a:pt x="3664" y="639"/>
                      <a:pt x="3662" y="651"/>
                      <a:pt x="3665" y="654"/>
                    </a:cubicBezTo>
                    <a:cubicBezTo>
                      <a:pt x="3667" y="656"/>
                      <a:pt x="3666" y="660"/>
                      <a:pt x="3668" y="662"/>
                    </a:cubicBezTo>
                    <a:cubicBezTo>
                      <a:pt x="3669" y="663"/>
                      <a:pt x="3675" y="655"/>
                      <a:pt x="3679" y="652"/>
                    </a:cubicBezTo>
                    <a:cubicBezTo>
                      <a:pt x="3684" y="648"/>
                      <a:pt x="3682" y="647"/>
                      <a:pt x="3685" y="645"/>
                    </a:cubicBezTo>
                    <a:cubicBezTo>
                      <a:pt x="3688" y="643"/>
                      <a:pt x="3687" y="636"/>
                      <a:pt x="3688" y="634"/>
                    </a:cubicBezTo>
                    <a:cubicBezTo>
                      <a:pt x="3688" y="632"/>
                      <a:pt x="3694" y="631"/>
                      <a:pt x="3695" y="629"/>
                    </a:cubicBezTo>
                    <a:cubicBezTo>
                      <a:pt x="3697" y="626"/>
                      <a:pt x="3701" y="628"/>
                      <a:pt x="3704" y="627"/>
                    </a:cubicBezTo>
                    <a:cubicBezTo>
                      <a:pt x="3706" y="626"/>
                      <a:pt x="3703" y="621"/>
                      <a:pt x="3703" y="617"/>
                    </a:cubicBezTo>
                    <a:cubicBezTo>
                      <a:pt x="3702" y="614"/>
                      <a:pt x="3709" y="610"/>
                      <a:pt x="3713" y="607"/>
                    </a:cubicBezTo>
                    <a:cubicBezTo>
                      <a:pt x="3717" y="604"/>
                      <a:pt x="3722" y="609"/>
                      <a:pt x="3727" y="605"/>
                    </a:cubicBezTo>
                    <a:cubicBezTo>
                      <a:pt x="3731" y="601"/>
                      <a:pt x="3727" y="596"/>
                      <a:pt x="3725" y="594"/>
                    </a:cubicBezTo>
                    <a:cubicBezTo>
                      <a:pt x="3723" y="591"/>
                      <a:pt x="3729" y="581"/>
                      <a:pt x="3733" y="580"/>
                    </a:cubicBezTo>
                    <a:cubicBezTo>
                      <a:pt x="3736" y="579"/>
                      <a:pt x="3738" y="582"/>
                      <a:pt x="3742" y="579"/>
                    </a:cubicBezTo>
                    <a:cubicBezTo>
                      <a:pt x="3745" y="576"/>
                      <a:pt x="3739" y="572"/>
                      <a:pt x="3736" y="572"/>
                    </a:cubicBezTo>
                    <a:cubicBezTo>
                      <a:pt x="3734" y="572"/>
                      <a:pt x="3733" y="563"/>
                      <a:pt x="3739" y="559"/>
                    </a:cubicBezTo>
                    <a:cubicBezTo>
                      <a:pt x="3744" y="555"/>
                      <a:pt x="3742" y="554"/>
                      <a:pt x="3738" y="553"/>
                    </a:cubicBezTo>
                    <a:cubicBezTo>
                      <a:pt x="3735" y="552"/>
                      <a:pt x="3734" y="554"/>
                      <a:pt x="3731" y="554"/>
                    </a:cubicBezTo>
                    <a:cubicBezTo>
                      <a:pt x="3728" y="554"/>
                      <a:pt x="3725" y="548"/>
                      <a:pt x="3730" y="542"/>
                    </a:cubicBezTo>
                    <a:cubicBezTo>
                      <a:pt x="3734" y="536"/>
                      <a:pt x="3738" y="537"/>
                      <a:pt x="3739" y="532"/>
                    </a:cubicBezTo>
                    <a:cubicBezTo>
                      <a:pt x="3740" y="527"/>
                      <a:pt x="3746" y="520"/>
                      <a:pt x="3748" y="518"/>
                    </a:cubicBezTo>
                    <a:cubicBezTo>
                      <a:pt x="3749" y="515"/>
                      <a:pt x="3755" y="518"/>
                      <a:pt x="3758" y="517"/>
                    </a:cubicBezTo>
                    <a:cubicBezTo>
                      <a:pt x="3760" y="517"/>
                      <a:pt x="3759" y="522"/>
                      <a:pt x="3762" y="519"/>
                    </a:cubicBezTo>
                    <a:cubicBezTo>
                      <a:pt x="3765" y="517"/>
                      <a:pt x="3769" y="509"/>
                      <a:pt x="3773" y="509"/>
                    </a:cubicBezTo>
                    <a:cubicBezTo>
                      <a:pt x="3777" y="509"/>
                      <a:pt x="3775" y="515"/>
                      <a:pt x="3776" y="518"/>
                    </a:cubicBezTo>
                    <a:cubicBezTo>
                      <a:pt x="3777" y="522"/>
                      <a:pt x="3779" y="517"/>
                      <a:pt x="3786" y="512"/>
                    </a:cubicBezTo>
                    <a:cubicBezTo>
                      <a:pt x="3793" y="507"/>
                      <a:pt x="3809" y="508"/>
                      <a:pt x="3814" y="510"/>
                    </a:cubicBezTo>
                    <a:cubicBezTo>
                      <a:pt x="3819" y="513"/>
                      <a:pt x="3820" y="518"/>
                      <a:pt x="3823" y="517"/>
                    </a:cubicBezTo>
                    <a:cubicBezTo>
                      <a:pt x="3827" y="516"/>
                      <a:pt x="3823" y="512"/>
                      <a:pt x="3827" y="511"/>
                    </a:cubicBezTo>
                    <a:cubicBezTo>
                      <a:pt x="3831" y="510"/>
                      <a:pt x="3838" y="505"/>
                      <a:pt x="3844" y="502"/>
                    </a:cubicBezTo>
                    <a:cubicBezTo>
                      <a:pt x="3849" y="498"/>
                      <a:pt x="3847" y="501"/>
                      <a:pt x="3850" y="497"/>
                    </a:cubicBezTo>
                    <a:cubicBezTo>
                      <a:pt x="3853" y="494"/>
                      <a:pt x="3856" y="495"/>
                      <a:pt x="3857" y="493"/>
                    </a:cubicBezTo>
                    <a:cubicBezTo>
                      <a:pt x="3858" y="490"/>
                      <a:pt x="3865" y="487"/>
                      <a:pt x="3876" y="484"/>
                    </a:cubicBezTo>
                    <a:cubicBezTo>
                      <a:pt x="3886" y="482"/>
                      <a:pt x="3900" y="475"/>
                      <a:pt x="3899" y="473"/>
                    </a:cubicBezTo>
                    <a:cubicBezTo>
                      <a:pt x="3899" y="471"/>
                      <a:pt x="3903" y="470"/>
                      <a:pt x="3904" y="472"/>
                    </a:cubicBezTo>
                    <a:cubicBezTo>
                      <a:pt x="3904" y="474"/>
                      <a:pt x="3908" y="473"/>
                      <a:pt x="3914" y="474"/>
                    </a:cubicBezTo>
                    <a:cubicBezTo>
                      <a:pt x="3919" y="475"/>
                      <a:pt x="3922" y="478"/>
                      <a:pt x="3926" y="473"/>
                    </a:cubicBezTo>
                    <a:cubicBezTo>
                      <a:pt x="3930" y="469"/>
                      <a:pt x="3926" y="467"/>
                      <a:pt x="3926" y="464"/>
                    </a:cubicBezTo>
                    <a:cubicBezTo>
                      <a:pt x="3926" y="461"/>
                      <a:pt x="3918" y="457"/>
                      <a:pt x="3919" y="454"/>
                    </a:cubicBezTo>
                    <a:cubicBezTo>
                      <a:pt x="3920" y="450"/>
                      <a:pt x="3914" y="441"/>
                      <a:pt x="3912" y="443"/>
                    </a:cubicBezTo>
                    <a:cubicBezTo>
                      <a:pt x="3910" y="445"/>
                      <a:pt x="3905" y="441"/>
                      <a:pt x="3905" y="439"/>
                    </a:cubicBezTo>
                    <a:cubicBezTo>
                      <a:pt x="3905" y="436"/>
                      <a:pt x="3905" y="433"/>
                      <a:pt x="3901" y="435"/>
                    </a:cubicBezTo>
                    <a:cubicBezTo>
                      <a:pt x="3898" y="437"/>
                      <a:pt x="3893" y="436"/>
                      <a:pt x="3892" y="433"/>
                    </a:cubicBezTo>
                    <a:cubicBezTo>
                      <a:pt x="3891" y="430"/>
                      <a:pt x="3898" y="428"/>
                      <a:pt x="3903" y="430"/>
                    </a:cubicBezTo>
                    <a:cubicBezTo>
                      <a:pt x="3908" y="432"/>
                      <a:pt x="3907" y="434"/>
                      <a:pt x="3909" y="435"/>
                    </a:cubicBezTo>
                    <a:cubicBezTo>
                      <a:pt x="3912" y="437"/>
                      <a:pt x="3918" y="436"/>
                      <a:pt x="3922" y="434"/>
                    </a:cubicBezTo>
                    <a:cubicBezTo>
                      <a:pt x="3925" y="433"/>
                      <a:pt x="3935" y="429"/>
                      <a:pt x="3937" y="427"/>
                    </a:cubicBezTo>
                    <a:cubicBezTo>
                      <a:pt x="3939" y="424"/>
                      <a:pt x="3937" y="422"/>
                      <a:pt x="3940" y="421"/>
                    </a:cubicBezTo>
                    <a:cubicBezTo>
                      <a:pt x="3943" y="419"/>
                      <a:pt x="3941" y="416"/>
                      <a:pt x="3938" y="414"/>
                    </a:cubicBezTo>
                    <a:cubicBezTo>
                      <a:pt x="3935" y="413"/>
                      <a:pt x="3936" y="409"/>
                      <a:pt x="3939" y="409"/>
                    </a:cubicBezTo>
                    <a:cubicBezTo>
                      <a:pt x="3942" y="409"/>
                      <a:pt x="3941" y="405"/>
                      <a:pt x="3943" y="405"/>
                    </a:cubicBezTo>
                    <a:cubicBezTo>
                      <a:pt x="3945" y="405"/>
                      <a:pt x="3945" y="406"/>
                      <a:pt x="3949" y="405"/>
                    </a:cubicBezTo>
                    <a:cubicBezTo>
                      <a:pt x="3953" y="403"/>
                      <a:pt x="3949" y="407"/>
                      <a:pt x="3948" y="411"/>
                    </a:cubicBezTo>
                    <a:cubicBezTo>
                      <a:pt x="3946" y="414"/>
                      <a:pt x="3951" y="416"/>
                      <a:pt x="3952" y="418"/>
                    </a:cubicBezTo>
                    <a:cubicBezTo>
                      <a:pt x="3952" y="420"/>
                      <a:pt x="3959" y="421"/>
                      <a:pt x="3963" y="419"/>
                    </a:cubicBezTo>
                    <a:cubicBezTo>
                      <a:pt x="3967" y="416"/>
                      <a:pt x="3980" y="421"/>
                      <a:pt x="3981" y="424"/>
                    </a:cubicBezTo>
                    <a:cubicBezTo>
                      <a:pt x="3982" y="428"/>
                      <a:pt x="3984" y="431"/>
                      <a:pt x="3989" y="434"/>
                    </a:cubicBezTo>
                    <a:cubicBezTo>
                      <a:pt x="3994" y="437"/>
                      <a:pt x="3999" y="436"/>
                      <a:pt x="4000" y="438"/>
                    </a:cubicBezTo>
                    <a:cubicBezTo>
                      <a:pt x="4001" y="441"/>
                      <a:pt x="4003" y="442"/>
                      <a:pt x="4006" y="441"/>
                    </a:cubicBezTo>
                    <a:cubicBezTo>
                      <a:pt x="4009" y="441"/>
                      <a:pt x="4011" y="444"/>
                      <a:pt x="4013" y="442"/>
                    </a:cubicBezTo>
                    <a:cubicBezTo>
                      <a:pt x="4015" y="440"/>
                      <a:pt x="4016" y="443"/>
                      <a:pt x="4019" y="441"/>
                    </a:cubicBezTo>
                    <a:cubicBezTo>
                      <a:pt x="4022" y="438"/>
                      <a:pt x="4013" y="436"/>
                      <a:pt x="4014" y="434"/>
                    </a:cubicBezTo>
                    <a:cubicBezTo>
                      <a:pt x="4015" y="432"/>
                      <a:pt x="4017" y="436"/>
                      <a:pt x="4020" y="436"/>
                    </a:cubicBezTo>
                    <a:cubicBezTo>
                      <a:pt x="4022" y="436"/>
                      <a:pt x="4019" y="431"/>
                      <a:pt x="4021" y="430"/>
                    </a:cubicBezTo>
                    <a:cubicBezTo>
                      <a:pt x="4023" y="430"/>
                      <a:pt x="4021" y="420"/>
                      <a:pt x="4019" y="419"/>
                    </a:cubicBezTo>
                    <a:cubicBezTo>
                      <a:pt x="4017" y="418"/>
                      <a:pt x="4019" y="415"/>
                      <a:pt x="4023" y="418"/>
                    </a:cubicBezTo>
                    <a:close/>
                    <a:moveTo>
                      <a:pt x="2248" y="1389"/>
                    </a:moveTo>
                    <a:cubicBezTo>
                      <a:pt x="2243" y="1392"/>
                      <a:pt x="2239" y="1376"/>
                      <a:pt x="2233" y="1373"/>
                    </a:cubicBezTo>
                    <a:cubicBezTo>
                      <a:pt x="2228" y="1370"/>
                      <a:pt x="2226" y="1332"/>
                      <a:pt x="2228" y="1331"/>
                    </a:cubicBezTo>
                    <a:cubicBezTo>
                      <a:pt x="2231" y="1330"/>
                      <a:pt x="2233" y="1360"/>
                      <a:pt x="2239" y="1366"/>
                    </a:cubicBezTo>
                    <a:cubicBezTo>
                      <a:pt x="2245" y="1371"/>
                      <a:pt x="2244" y="1377"/>
                      <a:pt x="2245" y="1380"/>
                    </a:cubicBezTo>
                    <a:cubicBezTo>
                      <a:pt x="2246" y="1384"/>
                      <a:pt x="2251" y="1388"/>
                      <a:pt x="2248" y="1389"/>
                    </a:cubicBezTo>
                    <a:close/>
                    <a:moveTo>
                      <a:pt x="2295" y="1455"/>
                    </a:moveTo>
                    <a:cubicBezTo>
                      <a:pt x="2292" y="1459"/>
                      <a:pt x="2284" y="1446"/>
                      <a:pt x="2283" y="1438"/>
                    </a:cubicBezTo>
                    <a:cubicBezTo>
                      <a:pt x="2282" y="1429"/>
                      <a:pt x="2288" y="1425"/>
                      <a:pt x="2284" y="1418"/>
                    </a:cubicBezTo>
                    <a:cubicBezTo>
                      <a:pt x="2281" y="1410"/>
                      <a:pt x="2279" y="1402"/>
                      <a:pt x="2283" y="1402"/>
                    </a:cubicBezTo>
                    <a:cubicBezTo>
                      <a:pt x="2288" y="1402"/>
                      <a:pt x="2293" y="1423"/>
                      <a:pt x="2291" y="1429"/>
                    </a:cubicBezTo>
                    <a:cubicBezTo>
                      <a:pt x="2288" y="1436"/>
                      <a:pt x="2298" y="1452"/>
                      <a:pt x="2295" y="1455"/>
                    </a:cubicBezTo>
                    <a:close/>
                    <a:moveTo>
                      <a:pt x="2267" y="1291"/>
                    </a:moveTo>
                    <a:cubicBezTo>
                      <a:pt x="2276" y="1289"/>
                      <a:pt x="2290" y="1293"/>
                      <a:pt x="2290" y="1296"/>
                    </a:cubicBezTo>
                    <a:cubicBezTo>
                      <a:pt x="2289" y="1299"/>
                      <a:pt x="2282" y="1297"/>
                      <a:pt x="2282" y="1303"/>
                    </a:cubicBezTo>
                    <a:cubicBezTo>
                      <a:pt x="2282" y="1309"/>
                      <a:pt x="2279" y="1313"/>
                      <a:pt x="2276" y="1315"/>
                    </a:cubicBezTo>
                    <a:cubicBezTo>
                      <a:pt x="2273" y="1316"/>
                      <a:pt x="2281" y="1321"/>
                      <a:pt x="2277" y="1322"/>
                    </a:cubicBezTo>
                    <a:cubicBezTo>
                      <a:pt x="2273" y="1323"/>
                      <a:pt x="2265" y="1318"/>
                      <a:pt x="2259" y="1321"/>
                    </a:cubicBezTo>
                    <a:cubicBezTo>
                      <a:pt x="2252" y="1324"/>
                      <a:pt x="2259" y="1294"/>
                      <a:pt x="2267" y="1291"/>
                    </a:cubicBezTo>
                    <a:close/>
                    <a:moveTo>
                      <a:pt x="2522" y="803"/>
                    </a:moveTo>
                    <a:cubicBezTo>
                      <a:pt x="2518" y="803"/>
                      <a:pt x="2514" y="807"/>
                      <a:pt x="2510" y="806"/>
                    </a:cubicBezTo>
                    <a:cubicBezTo>
                      <a:pt x="2506" y="804"/>
                      <a:pt x="2501" y="801"/>
                      <a:pt x="2500" y="806"/>
                    </a:cubicBezTo>
                    <a:cubicBezTo>
                      <a:pt x="2499" y="810"/>
                      <a:pt x="2497" y="815"/>
                      <a:pt x="2502" y="815"/>
                    </a:cubicBezTo>
                    <a:cubicBezTo>
                      <a:pt x="2508" y="815"/>
                      <a:pt x="2507" y="818"/>
                      <a:pt x="2503" y="822"/>
                    </a:cubicBezTo>
                    <a:cubicBezTo>
                      <a:pt x="2499" y="826"/>
                      <a:pt x="2509" y="821"/>
                      <a:pt x="2509" y="825"/>
                    </a:cubicBezTo>
                    <a:cubicBezTo>
                      <a:pt x="2510" y="828"/>
                      <a:pt x="2513" y="828"/>
                      <a:pt x="2512" y="834"/>
                    </a:cubicBezTo>
                    <a:cubicBezTo>
                      <a:pt x="2510" y="839"/>
                      <a:pt x="2513" y="853"/>
                      <a:pt x="2511" y="855"/>
                    </a:cubicBezTo>
                    <a:cubicBezTo>
                      <a:pt x="2509" y="857"/>
                      <a:pt x="2497" y="860"/>
                      <a:pt x="2487" y="860"/>
                    </a:cubicBezTo>
                    <a:cubicBezTo>
                      <a:pt x="2477" y="860"/>
                      <a:pt x="2477" y="848"/>
                      <a:pt x="2466" y="848"/>
                    </a:cubicBezTo>
                    <a:cubicBezTo>
                      <a:pt x="2456" y="848"/>
                      <a:pt x="2449" y="835"/>
                      <a:pt x="2455" y="828"/>
                    </a:cubicBezTo>
                    <a:cubicBezTo>
                      <a:pt x="2460" y="821"/>
                      <a:pt x="2465" y="810"/>
                      <a:pt x="2461" y="804"/>
                    </a:cubicBezTo>
                    <a:cubicBezTo>
                      <a:pt x="2458" y="798"/>
                      <a:pt x="2438" y="777"/>
                      <a:pt x="2438" y="771"/>
                    </a:cubicBezTo>
                    <a:cubicBezTo>
                      <a:pt x="2439" y="765"/>
                      <a:pt x="2441" y="762"/>
                      <a:pt x="2434" y="756"/>
                    </a:cubicBezTo>
                    <a:cubicBezTo>
                      <a:pt x="2427" y="750"/>
                      <a:pt x="2435" y="746"/>
                      <a:pt x="2440" y="739"/>
                    </a:cubicBezTo>
                    <a:cubicBezTo>
                      <a:pt x="2445" y="733"/>
                      <a:pt x="2456" y="731"/>
                      <a:pt x="2462" y="726"/>
                    </a:cubicBezTo>
                    <a:cubicBezTo>
                      <a:pt x="2467" y="721"/>
                      <a:pt x="2478" y="716"/>
                      <a:pt x="2485" y="718"/>
                    </a:cubicBezTo>
                    <a:cubicBezTo>
                      <a:pt x="2493" y="720"/>
                      <a:pt x="2499" y="717"/>
                      <a:pt x="2503" y="721"/>
                    </a:cubicBezTo>
                    <a:cubicBezTo>
                      <a:pt x="2506" y="726"/>
                      <a:pt x="2503" y="735"/>
                      <a:pt x="2504" y="738"/>
                    </a:cubicBezTo>
                    <a:cubicBezTo>
                      <a:pt x="2505" y="741"/>
                      <a:pt x="2498" y="742"/>
                      <a:pt x="2493" y="741"/>
                    </a:cubicBezTo>
                    <a:cubicBezTo>
                      <a:pt x="2488" y="740"/>
                      <a:pt x="2478" y="743"/>
                      <a:pt x="2479" y="746"/>
                    </a:cubicBezTo>
                    <a:cubicBezTo>
                      <a:pt x="2480" y="749"/>
                      <a:pt x="2484" y="756"/>
                      <a:pt x="2477" y="752"/>
                    </a:cubicBezTo>
                    <a:cubicBezTo>
                      <a:pt x="2471" y="749"/>
                      <a:pt x="2468" y="756"/>
                      <a:pt x="2472" y="756"/>
                    </a:cubicBezTo>
                    <a:cubicBezTo>
                      <a:pt x="2475" y="756"/>
                      <a:pt x="2480" y="760"/>
                      <a:pt x="2480" y="763"/>
                    </a:cubicBezTo>
                    <a:cubicBezTo>
                      <a:pt x="2480" y="766"/>
                      <a:pt x="2481" y="773"/>
                      <a:pt x="2484" y="772"/>
                    </a:cubicBezTo>
                    <a:cubicBezTo>
                      <a:pt x="2487" y="771"/>
                      <a:pt x="2487" y="777"/>
                      <a:pt x="2492" y="777"/>
                    </a:cubicBezTo>
                    <a:cubicBezTo>
                      <a:pt x="2497" y="776"/>
                      <a:pt x="2501" y="778"/>
                      <a:pt x="2497" y="782"/>
                    </a:cubicBezTo>
                    <a:cubicBezTo>
                      <a:pt x="2494" y="787"/>
                      <a:pt x="2500" y="799"/>
                      <a:pt x="2501" y="796"/>
                    </a:cubicBezTo>
                    <a:cubicBezTo>
                      <a:pt x="2502" y="793"/>
                      <a:pt x="2500" y="786"/>
                      <a:pt x="2508" y="786"/>
                    </a:cubicBezTo>
                    <a:cubicBezTo>
                      <a:pt x="2516" y="787"/>
                      <a:pt x="2512" y="796"/>
                      <a:pt x="2516" y="797"/>
                    </a:cubicBezTo>
                    <a:cubicBezTo>
                      <a:pt x="2521" y="797"/>
                      <a:pt x="2526" y="804"/>
                      <a:pt x="2522" y="803"/>
                    </a:cubicBezTo>
                    <a:close/>
                    <a:moveTo>
                      <a:pt x="2587" y="757"/>
                    </a:moveTo>
                    <a:cubicBezTo>
                      <a:pt x="2579" y="763"/>
                      <a:pt x="2571" y="762"/>
                      <a:pt x="2573" y="754"/>
                    </a:cubicBezTo>
                    <a:cubicBezTo>
                      <a:pt x="2576" y="747"/>
                      <a:pt x="2576" y="738"/>
                      <a:pt x="2572" y="738"/>
                    </a:cubicBezTo>
                    <a:cubicBezTo>
                      <a:pt x="2568" y="738"/>
                      <a:pt x="2571" y="754"/>
                      <a:pt x="2567" y="755"/>
                    </a:cubicBezTo>
                    <a:cubicBezTo>
                      <a:pt x="2564" y="756"/>
                      <a:pt x="2563" y="741"/>
                      <a:pt x="2567" y="735"/>
                    </a:cubicBezTo>
                    <a:cubicBezTo>
                      <a:pt x="2570" y="730"/>
                      <a:pt x="2575" y="734"/>
                      <a:pt x="2577" y="736"/>
                    </a:cubicBezTo>
                    <a:cubicBezTo>
                      <a:pt x="2578" y="737"/>
                      <a:pt x="2578" y="730"/>
                      <a:pt x="2582" y="730"/>
                    </a:cubicBezTo>
                    <a:cubicBezTo>
                      <a:pt x="2586" y="731"/>
                      <a:pt x="2581" y="737"/>
                      <a:pt x="2584" y="737"/>
                    </a:cubicBezTo>
                    <a:cubicBezTo>
                      <a:pt x="2587" y="737"/>
                      <a:pt x="2595" y="751"/>
                      <a:pt x="2587" y="757"/>
                    </a:cubicBezTo>
                    <a:close/>
                    <a:moveTo>
                      <a:pt x="2599" y="728"/>
                    </a:moveTo>
                    <a:cubicBezTo>
                      <a:pt x="2598" y="730"/>
                      <a:pt x="2584" y="727"/>
                      <a:pt x="2583" y="724"/>
                    </a:cubicBezTo>
                    <a:cubicBezTo>
                      <a:pt x="2582" y="721"/>
                      <a:pt x="2602" y="724"/>
                      <a:pt x="2599" y="728"/>
                    </a:cubicBezTo>
                    <a:close/>
                    <a:moveTo>
                      <a:pt x="2788" y="727"/>
                    </a:moveTo>
                    <a:cubicBezTo>
                      <a:pt x="2779" y="727"/>
                      <a:pt x="2758" y="722"/>
                      <a:pt x="2750" y="731"/>
                    </a:cubicBezTo>
                    <a:cubicBezTo>
                      <a:pt x="2742" y="740"/>
                      <a:pt x="2748" y="745"/>
                      <a:pt x="2744" y="746"/>
                    </a:cubicBezTo>
                    <a:cubicBezTo>
                      <a:pt x="2740" y="746"/>
                      <a:pt x="2738" y="732"/>
                      <a:pt x="2743" y="727"/>
                    </a:cubicBezTo>
                    <a:cubicBezTo>
                      <a:pt x="2747" y="723"/>
                      <a:pt x="2762" y="721"/>
                      <a:pt x="2772" y="723"/>
                    </a:cubicBezTo>
                    <a:cubicBezTo>
                      <a:pt x="2781" y="725"/>
                      <a:pt x="2798" y="721"/>
                      <a:pt x="2800" y="722"/>
                    </a:cubicBezTo>
                    <a:cubicBezTo>
                      <a:pt x="2802" y="722"/>
                      <a:pt x="2798" y="727"/>
                      <a:pt x="2788" y="727"/>
                    </a:cubicBezTo>
                    <a:close/>
                    <a:moveTo>
                      <a:pt x="3119" y="626"/>
                    </a:moveTo>
                    <a:cubicBezTo>
                      <a:pt x="3109" y="635"/>
                      <a:pt x="3090" y="637"/>
                      <a:pt x="3090" y="644"/>
                    </a:cubicBezTo>
                    <a:cubicBezTo>
                      <a:pt x="3090" y="651"/>
                      <a:pt x="3067" y="654"/>
                      <a:pt x="3065" y="651"/>
                    </a:cubicBezTo>
                    <a:cubicBezTo>
                      <a:pt x="3064" y="649"/>
                      <a:pt x="3082" y="648"/>
                      <a:pt x="3087" y="638"/>
                    </a:cubicBezTo>
                    <a:cubicBezTo>
                      <a:pt x="3091" y="628"/>
                      <a:pt x="3108" y="623"/>
                      <a:pt x="3117" y="609"/>
                    </a:cubicBezTo>
                    <a:cubicBezTo>
                      <a:pt x="3123" y="600"/>
                      <a:pt x="3128" y="585"/>
                      <a:pt x="3131" y="586"/>
                    </a:cubicBezTo>
                    <a:cubicBezTo>
                      <a:pt x="3135" y="587"/>
                      <a:pt x="3128" y="618"/>
                      <a:pt x="3119" y="626"/>
                    </a:cubicBezTo>
                    <a:close/>
                    <a:moveTo>
                      <a:pt x="2045" y="118"/>
                    </a:moveTo>
                    <a:cubicBezTo>
                      <a:pt x="2049" y="119"/>
                      <a:pt x="2040" y="124"/>
                      <a:pt x="2038" y="129"/>
                    </a:cubicBezTo>
                    <a:cubicBezTo>
                      <a:pt x="2037" y="134"/>
                      <a:pt x="2046" y="138"/>
                      <a:pt x="2049" y="141"/>
                    </a:cubicBezTo>
                    <a:cubicBezTo>
                      <a:pt x="2053" y="145"/>
                      <a:pt x="2062" y="144"/>
                      <a:pt x="2065" y="142"/>
                    </a:cubicBezTo>
                    <a:cubicBezTo>
                      <a:pt x="2069" y="140"/>
                      <a:pt x="2068" y="133"/>
                      <a:pt x="2072" y="134"/>
                    </a:cubicBezTo>
                    <a:cubicBezTo>
                      <a:pt x="2076" y="134"/>
                      <a:pt x="2074" y="130"/>
                      <a:pt x="2077" y="129"/>
                    </a:cubicBezTo>
                    <a:cubicBezTo>
                      <a:pt x="2081" y="127"/>
                      <a:pt x="2081" y="132"/>
                      <a:pt x="2078" y="135"/>
                    </a:cubicBezTo>
                    <a:cubicBezTo>
                      <a:pt x="2075" y="139"/>
                      <a:pt x="2084" y="139"/>
                      <a:pt x="2088" y="134"/>
                    </a:cubicBezTo>
                    <a:cubicBezTo>
                      <a:pt x="2093" y="130"/>
                      <a:pt x="2094" y="134"/>
                      <a:pt x="2093" y="138"/>
                    </a:cubicBezTo>
                    <a:cubicBezTo>
                      <a:pt x="2092" y="142"/>
                      <a:pt x="2082" y="140"/>
                      <a:pt x="2079" y="144"/>
                    </a:cubicBezTo>
                    <a:cubicBezTo>
                      <a:pt x="2076" y="149"/>
                      <a:pt x="2066" y="145"/>
                      <a:pt x="2061" y="150"/>
                    </a:cubicBezTo>
                    <a:cubicBezTo>
                      <a:pt x="2057" y="155"/>
                      <a:pt x="2065" y="156"/>
                      <a:pt x="2072" y="154"/>
                    </a:cubicBezTo>
                    <a:cubicBezTo>
                      <a:pt x="2078" y="153"/>
                      <a:pt x="2090" y="152"/>
                      <a:pt x="2094" y="153"/>
                    </a:cubicBezTo>
                    <a:cubicBezTo>
                      <a:pt x="2099" y="154"/>
                      <a:pt x="2091" y="156"/>
                      <a:pt x="2084" y="156"/>
                    </a:cubicBezTo>
                    <a:cubicBezTo>
                      <a:pt x="2076" y="156"/>
                      <a:pt x="2074" y="158"/>
                      <a:pt x="2074" y="160"/>
                    </a:cubicBezTo>
                    <a:cubicBezTo>
                      <a:pt x="2074" y="162"/>
                      <a:pt x="2064" y="158"/>
                      <a:pt x="2063" y="162"/>
                    </a:cubicBezTo>
                    <a:cubicBezTo>
                      <a:pt x="2063" y="167"/>
                      <a:pt x="2073" y="169"/>
                      <a:pt x="2074" y="171"/>
                    </a:cubicBezTo>
                    <a:cubicBezTo>
                      <a:pt x="2076" y="174"/>
                      <a:pt x="2083" y="172"/>
                      <a:pt x="2085" y="173"/>
                    </a:cubicBezTo>
                    <a:cubicBezTo>
                      <a:pt x="2088" y="174"/>
                      <a:pt x="2081" y="176"/>
                      <a:pt x="2080" y="177"/>
                    </a:cubicBezTo>
                    <a:cubicBezTo>
                      <a:pt x="2079" y="178"/>
                      <a:pt x="2088" y="180"/>
                      <a:pt x="2089" y="182"/>
                    </a:cubicBezTo>
                    <a:cubicBezTo>
                      <a:pt x="2091" y="185"/>
                      <a:pt x="2097" y="184"/>
                      <a:pt x="2097" y="180"/>
                    </a:cubicBezTo>
                    <a:cubicBezTo>
                      <a:pt x="2096" y="176"/>
                      <a:pt x="2102" y="163"/>
                      <a:pt x="2110" y="160"/>
                    </a:cubicBezTo>
                    <a:cubicBezTo>
                      <a:pt x="2117" y="157"/>
                      <a:pt x="2113" y="155"/>
                      <a:pt x="2114" y="150"/>
                    </a:cubicBezTo>
                    <a:cubicBezTo>
                      <a:pt x="2115" y="146"/>
                      <a:pt x="2121" y="150"/>
                      <a:pt x="2119" y="146"/>
                    </a:cubicBezTo>
                    <a:cubicBezTo>
                      <a:pt x="2117" y="143"/>
                      <a:pt x="2118" y="141"/>
                      <a:pt x="2123" y="137"/>
                    </a:cubicBezTo>
                    <a:cubicBezTo>
                      <a:pt x="2128" y="132"/>
                      <a:pt x="2131" y="135"/>
                      <a:pt x="2137" y="133"/>
                    </a:cubicBezTo>
                    <a:cubicBezTo>
                      <a:pt x="2142" y="130"/>
                      <a:pt x="2145" y="135"/>
                      <a:pt x="2139" y="135"/>
                    </a:cubicBezTo>
                    <a:cubicBezTo>
                      <a:pt x="2133" y="136"/>
                      <a:pt x="2136" y="142"/>
                      <a:pt x="2141" y="144"/>
                    </a:cubicBezTo>
                    <a:cubicBezTo>
                      <a:pt x="2145" y="145"/>
                      <a:pt x="2141" y="147"/>
                      <a:pt x="2145" y="148"/>
                    </a:cubicBezTo>
                    <a:cubicBezTo>
                      <a:pt x="2148" y="148"/>
                      <a:pt x="2147" y="154"/>
                      <a:pt x="2143" y="158"/>
                    </a:cubicBezTo>
                    <a:cubicBezTo>
                      <a:pt x="2138" y="163"/>
                      <a:pt x="2144" y="164"/>
                      <a:pt x="2153" y="161"/>
                    </a:cubicBezTo>
                    <a:cubicBezTo>
                      <a:pt x="2163" y="157"/>
                      <a:pt x="2157" y="164"/>
                      <a:pt x="2160" y="166"/>
                    </a:cubicBezTo>
                    <a:cubicBezTo>
                      <a:pt x="2162" y="169"/>
                      <a:pt x="2170" y="164"/>
                      <a:pt x="2174" y="160"/>
                    </a:cubicBezTo>
                    <a:cubicBezTo>
                      <a:pt x="2178" y="155"/>
                      <a:pt x="2184" y="156"/>
                      <a:pt x="2184" y="153"/>
                    </a:cubicBezTo>
                    <a:cubicBezTo>
                      <a:pt x="2183" y="150"/>
                      <a:pt x="2179" y="150"/>
                      <a:pt x="2176" y="151"/>
                    </a:cubicBezTo>
                    <a:cubicBezTo>
                      <a:pt x="2172" y="153"/>
                      <a:pt x="2163" y="152"/>
                      <a:pt x="2166" y="149"/>
                    </a:cubicBezTo>
                    <a:cubicBezTo>
                      <a:pt x="2169" y="146"/>
                      <a:pt x="2169" y="144"/>
                      <a:pt x="2164" y="144"/>
                    </a:cubicBezTo>
                    <a:cubicBezTo>
                      <a:pt x="2160" y="145"/>
                      <a:pt x="2152" y="143"/>
                      <a:pt x="2156" y="141"/>
                    </a:cubicBezTo>
                    <a:cubicBezTo>
                      <a:pt x="2159" y="140"/>
                      <a:pt x="2153" y="135"/>
                      <a:pt x="2149" y="135"/>
                    </a:cubicBezTo>
                    <a:cubicBezTo>
                      <a:pt x="2146" y="135"/>
                      <a:pt x="2147" y="131"/>
                      <a:pt x="2147" y="128"/>
                    </a:cubicBezTo>
                    <a:cubicBezTo>
                      <a:pt x="2147" y="126"/>
                      <a:pt x="2137" y="124"/>
                      <a:pt x="2139" y="123"/>
                    </a:cubicBezTo>
                    <a:cubicBezTo>
                      <a:pt x="2141" y="122"/>
                      <a:pt x="2135" y="120"/>
                      <a:pt x="2133" y="122"/>
                    </a:cubicBezTo>
                    <a:cubicBezTo>
                      <a:pt x="2132" y="124"/>
                      <a:pt x="2129" y="124"/>
                      <a:pt x="2129" y="121"/>
                    </a:cubicBezTo>
                    <a:cubicBezTo>
                      <a:pt x="2129" y="118"/>
                      <a:pt x="2121" y="118"/>
                      <a:pt x="2118" y="119"/>
                    </a:cubicBezTo>
                    <a:cubicBezTo>
                      <a:pt x="2115" y="119"/>
                      <a:pt x="2117" y="112"/>
                      <a:pt x="2114" y="110"/>
                    </a:cubicBezTo>
                    <a:cubicBezTo>
                      <a:pt x="2111" y="108"/>
                      <a:pt x="2107" y="114"/>
                      <a:pt x="2105" y="114"/>
                    </a:cubicBezTo>
                    <a:cubicBezTo>
                      <a:pt x="2102" y="113"/>
                      <a:pt x="2106" y="109"/>
                      <a:pt x="2108" y="106"/>
                    </a:cubicBezTo>
                    <a:cubicBezTo>
                      <a:pt x="2109" y="103"/>
                      <a:pt x="2097" y="99"/>
                      <a:pt x="2096" y="102"/>
                    </a:cubicBezTo>
                    <a:cubicBezTo>
                      <a:pt x="2095" y="105"/>
                      <a:pt x="2092" y="97"/>
                      <a:pt x="2090" y="97"/>
                    </a:cubicBezTo>
                    <a:cubicBezTo>
                      <a:pt x="2087" y="96"/>
                      <a:pt x="2089" y="102"/>
                      <a:pt x="2087" y="102"/>
                    </a:cubicBezTo>
                    <a:cubicBezTo>
                      <a:pt x="2085" y="103"/>
                      <a:pt x="2082" y="105"/>
                      <a:pt x="2086" y="107"/>
                    </a:cubicBezTo>
                    <a:cubicBezTo>
                      <a:pt x="2089" y="110"/>
                      <a:pt x="2093" y="122"/>
                      <a:pt x="2093" y="124"/>
                    </a:cubicBezTo>
                    <a:cubicBezTo>
                      <a:pt x="2092" y="126"/>
                      <a:pt x="2081" y="115"/>
                      <a:pt x="2080" y="110"/>
                    </a:cubicBezTo>
                    <a:cubicBezTo>
                      <a:pt x="2080" y="105"/>
                      <a:pt x="2074" y="101"/>
                      <a:pt x="2072" y="104"/>
                    </a:cubicBezTo>
                    <a:cubicBezTo>
                      <a:pt x="2071" y="108"/>
                      <a:pt x="2067" y="110"/>
                      <a:pt x="2068" y="113"/>
                    </a:cubicBezTo>
                    <a:cubicBezTo>
                      <a:pt x="2069" y="117"/>
                      <a:pt x="2065" y="118"/>
                      <a:pt x="2065" y="115"/>
                    </a:cubicBezTo>
                    <a:cubicBezTo>
                      <a:pt x="2065" y="112"/>
                      <a:pt x="2059" y="109"/>
                      <a:pt x="2056" y="109"/>
                    </a:cubicBezTo>
                    <a:cubicBezTo>
                      <a:pt x="2054" y="108"/>
                      <a:pt x="2062" y="107"/>
                      <a:pt x="2066" y="105"/>
                    </a:cubicBezTo>
                    <a:cubicBezTo>
                      <a:pt x="2070" y="103"/>
                      <a:pt x="2063" y="101"/>
                      <a:pt x="2059" y="103"/>
                    </a:cubicBezTo>
                    <a:cubicBezTo>
                      <a:pt x="2056" y="105"/>
                      <a:pt x="2052" y="102"/>
                      <a:pt x="2050" y="104"/>
                    </a:cubicBezTo>
                    <a:cubicBezTo>
                      <a:pt x="2048" y="107"/>
                      <a:pt x="2045" y="104"/>
                      <a:pt x="2042" y="104"/>
                    </a:cubicBezTo>
                    <a:cubicBezTo>
                      <a:pt x="2038" y="103"/>
                      <a:pt x="2035" y="109"/>
                      <a:pt x="2033" y="108"/>
                    </a:cubicBezTo>
                    <a:cubicBezTo>
                      <a:pt x="2030" y="107"/>
                      <a:pt x="2029" y="113"/>
                      <a:pt x="2033" y="119"/>
                    </a:cubicBezTo>
                    <a:cubicBezTo>
                      <a:pt x="2037" y="125"/>
                      <a:pt x="2040" y="117"/>
                      <a:pt x="2045" y="118"/>
                    </a:cubicBezTo>
                    <a:close/>
                    <a:moveTo>
                      <a:pt x="2034" y="138"/>
                    </a:moveTo>
                    <a:cubicBezTo>
                      <a:pt x="2037" y="139"/>
                      <a:pt x="2040" y="144"/>
                      <a:pt x="2042" y="144"/>
                    </a:cubicBezTo>
                    <a:cubicBezTo>
                      <a:pt x="2044" y="144"/>
                      <a:pt x="2038" y="137"/>
                      <a:pt x="2035" y="134"/>
                    </a:cubicBezTo>
                    <a:cubicBezTo>
                      <a:pt x="2032" y="130"/>
                      <a:pt x="2032" y="127"/>
                      <a:pt x="2027" y="128"/>
                    </a:cubicBezTo>
                    <a:cubicBezTo>
                      <a:pt x="2023" y="129"/>
                      <a:pt x="2031" y="137"/>
                      <a:pt x="2034" y="138"/>
                    </a:cubicBezTo>
                    <a:close/>
                    <a:moveTo>
                      <a:pt x="2114" y="98"/>
                    </a:moveTo>
                    <a:cubicBezTo>
                      <a:pt x="2116" y="99"/>
                      <a:pt x="2110" y="99"/>
                      <a:pt x="2113" y="102"/>
                    </a:cubicBezTo>
                    <a:cubicBezTo>
                      <a:pt x="2120" y="109"/>
                      <a:pt x="2150" y="101"/>
                      <a:pt x="2154" y="103"/>
                    </a:cubicBezTo>
                    <a:cubicBezTo>
                      <a:pt x="2158" y="105"/>
                      <a:pt x="2129" y="108"/>
                      <a:pt x="2130" y="111"/>
                    </a:cubicBezTo>
                    <a:cubicBezTo>
                      <a:pt x="2131" y="114"/>
                      <a:pt x="2155" y="117"/>
                      <a:pt x="2157" y="115"/>
                    </a:cubicBezTo>
                    <a:cubicBezTo>
                      <a:pt x="2158" y="113"/>
                      <a:pt x="2162" y="119"/>
                      <a:pt x="2170" y="119"/>
                    </a:cubicBezTo>
                    <a:cubicBezTo>
                      <a:pt x="2178" y="120"/>
                      <a:pt x="2177" y="116"/>
                      <a:pt x="2183" y="116"/>
                    </a:cubicBezTo>
                    <a:cubicBezTo>
                      <a:pt x="2189" y="116"/>
                      <a:pt x="2197" y="113"/>
                      <a:pt x="2197" y="110"/>
                    </a:cubicBezTo>
                    <a:cubicBezTo>
                      <a:pt x="2198" y="106"/>
                      <a:pt x="2214" y="102"/>
                      <a:pt x="2213" y="97"/>
                    </a:cubicBezTo>
                    <a:cubicBezTo>
                      <a:pt x="2211" y="91"/>
                      <a:pt x="2195" y="95"/>
                      <a:pt x="2191" y="93"/>
                    </a:cubicBezTo>
                    <a:cubicBezTo>
                      <a:pt x="2186" y="91"/>
                      <a:pt x="2176" y="88"/>
                      <a:pt x="2174" y="91"/>
                    </a:cubicBezTo>
                    <a:cubicBezTo>
                      <a:pt x="2172" y="95"/>
                      <a:pt x="2169" y="96"/>
                      <a:pt x="2168" y="94"/>
                    </a:cubicBezTo>
                    <a:cubicBezTo>
                      <a:pt x="2166" y="93"/>
                      <a:pt x="2168" y="85"/>
                      <a:pt x="2161" y="87"/>
                    </a:cubicBezTo>
                    <a:cubicBezTo>
                      <a:pt x="2154" y="89"/>
                      <a:pt x="2161" y="97"/>
                      <a:pt x="2159" y="98"/>
                    </a:cubicBezTo>
                    <a:cubicBezTo>
                      <a:pt x="2158" y="99"/>
                      <a:pt x="2151" y="96"/>
                      <a:pt x="2150" y="93"/>
                    </a:cubicBezTo>
                    <a:cubicBezTo>
                      <a:pt x="2150" y="89"/>
                      <a:pt x="2142" y="97"/>
                      <a:pt x="2141" y="92"/>
                    </a:cubicBezTo>
                    <a:cubicBezTo>
                      <a:pt x="2140" y="88"/>
                      <a:pt x="2131" y="85"/>
                      <a:pt x="2129" y="85"/>
                    </a:cubicBezTo>
                    <a:cubicBezTo>
                      <a:pt x="2127" y="86"/>
                      <a:pt x="2131" y="88"/>
                      <a:pt x="2129" y="90"/>
                    </a:cubicBezTo>
                    <a:cubicBezTo>
                      <a:pt x="2128" y="92"/>
                      <a:pt x="2123" y="88"/>
                      <a:pt x="2121" y="88"/>
                    </a:cubicBezTo>
                    <a:cubicBezTo>
                      <a:pt x="2119" y="88"/>
                      <a:pt x="2122" y="92"/>
                      <a:pt x="2121" y="94"/>
                    </a:cubicBezTo>
                    <a:cubicBezTo>
                      <a:pt x="2120" y="96"/>
                      <a:pt x="2116" y="88"/>
                      <a:pt x="2113" y="88"/>
                    </a:cubicBezTo>
                    <a:cubicBezTo>
                      <a:pt x="2109" y="88"/>
                      <a:pt x="2111" y="92"/>
                      <a:pt x="2108" y="93"/>
                    </a:cubicBezTo>
                    <a:cubicBezTo>
                      <a:pt x="2106" y="93"/>
                      <a:pt x="2112" y="96"/>
                      <a:pt x="2114" y="98"/>
                    </a:cubicBezTo>
                    <a:close/>
                    <a:moveTo>
                      <a:pt x="2452" y="351"/>
                    </a:moveTo>
                    <a:cubicBezTo>
                      <a:pt x="2461" y="359"/>
                      <a:pt x="2468" y="347"/>
                      <a:pt x="2473" y="347"/>
                    </a:cubicBezTo>
                    <a:cubicBezTo>
                      <a:pt x="2477" y="346"/>
                      <a:pt x="2470" y="341"/>
                      <a:pt x="2463" y="339"/>
                    </a:cubicBezTo>
                    <a:cubicBezTo>
                      <a:pt x="2455" y="337"/>
                      <a:pt x="2445" y="345"/>
                      <a:pt x="2452" y="351"/>
                    </a:cubicBezTo>
                    <a:close/>
                    <a:moveTo>
                      <a:pt x="2510" y="262"/>
                    </a:moveTo>
                    <a:cubicBezTo>
                      <a:pt x="2511" y="265"/>
                      <a:pt x="2509" y="267"/>
                      <a:pt x="2502" y="267"/>
                    </a:cubicBezTo>
                    <a:cubicBezTo>
                      <a:pt x="2496" y="267"/>
                      <a:pt x="2505" y="271"/>
                      <a:pt x="2506" y="275"/>
                    </a:cubicBezTo>
                    <a:cubicBezTo>
                      <a:pt x="2507" y="279"/>
                      <a:pt x="2500" y="276"/>
                      <a:pt x="2499" y="282"/>
                    </a:cubicBezTo>
                    <a:cubicBezTo>
                      <a:pt x="2499" y="287"/>
                      <a:pt x="2487" y="282"/>
                      <a:pt x="2485" y="289"/>
                    </a:cubicBezTo>
                    <a:cubicBezTo>
                      <a:pt x="2484" y="296"/>
                      <a:pt x="2491" y="295"/>
                      <a:pt x="2497" y="296"/>
                    </a:cubicBezTo>
                    <a:cubicBezTo>
                      <a:pt x="2502" y="296"/>
                      <a:pt x="2495" y="301"/>
                      <a:pt x="2499" y="304"/>
                    </a:cubicBezTo>
                    <a:cubicBezTo>
                      <a:pt x="2503" y="307"/>
                      <a:pt x="2506" y="306"/>
                      <a:pt x="2503" y="300"/>
                    </a:cubicBezTo>
                    <a:cubicBezTo>
                      <a:pt x="2500" y="295"/>
                      <a:pt x="2517" y="302"/>
                      <a:pt x="2512" y="307"/>
                    </a:cubicBezTo>
                    <a:cubicBezTo>
                      <a:pt x="2507" y="311"/>
                      <a:pt x="2520" y="314"/>
                      <a:pt x="2526" y="315"/>
                    </a:cubicBezTo>
                    <a:cubicBezTo>
                      <a:pt x="2533" y="315"/>
                      <a:pt x="2555" y="320"/>
                      <a:pt x="2556" y="315"/>
                    </a:cubicBezTo>
                    <a:cubicBezTo>
                      <a:pt x="2556" y="311"/>
                      <a:pt x="2547" y="308"/>
                      <a:pt x="2540" y="301"/>
                    </a:cubicBezTo>
                    <a:cubicBezTo>
                      <a:pt x="2533" y="294"/>
                      <a:pt x="2528" y="282"/>
                      <a:pt x="2536" y="277"/>
                    </a:cubicBezTo>
                    <a:cubicBezTo>
                      <a:pt x="2544" y="272"/>
                      <a:pt x="2537" y="269"/>
                      <a:pt x="2545" y="264"/>
                    </a:cubicBezTo>
                    <a:cubicBezTo>
                      <a:pt x="2553" y="258"/>
                      <a:pt x="2549" y="253"/>
                      <a:pt x="2555" y="252"/>
                    </a:cubicBezTo>
                    <a:cubicBezTo>
                      <a:pt x="2562" y="251"/>
                      <a:pt x="2555" y="245"/>
                      <a:pt x="2561" y="244"/>
                    </a:cubicBezTo>
                    <a:cubicBezTo>
                      <a:pt x="2568" y="243"/>
                      <a:pt x="2569" y="236"/>
                      <a:pt x="2568" y="233"/>
                    </a:cubicBezTo>
                    <a:cubicBezTo>
                      <a:pt x="2567" y="231"/>
                      <a:pt x="2575" y="234"/>
                      <a:pt x="2579" y="230"/>
                    </a:cubicBezTo>
                    <a:cubicBezTo>
                      <a:pt x="2583" y="226"/>
                      <a:pt x="2591" y="228"/>
                      <a:pt x="2594" y="223"/>
                    </a:cubicBezTo>
                    <a:cubicBezTo>
                      <a:pt x="2597" y="217"/>
                      <a:pt x="2635" y="204"/>
                      <a:pt x="2657" y="199"/>
                    </a:cubicBezTo>
                    <a:cubicBezTo>
                      <a:pt x="2678" y="194"/>
                      <a:pt x="2693" y="185"/>
                      <a:pt x="2686" y="179"/>
                    </a:cubicBezTo>
                    <a:cubicBezTo>
                      <a:pt x="2678" y="173"/>
                      <a:pt x="2656" y="181"/>
                      <a:pt x="2651" y="186"/>
                    </a:cubicBezTo>
                    <a:cubicBezTo>
                      <a:pt x="2646" y="190"/>
                      <a:pt x="2638" y="187"/>
                      <a:pt x="2633" y="190"/>
                    </a:cubicBezTo>
                    <a:cubicBezTo>
                      <a:pt x="2627" y="193"/>
                      <a:pt x="2616" y="196"/>
                      <a:pt x="2610" y="192"/>
                    </a:cubicBezTo>
                    <a:cubicBezTo>
                      <a:pt x="2605" y="188"/>
                      <a:pt x="2598" y="196"/>
                      <a:pt x="2594" y="196"/>
                    </a:cubicBezTo>
                    <a:cubicBezTo>
                      <a:pt x="2589" y="196"/>
                      <a:pt x="2584" y="200"/>
                      <a:pt x="2580" y="200"/>
                    </a:cubicBezTo>
                    <a:cubicBezTo>
                      <a:pt x="2575" y="200"/>
                      <a:pt x="2566" y="204"/>
                      <a:pt x="2565" y="206"/>
                    </a:cubicBezTo>
                    <a:cubicBezTo>
                      <a:pt x="2564" y="209"/>
                      <a:pt x="2556" y="208"/>
                      <a:pt x="2556" y="212"/>
                    </a:cubicBezTo>
                    <a:cubicBezTo>
                      <a:pt x="2556" y="215"/>
                      <a:pt x="2550" y="218"/>
                      <a:pt x="2547" y="215"/>
                    </a:cubicBezTo>
                    <a:cubicBezTo>
                      <a:pt x="2543" y="212"/>
                      <a:pt x="2539" y="218"/>
                      <a:pt x="2544" y="223"/>
                    </a:cubicBezTo>
                    <a:cubicBezTo>
                      <a:pt x="2549" y="227"/>
                      <a:pt x="2535" y="227"/>
                      <a:pt x="2538" y="230"/>
                    </a:cubicBezTo>
                    <a:cubicBezTo>
                      <a:pt x="2540" y="233"/>
                      <a:pt x="2533" y="234"/>
                      <a:pt x="2534" y="237"/>
                    </a:cubicBezTo>
                    <a:cubicBezTo>
                      <a:pt x="2536" y="240"/>
                      <a:pt x="2530" y="241"/>
                      <a:pt x="2525" y="242"/>
                    </a:cubicBezTo>
                    <a:cubicBezTo>
                      <a:pt x="2520" y="243"/>
                      <a:pt x="2517" y="250"/>
                      <a:pt x="2523" y="250"/>
                    </a:cubicBezTo>
                    <a:cubicBezTo>
                      <a:pt x="2530" y="251"/>
                      <a:pt x="2520" y="252"/>
                      <a:pt x="2520" y="257"/>
                    </a:cubicBezTo>
                    <a:cubicBezTo>
                      <a:pt x="2521" y="262"/>
                      <a:pt x="2510" y="258"/>
                      <a:pt x="2510" y="262"/>
                    </a:cubicBezTo>
                    <a:close/>
                    <a:moveTo>
                      <a:pt x="2702" y="266"/>
                    </a:moveTo>
                    <a:cubicBezTo>
                      <a:pt x="2706" y="266"/>
                      <a:pt x="2718" y="264"/>
                      <a:pt x="2719" y="262"/>
                    </a:cubicBezTo>
                    <a:cubicBezTo>
                      <a:pt x="2720" y="259"/>
                      <a:pt x="2714" y="257"/>
                      <a:pt x="2707" y="257"/>
                    </a:cubicBezTo>
                    <a:cubicBezTo>
                      <a:pt x="2699" y="257"/>
                      <a:pt x="2698" y="265"/>
                      <a:pt x="2702" y="266"/>
                    </a:cubicBezTo>
                    <a:close/>
                    <a:moveTo>
                      <a:pt x="2799" y="271"/>
                    </a:moveTo>
                    <a:cubicBezTo>
                      <a:pt x="2804" y="273"/>
                      <a:pt x="2808" y="272"/>
                      <a:pt x="2808" y="267"/>
                    </a:cubicBezTo>
                    <a:cubicBezTo>
                      <a:pt x="2807" y="262"/>
                      <a:pt x="2795" y="268"/>
                      <a:pt x="2799" y="271"/>
                    </a:cubicBezTo>
                    <a:close/>
                    <a:moveTo>
                      <a:pt x="2435" y="85"/>
                    </a:moveTo>
                    <a:cubicBezTo>
                      <a:pt x="2442" y="78"/>
                      <a:pt x="2452" y="84"/>
                      <a:pt x="2454" y="81"/>
                    </a:cubicBezTo>
                    <a:cubicBezTo>
                      <a:pt x="2455" y="78"/>
                      <a:pt x="2439" y="77"/>
                      <a:pt x="2434" y="80"/>
                    </a:cubicBezTo>
                    <a:cubicBezTo>
                      <a:pt x="2428" y="83"/>
                      <a:pt x="2415" y="80"/>
                      <a:pt x="2416" y="84"/>
                    </a:cubicBezTo>
                    <a:cubicBezTo>
                      <a:pt x="2417" y="86"/>
                      <a:pt x="2427" y="92"/>
                      <a:pt x="2435" y="85"/>
                    </a:cubicBezTo>
                    <a:close/>
                    <a:moveTo>
                      <a:pt x="2466" y="82"/>
                    </a:moveTo>
                    <a:cubicBezTo>
                      <a:pt x="2471" y="85"/>
                      <a:pt x="2453" y="84"/>
                      <a:pt x="2451" y="87"/>
                    </a:cubicBezTo>
                    <a:cubicBezTo>
                      <a:pt x="2448" y="91"/>
                      <a:pt x="2438" y="89"/>
                      <a:pt x="2440" y="93"/>
                    </a:cubicBezTo>
                    <a:cubicBezTo>
                      <a:pt x="2442" y="97"/>
                      <a:pt x="2459" y="98"/>
                      <a:pt x="2459" y="94"/>
                    </a:cubicBezTo>
                    <a:cubicBezTo>
                      <a:pt x="2459" y="91"/>
                      <a:pt x="2467" y="94"/>
                      <a:pt x="2468" y="91"/>
                    </a:cubicBezTo>
                    <a:cubicBezTo>
                      <a:pt x="2468" y="88"/>
                      <a:pt x="2472" y="85"/>
                      <a:pt x="2481" y="84"/>
                    </a:cubicBezTo>
                    <a:cubicBezTo>
                      <a:pt x="2490" y="83"/>
                      <a:pt x="2490" y="80"/>
                      <a:pt x="2482" y="76"/>
                    </a:cubicBezTo>
                    <a:cubicBezTo>
                      <a:pt x="2473" y="72"/>
                      <a:pt x="2461" y="78"/>
                      <a:pt x="2466" y="82"/>
                    </a:cubicBezTo>
                    <a:close/>
                    <a:moveTo>
                      <a:pt x="2560" y="77"/>
                    </a:moveTo>
                    <a:cubicBezTo>
                      <a:pt x="2561" y="70"/>
                      <a:pt x="2549" y="75"/>
                      <a:pt x="2541" y="72"/>
                    </a:cubicBezTo>
                    <a:cubicBezTo>
                      <a:pt x="2532" y="68"/>
                      <a:pt x="2527" y="68"/>
                      <a:pt x="2533" y="73"/>
                    </a:cubicBezTo>
                    <a:cubicBezTo>
                      <a:pt x="2535" y="76"/>
                      <a:pt x="2518" y="77"/>
                      <a:pt x="2521" y="80"/>
                    </a:cubicBezTo>
                    <a:cubicBezTo>
                      <a:pt x="2527" y="87"/>
                      <a:pt x="2559" y="84"/>
                      <a:pt x="2560" y="77"/>
                    </a:cubicBezTo>
                    <a:close/>
                    <a:moveTo>
                      <a:pt x="2554" y="70"/>
                    </a:moveTo>
                    <a:cubicBezTo>
                      <a:pt x="2562" y="70"/>
                      <a:pt x="2560" y="65"/>
                      <a:pt x="2565" y="66"/>
                    </a:cubicBezTo>
                    <a:cubicBezTo>
                      <a:pt x="2571" y="67"/>
                      <a:pt x="2578" y="66"/>
                      <a:pt x="2575" y="63"/>
                    </a:cubicBezTo>
                    <a:cubicBezTo>
                      <a:pt x="2572" y="60"/>
                      <a:pt x="2553" y="61"/>
                      <a:pt x="2555" y="64"/>
                    </a:cubicBezTo>
                    <a:cubicBezTo>
                      <a:pt x="2557" y="66"/>
                      <a:pt x="2539" y="65"/>
                      <a:pt x="2540" y="66"/>
                    </a:cubicBezTo>
                    <a:cubicBezTo>
                      <a:pt x="2540" y="68"/>
                      <a:pt x="2546" y="70"/>
                      <a:pt x="2554" y="70"/>
                    </a:cubicBezTo>
                    <a:close/>
                    <a:moveTo>
                      <a:pt x="2513" y="93"/>
                    </a:moveTo>
                    <a:cubicBezTo>
                      <a:pt x="2513" y="87"/>
                      <a:pt x="2495" y="93"/>
                      <a:pt x="2499" y="94"/>
                    </a:cubicBezTo>
                    <a:cubicBezTo>
                      <a:pt x="2502" y="95"/>
                      <a:pt x="2513" y="98"/>
                      <a:pt x="2513" y="93"/>
                    </a:cubicBezTo>
                    <a:close/>
                    <a:moveTo>
                      <a:pt x="2556" y="88"/>
                    </a:moveTo>
                    <a:cubicBezTo>
                      <a:pt x="2557" y="91"/>
                      <a:pt x="2554" y="91"/>
                      <a:pt x="2548" y="91"/>
                    </a:cubicBezTo>
                    <a:cubicBezTo>
                      <a:pt x="2541" y="91"/>
                      <a:pt x="2537" y="95"/>
                      <a:pt x="2541" y="98"/>
                    </a:cubicBezTo>
                    <a:cubicBezTo>
                      <a:pt x="2545" y="101"/>
                      <a:pt x="2563" y="100"/>
                      <a:pt x="2566" y="96"/>
                    </a:cubicBezTo>
                    <a:cubicBezTo>
                      <a:pt x="2569" y="92"/>
                      <a:pt x="2576" y="95"/>
                      <a:pt x="2578" y="91"/>
                    </a:cubicBezTo>
                    <a:cubicBezTo>
                      <a:pt x="2579" y="87"/>
                      <a:pt x="2555" y="86"/>
                      <a:pt x="2556" y="88"/>
                    </a:cubicBezTo>
                    <a:close/>
                    <a:moveTo>
                      <a:pt x="2613" y="82"/>
                    </a:moveTo>
                    <a:cubicBezTo>
                      <a:pt x="2615" y="79"/>
                      <a:pt x="2609" y="79"/>
                      <a:pt x="2608" y="76"/>
                    </a:cubicBezTo>
                    <a:cubicBezTo>
                      <a:pt x="2607" y="73"/>
                      <a:pt x="2589" y="72"/>
                      <a:pt x="2590" y="76"/>
                    </a:cubicBezTo>
                    <a:cubicBezTo>
                      <a:pt x="2591" y="79"/>
                      <a:pt x="2577" y="83"/>
                      <a:pt x="2581" y="86"/>
                    </a:cubicBezTo>
                    <a:cubicBezTo>
                      <a:pt x="2589" y="92"/>
                      <a:pt x="2611" y="85"/>
                      <a:pt x="2613" y="82"/>
                    </a:cubicBezTo>
                    <a:close/>
                    <a:moveTo>
                      <a:pt x="2637" y="80"/>
                    </a:moveTo>
                    <a:cubicBezTo>
                      <a:pt x="2650" y="79"/>
                      <a:pt x="2650" y="72"/>
                      <a:pt x="2643" y="71"/>
                    </a:cubicBezTo>
                    <a:cubicBezTo>
                      <a:pt x="2636" y="69"/>
                      <a:pt x="2635" y="75"/>
                      <a:pt x="2632" y="74"/>
                    </a:cubicBezTo>
                    <a:cubicBezTo>
                      <a:pt x="2629" y="74"/>
                      <a:pt x="2616" y="76"/>
                      <a:pt x="2619" y="79"/>
                    </a:cubicBezTo>
                    <a:cubicBezTo>
                      <a:pt x="2622" y="83"/>
                      <a:pt x="2631" y="81"/>
                      <a:pt x="2637" y="80"/>
                    </a:cubicBezTo>
                    <a:close/>
                    <a:moveTo>
                      <a:pt x="2948" y="95"/>
                    </a:moveTo>
                    <a:cubicBezTo>
                      <a:pt x="2954" y="98"/>
                      <a:pt x="2952" y="100"/>
                      <a:pt x="2945" y="100"/>
                    </a:cubicBezTo>
                    <a:cubicBezTo>
                      <a:pt x="2939" y="100"/>
                      <a:pt x="2933" y="102"/>
                      <a:pt x="2937" y="104"/>
                    </a:cubicBezTo>
                    <a:cubicBezTo>
                      <a:pt x="2941" y="105"/>
                      <a:pt x="2940" y="109"/>
                      <a:pt x="2947" y="110"/>
                    </a:cubicBezTo>
                    <a:cubicBezTo>
                      <a:pt x="2954" y="112"/>
                      <a:pt x="2961" y="106"/>
                      <a:pt x="2961" y="102"/>
                    </a:cubicBezTo>
                    <a:cubicBezTo>
                      <a:pt x="2960" y="98"/>
                      <a:pt x="2985" y="95"/>
                      <a:pt x="2992" y="93"/>
                    </a:cubicBezTo>
                    <a:cubicBezTo>
                      <a:pt x="2998" y="91"/>
                      <a:pt x="2987" y="84"/>
                      <a:pt x="2995" y="84"/>
                    </a:cubicBezTo>
                    <a:cubicBezTo>
                      <a:pt x="3002" y="83"/>
                      <a:pt x="2999" y="80"/>
                      <a:pt x="2990" y="78"/>
                    </a:cubicBezTo>
                    <a:cubicBezTo>
                      <a:pt x="2981" y="77"/>
                      <a:pt x="2985" y="69"/>
                      <a:pt x="2982" y="67"/>
                    </a:cubicBezTo>
                    <a:cubicBezTo>
                      <a:pt x="2979" y="64"/>
                      <a:pt x="2977" y="70"/>
                      <a:pt x="2965" y="72"/>
                    </a:cubicBezTo>
                    <a:cubicBezTo>
                      <a:pt x="2954" y="75"/>
                      <a:pt x="2948" y="78"/>
                      <a:pt x="2953" y="80"/>
                    </a:cubicBezTo>
                    <a:cubicBezTo>
                      <a:pt x="2957" y="82"/>
                      <a:pt x="2953" y="88"/>
                      <a:pt x="2948" y="88"/>
                    </a:cubicBezTo>
                    <a:cubicBezTo>
                      <a:pt x="2943" y="87"/>
                      <a:pt x="2942" y="93"/>
                      <a:pt x="2948" y="95"/>
                    </a:cubicBezTo>
                    <a:close/>
                    <a:moveTo>
                      <a:pt x="2966" y="105"/>
                    </a:moveTo>
                    <a:cubicBezTo>
                      <a:pt x="2966" y="108"/>
                      <a:pt x="2955" y="112"/>
                      <a:pt x="2958" y="115"/>
                    </a:cubicBezTo>
                    <a:cubicBezTo>
                      <a:pt x="2961" y="117"/>
                      <a:pt x="2963" y="116"/>
                      <a:pt x="2966" y="117"/>
                    </a:cubicBezTo>
                    <a:cubicBezTo>
                      <a:pt x="2970" y="118"/>
                      <a:pt x="2971" y="126"/>
                      <a:pt x="2977" y="125"/>
                    </a:cubicBezTo>
                    <a:cubicBezTo>
                      <a:pt x="2983" y="123"/>
                      <a:pt x="3000" y="131"/>
                      <a:pt x="3009" y="131"/>
                    </a:cubicBezTo>
                    <a:cubicBezTo>
                      <a:pt x="3019" y="131"/>
                      <a:pt x="3020" y="123"/>
                      <a:pt x="3017" y="123"/>
                    </a:cubicBezTo>
                    <a:cubicBezTo>
                      <a:pt x="3014" y="123"/>
                      <a:pt x="3017" y="118"/>
                      <a:pt x="3022" y="110"/>
                    </a:cubicBezTo>
                    <a:cubicBezTo>
                      <a:pt x="3027" y="103"/>
                      <a:pt x="3005" y="97"/>
                      <a:pt x="3005" y="103"/>
                    </a:cubicBezTo>
                    <a:cubicBezTo>
                      <a:pt x="3005" y="109"/>
                      <a:pt x="2999" y="102"/>
                      <a:pt x="2997" y="98"/>
                    </a:cubicBezTo>
                    <a:cubicBezTo>
                      <a:pt x="2995" y="94"/>
                      <a:pt x="2966" y="101"/>
                      <a:pt x="2966" y="105"/>
                    </a:cubicBezTo>
                    <a:close/>
                    <a:moveTo>
                      <a:pt x="3017" y="152"/>
                    </a:moveTo>
                    <a:cubicBezTo>
                      <a:pt x="3022" y="154"/>
                      <a:pt x="3037" y="148"/>
                      <a:pt x="3047" y="149"/>
                    </a:cubicBezTo>
                    <a:cubicBezTo>
                      <a:pt x="3057" y="149"/>
                      <a:pt x="3085" y="141"/>
                      <a:pt x="3086" y="136"/>
                    </a:cubicBezTo>
                    <a:cubicBezTo>
                      <a:pt x="3087" y="130"/>
                      <a:pt x="3076" y="131"/>
                      <a:pt x="3071" y="126"/>
                    </a:cubicBezTo>
                    <a:cubicBezTo>
                      <a:pt x="3067" y="121"/>
                      <a:pt x="3057" y="125"/>
                      <a:pt x="3055" y="129"/>
                    </a:cubicBezTo>
                    <a:cubicBezTo>
                      <a:pt x="3053" y="133"/>
                      <a:pt x="3050" y="130"/>
                      <a:pt x="3056" y="123"/>
                    </a:cubicBezTo>
                    <a:cubicBezTo>
                      <a:pt x="3063" y="117"/>
                      <a:pt x="3050" y="112"/>
                      <a:pt x="3050" y="116"/>
                    </a:cubicBezTo>
                    <a:cubicBezTo>
                      <a:pt x="3049" y="120"/>
                      <a:pt x="3038" y="117"/>
                      <a:pt x="3038" y="120"/>
                    </a:cubicBezTo>
                    <a:cubicBezTo>
                      <a:pt x="3038" y="124"/>
                      <a:pt x="3033" y="126"/>
                      <a:pt x="3034" y="129"/>
                    </a:cubicBezTo>
                    <a:cubicBezTo>
                      <a:pt x="3034" y="133"/>
                      <a:pt x="3026" y="127"/>
                      <a:pt x="3025" y="136"/>
                    </a:cubicBezTo>
                    <a:cubicBezTo>
                      <a:pt x="3025" y="144"/>
                      <a:pt x="3012" y="149"/>
                      <a:pt x="3017" y="152"/>
                    </a:cubicBezTo>
                    <a:close/>
                    <a:moveTo>
                      <a:pt x="2939" y="72"/>
                    </a:moveTo>
                    <a:cubicBezTo>
                      <a:pt x="2941" y="67"/>
                      <a:pt x="2918" y="69"/>
                      <a:pt x="2924" y="74"/>
                    </a:cubicBezTo>
                    <a:cubicBezTo>
                      <a:pt x="2926" y="75"/>
                      <a:pt x="2938" y="77"/>
                      <a:pt x="2939" y="72"/>
                    </a:cubicBezTo>
                    <a:close/>
                    <a:moveTo>
                      <a:pt x="3161" y="235"/>
                    </a:moveTo>
                    <a:cubicBezTo>
                      <a:pt x="3160" y="238"/>
                      <a:pt x="3153" y="238"/>
                      <a:pt x="3155" y="240"/>
                    </a:cubicBezTo>
                    <a:cubicBezTo>
                      <a:pt x="3158" y="245"/>
                      <a:pt x="3175" y="242"/>
                      <a:pt x="3175" y="237"/>
                    </a:cubicBezTo>
                    <a:cubicBezTo>
                      <a:pt x="3175" y="232"/>
                      <a:pt x="3163" y="232"/>
                      <a:pt x="3161" y="235"/>
                    </a:cubicBezTo>
                    <a:close/>
                    <a:moveTo>
                      <a:pt x="3517" y="263"/>
                    </a:moveTo>
                    <a:cubicBezTo>
                      <a:pt x="3523" y="262"/>
                      <a:pt x="3513" y="251"/>
                      <a:pt x="3502" y="249"/>
                    </a:cubicBezTo>
                    <a:cubicBezTo>
                      <a:pt x="3492" y="247"/>
                      <a:pt x="3482" y="256"/>
                      <a:pt x="3484" y="258"/>
                    </a:cubicBezTo>
                    <a:cubicBezTo>
                      <a:pt x="3487" y="262"/>
                      <a:pt x="3511" y="264"/>
                      <a:pt x="3517" y="263"/>
                    </a:cubicBezTo>
                    <a:close/>
                    <a:moveTo>
                      <a:pt x="3490" y="241"/>
                    </a:moveTo>
                    <a:cubicBezTo>
                      <a:pt x="3490" y="236"/>
                      <a:pt x="3472" y="243"/>
                      <a:pt x="3480" y="245"/>
                    </a:cubicBezTo>
                    <a:cubicBezTo>
                      <a:pt x="3484" y="247"/>
                      <a:pt x="3490" y="246"/>
                      <a:pt x="3490" y="241"/>
                    </a:cubicBezTo>
                    <a:close/>
                    <a:moveTo>
                      <a:pt x="3447" y="220"/>
                    </a:moveTo>
                    <a:cubicBezTo>
                      <a:pt x="3452" y="223"/>
                      <a:pt x="3454" y="225"/>
                      <a:pt x="3456" y="228"/>
                    </a:cubicBezTo>
                    <a:cubicBezTo>
                      <a:pt x="3459" y="230"/>
                      <a:pt x="3469" y="226"/>
                      <a:pt x="3473" y="225"/>
                    </a:cubicBezTo>
                    <a:cubicBezTo>
                      <a:pt x="3477" y="224"/>
                      <a:pt x="3477" y="231"/>
                      <a:pt x="3484" y="227"/>
                    </a:cubicBezTo>
                    <a:cubicBezTo>
                      <a:pt x="3490" y="223"/>
                      <a:pt x="3496" y="225"/>
                      <a:pt x="3504" y="225"/>
                    </a:cubicBezTo>
                    <a:cubicBezTo>
                      <a:pt x="3511" y="225"/>
                      <a:pt x="3502" y="216"/>
                      <a:pt x="3503" y="212"/>
                    </a:cubicBezTo>
                    <a:cubicBezTo>
                      <a:pt x="3503" y="208"/>
                      <a:pt x="3511" y="211"/>
                      <a:pt x="3509" y="214"/>
                    </a:cubicBezTo>
                    <a:cubicBezTo>
                      <a:pt x="3506" y="217"/>
                      <a:pt x="3513" y="225"/>
                      <a:pt x="3523" y="224"/>
                    </a:cubicBezTo>
                    <a:cubicBezTo>
                      <a:pt x="3534" y="224"/>
                      <a:pt x="3526" y="217"/>
                      <a:pt x="3531" y="215"/>
                    </a:cubicBezTo>
                    <a:cubicBezTo>
                      <a:pt x="3537" y="212"/>
                      <a:pt x="3536" y="210"/>
                      <a:pt x="3528" y="205"/>
                    </a:cubicBezTo>
                    <a:cubicBezTo>
                      <a:pt x="3521" y="200"/>
                      <a:pt x="3511" y="203"/>
                      <a:pt x="3504" y="200"/>
                    </a:cubicBezTo>
                    <a:cubicBezTo>
                      <a:pt x="3497" y="197"/>
                      <a:pt x="3488" y="197"/>
                      <a:pt x="3488" y="204"/>
                    </a:cubicBezTo>
                    <a:cubicBezTo>
                      <a:pt x="3488" y="212"/>
                      <a:pt x="3474" y="196"/>
                      <a:pt x="3466" y="194"/>
                    </a:cubicBezTo>
                    <a:cubicBezTo>
                      <a:pt x="3459" y="192"/>
                      <a:pt x="3436" y="215"/>
                      <a:pt x="3447" y="220"/>
                    </a:cubicBezTo>
                    <a:close/>
                    <a:moveTo>
                      <a:pt x="3548" y="220"/>
                    </a:moveTo>
                    <a:cubicBezTo>
                      <a:pt x="3556" y="221"/>
                      <a:pt x="3560" y="228"/>
                      <a:pt x="3576" y="229"/>
                    </a:cubicBezTo>
                    <a:cubicBezTo>
                      <a:pt x="3591" y="230"/>
                      <a:pt x="3602" y="227"/>
                      <a:pt x="3603" y="224"/>
                    </a:cubicBezTo>
                    <a:cubicBezTo>
                      <a:pt x="3603" y="221"/>
                      <a:pt x="3589" y="216"/>
                      <a:pt x="3584" y="218"/>
                    </a:cubicBezTo>
                    <a:cubicBezTo>
                      <a:pt x="3580" y="221"/>
                      <a:pt x="3577" y="214"/>
                      <a:pt x="3571" y="216"/>
                    </a:cubicBezTo>
                    <a:cubicBezTo>
                      <a:pt x="3566" y="217"/>
                      <a:pt x="3559" y="217"/>
                      <a:pt x="3556" y="212"/>
                    </a:cubicBezTo>
                    <a:cubicBezTo>
                      <a:pt x="3553" y="208"/>
                      <a:pt x="3544" y="220"/>
                      <a:pt x="3548" y="220"/>
                    </a:cubicBezTo>
                    <a:close/>
                    <a:moveTo>
                      <a:pt x="3920" y="313"/>
                    </a:moveTo>
                    <a:cubicBezTo>
                      <a:pt x="3927" y="317"/>
                      <a:pt x="3931" y="309"/>
                      <a:pt x="3936" y="313"/>
                    </a:cubicBezTo>
                    <a:cubicBezTo>
                      <a:pt x="3942" y="317"/>
                      <a:pt x="3955" y="311"/>
                      <a:pt x="3960" y="310"/>
                    </a:cubicBezTo>
                    <a:cubicBezTo>
                      <a:pt x="3965" y="309"/>
                      <a:pt x="3963" y="303"/>
                      <a:pt x="3948" y="301"/>
                    </a:cubicBezTo>
                    <a:cubicBezTo>
                      <a:pt x="3933" y="299"/>
                      <a:pt x="3913" y="310"/>
                      <a:pt x="3920" y="313"/>
                    </a:cubicBezTo>
                    <a:close/>
                    <a:moveTo>
                      <a:pt x="4042" y="455"/>
                    </a:moveTo>
                    <a:cubicBezTo>
                      <a:pt x="4039" y="457"/>
                      <a:pt x="4024" y="456"/>
                      <a:pt x="4028" y="459"/>
                    </a:cubicBezTo>
                    <a:cubicBezTo>
                      <a:pt x="4030" y="462"/>
                      <a:pt x="4043" y="461"/>
                      <a:pt x="4049" y="464"/>
                    </a:cubicBezTo>
                    <a:cubicBezTo>
                      <a:pt x="4054" y="467"/>
                      <a:pt x="4062" y="465"/>
                      <a:pt x="4062" y="462"/>
                    </a:cubicBezTo>
                    <a:cubicBezTo>
                      <a:pt x="4062" y="459"/>
                      <a:pt x="4044" y="453"/>
                      <a:pt x="4042" y="455"/>
                    </a:cubicBezTo>
                    <a:close/>
                    <a:moveTo>
                      <a:pt x="3502" y="657"/>
                    </a:moveTo>
                    <a:cubicBezTo>
                      <a:pt x="3504" y="663"/>
                      <a:pt x="3498" y="695"/>
                      <a:pt x="3501" y="700"/>
                    </a:cubicBezTo>
                    <a:cubicBezTo>
                      <a:pt x="3503" y="706"/>
                      <a:pt x="3496" y="729"/>
                      <a:pt x="3499" y="732"/>
                    </a:cubicBezTo>
                    <a:cubicBezTo>
                      <a:pt x="3503" y="737"/>
                      <a:pt x="3500" y="726"/>
                      <a:pt x="3506" y="725"/>
                    </a:cubicBezTo>
                    <a:cubicBezTo>
                      <a:pt x="3512" y="724"/>
                      <a:pt x="3512" y="731"/>
                      <a:pt x="3516" y="733"/>
                    </a:cubicBezTo>
                    <a:cubicBezTo>
                      <a:pt x="3519" y="735"/>
                      <a:pt x="3517" y="722"/>
                      <a:pt x="3514" y="723"/>
                    </a:cubicBezTo>
                    <a:cubicBezTo>
                      <a:pt x="3510" y="724"/>
                      <a:pt x="3508" y="715"/>
                      <a:pt x="3506" y="710"/>
                    </a:cubicBezTo>
                    <a:cubicBezTo>
                      <a:pt x="3504" y="704"/>
                      <a:pt x="3509" y="698"/>
                      <a:pt x="3509" y="691"/>
                    </a:cubicBezTo>
                    <a:cubicBezTo>
                      <a:pt x="3509" y="685"/>
                      <a:pt x="3518" y="685"/>
                      <a:pt x="3523" y="690"/>
                    </a:cubicBezTo>
                    <a:cubicBezTo>
                      <a:pt x="3528" y="695"/>
                      <a:pt x="3528" y="692"/>
                      <a:pt x="3526" y="688"/>
                    </a:cubicBezTo>
                    <a:cubicBezTo>
                      <a:pt x="3524" y="684"/>
                      <a:pt x="3518" y="658"/>
                      <a:pt x="3514" y="648"/>
                    </a:cubicBezTo>
                    <a:cubicBezTo>
                      <a:pt x="3511" y="638"/>
                      <a:pt x="3520" y="629"/>
                      <a:pt x="3513" y="624"/>
                    </a:cubicBezTo>
                    <a:cubicBezTo>
                      <a:pt x="3506" y="619"/>
                      <a:pt x="3509" y="609"/>
                      <a:pt x="3506" y="611"/>
                    </a:cubicBezTo>
                    <a:cubicBezTo>
                      <a:pt x="3502" y="613"/>
                      <a:pt x="3506" y="622"/>
                      <a:pt x="3500" y="622"/>
                    </a:cubicBezTo>
                    <a:cubicBezTo>
                      <a:pt x="3495" y="623"/>
                      <a:pt x="3500" y="628"/>
                      <a:pt x="3498" y="635"/>
                    </a:cubicBezTo>
                    <a:cubicBezTo>
                      <a:pt x="3496" y="641"/>
                      <a:pt x="3499" y="651"/>
                      <a:pt x="3502" y="657"/>
                    </a:cubicBezTo>
                    <a:close/>
                    <a:moveTo>
                      <a:pt x="3482" y="773"/>
                    </a:moveTo>
                    <a:cubicBezTo>
                      <a:pt x="3478" y="774"/>
                      <a:pt x="3483" y="778"/>
                      <a:pt x="3478" y="780"/>
                    </a:cubicBezTo>
                    <a:cubicBezTo>
                      <a:pt x="3473" y="782"/>
                      <a:pt x="3474" y="785"/>
                      <a:pt x="3476" y="786"/>
                    </a:cubicBezTo>
                    <a:cubicBezTo>
                      <a:pt x="3478" y="788"/>
                      <a:pt x="3477" y="792"/>
                      <a:pt x="3476" y="795"/>
                    </a:cubicBezTo>
                    <a:cubicBezTo>
                      <a:pt x="3475" y="798"/>
                      <a:pt x="3479" y="796"/>
                      <a:pt x="3482" y="793"/>
                    </a:cubicBezTo>
                    <a:cubicBezTo>
                      <a:pt x="3484" y="790"/>
                      <a:pt x="3487" y="794"/>
                      <a:pt x="3488" y="791"/>
                    </a:cubicBezTo>
                    <a:cubicBezTo>
                      <a:pt x="3488" y="788"/>
                      <a:pt x="3481" y="786"/>
                      <a:pt x="3481" y="783"/>
                    </a:cubicBezTo>
                    <a:cubicBezTo>
                      <a:pt x="3481" y="780"/>
                      <a:pt x="3486" y="784"/>
                      <a:pt x="3490" y="782"/>
                    </a:cubicBezTo>
                    <a:cubicBezTo>
                      <a:pt x="3494" y="780"/>
                      <a:pt x="3502" y="782"/>
                      <a:pt x="3507" y="786"/>
                    </a:cubicBezTo>
                    <a:cubicBezTo>
                      <a:pt x="3512" y="790"/>
                      <a:pt x="3514" y="789"/>
                      <a:pt x="3515" y="783"/>
                    </a:cubicBezTo>
                    <a:cubicBezTo>
                      <a:pt x="3516" y="778"/>
                      <a:pt x="3523" y="776"/>
                      <a:pt x="3531" y="776"/>
                    </a:cubicBezTo>
                    <a:cubicBezTo>
                      <a:pt x="3539" y="776"/>
                      <a:pt x="3539" y="772"/>
                      <a:pt x="3537" y="770"/>
                    </a:cubicBezTo>
                    <a:cubicBezTo>
                      <a:pt x="3535" y="769"/>
                      <a:pt x="3550" y="759"/>
                      <a:pt x="3549" y="756"/>
                    </a:cubicBezTo>
                    <a:cubicBezTo>
                      <a:pt x="3549" y="754"/>
                      <a:pt x="3541" y="762"/>
                      <a:pt x="3539" y="759"/>
                    </a:cubicBezTo>
                    <a:cubicBezTo>
                      <a:pt x="3537" y="756"/>
                      <a:pt x="3533" y="761"/>
                      <a:pt x="3528" y="762"/>
                    </a:cubicBezTo>
                    <a:cubicBezTo>
                      <a:pt x="3523" y="763"/>
                      <a:pt x="3507" y="750"/>
                      <a:pt x="3503" y="744"/>
                    </a:cubicBezTo>
                    <a:cubicBezTo>
                      <a:pt x="3499" y="738"/>
                      <a:pt x="3492" y="743"/>
                      <a:pt x="3496" y="747"/>
                    </a:cubicBezTo>
                    <a:cubicBezTo>
                      <a:pt x="3499" y="752"/>
                      <a:pt x="3495" y="753"/>
                      <a:pt x="3495" y="759"/>
                    </a:cubicBezTo>
                    <a:cubicBezTo>
                      <a:pt x="3495" y="765"/>
                      <a:pt x="3491" y="765"/>
                      <a:pt x="3492" y="769"/>
                    </a:cubicBezTo>
                    <a:cubicBezTo>
                      <a:pt x="3492" y="773"/>
                      <a:pt x="3486" y="772"/>
                      <a:pt x="3482" y="773"/>
                    </a:cubicBezTo>
                    <a:close/>
                    <a:moveTo>
                      <a:pt x="3423" y="873"/>
                    </a:moveTo>
                    <a:cubicBezTo>
                      <a:pt x="3423" y="870"/>
                      <a:pt x="3417" y="872"/>
                      <a:pt x="3409" y="875"/>
                    </a:cubicBezTo>
                    <a:cubicBezTo>
                      <a:pt x="3402" y="878"/>
                      <a:pt x="3397" y="871"/>
                      <a:pt x="3393" y="876"/>
                    </a:cubicBezTo>
                    <a:cubicBezTo>
                      <a:pt x="3388" y="880"/>
                      <a:pt x="3381" y="888"/>
                      <a:pt x="3375" y="889"/>
                    </a:cubicBezTo>
                    <a:cubicBezTo>
                      <a:pt x="3370" y="890"/>
                      <a:pt x="3373" y="896"/>
                      <a:pt x="3375" y="895"/>
                    </a:cubicBezTo>
                    <a:cubicBezTo>
                      <a:pt x="3379" y="893"/>
                      <a:pt x="3386" y="895"/>
                      <a:pt x="3388" y="892"/>
                    </a:cubicBezTo>
                    <a:cubicBezTo>
                      <a:pt x="3390" y="889"/>
                      <a:pt x="3406" y="886"/>
                      <a:pt x="3416" y="885"/>
                    </a:cubicBezTo>
                    <a:cubicBezTo>
                      <a:pt x="3426" y="885"/>
                      <a:pt x="3420" y="890"/>
                      <a:pt x="3421" y="895"/>
                    </a:cubicBezTo>
                    <a:cubicBezTo>
                      <a:pt x="3421" y="901"/>
                      <a:pt x="3430" y="900"/>
                      <a:pt x="3434" y="895"/>
                    </a:cubicBezTo>
                    <a:cubicBezTo>
                      <a:pt x="3438" y="890"/>
                      <a:pt x="3442" y="890"/>
                      <a:pt x="3438" y="887"/>
                    </a:cubicBezTo>
                    <a:cubicBezTo>
                      <a:pt x="3434" y="884"/>
                      <a:pt x="3439" y="881"/>
                      <a:pt x="3441" y="885"/>
                    </a:cubicBezTo>
                    <a:cubicBezTo>
                      <a:pt x="3444" y="889"/>
                      <a:pt x="3452" y="890"/>
                      <a:pt x="3456" y="884"/>
                    </a:cubicBezTo>
                    <a:cubicBezTo>
                      <a:pt x="3459" y="879"/>
                      <a:pt x="3460" y="885"/>
                      <a:pt x="3464" y="885"/>
                    </a:cubicBezTo>
                    <a:cubicBezTo>
                      <a:pt x="3468" y="885"/>
                      <a:pt x="3470" y="875"/>
                      <a:pt x="3471" y="878"/>
                    </a:cubicBezTo>
                    <a:cubicBezTo>
                      <a:pt x="3471" y="882"/>
                      <a:pt x="3477" y="881"/>
                      <a:pt x="3481" y="877"/>
                    </a:cubicBezTo>
                    <a:cubicBezTo>
                      <a:pt x="3485" y="872"/>
                      <a:pt x="3482" y="865"/>
                      <a:pt x="3484" y="861"/>
                    </a:cubicBezTo>
                    <a:cubicBezTo>
                      <a:pt x="3487" y="857"/>
                      <a:pt x="3490" y="848"/>
                      <a:pt x="3487" y="843"/>
                    </a:cubicBezTo>
                    <a:cubicBezTo>
                      <a:pt x="3484" y="838"/>
                      <a:pt x="3493" y="835"/>
                      <a:pt x="3497" y="831"/>
                    </a:cubicBezTo>
                    <a:cubicBezTo>
                      <a:pt x="3502" y="827"/>
                      <a:pt x="3492" y="807"/>
                      <a:pt x="3492" y="801"/>
                    </a:cubicBezTo>
                    <a:cubicBezTo>
                      <a:pt x="3492" y="795"/>
                      <a:pt x="3481" y="803"/>
                      <a:pt x="3478" y="805"/>
                    </a:cubicBezTo>
                    <a:cubicBezTo>
                      <a:pt x="3474" y="807"/>
                      <a:pt x="3472" y="817"/>
                      <a:pt x="3476" y="820"/>
                    </a:cubicBezTo>
                    <a:cubicBezTo>
                      <a:pt x="3479" y="823"/>
                      <a:pt x="3470" y="829"/>
                      <a:pt x="3470" y="835"/>
                    </a:cubicBezTo>
                    <a:cubicBezTo>
                      <a:pt x="3470" y="841"/>
                      <a:pt x="3464" y="841"/>
                      <a:pt x="3463" y="846"/>
                    </a:cubicBezTo>
                    <a:cubicBezTo>
                      <a:pt x="3462" y="851"/>
                      <a:pt x="3458" y="850"/>
                      <a:pt x="3453" y="854"/>
                    </a:cubicBezTo>
                    <a:cubicBezTo>
                      <a:pt x="3447" y="858"/>
                      <a:pt x="3444" y="853"/>
                      <a:pt x="3445" y="850"/>
                    </a:cubicBezTo>
                    <a:cubicBezTo>
                      <a:pt x="3447" y="847"/>
                      <a:pt x="3437" y="852"/>
                      <a:pt x="3437" y="859"/>
                    </a:cubicBezTo>
                    <a:cubicBezTo>
                      <a:pt x="3437" y="867"/>
                      <a:pt x="3428" y="867"/>
                      <a:pt x="3430" y="871"/>
                    </a:cubicBezTo>
                    <a:cubicBezTo>
                      <a:pt x="3432" y="874"/>
                      <a:pt x="3423" y="876"/>
                      <a:pt x="3423" y="873"/>
                    </a:cubicBezTo>
                    <a:close/>
                    <a:moveTo>
                      <a:pt x="3398" y="907"/>
                    </a:moveTo>
                    <a:cubicBezTo>
                      <a:pt x="3399" y="903"/>
                      <a:pt x="3405" y="901"/>
                      <a:pt x="3408" y="903"/>
                    </a:cubicBezTo>
                    <a:cubicBezTo>
                      <a:pt x="3411" y="905"/>
                      <a:pt x="3416" y="898"/>
                      <a:pt x="3416" y="893"/>
                    </a:cubicBezTo>
                    <a:cubicBezTo>
                      <a:pt x="3416" y="888"/>
                      <a:pt x="3406" y="888"/>
                      <a:pt x="3404" y="892"/>
                    </a:cubicBezTo>
                    <a:cubicBezTo>
                      <a:pt x="3403" y="895"/>
                      <a:pt x="3399" y="894"/>
                      <a:pt x="3394" y="895"/>
                    </a:cubicBezTo>
                    <a:cubicBezTo>
                      <a:pt x="3388" y="896"/>
                      <a:pt x="3388" y="908"/>
                      <a:pt x="3392" y="910"/>
                    </a:cubicBezTo>
                    <a:cubicBezTo>
                      <a:pt x="3395" y="911"/>
                      <a:pt x="3397" y="911"/>
                      <a:pt x="3398" y="907"/>
                    </a:cubicBezTo>
                    <a:close/>
                    <a:moveTo>
                      <a:pt x="3363" y="901"/>
                    </a:moveTo>
                    <a:cubicBezTo>
                      <a:pt x="3358" y="905"/>
                      <a:pt x="3357" y="906"/>
                      <a:pt x="3359" y="909"/>
                    </a:cubicBezTo>
                    <a:cubicBezTo>
                      <a:pt x="3361" y="913"/>
                      <a:pt x="3364" y="910"/>
                      <a:pt x="3365" y="906"/>
                    </a:cubicBezTo>
                    <a:cubicBezTo>
                      <a:pt x="3366" y="902"/>
                      <a:pt x="3370" y="911"/>
                      <a:pt x="3367" y="917"/>
                    </a:cubicBezTo>
                    <a:cubicBezTo>
                      <a:pt x="3364" y="923"/>
                      <a:pt x="3367" y="932"/>
                      <a:pt x="3371" y="931"/>
                    </a:cubicBezTo>
                    <a:cubicBezTo>
                      <a:pt x="3374" y="930"/>
                      <a:pt x="3379" y="918"/>
                      <a:pt x="3384" y="912"/>
                    </a:cubicBezTo>
                    <a:cubicBezTo>
                      <a:pt x="3389" y="906"/>
                      <a:pt x="3381" y="908"/>
                      <a:pt x="3381" y="905"/>
                    </a:cubicBezTo>
                    <a:cubicBezTo>
                      <a:pt x="3381" y="901"/>
                      <a:pt x="3374" y="902"/>
                      <a:pt x="3374" y="899"/>
                    </a:cubicBezTo>
                    <a:cubicBezTo>
                      <a:pt x="3373" y="896"/>
                      <a:pt x="3368" y="898"/>
                      <a:pt x="3363" y="901"/>
                    </a:cubicBezTo>
                    <a:close/>
                    <a:moveTo>
                      <a:pt x="3256" y="1040"/>
                    </a:moveTo>
                    <a:cubicBezTo>
                      <a:pt x="3260" y="1037"/>
                      <a:pt x="3273" y="1009"/>
                      <a:pt x="3270" y="1005"/>
                    </a:cubicBezTo>
                    <a:cubicBezTo>
                      <a:pt x="3267" y="1001"/>
                      <a:pt x="3254" y="1007"/>
                      <a:pt x="3250" y="1020"/>
                    </a:cubicBezTo>
                    <a:cubicBezTo>
                      <a:pt x="3247" y="1034"/>
                      <a:pt x="3255" y="1040"/>
                      <a:pt x="3256" y="1040"/>
                    </a:cubicBezTo>
                    <a:close/>
                    <a:moveTo>
                      <a:pt x="3139" y="1080"/>
                    </a:moveTo>
                    <a:cubicBezTo>
                      <a:pt x="3140" y="1076"/>
                      <a:pt x="3146" y="1070"/>
                      <a:pt x="3145" y="1067"/>
                    </a:cubicBezTo>
                    <a:cubicBezTo>
                      <a:pt x="3145" y="1064"/>
                      <a:pt x="3136" y="1066"/>
                      <a:pt x="3131" y="1066"/>
                    </a:cubicBezTo>
                    <a:cubicBezTo>
                      <a:pt x="3127" y="1066"/>
                      <a:pt x="3116" y="1072"/>
                      <a:pt x="3120" y="1081"/>
                    </a:cubicBezTo>
                    <a:cubicBezTo>
                      <a:pt x="3125" y="1090"/>
                      <a:pt x="3139" y="1084"/>
                      <a:pt x="3139" y="1080"/>
                    </a:cubicBezTo>
                    <a:close/>
                    <a:moveTo>
                      <a:pt x="3246" y="1109"/>
                    </a:moveTo>
                    <a:cubicBezTo>
                      <a:pt x="3245" y="1112"/>
                      <a:pt x="3246" y="1125"/>
                      <a:pt x="3249" y="1125"/>
                    </a:cubicBezTo>
                    <a:cubicBezTo>
                      <a:pt x="3252" y="1125"/>
                      <a:pt x="3254" y="1128"/>
                      <a:pt x="3252" y="1133"/>
                    </a:cubicBezTo>
                    <a:cubicBezTo>
                      <a:pt x="3250" y="1139"/>
                      <a:pt x="3257" y="1139"/>
                      <a:pt x="3263" y="1137"/>
                    </a:cubicBezTo>
                    <a:cubicBezTo>
                      <a:pt x="3270" y="1135"/>
                      <a:pt x="3267" y="1141"/>
                      <a:pt x="3274" y="1140"/>
                    </a:cubicBezTo>
                    <a:cubicBezTo>
                      <a:pt x="3280" y="1139"/>
                      <a:pt x="3289" y="1147"/>
                      <a:pt x="3287" y="1150"/>
                    </a:cubicBezTo>
                    <a:cubicBezTo>
                      <a:pt x="3286" y="1153"/>
                      <a:pt x="3288" y="1163"/>
                      <a:pt x="3291" y="1160"/>
                    </a:cubicBezTo>
                    <a:cubicBezTo>
                      <a:pt x="3294" y="1158"/>
                      <a:pt x="3298" y="1161"/>
                      <a:pt x="3295" y="1165"/>
                    </a:cubicBezTo>
                    <a:cubicBezTo>
                      <a:pt x="3292" y="1170"/>
                      <a:pt x="3300" y="1174"/>
                      <a:pt x="3301" y="1179"/>
                    </a:cubicBezTo>
                    <a:cubicBezTo>
                      <a:pt x="3302" y="1185"/>
                      <a:pt x="3305" y="1180"/>
                      <a:pt x="3305" y="1176"/>
                    </a:cubicBezTo>
                    <a:cubicBezTo>
                      <a:pt x="3304" y="1172"/>
                      <a:pt x="3305" y="1173"/>
                      <a:pt x="3310" y="1170"/>
                    </a:cubicBezTo>
                    <a:cubicBezTo>
                      <a:pt x="3314" y="1167"/>
                      <a:pt x="3309" y="1162"/>
                      <a:pt x="3307" y="1156"/>
                    </a:cubicBezTo>
                    <a:cubicBezTo>
                      <a:pt x="3304" y="1150"/>
                      <a:pt x="3294" y="1152"/>
                      <a:pt x="3294" y="1147"/>
                    </a:cubicBezTo>
                    <a:cubicBezTo>
                      <a:pt x="3294" y="1142"/>
                      <a:pt x="3287" y="1140"/>
                      <a:pt x="3286" y="1137"/>
                    </a:cubicBezTo>
                    <a:cubicBezTo>
                      <a:pt x="3286" y="1134"/>
                      <a:pt x="3276" y="1131"/>
                      <a:pt x="3271" y="1134"/>
                    </a:cubicBezTo>
                    <a:cubicBezTo>
                      <a:pt x="3265" y="1138"/>
                      <a:pt x="3269" y="1128"/>
                      <a:pt x="3265" y="1124"/>
                    </a:cubicBezTo>
                    <a:cubicBezTo>
                      <a:pt x="3261" y="1120"/>
                      <a:pt x="3268" y="1113"/>
                      <a:pt x="3273" y="1108"/>
                    </a:cubicBezTo>
                    <a:cubicBezTo>
                      <a:pt x="3277" y="1103"/>
                      <a:pt x="3271" y="1094"/>
                      <a:pt x="3272" y="1090"/>
                    </a:cubicBezTo>
                    <a:cubicBezTo>
                      <a:pt x="3273" y="1086"/>
                      <a:pt x="3272" y="1084"/>
                      <a:pt x="3270" y="1086"/>
                    </a:cubicBezTo>
                    <a:cubicBezTo>
                      <a:pt x="3268" y="1087"/>
                      <a:pt x="3258" y="1082"/>
                      <a:pt x="3254" y="1084"/>
                    </a:cubicBezTo>
                    <a:cubicBezTo>
                      <a:pt x="3249" y="1087"/>
                      <a:pt x="3253" y="1109"/>
                      <a:pt x="3251" y="1111"/>
                    </a:cubicBezTo>
                    <a:cubicBezTo>
                      <a:pt x="3249" y="1112"/>
                      <a:pt x="3247" y="1107"/>
                      <a:pt x="3246" y="1109"/>
                    </a:cubicBezTo>
                    <a:close/>
                    <a:moveTo>
                      <a:pt x="3252" y="1143"/>
                    </a:moveTo>
                    <a:cubicBezTo>
                      <a:pt x="3253" y="1148"/>
                      <a:pt x="3256" y="1158"/>
                      <a:pt x="3263" y="1155"/>
                    </a:cubicBezTo>
                    <a:cubicBezTo>
                      <a:pt x="3270" y="1153"/>
                      <a:pt x="3251" y="1140"/>
                      <a:pt x="3252" y="1143"/>
                    </a:cubicBezTo>
                    <a:close/>
                    <a:moveTo>
                      <a:pt x="3270" y="1160"/>
                    </a:moveTo>
                    <a:cubicBezTo>
                      <a:pt x="3265" y="1161"/>
                      <a:pt x="3267" y="1176"/>
                      <a:pt x="3271" y="1176"/>
                    </a:cubicBezTo>
                    <a:cubicBezTo>
                      <a:pt x="3273" y="1175"/>
                      <a:pt x="3277" y="1176"/>
                      <a:pt x="3277" y="1172"/>
                    </a:cubicBezTo>
                    <a:cubicBezTo>
                      <a:pt x="3277" y="1169"/>
                      <a:pt x="3281" y="1178"/>
                      <a:pt x="3278" y="1181"/>
                    </a:cubicBezTo>
                    <a:cubicBezTo>
                      <a:pt x="3275" y="1184"/>
                      <a:pt x="3275" y="1193"/>
                      <a:pt x="3280" y="1194"/>
                    </a:cubicBezTo>
                    <a:cubicBezTo>
                      <a:pt x="3284" y="1195"/>
                      <a:pt x="3293" y="1179"/>
                      <a:pt x="3292" y="1176"/>
                    </a:cubicBezTo>
                    <a:cubicBezTo>
                      <a:pt x="3290" y="1173"/>
                      <a:pt x="3286" y="1178"/>
                      <a:pt x="3287" y="1174"/>
                    </a:cubicBezTo>
                    <a:cubicBezTo>
                      <a:pt x="3288" y="1170"/>
                      <a:pt x="3275" y="1159"/>
                      <a:pt x="3270" y="1160"/>
                    </a:cubicBezTo>
                    <a:close/>
                    <a:moveTo>
                      <a:pt x="3232" y="1182"/>
                    </a:moveTo>
                    <a:cubicBezTo>
                      <a:pt x="3227" y="1188"/>
                      <a:pt x="3216" y="1198"/>
                      <a:pt x="3217" y="1201"/>
                    </a:cubicBezTo>
                    <a:cubicBezTo>
                      <a:pt x="3219" y="1204"/>
                      <a:pt x="3232" y="1186"/>
                      <a:pt x="3238" y="1182"/>
                    </a:cubicBezTo>
                    <a:cubicBezTo>
                      <a:pt x="3244" y="1177"/>
                      <a:pt x="3243" y="1174"/>
                      <a:pt x="3241" y="1170"/>
                    </a:cubicBezTo>
                    <a:cubicBezTo>
                      <a:pt x="3239" y="1166"/>
                      <a:pt x="3236" y="1176"/>
                      <a:pt x="3232" y="1182"/>
                    </a:cubicBezTo>
                    <a:close/>
                    <a:moveTo>
                      <a:pt x="3299" y="1183"/>
                    </a:moveTo>
                    <a:cubicBezTo>
                      <a:pt x="3297" y="1180"/>
                      <a:pt x="3290" y="1186"/>
                      <a:pt x="3291" y="1189"/>
                    </a:cubicBezTo>
                    <a:cubicBezTo>
                      <a:pt x="3292" y="1192"/>
                      <a:pt x="3302" y="1187"/>
                      <a:pt x="3299" y="1183"/>
                    </a:cubicBezTo>
                    <a:close/>
                    <a:moveTo>
                      <a:pt x="3310" y="1189"/>
                    </a:moveTo>
                    <a:cubicBezTo>
                      <a:pt x="3313" y="1194"/>
                      <a:pt x="3305" y="1190"/>
                      <a:pt x="3304" y="1195"/>
                    </a:cubicBezTo>
                    <a:cubicBezTo>
                      <a:pt x="3303" y="1200"/>
                      <a:pt x="3297" y="1196"/>
                      <a:pt x="3297" y="1200"/>
                    </a:cubicBezTo>
                    <a:cubicBezTo>
                      <a:pt x="3298" y="1204"/>
                      <a:pt x="3291" y="1200"/>
                      <a:pt x="3287" y="1198"/>
                    </a:cubicBezTo>
                    <a:cubicBezTo>
                      <a:pt x="3284" y="1195"/>
                      <a:pt x="3279" y="1204"/>
                      <a:pt x="3274" y="1205"/>
                    </a:cubicBezTo>
                    <a:cubicBezTo>
                      <a:pt x="3269" y="1207"/>
                      <a:pt x="3267" y="1217"/>
                      <a:pt x="3270" y="1217"/>
                    </a:cubicBezTo>
                    <a:cubicBezTo>
                      <a:pt x="3274" y="1217"/>
                      <a:pt x="3276" y="1211"/>
                      <a:pt x="3280" y="1212"/>
                    </a:cubicBezTo>
                    <a:cubicBezTo>
                      <a:pt x="3284" y="1212"/>
                      <a:pt x="3283" y="1208"/>
                      <a:pt x="3288" y="1209"/>
                    </a:cubicBezTo>
                    <a:cubicBezTo>
                      <a:pt x="3294" y="1210"/>
                      <a:pt x="3290" y="1227"/>
                      <a:pt x="3298" y="1228"/>
                    </a:cubicBezTo>
                    <a:cubicBezTo>
                      <a:pt x="3305" y="1229"/>
                      <a:pt x="3306" y="1234"/>
                      <a:pt x="3309" y="1234"/>
                    </a:cubicBezTo>
                    <a:cubicBezTo>
                      <a:pt x="3313" y="1234"/>
                      <a:pt x="3309" y="1223"/>
                      <a:pt x="3309" y="1220"/>
                    </a:cubicBezTo>
                    <a:cubicBezTo>
                      <a:pt x="3309" y="1216"/>
                      <a:pt x="3317" y="1219"/>
                      <a:pt x="3321" y="1215"/>
                    </a:cubicBezTo>
                    <a:cubicBezTo>
                      <a:pt x="3325" y="1210"/>
                      <a:pt x="3318" y="1198"/>
                      <a:pt x="3318" y="1190"/>
                    </a:cubicBezTo>
                    <a:cubicBezTo>
                      <a:pt x="3318" y="1182"/>
                      <a:pt x="3307" y="1184"/>
                      <a:pt x="3310" y="1189"/>
                    </a:cubicBezTo>
                    <a:close/>
                    <a:moveTo>
                      <a:pt x="2988" y="1280"/>
                    </a:moveTo>
                    <a:cubicBezTo>
                      <a:pt x="2988" y="1283"/>
                      <a:pt x="2991" y="1293"/>
                      <a:pt x="2995" y="1289"/>
                    </a:cubicBezTo>
                    <a:cubicBezTo>
                      <a:pt x="2999" y="1285"/>
                      <a:pt x="2989" y="1277"/>
                      <a:pt x="2988" y="1280"/>
                    </a:cubicBezTo>
                    <a:close/>
                    <a:moveTo>
                      <a:pt x="3005" y="1309"/>
                    </a:moveTo>
                    <a:cubicBezTo>
                      <a:pt x="3004" y="1310"/>
                      <a:pt x="3008" y="1317"/>
                      <a:pt x="3010" y="1315"/>
                    </a:cubicBezTo>
                    <a:cubicBezTo>
                      <a:pt x="3012" y="1313"/>
                      <a:pt x="3007" y="1303"/>
                      <a:pt x="3005" y="1309"/>
                    </a:cubicBezTo>
                    <a:close/>
                    <a:moveTo>
                      <a:pt x="3088" y="1346"/>
                    </a:moveTo>
                    <a:cubicBezTo>
                      <a:pt x="3087" y="1341"/>
                      <a:pt x="3089" y="1336"/>
                      <a:pt x="3089" y="1334"/>
                    </a:cubicBezTo>
                    <a:cubicBezTo>
                      <a:pt x="3089" y="1332"/>
                      <a:pt x="3091" y="1331"/>
                      <a:pt x="3094" y="1331"/>
                    </a:cubicBezTo>
                    <a:cubicBezTo>
                      <a:pt x="3097" y="1332"/>
                      <a:pt x="3097" y="1325"/>
                      <a:pt x="3094" y="1324"/>
                    </a:cubicBezTo>
                    <a:cubicBezTo>
                      <a:pt x="3092" y="1324"/>
                      <a:pt x="3091" y="1315"/>
                      <a:pt x="3085" y="1315"/>
                    </a:cubicBezTo>
                    <a:cubicBezTo>
                      <a:pt x="3079" y="1315"/>
                      <a:pt x="3080" y="1320"/>
                      <a:pt x="3084" y="1320"/>
                    </a:cubicBezTo>
                    <a:cubicBezTo>
                      <a:pt x="3087" y="1321"/>
                      <a:pt x="3089" y="1323"/>
                      <a:pt x="3088" y="1326"/>
                    </a:cubicBezTo>
                    <a:cubicBezTo>
                      <a:pt x="3087" y="1328"/>
                      <a:pt x="3086" y="1323"/>
                      <a:pt x="3081" y="1324"/>
                    </a:cubicBezTo>
                    <a:cubicBezTo>
                      <a:pt x="3076" y="1324"/>
                      <a:pt x="3079" y="1318"/>
                      <a:pt x="3074" y="1318"/>
                    </a:cubicBezTo>
                    <a:cubicBezTo>
                      <a:pt x="3069" y="1317"/>
                      <a:pt x="3070" y="1308"/>
                      <a:pt x="3064" y="1308"/>
                    </a:cubicBezTo>
                    <a:cubicBezTo>
                      <a:pt x="3058" y="1308"/>
                      <a:pt x="3058" y="1303"/>
                      <a:pt x="3062" y="1300"/>
                    </a:cubicBezTo>
                    <a:cubicBezTo>
                      <a:pt x="3065" y="1296"/>
                      <a:pt x="3056" y="1293"/>
                      <a:pt x="3056" y="1289"/>
                    </a:cubicBezTo>
                    <a:cubicBezTo>
                      <a:pt x="3056" y="1285"/>
                      <a:pt x="3050" y="1288"/>
                      <a:pt x="3050" y="1284"/>
                    </a:cubicBezTo>
                    <a:cubicBezTo>
                      <a:pt x="3050" y="1281"/>
                      <a:pt x="3047" y="1283"/>
                      <a:pt x="3044" y="1279"/>
                    </a:cubicBezTo>
                    <a:cubicBezTo>
                      <a:pt x="3041" y="1275"/>
                      <a:pt x="3040" y="1278"/>
                      <a:pt x="3037" y="1275"/>
                    </a:cubicBezTo>
                    <a:cubicBezTo>
                      <a:pt x="3035" y="1272"/>
                      <a:pt x="3031" y="1271"/>
                      <a:pt x="3029" y="1272"/>
                    </a:cubicBezTo>
                    <a:cubicBezTo>
                      <a:pt x="3026" y="1273"/>
                      <a:pt x="3021" y="1267"/>
                      <a:pt x="3019" y="1262"/>
                    </a:cubicBezTo>
                    <a:cubicBezTo>
                      <a:pt x="3017" y="1258"/>
                      <a:pt x="3002" y="1251"/>
                      <a:pt x="3000" y="1245"/>
                    </a:cubicBezTo>
                    <a:cubicBezTo>
                      <a:pt x="2998" y="1239"/>
                      <a:pt x="2993" y="1237"/>
                      <a:pt x="2984" y="1237"/>
                    </a:cubicBezTo>
                    <a:cubicBezTo>
                      <a:pt x="2975" y="1238"/>
                      <a:pt x="2971" y="1228"/>
                      <a:pt x="2969" y="1233"/>
                    </a:cubicBezTo>
                    <a:cubicBezTo>
                      <a:pt x="2966" y="1239"/>
                      <a:pt x="2979" y="1251"/>
                      <a:pt x="2984" y="1255"/>
                    </a:cubicBezTo>
                    <a:cubicBezTo>
                      <a:pt x="2990" y="1258"/>
                      <a:pt x="2993" y="1270"/>
                      <a:pt x="3000" y="1271"/>
                    </a:cubicBezTo>
                    <a:cubicBezTo>
                      <a:pt x="3006" y="1271"/>
                      <a:pt x="3007" y="1292"/>
                      <a:pt x="3012" y="1293"/>
                    </a:cubicBezTo>
                    <a:cubicBezTo>
                      <a:pt x="3017" y="1294"/>
                      <a:pt x="3028" y="1311"/>
                      <a:pt x="3029" y="1319"/>
                    </a:cubicBezTo>
                    <a:cubicBezTo>
                      <a:pt x="3031" y="1328"/>
                      <a:pt x="3042" y="1332"/>
                      <a:pt x="3046" y="1339"/>
                    </a:cubicBezTo>
                    <a:cubicBezTo>
                      <a:pt x="3049" y="1345"/>
                      <a:pt x="3064" y="1354"/>
                      <a:pt x="3066" y="1356"/>
                    </a:cubicBezTo>
                    <a:cubicBezTo>
                      <a:pt x="3068" y="1359"/>
                      <a:pt x="3070" y="1365"/>
                      <a:pt x="3072" y="1362"/>
                    </a:cubicBezTo>
                    <a:cubicBezTo>
                      <a:pt x="3073" y="1359"/>
                      <a:pt x="3080" y="1362"/>
                      <a:pt x="3084" y="1362"/>
                    </a:cubicBezTo>
                    <a:cubicBezTo>
                      <a:pt x="3087" y="1363"/>
                      <a:pt x="3088" y="1350"/>
                      <a:pt x="3088" y="1346"/>
                    </a:cubicBezTo>
                    <a:close/>
                    <a:moveTo>
                      <a:pt x="3120" y="1289"/>
                    </a:moveTo>
                    <a:cubicBezTo>
                      <a:pt x="3125" y="1294"/>
                      <a:pt x="3124" y="1301"/>
                      <a:pt x="3126" y="1305"/>
                    </a:cubicBezTo>
                    <a:cubicBezTo>
                      <a:pt x="3128" y="1308"/>
                      <a:pt x="3136" y="1309"/>
                      <a:pt x="3136" y="1316"/>
                    </a:cubicBezTo>
                    <a:cubicBezTo>
                      <a:pt x="3136" y="1323"/>
                      <a:pt x="3142" y="1334"/>
                      <a:pt x="3146" y="1331"/>
                    </a:cubicBezTo>
                    <a:cubicBezTo>
                      <a:pt x="3151" y="1328"/>
                      <a:pt x="3154" y="1332"/>
                      <a:pt x="3155" y="1335"/>
                    </a:cubicBezTo>
                    <a:cubicBezTo>
                      <a:pt x="3157" y="1338"/>
                      <a:pt x="3167" y="1333"/>
                      <a:pt x="3170" y="1334"/>
                    </a:cubicBezTo>
                    <a:cubicBezTo>
                      <a:pt x="3174" y="1334"/>
                      <a:pt x="3184" y="1336"/>
                      <a:pt x="3185" y="1340"/>
                    </a:cubicBezTo>
                    <a:cubicBezTo>
                      <a:pt x="3185" y="1344"/>
                      <a:pt x="3195" y="1340"/>
                      <a:pt x="3201" y="1338"/>
                    </a:cubicBezTo>
                    <a:cubicBezTo>
                      <a:pt x="3207" y="1335"/>
                      <a:pt x="3204" y="1316"/>
                      <a:pt x="3210" y="1313"/>
                    </a:cubicBezTo>
                    <a:cubicBezTo>
                      <a:pt x="3216" y="1309"/>
                      <a:pt x="3217" y="1302"/>
                      <a:pt x="3216" y="1295"/>
                    </a:cubicBezTo>
                    <a:cubicBezTo>
                      <a:pt x="3216" y="1289"/>
                      <a:pt x="3231" y="1288"/>
                      <a:pt x="3233" y="1286"/>
                    </a:cubicBezTo>
                    <a:cubicBezTo>
                      <a:pt x="3236" y="1283"/>
                      <a:pt x="3230" y="1279"/>
                      <a:pt x="3226" y="1277"/>
                    </a:cubicBezTo>
                    <a:cubicBezTo>
                      <a:pt x="3221" y="1275"/>
                      <a:pt x="3225" y="1270"/>
                      <a:pt x="3222" y="1268"/>
                    </a:cubicBezTo>
                    <a:cubicBezTo>
                      <a:pt x="3219" y="1265"/>
                      <a:pt x="3214" y="1258"/>
                      <a:pt x="3218" y="1258"/>
                    </a:cubicBezTo>
                    <a:cubicBezTo>
                      <a:pt x="3223" y="1257"/>
                      <a:pt x="3215" y="1251"/>
                      <a:pt x="3219" y="1249"/>
                    </a:cubicBezTo>
                    <a:cubicBezTo>
                      <a:pt x="3223" y="1247"/>
                      <a:pt x="3231" y="1244"/>
                      <a:pt x="3228" y="1242"/>
                    </a:cubicBezTo>
                    <a:cubicBezTo>
                      <a:pt x="3225" y="1239"/>
                      <a:pt x="3237" y="1241"/>
                      <a:pt x="3238" y="1237"/>
                    </a:cubicBezTo>
                    <a:cubicBezTo>
                      <a:pt x="3239" y="1233"/>
                      <a:pt x="3233" y="1230"/>
                      <a:pt x="3230" y="1231"/>
                    </a:cubicBezTo>
                    <a:cubicBezTo>
                      <a:pt x="3227" y="1231"/>
                      <a:pt x="3220" y="1231"/>
                      <a:pt x="3220" y="1228"/>
                    </a:cubicBezTo>
                    <a:cubicBezTo>
                      <a:pt x="3220" y="1225"/>
                      <a:pt x="3214" y="1219"/>
                      <a:pt x="3210" y="1219"/>
                    </a:cubicBezTo>
                    <a:cubicBezTo>
                      <a:pt x="3206" y="1219"/>
                      <a:pt x="3201" y="1227"/>
                      <a:pt x="3201" y="1231"/>
                    </a:cubicBezTo>
                    <a:cubicBezTo>
                      <a:pt x="3201" y="1234"/>
                      <a:pt x="3194" y="1234"/>
                      <a:pt x="3195" y="1238"/>
                    </a:cubicBezTo>
                    <a:cubicBezTo>
                      <a:pt x="3196" y="1243"/>
                      <a:pt x="3187" y="1241"/>
                      <a:pt x="3187" y="1244"/>
                    </a:cubicBezTo>
                    <a:cubicBezTo>
                      <a:pt x="3187" y="1247"/>
                      <a:pt x="3182" y="1243"/>
                      <a:pt x="3179" y="1243"/>
                    </a:cubicBezTo>
                    <a:cubicBezTo>
                      <a:pt x="3176" y="1243"/>
                      <a:pt x="3170" y="1252"/>
                      <a:pt x="3169" y="1258"/>
                    </a:cubicBezTo>
                    <a:cubicBezTo>
                      <a:pt x="3168" y="1265"/>
                      <a:pt x="3162" y="1263"/>
                      <a:pt x="3153" y="1263"/>
                    </a:cubicBezTo>
                    <a:cubicBezTo>
                      <a:pt x="3144" y="1264"/>
                      <a:pt x="3147" y="1273"/>
                      <a:pt x="3145" y="1278"/>
                    </a:cubicBezTo>
                    <a:cubicBezTo>
                      <a:pt x="3143" y="1282"/>
                      <a:pt x="3132" y="1273"/>
                      <a:pt x="3127" y="1273"/>
                    </a:cubicBezTo>
                    <a:cubicBezTo>
                      <a:pt x="3123" y="1274"/>
                      <a:pt x="3116" y="1285"/>
                      <a:pt x="3120" y="1289"/>
                    </a:cubicBezTo>
                    <a:close/>
                    <a:moveTo>
                      <a:pt x="3114" y="1329"/>
                    </a:moveTo>
                    <a:cubicBezTo>
                      <a:pt x="3114" y="1326"/>
                      <a:pt x="3105" y="1327"/>
                      <a:pt x="3108" y="1332"/>
                    </a:cubicBezTo>
                    <a:cubicBezTo>
                      <a:pt x="3110" y="1336"/>
                      <a:pt x="3114" y="1332"/>
                      <a:pt x="3114" y="1329"/>
                    </a:cubicBezTo>
                    <a:close/>
                    <a:moveTo>
                      <a:pt x="3182" y="1393"/>
                    </a:moveTo>
                    <a:cubicBezTo>
                      <a:pt x="3185" y="1390"/>
                      <a:pt x="3189" y="1399"/>
                      <a:pt x="3196" y="1394"/>
                    </a:cubicBezTo>
                    <a:cubicBezTo>
                      <a:pt x="3202" y="1389"/>
                      <a:pt x="3185" y="1391"/>
                      <a:pt x="3184" y="1387"/>
                    </a:cubicBezTo>
                    <a:cubicBezTo>
                      <a:pt x="3184" y="1383"/>
                      <a:pt x="3171" y="1386"/>
                      <a:pt x="3165" y="1384"/>
                    </a:cubicBezTo>
                    <a:cubicBezTo>
                      <a:pt x="3158" y="1381"/>
                      <a:pt x="3172" y="1379"/>
                      <a:pt x="3176" y="1376"/>
                    </a:cubicBezTo>
                    <a:cubicBezTo>
                      <a:pt x="3180" y="1373"/>
                      <a:pt x="3173" y="1372"/>
                      <a:pt x="3163" y="1376"/>
                    </a:cubicBezTo>
                    <a:cubicBezTo>
                      <a:pt x="3152" y="1379"/>
                      <a:pt x="3140" y="1368"/>
                      <a:pt x="3139" y="1373"/>
                    </a:cubicBezTo>
                    <a:cubicBezTo>
                      <a:pt x="3139" y="1378"/>
                      <a:pt x="3120" y="1371"/>
                      <a:pt x="3115" y="1368"/>
                    </a:cubicBezTo>
                    <a:cubicBezTo>
                      <a:pt x="3111" y="1364"/>
                      <a:pt x="3093" y="1360"/>
                      <a:pt x="3089" y="1366"/>
                    </a:cubicBezTo>
                    <a:cubicBezTo>
                      <a:pt x="3085" y="1373"/>
                      <a:pt x="3082" y="1367"/>
                      <a:pt x="3084" y="1373"/>
                    </a:cubicBezTo>
                    <a:cubicBezTo>
                      <a:pt x="3085" y="1377"/>
                      <a:pt x="3089" y="1375"/>
                      <a:pt x="3092" y="1375"/>
                    </a:cubicBezTo>
                    <a:cubicBezTo>
                      <a:pt x="3095" y="1375"/>
                      <a:pt x="3094" y="1380"/>
                      <a:pt x="3098" y="1381"/>
                    </a:cubicBezTo>
                    <a:cubicBezTo>
                      <a:pt x="3102" y="1382"/>
                      <a:pt x="3117" y="1386"/>
                      <a:pt x="3118" y="1383"/>
                    </a:cubicBezTo>
                    <a:cubicBezTo>
                      <a:pt x="3119" y="1380"/>
                      <a:pt x="3133" y="1383"/>
                      <a:pt x="3139" y="1388"/>
                    </a:cubicBezTo>
                    <a:cubicBezTo>
                      <a:pt x="3146" y="1393"/>
                      <a:pt x="3161" y="1394"/>
                      <a:pt x="3167" y="1393"/>
                    </a:cubicBezTo>
                    <a:cubicBezTo>
                      <a:pt x="3173" y="1392"/>
                      <a:pt x="3180" y="1397"/>
                      <a:pt x="3182" y="1393"/>
                    </a:cubicBezTo>
                    <a:close/>
                    <a:moveTo>
                      <a:pt x="3218" y="1390"/>
                    </a:moveTo>
                    <a:cubicBezTo>
                      <a:pt x="3217" y="1393"/>
                      <a:pt x="3211" y="1393"/>
                      <a:pt x="3208" y="1391"/>
                    </a:cubicBezTo>
                    <a:cubicBezTo>
                      <a:pt x="3204" y="1389"/>
                      <a:pt x="3200" y="1394"/>
                      <a:pt x="3202" y="1397"/>
                    </a:cubicBezTo>
                    <a:cubicBezTo>
                      <a:pt x="3203" y="1398"/>
                      <a:pt x="3210" y="1404"/>
                      <a:pt x="3219" y="1400"/>
                    </a:cubicBezTo>
                    <a:cubicBezTo>
                      <a:pt x="3227" y="1396"/>
                      <a:pt x="3233" y="1399"/>
                      <a:pt x="3235" y="1395"/>
                    </a:cubicBezTo>
                    <a:cubicBezTo>
                      <a:pt x="3237" y="1391"/>
                      <a:pt x="3219" y="1387"/>
                      <a:pt x="3218" y="1390"/>
                    </a:cubicBezTo>
                    <a:close/>
                    <a:moveTo>
                      <a:pt x="3285" y="1394"/>
                    </a:moveTo>
                    <a:cubicBezTo>
                      <a:pt x="3291" y="1393"/>
                      <a:pt x="3298" y="1392"/>
                      <a:pt x="3289" y="1390"/>
                    </a:cubicBezTo>
                    <a:cubicBezTo>
                      <a:pt x="3280" y="1389"/>
                      <a:pt x="3274" y="1396"/>
                      <a:pt x="3265" y="1392"/>
                    </a:cubicBezTo>
                    <a:cubicBezTo>
                      <a:pt x="3256" y="1389"/>
                      <a:pt x="3242" y="1392"/>
                      <a:pt x="3244" y="1395"/>
                    </a:cubicBezTo>
                    <a:cubicBezTo>
                      <a:pt x="3245" y="1398"/>
                      <a:pt x="3253" y="1398"/>
                      <a:pt x="3262" y="1399"/>
                    </a:cubicBezTo>
                    <a:cubicBezTo>
                      <a:pt x="3271" y="1399"/>
                      <a:pt x="3279" y="1394"/>
                      <a:pt x="3285" y="1394"/>
                    </a:cubicBezTo>
                    <a:close/>
                    <a:moveTo>
                      <a:pt x="3245" y="1411"/>
                    </a:moveTo>
                    <a:cubicBezTo>
                      <a:pt x="3247" y="1413"/>
                      <a:pt x="3255" y="1417"/>
                      <a:pt x="3255" y="1412"/>
                    </a:cubicBezTo>
                    <a:cubicBezTo>
                      <a:pt x="3255" y="1406"/>
                      <a:pt x="3232" y="1403"/>
                      <a:pt x="3235" y="1406"/>
                    </a:cubicBezTo>
                    <a:cubicBezTo>
                      <a:pt x="3237" y="1409"/>
                      <a:pt x="3242" y="1409"/>
                      <a:pt x="3245" y="1411"/>
                    </a:cubicBezTo>
                    <a:close/>
                    <a:moveTo>
                      <a:pt x="3288" y="1414"/>
                    </a:moveTo>
                    <a:cubicBezTo>
                      <a:pt x="3293" y="1417"/>
                      <a:pt x="3301" y="1408"/>
                      <a:pt x="3304" y="1404"/>
                    </a:cubicBezTo>
                    <a:cubicBezTo>
                      <a:pt x="3307" y="1400"/>
                      <a:pt x="3329" y="1394"/>
                      <a:pt x="3330" y="1391"/>
                    </a:cubicBezTo>
                    <a:cubicBezTo>
                      <a:pt x="3331" y="1389"/>
                      <a:pt x="3320" y="1392"/>
                      <a:pt x="3313" y="1392"/>
                    </a:cubicBezTo>
                    <a:cubicBezTo>
                      <a:pt x="3306" y="1391"/>
                      <a:pt x="3306" y="1400"/>
                      <a:pt x="3297" y="1400"/>
                    </a:cubicBezTo>
                    <a:cubicBezTo>
                      <a:pt x="3288" y="1401"/>
                      <a:pt x="3283" y="1411"/>
                      <a:pt x="3288" y="1414"/>
                    </a:cubicBezTo>
                    <a:close/>
                    <a:moveTo>
                      <a:pt x="3242" y="1304"/>
                    </a:moveTo>
                    <a:cubicBezTo>
                      <a:pt x="3239" y="1306"/>
                      <a:pt x="3239" y="1316"/>
                      <a:pt x="3233" y="1326"/>
                    </a:cubicBezTo>
                    <a:cubicBezTo>
                      <a:pt x="3227" y="1335"/>
                      <a:pt x="3235" y="1337"/>
                      <a:pt x="3240" y="1337"/>
                    </a:cubicBezTo>
                    <a:cubicBezTo>
                      <a:pt x="3245" y="1337"/>
                      <a:pt x="3244" y="1345"/>
                      <a:pt x="3243" y="1349"/>
                    </a:cubicBezTo>
                    <a:cubicBezTo>
                      <a:pt x="3242" y="1353"/>
                      <a:pt x="3240" y="1364"/>
                      <a:pt x="3245" y="1362"/>
                    </a:cubicBezTo>
                    <a:cubicBezTo>
                      <a:pt x="3250" y="1360"/>
                      <a:pt x="3253" y="1353"/>
                      <a:pt x="3250" y="1351"/>
                    </a:cubicBezTo>
                    <a:cubicBezTo>
                      <a:pt x="3247" y="1349"/>
                      <a:pt x="3248" y="1334"/>
                      <a:pt x="3249" y="1330"/>
                    </a:cubicBezTo>
                    <a:cubicBezTo>
                      <a:pt x="3250" y="1327"/>
                      <a:pt x="3259" y="1329"/>
                      <a:pt x="3256" y="1335"/>
                    </a:cubicBezTo>
                    <a:cubicBezTo>
                      <a:pt x="3253" y="1341"/>
                      <a:pt x="3262" y="1340"/>
                      <a:pt x="3262" y="1346"/>
                    </a:cubicBezTo>
                    <a:cubicBezTo>
                      <a:pt x="3262" y="1353"/>
                      <a:pt x="3267" y="1349"/>
                      <a:pt x="3272" y="1348"/>
                    </a:cubicBezTo>
                    <a:cubicBezTo>
                      <a:pt x="3278" y="1346"/>
                      <a:pt x="3277" y="1343"/>
                      <a:pt x="3273" y="1339"/>
                    </a:cubicBezTo>
                    <a:cubicBezTo>
                      <a:pt x="3269" y="1335"/>
                      <a:pt x="3276" y="1329"/>
                      <a:pt x="3271" y="1326"/>
                    </a:cubicBezTo>
                    <a:cubicBezTo>
                      <a:pt x="3266" y="1323"/>
                      <a:pt x="3262" y="1318"/>
                      <a:pt x="3267" y="1317"/>
                    </a:cubicBezTo>
                    <a:cubicBezTo>
                      <a:pt x="3272" y="1316"/>
                      <a:pt x="3286" y="1308"/>
                      <a:pt x="3284" y="1304"/>
                    </a:cubicBezTo>
                    <a:cubicBezTo>
                      <a:pt x="3282" y="1301"/>
                      <a:pt x="3263" y="1305"/>
                      <a:pt x="3261" y="1311"/>
                    </a:cubicBezTo>
                    <a:cubicBezTo>
                      <a:pt x="3259" y="1317"/>
                      <a:pt x="3245" y="1310"/>
                      <a:pt x="3247" y="1300"/>
                    </a:cubicBezTo>
                    <a:cubicBezTo>
                      <a:pt x="3249" y="1290"/>
                      <a:pt x="3276" y="1288"/>
                      <a:pt x="3284" y="1292"/>
                    </a:cubicBezTo>
                    <a:cubicBezTo>
                      <a:pt x="3292" y="1295"/>
                      <a:pt x="3301" y="1286"/>
                      <a:pt x="3304" y="1280"/>
                    </a:cubicBezTo>
                    <a:cubicBezTo>
                      <a:pt x="3307" y="1274"/>
                      <a:pt x="3298" y="1281"/>
                      <a:pt x="3292" y="1285"/>
                    </a:cubicBezTo>
                    <a:cubicBezTo>
                      <a:pt x="3286" y="1288"/>
                      <a:pt x="3271" y="1284"/>
                      <a:pt x="3264" y="1282"/>
                    </a:cubicBezTo>
                    <a:cubicBezTo>
                      <a:pt x="3256" y="1279"/>
                      <a:pt x="3256" y="1286"/>
                      <a:pt x="3250" y="1287"/>
                    </a:cubicBezTo>
                    <a:cubicBezTo>
                      <a:pt x="3244" y="1288"/>
                      <a:pt x="3245" y="1302"/>
                      <a:pt x="3242" y="1304"/>
                    </a:cubicBezTo>
                    <a:close/>
                    <a:moveTo>
                      <a:pt x="3315" y="1334"/>
                    </a:moveTo>
                    <a:cubicBezTo>
                      <a:pt x="3316" y="1339"/>
                      <a:pt x="3326" y="1342"/>
                      <a:pt x="3329" y="1338"/>
                    </a:cubicBezTo>
                    <a:cubicBezTo>
                      <a:pt x="3331" y="1333"/>
                      <a:pt x="3313" y="1328"/>
                      <a:pt x="3315" y="1334"/>
                    </a:cubicBezTo>
                    <a:close/>
                    <a:moveTo>
                      <a:pt x="3338" y="1333"/>
                    </a:moveTo>
                    <a:cubicBezTo>
                      <a:pt x="3339" y="1337"/>
                      <a:pt x="3346" y="1336"/>
                      <a:pt x="3353" y="1336"/>
                    </a:cubicBezTo>
                    <a:cubicBezTo>
                      <a:pt x="3360" y="1336"/>
                      <a:pt x="3364" y="1341"/>
                      <a:pt x="3368" y="1341"/>
                    </a:cubicBezTo>
                    <a:cubicBezTo>
                      <a:pt x="3371" y="1341"/>
                      <a:pt x="3369" y="1332"/>
                      <a:pt x="3360" y="1329"/>
                    </a:cubicBezTo>
                    <a:cubicBezTo>
                      <a:pt x="3351" y="1327"/>
                      <a:pt x="3336" y="1329"/>
                      <a:pt x="3338" y="1333"/>
                    </a:cubicBezTo>
                    <a:close/>
                    <a:moveTo>
                      <a:pt x="3340" y="1281"/>
                    </a:moveTo>
                    <a:cubicBezTo>
                      <a:pt x="3340" y="1279"/>
                      <a:pt x="3337" y="1269"/>
                      <a:pt x="3332" y="1277"/>
                    </a:cubicBezTo>
                    <a:cubicBezTo>
                      <a:pt x="3327" y="1284"/>
                      <a:pt x="3334" y="1302"/>
                      <a:pt x="3338" y="1301"/>
                    </a:cubicBezTo>
                    <a:cubicBezTo>
                      <a:pt x="3342" y="1301"/>
                      <a:pt x="3335" y="1292"/>
                      <a:pt x="3342" y="1292"/>
                    </a:cubicBezTo>
                    <a:cubicBezTo>
                      <a:pt x="3350" y="1293"/>
                      <a:pt x="3346" y="1289"/>
                      <a:pt x="3346" y="1284"/>
                    </a:cubicBezTo>
                    <a:cubicBezTo>
                      <a:pt x="3346" y="1279"/>
                      <a:pt x="3340" y="1283"/>
                      <a:pt x="3340" y="1281"/>
                    </a:cubicBezTo>
                    <a:close/>
                    <a:moveTo>
                      <a:pt x="3558" y="1374"/>
                    </a:moveTo>
                    <a:cubicBezTo>
                      <a:pt x="3564" y="1374"/>
                      <a:pt x="3565" y="1371"/>
                      <a:pt x="3560" y="1367"/>
                    </a:cubicBezTo>
                    <a:cubicBezTo>
                      <a:pt x="3556" y="1362"/>
                      <a:pt x="3539" y="1361"/>
                      <a:pt x="3538" y="1354"/>
                    </a:cubicBezTo>
                    <a:cubicBezTo>
                      <a:pt x="3537" y="1348"/>
                      <a:pt x="3507" y="1333"/>
                      <a:pt x="3494" y="1330"/>
                    </a:cubicBezTo>
                    <a:cubicBezTo>
                      <a:pt x="3480" y="1327"/>
                      <a:pt x="3452" y="1314"/>
                      <a:pt x="3447" y="1314"/>
                    </a:cubicBezTo>
                    <a:cubicBezTo>
                      <a:pt x="3442" y="1314"/>
                      <a:pt x="3441" y="1323"/>
                      <a:pt x="3437" y="1323"/>
                    </a:cubicBezTo>
                    <a:cubicBezTo>
                      <a:pt x="3432" y="1323"/>
                      <a:pt x="3426" y="1332"/>
                      <a:pt x="3418" y="1335"/>
                    </a:cubicBezTo>
                    <a:cubicBezTo>
                      <a:pt x="3410" y="1337"/>
                      <a:pt x="3410" y="1312"/>
                      <a:pt x="3406" y="1307"/>
                    </a:cubicBezTo>
                    <a:cubicBezTo>
                      <a:pt x="3403" y="1302"/>
                      <a:pt x="3383" y="1298"/>
                      <a:pt x="3381" y="1303"/>
                    </a:cubicBezTo>
                    <a:cubicBezTo>
                      <a:pt x="3379" y="1309"/>
                      <a:pt x="3372" y="1306"/>
                      <a:pt x="3371" y="1311"/>
                    </a:cubicBezTo>
                    <a:cubicBezTo>
                      <a:pt x="3370" y="1315"/>
                      <a:pt x="3373" y="1314"/>
                      <a:pt x="3377" y="1314"/>
                    </a:cubicBezTo>
                    <a:cubicBezTo>
                      <a:pt x="3381" y="1314"/>
                      <a:pt x="3381" y="1317"/>
                      <a:pt x="3383" y="1321"/>
                    </a:cubicBezTo>
                    <a:cubicBezTo>
                      <a:pt x="3385" y="1326"/>
                      <a:pt x="3397" y="1323"/>
                      <a:pt x="3401" y="1322"/>
                    </a:cubicBezTo>
                    <a:cubicBezTo>
                      <a:pt x="3405" y="1322"/>
                      <a:pt x="3406" y="1328"/>
                      <a:pt x="3400" y="1326"/>
                    </a:cubicBezTo>
                    <a:cubicBezTo>
                      <a:pt x="3395" y="1324"/>
                      <a:pt x="3395" y="1328"/>
                      <a:pt x="3391" y="1327"/>
                    </a:cubicBezTo>
                    <a:cubicBezTo>
                      <a:pt x="3387" y="1326"/>
                      <a:pt x="3381" y="1327"/>
                      <a:pt x="3384" y="1329"/>
                    </a:cubicBezTo>
                    <a:cubicBezTo>
                      <a:pt x="3387" y="1331"/>
                      <a:pt x="3391" y="1334"/>
                      <a:pt x="3391" y="1339"/>
                    </a:cubicBezTo>
                    <a:cubicBezTo>
                      <a:pt x="3391" y="1344"/>
                      <a:pt x="3399" y="1343"/>
                      <a:pt x="3399" y="1339"/>
                    </a:cubicBezTo>
                    <a:cubicBezTo>
                      <a:pt x="3399" y="1335"/>
                      <a:pt x="3403" y="1340"/>
                      <a:pt x="3410" y="1342"/>
                    </a:cubicBezTo>
                    <a:cubicBezTo>
                      <a:pt x="3418" y="1344"/>
                      <a:pt x="3413" y="1347"/>
                      <a:pt x="3420" y="1348"/>
                    </a:cubicBezTo>
                    <a:cubicBezTo>
                      <a:pt x="3428" y="1348"/>
                      <a:pt x="3445" y="1354"/>
                      <a:pt x="3452" y="1359"/>
                    </a:cubicBezTo>
                    <a:cubicBezTo>
                      <a:pt x="3459" y="1364"/>
                      <a:pt x="3454" y="1367"/>
                      <a:pt x="3458" y="1372"/>
                    </a:cubicBezTo>
                    <a:cubicBezTo>
                      <a:pt x="3463" y="1376"/>
                      <a:pt x="3464" y="1382"/>
                      <a:pt x="3458" y="1382"/>
                    </a:cubicBezTo>
                    <a:cubicBezTo>
                      <a:pt x="3452" y="1382"/>
                      <a:pt x="3446" y="1388"/>
                      <a:pt x="3447" y="1391"/>
                    </a:cubicBezTo>
                    <a:cubicBezTo>
                      <a:pt x="3449" y="1394"/>
                      <a:pt x="3469" y="1389"/>
                      <a:pt x="3473" y="1389"/>
                    </a:cubicBezTo>
                    <a:cubicBezTo>
                      <a:pt x="3478" y="1389"/>
                      <a:pt x="3483" y="1402"/>
                      <a:pt x="3497" y="1403"/>
                    </a:cubicBezTo>
                    <a:cubicBezTo>
                      <a:pt x="3512" y="1403"/>
                      <a:pt x="3508" y="1395"/>
                      <a:pt x="3511" y="1395"/>
                    </a:cubicBezTo>
                    <a:cubicBezTo>
                      <a:pt x="3514" y="1395"/>
                      <a:pt x="3515" y="1390"/>
                      <a:pt x="3518" y="1387"/>
                    </a:cubicBezTo>
                    <a:cubicBezTo>
                      <a:pt x="3521" y="1383"/>
                      <a:pt x="3534" y="1386"/>
                      <a:pt x="3541" y="1392"/>
                    </a:cubicBezTo>
                    <a:cubicBezTo>
                      <a:pt x="3549" y="1398"/>
                      <a:pt x="3558" y="1416"/>
                      <a:pt x="3566" y="1414"/>
                    </a:cubicBezTo>
                    <a:cubicBezTo>
                      <a:pt x="3574" y="1412"/>
                      <a:pt x="3582" y="1419"/>
                      <a:pt x="3590" y="1418"/>
                    </a:cubicBezTo>
                    <a:cubicBezTo>
                      <a:pt x="3597" y="1418"/>
                      <a:pt x="3590" y="1412"/>
                      <a:pt x="3588" y="1411"/>
                    </a:cubicBezTo>
                    <a:cubicBezTo>
                      <a:pt x="3586" y="1410"/>
                      <a:pt x="3580" y="1406"/>
                      <a:pt x="3580" y="1404"/>
                    </a:cubicBezTo>
                    <a:cubicBezTo>
                      <a:pt x="3580" y="1401"/>
                      <a:pt x="3573" y="1401"/>
                      <a:pt x="3569" y="1398"/>
                    </a:cubicBezTo>
                    <a:cubicBezTo>
                      <a:pt x="3564" y="1395"/>
                      <a:pt x="3566" y="1386"/>
                      <a:pt x="3561" y="1383"/>
                    </a:cubicBezTo>
                    <a:cubicBezTo>
                      <a:pt x="3556" y="1381"/>
                      <a:pt x="3552" y="1374"/>
                      <a:pt x="3558" y="1374"/>
                    </a:cubicBezTo>
                    <a:close/>
                    <a:moveTo>
                      <a:pt x="3607" y="1352"/>
                    </a:moveTo>
                    <a:cubicBezTo>
                      <a:pt x="3607" y="1355"/>
                      <a:pt x="3602" y="1357"/>
                      <a:pt x="3593" y="1360"/>
                    </a:cubicBezTo>
                    <a:cubicBezTo>
                      <a:pt x="3585" y="1363"/>
                      <a:pt x="3570" y="1356"/>
                      <a:pt x="3569" y="1361"/>
                    </a:cubicBezTo>
                    <a:cubicBezTo>
                      <a:pt x="3569" y="1364"/>
                      <a:pt x="3579" y="1369"/>
                      <a:pt x="3588" y="1369"/>
                    </a:cubicBezTo>
                    <a:cubicBezTo>
                      <a:pt x="3597" y="1369"/>
                      <a:pt x="3611" y="1360"/>
                      <a:pt x="3611" y="1358"/>
                    </a:cubicBezTo>
                    <a:cubicBezTo>
                      <a:pt x="3611" y="1355"/>
                      <a:pt x="3617" y="1350"/>
                      <a:pt x="3614" y="1348"/>
                    </a:cubicBezTo>
                    <a:cubicBezTo>
                      <a:pt x="3612" y="1345"/>
                      <a:pt x="3607" y="1349"/>
                      <a:pt x="3607" y="1352"/>
                    </a:cubicBezTo>
                    <a:close/>
                    <a:moveTo>
                      <a:pt x="3615" y="1340"/>
                    </a:moveTo>
                    <a:cubicBezTo>
                      <a:pt x="3622" y="1346"/>
                      <a:pt x="3618" y="1352"/>
                      <a:pt x="3622" y="1351"/>
                    </a:cubicBezTo>
                    <a:cubicBezTo>
                      <a:pt x="3628" y="1349"/>
                      <a:pt x="3624" y="1343"/>
                      <a:pt x="3618" y="1339"/>
                    </a:cubicBezTo>
                    <a:cubicBezTo>
                      <a:pt x="3613" y="1336"/>
                      <a:pt x="3608" y="1334"/>
                      <a:pt x="3615" y="1340"/>
                    </a:cubicBezTo>
                    <a:close/>
                    <a:moveTo>
                      <a:pt x="3642" y="1360"/>
                    </a:moveTo>
                    <a:cubicBezTo>
                      <a:pt x="3641" y="1363"/>
                      <a:pt x="3652" y="1379"/>
                      <a:pt x="3656" y="1376"/>
                    </a:cubicBezTo>
                    <a:cubicBezTo>
                      <a:pt x="3663" y="1372"/>
                      <a:pt x="3642" y="1357"/>
                      <a:pt x="3642" y="1360"/>
                    </a:cubicBezTo>
                    <a:close/>
                    <a:moveTo>
                      <a:pt x="2810" y="1186"/>
                    </a:moveTo>
                    <a:cubicBezTo>
                      <a:pt x="2807" y="1186"/>
                      <a:pt x="2808" y="1192"/>
                      <a:pt x="2806" y="1196"/>
                    </a:cubicBezTo>
                    <a:cubicBezTo>
                      <a:pt x="2804" y="1201"/>
                      <a:pt x="2805" y="1205"/>
                      <a:pt x="2805" y="1211"/>
                    </a:cubicBezTo>
                    <a:cubicBezTo>
                      <a:pt x="2806" y="1218"/>
                      <a:pt x="2805" y="1224"/>
                      <a:pt x="2811" y="1228"/>
                    </a:cubicBezTo>
                    <a:cubicBezTo>
                      <a:pt x="2817" y="1232"/>
                      <a:pt x="2828" y="1221"/>
                      <a:pt x="2828" y="1212"/>
                    </a:cubicBezTo>
                    <a:cubicBezTo>
                      <a:pt x="2829" y="1203"/>
                      <a:pt x="2812" y="1185"/>
                      <a:pt x="2810" y="1186"/>
                    </a:cubicBezTo>
                    <a:close/>
                    <a:moveTo>
                      <a:pt x="2456" y="1432"/>
                    </a:moveTo>
                    <a:cubicBezTo>
                      <a:pt x="2454" y="1426"/>
                      <a:pt x="2453" y="1434"/>
                      <a:pt x="2452" y="1435"/>
                    </a:cubicBezTo>
                    <a:cubicBezTo>
                      <a:pt x="2450" y="1436"/>
                      <a:pt x="2450" y="1440"/>
                      <a:pt x="2450" y="1443"/>
                    </a:cubicBezTo>
                    <a:cubicBezTo>
                      <a:pt x="2450" y="1446"/>
                      <a:pt x="2446" y="1448"/>
                      <a:pt x="2443" y="1448"/>
                    </a:cubicBezTo>
                    <a:cubicBezTo>
                      <a:pt x="2441" y="1448"/>
                      <a:pt x="2436" y="1449"/>
                      <a:pt x="2438" y="1453"/>
                    </a:cubicBezTo>
                    <a:cubicBezTo>
                      <a:pt x="2439" y="1457"/>
                      <a:pt x="2436" y="1456"/>
                      <a:pt x="2437" y="1459"/>
                    </a:cubicBezTo>
                    <a:cubicBezTo>
                      <a:pt x="2439" y="1462"/>
                      <a:pt x="2434" y="1466"/>
                      <a:pt x="2429" y="1466"/>
                    </a:cubicBezTo>
                    <a:cubicBezTo>
                      <a:pt x="2424" y="1466"/>
                      <a:pt x="2418" y="1475"/>
                      <a:pt x="2413" y="1474"/>
                    </a:cubicBezTo>
                    <a:cubicBezTo>
                      <a:pt x="2408" y="1473"/>
                      <a:pt x="2403" y="1477"/>
                      <a:pt x="2399" y="1477"/>
                    </a:cubicBezTo>
                    <a:cubicBezTo>
                      <a:pt x="2395" y="1476"/>
                      <a:pt x="2398" y="1486"/>
                      <a:pt x="2394" y="1492"/>
                    </a:cubicBezTo>
                    <a:cubicBezTo>
                      <a:pt x="2391" y="1498"/>
                      <a:pt x="2393" y="1505"/>
                      <a:pt x="2396" y="1512"/>
                    </a:cubicBezTo>
                    <a:cubicBezTo>
                      <a:pt x="2399" y="1519"/>
                      <a:pt x="2401" y="1525"/>
                      <a:pt x="2393" y="1535"/>
                    </a:cubicBezTo>
                    <a:cubicBezTo>
                      <a:pt x="2385" y="1545"/>
                      <a:pt x="2386" y="1555"/>
                      <a:pt x="2389" y="1562"/>
                    </a:cubicBezTo>
                    <a:cubicBezTo>
                      <a:pt x="2392" y="1569"/>
                      <a:pt x="2392" y="1579"/>
                      <a:pt x="2396" y="1583"/>
                    </a:cubicBezTo>
                    <a:cubicBezTo>
                      <a:pt x="2400" y="1588"/>
                      <a:pt x="2412" y="1592"/>
                      <a:pt x="2416" y="1588"/>
                    </a:cubicBezTo>
                    <a:cubicBezTo>
                      <a:pt x="2420" y="1585"/>
                      <a:pt x="2423" y="1589"/>
                      <a:pt x="2428" y="1584"/>
                    </a:cubicBezTo>
                    <a:cubicBezTo>
                      <a:pt x="2432" y="1579"/>
                      <a:pt x="2438" y="1554"/>
                      <a:pt x="2444" y="1537"/>
                    </a:cubicBezTo>
                    <a:cubicBezTo>
                      <a:pt x="2450" y="1520"/>
                      <a:pt x="2457" y="1497"/>
                      <a:pt x="2456" y="1493"/>
                    </a:cubicBezTo>
                    <a:cubicBezTo>
                      <a:pt x="2456" y="1488"/>
                      <a:pt x="2460" y="1485"/>
                      <a:pt x="2458" y="1480"/>
                    </a:cubicBezTo>
                    <a:cubicBezTo>
                      <a:pt x="2456" y="1475"/>
                      <a:pt x="2459" y="1469"/>
                      <a:pt x="2461" y="1473"/>
                    </a:cubicBezTo>
                    <a:cubicBezTo>
                      <a:pt x="2464" y="1477"/>
                      <a:pt x="2467" y="1477"/>
                      <a:pt x="2468" y="1472"/>
                    </a:cubicBezTo>
                    <a:cubicBezTo>
                      <a:pt x="2469" y="1466"/>
                      <a:pt x="2464" y="1458"/>
                      <a:pt x="2464" y="1450"/>
                    </a:cubicBezTo>
                    <a:cubicBezTo>
                      <a:pt x="2463" y="1443"/>
                      <a:pt x="2457" y="1435"/>
                      <a:pt x="2456" y="1432"/>
                    </a:cubicBezTo>
                    <a:close/>
                    <a:moveTo>
                      <a:pt x="1274" y="654"/>
                    </a:moveTo>
                    <a:cubicBezTo>
                      <a:pt x="1279" y="652"/>
                      <a:pt x="1274" y="649"/>
                      <a:pt x="1269" y="651"/>
                    </a:cubicBezTo>
                    <a:cubicBezTo>
                      <a:pt x="1264" y="653"/>
                      <a:pt x="1250" y="671"/>
                      <a:pt x="1250" y="676"/>
                    </a:cubicBezTo>
                    <a:cubicBezTo>
                      <a:pt x="1250" y="681"/>
                      <a:pt x="1250" y="687"/>
                      <a:pt x="1245" y="687"/>
                    </a:cubicBezTo>
                    <a:cubicBezTo>
                      <a:pt x="1241" y="686"/>
                      <a:pt x="1235" y="691"/>
                      <a:pt x="1239" y="693"/>
                    </a:cubicBezTo>
                    <a:cubicBezTo>
                      <a:pt x="1243" y="696"/>
                      <a:pt x="1229" y="703"/>
                      <a:pt x="1236" y="707"/>
                    </a:cubicBezTo>
                    <a:cubicBezTo>
                      <a:pt x="1240" y="709"/>
                      <a:pt x="1247" y="706"/>
                      <a:pt x="1253" y="707"/>
                    </a:cubicBezTo>
                    <a:cubicBezTo>
                      <a:pt x="1259" y="707"/>
                      <a:pt x="1264" y="708"/>
                      <a:pt x="1269" y="704"/>
                    </a:cubicBezTo>
                    <a:cubicBezTo>
                      <a:pt x="1274" y="700"/>
                      <a:pt x="1274" y="707"/>
                      <a:pt x="1279" y="707"/>
                    </a:cubicBezTo>
                    <a:cubicBezTo>
                      <a:pt x="1285" y="706"/>
                      <a:pt x="1276" y="711"/>
                      <a:pt x="1277" y="715"/>
                    </a:cubicBezTo>
                    <a:cubicBezTo>
                      <a:pt x="1277" y="718"/>
                      <a:pt x="1282" y="713"/>
                      <a:pt x="1286" y="711"/>
                    </a:cubicBezTo>
                    <a:cubicBezTo>
                      <a:pt x="1290" y="709"/>
                      <a:pt x="1295" y="711"/>
                      <a:pt x="1293" y="714"/>
                    </a:cubicBezTo>
                    <a:cubicBezTo>
                      <a:pt x="1291" y="717"/>
                      <a:pt x="1304" y="721"/>
                      <a:pt x="1307" y="715"/>
                    </a:cubicBezTo>
                    <a:cubicBezTo>
                      <a:pt x="1310" y="710"/>
                      <a:pt x="1304" y="702"/>
                      <a:pt x="1302" y="705"/>
                    </a:cubicBezTo>
                    <a:cubicBezTo>
                      <a:pt x="1300" y="709"/>
                      <a:pt x="1297" y="703"/>
                      <a:pt x="1302" y="699"/>
                    </a:cubicBezTo>
                    <a:cubicBezTo>
                      <a:pt x="1306" y="696"/>
                      <a:pt x="1301" y="695"/>
                      <a:pt x="1297" y="697"/>
                    </a:cubicBezTo>
                    <a:cubicBezTo>
                      <a:pt x="1293" y="699"/>
                      <a:pt x="1294" y="688"/>
                      <a:pt x="1298" y="686"/>
                    </a:cubicBezTo>
                    <a:cubicBezTo>
                      <a:pt x="1301" y="684"/>
                      <a:pt x="1289" y="680"/>
                      <a:pt x="1289" y="683"/>
                    </a:cubicBezTo>
                    <a:cubicBezTo>
                      <a:pt x="1289" y="687"/>
                      <a:pt x="1280" y="685"/>
                      <a:pt x="1279" y="681"/>
                    </a:cubicBezTo>
                    <a:cubicBezTo>
                      <a:pt x="1278" y="678"/>
                      <a:pt x="1271" y="677"/>
                      <a:pt x="1274" y="675"/>
                    </a:cubicBezTo>
                    <a:cubicBezTo>
                      <a:pt x="1276" y="672"/>
                      <a:pt x="1266" y="671"/>
                      <a:pt x="1265" y="675"/>
                    </a:cubicBezTo>
                    <a:cubicBezTo>
                      <a:pt x="1264" y="679"/>
                      <a:pt x="1261" y="672"/>
                      <a:pt x="1266" y="667"/>
                    </a:cubicBezTo>
                    <a:cubicBezTo>
                      <a:pt x="1271" y="662"/>
                      <a:pt x="1269" y="657"/>
                      <a:pt x="1274" y="654"/>
                    </a:cubicBezTo>
                    <a:close/>
                    <a:moveTo>
                      <a:pt x="2504" y="1153"/>
                    </a:moveTo>
                    <a:cubicBezTo>
                      <a:pt x="2508" y="1157"/>
                      <a:pt x="2516" y="1153"/>
                      <a:pt x="2516" y="1151"/>
                    </a:cubicBezTo>
                    <a:cubicBezTo>
                      <a:pt x="2516" y="1149"/>
                      <a:pt x="2500" y="1149"/>
                      <a:pt x="2504" y="1153"/>
                    </a:cubicBezTo>
                    <a:close/>
                    <a:moveTo>
                      <a:pt x="140" y="1064"/>
                    </a:moveTo>
                    <a:cubicBezTo>
                      <a:pt x="134" y="1064"/>
                      <a:pt x="137" y="1080"/>
                      <a:pt x="141" y="1077"/>
                    </a:cubicBezTo>
                    <a:cubicBezTo>
                      <a:pt x="143" y="1076"/>
                      <a:pt x="148" y="1075"/>
                      <a:pt x="149" y="1073"/>
                    </a:cubicBezTo>
                    <a:cubicBezTo>
                      <a:pt x="151" y="1070"/>
                      <a:pt x="146" y="1063"/>
                      <a:pt x="140" y="1064"/>
                    </a:cubicBezTo>
                    <a:close/>
                    <a:moveTo>
                      <a:pt x="132" y="1054"/>
                    </a:moveTo>
                    <a:cubicBezTo>
                      <a:pt x="128" y="1055"/>
                      <a:pt x="131" y="1061"/>
                      <a:pt x="133" y="1060"/>
                    </a:cubicBezTo>
                    <a:cubicBezTo>
                      <a:pt x="137" y="1057"/>
                      <a:pt x="136" y="1054"/>
                      <a:pt x="132" y="1054"/>
                    </a:cubicBezTo>
                    <a:close/>
                    <a:moveTo>
                      <a:pt x="93" y="1041"/>
                    </a:moveTo>
                    <a:cubicBezTo>
                      <a:pt x="96" y="1045"/>
                      <a:pt x="99" y="1044"/>
                      <a:pt x="100" y="1041"/>
                    </a:cubicBezTo>
                    <a:cubicBezTo>
                      <a:pt x="100" y="1038"/>
                      <a:pt x="89" y="1038"/>
                      <a:pt x="93" y="1041"/>
                    </a:cubicBezTo>
                    <a:close/>
                    <a:moveTo>
                      <a:pt x="111" y="1049"/>
                    </a:moveTo>
                    <a:cubicBezTo>
                      <a:pt x="113" y="1053"/>
                      <a:pt x="116" y="1053"/>
                      <a:pt x="118" y="1050"/>
                    </a:cubicBezTo>
                    <a:cubicBezTo>
                      <a:pt x="120" y="1047"/>
                      <a:pt x="108" y="1045"/>
                      <a:pt x="111" y="1049"/>
                    </a:cubicBezTo>
                    <a:close/>
                    <a:moveTo>
                      <a:pt x="1476" y="1979"/>
                    </a:moveTo>
                    <a:cubicBezTo>
                      <a:pt x="1477" y="1984"/>
                      <a:pt x="1481" y="1982"/>
                      <a:pt x="1486" y="1986"/>
                    </a:cubicBezTo>
                    <a:cubicBezTo>
                      <a:pt x="1490" y="1989"/>
                      <a:pt x="1494" y="1997"/>
                      <a:pt x="1498" y="1990"/>
                    </a:cubicBezTo>
                    <a:cubicBezTo>
                      <a:pt x="1503" y="1983"/>
                      <a:pt x="1475" y="1977"/>
                      <a:pt x="1476" y="1979"/>
                    </a:cubicBezTo>
                    <a:close/>
                    <a:moveTo>
                      <a:pt x="2681" y="1900"/>
                    </a:moveTo>
                    <a:cubicBezTo>
                      <a:pt x="2680" y="1897"/>
                      <a:pt x="2667" y="1909"/>
                      <a:pt x="2677" y="1913"/>
                    </a:cubicBezTo>
                    <a:cubicBezTo>
                      <a:pt x="2682" y="1915"/>
                      <a:pt x="2683" y="1910"/>
                      <a:pt x="2686" y="1913"/>
                    </a:cubicBezTo>
                    <a:cubicBezTo>
                      <a:pt x="2689" y="1915"/>
                      <a:pt x="2695" y="1914"/>
                      <a:pt x="2696" y="1908"/>
                    </a:cubicBezTo>
                    <a:cubicBezTo>
                      <a:pt x="2697" y="1903"/>
                      <a:pt x="2682" y="1904"/>
                      <a:pt x="2681" y="1900"/>
                    </a:cubicBezTo>
                    <a:close/>
                    <a:moveTo>
                      <a:pt x="3663" y="1374"/>
                    </a:moveTo>
                    <a:cubicBezTo>
                      <a:pt x="3663" y="1375"/>
                      <a:pt x="3671" y="1383"/>
                      <a:pt x="3672" y="1382"/>
                    </a:cubicBezTo>
                    <a:cubicBezTo>
                      <a:pt x="3674" y="1380"/>
                      <a:pt x="3663" y="1372"/>
                      <a:pt x="3663" y="1374"/>
                    </a:cubicBezTo>
                    <a:close/>
                    <a:moveTo>
                      <a:pt x="3700" y="1394"/>
                    </a:moveTo>
                    <a:cubicBezTo>
                      <a:pt x="3703" y="1392"/>
                      <a:pt x="3685" y="1382"/>
                      <a:pt x="3685" y="1385"/>
                    </a:cubicBezTo>
                    <a:cubicBezTo>
                      <a:pt x="3684" y="1388"/>
                      <a:pt x="3698" y="1396"/>
                      <a:pt x="3700" y="1394"/>
                    </a:cubicBezTo>
                    <a:close/>
                    <a:moveTo>
                      <a:pt x="3698" y="1405"/>
                    </a:moveTo>
                    <a:cubicBezTo>
                      <a:pt x="3699" y="1410"/>
                      <a:pt x="3707" y="1413"/>
                      <a:pt x="3710" y="1411"/>
                    </a:cubicBezTo>
                    <a:cubicBezTo>
                      <a:pt x="3713" y="1409"/>
                      <a:pt x="3697" y="1399"/>
                      <a:pt x="3698" y="1405"/>
                    </a:cubicBezTo>
                    <a:close/>
                    <a:moveTo>
                      <a:pt x="3719" y="1416"/>
                    </a:moveTo>
                    <a:cubicBezTo>
                      <a:pt x="3719" y="1417"/>
                      <a:pt x="3726" y="1423"/>
                      <a:pt x="3729" y="1421"/>
                    </a:cubicBezTo>
                    <a:cubicBezTo>
                      <a:pt x="3732" y="1418"/>
                      <a:pt x="3718" y="1414"/>
                      <a:pt x="3719" y="1416"/>
                    </a:cubicBezTo>
                    <a:close/>
                    <a:moveTo>
                      <a:pt x="3710" y="1393"/>
                    </a:moveTo>
                    <a:cubicBezTo>
                      <a:pt x="3708" y="1399"/>
                      <a:pt x="3718" y="1408"/>
                      <a:pt x="3719" y="1409"/>
                    </a:cubicBezTo>
                    <a:cubicBezTo>
                      <a:pt x="3721" y="1409"/>
                      <a:pt x="3712" y="1389"/>
                      <a:pt x="3710" y="1393"/>
                    </a:cubicBezTo>
                    <a:close/>
                    <a:moveTo>
                      <a:pt x="3627" y="1624"/>
                    </a:moveTo>
                    <a:cubicBezTo>
                      <a:pt x="3629" y="1622"/>
                      <a:pt x="3626" y="1614"/>
                      <a:pt x="3624" y="1616"/>
                    </a:cubicBezTo>
                    <a:cubicBezTo>
                      <a:pt x="3622" y="1617"/>
                      <a:pt x="3622" y="1603"/>
                      <a:pt x="3623" y="1597"/>
                    </a:cubicBezTo>
                    <a:cubicBezTo>
                      <a:pt x="3625" y="1591"/>
                      <a:pt x="3624" y="1591"/>
                      <a:pt x="3621" y="1595"/>
                    </a:cubicBezTo>
                    <a:cubicBezTo>
                      <a:pt x="3617" y="1598"/>
                      <a:pt x="3614" y="1588"/>
                      <a:pt x="3613" y="1586"/>
                    </a:cubicBezTo>
                    <a:cubicBezTo>
                      <a:pt x="3612" y="1583"/>
                      <a:pt x="3609" y="1576"/>
                      <a:pt x="3604" y="1577"/>
                    </a:cubicBezTo>
                    <a:cubicBezTo>
                      <a:pt x="3600" y="1578"/>
                      <a:pt x="3603" y="1571"/>
                      <a:pt x="3599" y="1572"/>
                    </a:cubicBezTo>
                    <a:cubicBezTo>
                      <a:pt x="3595" y="1573"/>
                      <a:pt x="3594" y="1566"/>
                      <a:pt x="3595" y="1560"/>
                    </a:cubicBezTo>
                    <a:cubicBezTo>
                      <a:pt x="3596" y="1554"/>
                      <a:pt x="3592" y="1559"/>
                      <a:pt x="3590" y="1557"/>
                    </a:cubicBezTo>
                    <a:cubicBezTo>
                      <a:pt x="3589" y="1554"/>
                      <a:pt x="3587" y="1556"/>
                      <a:pt x="3584" y="1557"/>
                    </a:cubicBezTo>
                    <a:cubicBezTo>
                      <a:pt x="3581" y="1558"/>
                      <a:pt x="3580" y="1552"/>
                      <a:pt x="3581" y="1549"/>
                    </a:cubicBezTo>
                    <a:cubicBezTo>
                      <a:pt x="3582" y="1547"/>
                      <a:pt x="3581" y="1544"/>
                      <a:pt x="3577" y="1541"/>
                    </a:cubicBezTo>
                    <a:cubicBezTo>
                      <a:pt x="3573" y="1538"/>
                      <a:pt x="3573" y="1536"/>
                      <a:pt x="3573" y="1533"/>
                    </a:cubicBezTo>
                    <a:cubicBezTo>
                      <a:pt x="3573" y="1530"/>
                      <a:pt x="3552" y="1519"/>
                      <a:pt x="3547" y="1518"/>
                    </a:cubicBezTo>
                    <a:cubicBezTo>
                      <a:pt x="3542" y="1517"/>
                      <a:pt x="3546" y="1512"/>
                      <a:pt x="3544" y="1510"/>
                    </a:cubicBezTo>
                    <a:cubicBezTo>
                      <a:pt x="3542" y="1508"/>
                      <a:pt x="3542" y="1502"/>
                      <a:pt x="3542" y="1496"/>
                    </a:cubicBezTo>
                    <a:cubicBezTo>
                      <a:pt x="3542" y="1491"/>
                      <a:pt x="3535" y="1489"/>
                      <a:pt x="3535" y="1484"/>
                    </a:cubicBezTo>
                    <a:cubicBezTo>
                      <a:pt x="3535" y="1480"/>
                      <a:pt x="3533" y="1476"/>
                      <a:pt x="3533" y="1471"/>
                    </a:cubicBezTo>
                    <a:cubicBezTo>
                      <a:pt x="3534" y="1466"/>
                      <a:pt x="3526" y="1464"/>
                      <a:pt x="3526" y="1462"/>
                    </a:cubicBezTo>
                    <a:cubicBezTo>
                      <a:pt x="3526" y="1459"/>
                      <a:pt x="3521" y="1461"/>
                      <a:pt x="3517" y="1462"/>
                    </a:cubicBezTo>
                    <a:cubicBezTo>
                      <a:pt x="3513" y="1462"/>
                      <a:pt x="3513" y="1456"/>
                      <a:pt x="3514" y="1451"/>
                    </a:cubicBezTo>
                    <a:cubicBezTo>
                      <a:pt x="3514" y="1445"/>
                      <a:pt x="3512" y="1435"/>
                      <a:pt x="3508" y="1433"/>
                    </a:cubicBezTo>
                    <a:cubicBezTo>
                      <a:pt x="3505" y="1430"/>
                      <a:pt x="3505" y="1420"/>
                      <a:pt x="3503" y="1419"/>
                    </a:cubicBezTo>
                    <a:cubicBezTo>
                      <a:pt x="3501" y="1417"/>
                      <a:pt x="3495" y="1424"/>
                      <a:pt x="3496" y="1427"/>
                    </a:cubicBezTo>
                    <a:cubicBezTo>
                      <a:pt x="3496" y="1430"/>
                      <a:pt x="3495" y="1434"/>
                      <a:pt x="3493" y="1436"/>
                    </a:cubicBezTo>
                    <a:cubicBezTo>
                      <a:pt x="3491" y="1438"/>
                      <a:pt x="3494" y="1446"/>
                      <a:pt x="3491" y="1449"/>
                    </a:cubicBezTo>
                    <a:cubicBezTo>
                      <a:pt x="3488" y="1451"/>
                      <a:pt x="3491" y="1462"/>
                      <a:pt x="3490" y="1469"/>
                    </a:cubicBezTo>
                    <a:cubicBezTo>
                      <a:pt x="3490" y="1475"/>
                      <a:pt x="3490" y="1482"/>
                      <a:pt x="3487" y="1486"/>
                    </a:cubicBezTo>
                    <a:cubicBezTo>
                      <a:pt x="3484" y="1490"/>
                      <a:pt x="3483" y="1497"/>
                      <a:pt x="3477" y="1499"/>
                    </a:cubicBezTo>
                    <a:cubicBezTo>
                      <a:pt x="3471" y="1501"/>
                      <a:pt x="3463" y="1497"/>
                      <a:pt x="3464" y="1493"/>
                    </a:cubicBezTo>
                    <a:cubicBezTo>
                      <a:pt x="3464" y="1490"/>
                      <a:pt x="3457" y="1488"/>
                      <a:pt x="3454" y="1489"/>
                    </a:cubicBezTo>
                    <a:cubicBezTo>
                      <a:pt x="3450" y="1489"/>
                      <a:pt x="3448" y="1484"/>
                      <a:pt x="3443" y="1480"/>
                    </a:cubicBezTo>
                    <a:cubicBezTo>
                      <a:pt x="3437" y="1476"/>
                      <a:pt x="3433" y="1481"/>
                      <a:pt x="3431" y="1476"/>
                    </a:cubicBezTo>
                    <a:cubicBezTo>
                      <a:pt x="3429" y="1471"/>
                      <a:pt x="3428" y="1470"/>
                      <a:pt x="3424" y="1467"/>
                    </a:cubicBezTo>
                    <a:cubicBezTo>
                      <a:pt x="3420" y="1465"/>
                      <a:pt x="3421" y="1465"/>
                      <a:pt x="3425" y="1462"/>
                    </a:cubicBezTo>
                    <a:cubicBezTo>
                      <a:pt x="3428" y="1459"/>
                      <a:pt x="3428" y="1456"/>
                      <a:pt x="3426" y="1452"/>
                    </a:cubicBezTo>
                    <a:cubicBezTo>
                      <a:pt x="3424" y="1449"/>
                      <a:pt x="3428" y="1450"/>
                      <a:pt x="3433" y="1447"/>
                    </a:cubicBezTo>
                    <a:cubicBezTo>
                      <a:pt x="3438" y="1444"/>
                      <a:pt x="3433" y="1441"/>
                      <a:pt x="3437" y="1440"/>
                    </a:cubicBezTo>
                    <a:cubicBezTo>
                      <a:pt x="3440" y="1438"/>
                      <a:pt x="3438" y="1435"/>
                      <a:pt x="3434" y="1434"/>
                    </a:cubicBezTo>
                    <a:cubicBezTo>
                      <a:pt x="3430" y="1433"/>
                      <a:pt x="3431" y="1438"/>
                      <a:pt x="3430" y="1439"/>
                    </a:cubicBezTo>
                    <a:cubicBezTo>
                      <a:pt x="3428" y="1439"/>
                      <a:pt x="3427" y="1432"/>
                      <a:pt x="3426" y="1433"/>
                    </a:cubicBezTo>
                    <a:cubicBezTo>
                      <a:pt x="3424" y="1433"/>
                      <a:pt x="3420" y="1439"/>
                      <a:pt x="3417" y="1436"/>
                    </a:cubicBezTo>
                    <a:cubicBezTo>
                      <a:pt x="3415" y="1433"/>
                      <a:pt x="3401" y="1430"/>
                      <a:pt x="3395" y="1429"/>
                    </a:cubicBezTo>
                    <a:cubicBezTo>
                      <a:pt x="3390" y="1429"/>
                      <a:pt x="3388" y="1422"/>
                      <a:pt x="3385" y="1423"/>
                    </a:cubicBezTo>
                    <a:cubicBezTo>
                      <a:pt x="3381" y="1424"/>
                      <a:pt x="3385" y="1426"/>
                      <a:pt x="3389" y="1430"/>
                    </a:cubicBezTo>
                    <a:cubicBezTo>
                      <a:pt x="3393" y="1434"/>
                      <a:pt x="3376" y="1437"/>
                      <a:pt x="3372" y="1436"/>
                    </a:cubicBezTo>
                    <a:cubicBezTo>
                      <a:pt x="3367" y="1434"/>
                      <a:pt x="3372" y="1439"/>
                      <a:pt x="3368" y="1439"/>
                    </a:cubicBezTo>
                    <a:cubicBezTo>
                      <a:pt x="3364" y="1439"/>
                      <a:pt x="3364" y="1446"/>
                      <a:pt x="3360" y="1449"/>
                    </a:cubicBezTo>
                    <a:cubicBezTo>
                      <a:pt x="3357" y="1453"/>
                      <a:pt x="3359" y="1455"/>
                      <a:pt x="3356" y="1457"/>
                    </a:cubicBezTo>
                    <a:cubicBezTo>
                      <a:pt x="3352" y="1460"/>
                      <a:pt x="3352" y="1462"/>
                      <a:pt x="3356" y="1467"/>
                    </a:cubicBezTo>
                    <a:cubicBezTo>
                      <a:pt x="3361" y="1472"/>
                      <a:pt x="3354" y="1472"/>
                      <a:pt x="3351" y="1468"/>
                    </a:cubicBezTo>
                    <a:cubicBezTo>
                      <a:pt x="3347" y="1464"/>
                      <a:pt x="3343" y="1464"/>
                      <a:pt x="3343" y="1469"/>
                    </a:cubicBezTo>
                    <a:cubicBezTo>
                      <a:pt x="3344" y="1473"/>
                      <a:pt x="3339" y="1471"/>
                      <a:pt x="3340" y="1466"/>
                    </a:cubicBezTo>
                    <a:cubicBezTo>
                      <a:pt x="3340" y="1461"/>
                      <a:pt x="3334" y="1464"/>
                      <a:pt x="3333" y="1461"/>
                    </a:cubicBezTo>
                    <a:cubicBezTo>
                      <a:pt x="3332" y="1458"/>
                      <a:pt x="3327" y="1454"/>
                      <a:pt x="3324" y="1454"/>
                    </a:cubicBezTo>
                    <a:cubicBezTo>
                      <a:pt x="3321" y="1454"/>
                      <a:pt x="3321" y="1458"/>
                      <a:pt x="3317" y="1458"/>
                    </a:cubicBezTo>
                    <a:cubicBezTo>
                      <a:pt x="3314" y="1458"/>
                      <a:pt x="3313" y="1459"/>
                      <a:pt x="3314" y="1463"/>
                    </a:cubicBezTo>
                    <a:cubicBezTo>
                      <a:pt x="3314" y="1466"/>
                      <a:pt x="3309" y="1463"/>
                      <a:pt x="3305" y="1463"/>
                    </a:cubicBezTo>
                    <a:cubicBezTo>
                      <a:pt x="3301" y="1464"/>
                      <a:pt x="3305" y="1468"/>
                      <a:pt x="3303" y="1468"/>
                    </a:cubicBezTo>
                    <a:cubicBezTo>
                      <a:pt x="3301" y="1468"/>
                      <a:pt x="3301" y="1472"/>
                      <a:pt x="3298" y="1472"/>
                    </a:cubicBezTo>
                    <a:cubicBezTo>
                      <a:pt x="3295" y="1472"/>
                      <a:pt x="3295" y="1479"/>
                      <a:pt x="3296" y="1483"/>
                    </a:cubicBezTo>
                    <a:cubicBezTo>
                      <a:pt x="3296" y="1487"/>
                      <a:pt x="3291" y="1481"/>
                      <a:pt x="3287" y="1482"/>
                    </a:cubicBezTo>
                    <a:cubicBezTo>
                      <a:pt x="3284" y="1483"/>
                      <a:pt x="3288" y="1486"/>
                      <a:pt x="3289" y="1491"/>
                    </a:cubicBezTo>
                    <a:cubicBezTo>
                      <a:pt x="3290" y="1495"/>
                      <a:pt x="3287" y="1495"/>
                      <a:pt x="3286" y="1496"/>
                    </a:cubicBezTo>
                    <a:cubicBezTo>
                      <a:pt x="3284" y="1498"/>
                      <a:pt x="3281" y="1492"/>
                      <a:pt x="3281" y="1488"/>
                    </a:cubicBezTo>
                    <a:cubicBezTo>
                      <a:pt x="3281" y="1484"/>
                      <a:pt x="3277" y="1488"/>
                      <a:pt x="3272" y="1492"/>
                    </a:cubicBezTo>
                    <a:cubicBezTo>
                      <a:pt x="3268" y="1497"/>
                      <a:pt x="3274" y="1504"/>
                      <a:pt x="3272" y="1506"/>
                    </a:cubicBezTo>
                    <a:cubicBezTo>
                      <a:pt x="3270" y="1507"/>
                      <a:pt x="3261" y="1515"/>
                      <a:pt x="3256" y="1522"/>
                    </a:cubicBezTo>
                    <a:cubicBezTo>
                      <a:pt x="3250" y="1528"/>
                      <a:pt x="3239" y="1524"/>
                      <a:pt x="3236" y="1527"/>
                    </a:cubicBezTo>
                    <a:cubicBezTo>
                      <a:pt x="3232" y="1530"/>
                      <a:pt x="3228" y="1528"/>
                      <a:pt x="3225" y="1531"/>
                    </a:cubicBezTo>
                    <a:cubicBezTo>
                      <a:pt x="3221" y="1533"/>
                      <a:pt x="3215" y="1539"/>
                      <a:pt x="3214" y="1535"/>
                    </a:cubicBezTo>
                    <a:cubicBezTo>
                      <a:pt x="3213" y="1532"/>
                      <a:pt x="3204" y="1535"/>
                      <a:pt x="3201" y="1539"/>
                    </a:cubicBezTo>
                    <a:cubicBezTo>
                      <a:pt x="3197" y="1543"/>
                      <a:pt x="3191" y="1546"/>
                      <a:pt x="3187" y="1546"/>
                    </a:cubicBezTo>
                    <a:cubicBezTo>
                      <a:pt x="3182" y="1547"/>
                      <a:pt x="3182" y="1553"/>
                      <a:pt x="3181" y="1555"/>
                    </a:cubicBezTo>
                    <a:cubicBezTo>
                      <a:pt x="3179" y="1556"/>
                      <a:pt x="3179" y="1549"/>
                      <a:pt x="3179" y="1548"/>
                    </a:cubicBezTo>
                    <a:cubicBezTo>
                      <a:pt x="3179" y="1546"/>
                      <a:pt x="3175" y="1551"/>
                      <a:pt x="3174" y="1556"/>
                    </a:cubicBezTo>
                    <a:cubicBezTo>
                      <a:pt x="3172" y="1561"/>
                      <a:pt x="3178" y="1563"/>
                      <a:pt x="3174" y="1569"/>
                    </a:cubicBezTo>
                    <a:cubicBezTo>
                      <a:pt x="3170" y="1574"/>
                      <a:pt x="3167" y="1580"/>
                      <a:pt x="3172" y="1587"/>
                    </a:cubicBezTo>
                    <a:cubicBezTo>
                      <a:pt x="3177" y="1594"/>
                      <a:pt x="3180" y="1598"/>
                      <a:pt x="3179" y="1602"/>
                    </a:cubicBezTo>
                    <a:cubicBezTo>
                      <a:pt x="3177" y="1605"/>
                      <a:pt x="3173" y="1595"/>
                      <a:pt x="3172" y="1596"/>
                    </a:cubicBezTo>
                    <a:cubicBezTo>
                      <a:pt x="3171" y="1597"/>
                      <a:pt x="3177" y="1602"/>
                      <a:pt x="3175" y="1604"/>
                    </a:cubicBezTo>
                    <a:cubicBezTo>
                      <a:pt x="3174" y="1606"/>
                      <a:pt x="3168" y="1595"/>
                      <a:pt x="3167" y="1598"/>
                    </a:cubicBezTo>
                    <a:cubicBezTo>
                      <a:pt x="3166" y="1600"/>
                      <a:pt x="3178" y="1617"/>
                      <a:pt x="3179" y="1623"/>
                    </a:cubicBezTo>
                    <a:cubicBezTo>
                      <a:pt x="3179" y="1630"/>
                      <a:pt x="3189" y="1636"/>
                      <a:pt x="3188" y="1645"/>
                    </a:cubicBezTo>
                    <a:cubicBezTo>
                      <a:pt x="3188" y="1654"/>
                      <a:pt x="3197" y="1668"/>
                      <a:pt x="3198" y="1670"/>
                    </a:cubicBezTo>
                    <a:cubicBezTo>
                      <a:pt x="3200" y="1673"/>
                      <a:pt x="3195" y="1679"/>
                      <a:pt x="3196" y="1685"/>
                    </a:cubicBezTo>
                    <a:cubicBezTo>
                      <a:pt x="3197" y="1692"/>
                      <a:pt x="3193" y="1695"/>
                      <a:pt x="3189" y="1695"/>
                    </a:cubicBezTo>
                    <a:cubicBezTo>
                      <a:pt x="3185" y="1695"/>
                      <a:pt x="3187" y="1702"/>
                      <a:pt x="3192" y="1702"/>
                    </a:cubicBezTo>
                    <a:cubicBezTo>
                      <a:pt x="3197" y="1703"/>
                      <a:pt x="3195" y="1706"/>
                      <a:pt x="3200" y="1709"/>
                    </a:cubicBezTo>
                    <a:cubicBezTo>
                      <a:pt x="3206" y="1713"/>
                      <a:pt x="3218" y="1712"/>
                      <a:pt x="3222" y="1712"/>
                    </a:cubicBezTo>
                    <a:cubicBezTo>
                      <a:pt x="3227" y="1712"/>
                      <a:pt x="3228" y="1705"/>
                      <a:pt x="3234" y="1705"/>
                    </a:cubicBezTo>
                    <a:cubicBezTo>
                      <a:pt x="3239" y="1705"/>
                      <a:pt x="3239" y="1703"/>
                      <a:pt x="3242" y="1699"/>
                    </a:cubicBezTo>
                    <a:cubicBezTo>
                      <a:pt x="3244" y="1696"/>
                      <a:pt x="3257" y="1697"/>
                      <a:pt x="3271" y="1698"/>
                    </a:cubicBezTo>
                    <a:cubicBezTo>
                      <a:pt x="3284" y="1698"/>
                      <a:pt x="3290" y="1694"/>
                      <a:pt x="3292" y="1689"/>
                    </a:cubicBezTo>
                    <a:cubicBezTo>
                      <a:pt x="3293" y="1684"/>
                      <a:pt x="3303" y="1684"/>
                      <a:pt x="3307" y="1680"/>
                    </a:cubicBezTo>
                    <a:cubicBezTo>
                      <a:pt x="3310" y="1677"/>
                      <a:pt x="3314" y="1677"/>
                      <a:pt x="3323" y="1677"/>
                    </a:cubicBezTo>
                    <a:cubicBezTo>
                      <a:pt x="3333" y="1678"/>
                      <a:pt x="3342" y="1672"/>
                      <a:pt x="3348" y="1670"/>
                    </a:cubicBezTo>
                    <a:cubicBezTo>
                      <a:pt x="3355" y="1667"/>
                      <a:pt x="3366" y="1668"/>
                      <a:pt x="3372" y="1667"/>
                    </a:cubicBezTo>
                    <a:cubicBezTo>
                      <a:pt x="3378" y="1665"/>
                      <a:pt x="3379" y="1674"/>
                      <a:pt x="3386" y="1674"/>
                    </a:cubicBezTo>
                    <a:cubicBezTo>
                      <a:pt x="3393" y="1673"/>
                      <a:pt x="3396" y="1676"/>
                      <a:pt x="3399" y="1675"/>
                    </a:cubicBezTo>
                    <a:cubicBezTo>
                      <a:pt x="3403" y="1675"/>
                      <a:pt x="3402" y="1678"/>
                      <a:pt x="3406" y="1679"/>
                    </a:cubicBezTo>
                    <a:cubicBezTo>
                      <a:pt x="3409" y="1679"/>
                      <a:pt x="3409" y="1682"/>
                      <a:pt x="3406" y="1686"/>
                    </a:cubicBezTo>
                    <a:cubicBezTo>
                      <a:pt x="3404" y="1689"/>
                      <a:pt x="3412" y="1689"/>
                      <a:pt x="3416" y="1695"/>
                    </a:cubicBezTo>
                    <a:cubicBezTo>
                      <a:pt x="3421" y="1702"/>
                      <a:pt x="3417" y="1703"/>
                      <a:pt x="3419" y="1708"/>
                    </a:cubicBezTo>
                    <a:cubicBezTo>
                      <a:pt x="3422" y="1713"/>
                      <a:pt x="3423" y="1711"/>
                      <a:pt x="3428" y="1704"/>
                    </a:cubicBezTo>
                    <a:cubicBezTo>
                      <a:pt x="3433" y="1697"/>
                      <a:pt x="3439" y="1702"/>
                      <a:pt x="3440" y="1696"/>
                    </a:cubicBezTo>
                    <a:cubicBezTo>
                      <a:pt x="3440" y="1690"/>
                      <a:pt x="3446" y="1683"/>
                      <a:pt x="3449" y="1686"/>
                    </a:cubicBezTo>
                    <a:cubicBezTo>
                      <a:pt x="3453" y="1689"/>
                      <a:pt x="3447" y="1690"/>
                      <a:pt x="3444" y="1702"/>
                    </a:cubicBezTo>
                    <a:cubicBezTo>
                      <a:pt x="3442" y="1713"/>
                      <a:pt x="3438" y="1707"/>
                      <a:pt x="3437" y="1711"/>
                    </a:cubicBezTo>
                    <a:cubicBezTo>
                      <a:pt x="3437" y="1714"/>
                      <a:pt x="3448" y="1716"/>
                      <a:pt x="3448" y="1710"/>
                    </a:cubicBezTo>
                    <a:cubicBezTo>
                      <a:pt x="3448" y="1704"/>
                      <a:pt x="3450" y="1701"/>
                      <a:pt x="3454" y="1706"/>
                    </a:cubicBezTo>
                    <a:cubicBezTo>
                      <a:pt x="3458" y="1712"/>
                      <a:pt x="3452" y="1716"/>
                      <a:pt x="3453" y="1719"/>
                    </a:cubicBezTo>
                    <a:cubicBezTo>
                      <a:pt x="3454" y="1721"/>
                      <a:pt x="3458" y="1718"/>
                      <a:pt x="3461" y="1718"/>
                    </a:cubicBezTo>
                    <a:cubicBezTo>
                      <a:pt x="3465" y="1719"/>
                      <a:pt x="3471" y="1729"/>
                      <a:pt x="3470" y="1734"/>
                    </a:cubicBezTo>
                    <a:cubicBezTo>
                      <a:pt x="3469" y="1739"/>
                      <a:pt x="3468" y="1744"/>
                      <a:pt x="3476" y="1748"/>
                    </a:cubicBezTo>
                    <a:cubicBezTo>
                      <a:pt x="3485" y="1753"/>
                      <a:pt x="3482" y="1753"/>
                      <a:pt x="3488" y="1753"/>
                    </a:cubicBezTo>
                    <a:cubicBezTo>
                      <a:pt x="3494" y="1753"/>
                      <a:pt x="3507" y="1758"/>
                      <a:pt x="3511" y="1761"/>
                    </a:cubicBezTo>
                    <a:cubicBezTo>
                      <a:pt x="3514" y="1764"/>
                      <a:pt x="3523" y="1759"/>
                      <a:pt x="3525" y="1753"/>
                    </a:cubicBezTo>
                    <a:cubicBezTo>
                      <a:pt x="3527" y="1747"/>
                      <a:pt x="3533" y="1753"/>
                      <a:pt x="3530" y="1755"/>
                    </a:cubicBezTo>
                    <a:cubicBezTo>
                      <a:pt x="3526" y="1757"/>
                      <a:pt x="3531" y="1762"/>
                      <a:pt x="3532" y="1758"/>
                    </a:cubicBezTo>
                    <a:cubicBezTo>
                      <a:pt x="3532" y="1755"/>
                      <a:pt x="3533" y="1752"/>
                      <a:pt x="3535" y="1756"/>
                    </a:cubicBezTo>
                    <a:cubicBezTo>
                      <a:pt x="3536" y="1760"/>
                      <a:pt x="3540" y="1760"/>
                      <a:pt x="3542" y="1763"/>
                    </a:cubicBezTo>
                    <a:cubicBezTo>
                      <a:pt x="3544" y="1766"/>
                      <a:pt x="3546" y="1768"/>
                      <a:pt x="3546" y="1766"/>
                    </a:cubicBezTo>
                    <a:cubicBezTo>
                      <a:pt x="3546" y="1763"/>
                      <a:pt x="3547" y="1761"/>
                      <a:pt x="3551" y="1759"/>
                    </a:cubicBezTo>
                    <a:cubicBezTo>
                      <a:pt x="3555" y="1758"/>
                      <a:pt x="3557" y="1755"/>
                      <a:pt x="3562" y="1752"/>
                    </a:cubicBezTo>
                    <a:cubicBezTo>
                      <a:pt x="3566" y="1748"/>
                      <a:pt x="3583" y="1747"/>
                      <a:pt x="3585" y="1747"/>
                    </a:cubicBezTo>
                    <a:cubicBezTo>
                      <a:pt x="3587" y="1747"/>
                      <a:pt x="3588" y="1732"/>
                      <a:pt x="3589" y="1725"/>
                    </a:cubicBezTo>
                    <a:cubicBezTo>
                      <a:pt x="3590" y="1717"/>
                      <a:pt x="3596" y="1716"/>
                      <a:pt x="3597" y="1707"/>
                    </a:cubicBezTo>
                    <a:cubicBezTo>
                      <a:pt x="3598" y="1699"/>
                      <a:pt x="3607" y="1684"/>
                      <a:pt x="3609" y="1683"/>
                    </a:cubicBezTo>
                    <a:cubicBezTo>
                      <a:pt x="3612" y="1682"/>
                      <a:pt x="3616" y="1680"/>
                      <a:pt x="3616" y="1675"/>
                    </a:cubicBezTo>
                    <a:cubicBezTo>
                      <a:pt x="3616" y="1671"/>
                      <a:pt x="3622" y="1665"/>
                      <a:pt x="3622" y="1660"/>
                    </a:cubicBezTo>
                    <a:cubicBezTo>
                      <a:pt x="3622" y="1654"/>
                      <a:pt x="3625" y="1647"/>
                      <a:pt x="3625" y="1645"/>
                    </a:cubicBezTo>
                    <a:cubicBezTo>
                      <a:pt x="3624" y="1644"/>
                      <a:pt x="3622" y="1638"/>
                      <a:pt x="3626" y="1634"/>
                    </a:cubicBezTo>
                    <a:cubicBezTo>
                      <a:pt x="3630" y="1630"/>
                      <a:pt x="3625" y="1625"/>
                      <a:pt x="3627" y="1624"/>
                    </a:cubicBezTo>
                    <a:close/>
                    <a:moveTo>
                      <a:pt x="3362" y="1432"/>
                    </a:moveTo>
                    <a:cubicBezTo>
                      <a:pt x="3364" y="1434"/>
                      <a:pt x="3377" y="1431"/>
                      <a:pt x="3376" y="1428"/>
                    </a:cubicBezTo>
                    <a:cubicBezTo>
                      <a:pt x="3376" y="1425"/>
                      <a:pt x="3358" y="1429"/>
                      <a:pt x="3362" y="1432"/>
                    </a:cubicBezTo>
                    <a:close/>
                    <a:moveTo>
                      <a:pt x="3432" y="1724"/>
                    </a:moveTo>
                    <a:cubicBezTo>
                      <a:pt x="3435" y="1727"/>
                      <a:pt x="3444" y="1726"/>
                      <a:pt x="3446" y="1722"/>
                    </a:cubicBezTo>
                    <a:cubicBezTo>
                      <a:pt x="3447" y="1719"/>
                      <a:pt x="3430" y="1722"/>
                      <a:pt x="3432" y="1724"/>
                    </a:cubicBezTo>
                    <a:close/>
                    <a:moveTo>
                      <a:pt x="3545" y="1794"/>
                    </a:moveTo>
                    <a:cubicBezTo>
                      <a:pt x="3539" y="1794"/>
                      <a:pt x="3528" y="1788"/>
                      <a:pt x="3526" y="1788"/>
                    </a:cubicBezTo>
                    <a:cubicBezTo>
                      <a:pt x="3523" y="1789"/>
                      <a:pt x="3535" y="1806"/>
                      <a:pt x="3531" y="1811"/>
                    </a:cubicBezTo>
                    <a:cubicBezTo>
                      <a:pt x="3528" y="1815"/>
                      <a:pt x="3542" y="1827"/>
                      <a:pt x="3546" y="1828"/>
                    </a:cubicBezTo>
                    <a:cubicBezTo>
                      <a:pt x="3551" y="1829"/>
                      <a:pt x="3549" y="1823"/>
                      <a:pt x="3553" y="1824"/>
                    </a:cubicBezTo>
                    <a:cubicBezTo>
                      <a:pt x="3556" y="1824"/>
                      <a:pt x="3555" y="1820"/>
                      <a:pt x="3555" y="1818"/>
                    </a:cubicBezTo>
                    <a:cubicBezTo>
                      <a:pt x="3556" y="1815"/>
                      <a:pt x="3559" y="1821"/>
                      <a:pt x="3562" y="1819"/>
                    </a:cubicBezTo>
                    <a:cubicBezTo>
                      <a:pt x="3564" y="1818"/>
                      <a:pt x="3561" y="1807"/>
                      <a:pt x="3565" y="1807"/>
                    </a:cubicBezTo>
                    <a:cubicBezTo>
                      <a:pt x="3569" y="1807"/>
                      <a:pt x="3566" y="1794"/>
                      <a:pt x="3564" y="1790"/>
                    </a:cubicBezTo>
                    <a:cubicBezTo>
                      <a:pt x="3563" y="1785"/>
                      <a:pt x="3552" y="1793"/>
                      <a:pt x="3545" y="1794"/>
                    </a:cubicBezTo>
                    <a:close/>
                    <a:moveTo>
                      <a:pt x="3860" y="1791"/>
                    </a:moveTo>
                    <a:cubicBezTo>
                      <a:pt x="3856" y="1789"/>
                      <a:pt x="3854" y="1792"/>
                      <a:pt x="3851" y="1794"/>
                    </a:cubicBezTo>
                    <a:cubicBezTo>
                      <a:pt x="3847" y="1796"/>
                      <a:pt x="3844" y="1786"/>
                      <a:pt x="3840" y="1790"/>
                    </a:cubicBezTo>
                    <a:cubicBezTo>
                      <a:pt x="3835" y="1793"/>
                      <a:pt x="3839" y="1795"/>
                      <a:pt x="3834" y="1799"/>
                    </a:cubicBezTo>
                    <a:cubicBezTo>
                      <a:pt x="3829" y="1804"/>
                      <a:pt x="3831" y="1805"/>
                      <a:pt x="3825" y="1815"/>
                    </a:cubicBezTo>
                    <a:cubicBezTo>
                      <a:pt x="3818" y="1825"/>
                      <a:pt x="3797" y="1830"/>
                      <a:pt x="3794" y="1836"/>
                    </a:cubicBezTo>
                    <a:cubicBezTo>
                      <a:pt x="3790" y="1841"/>
                      <a:pt x="3780" y="1845"/>
                      <a:pt x="3779" y="1849"/>
                    </a:cubicBezTo>
                    <a:cubicBezTo>
                      <a:pt x="3779" y="1853"/>
                      <a:pt x="3773" y="1856"/>
                      <a:pt x="3776" y="1861"/>
                    </a:cubicBezTo>
                    <a:cubicBezTo>
                      <a:pt x="3779" y="1866"/>
                      <a:pt x="3783" y="1863"/>
                      <a:pt x="3787" y="1866"/>
                    </a:cubicBezTo>
                    <a:cubicBezTo>
                      <a:pt x="3790" y="1869"/>
                      <a:pt x="3793" y="1866"/>
                      <a:pt x="3795" y="1869"/>
                    </a:cubicBezTo>
                    <a:cubicBezTo>
                      <a:pt x="3796" y="1872"/>
                      <a:pt x="3807" y="1872"/>
                      <a:pt x="3815" y="1864"/>
                    </a:cubicBezTo>
                    <a:cubicBezTo>
                      <a:pt x="3824" y="1857"/>
                      <a:pt x="3820" y="1853"/>
                      <a:pt x="3823" y="1851"/>
                    </a:cubicBezTo>
                    <a:cubicBezTo>
                      <a:pt x="3826" y="1849"/>
                      <a:pt x="3827" y="1843"/>
                      <a:pt x="3829" y="1840"/>
                    </a:cubicBezTo>
                    <a:cubicBezTo>
                      <a:pt x="3831" y="1836"/>
                      <a:pt x="3832" y="1832"/>
                      <a:pt x="3841" y="1832"/>
                    </a:cubicBezTo>
                    <a:cubicBezTo>
                      <a:pt x="3850" y="1832"/>
                      <a:pt x="3845" y="1830"/>
                      <a:pt x="3845" y="1826"/>
                    </a:cubicBezTo>
                    <a:cubicBezTo>
                      <a:pt x="3844" y="1822"/>
                      <a:pt x="3852" y="1821"/>
                      <a:pt x="3852" y="1815"/>
                    </a:cubicBezTo>
                    <a:cubicBezTo>
                      <a:pt x="3852" y="1810"/>
                      <a:pt x="3863" y="1805"/>
                      <a:pt x="3861" y="1801"/>
                    </a:cubicBezTo>
                    <a:cubicBezTo>
                      <a:pt x="3859" y="1796"/>
                      <a:pt x="3863" y="1794"/>
                      <a:pt x="3860" y="1791"/>
                    </a:cubicBezTo>
                    <a:close/>
                    <a:moveTo>
                      <a:pt x="3787" y="1878"/>
                    </a:moveTo>
                    <a:cubicBezTo>
                      <a:pt x="3789" y="1878"/>
                      <a:pt x="3795" y="1877"/>
                      <a:pt x="3792" y="1873"/>
                    </a:cubicBezTo>
                    <a:cubicBezTo>
                      <a:pt x="3788" y="1869"/>
                      <a:pt x="3783" y="1876"/>
                      <a:pt x="3787" y="1878"/>
                    </a:cubicBezTo>
                    <a:close/>
                    <a:moveTo>
                      <a:pt x="3900" y="1751"/>
                    </a:moveTo>
                    <a:cubicBezTo>
                      <a:pt x="3898" y="1755"/>
                      <a:pt x="3894" y="1750"/>
                      <a:pt x="3889" y="1750"/>
                    </a:cubicBezTo>
                    <a:cubicBezTo>
                      <a:pt x="3885" y="1750"/>
                      <a:pt x="3883" y="1747"/>
                      <a:pt x="3883" y="1743"/>
                    </a:cubicBezTo>
                    <a:cubicBezTo>
                      <a:pt x="3883" y="1740"/>
                      <a:pt x="3882" y="1734"/>
                      <a:pt x="3878" y="1734"/>
                    </a:cubicBezTo>
                    <a:cubicBezTo>
                      <a:pt x="3874" y="1735"/>
                      <a:pt x="3879" y="1739"/>
                      <a:pt x="3877" y="1741"/>
                    </a:cubicBezTo>
                    <a:cubicBezTo>
                      <a:pt x="3876" y="1743"/>
                      <a:pt x="3875" y="1738"/>
                      <a:pt x="3873" y="1738"/>
                    </a:cubicBezTo>
                    <a:cubicBezTo>
                      <a:pt x="3871" y="1738"/>
                      <a:pt x="3869" y="1736"/>
                      <a:pt x="3869" y="1731"/>
                    </a:cubicBezTo>
                    <a:cubicBezTo>
                      <a:pt x="3869" y="1726"/>
                      <a:pt x="3864" y="1726"/>
                      <a:pt x="3864" y="1720"/>
                    </a:cubicBezTo>
                    <a:cubicBezTo>
                      <a:pt x="3864" y="1715"/>
                      <a:pt x="3855" y="1710"/>
                      <a:pt x="3850" y="1710"/>
                    </a:cubicBezTo>
                    <a:cubicBezTo>
                      <a:pt x="3845" y="1710"/>
                      <a:pt x="3851" y="1719"/>
                      <a:pt x="3854" y="1722"/>
                    </a:cubicBezTo>
                    <a:cubicBezTo>
                      <a:pt x="3856" y="1725"/>
                      <a:pt x="3862" y="1728"/>
                      <a:pt x="3862" y="1730"/>
                    </a:cubicBezTo>
                    <a:cubicBezTo>
                      <a:pt x="3861" y="1732"/>
                      <a:pt x="3865" y="1738"/>
                      <a:pt x="3868" y="1739"/>
                    </a:cubicBezTo>
                    <a:cubicBezTo>
                      <a:pt x="3871" y="1740"/>
                      <a:pt x="3867" y="1749"/>
                      <a:pt x="3867" y="1756"/>
                    </a:cubicBezTo>
                    <a:cubicBezTo>
                      <a:pt x="3867" y="1763"/>
                      <a:pt x="3861" y="1762"/>
                      <a:pt x="3857" y="1766"/>
                    </a:cubicBezTo>
                    <a:cubicBezTo>
                      <a:pt x="3854" y="1771"/>
                      <a:pt x="3867" y="1775"/>
                      <a:pt x="3872" y="1780"/>
                    </a:cubicBezTo>
                    <a:cubicBezTo>
                      <a:pt x="3878" y="1784"/>
                      <a:pt x="3868" y="1795"/>
                      <a:pt x="3869" y="1798"/>
                    </a:cubicBezTo>
                    <a:cubicBezTo>
                      <a:pt x="3870" y="1799"/>
                      <a:pt x="3874" y="1801"/>
                      <a:pt x="3879" y="1799"/>
                    </a:cubicBezTo>
                    <a:cubicBezTo>
                      <a:pt x="3885" y="1798"/>
                      <a:pt x="3888" y="1785"/>
                      <a:pt x="3892" y="1782"/>
                    </a:cubicBezTo>
                    <a:cubicBezTo>
                      <a:pt x="3896" y="1778"/>
                      <a:pt x="3893" y="1773"/>
                      <a:pt x="3895" y="1770"/>
                    </a:cubicBezTo>
                    <a:cubicBezTo>
                      <a:pt x="3897" y="1767"/>
                      <a:pt x="3900" y="1767"/>
                      <a:pt x="3903" y="1767"/>
                    </a:cubicBezTo>
                    <a:cubicBezTo>
                      <a:pt x="3906" y="1767"/>
                      <a:pt x="3904" y="1761"/>
                      <a:pt x="3908" y="1761"/>
                    </a:cubicBezTo>
                    <a:cubicBezTo>
                      <a:pt x="3911" y="1761"/>
                      <a:pt x="3909" y="1756"/>
                      <a:pt x="3911" y="1751"/>
                    </a:cubicBezTo>
                    <a:cubicBezTo>
                      <a:pt x="3913" y="1745"/>
                      <a:pt x="3903" y="1747"/>
                      <a:pt x="3900" y="1751"/>
                    </a:cubicBezTo>
                    <a:close/>
                    <a:moveTo>
                      <a:pt x="3900" y="1506"/>
                    </a:moveTo>
                    <a:cubicBezTo>
                      <a:pt x="3904" y="1510"/>
                      <a:pt x="3912" y="1510"/>
                      <a:pt x="3913" y="1502"/>
                    </a:cubicBezTo>
                    <a:cubicBezTo>
                      <a:pt x="3913" y="1495"/>
                      <a:pt x="3896" y="1502"/>
                      <a:pt x="3900" y="1506"/>
                    </a:cubicBezTo>
                    <a:close/>
                    <a:moveTo>
                      <a:pt x="3915" y="1493"/>
                    </a:moveTo>
                    <a:cubicBezTo>
                      <a:pt x="3918" y="1494"/>
                      <a:pt x="3927" y="1491"/>
                      <a:pt x="3927" y="1486"/>
                    </a:cubicBezTo>
                    <a:cubicBezTo>
                      <a:pt x="3927" y="1482"/>
                      <a:pt x="3911" y="1491"/>
                      <a:pt x="3915" y="1493"/>
                    </a:cubicBezTo>
                    <a:close/>
                    <a:moveTo>
                      <a:pt x="398" y="613"/>
                    </a:moveTo>
                    <a:cubicBezTo>
                      <a:pt x="389" y="618"/>
                      <a:pt x="411" y="641"/>
                      <a:pt x="416" y="638"/>
                    </a:cubicBezTo>
                    <a:cubicBezTo>
                      <a:pt x="419" y="636"/>
                      <a:pt x="410" y="627"/>
                      <a:pt x="410" y="621"/>
                    </a:cubicBezTo>
                    <a:cubicBezTo>
                      <a:pt x="410" y="615"/>
                      <a:pt x="407" y="609"/>
                      <a:pt x="398" y="613"/>
                    </a:cubicBezTo>
                    <a:close/>
                    <a:moveTo>
                      <a:pt x="1498" y="1353"/>
                    </a:moveTo>
                    <a:cubicBezTo>
                      <a:pt x="1493" y="1353"/>
                      <a:pt x="1484" y="1352"/>
                      <a:pt x="1471" y="1338"/>
                    </a:cubicBezTo>
                    <a:cubicBezTo>
                      <a:pt x="1459" y="1325"/>
                      <a:pt x="1447" y="1326"/>
                      <a:pt x="1438" y="1328"/>
                    </a:cubicBezTo>
                    <a:cubicBezTo>
                      <a:pt x="1430" y="1330"/>
                      <a:pt x="1422" y="1324"/>
                      <a:pt x="1416" y="1323"/>
                    </a:cubicBezTo>
                    <a:cubicBezTo>
                      <a:pt x="1411" y="1322"/>
                      <a:pt x="1405" y="1329"/>
                      <a:pt x="1401" y="1330"/>
                    </a:cubicBezTo>
                    <a:cubicBezTo>
                      <a:pt x="1397" y="1332"/>
                      <a:pt x="1403" y="1324"/>
                      <a:pt x="1404" y="1319"/>
                    </a:cubicBezTo>
                    <a:cubicBezTo>
                      <a:pt x="1404" y="1315"/>
                      <a:pt x="1389" y="1308"/>
                      <a:pt x="1377" y="1303"/>
                    </a:cubicBezTo>
                    <a:cubicBezTo>
                      <a:pt x="1366" y="1299"/>
                      <a:pt x="1361" y="1301"/>
                      <a:pt x="1361" y="1308"/>
                    </a:cubicBezTo>
                    <a:cubicBezTo>
                      <a:pt x="1361" y="1316"/>
                      <a:pt x="1356" y="1306"/>
                      <a:pt x="1353" y="1314"/>
                    </a:cubicBezTo>
                    <a:cubicBezTo>
                      <a:pt x="1349" y="1322"/>
                      <a:pt x="1343" y="1317"/>
                      <a:pt x="1347" y="1314"/>
                    </a:cubicBezTo>
                    <a:cubicBezTo>
                      <a:pt x="1351" y="1312"/>
                      <a:pt x="1355" y="1306"/>
                      <a:pt x="1357" y="1301"/>
                    </a:cubicBezTo>
                    <a:cubicBezTo>
                      <a:pt x="1358" y="1296"/>
                      <a:pt x="1340" y="1293"/>
                      <a:pt x="1334" y="1295"/>
                    </a:cubicBezTo>
                    <a:cubicBezTo>
                      <a:pt x="1328" y="1298"/>
                      <a:pt x="1332" y="1307"/>
                      <a:pt x="1327" y="1304"/>
                    </a:cubicBezTo>
                    <a:cubicBezTo>
                      <a:pt x="1322" y="1301"/>
                      <a:pt x="1326" y="1294"/>
                      <a:pt x="1330" y="1295"/>
                    </a:cubicBezTo>
                    <a:cubicBezTo>
                      <a:pt x="1334" y="1295"/>
                      <a:pt x="1338" y="1287"/>
                      <a:pt x="1341" y="1281"/>
                    </a:cubicBezTo>
                    <a:cubicBezTo>
                      <a:pt x="1344" y="1275"/>
                      <a:pt x="1336" y="1274"/>
                      <a:pt x="1332" y="1269"/>
                    </a:cubicBezTo>
                    <a:cubicBezTo>
                      <a:pt x="1327" y="1264"/>
                      <a:pt x="1328" y="1249"/>
                      <a:pt x="1323" y="1247"/>
                    </a:cubicBezTo>
                    <a:cubicBezTo>
                      <a:pt x="1319" y="1245"/>
                      <a:pt x="1311" y="1233"/>
                      <a:pt x="1304" y="1232"/>
                    </a:cubicBezTo>
                    <a:cubicBezTo>
                      <a:pt x="1297" y="1230"/>
                      <a:pt x="1289" y="1225"/>
                      <a:pt x="1283" y="1226"/>
                    </a:cubicBezTo>
                    <a:cubicBezTo>
                      <a:pt x="1277" y="1227"/>
                      <a:pt x="1271" y="1230"/>
                      <a:pt x="1269" y="1226"/>
                    </a:cubicBezTo>
                    <a:cubicBezTo>
                      <a:pt x="1267" y="1223"/>
                      <a:pt x="1263" y="1224"/>
                      <a:pt x="1260" y="1226"/>
                    </a:cubicBezTo>
                    <a:cubicBezTo>
                      <a:pt x="1257" y="1229"/>
                      <a:pt x="1252" y="1217"/>
                      <a:pt x="1249" y="1217"/>
                    </a:cubicBezTo>
                    <a:cubicBezTo>
                      <a:pt x="1246" y="1217"/>
                      <a:pt x="1242" y="1215"/>
                      <a:pt x="1243" y="1210"/>
                    </a:cubicBezTo>
                    <a:cubicBezTo>
                      <a:pt x="1244" y="1206"/>
                      <a:pt x="1236" y="1206"/>
                      <a:pt x="1232" y="1201"/>
                    </a:cubicBezTo>
                    <a:cubicBezTo>
                      <a:pt x="1228" y="1196"/>
                      <a:pt x="1216" y="1196"/>
                      <a:pt x="1211" y="1197"/>
                    </a:cubicBezTo>
                    <a:cubicBezTo>
                      <a:pt x="1207" y="1197"/>
                      <a:pt x="1214" y="1192"/>
                      <a:pt x="1214" y="1187"/>
                    </a:cubicBezTo>
                    <a:cubicBezTo>
                      <a:pt x="1215" y="1183"/>
                      <a:pt x="1202" y="1182"/>
                      <a:pt x="1198" y="1181"/>
                    </a:cubicBezTo>
                    <a:cubicBezTo>
                      <a:pt x="1193" y="1180"/>
                      <a:pt x="1194" y="1175"/>
                      <a:pt x="1199" y="1175"/>
                    </a:cubicBezTo>
                    <a:cubicBezTo>
                      <a:pt x="1204" y="1175"/>
                      <a:pt x="1196" y="1171"/>
                      <a:pt x="1190" y="1172"/>
                    </a:cubicBezTo>
                    <a:cubicBezTo>
                      <a:pt x="1183" y="1173"/>
                      <a:pt x="1173" y="1177"/>
                      <a:pt x="1168" y="1180"/>
                    </a:cubicBezTo>
                    <a:cubicBezTo>
                      <a:pt x="1162" y="1183"/>
                      <a:pt x="1153" y="1171"/>
                      <a:pt x="1147" y="1174"/>
                    </a:cubicBezTo>
                    <a:cubicBezTo>
                      <a:pt x="1140" y="1176"/>
                      <a:pt x="1132" y="1176"/>
                      <a:pt x="1132" y="1171"/>
                    </a:cubicBezTo>
                    <a:cubicBezTo>
                      <a:pt x="1132" y="1166"/>
                      <a:pt x="1129" y="1162"/>
                      <a:pt x="1123" y="1162"/>
                    </a:cubicBezTo>
                    <a:cubicBezTo>
                      <a:pt x="1117" y="1163"/>
                      <a:pt x="1118" y="1156"/>
                      <a:pt x="1114" y="1156"/>
                    </a:cubicBezTo>
                    <a:cubicBezTo>
                      <a:pt x="1109" y="1156"/>
                      <a:pt x="1114" y="1162"/>
                      <a:pt x="1110" y="1163"/>
                    </a:cubicBezTo>
                    <a:cubicBezTo>
                      <a:pt x="1107" y="1165"/>
                      <a:pt x="1096" y="1168"/>
                      <a:pt x="1095" y="1172"/>
                    </a:cubicBezTo>
                    <a:cubicBezTo>
                      <a:pt x="1094" y="1177"/>
                      <a:pt x="1101" y="1184"/>
                      <a:pt x="1099" y="1189"/>
                    </a:cubicBezTo>
                    <a:cubicBezTo>
                      <a:pt x="1097" y="1193"/>
                      <a:pt x="1089" y="1189"/>
                      <a:pt x="1087" y="1185"/>
                    </a:cubicBezTo>
                    <a:cubicBezTo>
                      <a:pt x="1085" y="1180"/>
                      <a:pt x="1093" y="1173"/>
                      <a:pt x="1092" y="1170"/>
                    </a:cubicBezTo>
                    <a:cubicBezTo>
                      <a:pt x="1090" y="1167"/>
                      <a:pt x="1088" y="1161"/>
                      <a:pt x="1093" y="1160"/>
                    </a:cubicBezTo>
                    <a:cubicBezTo>
                      <a:pt x="1098" y="1159"/>
                      <a:pt x="1101" y="1156"/>
                      <a:pt x="1096" y="1153"/>
                    </a:cubicBezTo>
                    <a:cubicBezTo>
                      <a:pt x="1091" y="1150"/>
                      <a:pt x="1088" y="1158"/>
                      <a:pt x="1083" y="1159"/>
                    </a:cubicBezTo>
                    <a:cubicBezTo>
                      <a:pt x="1078" y="1160"/>
                      <a:pt x="1077" y="1163"/>
                      <a:pt x="1073" y="1165"/>
                    </a:cubicBezTo>
                    <a:cubicBezTo>
                      <a:pt x="1070" y="1166"/>
                      <a:pt x="1063" y="1165"/>
                      <a:pt x="1063" y="1168"/>
                    </a:cubicBezTo>
                    <a:cubicBezTo>
                      <a:pt x="1063" y="1171"/>
                      <a:pt x="1061" y="1168"/>
                      <a:pt x="1058" y="1167"/>
                    </a:cubicBezTo>
                    <a:cubicBezTo>
                      <a:pt x="1055" y="1166"/>
                      <a:pt x="1047" y="1173"/>
                      <a:pt x="1047" y="1177"/>
                    </a:cubicBezTo>
                    <a:cubicBezTo>
                      <a:pt x="1048" y="1181"/>
                      <a:pt x="1049" y="1184"/>
                      <a:pt x="1043" y="1188"/>
                    </a:cubicBezTo>
                    <a:cubicBezTo>
                      <a:pt x="1038" y="1191"/>
                      <a:pt x="1035" y="1198"/>
                      <a:pt x="1032" y="1201"/>
                    </a:cubicBezTo>
                    <a:cubicBezTo>
                      <a:pt x="1030" y="1204"/>
                      <a:pt x="1027" y="1198"/>
                      <a:pt x="1023" y="1192"/>
                    </a:cubicBezTo>
                    <a:cubicBezTo>
                      <a:pt x="1019" y="1186"/>
                      <a:pt x="1011" y="1187"/>
                      <a:pt x="1007" y="1185"/>
                    </a:cubicBezTo>
                    <a:cubicBezTo>
                      <a:pt x="1002" y="1183"/>
                      <a:pt x="997" y="1186"/>
                      <a:pt x="991" y="1191"/>
                    </a:cubicBezTo>
                    <a:cubicBezTo>
                      <a:pt x="985" y="1196"/>
                      <a:pt x="978" y="1193"/>
                      <a:pt x="973" y="1190"/>
                    </a:cubicBezTo>
                    <a:cubicBezTo>
                      <a:pt x="968" y="1188"/>
                      <a:pt x="956" y="1172"/>
                      <a:pt x="954" y="1169"/>
                    </a:cubicBezTo>
                    <a:cubicBezTo>
                      <a:pt x="953" y="1166"/>
                      <a:pt x="956" y="1159"/>
                      <a:pt x="957" y="1154"/>
                    </a:cubicBezTo>
                    <a:cubicBezTo>
                      <a:pt x="959" y="1150"/>
                      <a:pt x="956" y="1138"/>
                      <a:pt x="959" y="1135"/>
                    </a:cubicBezTo>
                    <a:cubicBezTo>
                      <a:pt x="961" y="1132"/>
                      <a:pt x="960" y="1130"/>
                      <a:pt x="961" y="1123"/>
                    </a:cubicBezTo>
                    <a:cubicBezTo>
                      <a:pt x="962" y="1116"/>
                      <a:pt x="954" y="1119"/>
                      <a:pt x="949" y="1113"/>
                    </a:cubicBezTo>
                    <a:cubicBezTo>
                      <a:pt x="943" y="1108"/>
                      <a:pt x="931" y="1110"/>
                      <a:pt x="925" y="1113"/>
                    </a:cubicBezTo>
                    <a:cubicBezTo>
                      <a:pt x="918" y="1115"/>
                      <a:pt x="911" y="1110"/>
                      <a:pt x="904" y="1114"/>
                    </a:cubicBezTo>
                    <a:cubicBezTo>
                      <a:pt x="897" y="1118"/>
                      <a:pt x="898" y="1109"/>
                      <a:pt x="902" y="1106"/>
                    </a:cubicBezTo>
                    <a:cubicBezTo>
                      <a:pt x="907" y="1102"/>
                      <a:pt x="900" y="1088"/>
                      <a:pt x="905" y="1087"/>
                    </a:cubicBezTo>
                    <a:cubicBezTo>
                      <a:pt x="911" y="1086"/>
                      <a:pt x="912" y="1077"/>
                      <a:pt x="913" y="1070"/>
                    </a:cubicBezTo>
                    <a:cubicBezTo>
                      <a:pt x="914" y="1064"/>
                      <a:pt x="911" y="1061"/>
                      <a:pt x="915" y="1058"/>
                    </a:cubicBezTo>
                    <a:cubicBezTo>
                      <a:pt x="918" y="1054"/>
                      <a:pt x="922" y="1054"/>
                      <a:pt x="921" y="1048"/>
                    </a:cubicBezTo>
                    <a:cubicBezTo>
                      <a:pt x="920" y="1043"/>
                      <a:pt x="915" y="1048"/>
                      <a:pt x="911" y="1046"/>
                    </a:cubicBezTo>
                    <a:cubicBezTo>
                      <a:pt x="907" y="1043"/>
                      <a:pt x="904" y="1045"/>
                      <a:pt x="894" y="1047"/>
                    </a:cubicBezTo>
                    <a:cubicBezTo>
                      <a:pt x="883" y="1048"/>
                      <a:pt x="879" y="1052"/>
                      <a:pt x="879" y="1060"/>
                    </a:cubicBezTo>
                    <a:cubicBezTo>
                      <a:pt x="880" y="1067"/>
                      <a:pt x="876" y="1064"/>
                      <a:pt x="876" y="1070"/>
                    </a:cubicBezTo>
                    <a:cubicBezTo>
                      <a:pt x="876" y="1076"/>
                      <a:pt x="868" y="1076"/>
                      <a:pt x="868" y="1080"/>
                    </a:cubicBezTo>
                    <a:cubicBezTo>
                      <a:pt x="869" y="1084"/>
                      <a:pt x="862" y="1080"/>
                      <a:pt x="860" y="1079"/>
                    </a:cubicBezTo>
                    <a:cubicBezTo>
                      <a:pt x="858" y="1078"/>
                      <a:pt x="836" y="1084"/>
                      <a:pt x="833" y="1085"/>
                    </a:cubicBezTo>
                    <a:cubicBezTo>
                      <a:pt x="830" y="1085"/>
                      <a:pt x="825" y="1078"/>
                      <a:pt x="821" y="1079"/>
                    </a:cubicBezTo>
                    <a:cubicBezTo>
                      <a:pt x="816" y="1079"/>
                      <a:pt x="815" y="1072"/>
                      <a:pt x="814" y="1067"/>
                    </a:cubicBezTo>
                    <a:cubicBezTo>
                      <a:pt x="814" y="1062"/>
                      <a:pt x="806" y="1057"/>
                      <a:pt x="802" y="1052"/>
                    </a:cubicBezTo>
                    <a:cubicBezTo>
                      <a:pt x="799" y="1048"/>
                      <a:pt x="798" y="1037"/>
                      <a:pt x="798" y="1030"/>
                    </a:cubicBezTo>
                    <a:cubicBezTo>
                      <a:pt x="798" y="1024"/>
                      <a:pt x="797" y="1012"/>
                      <a:pt x="802" y="999"/>
                    </a:cubicBezTo>
                    <a:cubicBezTo>
                      <a:pt x="806" y="986"/>
                      <a:pt x="793" y="984"/>
                      <a:pt x="799" y="980"/>
                    </a:cubicBezTo>
                    <a:cubicBezTo>
                      <a:pt x="806" y="975"/>
                      <a:pt x="799" y="971"/>
                      <a:pt x="802" y="969"/>
                    </a:cubicBezTo>
                    <a:cubicBezTo>
                      <a:pt x="805" y="967"/>
                      <a:pt x="810" y="965"/>
                      <a:pt x="810" y="962"/>
                    </a:cubicBezTo>
                    <a:cubicBezTo>
                      <a:pt x="810" y="959"/>
                      <a:pt x="813" y="959"/>
                      <a:pt x="817" y="959"/>
                    </a:cubicBezTo>
                    <a:cubicBezTo>
                      <a:pt x="821" y="960"/>
                      <a:pt x="829" y="953"/>
                      <a:pt x="828" y="950"/>
                    </a:cubicBezTo>
                    <a:cubicBezTo>
                      <a:pt x="828" y="947"/>
                      <a:pt x="829" y="947"/>
                      <a:pt x="834" y="948"/>
                    </a:cubicBezTo>
                    <a:cubicBezTo>
                      <a:pt x="838" y="949"/>
                      <a:pt x="838" y="942"/>
                      <a:pt x="841" y="943"/>
                    </a:cubicBezTo>
                    <a:cubicBezTo>
                      <a:pt x="844" y="944"/>
                      <a:pt x="846" y="946"/>
                      <a:pt x="846" y="944"/>
                    </a:cubicBezTo>
                    <a:cubicBezTo>
                      <a:pt x="847" y="942"/>
                      <a:pt x="850" y="942"/>
                      <a:pt x="852" y="945"/>
                    </a:cubicBezTo>
                    <a:cubicBezTo>
                      <a:pt x="854" y="948"/>
                      <a:pt x="861" y="949"/>
                      <a:pt x="861" y="945"/>
                    </a:cubicBezTo>
                    <a:cubicBezTo>
                      <a:pt x="862" y="942"/>
                      <a:pt x="865" y="945"/>
                      <a:pt x="869" y="949"/>
                    </a:cubicBezTo>
                    <a:cubicBezTo>
                      <a:pt x="872" y="952"/>
                      <a:pt x="873" y="951"/>
                      <a:pt x="878" y="952"/>
                    </a:cubicBezTo>
                    <a:cubicBezTo>
                      <a:pt x="883" y="952"/>
                      <a:pt x="883" y="951"/>
                      <a:pt x="883" y="948"/>
                    </a:cubicBezTo>
                    <a:cubicBezTo>
                      <a:pt x="883" y="945"/>
                      <a:pt x="888" y="954"/>
                      <a:pt x="893" y="955"/>
                    </a:cubicBezTo>
                    <a:cubicBezTo>
                      <a:pt x="898" y="955"/>
                      <a:pt x="894" y="952"/>
                      <a:pt x="891" y="949"/>
                    </a:cubicBezTo>
                    <a:cubicBezTo>
                      <a:pt x="887" y="946"/>
                      <a:pt x="891" y="945"/>
                      <a:pt x="888" y="943"/>
                    </a:cubicBezTo>
                    <a:cubicBezTo>
                      <a:pt x="885" y="940"/>
                      <a:pt x="892" y="937"/>
                      <a:pt x="898" y="938"/>
                    </a:cubicBezTo>
                    <a:cubicBezTo>
                      <a:pt x="904" y="938"/>
                      <a:pt x="904" y="939"/>
                      <a:pt x="906" y="936"/>
                    </a:cubicBezTo>
                    <a:cubicBezTo>
                      <a:pt x="908" y="932"/>
                      <a:pt x="911" y="936"/>
                      <a:pt x="911" y="939"/>
                    </a:cubicBezTo>
                    <a:cubicBezTo>
                      <a:pt x="911" y="942"/>
                      <a:pt x="920" y="937"/>
                      <a:pt x="926" y="937"/>
                    </a:cubicBezTo>
                    <a:cubicBezTo>
                      <a:pt x="931" y="937"/>
                      <a:pt x="936" y="942"/>
                      <a:pt x="936" y="945"/>
                    </a:cubicBezTo>
                    <a:cubicBezTo>
                      <a:pt x="937" y="948"/>
                      <a:pt x="940" y="949"/>
                      <a:pt x="944" y="946"/>
                    </a:cubicBezTo>
                    <a:cubicBezTo>
                      <a:pt x="948" y="943"/>
                      <a:pt x="951" y="939"/>
                      <a:pt x="954" y="942"/>
                    </a:cubicBezTo>
                    <a:cubicBezTo>
                      <a:pt x="958" y="946"/>
                      <a:pt x="961" y="951"/>
                      <a:pt x="966" y="955"/>
                    </a:cubicBezTo>
                    <a:cubicBezTo>
                      <a:pt x="970" y="959"/>
                      <a:pt x="964" y="964"/>
                      <a:pt x="966" y="968"/>
                    </a:cubicBezTo>
                    <a:cubicBezTo>
                      <a:pt x="968" y="971"/>
                      <a:pt x="966" y="975"/>
                      <a:pt x="971" y="979"/>
                    </a:cubicBezTo>
                    <a:cubicBezTo>
                      <a:pt x="976" y="982"/>
                      <a:pt x="971" y="990"/>
                      <a:pt x="975" y="991"/>
                    </a:cubicBezTo>
                    <a:cubicBezTo>
                      <a:pt x="979" y="992"/>
                      <a:pt x="982" y="998"/>
                      <a:pt x="983" y="1000"/>
                    </a:cubicBezTo>
                    <a:cubicBezTo>
                      <a:pt x="983" y="1003"/>
                      <a:pt x="991" y="1006"/>
                      <a:pt x="991" y="1002"/>
                    </a:cubicBezTo>
                    <a:cubicBezTo>
                      <a:pt x="992" y="998"/>
                      <a:pt x="996" y="993"/>
                      <a:pt x="996" y="989"/>
                    </a:cubicBezTo>
                    <a:cubicBezTo>
                      <a:pt x="997" y="985"/>
                      <a:pt x="993" y="970"/>
                      <a:pt x="990" y="966"/>
                    </a:cubicBezTo>
                    <a:cubicBezTo>
                      <a:pt x="987" y="961"/>
                      <a:pt x="991" y="960"/>
                      <a:pt x="987" y="955"/>
                    </a:cubicBezTo>
                    <a:cubicBezTo>
                      <a:pt x="983" y="950"/>
                      <a:pt x="980" y="941"/>
                      <a:pt x="981" y="933"/>
                    </a:cubicBezTo>
                    <a:cubicBezTo>
                      <a:pt x="981" y="926"/>
                      <a:pt x="990" y="913"/>
                      <a:pt x="994" y="910"/>
                    </a:cubicBezTo>
                    <a:cubicBezTo>
                      <a:pt x="998" y="906"/>
                      <a:pt x="1003" y="908"/>
                      <a:pt x="1004" y="904"/>
                    </a:cubicBezTo>
                    <a:cubicBezTo>
                      <a:pt x="1005" y="900"/>
                      <a:pt x="1010" y="895"/>
                      <a:pt x="1013" y="895"/>
                    </a:cubicBezTo>
                    <a:cubicBezTo>
                      <a:pt x="1016" y="895"/>
                      <a:pt x="1019" y="896"/>
                      <a:pt x="1020" y="892"/>
                    </a:cubicBezTo>
                    <a:cubicBezTo>
                      <a:pt x="1020" y="889"/>
                      <a:pt x="1025" y="885"/>
                      <a:pt x="1032" y="884"/>
                    </a:cubicBezTo>
                    <a:cubicBezTo>
                      <a:pt x="1038" y="883"/>
                      <a:pt x="1035" y="880"/>
                      <a:pt x="1033" y="877"/>
                    </a:cubicBezTo>
                    <a:cubicBezTo>
                      <a:pt x="1031" y="874"/>
                      <a:pt x="1034" y="871"/>
                      <a:pt x="1036" y="873"/>
                    </a:cubicBezTo>
                    <a:cubicBezTo>
                      <a:pt x="1037" y="875"/>
                      <a:pt x="1041" y="875"/>
                      <a:pt x="1043" y="873"/>
                    </a:cubicBezTo>
                    <a:cubicBezTo>
                      <a:pt x="1046" y="871"/>
                      <a:pt x="1052" y="867"/>
                      <a:pt x="1046" y="866"/>
                    </a:cubicBezTo>
                    <a:cubicBezTo>
                      <a:pt x="1041" y="866"/>
                      <a:pt x="1039" y="864"/>
                      <a:pt x="1043" y="863"/>
                    </a:cubicBezTo>
                    <a:cubicBezTo>
                      <a:pt x="1046" y="861"/>
                      <a:pt x="1043" y="855"/>
                      <a:pt x="1039" y="855"/>
                    </a:cubicBezTo>
                    <a:cubicBezTo>
                      <a:pt x="1034" y="854"/>
                      <a:pt x="1036" y="852"/>
                      <a:pt x="1038" y="849"/>
                    </a:cubicBezTo>
                    <a:cubicBezTo>
                      <a:pt x="1041" y="847"/>
                      <a:pt x="1034" y="842"/>
                      <a:pt x="1031" y="840"/>
                    </a:cubicBezTo>
                    <a:cubicBezTo>
                      <a:pt x="1028" y="838"/>
                      <a:pt x="1033" y="836"/>
                      <a:pt x="1036" y="836"/>
                    </a:cubicBezTo>
                    <a:cubicBezTo>
                      <a:pt x="1038" y="835"/>
                      <a:pt x="1036" y="824"/>
                      <a:pt x="1037" y="821"/>
                    </a:cubicBezTo>
                    <a:cubicBezTo>
                      <a:pt x="1039" y="818"/>
                      <a:pt x="1043" y="818"/>
                      <a:pt x="1041" y="821"/>
                    </a:cubicBezTo>
                    <a:cubicBezTo>
                      <a:pt x="1039" y="824"/>
                      <a:pt x="1037" y="828"/>
                      <a:pt x="1040" y="832"/>
                    </a:cubicBezTo>
                    <a:cubicBezTo>
                      <a:pt x="1043" y="836"/>
                      <a:pt x="1044" y="840"/>
                      <a:pt x="1043" y="846"/>
                    </a:cubicBezTo>
                    <a:cubicBezTo>
                      <a:pt x="1042" y="851"/>
                      <a:pt x="1044" y="850"/>
                      <a:pt x="1048" y="842"/>
                    </a:cubicBezTo>
                    <a:cubicBezTo>
                      <a:pt x="1052" y="835"/>
                      <a:pt x="1052" y="828"/>
                      <a:pt x="1050" y="828"/>
                    </a:cubicBezTo>
                    <a:cubicBezTo>
                      <a:pt x="1047" y="827"/>
                      <a:pt x="1048" y="819"/>
                      <a:pt x="1050" y="823"/>
                    </a:cubicBezTo>
                    <a:cubicBezTo>
                      <a:pt x="1053" y="826"/>
                      <a:pt x="1054" y="827"/>
                      <a:pt x="1058" y="822"/>
                    </a:cubicBezTo>
                    <a:cubicBezTo>
                      <a:pt x="1063" y="818"/>
                      <a:pt x="1067" y="810"/>
                      <a:pt x="1064" y="808"/>
                    </a:cubicBezTo>
                    <a:cubicBezTo>
                      <a:pt x="1062" y="807"/>
                      <a:pt x="1066" y="805"/>
                      <a:pt x="1071" y="805"/>
                    </a:cubicBezTo>
                    <a:cubicBezTo>
                      <a:pt x="1076" y="805"/>
                      <a:pt x="1086" y="802"/>
                      <a:pt x="1087" y="801"/>
                    </a:cubicBezTo>
                    <a:cubicBezTo>
                      <a:pt x="1090" y="796"/>
                      <a:pt x="1070" y="803"/>
                      <a:pt x="1070" y="800"/>
                    </a:cubicBezTo>
                    <a:cubicBezTo>
                      <a:pt x="1070" y="797"/>
                      <a:pt x="1082" y="795"/>
                      <a:pt x="1088" y="794"/>
                    </a:cubicBezTo>
                    <a:cubicBezTo>
                      <a:pt x="1094" y="794"/>
                      <a:pt x="1091" y="786"/>
                      <a:pt x="1094" y="790"/>
                    </a:cubicBezTo>
                    <a:cubicBezTo>
                      <a:pt x="1096" y="793"/>
                      <a:pt x="1100" y="792"/>
                      <a:pt x="1103" y="790"/>
                    </a:cubicBezTo>
                    <a:cubicBezTo>
                      <a:pt x="1106" y="788"/>
                      <a:pt x="1104" y="783"/>
                      <a:pt x="1100" y="782"/>
                    </a:cubicBezTo>
                    <a:cubicBezTo>
                      <a:pt x="1096" y="781"/>
                      <a:pt x="1103" y="778"/>
                      <a:pt x="1102" y="776"/>
                    </a:cubicBezTo>
                    <a:cubicBezTo>
                      <a:pt x="1100" y="774"/>
                      <a:pt x="1104" y="765"/>
                      <a:pt x="1109" y="764"/>
                    </a:cubicBezTo>
                    <a:cubicBezTo>
                      <a:pt x="1114" y="763"/>
                      <a:pt x="1111" y="760"/>
                      <a:pt x="1115" y="760"/>
                    </a:cubicBezTo>
                    <a:cubicBezTo>
                      <a:pt x="1119" y="760"/>
                      <a:pt x="1120" y="755"/>
                      <a:pt x="1124" y="751"/>
                    </a:cubicBezTo>
                    <a:cubicBezTo>
                      <a:pt x="1127" y="748"/>
                      <a:pt x="1132" y="757"/>
                      <a:pt x="1138" y="752"/>
                    </a:cubicBezTo>
                    <a:cubicBezTo>
                      <a:pt x="1143" y="747"/>
                      <a:pt x="1153" y="740"/>
                      <a:pt x="1158" y="741"/>
                    </a:cubicBezTo>
                    <a:cubicBezTo>
                      <a:pt x="1162" y="741"/>
                      <a:pt x="1169" y="735"/>
                      <a:pt x="1171" y="731"/>
                    </a:cubicBezTo>
                    <a:cubicBezTo>
                      <a:pt x="1173" y="727"/>
                      <a:pt x="1176" y="735"/>
                      <a:pt x="1172" y="736"/>
                    </a:cubicBezTo>
                    <a:cubicBezTo>
                      <a:pt x="1168" y="737"/>
                      <a:pt x="1175" y="740"/>
                      <a:pt x="1182" y="740"/>
                    </a:cubicBezTo>
                    <a:cubicBezTo>
                      <a:pt x="1189" y="740"/>
                      <a:pt x="1179" y="742"/>
                      <a:pt x="1174" y="742"/>
                    </a:cubicBezTo>
                    <a:cubicBezTo>
                      <a:pt x="1168" y="742"/>
                      <a:pt x="1166" y="743"/>
                      <a:pt x="1159" y="750"/>
                    </a:cubicBezTo>
                    <a:cubicBezTo>
                      <a:pt x="1152" y="757"/>
                      <a:pt x="1154" y="759"/>
                      <a:pt x="1158" y="762"/>
                    </a:cubicBezTo>
                    <a:cubicBezTo>
                      <a:pt x="1162" y="766"/>
                      <a:pt x="1167" y="764"/>
                      <a:pt x="1173" y="759"/>
                    </a:cubicBezTo>
                    <a:cubicBezTo>
                      <a:pt x="1178" y="755"/>
                      <a:pt x="1178" y="750"/>
                      <a:pt x="1183" y="750"/>
                    </a:cubicBezTo>
                    <a:cubicBezTo>
                      <a:pt x="1189" y="750"/>
                      <a:pt x="1203" y="745"/>
                      <a:pt x="1209" y="743"/>
                    </a:cubicBezTo>
                    <a:cubicBezTo>
                      <a:pt x="1216" y="741"/>
                      <a:pt x="1212" y="740"/>
                      <a:pt x="1212" y="737"/>
                    </a:cubicBezTo>
                    <a:cubicBezTo>
                      <a:pt x="1212" y="735"/>
                      <a:pt x="1223" y="735"/>
                      <a:pt x="1227" y="732"/>
                    </a:cubicBezTo>
                    <a:cubicBezTo>
                      <a:pt x="1231" y="729"/>
                      <a:pt x="1226" y="727"/>
                      <a:pt x="1222" y="727"/>
                    </a:cubicBezTo>
                    <a:cubicBezTo>
                      <a:pt x="1219" y="728"/>
                      <a:pt x="1222" y="722"/>
                      <a:pt x="1222" y="720"/>
                    </a:cubicBezTo>
                    <a:cubicBezTo>
                      <a:pt x="1223" y="717"/>
                      <a:pt x="1215" y="721"/>
                      <a:pt x="1214" y="724"/>
                    </a:cubicBezTo>
                    <a:cubicBezTo>
                      <a:pt x="1214" y="727"/>
                      <a:pt x="1209" y="729"/>
                      <a:pt x="1209" y="731"/>
                    </a:cubicBezTo>
                    <a:cubicBezTo>
                      <a:pt x="1209" y="736"/>
                      <a:pt x="1208" y="733"/>
                      <a:pt x="1204" y="735"/>
                    </a:cubicBezTo>
                    <a:cubicBezTo>
                      <a:pt x="1200" y="737"/>
                      <a:pt x="1184" y="735"/>
                      <a:pt x="1184" y="732"/>
                    </a:cubicBezTo>
                    <a:cubicBezTo>
                      <a:pt x="1183" y="728"/>
                      <a:pt x="1172" y="727"/>
                      <a:pt x="1172" y="722"/>
                    </a:cubicBezTo>
                    <a:cubicBezTo>
                      <a:pt x="1171" y="717"/>
                      <a:pt x="1166" y="716"/>
                      <a:pt x="1170" y="710"/>
                    </a:cubicBezTo>
                    <a:cubicBezTo>
                      <a:pt x="1175" y="705"/>
                      <a:pt x="1169" y="703"/>
                      <a:pt x="1165" y="707"/>
                    </a:cubicBezTo>
                    <a:cubicBezTo>
                      <a:pt x="1161" y="711"/>
                      <a:pt x="1158" y="704"/>
                      <a:pt x="1164" y="702"/>
                    </a:cubicBezTo>
                    <a:cubicBezTo>
                      <a:pt x="1170" y="700"/>
                      <a:pt x="1181" y="698"/>
                      <a:pt x="1175" y="688"/>
                    </a:cubicBezTo>
                    <a:cubicBezTo>
                      <a:pt x="1170" y="678"/>
                      <a:pt x="1135" y="691"/>
                      <a:pt x="1126" y="696"/>
                    </a:cubicBezTo>
                    <a:cubicBezTo>
                      <a:pt x="1118" y="701"/>
                      <a:pt x="1107" y="717"/>
                      <a:pt x="1102" y="717"/>
                    </a:cubicBezTo>
                    <a:cubicBezTo>
                      <a:pt x="1097" y="717"/>
                      <a:pt x="1110" y="708"/>
                      <a:pt x="1112" y="705"/>
                    </a:cubicBezTo>
                    <a:cubicBezTo>
                      <a:pt x="1114" y="702"/>
                      <a:pt x="1112" y="698"/>
                      <a:pt x="1114" y="700"/>
                    </a:cubicBezTo>
                    <a:cubicBezTo>
                      <a:pt x="1117" y="701"/>
                      <a:pt x="1125" y="689"/>
                      <a:pt x="1130" y="685"/>
                    </a:cubicBezTo>
                    <a:cubicBezTo>
                      <a:pt x="1135" y="681"/>
                      <a:pt x="1141" y="685"/>
                      <a:pt x="1142" y="681"/>
                    </a:cubicBezTo>
                    <a:cubicBezTo>
                      <a:pt x="1143" y="678"/>
                      <a:pt x="1145" y="676"/>
                      <a:pt x="1150" y="671"/>
                    </a:cubicBezTo>
                    <a:cubicBezTo>
                      <a:pt x="1155" y="667"/>
                      <a:pt x="1215" y="668"/>
                      <a:pt x="1221" y="668"/>
                    </a:cubicBezTo>
                    <a:cubicBezTo>
                      <a:pt x="1226" y="668"/>
                      <a:pt x="1238" y="660"/>
                      <a:pt x="1241" y="655"/>
                    </a:cubicBezTo>
                    <a:cubicBezTo>
                      <a:pt x="1244" y="650"/>
                      <a:pt x="1248" y="650"/>
                      <a:pt x="1256" y="651"/>
                    </a:cubicBezTo>
                    <a:cubicBezTo>
                      <a:pt x="1264" y="651"/>
                      <a:pt x="1268" y="644"/>
                      <a:pt x="1272" y="641"/>
                    </a:cubicBezTo>
                    <a:cubicBezTo>
                      <a:pt x="1276" y="639"/>
                      <a:pt x="1275" y="637"/>
                      <a:pt x="1271" y="637"/>
                    </a:cubicBezTo>
                    <a:cubicBezTo>
                      <a:pt x="1268" y="636"/>
                      <a:pt x="1264" y="634"/>
                      <a:pt x="1268" y="633"/>
                    </a:cubicBezTo>
                    <a:cubicBezTo>
                      <a:pt x="1271" y="633"/>
                      <a:pt x="1273" y="631"/>
                      <a:pt x="1275" y="627"/>
                    </a:cubicBezTo>
                    <a:cubicBezTo>
                      <a:pt x="1276" y="622"/>
                      <a:pt x="1273" y="624"/>
                      <a:pt x="1269" y="618"/>
                    </a:cubicBezTo>
                    <a:cubicBezTo>
                      <a:pt x="1264" y="612"/>
                      <a:pt x="1261" y="620"/>
                      <a:pt x="1257" y="619"/>
                    </a:cubicBezTo>
                    <a:cubicBezTo>
                      <a:pt x="1252" y="619"/>
                      <a:pt x="1260" y="613"/>
                      <a:pt x="1256" y="610"/>
                    </a:cubicBezTo>
                    <a:cubicBezTo>
                      <a:pt x="1252" y="608"/>
                      <a:pt x="1244" y="610"/>
                      <a:pt x="1238" y="615"/>
                    </a:cubicBezTo>
                    <a:cubicBezTo>
                      <a:pt x="1232" y="620"/>
                      <a:pt x="1233" y="614"/>
                      <a:pt x="1228" y="619"/>
                    </a:cubicBezTo>
                    <a:cubicBezTo>
                      <a:pt x="1222" y="624"/>
                      <a:pt x="1222" y="617"/>
                      <a:pt x="1225" y="615"/>
                    </a:cubicBezTo>
                    <a:cubicBezTo>
                      <a:pt x="1227" y="613"/>
                      <a:pt x="1229" y="615"/>
                      <a:pt x="1231" y="612"/>
                    </a:cubicBezTo>
                    <a:cubicBezTo>
                      <a:pt x="1234" y="609"/>
                      <a:pt x="1236" y="612"/>
                      <a:pt x="1242" y="608"/>
                    </a:cubicBezTo>
                    <a:cubicBezTo>
                      <a:pt x="1247" y="605"/>
                      <a:pt x="1252" y="606"/>
                      <a:pt x="1254" y="604"/>
                    </a:cubicBezTo>
                    <a:cubicBezTo>
                      <a:pt x="1256" y="601"/>
                      <a:pt x="1251" y="597"/>
                      <a:pt x="1246" y="598"/>
                    </a:cubicBezTo>
                    <a:cubicBezTo>
                      <a:pt x="1240" y="600"/>
                      <a:pt x="1237" y="591"/>
                      <a:pt x="1233" y="593"/>
                    </a:cubicBezTo>
                    <a:cubicBezTo>
                      <a:pt x="1230" y="596"/>
                      <a:pt x="1230" y="590"/>
                      <a:pt x="1226" y="592"/>
                    </a:cubicBezTo>
                    <a:cubicBezTo>
                      <a:pt x="1222" y="595"/>
                      <a:pt x="1220" y="591"/>
                      <a:pt x="1218" y="587"/>
                    </a:cubicBezTo>
                    <a:cubicBezTo>
                      <a:pt x="1217" y="582"/>
                      <a:pt x="1206" y="574"/>
                      <a:pt x="1199" y="572"/>
                    </a:cubicBezTo>
                    <a:cubicBezTo>
                      <a:pt x="1193" y="570"/>
                      <a:pt x="1197" y="567"/>
                      <a:pt x="1201" y="569"/>
                    </a:cubicBezTo>
                    <a:cubicBezTo>
                      <a:pt x="1204" y="572"/>
                      <a:pt x="1208" y="567"/>
                      <a:pt x="1210" y="564"/>
                    </a:cubicBezTo>
                    <a:cubicBezTo>
                      <a:pt x="1211" y="562"/>
                      <a:pt x="1207" y="559"/>
                      <a:pt x="1205" y="559"/>
                    </a:cubicBezTo>
                    <a:cubicBezTo>
                      <a:pt x="1203" y="559"/>
                      <a:pt x="1203" y="556"/>
                      <a:pt x="1204" y="553"/>
                    </a:cubicBezTo>
                    <a:cubicBezTo>
                      <a:pt x="1204" y="551"/>
                      <a:pt x="1197" y="547"/>
                      <a:pt x="1196" y="545"/>
                    </a:cubicBezTo>
                    <a:cubicBezTo>
                      <a:pt x="1196" y="542"/>
                      <a:pt x="1192" y="541"/>
                      <a:pt x="1192" y="538"/>
                    </a:cubicBezTo>
                    <a:cubicBezTo>
                      <a:pt x="1192" y="536"/>
                      <a:pt x="1188" y="533"/>
                      <a:pt x="1188" y="530"/>
                    </a:cubicBezTo>
                    <a:cubicBezTo>
                      <a:pt x="1188" y="527"/>
                      <a:pt x="1180" y="521"/>
                      <a:pt x="1180" y="517"/>
                    </a:cubicBezTo>
                    <a:cubicBezTo>
                      <a:pt x="1180" y="514"/>
                      <a:pt x="1176" y="511"/>
                      <a:pt x="1174" y="507"/>
                    </a:cubicBezTo>
                    <a:cubicBezTo>
                      <a:pt x="1173" y="503"/>
                      <a:pt x="1171" y="505"/>
                      <a:pt x="1169" y="511"/>
                    </a:cubicBezTo>
                    <a:cubicBezTo>
                      <a:pt x="1168" y="517"/>
                      <a:pt x="1163" y="517"/>
                      <a:pt x="1164" y="519"/>
                    </a:cubicBezTo>
                    <a:cubicBezTo>
                      <a:pt x="1167" y="523"/>
                      <a:pt x="1165" y="523"/>
                      <a:pt x="1163" y="525"/>
                    </a:cubicBezTo>
                    <a:cubicBezTo>
                      <a:pt x="1160" y="528"/>
                      <a:pt x="1164" y="532"/>
                      <a:pt x="1160" y="532"/>
                    </a:cubicBezTo>
                    <a:cubicBezTo>
                      <a:pt x="1157" y="532"/>
                      <a:pt x="1158" y="539"/>
                      <a:pt x="1156" y="536"/>
                    </a:cubicBezTo>
                    <a:cubicBezTo>
                      <a:pt x="1154" y="532"/>
                      <a:pt x="1150" y="533"/>
                      <a:pt x="1150" y="537"/>
                    </a:cubicBezTo>
                    <a:cubicBezTo>
                      <a:pt x="1150" y="540"/>
                      <a:pt x="1142" y="544"/>
                      <a:pt x="1138" y="543"/>
                    </a:cubicBezTo>
                    <a:cubicBezTo>
                      <a:pt x="1135" y="543"/>
                      <a:pt x="1135" y="536"/>
                      <a:pt x="1132" y="538"/>
                    </a:cubicBezTo>
                    <a:cubicBezTo>
                      <a:pt x="1130" y="540"/>
                      <a:pt x="1130" y="533"/>
                      <a:pt x="1126" y="533"/>
                    </a:cubicBezTo>
                    <a:cubicBezTo>
                      <a:pt x="1122" y="533"/>
                      <a:pt x="1119" y="533"/>
                      <a:pt x="1120" y="529"/>
                    </a:cubicBezTo>
                    <a:cubicBezTo>
                      <a:pt x="1121" y="525"/>
                      <a:pt x="1113" y="523"/>
                      <a:pt x="1115" y="521"/>
                    </a:cubicBezTo>
                    <a:cubicBezTo>
                      <a:pt x="1118" y="519"/>
                      <a:pt x="1115" y="515"/>
                      <a:pt x="1114" y="508"/>
                    </a:cubicBezTo>
                    <a:cubicBezTo>
                      <a:pt x="1114" y="502"/>
                      <a:pt x="1118" y="501"/>
                      <a:pt x="1118" y="499"/>
                    </a:cubicBezTo>
                    <a:cubicBezTo>
                      <a:pt x="1118" y="496"/>
                      <a:pt x="1115" y="496"/>
                      <a:pt x="1112" y="498"/>
                    </a:cubicBezTo>
                    <a:cubicBezTo>
                      <a:pt x="1109" y="500"/>
                      <a:pt x="1109" y="496"/>
                      <a:pt x="1106" y="496"/>
                    </a:cubicBezTo>
                    <a:cubicBezTo>
                      <a:pt x="1102" y="496"/>
                      <a:pt x="1093" y="496"/>
                      <a:pt x="1092" y="491"/>
                    </a:cubicBezTo>
                    <a:cubicBezTo>
                      <a:pt x="1092" y="487"/>
                      <a:pt x="1088" y="489"/>
                      <a:pt x="1087" y="485"/>
                    </a:cubicBezTo>
                    <a:cubicBezTo>
                      <a:pt x="1085" y="480"/>
                      <a:pt x="1081" y="484"/>
                      <a:pt x="1081" y="481"/>
                    </a:cubicBezTo>
                    <a:cubicBezTo>
                      <a:pt x="1081" y="478"/>
                      <a:pt x="1080" y="476"/>
                      <a:pt x="1077" y="476"/>
                    </a:cubicBezTo>
                    <a:cubicBezTo>
                      <a:pt x="1074" y="476"/>
                      <a:pt x="1073" y="473"/>
                      <a:pt x="1069" y="472"/>
                    </a:cubicBezTo>
                    <a:cubicBezTo>
                      <a:pt x="1065" y="472"/>
                      <a:pt x="1060" y="475"/>
                      <a:pt x="1057" y="476"/>
                    </a:cubicBezTo>
                    <a:cubicBezTo>
                      <a:pt x="1055" y="477"/>
                      <a:pt x="1049" y="472"/>
                      <a:pt x="1047" y="474"/>
                    </a:cubicBezTo>
                    <a:cubicBezTo>
                      <a:pt x="1045" y="476"/>
                      <a:pt x="1044" y="473"/>
                      <a:pt x="1038" y="471"/>
                    </a:cubicBezTo>
                    <a:cubicBezTo>
                      <a:pt x="1032" y="469"/>
                      <a:pt x="1024" y="469"/>
                      <a:pt x="1023" y="471"/>
                    </a:cubicBezTo>
                    <a:cubicBezTo>
                      <a:pt x="1023" y="473"/>
                      <a:pt x="1018" y="474"/>
                      <a:pt x="1018" y="479"/>
                    </a:cubicBezTo>
                    <a:cubicBezTo>
                      <a:pt x="1019" y="485"/>
                      <a:pt x="1024" y="484"/>
                      <a:pt x="1026" y="487"/>
                    </a:cubicBezTo>
                    <a:cubicBezTo>
                      <a:pt x="1027" y="491"/>
                      <a:pt x="1023" y="489"/>
                      <a:pt x="1023" y="493"/>
                    </a:cubicBezTo>
                    <a:cubicBezTo>
                      <a:pt x="1023" y="496"/>
                      <a:pt x="1019" y="496"/>
                      <a:pt x="1019" y="498"/>
                    </a:cubicBezTo>
                    <a:cubicBezTo>
                      <a:pt x="1019" y="500"/>
                      <a:pt x="1022" y="500"/>
                      <a:pt x="1023" y="504"/>
                    </a:cubicBezTo>
                    <a:cubicBezTo>
                      <a:pt x="1024" y="509"/>
                      <a:pt x="1027" y="508"/>
                      <a:pt x="1027" y="514"/>
                    </a:cubicBezTo>
                    <a:cubicBezTo>
                      <a:pt x="1028" y="520"/>
                      <a:pt x="1025" y="519"/>
                      <a:pt x="1023" y="520"/>
                    </a:cubicBezTo>
                    <a:cubicBezTo>
                      <a:pt x="1020" y="521"/>
                      <a:pt x="1023" y="524"/>
                      <a:pt x="1020" y="528"/>
                    </a:cubicBezTo>
                    <a:cubicBezTo>
                      <a:pt x="1016" y="532"/>
                      <a:pt x="1013" y="536"/>
                      <a:pt x="1016" y="538"/>
                    </a:cubicBezTo>
                    <a:cubicBezTo>
                      <a:pt x="1019" y="541"/>
                      <a:pt x="1029" y="545"/>
                      <a:pt x="1033" y="552"/>
                    </a:cubicBezTo>
                    <a:cubicBezTo>
                      <a:pt x="1037" y="559"/>
                      <a:pt x="1037" y="569"/>
                      <a:pt x="1035" y="577"/>
                    </a:cubicBezTo>
                    <a:cubicBezTo>
                      <a:pt x="1034" y="584"/>
                      <a:pt x="1026" y="586"/>
                      <a:pt x="1019" y="592"/>
                    </a:cubicBezTo>
                    <a:cubicBezTo>
                      <a:pt x="1013" y="599"/>
                      <a:pt x="1007" y="598"/>
                      <a:pt x="1004" y="598"/>
                    </a:cubicBezTo>
                    <a:cubicBezTo>
                      <a:pt x="1001" y="598"/>
                      <a:pt x="1002" y="604"/>
                      <a:pt x="1007" y="609"/>
                    </a:cubicBezTo>
                    <a:cubicBezTo>
                      <a:pt x="1011" y="614"/>
                      <a:pt x="1007" y="615"/>
                      <a:pt x="1010" y="620"/>
                    </a:cubicBezTo>
                    <a:cubicBezTo>
                      <a:pt x="1012" y="625"/>
                      <a:pt x="1010" y="629"/>
                      <a:pt x="1013" y="634"/>
                    </a:cubicBezTo>
                    <a:cubicBezTo>
                      <a:pt x="1016" y="638"/>
                      <a:pt x="1014" y="640"/>
                      <a:pt x="1010" y="643"/>
                    </a:cubicBezTo>
                    <a:cubicBezTo>
                      <a:pt x="1007" y="647"/>
                      <a:pt x="1012" y="645"/>
                      <a:pt x="1012" y="649"/>
                    </a:cubicBezTo>
                    <a:cubicBezTo>
                      <a:pt x="1012" y="653"/>
                      <a:pt x="1010" y="651"/>
                      <a:pt x="1007" y="649"/>
                    </a:cubicBezTo>
                    <a:cubicBezTo>
                      <a:pt x="1004" y="646"/>
                      <a:pt x="1001" y="653"/>
                      <a:pt x="1001" y="656"/>
                    </a:cubicBezTo>
                    <a:cubicBezTo>
                      <a:pt x="1001" y="658"/>
                      <a:pt x="993" y="652"/>
                      <a:pt x="991" y="652"/>
                    </a:cubicBezTo>
                    <a:cubicBezTo>
                      <a:pt x="990" y="652"/>
                      <a:pt x="992" y="648"/>
                      <a:pt x="987" y="644"/>
                    </a:cubicBezTo>
                    <a:cubicBezTo>
                      <a:pt x="983" y="641"/>
                      <a:pt x="979" y="640"/>
                      <a:pt x="979" y="637"/>
                    </a:cubicBezTo>
                    <a:cubicBezTo>
                      <a:pt x="979" y="633"/>
                      <a:pt x="972" y="631"/>
                      <a:pt x="972" y="627"/>
                    </a:cubicBezTo>
                    <a:cubicBezTo>
                      <a:pt x="972" y="623"/>
                      <a:pt x="973" y="612"/>
                      <a:pt x="971" y="609"/>
                    </a:cubicBezTo>
                    <a:cubicBezTo>
                      <a:pt x="969" y="606"/>
                      <a:pt x="971" y="603"/>
                      <a:pt x="972" y="600"/>
                    </a:cubicBezTo>
                    <a:cubicBezTo>
                      <a:pt x="974" y="598"/>
                      <a:pt x="970" y="593"/>
                      <a:pt x="966" y="593"/>
                    </a:cubicBezTo>
                    <a:cubicBezTo>
                      <a:pt x="961" y="593"/>
                      <a:pt x="955" y="592"/>
                      <a:pt x="949" y="592"/>
                    </a:cubicBezTo>
                    <a:cubicBezTo>
                      <a:pt x="943" y="593"/>
                      <a:pt x="939" y="592"/>
                      <a:pt x="937" y="590"/>
                    </a:cubicBezTo>
                    <a:cubicBezTo>
                      <a:pt x="935" y="588"/>
                      <a:pt x="929" y="585"/>
                      <a:pt x="922" y="583"/>
                    </a:cubicBezTo>
                    <a:cubicBezTo>
                      <a:pt x="914" y="581"/>
                      <a:pt x="910" y="577"/>
                      <a:pt x="910" y="574"/>
                    </a:cubicBezTo>
                    <a:cubicBezTo>
                      <a:pt x="909" y="572"/>
                      <a:pt x="901" y="570"/>
                      <a:pt x="899" y="568"/>
                    </a:cubicBezTo>
                    <a:cubicBezTo>
                      <a:pt x="898" y="566"/>
                      <a:pt x="890" y="565"/>
                      <a:pt x="887" y="565"/>
                    </a:cubicBezTo>
                    <a:cubicBezTo>
                      <a:pt x="884" y="566"/>
                      <a:pt x="877" y="559"/>
                      <a:pt x="872" y="559"/>
                    </a:cubicBezTo>
                    <a:cubicBezTo>
                      <a:pt x="868" y="559"/>
                      <a:pt x="857" y="564"/>
                      <a:pt x="855" y="564"/>
                    </a:cubicBezTo>
                    <a:cubicBezTo>
                      <a:pt x="854" y="564"/>
                      <a:pt x="856" y="560"/>
                      <a:pt x="857" y="559"/>
                    </a:cubicBezTo>
                    <a:cubicBezTo>
                      <a:pt x="858" y="557"/>
                      <a:pt x="853" y="549"/>
                      <a:pt x="852" y="544"/>
                    </a:cubicBezTo>
                    <a:cubicBezTo>
                      <a:pt x="851" y="539"/>
                      <a:pt x="849" y="534"/>
                      <a:pt x="844" y="535"/>
                    </a:cubicBezTo>
                    <a:cubicBezTo>
                      <a:pt x="838" y="535"/>
                      <a:pt x="833" y="533"/>
                      <a:pt x="831" y="532"/>
                    </a:cubicBezTo>
                    <a:cubicBezTo>
                      <a:pt x="830" y="531"/>
                      <a:pt x="829" y="516"/>
                      <a:pt x="831" y="510"/>
                    </a:cubicBezTo>
                    <a:cubicBezTo>
                      <a:pt x="832" y="504"/>
                      <a:pt x="838" y="495"/>
                      <a:pt x="838" y="492"/>
                    </a:cubicBezTo>
                    <a:cubicBezTo>
                      <a:pt x="838" y="488"/>
                      <a:pt x="843" y="486"/>
                      <a:pt x="846" y="485"/>
                    </a:cubicBezTo>
                    <a:cubicBezTo>
                      <a:pt x="850" y="484"/>
                      <a:pt x="847" y="477"/>
                      <a:pt x="851" y="476"/>
                    </a:cubicBezTo>
                    <a:cubicBezTo>
                      <a:pt x="855" y="476"/>
                      <a:pt x="855" y="474"/>
                      <a:pt x="856" y="471"/>
                    </a:cubicBezTo>
                    <a:cubicBezTo>
                      <a:pt x="856" y="468"/>
                      <a:pt x="861" y="470"/>
                      <a:pt x="858" y="468"/>
                    </a:cubicBezTo>
                    <a:cubicBezTo>
                      <a:pt x="856" y="465"/>
                      <a:pt x="858" y="465"/>
                      <a:pt x="864" y="465"/>
                    </a:cubicBezTo>
                    <a:cubicBezTo>
                      <a:pt x="869" y="465"/>
                      <a:pt x="878" y="463"/>
                      <a:pt x="877" y="457"/>
                    </a:cubicBezTo>
                    <a:cubicBezTo>
                      <a:pt x="875" y="451"/>
                      <a:pt x="860" y="455"/>
                      <a:pt x="860" y="451"/>
                    </a:cubicBezTo>
                    <a:cubicBezTo>
                      <a:pt x="860" y="446"/>
                      <a:pt x="841" y="446"/>
                      <a:pt x="843" y="443"/>
                    </a:cubicBezTo>
                    <a:cubicBezTo>
                      <a:pt x="844" y="440"/>
                      <a:pt x="862" y="445"/>
                      <a:pt x="868" y="447"/>
                    </a:cubicBezTo>
                    <a:cubicBezTo>
                      <a:pt x="875" y="450"/>
                      <a:pt x="876" y="450"/>
                      <a:pt x="882" y="449"/>
                    </a:cubicBezTo>
                    <a:cubicBezTo>
                      <a:pt x="887" y="449"/>
                      <a:pt x="883" y="442"/>
                      <a:pt x="884" y="440"/>
                    </a:cubicBezTo>
                    <a:cubicBezTo>
                      <a:pt x="885" y="437"/>
                      <a:pt x="895" y="444"/>
                      <a:pt x="901" y="442"/>
                    </a:cubicBezTo>
                    <a:cubicBezTo>
                      <a:pt x="907" y="441"/>
                      <a:pt x="912" y="429"/>
                      <a:pt x="917" y="426"/>
                    </a:cubicBezTo>
                    <a:cubicBezTo>
                      <a:pt x="922" y="423"/>
                      <a:pt x="918" y="420"/>
                      <a:pt x="908" y="420"/>
                    </a:cubicBezTo>
                    <a:cubicBezTo>
                      <a:pt x="899" y="421"/>
                      <a:pt x="894" y="418"/>
                      <a:pt x="889" y="414"/>
                    </a:cubicBezTo>
                    <a:cubicBezTo>
                      <a:pt x="884" y="410"/>
                      <a:pt x="884" y="407"/>
                      <a:pt x="890" y="408"/>
                    </a:cubicBezTo>
                    <a:cubicBezTo>
                      <a:pt x="895" y="408"/>
                      <a:pt x="907" y="418"/>
                      <a:pt x="912" y="419"/>
                    </a:cubicBezTo>
                    <a:cubicBezTo>
                      <a:pt x="917" y="419"/>
                      <a:pt x="925" y="409"/>
                      <a:pt x="929" y="406"/>
                    </a:cubicBezTo>
                    <a:cubicBezTo>
                      <a:pt x="933" y="403"/>
                      <a:pt x="925" y="402"/>
                      <a:pt x="923" y="400"/>
                    </a:cubicBezTo>
                    <a:cubicBezTo>
                      <a:pt x="920" y="398"/>
                      <a:pt x="927" y="396"/>
                      <a:pt x="931" y="396"/>
                    </a:cubicBezTo>
                    <a:cubicBezTo>
                      <a:pt x="935" y="396"/>
                      <a:pt x="937" y="400"/>
                      <a:pt x="939" y="401"/>
                    </a:cubicBezTo>
                    <a:cubicBezTo>
                      <a:pt x="940" y="403"/>
                      <a:pt x="947" y="400"/>
                      <a:pt x="951" y="400"/>
                    </a:cubicBezTo>
                    <a:cubicBezTo>
                      <a:pt x="954" y="400"/>
                      <a:pt x="950" y="394"/>
                      <a:pt x="944" y="392"/>
                    </a:cubicBezTo>
                    <a:cubicBezTo>
                      <a:pt x="939" y="390"/>
                      <a:pt x="945" y="386"/>
                      <a:pt x="946" y="389"/>
                    </a:cubicBezTo>
                    <a:cubicBezTo>
                      <a:pt x="948" y="393"/>
                      <a:pt x="952" y="392"/>
                      <a:pt x="954" y="396"/>
                    </a:cubicBezTo>
                    <a:cubicBezTo>
                      <a:pt x="957" y="402"/>
                      <a:pt x="959" y="398"/>
                      <a:pt x="964" y="396"/>
                    </a:cubicBezTo>
                    <a:cubicBezTo>
                      <a:pt x="969" y="394"/>
                      <a:pt x="971" y="391"/>
                      <a:pt x="974" y="388"/>
                    </a:cubicBezTo>
                    <a:cubicBezTo>
                      <a:pt x="977" y="385"/>
                      <a:pt x="977" y="389"/>
                      <a:pt x="981" y="384"/>
                    </a:cubicBezTo>
                    <a:cubicBezTo>
                      <a:pt x="984" y="379"/>
                      <a:pt x="979" y="375"/>
                      <a:pt x="975" y="372"/>
                    </a:cubicBezTo>
                    <a:cubicBezTo>
                      <a:pt x="971" y="369"/>
                      <a:pt x="975" y="366"/>
                      <a:pt x="971" y="364"/>
                    </a:cubicBezTo>
                    <a:cubicBezTo>
                      <a:pt x="967" y="362"/>
                      <a:pt x="967" y="358"/>
                      <a:pt x="972" y="359"/>
                    </a:cubicBezTo>
                    <a:cubicBezTo>
                      <a:pt x="977" y="360"/>
                      <a:pt x="981" y="359"/>
                      <a:pt x="983" y="355"/>
                    </a:cubicBezTo>
                    <a:cubicBezTo>
                      <a:pt x="985" y="352"/>
                      <a:pt x="975" y="351"/>
                      <a:pt x="980" y="348"/>
                    </a:cubicBezTo>
                    <a:cubicBezTo>
                      <a:pt x="984" y="346"/>
                      <a:pt x="981" y="343"/>
                      <a:pt x="976" y="343"/>
                    </a:cubicBezTo>
                    <a:cubicBezTo>
                      <a:pt x="972" y="343"/>
                      <a:pt x="968" y="341"/>
                      <a:pt x="968" y="337"/>
                    </a:cubicBezTo>
                    <a:cubicBezTo>
                      <a:pt x="967" y="334"/>
                      <a:pt x="960" y="336"/>
                      <a:pt x="955" y="334"/>
                    </a:cubicBezTo>
                    <a:cubicBezTo>
                      <a:pt x="950" y="332"/>
                      <a:pt x="940" y="332"/>
                      <a:pt x="937" y="332"/>
                    </a:cubicBezTo>
                    <a:cubicBezTo>
                      <a:pt x="935" y="333"/>
                      <a:pt x="934" y="343"/>
                      <a:pt x="938" y="343"/>
                    </a:cubicBezTo>
                    <a:cubicBezTo>
                      <a:pt x="942" y="343"/>
                      <a:pt x="945" y="347"/>
                      <a:pt x="942" y="349"/>
                    </a:cubicBezTo>
                    <a:cubicBezTo>
                      <a:pt x="938" y="350"/>
                      <a:pt x="942" y="354"/>
                      <a:pt x="940" y="354"/>
                    </a:cubicBezTo>
                    <a:cubicBezTo>
                      <a:pt x="937" y="353"/>
                      <a:pt x="933" y="352"/>
                      <a:pt x="932" y="359"/>
                    </a:cubicBezTo>
                    <a:cubicBezTo>
                      <a:pt x="932" y="365"/>
                      <a:pt x="931" y="368"/>
                      <a:pt x="927" y="370"/>
                    </a:cubicBezTo>
                    <a:cubicBezTo>
                      <a:pt x="923" y="372"/>
                      <a:pt x="926" y="363"/>
                      <a:pt x="922" y="363"/>
                    </a:cubicBezTo>
                    <a:cubicBezTo>
                      <a:pt x="918" y="363"/>
                      <a:pt x="917" y="371"/>
                      <a:pt x="920" y="372"/>
                    </a:cubicBezTo>
                    <a:cubicBezTo>
                      <a:pt x="923" y="372"/>
                      <a:pt x="924" y="375"/>
                      <a:pt x="925" y="379"/>
                    </a:cubicBezTo>
                    <a:cubicBezTo>
                      <a:pt x="925" y="382"/>
                      <a:pt x="919" y="380"/>
                      <a:pt x="917" y="384"/>
                    </a:cubicBezTo>
                    <a:cubicBezTo>
                      <a:pt x="914" y="389"/>
                      <a:pt x="914" y="382"/>
                      <a:pt x="910" y="379"/>
                    </a:cubicBezTo>
                    <a:cubicBezTo>
                      <a:pt x="907" y="376"/>
                      <a:pt x="903" y="371"/>
                      <a:pt x="903" y="367"/>
                    </a:cubicBezTo>
                    <a:cubicBezTo>
                      <a:pt x="903" y="364"/>
                      <a:pt x="905" y="363"/>
                      <a:pt x="908" y="362"/>
                    </a:cubicBezTo>
                    <a:cubicBezTo>
                      <a:pt x="910" y="362"/>
                      <a:pt x="908" y="359"/>
                      <a:pt x="907" y="355"/>
                    </a:cubicBezTo>
                    <a:cubicBezTo>
                      <a:pt x="907" y="350"/>
                      <a:pt x="904" y="352"/>
                      <a:pt x="900" y="347"/>
                    </a:cubicBezTo>
                    <a:cubicBezTo>
                      <a:pt x="896" y="342"/>
                      <a:pt x="892" y="342"/>
                      <a:pt x="889" y="345"/>
                    </a:cubicBezTo>
                    <a:cubicBezTo>
                      <a:pt x="887" y="347"/>
                      <a:pt x="889" y="351"/>
                      <a:pt x="885" y="353"/>
                    </a:cubicBezTo>
                    <a:cubicBezTo>
                      <a:pt x="882" y="354"/>
                      <a:pt x="883" y="361"/>
                      <a:pt x="880" y="362"/>
                    </a:cubicBezTo>
                    <a:cubicBezTo>
                      <a:pt x="877" y="362"/>
                      <a:pt x="879" y="349"/>
                      <a:pt x="876" y="348"/>
                    </a:cubicBezTo>
                    <a:cubicBezTo>
                      <a:pt x="874" y="347"/>
                      <a:pt x="874" y="344"/>
                      <a:pt x="878" y="343"/>
                    </a:cubicBezTo>
                    <a:cubicBezTo>
                      <a:pt x="882" y="343"/>
                      <a:pt x="884" y="339"/>
                      <a:pt x="881" y="339"/>
                    </a:cubicBezTo>
                    <a:cubicBezTo>
                      <a:pt x="877" y="339"/>
                      <a:pt x="872" y="335"/>
                      <a:pt x="869" y="334"/>
                    </a:cubicBezTo>
                    <a:cubicBezTo>
                      <a:pt x="867" y="333"/>
                      <a:pt x="863" y="339"/>
                      <a:pt x="861" y="337"/>
                    </a:cubicBezTo>
                    <a:cubicBezTo>
                      <a:pt x="858" y="335"/>
                      <a:pt x="861" y="330"/>
                      <a:pt x="861" y="327"/>
                    </a:cubicBezTo>
                    <a:cubicBezTo>
                      <a:pt x="862" y="324"/>
                      <a:pt x="865" y="328"/>
                      <a:pt x="868" y="325"/>
                    </a:cubicBezTo>
                    <a:cubicBezTo>
                      <a:pt x="870" y="321"/>
                      <a:pt x="861" y="321"/>
                      <a:pt x="861" y="317"/>
                    </a:cubicBezTo>
                    <a:cubicBezTo>
                      <a:pt x="861" y="314"/>
                      <a:pt x="853" y="313"/>
                      <a:pt x="851" y="311"/>
                    </a:cubicBezTo>
                    <a:cubicBezTo>
                      <a:pt x="848" y="310"/>
                      <a:pt x="853" y="304"/>
                      <a:pt x="851" y="301"/>
                    </a:cubicBezTo>
                    <a:cubicBezTo>
                      <a:pt x="850" y="299"/>
                      <a:pt x="841" y="291"/>
                      <a:pt x="837" y="291"/>
                    </a:cubicBezTo>
                    <a:cubicBezTo>
                      <a:pt x="833" y="292"/>
                      <a:pt x="832" y="286"/>
                      <a:pt x="834" y="286"/>
                    </a:cubicBezTo>
                    <a:cubicBezTo>
                      <a:pt x="836" y="287"/>
                      <a:pt x="838" y="285"/>
                      <a:pt x="842" y="280"/>
                    </a:cubicBezTo>
                    <a:cubicBezTo>
                      <a:pt x="847" y="276"/>
                      <a:pt x="847" y="274"/>
                      <a:pt x="844" y="273"/>
                    </a:cubicBezTo>
                    <a:cubicBezTo>
                      <a:pt x="841" y="272"/>
                      <a:pt x="840" y="269"/>
                      <a:pt x="845" y="269"/>
                    </a:cubicBezTo>
                    <a:cubicBezTo>
                      <a:pt x="850" y="270"/>
                      <a:pt x="859" y="273"/>
                      <a:pt x="862" y="271"/>
                    </a:cubicBezTo>
                    <a:cubicBezTo>
                      <a:pt x="865" y="269"/>
                      <a:pt x="875" y="254"/>
                      <a:pt x="879" y="249"/>
                    </a:cubicBezTo>
                    <a:cubicBezTo>
                      <a:pt x="882" y="243"/>
                      <a:pt x="876" y="243"/>
                      <a:pt x="867" y="244"/>
                    </a:cubicBezTo>
                    <a:cubicBezTo>
                      <a:pt x="858" y="244"/>
                      <a:pt x="856" y="240"/>
                      <a:pt x="848" y="240"/>
                    </a:cubicBezTo>
                    <a:cubicBezTo>
                      <a:pt x="841" y="239"/>
                      <a:pt x="827" y="241"/>
                      <a:pt x="825" y="243"/>
                    </a:cubicBezTo>
                    <a:cubicBezTo>
                      <a:pt x="823" y="246"/>
                      <a:pt x="829" y="248"/>
                      <a:pt x="828" y="250"/>
                    </a:cubicBezTo>
                    <a:cubicBezTo>
                      <a:pt x="827" y="253"/>
                      <a:pt x="823" y="248"/>
                      <a:pt x="821" y="249"/>
                    </a:cubicBezTo>
                    <a:cubicBezTo>
                      <a:pt x="819" y="250"/>
                      <a:pt x="821" y="254"/>
                      <a:pt x="821" y="262"/>
                    </a:cubicBezTo>
                    <a:cubicBezTo>
                      <a:pt x="820" y="271"/>
                      <a:pt x="822" y="272"/>
                      <a:pt x="825" y="275"/>
                    </a:cubicBezTo>
                    <a:cubicBezTo>
                      <a:pt x="827" y="278"/>
                      <a:pt x="827" y="282"/>
                      <a:pt x="827" y="288"/>
                    </a:cubicBezTo>
                    <a:cubicBezTo>
                      <a:pt x="827" y="293"/>
                      <a:pt x="822" y="293"/>
                      <a:pt x="820" y="294"/>
                    </a:cubicBezTo>
                    <a:cubicBezTo>
                      <a:pt x="818" y="296"/>
                      <a:pt x="824" y="298"/>
                      <a:pt x="823" y="301"/>
                    </a:cubicBezTo>
                    <a:cubicBezTo>
                      <a:pt x="822" y="305"/>
                      <a:pt x="817" y="299"/>
                      <a:pt x="814" y="300"/>
                    </a:cubicBezTo>
                    <a:cubicBezTo>
                      <a:pt x="811" y="301"/>
                      <a:pt x="809" y="310"/>
                      <a:pt x="812" y="312"/>
                    </a:cubicBezTo>
                    <a:cubicBezTo>
                      <a:pt x="815" y="315"/>
                      <a:pt x="816" y="315"/>
                      <a:pt x="814" y="318"/>
                    </a:cubicBezTo>
                    <a:cubicBezTo>
                      <a:pt x="811" y="321"/>
                      <a:pt x="809" y="326"/>
                      <a:pt x="815" y="331"/>
                    </a:cubicBezTo>
                    <a:cubicBezTo>
                      <a:pt x="821" y="335"/>
                      <a:pt x="832" y="335"/>
                      <a:pt x="837" y="339"/>
                    </a:cubicBezTo>
                    <a:cubicBezTo>
                      <a:pt x="843" y="342"/>
                      <a:pt x="835" y="340"/>
                      <a:pt x="837" y="344"/>
                    </a:cubicBezTo>
                    <a:cubicBezTo>
                      <a:pt x="839" y="349"/>
                      <a:pt x="833" y="350"/>
                      <a:pt x="834" y="353"/>
                    </a:cubicBezTo>
                    <a:cubicBezTo>
                      <a:pt x="834" y="357"/>
                      <a:pt x="836" y="355"/>
                      <a:pt x="839" y="349"/>
                    </a:cubicBezTo>
                    <a:cubicBezTo>
                      <a:pt x="842" y="344"/>
                      <a:pt x="844" y="351"/>
                      <a:pt x="844" y="356"/>
                    </a:cubicBezTo>
                    <a:cubicBezTo>
                      <a:pt x="844" y="360"/>
                      <a:pt x="840" y="358"/>
                      <a:pt x="836" y="362"/>
                    </a:cubicBezTo>
                    <a:cubicBezTo>
                      <a:pt x="833" y="367"/>
                      <a:pt x="830" y="368"/>
                      <a:pt x="825" y="367"/>
                    </a:cubicBezTo>
                    <a:cubicBezTo>
                      <a:pt x="821" y="366"/>
                      <a:pt x="823" y="374"/>
                      <a:pt x="825" y="378"/>
                    </a:cubicBezTo>
                    <a:cubicBezTo>
                      <a:pt x="827" y="382"/>
                      <a:pt x="825" y="384"/>
                      <a:pt x="819" y="382"/>
                    </a:cubicBezTo>
                    <a:cubicBezTo>
                      <a:pt x="814" y="381"/>
                      <a:pt x="811" y="377"/>
                      <a:pt x="813" y="373"/>
                    </a:cubicBezTo>
                    <a:cubicBezTo>
                      <a:pt x="816" y="369"/>
                      <a:pt x="818" y="364"/>
                      <a:pt x="815" y="364"/>
                    </a:cubicBezTo>
                    <a:cubicBezTo>
                      <a:pt x="812" y="365"/>
                      <a:pt x="804" y="364"/>
                      <a:pt x="802" y="360"/>
                    </a:cubicBezTo>
                    <a:cubicBezTo>
                      <a:pt x="800" y="357"/>
                      <a:pt x="803" y="358"/>
                      <a:pt x="810" y="359"/>
                    </a:cubicBezTo>
                    <a:cubicBezTo>
                      <a:pt x="817" y="360"/>
                      <a:pt x="811" y="355"/>
                      <a:pt x="816" y="355"/>
                    </a:cubicBezTo>
                    <a:cubicBezTo>
                      <a:pt x="821" y="355"/>
                      <a:pt x="825" y="357"/>
                      <a:pt x="829" y="354"/>
                    </a:cubicBezTo>
                    <a:cubicBezTo>
                      <a:pt x="833" y="350"/>
                      <a:pt x="826" y="343"/>
                      <a:pt x="823" y="344"/>
                    </a:cubicBezTo>
                    <a:cubicBezTo>
                      <a:pt x="819" y="345"/>
                      <a:pt x="814" y="347"/>
                      <a:pt x="814" y="343"/>
                    </a:cubicBezTo>
                    <a:cubicBezTo>
                      <a:pt x="814" y="340"/>
                      <a:pt x="820" y="342"/>
                      <a:pt x="823" y="341"/>
                    </a:cubicBezTo>
                    <a:cubicBezTo>
                      <a:pt x="826" y="341"/>
                      <a:pt x="821" y="336"/>
                      <a:pt x="816" y="337"/>
                    </a:cubicBezTo>
                    <a:cubicBezTo>
                      <a:pt x="811" y="339"/>
                      <a:pt x="808" y="339"/>
                      <a:pt x="804" y="335"/>
                    </a:cubicBezTo>
                    <a:cubicBezTo>
                      <a:pt x="800" y="330"/>
                      <a:pt x="793" y="328"/>
                      <a:pt x="791" y="338"/>
                    </a:cubicBezTo>
                    <a:cubicBezTo>
                      <a:pt x="789" y="347"/>
                      <a:pt x="782" y="342"/>
                      <a:pt x="779" y="345"/>
                    </a:cubicBezTo>
                    <a:cubicBezTo>
                      <a:pt x="777" y="349"/>
                      <a:pt x="783" y="351"/>
                      <a:pt x="789" y="351"/>
                    </a:cubicBezTo>
                    <a:cubicBezTo>
                      <a:pt x="796" y="351"/>
                      <a:pt x="801" y="358"/>
                      <a:pt x="798" y="358"/>
                    </a:cubicBezTo>
                    <a:cubicBezTo>
                      <a:pt x="795" y="358"/>
                      <a:pt x="796" y="362"/>
                      <a:pt x="793" y="361"/>
                    </a:cubicBezTo>
                    <a:cubicBezTo>
                      <a:pt x="789" y="359"/>
                      <a:pt x="786" y="361"/>
                      <a:pt x="788" y="364"/>
                    </a:cubicBezTo>
                    <a:cubicBezTo>
                      <a:pt x="791" y="367"/>
                      <a:pt x="787" y="368"/>
                      <a:pt x="787" y="371"/>
                    </a:cubicBezTo>
                    <a:cubicBezTo>
                      <a:pt x="788" y="374"/>
                      <a:pt x="782" y="371"/>
                      <a:pt x="777" y="371"/>
                    </a:cubicBezTo>
                    <a:cubicBezTo>
                      <a:pt x="772" y="370"/>
                      <a:pt x="762" y="372"/>
                      <a:pt x="755" y="373"/>
                    </a:cubicBezTo>
                    <a:cubicBezTo>
                      <a:pt x="748" y="375"/>
                      <a:pt x="740" y="372"/>
                      <a:pt x="737" y="369"/>
                    </a:cubicBezTo>
                    <a:cubicBezTo>
                      <a:pt x="734" y="366"/>
                      <a:pt x="730" y="366"/>
                      <a:pt x="725" y="366"/>
                    </a:cubicBezTo>
                    <a:cubicBezTo>
                      <a:pt x="720" y="366"/>
                      <a:pt x="722" y="362"/>
                      <a:pt x="715" y="361"/>
                    </a:cubicBezTo>
                    <a:cubicBezTo>
                      <a:pt x="709" y="361"/>
                      <a:pt x="710" y="356"/>
                      <a:pt x="709" y="352"/>
                    </a:cubicBezTo>
                    <a:cubicBezTo>
                      <a:pt x="709" y="349"/>
                      <a:pt x="696" y="350"/>
                      <a:pt x="691" y="353"/>
                    </a:cubicBezTo>
                    <a:cubicBezTo>
                      <a:pt x="686" y="356"/>
                      <a:pt x="677" y="355"/>
                      <a:pt x="674" y="360"/>
                    </a:cubicBezTo>
                    <a:cubicBezTo>
                      <a:pt x="672" y="366"/>
                      <a:pt x="677" y="365"/>
                      <a:pt x="679" y="365"/>
                    </a:cubicBezTo>
                    <a:cubicBezTo>
                      <a:pt x="683" y="365"/>
                      <a:pt x="683" y="361"/>
                      <a:pt x="690" y="362"/>
                    </a:cubicBezTo>
                    <a:cubicBezTo>
                      <a:pt x="697" y="363"/>
                      <a:pt x="702" y="354"/>
                      <a:pt x="705" y="357"/>
                    </a:cubicBezTo>
                    <a:cubicBezTo>
                      <a:pt x="708" y="360"/>
                      <a:pt x="693" y="366"/>
                      <a:pt x="686" y="367"/>
                    </a:cubicBezTo>
                    <a:cubicBezTo>
                      <a:pt x="680" y="368"/>
                      <a:pt x="681" y="373"/>
                      <a:pt x="688" y="383"/>
                    </a:cubicBezTo>
                    <a:cubicBezTo>
                      <a:pt x="694" y="392"/>
                      <a:pt x="685" y="387"/>
                      <a:pt x="685" y="391"/>
                    </a:cubicBezTo>
                    <a:cubicBezTo>
                      <a:pt x="685" y="396"/>
                      <a:pt x="673" y="390"/>
                      <a:pt x="678" y="388"/>
                    </a:cubicBezTo>
                    <a:cubicBezTo>
                      <a:pt x="683" y="387"/>
                      <a:pt x="680" y="382"/>
                      <a:pt x="677" y="379"/>
                    </a:cubicBezTo>
                    <a:cubicBezTo>
                      <a:pt x="673" y="376"/>
                      <a:pt x="670" y="379"/>
                      <a:pt x="671" y="376"/>
                    </a:cubicBezTo>
                    <a:cubicBezTo>
                      <a:pt x="671" y="372"/>
                      <a:pt x="667" y="376"/>
                      <a:pt x="663" y="373"/>
                    </a:cubicBezTo>
                    <a:cubicBezTo>
                      <a:pt x="660" y="370"/>
                      <a:pt x="658" y="368"/>
                      <a:pt x="653" y="371"/>
                    </a:cubicBezTo>
                    <a:cubicBezTo>
                      <a:pt x="649" y="373"/>
                      <a:pt x="643" y="372"/>
                      <a:pt x="633" y="374"/>
                    </a:cubicBezTo>
                    <a:cubicBezTo>
                      <a:pt x="622" y="376"/>
                      <a:pt x="603" y="375"/>
                      <a:pt x="599" y="372"/>
                    </a:cubicBezTo>
                    <a:cubicBezTo>
                      <a:pt x="596" y="368"/>
                      <a:pt x="608" y="362"/>
                      <a:pt x="612" y="363"/>
                    </a:cubicBezTo>
                    <a:cubicBezTo>
                      <a:pt x="616" y="364"/>
                      <a:pt x="614" y="359"/>
                      <a:pt x="608" y="355"/>
                    </a:cubicBezTo>
                    <a:cubicBezTo>
                      <a:pt x="602" y="350"/>
                      <a:pt x="589" y="347"/>
                      <a:pt x="590" y="350"/>
                    </a:cubicBezTo>
                    <a:cubicBezTo>
                      <a:pt x="590" y="353"/>
                      <a:pt x="582" y="350"/>
                      <a:pt x="573" y="349"/>
                    </a:cubicBezTo>
                    <a:cubicBezTo>
                      <a:pt x="564" y="347"/>
                      <a:pt x="563" y="344"/>
                      <a:pt x="557" y="343"/>
                    </a:cubicBezTo>
                    <a:cubicBezTo>
                      <a:pt x="551" y="343"/>
                      <a:pt x="542" y="341"/>
                      <a:pt x="535" y="336"/>
                    </a:cubicBezTo>
                    <a:cubicBezTo>
                      <a:pt x="528" y="330"/>
                      <a:pt x="511" y="332"/>
                      <a:pt x="509" y="337"/>
                    </a:cubicBezTo>
                    <a:cubicBezTo>
                      <a:pt x="507" y="342"/>
                      <a:pt x="502" y="342"/>
                      <a:pt x="496" y="342"/>
                    </a:cubicBezTo>
                    <a:cubicBezTo>
                      <a:pt x="491" y="342"/>
                      <a:pt x="499" y="335"/>
                      <a:pt x="497" y="334"/>
                    </a:cubicBezTo>
                    <a:cubicBezTo>
                      <a:pt x="494" y="333"/>
                      <a:pt x="497" y="326"/>
                      <a:pt x="493" y="326"/>
                    </a:cubicBezTo>
                    <a:cubicBezTo>
                      <a:pt x="489" y="325"/>
                      <a:pt x="485" y="342"/>
                      <a:pt x="478" y="342"/>
                    </a:cubicBezTo>
                    <a:cubicBezTo>
                      <a:pt x="470" y="341"/>
                      <a:pt x="467" y="324"/>
                      <a:pt x="461" y="319"/>
                    </a:cubicBezTo>
                    <a:cubicBezTo>
                      <a:pt x="454" y="315"/>
                      <a:pt x="449" y="314"/>
                      <a:pt x="454" y="321"/>
                    </a:cubicBezTo>
                    <a:cubicBezTo>
                      <a:pt x="459" y="328"/>
                      <a:pt x="449" y="323"/>
                      <a:pt x="450" y="328"/>
                    </a:cubicBezTo>
                    <a:cubicBezTo>
                      <a:pt x="450" y="332"/>
                      <a:pt x="441" y="337"/>
                      <a:pt x="442" y="335"/>
                    </a:cubicBezTo>
                    <a:cubicBezTo>
                      <a:pt x="442" y="332"/>
                      <a:pt x="437" y="330"/>
                      <a:pt x="431" y="337"/>
                    </a:cubicBezTo>
                    <a:cubicBezTo>
                      <a:pt x="425" y="344"/>
                      <a:pt x="420" y="343"/>
                      <a:pt x="420" y="340"/>
                    </a:cubicBezTo>
                    <a:cubicBezTo>
                      <a:pt x="419" y="338"/>
                      <a:pt x="402" y="347"/>
                      <a:pt x="402" y="350"/>
                    </a:cubicBezTo>
                    <a:cubicBezTo>
                      <a:pt x="403" y="353"/>
                      <a:pt x="400" y="355"/>
                      <a:pt x="395" y="355"/>
                    </a:cubicBezTo>
                    <a:cubicBezTo>
                      <a:pt x="390" y="354"/>
                      <a:pt x="394" y="350"/>
                      <a:pt x="398" y="348"/>
                    </a:cubicBezTo>
                    <a:cubicBezTo>
                      <a:pt x="402" y="346"/>
                      <a:pt x="413" y="337"/>
                      <a:pt x="419" y="336"/>
                    </a:cubicBezTo>
                    <a:cubicBezTo>
                      <a:pt x="425" y="335"/>
                      <a:pt x="437" y="330"/>
                      <a:pt x="437" y="327"/>
                    </a:cubicBezTo>
                    <a:cubicBezTo>
                      <a:pt x="437" y="325"/>
                      <a:pt x="431" y="327"/>
                      <a:pt x="427" y="326"/>
                    </a:cubicBezTo>
                    <a:cubicBezTo>
                      <a:pt x="423" y="325"/>
                      <a:pt x="416" y="330"/>
                      <a:pt x="410" y="333"/>
                    </a:cubicBezTo>
                    <a:cubicBezTo>
                      <a:pt x="403" y="336"/>
                      <a:pt x="395" y="335"/>
                      <a:pt x="397" y="339"/>
                    </a:cubicBezTo>
                    <a:cubicBezTo>
                      <a:pt x="399" y="343"/>
                      <a:pt x="391" y="338"/>
                      <a:pt x="389" y="341"/>
                    </a:cubicBezTo>
                    <a:cubicBezTo>
                      <a:pt x="387" y="344"/>
                      <a:pt x="384" y="341"/>
                      <a:pt x="387" y="339"/>
                    </a:cubicBezTo>
                    <a:cubicBezTo>
                      <a:pt x="389" y="338"/>
                      <a:pt x="381" y="335"/>
                      <a:pt x="381" y="337"/>
                    </a:cubicBezTo>
                    <a:cubicBezTo>
                      <a:pt x="381" y="339"/>
                      <a:pt x="379" y="341"/>
                      <a:pt x="373" y="341"/>
                    </a:cubicBezTo>
                    <a:cubicBezTo>
                      <a:pt x="367" y="341"/>
                      <a:pt x="361" y="345"/>
                      <a:pt x="365" y="348"/>
                    </a:cubicBezTo>
                    <a:cubicBezTo>
                      <a:pt x="369" y="351"/>
                      <a:pt x="372" y="353"/>
                      <a:pt x="370" y="355"/>
                    </a:cubicBezTo>
                    <a:cubicBezTo>
                      <a:pt x="368" y="357"/>
                      <a:pt x="361" y="349"/>
                      <a:pt x="353" y="350"/>
                    </a:cubicBezTo>
                    <a:cubicBezTo>
                      <a:pt x="344" y="351"/>
                      <a:pt x="326" y="340"/>
                      <a:pt x="326" y="338"/>
                    </a:cubicBezTo>
                    <a:cubicBezTo>
                      <a:pt x="326" y="335"/>
                      <a:pt x="308" y="338"/>
                      <a:pt x="300" y="335"/>
                    </a:cubicBezTo>
                    <a:cubicBezTo>
                      <a:pt x="293" y="332"/>
                      <a:pt x="282" y="327"/>
                      <a:pt x="277" y="329"/>
                    </a:cubicBezTo>
                    <a:cubicBezTo>
                      <a:pt x="271" y="330"/>
                      <a:pt x="259" y="331"/>
                      <a:pt x="255" y="329"/>
                    </a:cubicBezTo>
                    <a:cubicBezTo>
                      <a:pt x="251" y="327"/>
                      <a:pt x="246" y="326"/>
                      <a:pt x="238" y="327"/>
                    </a:cubicBezTo>
                    <a:cubicBezTo>
                      <a:pt x="229" y="328"/>
                      <a:pt x="224" y="322"/>
                      <a:pt x="214" y="320"/>
                    </a:cubicBezTo>
                    <a:cubicBezTo>
                      <a:pt x="203" y="317"/>
                      <a:pt x="188" y="321"/>
                      <a:pt x="185" y="322"/>
                    </a:cubicBezTo>
                    <a:cubicBezTo>
                      <a:pt x="181" y="323"/>
                      <a:pt x="182" y="318"/>
                      <a:pt x="178" y="319"/>
                    </a:cubicBezTo>
                    <a:cubicBezTo>
                      <a:pt x="173" y="319"/>
                      <a:pt x="177" y="317"/>
                      <a:pt x="174" y="313"/>
                    </a:cubicBezTo>
                    <a:cubicBezTo>
                      <a:pt x="172" y="309"/>
                      <a:pt x="159" y="313"/>
                      <a:pt x="155" y="313"/>
                    </a:cubicBezTo>
                    <a:cubicBezTo>
                      <a:pt x="150" y="314"/>
                      <a:pt x="149" y="311"/>
                      <a:pt x="149" y="309"/>
                    </a:cubicBezTo>
                    <a:cubicBezTo>
                      <a:pt x="149" y="306"/>
                      <a:pt x="145" y="307"/>
                      <a:pt x="143" y="310"/>
                    </a:cubicBezTo>
                    <a:cubicBezTo>
                      <a:pt x="142" y="313"/>
                      <a:pt x="137" y="314"/>
                      <a:pt x="135" y="312"/>
                    </a:cubicBezTo>
                    <a:cubicBezTo>
                      <a:pt x="133" y="310"/>
                      <a:pt x="139" y="309"/>
                      <a:pt x="139" y="307"/>
                    </a:cubicBezTo>
                    <a:cubicBezTo>
                      <a:pt x="139" y="304"/>
                      <a:pt x="133" y="303"/>
                      <a:pt x="130" y="302"/>
                    </a:cubicBezTo>
                    <a:cubicBezTo>
                      <a:pt x="128" y="302"/>
                      <a:pt x="124" y="305"/>
                      <a:pt x="118" y="310"/>
                    </a:cubicBezTo>
                    <a:cubicBezTo>
                      <a:pt x="113" y="314"/>
                      <a:pt x="105" y="314"/>
                      <a:pt x="101" y="313"/>
                    </a:cubicBezTo>
                    <a:cubicBezTo>
                      <a:pt x="96" y="313"/>
                      <a:pt x="90" y="314"/>
                      <a:pt x="90" y="317"/>
                    </a:cubicBezTo>
                    <a:cubicBezTo>
                      <a:pt x="90" y="319"/>
                      <a:pt x="96" y="319"/>
                      <a:pt x="93" y="323"/>
                    </a:cubicBezTo>
                    <a:cubicBezTo>
                      <a:pt x="89" y="326"/>
                      <a:pt x="88" y="318"/>
                      <a:pt x="84" y="322"/>
                    </a:cubicBezTo>
                    <a:cubicBezTo>
                      <a:pt x="81" y="325"/>
                      <a:pt x="70" y="325"/>
                      <a:pt x="68" y="325"/>
                    </a:cubicBezTo>
                    <a:cubicBezTo>
                      <a:pt x="65" y="324"/>
                      <a:pt x="57" y="333"/>
                      <a:pt x="55" y="336"/>
                    </a:cubicBezTo>
                    <a:cubicBezTo>
                      <a:pt x="52" y="338"/>
                      <a:pt x="57" y="340"/>
                      <a:pt x="50" y="348"/>
                    </a:cubicBezTo>
                    <a:cubicBezTo>
                      <a:pt x="43" y="355"/>
                      <a:pt x="25" y="353"/>
                      <a:pt x="21" y="353"/>
                    </a:cubicBezTo>
                    <a:cubicBezTo>
                      <a:pt x="18" y="353"/>
                      <a:pt x="20" y="358"/>
                      <a:pt x="18" y="360"/>
                    </a:cubicBezTo>
                    <a:cubicBezTo>
                      <a:pt x="16" y="363"/>
                      <a:pt x="21" y="366"/>
                      <a:pt x="31" y="368"/>
                    </a:cubicBezTo>
                    <a:cubicBezTo>
                      <a:pt x="41" y="371"/>
                      <a:pt x="48" y="385"/>
                      <a:pt x="49" y="388"/>
                    </a:cubicBezTo>
                    <a:cubicBezTo>
                      <a:pt x="51" y="391"/>
                      <a:pt x="63" y="388"/>
                      <a:pt x="68" y="388"/>
                    </a:cubicBezTo>
                    <a:cubicBezTo>
                      <a:pt x="73" y="389"/>
                      <a:pt x="68" y="396"/>
                      <a:pt x="72" y="398"/>
                    </a:cubicBezTo>
                    <a:cubicBezTo>
                      <a:pt x="76" y="400"/>
                      <a:pt x="83" y="397"/>
                      <a:pt x="84" y="401"/>
                    </a:cubicBezTo>
                    <a:cubicBezTo>
                      <a:pt x="85" y="404"/>
                      <a:pt x="76" y="401"/>
                      <a:pt x="71" y="404"/>
                    </a:cubicBezTo>
                    <a:cubicBezTo>
                      <a:pt x="66" y="408"/>
                      <a:pt x="63" y="410"/>
                      <a:pt x="61" y="407"/>
                    </a:cubicBezTo>
                    <a:cubicBezTo>
                      <a:pt x="59" y="404"/>
                      <a:pt x="51" y="406"/>
                      <a:pt x="47" y="407"/>
                    </a:cubicBezTo>
                    <a:cubicBezTo>
                      <a:pt x="42" y="407"/>
                      <a:pt x="46" y="401"/>
                      <a:pt x="47" y="399"/>
                    </a:cubicBezTo>
                    <a:cubicBezTo>
                      <a:pt x="47" y="396"/>
                      <a:pt x="41" y="395"/>
                      <a:pt x="33" y="399"/>
                    </a:cubicBezTo>
                    <a:cubicBezTo>
                      <a:pt x="24" y="404"/>
                      <a:pt x="27" y="402"/>
                      <a:pt x="26" y="406"/>
                    </a:cubicBezTo>
                    <a:cubicBezTo>
                      <a:pt x="25" y="410"/>
                      <a:pt x="22" y="404"/>
                      <a:pt x="17" y="407"/>
                    </a:cubicBezTo>
                    <a:cubicBezTo>
                      <a:pt x="11" y="410"/>
                      <a:pt x="3" y="413"/>
                      <a:pt x="1" y="416"/>
                    </a:cubicBezTo>
                    <a:cubicBezTo>
                      <a:pt x="0" y="419"/>
                      <a:pt x="13" y="421"/>
                      <a:pt x="18" y="422"/>
                    </a:cubicBezTo>
                    <a:cubicBezTo>
                      <a:pt x="23" y="423"/>
                      <a:pt x="12" y="427"/>
                      <a:pt x="16" y="428"/>
                    </a:cubicBezTo>
                    <a:cubicBezTo>
                      <a:pt x="20" y="429"/>
                      <a:pt x="18" y="433"/>
                      <a:pt x="24" y="436"/>
                    </a:cubicBezTo>
                    <a:cubicBezTo>
                      <a:pt x="30" y="439"/>
                      <a:pt x="44" y="436"/>
                      <a:pt x="48" y="436"/>
                    </a:cubicBezTo>
                    <a:cubicBezTo>
                      <a:pt x="52" y="436"/>
                      <a:pt x="55" y="441"/>
                      <a:pt x="58" y="437"/>
                    </a:cubicBezTo>
                    <a:cubicBezTo>
                      <a:pt x="61" y="434"/>
                      <a:pt x="73" y="425"/>
                      <a:pt x="78" y="430"/>
                    </a:cubicBezTo>
                    <a:cubicBezTo>
                      <a:pt x="84" y="436"/>
                      <a:pt x="72" y="435"/>
                      <a:pt x="75" y="438"/>
                    </a:cubicBezTo>
                    <a:cubicBezTo>
                      <a:pt x="78" y="441"/>
                      <a:pt x="82" y="449"/>
                      <a:pt x="76" y="453"/>
                    </a:cubicBezTo>
                    <a:cubicBezTo>
                      <a:pt x="71" y="457"/>
                      <a:pt x="66" y="454"/>
                      <a:pt x="63" y="454"/>
                    </a:cubicBezTo>
                    <a:cubicBezTo>
                      <a:pt x="60" y="454"/>
                      <a:pt x="61" y="460"/>
                      <a:pt x="57" y="463"/>
                    </a:cubicBezTo>
                    <a:cubicBezTo>
                      <a:pt x="52" y="467"/>
                      <a:pt x="48" y="459"/>
                      <a:pt x="42" y="459"/>
                    </a:cubicBezTo>
                    <a:cubicBezTo>
                      <a:pt x="36" y="459"/>
                      <a:pt x="38" y="467"/>
                      <a:pt x="38" y="471"/>
                    </a:cubicBezTo>
                    <a:cubicBezTo>
                      <a:pt x="38" y="475"/>
                      <a:pt x="29" y="470"/>
                      <a:pt x="27" y="479"/>
                    </a:cubicBezTo>
                    <a:cubicBezTo>
                      <a:pt x="24" y="488"/>
                      <a:pt x="15" y="480"/>
                      <a:pt x="21" y="489"/>
                    </a:cubicBezTo>
                    <a:cubicBezTo>
                      <a:pt x="27" y="498"/>
                      <a:pt x="26" y="492"/>
                      <a:pt x="31" y="496"/>
                    </a:cubicBezTo>
                    <a:cubicBezTo>
                      <a:pt x="36" y="499"/>
                      <a:pt x="26" y="506"/>
                      <a:pt x="31" y="507"/>
                    </a:cubicBezTo>
                    <a:cubicBezTo>
                      <a:pt x="36" y="508"/>
                      <a:pt x="41" y="517"/>
                      <a:pt x="45" y="520"/>
                    </a:cubicBezTo>
                    <a:cubicBezTo>
                      <a:pt x="48" y="523"/>
                      <a:pt x="53" y="518"/>
                      <a:pt x="58" y="518"/>
                    </a:cubicBezTo>
                    <a:cubicBezTo>
                      <a:pt x="63" y="518"/>
                      <a:pt x="61" y="510"/>
                      <a:pt x="64" y="513"/>
                    </a:cubicBezTo>
                    <a:cubicBezTo>
                      <a:pt x="67" y="516"/>
                      <a:pt x="71" y="524"/>
                      <a:pt x="68" y="526"/>
                    </a:cubicBezTo>
                    <a:cubicBezTo>
                      <a:pt x="66" y="528"/>
                      <a:pt x="68" y="534"/>
                      <a:pt x="67" y="537"/>
                    </a:cubicBezTo>
                    <a:cubicBezTo>
                      <a:pt x="67" y="540"/>
                      <a:pt x="79" y="539"/>
                      <a:pt x="80" y="536"/>
                    </a:cubicBezTo>
                    <a:cubicBezTo>
                      <a:pt x="80" y="532"/>
                      <a:pt x="90" y="531"/>
                      <a:pt x="95" y="537"/>
                    </a:cubicBezTo>
                    <a:cubicBezTo>
                      <a:pt x="100" y="543"/>
                      <a:pt x="102" y="544"/>
                      <a:pt x="102" y="539"/>
                    </a:cubicBezTo>
                    <a:cubicBezTo>
                      <a:pt x="102" y="535"/>
                      <a:pt x="107" y="530"/>
                      <a:pt x="107" y="533"/>
                    </a:cubicBezTo>
                    <a:cubicBezTo>
                      <a:pt x="107" y="537"/>
                      <a:pt x="111" y="538"/>
                      <a:pt x="119" y="535"/>
                    </a:cubicBezTo>
                    <a:cubicBezTo>
                      <a:pt x="127" y="531"/>
                      <a:pt x="123" y="535"/>
                      <a:pt x="119" y="540"/>
                    </a:cubicBezTo>
                    <a:cubicBezTo>
                      <a:pt x="114" y="547"/>
                      <a:pt x="119" y="557"/>
                      <a:pt x="115" y="558"/>
                    </a:cubicBezTo>
                    <a:cubicBezTo>
                      <a:pt x="111" y="559"/>
                      <a:pt x="108" y="569"/>
                      <a:pt x="102" y="570"/>
                    </a:cubicBezTo>
                    <a:cubicBezTo>
                      <a:pt x="95" y="571"/>
                      <a:pt x="84" y="583"/>
                      <a:pt x="83" y="585"/>
                    </a:cubicBezTo>
                    <a:cubicBezTo>
                      <a:pt x="81" y="587"/>
                      <a:pt x="67" y="581"/>
                      <a:pt x="65" y="587"/>
                    </a:cubicBezTo>
                    <a:cubicBezTo>
                      <a:pt x="63" y="592"/>
                      <a:pt x="55" y="597"/>
                      <a:pt x="57" y="599"/>
                    </a:cubicBezTo>
                    <a:cubicBezTo>
                      <a:pt x="58" y="600"/>
                      <a:pt x="70" y="595"/>
                      <a:pt x="70" y="592"/>
                    </a:cubicBezTo>
                    <a:cubicBezTo>
                      <a:pt x="71" y="589"/>
                      <a:pt x="72" y="589"/>
                      <a:pt x="74" y="591"/>
                    </a:cubicBezTo>
                    <a:cubicBezTo>
                      <a:pt x="76" y="594"/>
                      <a:pt x="81" y="590"/>
                      <a:pt x="84" y="588"/>
                    </a:cubicBezTo>
                    <a:cubicBezTo>
                      <a:pt x="86" y="586"/>
                      <a:pt x="90" y="587"/>
                      <a:pt x="92" y="587"/>
                    </a:cubicBezTo>
                    <a:cubicBezTo>
                      <a:pt x="94" y="588"/>
                      <a:pt x="95" y="585"/>
                      <a:pt x="102" y="583"/>
                    </a:cubicBezTo>
                    <a:cubicBezTo>
                      <a:pt x="109" y="582"/>
                      <a:pt x="107" y="580"/>
                      <a:pt x="109" y="577"/>
                    </a:cubicBezTo>
                    <a:cubicBezTo>
                      <a:pt x="110" y="573"/>
                      <a:pt x="126" y="566"/>
                      <a:pt x="129" y="565"/>
                    </a:cubicBezTo>
                    <a:cubicBezTo>
                      <a:pt x="132" y="564"/>
                      <a:pt x="130" y="559"/>
                      <a:pt x="134" y="559"/>
                    </a:cubicBezTo>
                    <a:cubicBezTo>
                      <a:pt x="137" y="559"/>
                      <a:pt x="142" y="555"/>
                      <a:pt x="146" y="551"/>
                    </a:cubicBezTo>
                    <a:cubicBezTo>
                      <a:pt x="150" y="548"/>
                      <a:pt x="151" y="549"/>
                      <a:pt x="155" y="548"/>
                    </a:cubicBezTo>
                    <a:cubicBezTo>
                      <a:pt x="158" y="547"/>
                      <a:pt x="155" y="540"/>
                      <a:pt x="159" y="540"/>
                    </a:cubicBezTo>
                    <a:cubicBezTo>
                      <a:pt x="162" y="539"/>
                      <a:pt x="164" y="537"/>
                      <a:pt x="164" y="534"/>
                    </a:cubicBezTo>
                    <a:cubicBezTo>
                      <a:pt x="164" y="531"/>
                      <a:pt x="156" y="531"/>
                      <a:pt x="155" y="529"/>
                    </a:cubicBezTo>
                    <a:cubicBezTo>
                      <a:pt x="155" y="528"/>
                      <a:pt x="162" y="521"/>
                      <a:pt x="165" y="521"/>
                    </a:cubicBezTo>
                    <a:cubicBezTo>
                      <a:pt x="167" y="522"/>
                      <a:pt x="172" y="519"/>
                      <a:pt x="172" y="515"/>
                    </a:cubicBezTo>
                    <a:cubicBezTo>
                      <a:pt x="172" y="511"/>
                      <a:pt x="176" y="510"/>
                      <a:pt x="180" y="506"/>
                    </a:cubicBezTo>
                    <a:cubicBezTo>
                      <a:pt x="183" y="503"/>
                      <a:pt x="182" y="500"/>
                      <a:pt x="185" y="500"/>
                    </a:cubicBezTo>
                    <a:cubicBezTo>
                      <a:pt x="189" y="499"/>
                      <a:pt x="192" y="495"/>
                      <a:pt x="195" y="493"/>
                    </a:cubicBezTo>
                    <a:cubicBezTo>
                      <a:pt x="199" y="491"/>
                      <a:pt x="195" y="495"/>
                      <a:pt x="202" y="496"/>
                    </a:cubicBezTo>
                    <a:cubicBezTo>
                      <a:pt x="209" y="496"/>
                      <a:pt x="207" y="502"/>
                      <a:pt x="202" y="500"/>
                    </a:cubicBezTo>
                    <a:cubicBezTo>
                      <a:pt x="197" y="498"/>
                      <a:pt x="195" y="498"/>
                      <a:pt x="190" y="502"/>
                    </a:cubicBezTo>
                    <a:cubicBezTo>
                      <a:pt x="186" y="506"/>
                      <a:pt x="189" y="508"/>
                      <a:pt x="186" y="512"/>
                    </a:cubicBezTo>
                    <a:cubicBezTo>
                      <a:pt x="182" y="517"/>
                      <a:pt x="182" y="520"/>
                      <a:pt x="187" y="521"/>
                    </a:cubicBezTo>
                    <a:cubicBezTo>
                      <a:pt x="191" y="521"/>
                      <a:pt x="187" y="524"/>
                      <a:pt x="183" y="526"/>
                    </a:cubicBezTo>
                    <a:cubicBezTo>
                      <a:pt x="178" y="527"/>
                      <a:pt x="181" y="529"/>
                      <a:pt x="187" y="529"/>
                    </a:cubicBezTo>
                    <a:cubicBezTo>
                      <a:pt x="193" y="529"/>
                      <a:pt x="201" y="521"/>
                      <a:pt x="209" y="517"/>
                    </a:cubicBezTo>
                    <a:cubicBezTo>
                      <a:pt x="217" y="513"/>
                      <a:pt x="223" y="517"/>
                      <a:pt x="226" y="516"/>
                    </a:cubicBezTo>
                    <a:cubicBezTo>
                      <a:pt x="228" y="516"/>
                      <a:pt x="223" y="512"/>
                      <a:pt x="226" y="511"/>
                    </a:cubicBezTo>
                    <a:cubicBezTo>
                      <a:pt x="229" y="509"/>
                      <a:pt x="223" y="509"/>
                      <a:pt x="221" y="504"/>
                    </a:cubicBezTo>
                    <a:cubicBezTo>
                      <a:pt x="219" y="499"/>
                      <a:pt x="224" y="502"/>
                      <a:pt x="225" y="498"/>
                    </a:cubicBezTo>
                    <a:cubicBezTo>
                      <a:pt x="226" y="495"/>
                      <a:pt x="228" y="496"/>
                      <a:pt x="231" y="498"/>
                    </a:cubicBezTo>
                    <a:cubicBezTo>
                      <a:pt x="233" y="500"/>
                      <a:pt x="237" y="496"/>
                      <a:pt x="239" y="501"/>
                    </a:cubicBezTo>
                    <a:cubicBezTo>
                      <a:pt x="241" y="506"/>
                      <a:pt x="244" y="500"/>
                      <a:pt x="248" y="503"/>
                    </a:cubicBezTo>
                    <a:cubicBezTo>
                      <a:pt x="252" y="506"/>
                      <a:pt x="247" y="506"/>
                      <a:pt x="243" y="507"/>
                    </a:cubicBezTo>
                    <a:cubicBezTo>
                      <a:pt x="239" y="508"/>
                      <a:pt x="241" y="513"/>
                      <a:pt x="244" y="511"/>
                    </a:cubicBezTo>
                    <a:cubicBezTo>
                      <a:pt x="247" y="508"/>
                      <a:pt x="250" y="506"/>
                      <a:pt x="253" y="509"/>
                    </a:cubicBezTo>
                    <a:cubicBezTo>
                      <a:pt x="256" y="512"/>
                      <a:pt x="257" y="510"/>
                      <a:pt x="260" y="508"/>
                    </a:cubicBezTo>
                    <a:cubicBezTo>
                      <a:pt x="262" y="505"/>
                      <a:pt x="262" y="508"/>
                      <a:pt x="262" y="510"/>
                    </a:cubicBezTo>
                    <a:cubicBezTo>
                      <a:pt x="262" y="512"/>
                      <a:pt x="268" y="513"/>
                      <a:pt x="275" y="514"/>
                    </a:cubicBezTo>
                    <a:cubicBezTo>
                      <a:pt x="283" y="515"/>
                      <a:pt x="296" y="514"/>
                      <a:pt x="300" y="513"/>
                    </a:cubicBezTo>
                    <a:cubicBezTo>
                      <a:pt x="303" y="513"/>
                      <a:pt x="302" y="519"/>
                      <a:pt x="310" y="520"/>
                    </a:cubicBezTo>
                    <a:cubicBezTo>
                      <a:pt x="317" y="522"/>
                      <a:pt x="319" y="512"/>
                      <a:pt x="323" y="516"/>
                    </a:cubicBezTo>
                    <a:cubicBezTo>
                      <a:pt x="327" y="519"/>
                      <a:pt x="323" y="520"/>
                      <a:pt x="321" y="523"/>
                    </a:cubicBezTo>
                    <a:cubicBezTo>
                      <a:pt x="319" y="525"/>
                      <a:pt x="324" y="525"/>
                      <a:pt x="327" y="527"/>
                    </a:cubicBezTo>
                    <a:cubicBezTo>
                      <a:pt x="330" y="528"/>
                      <a:pt x="337" y="530"/>
                      <a:pt x="340" y="533"/>
                    </a:cubicBezTo>
                    <a:cubicBezTo>
                      <a:pt x="343" y="536"/>
                      <a:pt x="345" y="540"/>
                      <a:pt x="353" y="544"/>
                    </a:cubicBezTo>
                    <a:cubicBezTo>
                      <a:pt x="361" y="548"/>
                      <a:pt x="353" y="534"/>
                      <a:pt x="360" y="538"/>
                    </a:cubicBezTo>
                    <a:cubicBezTo>
                      <a:pt x="366" y="543"/>
                      <a:pt x="364" y="539"/>
                      <a:pt x="369" y="543"/>
                    </a:cubicBezTo>
                    <a:cubicBezTo>
                      <a:pt x="374" y="548"/>
                      <a:pt x="372" y="541"/>
                      <a:pt x="370" y="534"/>
                    </a:cubicBezTo>
                    <a:cubicBezTo>
                      <a:pt x="367" y="526"/>
                      <a:pt x="372" y="531"/>
                      <a:pt x="374" y="535"/>
                    </a:cubicBezTo>
                    <a:cubicBezTo>
                      <a:pt x="376" y="538"/>
                      <a:pt x="376" y="545"/>
                      <a:pt x="375" y="549"/>
                    </a:cubicBezTo>
                    <a:cubicBezTo>
                      <a:pt x="373" y="554"/>
                      <a:pt x="366" y="550"/>
                      <a:pt x="367" y="548"/>
                    </a:cubicBezTo>
                    <a:cubicBezTo>
                      <a:pt x="367" y="545"/>
                      <a:pt x="359" y="546"/>
                      <a:pt x="359" y="550"/>
                    </a:cubicBezTo>
                    <a:cubicBezTo>
                      <a:pt x="359" y="553"/>
                      <a:pt x="364" y="560"/>
                      <a:pt x="368" y="561"/>
                    </a:cubicBezTo>
                    <a:cubicBezTo>
                      <a:pt x="372" y="561"/>
                      <a:pt x="369" y="568"/>
                      <a:pt x="372" y="568"/>
                    </a:cubicBezTo>
                    <a:cubicBezTo>
                      <a:pt x="375" y="569"/>
                      <a:pt x="375" y="576"/>
                      <a:pt x="377" y="575"/>
                    </a:cubicBezTo>
                    <a:cubicBezTo>
                      <a:pt x="379" y="574"/>
                      <a:pt x="378" y="566"/>
                      <a:pt x="376" y="563"/>
                    </a:cubicBezTo>
                    <a:cubicBezTo>
                      <a:pt x="374" y="559"/>
                      <a:pt x="375" y="554"/>
                      <a:pt x="378" y="555"/>
                    </a:cubicBezTo>
                    <a:cubicBezTo>
                      <a:pt x="381" y="556"/>
                      <a:pt x="378" y="561"/>
                      <a:pt x="379" y="563"/>
                    </a:cubicBezTo>
                    <a:cubicBezTo>
                      <a:pt x="381" y="565"/>
                      <a:pt x="382" y="561"/>
                      <a:pt x="386" y="559"/>
                    </a:cubicBezTo>
                    <a:cubicBezTo>
                      <a:pt x="389" y="557"/>
                      <a:pt x="384" y="552"/>
                      <a:pt x="386" y="549"/>
                    </a:cubicBezTo>
                    <a:cubicBezTo>
                      <a:pt x="387" y="546"/>
                      <a:pt x="391" y="551"/>
                      <a:pt x="392" y="556"/>
                    </a:cubicBezTo>
                    <a:cubicBezTo>
                      <a:pt x="394" y="562"/>
                      <a:pt x="389" y="561"/>
                      <a:pt x="389" y="564"/>
                    </a:cubicBezTo>
                    <a:cubicBezTo>
                      <a:pt x="389" y="567"/>
                      <a:pt x="384" y="566"/>
                      <a:pt x="382" y="567"/>
                    </a:cubicBezTo>
                    <a:cubicBezTo>
                      <a:pt x="381" y="569"/>
                      <a:pt x="382" y="579"/>
                      <a:pt x="384" y="579"/>
                    </a:cubicBezTo>
                    <a:cubicBezTo>
                      <a:pt x="386" y="579"/>
                      <a:pt x="387" y="571"/>
                      <a:pt x="388" y="575"/>
                    </a:cubicBezTo>
                    <a:cubicBezTo>
                      <a:pt x="389" y="579"/>
                      <a:pt x="394" y="569"/>
                      <a:pt x="395" y="573"/>
                    </a:cubicBezTo>
                    <a:cubicBezTo>
                      <a:pt x="397" y="577"/>
                      <a:pt x="403" y="582"/>
                      <a:pt x="405" y="581"/>
                    </a:cubicBezTo>
                    <a:cubicBezTo>
                      <a:pt x="407" y="580"/>
                      <a:pt x="404" y="576"/>
                      <a:pt x="400" y="575"/>
                    </a:cubicBezTo>
                    <a:cubicBezTo>
                      <a:pt x="397" y="575"/>
                      <a:pt x="397" y="569"/>
                      <a:pt x="401" y="569"/>
                    </a:cubicBezTo>
                    <a:cubicBezTo>
                      <a:pt x="404" y="569"/>
                      <a:pt x="410" y="577"/>
                      <a:pt x="409" y="580"/>
                    </a:cubicBezTo>
                    <a:cubicBezTo>
                      <a:pt x="409" y="583"/>
                      <a:pt x="406" y="583"/>
                      <a:pt x="404" y="586"/>
                    </a:cubicBezTo>
                    <a:cubicBezTo>
                      <a:pt x="401" y="589"/>
                      <a:pt x="397" y="581"/>
                      <a:pt x="394" y="581"/>
                    </a:cubicBezTo>
                    <a:cubicBezTo>
                      <a:pt x="391" y="582"/>
                      <a:pt x="394" y="587"/>
                      <a:pt x="395" y="590"/>
                    </a:cubicBezTo>
                    <a:cubicBezTo>
                      <a:pt x="397" y="594"/>
                      <a:pt x="391" y="598"/>
                      <a:pt x="396" y="601"/>
                    </a:cubicBezTo>
                    <a:cubicBezTo>
                      <a:pt x="400" y="604"/>
                      <a:pt x="399" y="599"/>
                      <a:pt x="399" y="597"/>
                    </a:cubicBezTo>
                    <a:cubicBezTo>
                      <a:pt x="400" y="595"/>
                      <a:pt x="403" y="598"/>
                      <a:pt x="406" y="600"/>
                    </a:cubicBezTo>
                    <a:cubicBezTo>
                      <a:pt x="408" y="601"/>
                      <a:pt x="408" y="596"/>
                      <a:pt x="408" y="593"/>
                    </a:cubicBezTo>
                    <a:cubicBezTo>
                      <a:pt x="408" y="591"/>
                      <a:pt x="412" y="592"/>
                      <a:pt x="414" y="595"/>
                    </a:cubicBezTo>
                    <a:cubicBezTo>
                      <a:pt x="416" y="598"/>
                      <a:pt x="416" y="592"/>
                      <a:pt x="419" y="593"/>
                    </a:cubicBezTo>
                    <a:cubicBezTo>
                      <a:pt x="422" y="593"/>
                      <a:pt x="420" y="598"/>
                      <a:pt x="420" y="601"/>
                    </a:cubicBezTo>
                    <a:cubicBezTo>
                      <a:pt x="420" y="603"/>
                      <a:pt x="425" y="598"/>
                      <a:pt x="425" y="601"/>
                    </a:cubicBezTo>
                    <a:cubicBezTo>
                      <a:pt x="424" y="604"/>
                      <a:pt x="427" y="606"/>
                      <a:pt x="430" y="608"/>
                    </a:cubicBezTo>
                    <a:cubicBezTo>
                      <a:pt x="433" y="611"/>
                      <a:pt x="424" y="611"/>
                      <a:pt x="427" y="613"/>
                    </a:cubicBezTo>
                    <a:cubicBezTo>
                      <a:pt x="429" y="615"/>
                      <a:pt x="426" y="619"/>
                      <a:pt x="429" y="622"/>
                    </a:cubicBezTo>
                    <a:cubicBezTo>
                      <a:pt x="431" y="624"/>
                      <a:pt x="436" y="623"/>
                      <a:pt x="438" y="621"/>
                    </a:cubicBezTo>
                    <a:cubicBezTo>
                      <a:pt x="441" y="619"/>
                      <a:pt x="443" y="624"/>
                      <a:pt x="441" y="628"/>
                    </a:cubicBezTo>
                    <a:cubicBezTo>
                      <a:pt x="439" y="631"/>
                      <a:pt x="443" y="634"/>
                      <a:pt x="446" y="631"/>
                    </a:cubicBezTo>
                    <a:cubicBezTo>
                      <a:pt x="448" y="629"/>
                      <a:pt x="453" y="636"/>
                      <a:pt x="455" y="637"/>
                    </a:cubicBezTo>
                    <a:cubicBezTo>
                      <a:pt x="457" y="638"/>
                      <a:pt x="459" y="642"/>
                      <a:pt x="456" y="642"/>
                    </a:cubicBezTo>
                    <a:cubicBezTo>
                      <a:pt x="452" y="642"/>
                      <a:pt x="452" y="649"/>
                      <a:pt x="455" y="649"/>
                    </a:cubicBezTo>
                    <a:cubicBezTo>
                      <a:pt x="458" y="649"/>
                      <a:pt x="458" y="653"/>
                      <a:pt x="458" y="655"/>
                    </a:cubicBezTo>
                    <a:cubicBezTo>
                      <a:pt x="458" y="657"/>
                      <a:pt x="466" y="660"/>
                      <a:pt x="470" y="659"/>
                    </a:cubicBezTo>
                    <a:cubicBezTo>
                      <a:pt x="473" y="658"/>
                      <a:pt x="476" y="661"/>
                      <a:pt x="477" y="664"/>
                    </a:cubicBezTo>
                    <a:cubicBezTo>
                      <a:pt x="479" y="667"/>
                      <a:pt x="485" y="669"/>
                      <a:pt x="487" y="667"/>
                    </a:cubicBezTo>
                    <a:cubicBezTo>
                      <a:pt x="489" y="665"/>
                      <a:pt x="491" y="670"/>
                      <a:pt x="491" y="674"/>
                    </a:cubicBezTo>
                    <a:cubicBezTo>
                      <a:pt x="492" y="677"/>
                      <a:pt x="497" y="675"/>
                      <a:pt x="500" y="675"/>
                    </a:cubicBezTo>
                    <a:cubicBezTo>
                      <a:pt x="503" y="675"/>
                      <a:pt x="505" y="679"/>
                      <a:pt x="507" y="678"/>
                    </a:cubicBezTo>
                    <a:cubicBezTo>
                      <a:pt x="512" y="677"/>
                      <a:pt x="513" y="686"/>
                      <a:pt x="516" y="690"/>
                    </a:cubicBezTo>
                    <a:cubicBezTo>
                      <a:pt x="520" y="694"/>
                      <a:pt x="517" y="697"/>
                      <a:pt x="518" y="702"/>
                    </a:cubicBezTo>
                    <a:cubicBezTo>
                      <a:pt x="520" y="707"/>
                      <a:pt x="519" y="714"/>
                      <a:pt x="515" y="714"/>
                    </a:cubicBezTo>
                    <a:cubicBezTo>
                      <a:pt x="511" y="714"/>
                      <a:pt x="511" y="709"/>
                      <a:pt x="513" y="708"/>
                    </a:cubicBezTo>
                    <a:cubicBezTo>
                      <a:pt x="516" y="706"/>
                      <a:pt x="515" y="701"/>
                      <a:pt x="512" y="701"/>
                    </a:cubicBezTo>
                    <a:cubicBezTo>
                      <a:pt x="509" y="701"/>
                      <a:pt x="509" y="695"/>
                      <a:pt x="511" y="692"/>
                    </a:cubicBezTo>
                    <a:cubicBezTo>
                      <a:pt x="513" y="689"/>
                      <a:pt x="507" y="691"/>
                      <a:pt x="504" y="688"/>
                    </a:cubicBezTo>
                    <a:cubicBezTo>
                      <a:pt x="501" y="684"/>
                      <a:pt x="492" y="685"/>
                      <a:pt x="491" y="682"/>
                    </a:cubicBezTo>
                    <a:cubicBezTo>
                      <a:pt x="490" y="678"/>
                      <a:pt x="482" y="667"/>
                      <a:pt x="478" y="667"/>
                    </a:cubicBezTo>
                    <a:cubicBezTo>
                      <a:pt x="473" y="667"/>
                      <a:pt x="468" y="667"/>
                      <a:pt x="463" y="664"/>
                    </a:cubicBezTo>
                    <a:cubicBezTo>
                      <a:pt x="458" y="660"/>
                      <a:pt x="455" y="660"/>
                      <a:pt x="451" y="662"/>
                    </a:cubicBezTo>
                    <a:cubicBezTo>
                      <a:pt x="448" y="664"/>
                      <a:pt x="455" y="665"/>
                      <a:pt x="455" y="667"/>
                    </a:cubicBezTo>
                    <a:cubicBezTo>
                      <a:pt x="454" y="670"/>
                      <a:pt x="457" y="671"/>
                      <a:pt x="460" y="671"/>
                    </a:cubicBezTo>
                    <a:cubicBezTo>
                      <a:pt x="463" y="670"/>
                      <a:pt x="465" y="676"/>
                      <a:pt x="468" y="677"/>
                    </a:cubicBezTo>
                    <a:cubicBezTo>
                      <a:pt x="471" y="677"/>
                      <a:pt x="472" y="682"/>
                      <a:pt x="475" y="682"/>
                    </a:cubicBezTo>
                    <a:cubicBezTo>
                      <a:pt x="479" y="682"/>
                      <a:pt x="479" y="686"/>
                      <a:pt x="481" y="688"/>
                    </a:cubicBezTo>
                    <a:cubicBezTo>
                      <a:pt x="483" y="690"/>
                      <a:pt x="487" y="688"/>
                      <a:pt x="487" y="690"/>
                    </a:cubicBezTo>
                    <a:cubicBezTo>
                      <a:pt x="487" y="693"/>
                      <a:pt x="492" y="695"/>
                      <a:pt x="492" y="698"/>
                    </a:cubicBezTo>
                    <a:cubicBezTo>
                      <a:pt x="492" y="701"/>
                      <a:pt x="494" y="707"/>
                      <a:pt x="498" y="713"/>
                    </a:cubicBezTo>
                    <a:cubicBezTo>
                      <a:pt x="502" y="718"/>
                      <a:pt x="499" y="721"/>
                      <a:pt x="503" y="723"/>
                    </a:cubicBezTo>
                    <a:cubicBezTo>
                      <a:pt x="507" y="725"/>
                      <a:pt x="506" y="727"/>
                      <a:pt x="503" y="727"/>
                    </a:cubicBezTo>
                    <a:cubicBezTo>
                      <a:pt x="499" y="726"/>
                      <a:pt x="502" y="730"/>
                      <a:pt x="501" y="737"/>
                    </a:cubicBezTo>
                    <a:cubicBezTo>
                      <a:pt x="499" y="745"/>
                      <a:pt x="500" y="760"/>
                      <a:pt x="499" y="765"/>
                    </a:cubicBezTo>
                    <a:cubicBezTo>
                      <a:pt x="498" y="770"/>
                      <a:pt x="493" y="777"/>
                      <a:pt x="496" y="782"/>
                    </a:cubicBezTo>
                    <a:cubicBezTo>
                      <a:pt x="499" y="787"/>
                      <a:pt x="501" y="794"/>
                      <a:pt x="500" y="801"/>
                    </a:cubicBezTo>
                    <a:cubicBezTo>
                      <a:pt x="498" y="807"/>
                      <a:pt x="498" y="811"/>
                      <a:pt x="501" y="815"/>
                    </a:cubicBezTo>
                    <a:cubicBezTo>
                      <a:pt x="504" y="820"/>
                      <a:pt x="501" y="828"/>
                      <a:pt x="504" y="830"/>
                    </a:cubicBezTo>
                    <a:cubicBezTo>
                      <a:pt x="507" y="832"/>
                      <a:pt x="510" y="835"/>
                      <a:pt x="513" y="840"/>
                    </a:cubicBezTo>
                    <a:cubicBezTo>
                      <a:pt x="516" y="844"/>
                      <a:pt x="518" y="842"/>
                      <a:pt x="519" y="846"/>
                    </a:cubicBezTo>
                    <a:cubicBezTo>
                      <a:pt x="519" y="851"/>
                      <a:pt x="519" y="851"/>
                      <a:pt x="523" y="853"/>
                    </a:cubicBezTo>
                    <a:cubicBezTo>
                      <a:pt x="527" y="855"/>
                      <a:pt x="525" y="859"/>
                      <a:pt x="525" y="862"/>
                    </a:cubicBezTo>
                    <a:cubicBezTo>
                      <a:pt x="525" y="864"/>
                      <a:pt x="530" y="869"/>
                      <a:pt x="536" y="875"/>
                    </a:cubicBezTo>
                    <a:cubicBezTo>
                      <a:pt x="543" y="880"/>
                      <a:pt x="537" y="885"/>
                      <a:pt x="542" y="885"/>
                    </a:cubicBezTo>
                    <a:cubicBezTo>
                      <a:pt x="547" y="885"/>
                      <a:pt x="551" y="888"/>
                      <a:pt x="556" y="891"/>
                    </a:cubicBezTo>
                    <a:cubicBezTo>
                      <a:pt x="561" y="894"/>
                      <a:pt x="562" y="892"/>
                      <a:pt x="566" y="893"/>
                    </a:cubicBezTo>
                    <a:cubicBezTo>
                      <a:pt x="569" y="894"/>
                      <a:pt x="575" y="901"/>
                      <a:pt x="576" y="905"/>
                    </a:cubicBezTo>
                    <a:cubicBezTo>
                      <a:pt x="577" y="910"/>
                      <a:pt x="579" y="915"/>
                      <a:pt x="585" y="922"/>
                    </a:cubicBezTo>
                    <a:cubicBezTo>
                      <a:pt x="590" y="928"/>
                      <a:pt x="594" y="940"/>
                      <a:pt x="594" y="944"/>
                    </a:cubicBezTo>
                    <a:cubicBezTo>
                      <a:pt x="595" y="948"/>
                      <a:pt x="602" y="951"/>
                      <a:pt x="608" y="955"/>
                    </a:cubicBezTo>
                    <a:cubicBezTo>
                      <a:pt x="614" y="959"/>
                      <a:pt x="614" y="968"/>
                      <a:pt x="614" y="970"/>
                    </a:cubicBezTo>
                    <a:cubicBezTo>
                      <a:pt x="613" y="972"/>
                      <a:pt x="605" y="969"/>
                      <a:pt x="605" y="971"/>
                    </a:cubicBezTo>
                    <a:cubicBezTo>
                      <a:pt x="604" y="973"/>
                      <a:pt x="615" y="982"/>
                      <a:pt x="619" y="981"/>
                    </a:cubicBezTo>
                    <a:cubicBezTo>
                      <a:pt x="623" y="981"/>
                      <a:pt x="625" y="983"/>
                      <a:pt x="631" y="989"/>
                    </a:cubicBezTo>
                    <a:cubicBezTo>
                      <a:pt x="637" y="994"/>
                      <a:pt x="637" y="1001"/>
                      <a:pt x="634" y="1003"/>
                    </a:cubicBezTo>
                    <a:cubicBezTo>
                      <a:pt x="632" y="1005"/>
                      <a:pt x="639" y="1009"/>
                      <a:pt x="647" y="1014"/>
                    </a:cubicBezTo>
                    <a:cubicBezTo>
                      <a:pt x="655" y="1020"/>
                      <a:pt x="658" y="1026"/>
                      <a:pt x="659" y="1029"/>
                    </a:cubicBezTo>
                    <a:cubicBezTo>
                      <a:pt x="660" y="1032"/>
                      <a:pt x="663" y="1029"/>
                      <a:pt x="665" y="1025"/>
                    </a:cubicBezTo>
                    <a:cubicBezTo>
                      <a:pt x="666" y="1022"/>
                      <a:pt x="662" y="1021"/>
                      <a:pt x="662" y="1016"/>
                    </a:cubicBezTo>
                    <a:cubicBezTo>
                      <a:pt x="662" y="1012"/>
                      <a:pt x="656" y="1013"/>
                      <a:pt x="653" y="1012"/>
                    </a:cubicBezTo>
                    <a:cubicBezTo>
                      <a:pt x="650" y="1012"/>
                      <a:pt x="653" y="1005"/>
                      <a:pt x="650" y="1002"/>
                    </a:cubicBezTo>
                    <a:cubicBezTo>
                      <a:pt x="647" y="999"/>
                      <a:pt x="644" y="992"/>
                      <a:pt x="643" y="986"/>
                    </a:cubicBezTo>
                    <a:cubicBezTo>
                      <a:pt x="641" y="981"/>
                      <a:pt x="633" y="975"/>
                      <a:pt x="630" y="969"/>
                    </a:cubicBezTo>
                    <a:cubicBezTo>
                      <a:pt x="627" y="963"/>
                      <a:pt x="623" y="959"/>
                      <a:pt x="621" y="957"/>
                    </a:cubicBezTo>
                    <a:cubicBezTo>
                      <a:pt x="619" y="956"/>
                      <a:pt x="624" y="953"/>
                      <a:pt x="622" y="951"/>
                    </a:cubicBezTo>
                    <a:cubicBezTo>
                      <a:pt x="620" y="949"/>
                      <a:pt x="617" y="949"/>
                      <a:pt x="614" y="947"/>
                    </a:cubicBezTo>
                    <a:cubicBezTo>
                      <a:pt x="610" y="946"/>
                      <a:pt x="607" y="943"/>
                      <a:pt x="607" y="939"/>
                    </a:cubicBezTo>
                    <a:cubicBezTo>
                      <a:pt x="607" y="935"/>
                      <a:pt x="605" y="925"/>
                      <a:pt x="604" y="922"/>
                    </a:cubicBezTo>
                    <a:cubicBezTo>
                      <a:pt x="602" y="919"/>
                      <a:pt x="606" y="919"/>
                      <a:pt x="608" y="921"/>
                    </a:cubicBezTo>
                    <a:cubicBezTo>
                      <a:pt x="609" y="922"/>
                      <a:pt x="610" y="924"/>
                      <a:pt x="612" y="923"/>
                    </a:cubicBezTo>
                    <a:cubicBezTo>
                      <a:pt x="613" y="922"/>
                      <a:pt x="616" y="922"/>
                      <a:pt x="618" y="925"/>
                    </a:cubicBezTo>
                    <a:cubicBezTo>
                      <a:pt x="619" y="928"/>
                      <a:pt x="623" y="925"/>
                      <a:pt x="625" y="927"/>
                    </a:cubicBezTo>
                    <a:cubicBezTo>
                      <a:pt x="627" y="928"/>
                      <a:pt x="621" y="929"/>
                      <a:pt x="627" y="941"/>
                    </a:cubicBezTo>
                    <a:cubicBezTo>
                      <a:pt x="634" y="952"/>
                      <a:pt x="629" y="946"/>
                      <a:pt x="629" y="954"/>
                    </a:cubicBezTo>
                    <a:cubicBezTo>
                      <a:pt x="629" y="961"/>
                      <a:pt x="633" y="958"/>
                      <a:pt x="634" y="957"/>
                    </a:cubicBezTo>
                    <a:cubicBezTo>
                      <a:pt x="636" y="955"/>
                      <a:pt x="639" y="959"/>
                      <a:pt x="642" y="963"/>
                    </a:cubicBezTo>
                    <a:cubicBezTo>
                      <a:pt x="646" y="967"/>
                      <a:pt x="652" y="967"/>
                      <a:pt x="652" y="970"/>
                    </a:cubicBezTo>
                    <a:cubicBezTo>
                      <a:pt x="652" y="972"/>
                      <a:pt x="653" y="976"/>
                      <a:pt x="657" y="977"/>
                    </a:cubicBezTo>
                    <a:cubicBezTo>
                      <a:pt x="662" y="978"/>
                      <a:pt x="662" y="983"/>
                      <a:pt x="665" y="983"/>
                    </a:cubicBezTo>
                    <a:cubicBezTo>
                      <a:pt x="668" y="984"/>
                      <a:pt x="668" y="987"/>
                      <a:pt x="667" y="990"/>
                    </a:cubicBezTo>
                    <a:cubicBezTo>
                      <a:pt x="665" y="993"/>
                      <a:pt x="667" y="996"/>
                      <a:pt x="674" y="999"/>
                    </a:cubicBezTo>
                    <a:cubicBezTo>
                      <a:pt x="681" y="1001"/>
                      <a:pt x="678" y="1002"/>
                      <a:pt x="683" y="1007"/>
                    </a:cubicBezTo>
                    <a:cubicBezTo>
                      <a:pt x="689" y="1012"/>
                      <a:pt x="704" y="1029"/>
                      <a:pt x="707" y="1034"/>
                    </a:cubicBezTo>
                    <a:cubicBezTo>
                      <a:pt x="711" y="1039"/>
                      <a:pt x="712" y="1043"/>
                      <a:pt x="713" y="1046"/>
                    </a:cubicBezTo>
                    <a:cubicBezTo>
                      <a:pt x="714" y="1050"/>
                      <a:pt x="710" y="1052"/>
                      <a:pt x="712" y="1055"/>
                    </a:cubicBezTo>
                    <a:cubicBezTo>
                      <a:pt x="714" y="1058"/>
                      <a:pt x="709" y="1056"/>
                      <a:pt x="709" y="1059"/>
                    </a:cubicBezTo>
                    <a:cubicBezTo>
                      <a:pt x="709" y="1061"/>
                      <a:pt x="712" y="1072"/>
                      <a:pt x="718" y="1073"/>
                    </a:cubicBezTo>
                    <a:cubicBezTo>
                      <a:pt x="723" y="1073"/>
                      <a:pt x="730" y="1080"/>
                      <a:pt x="734" y="1084"/>
                    </a:cubicBezTo>
                    <a:cubicBezTo>
                      <a:pt x="739" y="1087"/>
                      <a:pt x="745" y="1087"/>
                      <a:pt x="752" y="1089"/>
                    </a:cubicBezTo>
                    <a:cubicBezTo>
                      <a:pt x="759" y="1092"/>
                      <a:pt x="765" y="1098"/>
                      <a:pt x="774" y="1100"/>
                    </a:cubicBezTo>
                    <a:cubicBezTo>
                      <a:pt x="784" y="1103"/>
                      <a:pt x="794" y="1107"/>
                      <a:pt x="800" y="1111"/>
                    </a:cubicBezTo>
                    <a:cubicBezTo>
                      <a:pt x="806" y="1115"/>
                      <a:pt x="814" y="1114"/>
                      <a:pt x="823" y="1110"/>
                    </a:cubicBezTo>
                    <a:cubicBezTo>
                      <a:pt x="831" y="1107"/>
                      <a:pt x="838" y="1111"/>
                      <a:pt x="843" y="1113"/>
                    </a:cubicBezTo>
                    <a:cubicBezTo>
                      <a:pt x="848" y="1115"/>
                      <a:pt x="863" y="1130"/>
                      <a:pt x="868" y="1133"/>
                    </a:cubicBezTo>
                    <a:cubicBezTo>
                      <a:pt x="872" y="1136"/>
                      <a:pt x="880" y="1133"/>
                      <a:pt x="883" y="1136"/>
                    </a:cubicBezTo>
                    <a:cubicBezTo>
                      <a:pt x="887" y="1139"/>
                      <a:pt x="902" y="1144"/>
                      <a:pt x="906" y="1144"/>
                    </a:cubicBezTo>
                    <a:cubicBezTo>
                      <a:pt x="910" y="1144"/>
                      <a:pt x="910" y="1140"/>
                      <a:pt x="913" y="1142"/>
                    </a:cubicBezTo>
                    <a:cubicBezTo>
                      <a:pt x="916" y="1145"/>
                      <a:pt x="911" y="1148"/>
                      <a:pt x="915" y="1151"/>
                    </a:cubicBezTo>
                    <a:cubicBezTo>
                      <a:pt x="919" y="1153"/>
                      <a:pt x="925" y="1162"/>
                      <a:pt x="929" y="1164"/>
                    </a:cubicBezTo>
                    <a:cubicBezTo>
                      <a:pt x="933" y="1166"/>
                      <a:pt x="934" y="1171"/>
                      <a:pt x="932" y="1173"/>
                    </a:cubicBezTo>
                    <a:cubicBezTo>
                      <a:pt x="930" y="1174"/>
                      <a:pt x="930" y="1180"/>
                      <a:pt x="935" y="1183"/>
                    </a:cubicBezTo>
                    <a:cubicBezTo>
                      <a:pt x="941" y="1185"/>
                      <a:pt x="939" y="1181"/>
                      <a:pt x="942" y="1181"/>
                    </a:cubicBezTo>
                    <a:cubicBezTo>
                      <a:pt x="944" y="1181"/>
                      <a:pt x="944" y="1186"/>
                      <a:pt x="947" y="1186"/>
                    </a:cubicBezTo>
                    <a:cubicBezTo>
                      <a:pt x="949" y="1186"/>
                      <a:pt x="955" y="1189"/>
                      <a:pt x="955" y="1193"/>
                    </a:cubicBezTo>
                    <a:cubicBezTo>
                      <a:pt x="954" y="1197"/>
                      <a:pt x="957" y="1198"/>
                      <a:pt x="961" y="1198"/>
                    </a:cubicBezTo>
                    <a:cubicBezTo>
                      <a:pt x="966" y="1198"/>
                      <a:pt x="975" y="1201"/>
                      <a:pt x="978" y="1205"/>
                    </a:cubicBezTo>
                    <a:cubicBezTo>
                      <a:pt x="982" y="1210"/>
                      <a:pt x="984" y="1207"/>
                      <a:pt x="987" y="1211"/>
                    </a:cubicBezTo>
                    <a:cubicBezTo>
                      <a:pt x="989" y="1215"/>
                      <a:pt x="994" y="1211"/>
                      <a:pt x="995" y="1208"/>
                    </a:cubicBezTo>
                    <a:cubicBezTo>
                      <a:pt x="997" y="1206"/>
                      <a:pt x="993" y="1205"/>
                      <a:pt x="992" y="1202"/>
                    </a:cubicBezTo>
                    <a:cubicBezTo>
                      <a:pt x="992" y="1199"/>
                      <a:pt x="997" y="1200"/>
                      <a:pt x="998" y="1197"/>
                    </a:cubicBezTo>
                    <a:cubicBezTo>
                      <a:pt x="999" y="1193"/>
                      <a:pt x="1007" y="1191"/>
                      <a:pt x="1011" y="1193"/>
                    </a:cubicBezTo>
                    <a:cubicBezTo>
                      <a:pt x="1014" y="1194"/>
                      <a:pt x="1017" y="1197"/>
                      <a:pt x="1014" y="1200"/>
                    </a:cubicBezTo>
                    <a:cubicBezTo>
                      <a:pt x="1011" y="1204"/>
                      <a:pt x="1021" y="1212"/>
                      <a:pt x="1024" y="1216"/>
                    </a:cubicBezTo>
                    <a:cubicBezTo>
                      <a:pt x="1028" y="1219"/>
                      <a:pt x="1025" y="1222"/>
                      <a:pt x="1026" y="1224"/>
                    </a:cubicBezTo>
                    <a:cubicBezTo>
                      <a:pt x="1027" y="1226"/>
                      <a:pt x="1028" y="1229"/>
                      <a:pt x="1026" y="1231"/>
                    </a:cubicBezTo>
                    <a:cubicBezTo>
                      <a:pt x="1024" y="1232"/>
                      <a:pt x="1026" y="1246"/>
                      <a:pt x="1028" y="1248"/>
                    </a:cubicBezTo>
                    <a:cubicBezTo>
                      <a:pt x="1031" y="1251"/>
                      <a:pt x="1028" y="1253"/>
                      <a:pt x="1026" y="1258"/>
                    </a:cubicBezTo>
                    <a:cubicBezTo>
                      <a:pt x="1023" y="1263"/>
                      <a:pt x="1021" y="1265"/>
                      <a:pt x="1017" y="1265"/>
                    </a:cubicBezTo>
                    <a:cubicBezTo>
                      <a:pt x="1012" y="1266"/>
                      <a:pt x="1012" y="1273"/>
                      <a:pt x="1011" y="1273"/>
                    </a:cubicBezTo>
                    <a:cubicBezTo>
                      <a:pt x="1009" y="1273"/>
                      <a:pt x="1008" y="1277"/>
                      <a:pt x="1009" y="1279"/>
                    </a:cubicBezTo>
                    <a:cubicBezTo>
                      <a:pt x="1009" y="1281"/>
                      <a:pt x="1005" y="1283"/>
                      <a:pt x="1001" y="1283"/>
                    </a:cubicBezTo>
                    <a:cubicBezTo>
                      <a:pt x="997" y="1283"/>
                      <a:pt x="997" y="1288"/>
                      <a:pt x="997" y="1291"/>
                    </a:cubicBezTo>
                    <a:cubicBezTo>
                      <a:pt x="997" y="1294"/>
                      <a:pt x="994" y="1294"/>
                      <a:pt x="992" y="1298"/>
                    </a:cubicBezTo>
                    <a:cubicBezTo>
                      <a:pt x="991" y="1301"/>
                      <a:pt x="993" y="1302"/>
                      <a:pt x="989" y="1304"/>
                    </a:cubicBezTo>
                    <a:cubicBezTo>
                      <a:pt x="986" y="1306"/>
                      <a:pt x="985" y="1309"/>
                      <a:pt x="987" y="1312"/>
                    </a:cubicBezTo>
                    <a:cubicBezTo>
                      <a:pt x="989" y="1315"/>
                      <a:pt x="986" y="1317"/>
                      <a:pt x="986" y="1319"/>
                    </a:cubicBezTo>
                    <a:cubicBezTo>
                      <a:pt x="985" y="1321"/>
                      <a:pt x="989" y="1322"/>
                      <a:pt x="992" y="1325"/>
                    </a:cubicBezTo>
                    <a:cubicBezTo>
                      <a:pt x="996" y="1328"/>
                      <a:pt x="996" y="1324"/>
                      <a:pt x="998" y="1326"/>
                    </a:cubicBezTo>
                    <a:cubicBezTo>
                      <a:pt x="999" y="1329"/>
                      <a:pt x="997" y="1333"/>
                      <a:pt x="993" y="1333"/>
                    </a:cubicBezTo>
                    <a:cubicBezTo>
                      <a:pt x="989" y="1333"/>
                      <a:pt x="985" y="1339"/>
                      <a:pt x="983" y="1343"/>
                    </a:cubicBezTo>
                    <a:cubicBezTo>
                      <a:pt x="981" y="1347"/>
                      <a:pt x="986" y="1356"/>
                      <a:pt x="987" y="1359"/>
                    </a:cubicBezTo>
                    <a:cubicBezTo>
                      <a:pt x="988" y="1362"/>
                      <a:pt x="984" y="1359"/>
                      <a:pt x="983" y="1362"/>
                    </a:cubicBezTo>
                    <a:cubicBezTo>
                      <a:pt x="983" y="1364"/>
                      <a:pt x="992" y="1368"/>
                      <a:pt x="996" y="1371"/>
                    </a:cubicBezTo>
                    <a:cubicBezTo>
                      <a:pt x="1000" y="1374"/>
                      <a:pt x="1003" y="1383"/>
                      <a:pt x="1007" y="1387"/>
                    </a:cubicBezTo>
                    <a:cubicBezTo>
                      <a:pt x="1011" y="1391"/>
                      <a:pt x="1011" y="1394"/>
                      <a:pt x="1015" y="1404"/>
                    </a:cubicBezTo>
                    <a:cubicBezTo>
                      <a:pt x="1019" y="1414"/>
                      <a:pt x="1027" y="1430"/>
                      <a:pt x="1032" y="1437"/>
                    </a:cubicBezTo>
                    <a:cubicBezTo>
                      <a:pt x="1038" y="1444"/>
                      <a:pt x="1040" y="1450"/>
                      <a:pt x="1039" y="1452"/>
                    </a:cubicBezTo>
                    <a:cubicBezTo>
                      <a:pt x="1038" y="1454"/>
                      <a:pt x="1039" y="1459"/>
                      <a:pt x="1043" y="1462"/>
                    </a:cubicBezTo>
                    <a:cubicBezTo>
                      <a:pt x="1047" y="1465"/>
                      <a:pt x="1051" y="1469"/>
                      <a:pt x="1061" y="1475"/>
                    </a:cubicBezTo>
                    <a:cubicBezTo>
                      <a:pt x="1072" y="1480"/>
                      <a:pt x="1091" y="1490"/>
                      <a:pt x="1094" y="1495"/>
                    </a:cubicBezTo>
                    <a:cubicBezTo>
                      <a:pt x="1096" y="1499"/>
                      <a:pt x="1105" y="1504"/>
                      <a:pt x="1107" y="1505"/>
                    </a:cubicBezTo>
                    <a:cubicBezTo>
                      <a:pt x="1109" y="1506"/>
                      <a:pt x="1106" y="1513"/>
                      <a:pt x="1108" y="1517"/>
                    </a:cubicBezTo>
                    <a:cubicBezTo>
                      <a:pt x="1109" y="1521"/>
                      <a:pt x="1110" y="1539"/>
                      <a:pt x="1109" y="1546"/>
                    </a:cubicBezTo>
                    <a:cubicBezTo>
                      <a:pt x="1107" y="1553"/>
                      <a:pt x="1106" y="1559"/>
                      <a:pt x="1104" y="1563"/>
                    </a:cubicBezTo>
                    <a:cubicBezTo>
                      <a:pt x="1103" y="1567"/>
                      <a:pt x="1108" y="1568"/>
                      <a:pt x="1106" y="1570"/>
                    </a:cubicBezTo>
                    <a:cubicBezTo>
                      <a:pt x="1104" y="1572"/>
                      <a:pt x="1104" y="1577"/>
                      <a:pt x="1104" y="1585"/>
                    </a:cubicBezTo>
                    <a:cubicBezTo>
                      <a:pt x="1104" y="1593"/>
                      <a:pt x="1100" y="1606"/>
                      <a:pt x="1099" y="1610"/>
                    </a:cubicBezTo>
                    <a:cubicBezTo>
                      <a:pt x="1099" y="1615"/>
                      <a:pt x="1096" y="1617"/>
                      <a:pt x="1096" y="1622"/>
                    </a:cubicBezTo>
                    <a:cubicBezTo>
                      <a:pt x="1097" y="1627"/>
                      <a:pt x="1094" y="1630"/>
                      <a:pt x="1091" y="1632"/>
                    </a:cubicBezTo>
                    <a:cubicBezTo>
                      <a:pt x="1089" y="1634"/>
                      <a:pt x="1096" y="1641"/>
                      <a:pt x="1096" y="1645"/>
                    </a:cubicBezTo>
                    <a:cubicBezTo>
                      <a:pt x="1095" y="1649"/>
                      <a:pt x="1090" y="1651"/>
                      <a:pt x="1091" y="1658"/>
                    </a:cubicBezTo>
                    <a:cubicBezTo>
                      <a:pt x="1093" y="1666"/>
                      <a:pt x="1091" y="1680"/>
                      <a:pt x="1091" y="1682"/>
                    </a:cubicBezTo>
                    <a:cubicBezTo>
                      <a:pt x="1091" y="1685"/>
                      <a:pt x="1088" y="1685"/>
                      <a:pt x="1089" y="1690"/>
                    </a:cubicBezTo>
                    <a:cubicBezTo>
                      <a:pt x="1090" y="1695"/>
                      <a:pt x="1086" y="1697"/>
                      <a:pt x="1085" y="1704"/>
                    </a:cubicBezTo>
                    <a:cubicBezTo>
                      <a:pt x="1084" y="1712"/>
                      <a:pt x="1078" y="1722"/>
                      <a:pt x="1076" y="1728"/>
                    </a:cubicBezTo>
                    <a:cubicBezTo>
                      <a:pt x="1074" y="1734"/>
                      <a:pt x="1074" y="1737"/>
                      <a:pt x="1071" y="1737"/>
                    </a:cubicBezTo>
                    <a:cubicBezTo>
                      <a:pt x="1068" y="1737"/>
                      <a:pt x="1067" y="1740"/>
                      <a:pt x="1069" y="1745"/>
                    </a:cubicBezTo>
                    <a:cubicBezTo>
                      <a:pt x="1072" y="1750"/>
                      <a:pt x="1068" y="1755"/>
                      <a:pt x="1071" y="1760"/>
                    </a:cubicBezTo>
                    <a:cubicBezTo>
                      <a:pt x="1074" y="1765"/>
                      <a:pt x="1073" y="1766"/>
                      <a:pt x="1071" y="1771"/>
                    </a:cubicBezTo>
                    <a:cubicBezTo>
                      <a:pt x="1070" y="1776"/>
                      <a:pt x="1068" y="1776"/>
                      <a:pt x="1068" y="1781"/>
                    </a:cubicBezTo>
                    <a:cubicBezTo>
                      <a:pt x="1068" y="1785"/>
                      <a:pt x="1064" y="1789"/>
                      <a:pt x="1066" y="1794"/>
                    </a:cubicBezTo>
                    <a:cubicBezTo>
                      <a:pt x="1068" y="1799"/>
                      <a:pt x="1068" y="1801"/>
                      <a:pt x="1065" y="1801"/>
                    </a:cubicBezTo>
                    <a:cubicBezTo>
                      <a:pt x="1063" y="1801"/>
                      <a:pt x="1062" y="1805"/>
                      <a:pt x="1061" y="1813"/>
                    </a:cubicBezTo>
                    <a:cubicBezTo>
                      <a:pt x="1060" y="1821"/>
                      <a:pt x="1060" y="1821"/>
                      <a:pt x="1066" y="1820"/>
                    </a:cubicBezTo>
                    <a:cubicBezTo>
                      <a:pt x="1072" y="1820"/>
                      <a:pt x="1067" y="1800"/>
                      <a:pt x="1071" y="1800"/>
                    </a:cubicBezTo>
                    <a:cubicBezTo>
                      <a:pt x="1075" y="1800"/>
                      <a:pt x="1071" y="1797"/>
                      <a:pt x="1075" y="1796"/>
                    </a:cubicBezTo>
                    <a:cubicBezTo>
                      <a:pt x="1079" y="1795"/>
                      <a:pt x="1076" y="1799"/>
                      <a:pt x="1078" y="1800"/>
                    </a:cubicBezTo>
                    <a:cubicBezTo>
                      <a:pt x="1081" y="1801"/>
                      <a:pt x="1082" y="1803"/>
                      <a:pt x="1079" y="1805"/>
                    </a:cubicBezTo>
                    <a:cubicBezTo>
                      <a:pt x="1075" y="1807"/>
                      <a:pt x="1080" y="1812"/>
                      <a:pt x="1078" y="1815"/>
                    </a:cubicBezTo>
                    <a:cubicBezTo>
                      <a:pt x="1076" y="1817"/>
                      <a:pt x="1074" y="1820"/>
                      <a:pt x="1075" y="1824"/>
                    </a:cubicBezTo>
                    <a:cubicBezTo>
                      <a:pt x="1077" y="1827"/>
                      <a:pt x="1073" y="1827"/>
                      <a:pt x="1073" y="1831"/>
                    </a:cubicBezTo>
                    <a:cubicBezTo>
                      <a:pt x="1073" y="1835"/>
                      <a:pt x="1075" y="1835"/>
                      <a:pt x="1074" y="1836"/>
                    </a:cubicBezTo>
                    <a:cubicBezTo>
                      <a:pt x="1072" y="1837"/>
                      <a:pt x="1076" y="1841"/>
                      <a:pt x="1073" y="1841"/>
                    </a:cubicBezTo>
                    <a:cubicBezTo>
                      <a:pt x="1071" y="1842"/>
                      <a:pt x="1072" y="1845"/>
                      <a:pt x="1074" y="1848"/>
                    </a:cubicBezTo>
                    <a:cubicBezTo>
                      <a:pt x="1075" y="1851"/>
                      <a:pt x="1071" y="1849"/>
                      <a:pt x="1068" y="1851"/>
                    </a:cubicBezTo>
                    <a:cubicBezTo>
                      <a:pt x="1066" y="1853"/>
                      <a:pt x="1071" y="1856"/>
                      <a:pt x="1069" y="1859"/>
                    </a:cubicBezTo>
                    <a:cubicBezTo>
                      <a:pt x="1068" y="1861"/>
                      <a:pt x="1064" y="1857"/>
                      <a:pt x="1062" y="1856"/>
                    </a:cubicBezTo>
                    <a:cubicBezTo>
                      <a:pt x="1060" y="1854"/>
                      <a:pt x="1065" y="1851"/>
                      <a:pt x="1067" y="1848"/>
                    </a:cubicBezTo>
                    <a:cubicBezTo>
                      <a:pt x="1069" y="1845"/>
                      <a:pt x="1065" y="1838"/>
                      <a:pt x="1061" y="1840"/>
                    </a:cubicBezTo>
                    <a:cubicBezTo>
                      <a:pt x="1057" y="1841"/>
                      <a:pt x="1065" y="1846"/>
                      <a:pt x="1065" y="1849"/>
                    </a:cubicBezTo>
                    <a:cubicBezTo>
                      <a:pt x="1065" y="1852"/>
                      <a:pt x="1058" y="1848"/>
                      <a:pt x="1059" y="1852"/>
                    </a:cubicBezTo>
                    <a:cubicBezTo>
                      <a:pt x="1059" y="1855"/>
                      <a:pt x="1054" y="1854"/>
                      <a:pt x="1052" y="1856"/>
                    </a:cubicBezTo>
                    <a:cubicBezTo>
                      <a:pt x="1050" y="1859"/>
                      <a:pt x="1055" y="1861"/>
                      <a:pt x="1053" y="1862"/>
                    </a:cubicBezTo>
                    <a:cubicBezTo>
                      <a:pt x="1050" y="1863"/>
                      <a:pt x="1046" y="1866"/>
                      <a:pt x="1046" y="1869"/>
                    </a:cubicBezTo>
                    <a:cubicBezTo>
                      <a:pt x="1045" y="1871"/>
                      <a:pt x="1048" y="1872"/>
                      <a:pt x="1048" y="1869"/>
                    </a:cubicBezTo>
                    <a:cubicBezTo>
                      <a:pt x="1048" y="1867"/>
                      <a:pt x="1052" y="1866"/>
                      <a:pt x="1054" y="1869"/>
                    </a:cubicBezTo>
                    <a:cubicBezTo>
                      <a:pt x="1055" y="1872"/>
                      <a:pt x="1057" y="1869"/>
                      <a:pt x="1060" y="1870"/>
                    </a:cubicBezTo>
                    <a:cubicBezTo>
                      <a:pt x="1064" y="1871"/>
                      <a:pt x="1063" y="1876"/>
                      <a:pt x="1061" y="1876"/>
                    </a:cubicBezTo>
                    <a:cubicBezTo>
                      <a:pt x="1059" y="1875"/>
                      <a:pt x="1057" y="1879"/>
                      <a:pt x="1058" y="1883"/>
                    </a:cubicBezTo>
                    <a:cubicBezTo>
                      <a:pt x="1058" y="1886"/>
                      <a:pt x="1065" y="1883"/>
                      <a:pt x="1068" y="1884"/>
                    </a:cubicBezTo>
                    <a:cubicBezTo>
                      <a:pt x="1071" y="1885"/>
                      <a:pt x="1070" y="1890"/>
                      <a:pt x="1068" y="1888"/>
                    </a:cubicBezTo>
                    <a:cubicBezTo>
                      <a:pt x="1067" y="1886"/>
                      <a:pt x="1063" y="1883"/>
                      <a:pt x="1061" y="1886"/>
                    </a:cubicBezTo>
                    <a:cubicBezTo>
                      <a:pt x="1059" y="1889"/>
                      <a:pt x="1056" y="1888"/>
                      <a:pt x="1054" y="1887"/>
                    </a:cubicBezTo>
                    <a:cubicBezTo>
                      <a:pt x="1052" y="1886"/>
                      <a:pt x="1044" y="1891"/>
                      <a:pt x="1047" y="1893"/>
                    </a:cubicBezTo>
                    <a:cubicBezTo>
                      <a:pt x="1049" y="1895"/>
                      <a:pt x="1049" y="1898"/>
                      <a:pt x="1051" y="1898"/>
                    </a:cubicBezTo>
                    <a:cubicBezTo>
                      <a:pt x="1053" y="1898"/>
                      <a:pt x="1055" y="1897"/>
                      <a:pt x="1056" y="1895"/>
                    </a:cubicBezTo>
                    <a:cubicBezTo>
                      <a:pt x="1057" y="1893"/>
                      <a:pt x="1061" y="1891"/>
                      <a:pt x="1061" y="1895"/>
                    </a:cubicBezTo>
                    <a:cubicBezTo>
                      <a:pt x="1061" y="1900"/>
                      <a:pt x="1056" y="1897"/>
                      <a:pt x="1055" y="1900"/>
                    </a:cubicBezTo>
                    <a:cubicBezTo>
                      <a:pt x="1054" y="1902"/>
                      <a:pt x="1052" y="1904"/>
                      <a:pt x="1049" y="1907"/>
                    </a:cubicBezTo>
                    <a:cubicBezTo>
                      <a:pt x="1046" y="1909"/>
                      <a:pt x="1049" y="1913"/>
                      <a:pt x="1052" y="1911"/>
                    </a:cubicBezTo>
                    <a:cubicBezTo>
                      <a:pt x="1054" y="1910"/>
                      <a:pt x="1051" y="1914"/>
                      <a:pt x="1055" y="1915"/>
                    </a:cubicBezTo>
                    <a:cubicBezTo>
                      <a:pt x="1058" y="1915"/>
                      <a:pt x="1059" y="1913"/>
                      <a:pt x="1058" y="1910"/>
                    </a:cubicBezTo>
                    <a:cubicBezTo>
                      <a:pt x="1057" y="1908"/>
                      <a:pt x="1060" y="1902"/>
                      <a:pt x="1063" y="1905"/>
                    </a:cubicBezTo>
                    <a:cubicBezTo>
                      <a:pt x="1066" y="1908"/>
                      <a:pt x="1061" y="1911"/>
                      <a:pt x="1061" y="1913"/>
                    </a:cubicBezTo>
                    <a:cubicBezTo>
                      <a:pt x="1061" y="1916"/>
                      <a:pt x="1060" y="1919"/>
                      <a:pt x="1060" y="1922"/>
                    </a:cubicBezTo>
                    <a:cubicBezTo>
                      <a:pt x="1060" y="1924"/>
                      <a:pt x="1056" y="1923"/>
                      <a:pt x="1057" y="1926"/>
                    </a:cubicBezTo>
                    <a:cubicBezTo>
                      <a:pt x="1057" y="1929"/>
                      <a:pt x="1050" y="1927"/>
                      <a:pt x="1053" y="1929"/>
                    </a:cubicBezTo>
                    <a:cubicBezTo>
                      <a:pt x="1056" y="1931"/>
                      <a:pt x="1051" y="1934"/>
                      <a:pt x="1053" y="1936"/>
                    </a:cubicBezTo>
                    <a:cubicBezTo>
                      <a:pt x="1054" y="1938"/>
                      <a:pt x="1056" y="1933"/>
                      <a:pt x="1059" y="1934"/>
                    </a:cubicBezTo>
                    <a:cubicBezTo>
                      <a:pt x="1061" y="1935"/>
                      <a:pt x="1061" y="1936"/>
                      <a:pt x="1064" y="1934"/>
                    </a:cubicBezTo>
                    <a:cubicBezTo>
                      <a:pt x="1068" y="1933"/>
                      <a:pt x="1070" y="1937"/>
                      <a:pt x="1067" y="1938"/>
                    </a:cubicBezTo>
                    <a:cubicBezTo>
                      <a:pt x="1063" y="1939"/>
                      <a:pt x="1060" y="1943"/>
                      <a:pt x="1061" y="1943"/>
                    </a:cubicBezTo>
                    <a:cubicBezTo>
                      <a:pt x="1063" y="1944"/>
                      <a:pt x="1067" y="1941"/>
                      <a:pt x="1068" y="1944"/>
                    </a:cubicBezTo>
                    <a:cubicBezTo>
                      <a:pt x="1069" y="1947"/>
                      <a:pt x="1072" y="1946"/>
                      <a:pt x="1072" y="1943"/>
                    </a:cubicBezTo>
                    <a:cubicBezTo>
                      <a:pt x="1072" y="1939"/>
                      <a:pt x="1078" y="1942"/>
                      <a:pt x="1079" y="1945"/>
                    </a:cubicBezTo>
                    <a:cubicBezTo>
                      <a:pt x="1080" y="1948"/>
                      <a:pt x="1073" y="1950"/>
                      <a:pt x="1069" y="1949"/>
                    </a:cubicBezTo>
                    <a:cubicBezTo>
                      <a:pt x="1065" y="1948"/>
                      <a:pt x="1063" y="1953"/>
                      <a:pt x="1066" y="1956"/>
                    </a:cubicBezTo>
                    <a:cubicBezTo>
                      <a:pt x="1068" y="1959"/>
                      <a:pt x="1071" y="1956"/>
                      <a:pt x="1074" y="1953"/>
                    </a:cubicBezTo>
                    <a:cubicBezTo>
                      <a:pt x="1077" y="1950"/>
                      <a:pt x="1090" y="1951"/>
                      <a:pt x="1091" y="1954"/>
                    </a:cubicBezTo>
                    <a:cubicBezTo>
                      <a:pt x="1092" y="1957"/>
                      <a:pt x="1085" y="1955"/>
                      <a:pt x="1084" y="1956"/>
                    </a:cubicBezTo>
                    <a:cubicBezTo>
                      <a:pt x="1084" y="1958"/>
                      <a:pt x="1078" y="1960"/>
                      <a:pt x="1077" y="1958"/>
                    </a:cubicBezTo>
                    <a:cubicBezTo>
                      <a:pt x="1077" y="1956"/>
                      <a:pt x="1071" y="1958"/>
                      <a:pt x="1071" y="1962"/>
                    </a:cubicBezTo>
                    <a:cubicBezTo>
                      <a:pt x="1071" y="1965"/>
                      <a:pt x="1067" y="1965"/>
                      <a:pt x="1071" y="1966"/>
                    </a:cubicBezTo>
                    <a:cubicBezTo>
                      <a:pt x="1076" y="1967"/>
                      <a:pt x="1075" y="1961"/>
                      <a:pt x="1082" y="1962"/>
                    </a:cubicBezTo>
                    <a:cubicBezTo>
                      <a:pt x="1089" y="1962"/>
                      <a:pt x="1092" y="1955"/>
                      <a:pt x="1094" y="1959"/>
                    </a:cubicBezTo>
                    <a:cubicBezTo>
                      <a:pt x="1096" y="1963"/>
                      <a:pt x="1089" y="1967"/>
                      <a:pt x="1086" y="1964"/>
                    </a:cubicBezTo>
                    <a:cubicBezTo>
                      <a:pt x="1083" y="1962"/>
                      <a:pt x="1080" y="1966"/>
                      <a:pt x="1080" y="1970"/>
                    </a:cubicBezTo>
                    <a:cubicBezTo>
                      <a:pt x="1080" y="1973"/>
                      <a:pt x="1072" y="1969"/>
                      <a:pt x="1068" y="1968"/>
                    </a:cubicBezTo>
                    <a:cubicBezTo>
                      <a:pt x="1064" y="1968"/>
                      <a:pt x="1066" y="1972"/>
                      <a:pt x="1069" y="1976"/>
                    </a:cubicBezTo>
                    <a:cubicBezTo>
                      <a:pt x="1073" y="1979"/>
                      <a:pt x="1075" y="1975"/>
                      <a:pt x="1079" y="1978"/>
                    </a:cubicBezTo>
                    <a:cubicBezTo>
                      <a:pt x="1083" y="1981"/>
                      <a:pt x="1083" y="1984"/>
                      <a:pt x="1086" y="1981"/>
                    </a:cubicBezTo>
                    <a:cubicBezTo>
                      <a:pt x="1089" y="1978"/>
                      <a:pt x="1086" y="1978"/>
                      <a:pt x="1084" y="1977"/>
                    </a:cubicBezTo>
                    <a:cubicBezTo>
                      <a:pt x="1082" y="1976"/>
                      <a:pt x="1084" y="1972"/>
                      <a:pt x="1089" y="1974"/>
                    </a:cubicBezTo>
                    <a:cubicBezTo>
                      <a:pt x="1094" y="1976"/>
                      <a:pt x="1099" y="1972"/>
                      <a:pt x="1098" y="1966"/>
                    </a:cubicBezTo>
                    <a:cubicBezTo>
                      <a:pt x="1096" y="1960"/>
                      <a:pt x="1102" y="1957"/>
                      <a:pt x="1108" y="1955"/>
                    </a:cubicBezTo>
                    <a:cubicBezTo>
                      <a:pt x="1113" y="1953"/>
                      <a:pt x="1110" y="1959"/>
                      <a:pt x="1106" y="1961"/>
                    </a:cubicBezTo>
                    <a:cubicBezTo>
                      <a:pt x="1102" y="1962"/>
                      <a:pt x="1101" y="1964"/>
                      <a:pt x="1104" y="1967"/>
                    </a:cubicBezTo>
                    <a:cubicBezTo>
                      <a:pt x="1108" y="1971"/>
                      <a:pt x="1112" y="1965"/>
                      <a:pt x="1115" y="1968"/>
                    </a:cubicBezTo>
                    <a:cubicBezTo>
                      <a:pt x="1117" y="1970"/>
                      <a:pt x="1110" y="1970"/>
                      <a:pt x="1108" y="1973"/>
                    </a:cubicBezTo>
                    <a:cubicBezTo>
                      <a:pt x="1107" y="1975"/>
                      <a:pt x="1113" y="1979"/>
                      <a:pt x="1109" y="1981"/>
                    </a:cubicBezTo>
                    <a:cubicBezTo>
                      <a:pt x="1105" y="1983"/>
                      <a:pt x="1107" y="1972"/>
                      <a:pt x="1104" y="1971"/>
                    </a:cubicBezTo>
                    <a:cubicBezTo>
                      <a:pt x="1102" y="1970"/>
                      <a:pt x="1099" y="1973"/>
                      <a:pt x="1102" y="1978"/>
                    </a:cubicBezTo>
                    <a:cubicBezTo>
                      <a:pt x="1104" y="1984"/>
                      <a:pt x="1099" y="1979"/>
                      <a:pt x="1096" y="1976"/>
                    </a:cubicBezTo>
                    <a:cubicBezTo>
                      <a:pt x="1094" y="1974"/>
                      <a:pt x="1090" y="1978"/>
                      <a:pt x="1093" y="1981"/>
                    </a:cubicBezTo>
                    <a:cubicBezTo>
                      <a:pt x="1096" y="1984"/>
                      <a:pt x="1088" y="1980"/>
                      <a:pt x="1088" y="1985"/>
                    </a:cubicBezTo>
                    <a:cubicBezTo>
                      <a:pt x="1088" y="1990"/>
                      <a:pt x="1091" y="1986"/>
                      <a:pt x="1096" y="1987"/>
                    </a:cubicBezTo>
                    <a:cubicBezTo>
                      <a:pt x="1100" y="1988"/>
                      <a:pt x="1098" y="1994"/>
                      <a:pt x="1102" y="1997"/>
                    </a:cubicBezTo>
                    <a:cubicBezTo>
                      <a:pt x="1105" y="1999"/>
                      <a:pt x="1102" y="1989"/>
                      <a:pt x="1106" y="1988"/>
                    </a:cubicBezTo>
                    <a:cubicBezTo>
                      <a:pt x="1109" y="1987"/>
                      <a:pt x="1106" y="1996"/>
                      <a:pt x="1114" y="1999"/>
                    </a:cubicBezTo>
                    <a:cubicBezTo>
                      <a:pt x="1121" y="2001"/>
                      <a:pt x="1114" y="1997"/>
                      <a:pt x="1118" y="1995"/>
                    </a:cubicBezTo>
                    <a:cubicBezTo>
                      <a:pt x="1121" y="1992"/>
                      <a:pt x="1126" y="2002"/>
                      <a:pt x="1129" y="2003"/>
                    </a:cubicBezTo>
                    <a:cubicBezTo>
                      <a:pt x="1133" y="2004"/>
                      <a:pt x="1131" y="1999"/>
                      <a:pt x="1128" y="1996"/>
                    </a:cubicBezTo>
                    <a:cubicBezTo>
                      <a:pt x="1125" y="1993"/>
                      <a:pt x="1131" y="1994"/>
                      <a:pt x="1134" y="1996"/>
                    </a:cubicBezTo>
                    <a:cubicBezTo>
                      <a:pt x="1138" y="1997"/>
                      <a:pt x="1141" y="1997"/>
                      <a:pt x="1142" y="1995"/>
                    </a:cubicBezTo>
                    <a:cubicBezTo>
                      <a:pt x="1143" y="1992"/>
                      <a:pt x="1146" y="1997"/>
                      <a:pt x="1149" y="1994"/>
                    </a:cubicBezTo>
                    <a:cubicBezTo>
                      <a:pt x="1151" y="1991"/>
                      <a:pt x="1159" y="1993"/>
                      <a:pt x="1163" y="1990"/>
                    </a:cubicBezTo>
                    <a:cubicBezTo>
                      <a:pt x="1167" y="1988"/>
                      <a:pt x="1162" y="1987"/>
                      <a:pt x="1155" y="1987"/>
                    </a:cubicBezTo>
                    <a:cubicBezTo>
                      <a:pt x="1149" y="1986"/>
                      <a:pt x="1137" y="1975"/>
                      <a:pt x="1133" y="1972"/>
                    </a:cubicBezTo>
                    <a:cubicBezTo>
                      <a:pt x="1129" y="1969"/>
                      <a:pt x="1132" y="1966"/>
                      <a:pt x="1128" y="1967"/>
                    </a:cubicBezTo>
                    <a:cubicBezTo>
                      <a:pt x="1123" y="1967"/>
                      <a:pt x="1126" y="1963"/>
                      <a:pt x="1129" y="1962"/>
                    </a:cubicBezTo>
                    <a:cubicBezTo>
                      <a:pt x="1131" y="1961"/>
                      <a:pt x="1127" y="1956"/>
                      <a:pt x="1124" y="1956"/>
                    </a:cubicBezTo>
                    <a:cubicBezTo>
                      <a:pt x="1121" y="1956"/>
                      <a:pt x="1113" y="1956"/>
                      <a:pt x="1115" y="1951"/>
                    </a:cubicBezTo>
                    <a:cubicBezTo>
                      <a:pt x="1116" y="1946"/>
                      <a:pt x="1125" y="1953"/>
                      <a:pt x="1127" y="1951"/>
                    </a:cubicBezTo>
                    <a:cubicBezTo>
                      <a:pt x="1128" y="1949"/>
                      <a:pt x="1120" y="1943"/>
                      <a:pt x="1121" y="1941"/>
                    </a:cubicBezTo>
                    <a:cubicBezTo>
                      <a:pt x="1121" y="1938"/>
                      <a:pt x="1119" y="1935"/>
                      <a:pt x="1119" y="1932"/>
                    </a:cubicBezTo>
                    <a:cubicBezTo>
                      <a:pt x="1119" y="1930"/>
                      <a:pt x="1118" y="1924"/>
                      <a:pt x="1122" y="1922"/>
                    </a:cubicBezTo>
                    <a:cubicBezTo>
                      <a:pt x="1125" y="1919"/>
                      <a:pt x="1125" y="1917"/>
                      <a:pt x="1128" y="1917"/>
                    </a:cubicBezTo>
                    <a:cubicBezTo>
                      <a:pt x="1130" y="1918"/>
                      <a:pt x="1134" y="1915"/>
                      <a:pt x="1135" y="1909"/>
                    </a:cubicBezTo>
                    <a:cubicBezTo>
                      <a:pt x="1135" y="1903"/>
                      <a:pt x="1138" y="1901"/>
                      <a:pt x="1143" y="1897"/>
                    </a:cubicBezTo>
                    <a:cubicBezTo>
                      <a:pt x="1148" y="1892"/>
                      <a:pt x="1157" y="1888"/>
                      <a:pt x="1156" y="1886"/>
                    </a:cubicBezTo>
                    <a:cubicBezTo>
                      <a:pt x="1155" y="1884"/>
                      <a:pt x="1158" y="1877"/>
                      <a:pt x="1158" y="1875"/>
                    </a:cubicBezTo>
                    <a:cubicBezTo>
                      <a:pt x="1158" y="1872"/>
                      <a:pt x="1149" y="1873"/>
                      <a:pt x="1147" y="1872"/>
                    </a:cubicBezTo>
                    <a:cubicBezTo>
                      <a:pt x="1144" y="1871"/>
                      <a:pt x="1134" y="1864"/>
                      <a:pt x="1139" y="1854"/>
                    </a:cubicBezTo>
                    <a:cubicBezTo>
                      <a:pt x="1144" y="1845"/>
                      <a:pt x="1154" y="1844"/>
                      <a:pt x="1157" y="1844"/>
                    </a:cubicBezTo>
                    <a:cubicBezTo>
                      <a:pt x="1160" y="1844"/>
                      <a:pt x="1158" y="1839"/>
                      <a:pt x="1160" y="1838"/>
                    </a:cubicBezTo>
                    <a:cubicBezTo>
                      <a:pt x="1163" y="1836"/>
                      <a:pt x="1163" y="1834"/>
                      <a:pt x="1163" y="1830"/>
                    </a:cubicBezTo>
                    <a:cubicBezTo>
                      <a:pt x="1163" y="1826"/>
                      <a:pt x="1163" y="1819"/>
                      <a:pt x="1168" y="1819"/>
                    </a:cubicBezTo>
                    <a:cubicBezTo>
                      <a:pt x="1172" y="1818"/>
                      <a:pt x="1173" y="1816"/>
                      <a:pt x="1171" y="1815"/>
                    </a:cubicBezTo>
                    <a:cubicBezTo>
                      <a:pt x="1168" y="1814"/>
                      <a:pt x="1167" y="1811"/>
                      <a:pt x="1171" y="1810"/>
                    </a:cubicBezTo>
                    <a:cubicBezTo>
                      <a:pt x="1176" y="1810"/>
                      <a:pt x="1174" y="1814"/>
                      <a:pt x="1177" y="1814"/>
                    </a:cubicBezTo>
                    <a:cubicBezTo>
                      <a:pt x="1181" y="1814"/>
                      <a:pt x="1186" y="1809"/>
                      <a:pt x="1182" y="1805"/>
                    </a:cubicBezTo>
                    <a:cubicBezTo>
                      <a:pt x="1178" y="1802"/>
                      <a:pt x="1176" y="1807"/>
                      <a:pt x="1174" y="1807"/>
                    </a:cubicBezTo>
                    <a:cubicBezTo>
                      <a:pt x="1172" y="1808"/>
                      <a:pt x="1170" y="1804"/>
                      <a:pt x="1168" y="1804"/>
                    </a:cubicBezTo>
                    <a:cubicBezTo>
                      <a:pt x="1166" y="1804"/>
                      <a:pt x="1167" y="1798"/>
                      <a:pt x="1166" y="1796"/>
                    </a:cubicBezTo>
                    <a:cubicBezTo>
                      <a:pt x="1165" y="1794"/>
                      <a:pt x="1164" y="1788"/>
                      <a:pt x="1166" y="1785"/>
                    </a:cubicBezTo>
                    <a:cubicBezTo>
                      <a:pt x="1168" y="1783"/>
                      <a:pt x="1176" y="1790"/>
                      <a:pt x="1184" y="1790"/>
                    </a:cubicBezTo>
                    <a:cubicBezTo>
                      <a:pt x="1191" y="1791"/>
                      <a:pt x="1197" y="1786"/>
                      <a:pt x="1197" y="1784"/>
                    </a:cubicBezTo>
                    <a:cubicBezTo>
                      <a:pt x="1197" y="1781"/>
                      <a:pt x="1193" y="1776"/>
                      <a:pt x="1198" y="1773"/>
                    </a:cubicBezTo>
                    <a:cubicBezTo>
                      <a:pt x="1202" y="1770"/>
                      <a:pt x="1198" y="1769"/>
                      <a:pt x="1197" y="1765"/>
                    </a:cubicBezTo>
                    <a:cubicBezTo>
                      <a:pt x="1196" y="1761"/>
                      <a:pt x="1199" y="1758"/>
                      <a:pt x="1201" y="1760"/>
                    </a:cubicBezTo>
                    <a:cubicBezTo>
                      <a:pt x="1203" y="1762"/>
                      <a:pt x="1218" y="1761"/>
                      <a:pt x="1230" y="1759"/>
                    </a:cubicBezTo>
                    <a:cubicBezTo>
                      <a:pt x="1242" y="1756"/>
                      <a:pt x="1251" y="1752"/>
                      <a:pt x="1252" y="1748"/>
                    </a:cubicBezTo>
                    <a:cubicBezTo>
                      <a:pt x="1252" y="1745"/>
                      <a:pt x="1260" y="1736"/>
                      <a:pt x="1262" y="1733"/>
                    </a:cubicBezTo>
                    <a:cubicBezTo>
                      <a:pt x="1264" y="1730"/>
                      <a:pt x="1262" y="1727"/>
                      <a:pt x="1257" y="1726"/>
                    </a:cubicBezTo>
                    <a:cubicBezTo>
                      <a:pt x="1252" y="1725"/>
                      <a:pt x="1252" y="1719"/>
                      <a:pt x="1255" y="1716"/>
                    </a:cubicBezTo>
                    <a:cubicBezTo>
                      <a:pt x="1258" y="1713"/>
                      <a:pt x="1254" y="1710"/>
                      <a:pt x="1249" y="1709"/>
                    </a:cubicBezTo>
                    <a:cubicBezTo>
                      <a:pt x="1244" y="1709"/>
                      <a:pt x="1237" y="1706"/>
                      <a:pt x="1241" y="1702"/>
                    </a:cubicBezTo>
                    <a:cubicBezTo>
                      <a:pt x="1245" y="1698"/>
                      <a:pt x="1245" y="1704"/>
                      <a:pt x="1249" y="1703"/>
                    </a:cubicBezTo>
                    <a:cubicBezTo>
                      <a:pt x="1254" y="1703"/>
                      <a:pt x="1258" y="1704"/>
                      <a:pt x="1264" y="1707"/>
                    </a:cubicBezTo>
                    <a:cubicBezTo>
                      <a:pt x="1269" y="1709"/>
                      <a:pt x="1267" y="1706"/>
                      <a:pt x="1273" y="1707"/>
                    </a:cubicBezTo>
                    <a:cubicBezTo>
                      <a:pt x="1278" y="1708"/>
                      <a:pt x="1284" y="1708"/>
                      <a:pt x="1290" y="1705"/>
                    </a:cubicBezTo>
                    <a:cubicBezTo>
                      <a:pt x="1295" y="1701"/>
                      <a:pt x="1297" y="1694"/>
                      <a:pt x="1304" y="1689"/>
                    </a:cubicBezTo>
                    <a:cubicBezTo>
                      <a:pt x="1311" y="1684"/>
                      <a:pt x="1309" y="1681"/>
                      <a:pt x="1312" y="1675"/>
                    </a:cubicBezTo>
                    <a:cubicBezTo>
                      <a:pt x="1316" y="1669"/>
                      <a:pt x="1313" y="1666"/>
                      <a:pt x="1318" y="1661"/>
                    </a:cubicBezTo>
                    <a:cubicBezTo>
                      <a:pt x="1324" y="1656"/>
                      <a:pt x="1317" y="1652"/>
                      <a:pt x="1324" y="1649"/>
                    </a:cubicBezTo>
                    <a:cubicBezTo>
                      <a:pt x="1331" y="1646"/>
                      <a:pt x="1330" y="1652"/>
                      <a:pt x="1325" y="1659"/>
                    </a:cubicBezTo>
                    <a:cubicBezTo>
                      <a:pt x="1319" y="1667"/>
                      <a:pt x="1318" y="1669"/>
                      <a:pt x="1325" y="1663"/>
                    </a:cubicBezTo>
                    <a:cubicBezTo>
                      <a:pt x="1333" y="1658"/>
                      <a:pt x="1336" y="1650"/>
                      <a:pt x="1340" y="1641"/>
                    </a:cubicBezTo>
                    <a:cubicBezTo>
                      <a:pt x="1344" y="1632"/>
                      <a:pt x="1347" y="1630"/>
                      <a:pt x="1351" y="1629"/>
                    </a:cubicBezTo>
                    <a:cubicBezTo>
                      <a:pt x="1355" y="1629"/>
                      <a:pt x="1355" y="1619"/>
                      <a:pt x="1354" y="1613"/>
                    </a:cubicBezTo>
                    <a:cubicBezTo>
                      <a:pt x="1354" y="1606"/>
                      <a:pt x="1352" y="1600"/>
                      <a:pt x="1355" y="1596"/>
                    </a:cubicBezTo>
                    <a:cubicBezTo>
                      <a:pt x="1357" y="1592"/>
                      <a:pt x="1355" y="1588"/>
                      <a:pt x="1358" y="1588"/>
                    </a:cubicBezTo>
                    <a:cubicBezTo>
                      <a:pt x="1362" y="1588"/>
                      <a:pt x="1367" y="1583"/>
                      <a:pt x="1372" y="1577"/>
                    </a:cubicBezTo>
                    <a:cubicBezTo>
                      <a:pt x="1378" y="1572"/>
                      <a:pt x="1381" y="1571"/>
                      <a:pt x="1387" y="1571"/>
                    </a:cubicBezTo>
                    <a:cubicBezTo>
                      <a:pt x="1393" y="1570"/>
                      <a:pt x="1390" y="1568"/>
                      <a:pt x="1393" y="1567"/>
                    </a:cubicBezTo>
                    <a:cubicBezTo>
                      <a:pt x="1397" y="1566"/>
                      <a:pt x="1400" y="1563"/>
                      <a:pt x="1402" y="1560"/>
                    </a:cubicBezTo>
                    <a:cubicBezTo>
                      <a:pt x="1405" y="1558"/>
                      <a:pt x="1415" y="1561"/>
                      <a:pt x="1421" y="1561"/>
                    </a:cubicBezTo>
                    <a:cubicBezTo>
                      <a:pt x="1427" y="1561"/>
                      <a:pt x="1431" y="1561"/>
                      <a:pt x="1431" y="1557"/>
                    </a:cubicBezTo>
                    <a:cubicBezTo>
                      <a:pt x="1431" y="1554"/>
                      <a:pt x="1434" y="1551"/>
                      <a:pt x="1437" y="1551"/>
                    </a:cubicBezTo>
                    <a:cubicBezTo>
                      <a:pt x="1441" y="1551"/>
                      <a:pt x="1442" y="1550"/>
                      <a:pt x="1442" y="1545"/>
                    </a:cubicBezTo>
                    <a:cubicBezTo>
                      <a:pt x="1442" y="1540"/>
                      <a:pt x="1444" y="1537"/>
                      <a:pt x="1447" y="1534"/>
                    </a:cubicBezTo>
                    <a:cubicBezTo>
                      <a:pt x="1450" y="1532"/>
                      <a:pt x="1450" y="1527"/>
                      <a:pt x="1451" y="1524"/>
                    </a:cubicBezTo>
                    <a:cubicBezTo>
                      <a:pt x="1452" y="1521"/>
                      <a:pt x="1455" y="1523"/>
                      <a:pt x="1455" y="1518"/>
                    </a:cubicBezTo>
                    <a:cubicBezTo>
                      <a:pt x="1455" y="1513"/>
                      <a:pt x="1457" y="1508"/>
                      <a:pt x="1457" y="1504"/>
                    </a:cubicBezTo>
                    <a:cubicBezTo>
                      <a:pt x="1457" y="1500"/>
                      <a:pt x="1461" y="1501"/>
                      <a:pt x="1463" y="1498"/>
                    </a:cubicBezTo>
                    <a:cubicBezTo>
                      <a:pt x="1465" y="1495"/>
                      <a:pt x="1461" y="1492"/>
                      <a:pt x="1464" y="1484"/>
                    </a:cubicBezTo>
                    <a:cubicBezTo>
                      <a:pt x="1467" y="1476"/>
                      <a:pt x="1464" y="1469"/>
                      <a:pt x="1464" y="1462"/>
                    </a:cubicBezTo>
                    <a:cubicBezTo>
                      <a:pt x="1464" y="1455"/>
                      <a:pt x="1464" y="1448"/>
                      <a:pt x="1467" y="1446"/>
                    </a:cubicBezTo>
                    <a:cubicBezTo>
                      <a:pt x="1469" y="1443"/>
                      <a:pt x="1468" y="1442"/>
                      <a:pt x="1466" y="1441"/>
                    </a:cubicBezTo>
                    <a:cubicBezTo>
                      <a:pt x="1464" y="1440"/>
                      <a:pt x="1466" y="1437"/>
                      <a:pt x="1468" y="1438"/>
                    </a:cubicBezTo>
                    <a:cubicBezTo>
                      <a:pt x="1470" y="1438"/>
                      <a:pt x="1472" y="1442"/>
                      <a:pt x="1475" y="1440"/>
                    </a:cubicBezTo>
                    <a:cubicBezTo>
                      <a:pt x="1478" y="1438"/>
                      <a:pt x="1481" y="1430"/>
                      <a:pt x="1484" y="1423"/>
                    </a:cubicBezTo>
                    <a:cubicBezTo>
                      <a:pt x="1487" y="1416"/>
                      <a:pt x="1491" y="1416"/>
                      <a:pt x="1495" y="1414"/>
                    </a:cubicBezTo>
                    <a:cubicBezTo>
                      <a:pt x="1498" y="1413"/>
                      <a:pt x="1506" y="1404"/>
                      <a:pt x="1510" y="1392"/>
                    </a:cubicBezTo>
                    <a:cubicBezTo>
                      <a:pt x="1515" y="1380"/>
                      <a:pt x="1510" y="1368"/>
                      <a:pt x="1508" y="1359"/>
                    </a:cubicBezTo>
                    <a:cubicBezTo>
                      <a:pt x="1506" y="1351"/>
                      <a:pt x="1503" y="1353"/>
                      <a:pt x="1498" y="1353"/>
                    </a:cubicBezTo>
                    <a:close/>
                    <a:moveTo>
                      <a:pt x="1024" y="757"/>
                    </a:moveTo>
                    <a:cubicBezTo>
                      <a:pt x="1032" y="758"/>
                      <a:pt x="1037" y="752"/>
                      <a:pt x="1040" y="757"/>
                    </a:cubicBezTo>
                    <a:cubicBezTo>
                      <a:pt x="1043" y="763"/>
                      <a:pt x="1030" y="767"/>
                      <a:pt x="1018" y="768"/>
                    </a:cubicBezTo>
                    <a:cubicBezTo>
                      <a:pt x="1005" y="768"/>
                      <a:pt x="1003" y="771"/>
                      <a:pt x="1001" y="766"/>
                    </a:cubicBezTo>
                    <a:cubicBezTo>
                      <a:pt x="999" y="761"/>
                      <a:pt x="1016" y="756"/>
                      <a:pt x="1024" y="757"/>
                    </a:cubicBezTo>
                    <a:close/>
                    <a:moveTo>
                      <a:pt x="1006" y="775"/>
                    </a:moveTo>
                    <a:cubicBezTo>
                      <a:pt x="1008" y="778"/>
                      <a:pt x="990" y="787"/>
                      <a:pt x="980" y="792"/>
                    </a:cubicBezTo>
                    <a:cubicBezTo>
                      <a:pt x="971" y="797"/>
                      <a:pt x="958" y="794"/>
                      <a:pt x="958" y="787"/>
                    </a:cubicBezTo>
                    <a:cubicBezTo>
                      <a:pt x="958" y="779"/>
                      <a:pt x="965" y="781"/>
                      <a:pt x="966" y="784"/>
                    </a:cubicBezTo>
                    <a:cubicBezTo>
                      <a:pt x="968" y="788"/>
                      <a:pt x="977" y="775"/>
                      <a:pt x="985" y="776"/>
                    </a:cubicBezTo>
                    <a:cubicBezTo>
                      <a:pt x="992" y="776"/>
                      <a:pt x="994" y="781"/>
                      <a:pt x="999" y="777"/>
                    </a:cubicBezTo>
                    <a:cubicBezTo>
                      <a:pt x="1004" y="774"/>
                      <a:pt x="1005" y="772"/>
                      <a:pt x="1006" y="775"/>
                    </a:cubicBezTo>
                    <a:close/>
                    <a:moveTo>
                      <a:pt x="952" y="728"/>
                    </a:moveTo>
                    <a:cubicBezTo>
                      <a:pt x="952" y="725"/>
                      <a:pt x="963" y="727"/>
                      <a:pt x="970" y="729"/>
                    </a:cubicBezTo>
                    <a:cubicBezTo>
                      <a:pt x="977" y="732"/>
                      <a:pt x="988" y="726"/>
                      <a:pt x="991" y="735"/>
                    </a:cubicBezTo>
                    <a:cubicBezTo>
                      <a:pt x="995" y="743"/>
                      <a:pt x="1003" y="750"/>
                      <a:pt x="995" y="750"/>
                    </a:cubicBezTo>
                    <a:cubicBezTo>
                      <a:pt x="989" y="751"/>
                      <a:pt x="980" y="742"/>
                      <a:pt x="981" y="747"/>
                    </a:cubicBezTo>
                    <a:cubicBezTo>
                      <a:pt x="981" y="752"/>
                      <a:pt x="977" y="749"/>
                      <a:pt x="977" y="757"/>
                    </a:cubicBezTo>
                    <a:cubicBezTo>
                      <a:pt x="977" y="764"/>
                      <a:pt x="972" y="775"/>
                      <a:pt x="969" y="774"/>
                    </a:cubicBezTo>
                    <a:cubicBezTo>
                      <a:pt x="966" y="774"/>
                      <a:pt x="971" y="762"/>
                      <a:pt x="965" y="760"/>
                    </a:cubicBezTo>
                    <a:cubicBezTo>
                      <a:pt x="959" y="758"/>
                      <a:pt x="952" y="768"/>
                      <a:pt x="953" y="762"/>
                    </a:cubicBezTo>
                    <a:cubicBezTo>
                      <a:pt x="954" y="755"/>
                      <a:pt x="963" y="750"/>
                      <a:pt x="957" y="741"/>
                    </a:cubicBezTo>
                    <a:cubicBezTo>
                      <a:pt x="952" y="733"/>
                      <a:pt x="942" y="733"/>
                      <a:pt x="940" y="739"/>
                    </a:cubicBezTo>
                    <a:cubicBezTo>
                      <a:pt x="938" y="746"/>
                      <a:pt x="931" y="743"/>
                      <a:pt x="928" y="748"/>
                    </a:cubicBezTo>
                    <a:cubicBezTo>
                      <a:pt x="926" y="753"/>
                      <a:pt x="923" y="764"/>
                      <a:pt x="925" y="772"/>
                    </a:cubicBezTo>
                    <a:cubicBezTo>
                      <a:pt x="927" y="780"/>
                      <a:pt x="925" y="784"/>
                      <a:pt x="917" y="788"/>
                    </a:cubicBezTo>
                    <a:cubicBezTo>
                      <a:pt x="910" y="793"/>
                      <a:pt x="906" y="782"/>
                      <a:pt x="909" y="767"/>
                    </a:cubicBezTo>
                    <a:cubicBezTo>
                      <a:pt x="911" y="757"/>
                      <a:pt x="916" y="747"/>
                      <a:pt x="911" y="747"/>
                    </a:cubicBezTo>
                    <a:cubicBezTo>
                      <a:pt x="906" y="747"/>
                      <a:pt x="918" y="735"/>
                      <a:pt x="928" y="733"/>
                    </a:cubicBezTo>
                    <a:cubicBezTo>
                      <a:pt x="939" y="730"/>
                      <a:pt x="952" y="731"/>
                      <a:pt x="952" y="728"/>
                    </a:cubicBezTo>
                    <a:close/>
                    <a:moveTo>
                      <a:pt x="884" y="704"/>
                    </a:moveTo>
                    <a:cubicBezTo>
                      <a:pt x="892" y="705"/>
                      <a:pt x="898" y="688"/>
                      <a:pt x="904" y="688"/>
                    </a:cubicBezTo>
                    <a:cubicBezTo>
                      <a:pt x="911" y="688"/>
                      <a:pt x="927" y="690"/>
                      <a:pt x="928" y="698"/>
                    </a:cubicBezTo>
                    <a:cubicBezTo>
                      <a:pt x="929" y="707"/>
                      <a:pt x="939" y="699"/>
                      <a:pt x="940" y="707"/>
                    </a:cubicBezTo>
                    <a:cubicBezTo>
                      <a:pt x="941" y="715"/>
                      <a:pt x="950" y="721"/>
                      <a:pt x="945" y="724"/>
                    </a:cubicBezTo>
                    <a:cubicBezTo>
                      <a:pt x="941" y="727"/>
                      <a:pt x="942" y="720"/>
                      <a:pt x="935" y="720"/>
                    </a:cubicBezTo>
                    <a:cubicBezTo>
                      <a:pt x="927" y="720"/>
                      <a:pt x="920" y="727"/>
                      <a:pt x="914" y="724"/>
                    </a:cubicBezTo>
                    <a:cubicBezTo>
                      <a:pt x="908" y="721"/>
                      <a:pt x="911" y="717"/>
                      <a:pt x="905" y="717"/>
                    </a:cubicBezTo>
                    <a:cubicBezTo>
                      <a:pt x="900" y="717"/>
                      <a:pt x="909" y="706"/>
                      <a:pt x="901" y="711"/>
                    </a:cubicBezTo>
                    <a:cubicBezTo>
                      <a:pt x="893" y="715"/>
                      <a:pt x="881" y="726"/>
                      <a:pt x="876" y="721"/>
                    </a:cubicBezTo>
                    <a:cubicBezTo>
                      <a:pt x="870" y="716"/>
                      <a:pt x="865" y="723"/>
                      <a:pt x="861" y="719"/>
                    </a:cubicBezTo>
                    <a:cubicBezTo>
                      <a:pt x="857" y="715"/>
                      <a:pt x="875" y="704"/>
                      <a:pt x="884" y="704"/>
                    </a:cubicBezTo>
                    <a:close/>
                    <a:moveTo>
                      <a:pt x="572" y="403"/>
                    </a:moveTo>
                    <a:cubicBezTo>
                      <a:pt x="565" y="412"/>
                      <a:pt x="563" y="413"/>
                      <a:pt x="556" y="412"/>
                    </a:cubicBezTo>
                    <a:cubicBezTo>
                      <a:pt x="549" y="410"/>
                      <a:pt x="545" y="414"/>
                      <a:pt x="549" y="416"/>
                    </a:cubicBezTo>
                    <a:cubicBezTo>
                      <a:pt x="552" y="418"/>
                      <a:pt x="552" y="420"/>
                      <a:pt x="545" y="422"/>
                    </a:cubicBezTo>
                    <a:cubicBezTo>
                      <a:pt x="538" y="424"/>
                      <a:pt x="534" y="429"/>
                      <a:pt x="531" y="428"/>
                    </a:cubicBezTo>
                    <a:cubicBezTo>
                      <a:pt x="528" y="428"/>
                      <a:pt x="543" y="417"/>
                      <a:pt x="539" y="415"/>
                    </a:cubicBezTo>
                    <a:cubicBezTo>
                      <a:pt x="535" y="412"/>
                      <a:pt x="526" y="419"/>
                      <a:pt x="526" y="423"/>
                    </a:cubicBezTo>
                    <a:cubicBezTo>
                      <a:pt x="526" y="426"/>
                      <a:pt x="519" y="426"/>
                      <a:pt x="516" y="426"/>
                    </a:cubicBezTo>
                    <a:cubicBezTo>
                      <a:pt x="512" y="426"/>
                      <a:pt x="507" y="422"/>
                      <a:pt x="511" y="422"/>
                    </a:cubicBezTo>
                    <a:cubicBezTo>
                      <a:pt x="514" y="421"/>
                      <a:pt x="512" y="417"/>
                      <a:pt x="517" y="415"/>
                    </a:cubicBezTo>
                    <a:cubicBezTo>
                      <a:pt x="522" y="413"/>
                      <a:pt x="516" y="410"/>
                      <a:pt x="518" y="408"/>
                    </a:cubicBezTo>
                    <a:cubicBezTo>
                      <a:pt x="519" y="406"/>
                      <a:pt x="530" y="410"/>
                      <a:pt x="530" y="406"/>
                    </a:cubicBezTo>
                    <a:cubicBezTo>
                      <a:pt x="530" y="402"/>
                      <a:pt x="519" y="399"/>
                      <a:pt x="516" y="401"/>
                    </a:cubicBezTo>
                    <a:cubicBezTo>
                      <a:pt x="512" y="404"/>
                      <a:pt x="504" y="409"/>
                      <a:pt x="494" y="405"/>
                    </a:cubicBezTo>
                    <a:cubicBezTo>
                      <a:pt x="491" y="404"/>
                      <a:pt x="519" y="401"/>
                      <a:pt x="524" y="396"/>
                    </a:cubicBezTo>
                    <a:cubicBezTo>
                      <a:pt x="529" y="392"/>
                      <a:pt x="550" y="387"/>
                      <a:pt x="552" y="391"/>
                    </a:cubicBezTo>
                    <a:cubicBezTo>
                      <a:pt x="553" y="395"/>
                      <a:pt x="540" y="397"/>
                      <a:pt x="546" y="401"/>
                    </a:cubicBezTo>
                    <a:cubicBezTo>
                      <a:pt x="553" y="405"/>
                      <a:pt x="563" y="402"/>
                      <a:pt x="565" y="398"/>
                    </a:cubicBezTo>
                    <a:cubicBezTo>
                      <a:pt x="568" y="395"/>
                      <a:pt x="578" y="395"/>
                      <a:pt x="572" y="403"/>
                    </a:cubicBezTo>
                    <a:close/>
                    <a:moveTo>
                      <a:pt x="635" y="484"/>
                    </a:moveTo>
                    <a:cubicBezTo>
                      <a:pt x="627" y="490"/>
                      <a:pt x="628" y="489"/>
                      <a:pt x="621" y="490"/>
                    </a:cubicBezTo>
                    <a:cubicBezTo>
                      <a:pt x="614" y="491"/>
                      <a:pt x="620" y="498"/>
                      <a:pt x="611" y="498"/>
                    </a:cubicBezTo>
                    <a:cubicBezTo>
                      <a:pt x="603" y="499"/>
                      <a:pt x="584" y="500"/>
                      <a:pt x="581" y="495"/>
                    </a:cubicBezTo>
                    <a:cubicBezTo>
                      <a:pt x="580" y="494"/>
                      <a:pt x="592" y="495"/>
                      <a:pt x="592" y="491"/>
                    </a:cubicBezTo>
                    <a:cubicBezTo>
                      <a:pt x="593" y="488"/>
                      <a:pt x="596" y="483"/>
                      <a:pt x="601" y="483"/>
                    </a:cubicBezTo>
                    <a:cubicBezTo>
                      <a:pt x="606" y="483"/>
                      <a:pt x="606" y="476"/>
                      <a:pt x="598" y="472"/>
                    </a:cubicBezTo>
                    <a:cubicBezTo>
                      <a:pt x="590" y="468"/>
                      <a:pt x="609" y="466"/>
                      <a:pt x="614" y="472"/>
                    </a:cubicBezTo>
                    <a:cubicBezTo>
                      <a:pt x="619" y="478"/>
                      <a:pt x="627" y="483"/>
                      <a:pt x="631" y="478"/>
                    </a:cubicBezTo>
                    <a:cubicBezTo>
                      <a:pt x="636" y="474"/>
                      <a:pt x="662" y="461"/>
                      <a:pt x="662" y="467"/>
                    </a:cubicBezTo>
                    <a:cubicBezTo>
                      <a:pt x="662" y="473"/>
                      <a:pt x="643" y="477"/>
                      <a:pt x="635" y="484"/>
                    </a:cubicBezTo>
                    <a:close/>
                    <a:moveTo>
                      <a:pt x="782" y="620"/>
                    </a:moveTo>
                    <a:cubicBezTo>
                      <a:pt x="782" y="614"/>
                      <a:pt x="792" y="611"/>
                      <a:pt x="796" y="616"/>
                    </a:cubicBezTo>
                    <a:cubicBezTo>
                      <a:pt x="800" y="621"/>
                      <a:pt x="806" y="641"/>
                      <a:pt x="810" y="648"/>
                    </a:cubicBezTo>
                    <a:cubicBezTo>
                      <a:pt x="813" y="654"/>
                      <a:pt x="813" y="665"/>
                      <a:pt x="809" y="665"/>
                    </a:cubicBezTo>
                    <a:cubicBezTo>
                      <a:pt x="803" y="666"/>
                      <a:pt x="809" y="651"/>
                      <a:pt x="799" y="645"/>
                    </a:cubicBezTo>
                    <a:cubicBezTo>
                      <a:pt x="788" y="639"/>
                      <a:pt x="782" y="627"/>
                      <a:pt x="782" y="620"/>
                    </a:cubicBezTo>
                    <a:close/>
                  </a:path>
                </a:pathLst>
              </a:custGeom>
              <a:solidFill>
                <a:schemeClr val="accent1"/>
              </a:solidFill>
              <a:ln w="2"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grpSp>
        <p:grpSp>
          <p:nvGrpSpPr>
            <p:cNvPr id="39" name="Group 38">
              <a:extLst>
                <a:ext uri="{FF2B5EF4-FFF2-40B4-BE49-F238E27FC236}">
                  <a16:creationId xmlns:a16="http://schemas.microsoft.com/office/drawing/2014/main" id="{DED82885-D7B4-45D0-9BBF-8E47ABFD1B0B}"/>
                </a:ext>
              </a:extLst>
            </p:cNvPr>
            <p:cNvGrpSpPr/>
            <p:nvPr/>
          </p:nvGrpSpPr>
          <p:grpSpPr>
            <a:xfrm>
              <a:off x="4945752" y="3088224"/>
              <a:ext cx="5788567" cy="2242099"/>
              <a:chOff x="4945752" y="3088224"/>
              <a:chExt cx="5788567" cy="2242099"/>
            </a:xfrm>
          </p:grpSpPr>
          <p:sp>
            <p:nvSpPr>
              <p:cNvPr id="40" name="Freeform 903">
                <a:extLst>
                  <a:ext uri="{FF2B5EF4-FFF2-40B4-BE49-F238E27FC236}">
                    <a16:creationId xmlns:a16="http://schemas.microsoft.com/office/drawing/2014/main" id="{81131A03-D149-4FEE-ADD5-B373C662953A}"/>
                  </a:ext>
                </a:extLst>
              </p:cNvPr>
              <p:cNvSpPr>
                <a:spLocks/>
              </p:cNvSpPr>
              <p:nvPr/>
            </p:nvSpPr>
            <p:spPr bwMode="auto">
              <a:xfrm>
                <a:off x="5936668" y="3514746"/>
                <a:ext cx="72000" cy="72000"/>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41" name="Freeform 903">
                <a:extLst>
                  <a:ext uri="{FF2B5EF4-FFF2-40B4-BE49-F238E27FC236}">
                    <a16:creationId xmlns:a16="http://schemas.microsoft.com/office/drawing/2014/main" id="{CA51F840-41A3-4089-97CB-435EE065AC30}"/>
                  </a:ext>
                </a:extLst>
              </p:cNvPr>
              <p:cNvSpPr>
                <a:spLocks/>
              </p:cNvSpPr>
              <p:nvPr/>
            </p:nvSpPr>
            <p:spPr bwMode="auto">
              <a:xfrm>
                <a:off x="5875274" y="3598065"/>
                <a:ext cx="72000" cy="72000"/>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42" name="Freeform 903">
                <a:extLst>
                  <a:ext uri="{FF2B5EF4-FFF2-40B4-BE49-F238E27FC236}">
                    <a16:creationId xmlns:a16="http://schemas.microsoft.com/office/drawing/2014/main" id="{DA356790-DCD8-473C-BC85-CD51ED2DF950}"/>
                  </a:ext>
                </a:extLst>
              </p:cNvPr>
              <p:cNvSpPr>
                <a:spLocks/>
              </p:cNvSpPr>
              <p:nvPr/>
            </p:nvSpPr>
            <p:spPr bwMode="auto">
              <a:xfrm>
                <a:off x="7991135" y="3088224"/>
                <a:ext cx="72000" cy="72000"/>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43" name="Freeform 903">
                <a:extLst>
                  <a:ext uri="{FF2B5EF4-FFF2-40B4-BE49-F238E27FC236}">
                    <a16:creationId xmlns:a16="http://schemas.microsoft.com/office/drawing/2014/main" id="{4ECB6B56-4E41-443E-9851-4970C5EAC09F}"/>
                  </a:ext>
                </a:extLst>
              </p:cNvPr>
              <p:cNvSpPr>
                <a:spLocks/>
              </p:cNvSpPr>
              <p:nvPr/>
            </p:nvSpPr>
            <p:spPr bwMode="auto">
              <a:xfrm>
                <a:off x="7857737" y="3120989"/>
                <a:ext cx="72000" cy="72000"/>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44" name="Freeform 903">
                <a:extLst>
                  <a:ext uri="{FF2B5EF4-FFF2-40B4-BE49-F238E27FC236}">
                    <a16:creationId xmlns:a16="http://schemas.microsoft.com/office/drawing/2014/main" id="{56171382-BDA6-4191-9C5B-BA014942D9A4}"/>
                  </a:ext>
                </a:extLst>
              </p:cNvPr>
              <p:cNvSpPr>
                <a:spLocks/>
              </p:cNvSpPr>
              <p:nvPr/>
            </p:nvSpPr>
            <p:spPr bwMode="auto">
              <a:xfrm>
                <a:off x="7685940" y="3143123"/>
                <a:ext cx="72000" cy="72000"/>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45" name="Freeform 903">
                <a:extLst>
                  <a:ext uri="{FF2B5EF4-FFF2-40B4-BE49-F238E27FC236}">
                    <a16:creationId xmlns:a16="http://schemas.microsoft.com/office/drawing/2014/main" id="{0F12867E-5A65-4D91-810C-7BEBCD6D38CF}"/>
                  </a:ext>
                </a:extLst>
              </p:cNvPr>
              <p:cNvSpPr>
                <a:spLocks/>
              </p:cNvSpPr>
              <p:nvPr/>
            </p:nvSpPr>
            <p:spPr bwMode="auto">
              <a:xfrm>
                <a:off x="7750298" y="3245982"/>
                <a:ext cx="72000" cy="72000"/>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46" name="Freeform 903">
                <a:extLst>
                  <a:ext uri="{FF2B5EF4-FFF2-40B4-BE49-F238E27FC236}">
                    <a16:creationId xmlns:a16="http://schemas.microsoft.com/office/drawing/2014/main" id="{C09FDAD4-9A7F-4114-B7C8-94DB4EF0456D}"/>
                  </a:ext>
                </a:extLst>
              </p:cNvPr>
              <p:cNvSpPr>
                <a:spLocks/>
              </p:cNvSpPr>
              <p:nvPr/>
            </p:nvSpPr>
            <p:spPr bwMode="auto">
              <a:xfrm>
                <a:off x="7466858" y="3365199"/>
                <a:ext cx="72000" cy="72000"/>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47" name="Freeform 903">
                <a:extLst>
                  <a:ext uri="{FF2B5EF4-FFF2-40B4-BE49-F238E27FC236}">
                    <a16:creationId xmlns:a16="http://schemas.microsoft.com/office/drawing/2014/main" id="{ECD85CBD-939E-4B7E-AE30-782E0FE9A81A}"/>
                  </a:ext>
                </a:extLst>
              </p:cNvPr>
              <p:cNvSpPr>
                <a:spLocks/>
              </p:cNvSpPr>
              <p:nvPr/>
            </p:nvSpPr>
            <p:spPr bwMode="auto">
              <a:xfrm>
                <a:off x="7629517" y="3352826"/>
                <a:ext cx="72000" cy="72000"/>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48" name="Freeform 903">
                <a:extLst>
                  <a:ext uri="{FF2B5EF4-FFF2-40B4-BE49-F238E27FC236}">
                    <a16:creationId xmlns:a16="http://schemas.microsoft.com/office/drawing/2014/main" id="{7BC7DA49-E958-4E08-8A2F-CC2A9AE53D5E}"/>
                  </a:ext>
                </a:extLst>
              </p:cNvPr>
              <p:cNvSpPr>
                <a:spLocks/>
              </p:cNvSpPr>
              <p:nvPr/>
            </p:nvSpPr>
            <p:spPr bwMode="auto">
              <a:xfrm>
                <a:off x="7583313" y="3398488"/>
                <a:ext cx="72000" cy="72000"/>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49" name="Freeform 903">
                <a:extLst>
                  <a:ext uri="{FF2B5EF4-FFF2-40B4-BE49-F238E27FC236}">
                    <a16:creationId xmlns:a16="http://schemas.microsoft.com/office/drawing/2014/main" id="{524341F7-59F0-4472-9A22-2AB3A21550EA}"/>
                  </a:ext>
                </a:extLst>
              </p:cNvPr>
              <p:cNvSpPr>
                <a:spLocks/>
              </p:cNvSpPr>
              <p:nvPr/>
            </p:nvSpPr>
            <p:spPr bwMode="auto">
              <a:xfrm>
                <a:off x="7530789" y="3456655"/>
                <a:ext cx="72000" cy="72000"/>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50" name="Freeform 903">
                <a:extLst>
                  <a:ext uri="{FF2B5EF4-FFF2-40B4-BE49-F238E27FC236}">
                    <a16:creationId xmlns:a16="http://schemas.microsoft.com/office/drawing/2014/main" id="{2EABDE4A-F390-4E05-9794-4259DB35A943}"/>
                  </a:ext>
                </a:extLst>
              </p:cNvPr>
              <p:cNvSpPr>
                <a:spLocks/>
              </p:cNvSpPr>
              <p:nvPr/>
            </p:nvSpPr>
            <p:spPr bwMode="auto">
              <a:xfrm>
                <a:off x="7824343" y="3374422"/>
                <a:ext cx="72000" cy="72000"/>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51" name="Freeform 903">
                <a:extLst>
                  <a:ext uri="{FF2B5EF4-FFF2-40B4-BE49-F238E27FC236}">
                    <a16:creationId xmlns:a16="http://schemas.microsoft.com/office/drawing/2014/main" id="{02193FEE-1970-4F8D-8F4B-DA7A4A3040BC}"/>
                  </a:ext>
                </a:extLst>
              </p:cNvPr>
              <p:cNvSpPr>
                <a:spLocks/>
              </p:cNvSpPr>
              <p:nvPr/>
            </p:nvSpPr>
            <p:spPr bwMode="auto">
              <a:xfrm>
                <a:off x="7694921" y="3396520"/>
                <a:ext cx="72000" cy="72000"/>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52" name="Freeform 903">
                <a:extLst>
                  <a:ext uri="{FF2B5EF4-FFF2-40B4-BE49-F238E27FC236}">
                    <a16:creationId xmlns:a16="http://schemas.microsoft.com/office/drawing/2014/main" id="{F1053C4C-B1D4-4E5C-9908-0D572086634C}"/>
                  </a:ext>
                </a:extLst>
              </p:cNvPr>
              <p:cNvSpPr>
                <a:spLocks/>
              </p:cNvSpPr>
              <p:nvPr/>
            </p:nvSpPr>
            <p:spPr bwMode="auto">
              <a:xfrm>
                <a:off x="7633042" y="3467525"/>
                <a:ext cx="72000" cy="72000"/>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53" name="Freeform 903">
                <a:extLst>
                  <a:ext uri="{FF2B5EF4-FFF2-40B4-BE49-F238E27FC236}">
                    <a16:creationId xmlns:a16="http://schemas.microsoft.com/office/drawing/2014/main" id="{3BD28846-FA71-48A6-8654-30DE5BAA0F8B}"/>
                  </a:ext>
                </a:extLst>
              </p:cNvPr>
              <p:cNvSpPr>
                <a:spLocks/>
              </p:cNvSpPr>
              <p:nvPr/>
            </p:nvSpPr>
            <p:spPr bwMode="auto">
              <a:xfrm>
                <a:off x="7768485" y="3462743"/>
                <a:ext cx="72000" cy="72000"/>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54" name="Freeform 903">
                <a:extLst>
                  <a:ext uri="{FF2B5EF4-FFF2-40B4-BE49-F238E27FC236}">
                    <a16:creationId xmlns:a16="http://schemas.microsoft.com/office/drawing/2014/main" id="{E18B5658-9C23-4E79-84C2-3104BA6B66F0}"/>
                  </a:ext>
                </a:extLst>
              </p:cNvPr>
              <p:cNvSpPr>
                <a:spLocks/>
              </p:cNvSpPr>
              <p:nvPr/>
            </p:nvSpPr>
            <p:spPr bwMode="auto">
              <a:xfrm>
                <a:off x="8057114" y="3413063"/>
                <a:ext cx="72000" cy="72000"/>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55" name="Freeform 903">
                <a:extLst>
                  <a:ext uri="{FF2B5EF4-FFF2-40B4-BE49-F238E27FC236}">
                    <a16:creationId xmlns:a16="http://schemas.microsoft.com/office/drawing/2014/main" id="{16BAE4F3-6B1F-45F2-9FA8-8DFFC1132A35}"/>
                  </a:ext>
                </a:extLst>
              </p:cNvPr>
              <p:cNvSpPr>
                <a:spLocks/>
              </p:cNvSpPr>
              <p:nvPr/>
            </p:nvSpPr>
            <p:spPr bwMode="auto">
              <a:xfrm>
                <a:off x="8643844" y="4018383"/>
                <a:ext cx="72000" cy="72000"/>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56" name="Freeform 903">
                <a:extLst>
                  <a:ext uri="{FF2B5EF4-FFF2-40B4-BE49-F238E27FC236}">
                    <a16:creationId xmlns:a16="http://schemas.microsoft.com/office/drawing/2014/main" id="{CC395ECB-208C-4B3E-BB85-20C3C0EC77F8}"/>
                  </a:ext>
                </a:extLst>
              </p:cNvPr>
              <p:cNvSpPr>
                <a:spLocks/>
              </p:cNvSpPr>
              <p:nvPr/>
            </p:nvSpPr>
            <p:spPr bwMode="auto">
              <a:xfrm>
                <a:off x="9873398" y="4066618"/>
                <a:ext cx="72000" cy="72000"/>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57" name="Freeform 903">
                <a:extLst>
                  <a:ext uri="{FF2B5EF4-FFF2-40B4-BE49-F238E27FC236}">
                    <a16:creationId xmlns:a16="http://schemas.microsoft.com/office/drawing/2014/main" id="{92284CF0-AF17-4210-A1DC-DDFA23CE5229}"/>
                  </a:ext>
                </a:extLst>
              </p:cNvPr>
              <p:cNvSpPr>
                <a:spLocks/>
              </p:cNvSpPr>
              <p:nvPr/>
            </p:nvSpPr>
            <p:spPr bwMode="auto">
              <a:xfrm>
                <a:off x="9716714" y="4476342"/>
                <a:ext cx="72000" cy="72000"/>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58" name="Freeform 903">
                <a:extLst>
                  <a:ext uri="{FF2B5EF4-FFF2-40B4-BE49-F238E27FC236}">
                    <a16:creationId xmlns:a16="http://schemas.microsoft.com/office/drawing/2014/main" id="{22D3A476-611B-49A2-B719-D3C4CDB63888}"/>
                  </a:ext>
                </a:extLst>
              </p:cNvPr>
              <p:cNvSpPr>
                <a:spLocks/>
              </p:cNvSpPr>
              <p:nvPr/>
            </p:nvSpPr>
            <p:spPr bwMode="auto">
              <a:xfrm>
                <a:off x="10662319" y="5258323"/>
                <a:ext cx="72000" cy="72000"/>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59" name="Freeform 903">
                <a:extLst>
                  <a:ext uri="{FF2B5EF4-FFF2-40B4-BE49-F238E27FC236}">
                    <a16:creationId xmlns:a16="http://schemas.microsoft.com/office/drawing/2014/main" id="{3F37CA34-0266-4988-9033-18CFE41377B6}"/>
                  </a:ext>
                </a:extLst>
              </p:cNvPr>
              <p:cNvSpPr>
                <a:spLocks/>
              </p:cNvSpPr>
              <p:nvPr/>
            </p:nvSpPr>
            <p:spPr bwMode="auto">
              <a:xfrm>
                <a:off x="4945752" y="3799334"/>
                <a:ext cx="72000" cy="72000"/>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grpSp>
      </p:grpSp>
      <p:sp>
        <p:nvSpPr>
          <p:cNvPr id="260" name="Freeform 903">
            <a:extLst>
              <a:ext uri="{FF2B5EF4-FFF2-40B4-BE49-F238E27FC236}">
                <a16:creationId xmlns:a16="http://schemas.microsoft.com/office/drawing/2014/main" id="{AF71344D-6A8F-4F2E-90C4-66868C44822A}"/>
              </a:ext>
            </a:extLst>
          </p:cNvPr>
          <p:cNvSpPr>
            <a:spLocks/>
          </p:cNvSpPr>
          <p:nvPr/>
        </p:nvSpPr>
        <p:spPr bwMode="auto">
          <a:xfrm>
            <a:off x="10068676" y="4277378"/>
            <a:ext cx="72000" cy="72000"/>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61" name="Freeform 903">
            <a:extLst>
              <a:ext uri="{FF2B5EF4-FFF2-40B4-BE49-F238E27FC236}">
                <a16:creationId xmlns:a16="http://schemas.microsoft.com/office/drawing/2014/main" id="{B651882D-6688-4529-A289-D673BB2DCD13}"/>
              </a:ext>
            </a:extLst>
          </p:cNvPr>
          <p:cNvSpPr>
            <a:spLocks/>
          </p:cNvSpPr>
          <p:nvPr/>
        </p:nvSpPr>
        <p:spPr bwMode="auto">
          <a:xfrm>
            <a:off x="10481694" y="3819201"/>
            <a:ext cx="72000" cy="72000"/>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208" name="Freeform 903">
            <a:extLst>
              <a:ext uri="{FF2B5EF4-FFF2-40B4-BE49-F238E27FC236}">
                <a16:creationId xmlns:a16="http://schemas.microsoft.com/office/drawing/2014/main" id="{BF7764B1-4AAC-4408-879C-7EB9CD989C54}"/>
              </a:ext>
            </a:extLst>
          </p:cNvPr>
          <p:cNvSpPr>
            <a:spLocks/>
          </p:cNvSpPr>
          <p:nvPr/>
        </p:nvSpPr>
        <p:spPr bwMode="auto">
          <a:xfrm>
            <a:off x="7703963" y="3592335"/>
            <a:ext cx="72000" cy="72000"/>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1240341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19ECB-4E2D-43AE-9BC0-264AE0BAEA2F}"/>
              </a:ext>
            </a:extLst>
          </p:cNvPr>
          <p:cNvSpPr>
            <a:spLocks noGrp="1"/>
          </p:cNvSpPr>
          <p:nvPr>
            <p:ph type="title"/>
          </p:nvPr>
        </p:nvSpPr>
        <p:spPr/>
        <p:txBody>
          <a:bodyPr/>
          <a:lstStyle/>
          <a:p>
            <a:r>
              <a:rPr lang="en-US"/>
              <a:t>The world’s leading provider </a:t>
            </a:r>
            <a:br>
              <a:rPr lang="en-US" b="1"/>
            </a:br>
            <a:r>
              <a:rPr lang="en-US" sz="2000" err="1"/>
              <a:t>SimCorp</a:t>
            </a:r>
            <a:r>
              <a:rPr lang="en-US" sz="2000"/>
              <a:t> Dimension</a:t>
            </a:r>
            <a:r>
              <a:rPr lang="en-US" sz="2000" baseline="30000"/>
              <a:t>®</a:t>
            </a:r>
            <a:r>
              <a:rPr lang="en-US" sz="2000"/>
              <a:t> usage around the world</a:t>
            </a:r>
            <a:endParaRPr lang="en-US"/>
          </a:p>
        </p:txBody>
      </p:sp>
      <p:grpSp>
        <p:nvGrpSpPr>
          <p:cNvPr id="840" name="Group 839">
            <a:extLst>
              <a:ext uri="{FF2B5EF4-FFF2-40B4-BE49-F238E27FC236}">
                <a16:creationId xmlns:a16="http://schemas.microsoft.com/office/drawing/2014/main" id="{7848FD98-6C13-4454-A8F1-4D44A305358F}"/>
              </a:ext>
            </a:extLst>
          </p:cNvPr>
          <p:cNvGrpSpPr/>
          <p:nvPr/>
        </p:nvGrpSpPr>
        <p:grpSpPr>
          <a:xfrm>
            <a:off x="1064003" y="2017713"/>
            <a:ext cx="10063994" cy="4552950"/>
            <a:chOff x="1362389" y="2017713"/>
            <a:chExt cx="10063994" cy="4552950"/>
          </a:xfrm>
          <a:solidFill>
            <a:schemeClr val="accent6"/>
          </a:solidFill>
        </p:grpSpPr>
        <p:sp>
          <p:nvSpPr>
            <p:cNvPr id="567" name="Freeform: Shape 566">
              <a:extLst>
                <a:ext uri="{FF2B5EF4-FFF2-40B4-BE49-F238E27FC236}">
                  <a16:creationId xmlns:a16="http://schemas.microsoft.com/office/drawing/2014/main" id="{0188C62F-768D-48BF-B700-1B0E230E372F}"/>
                </a:ext>
              </a:extLst>
            </p:cNvPr>
            <p:cNvSpPr/>
            <p:nvPr/>
          </p:nvSpPr>
          <p:spPr>
            <a:xfrm>
              <a:off x="9761463" y="5509642"/>
              <a:ext cx="14016" cy="14016"/>
            </a:xfrm>
            <a:custGeom>
              <a:avLst/>
              <a:gdLst>
                <a:gd name="connsiteX0" fmla="*/ 0 w 14016"/>
                <a:gd name="connsiteY0" fmla="*/ 2803 h 0"/>
                <a:gd name="connsiteX1" fmla="*/ 4205 w 14016"/>
                <a:gd name="connsiteY1" fmla="*/ 2803 h 0"/>
                <a:gd name="connsiteX2" fmla="*/ 5607 w 14016"/>
                <a:gd name="connsiteY2" fmla="*/ 7008 h 0"/>
                <a:gd name="connsiteX3" fmla="*/ 11213 w 14016"/>
                <a:gd name="connsiteY3" fmla="*/ 11213 h 0"/>
                <a:gd name="connsiteX4" fmla="*/ 26631 w 14016"/>
                <a:gd name="connsiteY4" fmla="*/ 12614 h 0"/>
                <a:gd name="connsiteX5" fmla="*/ 19623 w 14016"/>
                <a:gd name="connsiteY5" fmla="*/ 5606 h 0"/>
                <a:gd name="connsiteX6" fmla="*/ 0 w 14016"/>
                <a:gd name="connsiteY6"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6">
                  <a:moveTo>
                    <a:pt x="0" y="2803"/>
                  </a:moveTo>
                  <a:lnTo>
                    <a:pt x="4205" y="2803"/>
                  </a:lnTo>
                  <a:lnTo>
                    <a:pt x="5607" y="7008"/>
                  </a:lnTo>
                  <a:lnTo>
                    <a:pt x="11213" y="11213"/>
                  </a:lnTo>
                  <a:lnTo>
                    <a:pt x="26631" y="12614"/>
                  </a:lnTo>
                  <a:lnTo>
                    <a:pt x="19623" y="5606"/>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65" name="Freeform: Shape 564">
              <a:extLst>
                <a:ext uri="{FF2B5EF4-FFF2-40B4-BE49-F238E27FC236}">
                  <a16:creationId xmlns:a16="http://schemas.microsoft.com/office/drawing/2014/main" id="{9F39BE0D-7623-4CEE-A3FD-E3FEE13DBF6F}"/>
                </a:ext>
              </a:extLst>
            </p:cNvPr>
            <p:cNvSpPr/>
            <p:nvPr/>
          </p:nvSpPr>
          <p:spPr>
            <a:xfrm>
              <a:off x="9691383" y="5456380"/>
              <a:ext cx="28032" cy="14016"/>
            </a:xfrm>
            <a:custGeom>
              <a:avLst/>
              <a:gdLst>
                <a:gd name="connsiteX0" fmla="*/ 32237 w 28032"/>
                <a:gd name="connsiteY0" fmla="*/ 16819 h 14016"/>
                <a:gd name="connsiteX1" fmla="*/ 33639 w 28032"/>
                <a:gd name="connsiteY1" fmla="*/ 15418 h 14016"/>
                <a:gd name="connsiteX2" fmla="*/ 23828 w 28032"/>
                <a:gd name="connsiteY2" fmla="*/ 8410 h 14016"/>
                <a:gd name="connsiteX3" fmla="*/ 16820 w 28032"/>
                <a:gd name="connsiteY3" fmla="*/ 7008 h 14016"/>
                <a:gd name="connsiteX4" fmla="*/ 7008 w 28032"/>
                <a:gd name="connsiteY4" fmla="*/ 0 h 14016"/>
                <a:gd name="connsiteX5" fmla="*/ 0 w 28032"/>
                <a:gd name="connsiteY5" fmla="*/ 0 h 14016"/>
                <a:gd name="connsiteX6" fmla="*/ 2803 w 28032"/>
                <a:gd name="connsiteY6" fmla="*/ 4205 h 14016"/>
                <a:gd name="connsiteX7" fmla="*/ 15417 w 28032"/>
                <a:gd name="connsiteY7" fmla="*/ 11213 h 14016"/>
                <a:gd name="connsiteX8" fmla="*/ 35040 w 28032"/>
                <a:gd name="connsiteY8" fmla="*/ 19622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32" h="14016">
                  <a:moveTo>
                    <a:pt x="32237" y="16819"/>
                  </a:moveTo>
                  <a:lnTo>
                    <a:pt x="33639" y="15418"/>
                  </a:lnTo>
                  <a:lnTo>
                    <a:pt x="23828" y="8410"/>
                  </a:lnTo>
                  <a:lnTo>
                    <a:pt x="16820" y="7008"/>
                  </a:lnTo>
                  <a:lnTo>
                    <a:pt x="7008" y="0"/>
                  </a:lnTo>
                  <a:lnTo>
                    <a:pt x="0" y="0"/>
                  </a:lnTo>
                  <a:lnTo>
                    <a:pt x="2803" y="4205"/>
                  </a:lnTo>
                  <a:lnTo>
                    <a:pt x="15417" y="11213"/>
                  </a:lnTo>
                  <a:lnTo>
                    <a:pt x="35040" y="1962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66" name="Freeform: Shape 565">
              <a:extLst>
                <a:ext uri="{FF2B5EF4-FFF2-40B4-BE49-F238E27FC236}">
                  <a16:creationId xmlns:a16="http://schemas.microsoft.com/office/drawing/2014/main" id="{B11F0703-DB49-40C1-9333-04B3F359A96A}"/>
                </a:ext>
              </a:extLst>
            </p:cNvPr>
            <p:cNvSpPr/>
            <p:nvPr/>
          </p:nvSpPr>
          <p:spPr>
            <a:xfrm>
              <a:off x="9661949" y="5464790"/>
              <a:ext cx="14016" cy="14016"/>
            </a:xfrm>
            <a:custGeom>
              <a:avLst/>
              <a:gdLst>
                <a:gd name="connsiteX0" fmla="*/ 0 w 14016"/>
                <a:gd name="connsiteY0" fmla="*/ 7008 h 0"/>
                <a:gd name="connsiteX1" fmla="*/ 7008 w 14016"/>
                <a:gd name="connsiteY1" fmla="*/ 5607 h 0"/>
                <a:gd name="connsiteX2" fmla="*/ 8409 w 14016"/>
                <a:gd name="connsiteY2" fmla="*/ 9811 h 0"/>
                <a:gd name="connsiteX3" fmla="*/ 12614 w 14016"/>
                <a:gd name="connsiteY3" fmla="*/ 11213 h 0"/>
                <a:gd name="connsiteX4" fmla="*/ 14016 w 14016"/>
                <a:gd name="connsiteY4" fmla="*/ 7008 h 0"/>
                <a:gd name="connsiteX5" fmla="*/ 8409 w 14016"/>
                <a:gd name="connsiteY5" fmla="*/ 0 h 0"/>
                <a:gd name="connsiteX6" fmla="*/ 4205 w 14016"/>
                <a:gd name="connsiteY6"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6">
                  <a:moveTo>
                    <a:pt x="0" y="7008"/>
                  </a:moveTo>
                  <a:lnTo>
                    <a:pt x="7008" y="5607"/>
                  </a:lnTo>
                  <a:lnTo>
                    <a:pt x="8409" y="9811"/>
                  </a:lnTo>
                  <a:lnTo>
                    <a:pt x="12614" y="11213"/>
                  </a:lnTo>
                  <a:lnTo>
                    <a:pt x="14016" y="7008"/>
                  </a:lnTo>
                  <a:lnTo>
                    <a:pt x="8409" y="0"/>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68" name="Freeform: Shape 567">
              <a:extLst>
                <a:ext uri="{FF2B5EF4-FFF2-40B4-BE49-F238E27FC236}">
                  <a16:creationId xmlns:a16="http://schemas.microsoft.com/office/drawing/2014/main" id="{99A495DA-3F6F-4AA6-A271-6D6267490956}"/>
                </a:ext>
              </a:extLst>
            </p:cNvPr>
            <p:cNvSpPr/>
            <p:nvPr/>
          </p:nvSpPr>
          <p:spPr>
            <a:xfrm>
              <a:off x="9743243" y="5471798"/>
              <a:ext cx="14016" cy="14016"/>
            </a:xfrm>
            <a:custGeom>
              <a:avLst/>
              <a:gdLst>
                <a:gd name="connsiteX0" fmla="*/ 9811 w 14016"/>
                <a:gd name="connsiteY0" fmla="*/ 5607 h 14016"/>
                <a:gd name="connsiteX1" fmla="*/ 4205 w 14016"/>
                <a:gd name="connsiteY1" fmla="*/ 0 h 14016"/>
                <a:gd name="connsiteX2" fmla="*/ 0 w 14016"/>
                <a:gd name="connsiteY2" fmla="*/ 0 h 14016"/>
                <a:gd name="connsiteX3" fmla="*/ 7008 w 14016"/>
                <a:gd name="connsiteY3" fmla="*/ 16820 h 14016"/>
                <a:gd name="connsiteX4" fmla="*/ 19622 w 14016"/>
                <a:gd name="connsiteY4" fmla="*/ 26631 h 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6" h="14016">
                  <a:moveTo>
                    <a:pt x="9811" y="5607"/>
                  </a:moveTo>
                  <a:lnTo>
                    <a:pt x="4205" y="0"/>
                  </a:lnTo>
                  <a:lnTo>
                    <a:pt x="0" y="0"/>
                  </a:lnTo>
                  <a:lnTo>
                    <a:pt x="7008" y="16820"/>
                  </a:lnTo>
                  <a:lnTo>
                    <a:pt x="19622" y="26631"/>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69" name="Freeform: Shape 568">
              <a:extLst>
                <a:ext uri="{FF2B5EF4-FFF2-40B4-BE49-F238E27FC236}">
                  <a16:creationId xmlns:a16="http://schemas.microsoft.com/office/drawing/2014/main" id="{C9DE52B9-B9EF-4DB0-831F-126854016917}"/>
                </a:ext>
              </a:extLst>
            </p:cNvPr>
            <p:cNvSpPr/>
            <p:nvPr/>
          </p:nvSpPr>
          <p:spPr>
            <a:xfrm>
              <a:off x="9660547" y="5473200"/>
              <a:ext cx="14016" cy="14016"/>
            </a:xfrm>
            <a:custGeom>
              <a:avLst/>
              <a:gdLst>
                <a:gd name="connsiteX0" fmla="*/ 0 w 0"/>
                <a:gd name="connsiteY0" fmla="*/ 2803 h 0"/>
                <a:gd name="connsiteX1" fmla="*/ 4205 w 0"/>
                <a:gd name="connsiteY1" fmla="*/ 7008 h 0"/>
                <a:gd name="connsiteX2" fmla="*/ 4205 w 0"/>
                <a:gd name="connsiteY2" fmla="*/ 0 h 0"/>
              </a:gdLst>
              <a:ahLst/>
              <a:cxnLst>
                <a:cxn ang="0">
                  <a:pos x="connsiteX0" y="connsiteY0"/>
                </a:cxn>
                <a:cxn ang="0">
                  <a:pos x="connsiteX1" y="connsiteY1"/>
                </a:cxn>
                <a:cxn ang="0">
                  <a:pos x="connsiteX2" y="connsiteY2"/>
                </a:cxn>
              </a:cxnLst>
              <a:rect l="l" t="t" r="r" b="b"/>
              <a:pathLst>
                <a:path>
                  <a:moveTo>
                    <a:pt x="0" y="2803"/>
                  </a:moveTo>
                  <a:lnTo>
                    <a:pt x="4205" y="7008"/>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70" name="Freeform: Shape 569">
              <a:extLst>
                <a:ext uri="{FF2B5EF4-FFF2-40B4-BE49-F238E27FC236}">
                  <a16:creationId xmlns:a16="http://schemas.microsoft.com/office/drawing/2014/main" id="{2983A4E9-827F-4942-A65B-467A9CB3A394}"/>
                </a:ext>
              </a:extLst>
            </p:cNvPr>
            <p:cNvSpPr/>
            <p:nvPr/>
          </p:nvSpPr>
          <p:spPr>
            <a:xfrm>
              <a:off x="9642326" y="5436758"/>
              <a:ext cx="14016" cy="14016"/>
            </a:xfrm>
            <a:custGeom>
              <a:avLst/>
              <a:gdLst>
                <a:gd name="connsiteX0" fmla="*/ 26631 w 14016"/>
                <a:gd name="connsiteY0" fmla="*/ 15418 h 14016"/>
                <a:gd name="connsiteX1" fmla="*/ 18221 w 14016"/>
                <a:gd name="connsiteY1" fmla="*/ 11213 h 14016"/>
                <a:gd name="connsiteX2" fmla="*/ 14016 w 14016"/>
                <a:gd name="connsiteY2" fmla="*/ 5607 h 14016"/>
                <a:gd name="connsiteX3" fmla="*/ 0 w 14016"/>
                <a:gd name="connsiteY3" fmla="*/ 0 h 14016"/>
                <a:gd name="connsiteX4" fmla="*/ 9811 w 14016"/>
                <a:gd name="connsiteY4" fmla="*/ 9811 h 14016"/>
                <a:gd name="connsiteX5" fmla="*/ 16820 w 14016"/>
                <a:gd name="connsiteY5" fmla="*/ 15418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 h="14016">
                  <a:moveTo>
                    <a:pt x="26631" y="15418"/>
                  </a:moveTo>
                  <a:lnTo>
                    <a:pt x="18221" y="11213"/>
                  </a:lnTo>
                  <a:lnTo>
                    <a:pt x="14016" y="5607"/>
                  </a:lnTo>
                  <a:lnTo>
                    <a:pt x="0" y="0"/>
                  </a:lnTo>
                  <a:lnTo>
                    <a:pt x="9811" y="9811"/>
                  </a:lnTo>
                  <a:lnTo>
                    <a:pt x="16820" y="1541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71" name="Freeform: Shape 570">
              <a:extLst>
                <a:ext uri="{FF2B5EF4-FFF2-40B4-BE49-F238E27FC236}">
                  <a16:creationId xmlns:a16="http://schemas.microsoft.com/office/drawing/2014/main" id="{35066220-0482-4D55-857E-AC6571D1FE2E}"/>
                </a:ext>
              </a:extLst>
            </p:cNvPr>
            <p:cNvSpPr/>
            <p:nvPr/>
          </p:nvSpPr>
          <p:spPr>
            <a:xfrm>
              <a:off x="9719415" y="5490019"/>
              <a:ext cx="28032" cy="14016"/>
            </a:xfrm>
            <a:custGeom>
              <a:avLst/>
              <a:gdLst>
                <a:gd name="connsiteX0" fmla="*/ 0 w 28032"/>
                <a:gd name="connsiteY0" fmla="*/ 1402 h 14016"/>
                <a:gd name="connsiteX1" fmla="*/ 0 w 28032"/>
                <a:gd name="connsiteY1" fmla="*/ 5607 h 14016"/>
                <a:gd name="connsiteX2" fmla="*/ 5607 w 28032"/>
                <a:gd name="connsiteY2" fmla="*/ 11213 h 14016"/>
                <a:gd name="connsiteX3" fmla="*/ 25229 w 28032"/>
                <a:gd name="connsiteY3" fmla="*/ 14016 h 14016"/>
                <a:gd name="connsiteX4" fmla="*/ 29434 w 28032"/>
                <a:gd name="connsiteY4" fmla="*/ 9811 h 14016"/>
                <a:gd name="connsiteX5" fmla="*/ 19623 w 28032"/>
                <a:gd name="connsiteY5" fmla="*/ 4205 h 14016"/>
                <a:gd name="connsiteX6" fmla="*/ 11213 w 28032"/>
                <a:gd name="connsiteY6" fmla="*/ 4205 h 14016"/>
                <a:gd name="connsiteX7" fmla="*/ 2803 w 28032"/>
                <a:gd name="connsiteY7"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32" h="14016">
                  <a:moveTo>
                    <a:pt x="0" y="1402"/>
                  </a:moveTo>
                  <a:lnTo>
                    <a:pt x="0" y="5607"/>
                  </a:lnTo>
                  <a:lnTo>
                    <a:pt x="5607" y="11213"/>
                  </a:lnTo>
                  <a:lnTo>
                    <a:pt x="25229" y="14016"/>
                  </a:lnTo>
                  <a:lnTo>
                    <a:pt x="29434" y="9811"/>
                  </a:lnTo>
                  <a:lnTo>
                    <a:pt x="19623" y="4205"/>
                  </a:lnTo>
                  <a:lnTo>
                    <a:pt x="11213" y="4205"/>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72" name="Freeform: Shape 571">
              <a:extLst>
                <a:ext uri="{FF2B5EF4-FFF2-40B4-BE49-F238E27FC236}">
                  <a16:creationId xmlns:a16="http://schemas.microsoft.com/office/drawing/2014/main" id="{63DDF7F6-4397-4AA5-9B5A-C1F3E3FEFA2F}"/>
                </a:ext>
              </a:extLst>
            </p:cNvPr>
            <p:cNvSpPr/>
            <p:nvPr/>
          </p:nvSpPr>
          <p:spPr>
            <a:xfrm>
              <a:off x="9654941" y="5461987"/>
              <a:ext cx="14016" cy="14016"/>
            </a:xfrm>
            <a:custGeom>
              <a:avLst/>
              <a:gdLst>
                <a:gd name="connsiteX0" fmla="*/ 0 w 0"/>
                <a:gd name="connsiteY0" fmla="*/ 2803 h 0"/>
                <a:gd name="connsiteX1" fmla="*/ 4205 w 0"/>
                <a:gd name="connsiteY1" fmla="*/ 5607 h 0"/>
                <a:gd name="connsiteX2" fmla="*/ 5606 w 0"/>
                <a:gd name="connsiteY2" fmla="*/ 1402 h 0"/>
                <a:gd name="connsiteX3" fmla="*/ 1401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4205" y="5607"/>
                  </a:lnTo>
                  <a:lnTo>
                    <a:pt x="5606" y="1402"/>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73" name="Freeform: Shape 572">
              <a:extLst>
                <a:ext uri="{FF2B5EF4-FFF2-40B4-BE49-F238E27FC236}">
                  <a16:creationId xmlns:a16="http://schemas.microsoft.com/office/drawing/2014/main" id="{8AEF1207-572D-4979-A9C8-34AD2C299BAF}"/>
                </a:ext>
              </a:extLst>
            </p:cNvPr>
            <p:cNvSpPr/>
            <p:nvPr/>
          </p:nvSpPr>
          <p:spPr>
            <a:xfrm>
              <a:off x="9624106" y="5443766"/>
              <a:ext cx="14016" cy="14016"/>
            </a:xfrm>
            <a:custGeom>
              <a:avLst/>
              <a:gdLst>
                <a:gd name="connsiteX0" fmla="*/ 1401 w 0"/>
                <a:gd name="connsiteY0" fmla="*/ 4205 h 0"/>
                <a:gd name="connsiteX1" fmla="*/ 4205 w 0"/>
                <a:gd name="connsiteY1" fmla="*/ 2803 h 0"/>
                <a:gd name="connsiteX2" fmla="*/ 0 w 0"/>
                <a:gd name="connsiteY2" fmla="*/ 0 h 0"/>
              </a:gdLst>
              <a:ahLst/>
              <a:cxnLst>
                <a:cxn ang="0">
                  <a:pos x="connsiteX0" y="connsiteY0"/>
                </a:cxn>
                <a:cxn ang="0">
                  <a:pos x="connsiteX1" y="connsiteY1"/>
                </a:cxn>
                <a:cxn ang="0">
                  <a:pos x="connsiteX2" y="connsiteY2"/>
                </a:cxn>
              </a:cxnLst>
              <a:rect l="l" t="t" r="r" b="b"/>
              <a:pathLst>
                <a:path>
                  <a:moveTo>
                    <a:pt x="1401" y="4205"/>
                  </a:moveTo>
                  <a:lnTo>
                    <a:pt x="4205"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74" name="Freeform: Shape 573">
              <a:extLst>
                <a:ext uri="{FF2B5EF4-FFF2-40B4-BE49-F238E27FC236}">
                  <a16:creationId xmlns:a16="http://schemas.microsoft.com/office/drawing/2014/main" id="{EF2EC268-054F-4C43-8CE2-4962E736E2C6}"/>
                </a:ext>
              </a:extLst>
            </p:cNvPr>
            <p:cNvSpPr/>
            <p:nvPr/>
          </p:nvSpPr>
          <p:spPr>
            <a:xfrm>
              <a:off x="9734832" y="5487216"/>
              <a:ext cx="14016" cy="14016"/>
            </a:xfrm>
            <a:custGeom>
              <a:avLst/>
              <a:gdLst>
                <a:gd name="connsiteX0" fmla="*/ 0 w 0"/>
                <a:gd name="connsiteY0" fmla="*/ 1402 h 0"/>
                <a:gd name="connsiteX1" fmla="*/ 4206 w 0"/>
                <a:gd name="connsiteY1" fmla="*/ 1402 h 0"/>
                <a:gd name="connsiteX2" fmla="*/ 2803 w 0"/>
                <a:gd name="connsiteY2" fmla="*/ 0 h 0"/>
              </a:gdLst>
              <a:ahLst/>
              <a:cxnLst>
                <a:cxn ang="0">
                  <a:pos x="connsiteX0" y="connsiteY0"/>
                </a:cxn>
                <a:cxn ang="0">
                  <a:pos x="connsiteX1" y="connsiteY1"/>
                </a:cxn>
                <a:cxn ang="0">
                  <a:pos x="connsiteX2" y="connsiteY2"/>
                </a:cxn>
              </a:cxnLst>
              <a:rect l="l" t="t" r="r" b="b"/>
              <a:pathLst>
                <a:path>
                  <a:moveTo>
                    <a:pt x="0" y="1402"/>
                  </a:moveTo>
                  <a:lnTo>
                    <a:pt x="4206" y="1402"/>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75" name="Freeform: Shape 574">
              <a:extLst>
                <a:ext uri="{FF2B5EF4-FFF2-40B4-BE49-F238E27FC236}">
                  <a16:creationId xmlns:a16="http://schemas.microsoft.com/office/drawing/2014/main" id="{2C910DA0-1FDD-4E3C-B5F2-DD52AC744355}"/>
                </a:ext>
              </a:extLst>
            </p:cNvPr>
            <p:cNvSpPr/>
            <p:nvPr/>
          </p:nvSpPr>
          <p:spPr>
            <a:xfrm>
              <a:off x="9732030" y="5485814"/>
              <a:ext cx="14016" cy="14016"/>
            </a:xfrm>
            <a:custGeom>
              <a:avLst/>
              <a:gdLst>
                <a:gd name="connsiteX0" fmla="*/ 0 w 0"/>
                <a:gd name="connsiteY0" fmla="*/ 0 h 0"/>
                <a:gd name="connsiteX1" fmla="*/ 4205 w 0"/>
                <a:gd name="connsiteY1" fmla="*/ 2803 h 0"/>
                <a:gd name="connsiteX2" fmla="*/ 2803 w 0"/>
                <a:gd name="connsiteY2" fmla="*/ 0 h 0"/>
              </a:gdLst>
              <a:ahLst/>
              <a:cxnLst>
                <a:cxn ang="0">
                  <a:pos x="connsiteX0" y="connsiteY0"/>
                </a:cxn>
                <a:cxn ang="0">
                  <a:pos x="connsiteX1" y="connsiteY1"/>
                </a:cxn>
                <a:cxn ang="0">
                  <a:pos x="connsiteX2" y="connsiteY2"/>
                </a:cxn>
              </a:cxnLst>
              <a:rect l="l" t="t" r="r" b="b"/>
              <a:pathLst>
                <a:path>
                  <a:moveTo>
                    <a:pt x="0" y="0"/>
                  </a:moveTo>
                  <a:lnTo>
                    <a:pt x="4205" y="2803"/>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76" name="Freeform: Shape 575">
              <a:extLst>
                <a:ext uri="{FF2B5EF4-FFF2-40B4-BE49-F238E27FC236}">
                  <a16:creationId xmlns:a16="http://schemas.microsoft.com/office/drawing/2014/main" id="{6D4DC5C0-C838-4ED0-9A16-B0D9FBB0CF6E}"/>
                </a:ext>
              </a:extLst>
            </p:cNvPr>
            <p:cNvSpPr/>
            <p:nvPr/>
          </p:nvSpPr>
          <p:spPr>
            <a:xfrm>
              <a:off x="9677367" y="5476003"/>
              <a:ext cx="14016" cy="14016"/>
            </a:xfrm>
            <a:custGeom>
              <a:avLst/>
              <a:gdLst>
                <a:gd name="connsiteX0" fmla="*/ 0 w 0"/>
                <a:gd name="connsiteY0" fmla="*/ 0 h 0"/>
                <a:gd name="connsiteX1" fmla="*/ 2803 w 0"/>
                <a:gd name="connsiteY1" fmla="*/ 4205 h 0"/>
                <a:gd name="connsiteX2" fmla="*/ 5607 w 0"/>
                <a:gd name="connsiteY2" fmla="*/ 0 h 0"/>
              </a:gdLst>
              <a:ahLst/>
              <a:cxnLst>
                <a:cxn ang="0">
                  <a:pos x="connsiteX0" y="connsiteY0"/>
                </a:cxn>
                <a:cxn ang="0">
                  <a:pos x="connsiteX1" y="connsiteY1"/>
                </a:cxn>
                <a:cxn ang="0">
                  <a:pos x="connsiteX2" y="connsiteY2"/>
                </a:cxn>
              </a:cxnLst>
              <a:rect l="l" t="t" r="r" b="b"/>
              <a:pathLst>
                <a:path>
                  <a:moveTo>
                    <a:pt x="0" y="0"/>
                  </a:moveTo>
                  <a:lnTo>
                    <a:pt x="2803" y="4205"/>
                  </a:lnTo>
                  <a:lnTo>
                    <a:pt x="5607"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77" name="Freeform: Shape 576">
              <a:extLst>
                <a:ext uri="{FF2B5EF4-FFF2-40B4-BE49-F238E27FC236}">
                  <a16:creationId xmlns:a16="http://schemas.microsoft.com/office/drawing/2014/main" id="{983ED7E9-3B31-457D-A295-2F625C4BE537}"/>
                </a:ext>
              </a:extLst>
            </p:cNvPr>
            <p:cNvSpPr/>
            <p:nvPr/>
          </p:nvSpPr>
          <p:spPr>
            <a:xfrm>
              <a:off x="9645130" y="5456380"/>
              <a:ext cx="14016" cy="14016"/>
            </a:xfrm>
            <a:custGeom>
              <a:avLst/>
              <a:gdLst>
                <a:gd name="connsiteX0" fmla="*/ 2803 w 0"/>
                <a:gd name="connsiteY0" fmla="*/ 7008 h 0"/>
                <a:gd name="connsiteX1" fmla="*/ 5606 w 0"/>
                <a:gd name="connsiteY1" fmla="*/ 2803 h 0"/>
                <a:gd name="connsiteX2" fmla="*/ 0 w 0"/>
                <a:gd name="connsiteY2" fmla="*/ 0 h 0"/>
              </a:gdLst>
              <a:ahLst/>
              <a:cxnLst>
                <a:cxn ang="0">
                  <a:pos x="connsiteX0" y="connsiteY0"/>
                </a:cxn>
                <a:cxn ang="0">
                  <a:pos x="connsiteX1" y="connsiteY1"/>
                </a:cxn>
                <a:cxn ang="0">
                  <a:pos x="connsiteX2" y="connsiteY2"/>
                </a:cxn>
              </a:cxnLst>
              <a:rect l="l" t="t" r="r" b="b"/>
              <a:pathLst>
                <a:path>
                  <a:moveTo>
                    <a:pt x="2803" y="7008"/>
                  </a:moveTo>
                  <a:lnTo>
                    <a:pt x="5606"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78" name="Freeform: Shape 577">
              <a:extLst>
                <a:ext uri="{FF2B5EF4-FFF2-40B4-BE49-F238E27FC236}">
                  <a16:creationId xmlns:a16="http://schemas.microsoft.com/office/drawing/2014/main" id="{069315A4-F704-42A5-9E71-C24159FCFDE7}"/>
                </a:ext>
              </a:extLst>
            </p:cNvPr>
            <p:cNvSpPr/>
            <p:nvPr/>
          </p:nvSpPr>
          <p:spPr>
            <a:xfrm>
              <a:off x="9729227" y="5536272"/>
              <a:ext cx="14016" cy="14016"/>
            </a:xfrm>
            <a:custGeom>
              <a:avLst/>
              <a:gdLst>
                <a:gd name="connsiteX0" fmla="*/ 12614 w 14016"/>
                <a:gd name="connsiteY0" fmla="*/ 7008 h 0"/>
                <a:gd name="connsiteX1" fmla="*/ 14016 w 14016"/>
                <a:gd name="connsiteY1" fmla="*/ 5606 h 0"/>
                <a:gd name="connsiteX2" fmla="*/ 11213 w 14016"/>
                <a:gd name="connsiteY2" fmla="*/ 4205 h 0"/>
                <a:gd name="connsiteX3" fmla="*/ 0 w 14016"/>
                <a:gd name="connsiteY3" fmla="*/ 0 h 0"/>
              </a:gdLst>
              <a:ahLst/>
              <a:cxnLst>
                <a:cxn ang="0">
                  <a:pos x="connsiteX0" y="connsiteY0"/>
                </a:cxn>
                <a:cxn ang="0">
                  <a:pos x="connsiteX1" y="connsiteY1"/>
                </a:cxn>
                <a:cxn ang="0">
                  <a:pos x="connsiteX2" y="connsiteY2"/>
                </a:cxn>
                <a:cxn ang="0">
                  <a:pos x="connsiteX3" y="connsiteY3"/>
                </a:cxn>
              </a:cxnLst>
              <a:rect l="l" t="t" r="r" b="b"/>
              <a:pathLst>
                <a:path w="14016">
                  <a:moveTo>
                    <a:pt x="12614" y="7008"/>
                  </a:moveTo>
                  <a:lnTo>
                    <a:pt x="14016" y="5606"/>
                  </a:lnTo>
                  <a:lnTo>
                    <a:pt x="11213" y="4205"/>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26" name="Freeform: Shape 625">
              <a:extLst>
                <a:ext uri="{FF2B5EF4-FFF2-40B4-BE49-F238E27FC236}">
                  <a16:creationId xmlns:a16="http://schemas.microsoft.com/office/drawing/2014/main" id="{3BE70275-B9CF-4684-9252-0A230F9FC0A1}"/>
                </a:ext>
              </a:extLst>
            </p:cNvPr>
            <p:cNvSpPr/>
            <p:nvPr/>
          </p:nvSpPr>
          <p:spPr>
            <a:xfrm>
              <a:off x="9594671" y="5404521"/>
              <a:ext cx="14016" cy="14016"/>
            </a:xfrm>
            <a:custGeom>
              <a:avLst/>
              <a:gdLst>
                <a:gd name="connsiteX0" fmla="*/ 0 w 0"/>
                <a:gd name="connsiteY0" fmla="*/ 2803 h 0"/>
                <a:gd name="connsiteX1" fmla="*/ 2803 w 0"/>
                <a:gd name="connsiteY1" fmla="*/ 8410 h 0"/>
                <a:gd name="connsiteX2" fmla="*/ 5607 w 0"/>
                <a:gd name="connsiteY2" fmla="*/ 4205 h 0"/>
                <a:gd name="connsiteX3" fmla="*/ 4206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2803" y="8410"/>
                  </a:lnTo>
                  <a:lnTo>
                    <a:pt x="5607" y="4205"/>
                  </a:lnTo>
                  <a:lnTo>
                    <a:pt x="42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28" name="Freeform: Shape 627">
              <a:extLst>
                <a:ext uri="{FF2B5EF4-FFF2-40B4-BE49-F238E27FC236}">
                  <a16:creationId xmlns:a16="http://schemas.microsoft.com/office/drawing/2014/main" id="{D03D06B8-E855-4CCB-97CB-FA33A21CE2C8}"/>
                </a:ext>
              </a:extLst>
            </p:cNvPr>
            <p:cNvSpPr/>
            <p:nvPr/>
          </p:nvSpPr>
          <p:spPr>
            <a:xfrm>
              <a:off x="9600278" y="5412930"/>
              <a:ext cx="28032" cy="28032"/>
            </a:xfrm>
            <a:custGeom>
              <a:avLst/>
              <a:gdLst>
                <a:gd name="connsiteX0" fmla="*/ 11213 w 28032"/>
                <a:gd name="connsiteY0" fmla="*/ 8410 h 28032"/>
                <a:gd name="connsiteX1" fmla="*/ 8409 w 28032"/>
                <a:gd name="connsiteY1" fmla="*/ 2803 h 28032"/>
                <a:gd name="connsiteX2" fmla="*/ 0 w 28032"/>
                <a:gd name="connsiteY2" fmla="*/ 0 h 28032"/>
                <a:gd name="connsiteX3" fmla="*/ 0 w 28032"/>
                <a:gd name="connsiteY3" fmla="*/ 9811 h 28032"/>
                <a:gd name="connsiteX4" fmla="*/ 12615 w 28032"/>
                <a:gd name="connsiteY4" fmla="*/ 25229 h 28032"/>
                <a:gd name="connsiteX5" fmla="*/ 23828 w 28032"/>
                <a:gd name="connsiteY5" fmla="*/ 29434 h 28032"/>
                <a:gd name="connsiteX6" fmla="*/ 29434 w 28032"/>
                <a:gd name="connsiteY6" fmla="*/ 26631 h 28032"/>
                <a:gd name="connsiteX7" fmla="*/ 29434 w 28032"/>
                <a:gd name="connsiteY7" fmla="*/ 22426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32" h="28032">
                  <a:moveTo>
                    <a:pt x="11213" y="8410"/>
                  </a:moveTo>
                  <a:lnTo>
                    <a:pt x="8409" y="2803"/>
                  </a:lnTo>
                  <a:lnTo>
                    <a:pt x="0" y="0"/>
                  </a:lnTo>
                  <a:lnTo>
                    <a:pt x="0" y="9811"/>
                  </a:lnTo>
                  <a:lnTo>
                    <a:pt x="12615" y="25229"/>
                  </a:lnTo>
                  <a:lnTo>
                    <a:pt x="23828" y="29434"/>
                  </a:lnTo>
                  <a:lnTo>
                    <a:pt x="29434" y="26631"/>
                  </a:lnTo>
                  <a:lnTo>
                    <a:pt x="29434" y="2242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53" name="Freeform: Shape 252">
              <a:extLst>
                <a:ext uri="{FF2B5EF4-FFF2-40B4-BE49-F238E27FC236}">
                  <a16:creationId xmlns:a16="http://schemas.microsoft.com/office/drawing/2014/main" id="{8CDD1F88-0F54-4461-9600-A496816A7A3F}"/>
                </a:ext>
              </a:extLst>
            </p:cNvPr>
            <p:cNvSpPr/>
            <p:nvPr/>
          </p:nvSpPr>
          <p:spPr>
            <a:xfrm>
              <a:off x="9872191" y="5519453"/>
              <a:ext cx="14016" cy="14016"/>
            </a:xfrm>
            <a:custGeom>
              <a:avLst/>
              <a:gdLst>
                <a:gd name="connsiteX0" fmla="*/ 0 w 0"/>
                <a:gd name="connsiteY0" fmla="*/ 2803 h 0"/>
                <a:gd name="connsiteX1" fmla="*/ 8409 w 0"/>
                <a:gd name="connsiteY1" fmla="*/ 0 h 0"/>
                <a:gd name="connsiteX2" fmla="*/ 1401 w 0"/>
                <a:gd name="connsiteY2" fmla="*/ 0 h 0"/>
              </a:gdLst>
              <a:ahLst/>
              <a:cxnLst>
                <a:cxn ang="0">
                  <a:pos x="connsiteX0" y="connsiteY0"/>
                </a:cxn>
                <a:cxn ang="0">
                  <a:pos x="connsiteX1" y="connsiteY1"/>
                </a:cxn>
                <a:cxn ang="0">
                  <a:pos x="connsiteX2" y="connsiteY2"/>
                </a:cxn>
              </a:cxnLst>
              <a:rect l="l" t="t" r="r" b="b"/>
              <a:pathLst>
                <a:path>
                  <a:moveTo>
                    <a:pt x="0" y="2803"/>
                  </a:moveTo>
                  <a:lnTo>
                    <a:pt x="8409" y="0"/>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54" name="Freeform: Shape 253">
              <a:extLst>
                <a:ext uri="{FF2B5EF4-FFF2-40B4-BE49-F238E27FC236}">
                  <a16:creationId xmlns:a16="http://schemas.microsoft.com/office/drawing/2014/main" id="{62A8950C-8BF9-49EA-8406-7E558FAAE1E1}"/>
                </a:ext>
              </a:extLst>
            </p:cNvPr>
            <p:cNvSpPr/>
            <p:nvPr/>
          </p:nvSpPr>
          <p:spPr>
            <a:xfrm>
              <a:off x="9897420" y="5537674"/>
              <a:ext cx="14016" cy="14016"/>
            </a:xfrm>
            <a:custGeom>
              <a:avLst/>
              <a:gdLst>
                <a:gd name="connsiteX0" fmla="*/ 0 w 0"/>
                <a:gd name="connsiteY0" fmla="*/ 2803 h 0"/>
                <a:gd name="connsiteX1" fmla="*/ 4205 w 0"/>
                <a:gd name="connsiteY1" fmla="*/ 2803 h 0"/>
                <a:gd name="connsiteX2" fmla="*/ 0 w 0"/>
                <a:gd name="connsiteY2" fmla="*/ 0 h 0"/>
              </a:gdLst>
              <a:ahLst/>
              <a:cxnLst>
                <a:cxn ang="0">
                  <a:pos x="connsiteX0" y="connsiteY0"/>
                </a:cxn>
                <a:cxn ang="0">
                  <a:pos x="connsiteX1" y="connsiteY1"/>
                </a:cxn>
                <a:cxn ang="0">
                  <a:pos x="connsiteX2" y="connsiteY2"/>
                </a:cxn>
              </a:cxnLst>
              <a:rect l="l" t="t" r="r" b="b"/>
              <a:pathLst>
                <a:path>
                  <a:moveTo>
                    <a:pt x="0" y="2803"/>
                  </a:moveTo>
                  <a:lnTo>
                    <a:pt x="4205"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72" name="Freeform: Shape 371">
              <a:extLst>
                <a:ext uri="{FF2B5EF4-FFF2-40B4-BE49-F238E27FC236}">
                  <a16:creationId xmlns:a16="http://schemas.microsoft.com/office/drawing/2014/main" id="{4CE8A283-52AF-4D4E-89BA-FE2025B7222F}"/>
                </a:ext>
              </a:extLst>
            </p:cNvPr>
            <p:cNvSpPr/>
            <p:nvPr/>
          </p:nvSpPr>
          <p:spPr>
            <a:xfrm>
              <a:off x="9911436" y="5590935"/>
              <a:ext cx="14016" cy="14016"/>
            </a:xfrm>
            <a:custGeom>
              <a:avLst/>
              <a:gdLst>
                <a:gd name="connsiteX0" fmla="*/ 0 w 0"/>
                <a:gd name="connsiteY0" fmla="*/ 2803 h 0"/>
                <a:gd name="connsiteX1" fmla="*/ 2803 w 0"/>
                <a:gd name="connsiteY1" fmla="*/ 2803 h 0"/>
                <a:gd name="connsiteX2" fmla="*/ 4205 w 0"/>
                <a:gd name="connsiteY2" fmla="*/ 0 h 0"/>
                <a:gd name="connsiteX3" fmla="*/ 2803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2803" y="2803"/>
                  </a:lnTo>
                  <a:lnTo>
                    <a:pt x="4205" y="0"/>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73" name="Freeform: Shape 372">
              <a:extLst>
                <a:ext uri="{FF2B5EF4-FFF2-40B4-BE49-F238E27FC236}">
                  <a16:creationId xmlns:a16="http://schemas.microsoft.com/office/drawing/2014/main" id="{D57A3986-0A0A-43EA-B50E-B7E716E6F041}"/>
                </a:ext>
              </a:extLst>
            </p:cNvPr>
            <p:cNvSpPr/>
            <p:nvPr/>
          </p:nvSpPr>
          <p:spPr>
            <a:xfrm>
              <a:off x="9903026" y="5620369"/>
              <a:ext cx="14016" cy="14016"/>
            </a:xfrm>
            <a:custGeom>
              <a:avLst/>
              <a:gdLst>
                <a:gd name="connsiteX0" fmla="*/ 2803 w 0"/>
                <a:gd name="connsiteY0" fmla="*/ 2803 h 0"/>
                <a:gd name="connsiteX1" fmla="*/ 4206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2803" y="2803"/>
                  </a:moveTo>
                  <a:lnTo>
                    <a:pt x="4206"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74" name="Freeform: Shape 373">
              <a:extLst>
                <a:ext uri="{FF2B5EF4-FFF2-40B4-BE49-F238E27FC236}">
                  <a16:creationId xmlns:a16="http://schemas.microsoft.com/office/drawing/2014/main" id="{F915512D-B333-42B2-863D-30682B23149F}"/>
                </a:ext>
              </a:extLst>
            </p:cNvPr>
            <p:cNvSpPr/>
            <p:nvPr/>
          </p:nvSpPr>
          <p:spPr>
            <a:xfrm>
              <a:off x="9929657" y="5639992"/>
              <a:ext cx="14016" cy="14016"/>
            </a:xfrm>
            <a:custGeom>
              <a:avLst/>
              <a:gdLst>
                <a:gd name="connsiteX0" fmla="*/ 0 w 0"/>
                <a:gd name="connsiteY0" fmla="*/ 5607 h 0"/>
                <a:gd name="connsiteX1" fmla="*/ 8409 w 0"/>
                <a:gd name="connsiteY1" fmla="*/ 5607 h 0"/>
                <a:gd name="connsiteX2" fmla="*/ 0 w 0"/>
                <a:gd name="connsiteY2" fmla="*/ 0 h 0"/>
              </a:gdLst>
              <a:ahLst/>
              <a:cxnLst>
                <a:cxn ang="0">
                  <a:pos x="connsiteX0" y="connsiteY0"/>
                </a:cxn>
                <a:cxn ang="0">
                  <a:pos x="connsiteX1" y="connsiteY1"/>
                </a:cxn>
                <a:cxn ang="0">
                  <a:pos x="connsiteX2" y="connsiteY2"/>
                </a:cxn>
              </a:cxnLst>
              <a:rect l="l" t="t" r="r" b="b"/>
              <a:pathLst>
                <a:path>
                  <a:moveTo>
                    <a:pt x="0" y="5607"/>
                  </a:moveTo>
                  <a:lnTo>
                    <a:pt x="8409" y="5607"/>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75" name="Freeform: Shape 374">
              <a:extLst>
                <a:ext uri="{FF2B5EF4-FFF2-40B4-BE49-F238E27FC236}">
                  <a16:creationId xmlns:a16="http://schemas.microsoft.com/office/drawing/2014/main" id="{E6F4CD23-A52B-4357-BF79-90A0420A3FDB}"/>
                </a:ext>
              </a:extLst>
            </p:cNvPr>
            <p:cNvSpPr/>
            <p:nvPr/>
          </p:nvSpPr>
          <p:spPr>
            <a:xfrm>
              <a:off x="9890412" y="5600747"/>
              <a:ext cx="14016" cy="14016"/>
            </a:xfrm>
            <a:custGeom>
              <a:avLst/>
              <a:gdLst>
                <a:gd name="connsiteX0" fmla="*/ 4205 w 14016"/>
                <a:gd name="connsiteY0" fmla="*/ 2803 h 14016"/>
                <a:gd name="connsiteX1" fmla="*/ 0 w 14016"/>
                <a:gd name="connsiteY1" fmla="*/ 0 h 14016"/>
                <a:gd name="connsiteX2" fmla="*/ 1401 w 14016"/>
                <a:gd name="connsiteY2" fmla="*/ 15418 h 14016"/>
                <a:gd name="connsiteX3" fmla="*/ 5606 w 14016"/>
                <a:gd name="connsiteY3" fmla="*/ 19622 h 14016"/>
                <a:gd name="connsiteX4" fmla="*/ 16820 w 14016"/>
                <a:gd name="connsiteY4" fmla="*/ 18221 h 14016"/>
                <a:gd name="connsiteX5" fmla="*/ 14016 w 14016"/>
                <a:gd name="connsiteY5" fmla="*/ 9811 h 14016"/>
                <a:gd name="connsiteX6" fmla="*/ 11213 w 14016"/>
                <a:gd name="connsiteY6" fmla="*/ 5606 h 14016"/>
                <a:gd name="connsiteX7" fmla="*/ 9811 w 14016"/>
                <a:gd name="connsiteY7" fmla="*/ 9811 h 14016"/>
                <a:gd name="connsiteX8" fmla="*/ 5606 w 14016"/>
                <a:gd name="connsiteY8" fmla="*/ 9811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6" h="14016">
                  <a:moveTo>
                    <a:pt x="4205" y="2803"/>
                  </a:moveTo>
                  <a:lnTo>
                    <a:pt x="0" y="0"/>
                  </a:lnTo>
                  <a:lnTo>
                    <a:pt x="1401" y="15418"/>
                  </a:lnTo>
                  <a:lnTo>
                    <a:pt x="5606" y="19622"/>
                  </a:lnTo>
                  <a:lnTo>
                    <a:pt x="16820" y="18221"/>
                  </a:lnTo>
                  <a:lnTo>
                    <a:pt x="14016" y="9811"/>
                  </a:lnTo>
                  <a:lnTo>
                    <a:pt x="11213" y="5606"/>
                  </a:lnTo>
                  <a:lnTo>
                    <a:pt x="9811" y="9811"/>
                  </a:lnTo>
                  <a:lnTo>
                    <a:pt x="5606" y="9811"/>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76" name="Freeform: Shape 375">
              <a:extLst>
                <a:ext uri="{FF2B5EF4-FFF2-40B4-BE49-F238E27FC236}">
                  <a16:creationId xmlns:a16="http://schemas.microsoft.com/office/drawing/2014/main" id="{F0EB98B6-6416-44F4-8861-73D70A008B65}"/>
                </a:ext>
              </a:extLst>
            </p:cNvPr>
            <p:cNvSpPr/>
            <p:nvPr/>
          </p:nvSpPr>
          <p:spPr>
            <a:xfrm>
              <a:off x="9904428" y="5625975"/>
              <a:ext cx="14016" cy="14016"/>
            </a:xfrm>
            <a:custGeom>
              <a:avLst/>
              <a:gdLst>
                <a:gd name="connsiteX0" fmla="*/ 0 w 14016"/>
                <a:gd name="connsiteY0" fmla="*/ 4205 h 14016"/>
                <a:gd name="connsiteX1" fmla="*/ 5606 w 14016"/>
                <a:gd name="connsiteY1" fmla="*/ 7008 h 14016"/>
                <a:gd name="connsiteX2" fmla="*/ 8409 w 14016"/>
                <a:gd name="connsiteY2" fmla="*/ 15418 h 14016"/>
                <a:gd name="connsiteX3" fmla="*/ 16820 w 14016"/>
                <a:gd name="connsiteY3" fmla="*/ 11213 h 14016"/>
                <a:gd name="connsiteX4" fmla="*/ 1401 w 14016"/>
                <a:gd name="connsiteY4" fmla="*/ 0 h 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6" h="14016">
                  <a:moveTo>
                    <a:pt x="0" y="4205"/>
                  </a:moveTo>
                  <a:lnTo>
                    <a:pt x="5606" y="7008"/>
                  </a:lnTo>
                  <a:lnTo>
                    <a:pt x="8409" y="15418"/>
                  </a:lnTo>
                  <a:lnTo>
                    <a:pt x="16820" y="11213"/>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77" name="Freeform: Shape 376">
              <a:extLst>
                <a:ext uri="{FF2B5EF4-FFF2-40B4-BE49-F238E27FC236}">
                  <a16:creationId xmlns:a16="http://schemas.microsoft.com/office/drawing/2014/main" id="{6590817C-4A08-41F8-8FE3-269B0EDCF4FD}"/>
                </a:ext>
              </a:extLst>
            </p:cNvPr>
            <p:cNvSpPr/>
            <p:nvPr/>
          </p:nvSpPr>
          <p:spPr>
            <a:xfrm>
              <a:off x="9912838" y="5581124"/>
              <a:ext cx="14016" cy="14016"/>
            </a:xfrm>
            <a:custGeom>
              <a:avLst/>
              <a:gdLst>
                <a:gd name="connsiteX0" fmla="*/ 0 w 0"/>
                <a:gd name="connsiteY0" fmla="*/ 5607 h 0"/>
                <a:gd name="connsiteX1" fmla="*/ 2803 w 0"/>
                <a:gd name="connsiteY1" fmla="*/ 2803 h 0"/>
                <a:gd name="connsiteX2" fmla="*/ 0 w 0"/>
                <a:gd name="connsiteY2" fmla="*/ 0 h 0"/>
              </a:gdLst>
              <a:ahLst/>
              <a:cxnLst>
                <a:cxn ang="0">
                  <a:pos x="connsiteX0" y="connsiteY0"/>
                </a:cxn>
                <a:cxn ang="0">
                  <a:pos x="connsiteX1" y="connsiteY1"/>
                </a:cxn>
                <a:cxn ang="0">
                  <a:pos x="connsiteX2" y="connsiteY2"/>
                </a:cxn>
              </a:cxnLst>
              <a:rect l="l" t="t" r="r" b="b"/>
              <a:pathLst>
                <a:path>
                  <a:moveTo>
                    <a:pt x="0" y="5607"/>
                  </a:moveTo>
                  <a:lnTo>
                    <a:pt x="2803"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78" name="Freeform: Shape 377">
              <a:extLst>
                <a:ext uri="{FF2B5EF4-FFF2-40B4-BE49-F238E27FC236}">
                  <a16:creationId xmlns:a16="http://schemas.microsoft.com/office/drawing/2014/main" id="{317EC8DF-DBCE-4D20-BE26-AC698EB56399}"/>
                </a:ext>
              </a:extLst>
            </p:cNvPr>
            <p:cNvSpPr/>
            <p:nvPr/>
          </p:nvSpPr>
          <p:spPr>
            <a:xfrm>
              <a:off x="9918444" y="5614763"/>
              <a:ext cx="14016" cy="14016"/>
            </a:xfrm>
            <a:custGeom>
              <a:avLst/>
              <a:gdLst>
                <a:gd name="connsiteX0" fmla="*/ 0 w 0"/>
                <a:gd name="connsiteY0" fmla="*/ 1401 h 0"/>
                <a:gd name="connsiteX1" fmla="*/ 4205 w 0"/>
                <a:gd name="connsiteY1" fmla="*/ 2803 h 0"/>
                <a:gd name="connsiteX2" fmla="*/ 7008 w 0"/>
                <a:gd name="connsiteY2" fmla="*/ 0 h 0"/>
              </a:gdLst>
              <a:ahLst/>
              <a:cxnLst>
                <a:cxn ang="0">
                  <a:pos x="connsiteX0" y="connsiteY0"/>
                </a:cxn>
                <a:cxn ang="0">
                  <a:pos x="connsiteX1" y="connsiteY1"/>
                </a:cxn>
                <a:cxn ang="0">
                  <a:pos x="connsiteX2" y="connsiteY2"/>
                </a:cxn>
              </a:cxnLst>
              <a:rect l="l" t="t" r="r" b="b"/>
              <a:pathLst>
                <a:path>
                  <a:moveTo>
                    <a:pt x="0" y="1401"/>
                  </a:moveTo>
                  <a:lnTo>
                    <a:pt x="4205" y="2803"/>
                  </a:lnTo>
                  <a:lnTo>
                    <a:pt x="700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79" name="Freeform: Shape 378">
              <a:extLst>
                <a:ext uri="{FF2B5EF4-FFF2-40B4-BE49-F238E27FC236}">
                  <a16:creationId xmlns:a16="http://schemas.microsoft.com/office/drawing/2014/main" id="{542668CE-8C64-45E0-A071-717E7B3154D6}"/>
                </a:ext>
              </a:extLst>
            </p:cNvPr>
            <p:cNvSpPr/>
            <p:nvPr/>
          </p:nvSpPr>
          <p:spPr>
            <a:xfrm>
              <a:off x="9950681" y="5683442"/>
              <a:ext cx="14016" cy="14016"/>
            </a:xfrm>
            <a:custGeom>
              <a:avLst/>
              <a:gdLst>
                <a:gd name="connsiteX0" fmla="*/ 0 w 0"/>
                <a:gd name="connsiteY0" fmla="*/ 0 h 0"/>
                <a:gd name="connsiteX1" fmla="*/ 0 w 0"/>
                <a:gd name="connsiteY1" fmla="*/ 4205 h 0"/>
                <a:gd name="connsiteX2" fmla="*/ 8409 w 0"/>
                <a:gd name="connsiteY2" fmla="*/ 5606 h 0"/>
                <a:gd name="connsiteX3" fmla="*/ 2803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0" y="4205"/>
                  </a:lnTo>
                  <a:lnTo>
                    <a:pt x="8409" y="5606"/>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80" name="Freeform: Shape 379">
              <a:extLst>
                <a:ext uri="{FF2B5EF4-FFF2-40B4-BE49-F238E27FC236}">
                  <a16:creationId xmlns:a16="http://schemas.microsoft.com/office/drawing/2014/main" id="{597078C7-5A24-45D3-8609-B5CADC110504}"/>
                </a:ext>
              </a:extLst>
            </p:cNvPr>
            <p:cNvSpPr/>
            <p:nvPr/>
          </p:nvSpPr>
          <p:spPr>
            <a:xfrm>
              <a:off x="9929657" y="5618967"/>
              <a:ext cx="14016" cy="14016"/>
            </a:xfrm>
            <a:custGeom>
              <a:avLst/>
              <a:gdLst>
                <a:gd name="connsiteX0" fmla="*/ 1401 w 0"/>
                <a:gd name="connsiteY0" fmla="*/ 9811 h 0"/>
                <a:gd name="connsiteX1" fmla="*/ 2803 w 0"/>
                <a:gd name="connsiteY1" fmla="*/ 7008 h 0"/>
                <a:gd name="connsiteX2" fmla="*/ 0 w 0"/>
                <a:gd name="connsiteY2" fmla="*/ 0 h 0"/>
              </a:gdLst>
              <a:ahLst/>
              <a:cxnLst>
                <a:cxn ang="0">
                  <a:pos x="connsiteX0" y="connsiteY0"/>
                </a:cxn>
                <a:cxn ang="0">
                  <a:pos x="connsiteX1" y="connsiteY1"/>
                </a:cxn>
                <a:cxn ang="0">
                  <a:pos x="connsiteX2" y="connsiteY2"/>
                </a:cxn>
              </a:cxnLst>
              <a:rect l="l" t="t" r="r" b="b"/>
              <a:pathLst>
                <a:path>
                  <a:moveTo>
                    <a:pt x="1401" y="9811"/>
                  </a:moveTo>
                  <a:lnTo>
                    <a:pt x="2803" y="7008"/>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81" name="Freeform: Shape 380">
              <a:extLst>
                <a:ext uri="{FF2B5EF4-FFF2-40B4-BE49-F238E27FC236}">
                  <a16:creationId xmlns:a16="http://schemas.microsoft.com/office/drawing/2014/main" id="{5A187C2E-CA9F-43E9-AE9B-D80AFF007466}"/>
                </a:ext>
              </a:extLst>
            </p:cNvPr>
            <p:cNvSpPr/>
            <p:nvPr/>
          </p:nvSpPr>
          <p:spPr>
            <a:xfrm>
              <a:off x="9956288" y="5698860"/>
              <a:ext cx="14016" cy="14016"/>
            </a:xfrm>
            <a:custGeom>
              <a:avLst/>
              <a:gdLst>
                <a:gd name="connsiteX0" fmla="*/ 0 w 0"/>
                <a:gd name="connsiteY0" fmla="*/ 2803 h 0"/>
                <a:gd name="connsiteX1" fmla="*/ 4205 w 0"/>
                <a:gd name="connsiteY1" fmla="*/ 5606 h 0"/>
                <a:gd name="connsiteX2" fmla="*/ 5606 w 0"/>
                <a:gd name="connsiteY2" fmla="*/ 2803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4205" y="5606"/>
                  </a:lnTo>
                  <a:lnTo>
                    <a:pt x="5606"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82" name="Freeform: Shape 381">
              <a:extLst>
                <a:ext uri="{FF2B5EF4-FFF2-40B4-BE49-F238E27FC236}">
                  <a16:creationId xmlns:a16="http://schemas.microsoft.com/office/drawing/2014/main" id="{E5C88955-8FFD-4D9C-9E3A-17CABF26D02B}"/>
                </a:ext>
              </a:extLst>
            </p:cNvPr>
            <p:cNvSpPr/>
            <p:nvPr/>
          </p:nvSpPr>
          <p:spPr>
            <a:xfrm>
              <a:off x="9924050" y="5630180"/>
              <a:ext cx="14016" cy="14016"/>
            </a:xfrm>
            <a:custGeom>
              <a:avLst/>
              <a:gdLst>
                <a:gd name="connsiteX0" fmla="*/ 0 w 0"/>
                <a:gd name="connsiteY0" fmla="*/ 2803 h 0"/>
                <a:gd name="connsiteX1" fmla="*/ 5607 w 0"/>
                <a:gd name="connsiteY1" fmla="*/ 5607 h 0"/>
                <a:gd name="connsiteX2" fmla="*/ 9811 w 0"/>
                <a:gd name="connsiteY2" fmla="*/ 4205 h 0"/>
                <a:gd name="connsiteX3" fmla="*/ 5607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5607" y="5607"/>
                  </a:lnTo>
                  <a:lnTo>
                    <a:pt x="9811" y="4205"/>
                  </a:lnTo>
                  <a:lnTo>
                    <a:pt x="5607"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83" name="Freeform: Shape 382">
              <a:extLst>
                <a:ext uri="{FF2B5EF4-FFF2-40B4-BE49-F238E27FC236}">
                  <a16:creationId xmlns:a16="http://schemas.microsoft.com/office/drawing/2014/main" id="{E847DEBD-235C-444B-9DC6-3367C7F20F92}"/>
                </a:ext>
              </a:extLst>
            </p:cNvPr>
            <p:cNvSpPr/>
            <p:nvPr/>
          </p:nvSpPr>
          <p:spPr>
            <a:xfrm>
              <a:off x="9929657" y="5661016"/>
              <a:ext cx="14016" cy="14016"/>
            </a:xfrm>
            <a:custGeom>
              <a:avLst/>
              <a:gdLst>
                <a:gd name="connsiteX0" fmla="*/ 0 w 0"/>
                <a:gd name="connsiteY0" fmla="*/ 2803 h 0"/>
                <a:gd name="connsiteX1" fmla="*/ 5607 w 0"/>
                <a:gd name="connsiteY1" fmla="*/ 5607 h 0"/>
                <a:gd name="connsiteX2" fmla="*/ 11213 w 0"/>
                <a:gd name="connsiteY2" fmla="*/ 2803 h 0"/>
                <a:gd name="connsiteX3" fmla="*/ 2803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5607" y="5607"/>
                  </a:lnTo>
                  <a:lnTo>
                    <a:pt x="11213" y="2803"/>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07" name="Freeform: Shape 706">
              <a:extLst>
                <a:ext uri="{FF2B5EF4-FFF2-40B4-BE49-F238E27FC236}">
                  <a16:creationId xmlns:a16="http://schemas.microsoft.com/office/drawing/2014/main" id="{49D9FA4A-3E5E-4A2E-B1C1-1540B3D2C910}"/>
                </a:ext>
              </a:extLst>
            </p:cNvPr>
            <p:cNvSpPr/>
            <p:nvPr/>
          </p:nvSpPr>
          <p:spPr>
            <a:xfrm>
              <a:off x="9889010" y="5719884"/>
              <a:ext cx="14016" cy="14016"/>
            </a:xfrm>
            <a:custGeom>
              <a:avLst/>
              <a:gdLst>
                <a:gd name="connsiteX0" fmla="*/ 0 w 0"/>
                <a:gd name="connsiteY0" fmla="*/ 7008 h 0"/>
                <a:gd name="connsiteX1" fmla="*/ 4206 w 0"/>
                <a:gd name="connsiteY1" fmla="*/ 1401 h 0"/>
                <a:gd name="connsiteX2" fmla="*/ 2803 w 0"/>
                <a:gd name="connsiteY2" fmla="*/ 0 h 0"/>
              </a:gdLst>
              <a:ahLst/>
              <a:cxnLst>
                <a:cxn ang="0">
                  <a:pos x="connsiteX0" y="connsiteY0"/>
                </a:cxn>
                <a:cxn ang="0">
                  <a:pos x="connsiteX1" y="connsiteY1"/>
                </a:cxn>
                <a:cxn ang="0">
                  <a:pos x="connsiteX2" y="connsiteY2"/>
                </a:cxn>
              </a:cxnLst>
              <a:rect l="l" t="t" r="r" b="b"/>
              <a:pathLst>
                <a:path>
                  <a:moveTo>
                    <a:pt x="0" y="7008"/>
                  </a:moveTo>
                  <a:lnTo>
                    <a:pt x="4206" y="1401"/>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08" name="Freeform: Shape 707">
              <a:extLst>
                <a:ext uri="{FF2B5EF4-FFF2-40B4-BE49-F238E27FC236}">
                  <a16:creationId xmlns:a16="http://schemas.microsoft.com/office/drawing/2014/main" id="{C4C2A473-E098-47D1-AA52-D053E53FE27E}"/>
                </a:ext>
              </a:extLst>
            </p:cNvPr>
            <p:cNvSpPr/>
            <p:nvPr/>
          </p:nvSpPr>
          <p:spPr>
            <a:xfrm>
              <a:off x="9921248" y="5739506"/>
              <a:ext cx="14016" cy="14016"/>
            </a:xfrm>
            <a:custGeom>
              <a:avLst/>
              <a:gdLst>
                <a:gd name="connsiteX0" fmla="*/ 0 w 0"/>
                <a:gd name="connsiteY0" fmla="*/ 1402 h 0"/>
                <a:gd name="connsiteX1" fmla="*/ 1401 w 0"/>
                <a:gd name="connsiteY1" fmla="*/ 5606 h 0"/>
                <a:gd name="connsiteX2" fmla="*/ 4205 w 0"/>
                <a:gd name="connsiteY2" fmla="*/ 7008 h 0"/>
                <a:gd name="connsiteX3" fmla="*/ 8409 w 0"/>
                <a:gd name="connsiteY3" fmla="*/ 2803 h 0"/>
                <a:gd name="connsiteX4" fmla="*/ 4205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1402"/>
                  </a:moveTo>
                  <a:lnTo>
                    <a:pt x="1401" y="5606"/>
                  </a:lnTo>
                  <a:lnTo>
                    <a:pt x="4205" y="7008"/>
                  </a:lnTo>
                  <a:lnTo>
                    <a:pt x="8409" y="2803"/>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09" name="Freeform: Shape 708">
              <a:extLst>
                <a:ext uri="{FF2B5EF4-FFF2-40B4-BE49-F238E27FC236}">
                  <a16:creationId xmlns:a16="http://schemas.microsoft.com/office/drawing/2014/main" id="{E118F13D-F6AF-4008-95A6-725CF887102B}"/>
                </a:ext>
              </a:extLst>
            </p:cNvPr>
            <p:cNvSpPr/>
            <p:nvPr/>
          </p:nvSpPr>
          <p:spPr>
            <a:xfrm>
              <a:off x="9901625" y="5726892"/>
              <a:ext cx="14016" cy="14016"/>
            </a:xfrm>
            <a:custGeom>
              <a:avLst/>
              <a:gdLst>
                <a:gd name="connsiteX0" fmla="*/ 1401 w 0"/>
                <a:gd name="connsiteY0" fmla="*/ 0 h 0"/>
                <a:gd name="connsiteX1" fmla="*/ 4205 w 0"/>
                <a:gd name="connsiteY1" fmla="*/ 1401 h 0"/>
                <a:gd name="connsiteX2" fmla="*/ 0 w 0"/>
                <a:gd name="connsiteY2" fmla="*/ 4205 h 0"/>
                <a:gd name="connsiteX3" fmla="*/ 1401 w 0"/>
                <a:gd name="connsiteY3" fmla="*/ 5606 h 0"/>
                <a:gd name="connsiteX4" fmla="*/ 8409 w 0"/>
                <a:gd name="connsiteY4" fmla="*/ 9811 h 0"/>
                <a:gd name="connsiteX5" fmla="*/ 11213 w 0"/>
                <a:gd name="connsiteY5" fmla="*/ 7008 h 0"/>
                <a:gd name="connsiteX6" fmla="*/ 7008 w 0"/>
                <a:gd name="connsiteY6"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a:moveTo>
                    <a:pt x="1401" y="0"/>
                  </a:moveTo>
                  <a:lnTo>
                    <a:pt x="4205" y="1401"/>
                  </a:lnTo>
                  <a:lnTo>
                    <a:pt x="0" y="4205"/>
                  </a:lnTo>
                  <a:lnTo>
                    <a:pt x="1401" y="5606"/>
                  </a:lnTo>
                  <a:lnTo>
                    <a:pt x="8409" y="9811"/>
                  </a:lnTo>
                  <a:lnTo>
                    <a:pt x="11213" y="7008"/>
                  </a:lnTo>
                  <a:lnTo>
                    <a:pt x="700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10" name="Freeform: Shape 709">
              <a:extLst>
                <a:ext uri="{FF2B5EF4-FFF2-40B4-BE49-F238E27FC236}">
                  <a16:creationId xmlns:a16="http://schemas.microsoft.com/office/drawing/2014/main" id="{0B31FC27-32AF-40DA-9B14-4A8E8896B4D0}"/>
                </a:ext>
              </a:extLst>
            </p:cNvPr>
            <p:cNvSpPr/>
            <p:nvPr/>
          </p:nvSpPr>
          <p:spPr>
            <a:xfrm>
              <a:off x="9827339" y="5714277"/>
              <a:ext cx="70081" cy="42048"/>
            </a:xfrm>
            <a:custGeom>
              <a:avLst/>
              <a:gdLst>
                <a:gd name="connsiteX0" fmla="*/ 74285 w 70080"/>
                <a:gd name="connsiteY0" fmla="*/ 44852 h 42048"/>
                <a:gd name="connsiteX1" fmla="*/ 30836 w 70080"/>
                <a:gd name="connsiteY1" fmla="*/ 15418 h 42048"/>
                <a:gd name="connsiteX2" fmla="*/ 0 w 70080"/>
                <a:gd name="connsiteY2" fmla="*/ 0 h 42048"/>
                <a:gd name="connsiteX3" fmla="*/ 8409 w 70080"/>
                <a:gd name="connsiteY3" fmla="*/ 11213 h 42048"/>
                <a:gd name="connsiteX4" fmla="*/ 21024 w 70080"/>
                <a:gd name="connsiteY4" fmla="*/ 22426 h 42048"/>
                <a:gd name="connsiteX5" fmla="*/ 37844 w 70080"/>
                <a:gd name="connsiteY5" fmla="*/ 33639 h 42048"/>
                <a:gd name="connsiteX6" fmla="*/ 42048 w 70080"/>
                <a:gd name="connsiteY6" fmla="*/ 33639 h 42048"/>
                <a:gd name="connsiteX7" fmla="*/ 67277 w 70080"/>
                <a:gd name="connsiteY7" fmla="*/ 47655 h 4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80" h="42048">
                  <a:moveTo>
                    <a:pt x="74285" y="44852"/>
                  </a:moveTo>
                  <a:lnTo>
                    <a:pt x="30836" y="15418"/>
                  </a:lnTo>
                  <a:lnTo>
                    <a:pt x="0" y="0"/>
                  </a:lnTo>
                  <a:lnTo>
                    <a:pt x="8409" y="11213"/>
                  </a:lnTo>
                  <a:lnTo>
                    <a:pt x="21024" y="22426"/>
                  </a:lnTo>
                  <a:lnTo>
                    <a:pt x="37844" y="33639"/>
                  </a:lnTo>
                  <a:lnTo>
                    <a:pt x="42048" y="33639"/>
                  </a:lnTo>
                  <a:lnTo>
                    <a:pt x="67277" y="47655"/>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85" name="Freeform: Shape 284">
              <a:extLst>
                <a:ext uri="{FF2B5EF4-FFF2-40B4-BE49-F238E27FC236}">
                  <a16:creationId xmlns:a16="http://schemas.microsoft.com/office/drawing/2014/main" id="{3FBD9C51-5245-498F-8199-B42FC9AD243C}"/>
                </a:ext>
              </a:extLst>
            </p:cNvPr>
            <p:cNvSpPr/>
            <p:nvPr/>
          </p:nvSpPr>
          <p:spPr>
            <a:xfrm>
              <a:off x="6449452" y="3241832"/>
              <a:ext cx="14016" cy="14016"/>
            </a:xfrm>
            <a:custGeom>
              <a:avLst/>
              <a:gdLst>
                <a:gd name="connsiteX0" fmla="*/ 0 w 14016"/>
                <a:gd name="connsiteY0" fmla="*/ 0 h 0"/>
                <a:gd name="connsiteX1" fmla="*/ 8409 w 14016"/>
                <a:gd name="connsiteY1" fmla="*/ 7008 h 0"/>
                <a:gd name="connsiteX2" fmla="*/ 14016 w 14016"/>
                <a:gd name="connsiteY2" fmla="*/ 4205 h 0"/>
                <a:gd name="connsiteX3" fmla="*/ 4205 w 14016"/>
                <a:gd name="connsiteY3" fmla="*/ 0 h 0"/>
              </a:gdLst>
              <a:ahLst/>
              <a:cxnLst>
                <a:cxn ang="0">
                  <a:pos x="connsiteX0" y="connsiteY0"/>
                </a:cxn>
                <a:cxn ang="0">
                  <a:pos x="connsiteX1" y="connsiteY1"/>
                </a:cxn>
                <a:cxn ang="0">
                  <a:pos x="connsiteX2" y="connsiteY2"/>
                </a:cxn>
                <a:cxn ang="0">
                  <a:pos x="connsiteX3" y="connsiteY3"/>
                </a:cxn>
              </a:cxnLst>
              <a:rect l="l" t="t" r="r" b="b"/>
              <a:pathLst>
                <a:path w="14016">
                  <a:moveTo>
                    <a:pt x="0" y="0"/>
                  </a:moveTo>
                  <a:lnTo>
                    <a:pt x="8409" y="7008"/>
                  </a:lnTo>
                  <a:lnTo>
                    <a:pt x="14016" y="4205"/>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86" name="Freeform: Shape 285">
              <a:extLst>
                <a:ext uri="{FF2B5EF4-FFF2-40B4-BE49-F238E27FC236}">
                  <a16:creationId xmlns:a16="http://schemas.microsoft.com/office/drawing/2014/main" id="{6080186D-3109-4958-A2BD-2C7966EB7F43}"/>
                </a:ext>
              </a:extLst>
            </p:cNvPr>
            <p:cNvSpPr/>
            <p:nvPr/>
          </p:nvSpPr>
          <p:spPr>
            <a:xfrm>
              <a:off x="6261635" y="3421238"/>
              <a:ext cx="14016" cy="14016"/>
            </a:xfrm>
            <a:custGeom>
              <a:avLst/>
              <a:gdLst>
                <a:gd name="connsiteX0" fmla="*/ 0 w 0"/>
                <a:gd name="connsiteY0" fmla="*/ 1402 h 0"/>
                <a:gd name="connsiteX1" fmla="*/ 7008 w 0"/>
                <a:gd name="connsiteY1" fmla="*/ 7008 h 0"/>
                <a:gd name="connsiteX2" fmla="*/ 11213 w 0"/>
                <a:gd name="connsiteY2" fmla="*/ 2803 h 0"/>
                <a:gd name="connsiteX3" fmla="*/ 841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2"/>
                  </a:moveTo>
                  <a:lnTo>
                    <a:pt x="7008" y="7008"/>
                  </a:lnTo>
                  <a:lnTo>
                    <a:pt x="11213" y="2803"/>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87" name="Freeform: Shape 286">
              <a:extLst>
                <a:ext uri="{FF2B5EF4-FFF2-40B4-BE49-F238E27FC236}">
                  <a16:creationId xmlns:a16="http://schemas.microsoft.com/office/drawing/2014/main" id="{67D69BCE-D0F4-43E0-91AF-D48DD17ED803}"/>
                </a:ext>
              </a:extLst>
            </p:cNvPr>
            <p:cNvSpPr/>
            <p:nvPr/>
          </p:nvSpPr>
          <p:spPr>
            <a:xfrm>
              <a:off x="6064008" y="3185767"/>
              <a:ext cx="252290" cy="140161"/>
            </a:xfrm>
            <a:custGeom>
              <a:avLst/>
              <a:gdLst>
                <a:gd name="connsiteX0" fmla="*/ 11213 w 252290"/>
                <a:gd name="connsiteY0" fmla="*/ 42048 h 140161"/>
                <a:gd name="connsiteX1" fmla="*/ 23827 w 252290"/>
                <a:gd name="connsiteY1" fmla="*/ 39245 h 140161"/>
                <a:gd name="connsiteX2" fmla="*/ 22425 w 252290"/>
                <a:gd name="connsiteY2" fmla="*/ 32237 h 140161"/>
                <a:gd name="connsiteX3" fmla="*/ 29434 w 252290"/>
                <a:gd name="connsiteY3" fmla="*/ 36442 h 140161"/>
                <a:gd name="connsiteX4" fmla="*/ 28032 w 252290"/>
                <a:gd name="connsiteY4" fmla="*/ 33639 h 140161"/>
                <a:gd name="connsiteX5" fmla="*/ 33639 w 252290"/>
                <a:gd name="connsiteY5" fmla="*/ 33639 h 140161"/>
                <a:gd name="connsiteX6" fmla="*/ 23827 w 252290"/>
                <a:gd name="connsiteY6" fmla="*/ 43450 h 140161"/>
                <a:gd name="connsiteX7" fmla="*/ 39245 w 252290"/>
                <a:gd name="connsiteY7" fmla="*/ 47655 h 140161"/>
                <a:gd name="connsiteX8" fmla="*/ 39245 w 252290"/>
                <a:gd name="connsiteY8" fmla="*/ 50458 h 140161"/>
                <a:gd name="connsiteX9" fmla="*/ 32237 w 252290"/>
                <a:gd name="connsiteY9" fmla="*/ 50458 h 140161"/>
                <a:gd name="connsiteX10" fmla="*/ 16819 w 252290"/>
                <a:gd name="connsiteY10" fmla="*/ 47655 h 140161"/>
                <a:gd name="connsiteX11" fmla="*/ 9811 w 252290"/>
                <a:gd name="connsiteY11" fmla="*/ 47655 h 140161"/>
                <a:gd name="connsiteX12" fmla="*/ 16819 w 252290"/>
                <a:gd name="connsiteY12" fmla="*/ 54663 h 140161"/>
                <a:gd name="connsiteX13" fmla="*/ 16819 w 252290"/>
                <a:gd name="connsiteY13" fmla="*/ 57466 h 140161"/>
                <a:gd name="connsiteX14" fmla="*/ 47655 w 252290"/>
                <a:gd name="connsiteY14" fmla="*/ 68679 h 140161"/>
                <a:gd name="connsiteX15" fmla="*/ 54663 w 252290"/>
                <a:gd name="connsiteY15" fmla="*/ 67277 h 140161"/>
                <a:gd name="connsiteX16" fmla="*/ 35040 w 252290"/>
                <a:gd name="connsiteY16" fmla="*/ 70081 h 140161"/>
                <a:gd name="connsiteX17" fmla="*/ 50458 w 252290"/>
                <a:gd name="connsiteY17" fmla="*/ 82695 h 140161"/>
                <a:gd name="connsiteX18" fmla="*/ 71482 w 252290"/>
                <a:gd name="connsiteY18" fmla="*/ 82695 h 140161"/>
                <a:gd name="connsiteX19" fmla="*/ 70081 w 252290"/>
                <a:gd name="connsiteY19" fmla="*/ 79892 h 140161"/>
                <a:gd name="connsiteX20" fmla="*/ 74285 w 252290"/>
                <a:gd name="connsiteY20" fmla="*/ 79892 h 140161"/>
                <a:gd name="connsiteX21" fmla="*/ 84097 w 252290"/>
                <a:gd name="connsiteY21" fmla="*/ 78490 h 140161"/>
                <a:gd name="connsiteX22" fmla="*/ 84097 w 252290"/>
                <a:gd name="connsiteY22" fmla="*/ 74285 h 140161"/>
                <a:gd name="connsiteX23" fmla="*/ 95310 w 252290"/>
                <a:gd name="connsiteY23" fmla="*/ 74285 h 140161"/>
                <a:gd name="connsiteX24" fmla="*/ 86900 w 252290"/>
                <a:gd name="connsiteY24" fmla="*/ 70081 h 140161"/>
                <a:gd name="connsiteX25" fmla="*/ 91105 w 252290"/>
                <a:gd name="connsiteY25" fmla="*/ 67277 h 140161"/>
                <a:gd name="connsiteX26" fmla="*/ 88301 w 252290"/>
                <a:gd name="connsiteY26" fmla="*/ 61671 h 140161"/>
                <a:gd name="connsiteX27" fmla="*/ 95310 w 252290"/>
                <a:gd name="connsiteY27" fmla="*/ 58868 h 140161"/>
                <a:gd name="connsiteX28" fmla="*/ 99514 w 252290"/>
                <a:gd name="connsiteY28" fmla="*/ 64474 h 140161"/>
                <a:gd name="connsiteX29" fmla="*/ 102318 w 252290"/>
                <a:gd name="connsiteY29" fmla="*/ 64474 h 140161"/>
                <a:gd name="connsiteX30" fmla="*/ 107924 w 252290"/>
                <a:gd name="connsiteY30" fmla="*/ 61671 h 140161"/>
                <a:gd name="connsiteX31" fmla="*/ 107924 w 252290"/>
                <a:gd name="connsiteY31" fmla="*/ 57466 h 140161"/>
                <a:gd name="connsiteX32" fmla="*/ 110727 w 252290"/>
                <a:gd name="connsiteY32" fmla="*/ 54663 h 140161"/>
                <a:gd name="connsiteX33" fmla="*/ 113530 w 252290"/>
                <a:gd name="connsiteY33" fmla="*/ 61671 h 140161"/>
                <a:gd name="connsiteX34" fmla="*/ 109326 w 252290"/>
                <a:gd name="connsiteY34" fmla="*/ 68679 h 140161"/>
                <a:gd name="connsiteX35" fmla="*/ 113530 w 252290"/>
                <a:gd name="connsiteY35" fmla="*/ 71482 h 140161"/>
                <a:gd name="connsiteX36" fmla="*/ 127546 w 252290"/>
                <a:gd name="connsiteY36" fmla="*/ 70081 h 140161"/>
                <a:gd name="connsiteX37" fmla="*/ 134555 w 252290"/>
                <a:gd name="connsiteY37" fmla="*/ 65876 h 140161"/>
                <a:gd name="connsiteX38" fmla="*/ 140161 w 252290"/>
                <a:gd name="connsiteY38" fmla="*/ 60269 h 140161"/>
                <a:gd name="connsiteX39" fmla="*/ 147169 w 252290"/>
                <a:gd name="connsiteY39" fmla="*/ 61671 h 140161"/>
                <a:gd name="connsiteX40" fmla="*/ 137358 w 252290"/>
                <a:gd name="connsiteY40" fmla="*/ 71482 h 140161"/>
                <a:gd name="connsiteX41" fmla="*/ 147169 w 252290"/>
                <a:gd name="connsiteY41" fmla="*/ 74285 h 140161"/>
                <a:gd name="connsiteX42" fmla="*/ 123342 w 252290"/>
                <a:gd name="connsiteY42" fmla="*/ 77089 h 140161"/>
                <a:gd name="connsiteX43" fmla="*/ 120538 w 252290"/>
                <a:gd name="connsiteY43" fmla="*/ 81294 h 140161"/>
                <a:gd name="connsiteX44" fmla="*/ 82695 w 252290"/>
                <a:gd name="connsiteY44" fmla="*/ 91105 h 140161"/>
                <a:gd name="connsiteX45" fmla="*/ 72884 w 252290"/>
                <a:gd name="connsiteY45" fmla="*/ 86900 h 140161"/>
                <a:gd name="connsiteX46" fmla="*/ 65876 w 252290"/>
                <a:gd name="connsiteY46" fmla="*/ 89703 h 140161"/>
                <a:gd name="connsiteX47" fmla="*/ 67277 w 252290"/>
                <a:gd name="connsiteY47" fmla="*/ 98113 h 140161"/>
                <a:gd name="connsiteX48" fmla="*/ 71482 w 252290"/>
                <a:gd name="connsiteY48" fmla="*/ 102318 h 140161"/>
                <a:gd name="connsiteX49" fmla="*/ 103719 w 252290"/>
                <a:gd name="connsiteY49" fmla="*/ 100916 h 140161"/>
                <a:gd name="connsiteX50" fmla="*/ 116334 w 252290"/>
                <a:gd name="connsiteY50" fmla="*/ 96711 h 140161"/>
                <a:gd name="connsiteX51" fmla="*/ 123342 w 252290"/>
                <a:gd name="connsiteY51" fmla="*/ 98113 h 140161"/>
                <a:gd name="connsiteX52" fmla="*/ 144366 w 252290"/>
                <a:gd name="connsiteY52" fmla="*/ 96711 h 140161"/>
                <a:gd name="connsiteX53" fmla="*/ 152776 w 252290"/>
                <a:gd name="connsiteY53" fmla="*/ 93908 h 140161"/>
                <a:gd name="connsiteX54" fmla="*/ 147169 w 252290"/>
                <a:gd name="connsiteY54" fmla="*/ 96711 h 140161"/>
                <a:gd name="connsiteX55" fmla="*/ 155579 w 252290"/>
                <a:gd name="connsiteY55" fmla="*/ 100916 h 140161"/>
                <a:gd name="connsiteX56" fmla="*/ 135956 w 252290"/>
                <a:gd name="connsiteY56" fmla="*/ 99515 h 140161"/>
                <a:gd name="connsiteX57" fmla="*/ 96711 w 252290"/>
                <a:gd name="connsiteY57" fmla="*/ 105121 h 140161"/>
                <a:gd name="connsiteX58" fmla="*/ 124743 w 252290"/>
                <a:gd name="connsiteY58" fmla="*/ 109326 h 140161"/>
                <a:gd name="connsiteX59" fmla="*/ 134555 w 252290"/>
                <a:gd name="connsiteY59" fmla="*/ 113531 h 140161"/>
                <a:gd name="connsiteX60" fmla="*/ 131752 w 252290"/>
                <a:gd name="connsiteY60" fmla="*/ 114932 h 140161"/>
                <a:gd name="connsiteX61" fmla="*/ 123342 w 252290"/>
                <a:gd name="connsiteY61" fmla="*/ 112129 h 140161"/>
                <a:gd name="connsiteX62" fmla="*/ 102318 w 252290"/>
                <a:gd name="connsiteY62" fmla="*/ 109326 h 140161"/>
                <a:gd name="connsiteX63" fmla="*/ 93908 w 252290"/>
                <a:gd name="connsiteY63" fmla="*/ 113531 h 140161"/>
                <a:gd name="connsiteX64" fmla="*/ 89703 w 252290"/>
                <a:gd name="connsiteY64" fmla="*/ 113531 h 140161"/>
                <a:gd name="connsiteX65" fmla="*/ 88301 w 252290"/>
                <a:gd name="connsiteY65" fmla="*/ 109326 h 140161"/>
                <a:gd name="connsiteX66" fmla="*/ 74285 w 252290"/>
                <a:gd name="connsiteY66" fmla="*/ 110727 h 140161"/>
                <a:gd name="connsiteX67" fmla="*/ 79892 w 252290"/>
                <a:gd name="connsiteY67" fmla="*/ 120539 h 140161"/>
                <a:gd name="connsiteX68" fmla="*/ 86900 w 252290"/>
                <a:gd name="connsiteY68" fmla="*/ 124744 h 140161"/>
                <a:gd name="connsiteX69" fmla="*/ 102318 w 252290"/>
                <a:gd name="connsiteY69" fmla="*/ 128948 h 140161"/>
                <a:gd name="connsiteX70" fmla="*/ 114932 w 252290"/>
                <a:gd name="connsiteY70" fmla="*/ 134555 h 140161"/>
                <a:gd name="connsiteX71" fmla="*/ 124743 w 252290"/>
                <a:gd name="connsiteY71" fmla="*/ 133153 h 140161"/>
                <a:gd name="connsiteX72" fmla="*/ 123342 w 252290"/>
                <a:gd name="connsiteY72" fmla="*/ 131752 h 140161"/>
                <a:gd name="connsiteX73" fmla="*/ 127546 w 252290"/>
                <a:gd name="connsiteY73" fmla="*/ 130350 h 140161"/>
                <a:gd name="connsiteX74" fmla="*/ 133153 w 252290"/>
                <a:gd name="connsiteY74" fmla="*/ 134555 h 140161"/>
                <a:gd name="connsiteX75" fmla="*/ 140161 w 252290"/>
                <a:gd name="connsiteY75" fmla="*/ 134555 h 140161"/>
                <a:gd name="connsiteX76" fmla="*/ 133153 w 252290"/>
                <a:gd name="connsiteY76" fmla="*/ 137358 h 140161"/>
                <a:gd name="connsiteX77" fmla="*/ 128948 w 252290"/>
                <a:gd name="connsiteY77" fmla="*/ 134555 h 140161"/>
                <a:gd name="connsiteX78" fmla="*/ 114932 w 252290"/>
                <a:gd name="connsiteY78" fmla="*/ 138760 h 140161"/>
                <a:gd name="connsiteX79" fmla="*/ 134555 w 252290"/>
                <a:gd name="connsiteY79" fmla="*/ 147169 h 140161"/>
                <a:gd name="connsiteX80" fmla="*/ 134555 w 252290"/>
                <a:gd name="connsiteY80" fmla="*/ 152776 h 140161"/>
                <a:gd name="connsiteX81" fmla="*/ 138760 w 252290"/>
                <a:gd name="connsiteY81" fmla="*/ 149973 h 140161"/>
                <a:gd name="connsiteX82" fmla="*/ 148571 w 252290"/>
                <a:gd name="connsiteY82" fmla="*/ 151374 h 140161"/>
                <a:gd name="connsiteX83" fmla="*/ 156980 w 252290"/>
                <a:gd name="connsiteY83" fmla="*/ 147169 h 140161"/>
                <a:gd name="connsiteX84" fmla="*/ 149972 w 252290"/>
                <a:gd name="connsiteY84" fmla="*/ 142965 h 140161"/>
                <a:gd name="connsiteX85" fmla="*/ 159784 w 252290"/>
                <a:gd name="connsiteY85" fmla="*/ 135956 h 140161"/>
                <a:gd name="connsiteX86" fmla="*/ 155579 w 252290"/>
                <a:gd name="connsiteY86" fmla="*/ 131752 h 140161"/>
                <a:gd name="connsiteX87" fmla="*/ 161186 w 252290"/>
                <a:gd name="connsiteY87" fmla="*/ 131752 h 140161"/>
                <a:gd name="connsiteX88" fmla="*/ 170997 w 252290"/>
                <a:gd name="connsiteY88" fmla="*/ 113531 h 140161"/>
                <a:gd name="connsiteX89" fmla="*/ 185013 w 252290"/>
                <a:gd name="connsiteY89" fmla="*/ 112129 h 140161"/>
                <a:gd name="connsiteX90" fmla="*/ 190619 w 252290"/>
                <a:gd name="connsiteY90" fmla="*/ 88302 h 140161"/>
                <a:gd name="connsiteX91" fmla="*/ 197627 w 252290"/>
                <a:gd name="connsiteY91" fmla="*/ 89703 h 140161"/>
                <a:gd name="connsiteX92" fmla="*/ 204635 w 252290"/>
                <a:gd name="connsiteY92" fmla="*/ 86900 h 140161"/>
                <a:gd name="connsiteX93" fmla="*/ 201832 w 252290"/>
                <a:gd name="connsiteY93" fmla="*/ 71482 h 140161"/>
                <a:gd name="connsiteX94" fmla="*/ 218651 w 252290"/>
                <a:gd name="connsiteY94" fmla="*/ 68679 h 140161"/>
                <a:gd name="connsiteX95" fmla="*/ 221455 w 252290"/>
                <a:gd name="connsiteY95" fmla="*/ 64474 h 140161"/>
                <a:gd name="connsiteX96" fmla="*/ 241077 w 252290"/>
                <a:gd name="connsiteY96" fmla="*/ 63073 h 140161"/>
                <a:gd name="connsiteX97" fmla="*/ 245282 w 252290"/>
                <a:gd name="connsiteY97" fmla="*/ 60269 h 140161"/>
                <a:gd name="connsiteX98" fmla="*/ 253692 w 252290"/>
                <a:gd name="connsiteY98" fmla="*/ 63073 h 140161"/>
                <a:gd name="connsiteX99" fmla="*/ 260700 w 252290"/>
                <a:gd name="connsiteY99" fmla="*/ 61671 h 140161"/>
                <a:gd name="connsiteX100" fmla="*/ 264905 w 252290"/>
                <a:gd name="connsiteY100" fmla="*/ 57466 h 140161"/>
                <a:gd name="connsiteX101" fmla="*/ 225659 w 252290"/>
                <a:gd name="connsiteY101" fmla="*/ 46253 h 140161"/>
                <a:gd name="connsiteX102" fmla="*/ 220053 w 252290"/>
                <a:gd name="connsiteY102" fmla="*/ 40647 h 140161"/>
                <a:gd name="connsiteX103" fmla="*/ 201832 w 252290"/>
                <a:gd name="connsiteY103" fmla="*/ 39245 h 140161"/>
                <a:gd name="connsiteX104" fmla="*/ 197627 w 252290"/>
                <a:gd name="connsiteY104" fmla="*/ 32237 h 140161"/>
                <a:gd name="connsiteX105" fmla="*/ 200431 w 252290"/>
                <a:gd name="connsiteY105" fmla="*/ 29434 h 140161"/>
                <a:gd name="connsiteX106" fmla="*/ 196226 w 252290"/>
                <a:gd name="connsiteY106" fmla="*/ 23827 h 140161"/>
                <a:gd name="connsiteX107" fmla="*/ 179406 w 252290"/>
                <a:gd name="connsiteY107" fmla="*/ 21024 h 140161"/>
                <a:gd name="connsiteX108" fmla="*/ 176603 w 252290"/>
                <a:gd name="connsiteY108" fmla="*/ 28032 h 140161"/>
                <a:gd name="connsiteX109" fmla="*/ 169595 w 252290"/>
                <a:gd name="connsiteY109" fmla="*/ 30836 h 140161"/>
                <a:gd name="connsiteX110" fmla="*/ 170997 w 252290"/>
                <a:gd name="connsiteY110" fmla="*/ 28032 h 140161"/>
                <a:gd name="connsiteX111" fmla="*/ 170997 w 252290"/>
                <a:gd name="connsiteY111" fmla="*/ 19623 h 140161"/>
                <a:gd name="connsiteX112" fmla="*/ 179406 w 252290"/>
                <a:gd name="connsiteY112" fmla="*/ 14016 h 140161"/>
                <a:gd name="connsiteX113" fmla="*/ 147169 w 252290"/>
                <a:gd name="connsiteY113" fmla="*/ 7008 h 140161"/>
                <a:gd name="connsiteX114" fmla="*/ 141563 w 252290"/>
                <a:gd name="connsiteY114" fmla="*/ 0 h 140161"/>
                <a:gd name="connsiteX115" fmla="*/ 127546 w 252290"/>
                <a:gd name="connsiteY115" fmla="*/ 1402 h 140161"/>
                <a:gd name="connsiteX116" fmla="*/ 134555 w 252290"/>
                <a:gd name="connsiteY116" fmla="*/ 1402 h 140161"/>
                <a:gd name="connsiteX117" fmla="*/ 137358 w 252290"/>
                <a:gd name="connsiteY117" fmla="*/ 7008 h 140161"/>
                <a:gd name="connsiteX118" fmla="*/ 126145 w 252290"/>
                <a:gd name="connsiteY118" fmla="*/ 7008 h 140161"/>
                <a:gd name="connsiteX119" fmla="*/ 124743 w 252290"/>
                <a:gd name="connsiteY119" fmla="*/ 9811 h 140161"/>
                <a:gd name="connsiteX120" fmla="*/ 126145 w 252290"/>
                <a:gd name="connsiteY120" fmla="*/ 15418 h 140161"/>
                <a:gd name="connsiteX121" fmla="*/ 131752 w 252290"/>
                <a:gd name="connsiteY121" fmla="*/ 22426 h 140161"/>
                <a:gd name="connsiteX122" fmla="*/ 133153 w 252290"/>
                <a:gd name="connsiteY122" fmla="*/ 32237 h 140161"/>
                <a:gd name="connsiteX123" fmla="*/ 137358 w 252290"/>
                <a:gd name="connsiteY123" fmla="*/ 36442 h 140161"/>
                <a:gd name="connsiteX124" fmla="*/ 145768 w 252290"/>
                <a:gd name="connsiteY124" fmla="*/ 50458 h 140161"/>
                <a:gd name="connsiteX125" fmla="*/ 137358 w 252290"/>
                <a:gd name="connsiteY125" fmla="*/ 47655 h 140161"/>
                <a:gd name="connsiteX126" fmla="*/ 131752 w 252290"/>
                <a:gd name="connsiteY126" fmla="*/ 39245 h 140161"/>
                <a:gd name="connsiteX127" fmla="*/ 124743 w 252290"/>
                <a:gd name="connsiteY127" fmla="*/ 40647 h 140161"/>
                <a:gd name="connsiteX128" fmla="*/ 127546 w 252290"/>
                <a:gd name="connsiteY128" fmla="*/ 36442 h 140161"/>
                <a:gd name="connsiteX129" fmla="*/ 120538 w 252290"/>
                <a:gd name="connsiteY129" fmla="*/ 32237 h 140161"/>
                <a:gd name="connsiteX130" fmla="*/ 114932 w 252290"/>
                <a:gd name="connsiteY130" fmla="*/ 19623 h 140161"/>
                <a:gd name="connsiteX131" fmla="*/ 105121 w 252290"/>
                <a:gd name="connsiteY131" fmla="*/ 12615 h 140161"/>
                <a:gd name="connsiteX132" fmla="*/ 98113 w 252290"/>
                <a:gd name="connsiteY132" fmla="*/ 9811 h 140161"/>
                <a:gd name="connsiteX133" fmla="*/ 86900 w 252290"/>
                <a:gd name="connsiteY133" fmla="*/ 18221 h 140161"/>
                <a:gd name="connsiteX134" fmla="*/ 88301 w 252290"/>
                <a:gd name="connsiteY134" fmla="*/ 19623 h 140161"/>
                <a:gd name="connsiteX135" fmla="*/ 81293 w 252290"/>
                <a:gd name="connsiteY135" fmla="*/ 22426 h 140161"/>
                <a:gd name="connsiteX136" fmla="*/ 86900 w 252290"/>
                <a:gd name="connsiteY136" fmla="*/ 30836 h 140161"/>
                <a:gd name="connsiteX137" fmla="*/ 82695 w 252290"/>
                <a:gd name="connsiteY137" fmla="*/ 35040 h 140161"/>
                <a:gd name="connsiteX138" fmla="*/ 79892 w 252290"/>
                <a:gd name="connsiteY138" fmla="*/ 33639 h 140161"/>
                <a:gd name="connsiteX139" fmla="*/ 79892 w 252290"/>
                <a:gd name="connsiteY139" fmla="*/ 29434 h 140161"/>
                <a:gd name="connsiteX140" fmla="*/ 72884 w 252290"/>
                <a:gd name="connsiteY140" fmla="*/ 25229 h 140161"/>
                <a:gd name="connsiteX141" fmla="*/ 64474 w 252290"/>
                <a:gd name="connsiteY141" fmla="*/ 25229 h 140161"/>
                <a:gd name="connsiteX142" fmla="*/ 68679 w 252290"/>
                <a:gd name="connsiteY142" fmla="*/ 21024 h 140161"/>
                <a:gd name="connsiteX143" fmla="*/ 67277 w 252290"/>
                <a:gd name="connsiteY143" fmla="*/ 21024 h 140161"/>
                <a:gd name="connsiteX144" fmla="*/ 43450 w 252290"/>
                <a:gd name="connsiteY144" fmla="*/ 21024 h 140161"/>
                <a:gd name="connsiteX145" fmla="*/ 57466 w 252290"/>
                <a:gd name="connsiteY145" fmla="*/ 15418 h 140161"/>
                <a:gd name="connsiteX146" fmla="*/ 79892 w 252290"/>
                <a:gd name="connsiteY146" fmla="*/ 14016 h 140161"/>
                <a:gd name="connsiteX147" fmla="*/ 81293 w 252290"/>
                <a:gd name="connsiteY147" fmla="*/ 9811 h 140161"/>
                <a:gd name="connsiteX148" fmla="*/ 77089 w 252290"/>
                <a:gd name="connsiteY148" fmla="*/ 7008 h 140161"/>
                <a:gd name="connsiteX149" fmla="*/ 44851 w 252290"/>
                <a:gd name="connsiteY149" fmla="*/ 12615 h 140161"/>
                <a:gd name="connsiteX150" fmla="*/ 42048 w 252290"/>
                <a:gd name="connsiteY150" fmla="*/ 9811 h 140161"/>
                <a:gd name="connsiteX151" fmla="*/ 36442 w 252290"/>
                <a:gd name="connsiteY151" fmla="*/ 9811 h 140161"/>
                <a:gd name="connsiteX152" fmla="*/ 33639 w 252290"/>
                <a:gd name="connsiteY152" fmla="*/ 16819 h 140161"/>
                <a:gd name="connsiteX153" fmla="*/ 28032 w 252290"/>
                <a:gd name="connsiteY153" fmla="*/ 9811 h 140161"/>
                <a:gd name="connsiteX154" fmla="*/ 23827 w 252290"/>
                <a:gd name="connsiteY154" fmla="*/ 8410 h 140161"/>
                <a:gd name="connsiteX155" fmla="*/ 18221 w 252290"/>
                <a:gd name="connsiteY155" fmla="*/ 12615 h 140161"/>
                <a:gd name="connsiteX156" fmla="*/ 12614 w 252290"/>
                <a:gd name="connsiteY156" fmla="*/ 11213 h 140161"/>
                <a:gd name="connsiteX157" fmla="*/ 11213 w 252290"/>
                <a:gd name="connsiteY157" fmla="*/ 18221 h 140161"/>
                <a:gd name="connsiteX158" fmla="*/ 4205 w 252290"/>
                <a:gd name="connsiteY158" fmla="*/ 19623 h 140161"/>
                <a:gd name="connsiteX159" fmla="*/ 8409 w 252290"/>
                <a:gd name="connsiteY159" fmla="*/ 21024 h 140161"/>
                <a:gd name="connsiteX160" fmla="*/ 0 w 252290"/>
                <a:gd name="connsiteY160" fmla="*/ 22426 h 14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252290" h="140161">
                  <a:moveTo>
                    <a:pt x="11213" y="42048"/>
                  </a:moveTo>
                  <a:lnTo>
                    <a:pt x="23827" y="39245"/>
                  </a:lnTo>
                  <a:lnTo>
                    <a:pt x="22425" y="32237"/>
                  </a:lnTo>
                  <a:lnTo>
                    <a:pt x="29434" y="36442"/>
                  </a:lnTo>
                  <a:lnTo>
                    <a:pt x="28032" y="33639"/>
                  </a:lnTo>
                  <a:lnTo>
                    <a:pt x="33639" y="33639"/>
                  </a:lnTo>
                  <a:lnTo>
                    <a:pt x="23827" y="43450"/>
                  </a:lnTo>
                  <a:lnTo>
                    <a:pt x="39245" y="47655"/>
                  </a:lnTo>
                  <a:lnTo>
                    <a:pt x="39245" y="50458"/>
                  </a:lnTo>
                  <a:lnTo>
                    <a:pt x="32237" y="50458"/>
                  </a:lnTo>
                  <a:lnTo>
                    <a:pt x="16819" y="47655"/>
                  </a:lnTo>
                  <a:lnTo>
                    <a:pt x="9811" y="47655"/>
                  </a:lnTo>
                  <a:lnTo>
                    <a:pt x="16819" y="54663"/>
                  </a:lnTo>
                  <a:lnTo>
                    <a:pt x="16819" y="57466"/>
                  </a:lnTo>
                  <a:lnTo>
                    <a:pt x="47655" y="68679"/>
                  </a:lnTo>
                  <a:lnTo>
                    <a:pt x="54663" y="67277"/>
                  </a:lnTo>
                  <a:lnTo>
                    <a:pt x="35040" y="70081"/>
                  </a:lnTo>
                  <a:lnTo>
                    <a:pt x="50458" y="82695"/>
                  </a:lnTo>
                  <a:lnTo>
                    <a:pt x="71482" y="82695"/>
                  </a:lnTo>
                  <a:lnTo>
                    <a:pt x="70081" y="79892"/>
                  </a:lnTo>
                  <a:lnTo>
                    <a:pt x="74285" y="79892"/>
                  </a:lnTo>
                  <a:lnTo>
                    <a:pt x="84097" y="78490"/>
                  </a:lnTo>
                  <a:lnTo>
                    <a:pt x="84097" y="74285"/>
                  </a:lnTo>
                  <a:lnTo>
                    <a:pt x="95310" y="74285"/>
                  </a:lnTo>
                  <a:lnTo>
                    <a:pt x="86900" y="70081"/>
                  </a:lnTo>
                  <a:lnTo>
                    <a:pt x="91105" y="67277"/>
                  </a:lnTo>
                  <a:lnTo>
                    <a:pt x="88301" y="61671"/>
                  </a:lnTo>
                  <a:lnTo>
                    <a:pt x="95310" y="58868"/>
                  </a:lnTo>
                  <a:lnTo>
                    <a:pt x="99514" y="64474"/>
                  </a:lnTo>
                  <a:lnTo>
                    <a:pt x="102318" y="64474"/>
                  </a:lnTo>
                  <a:lnTo>
                    <a:pt x="107924" y="61671"/>
                  </a:lnTo>
                  <a:lnTo>
                    <a:pt x="107924" y="57466"/>
                  </a:lnTo>
                  <a:lnTo>
                    <a:pt x="110727" y="54663"/>
                  </a:lnTo>
                  <a:lnTo>
                    <a:pt x="113530" y="61671"/>
                  </a:lnTo>
                  <a:lnTo>
                    <a:pt x="109326" y="68679"/>
                  </a:lnTo>
                  <a:lnTo>
                    <a:pt x="113530" y="71482"/>
                  </a:lnTo>
                  <a:lnTo>
                    <a:pt x="127546" y="70081"/>
                  </a:lnTo>
                  <a:lnTo>
                    <a:pt x="134555" y="65876"/>
                  </a:lnTo>
                  <a:lnTo>
                    <a:pt x="140161" y="60269"/>
                  </a:lnTo>
                  <a:lnTo>
                    <a:pt x="147169" y="61671"/>
                  </a:lnTo>
                  <a:lnTo>
                    <a:pt x="137358" y="71482"/>
                  </a:lnTo>
                  <a:lnTo>
                    <a:pt x="147169" y="74285"/>
                  </a:lnTo>
                  <a:lnTo>
                    <a:pt x="123342" y="77089"/>
                  </a:lnTo>
                  <a:lnTo>
                    <a:pt x="120538" y="81294"/>
                  </a:lnTo>
                  <a:lnTo>
                    <a:pt x="82695" y="91105"/>
                  </a:lnTo>
                  <a:lnTo>
                    <a:pt x="72884" y="86900"/>
                  </a:lnTo>
                  <a:lnTo>
                    <a:pt x="65876" y="89703"/>
                  </a:lnTo>
                  <a:lnTo>
                    <a:pt x="67277" y="98113"/>
                  </a:lnTo>
                  <a:lnTo>
                    <a:pt x="71482" y="102318"/>
                  </a:lnTo>
                  <a:lnTo>
                    <a:pt x="103719" y="100916"/>
                  </a:lnTo>
                  <a:lnTo>
                    <a:pt x="116334" y="96711"/>
                  </a:lnTo>
                  <a:lnTo>
                    <a:pt x="123342" y="98113"/>
                  </a:lnTo>
                  <a:lnTo>
                    <a:pt x="144366" y="96711"/>
                  </a:lnTo>
                  <a:lnTo>
                    <a:pt x="152776" y="93908"/>
                  </a:lnTo>
                  <a:lnTo>
                    <a:pt x="147169" y="96711"/>
                  </a:lnTo>
                  <a:lnTo>
                    <a:pt x="155579" y="100916"/>
                  </a:lnTo>
                  <a:lnTo>
                    <a:pt x="135956" y="99515"/>
                  </a:lnTo>
                  <a:lnTo>
                    <a:pt x="96711" y="105121"/>
                  </a:lnTo>
                  <a:lnTo>
                    <a:pt x="124743" y="109326"/>
                  </a:lnTo>
                  <a:lnTo>
                    <a:pt x="134555" y="113531"/>
                  </a:lnTo>
                  <a:lnTo>
                    <a:pt x="131752" y="114932"/>
                  </a:lnTo>
                  <a:lnTo>
                    <a:pt x="123342" y="112129"/>
                  </a:lnTo>
                  <a:lnTo>
                    <a:pt x="102318" y="109326"/>
                  </a:lnTo>
                  <a:lnTo>
                    <a:pt x="93908" y="113531"/>
                  </a:lnTo>
                  <a:lnTo>
                    <a:pt x="89703" y="113531"/>
                  </a:lnTo>
                  <a:lnTo>
                    <a:pt x="88301" y="109326"/>
                  </a:lnTo>
                  <a:lnTo>
                    <a:pt x="74285" y="110727"/>
                  </a:lnTo>
                  <a:lnTo>
                    <a:pt x="79892" y="120539"/>
                  </a:lnTo>
                  <a:lnTo>
                    <a:pt x="86900" y="124744"/>
                  </a:lnTo>
                  <a:lnTo>
                    <a:pt x="102318" y="128948"/>
                  </a:lnTo>
                  <a:lnTo>
                    <a:pt x="114932" y="134555"/>
                  </a:lnTo>
                  <a:lnTo>
                    <a:pt x="124743" y="133153"/>
                  </a:lnTo>
                  <a:lnTo>
                    <a:pt x="123342" y="131752"/>
                  </a:lnTo>
                  <a:lnTo>
                    <a:pt x="127546" y="130350"/>
                  </a:lnTo>
                  <a:lnTo>
                    <a:pt x="133153" y="134555"/>
                  </a:lnTo>
                  <a:lnTo>
                    <a:pt x="140161" y="134555"/>
                  </a:lnTo>
                  <a:lnTo>
                    <a:pt x="133153" y="137358"/>
                  </a:lnTo>
                  <a:lnTo>
                    <a:pt x="128948" y="134555"/>
                  </a:lnTo>
                  <a:lnTo>
                    <a:pt x="114932" y="138760"/>
                  </a:lnTo>
                  <a:lnTo>
                    <a:pt x="134555" y="147169"/>
                  </a:lnTo>
                  <a:lnTo>
                    <a:pt x="134555" y="152776"/>
                  </a:lnTo>
                  <a:lnTo>
                    <a:pt x="138760" y="149973"/>
                  </a:lnTo>
                  <a:lnTo>
                    <a:pt x="148571" y="151374"/>
                  </a:lnTo>
                  <a:lnTo>
                    <a:pt x="156980" y="147169"/>
                  </a:lnTo>
                  <a:lnTo>
                    <a:pt x="149972" y="142965"/>
                  </a:lnTo>
                  <a:lnTo>
                    <a:pt x="159784" y="135956"/>
                  </a:lnTo>
                  <a:lnTo>
                    <a:pt x="155579" y="131752"/>
                  </a:lnTo>
                  <a:lnTo>
                    <a:pt x="161186" y="131752"/>
                  </a:lnTo>
                  <a:lnTo>
                    <a:pt x="170997" y="113531"/>
                  </a:lnTo>
                  <a:lnTo>
                    <a:pt x="185013" y="112129"/>
                  </a:lnTo>
                  <a:lnTo>
                    <a:pt x="190619" y="88302"/>
                  </a:lnTo>
                  <a:lnTo>
                    <a:pt x="197627" y="89703"/>
                  </a:lnTo>
                  <a:lnTo>
                    <a:pt x="204635" y="86900"/>
                  </a:lnTo>
                  <a:lnTo>
                    <a:pt x="201832" y="71482"/>
                  </a:lnTo>
                  <a:lnTo>
                    <a:pt x="218651" y="68679"/>
                  </a:lnTo>
                  <a:lnTo>
                    <a:pt x="221455" y="64474"/>
                  </a:lnTo>
                  <a:lnTo>
                    <a:pt x="241077" y="63073"/>
                  </a:lnTo>
                  <a:lnTo>
                    <a:pt x="245282" y="60269"/>
                  </a:lnTo>
                  <a:lnTo>
                    <a:pt x="253692" y="63073"/>
                  </a:lnTo>
                  <a:lnTo>
                    <a:pt x="260700" y="61671"/>
                  </a:lnTo>
                  <a:lnTo>
                    <a:pt x="264905" y="57466"/>
                  </a:lnTo>
                  <a:lnTo>
                    <a:pt x="225659" y="46253"/>
                  </a:lnTo>
                  <a:lnTo>
                    <a:pt x="220053" y="40647"/>
                  </a:lnTo>
                  <a:lnTo>
                    <a:pt x="201832" y="39245"/>
                  </a:lnTo>
                  <a:lnTo>
                    <a:pt x="197627" y="32237"/>
                  </a:lnTo>
                  <a:lnTo>
                    <a:pt x="200431" y="29434"/>
                  </a:lnTo>
                  <a:lnTo>
                    <a:pt x="196226" y="23827"/>
                  </a:lnTo>
                  <a:lnTo>
                    <a:pt x="179406" y="21024"/>
                  </a:lnTo>
                  <a:lnTo>
                    <a:pt x="176603" y="28032"/>
                  </a:lnTo>
                  <a:lnTo>
                    <a:pt x="169595" y="30836"/>
                  </a:lnTo>
                  <a:lnTo>
                    <a:pt x="170997" y="28032"/>
                  </a:lnTo>
                  <a:lnTo>
                    <a:pt x="170997" y="19623"/>
                  </a:lnTo>
                  <a:lnTo>
                    <a:pt x="179406" y="14016"/>
                  </a:lnTo>
                  <a:lnTo>
                    <a:pt x="147169" y="7008"/>
                  </a:lnTo>
                  <a:lnTo>
                    <a:pt x="141563" y="0"/>
                  </a:lnTo>
                  <a:lnTo>
                    <a:pt x="127546" y="1402"/>
                  </a:lnTo>
                  <a:lnTo>
                    <a:pt x="134555" y="1402"/>
                  </a:lnTo>
                  <a:lnTo>
                    <a:pt x="137358" y="7008"/>
                  </a:lnTo>
                  <a:lnTo>
                    <a:pt x="126145" y="7008"/>
                  </a:lnTo>
                  <a:lnTo>
                    <a:pt x="124743" y="9811"/>
                  </a:lnTo>
                  <a:lnTo>
                    <a:pt x="126145" y="15418"/>
                  </a:lnTo>
                  <a:lnTo>
                    <a:pt x="131752" y="22426"/>
                  </a:lnTo>
                  <a:lnTo>
                    <a:pt x="133153" y="32237"/>
                  </a:lnTo>
                  <a:lnTo>
                    <a:pt x="137358" y="36442"/>
                  </a:lnTo>
                  <a:lnTo>
                    <a:pt x="145768" y="50458"/>
                  </a:lnTo>
                  <a:lnTo>
                    <a:pt x="137358" y="47655"/>
                  </a:lnTo>
                  <a:lnTo>
                    <a:pt x="131752" y="39245"/>
                  </a:lnTo>
                  <a:lnTo>
                    <a:pt x="124743" y="40647"/>
                  </a:lnTo>
                  <a:lnTo>
                    <a:pt x="127546" y="36442"/>
                  </a:lnTo>
                  <a:lnTo>
                    <a:pt x="120538" y="32237"/>
                  </a:lnTo>
                  <a:lnTo>
                    <a:pt x="114932" y="19623"/>
                  </a:lnTo>
                  <a:lnTo>
                    <a:pt x="105121" y="12615"/>
                  </a:lnTo>
                  <a:lnTo>
                    <a:pt x="98113" y="9811"/>
                  </a:lnTo>
                  <a:lnTo>
                    <a:pt x="86900" y="18221"/>
                  </a:lnTo>
                  <a:lnTo>
                    <a:pt x="88301" y="19623"/>
                  </a:lnTo>
                  <a:lnTo>
                    <a:pt x="81293" y="22426"/>
                  </a:lnTo>
                  <a:lnTo>
                    <a:pt x="86900" y="30836"/>
                  </a:lnTo>
                  <a:lnTo>
                    <a:pt x="82695" y="35040"/>
                  </a:lnTo>
                  <a:lnTo>
                    <a:pt x="79892" y="33639"/>
                  </a:lnTo>
                  <a:lnTo>
                    <a:pt x="79892" y="29434"/>
                  </a:lnTo>
                  <a:lnTo>
                    <a:pt x="72884" y="25229"/>
                  </a:lnTo>
                  <a:lnTo>
                    <a:pt x="64474" y="25229"/>
                  </a:lnTo>
                  <a:lnTo>
                    <a:pt x="68679" y="21024"/>
                  </a:lnTo>
                  <a:lnTo>
                    <a:pt x="67277" y="21024"/>
                  </a:lnTo>
                  <a:lnTo>
                    <a:pt x="43450" y="21024"/>
                  </a:lnTo>
                  <a:lnTo>
                    <a:pt x="57466" y="15418"/>
                  </a:lnTo>
                  <a:lnTo>
                    <a:pt x="79892" y="14016"/>
                  </a:lnTo>
                  <a:lnTo>
                    <a:pt x="81293" y="9811"/>
                  </a:lnTo>
                  <a:lnTo>
                    <a:pt x="77089" y="7008"/>
                  </a:lnTo>
                  <a:lnTo>
                    <a:pt x="44851" y="12615"/>
                  </a:lnTo>
                  <a:lnTo>
                    <a:pt x="42048" y="9811"/>
                  </a:lnTo>
                  <a:lnTo>
                    <a:pt x="36442" y="9811"/>
                  </a:lnTo>
                  <a:lnTo>
                    <a:pt x="33639" y="16819"/>
                  </a:lnTo>
                  <a:lnTo>
                    <a:pt x="28032" y="9811"/>
                  </a:lnTo>
                  <a:lnTo>
                    <a:pt x="23827" y="8410"/>
                  </a:lnTo>
                  <a:lnTo>
                    <a:pt x="18221" y="12615"/>
                  </a:lnTo>
                  <a:lnTo>
                    <a:pt x="12614" y="11213"/>
                  </a:lnTo>
                  <a:lnTo>
                    <a:pt x="11213" y="18221"/>
                  </a:lnTo>
                  <a:lnTo>
                    <a:pt x="4205" y="19623"/>
                  </a:lnTo>
                  <a:lnTo>
                    <a:pt x="8409" y="21024"/>
                  </a:lnTo>
                  <a:lnTo>
                    <a:pt x="0" y="2242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88" name="Freeform: Shape 287">
              <a:extLst>
                <a:ext uri="{FF2B5EF4-FFF2-40B4-BE49-F238E27FC236}">
                  <a16:creationId xmlns:a16="http://schemas.microsoft.com/office/drawing/2014/main" id="{526DB75B-01E0-436B-AADB-E70EF81A936A}"/>
                </a:ext>
              </a:extLst>
            </p:cNvPr>
            <p:cNvSpPr/>
            <p:nvPr/>
          </p:nvSpPr>
          <p:spPr>
            <a:xfrm>
              <a:off x="6312093" y="3265659"/>
              <a:ext cx="98113" cy="42048"/>
            </a:xfrm>
            <a:custGeom>
              <a:avLst/>
              <a:gdLst>
                <a:gd name="connsiteX0" fmla="*/ 85498 w 98112"/>
                <a:gd name="connsiteY0" fmla="*/ 15418 h 42048"/>
                <a:gd name="connsiteX1" fmla="*/ 74286 w 98112"/>
                <a:gd name="connsiteY1" fmla="*/ 18221 h 42048"/>
                <a:gd name="connsiteX2" fmla="*/ 58868 w 98112"/>
                <a:gd name="connsiteY2" fmla="*/ 12615 h 42048"/>
                <a:gd name="connsiteX3" fmla="*/ 64474 w 98112"/>
                <a:gd name="connsiteY3" fmla="*/ 4205 h 42048"/>
                <a:gd name="connsiteX4" fmla="*/ 58868 w 98112"/>
                <a:gd name="connsiteY4" fmla="*/ 1402 h 42048"/>
                <a:gd name="connsiteX5" fmla="*/ 49056 w 98112"/>
                <a:gd name="connsiteY5" fmla="*/ 0 h 42048"/>
                <a:gd name="connsiteX6" fmla="*/ 37844 w 98112"/>
                <a:gd name="connsiteY6" fmla="*/ 2803 h 42048"/>
                <a:gd name="connsiteX7" fmla="*/ 15418 w 98112"/>
                <a:gd name="connsiteY7" fmla="*/ 2803 h 42048"/>
                <a:gd name="connsiteX8" fmla="*/ 0 w 98112"/>
                <a:gd name="connsiteY8" fmla="*/ 7008 h 42048"/>
                <a:gd name="connsiteX9" fmla="*/ 19622 w 98112"/>
                <a:gd name="connsiteY9" fmla="*/ 15418 h 42048"/>
                <a:gd name="connsiteX10" fmla="*/ 9811 w 98112"/>
                <a:gd name="connsiteY10" fmla="*/ 22426 h 42048"/>
                <a:gd name="connsiteX11" fmla="*/ 9811 w 98112"/>
                <a:gd name="connsiteY11" fmla="*/ 28032 h 42048"/>
                <a:gd name="connsiteX12" fmla="*/ 1402 w 98112"/>
                <a:gd name="connsiteY12" fmla="*/ 29434 h 42048"/>
                <a:gd name="connsiteX13" fmla="*/ 0 w 98112"/>
                <a:gd name="connsiteY13" fmla="*/ 33639 h 42048"/>
                <a:gd name="connsiteX14" fmla="*/ 47655 w 98112"/>
                <a:gd name="connsiteY14" fmla="*/ 30836 h 42048"/>
                <a:gd name="connsiteX15" fmla="*/ 39245 w 98112"/>
                <a:gd name="connsiteY15" fmla="*/ 36442 h 42048"/>
                <a:gd name="connsiteX16" fmla="*/ 47655 w 98112"/>
                <a:gd name="connsiteY16" fmla="*/ 42048 h 42048"/>
                <a:gd name="connsiteX17" fmla="*/ 50458 w 98112"/>
                <a:gd name="connsiteY17" fmla="*/ 40647 h 42048"/>
                <a:gd name="connsiteX18" fmla="*/ 71482 w 98112"/>
                <a:gd name="connsiteY18" fmla="*/ 35040 h 42048"/>
                <a:gd name="connsiteX19" fmla="*/ 77089 w 98112"/>
                <a:gd name="connsiteY19" fmla="*/ 29434 h 42048"/>
                <a:gd name="connsiteX20" fmla="*/ 99515 w 98112"/>
                <a:gd name="connsiteY20" fmla="*/ 21024 h 4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12" h="42048">
                  <a:moveTo>
                    <a:pt x="85498" y="15418"/>
                  </a:moveTo>
                  <a:lnTo>
                    <a:pt x="74286" y="18221"/>
                  </a:lnTo>
                  <a:lnTo>
                    <a:pt x="58868" y="12615"/>
                  </a:lnTo>
                  <a:lnTo>
                    <a:pt x="64474" y="4205"/>
                  </a:lnTo>
                  <a:lnTo>
                    <a:pt x="58868" y="1402"/>
                  </a:lnTo>
                  <a:lnTo>
                    <a:pt x="49056" y="0"/>
                  </a:lnTo>
                  <a:lnTo>
                    <a:pt x="37844" y="2803"/>
                  </a:lnTo>
                  <a:lnTo>
                    <a:pt x="15418" y="2803"/>
                  </a:lnTo>
                  <a:lnTo>
                    <a:pt x="0" y="7008"/>
                  </a:lnTo>
                  <a:lnTo>
                    <a:pt x="19622" y="15418"/>
                  </a:lnTo>
                  <a:lnTo>
                    <a:pt x="9811" y="22426"/>
                  </a:lnTo>
                  <a:lnTo>
                    <a:pt x="9811" y="28032"/>
                  </a:lnTo>
                  <a:lnTo>
                    <a:pt x="1402" y="29434"/>
                  </a:lnTo>
                  <a:lnTo>
                    <a:pt x="0" y="33639"/>
                  </a:lnTo>
                  <a:lnTo>
                    <a:pt x="47655" y="30836"/>
                  </a:lnTo>
                  <a:lnTo>
                    <a:pt x="39245" y="36442"/>
                  </a:lnTo>
                  <a:lnTo>
                    <a:pt x="47655" y="42048"/>
                  </a:lnTo>
                  <a:lnTo>
                    <a:pt x="50458" y="40647"/>
                  </a:lnTo>
                  <a:lnTo>
                    <a:pt x="71482" y="35040"/>
                  </a:lnTo>
                  <a:lnTo>
                    <a:pt x="77089" y="29434"/>
                  </a:lnTo>
                  <a:lnTo>
                    <a:pt x="99515" y="21024"/>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89" name="Freeform: Shape 288">
              <a:extLst>
                <a:ext uri="{FF2B5EF4-FFF2-40B4-BE49-F238E27FC236}">
                  <a16:creationId xmlns:a16="http://schemas.microsoft.com/office/drawing/2014/main" id="{13FCE10E-152F-4443-B064-2C7C57B601E8}"/>
                </a:ext>
              </a:extLst>
            </p:cNvPr>
            <p:cNvSpPr/>
            <p:nvPr/>
          </p:nvSpPr>
          <p:spPr>
            <a:xfrm>
              <a:off x="6236406" y="3163341"/>
              <a:ext cx="224258" cy="56065"/>
            </a:xfrm>
            <a:custGeom>
              <a:avLst/>
              <a:gdLst>
                <a:gd name="connsiteX0" fmla="*/ 28032 w 224258"/>
                <a:gd name="connsiteY0" fmla="*/ 21024 h 56064"/>
                <a:gd name="connsiteX1" fmla="*/ 25229 w 224258"/>
                <a:gd name="connsiteY1" fmla="*/ 25229 h 56064"/>
                <a:gd name="connsiteX2" fmla="*/ 21024 w 224258"/>
                <a:gd name="connsiteY2" fmla="*/ 23827 h 56064"/>
                <a:gd name="connsiteX3" fmla="*/ 18221 w 224258"/>
                <a:gd name="connsiteY3" fmla="*/ 26631 h 56064"/>
                <a:gd name="connsiteX4" fmla="*/ 25229 w 224258"/>
                <a:gd name="connsiteY4" fmla="*/ 36442 h 56064"/>
                <a:gd name="connsiteX5" fmla="*/ 43450 w 224258"/>
                <a:gd name="connsiteY5" fmla="*/ 37844 h 56064"/>
                <a:gd name="connsiteX6" fmla="*/ 65876 w 224258"/>
                <a:gd name="connsiteY6" fmla="*/ 33639 h 56064"/>
                <a:gd name="connsiteX7" fmla="*/ 112129 w 224258"/>
                <a:gd name="connsiteY7" fmla="*/ 33639 h 56064"/>
                <a:gd name="connsiteX8" fmla="*/ 99515 w 224258"/>
                <a:gd name="connsiteY8" fmla="*/ 37844 h 56064"/>
                <a:gd name="connsiteX9" fmla="*/ 74285 w 224258"/>
                <a:gd name="connsiteY9" fmla="*/ 37844 h 56064"/>
                <a:gd name="connsiteX10" fmla="*/ 82695 w 224258"/>
                <a:gd name="connsiteY10" fmla="*/ 43450 h 56064"/>
                <a:gd name="connsiteX11" fmla="*/ 54663 w 224258"/>
                <a:gd name="connsiteY11" fmla="*/ 40647 h 56064"/>
                <a:gd name="connsiteX12" fmla="*/ 61671 w 224258"/>
                <a:gd name="connsiteY12" fmla="*/ 47655 h 56064"/>
                <a:gd name="connsiteX13" fmla="*/ 74285 w 224258"/>
                <a:gd name="connsiteY13" fmla="*/ 51860 h 56064"/>
                <a:gd name="connsiteX14" fmla="*/ 96711 w 224258"/>
                <a:gd name="connsiteY14" fmla="*/ 53261 h 56064"/>
                <a:gd name="connsiteX15" fmla="*/ 110727 w 224258"/>
                <a:gd name="connsiteY15" fmla="*/ 50458 h 56064"/>
                <a:gd name="connsiteX16" fmla="*/ 127547 w 224258"/>
                <a:gd name="connsiteY16" fmla="*/ 53261 h 56064"/>
                <a:gd name="connsiteX17" fmla="*/ 149973 w 224258"/>
                <a:gd name="connsiteY17" fmla="*/ 61671 h 56064"/>
                <a:gd name="connsiteX18" fmla="*/ 159784 w 224258"/>
                <a:gd name="connsiteY18" fmla="*/ 58868 h 56064"/>
                <a:gd name="connsiteX19" fmla="*/ 161186 w 224258"/>
                <a:gd name="connsiteY19" fmla="*/ 56065 h 56064"/>
                <a:gd name="connsiteX20" fmla="*/ 182210 w 224258"/>
                <a:gd name="connsiteY20" fmla="*/ 54663 h 56064"/>
                <a:gd name="connsiteX21" fmla="*/ 196226 w 224258"/>
                <a:gd name="connsiteY21" fmla="*/ 50458 h 56064"/>
                <a:gd name="connsiteX22" fmla="*/ 201832 w 224258"/>
                <a:gd name="connsiteY22" fmla="*/ 46253 h 56064"/>
                <a:gd name="connsiteX23" fmla="*/ 197628 w 224258"/>
                <a:gd name="connsiteY23" fmla="*/ 42048 h 56064"/>
                <a:gd name="connsiteX24" fmla="*/ 214447 w 224258"/>
                <a:gd name="connsiteY24" fmla="*/ 36442 h 56064"/>
                <a:gd name="connsiteX25" fmla="*/ 232668 w 224258"/>
                <a:gd name="connsiteY25" fmla="*/ 28032 h 56064"/>
                <a:gd name="connsiteX26" fmla="*/ 229864 w 224258"/>
                <a:gd name="connsiteY26" fmla="*/ 25229 h 56064"/>
                <a:gd name="connsiteX27" fmla="*/ 232668 w 224258"/>
                <a:gd name="connsiteY27" fmla="*/ 19623 h 56064"/>
                <a:gd name="connsiteX28" fmla="*/ 161186 w 224258"/>
                <a:gd name="connsiteY28" fmla="*/ 7008 h 56064"/>
                <a:gd name="connsiteX29" fmla="*/ 156981 w 224258"/>
                <a:gd name="connsiteY29" fmla="*/ 8410 h 56064"/>
                <a:gd name="connsiteX30" fmla="*/ 162587 w 224258"/>
                <a:gd name="connsiteY30" fmla="*/ 9811 h 56064"/>
                <a:gd name="connsiteX31" fmla="*/ 147169 w 224258"/>
                <a:gd name="connsiteY31" fmla="*/ 9811 h 56064"/>
                <a:gd name="connsiteX32" fmla="*/ 145768 w 224258"/>
                <a:gd name="connsiteY32" fmla="*/ 14016 h 56064"/>
                <a:gd name="connsiteX33" fmla="*/ 131752 w 224258"/>
                <a:gd name="connsiteY33" fmla="*/ 18221 h 56064"/>
                <a:gd name="connsiteX34" fmla="*/ 128949 w 224258"/>
                <a:gd name="connsiteY34" fmla="*/ 16819 h 56064"/>
                <a:gd name="connsiteX35" fmla="*/ 130350 w 224258"/>
                <a:gd name="connsiteY35" fmla="*/ 12614 h 56064"/>
                <a:gd name="connsiteX36" fmla="*/ 135957 w 224258"/>
                <a:gd name="connsiteY36" fmla="*/ 11213 h 56064"/>
                <a:gd name="connsiteX37" fmla="*/ 137358 w 224258"/>
                <a:gd name="connsiteY37" fmla="*/ 8410 h 56064"/>
                <a:gd name="connsiteX38" fmla="*/ 123342 w 224258"/>
                <a:gd name="connsiteY38" fmla="*/ 0 h 56064"/>
                <a:gd name="connsiteX39" fmla="*/ 123342 w 224258"/>
                <a:gd name="connsiteY39" fmla="*/ 2803 h 56064"/>
                <a:gd name="connsiteX40" fmla="*/ 113531 w 224258"/>
                <a:gd name="connsiteY40" fmla="*/ 5606 h 56064"/>
                <a:gd name="connsiteX41" fmla="*/ 112129 w 224258"/>
                <a:gd name="connsiteY41" fmla="*/ 7008 h 56064"/>
                <a:gd name="connsiteX42" fmla="*/ 117735 w 224258"/>
                <a:gd name="connsiteY42" fmla="*/ 9811 h 56064"/>
                <a:gd name="connsiteX43" fmla="*/ 114932 w 224258"/>
                <a:gd name="connsiteY43" fmla="*/ 12614 h 56064"/>
                <a:gd name="connsiteX44" fmla="*/ 113531 w 224258"/>
                <a:gd name="connsiteY44" fmla="*/ 19623 h 56064"/>
                <a:gd name="connsiteX45" fmla="*/ 109326 w 224258"/>
                <a:gd name="connsiteY45" fmla="*/ 25229 h 56064"/>
                <a:gd name="connsiteX46" fmla="*/ 107924 w 224258"/>
                <a:gd name="connsiteY46" fmla="*/ 21024 h 56064"/>
                <a:gd name="connsiteX47" fmla="*/ 93908 w 224258"/>
                <a:gd name="connsiteY47" fmla="*/ 18221 h 56064"/>
                <a:gd name="connsiteX48" fmla="*/ 96711 w 224258"/>
                <a:gd name="connsiteY48" fmla="*/ 16819 h 56064"/>
                <a:gd name="connsiteX49" fmla="*/ 95310 w 224258"/>
                <a:gd name="connsiteY49" fmla="*/ 16819 h 56064"/>
                <a:gd name="connsiteX50" fmla="*/ 74285 w 224258"/>
                <a:gd name="connsiteY50" fmla="*/ 14016 h 56064"/>
                <a:gd name="connsiteX51" fmla="*/ 67277 w 224258"/>
                <a:gd name="connsiteY51" fmla="*/ 8410 h 56064"/>
                <a:gd name="connsiteX52" fmla="*/ 46253 w 224258"/>
                <a:gd name="connsiteY52" fmla="*/ 1402 h 56064"/>
                <a:gd name="connsiteX53" fmla="*/ 42048 w 224258"/>
                <a:gd name="connsiteY53" fmla="*/ 5606 h 56064"/>
                <a:gd name="connsiteX54" fmla="*/ 51860 w 224258"/>
                <a:gd name="connsiteY54" fmla="*/ 7008 h 56064"/>
                <a:gd name="connsiteX55" fmla="*/ 44852 w 224258"/>
                <a:gd name="connsiteY55" fmla="*/ 14016 h 56064"/>
                <a:gd name="connsiteX56" fmla="*/ 29434 w 224258"/>
                <a:gd name="connsiteY56" fmla="*/ 8410 h 56064"/>
                <a:gd name="connsiteX57" fmla="*/ 33639 w 224258"/>
                <a:gd name="connsiteY57" fmla="*/ 14016 h 56064"/>
                <a:gd name="connsiteX58" fmla="*/ 0 w 224258"/>
                <a:gd name="connsiteY58" fmla="*/ 18221 h 5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24258" h="56064">
                  <a:moveTo>
                    <a:pt x="28032" y="21024"/>
                  </a:moveTo>
                  <a:lnTo>
                    <a:pt x="25229" y="25229"/>
                  </a:lnTo>
                  <a:lnTo>
                    <a:pt x="21024" y="23827"/>
                  </a:lnTo>
                  <a:lnTo>
                    <a:pt x="18221" y="26631"/>
                  </a:lnTo>
                  <a:lnTo>
                    <a:pt x="25229" y="36442"/>
                  </a:lnTo>
                  <a:lnTo>
                    <a:pt x="43450" y="37844"/>
                  </a:lnTo>
                  <a:lnTo>
                    <a:pt x="65876" y="33639"/>
                  </a:lnTo>
                  <a:lnTo>
                    <a:pt x="112129" y="33639"/>
                  </a:lnTo>
                  <a:lnTo>
                    <a:pt x="99515" y="37844"/>
                  </a:lnTo>
                  <a:lnTo>
                    <a:pt x="74285" y="37844"/>
                  </a:lnTo>
                  <a:lnTo>
                    <a:pt x="82695" y="43450"/>
                  </a:lnTo>
                  <a:lnTo>
                    <a:pt x="54663" y="40647"/>
                  </a:lnTo>
                  <a:lnTo>
                    <a:pt x="61671" y="47655"/>
                  </a:lnTo>
                  <a:lnTo>
                    <a:pt x="74285" y="51860"/>
                  </a:lnTo>
                  <a:lnTo>
                    <a:pt x="96711" y="53261"/>
                  </a:lnTo>
                  <a:lnTo>
                    <a:pt x="110727" y="50458"/>
                  </a:lnTo>
                  <a:lnTo>
                    <a:pt x="127547" y="53261"/>
                  </a:lnTo>
                  <a:lnTo>
                    <a:pt x="149973" y="61671"/>
                  </a:lnTo>
                  <a:lnTo>
                    <a:pt x="159784" y="58868"/>
                  </a:lnTo>
                  <a:lnTo>
                    <a:pt x="161186" y="56065"/>
                  </a:lnTo>
                  <a:lnTo>
                    <a:pt x="182210" y="54663"/>
                  </a:lnTo>
                  <a:lnTo>
                    <a:pt x="196226" y="50458"/>
                  </a:lnTo>
                  <a:lnTo>
                    <a:pt x="201832" y="46253"/>
                  </a:lnTo>
                  <a:lnTo>
                    <a:pt x="197628" y="42048"/>
                  </a:lnTo>
                  <a:lnTo>
                    <a:pt x="214447" y="36442"/>
                  </a:lnTo>
                  <a:lnTo>
                    <a:pt x="232668" y="28032"/>
                  </a:lnTo>
                  <a:lnTo>
                    <a:pt x="229864" y="25229"/>
                  </a:lnTo>
                  <a:lnTo>
                    <a:pt x="232668" y="19623"/>
                  </a:lnTo>
                  <a:lnTo>
                    <a:pt x="161186" y="7008"/>
                  </a:lnTo>
                  <a:lnTo>
                    <a:pt x="156981" y="8410"/>
                  </a:lnTo>
                  <a:lnTo>
                    <a:pt x="162587" y="9811"/>
                  </a:lnTo>
                  <a:lnTo>
                    <a:pt x="147169" y="9811"/>
                  </a:lnTo>
                  <a:lnTo>
                    <a:pt x="145768" y="14016"/>
                  </a:lnTo>
                  <a:lnTo>
                    <a:pt x="131752" y="18221"/>
                  </a:lnTo>
                  <a:lnTo>
                    <a:pt x="128949" y="16819"/>
                  </a:lnTo>
                  <a:lnTo>
                    <a:pt x="130350" y="12614"/>
                  </a:lnTo>
                  <a:lnTo>
                    <a:pt x="135957" y="11213"/>
                  </a:lnTo>
                  <a:lnTo>
                    <a:pt x="137358" y="8410"/>
                  </a:lnTo>
                  <a:lnTo>
                    <a:pt x="123342" y="0"/>
                  </a:lnTo>
                  <a:lnTo>
                    <a:pt x="123342" y="2803"/>
                  </a:lnTo>
                  <a:lnTo>
                    <a:pt x="113531" y="5606"/>
                  </a:lnTo>
                  <a:lnTo>
                    <a:pt x="112129" y="7008"/>
                  </a:lnTo>
                  <a:lnTo>
                    <a:pt x="117735" y="9811"/>
                  </a:lnTo>
                  <a:lnTo>
                    <a:pt x="114932" y="12614"/>
                  </a:lnTo>
                  <a:lnTo>
                    <a:pt x="113531" y="19623"/>
                  </a:lnTo>
                  <a:lnTo>
                    <a:pt x="109326" y="25229"/>
                  </a:lnTo>
                  <a:lnTo>
                    <a:pt x="107924" y="21024"/>
                  </a:lnTo>
                  <a:lnTo>
                    <a:pt x="93908" y="18221"/>
                  </a:lnTo>
                  <a:lnTo>
                    <a:pt x="96711" y="16819"/>
                  </a:lnTo>
                  <a:lnTo>
                    <a:pt x="95310" y="16819"/>
                  </a:lnTo>
                  <a:lnTo>
                    <a:pt x="74285" y="14016"/>
                  </a:lnTo>
                  <a:lnTo>
                    <a:pt x="67277" y="8410"/>
                  </a:lnTo>
                  <a:lnTo>
                    <a:pt x="46253" y="1402"/>
                  </a:lnTo>
                  <a:lnTo>
                    <a:pt x="42048" y="5606"/>
                  </a:lnTo>
                  <a:lnTo>
                    <a:pt x="51860" y="7008"/>
                  </a:lnTo>
                  <a:lnTo>
                    <a:pt x="44852" y="14016"/>
                  </a:lnTo>
                  <a:lnTo>
                    <a:pt x="29434" y="8410"/>
                  </a:lnTo>
                  <a:lnTo>
                    <a:pt x="33639" y="14016"/>
                  </a:lnTo>
                  <a:lnTo>
                    <a:pt x="0" y="18221"/>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90" name="Freeform: Shape 289">
              <a:extLst>
                <a:ext uri="{FF2B5EF4-FFF2-40B4-BE49-F238E27FC236}">
                  <a16:creationId xmlns:a16="http://schemas.microsoft.com/office/drawing/2014/main" id="{E35C1BA8-D84F-4E97-8194-3F02BEF73A12}"/>
                </a:ext>
              </a:extLst>
            </p:cNvPr>
            <p:cNvSpPr/>
            <p:nvPr/>
          </p:nvSpPr>
          <p:spPr>
            <a:xfrm>
              <a:off x="6485893" y="3234823"/>
              <a:ext cx="42048" cy="14016"/>
            </a:xfrm>
            <a:custGeom>
              <a:avLst/>
              <a:gdLst>
                <a:gd name="connsiteX0" fmla="*/ 0 w 42048"/>
                <a:gd name="connsiteY0" fmla="*/ 4205 h 0"/>
                <a:gd name="connsiteX1" fmla="*/ 4205 w 42048"/>
                <a:gd name="connsiteY1" fmla="*/ 5606 h 0"/>
                <a:gd name="connsiteX2" fmla="*/ 22426 w 42048"/>
                <a:gd name="connsiteY2" fmla="*/ 1402 h 0"/>
                <a:gd name="connsiteX3" fmla="*/ 33639 w 42048"/>
                <a:gd name="connsiteY3" fmla="*/ 4205 h 0"/>
                <a:gd name="connsiteX4" fmla="*/ 43450 w 42048"/>
                <a:gd name="connsiteY4" fmla="*/ 2803 h 0"/>
                <a:gd name="connsiteX5" fmla="*/ 14016 w 42048"/>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048">
                  <a:moveTo>
                    <a:pt x="0" y="4205"/>
                  </a:moveTo>
                  <a:lnTo>
                    <a:pt x="4205" y="5606"/>
                  </a:lnTo>
                  <a:lnTo>
                    <a:pt x="22426" y="1402"/>
                  </a:lnTo>
                  <a:lnTo>
                    <a:pt x="33639" y="4205"/>
                  </a:lnTo>
                  <a:lnTo>
                    <a:pt x="43450" y="2803"/>
                  </a:lnTo>
                  <a:lnTo>
                    <a:pt x="1401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91" name="Freeform: Shape 290">
              <a:extLst>
                <a:ext uri="{FF2B5EF4-FFF2-40B4-BE49-F238E27FC236}">
                  <a16:creationId xmlns:a16="http://schemas.microsoft.com/office/drawing/2014/main" id="{92902FBF-E597-45F9-9A39-58C68B8F17DD}"/>
                </a:ext>
              </a:extLst>
            </p:cNvPr>
            <p:cNvSpPr/>
            <p:nvPr/>
          </p:nvSpPr>
          <p:spPr>
            <a:xfrm>
              <a:off x="6295274" y="3250241"/>
              <a:ext cx="42048" cy="14016"/>
            </a:xfrm>
            <a:custGeom>
              <a:avLst/>
              <a:gdLst>
                <a:gd name="connsiteX0" fmla="*/ 50458 w 42048"/>
                <a:gd name="connsiteY0" fmla="*/ 5606 h 14016"/>
                <a:gd name="connsiteX1" fmla="*/ 47655 w 42048"/>
                <a:gd name="connsiteY1" fmla="*/ 0 h 14016"/>
                <a:gd name="connsiteX2" fmla="*/ 33639 w 42048"/>
                <a:gd name="connsiteY2" fmla="*/ 1402 h 14016"/>
                <a:gd name="connsiteX3" fmla="*/ 25229 w 42048"/>
                <a:gd name="connsiteY3" fmla="*/ 0 h 14016"/>
                <a:gd name="connsiteX4" fmla="*/ 22425 w 42048"/>
                <a:gd name="connsiteY4" fmla="*/ 2803 h 14016"/>
                <a:gd name="connsiteX5" fmla="*/ 0 w 42048"/>
                <a:gd name="connsiteY5" fmla="*/ 5606 h 14016"/>
                <a:gd name="connsiteX6" fmla="*/ 12614 w 42048"/>
                <a:gd name="connsiteY6" fmla="*/ 9811 h 14016"/>
                <a:gd name="connsiteX7" fmla="*/ 15417 w 42048"/>
                <a:gd name="connsiteY7" fmla="*/ 15418 h 14016"/>
                <a:gd name="connsiteX8" fmla="*/ 14016 w 42048"/>
                <a:gd name="connsiteY8" fmla="*/ 18221 h 14016"/>
                <a:gd name="connsiteX9" fmla="*/ 51859 w 42048"/>
                <a:gd name="connsiteY9" fmla="*/ 14016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048" h="14016">
                  <a:moveTo>
                    <a:pt x="50458" y="5606"/>
                  </a:moveTo>
                  <a:lnTo>
                    <a:pt x="47655" y="0"/>
                  </a:lnTo>
                  <a:lnTo>
                    <a:pt x="33639" y="1402"/>
                  </a:lnTo>
                  <a:lnTo>
                    <a:pt x="25229" y="0"/>
                  </a:lnTo>
                  <a:lnTo>
                    <a:pt x="22425" y="2803"/>
                  </a:lnTo>
                  <a:lnTo>
                    <a:pt x="0" y="5606"/>
                  </a:lnTo>
                  <a:lnTo>
                    <a:pt x="12614" y="9811"/>
                  </a:lnTo>
                  <a:lnTo>
                    <a:pt x="15417" y="15418"/>
                  </a:lnTo>
                  <a:lnTo>
                    <a:pt x="14016" y="18221"/>
                  </a:lnTo>
                  <a:lnTo>
                    <a:pt x="51859" y="1401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57" name="Freeform: Shape 656">
              <a:extLst>
                <a:ext uri="{FF2B5EF4-FFF2-40B4-BE49-F238E27FC236}">
                  <a16:creationId xmlns:a16="http://schemas.microsoft.com/office/drawing/2014/main" id="{6843146F-4B4E-40AA-896C-95FF8802CCD9}"/>
                </a:ext>
              </a:extLst>
            </p:cNvPr>
            <p:cNvSpPr/>
            <p:nvPr/>
          </p:nvSpPr>
          <p:spPr>
            <a:xfrm>
              <a:off x="7162873" y="3153530"/>
              <a:ext cx="28032" cy="14016"/>
            </a:xfrm>
            <a:custGeom>
              <a:avLst/>
              <a:gdLst>
                <a:gd name="connsiteX0" fmla="*/ 8410 w 28032"/>
                <a:gd name="connsiteY0" fmla="*/ 4205 h 0"/>
                <a:gd name="connsiteX1" fmla="*/ 30835 w 28032"/>
                <a:gd name="connsiteY1" fmla="*/ 4205 h 0"/>
                <a:gd name="connsiteX2" fmla="*/ 36442 w 28032"/>
                <a:gd name="connsiteY2" fmla="*/ 1402 h 0"/>
                <a:gd name="connsiteX3" fmla="*/ 0 w 28032"/>
                <a:gd name="connsiteY3" fmla="*/ 0 h 0"/>
              </a:gdLst>
              <a:ahLst/>
              <a:cxnLst>
                <a:cxn ang="0">
                  <a:pos x="connsiteX0" y="connsiteY0"/>
                </a:cxn>
                <a:cxn ang="0">
                  <a:pos x="connsiteX1" y="connsiteY1"/>
                </a:cxn>
                <a:cxn ang="0">
                  <a:pos x="connsiteX2" y="connsiteY2"/>
                </a:cxn>
                <a:cxn ang="0">
                  <a:pos x="connsiteX3" y="connsiteY3"/>
                </a:cxn>
              </a:cxnLst>
              <a:rect l="l" t="t" r="r" b="b"/>
              <a:pathLst>
                <a:path w="28032">
                  <a:moveTo>
                    <a:pt x="8410" y="4205"/>
                  </a:moveTo>
                  <a:lnTo>
                    <a:pt x="30835" y="4205"/>
                  </a:lnTo>
                  <a:lnTo>
                    <a:pt x="36442"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58" name="Freeform: Shape 657">
              <a:extLst>
                <a:ext uri="{FF2B5EF4-FFF2-40B4-BE49-F238E27FC236}">
                  <a16:creationId xmlns:a16="http://schemas.microsoft.com/office/drawing/2014/main" id="{E8C3106F-C9B8-49AB-A191-B91F48A12520}"/>
                </a:ext>
              </a:extLst>
            </p:cNvPr>
            <p:cNvSpPr/>
            <p:nvPr/>
          </p:nvSpPr>
          <p:spPr>
            <a:xfrm>
              <a:off x="6945623" y="3145120"/>
              <a:ext cx="126145" cy="28032"/>
            </a:xfrm>
            <a:custGeom>
              <a:avLst/>
              <a:gdLst>
                <a:gd name="connsiteX0" fmla="*/ 68679 w 126145"/>
                <a:gd name="connsiteY0" fmla="*/ 12614 h 28032"/>
                <a:gd name="connsiteX1" fmla="*/ 63073 w 126145"/>
                <a:gd name="connsiteY1" fmla="*/ 18221 h 28032"/>
                <a:gd name="connsiteX2" fmla="*/ 53261 w 126145"/>
                <a:gd name="connsiteY2" fmla="*/ 19623 h 28032"/>
                <a:gd name="connsiteX3" fmla="*/ 42048 w 126145"/>
                <a:gd name="connsiteY3" fmla="*/ 15418 h 28032"/>
                <a:gd name="connsiteX4" fmla="*/ 19622 w 126145"/>
                <a:gd name="connsiteY4" fmla="*/ 21024 h 28032"/>
                <a:gd name="connsiteX5" fmla="*/ 36442 w 126145"/>
                <a:gd name="connsiteY5" fmla="*/ 21024 h 28032"/>
                <a:gd name="connsiteX6" fmla="*/ 39245 w 126145"/>
                <a:gd name="connsiteY6" fmla="*/ 22426 h 28032"/>
                <a:gd name="connsiteX7" fmla="*/ 25229 w 126145"/>
                <a:gd name="connsiteY7" fmla="*/ 23827 h 28032"/>
                <a:gd name="connsiteX8" fmla="*/ 37843 w 126145"/>
                <a:gd name="connsiteY8" fmla="*/ 26631 h 28032"/>
                <a:gd name="connsiteX9" fmla="*/ 22426 w 126145"/>
                <a:gd name="connsiteY9" fmla="*/ 28032 h 28032"/>
                <a:gd name="connsiteX10" fmla="*/ 9811 w 126145"/>
                <a:gd name="connsiteY10" fmla="*/ 25229 h 28032"/>
                <a:gd name="connsiteX11" fmla="*/ 0 w 126145"/>
                <a:gd name="connsiteY11" fmla="*/ 29434 h 28032"/>
                <a:gd name="connsiteX12" fmla="*/ 11213 w 126145"/>
                <a:gd name="connsiteY12" fmla="*/ 35040 h 28032"/>
                <a:gd name="connsiteX13" fmla="*/ 26631 w 126145"/>
                <a:gd name="connsiteY13" fmla="*/ 30835 h 28032"/>
                <a:gd name="connsiteX14" fmla="*/ 35040 w 126145"/>
                <a:gd name="connsiteY14" fmla="*/ 33639 h 28032"/>
                <a:gd name="connsiteX15" fmla="*/ 28032 w 126145"/>
                <a:gd name="connsiteY15" fmla="*/ 33639 h 28032"/>
                <a:gd name="connsiteX16" fmla="*/ 25229 w 126145"/>
                <a:gd name="connsiteY16" fmla="*/ 37844 h 28032"/>
                <a:gd name="connsiteX17" fmla="*/ 57466 w 126145"/>
                <a:gd name="connsiteY17" fmla="*/ 35040 h 28032"/>
                <a:gd name="connsiteX18" fmla="*/ 60269 w 126145"/>
                <a:gd name="connsiteY18" fmla="*/ 33639 h 28032"/>
                <a:gd name="connsiteX19" fmla="*/ 57466 w 126145"/>
                <a:gd name="connsiteY19" fmla="*/ 32237 h 28032"/>
                <a:gd name="connsiteX20" fmla="*/ 54663 w 126145"/>
                <a:gd name="connsiteY20" fmla="*/ 25229 h 28032"/>
                <a:gd name="connsiteX21" fmla="*/ 126145 w 126145"/>
                <a:gd name="connsiteY21" fmla="*/ 8410 h 28032"/>
                <a:gd name="connsiteX22" fmla="*/ 113531 w 126145"/>
                <a:gd name="connsiteY22" fmla="*/ 5606 h 28032"/>
                <a:gd name="connsiteX23" fmla="*/ 110727 w 126145"/>
                <a:gd name="connsiteY23" fmla="*/ 7008 h 28032"/>
                <a:gd name="connsiteX24" fmla="*/ 103719 w 126145"/>
                <a:gd name="connsiteY24" fmla="*/ 0 h 28032"/>
                <a:gd name="connsiteX25" fmla="*/ 96711 w 126145"/>
                <a:gd name="connsiteY25" fmla="*/ 1402 h 28032"/>
                <a:gd name="connsiteX26" fmla="*/ 84097 w 126145"/>
                <a:gd name="connsiteY26" fmla="*/ 0 h 28032"/>
                <a:gd name="connsiteX27" fmla="*/ 57466 w 126145"/>
                <a:gd name="connsiteY27" fmla="*/ 7008 h 28032"/>
                <a:gd name="connsiteX28" fmla="*/ 64474 w 126145"/>
                <a:gd name="connsiteY28" fmla="*/ 8410 h 28032"/>
                <a:gd name="connsiteX29" fmla="*/ 63073 w 126145"/>
                <a:gd name="connsiteY29" fmla="*/ 9811 h 28032"/>
                <a:gd name="connsiteX30" fmla="*/ 74285 w 126145"/>
                <a:gd name="connsiteY30" fmla="*/ 9811 h 28032"/>
                <a:gd name="connsiteX31" fmla="*/ 74285 w 126145"/>
                <a:gd name="connsiteY31" fmla="*/ 12614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6145" h="28032">
                  <a:moveTo>
                    <a:pt x="68679" y="12614"/>
                  </a:moveTo>
                  <a:lnTo>
                    <a:pt x="63073" y="18221"/>
                  </a:lnTo>
                  <a:lnTo>
                    <a:pt x="53261" y="19623"/>
                  </a:lnTo>
                  <a:lnTo>
                    <a:pt x="42048" y="15418"/>
                  </a:lnTo>
                  <a:lnTo>
                    <a:pt x="19622" y="21024"/>
                  </a:lnTo>
                  <a:lnTo>
                    <a:pt x="36442" y="21024"/>
                  </a:lnTo>
                  <a:lnTo>
                    <a:pt x="39245" y="22426"/>
                  </a:lnTo>
                  <a:lnTo>
                    <a:pt x="25229" y="23827"/>
                  </a:lnTo>
                  <a:lnTo>
                    <a:pt x="37843" y="26631"/>
                  </a:lnTo>
                  <a:lnTo>
                    <a:pt x="22426" y="28032"/>
                  </a:lnTo>
                  <a:lnTo>
                    <a:pt x="9811" y="25229"/>
                  </a:lnTo>
                  <a:lnTo>
                    <a:pt x="0" y="29434"/>
                  </a:lnTo>
                  <a:lnTo>
                    <a:pt x="11213" y="35040"/>
                  </a:lnTo>
                  <a:lnTo>
                    <a:pt x="26631" y="30835"/>
                  </a:lnTo>
                  <a:lnTo>
                    <a:pt x="35040" y="33639"/>
                  </a:lnTo>
                  <a:lnTo>
                    <a:pt x="28032" y="33639"/>
                  </a:lnTo>
                  <a:lnTo>
                    <a:pt x="25229" y="37844"/>
                  </a:lnTo>
                  <a:lnTo>
                    <a:pt x="57466" y="35040"/>
                  </a:lnTo>
                  <a:lnTo>
                    <a:pt x="60269" y="33639"/>
                  </a:lnTo>
                  <a:lnTo>
                    <a:pt x="57466" y="32237"/>
                  </a:lnTo>
                  <a:lnTo>
                    <a:pt x="54663" y="25229"/>
                  </a:lnTo>
                  <a:lnTo>
                    <a:pt x="126145" y="8410"/>
                  </a:lnTo>
                  <a:lnTo>
                    <a:pt x="113531" y="5606"/>
                  </a:lnTo>
                  <a:lnTo>
                    <a:pt x="110727" y="7008"/>
                  </a:lnTo>
                  <a:lnTo>
                    <a:pt x="103719" y="0"/>
                  </a:lnTo>
                  <a:lnTo>
                    <a:pt x="96711" y="1402"/>
                  </a:lnTo>
                  <a:lnTo>
                    <a:pt x="84097" y="0"/>
                  </a:lnTo>
                  <a:lnTo>
                    <a:pt x="57466" y="7008"/>
                  </a:lnTo>
                  <a:lnTo>
                    <a:pt x="64474" y="8410"/>
                  </a:lnTo>
                  <a:lnTo>
                    <a:pt x="63073" y="9811"/>
                  </a:lnTo>
                  <a:lnTo>
                    <a:pt x="74285" y="9811"/>
                  </a:lnTo>
                  <a:lnTo>
                    <a:pt x="74285" y="12614"/>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61" name="Freeform: Shape 660">
              <a:extLst>
                <a:ext uri="{FF2B5EF4-FFF2-40B4-BE49-F238E27FC236}">
                  <a16:creationId xmlns:a16="http://schemas.microsoft.com/office/drawing/2014/main" id="{A3CE5E07-4548-4FE3-BAB7-2D11A87764C5}"/>
                </a:ext>
              </a:extLst>
            </p:cNvPr>
            <p:cNvSpPr/>
            <p:nvPr/>
          </p:nvSpPr>
          <p:spPr>
            <a:xfrm>
              <a:off x="7193708" y="3114285"/>
              <a:ext cx="42048" cy="14016"/>
            </a:xfrm>
            <a:custGeom>
              <a:avLst/>
              <a:gdLst>
                <a:gd name="connsiteX0" fmla="*/ 7008 w 42048"/>
                <a:gd name="connsiteY0" fmla="*/ 1402 h 0"/>
                <a:gd name="connsiteX1" fmla="*/ 0 w 42048"/>
                <a:gd name="connsiteY1" fmla="*/ 5606 h 0"/>
                <a:gd name="connsiteX2" fmla="*/ 33639 w 42048"/>
                <a:gd name="connsiteY2" fmla="*/ 8410 h 0"/>
                <a:gd name="connsiteX3" fmla="*/ 44852 w 42048"/>
                <a:gd name="connsiteY3" fmla="*/ 7008 h 0"/>
                <a:gd name="connsiteX4" fmla="*/ 28032 w 42048"/>
                <a:gd name="connsiteY4" fmla="*/ 2803 h 0"/>
                <a:gd name="connsiteX5" fmla="*/ 25229 w 42048"/>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048">
                  <a:moveTo>
                    <a:pt x="7008" y="1402"/>
                  </a:moveTo>
                  <a:lnTo>
                    <a:pt x="0" y="5606"/>
                  </a:lnTo>
                  <a:lnTo>
                    <a:pt x="33639" y="8410"/>
                  </a:lnTo>
                  <a:lnTo>
                    <a:pt x="44852" y="7008"/>
                  </a:lnTo>
                  <a:lnTo>
                    <a:pt x="28032" y="2803"/>
                  </a:lnTo>
                  <a:lnTo>
                    <a:pt x="25229"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65" name="Freeform: Shape 664">
              <a:extLst>
                <a:ext uri="{FF2B5EF4-FFF2-40B4-BE49-F238E27FC236}">
                  <a16:creationId xmlns:a16="http://schemas.microsoft.com/office/drawing/2014/main" id="{9ABF8B85-9359-44DA-8580-561A57EF0B67}"/>
                </a:ext>
              </a:extLst>
            </p:cNvPr>
            <p:cNvSpPr/>
            <p:nvPr/>
          </p:nvSpPr>
          <p:spPr>
            <a:xfrm>
              <a:off x="6984868" y="3610456"/>
              <a:ext cx="42048" cy="28032"/>
            </a:xfrm>
            <a:custGeom>
              <a:avLst/>
              <a:gdLst>
                <a:gd name="connsiteX0" fmla="*/ 51860 w 42048"/>
                <a:gd name="connsiteY0" fmla="*/ 12615 h 28032"/>
                <a:gd name="connsiteX1" fmla="*/ 46253 w 42048"/>
                <a:gd name="connsiteY1" fmla="*/ 8410 h 28032"/>
                <a:gd name="connsiteX2" fmla="*/ 26631 w 42048"/>
                <a:gd name="connsiteY2" fmla="*/ 0 h 28032"/>
                <a:gd name="connsiteX3" fmla="*/ 11213 w 42048"/>
                <a:gd name="connsiteY3" fmla="*/ 1402 h 28032"/>
                <a:gd name="connsiteX4" fmla="*/ 1402 w 42048"/>
                <a:gd name="connsiteY4" fmla="*/ 8410 h 28032"/>
                <a:gd name="connsiteX5" fmla="*/ 0 w 42048"/>
                <a:gd name="connsiteY5" fmla="*/ 21024 h 28032"/>
                <a:gd name="connsiteX6" fmla="*/ 14016 w 42048"/>
                <a:gd name="connsiteY6" fmla="*/ 28032 h 28032"/>
                <a:gd name="connsiteX7" fmla="*/ 30836 w 42048"/>
                <a:gd name="connsiteY7" fmla="*/ 23827 h 28032"/>
                <a:gd name="connsiteX8" fmla="*/ 42048 w 42048"/>
                <a:gd name="connsiteY8" fmla="*/ 15418 h 28032"/>
                <a:gd name="connsiteX9" fmla="*/ 47655 w 42048"/>
                <a:gd name="connsiteY9" fmla="*/ 12615 h 28032"/>
                <a:gd name="connsiteX10" fmla="*/ 46253 w 42048"/>
                <a:gd name="connsiteY10" fmla="*/ 18221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48" h="28032">
                  <a:moveTo>
                    <a:pt x="51860" y="12615"/>
                  </a:moveTo>
                  <a:lnTo>
                    <a:pt x="46253" y="8410"/>
                  </a:lnTo>
                  <a:lnTo>
                    <a:pt x="26631" y="0"/>
                  </a:lnTo>
                  <a:lnTo>
                    <a:pt x="11213" y="1402"/>
                  </a:lnTo>
                  <a:lnTo>
                    <a:pt x="1402" y="8410"/>
                  </a:lnTo>
                  <a:lnTo>
                    <a:pt x="0" y="21024"/>
                  </a:lnTo>
                  <a:lnTo>
                    <a:pt x="14016" y="28032"/>
                  </a:lnTo>
                  <a:lnTo>
                    <a:pt x="30836" y="23827"/>
                  </a:lnTo>
                  <a:lnTo>
                    <a:pt x="42048" y="15418"/>
                  </a:lnTo>
                  <a:lnTo>
                    <a:pt x="47655" y="12615"/>
                  </a:lnTo>
                  <a:lnTo>
                    <a:pt x="46253" y="18221"/>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67" name="Freeform: Shape 666">
              <a:extLst>
                <a:ext uri="{FF2B5EF4-FFF2-40B4-BE49-F238E27FC236}">
                  <a16:creationId xmlns:a16="http://schemas.microsoft.com/office/drawing/2014/main" id="{2A0C4A19-76C0-4395-8553-A2508D393C03}"/>
                </a:ext>
              </a:extLst>
            </p:cNvPr>
            <p:cNvSpPr/>
            <p:nvPr/>
          </p:nvSpPr>
          <p:spPr>
            <a:xfrm>
              <a:off x="7137643" y="3139514"/>
              <a:ext cx="70081" cy="14016"/>
            </a:xfrm>
            <a:custGeom>
              <a:avLst/>
              <a:gdLst>
                <a:gd name="connsiteX0" fmla="*/ 22426 w 70080"/>
                <a:gd name="connsiteY0" fmla="*/ 2803 h 14016"/>
                <a:gd name="connsiteX1" fmla="*/ 26631 w 70080"/>
                <a:gd name="connsiteY1" fmla="*/ 5606 h 14016"/>
                <a:gd name="connsiteX2" fmla="*/ 37844 w 70080"/>
                <a:gd name="connsiteY2" fmla="*/ 8410 h 14016"/>
                <a:gd name="connsiteX3" fmla="*/ 53262 w 70080"/>
                <a:gd name="connsiteY3" fmla="*/ 9811 h 14016"/>
                <a:gd name="connsiteX4" fmla="*/ 64474 w 70080"/>
                <a:gd name="connsiteY4" fmla="*/ 15418 h 14016"/>
                <a:gd name="connsiteX5" fmla="*/ 79892 w 70080"/>
                <a:gd name="connsiteY5" fmla="*/ 11213 h 14016"/>
                <a:gd name="connsiteX6" fmla="*/ 40647 w 70080"/>
                <a:gd name="connsiteY6" fmla="*/ 0 h 14016"/>
                <a:gd name="connsiteX7" fmla="*/ 0 w 70080"/>
                <a:gd name="connsiteY7" fmla="*/ 0 h 14016"/>
                <a:gd name="connsiteX8" fmla="*/ 14016 w 70080"/>
                <a:gd name="connsiteY8" fmla="*/ 2803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80" h="14016">
                  <a:moveTo>
                    <a:pt x="22426" y="2803"/>
                  </a:moveTo>
                  <a:lnTo>
                    <a:pt x="26631" y="5606"/>
                  </a:lnTo>
                  <a:lnTo>
                    <a:pt x="37844" y="8410"/>
                  </a:lnTo>
                  <a:lnTo>
                    <a:pt x="53262" y="9811"/>
                  </a:lnTo>
                  <a:lnTo>
                    <a:pt x="64474" y="15418"/>
                  </a:lnTo>
                  <a:lnTo>
                    <a:pt x="79892" y="11213"/>
                  </a:lnTo>
                  <a:lnTo>
                    <a:pt x="40647" y="0"/>
                  </a:lnTo>
                  <a:lnTo>
                    <a:pt x="0" y="0"/>
                  </a:lnTo>
                  <a:lnTo>
                    <a:pt x="14016" y="280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68" name="Freeform: Shape 667">
              <a:extLst>
                <a:ext uri="{FF2B5EF4-FFF2-40B4-BE49-F238E27FC236}">
                  <a16:creationId xmlns:a16="http://schemas.microsoft.com/office/drawing/2014/main" id="{00CE411E-B9D0-4E85-A3E6-A73AF6D90E05}"/>
                </a:ext>
              </a:extLst>
            </p:cNvPr>
            <p:cNvSpPr/>
            <p:nvPr/>
          </p:nvSpPr>
          <p:spPr>
            <a:xfrm>
              <a:off x="7171282" y="3170349"/>
              <a:ext cx="28032" cy="14016"/>
            </a:xfrm>
            <a:custGeom>
              <a:avLst/>
              <a:gdLst>
                <a:gd name="connsiteX0" fmla="*/ 12614 w 28032"/>
                <a:gd name="connsiteY0" fmla="*/ 1402 h 14016"/>
                <a:gd name="connsiteX1" fmla="*/ 0 w 28032"/>
                <a:gd name="connsiteY1" fmla="*/ 11213 h 14016"/>
                <a:gd name="connsiteX2" fmla="*/ 4205 w 28032"/>
                <a:gd name="connsiteY2" fmla="*/ 14016 h 14016"/>
                <a:gd name="connsiteX3" fmla="*/ 29434 w 28032"/>
                <a:gd name="connsiteY3" fmla="*/ 14016 h 14016"/>
                <a:gd name="connsiteX4" fmla="*/ 32237 w 28032"/>
                <a:gd name="connsiteY4" fmla="*/ 11213 h 14016"/>
                <a:gd name="connsiteX5" fmla="*/ 32237 w 28032"/>
                <a:gd name="connsiteY5" fmla="*/ 2803 h 14016"/>
                <a:gd name="connsiteX6" fmla="*/ 26631 w 28032"/>
                <a:gd name="connsiteY6"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32" h="14016">
                  <a:moveTo>
                    <a:pt x="12614" y="1402"/>
                  </a:moveTo>
                  <a:lnTo>
                    <a:pt x="0" y="11213"/>
                  </a:lnTo>
                  <a:lnTo>
                    <a:pt x="4205" y="14016"/>
                  </a:lnTo>
                  <a:lnTo>
                    <a:pt x="29434" y="14016"/>
                  </a:lnTo>
                  <a:lnTo>
                    <a:pt x="32237" y="11213"/>
                  </a:lnTo>
                  <a:lnTo>
                    <a:pt x="32237" y="2803"/>
                  </a:lnTo>
                  <a:lnTo>
                    <a:pt x="2663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71" name="Freeform: Shape 670">
              <a:extLst>
                <a:ext uri="{FF2B5EF4-FFF2-40B4-BE49-F238E27FC236}">
                  <a16:creationId xmlns:a16="http://schemas.microsoft.com/office/drawing/2014/main" id="{B0667D3E-76E8-4393-83FD-932B26A3507B}"/>
                </a:ext>
              </a:extLst>
            </p:cNvPr>
            <p:cNvSpPr/>
            <p:nvPr/>
          </p:nvSpPr>
          <p:spPr>
            <a:xfrm>
              <a:off x="7237158" y="3575415"/>
              <a:ext cx="42048" cy="28032"/>
            </a:xfrm>
            <a:custGeom>
              <a:avLst/>
              <a:gdLst>
                <a:gd name="connsiteX0" fmla="*/ 26631 w 42048"/>
                <a:gd name="connsiteY0" fmla="*/ 28032 h 28032"/>
                <a:gd name="connsiteX1" fmla="*/ 35040 w 42048"/>
                <a:gd name="connsiteY1" fmla="*/ 29434 h 28032"/>
                <a:gd name="connsiteX2" fmla="*/ 47655 w 42048"/>
                <a:gd name="connsiteY2" fmla="*/ 26631 h 28032"/>
                <a:gd name="connsiteX3" fmla="*/ 46253 w 42048"/>
                <a:gd name="connsiteY3" fmla="*/ 19623 h 28032"/>
                <a:gd name="connsiteX4" fmla="*/ 12614 w 42048"/>
                <a:gd name="connsiteY4" fmla="*/ 0 h 28032"/>
                <a:gd name="connsiteX5" fmla="*/ 0 w 42048"/>
                <a:gd name="connsiteY5" fmla="*/ 5606 h 28032"/>
                <a:gd name="connsiteX6" fmla="*/ 7008 w 42048"/>
                <a:gd name="connsiteY6" fmla="*/ 9811 h 28032"/>
                <a:gd name="connsiteX7" fmla="*/ 1402 w 42048"/>
                <a:gd name="connsiteY7" fmla="*/ 8410 h 28032"/>
                <a:gd name="connsiteX8" fmla="*/ 0 w 42048"/>
                <a:gd name="connsiteY8" fmla="*/ 9811 h 28032"/>
                <a:gd name="connsiteX9" fmla="*/ 1402 w 42048"/>
                <a:gd name="connsiteY9" fmla="*/ 14016 h 28032"/>
                <a:gd name="connsiteX10" fmla="*/ 12614 w 42048"/>
                <a:gd name="connsiteY10" fmla="*/ 22426 h 28032"/>
                <a:gd name="connsiteX11" fmla="*/ 11213 w 42048"/>
                <a:gd name="connsiteY11" fmla="*/ 19623 h 28032"/>
                <a:gd name="connsiteX12" fmla="*/ 26631 w 42048"/>
                <a:gd name="connsiteY12" fmla="*/ 23827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48" h="28032">
                  <a:moveTo>
                    <a:pt x="26631" y="28032"/>
                  </a:moveTo>
                  <a:lnTo>
                    <a:pt x="35040" y="29434"/>
                  </a:lnTo>
                  <a:lnTo>
                    <a:pt x="47655" y="26631"/>
                  </a:lnTo>
                  <a:lnTo>
                    <a:pt x="46253" y="19623"/>
                  </a:lnTo>
                  <a:lnTo>
                    <a:pt x="12614" y="0"/>
                  </a:lnTo>
                  <a:lnTo>
                    <a:pt x="0" y="5606"/>
                  </a:lnTo>
                  <a:lnTo>
                    <a:pt x="7008" y="9811"/>
                  </a:lnTo>
                  <a:lnTo>
                    <a:pt x="1402" y="8410"/>
                  </a:lnTo>
                  <a:lnTo>
                    <a:pt x="0" y="9811"/>
                  </a:lnTo>
                  <a:lnTo>
                    <a:pt x="1402" y="14016"/>
                  </a:lnTo>
                  <a:lnTo>
                    <a:pt x="12614" y="22426"/>
                  </a:lnTo>
                  <a:lnTo>
                    <a:pt x="11213" y="19623"/>
                  </a:lnTo>
                  <a:lnTo>
                    <a:pt x="26631" y="23827"/>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73" name="Freeform: Shape 672">
              <a:extLst>
                <a:ext uri="{FF2B5EF4-FFF2-40B4-BE49-F238E27FC236}">
                  <a16:creationId xmlns:a16="http://schemas.microsoft.com/office/drawing/2014/main" id="{D440214E-1792-4BCA-9DE5-D2192C4B7E5B}"/>
                </a:ext>
              </a:extLst>
            </p:cNvPr>
            <p:cNvSpPr/>
            <p:nvPr/>
          </p:nvSpPr>
          <p:spPr>
            <a:xfrm>
              <a:off x="7317050" y="3111482"/>
              <a:ext cx="14016" cy="14016"/>
            </a:xfrm>
            <a:custGeom>
              <a:avLst/>
              <a:gdLst>
                <a:gd name="connsiteX0" fmla="*/ 4205 w 0"/>
                <a:gd name="connsiteY0" fmla="*/ 2803 h 0"/>
                <a:gd name="connsiteX1" fmla="*/ 9811 w 0"/>
                <a:gd name="connsiteY1" fmla="*/ 2803 h 0"/>
                <a:gd name="connsiteX2" fmla="*/ 0 w 0"/>
                <a:gd name="connsiteY2" fmla="*/ 0 h 0"/>
              </a:gdLst>
              <a:ahLst/>
              <a:cxnLst>
                <a:cxn ang="0">
                  <a:pos x="connsiteX0" y="connsiteY0"/>
                </a:cxn>
                <a:cxn ang="0">
                  <a:pos x="connsiteX1" y="connsiteY1"/>
                </a:cxn>
                <a:cxn ang="0">
                  <a:pos x="connsiteX2" y="connsiteY2"/>
                </a:cxn>
              </a:cxnLst>
              <a:rect l="l" t="t" r="r" b="b"/>
              <a:pathLst>
                <a:path>
                  <a:moveTo>
                    <a:pt x="4205" y="2803"/>
                  </a:moveTo>
                  <a:lnTo>
                    <a:pt x="9811"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78" name="Freeform: Shape 677">
              <a:extLst>
                <a:ext uri="{FF2B5EF4-FFF2-40B4-BE49-F238E27FC236}">
                  <a16:creationId xmlns:a16="http://schemas.microsoft.com/office/drawing/2014/main" id="{D50E2770-2912-4D8A-BB14-3E3F7EA9C754}"/>
                </a:ext>
              </a:extLst>
            </p:cNvPr>
            <p:cNvSpPr/>
            <p:nvPr/>
          </p:nvSpPr>
          <p:spPr>
            <a:xfrm>
              <a:off x="7326861" y="3107277"/>
              <a:ext cx="28032" cy="14016"/>
            </a:xfrm>
            <a:custGeom>
              <a:avLst/>
              <a:gdLst>
                <a:gd name="connsiteX0" fmla="*/ 22426 w 28032"/>
                <a:gd name="connsiteY0" fmla="*/ 5606 h 0"/>
                <a:gd name="connsiteX1" fmla="*/ 33639 w 28032"/>
                <a:gd name="connsiteY1" fmla="*/ 5606 h 0"/>
                <a:gd name="connsiteX2" fmla="*/ 40647 w 28032"/>
                <a:gd name="connsiteY2" fmla="*/ 2803 h 0"/>
                <a:gd name="connsiteX3" fmla="*/ 0 w 28032"/>
                <a:gd name="connsiteY3" fmla="*/ 0 h 0"/>
              </a:gdLst>
              <a:ahLst/>
              <a:cxnLst>
                <a:cxn ang="0">
                  <a:pos x="connsiteX0" y="connsiteY0"/>
                </a:cxn>
                <a:cxn ang="0">
                  <a:pos x="connsiteX1" y="connsiteY1"/>
                </a:cxn>
                <a:cxn ang="0">
                  <a:pos x="connsiteX2" y="connsiteY2"/>
                </a:cxn>
                <a:cxn ang="0">
                  <a:pos x="connsiteX3" y="connsiteY3"/>
                </a:cxn>
              </a:cxnLst>
              <a:rect l="l" t="t" r="r" b="b"/>
              <a:pathLst>
                <a:path w="28032">
                  <a:moveTo>
                    <a:pt x="22426" y="5606"/>
                  </a:moveTo>
                  <a:lnTo>
                    <a:pt x="33639" y="5606"/>
                  </a:lnTo>
                  <a:lnTo>
                    <a:pt x="40647"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81" name="Freeform: Shape 680">
              <a:extLst>
                <a:ext uri="{FF2B5EF4-FFF2-40B4-BE49-F238E27FC236}">
                  <a16:creationId xmlns:a16="http://schemas.microsoft.com/office/drawing/2014/main" id="{A0CC1F3C-BD55-4970-BCB0-42D6A42922C2}"/>
                </a:ext>
              </a:extLst>
            </p:cNvPr>
            <p:cNvSpPr/>
            <p:nvPr/>
          </p:nvSpPr>
          <p:spPr>
            <a:xfrm>
              <a:off x="7164274" y="3122694"/>
              <a:ext cx="56065" cy="14016"/>
            </a:xfrm>
            <a:custGeom>
              <a:avLst/>
              <a:gdLst>
                <a:gd name="connsiteX0" fmla="*/ 22425 w 56064"/>
                <a:gd name="connsiteY0" fmla="*/ 4205 h 0"/>
                <a:gd name="connsiteX1" fmla="*/ 25229 w 56064"/>
                <a:gd name="connsiteY1" fmla="*/ 5606 h 0"/>
                <a:gd name="connsiteX2" fmla="*/ 2803 w 56064"/>
                <a:gd name="connsiteY2" fmla="*/ 4205 h 0"/>
                <a:gd name="connsiteX3" fmla="*/ 0 w 56064"/>
                <a:gd name="connsiteY3" fmla="*/ 7008 h 0"/>
                <a:gd name="connsiteX4" fmla="*/ 8409 w 56064"/>
                <a:gd name="connsiteY4" fmla="*/ 8410 h 0"/>
                <a:gd name="connsiteX5" fmla="*/ 19622 w 56064"/>
                <a:gd name="connsiteY5" fmla="*/ 7008 h 0"/>
                <a:gd name="connsiteX6" fmla="*/ 23827 w 56064"/>
                <a:gd name="connsiteY6" fmla="*/ 9811 h 0"/>
                <a:gd name="connsiteX7" fmla="*/ 39245 w 56064"/>
                <a:gd name="connsiteY7" fmla="*/ 5606 h 0"/>
                <a:gd name="connsiteX8" fmla="*/ 57466 w 56064"/>
                <a:gd name="connsiteY8" fmla="*/ 4205 h 0"/>
                <a:gd name="connsiteX9" fmla="*/ 36442 w 56064"/>
                <a:gd name="connsiteY9" fmla="*/ 0 h 0"/>
                <a:gd name="connsiteX10" fmla="*/ 22425 w 56064"/>
                <a:gd name="connsiteY10"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064">
                  <a:moveTo>
                    <a:pt x="22425" y="4205"/>
                  </a:moveTo>
                  <a:lnTo>
                    <a:pt x="25229" y="5606"/>
                  </a:lnTo>
                  <a:lnTo>
                    <a:pt x="2803" y="4205"/>
                  </a:lnTo>
                  <a:lnTo>
                    <a:pt x="0" y="7008"/>
                  </a:lnTo>
                  <a:lnTo>
                    <a:pt x="8409" y="8410"/>
                  </a:lnTo>
                  <a:lnTo>
                    <a:pt x="19622" y="7008"/>
                  </a:lnTo>
                  <a:lnTo>
                    <a:pt x="23827" y="9811"/>
                  </a:lnTo>
                  <a:lnTo>
                    <a:pt x="39245" y="5606"/>
                  </a:lnTo>
                  <a:lnTo>
                    <a:pt x="57466" y="4205"/>
                  </a:lnTo>
                  <a:lnTo>
                    <a:pt x="36442" y="0"/>
                  </a:lnTo>
                  <a:lnTo>
                    <a:pt x="2242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82" name="Freeform: Shape 681">
              <a:extLst>
                <a:ext uri="{FF2B5EF4-FFF2-40B4-BE49-F238E27FC236}">
                  <a16:creationId xmlns:a16="http://schemas.microsoft.com/office/drawing/2014/main" id="{2A633DC3-6A89-47A5-B3E7-0389E1BDAC79}"/>
                </a:ext>
              </a:extLst>
            </p:cNvPr>
            <p:cNvSpPr/>
            <p:nvPr/>
          </p:nvSpPr>
          <p:spPr>
            <a:xfrm>
              <a:off x="7276403" y="3135309"/>
              <a:ext cx="28032" cy="14016"/>
            </a:xfrm>
            <a:custGeom>
              <a:avLst/>
              <a:gdLst>
                <a:gd name="connsiteX0" fmla="*/ 0 w 28032"/>
                <a:gd name="connsiteY0" fmla="*/ 5606 h 0"/>
                <a:gd name="connsiteX1" fmla="*/ 7008 w 28032"/>
                <a:gd name="connsiteY1" fmla="*/ 8410 h 0"/>
                <a:gd name="connsiteX2" fmla="*/ 23827 w 28032"/>
                <a:gd name="connsiteY2" fmla="*/ 9811 h 0"/>
                <a:gd name="connsiteX3" fmla="*/ 36442 w 28032"/>
                <a:gd name="connsiteY3" fmla="*/ 4205 h 0"/>
                <a:gd name="connsiteX4" fmla="*/ 39245 w 28032"/>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2">
                  <a:moveTo>
                    <a:pt x="0" y="5606"/>
                  </a:moveTo>
                  <a:lnTo>
                    <a:pt x="7008" y="8410"/>
                  </a:lnTo>
                  <a:lnTo>
                    <a:pt x="23827" y="9811"/>
                  </a:lnTo>
                  <a:lnTo>
                    <a:pt x="36442" y="4205"/>
                  </a:lnTo>
                  <a:lnTo>
                    <a:pt x="3924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84" name="Freeform: Shape 683">
              <a:extLst>
                <a:ext uri="{FF2B5EF4-FFF2-40B4-BE49-F238E27FC236}">
                  <a16:creationId xmlns:a16="http://schemas.microsoft.com/office/drawing/2014/main" id="{D031C243-4276-4F18-80BD-4E877E28269B}"/>
                </a:ext>
              </a:extLst>
            </p:cNvPr>
            <p:cNvSpPr/>
            <p:nvPr/>
          </p:nvSpPr>
          <p:spPr>
            <a:xfrm>
              <a:off x="7244166" y="3181562"/>
              <a:ext cx="14016" cy="14016"/>
            </a:xfrm>
            <a:custGeom>
              <a:avLst/>
              <a:gdLst>
                <a:gd name="connsiteX0" fmla="*/ 0 w 14016"/>
                <a:gd name="connsiteY0" fmla="*/ 4205 h 0"/>
                <a:gd name="connsiteX1" fmla="*/ 14016 w 14016"/>
                <a:gd name="connsiteY1" fmla="*/ 9811 h 0"/>
                <a:gd name="connsiteX2" fmla="*/ 26631 w 14016"/>
                <a:gd name="connsiteY2" fmla="*/ 7008 h 0"/>
                <a:gd name="connsiteX3" fmla="*/ 25229 w 14016"/>
                <a:gd name="connsiteY3" fmla="*/ 2803 h 0"/>
                <a:gd name="connsiteX4" fmla="*/ 15418 w 14016"/>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6">
                  <a:moveTo>
                    <a:pt x="0" y="4205"/>
                  </a:moveTo>
                  <a:lnTo>
                    <a:pt x="14016" y="9811"/>
                  </a:lnTo>
                  <a:lnTo>
                    <a:pt x="26631" y="7008"/>
                  </a:lnTo>
                  <a:lnTo>
                    <a:pt x="25229" y="2803"/>
                  </a:lnTo>
                  <a:lnTo>
                    <a:pt x="1541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86" name="Freeform: Shape 685">
              <a:extLst>
                <a:ext uri="{FF2B5EF4-FFF2-40B4-BE49-F238E27FC236}">
                  <a16:creationId xmlns:a16="http://schemas.microsoft.com/office/drawing/2014/main" id="{F25E9B5D-F040-44A7-B08A-62E9B5E67094}"/>
                </a:ext>
              </a:extLst>
            </p:cNvPr>
            <p:cNvSpPr/>
            <p:nvPr/>
          </p:nvSpPr>
          <p:spPr>
            <a:xfrm>
              <a:off x="7126431" y="3149325"/>
              <a:ext cx="42048" cy="14016"/>
            </a:xfrm>
            <a:custGeom>
              <a:avLst/>
              <a:gdLst>
                <a:gd name="connsiteX0" fmla="*/ 4205 w 42048"/>
                <a:gd name="connsiteY0" fmla="*/ 1402 h 0"/>
                <a:gd name="connsiteX1" fmla="*/ 15418 w 42048"/>
                <a:gd name="connsiteY1" fmla="*/ 1402 h 0"/>
                <a:gd name="connsiteX2" fmla="*/ 21024 w 42048"/>
                <a:gd name="connsiteY2" fmla="*/ 4205 h 0"/>
                <a:gd name="connsiteX3" fmla="*/ 49056 w 42048"/>
                <a:gd name="connsiteY3" fmla="*/ 1402 h 0"/>
                <a:gd name="connsiteX4" fmla="*/ 0 w 42048"/>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8">
                  <a:moveTo>
                    <a:pt x="4205" y="1402"/>
                  </a:moveTo>
                  <a:lnTo>
                    <a:pt x="15418" y="1402"/>
                  </a:lnTo>
                  <a:lnTo>
                    <a:pt x="21024" y="4205"/>
                  </a:lnTo>
                  <a:lnTo>
                    <a:pt x="49056"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89" name="Freeform: Shape 688">
              <a:extLst>
                <a:ext uri="{FF2B5EF4-FFF2-40B4-BE49-F238E27FC236}">
                  <a16:creationId xmlns:a16="http://schemas.microsoft.com/office/drawing/2014/main" id="{61E7C8E7-9A85-4BFC-AC5A-8A99D0E1DE80}"/>
                </a:ext>
              </a:extLst>
            </p:cNvPr>
            <p:cNvSpPr/>
            <p:nvPr/>
          </p:nvSpPr>
          <p:spPr>
            <a:xfrm>
              <a:off x="7336673" y="3131104"/>
              <a:ext cx="70081" cy="14016"/>
            </a:xfrm>
            <a:custGeom>
              <a:avLst/>
              <a:gdLst>
                <a:gd name="connsiteX0" fmla="*/ 0 w 70080"/>
                <a:gd name="connsiteY0" fmla="*/ 18221 h 14016"/>
                <a:gd name="connsiteX1" fmla="*/ 16820 w 70080"/>
                <a:gd name="connsiteY1" fmla="*/ 23827 h 14016"/>
                <a:gd name="connsiteX2" fmla="*/ 71482 w 70080"/>
                <a:gd name="connsiteY2" fmla="*/ 12614 h 14016"/>
                <a:gd name="connsiteX3" fmla="*/ 65876 w 70080"/>
                <a:gd name="connsiteY3" fmla="*/ 2803 h 14016"/>
                <a:gd name="connsiteX4" fmla="*/ 49056 w 70080"/>
                <a:gd name="connsiteY4" fmla="*/ 0 h 14016"/>
                <a:gd name="connsiteX5" fmla="*/ 42048 w 70080"/>
                <a:gd name="connsiteY5" fmla="*/ 1402 h 14016"/>
                <a:gd name="connsiteX6" fmla="*/ 37844 w 70080"/>
                <a:gd name="connsiteY6" fmla="*/ 9811 h 14016"/>
                <a:gd name="connsiteX7" fmla="*/ 14016 w 70080"/>
                <a:gd name="connsiteY7" fmla="*/ 11213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80" h="14016">
                  <a:moveTo>
                    <a:pt x="0" y="18221"/>
                  </a:moveTo>
                  <a:lnTo>
                    <a:pt x="16820" y="23827"/>
                  </a:lnTo>
                  <a:lnTo>
                    <a:pt x="71482" y="12614"/>
                  </a:lnTo>
                  <a:lnTo>
                    <a:pt x="65876" y="2803"/>
                  </a:lnTo>
                  <a:lnTo>
                    <a:pt x="49056" y="0"/>
                  </a:lnTo>
                  <a:lnTo>
                    <a:pt x="42048" y="1402"/>
                  </a:lnTo>
                  <a:lnTo>
                    <a:pt x="37844" y="9811"/>
                  </a:lnTo>
                  <a:lnTo>
                    <a:pt x="14016" y="1121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92" name="Freeform: Shape 691">
              <a:extLst>
                <a:ext uri="{FF2B5EF4-FFF2-40B4-BE49-F238E27FC236}">
                  <a16:creationId xmlns:a16="http://schemas.microsoft.com/office/drawing/2014/main" id="{AD1CC764-E596-4F8B-967B-669641A94B22}"/>
                </a:ext>
              </a:extLst>
            </p:cNvPr>
            <p:cNvSpPr/>
            <p:nvPr/>
          </p:nvSpPr>
          <p:spPr>
            <a:xfrm>
              <a:off x="7223142" y="3101670"/>
              <a:ext cx="28032" cy="14016"/>
            </a:xfrm>
            <a:custGeom>
              <a:avLst/>
              <a:gdLst>
                <a:gd name="connsiteX0" fmla="*/ 0 w 28032"/>
                <a:gd name="connsiteY0" fmla="*/ 4205 h 0"/>
                <a:gd name="connsiteX1" fmla="*/ 2803 w 28032"/>
                <a:gd name="connsiteY1" fmla="*/ 5606 h 0"/>
                <a:gd name="connsiteX2" fmla="*/ 30836 w 28032"/>
                <a:gd name="connsiteY2" fmla="*/ 4205 h 0"/>
                <a:gd name="connsiteX3" fmla="*/ 36442 w 28032"/>
                <a:gd name="connsiteY3" fmla="*/ 0 h 0"/>
                <a:gd name="connsiteX4" fmla="*/ 2803 w 28032"/>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2">
                  <a:moveTo>
                    <a:pt x="0" y="4205"/>
                  </a:moveTo>
                  <a:lnTo>
                    <a:pt x="2803" y="5606"/>
                  </a:lnTo>
                  <a:lnTo>
                    <a:pt x="30836" y="4205"/>
                  </a:lnTo>
                  <a:lnTo>
                    <a:pt x="36442" y="0"/>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93" name="Freeform: Shape 692">
              <a:extLst>
                <a:ext uri="{FF2B5EF4-FFF2-40B4-BE49-F238E27FC236}">
                  <a16:creationId xmlns:a16="http://schemas.microsoft.com/office/drawing/2014/main" id="{2ED97691-812F-4A68-B984-4CB129A3B241}"/>
                </a:ext>
              </a:extLst>
            </p:cNvPr>
            <p:cNvSpPr/>
            <p:nvPr/>
          </p:nvSpPr>
          <p:spPr>
            <a:xfrm>
              <a:off x="7082981" y="3541777"/>
              <a:ext cx="14016" cy="14016"/>
            </a:xfrm>
            <a:custGeom>
              <a:avLst/>
              <a:gdLst>
                <a:gd name="connsiteX0" fmla="*/ 14016 w 14016"/>
                <a:gd name="connsiteY0" fmla="*/ 2803 h 14016"/>
                <a:gd name="connsiteX1" fmla="*/ 14016 w 14016"/>
                <a:gd name="connsiteY1" fmla="*/ 1402 h 14016"/>
                <a:gd name="connsiteX2" fmla="*/ 19622 w 14016"/>
                <a:gd name="connsiteY2" fmla="*/ 4205 h 14016"/>
                <a:gd name="connsiteX3" fmla="*/ 12614 w 14016"/>
                <a:gd name="connsiteY3" fmla="*/ 0 h 14016"/>
                <a:gd name="connsiteX4" fmla="*/ 0 w 14016"/>
                <a:gd name="connsiteY4" fmla="*/ 2803 h 14016"/>
                <a:gd name="connsiteX5" fmla="*/ 19622 w 14016"/>
                <a:gd name="connsiteY5" fmla="*/ 15418 h 14016"/>
                <a:gd name="connsiteX6" fmla="*/ 22426 w 14016"/>
                <a:gd name="connsiteY6" fmla="*/ 15418 h 14016"/>
                <a:gd name="connsiteX7" fmla="*/ 21024 w 14016"/>
                <a:gd name="connsiteY7" fmla="*/ 11213 h 14016"/>
                <a:gd name="connsiteX8" fmla="*/ 23828 w 14016"/>
                <a:gd name="connsiteY8" fmla="*/ 5606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6" h="14016">
                  <a:moveTo>
                    <a:pt x="14016" y="2803"/>
                  </a:moveTo>
                  <a:lnTo>
                    <a:pt x="14016" y="1402"/>
                  </a:lnTo>
                  <a:lnTo>
                    <a:pt x="19622" y="4205"/>
                  </a:lnTo>
                  <a:lnTo>
                    <a:pt x="12614" y="0"/>
                  </a:lnTo>
                  <a:lnTo>
                    <a:pt x="0" y="2803"/>
                  </a:lnTo>
                  <a:lnTo>
                    <a:pt x="19622" y="15418"/>
                  </a:lnTo>
                  <a:lnTo>
                    <a:pt x="22426" y="15418"/>
                  </a:lnTo>
                  <a:lnTo>
                    <a:pt x="21024" y="11213"/>
                  </a:lnTo>
                  <a:lnTo>
                    <a:pt x="23828" y="560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95" name="Freeform: Shape 694">
              <a:extLst>
                <a:ext uri="{FF2B5EF4-FFF2-40B4-BE49-F238E27FC236}">
                  <a16:creationId xmlns:a16="http://schemas.microsoft.com/office/drawing/2014/main" id="{BDD4BF59-DE6B-4FFE-8F19-7C927EDF619F}"/>
                </a:ext>
              </a:extLst>
            </p:cNvPr>
            <p:cNvSpPr/>
            <p:nvPr/>
          </p:nvSpPr>
          <p:spPr>
            <a:xfrm>
              <a:off x="7200716" y="3164743"/>
              <a:ext cx="42048" cy="14016"/>
            </a:xfrm>
            <a:custGeom>
              <a:avLst/>
              <a:gdLst>
                <a:gd name="connsiteX0" fmla="*/ 46253 w 42048"/>
                <a:gd name="connsiteY0" fmla="*/ 2803 h 14016"/>
                <a:gd name="connsiteX1" fmla="*/ 33639 w 42048"/>
                <a:gd name="connsiteY1" fmla="*/ 1402 h 14016"/>
                <a:gd name="connsiteX2" fmla="*/ 0 w 42048"/>
                <a:gd name="connsiteY2" fmla="*/ 0 h 14016"/>
                <a:gd name="connsiteX3" fmla="*/ 5607 w 42048"/>
                <a:gd name="connsiteY3" fmla="*/ 12615 h 14016"/>
                <a:gd name="connsiteX4" fmla="*/ 15418 w 42048"/>
                <a:gd name="connsiteY4" fmla="*/ 16819 h 14016"/>
                <a:gd name="connsiteX5" fmla="*/ 23828 w 42048"/>
                <a:gd name="connsiteY5" fmla="*/ 18221 h 14016"/>
                <a:gd name="connsiteX6" fmla="*/ 25229 w 42048"/>
                <a:gd name="connsiteY6" fmla="*/ 14016 h 14016"/>
                <a:gd name="connsiteX7" fmla="*/ 35040 w 42048"/>
                <a:gd name="connsiteY7" fmla="*/ 14016 h 14016"/>
                <a:gd name="connsiteX8" fmla="*/ 35040 w 42048"/>
                <a:gd name="connsiteY8" fmla="*/ 12615 h 14016"/>
                <a:gd name="connsiteX9" fmla="*/ 30836 w 42048"/>
                <a:gd name="connsiteY9" fmla="*/ 8410 h 14016"/>
                <a:gd name="connsiteX10" fmla="*/ 54663 w 42048"/>
                <a:gd name="connsiteY10" fmla="*/ 7008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48" h="14016">
                  <a:moveTo>
                    <a:pt x="46253" y="2803"/>
                  </a:moveTo>
                  <a:lnTo>
                    <a:pt x="33639" y="1402"/>
                  </a:lnTo>
                  <a:lnTo>
                    <a:pt x="0" y="0"/>
                  </a:lnTo>
                  <a:lnTo>
                    <a:pt x="5607" y="12615"/>
                  </a:lnTo>
                  <a:lnTo>
                    <a:pt x="15418" y="16819"/>
                  </a:lnTo>
                  <a:lnTo>
                    <a:pt x="23828" y="18221"/>
                  </a:lnTo>
                  <a:lnTo>
                    <a:pt x="25229" y="14016"/>
                  </a:lnTo>
                  <a:lnTo>
                    <a:pt x="35040" y="14016"/>
                  </a:lnTo>
                  <a:lnTo>
                    <a:pt x="35040" y="12615"/>
                  </a:lnTo>
                  <a:lnTo>
                    <a:pt x="30836" y="8410"/>
                  </a:lnTo>
                  <a:lnTo>
                    <a:pt x="54663" y="700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96" name="Freeform: Shape 695">
              <a:extLst>
                <a:ext uri="{FF2B5EF4-FFF2-40B4-BE49-F238E27FC236}">
                  <a16:creationId xmlns:a16="http://schemas.microsoft.com/office/drawing/2014/main" id="{485038FA-D878-4741-89D8-F61215D3A214}"/>
                </a:ext>
              </a:extLst>
            </p:cNvPr>
            <p:cNvSpPr/>
            <p:nvPr/>
          </p:nvSpPr>
          <p:spPr>
            <a:xfrm>
              <a:off x="7178291" y="3135309"/>
              <a:ext cx="42048" cy="14016"/>
            </a:xfrm>
            <a:custGeom>
              <a:avLst/>
              <a:gdLst>
                <a:gd name="connsiteX0" fmla="*/ 18221 w 42048"/>
                <a:gd name="connsiteY0" fmla="*/ 4205 h 0"/>
                <a:gd name="connsiteX1" fmla="*/ 37843 w 42048"/>
                <a:gd name="connsiteY1" fmla="*/ 12614 h 0"/>
                <a:gd name="connsiteX2" fmla="*/ 53261 w 42048"/>
                <a:gd name="connsiteY2" fmla="*/ 8410 h 0"/>
                <a:gd name="connsiteX3" fmla="*/ 0 w 42048"/>
                <a:gd name="connsiteY3" fmla="*/ 0 h 0"/>
              </a:gdLst>
              <a:ahLst/>
              <a:cxnLst>
                <a:cxn ang="0">
                  <a:pos x="connsiteX0" y="connsiteY0"/>
                </a:cxn>
                <a:cxn ang="0">
                  <a:pos x="connsiteX1" y="connsiteY1"/>
                </a:cxn>
                <a:cxn ang="0">
                  <a:pos x="connsiteX2" y="connsiteY2"/>
                </a:cxn>
                <a:cxn ang="0">
                  <a:pos x="connsiteX3" y="connsiteY3"/>
                </a:cxn>
              </a:cxnLst>
              <a:rect l="l" t="t" r="r" b="b"/>
              <a:pathLst>
                <a:path w="42048">
                  <a:moveTo>
                    <a:pt x="18221" y="4205"/>
                  </a:moveTo>
                  <a:lnTo>
                    <a:pt x="37843" y="12614"/>
                  </a:lnTo>
                  <a:lnTo>
                    <a:pt x="53261" y="841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97" name="Freeform: Shape 696">
              <a:extLst>
                <a:ext uri="{FF2B5EF4-FFF2-40B4-BE49-F238E27FC236}">
                  <a16:creationId xmlns:a16="http://schemas.microsoft.com/office/drawing/2014/main" id="{FF7A3C80-72C2-4313-A1C3-B700447993E2}"/>
                </a:ext>
              </a:extLst>
            </p:cNvPr>
            <p:cNvSpPr/>
            <p:nvPr/>
          </p:nvSpPr>
          <p:spPr>
            <a:xfrm>
              <a:off x="6904976" y="3147923"/>
              <a:ext cx="84097" cy="14016"/>
            </a:xfrm>
            <a:custGeom>
              <a:avLst/>
              <a:gdLst>
                <a:gd name="connsiteX0" fmla="*/ 26631 w 84096"/>
                <a:gd name="connsiteY0" fmla="*/ 12615 h 14016"/>
                <a:gd name="connsiteX1" fmla="*/ 28032 w 84096"/>
                <a:gd name="connsiteY1" fmla="*/ 19623 h 14016"/>
                <a:gd name="connsiteX2" fmla="*/ 37843 w 84096"/>
                <a:gd name="connsiteY2" fmla="*/ 18221 h 14016"/>
                <a:gd name="connsiteX3" fmla="*/ 42048 w 84096"/>
                <a:gd name="connsiteY3" fmla="*/ 14016 h 14016"/>
                <a:gd name="connsiteX4" fmla="*/ 49056 w 84096"/>
                <a:gd name="connsiteY4" fmla="*/ 14016 h 14016"/>
                <a:gd name="connsiteX5" fmla="*/ 54663 w 84096"/>
                <a:gd name="connsiteY5" fmla="*/ 9811 h 14016"/>
                <a:gd name="connsiteX6" fmla="*/ 60269 w 84096"/>
                <a:gd name="connsiteY6" fmla="*/ 12615 h 14016"/>
                <a:gd name="connsiteX7" fmla="*/ 67277 w 84096"/>
                <a:gd name="connsiteY7" fmla="*/ 4205 h 14016"/>
                <a:gd name="connsiteX8" fmla="*/ 75687 w 84096"/>
                <a:gd name="connsiteY8" fmla="*/ 8410 h 14016"/>
                <a:gd name="connsiteX9" fmla="*/ 92506 w 84096"/>
                <a:gd name="connsiteY9" fmla="*/ 11213 h 14016"/>
                <a:gd name="connsiteX10" fmla="*/ 88301 w 84096"/>
                <a:gd name="connsiteY10" fmla="*/ 2803 h 14016"/>
                <a:gd name="connsiteX11" fmla="*/ 61671 w 84096"/>
                <a:gd name="connsiteY11" fmla="*/ 0 h 14016"/>
                <a:gd name="connsiteX12" fmla="*/ 0 w 84096"/>
                <a:gd name="connsiteY12" fmla="*/ 9811 h 14016"/>
                <a:gd name="connsiteX13" fmla="*/ 12614 w 84096"/>
                <a:gd name="connsiteY13" fmla="*/ 15418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96" h="14016">
                  <a:moveTo>
                    <a:pt x="26631" y="12615"/>
                  </a:moveTo>
                  <a:lnTo>
                    <a:pt x="28032" y="19623"/>
                  </a:lnTo>
                  <a:lnTo>
                    <a:pt x="37843" y="18221"/>
                  </a:lnTo>
                  <a:lnTo>
                    <a:pt x="42048" y="14016"/>
                  </a:lnTo>
                  <a:lnTo>
                    <a:pt x="49056" y="14016"/>
                  </a:lnTo>
                  <a:lnTo>
                    <a:pt x="54663" y="9811"/>
                  </a:lnTo>
                  <a:lnTo>
                    <a:pt x="60269" y="12615"/>
                  </a:lnTo>
                  <a:lnTo>
                    <a:pt x="67277" y="4205"/>
                  </a:lnTo>
                  <a:lnTo>
                    <a:pt x="75687" y="8410"/>
                  </a:lnTo>
                  <a:lnTo>
                    <a:pt x="92506" y="11213"/>
                  </a:lnTo>
                  <a:lnTo>
                    <a:pt x="88301" y="2803"/>
                  </a:lnTo>
                  <a:lnTo>
                    <a:pt x="61671" y="0"/>
                  </a:lnTo>
                  <a:lnTo>
                    <a:pt x="0" y="9811"/>
                  </a:lnTo>
                  <a:lnTo>
                    <a:pt x="12614" y="1541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98" name="Freeform: Shape 697">
              <a:extLst>
                <a:ext uri="{FF2B5EF4-FFF2-40B4-BE49-F238E27FC236}">
                  <a16:creationId xmlns:a16="http://schemas.microsoft.com/office/drawing/2014/main" id="{E0E95C6E-32DE-4B93-ABC5-190D6A44ECC6}"/>
                </a:ext>
              </a:extLst>
            </p:cNvPr>
            <p:cNvSpPr/>
            <p:nvPr/>
          </p:nvSpPr>
          <p:spPr>
            <a:xfrm>
              <a:off x="7256781" y="3146522"/>
              <a:ext cx="70081" cy="14016"/>
            </a:xfrm>
            <a:custGeom>
              <a:avLst/>
              <a:gdLst>
                <a:gd name="connsiteX0" fmla="*/ 0 w 70080"/>
                <a:gd name="connsiteY0" fmla="*/ 15418 h 14016"/>
                <a:gd name="connsiteX1" fmla="*/ 8410 w 70080"/>
                <a:gd name="connsiteY1" fmla="*/ 21024 h 14016"/>
                <a:gd name="connsiteX2" fmla="*/ 23828 w 70080"/>
                <a:gd name="connsiteY2" fmla="*/ 18221 h 14016"/>
                <a:gd name="connsiteX3" fmla="*/ 43450 w 70080"/>
                <a:gd name="connsiteY3" fmla="*/ 22426 h 14016"/>
                <a:gd name="connsiteX4" fmla="*/ 58868 w 70080"/>
                <a:gd name="connsiteY4" fmla="*/ 14016 h 14016"/>
                <a:gd name="connsiteX5" fmla="*/ 68679 w 70080"/>
                <a:gd name="connsiteY5" fmla="*/ 11213 h 14016"/>
                <a:gd name="connsiteX6" fmla="*/ 72884 w 70080"/>
                <a:gd name="connsiteY6" fmla="*/ 5606 h 14016"/>
                <a:gd name="connsiteX7" fmla="*/ 68679 w 70080"/>
                <a:gd name="connsiteY7" fmla="*/ 0 h 14016"/>
                <a:gd name="connsiteX8" fmla="*/ 64474 w 70080"/>
                <a:gd name="connsiteY8" fmla="*/ 0 h 14016"/>
                <a:gd name="connsiteX9" fmla="*/ 26631 w 70080"/>
                <a:gd name="connsiteY9" fmla="*/ 2803 h 14016"/>
                <a:gd name="connsiteX10" fmla="*/ 16820 w 70080"/>
                <a:gd name="connsiteY10" fmla="*/ 2803 h 14016"/>
                <a:gd name="connsiteX11" fmla="*/ 21024 w 70080"/>
                <a:gd name="connsiteY11" fmla="*/ 1402 h 14016"/>
                <a:gd name="connsiteX12" fmla="*/ 15418 w 70080"/>
                <a:gd name="connsiteY12" fmla="*/ 1402 h 14016"/>
                <a:gd name="connsiteX13" fmla="*/ 1402 w 70080"/>
                <a:gd name="connsiteY13" fmla="*/ 7008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080" h="14016">
                  <a:moveTo>
                    <a:pt x="0" y="15418"/>
                  </a:moveTo>
                  <a:lnTo>
                    <a:pt x="8410" y="21024"/>
                  </a:lnTo>
                  <a:lnTo>
                    <a:pt x="23828" y="18221"/>
                  </a:lnTo>
                  <a:lnTo>
                    <a:pt x="43450" y="22426"/>
                  </a:lnTo>
                  <a:lnTo>
                    <a:pt x="58868" y="14016"/>
                  </a:lnTo>
                  <a:lnTo>
                    <a:pt x="68679" y="11213"/>
                  </a:lnTo>
                  <a:lnTo>
                    <a:pt x="72884" y="5606"/>
                  </a:lnTo>
                  <a:lnTo>
                    <a:pt x="68679" y="0"/>
                  </a:lnTo>
                  <a:lnTo>
                    <a:pt x="64474" y="0"/>
                  </a:lnTo>
                  <a:lnTo>
                    <a:pt x="26631" y="2803"/>
                  </a:lnTo>
                  <a:lnTo>
                    <a:pt x="16820" y="2803"/>
                  </a:lnTo>
                  <a:lnTo>
                    <a:pt x="21024" y="1402"/>
                  </a:lnTo>
                  <a:lnTo>
                    <a:pt x="15418" y="1402"/>
                  </a:lnTo>
                  <a:lnTo>
                    <a:pt x="1402" y="700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01" name="Freeform: Shape 700">
              <a:extLst>
                <a:ext uri="{FF2B5EF4-FFF2-40B4-BE49-F238E27FC236}">
                  <a16:creationId xmlns:a16="http://schemas.microsoft.com/office/drawing/2014/main" id="{A1E272BB-AE04-459A-BA9F-F820ABE9B142}"/>
                </a:ext>
              </a:extLst>
            </p:cNvPr>
            <p:cNvSpPr/>
            <p:nvPr/>
          </p:nvSpPr>
          <p:spPr>
            <a:xfrm>
              <a:off x="7517481" y="3461885"/>
              <a:ext cx="42048" cy="14016"/>
            </a:xfrm>
            <a:custGeom>
              <a:avLst/>
              <a:gdLst>
                <a:gd name="connsiteX0" fmla="*/ 5606 w 42048"/>
                <a:gd name="connsiteY0" fmla="*/ 15418 h 14016"/>
                <a:gd name="connsiteX1" fmla="*/ 12614 w 42048"/>
                <a:gd name="connsiteY1" fmla="*/ 18221 h 14016"/>
                <a:gd name="connsiteX2" fmla="*/ 43450 w 42048"/>
                <a:gd name="connsiteY2" fmla="*/ 11213 h 14016"/>
                <a:gd name="connsiteX3" fmla="*/ 37844 w 42048"/>
                <a:gd name="connsiteY3" fmla="*/ 7008 h 14016"/>
                <a:gd name="connsiteX4" fmla="*/ 33639 w 42048"/>
                <a:gd name="connsiteY4" fmla="*/ 8410 h 14016"/>
                <a:gd name="connsiteX5" fmla="*/ 29434 w 42048"/>
                <a:gd name="connsiteY5" fmla="*/ 2803 h 14016"/>
                <a:gd name="connsiteX6" fmla="*/ 33639 w 42048"/>
                <a:gd name="connsiteY6" fmla="*/ 1402 h 14016"/>
                <a:gd name="connsiteX7" fmla="*/ 26631 w 42048"/>
                <a:gd name="connsiteY7" fmla="*/ 0 h 14016"/>
                <a:gd name="connsiteX8" fmla="*/ 2803 w 42048"/>
                <a:gd name="connsiteY8" fmla="*/ 2803 h 14016"/>
                <a:gd name="connsiteX9" fmla="*/ 2803 w 42048"/>
                <a:gd name="connsiteY9" fmla="*/ 12615 h 14016"/>
                <a:gd name="connsiteX10" fmla="*/ 0 w 42048"/>
                <a:gd name="connsiteY10" fmla="*/ 18221 h 14016"/>
                <a:gd name="connsiteX11" fmla="*/ 4205 w 42048"/>
                <a:gd name="connsiteY11" fmla="*/ 18221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048" h="14016">
                  <a:moveTo>
                    <a:pt x="5606" y="15418"/>
                  </a:moveTo>
                  <a:lnTo>
                    <a:pt x="12614" y="18221"/>
                  </a:lnTo>
                  <a:lnTo>
                    <a:pt x="43450" y="11213"/>
                  </a:lnTo>
                  <a:lnTo>
                    <a:pt x="37844" y="7008"/>
                  </a:lnTo>
                  <a:lnTo>
                    <a:pt x="33639" y="8410"/>
                  </a:lnTo>
                  <a:lnTo>
                    <a:pt x="29434" y="2803"/>
                  </a:lnTo>
                  <a:lnTo>
                    <a:pt x="33639" y="1402"/>
                  </a:lnTo>
                  <a:lnTo>
                    <a:pt x="26631" y="0"/>
                  </a:lnTo>
                  <a:lnTo>
                    <a:pt x="2803" y="2803"/>
                  </a:lnTo>
                  <a:lnTo>
                    <a:pt x="2803" y="12615"/>
                  </a:lnTo>
                  <a:lnTo>
                    <a:pt x="0" y="18221"/>
                  </a:lnTo>
                  <a:lnTo>
                    <a:pt x="4205" y="18221"/>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03" name="Freeform: Shape 702">
              <a:extLst>
                <a:ext uri="{FF2B5EF4-FFF2-40B4-BE49-F238E27FC236}">
                  <a16:creationId xmlns:a16="http://schemas.microsoft.com/office/drawing/2014/main" id="{156D94D2-4B5E-4F8D-BF15-D8492BC6827A}"/>
                </a:ext>
              </a:extLst>
            </p:cNvPr>
            <p:cNvSpPr/>
            <p:nvPr/>
          </p:nvSpPr>
          <p:spPr>
            <a:xfrm>
              <a:off x="7085784" y="3168948"/>
              <a:ext cx="28032" cy="14016"/>
            </a:xfrm>
            <a:custGeom>
              <a:avLst/>
              <a:gdLst>
                <a:gd name="connsiteX0" fmla="*/ 0 w 28032"/>
                <a:gd name="connsiteY0" fmla="*/ 8410 h 0"/>
                <a:gd name="connsiteX1" fmla="*/ 8410 w 28032"/>
                <a:gd name="connsiteY1" fmla="*/ 9811 h 0"/>
                <a:gd name="connsiteX2" fmla="*/ 26631 w 28032"/>
                <a:gd name="connsiteY2" fmla="*/ 11213 h 0"/>
                <a:gd name="connsiteX3" fmla="*/ 30835 w 28032"/>
                <a:gd name="connsiteY3" fmla="*/ 7008 h 0"/>
                <a:gd name="connsiteX4" fmla="*/ 36442 w 28032"/>
                <a:gd name="connsiteY4" fmla="*/ 7008 h 0"/>
                <a:gd name="connsiteX5" fmla="*/ 23827 w 28032"/>
                <a:gd name="connsiteY5" fmla="*/ 0 h 0"/>
                <a:gd name="connsiteX6" fmla="*/ 19622 w 28032"/>
                <a:gd name="connsiteY6"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32">
                  <a:moveTo>
                    <a:pt x="0" y="8410"/>
                  </a:moveTo>
                  <a:lnTo>
                    <a:pt x="8410" y="9811"/>
                  </a:lnTo>
                  <a:lnTo>
                    <a:pt x="26631" y="11213"/>
                  </a:lnTo>
                  <a:lnTo>
                    <a:pt x="30835" y="7008"/>
                  </a:lnTo>
                  <a:lnTo>
                    <a:pt x="36442" y="7008"/>
                  </a:lnTo>
                  <a:lnTo>
                    <a:pt x="23827" y="0"/>
                  </a:lnTo>
                  <a:lnTo>
                    <a:pt x="1962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29" name="TextBox 3">
              <a:extLst>
                <a:ext uri="{FF2B5EF4-FFF2-40B4-BE49-F238E27FC236}">
                  <a16:creationId xmlns:a16="http://schemas.microsoft.com/office/drawing/2014/main" id="{487AFEF0-E1CD-48C8-9452-DF56BB8FF923}"/>
                </a:ext>
              </a:extLst>
            </p:cNvPr>
            <p:cNvSpPr txBox="1">
              <a:spLocks/>
            </p:cNvSpPr>
            <p:nvPr/>
          </p:nvSpPr>
          <p:spPr>
            <a:xfrm>
              <a:off x="5505764" y="2017713"/>
              <a:ext cx="1914210" cy="1914434"/>
            </a:xfrm>
            <a:prstGeom prst="rect">
              <a:avLst/>
            </a:prstGeom>
            <a:solidFill>
              <a:schemeClr val="accent4"/>
            </a:solidFill>
          </p:spPr>
          <p:txBody>
            <a:bodyPr vert="horz" lIns="0" tIns="0" rIns="0" bIns="0" rtlCol="0" anchor="t">
              <a:noAutofit/>
            </a:bodyPr>
            <a:lstStyle>
              <a:lvl1pPr marL="179388" indent="-17938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600"/>
                </a:spcBef>
                <a:spcAft>
                  <a:spcPts val="0"/>
                </a:spcAft>
                <a:buClrTx/>
                <a:buSzTx/>
                <a:buFont typeface="Arial" pitchFamily="34" charset="0"/>
                <a:buNone/>
                <a:tabLst/>
                <a:defRPr/>
              </a:pPr>
              <a:endParaRPr kumimoji="0" lang="en-US" sz="2400" b="0" i="0" u="none" strike="noStrike" kern="1200" cap="none" spc="0" normalizeH="0" baseline="0" noProof="0">
                <a:ln>
                  <a:noFill/>
                </a:ln>
                <a:solidFill>
                  <a:srgbClr val="0493BE"/>
                </a:solidFill>
                <a:effectLst/>
                <a:uLnTx/>
                <a:uFillTx/>
                <a:latin typeface="GT America Ext Rg"/>
                <a:ea typeface="+mn-ea"/>
                <a:cs typeface="+mn-cs"/>
              </a:endParaRPr>
            </a:p>
          </p:txBody>
        </p:sp>
        <p:sp>
          <p:nvSpPr>
            <p:cNvPr id="830" name="TextBox 3">
              <a:extLst>
                <a:ext uri="{FF2B5EF4-FFF2-40B4-BE49-F238E27FC236}">
                  <a16:creationId xmlns:a16="http://schemas.microsoft.com/office/drawing/2014/main" id="{5CD0A8BD-FA00-443E-B944-B8EB3FE1CCAD}"/>
                </a:ext>
              </a:extLst>
            </p:cNvPr>
            <p:cNvSpPr txBox="1">
              <a:spLocks/>
            </p:cNvSpPr>
            <p:nvPr/>
          </p:nvSpPr>
          <p:spPr>
            <a:xfrm>
              <a:off x="5692177" y="2596214"/>
              <a:ext cx="1489672" cy="443198"/>
            </a:xfrm>
            <a:prstGeom prst="rect">
              <a:avLst/>
            </a:prstGeom>
            <a:noFill/>
          </p:spPr>
          <p:txBody>
            <a:bodyPr vert="horz" wrap="square" lIns="0" tIns="0" rIns="0" bIns="0" rtlCol="0" anchor="t">
              <a:spAutoFit/>
            </a:bodyPr>
            <a:lstStyle>
              <a:lvl1pPr marL="179388" indent="-17938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itchFamily="34" charset="0"/>
                <a:buNone/>
                <a:tabLst/>
                <a:defRPr/>
              </a:pPr>
              <a:r>
                <a:rPr kumimoji="0" lang="en-US" sz="3200" b="0" i="0" u="none" strike="noStrike" kern="1200" cap="none" spc="0" normalizeH="0" baseline="0" noProof="0">
                  <a:ln>
                    <a:noFill/>
                  </a:ln>
                  <a:solidFill>
                    <a:schemeClr val="accent1"/>
                  </a:solidFill>
                  <a:effectLst/>
                  <a:uLnTx/>
                  <a:uFillTx/>
                  <a:latin typeface="GT America Ext Rg"/>
                  <a:ea typeface="+mn-ea"/>
                  <a:cs typeface="+mn-cs"/>
                </a:rPr>
                <a:t>151</a:t>
              </a:r>
              <a:r>
                <a:rPr kumimoji="0" lang="en-US" sz="2400" b="0" i="0" u="none" strike="noStrike" kern="1200" cap="none" spc="0" normalizeH="0" baseline="0" noProof="0">
                  <a:ln>
                    <a:noFill/>
                  </a:ln>
                  <a:solidFill>
                    <a:schemeClr val="accent1"/>
                  </a:solidFill>
                  <a:effectLst/>
                  <a:uLnTx/>
                  <a:uFillTx/>
                  <a:latin typeface="GT America Ext Rg"/>
                  <a:ea typeface="+mn-ea"/>
                  <a:cs typeface="+mn-cs"/>
                </a:rPr>
                <a:t> </a:t>
              </a:r>
              <a:r>
                <a:rPr kumimoji="0" lang="en-US" sz="1400" b="0" i="0" u="none" strike="noStrike" kern="1200" cap="none" spc="0" normalizeH="0" baseline="0" noProof="0">
                  <a:ln>
                    <a:noFill/>
                  </a:ln>
                  <a:solidFill>
                    <a:schemeClr val="accent1"/>
                  </a:solidFill>
                  <a:effectLst/>
                  <a:uLnTx/>
                  <a:uFillTx/>
                  <a:latin typeface="GT America Ext Rg"/>
                  <a:ea typeface="+mn-ea"/>
                  <a:cs typeface="+mn-cs"/>
                </a:rPr>
                <a:t>clients</a:t>
              </a:r>
            </a:p>
          </p:txBody>
        </p:sp>
        <p:sp>
          <p:nvSpPr>
            <p:cNvPr id="831" name="TextBox 3">
              <a:extLst>
                <a:ext uri="{FF2B5EF4-FFF2-40B4-BE49-F238E27FC236}">
                  <a16:creationId xmlns:a16="http://schemas.microsoft.com/office/drawing/2014/main" id="{71EE2466-3F68-4FB7-AF94-7F6FB43866C5}"/>
                </a:ext>
              </a:extLst>
            </p:cNvPr>
            <p:cNvSpPr txBox="1">
              <a:spLocks/>
            </p:cNvSpPr>
            <p:nvPr/>
          </p:nvSpPr>
          <p:spPr>
            <a:xfrm>
              <a:off x="5692177" y="2197110"/>
              <a:ext cx="1489672" cy="193899"/>
            </a:xfrm>
            <a:prstGeom prst="rect">
              <a:avLst/>
            </a:prstGeom>
            <a:noFill/>
          </p:spPr>
          <p:txBody>
            <a:bodyPr vert="horz" wrap="square" lIns="0" tIns="0" rIns="0" bIns="0" rtlCol="0" anchor="b">
              <a:spAutoFit/>
            </a:bodyPr>
            <a:lstStyle>
              <a:lvl1pPr marL="179388" indent="-17938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itchFamily="34" charset="0"/>
                <a:buNone/>
                <a:tabLst/>
                <a:defRPr/>
              </a:pPr>
              <a:r>
                <a:rPr kumimoji="0" lang="en-US" sz="1400" b="0" i="0" u="none" strike="noStrike" kern="1200" cap="none" spc="0" normalizeH="0" baseline="0" noProof="0">
                  <a:ln>
                    <a:noFill/>
                  </a:ln>
                  <a:solidFill>
                    <a:schemeClr val="accent1"/>
                  </a:solidFill>
                  <a:effectLst/>
                  <a:uLnTx/>
                  <a:uFillTx/>
                  <a:latin typeface="GT America Ext Rg"/>
                  <a:ea typeface="+mn-ea"/>
                  <a:cs typeface="+mn-cs"/>
                </a:rPr>
                <a:t>EMEA</a:t>
              </a:r>
            </a:p>
          </p:txBody>
        </p:sp>
        <p:sp>
          <p:nvSpPr>
            <p:cNvPr id="832" name="TextBox 3">
              <a:extLst>
                <a:ext uri="{FF2B5EF4-FFF2-40B4-BE49-F238E27FC236}">
                  <a16:creationId xmlns:a16="http://schemas.microsoft.com/office/drawing/2014/main" id="{5AB0BD85-5BFF-41C4-8263-FBCF476BA825}"/>
                </a:ext>
              </a:extLst>
            </p:cNvPr>
            <p:cNvSpPr txBox="1">
              <a:spLocks/>
            </p:cNvSpPr>
            <p:nvPr/>
          </p:nvSpPr>
          <p:spPr>
            <a:xfrm>
              <a:off x="5692177" y="3106117"/>
              <a:ext cx="1489672" cy="276999"/>
            </a:xfrm>
            <a:prstGeom prst="rect">
              <a:avLst/>
            </a:prstGeom>
            <a:noFill/>
          </p:spPr>
          <p:txBody>
            <a:bodyPr vert="horz" wrap="square" lIns="0" tIns="0" rIns="0" bIns="0" rtlCol="0" anchor="t">
              <a:spAutoFit/>
            </a:bodyPr>
            <a:lstStyle>
              <a:lvl1pPr marL="179388" indent="-17938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itchFamily="34" charset="0"/>
                <a:buNone/>
                <a:tabLst/>
                <a:defRPr/>
              </a:pPr>
              <a:r>
                <a:rPr kumimoji="0" lang="en-US" sz="1000" b="0" i="0" u="none" strike="noStrike" kern="1200" cap="none" spc="0" normalizeH="0" baseline="0" noProof="0">
                  <a:ln>
                    <a:noFill/>
                  </a:ln>
                  <a:solidFill>
                    <a:schemeClr val="accent1"/>
                  </a:solidFill>
                  <a:effectLst/>
                  <a:uLnTx/>
                  <a:uFillTx/>
                  <a:latin typeface="GT America Ext Rg"/>
                  <a:ea typeface="+mn-ea"/>
                  <a:cs typeface="+mn-cs"/>
                </a:rPr>
                <a:t>26% market share</a:t>
              </a:r>
              <a:br>
                <a:rPr kumimoji="0" lang="en-US" sz="1000" b="0" i="0" u="none" strike="noStrike" kern="1200" cap="none" spc="0" normalizeH="0" baseline="0" noProof="0">
                  <a:ln>
                    <a:noFill/>
                  </a:ln>
                  <a:solidFill>
                    <a:schemeClr val="accent1"/>
                  </a:solidFill>
                  <a:effectLst/>
                  <a:uLnTx/>
                  <a:uFillTx/>
                  <a:latin typeface="GT America Ext Rg"/>
                  <a:ea typeface="+mn-ea"/>
                  <a:cs typeface="+mn-cs"/>
                </a:rPr>
              </a:br>
              <a:r>
                <a:rPr kumimoji="0" lang="en-US" sz="1000" b="0" i="0" u="none" strike="noStrike" kern="1200" cap="none" spc="0" normalizeH="0" baseline="0" noProof="0">
                  <a:ln>
                    <a:noFill/>
                  </a:ln>
                  <a:solidFill>
                    <a:schemeClr val="accent1"/>
                  </a:solidFill>
                  <a:effectLst/>
                  <a:uLnTx/>
                  <a:uFillTx/>
                  <a:latin typeface="GT America Ext Rg"/>
                  <a:ea typeface="+mn-ea"/>
                  <a:cs typeface="+mn-cs"/>
                </a:rPr>
                <a:t>570 potential clients</a:t>
              </a:r>
            </a:p>
          </p:txBody>
        </p:sp>
        <p:sp>
          <p:nvSpPr>
            <p:cNvPr id="833" name="TextBox 3">
              <a:extLst>
                <a:ext uri="{FF2B5EF4-FFF2-40B4-BE49-F238E27FC236}">
                  <a16:creationId xmlns:a16="http://schemas.microsoft.com/office/drawing/2014/main" id="{D8512109-6AFD-43E3-BAB5-D34CB4928064}"/>
                </a:ext>
              </a:extLst>
            </p:cNvPr>
            <p:cNvSpPr txBox="1">
              <a:spLocks/>
            </p:cNvSpPr>
            <p:nvPr/>
          </p:nvSpPr>
          <p:spPr>
            <a:xfrm>
              <a:off x="9512173" y="4311191"/>
              <a:ext cx="1914210" cy="1914434"/>
            </a:xfrm>
            <a:prstGeom prst="rect">
              <a:avLst/>
            </a:prstGeom>
            <a:solidFill>
              <a:schemeClr val="accent4"/>
            </a:solidFill>
          </p:spPr>
          <p:txBody>
            <a:bodyPr vert="horz" lIns="0" tIns="0" rIns="0" bIns="0" rtlCol="0" anchor="t">
              <a:noAutofit/>
            </a:bodyPr>
            <a:lstStyle>
              <a:lvl1pPr marL="179388" indent="-17938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600"/>
                </a:spcBef>
                <a:spcAft>
                  <a:spcPts val="0"/>
                </a:spcAft>
                <a:buClrTx/>
                <a:buSzTx/>
                <a:buFont typeface="Arial" pitchFamily="34" charset="0"/>
                <a:buNone/>
                <a:tabLst/>
                <a:defRPr/>
              </a:pPr>
              <a:endParaRPr kumimoji="0" lang="en-US" sz="2400" b="0" i="0" u="none" strike="noStrike" kern="1200" cap="none" spc="0" normalizeH="0" baseline="0" noProof="0">
                <a:ln>
                  <a:noFill/>
                </a:ln>
                <a:solidFill>
                  <a:srgbClr val="0493BE"/>
                </a:solidFill>
                <a:effectLst/>
                <a:uLnTx/>
                <a:uFillTx/>
                <a:latin typeface="GT America Ext Rg"/>
                <a:ea typeface="+mn-ea"/>
                <a:cs typeface="+mn-cs"/>
              </a:endParaRPr>
            </a:p>
          </p:txBody>
        </p:sp>
        <p:sp>
          <p:nvSpPr>
            <p:cNvPr id="834" name="TextBox 3">
              <a:extLst>
                <a:ext uri="{FF2B5EF4-FFF2-40B4-BE49-F238E27FC236}">
                  <a16:creationId xmlns:a16="http://schemas.microsoft.com/office/drawing/2014/main" id="{612DBBC8-A658-41B9-86B4-BF8A9AC6F06A}"/>
                </a:ext>
              </a:extLst>
            </p:cNvPr>
            <p:cNvSpPr txBox="1">
              <a:spLocks/>
            </p:cNvSpPr>
            <p:nvPr/>
          </p:nvSpPr>
          <p:spPr>
            <a:xfrm>
              <a:off x="9698586" y="5213009"/>
              <a:ext cx="1489672" cy="443198"/>
            </a:xfrm>
            <a:prstGeom prst="rect">
              <a:avLst/>
            </a:prstGeom>
            <a:noFill/>
          </p:spPr>
          <p:txBody>
            <a:bodyPr vert="horz" wrap="square" lIns="0" tIns="0" rIns="0" bIns="0" rtlCol="0" anchor="t">
              <a:spAutoFit/>
            </a:bodyPr>
            <a:lstStyle>
              <a:lvl1pPr marL="179388" indent="-17938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itchFamily="34" charset="0"/>
                <a:buNone/>
                <a:tabLst/>
                <a:defRPr/>
              </a:pPr>
              <a:r>
                <a:rPr kumimoji="0" lang="en-US" sz="3200" b="0" i="0" u="none" strike="noStrike" kern="1200" cap="none" spc="0" normalizeH="0" baseline="0" noProof="0">
                  <a:ln>
                    <a:noFill/>
                  </a:ln>
                  <a:solidFill>
                    <a:schemeClr val="accent1"/>
                  </a:solidFill>
                  <a:effectLst/>
                  <a:uLnTx/>
                  <a:uFillTx/>
                  <a:latin typeface="GT America Ext Rg"/>
                  <a:ea typeface="+mn-ea"/>
                  <a:cs typeface="+mn-cs"/>
                </a:rPr>
                <a:t>19</a:t>
              </a:r>
              <a:r>
                <a:rPr kumimoji="0" lang="en-US" sz="2400" b="0" i="0" u="none" strike="noStrike" kern="1200" cap="none" spc="0" normalizeH="0" baseline="0" noProof="0">
                  <a:ln>
                    <a:noFill/>
                  </a:ln>
                  <a:solidFill>
                    <a:schemeClr val="accent1"/>
                  </a:solidFill>
                  <a:effectLst/>
                  <a:uLnTx/>
                  <a:uFillTx/>
                  <a:latin typeface="GT America Ext Rg"/>
                  <a:ea typeface="+mn-ea"/>
                  <a:cs typeface="+mn-cs"/>
                </a:rPr>
                <a:t> </a:t>
              </a:r>
              <a:r>
                <a:rPr kumimoji="0" lang="en-US" sz="1400" b="0" i="0" u="none" strike="noStrike" kern="1200" cap="none" spc="0" normalizeH="0" baseline="0" noProof="0">
                  <a:ln>
                    <a:noFill/>
                  </a:ln>
                  <a:solidFill>
                    <a:schemeClr val="accent1"/>
                  </a:solidFill>
                  <a:effectLst/>
                  <a:uLnTx/>
                  <a:uFillTx/>
                  <a:latin typeface="GT America Ext Rg"/>
                  <a:ea typeface="+mn-ea"/>
                  <a:cs typeface="+mn-cs"/>
                </a:rPr>
                <a:t>clients</a:t>
              </a:r>
            </a:p>
          </p:txBody>
        </p:sp>
        <p:sp>
          <p:nvSpPr>
            <p:cNvPr id="835" name="TextBox 3">
              <a:extLst>
                <a:ext uri="{FF2B5EF4-FFF2-40B4-BE49-F238E27FC236}">
                  <a16:creationId xmlns:a16="http://schemas.microsoft.com/office/drawing/2014/main" id="{F858E42E-8F4A-4A30-8DA5-2E694A24F5FC}"/>
                </a:ext>
              </a:extLst>
            </p:cNvPr>
            <p:cNvSpPr txBox="1">
              <a:spLocks/>
            </p:cNvSpPr>
            <p:nvPr/>
          </p:nvSpPr>
          <p:spPr>
            <a:xfrm>
              <a:off x="9698586" y="4813905"/>
              <a:ext cx="1489672" cy="193899"/>
            </a:xfrm>
            <a:prstGeom prst="rect">
              <a:avLst/>
            </a:prstGeom>
            <a:noFill/>
          </p:spPr>
          <p:txBody>
            <a:bodyPr vert="horz" wrap="square" lIns="0" tIns="0" rIns="0" bIns="0" rtlCol="0" anchor="b">
              <a:spAutoFit/>
            </a:bodyPr>
            <a:lstStyle>
              <a:lvl1pPr marL="179388" indent="-17938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itchFamily="34" charset="0"/>
                <a:buNone/>
                <a:tabLst/>
                <a:defRPr/>
              </a:pPr>
              <a:r>
                <a:rPr kumimoji="0" lang="en-US" sz="1400" b="0" i="0" u="none" strike="noStrike" kern="1200" cap="none" spc="0" normalizeH="0" baseline="0" noProof="0">
                  <a:ln>
                    <a:noFill/>
                  </a:ln>
                  <a:solidFill>
                    <a:schemeClr val="accent1"/>
                  </a:solidFill>
                  <a:effectLst/>
                  <a:uLnTx/>
                  <a:uFillTx/>
                  <a:latin typeface="GT America Ext Rg"/>
                  <a:ea typeface="+mn-ea"/>
                  <a:cs typeface="+mn-cs"/>
                </a:rPr>
                <a:t>APAC</a:t>
              </a:r>
            </a:p>
          </p:txBody>
        </p:sp>
        <p:sp>
          <p:nvSpPr>
            <p:cNvPr id="836" name="TextBox 3">
              <a:extLst>
                <a:ext uri="{FF2B5EF4-FFF2-40B4-BE49-F238E27FC236}">
                  <a16:creationId xmlns:a16="http://schemas.microsoft.com/office/drawing/2014/main" id="{69AB2940-316B-4F48-B327-DED490AA92A0}"/>
                </a:ext>
              </a:extLst>
            </p:cNvPr>
            <p:cNvSpPr txBox="1">
              <a:spLocks/>
            </p:cNvSpPr>
            <p:nvPr/>
          </p:nvSpPr>
          <p:spPr>
            <a:xfrm>
              <a:off x="9698586" y="5722912"/>
              <a:ext cx="1489672" cy="276999"/>
            </a:xfrm>
            <a:prstGeom prst="rect">
              <a:avLst/>
            </a:prstGeom>
            <a:noFill/>
          </p:spPr>
          <p:txBody>
            <a:bodyPr vert="horz" wrap="square" lIns="0" tIns="0" rIns="0" bIns="0" rtlCol="0" anchor="t">
              <a:spAutoFit/>
            </a:bodyPr>
            <a:lstStyle>
              <a:lvl1pPr marL="179388" indent="-17938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itchFamily="34" charset="0"/>
                <a:buNone/>
                <a:tabLst/>
                <a:defRPr/>
              </a:pPr>
              <a:r>
                <a:rPr kumimoji="0" lang="en-US" sz="1000" b="0" i="0" u="none" strike="noStrike" kern="1200" cap="none" spc="0" normalizeH="0" baseline="0" noProof="0">
                  <a:ln>
                    <a:noFill/>
                  </a:ln>
                  <a:solidFill>
                    <a:schemeClr val="accent1"/>
                  </a:solidFill>
                  <a:effectLst/>
                  <a:uLnTx/>
                  <a:uFillTx/>
                  <a:latin typeface="GT America Ext Rg"/>
                  <a:ea typeface="+mn-ea"/>
                  <a:cs typeface="+mn-cs"/>
                </a:rPr>
                <a:t>11% market share</a:t>
              </a:r>
              <a:br>
                <a:rPr kumimoji="0" lang="en-US" sz="1000" b="0" i="0" u="none" strike="noStrike" kern="1200" cap="none" spc="0" normalizeH="0" baseline="0" noProof="0">
                  <a:ln>
                    <a:noFill/>
                  </a:ln>
                  <a:solidFill>
                    <a:schemeClr val="accent1"/>
                  </a:solidFill>
                  <a:effectLst/>
                  <a:uLnTx/>
                  <a:uFillTx/>
                  <a:latin typeface="GT America Ext Rg"/>
                  <a:ea typeface="+mn-ea"/>
                  <a:cs typeface="+mn-cs"/>
                </a:rPr>
              </a:br>
              <a:r>
                <a:rPr kumimoji="0" lang="en-US" sz="1000" b="0" i="0" u="none" strike="noStrike" kern="1200" cap="none" spc="0" normalizeH="0" baseline="0" noProof="0">
                  <a:ln>
                    <a:noFill/>
                  </a:ln>
                  <a:solidFill>
                    <a:schemeClr val="accent1"/>
                  </a:solidFill>
                  <a:effectLst/>
                  <a:uLnTx/>
                  <a:uFillTx/>
                  <a:latin typeface="GT America Ext Rg"/>
                  <a:ea typeface="+mn-ea"/>
                  <a:cs typeface="+mn-cs"/>
                </a:rPr>
                <a:t>180 potential clients</a:t>
              </a:r>
            </a:p>
          </p:txBody>
        </p:sp>
        <p:sp>
          <p:nvSpPr>
            <p:cNvPr id="826" name="TextBox 3">
              <a:extLst>
                <a:ext uri="{FF2B5EF4-FFF2-40B4-BE49-F238E27FC236}">
                  <a16:creationId xmlns:a16="http://schemas.microsoft.com/office/drawing/2014/main" id="{7B1BDA01-BC2D-4985-AC3E-281F3E4F81B0}"/>
                </a:ext>
              </a:extLst>
            </p:cNvPr>
            <p:cNvSpPr txBox="1">
              <a:spLocks/>
            </p:cNvSpPr>
            <p:nvPr/>
          </p:nvSpPr>
          <p:spPr>
            <a:xfrm>
              <a:off x="1362389" y="4044716"/>
              <a:ext cx="1914210" cy="1914434"/>
            </a:xfrm>
            <a:prstGeom prst="rect">
              <a:avLst/>
            </a:prstGeom>
            <a:solidFill>
              <a:schemeClr val="accent4"/>
            </a:solidFill>
          </p:spPr>
          <p:txBody>
            <a:bodyPr vert="horz" lIns="0" tIns="0" rIns="0" bIns="0" rtlCol="0" anchor="t">
              <a:noAutofit/>
            </a:bodyPr>
            <a:lstStyle>
              <a:lvl1pPr marL="179388" indent="-17938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600"/>
                </a:spcBef>
                <a:spcAft>
                  <a:spcPts val="0"/>
                </a:spcAft>
                <a:buClrTx/>
                <a:buSzTx/>
                <a:buFont typeface="Arial" pitchFamily="34" charset="0"/>
                <a:buNone/>
                <a:tabLst/>
                <a:defRPr/>
              </a:pPr>
              <a:endParaRPr kumimoji="0" lang="en-US" sz="2400" b="0" i="0" u="none" strike="noStrike" kern="1200" cap="none" spc="0" normalizeH="0" baseline="0" noProof="0">
                <a:ln>
                  <a:noFill/>
                </a:ln>
                <a:solidFill>
                  <a:srgbClr val="0493BE"/>
                </a:solidFill>
                <a:effectLst/>
                <a:uLnTx/>
                <a:uFillTx/>
                <a:latin typeface="GT America Ext Rg"/>
                <a:ea typeface="+mn-ea"/>
                <a:cs typeface="+mn-cs"/>
              </a:endParaRPr>
            </a:p>
          </p:txBody>
        </p:sp>
        <p:sp>
          <p:nvSpPr>
            <p:cNvPr id="825" name="TextBox 3">
              <a:extLst>
                <a:ext uri="{FF2B5EF4-FFF2-40B4-BE49-F238E27FC236}">
                  <a16:creationId xmlns:a16="http://schemas.microsoft.com/office/drawing/2014/main" id="{19A559CF-1245-48AD-B27A-466D3C5091DE}"/>
                </a:ext>
              </a:extLst>
            </p:cNvPr>
            <p:cNvSpPr txBox="1">
              <a:spLocks/>
            </p:cNvSpPr>
            <p:nvPr/>
          </p:nvSpPr>
          <p:spPr>
            <a:xfrm>
              <a:off x="1548802" y="4946534"/>
              <a:ext cx="1489672" cy="443198"/>
            </a:xfrm>
            <a:prstGeom prst="rect">
              <a:avLst/>
            </a:prstGeom>
            <a:noFill/>
          </p:spPr>
          <p:txBody>
            <a:bodyPr vert="horz" wrap="square" lIns="0" tIns="0" rIns="0" bIns="0" rtlCol="0" anchor="t">
              <a:spAutoFit/>
            </a:bodyPr>
            <a:lstStyle>
              <a:lvl1pPr marL="179388" indent="-17938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itchFamily="34" charset="0"/>
                <a:buNone/>
                <a:tabLst/>
                <a:defRPr/>
              </a:pPr>
              <a:r>
                <a:rPr kumimoji="0" lang="en-US" sz="3200" b="0" i="0" u="none" strike="noStrike" kern="1200" cap="none" spc="0" normalizeH="0" baseline="0" noProof="0">
                  <a:ln>
                    <a:noFill/>
                  </a:ln>
                  <a:solidFill>
                    <a:schemeClr val="accent1"/>
                  </a:solidFill>
                  <a:effectLst/>
                  <a:uLnTx/>
                  <a:uFillTx/>
                  <a:latin typeface="GT America Ext Rg"/>
                  <a:ea typeface="+mn-ea"/>
                  <a:cs typeface="+mn-cs"/>
                </a:rPr>
                <a:t>37</a:t>
              </a:r>
              <a:r>
                <a:rPr kumimoji="0" lang="en-US" sz="2400" b="0" i="0" u="none" strike="noStrike" kern="1200" cap="none" spc="0" normalizeH="0" baseline="0" noProof="0">
                  <a:ln>
                    <a:noFill/>
                  </a:ln>
                  <a:solidFill>
                    <a:schemeClr val="accent1"/>
                  </a:solidFill>
                  <a:effectLst/>
                  <a:uLnTx/>
                  <a:uFillTx/>
                  <a:latin typeface="GT America Ext Rg"/>
                  <a:ea typeface="+mn-ea"/>
                  <a:cs typeface="+mn-cs"/>
                </a:rPr>
                <a:t> </a:t>
              </a:r>
              <a:r>
                <a:rPr kumimoji="0" lang="en-US" sz="1400" b="0" i="0" u="none" strike="noStrike" kern="1200" cap="none" spc="0" normalizeH="0" baseline="0" noProof="0">
                  <a:ln>
                    <a:noFill/>
                  </a:ln>
                  <a:solidFill>
                    <a:schemeClr val="accent1"/>
                  </a:solidFill>
                  <a:effectLst/>
                  <a:uLnTx/>
                  <a:uFillTx/>
                  <a:latin typeface="GT America Ext Rg"/>
                  <a:ea typeface="+mn-ea"/>
                  <a:cs typeface="+mn-cs"/>
                </a:rPr>
                <a:t>clients</a:t>
              </a:r>
            </a:p>
          </p:txBody>
        </p:sp>
        <p:sp>
          <p:nvSpPr>
            <p:cNvPr id="827" name="TextBox 3">
              <a:extLst>
                <a:ext uri="{FF2B5EF4-FFF2-40B4-BE49-F238E27FC236}">
                  <a16:creationId xmlns:a16="http://schemas.microsoft.com/office/drawing/2014/main" id="{1B83FF60-8D93-4C99-95BB-7965088B681B}"/>
                </a:ext>
              </a:extLst>
            </p:cNvPr>
            <p:cNvSpPr txBox="1">
              <a:spLocks/>
            </p:cNvSpPr>
            <p:nvPr/>
          </p:nvSpPr>
          <p:spPr>
            <a:xfrm>
              <a:off x="1548802" y="4353531"/>
              <a:ext cx="1489672" cy="387798"/>
            </a:xfrm>
            <a:prstGeom prst="rect">
              <a:avLst/>
            </a:prstGeom>
            <a:noFill/>
          </p:spPr>
          <p:txBody>
            <a:bodyPr vert="horz" wrap="square" lIns="0" tIns="0" rIns="0" bIns="0" rtlCol="0" anchor="b">
              <a:spAutoFit/>
            </a:bodyPr>
            <a:lstStyle>
              <a:lvl1pPr marL="179388" indent="-17938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itchFamily="34" charset="0"/>
                <a:buNone/>
                <a:tabLst/>
                <a:defRPr/>
              </a:pPr>
              <a:r>
                <a:rPr kumimoji="0" lang="en-US" sz="1400" b="0" i="0" u="none" strike="noStrike" kern="1200" cap="none" spc="0" normalizeH="0" baseline="0" noProof="0">
                  <a:ln>
                    <a:noFill/>
                  </a:ln>
                  <a:solidFill>
                    <a:schemeClr val="accent1"/>
                  </a:solidFill>
                  <a:effectLst/>
                  <a:uLnTx/>
                  <a:uFillTx/>
                  <a:latin typeface="GT America Ext Rg"/>
                  <a:ea typeface="+mn-ea"/>
                  <a:cs typeface="+mn-cs"/>
                </a:rPr>
                <a:t>NORTH AMERICA</a:t>
              </a:r>
            </a:p>
          </p:txBody>
        </p:sp>
        <p:sp>
          <p:nvSpPr>
            <p:cNvPr id="828" name="TextBox 3">
              <a:extLst>
                <a:ext uri="{FF2B5EF4-FFF2-40B4-BE49-F238E27FC236}">
                  <a16:creationId xmlns:a16="http://schemas.microsoft.com/office/drawing/2014/main" id="{717F414C-BC69-4312-9ECA-1C09AA06C00B}"/>
                </a:ext>
              </a:extLst>
            </p:cNvPr>
            <p:cNvSpPr txBox="1">
              <a:spLocks/>
            </p:cNvSpPr>
            <p:nvPr/>
          </p:nvSpPr>
          <p:spPr>
            <a:xfrm>
              <a:off x="1548802" y="5456437"/>
              <a:ext cx="1489672" cy="276999"/>
            </a:xfrm>
            <a:prstGeom prst="rect">
              <a:avLst/>
            </a:prstGeom>
            <a:noFill/>
          </p:spPr>
          <p:txBody>
            <a:bodyPr vert="horz" wrap="square" lIns="0" tIns="0" rIns="0" bIns="0" rtlCol="0" anchor="t">
              <a:spAutoFit/>
            </a:bodyPr>
            <a:lstStyle>
              <a:lvl1pPr marL="179388" indent="-17938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itchFamily="34" charset="0"/>
                <a:buNone/>
                <a:tabLst/>
                <a:defRPr/>
              </a:pPr>
              <a:r>
                <a:rPr kumimoji="0" lang="en-US" sz="1000" b="0" i="0" u="none" strike="noStrike" kern="1200" cap="none" spc="0" normalizeH="0" baseline="0" noProof="0">
                  <a:ln>
                    <a:noFill/>
                  </a:ln>
                  <a:solidFill>
                    <a:schemeClr val="accent1"/>
                  </a:solidFill>
                  <a:effectLst/>
                  <a:uLnTx/>
                  <a:uFillTx/>
                  <a:latin typeface="GT America Ext Rg"/>
                  <a:ea typeface="+mn-ea"/>
                  <a:cs typeface="+mn-cs"/>
                </a:rPr>
                <a:t>7% market share</a:t>
              </a:r>
              <a:br>
                <a:rPr kumimoji="0" lang="en-US" sz="1000" b="0" i="0" u="none" strike="noStrike" kern="1200" cap="none" spc="0" normalizeH="0" baseline="0" noProof="0">
                  <a:ln>
                    <a:noFill/>
                  </a:ln>
                  <a:solidFill>
                    <a:schemeClr val="accent1"/>
                  </a:solidFill>
                  <a:effectLst/>
                  <a:uLnTx/>
                  <a:uFillTx/>
                  <a:latin typeface="GT America Ext Rg"/>
                  <a:ea typeface="+mn-ea"/>
                  <a:cs typeface="+mn-cs"/>
                </a:rPr>
              </a:br>
              <a:r>
                <a:rPr kumimoji="0" lang="en-US" sz="1000" b="0" i="0" u="none" strike="noStrike" kern="1200" cap="none" spc="0" normalizeH="0" baseline="0" noProof="0">
                  <a:ln>
                    <a:noFill/>
                  </a:ln>
                  <a:solidFill>
                    <a:schemeClr val="accent1"/>
                  </a:solidFill>
                  <a:effectLst/>
                  <a:uLnTx/>
                  <a:uFillTx/>
                  <a:latin typeface="GT America Ext Rg"/>
                  <a:ea typeface="+mn-ea"/>
                  <a:cs typeface="+mn-cs"/>
                </a:rPr>
                <a:t>550 potential clients</a:t>
              </a:r>
            </a:p>
          </p:txBody>
        </p:sp>
        <p:sp>
          <p:nvSpPr>
            <p:cNvPr id="822" name="Freeform: Shape 821">
              <a:extLst>
                <a:ext uri="{FF2B5EF4-FFF2-40B4-BE49-F238E27FC236}">
                  <a16:creationId xmlns:a16="http://schemas.microsoft.com/office/drawing/2014/main" id="{7E46D937-A669-4157-8665-9CF3F584C6B9}"/>
                </a:ext>
              </a:extLst>
            </p:cNvPr>
            <p:cNvSpPr/>
            <p:nvPr/>
          </p:nvSpPr>
          <p:spPr>
            <a:xfrm>
              <a:off x="5367406" y="3292290"/>
              <a:ext cx="5101872" cy="2747162"/>
            </a:xfrm>
            <a:custGeom>
              <a:avLst/>
              <a:gdLst>
                <a:gd name="connsiteX0" fmla="*/ 5033193 w 5101871"/>
                <a:gd name="connsiteY0" fmla="*/ 463934 h 2747161"/>
                <a:gd name="connsiteX1" fmla="*/ 5043004 w 5101871"/>
                <a:gd name="connsiteY1" fmla="*/ 463934 h 2747161"/>
                <a:gd name="connsiteX2" fmla="*/ 5047209 w 5101871"/>
                <a:gd name="connsiteY2" fmla="*/ 456926 h 2747161"/>
                <a:gd name="connsiteX3" fmla="*/ 5043004 w 5101871"/>
                <a:gd name="connsiteY3" fmla="*/ 458327 h 2747161"/>
                <a:gd name="connsiteX4" fmla="*/ 5038800 w 5101871"/>
                <a:gd name="connsiteY4" fmla="*/ 456926 h 2747161"/>
                <a:gd name="connsiteX5" fmla="*/ 5041603 w 5101871"/>
                <a:gd name="connsiteY5" fmla="*/ 455524 h 2747161"/>
                <a:gd name="connsiteX6" fmla="*/ 5040201 w 5101871"/>
                <a:gd name="connsiteY6" fmla="*/ 452721 h 2747161"/>
                <a:gd name="connsiteX7" fmla="*/ 5030390 w 5101871"/>
                <a:gd name="connsiteY7" fmla="*/ 449918 h 2747161"/>
                <a:gd name="connsiteX8" fmla="*/ 5041603 w 5101871"/>
                <a:gd name="connsiteY8" fmla="*/ 449918 h 2747161"/>
                <a:gd name="connsiteX9" fmla="*/ 5043004 w 5101871"/>
                <a:gd name="connsiteY9" fmla="*/ 452721 h 2747161"/>
                <a:gd name="connsiteX10" fmla="*/ 5072439 w 5101871"/>
                <a:gd name="connsiteY10" fmla="*/ 455524 h 2747161"/>
                <a:gd name="connsiteX11" fmla="*/ 5073840 w 5101871"/>
                <a:gd name="connsiteY11" fmla="*/ 451319 h 2747161"/>
                <a:gd name="connsiteX12" fmla="*/ 5062627 w 5101871"/>
                <a:gd name="connsiteY12" fmla="*/ 442910 h 2747161"/>
                <a:gd name="connsiteX13" fmla="*/ 5071037 w 5101871"/>
                <a:gd name="connsiteY13" fmla="*/ 447115 h 2747161"/>
                <a:gd name="connsiteX14" fmla="*/ 5085053 w 5101871"/>
                <a:gd name="connsiteY14" fmla="*/ 449918 h 2747161"/>
                <a:gd name="connsiteX15" fmla="*/ 5086455 w 5101871"/>
                <a:gd name="connsiteY15" fmla="*/ 445713 h 2747161"/>
                <a:gd name="connsiteX16" fmla="*/ 5107479 w 5101871"/>
                <a:gd name="connsiteY16" fmla="*/ 434500 h 2747161"/>
                <a:gd name="connsiteX17" fmla="*/ 5107479 w 5101871"/>
                <a:gd name="connsiteY17" fmla="*/ 434500 h 2747161"/>
                <a:gd name="connsiteX18" fmla="*/ 5103273 w 5101871"/>
                <a:gd name="connsiteY18" fmla="*/ 431697 h 2747161"/>
                <a:gd name="connsiteX19" fmla="*/ 5094864 w 5101871"/>
                <a:gd name="connsiteY19" fmla="*/ 431697 h 2747161"/>
                <a:gd name="connsiteX20" fmla="*/ 5093463 w 5101871"/>
                <a:gd name="connsiteY20" fmla="*/ 427492 h 2747161"/>
                <a:gd name="connsiteX21" fmla="*/ 5085053 w 5101871"/>
                <a:gd name="connsiteY21" fmla="*/ 424689 h 2747161"/>
                <a:gd name="connsiteX22" fmla="*/ 5051414 w 5101871"/>
                <a:gd name="connsiteY22" fmla="*/ 403665 h 2747161"/>
                <a:gd name="connsiteX23" fmla="*/ 5024783 w 5101871"/>
                <a:gd name="connsiteY23" fmla="*/ 400861 h 2747161"/>
                <a:gd name="connsiteX24" fmla="*/ 5038800 w 5101871"/>
                <a:gd name="connsiteY24" fmla="*/ 405066 h 2747161"/>
                <a:gd name="connsiteX25" fmla="*/ 5020579 w 5101871"/>
                <a:gd name="connsiteY25" fmla="*/ 403665 h 2747161"/>
                <a:gd name="connsiteX26" fmla="*/ 5016374 w 5101871"/>
                <a:gd name="connsiteY26" fmla="*/ 407869 h 2747161"/>
                <a:gd name="connsiteX27" fmla="*/ 5016374 w 5101871"/>
                <a:gd name="connsiteY27" fmla="*/ 403665 h 2747161"/>
                <a:gd name="connsiteX28" fmla="*/ 5020579 w 5101871"/>
                <a:gd name="connsiteY28" fmla="*/ 400861 h 2747161"/>
                <a:gd name="connsiteX29" fmla="*/ 5007964 w 5101871"/>
                <a:gd name="connsiteY29" fmla="*/ 398058 h 2747161"/>
                <a:gd name="connsiteX30" fmla="*/ 4989743 w 5101871"/>
                <a:gd name="connsiteY30" fmla="*/ 399460 h 2747161"/>
                <a:gd name="connsiteX31" fmla="*/ 4985538 w 5101871"/>
                <a:gd name="connsiteY31" fmla="*/ 400861 h 2747161"/>
                <a:gd name="connsiteX32" fmla="*/ 4992547 w 5101871"/>
                <a:gd name="connsiteY32" fmla="*/ 400861 h 2747161"/>
                <a:gd name="connsiteX33" fmla="*/ 4992547 w 5101871"/>
                <a:gd name="connsiteY33" fmla="*/ 403665 h 2747161"/>
                <a:gd name="connsiteX34" fmla="*/ 4996751 w 5101871"/>
                <a:gd name="connsiteY34" fmla="*/ 403665 h 2747161"/>
                <a:gd name="connsiteX35" fmla="*/ 4999555 w 5101871"/>
                <a:gd name="connsiteY35" fmla="*/ 413476 h 2747161"/>
                <a:gd name="connsiteX36" fmla="*/ 4992547 w 5101871"/>
                <a:gd name="connsiteY36" fmla="*/ 417681 h 2747161"/>
                <a:gd name="connsiteX37" fmla="*/ 5005161 w 5101871"/>
                <a:gd name="connsiteY37" fmla="*/ 421886 h 2747161"/>
                <a:gd name="connsiteX38" fmla="*/ 4998153 w 5101871"/>
                <a:gd name="connsiteY38" fmla="*/ 430295 h 2747161"/>
                <a:gd name="connsiteX39" fmla="*/ 4998153 w 5101871"/>
                <a:gd name="connsiteY39" fmla="*/ 421886 h 2747161"/>
                <a:gd name="connsiteX40" fmla="*/ 4992547 w 5101871"/>
                <a:gd name="connsiteY40" fmla="*/ 421886 h 2747161"/>
                <a:gd name="connsiteX41" fmla="*/ 4992547 w 5101871"/>
                <a:gd name="connsiteY41" fmla="*/ 423287 h 2747161"/>
                <a:gd name="connsiteX42" fmla="*/ 4986940 w 5101871"/>
                <a:gd name="connsiteY42" fmla="*/ 426090 h 2747161"/>
                <a:gd name="connsiteX43" fmla="*/ 4985538 w 5101871"/>
                <a:gd name="connsiteY43" fmla="*/ 419082 h 2747161"/>
                <a:gd name="connsiteX44" fmla="*/ 4972924 w 5101871"/>
                <a:gd name="connsiteY44" fmla="*/ 413476 h 2747161"/>
                <a:gd name="connsiteX45" fmla="*/ 4978530 w 5101871"/>
                <a:gd name="connsiteY45" fmla="*/ 410673 h 2747161"/>
                <a:gd name="connsiteX46" fmla="*/ 4974326 w 5101871"/>
                <a:gd name="connsiteY46" fmla="*/ 398058 h 2747161"/>
                <a:gd name="connsiteX47" fmla="*/ 4977128 w 5101871"/>
                <a:gd name="connsiteY47" fmla="*/ 388247 h 2747161"/>
                <a:gd name="connsiteX48" fmla="*/ 4971522 w 5101871"/>
                <a:gd name="connsiteY48" fmla="*/ 385444 h 2747161"/>
                <a:gd name="connsiteX49" fmla="*/ 4970120 w 5101871"/>
                <a:gd name="connsiteY49" fmla="*/ 389648 h 2747161"/>
                <a:gd name="connsiteX50" fmla="*/ 4963112 w 5101871"/>
                <a:gd name="connsiteY50" fmla="*/ 389648 h 2747161"/>
                <a:gd name="connsiteX51" fmla="*/ 4965916 w 5101871"/>
                <a:gd name="connsiteY51" fmla="*/ 388247 h 2747161"/>
                <a:gd name="connsiteX52" fmla="*/ 4964514 w 5101871"/>
                <a:gd name="connsiteY52" fmla="*/ 379837 h 2747161"/>
                <a:gd name="connsiteX53" fmla="*/ 4915458 w 5101871"/>
                <a:gd name="connsiteY53" fmla="*/ 360215 h 2747161"/>
                <a:gd name="connsiteX54" fmla="*/ 4905646 w 5101871"/>
                <a:gd name="connsiteY54" fmla="*/ 360215 h 2747161"/>
                <a:gd name="connsiteX55" fmla="*/ 4912654 w 5101871"/>
                <a:gd name="connsiteY55" fmla="*/ 358813 h 2747161"/>
                <a:gd name="connsiteX56" fmla="*/ 4907048 w 5101871"/>
                <a:gd name="connsiteY56" fmla="*/ 357411 h 2747161"/>
                <a:gd name="connsiteX57" fmla="*/ 4881819 w 5101871"/>
                <a:gd name="connsiteY57" fmla="*/ 350403 h 2747161"/>
                <a:gd name="connsiteX58" fmla="*/ 4874811 w 5101871"/>
                <a:gd name="connsiteY58" fmla="*/ 341994 h 2747161"/>
                <a:gd name="connsiteX59" fmla="*/ 4863598 w 5101871"/>
                <a:gd name="connsiteY59" fmla="*/ 336387 h 2747161"/>
                <a:gd name="connsiteX60" fmla="*/ 4850983 w 5101871"/>
                <a:gd name="connsiteY60" fmla="*/ 334986 h 2747161"/>
                <a:gd name="connsiteX61" fmla="*/ 4808935 w 5101871"/>
                <a:gd name="connsiteY61" fmla="*/ 316765 h 2747161"/>
                <a:gd name="connsiteX62" fmla="*/ 4771092 w 5101871"/>
                <a:gd name="connsiteY62" fmla="*/ 309757 h 2747161"/>
                <a:gd name="connsiteX63" fmla="*/ 4754272 w 5101871"/>
                <a:gd name="connsiteY63" fmla="*/ 301347 h 2747161"/>
                <a:gd name="connsiteX64" fmla="*/ 4737453 w 5101871"/>
                <a:gd name="connsiteY64" fmla="*/ 302748 h 2747161"/>
                <a:gd name="connsiteX65" fmla="*/ 4691200 w 5101871"/>
                <a:gd name="connsiteY65" fmla="*/ 298544 h 2747161"/>
                <a:gd name="connsiteX66" fmla="*/ 4685593 w 5101871"/>
                <a:gd name="connsiteY66" fmla="*/ 299945 h 2747161"/>
                <a:gd name="connsiteX67" fmla="*/ 4689798 w 5101871"/>
                <a:gd name="connsiteY67" fmla="*/ 301347 h 2747161"/>
                <a:gd name="connsiteX68" fmla="*/ 4686995 w 5101871"/>
                <a:gd name="connsiteY68" fmla="*/ 305552 h 2747161"/>
                <a:gd name="connsiteX69" fmla="*/ 4674380 w 5101871"/>
                <a:gd name="connsiteY69" fmla="*/ 298544 h 2747161"/>
                <a:gd name="connsiteX70" fmla="*/ 4618316 w 5101871"/>
                <a:gd name="connsiteY70" fmla="*/ 292937 h 2747161"/>
                <a:gd name="connsiteX71" fmla="*/ 4621119 w 5101871"/>
                <a:gd name="connsiteY71" fmla="*/ 294339 h 2747161"/>
                <a:gd name="connsiteX72" fmla="*/ 4621119 w 5101871"/>
                <a:gd name="connsiteY72" fmla="*/ 302748 h 2747161"/>
                <a:gd name="connsiteX73" fmla="*/ 4611308 w 5101871"/>
                <a:gd name="connsiteY73" fmla="*/ 311158 h 2747161"/>
                <a:gd name="connsiteX74" fmla="*/ 4622520 w 5101871"/>
                <a:gd name="connsiteY74" fmla="*/ 312560 h 2747161"/>
                <a:gd name="connsiteX75" fmla="*/ 4632332 w 5101871"/>
                <a:gd name="connsiteY75" fmla="*/ 329379 h 2747161"/>
                <a:gd name="connsiteX76" fmla="*/ 4623922 w 5101871"/>
                <a:gd name="connsiteY76" fmla="*/ 334986 h 2747161"/>
                <a:gd name="connsiteX77" fmla="*/ 4623922 w 5101871"/>
                <a:gd name="connsiteY77" fmla="*/ 339190 h 2747161"/>
                <a:gd name="connsiteX78" fmla="*/ 4616914 w 5101871"/>
                <a:gd name="connsiteY78" fmla="*/ 337789 h 2747161"/>
                <a:gd name="connsiteX79" fmla="*/ 4621119 w 5101871"/>
                <a:gd name="connsiteY79" fmla="*/ 340592 h 2747161"/>
                <a:gd name="connsiteX80" fmla="*/ 4615512 w 5101871"/>
                <a:gd name="connsiteY80" fmla="*/ 339190 h 2747161"/>
                <a:gd name="connsiteX81" fmla="*/ 4597291 w 5101871"/>
                <a:gd name="connsiteY81" fmla="*/ 340592 h 2747161"/>
                <a:gd name="connsiteX82" fmla="*/ 4594488 w 5101871"/>
                <a:gd name="connsiteY82" fmla="*/ 337789 h 2747161"/>
                <a:gd name="connsiteX83" fmla="*/ 4591685 w 5101871"/>
                <a:gd name="connsiteY83" fmla="*/ 329379 h 2747161"/>
                <a:gd name="connsiteX84" fmla="*/ 4565055 w 5101871"/>
                <a:gd name="connsiteY84" fmla="*/ 323773 h 2747161"/>
                <a:gd name="connsiteX85" fmla="*/ 4562251 w 5101871"/>
                <a:gd name="connsiteY85" fmla="*/ 319568 h 2747161"/>
                <a:gd name="connsiteX86" fmla="*/ 4563652 w 5101871"/>
                <a:gd name="connsiteY86" fmla="*/ 313961 h 2747161"/>
                <a:gd name="connsiteX87" fmla="*/ 4551038 w 5101871"/>
                <a:gd name="connsiteY87" fmla="*/ 305552 h 2747161"/>
                <a:gd name="connsiteX88" fmla="*/ 4538424 w 5101871"/>
                <a:gd name="connsiteY88" fmla="*/ 312560 h 2747161"/>
                <a:gd name="connsiteX89" fmla="*/ 4492170 w 5101871"/>
                <a:gd name="connsiteY89" fmla="*/ 312560 h 2747161"/>
                <a:gd name="connsiteX90" fmla="*/ 4459934 w 5101871"/>
                <a:gd name="connsiteY90" fmla="*/ 305552 h 2747161"/>
                <a:gd name="connsiteX91" fmla="*/ 4420689 w 5101871"/>
                <a:gd name="connsiteY91" fmla="*/ 308355 h 2747161"/>
                <a:gd name="connsiteX92" fmla="*/ 4419286 w 5101871"/>
                <a:gd name="connsiteY92" fmla="*/ 311158 h 2747161"/>
                <a:gd name="connsiteX93" fmla="*/ 4419286 w 5101871"/>
                <a:gd name="connsiteY93" fmla="*/ 308355 h 2747161"/>
                <a:gd name="connsiteX94" fmla="*/ 4385648 w 5101871"/>
                <a:gd name="connsiteY94" fmla="*/ 311158 h 2747161"/>
                <a:gd name="connsiteX95" fmla="*/ 4354813 w 5101871"/>
                <a:gd name="connsiteY95" fmla="*/ 304150 h 2747161"/>
                <a:gd name="connsiteX96" fmla="*/ 4353410 w 5101871"/>
                <a:gd name="connsiteY96" fmla="*/ 298544 h 2747161"/>
                <a:gd name="connsiteX97" fmla="*/ 4357616 w 5101871"/>
                <a:gd name="connsiteY97" fmla="*/ 294339 h 2747161"/>
                <a:gd name="connsiteX98" fmla="*/ 4354813 w 5101871"/>
                <a:gd name="connsiteY98" fmla="*/ 290134 h 2747161"/>
                <a:gd name="connsiteX99" fmla="*/ 4360419 w 5101871"/>
                <a:gd name="connsiteY99" fmla="*/ 290134 h 2747161"/>
                <a:gd name="connsiteX100" fmla="*/ 4361821 w 5101871"/>
                <a:gd name="connsiteY100" fmla="*/ 285929 h 2747161"/>
                <a:gd name="connsiteX101" fmla="*/ 4353410 w 5101871"/>
                <a:gd name="connsiteY101" fmla="*/ 270511 h 2747161"/>
                <a:gd name="connsiteX102" fmla="*/ 4337993 w 5101871"/>
                <a:gd name="connsiteY102" fmla="*/ 263503 h 2747161"/>
                <a:gd name="connsiteX103" fmla="*/ 4311362 w 5101871"/>
                <a:gd name="connsiteY103" fmla="*/ 256495 h 2747161"/>
                <a:gd name="connsiteX104" fmla="*/ 4258101 w 5101871"/>
                <a:gd name="connsiteY104" fmla="*/ 255094 h 2747161"/>
                <a:gd name="connsiteX105" fmla="*/ 4176807 w 5101871"/>
                <a:gd name="connsiteY105" fmla="*/ 266307 h 2747161"/>
                <a:gd name="connsiteX106" fmla="*/ 4155783 w 5101871"/>
                <a:gd name="connsiteY106" fmla="*/ 259298 h 2747161"/>
                <a:gd name="connsiteX107" fmla="*/ 4162791 w 5101871"/>
                <a:gd name="connsiteY107" fmla="*/ 259298 h 2747161"/>
                <a:gd name="connsiteX108" fmla="*/ 4150176 w 5101871"/>
                <a:gd name="connsiteY108" fmla="*/ 245282 h 2747161"/>
                <a:gd name="connsiteX109" fmla="*/ 4140366 w 5101871"/>
                <a:gd name="connsiteY109" fmla="*/ 243881 h 2747161"/>
                <a:gd name="connsiteX110" fmla="*/ 4130554 w 5101871"/>
                <a:gd name="connsiteY110" fmla="*/ 248085 h 2747161"/>
                <a:gd name="connsiteX111" fmla="*/ 4131956 w 5101871"/>
                <a:gd name="connsiteY111" fmla="*/ 243881 h 2747161"/>
                <a:gd name="connsiteX112" fmla="*/ 4115136 w 5101871"/>
                <a:gd name="connsiteY112" fmla="*/ 250889 h 2747161"/>
                <a:gd name="connsiteX113" fmla="*/ 4130554 w 5101871"/>
                <a:gd name="connsiteY113" fmla="*/ 239676 h 2747161"/>
                <a:gd name="connsiteX114" fmla="*/ 4112334 w 5101871"/>
                <a:gd name="connsiteY114" fmla="*/ 239676 h 2747161"/>
                <a:gd name="connsiteX115" fmla="*/ 4113735 w 5101871"/>
                <a:gd name="connsiteY115" fmla="*/ 235471 h 2747161"/>
                <a:gd name="connsiteX116" fmla="*/ 4116538 w 5101871"/>
                <a:gd name="connsiteY116" fmla="*/ 235471 h 2747161"/>
                <a:gd name="connsiteX117" fmla="*/ 4113735 w 5101871"/>
                <a:gd name="connsiteY117" fmla="*/ 234069 h 2747161"/>
                <a:gd name="connsiteX118" fmla="*/ 4085703 w 5101871"/>
                <a:gd name="connsiteY118" fmla="*/ 232668 h 2747161"/>
                <a:gd name="connsiteX119" fmla="*/ 4085703 w 5101871"/>
                <a:gd name="connsiteY119" fmla="*/ 228463 h 2747161"/>
                <a:gd name="connsiteX120" fmla="*/ 4092711 w 5101871"/>
                <a:gd name="connsiteY120" fmla="*/ 229865 h 2747161"/>
                <a:gd name="connsiteX121" fmla="*/ 4098317 w 5101871"/>
                <a:gd name="connsiteY121" fmla="*/ 224258 h 2747161"/>
                <a:gd name="connsiteX122" fmla="*/ 4106727 w 5101871"/>
                <a:gd name="connsiteY122" fmla="*/ 229865 h 2747161"/>
                <a:gd name="connsiteX123" fmla="*/ 4112334 w 5101871"/>
                <a:gd name="connsiteY123" fmla="*/ 227061 h 2747161"/>
                <a:gd name="connsiteX124" fmla="*/ 4115136 w 5101871"/>
                <a:gd name="connsiteY124" fmla="*/ 222856 h 2747161"/>
                <a:gd name="connsiteX125" fmla="*/ 4102522 w 5101871"/>
                <a:gd name="connsiteY125" fmla="*/ 214447 h 2747161"/>
                <a:gd name="connsiteX126" fmla="*/ 4077293 w 5101871"/>
                <a:gd name="connsiteY126" fmla="*/ 208840 h 2747161"/>
                <a:gd name="connsiteX127" fmla="*/ 4045055 w 5101871"/>
                <a:gd name="connsiteY127" fmla="*/ 207439 h 2747161"/>
                <a:gd name="connsiteX128" fmla="*/ 4018425 w 5101871"/>
                <a:gd name="connsiteY128" fmla="*/ 227061 h 2747161"/>
                <a:gd name="connsiteX129" fmla="*/ 3991794 w 5101871"/>
                <a:gd name="connsiteY129" fmla="*/ 231266 h 2747161"/>
                <a:gd name="connsiteX130" fmla="*/ 3990393 w 5101871"/>
                <a:gd name="connsiteY130" fmla="*/ 228463 h 2747161"/>
                <a:gd name="connsiteX131" fmla="*/ 3997401 w 5101871"/>
                <a:gd name="connsiteY131" fmla="*/ 227061 h 2747161"/>
                <a:gd name="connsiteX132" fmla="*/ 3991794 w 5101871"/>
                <a:gd name="connsiteY132" fmla="*/ 221455 h 2747161"/>
                <a:gd name="connsiteX133" fmla="*/ 4001606 w 5101871"/>
                <a:gd name="connsiteY133" fmla="*/ 224258 h 2747161"/>
                <a:gd name="connsiteX134" fmla="*/ 4012818 w 5101871"/>
                <a:gd name="connsiteY134" fmla="*/ 221455 h 2747161"/>
                <a:gd name="connsiteX135" fmla="*/ 4008614 w 5101871"/>
                <a:gd name="connsiteY135" fmla="*/ 215848 h 2747161"/>
                <a:gd name="connsiteX136" fmla="*/ 4011417 w 5101871"/>
                <a:gd name="connsiteY136" fmla="*/ 210242 h 2747161"/>
                <a:gd name="connsiteX137" fmla="*/ 4015622 w 5101871"/>
                <a:gd name="connsiteY137" fmla="*/ 211644 h 2747161"/>
                <a:gd name="connsiteX138" fmla="*/ 4018425 w 5101871"/>
                <a:gd name="connsiteY138" fmla="*/ 217250 h 2747161"/>
                <a:gd name="connsiteX139" fmla="*/ 4024031 w 5101871"/>
                <a:gd name="connsiteY139" fmla="*/ 213045 h 2747161"/>
                <a:gd name="connsiteX140" fmla="*/ 4026835 w 5101871"/>
                <a:gd name="connsiteY140" fmla="*/ 214447 h 2747161"/>
                <a:gd name="connsiteX141" fmla="*/ 4018425 w 5101871"/>
                <a:gd name="connsiteY141" fmla="*/ 218652 h 2747161"/>
                <a:gd name="connsiteX142" fmla="*/ 4018425 w 5101871"/>
                <a:gd name="connsiteY142" fmla="*/ 225660 h 2747161"/>
                <a:gd name="connsiteX143" fmla="*/ 4040851 w 5101871"/>
                <a:gd name="connsiteY143" fmla="*/ 208840 h 2747161"/>
                <a:gd name="connsiteX144" fmla="*/ 4000204 w 5101871"/>
                <a:gd name="connsiteY144" fmla="*/ 210242 h 2747161"/>
                <a:gd name="connsiteX145" fmla="*/ 3973573 w 5101871"/>
                <a:gd name="connsiteY145" fmla="*/ 211644 h 2747161"/>
                <a:gd name="connsiteX146" fmla="*/ 3993196 w 5101871"/>
                <a:gd name="connsiteY146" fmla="*/ 203234 h 2747161"/>
                <a:gd name="connsiteX147" fmla="*/ 3994598 w 5101871"/>
                <a:gd name="connsiteY147" fmla="*/ 203234 h 2747161"/>
                <a:gd name="connsiteX148" fmla="*/ 4001606 w 5101871"/>
                <a:gd name="connsiteY148" fmla="*/ 204636 h 2747161"/>
                <a:gd name="connsiteX149" fmla="*/ 4038047 w 5101871"/>
                <a:gd name="connsiteY149" fmla="*/ 204636 h 2747161"/>
                <a:gd name="connsiteX150" fmla="*/ 4039449 w 5101871"/>
                <a:gd name="connsiteY150" fmla="*/ 204636 h 2747161"/>
                <a:gd name="connsiteX151" fmla="*/ 4007213 w 5101871"/>
                <a:gd name="connsiteY151" fmla="*/ 197627 h 2747161"/>
                <a:gd name="connsiteX152" fmla="*/ 4004409 w 5101871"/>
                <a:gd name="connsiteY152" fmla="*/ 196226 h 2747161"/>
                <a:gd name="connsiteX153" fmla="*/ 4004409 w 5101871"/>
                <a:gd name="connsiteY153" fmla="*/ 196226 h 2747161"/>
                <a:gd name="connsiteX154" fmla="*/ 4003007 w 5101871"/>
                <a:gd name="connsiteY154" fmla="*/ 196226 h 2747161"/>
                <a:gd name="connsiteX155" fmla="*/ 3993196 w 5101871"/>
                <a:gd name="connsiteY155" fmla="*/ 194824 h 2747161"/>
                <a:gd name="connsiteX156" fmla="*/ 3956754 w 5101871"/>
                <a:gd name="connsiteY156" fmla="*/ 190619 h 2747161"/>
                <a:gd name="connsiteX157" fmla="*/ 3925918 w 5101871"/>
                <a:gd name="connsiteY157" fmla="*/ 190619 h 2747161"/>
                <a:gd name="connsiteX158" fmla="*/ 3903493 w 5101871"/>
                <a:gd name="connsiteY158" fmla="*/ 185013 h 2747161"/>
                <a:gd name="connsiteX159" fmla="*/ 3885272 w 5101871"/>
                <a:gd name="connsiteY159" fmla="*/ 183611 h 2747161"/>
                <a:gd name="connsiteX160" fmla="*/ 3896485 w 5101871"/>
                <a:gd name="connsiteY160" fmla="*/ 204636 h 2747161"/>
                <a:gd name="connsiteX161" fmla="*/ 3885272 w 5101871"/>
                <a:gd name="connsiteY161" fmla="*/ 207439 h 2747161"/>
                <a:gd name="connsiteX162" fmla="*/ 3869854 w 5101871"/>
                <a:gd name="connsiteY162" fmla="*/ 207439 h 2747161"/>
                <a:gd name="connsiteX163" fmla="*/ 3848830 w 5101871"/>
                <a:gd name="connsiteY163" fmla="*/ 217250 h 2747161"/>
                <a:gd name="connsiteX164" fmla="*/ 3851633 w 5101871"/>
                <a:gd name="connsiteY164" fmla="*/ 220053 h 2747161"/>
                <a:gd name="connsiteX165" fmla="*/ 3861444 w 5101871"/>
                <a:gd name="connsiteY165" fmla="*/ 217250 h 2747161"/>
                <a:gd name="connsiteX166" fmla="*/ 3871256 w 5101871"/>
                <a:gd name="connsiteY166" fmla="*/ 217250 h 2747161"/>
                <a:gd name="connsiteX167" fmla="*/ 3875461 w 5101871"/>
                <a:gd name="connsiteY167" fmla="*/ 218652 h 2747161"/>
                <a:gd name="connsiteX168" fmla="*/ 3869854 w 5101871"/>
                <a:gd name="connsiteY168" fmla="*/ 220053 h 2747161"/>
                <a:gd name="connsiteX169" fmla="*/ 3861444 w 5101871"/>
                <a:gd name="connsiteY169" fmla="*/ 227061 h 2747161"/>
                <a:gd name="connsiteX170" fmla="*/ 3854436 w 5101871"/>
                <a:gd name="connsiteY170" fmla="*/ 227061 h 2747161"/>
                <a:gd name="connsiteX171" fmla="*/ 3861444 w 5101871"/>
                <a:gd name="connsiteY171" fmla="*/ 228463 h 2747161"/>
                <a:gd name="connsiteX172" fmla="*/ 3862846 w 5101871"/>
                <a:gd name="connsiteY172" fmla="*/ 236873 h 2747161"/>
                <a:gd name="connsiteX173" fmla="*/ 3869854 w 5101871"/>
                <a:gd name="connsiteY173" fmla="*/ 243881 h 2747161"/>
                <a:gd name="connsiteX174" fmla="*/ 3857240 w 5101871"/>
                <a:gd name="connsiteY174" fmla="*/ 242479 h 2747161"/>
                <a:gd name="connsiteX175" fmla="*/ 3850232 w 5101871"/>
                <a:gd name="connsiteY175" fmla="*/ 245282 h 2747161"/>
                <a:gd name="connsiteX176" fmla="*/ 3846027 w 5101871"/>
                <a:gd name="connsiteY176" fmla="*/ 239676 h 2747161"/>
                <a:gd name="connsiteX177" fmla="*/ 3840420 w 5101871"/>
                <a:gd name="connsiteY177" fmla="*/ 238274 h 2747161"/>
                <a:gd name="connsiteX178" fmla="*/ 3832011 w 5101871"/>
                <a:gd name="connsiteY178" fmla="*/ 241077 h 2747161"/>
                <a:gd name="connsiteX179" fmla="*/ 3832011 w 5101871"/>
                <a:gd name="connsiteY179" fmla="*/ 238274 h 2747161"/>
                <a:gd name="connsiteX180" fmla="*/ 3823601 w 5101871"/>
                <a:gd name="connsiteY180" fmla="*/ 239676 h 2747161"/>
                <a:gd name="connsiteX181" fmla="*/ 3816593 w 5101871"/>
                <a:gd name="connsiteY181" fmla="*/ 246684 h 2747161"/>
                <a:gd name="connsiteX182" fmla="*/ 3827805 w 5101871"/>
                <a:gd name="connsiteY182" fmla="*/ 249487 h 2747161"/>
                <a:gd name="connsiteX183" fmla="*/ 3819396 w 5101871"/>
                <a:gd name="connsiteY183" fmla="*/ 250889 h 2747161"/>
                <a:gd name="connsiteX184" fmla="*/ 3823601 w 5101871"/>
                <a:gd name="connsiteY184" fmla="*/ 252290 h 2747161"/>
                <a:gd name="connsiteX185" fmla="*/ 3820797 w 5101871"/>
                <a:gd name="connsiteY185" fmla="*/ 253692 h 2747161"/>
                <a:gd name="connsiteX186" fmla="*/ 3813789 w 5101871"/>
                <a:gd name="connsiteY186" fmla="*/ 253692 h 2747161"/>
                <a:gd name="connsiteX187" fmla="*/ 3817995 w 5101871"/>
                <a:gd name="connsiteY187" fmla="*/ 257897 h 2747161"/>
                <a:gd name="connsiteX188" fmla="*/ 3813789 w 5101871"/>
                <a:gd name="connsiteY188" fmla="*/ 257897 h 2747161"/>
                <a:gd name="connsiteX189" fmla="*/ 3808183 w 5101871"/>
                <a:gd name="connsiteY189" fmla="*/ 255094 h 2747161"/>
                <a:gd name="connsiteX190" fmla="*/ 3810987 w 5101871"/>
                <a:gd name="connsiteY190" fmla="*/ 253692 h 2747161"/>
                <a:gd name="connsiteX191" fmla="*/ 3803979 w 5101871"/>
                <a:gd name="connsiteY191" fmla="*/ 252290 h 2747161"/>
                <a:gd name="connsiteX192" fmla="*/ 3803979 w 5101871"/>
                <a:gd name="connsiteY192" fmla="*/ 249487 h 2747161"/>
                <a:gd name="connsiteX193" fmla="*/ 3788560 w 5101871"/>
                <a:gd name="connsiteY193" fmla="*/ 243881 h 2747161"/>
                <a:gd name="connsiteX194" fmla="*/ 3781552 w 5101871"/>
                <a:gd name="connsiteY194" fmla="*/ 243881 h 2747161"/>
                <a:gd name="connsiteX195" fmla="*/ 3780151 w 5101871"/>
                <a:gd name="connsiteY195" fmla="*/ 241077 h 2747161"/>
                <a:gd name="connsiteX196" fmla="*/ 3766135 w 5101871"/>
                <a:gd name="connsiteY196" fmla="*/ 238274 h 2747161"/>
                <a:gd name="connsiteX197" fmla="*/ 3739504 w 5101871"/>
                <a:gd name="connsiteY197" fmla="*/ 243881 h 2747161"/>
                <a:gd name="connsiteX198" fmla="*/ 3735299 w 5101871"/>
                <a:gd name="connsiteY198" fmla="*/ 250889 h 2747161"/>
                <a:gd name="connsiteX199" fmla="*/ 3736701 w 5101871"/>
                <a:gd name="connsiteY199" fmla="*/ 246684 h 2747161"/>
                <a:gd name="connsiteX200" fmla="*/ 3719882 w 5101871"/>
                <a:gd name="connsiteY200" fmla="*/ 246684 h 2747161"/>
                <a:gd name="connsiteX201" fmla="*/ 3704464 w 5101871"/>
                <a:gd name="connsiteY201" fmla="*/ 242479 h 2747161"/>
                <a:gd name="connsiteX202" fmla="*/ 3689046 w 5101871"/>
                <a:gd name="connsiteY202" fmla="*/ 232668 h 2747161"/>
                <a:gd name="connsiteX203" fmla="*/ 3690447 w 5101871"/>
                <a:gd name="connsiteY203" fmla="*/ 229865 h 2747161"/>
                <a:gd name="connsiteX204" fmla="*/ 3687644 w 5101871"/>
                <a:gd name="connsiteY204" fmla="*/ 227061 h 2747161"/>
                <a:gd name="connsiteX205" fmla="*/ 3679235 w 5101871"/>
                <a:gd name="connsiteY205" fmla="*/ 236873 h 2747161"/>
                <a:gd name="connsiteX206" fmla="*/ 3666620 w 5101871"/>
                <a:gd name="connsiteY206" fmla="*/ 259298 h 2747161"/>
                <a:gd name="connsiteX207" fmla="*/ 3666620 w 5101871"/>
                <a:gd name="connsiteY207" fmla="*/ 259298 h 2747161"/>
                <a:gd name="connsiteX208" fmla="*/ 3651202 w 5101871"/>
                <a:gd name="connsiteY208" fmla="*/ 271913 h 2747161"/>
                <a:gd name="connsiteX209" fmla="*/ 3646998 w 5101871"/>
                <a:gd name="connsiteY209" fmla="*/ 271913 h 2747161"/>
                <a:gd name="connsiteX210" fmla="*/ 3645596 w 5101871"/>
                <a:gd name="connsiteY210" fmla="*/ 267708 h 2747161"/>
                <a:gd name="connsiteX211" fmla="*/ 3637186 w 5101871"/>
                <a:gd name="connsiteY211" fmla="*/ 266307 h 2747161"/>
                <a:gd name="connsiteX212" fmla="*/ 3616162 w 5101871"/>
                <a:gd name="connsiteY212" fmla="*/ 260700 h 2747161"/>
                <a:gd name="connsiteX213" fmla="*/ 3618966 w 5101871"/>
                <a:gd name="connsiteY213" fmla="*/ 259298 h 2747161"/>
                <a:gd name="connsiteX214" fmla="*/ 3617563 w 5101871"/>
                <a:gd name="connsiteY214" fmla="*/ 256495 h 2747161"/>
                <a:gd name="connsiteX215" fmla="*/ 3610555 w 5101871"/>
                <a:gd name="connsiteY215" fmla="*/ 252290 h 2747161"/>
                <a:gd name="connsiteX216" fmla="*/ 3607753 w 5101871"/>
                <a:gd name="connsiteY216" fmla="*/ 248085 h 2747161"/>
                <a:gd name="connsiteX217" fmla="*/ 3596539 w 5101871"/>
                <a:gd name="connsiteY217" fmla="*/ 242479 h 2747161"/>
                <a:gd name="connsiteX218" fmla="*/ 3597941 w 5101871"/>
                <a:gd name="connsiteY218" fmla="*/ 239676 h 2747161"/>
                <a:gd name="connsiteX219" fmla="*/ 3607753 w 5101871"/>
                <a:gd name="connsiteY219" fmla="*/ 238274 h 2747161"/>
                <a:gd name="connsiteX220" fmla="*/ 3613359 w 5101871"/>
                <a:gd name="connsiteY220" fmla="*/ 239676 h 2747161"/>
                <a:gd name="connsiteX221" fmla="*/ 3602146 w 5101871"/>
                <a:gd name="connsiteY221" fmla="*/ 228463 h 2747161"/>
                <a:gd name="connsiteX222" fmla="*/ 3606351 w 5101871"/>
                <a:gd name="connsiteY222" fmla="*/ 235471 h 2747161"/>
                <a:gd name="connsiteX223" fmla="*/ 3593737 w 5101871"/>
                <a:gd name="connsiteY223" fmla="*/ 235471 h 2747161"/>
                <a:gd name="connsiteX224" fmla="*/ 3582523 w 5101871"/>
                <a:gd name="connsiteY224" fmla="*/ 218652 h 2747161"/>
                <a:gd name="connsiteX225" fmla="*/ 3599343 w 5101871"/>
                <a:gd name="connsiteY225" fmla="*/ 224258 h 2747161"/>
                <a:gd name="connsiteX226" fmla="*/ 3610555 w 5101871"/>
                <a:gd name="connsiteY226" fmla="*/ 222856 h 2747161"/>
                <a:gd name="connsiteX227" fmla="*/ 3614761 w 5101871"/>
                <a:gd name="connsiteY227" fmla="*/ 218652 h 2747161"/>
                <a:gd name="connsiteX228" fmla="*/ 3613359 w 5101871"/>
                <a:gd name="connsiteY228" fmla="*/ 213045 h 2747161"/>
                <a:gd name="connsiteX229" fmla="*/ 3607753 w 5101871"/>
                <a:gd name="connsiteY229" fmla="*/ 208840 h 2747161"/>
                <a:gd name="connsiteX230" fmla="*/ 3585326 w 5101871"/>
                <a:gd name="connsiteY230" fmla="*/ 206037 h 2747161"/>
                <a:gd name="connsiteX231" fmla="*/ 3595138 w 5101871"/>
                <a:gd name="connsiteY231" fmla="*/ 206037 h 2747161"/>
                <a:gd name="connsiteX232" fmla="*/ 3602146 w 5101871"/>
                <a:gd name="connsiteY232" fmla="*/ 201832 h 2747161"/>
                <a:gd name="connsiteX233" fmla="*/ 3609154 w 5101871"/>
                <a:gd name="connsiteY233" fmla="*/ 200431 h 2747161"/>
                <a:gd name="connsiteX234" fmla="*/ 3588130 w 5101871"/>
                <a:gd name="connsiteY234" fmla="*/ 192021 h 2747161"/>
                <a:gd name="connsiteX235" fmla="*/ 3603547 w 5101871"/>
                <a:gd name="connsiteY235" fmla="*/ 186415 h 2747161"/>
                <a:gd name="connsiteX236" fmla="*/ 3604949 w 5101871"/>
                <a:gd name="connsiteY236" fmla="*/ 183611 h 2747161"/>
                <a:gd name="connsiteX237" fmla="*/ 3600745 w 5101871"/>
                <a:gd name="connsiteY237" fmla="*/ 180808 h 2747161"/>
                <a:gd name="connsiteX238" fmla="*/ 3578318 w 5101871"/>
                <a:gd name="connsiteY238" fmla="*/ 170997 h 2747161"/>
                <a:gd name="connsiteX239" fmla="*/ 3558696 w 5101871"/>
                <a:gd name="connsiteY239" fmla="*/ 168194 h 2747161"/>
                <a:gd name="connsiteX240" fmla="*/ 3551688 w 5101871"/>
                <a:gd name="connsiteY240" fmla="*/ 168194 h 2747161"/>
                <a:gd name="connsiteX241" fmla="*/ 3547483 w 5101871"/>
                <a:gd name="connsiteY241" fmla="*/ 173800 h 2747161"/>
                <a:gd name="connsiteX242" fmla="*/ 3537672 w 5101871"/>
                <a:gd name="connsiteY242" fmla="*/ 175202 h 2747161"/>
                <a:gd name="connsiteX243" fmla="*/ 3532065 w 5101871"/>
                <a:gd name="connsiteY243" fmla="*/ 172398 h 2747161"/>
                <a:gd name="connsiteX244" fmla="*/ 3537672 w 5101871"/>
                <a:gd name="connsiteY244" fmla="*/ 170997 h 2747161"/>
                <a:gd name="connsiteX245" fmla="*/ 3536270 w 5101871"/>
                <a:gd name="connsiteY245" fmla="*/ 168194 h 2747161"/>
                <a:gd name="connsiteX246" fmla="*/ 3509640 w 5101871"/>
                <a:gd name="connsiteY246" fmla="*/ 166792 h 2747161"/>
                <a:gd name="connsiteX247" fmla="*/ 3508238 w 5101871"/>
                <a:gd name="connsiteY247" fmla="*/ 162587 h 2747161"/>
                <a:gd name="connsiteX248" fmla="*/ 3490017 w 5101871"/>
                <a:gd name="connsiteY248" fmla="*/ 158382 h 2747161"/>
                <a:gd name="connsiteX249" fmla="*/ 3480205 w 5101871"/>
                <a:gd name="connsiteY249" fmla="*/ 162587 h 2747161"/>
                <a:gd name="connsiteX250" fmla="*/ 3477402 w 5101871"/>
                <a:gd name="connsiteY250" fmla="*/ 159784 h 2747161"/>
                <a:gd name="connsiteX251" fmla="*/ 3478804 w 5101871"/>
                <a:gd name="connsiteY251" fmla="*/ 165390 h 2747161"/>
                <a:gd name="connsiteX252" fmla="*/ 3470394 w 5101871"/>
                <a:gd name="connsiteY252" fmla="*/ 166792 h 2747161"/>
                <a:gd name="connsiteX253" fmla="*/ 3468993 w 5101871"/>
                <a:gd name="connsiteY253" fmla="*/ 162587 h 2747161"/>
                <a:gd name="connsiteX254" fmla="*/ 3463386 w 5101871"/>
                <a:gd name="connsiteY254" fmla="*/ 165390 h 2747161"/>
                <a:gd name="connsiteX255" fmla="*/ 3461985 w 5101871"/>
                <a:gd name="connsiteY255" fmla="*/ 169595 h 2747161"/>
                <a:gd name="connsiteX256" fmla="*/ 3464788 w 5101871"/>
                <a:gd name="connsiteY256" fmla="*/ 172398 h 2747161"/>
                <a:gd name="connsiteX257" fmla="*/ 3460583 w 5101871"/>
                <a:gd name="connsiteY257" fmla="*/ 173800 h 2747161"/>
                <a:gd name="connsiteX258" fmla="*/ 3470394 w 5101871"/>
                <a:gd name="connsiteY258" fmla="*/ 182210 h 2747161"/>
                <a:gd name="connsiteX259" fmla="*/ 3463386 w 5101871"/>
                <a:gd name="connsiteY259" fmla="*/ 183611 h 2747161"/>
                <a:gd name="connsiteX260" fmla="*/ 3464788 w 5101871"/>
                <a:gd name="connsiteY260" fmla="*/ 186415 h 2747161"/>
                <a:gd name="connsiteX261" fmla="*/ 3457780 w 5101871"/>
                <a:gd name="connsiteY261" fmla="*/ 192021 h 2747161"/>
                <a:gd name="connsiteX262" fmla="*/ 3439559 w 5101871"/>
                <a:gd name="connsiteY262" fmla="*/ 189218 h 2747161"/>
                <a:gd name="connsiteX263" fmla="*/ 3379289 w 5101871"/>
                <a:gd name="connsiteY263" fmla="*/ 187816 h 2747161"/>
                <a:gd name="connsiteX264" fmla="*/ 3370880 w 5101871"/>
                <a:gd name="connsiteY264" fmla="*/ 187816 h 2747161"/>
                <a:gd name="connsiteX265" fmla="*/ 3341446 w 5101871"/>
                <a:gd name="connsiteY265" fmla="*/ 179406 h 2747161"/>
                <a:gd name="connsiteX266" fmla="*/ 3338643 w 5101871"/>
                <a:gd name="connsiteY266" fmla="*/ 173800 h 2747161"/>
                <a:gd name="connsiteX267" fmla="*/ 3341446 w 5101871"/>
                <a:gd name="connsiteY267" fmla="*/ 169595 h 2747161"/>
                <a:gd name="connsiteX268" fmla="*/ 3354060 w 5101871"/>
                <a:gd name="connsiteY268" fmla="*/ 168194 h 2747161"/>
                <a:gd name="connsiteX269" fmla="*/ 3345651 w 5101871"/>
                <a:gd name="connsiteY269" fmla="*/ 165390 h 2747161"/>
                <a:gd name="connsiteX270" fmla="*/ 3262955 w 5101871"/>
                <a:gd name="connsiteY270" fmla="*/ 161186 h 2747161"/>
                <a:gd name="connsiteX271" fmla="*/ 3253144 w 5101871"/>
                <a:gd name="connsiteY271" fmla="*/ 163989 h 2747161"/>
                <a:gd name="connsiteX272" fmla="*/ 3219506 w 5101871"/>
                <a:gd name="connsiteY272" fmla="*/ 168194 h 2747161"/>
                <a:gd name="connsiteX273" fmla="*/ 3225112 w 5101871"/>
                <a:gd name="connsiteY273" fmla="*/ 173800 h 2747161"/>
                <a:gd name="connsiteX274" fmla="*/ 3220907 w 5101871"/>
                <a:gd name="connsiteY274" fmla="*/ 178005 h 2747161"/>
                <a:gd name="connsiteX275" fmla="*/ 3212498 w 5101871"/>
                <a:gd name="connsiteY275" fmla="*/ 169595 h 2747161"/>
                <a:gd name="connsiteX276" fmla="*/ 3216702 w 5101871"/>
                <a:gd name="connsiteY276" fmla="*/ 161186 h 2747161"/>
                <a:gd name="connsiteX277" fmla="*/ 3202686 w 5101871"/>
                <a:gd name="connsiteY277" fmla="*/ 148571 h 2747161"/>
                <a:gd name="connsiteX278" fmla="*/ 3205490 w 5101871"/>
                <a:gd name="connsiteY278" fmla="*/ 156981 h 2747161"/>
                <a:gd name="connsiteX279" fmla="*/ 3202686 w 5101871"/>
                <a:gd name="connsiteY279" fmla="*/ 159784 h 2747161"/>
                <a:gd name="connsiteX280" fmla="*/ 3188670 w 5101871"/>
                <a:gd name="connsiteY280" fmla="*/ 161186 h 2747161"/>
                <a:gd name="connsiteX281" fmla="*/ 3164843 w 5101871"/>
                <a:gd name="connsiteY281" fmla="*/ 154177 h 2747161"/>
                <a:gd name="connsiteX282" fmla="*/ 3169047 w 5101871"/>
                <a:gd name="connsiteY282" fmla="*/ 147169 h 2747161"/>
                <a:gd name="connsiteX283" fmla="*/ 3160638 w 5101871"/>
                <a:gd name="connsiteY283" fmla="*/ 149973 h 2747161"/>
                <a:gd name="connsiteX284" fmla="*/ 3132606 w 5101871"/>
                <a:gd name="connsiteY284" fmla="*/ 149973 h 2747161"/>
                <a:gd name="connsiteX285" fmla="*/ 3121393 w 5101871"/>
                <a:gd name="connsiteY285" fmla="*/ 158382 h 2747161"/>
                <a:gd name="connsiteX286" fmla="*/ 3125598 w 5101871"/>
                <a:gd name="connsiteY286" fmla="*/ 162587 h 2747161"/>
                <a:gd name="connsiteX287" fmla="*/ 3155031 w 5101871"/>
                <a:gd name="connsiteY287" fmla="*/ 158382 h 2747161"/>
                <a:gd name="connsiteX288" fmla="*/ 3156433 w 5101871"/>
                <a:gd name="connsiteY288" fmla="*/ 158382 h 2747161"/>
                <a:gd name="connsiteX289" fmla="*/ 3155031 w 5101871"/>
                <a:gd name="connsiteY289" fmla="*/ 161186 h 2747161"/>
                <a:gd name="connsiteX290" fmla="*/ 3155031 w 5101871"/>
                <a:gd name="connsiteY290" fmla="*/ 161186 h 2747161"/>
                <a:gd name="connsiteX291" fmla="*/ 3132606 w 5101871"/>
                <a:gd name="connsiteY291" fmla="*/ 169595 h 2747161"/>
                <a:gd name="connsiteX292" fmla="*/ 3111581 w 5101871"/>
                <a:gd name="connsiteY292" fmla="*/ 168194 h 2747161"/>
                <a:gd name="connsiteX293" fmla="*/ 3112983 w 5101871"/>
                <a:gd name="connsiteY293" fmla="*/ 173800 h 2747161"/>
                <a:gd name="connsiteX294" fmla="*/ 3080746 w 5101871"/>
                <a:gd name="connsiteY294" fmla="*/ 180808 h 2747161"/>
                <a:gd name="connsiteX295" fmla="*/ 3037296 w 5101871"/>
                <a:gd name="connsiteY295" fmla="*/ 185013 h 2747161"/>
                <a:gd name="connsiteX296" fmla="*/ 3038697 w 5101871"/>
                <a:gd name="connsiteY296" fmla="*/ 190619 h 2747161"/>
                <a:gd name="connsiteX297" fmla="*/ 3009264 w 5101871"/>
                <a:gd name="connsiteY297" fmla="*/ 197627 h 2747161"/>
                <a:gd name="connsiteX298" fmla="*/ 3026083 w 5101871"/>
                <a:gd name="connsiteY298" fmla="*/ 192021 h 2747161"/>
                <a:gd name="connsiteX299" fmla="*/ 3035894 w 5101871"/>
                <a:gd name="connsiteY299" fmla="*/ 178005 h 2747161"/>
                <a:gd name="connsiteX300" fmla="*/ 3054116 w 5101871"/>
                <a:gd name="connsiteY300" fmla="*/ 175202 h 2747161"/>
                <a:gd name="connsiteX301" fmla="*/ 3063926 w 5101871"/>
                <a:gd name="connsiteY301" fmla="*/ 165390 h 2747161"/>
                <a:gd name="connsiteX302" fmla="*/ 3073738 w 5101871"/>
                <a:gd name="connsiteY302" fmla="*/ 165390 h 2747161"/>
                <a:gd name="connsiteX303" fmla="*/ 3129802 w 5101871"/>
                <a:gd name="connsiteY303" fmla="*/ 144366 h 2747161"/>
                <a:gd name="connsiteX304" fmla="*/ 3132606 w 5101871"/>
                <a:gd name="connsiteY304" fmla="*/ 140161 h 2747161"/>
                <a:gd name="connsiteX305" fmla="*/ 3124196 w 5101871"/>
                <a:gd name="connsiteY305" fmla="*/ 138760 h 2747161"/>
                <a:gd name="connsiteX306" fmla="*/ 3141015 w 5101871"/>
                <a:gd name="connsiteY306" fmla="*/ 131752 h 2747161"/>
                <a:gd name="connsiteX307" fmla="*/ 3145220 w 5101871"/>
                <a:gd name="connsiteY307" fmla="*/ 131752 h 2747161"/>
                <a:gd name="connsiteX308" fmla="*/ 3220907 w 5101871"/>
                <a:gd name="connsiteY308" fmla="*/ 99515 h 2747161"/>
                <a:gd name="connsiteX309" fmla="*/ 3223710 w 5101871"/>
                <a:gd name="connsiteY309" fmla="*/ 93908 h 2747161"/>
                <a:gd name="connsiteX310" fmla="*/ 3222309 w 5101871"/>
                <a:gd name="connsiteY310" fmla="*/ 89703 h 2747161"/>
                <a:gd name="connsiteX311" fmla="*/ 3213899 w 5101871"/>
                <a:gd name="connsiteY311" fmla="*/ 88302 h 2747161"/>
                <a:gd name="connsiteX312" fmla="*/ 3212498 w 5101871"/>
                <a:gd name="connsiteY312" fmla="*/ 84097 h 2747161"/>
                <a:gd name="connsiteX313" fmla="*/ 3205490 w 5101871"/>
                <a:gd name="connsiteY313" fmla="*/ 88302 h 2747161"/>
                <a:gd name="connsiteX314" fmla="*/ 3201285 w 5101871"/>
                <a:gd name="connsiteY314" fmla="*/ 88302 h 2747161"/>
                <a:gd name="connsiteX315" fmla="*/ 3201285 w 5101871"/>
                <a:gd name="connsiteY315" fmla="*/ 81294 h 2747161"/>
                <a:gd name="connsiteX316" fmla="*/ 3195678 w 5101871"/>
                <a:gd name="connsiteY316" fmla="*/ 78490 h 2747161"/>
                <a:gd name="connsiteX317" fmla="*/ 3192875 w 5101871"/>
                <a:gd name="connsiteY317" fmla="*/ 75687 h 2747161"/>
                <a:gd name="connsiteX318" fmla="*/ 3208293 w 5101871"/>
                <a:gd name="connsiteY318" fmla="*/ 79892 h 2747161"/>
                <a:gd name="connsiteX319" fmla="*/ 3209694 w 5101871"/>
                <a:gd name="connsiteY319" fmla="*/ 82695 h 2747161"/>
                <a:gd name="connsiteX320" fmla="*/ 3220907 w 5101871"/>
                <a:gd name="connsiteY320" fmla="*/ 82695 h 2747161"/>
                <a:gd name="connsiteX321" fmla="*/ 3222309 w 5101871"/>
                <a:gd name="connsiteY321" fmla="*/ 85498 h 2747161"/>
                <a:gd name="connsiteX322" fmla="*/ 3225112 w 5101871"/>
                <a:gd name="connsiteY322" fmla="*/ 84097 h 2747161"/>
                <a:gd name="connsiteX323" fmla="*/ 3229317 w 5101871"/>
                <a:gd name="connsiteY323" fmla="*/ 74285 h 2747161"/>
                <a:gd name="connsiteX324" fmla="*/ 3226514 w 5101871"/>
                <a:gd name="connsiteY324" fmla="*/ 71482 h 2747161"/>
                <a:gd name="connsiteX325" fmla="*/ 3220907 w 5101871"/>
                <a:gd name="connsiteY325" fmla="*/ 74285 h 2747161"/>
                <a:gd name="connsiteX326" fmla="*/ 3218104 w 5101871"/>
                <a:gd name="connsiteY326" fmla="*/ 63073 h 2747161"/>
                <a:gd name="connsiteX327" fmla="*/ 3212498 w 5101871"/>
                <a:gd name="connsiteY327" fmla="*/ 60269 h 2747161"/>
                <a:gd name="connsiteX328" fmla="*/ 3212498 w 5101871"/>
                <a:gd name="connsiteY328" fmla="*/ 57466 h 2747161"/>
                <a:gd name="connsiteX329" fmla="*/ 3204088 w 5101871"/>
                <a:gd name="connsiteY329" fmla="*/ 57466 h 2747161"/>
                <a:gd name="connsiteX330" fmla="*/ 3212498 w 5101871"/>
                <a:gd name="connsiteY330" fmla="*/ 63073 h 2747161"/>
                <a:gd name="connsiteX331" fmla="*/ 3208293 w 5101871"/>
                <a:gd name="connsiteY331" fmla="*/ 61671 h 2747161"/>
                <a:gd name="connsiteX332" fmla="*/ 3202686 w 5101871"/>
                <a:gd name="connsiteY332" fmla="*/ 65876 h 2747161"/>
                <a:gd name="connsiteX333" fmla="*/ 3198482 w 5101871"/>
                <a:gd name="connsiteY333" fmla="*/ 54663 h 2747161"/>
                <a:gd name="connsiteX334" fmla="*/ 3170449 w 5101871"/>
                <a:gd name="connsiteY334" fmla="*/ 43450 h 2747161"/>
                <a:gd name="connsiteX335" fmla="*/ 3169047 w 5101871"/>
                <a:gd name="connsiteY335" fmla="*/ 40647 h 2747161"/>
                <a:gd name="connsiteX336" fmla="*/ 3160638 w 5101871"/>
                <a:gd name="connsiteY336" fmla="*/ 40647 h 2747161"/>
                <a:gd name="connsiteX337" fmla="*/ 3159237 w 5101871"/>
                <a:gd name="connsiteY337" fmla="*/ 37844 h 2747161"/>
                <a:gd name="connsiteX338" fmla="*/ 3145220 w 5101871"/>
                <a:gd name="connsiteY338" fmla="*/ 37844 h 2747161"/>
                <a:gd name="connsiteX339" fmla="*/ 3132606 w 5101871"/>
                <a:gd name="connsiteY339" fmla="*/ 40647 h 2747161"/>
                <a:gd name="connsiteX340" fmla="*/ 3115786 w 5101871"/>
                <a:gd name="connsiteY340" fmla="*/ 37844 h 2747161"/>
                <a:gd name="connsiteX341" fmla="*/ 3082148 w 5101871"/>
                <a:gd name="connsiteY341" fmla="*/ 39245 h 2747161"/>
                <a:gd name="connsiteX342" fmla="*/ 3079344 w 5101871"/>
                <a:gd name="connsiteY342" fmla="*/ 46253 h 2747161"/>
                <a:gd name="connsiteX343" fmla="*/ 3075140 w 5101871"/>
                <a:gd name="connsiteY343" fmla="*/ 47655 h 2747161"/>
                <a:gd name="connsiteX344" fmla="*/ 3063926 w 5101871"/>
                <a:gd name="connsiteY344" fmla="*/ 47655 h 2747161"/>
                <a:gd name="connsiteX345" fmla="*/ 3052713 w 5101871"/>
                <a:gd name="connsiteY345" fmla="*/ 50458 h 2747161"/>
                <a:gd name="connsiteX346" fmla="*/ 3044304 w 5101871"/>
                <a:gd name="connsiteY346" fmla="*/ 49056 h 2747161"/>
                <a:gd name="connsiteX347" fmla="*/ 3041501 w 5101871"/>
                <a:gd name="connsiteY347" fmla="*/ 47655 h 2747161"/>
                <a:gd name="connsiteX348" fmla="*/ 3069533 w 5101871"/>
                <a:gd name="connsiteY348" fmla="*/ 32237 h 2747161"/>
                <a:gd name="connsiteX349" fmla="*/ 3063926 w 5101871"/>
                <a:gd name="connsiteY349" fmla="*/ 28032 h 2747161"/>
                <a:gd name="connsiteX350" fmla="*/ 3054116 w 5101871"/>
                <a:gd name="connsiteY350" fmla="*/ 26631 h 2747161"/>
                <a:gd name="connsiteX351" fmla="*/ 3049910 w 5101871"/>
                <a:gd name="connsiteY351" fmla="*/ 28032 h 2747161"/>
                <a:gd name="connsiteX352" fmla="*/ 3051312 w 5101871"/>
                <a:gd name="connsiteY352" fmla="*/ 29434 h 2747161"/>
                <a:gd name="connsiteX353" fmla="*/ 3037296 w 5101871"/>
                <a:gd name="connsiteY353" fmla="*/ 26631 h 2747161"/>
                <a:gd name="connsiteX354" fmla="*/ 3030288 w 5101871"/>
                <a:gd name="connsiteY354" fmla="*/ 29434 h 2747161"/>
                <a:gd name="connsiteX355" fmla="*/ 3017673 w 5101871"/>
                <a:gd name="connsiteY355" fmla="*/ 29434 h 2747161"/>
                <a:gd name="connsiteX356" fmla="*/ 3024681 w 5101871"/>
                <a:gd name="connsiteY356" fmla="*/ 28032 h 2747161"/>
                <a:gd name="connsiteX357" fmla="*/ 3028886 w 5101871"/>
                <a:gd name="connsiteY357" fmla="*/ 23827 h 2747161"/>
                <a:gd name="connsiteX358" fmla="*/ 3016272 w 5101871"/>
                <a:gd name="connsiteY358" fmla="*/ 26631 h 2747161"/>
                <a:gd name="connsiteX359" fmla="*/ 2985436 w 5101871"/>
                <a:gd name="connsiteY359" fmla="*/ 26631 h 2747161"/>
                <a:gd name="connsiteX360" fmla="*/ 3013468 w 5101871"/>
                <a:gd name="connsiteY360" fmla="*/ 22426 h 2747161"/>
                <a:gd name="connsiteX361" fmla="*/ 3026083 w 5101871"/>
                <a:gd name="connsiteY361" fmla="*/ 15418 h 2747161"/>
                <a:gd name="connsiteX362" fmla="*/ 3038697 w 5101871"/>
                <a:gd name="connsiteY362" fmla="*/ 15418 h 2747161"/>
                <a:gd name="connsiteX363" fmla="*/ 3028886 w 5101871"/>
                <a:gd name="connsiteY363" fmla="*/ 7008 h 2747161"/>
                <a:gd name="connsiteX364" fmla="*/ 3000854 w 5101871"/>
                <a:gd name="connsiteY364" fmla="*/ 1402 h 2747161"/>
                <a:gd name="connsiteX365" fmla="*/ 2982633 w 5101871"/>
                <a:gd name="connsiteY365" fmla="*/ 0 h 2747161"/>
                <a:gd name="connsiteX366" fmla="*/ 2954601 w 5101871"/>
                <a:gd name="connsiteY366" fmla="*/ 5606 h 2747161"/>
                <a:gd name="connsiteX367" fmla="*/ 2932175 w 5101871"/>
                <a:gd name="connsiteY367" fmla="*/ 14016 h 2747161"/>
                <a:gd name="connsiteX368" fmla="*/ 2929372 w 5101871"/>
                <a:gd name="connsiteY368" fmla="*/ 15418 h 2747161"/>
                <a:gd name="connsiteX369" fmla="*/ 2934978 w 5101871"/>
                <a:gd name="connsiteY369" fmla="*/ 15418 h 2747161"/>
                <a:gd name="connsiteX370" fmla="*/ 2909749 w 5101871"/>
                <a:gd name="connsiteY370" fmla="*/ 30835 h 2747161"/>
                <a:gd name="connsiteX371" fmla="*/ 2908347 w 5101871"/>
                <a:gd name="connsiteY371" fmla="*/ 36442 h 2747161"/>
                <a:gd name="connsiteX372" fmla="*/ 2916757 w 5101871"/>
                <a:gd name="connsiteY372" fmla="*/ 39245 h 2747161"/>
                <a:gd name="connsiteX373" fmla="*/ 2909749 w 5101871"/>
                <a:gd name="connsiteY373" fmla="*/ 49056 h 2747161"/>
                <a:gd name="connsiteX374" fmla="*/ 2929372 w 5101871"/>
                <a:gd name="connsiteY374" fmla="*/ 50458 h 2747161"/>
                <a:gd name="connsiteX375" fmla="*/ 2915356 w 5101871"/>
                <a:gd name="connsiteY375" fmla="*/ 50458 h 2747161"/>
                <a:gd name="connsiteX376" fmla="*/ 2911151 w 5101871"/>
                <a:gd name="connsiteY376" fmla="*/ 47655 h 2747161"/>
                <a:gd name="connsiteX377" fmla="*/ 2895733 w 5101871"/>
                <a:gd name="connsiteY377" fmla="*/ 49056 h 2747161"/>
                <a:gd name="connsiteX378" fmla="*/ 2860692 w 5101871"/>
                <a:gd name="connsiteY378" fmla="*/ 47655 h 2747161"/>
                <a:gd name="connsiteX379" fmla="*/ 2864898 w 5101871"/>
                <a:gd name="connsiteY379" fmla="*/ 54663 h 2747161"/>
                <a:gd name="connsiteX380" fmla="*/ 2878914 w 5101871"/>
                <a:gd name="connsiteY380" fmla="*/ 57466 h 2747161"/>
                <a:gd name="connsiteX381" fmla="*/ 2884520 w 5101871"/>
                <a:gd name="connsiteY381" fmla="*/ 67277 h 2747161"/>
                <a:gd name="connsiteX382" fmla="*/ 2857890 w 5101871"/>
                <a:gd name="connsiteY382" fmla="*/ 58868 h 2747161"/>
                <a:gd name="connsiteX383" fmla="*/ 2832660 w 5101871"/>
                <a:gd name="connsiteY383" fmla="*/ 65876 h 2747161"/>
                <a:gd name="connsiteX384" fmla="*/ 2822849 w 5101871"/>
                <a:gd name="connsiteY384" fmla="*/ 71482 h 2747161"/>
                <a:gd name="connsiteX385" fmla="*/ 2824251 w 5101871"/>
                <a:gd name="connsiteY385" fmla="*/ 68679 h 2747161"/>
                <a:gd name="connsiteX386" fmla="*/ 2803226 w 5101871"/>
                <a:gd name="connsiteY386" fmla="*/ 75687 h 2747161"/>
                <a:gd name="connsiteX387" fmla="*/ 2803226 w 5101871"/>
                <a:gd name="connsiteY387" fmla="*/ 70081 h 2747161"/>
                <a:gd name="connsiteX388" fmla="*/ 2785006 w 5101871"/>
                <a:gd name="connsiteY388" fmla="*/ 75687 h 2747161"/>
                <a:gd name="connsiteX389" fmla="*/ 2782202 w 5101871"/>
                <a:gd name="connsiteY389" fmla="*/ 74285 h 2747161"/>
                <a:gd name="connsiteX390" fmla="*/ 2789210 w 5101871"/>
                <a:gd name="connsiteY390" fmla="*/ 70081 h 2747161"/>
                <a:gd name="connsiteX391" fmla="*/ 2721933 w 5101871"/>
                <a:gd name="connsiteY391" fmla="*/ 64474 h 2747161"/>
                <a:gd name="connsiteX392" fmla="*/ 2716326 w 5101871"/>
                <a:gd name="connsiteY392" fmla="*/ 65876 h 2747161"/>
                <a:gd name="connsiteX393" fmla="*/ 2714925 w 5101871"/>
                <a:gd name="connsiteY393" fmla="*/ 70081 h 2747161"/>
                <a:gd name="connsiteX394" fmla="*/ 2747162 w 5101871"/>
                <a:gd name="connsiteY394" fmla="*/ 70081 h 2747161"/>
                <a:gd name="connsiteX395" fmla="*/ 2626624 w 5101871"/>
                <a:gd name="connsiteY395" fmla="*/ 88302 h 2747161"/>
                <a:gd name="connsiteX396" fmla="*/ 2594386 w 5101871"/>
                <a:gd name="connsiteY396" fmla="*/ 103719 h 2747161"/>
                <a:gd name="connsiteX397" fmla="*/ 2570559 w 5101871"/>
                <a:gd name="connsiteY397" fmla="*/ 102318 h 2747161"/>
                <a:gd name="connsiteX398" fmla="*/ 2569157 w 5101871"/>
                <a:gd name="connsiteY398" fmla="*/ 105121 h 2747161"/>
                <a:gd name="connsiteX399" fmla="*/ 2584575 w 5101871"/>
                <a:gd name="connsiteY399" fmla="*/ 106523 h 2747161"/>
                <a:gd name="connsiteX400" fmla="*/ 2576165 w 5101871"/>
                <a:gd name="connsiteY400" fmla="*/ 107924 h 2747161"/>
                <a:gd name="connsiteX401" fmla="*/ 2580370 w 5101871"/>
                <a:gd name="connsiteY401" fmla="*/ 109326 h 2747161"/>
                <a:gd name="connsiteX402" fmla="*/ 2564952 w 5101871"/>
                <a:gd name="connsiteY402" fmla="*/ 119137 h 2747161"/>
                <a:gd name="connsiteX403" fmla="*/ 2569157 w 5101871"/>
                <a:gd name="connsiteY403" fmla="*/ 123342 h 2747161"/>
                <a:gd name="connsiteX404" fmla="*/ 2563551 w 5101871"/>
                <a:gd name="connsiteY404" fmla="*/ 123342 h 2747161"/>
                <a:gd name="connsiteX405" fmla="*/ 2562149 w 5101871"/>
                <a:gd name="connsiteY405" fmla="*/ 120539 h 2747161"/>
                <a:gd name="connsiteX406" fmla="*/ 2555141 w 5101871"/>
                <a:gd name="connsiteY406" fmla="*/ 120539 h 2747161"/>
                <a:gd name="connsiteX407" fmla="*/ 2548133 w 5101871"/>
                <a:gd name="connsiteY407" fmla="*/ 116334 h 2747161"/>
                <a:gd name="connsiteX408" fmla="*/ 2549535 w 5101871"/>
                <a:gd name="connsiteY408" fmla="*/ 117735 h 2747161"/>
                <a:gd name="connsiteX409" fmla="*/ 2541125 w 5101871"/>
                <a:gd name="connsiteY409" fmla="*/ 123342 h 2747161"/>
                <a:gd name="connsiteX410" fmla="*/ 2564952 w 5101871"/>
                <a:gd name="connsiteY410" fmla="*/ 126145 h 2747161"/>
                <a:gd name="connsiteX411" fmla="*/ 2560748 w 5101871"/>
                <a:gd name="connsiteY411" fmla="*/ 128948 h 2747161"/>
                <a:gd name="connsiteX412" fmla="*/ 2566354 w 5101871"/>
                <a:gd name="connsiteY412" fmla="*/ 131752 h 2747161"/>
                <a:gd name="connsiteX413" fmla="*/ 2573362 w 5101871"/>
                <a:gd name="connsiteY413" fmla="*/ 131752 h 2747161"/>
                <a:gd name="connsiteX414" fmla="*/ 2570559 w 5101871"/>
                <a:gd name="connsiteY414" fmla="*/ 137358 h 2747161"/>
                <a:gd name="connsiteX415" fmla="*/ 2563551 w 5101871"/>
                <a:gd name="connsiteY415" fmla="*/ 135956 h 2747161"/>
                <a:gd name="connsiteX416" fmla="*/ 2569157 w 5101871"/>
                <a:gd name="connsiteY416" fmla="*/ 133153 h 2747161"/>
                <a:gd name="connsiteX417" fmla="*/ 2549535 w 5101871"/>
                <a:gd name="connsiteY417" fmla="*/ 131752 h 2747161"/>
                <a:gd name="connsiteX418" fmla="*/ 2543928 w 5101871"/>
                <a:gd name="connsiteY418" fmla="*/ 134555 h 2747161"/>
                <a:gd name="connsiteX419" fmla="*/ 2545329 w 5101871"/>
                <a:gd name="connsiteY419" fmla="*/ 137358 h 2747161"/>
                <a:gd name="connsiteX420" fmla="*/ 2564952 w 5101871"/>
                <a:gd name="connsiteY420" fmla="*/ 140161 h 2747161"/>
                <a:gd name="connsiteX421" fmla="*/ 2566354 w 5101871"/>
                <a:gd name="connsiteY421" fmla="*/ 141563 h 2747161"/>
                <a:gd name="connsiteX422" fmla="*/ 2564952 w 5101871"/>
                <a:gd name="connsiteY422" fmla="*/ 142965 h 2747161"/>
                <a:gd name="connsiteX423" fmla="*/ 2567756 w 5101871"/>
                <a:gd name="connsiteY423" fmla="*/ 145768 h 2747161"/>
                <a:gd name="connsiteX424" fmla="*/ 2577567 w 5101871"/>
                <a:gd name="connsiteY424" fmla="*/ 147169 h 2747161"/>
                <a:gd name="connsiteX425" fmla="*/ 2569157 w 5101871"/>
                <a:gd name="connsiteY425" fmla="*/ 147169 h 2747161"/>
                <a:gd name="connsiteX426" fmla="*/ 2574764 w 5101871"/>
                <a:gd name="connsiteY426" fmla="*/ 152776 h 2747161"/>
                <a:gd name="connsiteX427" fmla="*/ 2410775 w 5101871"/>
                <a:gd name="connsiteY427" fmla="*/ 166792 h 2747161"/>
                <a:gd name="connsiteX428" fmla="*/ 2410775 w 5101871"/>
                <a:gd name="connsiteY428" fmla="*/ 169595 h 2747161"/>
                <a:gd name="connsiteX429" fmla="*/ 2414979 w 5101871"/>
                <a:gd name="connsiteY429" fmla="*/ 169595 h 2747161"/>
                <a:gd name="connsiteX430" fmla="*/ 2405168 w 5101871"/>
                <a:gd name="connsiteY430" fmla="*/ 176603 h 2747161"/>
                <a:gd name="connsiteX431" fmla="*/ 2412176 w 5101871"/>
                <a:gd name="connsiteY431" fmla="*/ 178005 h 2747161"/>
                <a:gd name="connsiteX432" fmla="*/ 2405168 w 5101871"/>
                <a:gd name="connsiteY432" fmla="*/ 182210 h 2747161"/>
                <a:gd name="connsiteX433" fmla="*/ 2412176 w 5101871"/>
                <a:gd name="connsiteY433" fmla="*/ 183611 h 2747161"/>
                <a:gd name="connsiteX434" fmla="*/ 2410775 w 5101871"/>
                <a:gd name="connsiteY434" fmla="*/ 186415 h 2747161"/>
                <a:gd name="connsiteX435" fmla="*/ 2416381 w 5101871"/>
                <a:gd name="connsiteY435" fmla="*/ 187816 h 2747161"/>
                <a:gd name="connsiteX436" fmla="*/ 2419185 w 5101871"/>
                <a:gd name="connsiteY436" fmla="*/ 190619 h 2747161"/>
                <a:gd name="connsiteX437" fmla="*/ 2419185 w 5101871"/>
                <a:gd name="connsiteY437" fmla="*/ 194824 h 2747161"/>
                <a:gd name="connsiteX438" fmla="*/ 2414979 w 5101871"/>
                <a:gd name="connsiteY438" fmla="*/ 199029 h 2747161"/>
                <a:gd name="connsiteX439" fmla="*/ 2420586 w 5101871"/>
                <a:gd name="connsiteY439" fmla="*/ 203234 h 2747161"/>
                <a:gd name="connsiteX440" fmla="*/ 2417783 w 5101871"/>
                <a:gd name="connsiteY440" fmla="*/ 206037 h 2747161"/>
                <a:gd name="connsiteX441" fmla="*/ 2424791 w 5101871"/>
                <a:gd name="connsiteY441" fmla="*/ 210242 h 2747161"/>
                <a:gd name="connsiteX442" fmla="*/ 2454225 w 5101871"/>
                <a:gd name="connsiteY442" fmla="*/ 215848 h 2747161"/>
                <a:gd name="connsiteX443" fmla="*/ 2455627 w 5101871"/>
                <a:gd name="connsiteY443" fmla="*/ 224258 h 2747161"/>
                <a:gd name="connsiteX444" fmla="*/ 2466839 w 5101871"/>
                <a:gd name="connsiteY444" fmla="*/ 231266 h 2747161"/>
                <a:gd name="connsiteX445" fmla="*/ 2466839 w 5101871"/>
                <a:gd name="connsiteY445" fmla="*/ 235471 h 2747161"/>
                <a:gd name="connsiteX446" fmla="*/ 2443012 w 5101871"/>
                <a:gd name="connsiteY446" fmla="*/ 238274 h 2747161"/>
                <a:gd name="connsiteX447" fmla="*/ 2417783 w 5101871"/>
                <a:gd name="connsiteY447" fmla="*/ 222856 h 2747161"/>
                <a:gd name="connsiteX448" fmla="*/ 2364522 w 5101871"/>
                <a:gd name="connsiteY448" fmla="*/ 213045 h 2747161"/>
                <a:gd name="connsiteX449" fmla="*/ 2364522 w 5101871"/>
                <a:gd name="connsiteY449" fmla="*/ 213045 h 2747161"/>
                <a:gd name="connsiteX450" fmla="*/ 2339292 w 5101871"/>
                <a:gd name="connsiteY450" fmla="*/ 220053 h 2747161"/>
                <a:gd name="connsiteX451" fmla="*/ 2339292 w 5101871"/>
                <a:gd name="connsiteY451" fmla="*/ 225660 h 2747161"/>
                <a:gd name="connsiteX452" fmla="*/ 2350506 w 5101871"/>
                <a:gd name="connsiteY452" fmla="*/ 224258 h 2747161"/>
                <a:gd name="connsiteX453" fmla="*/ 2354710 w 5101871"/>
                <a:gd name="connsiteY453" fmla="*/ 225660 h 2747161"/>
                <a:gd name="connsiteX454" fmla="*/ 2354710 w 5101871"/>
                <a:gd name="connsiteY454" fmla="*/ 232668 h 2747161"/>
                <a:gd name="connsiteX455" fmla="*/ 2342096 w 5101871"/>
                <a:gd name="connsiteY455" fmla="*/ 234069 h 2747161"/>
                <a:gd name="connsiteX456" fmla="*/ 2329481 w 5101871"/>
                <a:gd name="connsiteY456" fmla="*/ 227061 h 2747161"/>
                <a:gd name="connsiteX457" fmla="*/ 2302850 w 5101871"/>
                <a:gd name="connsiteY457" fmla="*/ 229865 h 2747161"/>
                <a:gd name="connsiteX458" fmla="*/ 2309858 w 5101871"/>
                <a:gd name="connsiteY458" fmla="*/ 242479 h 2747161"/>
                <a:gd name="connsiteX459" fmla="*/ 2337891 w 5101871"/>
                <a:gd name="connsiteY459" fmla="*/ 252290 h 2747161"/>
                <a:gd name="connsiteX460" fmla="*/ 2344899 w 5101871"/>
                <a:gd name="connsiteY460" fmla="*/ 253692 h 2747161"/>
                <a:gd name="connsiteX461" fmla="*/ 2351907 w 5101871"/>
                <a:gd name="connsiteY461" fmla="*/ 250889 h 2747161"/>
                <a:gd name="connsiteX462" fmla="*/ 2350506 w 5101871"/>
                <a:gd name="connsiteY462" fmla="*/ 255094 h 2747161"/>
                <a:gd name="connsiteX463" fmla="*/ 2358915 w 5101871"/>
                <a:gd name="connsiteY463" fmla="*/ 256495 h 2747161"/>
                <a:gd name="connsiteX464" fmla="*/ 2357514 w 5101871"/>
                <a:gd name="connsiteY464" fmla="*/ 262102 h 2747161"/>
                <a:gd name="connsiteX465" fmla="*/ 2360317 w 5101871"/>
                <a:gd name="connsiteY465" fmla="*/ 263503 h 2747161"/>
                <a:gd name="connsiteX466" fmla="*/ 2363120 w 5101871"/>
                <a:gd name="connsiteY466" fmla="*/ 262102 h 2747161"/>
                <a:gd name="connsiteX467" fmla="*/ 2361718 w 5101871"/>
                <a:gd name="connsiteY467" fmla="*/ 267708 h 2747161"/>
                <a:gd name="connsiteX468" fmla="*/ 2370128 w 5101871"/>
                <a:gd name="connsiteY468" fmla="*/ 266307 h 2747161"/>
                <a:gd name="connsiteX469" fmla="*/ 2371530 w 5101871"/>
                <a:gd name="connsiteY469" fmla="*/ 263503 h 2747161"/>
                <a:gd name="connsiteX470" fmla="*/ 2378538 w 5101871"/>
                <a:gd name="connsiteY470" fmla="*/ 263503 h 2747161"/>
                <a:gd name="connsiteX471" fmla="*/ 2372931 w 5101871"/>
                <a:gd name="connsiteY471" fmla="*/ 266307 h 2747161"/>
                <a:gd name="connsiteX472" fmla="*/ 2361718 w 5101871"/>
                <a:gd name="connsiteY472" fmla="*/ 267708 h 2747161"/>
                <a:gd name="connsiteX473" fmla="*/ 2351907 w 5101871"/>
                <a:gd name="connsiteY473" fmla="*/ 264905 h 2747161"/>
                <a:gd name="connsiteX474" fmla="*/ 2347702 w 5101871"/>
                <a:gd name="connsiteY474" fmla="*/ 259298 h 2747161"/>
                <a:gd name="connsiteX475" fmla="*/ 2343498 w 5101871"/>
                <a:gd name="connsiteY475" fmla="*/ 257897 h 2747161"/>
                <a:gd name="connsiteX476" fmla="*/ 2329481 w 5101871"/>
                <a:gd name="connsiteY476" fmla="*/ 256495 h 2747161"/>
                <a:gd name="connsiteX477" fmla="*/ 2325276 w 5101871"/>
                <a:gd name="connsiteY477" fmla="*/ 260700 h 2747161"/>
                <a:gd name="connsiteX478" fmla="*/ 2325276 w 5101871"/>
                <a:gd name="connsiteY478" fmla="*/ 256495 h 2747161"/>
                <a:gd name="connsiteX479" fmla="*/ 2305654 w 5101871"/>
                <a:gd name="connsiteY479" fmla="*/ 256495 h 2747161"/>
                <a:gd name="connsiteX480" fmla="*/ 2290236 w 5101871"/>
                <a:gd name="connsiteY480" fmla="*/ 252290 h 2747161"/>
                <a:gd name="connsiteX481" fmla="*/ 2283228 w 5101871"/>
                <a:gd name="connsiteY481" fmla="*/ 249487 h 2747161"/>
                <a:gd name="connsiteX482" fmla="*/ 2283228 w 5101871"/>
                <a:gd name="connsiteY482" fmla="*/ 246684 h 2747161"/>
                <a:gd name="connsiteX483" fmla="*/ 2287433 w 5101871"/>
                <a:gd name="connsiteY483" fmla="*/ 246684 h 2747161"/>
                <a:gd name="connsiteX484" fmla="*/ 2290236 w 5101871"/>
                <a:gd name="connsiteY484" fmla="*/ 243881 h 2747161"/>
                <a:gd name="connsiteX485" fmla="*/ 2283228 w 5101871"/>
                <a:gd name="connsiteY485" fmla="*/ 232668 h 2747161"/>
                <a:gd name="connsiteX486" fmla="*/ 2284630 w 5101871"/>
                <a:gd name="connsiteY486" fmla="*/ 228463 h 2747161"/>
                <a:gd name="connsiteX487" fmla="*/ 2288834 w 5101871"/>
                <a:gd name="connsiteY487" fmla="*/ 227061 h 2747161"/>
                <a:gd name="connsiteX488" fmla="*/ 2290236 w 5101871"/>
                <a:gd name="connsiteY488" fmla="*/ 220053 h 2747161"/>
                <a:gd name="connsiteX489" fmla="*/ 2295842 w 5101871"/>
                <a:gd name="connsiteY489" fmla="*/ 215848 h 2747161"/>
                <a:gd name="connsiteX490" fmla="*/ 2290236 w 5101871"/>
                <a:gd name="connsiteY490" fmla="*/ 204636 h 2747161"/>
                <a:gd name="connsiteX491" fmla="*/ 2276220 w 5101871"/>
                <a:gd name="connsiteY491" fmla="*/ 192021 h 2747161"/>
                <a:gd name="connsiteX492" fmla="*/ 2270613 w 5101871"/>
                <a:gd name="connsiteY492" fmla="*/ 194824 h 2747161"/>
                <a:gd name="connsiteX493" fmla="*/ 2279023 w 5101871"/>
                <a:gd name="connsiteY493" fmla="*/ 203234 h 2747161"/>
                <a:gd name="connsiteX494" fmla="*/ 2280425 w 5101871"/>
                <a:gd name="connsiteY494" fmla="*/ 215848 h 2747161"/>
                <a:gd name="connsiteX495" fmla="*/ 2277622 w 5101871"/>
                <a:gd name="connsiteY495" fmla="*/ 221455 h 2747161"/>
                <a:gd name="connsiteX496" fmla="*/ 2242581 w 5101871"/>
                <a:gd name="connsiteY496" fmla="*/ 232668 h 2747161"/>
                <a:gd name="connsiteX497" fmla="*/ 2241180 w 5101871"/>
                <a:gd name="connsiteY497" fmla="*/ 238274 h 2747161"/>
                <a:gd name="connsiteX498" fmla="*/ 2229967 w 5101871"/>
                <a:gd name="connsiteY498" fmla="*/ 248085 h 2747161"/>
                <a:gd name="connsiteX499" fmla="*/ 2242581 w 5101871"/>
                <a:gd name="connsiteY499" fmla="*/ 253692 h 2747161"/>
                <a:gd name="connsiteX500" fmla="*/ 2252393 w 5101871"/>
                <a:gd name="connsiteY500" fmla="*/ 264905 h 2747161"/>
                <a:gd name="connsiteX501" fmla="*/ 2253794 w 5101871"/>
                <a:gd name="connsiteY501" fmla="*/ 269110 h 2747161"/>
                <a:gd name="connsiteX502" fmla="*/ 2263605 w 5101871"/>
                <a:gd name="connsiteY502" fmla="*/ 276118 h 2747161"/>
                <a:gd name="connsiteX503" fmla="*/ 2263605 w 5101871"/>
                <a:gd name="connsiteY503" fmla="*/ 280323 h 2747161"/>
                <a:gd name="connsiteX504" fmla="*/ 2248188 w 5101871"/>
                <a:gd name="connsiteY504" fmla="*/ 295740 h 2747161"/>
                <a:gd name="connsiteX505" fmla="*/ 2249589 w 5101871"/>
                <a:gd name="connsiteY505" fmla="*/ 298544 h 2747161"/>
                <a:gd name="connsiteX506" fmla="*/ 2243983 w 5101871"/>
                <a:gd name="connsiteY506" fmla="*/ 311158 h 2747161"/>
                <a:gd name="connsiteX507" fmla="*/ 2252393 w 5101871"/>
                <a:gd name="connsiteY507" fmla="*/ 320969 h 2747161"/>
                <a:gd name="connsiteX508" fmla="*/ 2249589 w 5101871"/>
                <a:gd name="connsiteY508" fmla="*/ 332182 h 2747161"/>
                <a:gd name="connsiteX509" fmla="*/ 2253794 w 5101871"/>
                <a:gd name="connsiteY509" fmla="*/ 334986 h 2747161"/>
                <a:gd name="connsiteX510" fmla="*/ 2263605 w 5101871"/>
                <a:gd name="connsiteY510" fmla="*/ 332182 h 2747161"/>
                <a:gd name="connsiteX511" fmla="*/ 2274818 w 5101871"/>
                <a:gd name="connsiteY511" fmla="*/ 334986 h 2747161"/>
                <a:gd name="connsiteX512" fmla="*/ 2281826 w 5101871"/>
                <a:gd name="connsiteY512" fmla="*/ 333584 h 2747161"/>
                <a:gd name="connsiteX513" fmla="*/ 2291638 w 5101871"/>
                <a:gd name="connsiteY513" fmla="*/ 327978 h 2747161"/>
                <a:gd name="connsiteX514" fmla="*/ 2304252 w 5101871"/>
                <a:gd name="connsiteY514" fmla="*/ 327978 h 2747161"/>
                <a:gd name="connsiteX515" fmla="*/ 2321072 w 5101871"/>
                <a:gd name="connsiteY515" fmla="*/ 332182 h 2747161"/>
                <a:gd name="connsiteX516" fmla="*/ 2326678 w 5101871"/>
                <a:gd name="connsiteY516" fmla="*/ 336387 h 2747161"/>
                <a:gd name="connsiteX517" fmla="*/ 2342096 w 5101871"/>
                <a:gd name="connsiteY517" fmla="*/ 339190 h 2747161"/>
                <a:gd name="connsiteX518" fmla="*/ 2346300 w 5101871"/>
                <a:gd name="connsiteY518" fmla="*/ 353206 h 2747161"/>
                <a:gd name="connsiteX519" fmla="*/ 2356112 w 5101871"/>
                <a:gd name="connsiteY519" fmla="*/ 363018 h 2747161"/>
                <a:gd name="connsiteX520" fmla="*/ 2342096 w 5101871"/>
                <a:gd name="connsiteY520" fmla="*/ 365821 h 2747161"/>
                <a:gd name="connsiteX521" fmla="*/ 2339292 w 5101871"/>
                <a:gd name="connsiteY521" fmla="*/ 379837 h 2747161"/>
                <a:gd name="connsiteX522" fmla="*/ 2344899 w 5101871"/>
                <a:gd name="connsiteY522" fmla="*/ 381239 h 2747161"/>
                <a:gd name="connsiteX523" fmla="*/ 2347702 w 5101871"/>
                <a:gd name="connsiteY523" fmla="*/ 379837 h 2747161"/>
                <a:gd name="connsiteX524" fmla="*/ 2350506 w 5101871"/>
                <a:gd name="connsiteY524" fmla="*/ 382640 h 2747161"/>
                <a:gd name="connsiteX525" fmla="*/ 2363120 w 5101871"/>
                <a:gd name="connsiteY525" fmla="*/ 384042 h 2747161"/>
                <a:gd name="connsiteX526" fmla="*/ 2364522 w 5101871"/>
                <a:gd name="connsiteY526" fmla="*/ 381239 h 2747161"/>
                <a:gd name="connsiteX527" fmla="*/ 2368726 w 5101871"/>
                <a:gd name="connsiteY527" fmla="*/ 382640 h 2747161"/>
                <a:gd name="connsiteX528" fmla="*/ 2365923 w 5101871"/>
                <a:gd name="connsiteY528" fmla="*/ 384042 h 2747161"/>
                <a:gd name="connsiteX529" fmla="*/ 2371530 w 5101871"/>
                <a:gd name="connsiteY529" fmla="*/ 382640 h 2747161"/>
                <a:gd name="connsiteX530" fmla="*/ 2377136 w 5101871"/>
                <a:gd name="connsiteY530" fmla="*/ 385444 h 2747161"/>
                <a:gd name="connsiteX531" fmla="*/ 2344899 w 5101871"/>
                <a:gd name="connsiteY531" fmla="*/ 385444 h 2747161"/>
                <a:gd name="connsiteX532" fmla="*/ 2330883 w 5101871"/>
                <a:gd name="connsiteY532" fmla="*/ 377034 h 2747161"/>
                <a:gd name="connsiteX533" fmla="*/ 2329481 w 5101871"/>
                <a:gd name="connsiteY533" fmla="*/ 375632 h 2747161"/>
                <a:gd name="connsiteX534" fmla="*/ 2333686 w 5101871"/>
                <a:gd name="connsiteY534" fmla="*/ 374231 h 2747161"/>
                <a:gd name="connsiteX535" fmla="*/ 2332284 w 5101871"/>
                <a:gd name="connsiteY535" fmla="*/ 367223 h 2747161"/>
                <a:gd name="connsiteX536" fmla="*/ 2335088 w 5101871"/>
                <a:gd name="connsiteY536" fmla="*/ 361616 h 2747161"/>
                <a:gd name="connsiteX537" fmla="*/ 2330883 w 5101871"/>
                <a:gd name="connsiteY537" fmla="*/ 358813 h 2747161"/>
                <a:gd name="connsiteX538" fmla="*/ 2333686 w 5101871"/>
                <a:gd name="connsiteY538" fmla="*/ 350403 h 2747161"/>
                <a:gd name="connsiteX539" fmla="*/ 2325276 w 5101871"/>
                <a:gd name="connsiteY539" fmla="*/ 346198 h 2747161"/>
                <a:gd name="connsiteX540" fmla="*/ 2316867 w 5101871"/>
                <a:gd name="connsiteY540" fmla="*/ 334986 h 2747161"/>
                <a:gd name="connsiteX541" fmla="*/ 2305654 w 5101871"/>
                <a:gd name="connsiteY541" fmla="*/ 334986 h 2747161"/>
                <a:gd name="connsiteX542" fmla="*/ 2265007 w 5101871"/>
                <a:gd name="connsiteY542" fmla="*/ 344797 h 2747161"/>
                <a:gd name="connsiteX543" fmla="*/ 2265007 w 5101871"/>
                <a:gd name="connsiteY543" fmla="*/ 351805 h 2747161"/>
                <a:gd name="connsiteX544" fmla="*/ 2262204 w 5101871"/>
                <a:gd name="connsiteY544" fmla="*/ 356010 h 2747161"/>
                <a:gd name="connsiteX545" fmla="*/ 2272015 w 5101871"/>
                <a:gd name="connsiteY545" fmla="*/ 364419 h 2747161"/>
                <a:gd name="connsiteX546" fmla="*/ 2270613 w 5101871"/>
                <a:gd name="connsiteY546" fmla="*/ 372829 h 2747161"/>
                <a:gd name="connsiteX547" fmla="*/ 2267810 w 5101871"/>
                <a:gd name="connsiteY547" fmla="*/ 382640 h 2747161"/>
                <a:gd name="connsiteX548" fmla="*/ 2248188 w 5101871"/>
                <a:gd name="connsiteY548" fmla="*/ 396656 h 2747161"/>
                <a:gd name="connsiteX549" fmla="*/ 2246786 w 5101871"/>
                <a:gd name="connsiteY549" fmla="*/ 406468 h 2747161"/>
                <a:gd name="connsiteX550" fmla="*/ 2238377 w 5101871"/>
                <a:gd name="connsiteY550" fmla="*/ 412074 h 2747161"/>
                <a:gd name="connsiteX551" fmla="*/ 2208943 w 5101871"/>
                <a:gd name="connsiteY551" fmla="*/ 423287 h 2747161"/>
                <a:gd name="connsiteX552" fmla="*/ 2210344 w 5101871"/>
                <a:gd name="connsiteY552" fmla="*/ 423287 h 2747161"/>
                <a:gd name="connsiteX553" fmla="*/ 2208943 w 5101871"/>
                <a:gd name="connsiteY553" fmla="*/ 430295 h 2747161"/>
                <a:gd name="connsiteX554" fmla="*/ 2201935 w 5101871"/>
                <a:gd name="connsiteY554" fmla="*/ 433099 h 2747161"/>
                <a:gd name="connsiteX555" fmla="*/ 2185115 w 5101871"/>
                <a:gd name="connsiteY555" fmla="*/ 428894 h 2747161"/>
                <a:gd name="connsiteX556" fmla="*/ 2162689 w 5101871"/>
                <a:gd name="connsiteY556" fmla="*/ 430295 h 2747161"/>
                <a:gd name="connsiteX557" fmla="*/ 2131854 w 5101871"/>
                <a:gd name="connsiteY557" fmla="*/ 420484 h 2747161"/>
                <a:gd name="connsiteX558" fmla="*/ 2127649 w 5101871"/>
                <a:gd name="connsiteY558" fmla="*/ 413476 h 2747161"/>
                <a:gd name="connsiteX559" fmla="*/ 2151476 w 5101871"/>
                <a:gd name="connsiteY559" fmla="*/ 412074 h 2747161"/>
                <a:gd name="connsiteX560" fmla="*/ 2162689 w 5101871"/>
                <a:gd name="connsiteY560" fmla="*/ 417681 h 2747161"/>
                <a:gd name="connsiteX561" fmla="*/ 2196328 w 5101871"/>
                <a:gd name="connsiteY561" fmla="*/ 409271 h 2747161"/>
                <a:gd name="connsiteX562" fmla="*/ 2207541 w 5101871"/>
                <a:gd name="connsiteY562" fmla="*/ 400861 h 2747161"/>
                <a:gd name="connsiteX563" fmla="*/ 2213147 w 5101871"/>
                <a:gd name="connsiteY563" fmla="*/ 392452 h 2747161"/>
                <a:gd name="connsiteX564" fmla="*/ 2229967 w 5101871"/>
                <a:gd name="connsiteY564" fmla="*/ 382640 h 2747161"/>
                <a:gd name="connsiteX565" fmla="*/ 2228565 w 5101871"/>
                <a:gd name="connsiteY565" fmla="*/ 379837 h 2747161"/>
                <a:gd name="connsiteX566" fmla="*/ 2231368 w 5101871"/>
                <a:gd name="connsiteY566" fmla="*/ 374231 h 2747161"/>
                <a:gd name="connsiteX567" fmla="*/ 2228565 w 5101871"/>
                <a:gd name="connsiteY567" fmla="*/ 368624 h 2747161"/>
                <a:gd name="connsiteX568" fmla="*/ 2242581 w 5101871"/>
                <a:gd name="connsiteY568" fmla="*/ 356010 h 2747161"/>
                <a:gd name="connsiteX569" fmla="*/ 2239778 w 5101871"/>
                <a:gd name="connsiteY569" fmla="*/ 351805 h 2747161"/>
                <a:gd name="connsiteX570" fmla="*/ 2220155 w 5101871"/>
                <a:gd name="connsiteY570" fmla="*/ 343395 h 2747161"/>
                <a:gd name="connsiteX571" fmla="*/ 2215951 w 5101871"/>
                <a:gd name="connsiteY571" fmla="*/ 339190 h 2747161"/>
                <a:gd name="connsiteX572" fmla="*/ 2218754 w 5101871"/>
                <a:gd name="connsiteY572" fmla="*/ 327978 h 2747161"/>
                <a:gd name="connsiteX573" fmla="*/ 2217352 w 5101871"/>
                <a:gd name="connsiteY573" fmla="*/ 318166 h 2747161"/>
                <a:gd name="connsiteX574" fmla="*/ 2220155 w 5101871"/>
                <a:gd name="connsiteY574" fmla="*/ 308355 h 2747161"/>
                <a:gd name="connsiteX575" fmla="*/ 2215951 w 5101871"/>
                <a:gd name="connsiteY575" fmla="*/ 304150 h 2747161"/>
                <a:gd name="connsiteX576" fmla="*/ 2217352 w 5101871"/>
                <a:gd name="connsiteY576" fmla="*/ 297142 h 2747161"/>
                <a:gd name="connsiteX577" fmla="*/ 2213147 w 5101871"/>
                <a:gd name="connsiteY577" fmla="*/ 292937 h 2747161"/>
                <a:gd name="connsiteX578" fmla="*/ 2221557 w 5101871"/>
                <a:gd name="connsiteY578" fmla="*/ 287331 h 2747161"/>
                <a:gd name="connsiteX579" fmla="*/ 2220155 w 5101871"/>
                <a:gd name="connsiteY579" fmla="*/ 280323 h 2747161"/>
                <a:gd name="connsiteX580" fmla="*/ 2222959 w 5101871"/>
                <a:gd name="connsiteY580" fmla="*/ 270511 h 2747161"/>
                <a:gd name="connsiteX581" fmla="*/ 2218754 w 5101871"/>
                <a:gd name="connsiteY581" fmla="*/ 264905 h 2747161"/>
                <a:gd name="connsiteX582" fmla="*/ 2218754 w 5101871"/>
                <a:gd name="connsiteY582" fmla="*/ 260700 h 2747161"/>
                <a:gd name="connsiteX583" fmla="*/ 2204737 w 5101871"/>
                <a:gd name="connsiteY583" fmla="*/ 253692 h 2747161"/>
                <a:gd name="connsiteX584" fmla="*/ 2199131 w 5101871"/>
                <a:gd name="connsiteY584" fmla="*/ 246684 h 2747161"/>
                <a:gd name="connsiteX585" fmla="*/ 2208943 w 5101871"/>
                <a:gd name="connsiteY585" fmla="*/ 241077 h 2747161"/>
                <a:gd name="connsiteX586" fmla="*/ 2211746 w 5101871"/>
                <a:gd name="connsiteY586" fmla="*/ 232668 h 2747161"/>
                <a:gd name="connsiteX587" fmla="*/ 2225762 w 5101871"/>
                <a:gd name="connsiteY587" fmla="*/ 215848 h 2747161"/>
                <a:gd name="connsiteX588" fmla="*/ 2224360 w 5101871"/>
                <a:gd name="connsiteY588" fmla="*/ 211644 h 2747161"/>
                <a:gd name="connsiteX589" fmla="*/ 2225762 w 5101871"/>
                <a:gd name="connsiteY589" fmla="*/ 201832 h 2747161"/>
                <a:gd name="connsiteX590" fmla="*/ 2224360 w 5101871"/>
                <a:gd name="connsiteY590" fmla="*/ 199029 h 2747161"/>
                <a:gd name="connsiteX591" fmla="*/ 2207541 w 5101871"/>
                <a:gd name="connsiteY591" fmla="*/ 194824 h 2747161"/>
                <a:gd name="connsiteX592" fmla="*/ 2200533 w 5101871"/>
                <a:gd name="connsiteY592" fmla="*/ 196226 h 2747161"/>
                <a:gd name="connsiteX593" fmla="*/ 2203336 w 5101871"/>
                <a:gd name="connsiteY593" fmla="*/ 194824 h 2747161"/>
                <a:gd name="connsiteX594" fmla="*/ 2193525 w 5101871"/>
                <a:gd name="connsiteY594" fmla="*/ 192021 h 2747161"/>
                <a:gd name="connsiteX595" fmla="*/ 2147272 w 5101871"/>
                <a:gd name="connsiteY595" fmla="*/ 193423 h 2747161"/>
                <a:gd name="connsiteX596" fmla="*/ 2144468 w 5101871"/>
                <a:gd name="connsiteY596" fmla="*/ 192021 h 2747161"/>
                <a:gd name="connsiteX597" fmla="*/ 2150075 w 5101871"/>
                <a:gd name="connsiteY597" fmla="*/ 189218 h 2747161"/>
                <a:gd name="connsiteX598" fmla="*/ 2138862 w 5101871"/>
                <a:gd name="connsiteY598" fmla="*/ 190619 h 2747161"/>
                <a:gd name="connsiteX599" fmla="*/ 2130452 w 5101871"/>
                <a:gd name="connsiteY599" fmla="*/ 201832 h 2747161"/>
                <a:gd name="connsiteX600" fmla="*/ 2122042 w 5101871"/>
                <a:gd name="connsiteY600" fmla="*/ 224258 h 2747161"/>
                <a:gd name="connsiteX601" fmla="*/ 2115034 w 5101871"/>
                <a:gd name="connsiteY601" fmla="*/ 238274 h 2747161"/>
                <a:gd name="connsiteX602" fmla="*/ 2095412 w 5101871"/>
                <a:gd name="connsiteY602" fmla="*/ 248085 h 2747161"/>
                <a:gd name="connsiteX603" fmla="*/ 2079994 w 5101871"/>
                <a:gd name="connsiteY603" fmla="*/ 252290 h 2747161"/>
                <a:gd name="connsiteX604" fmla="*/ 2072986 w 5101871"/>
                <a:gd name="connsiteY604" fmla="*/ 260700 h 2747161"/>
                <a:gd name="connsiteX605" fmla="*/ 2074388 w 5101871"/>
                <a:gd name="connsiteY605" fmla="*/ 262102 h 2747161"/>
                <a:gd name="connsiteX606" fmla="*/ 2078592 w 5101871"/>
                <a:gd name="connsiteY606" fmla="*/ 259298 h 2747161"/>
                <a:gd name="connsiteX607" fmla="*/ 2072986 w 5101871"/>
                <a:gd name="connsiteY607" fmla="*/ 266307 h 2747161"/>
                <a:gd name="connsiteX608" fmla="*/ 2074388 w 5101871"/>
                <a:gd name="connsiteY608" fmla="*/ 270511 h 2747161"/>
                <a:gd name="connsiteX609" fmla="*/ 2085600 w 5101871"/>
                <a:gd name="connsiteY609" fmla="*/ 267708 h 2747161"/>
                <a:gd name="connsiteX610" fmla="*/ 2089805 w 5101871"/>
                <a:gd name="connsiteY610" fmla="*/ 270511 h 2747161"/>
                <a:gd name="connsiteX611" fmla="*/ 2084199 w 5101871"/>
                <a:gd name="connsiteY611" fmla="*/ 290134 h 2747161"/>
                <a:gd name="connsiteX612" fmla="*/ 2089805 w 5101871"/>
                <a:gd name="connsiteY612" fmla="*/ 294339 h 2747161"/>
                <a:gd name="connsiteX613" fmla="*/ 2085600 w 5101871"/>
                <a:gd name="connsiteY613" fmla="*/ 298544 h 2747161"/>
                <a:gd name="connsiteX614" fmla="*/ 2079994 w 5101871"/>
                <a:gd name="connsiteY614" fmla="*/ 295740 h 2747161"/>
                <a:gd name="connsiteX615" fmla="*/ 2077191 w 5101871"/>
                <a:gd name="connsiteY615" fmla="*/ 297142 h 2747161"/>
                <a:gd name="connsiteX616" fmla="*/ 2075789 w 5101871"/>
                <a:gd name="connsiteY616" fmla="*/ 312560 h 2747161"/>
                <a:gd name="connsiteX617" fmla="*/ 2081396 w 5101871"/>
                <a:gd name="connsiteY617" fmla="*/ 308355 h 2747161"/>
                <a:gd name="connsiteX618" fmla="*/ 2103822 w 5101871"/>
                <a:gd name="connsiteY618" fmla="*/ 315363 h 2747161"/>
                <a:gd name="connsiteX619" fmla="*/ 2108026 w 5101871"/>
                <a:gd name="connsiteY619" fmla="*/ 313961 h 2747161"/>
                <a:gd name="connsiteX620" fmla="*/ 2106625 w 5101871"/>
                <a:gd name="connsiteY620" fmla="*/ 322371 h 2747161"/>
                <a:gd name="connsiteX621" fmla="*/ 2116436 w 5101871"/>
                <a:gd name="connsiteY621" fmla="*/ 333584 h 2747161"/>
                <a:gd name="connsiteX622" fmla="*/ 2123444 w 5101871"/>
                <a:gd name="connsiteY622" fmla="*/ 336387 h 2747161"/>
                <a:gd name="connsiteX623" fmla="*/ 2134657 w 5101871"/>
                <a:gd name="connsiteY623" fmla="*/ 334986 h 2747161"/>
                <a:gd name="connsiteX624" fmla="*/ 2129050 w 5101871"/>
                <a:gd name="connsiteY624" fmla="*/ 337789 h 2747161"/>
                <a:gd name="connsiteX625" fmla="*/ 2131854 w 5101871"/>
                <a:gd name="connsiteY625" fmla="*/ 339190 h 2747161"/>
                <a:gd name="connsiteX626" fmla="*/ 2120641 w 5101871"/>
                <a:gd name="connsiteY626" fmla="*/ 354608 h 2747161"/>
                <a:gd name="connsiteX627" fmla="*/ 2120641 w 5101871"/>
                <a:gd name="connsiteY627" fmla="*/ 357411 h 2747161"/>
                <a:gd name="connsiteX628" fmla="*/ 2115034 w 5101871"/>
                <a:gd name="connsiteY628" fmla="*/ 360215 h 2747161"/>
                <a:gd name="connsiteX629" fmla="*/ 2084199 w 5101871"/>
                <a:gd name="connsiteY629" fmla="*/ 337789 h 2747161"/>
                <a:gd name="connsiteX630" fmla="*/ 2054765 w 5101871"/>
                <a:gd name="connsiteY630" fmla="*/ 330781 h 2747161"/>
                <a:gd name="connsiteX631" fmla="*/ 2050560 w 5101871"/>
                <a:gd name="connsiteY631" fmla="*/ 327978 h 2747161"/>
                <a:gd name="connsiteX632" fmla="*/ 2032339 w 5101871"/>
                <a:gd name="connsiteY632" fmla="*/ 323773 h 2747161"/>
                <a:gd name="connsiteX633" fmla="*/ 2026733 w 5101871"/>
                <a:gd name="connsiteY633" fmla="*/ 323773 h 2747161"/>
                <a:gd name="connsiteX634" fmla="*/ 2029536 w 5101871"/>
                <a:gd name="connsiteY634" fmla="*/ 322371 h 2747161"/>
                <a:gd name="connsiteX635" fmla="*/ 2009913 w 5101871"/>
                <a:gd name="connsiteY635" fmla="*/ 313961 h 2747161"/>
                <a:gd name="connsiteX636" fmla="*/ 1987487 w 5101871"/>
                <a:gd name="connsiteY636" fmla="*/ 308355 h 2747161"/>
                <a:gd name="connsiteX637" fmla="*/ 1934226 w 5101871"/>
                <a:gd name="connsiteY637" fmla="*/ 302748 h 2747161"/>
                <a:gd name="connsiteX638" fmla="*/ 1911800 w 5101871"/>
                <a:gd name="connsiteY638" fmla="*/ 311158 h 2747161"/>
                <a:gd name="connsiteX639" fmla="*/ 1914604 w 5101871"/>
                <a:gd name="connsiteY639" fmla="*/ 318166 h 2747161"/>
                <a:gd name="connsiteX640" fmla="*/ 1921612 w 5101871"/>
                <a:gd name="connsiteY640" fmla="*/ 325174 h 2747161"/>
                <a:gd name="connsiteX641" fmla="*/ 1921612 w 5101871"/>
                <a:gd name="connsiteY641" fmla="*/ 330781 h 2747161"/>
                <a:gd name="connsiteX642" fmla="*/ 1927218 w 5101871"/>
                <a:gd name="connsiteY642" fmla="*/ 329379 h 2747161"/>
                <a:gd name="connsiteX643" fmla="*/ 1930022 w 5101871"/>
                <a:gd name="connsiteY643" fmla="*/ 334986 h 2747161"/>
                <a:gd name="connsiteX644" fmla="*/ 1930022 w 5101871"/>
                <a:gd name="connsiteY644" fmla="*/ 337789 h 2747161"/>
                <a:gd name="connsiteX645" fmla="*/ 1925816 w 5101871"/>
                <a:gd name="connsiteY645" fmla="*/ 339190 h 2747161"/>
                <a:gd name="connsiteX646" fmla="*/ 1906194 w 5101871"/>
                <a:gd name="connsiteY646" fmla="*/ 344797 h 2747161"/>
                <a:gd name="connsiteX647" fmla="*/ 1903391 w 5101871"/>
                <a:gd name="connsiteY647" fmla="*/ 347600 h 2747161"/>
                <a:gd name="connsiteX648" fmla="*/ 1903391 w 5101871"/>
                <a:gd name="connsiteY648" fmla="*/ 347600 h 2747161"/>
                <a:gd name="connsiteX649" fmla="*/ 1903391 w 5101871"/>
                <a:gd name="connsiteY649" fmla="*/ 347600 h 2747161"/>
                <a:gd name="connsiteX650" fmla="*/ 1904792 w 5101871"/>
                <a:gd name="connsiteY650" fmla="*/ 349002 h 2747161"/>
                <a:gd name="connsiteX651" fmla="*/ 1904792 w 5101871"/>
                <a:gd name="connsiteY651" fmla="*/ 349002 h 2747161"/>
                <a:gd name="connsiteX652" fmla="*/ 1904792 w 5101871"/>
                <a:gd name="connsiteY652" fmla="*/ 349002 h 2747161"/>
                <a:gd name="connsiteX653" fmla="*/ 1904792 w 5101871"/>
                <a:gd name="connsiteY653" fmla="*/ 350403 h 2747161"/>
                <a:gd name="connsiteX654" fmla="*/ 1904792 w 5101871"/>
                <a:gd name="connsiteY654" fmla="*/ 350403 h 2747161"/>
                <a:gd name="connsiteX655" fmla="*/ 1904792 w 5101871"/>
                <a:gd name="connsiteY655" fmla="*/ 350403 h 2747161"/>
                <a:gd name="connsiteX656" fmla="*/ 1904792 w 5101871"/>
                <a:gd name="connsiteY656" fmla="*/ 350403 h 2747161"/>
                <a:gd name="connsiteX657" fmla="*/ 1904792 w 5101871"/>
                <a:gd name="connsiteY657" fmla="*/ 350403 h 2747161"/>
                <a:gd name="connsiteX658" fmla="*/ 1903391 w 5101871"/>
                <a:gd name="connsiteY658" fmla="*/ 353206 h 2747161"/>
                <a:gd name="connsiteX659" fmla="*/ 1903391 w 5101871"/>
                <a:gd name="connsiteY659" fmla="*/ 353206 h 2747161"/>
                <a:gd name="connsiteX660" fmla="*/ 1903391 w 5101871"/>
                <a:gd name="connsiteY660" fmla="*/ 353206 h 2747161"/>
                <a:gd name="connsiteX661" fmla="*/ 1894981 w 5101871"/>
                <a:gd name="connsiteY661" fmla="*/ 353206 h 2747161"/>
                <a:gd name="connsiteX662" fmla="*/ 1887973 w 5101871"/>
                <a:gd name="connsiteY662" fmla="*/ 351805 h 2747161"/>
                <a:gd name="connsiteX663" fmla="*/ 1885170 w 5101871"/>
                <a:gd name="connsiteY663" fmla="*/ 351805 h 2747161"/>
                <a:gd name="connsiteX664" fmla="*/ 1883768 w 5101871"/>
                <a:gd name="connsiteY664" fmla="*/ 351805 h 2747161"/>
                <a:gd name="connsiteX665" fmla="*/ 1883768 w 5101871"/>
                <a:gd name="connsiteY665" fmla="*/ 351805 h 2747161"/>
                <a:gd name="connsiteX666" fmla="*/ 1883768 w 5101871"/>
                <a:gd name="connsiteY666" fmla="*/ 351805 h 2747161"/>
                <a:gd name="connsiteX667" fmla="*/ 1883768 w 5101871"/>
                <a:gd name="connsiteY667" fmla="*/ 351805 h 2747161"/>
                <a:gd name="connsiteX668" fmla="*/ 1883768 w 5101871"/>
                <a:gd name="connsiteY668" fmla="*/ 351805 h 2747161"/>
                <a:gd name="connsiteX669" fmla="*/ 1883768 w 5101871"/>
                <a:gd name="connsiteY669" fmla="*/ 350403 h 2747161"/>
                <a:gd name="connsiteX670" fmla="*/ 1883768 w 5101871"/>
                <a:gd name="connsiteY670" fmla="*/ 350403 h 2747161"/>
                <a:gd name="connsiteX671" fmla="*/ 1883768 w 5101871"/>
                <a:gd name="connsiteY671" fmla="*/ 350403 h 2747161"/>
                <a:gd name="connsiteX672" fmla="*/ 1882366 w 5101871"/>
                <a:gd name="connsiteY672" fmla="*/ 349002 h 2747161"/>
                <a:gd name="connsiteX673" fmla="*/ 1882366 w 5101871"/>
                <a:gd name="connsiteY673" fmla="*/ 349002 h 2747161"/>
                <a:gd name="connsiteX674" fmla="*/ 1882366 w 5101871"/>
                <a:gd name="connsiteY674" fmla="*/ 349002 h 2747161"/>
                <a:gd name="connsiteX675" fmla="*/ 1882366 w 5101871"/>
                <a:gd name="connsiteY675" fmla="*/ 349002 h 2747161"/>
                <a:gd name="connsiteX676" fmla="*/ 1882366 w 5101871"/>
                <a:gd name="connsiteY676" fmla="*/ 349002 h 2747161"/>
                <a:gd name="connsiteX677" fmla="*/ 1883768 w 5101871"/>
                <a:gd name="connsiteY677" fmla="*/ 347600 h 2747161"/>
                <a:gd name="connsiteX678" fmla="*/ 1883768 w 5101871"/>
                <a:gd name="connsiteY678" fmla="*/ 347600 h 2747161"/>
                <a:gd name="connsiteX679" fmla="*/ 1883768 w 5101871"/>
                <a:gd name="connsiteY679" fmla="*/ 347600 h 2747161"/>
                <a:gd name="connsiteX680" fmla="*/ 1885170 w 5101871"/>
                <a:gd name="connsiteY680" fmla="*/ 346198 h 2747161"/>
                <a:gd name="connsiteX681" fmla="*/ 1885170 w 5101871"/>
                <a:gd name="connsiteY681" fmla="*/ 346198 h 2747161"/>
                <a:gd name="connsiteX682" fmla="*/ 1885170 w 5101871"/>
                <a:gd name="connsiteY682" fmla="*/ 346198 h 2747161"/>
                <a:gd name="connsiteX683" fmla="*/ 1886571 w 5101871"/>
                <a:gd name="connsiteY683" fmla="*/ 346198 h 2747161"/>
                <a:gd name="connsiteX684" fmla="*/ 1887973 w 5101871"/>
                <a:gd name="connsiteY684" fmla="*/ 346198 h 2747161"/>
                <a:gd name="connsiteX685" fmla="*/ 1889374 w 5101871"/>
                <a:gd name="connsiteY685" fmla="*/ 346198 h 2747161"/>
                <a:gd name="connsiteX686" fmla="*/ 1890776 w 5101871"/>
                <a:gd name="connsiteY686" fmla="*/ 346198 h 2747161"/>
                <a:gd name="connsiteX687" fmla="*/ 1890776 w 5101871"/>
                <a:gd name="connsiteY687" fmla="*/ 346198 h 2747161"/>
                <a:gd name="connsiteX688" fmla="*/ 1890776 w 5101871"/>
                <a:gd name="connsiteY688" fmla="*/ 346198 h 2747161"/>
                <a:gd name="connsiteX689" fmla="*/ 1890776 w 5101871"/>
                <a:gd name="connsiteY689" fmla="*/ 346198 h 2747161"/>
                <a:gd name="connsiteX690" fmla="*/ 1890776 w 5101871"/>
                <a:gd name="connsiteY690" fmla="*/ 346198 h 2747161"/>
                <a:gd name="connsiteX691" fmla="*/ 1890776 w 5101871"/>
                <a:gd name="connsiteY691" fmla="*/ 346198 h 2747161"/>
                <a:gd name="connsiteX692" fmla="*/ 1890776 w 5101871"/>
                <a:gd name="connsiteY692" fmla="*/ 346198 h 2747161"/>
                <a:gd name="connsiteX693" fmla="*/ 1890776 w 5101871"/>
                <a:gd name="connsiteY693" fmla="*/ 346198 h 2747161"/>
                <a:gd name="connsiteX694" fmla="*/ 1890776 w 5101871"/>
                <a:gd name="connsiteY694" fmla="*/ 346198 h 2747161"/>
                <a:gd name="connsiteX695" fmla="*/ 1890776 w 5101871"/>
                <a:gd name="connsiteY695" fmla="*/ 346198 h 2747161"/>
                <a:gd name="connsiteX696" fmla="*/ 1890776 w 5101871"/>
                <a:gd name="connsiteY696" fmla="*/ 346198 h 2747161"/>
                <a:gd name="connsiteX697" fmla="*/ 1889374 w 5101871"/>
                <a:gd name="connsiteY697" fmla="*/ 344797 h 2747161"/>
                <a:gd name="connsiteX698" fmla="*/ 1889374 w 5101871"/>
                <a:gd name="connsiteY698" fmla="*/ 344797 h 2747161"/>
                <a:gd name="connsiteX699" fmla="*/ 1889374 w 5101871"/>
                <a:gd name="connsiteY699" fmla="*/ 344797 h 2747161"/>
                <a:gd name="connsiteX700" fmla="*/ 1889374 w 5101871"/>
                <a:gd name="connsiteY700" fmla="*/ 344797 h 2747161"/>
                <a:gd name="connsiteX701" fmla="*/ 1882366 w 5101871"/>
                <a:gd name="connsiteY701" fmla="*/ 341994 h 2747161"/>
                <a:gd name="connsiteX702" fmla="*/ 1882366 w 5101871"/>
                <a:gd name="connsiteY702" fmla="*/ 341994 h 2747161"/>
                <a:gd name="connsiteX703" fmla="*/ 1882366 w 5101871"/>
                <a:gd name="connsiteY703" fmla="*/ 341994 h 2747161"/>
                <a:gd name="connsiteX704" fmla="*/ 1882366 w 5101871"/>
                <a:gd name="connsiteY704" fmla="*/ 341994 h 2747161"/>
                <a:gd name="connsiteX705" fmla="*/ 1882366 w 5101871"/>
                <a:gd name="connsiteY705" fmla="*/ 341994 h 2747161"/>
                <a:gd name="connsiteX706" fmla="*/ 1889374 w 5101871"/>
                <a:gd name="connsiteY706" fmla="*/ 340592 h 2747161"/>
                <a:gd name="connsiteX707" fmla="*/ 1889374 w 5101871"/>
                <a:gd name="connsiteY707" fmla="*/ 340592 h 2747161"/>
                <a:gd name="connsiteX708" fmla="*/ 1889374 w 5101871"/>
                <a:gd name="connsiteY708" fmla="*/ 340592 h 2747161"/>
                <a:gd name="connsiteX709" fmla="*/ 1889374 w 5101871"/>
                <a:gd name="connsiteY709" fmla="*/ 340592 h 2747161"/>
                <a:gd name="connsiteX710" fmla="*/ 1885170 w 5101871"/>
                <a:gd name="connsiteY710" fmla="*/ 340592 h 2747161"/>
                <a:gd name="connsiteX711" fmla="*/ 1885170 w 5101871"/>
                <a:gd name="connsiteY711" fmla="*/ 340592 h 2747161"/>
                <a:gd name="connsiteX712" fmla="*/ 1885170 w 5101871"/>
                <a:gd name="connsiteY712" fmla="*/ 340592 h 2747161"/>
                <a:gd name="connsiteX713" fmla="*/ 1885170 w 5101871"/>
                <a:gd name="connsiteY713" fmla="*/ 340592 h 2747161"/>
                <a:gd name="connsiteX714" fmla="*/ 1885170 w 5101871"/>
                <a:gd name="connsiteY714" fmla="*/ 340592 h 2747161"/>
                <a:gd name="connsiteX715" fmla="*/ 1885170 w 5101871"/>
                <a:gd name="connsiteY715" fmla="*/ 340592 h 2747161"/>
                <a:gd name="connsiteX716" fmla="*/ 1885170 w 5101871"/>
                <a:gd name="connsiteY716" fmla="*/ 340592 h 2747161"/>
                <a:gd name="connsiteX717" fmla="*/ 1885170 w 5101871"/>
                <a:gd name="connsiteY717" fmla="*/ 340592 h 2747161"/>
                <a:gd name="connsiteX718" fmla="*/ 1885170 w 5101871"/>
                <a:gd name="connsiteY718" fmla="*/ 340592 h 2747161"/>
                <a:gd name="connsiteX719" fmla="*/ 1883768 w 5101871"/>
                <a:gd name="connsiteY719" fmla="*/ 340592 h 2747161"/>
                <a:gd name="connsiteX720" fmla="*/ 1880965 w 5101871"/>
                <a:gd name="connsiteY720" fmla="*/ 341994 h 2747161"/>
                <a:gd name="connsiteX721" fmla="*/ 1873957 w 5101871"/>
                <a:gd name="connsiteY721" fmla="*/ 344797 h 2747161"/>
                <a:gd name="connsiteX722" fmla="*/ 1871154 w 5101871"/>
                <a:gd name="connsiteY722" fmla="*/ 346198 h 2747161"/>
                <a:gd name="connsiteX723" fmla="*/ 1869752 w 5101871"/>
                <a:gd name="connsiteY723" fmla="*/ 347600 h 2747161"/>
                <a:gd name="connsiteX724" fmla="*/ 1869752 w 5101871"/>
                <a:gd name="connsiteY724" fmla="*/ 347600 h 2747161"/>
                <a:gd name="connsiteX725" fmla="*/ 1872555 w 5101871"/>
                <a:gd name="connsiteY725" fmla="*/ 349002 h 2747161"/>
                <a:gd name="connsiteX726" fmla="*/ 1872555 w 5101871"/>
                <a:gd name="connsiteY726" fmla="*/ 349002 h 2747161"/>
                <a:gd name="connsiteX727" fmla="*/ 1872555 w 5101871"/>
                <a:gd name="connsiteY727" fmla="*/ 349002 h 2747161"/>
                <a:gd name="connsiteX728" fmla="*/ 1871154 w 5101871"/>
                <a:gd name="connsiteY728" fmla="*/ 349002 h 2747161"/>
                <a:gd name="connsiteX729" fmla="*/ 1868350 w 5101871"/>
                <a:gd name="connsiteY729" fmla="*/ 347600 h 2747161"/>
                <a:gd name="connsiteX730" fmla="*/ 1866949 w 5101871"/>
                <a:gd name="connsiteY730" fmla="*/ 347600 h 2747161"/>
                <a:gd name="connsiteX731" fmla="*/ 1866949 w 5101871"/>
                <a:gd name="connsiteY731" fmla="*/ 347600 h 2747161"/>
                <a:gd name="connsiteX732" fmla="*/ 1866949 w 5101871"/>
                <a:gd name="connsiteY732" fmla="*/ 347600 h 2747161"/>
                <a:gd name="connsiteX733" fmla="*/ 1866949 w 5101871"/>
                <a:gd name="connsiteY733" fmla="*/ 347600 h 2747161"/>
                <a:gd name="connsiteX734" fmla="*/ 1866949 w 5101871"/>
                <a:gd name="connsiteY734" fmla="*/ 347600 h 2747161"/>
                <a:gd name="connsiteX735" fmla="*/ 1866949 w 5101871"/>
                <a:gd name="connsiteY735" fmla="*/ 347600 h 2747161"/>
                <a:gd name="connsiteX736" fmla="*/ 1866949 w 5101871"/>
                <a:gd name="connsiteY736" fmla="*/ 347600 h 2747161"/>
                <a:gd name="connsiteX737" fmla="*/ 1866949 w 5101871"/>
                <a:gd name="connsiteY737" fmla="*/ 347600 h 2747161"/>
                <a:gd name="connsiteX738" fmla="*/ 1866949 w 5101871"/>
                <a:gd name="connsiteY738" fmla="*/ 347600 h 2747161"/>
                <a:gd name="connsiteX739" fmla="*/ 1866949 w 5101871"/>
                <a:gd name="connsiteY739" fmla="*/ 347600 h 2747161"/>
                <a:gd name="connsiteX740" fmla="*/ 1866949 w 5101871"/>
                <a:gd name="connsiteY740" fmla="*/ 347600 h 2747161"/>
                <a:gd name="connsiteX741" fmla="*/ 1865547 w 5101871"/>
                <a:gd name="connsiteY741" fmla="*/ 349002 h 2747161"/>
                <a:gd name="connsiteX742" fmla="*/ 1862744 w 5101871"/>
                <a:gd name="connsiteY742" fmla="*/ 350403 h 2747161"/>
                <a:gd name="connsiteX743" fmla="*/ 1854334 w 5101871"/>
                <a:gd name="connsiteY743" fmla="*/ 354608 h 2747161"/>
                <a:gd name="connsiteX744" fmla="*/ 1851531 w 5101871"/>
                <a:gd name="connsiteY744" fmla="*/ 356010 h 2747161"/>
                <a:gd name="connsiteX745" fmla="*/ 1850129 w 5101871"/>
                <a:gd name="connsiteY745" fmla="*/ 357411 h 2747161"/>
                <a:gd name="connsiteX746" fmla="*/ 1850129 w 5101871"/>
                <a:gd name="connsiteY746" fmla="*/ 357411 h 2747161"/>
                <a:gd name="connsiteX747" fmla="*/ 1850129 w 5101871"/>
                <a:gd name="connsiteY747" fmla="*/ 357411 h 2747161"/>
                <a:gd name="connsiteX748" fmla="*/ 1850129 w 5101871"/>
                <a:gd name="connsiteY748" fmla="*/ 357411 h 2747161"/>
                <a:gd name="connsiteX749" fmla="*/ 1850129 w 5101871"/>
                <a:gd name="connsiteY749" fmla="*/ 357411 h 2747161"/>
                <a:gd name="connsiteX750" fmla="*/ 1850129 w 5101871"/>
                <a:gd name="connsiteY750" fmla="*/ 357411 h 2747161"/>
                <a:gd name="connsiteX751" fmla="*/ 1848728 w 5101871"/>
                <a:gd name="connsiteY751" fmla="*/ 358813 h 2747161"/>
                <a:gd name="connsiteX752" fmla="*/ 1848728 w 5101871"/>
                <a:gd name="connsiteY752" fmla="*/ 358813 h 2747161"/>
                <a:gd name="connsiteX753" fmla="*/ 1847326 w 5101871"/>
                <a:gd name="connsiteY753" fmla="*/ 358813 h 2747161"/>
                <a:gd name="connsiteX754" fmla="*/ 1844523 w 5101871"/>
                <a:gd name="connsiteY754" fmla="*/ 358813 h 2747161"/>
                <a:gd name="connsiteX755" fmla="*/ 1837515 w 5101871"/>
                <a:gd name="connsiteY755" fmla="*/ 358813 h 2747161"/>
                <a:gd name="connsiteX756" fmla="*/ 1834712 w 5101871"/>
                <a:gd name="connsiteY756" fmla="*/ 358813 h 2747161"/>
                <a:gd name="connsiteX757" fmla="*/ 1823499 w 5101871"/>
                <a:gd name="connsiteY757" fmla="*/ 358813 h 2747161"/>
                <a:gd name="connsiteX758" fmla="*/ 1822097 w 5101871"/>
                <a:gd name="connsiteY758" fmla="*/ 358813 h 2747161"/>
                <a:gd name="connsiteX759" fmla="*/ 1820695 w 5101871"/>
                <a:gd name="connsiteY759" fmla="*/ 358813 h 2747161"/>
                <a:gd name="connsiteX760" fmla="*/ 1815089 w 5101871"/>
                <a:gd name="connsiteY760" fmla="*/ 357411 h 2747161"/>
                <a:gd name="connsiteX761" fmla="*/ 1815089 w 5101871"/>
                <a:gd name="connsiteY761" fmla="*/ 357411 h 2747161"/>
                <a:gd name="connsiteX762" fmla="*/ 1815089 w 5101871"/>
                <a:gd name="connsiteY762" fmla="*/ 357411 h 2747161"/>
                <a:gd name="connsiteX763" fmla="*/ 1789860 w 5101871"/>
                <a:gd name="connsiteY763" fmla="*/ 370026 h 2747161"/>
                <a:gd name="connsiteX764" fmla="*/ 1789860 w 5101871"/>
                <a:gd name="connsiteY764" fmla="*/ 370026 h 2747161"/>
                <a:gd name="connsiteX765" fmla="*/ 1789860 w 5101871"/>
                <a:gd name="connsiteY765" fmla="*/ 370026 h 2747161"/>
                <a:gd name="connsiteX766" fmla="*/ 1789860 w 5101871"/>
                <a:gd name="connsiteY766" fmla="*/ 370026 h 2747161"/>
                <a:gd name="connsiteX767" fmla="*/ 1789860 w 5101871"/>
                <a:gd name="connsiteY767" fmla="*/ 370026 h 2747161"/>
                <a:gd name="connsiteX768" fmla="*/ 1789860 w 5101871"/>
                <a:gd name="connsiteY768" fmla="*/ 370026 h 2747161"/>
                <a:gd name="connsiteX769" fmla="*/ 1789860 w 5101871"/>
                <a:gd name="connsiteY769" fmla="*/ 370026 h 2747161"/>
                <a:gd name="connsiteX770" fmla="*/ 1789860 w 5101871"/>
                <a:gd name="connsiteY770" fmla="*/ 370026 h 2747161"/>
                <a:gd name="connsiteX771" fmla="*/ 1789860 w 5101871"/>
                <a:gd name="connsiteY771" fmla="*/ 370026 h 2747161"/>
                <a:gd name="connsiteX772" fmla="*/ 1789860 w 5101871"/>
                <a:gd name="connsiteY772" fmla="*/ 370026 h 2747161"/>
                <a:gd name="connsiteX773" fmla="*/ 1789860 w 5101871"/>
                <a:gd name="connsiteY773" fmla="*/ 370026 h 2747161"/>
                <a:gd name="connsiteX774" fmla="*/ 1789860 w 5101871"/>
                <a:gd name="connsiteY774" fmla="*/ 370026 h 2747161"/>
                <a:gd name="connsiteX775" fmla="*/ 1789860 w 5101871"/>
                <a:gd name="connsiteY775" fmla="*/ 370026 h 2747161"/>
                <a:gd name="connsiteX776" fmla="*/ 1789860 w 5101871"/>
                <a:gd name="connsiteY776" fmla="*/ 370026 h 2747161"/>
                <a:gd name="connsiteX777" fmla="*/ 1789860 w 5101871"/>
                <a:gd name="connsiteY777" fmla="*/ 370026 h 2747161"/>
                <a:gd name="connsiteX778" fmla="*/ 1788459 w 5101871"/>
                <a:gd name="connsiteY778" fmla="*/ 370026 h 2747161"/>
                <a:gd name="connsiteX779" fmla="*/ 1773041 w 5101871"/>
                <a:gd name="connsiteY779" fmla="*/ 370026 h 2747161"/>
                <a:gd name="connsiteX780" fmla="*/ 1771639 w 5101871"/>
                <a:gd name="connsiteY780" fmla="*/ 370026 h 2747161"/>
                <a:gd name="connsiteX781" fmla="*/ 1771639 w 5101871"/>
                <a:gd name="connsiteY781" fmla="*/ 367223 h 2747161"/>
                <a:gd name="connsiteX782" fmla="*/ 1770237 w 5101871"/>
                <a:gd name="connsiteY782" fmla="*/ 367223 h 2747161"/>
                <a:gd name="connsiteX783" fmla="*/ 1768836 w 5101871"/>
                <a:gd name="connsiteY783" fmla="*/ 368624 h 2747161"/>
                <a:gd name="connsiteX784" fmla="*/ 1767434 w 5101871"/>
                <a:gd name="connsiteY784" fmla="*/ 368624 h 2747161"/>
                <a:gd name="connsiteX785" fmla="*/ 1767434 w 5101871"/>
                <a:gd name="connsiteY785" fmla="*/ 368624 h 2747161"/>
                <a:gd name="connsiteX786" fmla="*/ 1767434 w 5101871"/>
                <a:gd name="connsiteY786" fmla="*/ 368624 h 2747161"/>
                <a:gd name="connsiteX787" fmla="*/ 1767434 w 5101871"/>
                <a:gd name="connsiteY787" fmla="*/ 368624 h 2747161"/>
                <a:gd name="connsiteX788" fmla="*/ 1766033 w 5101871"/>
                <a:gd name="connsiteY788" fmla="*/ 368624 h 2747161"/>
                <a:gd name="connsiteX789" fmla="*/ 1763229 w 5101871"/>
                <a:gd name="connsiteY789" fmla="*/ 367223 h 2747161"/>
                <a:gd name="connsiteX790" fmla="*/ 1756221 w 5101871"/>
                <a:gd name="connsiteY790" fmla="*/ 365821 h 2747161"/>
                <a:gd name="connsiteX791" fmla="*/ 1753418 w 5101871"/>
                <a:gd name="connsiteY791" fmla="*/ 364419 h 2747161"/>
                <a:gd name="connsiteX792" fmla="*/ 1753418 w 5101871"/>
                <a:gd name="connsiteY792" fmla="*/ 364419 h 2747161"/>
                <a:gd name="connsiteX793" fmla="*/ 1753418 w 5101871"/>
                <a:gd name="connsiteY793" fmla="*/ 364419 h 2747161"/>
                <a:gd name="connsiteX794" fmla="*/ 1759025 w 5101871"/>
                <a:gd name="connsiteY794" fmla="*/ 364419 h 2747161"/>
                <a:gd name="connsiteX795" fmla="*/ 1759025 w 5101871"/>
                <a:gd name="connsiteY795" fmla="*/ 364419 h 2747161"/>
                <a:gd name="connsiteX796" fmla="*/ 1759025 w 5101871"/>
                <a:gd name="connsiteY796" fmla="*/ 364419 h 2747161"/>
                <a:gd name="connsiteX797" fmla="*/ 1759025 w 5101871"/>
                <a:gd name="connsiteY797" fmla="*/ 364419 h 2747161"/>
                <a:gd name="connsiteX798" fmla="*/ 1759025 w 5101871"/>
                <a:gd name="connsiteY798" fmla="*/ 364419 h 2747161"/>
                <a:gd name="connsiteX799" fmla="*/ 1759025 w 5101871"/>
                <a:gd name="connsiteY799" fmla="*/ 364419 h 2747161"/>
                <a:gd name="connsiteX800" fmla="*/ 1759025 w 5101871"/>
                <a:gd name="connsiteY800" fmla="*/ 364419 h 2747161"/>
                <a:gd name="connsiteX801" fmla="*/ 1759025 w 5101871"/>
                <a:gd name="connsiteY801" fmla="*/ 364419 h 2747161"/>
                <a:gd name="connsiteX802" fmla="*/ 1760426 w 5101871"/>
                <a:gd name="connsiteY802" fmla="*/ 364419 h 2747161"/>
                <a:gd name="connsiteX803" fmla="*/ 1761828 w 5101871"/>
                <a:gd name="connsiteY803" fmla="*/ 364419 h 2747161"/>
                <a:gd name="connsiteX804" fmla="*/ 1766033 w 5101871"/>
                <a:gd name="connsiteY804" fmla="*/ 364419 h 2747161"/>
                <a:gd name="connsiteX805" fmla="*/ 1767434 w 5101871"/>
                <a:gd name="connsiteY805" fmla="*/ 364419 h 2747161"/>
                <a:gd name="connsiteX806" fmla="*/ 1767434 w 5101871"/>
                <a:gd name="connsiteY806" fmla="*/ 364419 h 2747161"/>
                <a:gd name="connsiteX807" fmla="*/ 1767434 w 5101871"/>
                <a:gd name="connsiteY807" fmla="*/ 364419 h 2747161"/>
                <a:gd name="connsiteX808" fmla="*/ 1767434 w 5101871"/>
                <a:gd name="connsiteY808" fmla="*/ 364419 h 2747161"/>
                <a:gd name="connsiteX809" fmla="*/ 1767434 w 5101871"/>
                <a:gd name="connsiteY809" fmla="*/ 364419 h 2747161"/>
                <a:gd name="connsiteX810" fmla="*/ 1766033 w 5101871"/>
                <a:gd name="connsiteY810" fmla="*/ 360215 h 2747161"/>
                <a:gd name="connsiteX811" fmla="*/ 1766033 w 5101871"/>
                <a:gd name="connsiteY811" fmla="*/ 360215 h 2747161"/>
                <a:gd name="connsiteX812" fmla="*/ 1766033 w 5101871"/>
                <a:gd name="connsiteY812" fmla="*/ 360215 h 2747161"/>
                <a:gd name="connsiteX813" fmla="*/ 1766033 w 5101871"/>
                <a:gd name="connsiteY813" fmla="*/ 360215 h 2747161"/>
                <a:gd name="connsiteX814" fmla="*/ 1764631 w 5101871"/>
                <a:gd name="connsiteY814" fmla="*/ 358813 h 2747161"/>
                <a:gd name="connsiteX815" fmla="*/ 1764631 w 5101871"/>
                <a:gd name="connsiteY815" fmla="*/ 358813 h 2747161"/>
                <a:gd name="connsiteX816" fmla="*/ 1764631 w 5101871"/>
                <a:gd name="connsiteY816" fmla="*/ 358813 h 2747161"/>
                <a:gd name="connsiteX817" fmla="*/ 1766033 w 5101871"/>
                <a:gd name="connsiteY817" fmla="*/ 357411 h 2747161"/>
                <a:gd name="connsiteX818" fmla="*/ 1766033 w 5101871"/>
                <a:gd name="connsiteY818" fmla="*/ 357411 h 2747161"/>
                <a:gd name="connsiteX819" fmla="*/ 1766033 w 5101871"/>
                <a:gd name="connsiteY819" fmla="*/ 357411 h 2747161"/>
                <a:gd name="connsiteX820" fmla="*/ 1766033 w 5101871"/>
                <a:gd name="connsiteY820" fmla="*/ 357411 h 2747161"/>
                <a:gd name="connsiteX821" fmla="*/ 1766033 w 5101871"/>
                <a:gd name="connsiteY821" fmla="*/ 357411 h 2747161"/>
                <a:gd name="connsiteX822" fmla="*/ 1766033 w 5101871"/>
                <a:gd name="connsiteY822" fmla="*/ 357411 h 2747161"/>
                <a:gd name="connsiteX823" fmla="*/ 1766033 w 5101871"/>
                <a:gd name="connsiteY823" fmla="*/ 357411 h 2747161"/>
                <a:gd name="connsiteX824" fmla="*/ 1766033 w 5101871"/>
                <a:gd name="connsiteY824" fmla="*/ 356010 h 2747161"/>
                <a:gd name="connsiteX825" fmla="*/ 1766033 w 5101871"/>
                <a:gd name="connsiteY825" fmla="*/ 356010 h 2747161"/>
                <a:gd name="connsiteX826" fmla="*/ 1766033 w 5101871"/>
                <a:gd name="connsiteY826" fmla="*/ 356010 h 2747161"/>
                <a:gd name="connsiteX827" fmla="*/ 1768836 w 5101871"/>
                <a:gd name="connsiteY827" fmla="*/ 354608 h 2747161"/>
                <a:gd name="connsiteX828" fmla="*/ 1768836 w 5101871"/>
                <a:gd name="connsiteY828" fmla="*/ 354608 h 2747161"/>
                <a:gd name="connsiteX829" fmla="*/ 1768836 w 5101871"/>
                <a:gd name="connsiteY829" fmla="*/ 354608 h 2747161"/>
                <a:gd name="connsiteX830" fmla="*/ 1768836 w 5101871"/>
                <a:gd name="connsiteY830" fmla="*/ 354608 h 2747161"/>
                <a:gd name="connsiteX831" fmla="*/ 1768836 w 5101871"/>
                <a:gd name="connsiteY831" fmla="*/ 354608 h 2747161"/>
                <a:gd name="connsiteX832" fmla="*/ 1767434 w 5101871"/>
                <a:gd name="connsiteY832" fmla="*/ 353206 h 2747161"/>
                <a:gd name="connsiteX833" fmla="*/ 1767434 w 5101871"/>
                <a:gd name="connsiteY833" fmla="*/ 353206 h 2747161"/>
                <a:gd name="connsiteX834" fmla="*/ 1767434 w 5101871"/>
                <a:gd name="connsiteY834" fmla="*/ 353206 h 2747161"/>
                <a:gd name="connsiteX835" fmla="*/ 1763229 w 5101871"/>
                <a:gd name="connsiteY835" fmla="*/ 353206 h 2747161"/>
                <a:gd name="connsiteX836" fmla="*/ 1761828 w 5101871"/>
                <a:gd name="connsiteY836" fmla="*/ 353206 h 2747161"/>
                <a:gd name="connsiteX837" fmla="*/ 1760426 w 5101871"/>
                <a:gd name="connsiteY837" fmla="*/ 353206 h 2747161"/>
                <a:gd name="connsiteX838" fmla="*/ 1760426 w 5101871"/>
                <a:gd name="connsiteY838" fmla="*/ 353206 h 2747161"/>
                <a:gd name="connsiteX839" fmla="*/ 1760426 w 5101871"/>
                <a:gd name="connsiteY839" fmla="*/ 353206 h 2747161"/>
                <a:gd name="connsiteX840" fmla="*/ 1760426 w 5101871"/>
                <a:gd name="connsiteY840" fmla="*/ 353206 h 2747161"/>
                <a:gd name="connsiteX841" fmla="*/ 1763229 w 5101871"/>
                <a:gd name="connsiteY841" fmla="*/ 353206 h 2747161"/>
                <a:gd name="connsiteX842" fmla="*/ 1763229 w 5101871"/>
                <a:gd name="connsiteY842" fmla="*/ 353206 h 2747161"/>
                <a:gd name="connsiteX843" fmla="*/ 1750615 w 5101871"/>
                <a:gd name="connsiteY843" fmla="*/ 354608 h 2747161"/>
                <a:gd name="connsiteX844" fmla="*/ 1750615 w 5101871"/>
                <a:gd name="connsiteY844" fmla="*/ 354608 h 2747161"/>
                <a:gd name="connsiteX845" fmla="*/ 1728189 w 5101871"/>
                <a:gd name="connsiteY845" fmla="*/ 363018 h 2747161"/>
                <a:gd name="connsiteX846" fmla="*/ 1728189 w 5101871"/>
                <a:gd name="connsiteY846" fmla="*/ 363018 h 2747161"/>
                <a:gd name="connsiteX847" fmla="*/ 1728189 w 5101871"/>
                <a:gd name="connsiteY847" fmla="*/ 363018 h 2747161"/>
                <a:gd name="connsiteX848" fmla="*/ 1728189 w 5101871"/>
                <a:gd name="connsiteY848" fmla="*/ 363018 h 2747161"/>
                <a:gd name="connsiteX849" fmla="*/ 1728189 w 5101871"/>
                <a:gd name="connsiteY849" fmla="*/ 363018 h 2747161"/>
                <a:gd name="connsiteX850" fmla="*/ 1735197 w 5101871"/>
                <a:gd name="connsiteY850" fmla="*/ 364419 h 2747161"/>
                <a:gd name="connsiteX851" fmla="*/ 1735197 w 5101871"/>
                <a:gd name="connsiteY851" fmla="*/ 364419 h 2747161"/>
                <a:gd name="connsiteX852" fmla="*/ 1735197 w 5101871"/>
                <a:gd name="connsiteY852" fmla="*/ 364419 h 2747161"/>
                <a:gd name="connsiteX853" fmla="*/ 1739402 w 5101871"/>
                <a:gd name="connsiteY853" fmla="*/ 365821 h 2747161"/>
                <a:gd name="connsiteX854" fmla="*/ 1739402 w 5101871"/>
                <a:gd name="connsiteY854" fmla="*/ 365821 h 2747161"/>
                <a:gd name="connsiteX855" fmla="*/ 1739402 w 5101871"/>
                <a:gd name="connsiteY855" fmla="*/ 365821 h 2747161"/>
                <a:gd name="connsiteX856" fmla="*/ 1739402 w 5101871"/>
                <a:gd name="connsiteY856" fmla="*/ 365821 h 2747161"/>
                <a:gd name="connsiteX857" fmla="*/ 1739402 w 5101871"/>
                <a:gd name="connsiteY857" fmla="*/ 365821 h 2747161"/>
                <a:gd name="connsiteX858" fmla="*/ 1735197 w 5101871"/>
                <a:gd name="connsiteY858" fmla="*/ 368624 h 2747161"/>
                <a:gd name="connsiteX859" fmla="*/ 1735197 w 5101871"/>
                <a:gd name="connsiteY859" fmla="*/ 368624 h 2747161"/>
                <a:gd name="connsiteX860" fmla="*/ 1735197 w 5101871"/>
                <a:gd name="connsiteY860" fmla="*/ 368624 h 2747161"/>
                <a:gd name="connsiteX861" fmla="*/ 1730992 w 5101871"/>
                <a:gd name="connsiteY861" fmla="*/ 370026 h 2747161"/>
                <a:gd name="connsiteX862" fmla="*/ 1730992 w 5101871"/>
                <a:gd name="connsiteY862" fmla="*/ 370026 h 2747161"/>
                <a:gd name="connsiteX863" fmla="*/ 1730992 w 5101871"/>
                <a:gd name="connsiteY863" fmla="*/ 370026 h 2747161"/>
                <a:gd name="connsiteX864" fmla="*/ 1730992 w 5101871"/>
                <a:gd name="connsiteY864" fmla="*/ 370026 h 2747161"/>
                <a:gd name="connsiteX865" fmla="*/ 1730992 w 5101871"/>
                <a:gd name="connsiteY865" fmla="*/ 370026 h 2747161"/>
                <a:gd name="connsiteX866" fmla="*/ 1730992 w 5101871"/>
                <a:gd name="connsiteY866" fmla="*/ 370026 h 2747161"/>
                <a:gd name="connsiteX867" fmla="*/ 1730992 w 5101871"/>
                <a:gd name="connsiteY867" fmla="*/ 370026 h 2747161"/>
                <a:gd name="connsiteX868" fmla="*/ 1730992 w 5101871"/>
                <a:gd name="connsiteY868" fmla="*/ 368624 h 2747161"/>
                <a:gd name="connsiteX869" fmla="*/ 1730992 w 5101871"/>
                <a:gd name="connsiteY869" fmla="*/ 367223 h 2747161"/>
                <a:gd name="connsiteX870" fmla="*/ 1730992 w 5101871"/>
                <a:gd name="connsiteY870" fmla="*/ 367223 h 2747161"/>
                <a:gd name="connsiteX871" fmla="*/ 1730992 w 5101871"/>
                <a:gd name="connsiteY871" fmla="*/ 367223 h 2747161"/>
                <a:gd name="connsiteX872" fmla="*/ 1730992 w 5101871"/>
                <a:gd name="connsiteY872" fmla="*/ 367223 h 2747161"/>
                <a:gd name="connsiteX873" fmla="*/ 1730992 w 5101871"/>
                <a:gd name="connsiteY873" fmla="*/ 367223 h 2747161"/>
                <a:gd name="connsiteX874" fmla="*/ 1730992 w 5101871"/>
                <a:gd name="connsiteY874" fmla="*/ 365821 h 2747161"/>
                <a:gd name="connsiteX875" fmla="*/ 1730992 w 5101871"/>
                <a:gd name="connsiteY875" fmla="*/ 365821 h 2747161"/>
                <a:gd name="connsiteX876" fmla="*/ 1730992 w 5101871"/>
                <a:gd name="connsiteY876" fmla="*/ 365821 h 2747161"/>
                <a:gd name="connsiteX877" fmla="*/ 1730992 w 5101871"/>
                <a:gd name="connsiteY877" fmla="*/ 365821 h 2747161"/>
                <a:gd name="connsiteX878" fmla="*/ 1730992 w 5101871"/>
                <a:gd name="connsiteY878" fmla="*/ 365821 h 2747161"/>
                <a:gd name="connsiteX879" fmla="*/ 1730992 w 5101871"/>
                <a:gd name="connsiteY879" fmla="*/ 365821 h 2747161"/>
                <a:gd name="connsiteX880" fmla="*/ 1729591 w 5101871"/>
                <a:gd name="connsiteY880" fmla="*/ 365821 h 2747161"/>
                <a:gd name="connsiteX881" fmla="*/ 1728189 w 5101871"/>
                <a:gd name="connsiteY881" fmla="*/ 365821 h 2747161"/>
                <a:gd name="connsiteX882" fmla="*/ 1728189 w 5101871"/>
                <a:gd name="connsiteY882" fmla="*/ 365821 h 2747161"/>
                <a:gd name="connsiteX883" fmla="*/ 1728189 w 5101871"/>
                <a:gd name="connsiteY883" fmla="*/ 365821 h 2747161"/>
                <a:gd name="connsiteX884" fmla="*/ 1728189 w 5101871"/>
                <a:gd name="connsiteY884" fmla="*/ 365821 h 2747161"/>
                <a:gd name="connsiteX885" fmla="*/ 1728189 w 5101871"/>
                <a:gd name="connsiteY885" fmla="*/ 365821 h 2747161"/>
                <a:gd name="connsiteX886" fmla="*/ 1726788 w 5101871"/>
                <a:gd name="connsiteY886" fmla="*/ 365821 h 2747161"/>
                <a:gd name="connsiteX887" fmla="*/ 1726788 w 5101871"/>
                <a:gd name="connsiteY887" fmla="*/ 365821 h 2747161"/>
                <a:gd name="connsiteX888" fmla="*/ 1726788 w 5101871"/>
                <a:gd name="connsiteY888" fmla="*/ 365821 h 2747161"/>
                <a:gd name="connsiteX889" fmla="*/ 1729591 w 5101871"/>
                <a:gd name="connsiteY889" fmla="*/ 364419 h 2747161"/>
                <a:gd name="connsiteX890" fmla="*/ 1729591 w 5101871"/>
                <a:gd name="connsiteY890" fmla="*/ 364419 h 2747161"/>
                <a:gd name="connsiteX891" fmla="*/ 1728189 w 5101871"/>
                <a:gd name="connsiteY891" fmla="*/ 364419 h 2747161"/>
                <a:gd name="connsiteX892" fmla="*/ 1725386 w 5101871"/>
                <a:gd name="connsiteY892" fmla="*/ 364419 h 2747161"/>
                <a:gd name="connsiteX893" fmla="*/ 1718378 w 5101871"/>
                <a:gd name="connsiteY893" fmla="*/ 365821 h 2747161"/>
                <a:gd name="connsiteX894" fmla="*/ 1715575 w 5101871"/>
                <a:gd name="connsiteY894" fmla="*/ 365821 h 2747161"/>
                <a:gd name="connsiteX895" fmla="*/ 1714173 w 5101871"/>
                <a:gd name="connsiteY895" fmla="*/ 365821 h 2747161"/>
                <a:gd name="connsiteX896" fmla="*/ 1714173 w 5101871"/>
                <a:gd name="connsiteY896" fmla="*/ 365821 h 2747161"/>
                <a:gd name="connsiteX897" fmla="*/ 1714173 w 5101871"/>
                <a:gd name="connsiteY897" fmla="*/ 365821 h 2747161"/>
                <a:gd name="connsiteX898" fmla="*/ 1714173 w 5101871"/>
                <a:gd name="connsiteY898" fmla="*/ 365821 h 2747161"/>
                <a:gd name="connsiteX899" fmla="*/ 1714173 w 5101871"/>
                <a:gd name="connsiteY899" fmla="*/ 365821 h 2747161"/>
                <a:gd name="connsiteX900" fmla="*/ 1714173 w 5101871"/>
                <a:gd name="connsiteY900" fmla="*/ 365821 h 2747161"/>
                <a:gd name="connsiteX901" fmla="*/ 1714173 w 5101871"/>
                <a:gd name="connsiteY901" fmla="*/ 365821 h 2747161"/>
                <a:gd name="connsiteX902" fmla="*/ 1714173 w 5101871"/>
                <a:gd name="connsiteY902" fmla="*/ 365821 h 2747161"/>
                <a:gd name="connsiteX903" fmla="*/ 1714173 w 5101871"/>
                <a:gd name="connsiteY903" fmla="*/ 365821 h 2747161"/>
                <a:gd name="connsiteX904" fmla="*/ 1714173 w 5101871"/>
                <a:gd name="connsiteY904" fmla="*/ 365821 h 2747161"/>
                <a:gd name="connsiteX905" fmla="*/ 1714173 w 5101871"/>
                <a:gd name="connsiteY905" fmla="*/ 365821 h 2747161"/>
                <a:gd name="connsiteX906" fmla="*/ 1714173 w 5101871"/>
                <a:gd name="connsiteY906" fmla="*/ 365821 h 2747161"/>
                <a:gd name="connsiteX907" fmla="*/ 1714173 w 5101871"/>
                <a:gd name="connsiteY907" fmla="*/ 365821 h 2747161"/>
                <a:gd name="connsiteX908" fmla="*/ 1709968 w 5101871"/>
                <a:gd name="connsiteY908" fmla="*/ 367223 h 2747161"/>
                <a:gd name="connsiteX909" fmla="*/ 1709968 w 5101871"/>
                <a:gd name="connsiteY909" fmla="*/ 367223 h 2747161"/>
                <a:gd name="connsiteX910" fmla="*/ 1709968 w 5101871"/>
                <a:gd name="connsiteY910" fmla="*/ 367223 h 2747161"/>
                <a:gd name="connsiteX911" fmla="*/ 1705763 w 5101871"/>
                <a:gd name="connsiteY911" fmla="*/ 367223 h 2747161"/>
                <a:gd name="connsiteX912" fmla="*/ 1705763 w 5101871"/>
                <a:gd name="connsiteY912" fmla="*/ 367223 h 2747161"/>
                <a:gd name="connsiteX913" fmla="*/ 1705763 w 5101871"/>
                <a:gd name="connsiteY913" fmla="*/ 367223 h 2747161"/>
                <a:gd name="connsiteX914" fmla="*/ 1705763 w 5101871"/>
                <a:gd name="connsiteY914" fmla="*/ 367223 h 2747161"/>
                <a:gd name="connsiteX915" fmla="*/ 1705763 w 5101871"/>
                <a:gd name="connsiteY915" fmla="*/ 367223 h 2747161"/>
                <a:gd name="connsiteX916" fmla="*/ 1702960 w 5101871"/>
                <a:gd name="connsiteY916" fmla="*/ 367223 h 2747161"/>
                <a:gd name="connsiteX917" fmla="*/ 1702960 w 5101871"/>
                <a:gd name="connsiteY917" fmla="*/ 367223 h 2747161"/>
                <a:gd name="connsiteX918" fmla="*/ 1702960 w 5101871"/>
                <a:gd name="connsiteY918" fmla="*/ 367223 h 2747161"/>
                <a:gd name="connsiteX919" fmla="*/ 1702960 w 5101871"/>
                <a:gd name="connsiteY919" fmla="*/ 367223 h 2747161"/>
                <a:gd name="connsiteX920" fmla="*/ 1701558 w 5101871"/>
                <a:gd name="connsiteY920" fmla="*/ 367223 h 2747161"/>
                <a:gd name="connsiteX921" fmla="*/ 1700157 w 5101871"/>
                <a:gd name="connsiteY921" fmla="*/ 367223 h 2747161"/>
                <a:gd name="connsiteX922" fmla="*/ 1698755 w 5101871"/>
                <a:gd name="connsiteY922" fmla="*/ 367223 h 2747161"/>
                <a:gd name="connsiteX923" fmla="*/ 1697354 w 5101871"/>
                <a:gd name="connsiteY923" fmla="*/ 367223 h 2747161"/>
                <a:gd name="connsiteX924" fmla="*/ 1697354 w 5101871"/>
                <a:gd name="connsiteY924" fmla="*/ 367223 h 2747161"/>
                <a:gd name="connsiteX925" fmla="*/ 1697354 w 5101871"/>
                <a:gd name="connsiteY925" fmla="*/ 367223 h 2747161"/>
                <a:gd name="connsiteX926" fmla="*/ 1697354 w 5101871"/>
                <a:gd name="connsiteY926" fmla="*/ 367223 h 2747161"/>
                <a:gd name="connsiteX927" fmla="*/ 1697354 w 5101871"/>
                <a:gd name="connsiteY927" fmla="*/ 367223 h 2747161"/>
                <a:gd name="connsiteX928" fmla="*/ 1697354 w 5101871"/>
                <a:gd name="connsiteY928" fmla="*/ 367223 h 2747161"/>
                <a:gd name="connsiteX929" fmla="*/ 1697354 w 5101871"/>
                <a:gd name="connsiteY929" fmla="*/ 367223 h 2747161"/>
                <a:gd name="connsiteX930" fmla="*/ 1684739 w 5101871"/>
                <a:gd name="connsiteY930" fmla="*/ 372829 h 2747161"/>
                <a:gd name="connsiteX931" fmla="*/ 1684739 w 5101871"/>
                <a:gd name="connsiteY931" fmla="*/ 372829 h 2747161"/>
                <a:gd name="connsiteX932" fmla="*/ 1684739 w 5101871"/>
                <a:gd name="connsiteY932" fmla="*/ 372829 h 2747161"/>
                <a:gd name="connsiteX933" fmla="*/ 1684739 w 5101871"/>
                <a:gd name="connsiteY933" fmla="*/ 372829 h 2747161"/>
                <a:gd name="connsiteX934" fmla="*/ 1684739 w 5101871"/>
                <a:gd name="connsiteY934" fmla="*/ 372829 h 2747161"/>
                <a:gd name="connsiteX935" fmla="*/ 1684739 w 5101871"/>
                <a:gd name="connsiteY935" fmla="*/ 372829 h 2747161"/>
                <a:gd name="connsiteX936" fmla="*/ 1679132 w 5101871"/>
                <a:gd name="connsiteY936" fmla="*/ 375632 h 2747161"/>
                <a:gd name="connsiteX937" fmla="*/ 1677731 w 5101871"/>
                <a:gd name="connsiteY937" fmla="*/ 375632 h 2747161"/>
                <a:gd name="connsiteX938" fmla="*/ 1676330 w 5101871"/>
                <a:gd name="connsiteY938" fmla="*/ 375632 h 2747161"/>
                <a:gd name="connsiteX939" fmla="*/ 1670723 w 5101871"/>
                <a:gd name="connsiteY939" fmla="*/ 377034 h 2747161"/>
                <a:gd name="connsiteX940" fmla="*/ 1670723 w 5101871"/>
                <a:gd name="connsiteY940" fmla="*/ 377034 h 2747161"/>
                <a:gd name="connsiteX941" fmla="*/ 1670723 w 5101871"/>
                <a:gd name="connsiteY941" fmla="*/ 377034 h 2747161"/>
                <a:gd name="connsiteX942" fmla="*/ 1670723 w 5101871"/>
                <a:gd name="connsiteY942" fmla="*/ 377034 h 2747161"/>
                <a:gd name="connsiteX943" fmla="*/ 1655305 w 5101871"/>
                <a:gd name="connsiteY943" fmla="*/ 381239 h 2747161"/>
                <a:gd name="connsiteX944" fmla="*/ 1653904 w 5101871"/>
                <a:gd name="connsiteY944" fmla="*/ 381239 h 2747161"/>
                <a:gd name="connsiteX945" fmla="*/ 1653904 w 5101871"/>
                <a:gd name="connsiteY945" fmla="*/ 381239 h 2747161"/>
                <a:gd name="connsiteX946" fmla="*/ 1653904 w 5101871"/>
                <a:gd name="connsiteY946" fmla="*/ 381239 h 2747161"/>
                <a:gd name="connsiteX947" fmla="*/ 1653904 w 5101871"/>
                <a:gd name="connsiteY947" fmla="*/ 381239 h 2747161"/>
                <a:gd name="connsiteX948" fmla="*/ 1653904 w 5101871"/>
                <a:gd name="connsiteY948" fmla="*/ 381239 h 2747161"/>
                <a:gd name="connsiteX949" fmla="*/ 1653904 w 5101871"/>
                <a:gd name="connsiteY949" fmla="*/ 381239 h 2747161"/>
                <a:gd name="connsiteX950" fmla="*/ 1653904 w 5101871"/>
                <a:gd name="connsiteY950" fmla="*/ 381239 h 2747161"/>
                <a:gd name="connsiteX951" fmla="*/ 1653904 w 5101871"/>
                <a:gd name="connsiteY951" fmla="*/ 381239 h 2747161"/>
                <a:gd name="connsiteX952" fmla="*/ 1653904 w 5101871"/>
                <a:gd name="connsiteY952" fmla="*/ 381239 h 2747161"/>
                <a:gd name="connsiteX953" fmla="*/ 1653904 w 5101871"/>
                <a:gd name="connsiteY953" fmla="*/ 381239 h 2747161"/>
                <a:gd name="connsiteX954" fmla="*/ 1653904 w 5101871"/>
                <a:gd name="connsiteY954" fmla="*/ 381239 h 2747161"/>
                <a:gd name="connsiteX955" fmla="*/ 1653904 w 5101871"/>
                <a:gd name="connsiteY955" fmla="*/ 381239 h 2747161"/>
                <a:gd name="connsiteX956" fmla="*/ 1653904 w 5101871"/>
                <a:gd name="connsiteY956" fmla="*/ 381239 h 2747161"/>
                <a:gd name="connsiteX957" fmla="*/ 1653904 w 5101871"/>
                <a:gd name="connsiteY957" fmla="*/ 381239 h 2747161"/>
                <a:gd name="connsiteX958" fmla="*/ 1653904 w 5101871"/>
                <a:gd name="connsiteY958" fmla="*/ 381239 h 2747161"/>
                <a:gd name="connsiteX959" fmla="*/ 1653904 w 5101871"/>
                <a:gd name="connsiteY959" fmla="*/ 381239 h 2747161"/>
                <a:gd name="connsiteX960" fmla="*/ 1653904 w 5101871"/>
                <a:gd name="connsiteY960" fmla="*/ 381239 h 2747161"/>
                <a:gd name="connsiteX961" fmla="*/ 1653904 w 5101871"/>
                <a:gd name="connsiteY961" fmla="*/ 381239 h 2747161"/>
                <a:gd name="connsiteX962" fmla="*/ 1653904 w 5101871"/>
                <a:gd name="connsiteY962" fmla="*/ 381239 h 2747161"/>
                <a:gd name="connsiteX963" fmla="*/ 1656707 w 5101871"/>
                <a:gd name="connsiteY963" fmla="*/ 382640 h 2747161"/>
                <a:gd name="connsiteX964" fmla="*/ 1656707 w 5101871"/>
                <a:gd name="connsiteY964" fmla="*/ 382640 h 2747161"/>
                <a:gd name="connsiteX965" fmla="*/ 1656707 w 5101871"/>
                <a:gd name="connsiteY965" fmla="*/ 382640 h 2747161"/>
                <a:gd name="connsiteX966" fmla="*/ 1656707 w 5101871"/>
                <a:gd name="connsiteY966" fmla="*/ 382640 h 2747161"/>
                <a:gd name="connsiteX967" fmla="*/ 1656707 w 5101871"/>
                <a:gd name="connsiteY967" fmla="*/ 382640 h 2747161"/>
                <a:gd name="connsiteX968" fmla="*/ 1656707 w 5101871"/>
                <a:gd name="connsiteY968" fmla="*/ 382640 h 2747161"/>
                <a:gd name="connsiteX969" fmla="*/ 1656707 w 5101871"/>
                <a:gd name="connsiteY969" fmla="*/ 382640 h 2747161"/>
                <a:gd name="connsiteX970" fmla="*/ 1656707 w 5101871"/>
                <a:gd name="connsiteY970" fmla="*/ 382640 h 2747161"/>
                <a:gd name="connsiteX971" fmla="*/ 1656707 w 5101871"/>
                <a:gd name="connsiteY971" fmla="*/ 382640 h 2747161"/>
                <a:gd name="connsiteX972" fmla="*/ 1656707 w 5101871"/>
                <a:gd name="connsiteY972" fmla="*/ 382640 h 2747161"/>
                <a:gd name="connsiteX973" fmla="*/ 1656707 w 5101871"/>
                <a:gd name="connsiteY973" fmla="*/ 382640 h 2747161"/>
                <a:gd name="connsiteX974" fmla="*/ 1656707 w 5101871"/>
                <a:gd name="connsiteY974" fmla="*/ 382640 h 2747161"/>
                <a:gd name="connsiteX975" fmla="*/ 1656707 w 5101871"/>
                <a:gd name="connsiteY975" fmla="*/ 382640 h 2747161"/>
                <a:gd name="connsiteX976" fmla="*/ 1656707 w 5101871"/>
                <a:gd name="connsiteY976" fmla="*/ 382640 h 2747161"/>
                <a:gd name="connsiteX977" fmla="*/ 1656707 w 5101871"/>
                <a:gd name="connsiteY977" fmla="*/ 382640 h 2747161"/>
                <a:gd name="connsiteX978" fmla="*/ 1656707 w 5101871"/>
                <a:gd name="connsiteY978" fmla="*/ 382640 h 2747161"/>
                <a:gd name="connsiteX979" fmla="*/ 1656707 w 5101871"/>
                <a:gd name="connsiteY979" fmla="*/ 382640 h 2747161"/>
                <a:gd name="connsiteX980" fmla="*/ 1655305 w 5101871"/>
                <a:gd name="connsiteY980" fmla="*/ 382640 h 2747161"/>
                <a:gd name="connsiteX981" fmla="*/ 1651100 w 5101871"/>
                <a:gd name="connsiteY981" fmla="*/ 382640 h 2747161"/>
                <a:gd name="connsiteX982" fmla="*/ 1641289 w 5101871"/>
                <a:gd name="connsiteY982" fmla="*/ 382640 h 2747161"/>
                <a:gd name="connsiteX983" fmla="*/ 1637084 w 5101871"/>
                <a:gd name="connsiteY983" fmla="*/ 382640 h 2747161"/>
                <a:gd name="connsiteX984" fmla="*/ 1634281 w 5101871"/>
                <a:gd name="connsiteY984" fmla="*/ 382640 h 2747161"/>
                <a:gd name="connsiteX985" fmla="*/ 1634281 w 5101871"/>
                <a:gd name="connsiteY985" fmla="*/ 382640 h 2747161"/>
                <a:gd name="connsiteX986" fmla="*/ 1634281 w 5101871"/>
                <a:gd name="connsiteY986" fmla="*/ 382640 h 2747161"/>
                <a:gd name="connsiteX987" fmla="*/ 1634281 w 5101871"/>
                <a:gd name="connsiteY987" fmla="*/ 382640 h 2747161"/>
                <a:gd name="connsiteX988" fmla="*/ 1634281 w 5101871"/>
                <a:gd name="connsiteY988" fmla="*/ 382640 h 2747161"/>
                <a:gd name="connsiteX989" fmla="*/ 1634281 w 5101871"/>
                <a:gd name="connsiteY989" fmla="*/ 382640 h 2747161"/>
                <a:gd name="connsiteX990" fmla="*/ 1634281 w 5101871"/>
                <a:gd name="connsiteY990" fmla="*/ 382640 h 2747161"/>
                <a:gd name="connsiteX991" fmla="*/ 1634281 w 5101871"/>
                <a:gd name="connsiteY991" fmla="*/ 382640 h 2747161"/>
                <a:gd name="connsiteX992" fmla="*/ 1634281 w 5101871"/>
                <a:gd name="connsiteY992" fmla="*/ 382640 h 2747161"/>
                <a:gd name="connsiteX993" fmla="*/ 1634281 w 5101871"/>
                <a:gd name="connsiteY993" fmla="*/ 382640 h 2747161"/>
                <a:gd name="connsiteX994" fmla="*/ 1634281 w 5101871"/>
                <a:gd name="connsiteY994" fmla="*/ 382640 h 2747161"/>
                <a:gd name="connsiteX995" fmla="*/ 1632879 w 5101871"/>
                <a:gd name="connsiteY995" fmla="*/ 382640 h 2747161"/>
                <a:gd name="connsiteX996" fmla="*/ 1631478 w 5101871"/>
                <a:gd name="connsiteY996" fmla="*/ 382640 h 2747161"/>
                <a:gd name="connsiteX997" fmla="*/ 1628675 w 5101871"/>
                <a:gd name="connsiteY997" fmla="*/ 382640 h 2747161"/>
                <a:gd name="connsiteX998" fmla="*/ 1627273 w 5101871"/>
                <a:gd name="connsiteY998" fmla="*/ 382640 h 2747161"/>
                <a:gd name="connsiteX999" fmla="*/ 1628675 w 5101871"/>
                <a:gd name="connsiteY999" fmla="*/ 385444 h 2747161"/>
                <a:gd name="connsiteX1000" fmla="*/ 1628675 w 5101871"/>
                <a:gd name="connsiteY1000" fmla="*/ 385444 h 2747161"/>
                <a:gd name="connsiteX1001" fmla="*/ 1628675 w 5101871"/>
                <a:gd name="connsiteY1001" fmla="*/ 385444 h 2747161"/>
                <a:gd name="connsiteX1002" fmla="*/ 1628675 w 5101871"/>
                <a:gd name="connsiteY1002" fmla="*/ 385444 h 2747161"/>
                <a:gd name="connsiteX1003" fmla="*/ 1628675 w 5101871"/>
                <a:gd name="connsiteY1003" fmla="*/ 388247 h 2747161"/>
                <a:gd name="connsiteX1004" fmla="*/ 1628675 w 5101871"/>
                <a:gd name="connsiteY1004" fmla="*/ 388247 h 2747161"/>
                <a:gd name="connsiteX1005" fmla="*/ 1628675 w 5101871"/>
                <a:gd name="connsiteY1005" fmla="*/ 388247 h 2747161"/>
                <a:gd name="connsiteX1006" fmla="*/ 1628675 w 5101871"/>
                <a:gd name="connsiteY1006" fmla="*/ 388247 h 2747161"/>
                <a:gd name="connsiteX1007" fmla="*/ 1627273 w 5101871"/>
                <a:gd name="connsiteY1007" fmla="*/ 389648 h 2747161"/>
                <a:gd name="connsiteX1008" fmla="*/ 1627273 w 5101871"/>
                <a:gd name="connsiteY1008" fmla="*/ 389648 h 2747161"/>
                <a:gd name="connsiteX1009" fmla="*/ 1627273 w 5101871"/>
                <a:gd name="connsiteY1009" fmla="*/ 389648 h 2747161"/>
                <a:gd name="connsiteX1010" fmla="*/ 1627273 w 5101871"/>
                <a:gd name="connsiteY1010" fmla="*/ 389648 h 2747161"/>
                <a:gd name="connsiteX1011" fmla="*/ 1627273 w 5101871"/>
                <a:gd name="connsiteY1011" fmla="*/ 389648 h 2747161"/>
                <a:gd name="connsiteX1012" fmla="*/ 1627273 w 5101871"/>
                <a:gd name="connsiteY1012" fmla="*/ 389648 h 2747161"/>
                <a:gd name="connsiteX1013" fmla="*/ 1627273 w 5101871"/>
                <a:gd name="connsiteY1013" fmla="*/ 389648 h 2747161"/>
                <a:gd name="connsiteX1014" fmla="*/ 1627273 w 5101871"/>
                <a:gd name="connsiteY1014" fmla="*/ 389648 h 2747161"/>
                <a:gd name="connsiteX1015" fmla="*/ 1627273 w 5101871"/>
                <a:gd name="connsiteY1015" fmla="*/ 389648 h 2747161"/>
                <a:gd name="connsiteX1016" fmla="*/ 1627273 w 5101871"/>
                <a:gd name="connsiteY1016" fmla="*/ 389648 h 2747161"/>
                <a:gd name="connsiteX1017" fmla="*/ 1627273 w 5101871"/>
                <a:gd name="connsiteY1017" fmla="*/ 389648 h 2747161"/>
                <a:gd name="connsiteX1018" fmla="*/ 1627273 w 5101871"/>
                <a:gd name="connsiteY1018" fmla="*/ 389648 h 2747161"/>
                <a:gd name="connsiteX1019" fmla="*/ 1627273 w 5101871"/>
                <a:gd name="connsiteY1019" fmla="*/ 389648 h 2747161"/>
                <a:gd name="connsiteX1020" fmla="*/ 1627273 w 5101871"/>
                <a:gd name="connsiteY1020" fmla="*/ 389648 h 2747161"/>
                <a:gd name="connsiteX1021" fmla="*/ 1625871 w 5101871"/>
                <a:gd name="connsiteY1021" fmla="*/ 392452 h 2747161"/>
                <a:gd name="connsiteX1022" fmla="*/ 1625871 w 5101871"/>
                <a:gd name="connsiteY1022" fmla="*/ 392452 h 2747161"/>
                <a:gd name="connsiteX1023" fmla="*/ 1625871 w 5101871"/>
                <a:gd name="connsiteY1023" fmla="*/ 392452 h 2747161"/>
                <a:gd name="connsiteX1024" fmla="*/ 1625871 w 5101871"/>
                <a:gd name="connsiteY1024" fmla="*/ 392452 h 2747161"/>
                <a:gd name="connsiteX1025" fmla="*/ 1625871 w 5101871"/>
                <a:gd name="connsiteY1025" fmla="*/ 392452 h 2747161"/>
                <a:gd name="connsiteX1026" fmla="*/ 1625871 w 5101871"/>
                <a:gd name="connsiteY1026" fmla="*/ 392452 h 2747161"/>
                <a:gd name="connsiteX1027" fmla="*/ 1625871 w 5101871"/>
                <a:gd name="connsiteY1027" fmla="*/ 392452 h 2747161"/>
                <a:gd name="connsiteX1028" fmla="*/ 1625871 w 5101871"/>
                <a:gd name="connsiteY1028" fmla="*/ 392452 h 2747161"/>
                <a:gd name="connsiteX1029" fmla="*/ 1625871 w 5101871"/>
                <a:gd name="connsiteY1029" fmla="*/ 392452 h 2747161"/>
                <a:gd name="connsiteX1030" fmla="*/ 1625871 w 5101871"/>
                <a:gd name="connsiteY1030" fmla="*/ 392452 h 2747161"/>
                <a:gd name="connsiteX1031" fmla="*/ 1625871 w 5101871"/>
                <a:gd name="connsiteY1031" fmla="*/ 392452 h 2747161"/>
                <a:gd name="connsiteX1032" fmla="*/ 1625871 w 5101871"/>
                <a:gd name="connsiteY1032" fmla="*/ 393853 h 2747161"/>
                <a:gd name="connsiteX1033" fmla="*/ 1625871 w 5101871"/>
                <a:gd name="connsiteY1033" fmla="*/ 393853 h 2747161"/>
                <a:gd name="connsiteX1034" fmla="*/ 1625871 w 5101871"/>
                <a:gd name="connsiteY1034" fmla="*/ 393853 h 2747161"/>
                <a:gd name="connsiteX1035" fmla="*/ 1625871 w 5101871"/>
                <a:gd name="connsiteY1035" fmla="*/ 393853 h 2747161"/>
                <a:gd name="connsiteX1036" fmla="*/ 1625871 w 5101871"/>
                <a:gd name="connsiteY1036" fmla="*/ 393853 h 2747161"/>
                <a:gd name="connsiteX1037" fmla="*/ 1625871 w 5101871"/>
                <a:gd name="connsiteY1037" fmla="*/ 393853 h 2747161"/>
                <a:gd name="connsiteX1038" fmla="*/ 1624470 w 5101871"/>
                <a:gd name="connsiteY1038" fmla="*/ 396656 h 2747161"/>
                <a:gd name="connsiteX1039" fmla="*/ 1624470 w 5101871"/>
                <a:gd name="connsiteY1039" fmla="*/ 396656 h 2747161"/>
                <a:gd name="connsiteX1040" fmla="*/ 1624470 w 5101871"/>
                <a:gd name="connsiteY1040" fmla="*/ 396656 h 2747161"/>
                <a:gd name="connsiteX1041" fmla="*/ 1621667 w 5101871"/>
                <a:gd name="connsiteY1041" fmla="*/ 399460 h 2747161"/>
                <a:gd name="connsiteX1042" fmla="*/ 1621667 w 5101871"/>
                <a:gd name="connsiteY1042" fmla="*/ 399460 h 2747161"/>
                <a:gd name="connsiteX1043" fmla="*/ 1621667 w 5101871"/>
                <a:gd name="connsiteY1043" fmla="*/ 399460 h 2747161"/>
                <a:gd name="connsiteX1044" fmla="*/ 1621667 w 5101871"/>
                <a:gd name="connsiteY1044" fmla="*/ 399460 h 2747161"/>
                <a:gd name="connsiteX1045" fmla="*/ 1621667 w 5101871"/>
                <a:gd name="connsiteY1045" fmla="*/ 399460 h 2747161"/>
                <a:gd name="connsiteX1046" fmla="*/ 1620265 w 5101871"/>
                <a:gd name="connsiteY1046" fmla="*/ 399460 h 2747161"/>
                <a:gd name="connsiteX1047" fmla="*/ 1618863 w 5101871"/>
                <a:gd name="connsiteY1047" fmla="*/ 399460 h 2747161"/>
                <a:gd name="connsiteX1048" fmla="*/ 1614659 w 5101871"/>
                <a:gd name="connsiteY1048" fmla="*/ 399460 h 2747161"/>
                <a:gd name="connsiteX1049" fmla="*/ 1613257 w 5101871"/>
                <a:gd name="connsiteY1049" fmla="*/ 399460 h 2747161"/>
                <a:gd name="connsiteX1050" fmla="*/ 1611855 w 5101871"/>
                <a:gd name="connsiteY1050" fmla="*/ 399460 h 2747161"/>
                <a:gd name="connsiteX1051" fmla="*/ 1611855 w 5101871"/>
                <a:gd name="connsiteY1051" fmla="*/ 399460 h 2747161"/>
                <a:gd name="connsiteX1052" fmla="*/ 1611855 w 5101871"/>
                <a:gd name="connsiteY1052" fmla="*/ 399460 h 2747161"/>
                <a:gd name="connsiteX1053" fmla="*/ 1611855 w 5101871"/>
                <a:gd name="connsiteY1053" fmla="*/ 399460 h 2747161"/>
                <a:gd name="connsiteX1054" fmla="*/ 1611855 w 5101871"/>
                <a:gd name="connsiteY1054" fmla="*/ 399460 h 2747161"/>
                <a:gd name="connsiteX1055" fmla="*/ 1611855 w 5101871"/>
                <a:gd name="connsiteY1055" fmla="*/ 399460 h 2747161"/>
                <a:gd name="connsiteX1056" fmla="*/ 1611855 w 5101871"/>
                <a:gd name="connsiteY1056" fmla="*/ 399460 h 2747161"/>
                <a:gd name="connsiteX1057" fmla="*/ 1611855 w 5101871"/>
                <a:gd name="connsiteY1057" fmla="*/ 399460 h 2747161"/>
                <a:gd name="connsiteX1058" fmla="*/ 1611855 w 5101871"/>
                <a:gd name="connsiteY1058" fmla="*/ 399460 h 2747161"/>
                <a:gd name="connsiteX1059" fmla="*/ 1611855 w 5101871"/>
                <a:gd name="connsiteY1059" fmla="*/ 399460 h 2747161"/>
                <a:gd name="connsiteX1060" fmla="*/ 1611855 w 5101871"/>
                <a:gd name="connsiteY1060" fmla="*/ 399460 h 2747161"/>
                <a:gd name="connsiteX1061" fmla="*/ 1611855 w 5101871"/>
                <a:gd name="connsiteY1061" fmla="*/ 399460 h 2747161"/>
                <a:gd name="connsiteX1062" fmla="*/ 1607651 w 5101871"/>
                <a:gd name="connsiteY1062" fmla="*/ 399460 h 2747161"/>
                <a:gd name="connsiteX1063" fmla="*/ 1607651 w 5101871"/>
                <a:gd name="connsiteY1063" fmla="*/ 399460 h 2747161"/>
                <a:gd name="connsiteX1064" fmla="*/ 1607651 w 5101871"/>
                <a:gd name="connsiteY1064" fmla="*/ 399460 h 2747161"/>
                <a:gd name="connsiteX1065" fmla="*/ 1607651 w 5101871"/>
                <a:gd name="connsiteY1065" fmla="*/ 399460 h 2747161"/>
                <a:gd name="connsiteX1066" fmla="*/ 1607651 w 5101871"/>
                <a:gd name="connsiteY1066" fmla="*/ 399460 h 2747161"/>
                <a:gd name="connsiteX1067" fmla="*/ 1603445 w 5101871"/>
                <a:gd name="connsiteY1067" fmla="*/ 399460 h 2747161"/>
                <a:gd name="connsiteX1068" fmla="*/ 1603445 w 5101871"/>
                <a:gd name="connsiteY1068" fmla="*/ 399460 h 2747161"/>
                <a:gd name="connsiteX1069" fmla="*/ 1603445 w 5101871"/>
                <a:gd name="connsiteY1069" fmla="*/ 399460 h 2747161"/>
                <a:gd name="connsiteX1070" fmla="*/ 1600642 w 5101871"/>
                <a:gd name="connsiteY1070" fmla="*/ 400861 h 2747161"/>
                <a:gd name="connsiteX1071" fmla="*/ 1600642 w 5101871"/>
                <a:gd name="connsiteY1071" fmla="*/ 400861 h 2747161"/>
                <a:gd name="connsiteX1072" fmla="*/ 1600642 w 5101871"/>
                <a:gd name="connsiteY1072" fmla="*/ 400861 h 2747161"/>
                <a:gd name="connsiteX1073" fmla="*/ 1600642 w 5101871"/>
                <a:gd name="connsiteY1073" fmla="*/ 400861 h 2747161"/>
                <a:gd name="connsiteX1074" fmla="*/ 1600642 w 5101871"/>
                <a:gd name="connsiteY1074" fmla="*/ 400861 h 2747161"/>
                <a:gd name="connsiteX1075" fmla="*/ 1600642 w 5101871"/>
                <a:gd name="connsiteY1075" fmla="*/ 400861 h 2747161"/>
                <a:gd name="connsiteX1076" fmla="*/ 1602044 w 5101871"/>
                <a:gd name="connsiteY1076" fmla="*/ 399460 h 2747161"/>
                <a:gd name="connsiteX1077" fmla="*/ 1602044 w 5101871"/>
                <a:gd name="connsiteY1077" fmla="*/ 399460 h 2747161"/>
                <a:gd name="connsiteX1078" fmla="*/ 1602044 w 5101871"/>
                <a:gd name="connsiteY1078" fmla="*/ 399460 h 2747161"/>
                <a:gd name="connsiteX1079" fmla="*/ 1602044 w 5101871"/>
                <a:gd name="connsiteY1079" fmla="*/ 399460 h 2747161"/>
                <a:gd name="connsiteX1080" fmla="*/ 1602044 w 5101871"/>
                <a:gd name="connsiteY1080" fmla="*/ 399460 h 2747161"/>
                <a:gd name="connsiteX1081" fmla="*/ 1602044 w 5101871"/>
                <a:gd name="connsiteY1081" fmla="*/ 399460 h 2747161"/>
                <a:gd name="connsiteX1082" fmla="*/ 1602044 w 5101871"/>
                <a:gd name="connsiteY1082" fmla="*/ 399460 h 2747161"/>
                <a:gd name="connsiteX1083" fmla="*/ 1602044 w 5101871"/>
                <a:gd name="connsiteY1083" fmla="*/ 399460 h 2747161"/>
                <a:gd name="connsiteX1084" fmla="*/ 1602044 w 5101871"/>
                <a:gd name="connsiteY1084" fmla="*/ 399460 h 2747161"/>
                <a:gd name="connsiteX1085" fmla="*/ 1602044 w 5101871"/>
                <a:gd name="connsiteY1085" fmla="*/ 399460 h 2747161"/>
                <a:gd name="connsiteX1086" fmla="*/ 1602044 w 5101871"/>
                <a:gd name="connsiteY1086" fmla="*/ 399460 h 2747161"/>
                <a:gd name="connsiteX1087" fmla="*/ 1602044 w 5101871"/>
                <a:gd name="connsiteY1087" fmla="*/ 399460 h 2747161"/>
                <a:gd name="connsiteX1088" fmla="*/ 1602044 w 5101871"/>
                <a:gd name="connsiteY1088" fmla="*/ 399460 h 2747161"/>
                <a:gd name="connsiteX1089" fmla="*/ 1602044 w 5101871"/>
                <a:gd name="connsiteY1089" fmla="*/ 399460 h 2747161"/>
                <a:gd name="connsiteX1090" fmla="*/ 1600642 w 5101871"/>
                <a:gd name="connsiteY1090" fmla="*/ 399460 h 2747161"/>
                <a:gd name="connsiteX1091" fmla="*/ 1597839 w 5101871"/>
                <a:gd name="connsiteY1091" fmla="*/ 399460 h 2747161"/>
                <a:gd name="connsiteX1092" fmla="*/ 1596437 w 5101871"/>
                <a:gd name="connsiteY1092" fmla="*/ 399460 h 2747161"/>
                <a:gd name="connsiteX1093" fmla="*/ 1595036 w 5101871"/>
                <a:gd name="connsiteY1093" fmla="*/ 399460 h 2747161"/>
                <a:gd name="connsiteX1094" fmla="*/ 1590831 w 5101871"/>
                <a:gd name="connsiteY1094" fmla="*/ 399460 h 2747161"/>
                <a:gd name="connsiteX1095" fmla="*/ 1590831 w 5101871"/>
                <a:gd name="connsiteY1095" fmla="*/ 399460 h 2747161"/>
                <a:gd name="connsiteX1096" fmla="*/ 1590831 w 5101871"/>
                <a:gd name="connsiteY1096" fmla="*/ 399460 h 2747161"/>
                <a:gd name="connsiteX1097" fmla="*/ 1590831 w 5101871"/>
                <a:gd name="connsiteY1097" fmla="*/ 399460 h 2747161"/>
                <a:gd name="connsiteX1098" fmla="*/ 1590831 w 5101871"/>
                <a:gd name="connsiteY1098" fmla="*/ 399460 h 2747161"/>
                <a:gd name="connsiteX1099" fmla="*/ 1590831 w 5101871"/>
                <a:gd name="connsiteY1099" fmla="*/ 399460 h 2747161"/>
                <a:gd name="connsiteX1100" fmla="*/ 1590831 w 5101871"/>
                <a:gd name="connsiteY1100" fmla="*/ 399460 h 2747161"/>
                <a:gd name="connsiteX1101" fmla="*/ 1590831 w 5101871"/>
                <a:gd name="connsiteY1101" fmla="*/ 399460 h 2747161"/>
                <a:gd name="connsiteX1102" fmla="*/ 1590831 w 5101871"/>
                <a:gd name="connsiteY1102" fmla="*/ 399460 h 2747161"/>
                <a:gd name="connsiteX1103" fmla="*/ 1590831 w 5101871"/>
                <a:gd name="connsiteY1103" fmla="*/ 399460 h 2747161"/>
                <a:gd name="connsiteX1104" fmla="*/ 1590831 w 5101871"/>
                <a:gd name="connsiteY1104" fmla="*/ 399460 h 2747161"/>
                <a:gd name="connsiteX1105" fmla="*/ 1589429 w 5101871"/>
                <a:gd name="connsiteY1105" fmla="*/ 399460 h 2747161"/>
                <a:gd name="connsiteX1106" fmla="*/ 1589429 w 5101871"/>
                <a:gd name="connsiteY1106" fmla="*/ 399460 h 2747161"/>
                <a:gd name="connsiteX1107" fmla="*/ 1589429 w 5101871"/>
                <a:gd name="connsiteY1107" fmla="*/ 399460 h 2747161"/>
                <a:gd name="connsiteX1108" fmla="*/ 1589429 w 5101871"/>
                <a:gd name="connsiteY1108" fmla="*/ 399460 h 2747161"/>
                <a:gd name="connsiteX1109" fmla="*/ 1589429 w 5101871"/>
                <a:gd name="connsiteY1109" fmla="*/ 399460 h 2747161"/>
                <a:gd name="connsiteX1110" fmla="*/ 1589429 w 5101871"/>
                <a:gd name="connsiteY1110" fmla="*/ 399460 h 2747161"/>
                <a:gd name="connsiteX1111" fmla="*/ 1589429 w 5101871"/>
                <a:gd name="connsiteY1111" fmla="*/ 399460 h 2747161"/>
                <a:gd name="connsiteX1112" fmla="*/ 1568405 w 5101871"/>
                <a:gd name="connsiteY1112" fmla="*/ 384042 h 2747161"/>
                <a:gd name="connsiteX1113" fmla="*/ 1568405 w 5101871"/>
                <a:gd name="connsiteY1113" fmla="*/ 384042 h 2747161"/>
                <a:gd name="connsiteX1114" fmla="*/ 1568405 w 5101871"/>
                <a:gd name="connsiteY1114" fmla="*/ 382640 h 2747161"/>
                <a:gd name="connsiteX1115" fmla="*/ 1568405 w 5101871"/>
                <a:gd name="connsiteY1115" fmla="*/ 379837 h 2747161"/>
                <a:gd name="connsiteX1116" fmla="*/ 1568405 w 5101871"/>
                <a:gd name="connsiteY1116" fmla="*/ 378436 h 2747161"/>
                <a:gd name="connsiteX1117" fmla="*/ 1568405 w 5101871"/>
                <a:gd name="connsiteY1117" fmla="*/ 378436 h 2747161"/>
                <a:gd name="connsiteX1118" fmla="*/ 1571209 w 5101871"/>
                <a:gd name="connsiteY1118" fmla="*/ 377034 h 2747161"/>
                <a:gd name="connsiteX1119" fmla="*/ 1571209 w 5101871"/>
                <a:gd name="connsiteY1119" fmla="*/ 377034 h 2747161"/>
                <a:gd name="connsiteX1120" fmla="*/ 1571209 w 5101871"/>
                <a:gd name="connsiteY1120" fmla="*/ 377034 h 2747161"/>
                <a:gd name="connsiteX1121" fmla="*/ 1575413 w 5101871"/>
                <a:gd name="connsiteY1121" fmla="*/ 375632 h 2747161"/>
                <a:gd name="connsiteX1122" fmla="*/ 1575413 w 5101871"/>
                <a:gd name="connsiteY1122" fmla="*/ 375632 h 2747161"/>
                <a:gd name="connsiteX1123" fmla="*/ 1575413 w 5101871"/>
                <a:gd name="connsiteY1123" fmla="*/ 375632 h 2747161"/>
                <a:gd name="connsiteX1124" fmla="*/ 1575413 w 5101871"/>
                <a:gd name="connsiteY1124" fmla="*/ 375632 h 2747161"/>
                <a:gd name="connsiteX1125" fmla="*/ 1575413 w 5101871"/>
                <a:gd name="connsiteY1125" fmla="*/ 375632 h 2747161"/>
                <a:gd name="connsiteX1126" fmla="*/ 1575413 w 5101871"/>
                <a:gd name="connsiteY1126" fmla="*/ 375632 h 2747161"/>
                <a:gd name="connsiteX1127" fmla="*/ 1575413 w 5101871"/>
                <a:gd name="connsiteY1127" fmla="*/ 375632 h 2747161"/>
                <a:gd name="connsiteX1128" fmla="*/ 1575413 w 5101871"/>
                <a:gd name="connsiteY1128" fmla="*/ 375632 h 2747161"/>
                <a:gd name="connsiteX1129" fmla="*/ 1575413 w 5101871"/>
                <a:gd name="connsiteY1129" fmla="*/ 375632 h 2747161"/>
                <a:gd name="connsiteX1130" fmla="*/ 1575413 w 5101871"/>
                <a:gd name="connsiteY1130" fmla="*/ 375632 h 2747161"/>
                <a:gd name="connsiteX1131" fmla="*/ 1575413 w 5101871"/>
                <a:gd name="connsiteY1131" fmla="*/ 375632 h 2747161"/>
                <a:gd name="connsiteX1132" fmla="*/ 1575413 w 5101871"/>
                <a:gd name="connsiteY1132" fmla="*/ 375632 h 2747161"/>
                <a:gd name="connsiteX1133" fmla="*/ 1575413 w 5101871"/>
                <a:gd name="connsiteY1133" fmla="*/ 375632 h 2747161"/>
                <a:gd name="connsiteX1134" fmla="*/ 1575413 w 5101871"/>
                <a:gd name="connsiteY1134" fmla="*/ 375632 h 2747161"/>
                <a:gd name="connsiteX1135" fmla="*/ 1575413 w 5101871"/>
                <a:gd name="connsiteY1135" fmla="*/ 375632 h 2747161"/>
                <a:gd name="connsiteX1136" fmla="*/ 1575413 w 5101871"/>
                <a:gd name="connsiteY1136" fmla="*/ 375632 h 2747161"/>
                <a:gd name="connsiteX1137" fmla="*/ 1575413 w 5101871"/>
                <a:gd name="connsiteY1137" fmla="*/ 375632 h 2747161"/>
                <a:gd name="connsiteX1138" fmla="*/ 1575413 w 5101871"/>
                <a:gd name="connsiteY1138" fmla="*/ 375632 h 2747161"/>
                <a:gd name="connsiteX1139" fmla="*/ 1575413 w 5101871"/>
                <a:gd name="connsiteY1139" fmla="*/ 375632 h 2747161"/>
                <a:gd name="connsiteX1140" fmla="*/ 1575413 w 5101871"/>
                <a:gd name="connsiteY1140" fmla="*/ 375632 h 2747161"/>
                <a:gd name="connsiteX1141" fmla="*/ 1575413 w 5101871"/>
                <a:gd name="connsiteY1141" fmla="*/ 375632 h 2747161"/>
                <a:gd name="connsiteX1142" fmla="*/ 1575413 w 5101871"/>
                <a:gd name="connsiteY1142" fmla="*/ 375632 h 2747161"/>
                <a:gd name="connsiteX1143" fmla="*/ 1575413 w 5101871"/>
                <a:gd name="connsiteY1143" fmla="*/ 375632 h 2747161"/>
                <a:gd name="connsiteX1144" fmla="*/ 1575413 w 5101871"/>
                <a:gd name="connsiteY1144" fmla="*/ 375632 h 2747161"/>
                <a:gd name="connsiteX1145" fmla="*/ 1575413 w 5101871"/>
                <a:gd name="connsiteY1145" fmla="*/ 375632 h 2747161"/>
                <a:gd name="connsiteX1146" fmla="*/ 1575413 w 5101871"/>
                <a:gd name="connsiteY1146" fmla="*/ 375632 h 2747161"/>
                <a:gd name="connsiteX1147" fmla="*/ 1575413 w 5101871"/>
                <a:gd name="connsiteY1147" fmla="*/ 375632 h 2747161"/>
                <a:gd name="connsiteX1148" fmla="*/ 1575413 w 5101871"/>
                <a:gd name="connsiteY1148" fmla="*/ 375632 h 2747161"/>
                <a:gd name="connsiteX1149" fmla="*/ 1575413 w 5101871"/>
                <a:gd name="connsiteY1149" fmla="*/ 375632 h 2747161"/>
                <a:gd name="connsiteX1150" fmla="*/ 1575413 w 5101871"/>
                <a:gd name="connsiteY1150" fmla="*/ 375632 h 2747161"/>
                <a:gd name="connsiteX1151" fmla="*/ 1575413 w 5101871"/>
                <a:gd name="connsiteY1151" fmla="*/ 375632 h 2747161"/>
                <a:gd name="connsiteX1152" fmla="*/ 1575413 w 5101871"/>
                <a:gd name="connsiteY1152" fmla="*/ 375632 h 2747161"/>
                <a:gd name="connsiteX1153" fmla="*/ 1575413 w 5101871"/>
                <a:gd name="connsiteY1153" fmla="*/ 375632 h 2747161"/>
                <a:gd name="connsiteX1154" fmla="*/ 1575413 w 5101871"/>
                <a:gd name="connsiteY1154" fmla="*/ 375632 h 2747161"/>
                <a:gd name="connsiteX1155" fmla="*/ 1575413 w 5101871"/>
                <a:gd name="connsiteY1155" fmla="*/ 375632 h 2747161"/>
                <a:gd name="connsiteX1156" fmla="*/ 1575413 w 5101871"/>
                <a:gd name="connsiteY1156" fmla="*/ 375632 h 2747161"/>
                <a:gd name="connsiteX1157" fmla="*/ 1575413 w 5101871"/>
                <a:gd name="connsiteY1157" fmla="*/ 375632 h 2747161"/>
                <a:gd name="connsiteX1158" fmla="*/ 1575413 w 5101871"/>
                <a:gd name="connsiteY1158" fmla="*/ 375632 h 2747161"/>
                <a:gd name="connsiteX1159" fmla="*/ 1575413 w 5101871"/>
                <a:gd name="connsiteY1159" fmla="*/ 375632 h 2747161"/>
                <a:gd name="connsiteX1160" fmla="*/ 1581020 w 5101871"/>
                <a:gd name="connsiteY1160" fmla="*/ 375632 h 2747161"/>
                <a:gd name="connsiteX1161" fmla="*/ 1581020 w 5101871"/>
                <a:gd name="connsiteY1161" fmla="*/ 375632 h 2747161"/>
                <a:gd name="connsiteX1162" fmla="*/ 1581020 w 5101871"/>
                <a:gd name="connsiteY1162" fmla="*/ 375632 h 2747161"/>
                <a:gd name="connsiteX1163" fmla="*/ 1585225 w 5101871"/>
                <a:gd name="connsiteY1163" fmla="*/ 375632 h 2747161"/>
                <a:gd name="connsiteX1164" fmla="*/ 1585225 w 5101871"/>
                <a:gd name="connsiteY1164" fmla="*/ 375632 h 2747161"/>
                <a:gd name="connsiteX1165" fmla="*/ 1585225 w 5101871"/>
                <a:gd name="connsiteY1165" fmla="*/ 375632 h 2747161"/>
                <a:gd name="connsiteX1166" fmla="*/ 1585225 w 5101871"/>
                <a:gd name="connsiteY1166" fmla="*/ 375632 h 2747161"/>
                <a:gd name="connsiteX1167" fmla="*/ 1596437 w 5101871"/>
                <a:gd name="connsiteY1167" fmla="*/ 374231 h 2747161"/>
                <a:gd name="connsiteX1168" fmla="*/ 1596437 w 5101871"/>
                <a:gd name="connsiteY1168" fmla="*/ 374231 h 2747161"/>
                <a:gd name="connsiteX1169" fmla="*/ 1596437 w 5101871"/>
                <a:gd name="connsiteY1169" fmla="*/ 374231 h 2747161"/>
                <a:gd name="connsiteX1170" fmla="*/ 1596437 w 5101871"/>
                <a:gd name="connsiteY1170" fmla="*/ 374231 h 2747161"/>
                <a:gd name="connsiteX1171" fmla="*/ 1596437 w 5101871"/>
                <a:gd name="connsiteY1171" fmla="*/ 374231 h 2747161"/>
                <a:gd name="connsiteX1172" fmla="*/ 1596437 w 5101871"/>
                <a:gd name="connsiteY1172" fmla="*/ 374231 h 2747161"/>
                <a:gd name="connsiteX1173" fmla="*/ 1597839 w 5101871"/>
                <a:gd name="connsiteY1173" fmla="*/ 371428 h 2747161"/>
                <a:gd name="connsiteX1174" fmla="*/ 1597839 w 5101871"/>
                <a:gd name="connsiteY1174" fmla="*/ 371428 h 2747161"/>
                <a:gd name="connsiteX1175" fmla="*/ 1597839 w 5101871"/>
                <a:gd name="connsiteY1175" fmla="*/ 371428 h 2747161"/>
                <a:gd name="connsiteX1176" fmla="*/ 1597839 w 5101871"/>
                <a:gd name="connsiteY1176" fmla="*/ 371428 h 2747161"/>
                <a:gd name="connsiteX1177" fmla="*/ 1597839 w 5101871"/>
                <a:gd name="connsiteY1177" fmla="*/ 371428 h 2747161"/>
                <a:gd name="connsiteX1178" fmla="*/ 1597839 w 5101871"/>
                <a:gd name="connsiteY1178" fmla="*/ 371428 h 2747161"/>
                <a:gd name="connsiteX1179" fmla="*/ 1597839 w 5101871"/>
                <a:gd name="connsiteY1179" fmla="*/ 370026 h 2747161"/>
                <a:gd name="connsiteX1180" fmla="*/ 1596437 w 5101871"/>
                <a:gd name="connsiteY1180" fmla="*/ 368624 h 2747161"/>
                <a:gd name="connsiteX1181" fmla="*/ 1595036 w 5101871"/>
                <a:gd name="connsiteY1181" fmla="*/ 367223 h 2747161"/>
                <a:gd name="connsiteX1182" fmla="*/ 1595036 w 5101871"/>
                <a:gd name="connsiteY1182" fmla="*/ 367223 h 2747161"/>
                <a:gd name="connsiteX1183" fmla="*/ 1595036 w 5101871"/>
                <a:gd name="connsiteY1183" fmla="*/ 367223 h 2747161"/>
                <a:gd name="connsiteX1184" fmla="*/ 1595036 w 5101871"/>
                <a:gd name="connsiteY1184" fmla="*/ 367223 h 2747161"/>
                <a:gd name="connsiteX1185" fmla="*/ 1595036 w 5101871"/>
                <a:gd name="connsiteY1185" fmla="*/ 367223 h 2747161"/>
                <a:gd name="connsiteX1186" fmla="*/ 1595036 w 5101871"/>
                <a:gd name="connsiteY1186" fmla="*/ 367223 h 2747161"/>
                <a:gd name="connsiteX1187" fmla="*/ 1595036 w 5101871"/>
                <a:gd name="connsiteY1187" fmla="*/ 367223 h 2747161"/>
                <a:gd name="connsiteX1188" fmla="*/ 1595036 w 5101871"/>
                <a:gd name="connsiteY1188" fmla="*/ 367223 h 2747161"/>
                <a:gd name="connsiteX1189" fmla="*/ 1595036 w 5101871"/>
                <a:gd name="connsiteY1189" fmla="*/ 367223 h 2747161"/>
                <a:gd name="connsiteX1190" fmla="*/ 1595036 w 5101871"/>
                <a:gd name="connsiteY1190" fmla="*/ 367223 h 2747161"/>
                <a:gd name="connsiteX1191" fmla="*/ 1595036 w 5101871"/>
                <a:gd name="connsiteY1191" fmla="*/ 367223 h 2747161"/>
                <a:gd name="connsiteX1192" fmla="*/ 1595036 w 5101871"/>
                <a:gd name="connsiteY1192" fmla="*/ 367223 h 2747161"/>
                <a:gd name="connsiteX1193" fmla="*/ 1595036 w 5101871"/>
                <a:gd name="connsiteY1193" fmla="*/ 367223 h 2747161"/>
                <a:gd name="connsiteX1194" fmla="*/ 1593634 w 5101871"/>
                <a:gd name="connsiteY1194" fmla="*/ 365821 h 2747161"/>
                <a:gd name="connsiteX1195" fmla="*/ 1590831 w 5101871"/>
                <a:gd name="connsiteY1195" fmla="*/ 364419 h 2747161"/>
                <a:gd name="connsiteX1196" fmla="*/ 1585225 w 5101871"/>
                <a:gd name="connsiteY1196" fmla="*/ 361616 h 2747161"/>
                <a:gd name="connsiteX1197" fmla="*/ 1582421 w 5101871"/>
                <a:gd name="connsiteY1197" fmla="*/ 360215 h 2747161"/>
                <a:gd name="connsiteX1198" fmla="*/ 1581020 w 5101871"/>
                <a:gd name="connsiteY1198" fmla="*/ 358813 h 2747161"/>
                <a:gd name="connsiteX1199" fmla="*/ 1581020 w 5101871"/>
                <a:gd name="connsiteY1199" fmla="*/ 358813 h 2747161"/>
                <a:gd name="connsiteX1200" fmla="*/ 1581020 w 5101871"/>
                <a:gd name="connsiteY1200" fmla="*/ 358813 h 2747161"/>
                <a:gd name="connsiteX1201" fmla="*/ 1581020 w 5101871"/>
                <a:gd name="connsiteY1201" fmla="*/ 358813 h 2747161"/>
                <a:gd name="connsiteX1202" fmla="*/ 1581020 w 5101871"/>
                <a:gd name="connsiteY1202" fmla="*/ 358813 h 2747161"/>
                <a:gd name="connsiteX1203" fmla="*/ 1581020 w 5101871"/>
                <a:gd name="connsiteY1203" fmla="*/ 358813 h 2747161"/>
                <a:gd name="connsiteX1204" fmla="*/ 1581020 w 5101871"/>
                <a:gd name="connsiteY1204" fmla="*/ 358813 h 2747161"/>
                <a:gd name="connsiteX1205" fmla="*/ 1581020 w 5101871"/>
                <a:gd name="connsiteY1205" fmla="*/ 358813 h 2747161"/>
                <a:gd name="connsiteX1206" fmla="*/ 1581020 w 5101871"/>
                <a:gd name="connsiteY1206" fmla="*/ 358813 h 2747161"/>
                <a:gd name="connsiteX1207" fmla="*/ 1581020 w 5101871"/>
                <a:gd name="connsiteY1207" fmla="*/ 358813 h 2747161"/>
                <a:gd name="connsiteX1208" fmla="*/ 1581020 w 5101871"/>
                <a:gd name="connsiteY1208" fmla="*/ 358813 h 2747161"/>
                <a:gd name="connsiteX1209" fmla="*/ 1581020 w 5101871"/>
                <a:gd name="connsiteY1209" fmla="*/ 358813 h 2747161"/>
                <a:gd name="connsiteX1210" fmla="*/ 1581020 w 5101871"/>
                <a:gd name="connsiteY1210" fmla="*/ 358813 h 2747161"/>
                <a:gd name="connsiteX1211" fmla="*/ 1581020 w 5101871"/>
                <a:gd name="connsiteY1211" fmla="*/ 358813 h 2747161"/>
                <a:gd name="connsiteX1212" fmla="*/ 1581020 w 5101871"/>
                <a:gd name="connsiteY1212" fmla="*/ 358813 h 2747161"/>
                <a:gd name="connsiteX1213" fmla="*/ 1581020 w 5101871"/>
                <a:gd name="connsiteY1213" fmla="*/ 358813 h 2747161"/>
                <a:gd name="connsiteX1214" fmla="*/ 1581020 w 5101871"/>
                <a:gd name="connsiteY1214" fmla="*/ 358813 h 2747161"/>
                <a:gd name="connsiteX1215" fmla="*/ 1581020 w 5101871"/>
                <a:gd name="connsiteY1215" fmla="*/ 358813 h 2747161"/>
                <a:gd name="connsiteX1216" fmla="*/ 1581020 w 5101871"/>
                <a:gd name="connsiteY1216" fmla="*/ 358813 h 2747161"/>
                <a:gd name="connsiteX1217" fmla="*/ 1581020 w 5101871"/>
                <a:gd name="connsiteY1217" fmla="*/ 358813 h 2747161"/>
                <a:gd name="connsiteX1218" fmla="*/ 1581020 w 5101871"/>
                <a:gd name="connsiteY1218" fmla="*/ 358813 h 2747161"/>
                <a:gd name="connsiteX1219" fmla="*/ 1581020 w 5101871"/>
                <a:gd name="connsiteY1219" fmla="*/ 358813 h 2747161"/>
                <a:gd name="connsiteX1220" fmla="*/ 1581020 w 5101871"/>
                <a:gd name="connsiteY1220" fmla="*/ 358813 h 2747161"/>
                <a:gd name="connsiteX1221" fmla="*/ 1581020 w 5101871"/>
                <a:gd name="connsiteY1221" fmla="*/ 358813 h 2747161"/>
                <a:gd name="connsiteX1222" fmla="*/ 1581020 w 5101871"/>
                <a:gd name="connsiteY1222" fmla="*/ 358813 h 2747161"/>
                <a:gd name="connsiteX1223" fmla="*/ 1581020 w 5101871"/>
                <a:gd name="connsiteY1223" fmla="*/ 358813 h 2747161"/>
                <a:gd name="connsiteX1224" fmla="*/ 1513742 w 5101871"/>
                <a:gd name="connsiteY1224" fmla="*/ 351805 h 2747161"/>
                <a:gd name="connsiteX1225" fmla="*/ 1516546 w 5101871"/>
                <a:gd name="connsiteY1225" fmla="*/ 354608 h 2747161"/>
                <a:gd name="connsiteX1226" fmla="*/ 1516546 w 5101871"/>
                <a:gd name="connsiteY1226" fmla="*/ 354608 h 2747161"/>
                <a:gd name="connsiteX1227" fmla="*/ 1530562 w 5101871"/>
                <a:gd name="connsiteY1227" fmla="*/ 361616 h 2747161"/>
                <a:gd name="connsiteX1228" fmla="*/ 1530562 w 5101871"/>
                <a:gd name="connsiteY1228" fmla="*/ 361616 h 2747161"/>
                <a:gd name="connsiteX1229" fmla="*/ 1530562 w 5101871"/>
                <a:gd name="connsiteY1229" fmla="*/ 361616 h 2747161"/>
                <a:gd name="connsiteX1230" fmla="*/ 1530562 w 5101871"/>
                <a:gd name="connsiteY1230" fmla="*/ 361616 h 2747161"/>
                <a:gd name="connsiteX1231" fmla="*/ 1530562 w 5101871"/>
                <a:gd name="connsiteY1231" fmla="*/ 361616 h 2747161"/>
                <a:gd name="connsiteX1232" fmla="*/ 1533365 w 5101871"/>
                <a:gd name="connsiteY1232" fmla="*/ 363018 h 2747161"/>
                <a:gd name="connsiteX1233" fmla="*/ 1533365 w 5101871"/>
                <a:gd name="connsiteY1233" fmla="*/ 363018 h 2747161"/>
                <a:gd name="connsiteX1234" fmla="*/ 1533365 w 5101871"/>
                <a:gd name="connsiteY1234" fmla="*/ 363018 h 2747161"/>
                <a:gd name="connsiteX1235" fmla="*/ 1533365 w 5101871"/>
                <a:gd name="connsiteY1235" fmla="*/ 363018 h 2747161"/>
                <a:gd name="connsiteX1236" fmla="*/ 1533365 w 5101871"/>
                <a:gd name="connsiteY1236" fmla="*/ 363018 h 2747161"/>
                <a:gd name="connsiteX1237" fmla="*/ 1533365 w 5101871"/>
                <a:gd name="connsiteY1237" fmla="*/ 363018 h 2747161"/>
                <a:gd name="connsiteX1238" fmla="*/ 1533365 w 5101871"/>
                <a:gd name="connsiteY1238" fmla="*/ 363018 h 2747161"/>
                <a:gd name="connsiteX1239" fmla="*/ 1533365 w 5101871"/>
                <a:gd name="connsiteY1239" fmla="*/ 363018 h 2747161"/>
                <a:gd name="connsiteX1240" fmla="*/ 1533365 w 5101871"/>
                <a:gd name="connsiteY1240" fmla="*/ 363018 h 2747161"/>
                <a:gd name="connsiteX1241" fmla="*/ 1533365 w 5101871"/>
                <a:gd name="connsiteY1241" fmla="*/ 363018 h 2747161"/>
                <a:gd name="connsiteX1242" fmla="*/ 1533365 w 5101871"/>
                <a:gd name="connsiteY1242" fmla="*/ 363018 h 2747161"/>
                <a:gd name="connsiteX1243" fmla="*/ 1533365 w 5101871"/>
                <a:gd name="connsiteY1243" fmla="*/ 364419 h 2747161"/>
                <a:gd name="connsiteX1244" fmla="*/ 1533365 w 5101871"/>
                <a:gd name="connsiteY1244" fmla="*/ 365821 h 2747161"/>
                <a:gd name="connsiteX1245" fmla="*/ 1534766 w 5101871"/>
                <a:gd name="connsiteY1245" fmla="*/ 370026 h 2747161"/>
                <a:gd name="connsiteX1246" fmla="*/ 1536168 w 5101871"/>
                <a:gd name="connsiteY1246" fmla="*/ 371428 h 2747161"/>
                <a:gd name="connsiteX1247" fmla="*/ 1536168 w 5101871"/>
                <a:gd name="connsiteY1247" fmla="*/ 372829 h 2747161"/>
                <a:gd name="connsiteX1248" fmla="*/ 1536168 w 5101871"/>
                <a:gd name="connsiteY1248" fmla="*/ 372829 h 2747161"/>
                <a:gd name="connsiteX1249" fmla="*/ 1534766 w 5101871"/>
                <a:gd name="connsiteY1249" fmla="*/ 372829 h 2747161"/>
                <a:gd name="connsiteX1250" fmla="*/ 1534766 w 5101871"/>
                <a:gd name="connsiteY1250" fmla="*/ 372829 h 2747161"/>
                <a:gd name="connsiteX1251" fmla="*/ 1534766 w 5101871"/>
                <a:gd name="connsiteY1251" fmla="*/ 372829 h 2747161"/>
                <a:gd name="connsiteX1252" fmla="*/ 1534766 w 5101871"/>
                <a:gd name="connsiteY1252" fmla="*/ 372829 h 2747161"/>
                <a:gd name="connsiteX1253" fmla="*/ 1534766 w 5101871"/>
                <a:gd name="connsiteY1253" fmla="*/ 372829 h 2747161"/>
                <a:gd name="connsiteX1254" fmla="*/ 1534766 w 5101871"/>
                <a:gd name="connsiteY1254" fmla="*/ 372829 h 2747161"/>
                <a:gd name="connsiteX1255" fmla="*/ 1534766 w 5101871"/>
                <a:gd name="connsiteY1255" fmla="*/ 372829 h 2747161"/>
                <a:gd name="connsiteX1256" fmla="*/ 1534766 w 5101871"/>
                <a:gd name="connsiteY1256" fmla="*/ 372829 h 2747161"/>
                <a:gd name="connsiteX1257" fmla="*/ 1534766 w 5101871"/>
                <a:gd name="connsiteY1257" fmla="*/ 372829 h 2747161"/>
                <a:gd name="connsiteX1258" fmla="*/ 1534766 w 5101871"/>
                <a:gd name="connsiteY1258" fmla="*/ 372829 h 2747161"/>
                <a:gd name="connsiteX1259" fmla="*/ 1534766 w 5101871"/>
                <a:gd name="connsiteY1259" fmla="*/ 372829 h 2747161"/>
                <a:gd name="connsiteX1260" fmla="*/ 1534766 w 5101871"/>
                <a:gd name="connsiteY1260" fmla="*/ 372829 h 2747161"/>
                <a:gd name="connsiteX1261" fmla="*/ 1534766 w 5101871"/>
                <a:gd name="connsiteY1261" fmla="*/ 372829 h 2747161"/>
                <a:gd name="connsiteX1262" fmla="*/ 1534766 w 5101871"/>
                <a:gd name="connsiteY1262" fmla="*/ 372829 h 2747161"/>
                <a:gd name="connsiteX1263" fmla="*/ 1534766 w 5101871"/>
                <a:gd name="connsiteY1263" fmla="*/ 372829 h 2747161"/>
                <a:gd name="connsiteX1264" fmla="*/ 1534766 w 5101871"/>
                <a:gd name="connsiteY1264" fmla="*/ 372829 h 2747161"/>
                <a:gd name="connsiteX1265" fmla="*/ 1534766 w 5101871"/>
                <a:gd name="connsiteY1265" fmla="*/ 372829 h 2747161"/>
                <a:gd name="connsiteX1266" fmla="*/ 1534766 w 5101871"/>
                <a:gd name="connsiteY1266" fmla="*/ 372829 h 2747161"/>
                <a:gd name="connsiteX1267" fmla="*/ 1534766 w 5101871"/>
                <a:gd name="connsiteY1267" fmla="*/ 372829 h 2747161"/>
                <a:gd name="connsiteX1268" fmla="*/ 1534766 w 5101871"/>
                <a:gd name="connsiteY1268" fmla="*/ 372829 h 2747161"/>
                <a:gd name="connsiteX1269" fmla="*/ 1534766 w 5101871"/>
                <a:gd name="connsiteY1269" fmla="*/ 372829 h 2747161"/>
                <a:gd name="connsiteX1270" fmla="*/ 1536168 w 5101871"/>
                <a:gd name="connsiteY1270" fmla="*/ 372829 h 2747161"/>
                <a:gd name="connsiteX1271" fmla="*/ 1536168 w 5101871"/>
                <a:gd name="connsiteY1271" fmla="*/ 372829 h 2747161"/>
                <a:gd name="connsiteX1272" fmla="*/ 1536168 w 5101871"/>
                <a:gd name="connsiteY1272" fmla="*/ 372829 h 2747161"/>
                <a:gd name="connsiteX1273" fmla="*/ 1534766 w 5101871"/>
                <a:gd name="connsiteY1273" fmla="*/ 372829 h 2747161"/>
                <a:gd name="connsiteX1274" fmla="*/ 1533365 w 5101871"/>
                <a:gd name="connsiteY1274" fmla="*/ 372829 h 2747161"/>
                <a:gd name="connsiteX1275" fmla="*/ 1533365 w 5101871"/>
                <a:gd name="connsiteY1275" fmla="*/ 372829 h 2747161"/>
                <a:gd name="connsiteX1276" fmla="*/ 1533365 w 5101871"/>
                <a:gd name="connsiteY1276" fmla="*/ 372829 h 2747161"/>
                <a:gd name="connsiteX1277" fmla="*/ 1533365 w 5101871"/>
                <a:gd name="connsiteY1277" fmla="*/ 372829 h 2747161"/>
                <a:gd name="connsiteX1278" fmla="*/ 1533365 w 5101871"/>
                <a:gd name="connsiteY1278" fmla="*/ 374231 h 2747161"/>
                <a:gd name="connsiteX1279" fmla="*/ 1533365 w 5101871"/>
                <a:gd name="connsiteY1279" fmla="*/ 377034 h 2747161"/>
                <a:gd name="connsiteX1280" fmla="*/ 1533365 w 5101871"/>
                <a:gd name="connsiteY1280" fmla="*/ 378436 h 2747161"/>
                <a:gd name="connsiteX1281" fmla="*/ 1533365 w 5101871"/>
                <a:gd name="connsiteY1281" fmla="*/ 379837 h 2747161"/>
                <a:gd name="connsiteX1282" fmla="*/ 1533365 w 5101871"/>
                <a:gd name="connsiteY1282" fmla="*/ 379837 h 2747161"/>
                <a:gd name="connsiteX1283" fmla="*/ 1533365 w 5101871"/>
                <a:gd name="connsiteY1283" fmla="*/ 379837 h 2747161"/>
                <a:gd name="connsiteX1284" fmla="*/ 1533365 w 5101871"/>
                <a:gd name="connsiteY1284" fmla="*/ 379837 h 2747161"/>
                <a:gd name="connsiteX1285" fmla="*/ 1533365 w 5101871"/>
                <a:gd name="connsiteY1285" fmla="*/ 379837 h 2747161"/>
                <a:gd name="connsiteX1286" fmla="*/ 1533365 w 5101871"/>
                <a:gd name="connsiteY1286" fmla="*/ 379837 h 2747161"/>
                <a:gd name="connsiteX1287" fmla="*/ 1533365 w 5101871"/>
                <a:gd name="connsiteY1287" fmla="*/ 379837 h 2747161"/>
                <a:gd name="connsiteX1288" fmla="*/ 1533365 w 5101871"/>
                <a:gd name="connsiteY1288" fmla="*/ 379837 h 2747161"/>
                <a:gd name="connsiteX1289" fmla="*/ 1533365 w 5101871"/>
                <a:gd name="connsiteY1289" fmla="*/ 379837 h 2747161"/>
                <a:gd name="connsiteX1290" fmla="*/ 1531963 w 5101871"/>
                <a:gd name="connsiteY1290" fmla="*/ 381239 h 2747161"/>
                <a:gd name="connsiteX1291" fmla="*/ 1531963 w 5101871"/>
                <a:gd name="connsiteY1291" fmla="*/ 381239 h 2747161"/>
                <a:gd name="connsiteX1292" fmla="*/ 1531963 w 5101871"/>
                <a:gd name="connsiteY1292" fmla="*/ 381239 h 2747161"/>
                <a:gd name="connsiteX1293" fmla="*/ 1531963 w 5101871"/>
                <a:gd name="connsiteY1293" fmla="*/ 381239 h 2747161"/>
                <a:gd name="connsiteX1294" fmla="*/ 1529160 w 5101871"/>
                <a:gd name="connsiteY1294" fmla="*/ 385444 h 2747161"/>
                <a:gd name="connsiteX1295" fmla="*/ 1529160 w 5101871"/>
                <a:gd name="connsiteY1295" fmla="*/ 385444 h 2747161"/>
                <a:gd name="connsiteX1296" fmla="*/ 1529160 w 5101871"/>
                <a:gd name="connsiteY1296" fmla="*/ 385444 h 2747161"/>
                <a:gd name="connsiteX1297" fmla="*/ 1529160 w 5101871"/>
                <a:gd name="connsiteY1297" fmla="*/ 385444 h 2747161"/>
                <a:gd name="connsiteX1298" fmla="*/ 1529160 w 5101871"/>
                <a:gd name="connsiteY1298" fmla="*/ 385444 h 2747161"/>
                <a:gd name="connsiteX1299" fmla="*/ 1529160 w 5101871"/>
                <a:gd name="connsiteY1299" fmla="*/ 385444 h 2747161"/>
                <a:gd name="connsiteX1300" fmla="*/ 1527758 w 5101871"/>
                <a:gd name="connsiteY1300" fmla="*/ 386845 h 2747161"/>
                <a:gd name="connsiteX1301" fmla="*/ 1527758 w 5101871"/>
                <a:gd name="connsiteY1301" fmla="*/ 386845 h 2747161"/>
                <a:gd name="connsiteX1302" fmla="*/ 1527758 w 5101871"/>
                <a:gd name="connsiteY1302" fmla="*/ 388247 h 2747161"/>
                <a:gd name="connsiteX1303" fmla="*/ 1529160 w 5101871"/>
                <a:gd name="connsiteY1303" fmla="*/ 389648 h 2747161"/>
                <a:gd name="connsiteX1304" fmla="*/ 1531963 w 5101871"/>
                <a:gd name="connsiteY1304" fmla="*/ 392452 h 2747161"/>
                <a:gd name="connsiteX1305" fmla="*/ 1533365 w 5101871"/>
                <a:gd name="connsiteY1305" fmla="*/ 393853 h 2747161"/>
                <a:gd name="connsiteX1306" fmla="*/ 1534766 w 5101871"/>
                <a:gd name="connsiteY1306" fmla="*/ 393853 h 2747161"/>
                <a:gd name="connsiteX1307" fmla="*/ 1534766 w 5101871"/>
                <a:gd name="connsiteY1307" fmla="*/ 393853 h 2747161"/>
                <a:gd name="connsiteX1308" fmla="*/ 1534766 w 5101871"/>
                <a:gd name="connsiteY1308" fmla="*/ 393853 h 2747161"/>
                <a:gd name="connsiteX1309" fmla="*/ 1534766 w 5101871"/>
                <a:gd name="connsiteY1309" fmla="*/ 393853 h 2747161"/>
                <a:gd name="connsiteX1310" fmla="*/ 1534766 w 5101871"/>
                <a:gd name="connsiteY1310" fmla="*/ 393853 h 2747161"/>
                <a:gd name="connsiteX1311" fmla="*/ 1534766 w 5101871"/>
                <a:gd name="connsiteY1311" fmla="*/ 393853 h 2747161"/>
                <a:gd name="connsiteX1312" fmla="*/ 1534766 w 5101871"/>
                <a:gd name="connsiteY1312" fmla="*/ 393853 h 2747161"/>
                <a:gd name="connsiteX1313" fmla="*/ 1534766 w 5101871"/>
                <a:gd name="connsiteY1313" fmla="*/ 393853 h 2747161"/>
                <a:gd name="connsiteX1314" fmla="*/ 1534766 w 5101871"/>
                <a:gd name="connsiteY1314" fmla="*/ 393853 h 2747161"/>
                <a:gd name="connsiteX1315" fmla="*/ 1536168 w 5101871"/>
                <a:gd name="connsiteY1315" fmla="*/ 395255 h 2747161"/>
                <a:gd name="connsiteX1316" fmla="*/ 1536168 w 5101871"/>
                <a:gd name="connsiteY1316" fmla="*/ 395255 h 2747161"/>
                <a:gd name="connsiteX1317" fmla="*/ 1536168 w 5101871"/>
                <a:gd name="connsiteY1317" fmla="*/ 395255 h 2747161"/>
                <a:gd name="connsiteX1318" fmla="*/ 1536168 w 5101871"/>
                <a:gd name="connsiteY1318" fmla="*/ 395255 h 2747161"/>
                <a:gd name="connsiteX1319" fmla="*/ 1536168 w 5101871"/>
                <a:gd name="connsiteY1319" fmla="*/ 395255 h 2747161"/>
                <a:gd name="connsiteX1320" fmla="*/ 1536168 w 5101871"/>
                <a:gd name="connsiteY1320" fmla="*/ 395255 h 2747161"/>
                <a:gd name="connsiteX1321" fmla="*/ 1536168 w 5101871"/>
                <a:gd name="connsiteY1321" fmla="*/ 395255 h 2747161"/>
                <a:gd name="connsiteX1322" fmla="*/ 1536168 w 5101871"/>
                <a:gd name="connsiteY1322" fmla="*/ 395255 h 2747161"/>
                <a:gd name="connsiteX1323" fmla="*/ 1536168 w 5101871"/>
                <a:gd name="connsiteY1323" fmla="*/ 395255 h 2747161"/>
                <a:gd name="connsiteX1324" fmla="*/ 1536168 w 5101871"/>
                <a:gd name="connsiteY1324" fmla="*/ 395255 h 2747161"/>
                <a:gd name="connsiteX1325" fmla="*/ 1536168 w 5101871"/>
                <a:gd name="connsiteY1325" fmla="*/ 395255 h 2747161"/>
                <a:gd name="connsiteX1326" fmla="*/ 1536168 w 5101871"/>
                <a:gd name="connsiteY1326" fmla="*/ 395255 h 2747161"/>
                <a:gd name="connsiteX1327" fmla="*/ 1536168 w 5101871"/>
                <a:gd name="connsiteY1327" fmla="*/ 395255 h 2747161"/>
                <a:gd name="connsiteX1328" fmla="*/ 1536168 w 5101871"/>
                <a:gd name="connsiteY1328" fmla="*/ 395255 h 2747161"/>
                <a:gd name="connsiteX1329" fmla="*/ 1536168 w 5101871"/>
                <a:gd name="connsiteY1329" fmla="*/ 395255 h 2747161"/>
                <a:gd name="connsiteX1330" fmla="*/ 1536168 w 5101871"/>
                <a:gd name="connsiteY1330" fmla="*/ 396656 h 2747161"/>
                <a:gd name="connsiteX1331" fmla="*/ 1537570 w 5101871"/>
                <a:gd name="connsiteY1331" fmla="*/ 399460 h 2747161"/>
                <a:gd name="connsiteX1332" fmla="*/ 1537570 w 5101871"/>
                <a:gd name="connsiteY1332" fmla="*/ 400861 h 2747161"/>
                <a:gd name="connsiteX1333" fmla="*/ 1538971 w 5101871"/>
                <a:gd name="connsiteY1333" fmla="*/ 403665 h 2747161"/>
                <a:gd name="connsiteX1334" fmla="*/ 1538971 w 5101871"/>
                <a:gd name="connsiteY1334" fmla="*/ 405066 h 2747161"/>
                <a:gd name="connsiteX1335" fmla="*/ 1538971 w 5101871"/>
                <a:gd name="connsiteY1335" fmla="*/ 409271 h 2747161"/>
                <a:gd name="connsiteX1336" fmla="*/ 1538971 w 5101871"/>
                <a:gd name="connsiteY1336" fmla="*/ 410673 h 2747161"/>
                <a:gd name="connsiteX1337" fmla="*/ 1538971 w 5101871"/>
                <a:gd name="connsiteY1337" fmla="*/ 412074 h 2747161"/>
                <a:gd name="connsiteX1338" fmla="*/ 1538971 w 5101871"/>
                <a:gd name="connsiteY1338" fmla="*/ 412074 h 2747161"/>
                <a:gd name="connsiteX1339" fmla="*/ 1538971 w 5101871"/>
                <a:gd name="connsiteY1339" fmla="*/ 412074 h 2747161"/>
                <a:gd name="connsiteX1340" fmla="*/ 1534766 w 5101871"/>
                <a:gd name="connsiteY1340" fmla="*/ 417681 h 2747161"/>
                <a:gd name="connsiteX1341" fmla="*/ 1531963 w 5101871"/>
                <a:gd name="connsiteY1341" fmla="*/ 420484 h 2747161"/>
                <a:gd name="connsiteX1342" fmla="*/ 1529160 w 5101871"/>
                <a:gd name="connsiteY1342" fmla="*/ 423287 h 2747161"/>
                <a:gd name="connsiteX1343" fmla="*/ 1529160 w 5101871"/>
                <a:gd name="connsiteY1343" fmla="*/ 423287 h 2747161"/>
                <a:gd name="connsiteX1344" fmla="*/ 1529160 w 5101871"/>
                <a:gd name="connsiteY1344" fmla="*/ 423287 h 2747161"/>
                <a:gd name="connsiteX1345" fmla="*/ 1529160 w 5101871"/>
                <a:gd name="connsiteY1345" fmla="*/ 423287 h 2747161"/>
                <a:gd name="connsiteX1346" fmla="*/ 1529160 w 5101871"/>
                <a:gd name="connsiteY1346" fmla="*/ 427492 h 2747161"/>
                <a:gd name="connsiteX1347" fmla="*/ 1529160 w 5101871"/>
                <a:gd name="connsiteY1347" fmla="*/ 427492 h 2747161"/>
                <a:gd name="connsiteX1348" fmla="*/ 1529160 w 5101871"/>
                <a:gd name="connsiteY1348" fmla="*/ 427492 h 2747161"/>
                <a:gd name="connsiteX1349" fmla="*/ 1529160 w 5101871"/>
                <a:gd name="connsiteY1349" fmla="*/ 427492 h 2747161"/>
                <a:gd name="connsiteX1350" fmla="*/ 1529160 w 5101871"/>
                <a:gd name="connsiteY1350" fmla="*/ 427492 h 2747161"/>
                <a:gd name="connsiteX1351" fmla="*/ 1529160 w 5101871"/>
                <a:gd name="connsiteY1351" fmla="*/ 431697 h 2747161"/>
                <a:gd name="connsiteX1352" fmla="*/ 1529160 w 5101871"/>
                <a:gd name="connsiteY1352" fmla="*/ 431697 h 2747161"/>
                <a:gd name="connsiteX1353" fmla="*/ 1529160 w 5101871"/>
                <a:gd name="connsiteY1353" fmla="*/ 431697 h 2747161"/>
                <a:gd name="connsiteX1354" fmla="*/ 1530562 w 5101871"/>
                <a:gd name="connsiteY1354" fmla="*/ 435902 h 2747161"/>
                <a:gd name="connsiteX1355" fmla="*/ 1530562 w 5101871"/>
                <a:gd name="connsiteY1355" fmla="*/ 435902 h 2747161"/>
                <a:gd name="connsiteX1356" fmla="*/ 1530562 w 5101871"/>
                <a:gd name="connsiteY1356" fmla="*/ 435902 h 2747161"/>
                <a:gd name="connsiteX1357" fmla="*/ 1530562 w 5101871"/>
                <a:gd name="connsiteY1357" fmla="*/ 435902 h 2747161"/>
                <a:gd name="connsiteX1358" fmla="*/ 1530562 w 5101871"/>
                <a:gd name="connsiteY1358" fmla="*/ 435902 h 2747161"/>
                <a:gd name="connsiteX1359" fmla="*/ 1530562 w 5101871"/>
                <a:gd name="connsiteY1359" fmla="*/ 435902 h 2747161"/>
                <a:gd name="connsiteX1360" fmla="*/ 1529160 w 5101871"/>
                <a:gd name="connsiteY1360" fmla="*/ 434500 h 2747161"/>
                <a:gd name="connsiteX1361" fmla="*/ 1527758 w 5101871"/>
                <a:gd name="connsiteY1361" fmla="*/ 433099 h 2747161"/>
                <a:gd name="connsiteX1362" fmla="*/ 1527758 w 5101871"/>
                <a:gd name="connsiteY1362" fmla="*/ 433099 h 2747161"/>
                <a:gd name="connsiteX1363" fmla="*/ 1527758 w 5101871"/>
                <a:gd name="connsiteY1363" fmla="*/ 433099 h 2747161"/>
                <a:gd name="connsiteX1364" fmla="*/ 1527758 w 5101871"/>
                <a:gd name="connsiteY1364" fmla="*/ 431697 h 2747161"/>
                <a:gd name="connsiteX1365" fmla="*/ 1527758 w 5101871"/>
                <a:gd name="connsiteY1365" fmla="*/ 431697 h 2747161"/>
                <a:gd name="connsiteX1366" fmla="*/ 1527758 w 5101871"/>
                <a:gd name="connsiteY1366" fmla="*/ 431697 h 2747161"/>
                <a:gd name="connsiteX1367" fmla="*/ 1527758 w 5101871"/>
                <a:gd name="connsiteY1367" fmla="*/ 431697 h 2747161"/>
                <a:gd name="connsiteX1368" fmla="*/ 1527758 w 5101871"/>
                <a:gd name="connsiteY1368" fmla="*/ 431697 h 2747161"/>
                <a:gd name="connsiteX1369" fmla="*/ 1526357 w 5101871"/>
                <a:gd name="connsiteY1369" fmla="*/ 430295 h 2747161"/>
                <a:gd name="connsiteX1370" fmla="*/ 1526357 w 5101871"/>
                <a:gd name="connsiteY1370" fmla="*/ 430295 h 2747161"/>
                <a:gd name="connsiteX1371" fmla="*/ 1526357 w 5101871"/>
                <a:gd name="connsiteY1371" fmla="*/ 430295 h 2747161"/>
                <a:gd name="connsiteX1372" fmla="*/ 1524955 w 5101871"/>
                <a:gd name="connsiteY1372" fmla="*/ 428894 h 2747161"/>
                <a:gd name="connsiteX1373" fmla="*/ 1524955 w 5101871"/>
                <a:gd name="connsiteY1373" fmla="*/ 428894 h 2747161"/>
                <a:gd name="connsiteX1374" fmla="*/ 1524955 w 5101871"/>
                <a:gd name="connsiteY1374" fmla="*/ 428894 h 2747161"/>
                <a:gd name="connsiteX1375" fmla="*/ 1524955 w 5101871"/>
                <a:gd name="connsiteY1375" fmla="*/ 428894 h 2747161"/>
                <a:gd name="connsiteX1376" fmla="*/ 1523554 w 5101871"/>
                <a:gd name="connsiteY1376" fmla="*/ 428894 h 2747161"/>
                <a:gd name="connsiteX1377" fmla="*/ 1522152 w 5101871"/>
                <a:gd name="connsiteY1377" fmla="*/ 428894 h 2747161"/>
                <a:gd name="connsiteX1378" fmla="*/ 1517947 w 5101871"/>
                <a:gd name="connsiteY1378" fmla="*/ 430295 h 2747161"/>
                <a:gd name="connsiteX1379" fmla="*/ 1516546 w 5101871"/>
                <a:gd name="connsiteY1379" fmla="*/ 431697 h 2747161"/>
                <a:gd name="connsiteX1380" fmla="*/ 1516546 w 5101871"/>
                <a:gd name="connsiteY1380" fmla="*/ 431697 h 2747161"/>
                <a:gd name="connsiteX1381" fmla="*/ 1516546 w 5101871"/>
                <a:gd name="connsiteY1381" fmla="*/ 431697 h 2747161"/>
                <a:gd name="connsiteX1382" fmla="*/ 1517947 w 5101871"/>
                <a:gd name="connsiteY1382" fmla="*/ 433099 h 2747161"/>
                <a:gd name="connsiteX1383" fmla="*/ 1517947 w 5101871"/>
                <a:gd name="connsiteY1383" fmla="*/ 433099 h 2747161"/>
                <a:gd name="connsiteX1384" fmla="*/ 1517947 w 5101871"/>
                <a:gd name="connsiteY1384" fmla="*/ 433099 h 2747161"/>
                <a:gd name="connsiteX1385" fmla="*/ 1516546 w 5101871"/>
                <a:gd name="connsiteY1385" fmla="*/ 433099 h 2747161"/>
                <a:gd name="connsiteX1386" fmla="*/ 1513742 w 5101871"/>
                <a:gd name="connsiteY1386" fmla="*/ 431697 h 2747161"/>
                <a:gd name="connsiteX1387" fmla="*/ 1512341 w 5101871"/>
                <a:gd name="connsiteY1387" fmla="*/ 430295 h 2747161"/>
                <a:gd name="connsiteX1388" fmla="*/ 1512341 w 5101871"/>
                <a:gd name="connsiteY1388" fmla="*/ 430295 h 2747161"/>
                <a:gd name="connsiteX1389" fmla="*/ 1512341 w 5101871"/>
                <a:gd name="connsiteY1389" fmla="*/ 430295 h 2747161"/>
                <a:gd name="connsiteX1390" fmla="*/ 1512341 w 5101871"/>
                <a:gd name="connsiteY1390" fmla="*/ 430295 h 2747161"/>
                <a:gd name="connsiteX1391" fmla="*/ 1512341 w 5101871"/>
                <a:gd name="connsiteY1391" fmla="*/ 430295 h 2747161"/>
                <a:gd name="connsiteX1392" fmla="*/ 1513742 w 5101871"/>
                <a:gd name="connsiteY1392" fmla="*/ 430295 h 2747161"/>
                <a:gd name="connsiteX1393" fmla="*/ 1513742 w 5101871"/>
                <a:gd name="connsiteY1393" fmla="*/ 430295 h 2747161"/>
                <a:gd name="connsiteX1394" fmla="*/ 1513742 w 5101871"/>
                <a:gd name="connsiteY1394" fmla="*/ 430295 h 2747161"/>
                <a:gd name="connsiteX1395" fmla="*/ 1515144 w 5101871"/>
                <a:gd name="connsiteY1395" fmla="*/ 428894 h 2747161"/>
                <a:gd name="connsiteX1396" fmla="*/ 1515144 w 5101871"/>
                <a:gd name="connsiteY1396" fmla="*/ 428894 h 2747161"/>
                <a:gd name="connsiteX1397" fmla="*/ 1515144 w 5101871"/>
                <a:gd name="connsiteY1397" fmla="*/ 428894 h 2747161"/>
                <a:gd name="connsiteX1398" fmla="*/ 1515144 w 5101871"/>
                <a:gd name="connsiteY1398" fmla="*/ 428894 h 2747161"/>
                <a:gd name="connsiteX1399" fmla="*/ 1519349 w 5101871"/>
                <a:gd name="connsiteY1399" fmla="*/ 427492 h 2747161"/>
                <a:gd name="connsiteX1400" fmla="*/ 1519349 w 5101871"/>
                <a:gd name="connsiteY1400" fmla="*/ 427492 h 2747161"/>
                <a:gd name="connsiteX1401" fmla="*/ 1519349 w 5101871"/>
                <a:gd name="connsiteY1401" fmla="*/ 427492 h 2747161"/>
                <a:gd name="connsiteX1402" fmla="*/ 1519349 w 5101871"/>
                <a:gd name="connsiteY1402" fmla="*/ 427492 h 2747161"/>
                <a:gd name="connsiteX1403" fmla="*/ 1519349 w 5101871"/>
                <a:gd name="connsiteY1403" fmla="*/ 427492 h 2747161"/>
                <a:gd name="connsiteX1404" fmla="*/ 1519349 w 5101871"/>
                <a:gd name="connsiteY1404" fmla="*/ 424689 h 2747161"/>
                <a:gd name="connsiteX1405" fmla="*/ 1519349 w 5101871"/>
                <a:gd name="connsiteY1405" fmla="*/ 424689 h 2747161"/>
                <a:gd name="connsiteX1406" fmla="*/ 1519349 w 5101871"/>
                <a:gd name="connsiteY1406" fmla="*/ 424689 h 2747161"/>
                <a:gd name="connsiteX1407" fmla="*/ 1513742 w 5101871"/>
                <a:gd name="connsiteY1407" fmla="*/ 423287 h 2747161"/>
                <a:gd name="connsiteX1408" fmla="*/ 1513742 w 5101871"/>
                <a:gd name="connsiteY1408" fmla="*/ 423287 h 2747161"/>
                <a:gd name="connsiteX1409" fmla="*/ 1513742 w 5101871"/>
                <a:gd name="connsiteY1409" fmla="*/ 423287 h 2747161"/>
                <a:gd name="connsiteX1410" fmla="*/ 1513742 w 5101871"/>
                <a:gd name="connsiteY1410" fmla="*/ 423287 h 2747161"/>
                <a:gd name="connsiteX1411" fmla="*/ 1513742 w 5101871"/>
                <a:gd name="connsiteY1411" fmla="*/ 423287 h 2747161"/>
                <a:gd name="connsiteX1412" fmla="*/ 1513742 w 5101871"/>
                <a:gd name="connsiteY1412" fmla="*/ 423287 h 2747161"/>
                <a:gd name="connsiteX1413" fmla="*/ 1513742 w 5101871"/>
                <a:gd name="connsiteY1413" fmla="*/ 423287 h 2747161"/>
                <a:gd name="connsiteX1414" fmla="*/ 1513742 w 5101871"/>
                <a:gd name="connsiteY1414" fmla="*/ 423287 h 2747161"/>
                <a:gd name="connsiteX1415" fmla="*/ 1513742 w 5101871"/>
                <a:gd name="connsiteY1415" fmla="*/ 423287 h 2747161"/>
                <a:gd name="connsiteX1416" fmla="*/ 1513742 w 5101871"/>
                <a:gd name="connsiteY1416" fmla="*/ 423287 h 2747161"/>
                <a:gd name="connsiteX1417" fmla="*/ 1513742 w 5101871"/>
                <a:gd name="connsiteY1417" fmla="*/ 423287 h 2747161"/>
                <a:gd name="connsiteX1418" fmla="*/ 1513742 w 5101871"/>
                <a:gd name="connsiteY1418" fmla="*/ 423287 h 2747161"/>
                <a:gd name="connsiteX1419" fmla="*/ 1513742 w 5101871"/>
                <a:gd name="connsiteY1419" fmla="*/ 423287 h 2747161"/>
                <a:gd name="connsiteX1420" fmla="*/ 1513742 w 5101871"/>
                <a:gd name="connsiteY1420" fmla="*/ 423287 h 2747161"/>
                <a:gd name="connsiteX1421" fmla="*/ 1513742 w 5101871"/>
                <a:gd name="connsiteY1421" fmla="*/ 423287 h 2747161"/>
                <a:gd name="connsiteX1422" fmla="*/ 1512341 w 5101871"/>
                <a:gd name="connsiteY1422" fmla="*/ 423287 h 2747161"/>
                <a:gd name="connsiteX1423" fmla="*/ 1509538 w 5101871"/>
                <a:gd name="connsiteY1423" fmla="*/ 423287 h 2747161"/>
                <a:gd name="connsiteX1424" fmla="*/ 1502530 w 5101871"/>
                <a:gd name="connsiteY1424" fmla="*/ 423287 h 2747161"/>
                <a:gd name="connsiteX1425" fmla="*/ 1499726 w 5101871"/>
                <a:gd name="connsiteY1425" fmla="*/ 423287 h 2747161"/>
                <a:gd name="connsiteX1426" fmla="*/ 1498324 w 5101871"/>
                <a:gd name="connsiteY1426" fmla="*/ 423287 h 2747161"/>
                <a:gd name="connsiteX1427" fmla="*/ 1498324 w 5101871"/>
                <a:gd name="connsiteY1427" fmla="*/ 423287 h 2747161"/>
                <a:gd name="connsiteX1428" fmla="*/ 1498324 w 5101871"/>
                <a:gd name="connsiteY1428" fmla="*/ 423287 h 2747161"/>
                <a:gd name="connsiteX1429" fmla="*/ 1492718 w 5101871"/>
                <a:gd name="connsiteY1429" fmla="*/ 421886 h 2747161"/>
                <a:gd name="connsiteX1430" fmla="*/ 1492718 w 5101871"/>
                <a:gd name="connsiteY1430" fmla="*/ 421886 h 2747161"/>
                <a:gd name="connsiteX1431" fmla="*/ 1492718 w 5101871"/>
                <a:gd name="connsiteY1431" fmla="*/ 421886 h 2747161"/>
                <a:gd name="connsiteX1432" fmla="*/ 1492718 w 5101871"/>
                <a:gd name="connsiteY1432" fmla="*/ 421886 h 2747161"/>
                <a:gd name="connsiteX1433" fmla="*/ 1492718 w 5101871"/>
                <a:gd name="connsiteY1433" fmla="*/ 421886 h 2747161"/>
                <a:gd name="connsiteX1434" fmla="*/ 1492718 w 5101871"/>
                <a:gd name="connsiteY1434" fmla="*/ 421886 h 2747161"/>
                <a:gd name="connsiteX1435" fmla="*/ 1492718 w 5101871"/>
                <a:gd name="connsiteY1435" fmla="*/ 421886 h 2747161"/>
                <a:gd name="connsiteX1436" fmla="*/ 1492718 w 5101871"/>
                <a:gd name="connsiteY1436" fmla="*/ 421886 h 2747161"/>
                <a:gd name="connsiteX1437" fmla="*/ 1492718 w 5101871"/>
                <a:gd name="connsiteY1437" fmla="*/ 421886 h 2747161"/>
                <a:gd name="connsiteX1438" fmla="*/ 1492718 w 5101871"/>
                <a:gd name="connsiteY1438" fmla="*/ 421886 h 2747161"/>
                <a:gd name="connsiteX1439" fmla="*/ 1492718 w 5101871"/>
                <a:gd name="connsiteY1439" fmla="*/ 421886 h 2747161"/>
                <a:gd name="connsiteX1440" fmla="*/ 1492718 w 5101871"/>
                <a:gd name="connsiteY1440" fmla="*/ 421886 h 2747161"/>
                <a:gd name="connsiteX1441" fmla="*/ 1492718 w 5101871"/>
                <a:gd name="connsiteY1441" fmla="*/ 421886 h 2747161"/>
                <a:gd name="connsiteX1442" fmla="*/ 1492718 w 5101871"/>
                <a:gd name="connsiteY1442" fmla="*/ 421886 h 2747161"/>
                <a:gd name="connsiteX1443" fmla="*/ 1492718 w 5101871"/>
                <a:gd name="connsiteY1443" fmla="*/ 421886 h 2747161"/>
                <a:gd name="connsiteX1444" fmla="*/ 1491316 w 5101871"/>
                <a:gd name="connsiteY1444" fmla="*/ 423287 h 2747161"/>
                <a:gd name="connsiteX1445" fmla="*/ 1489915 w 5101871"/>
                <a:gd name="connsiteY1445" fmla="*/ 424689 h 2747161"/>
                <a:gd name="connsiteX1446" fmla="*/ 1485710 w 5101871"/>
                <a:gd name="connsiteY1446" fmla="*/ 428894 h 2747161"/>
                <a:gd name="connsiteX1447" fmla="*/ 1484308 w 5101871"/>
                <a:gd name="connsiteY1447" fmla="*/ 430295 h 2747161"/>
                <a:gd name="connsiteX1448" fmla="*/ 1482907 w 5101871"/>
                <a:gd name="connsiteY1448" fmla="*/ 431697 h 2747161"/>
                <a:gd name="connsiteX1449" fmla="*/ 1478702 w 5101871"/>
                <a:gd name="connsiteY1449" fmla="*/ 434500 h 2747161"/>
                <a:gd name="connsiteX1450" fmla="*/ 1478702 w 5101871"/>
                <a:gd name="connsiteY1450" fmla="*/ 434500 h 2747161"/>
                <a:gd name="connsiteX1451" fmla="*/ 1478702 w 5101871"/>
                <a:gd name="connsiteY1451" fmla="*/ 434500 h 2747161"/>
                <a:gd name="connsiteX1452" fmla="*/ 1478702 w 5101871"/>
                <a:gd name="connsiteY1452" fmla="*/ 434500 h 2747161"/>
                <a:gd name="connsiteX1453" fmla="*/ 1478702 w 5101871"/>
                <a:gd name="connsiteY1453" fmla="*/ 434500 h 2747161"/>
                <a:gd name="connsiteX1454" fmla="*/ 1454874 w 5101871"/>
                <a:gd name="connsiteY1454" fmla="*/ 441508 h 2747161"/>
                <a:gd name="connsiteX1455" fmla="*/ 1438055 w 5101871"/>
                <a:gd name="connsiteY1455" fmla="*/ 451319 h 2747161"/>
                <a:gd name="connsiteX1456" fmla="*/ 1435252 w 5101871"/>
                <a:gd name="connsiteY1456" fmla="*/ 452721 h 2747161"/>
                <a:gd name="connsiteX1457" fmla="*/ 1431047 w 5101871"/>
                <a:gd name="connsiteY1457" fmla="*/ 456926 h 2747161"/>
                <a:gd name="connsiteX1458" fmla="*/ 1431047 w 5101871"/>
                <a:gd name="connsiteY1458" fmla="*/ 456926 h 2747161"/>
                <a:gd name="connsiteX1459" fmla="*/ 1431047 w 5101871"/>
                <a:gd name="connsiteY1459" fmla="*/ 456926 h 2747161"/>
                <a:gd name="connsiteX1460" fmla="*/ 1431047 w 5101871"/>
                <a:gd name="connsiteY1460" fmla="*/ 456926 h 2747161"/>
                <a:gd name="connsiteX1461" fmla="*/ 1431047 w 5101871"/>
                <a:gd name="connsiteY1461" fmla="*/ 456926 h 2747161"/>
                <a:gd name="connsiteX1462" fmla="*/ 1431047 w 5101871"/>
                <a:gd name="connsiteY1462" fmla="*/ 456926 h 2747161"/>
                <a:gd name="connsiteX1463" fmla="*/ 1431047 w 5101871"/>
                <a:gd name="connsiteY1463" fmla="*/ 456926 h 2747161"/>
                <a:gd name="connsiteX1464" fmla="*/ 1431047 w 5101871"/>
                <a:gd name="connsiteY1464" fmla="*/ 456926 h 2747161"/>
                <a:gd name="connsiteX1465" fmla="*/ 1431047 w 5101871"/>
                <a:gd name="connsiteY1465" fmla="*/ 456926 h 2747161"/>
                <a:gd name="connsiteX1466" fmla="*/ 1431047 w 5101871"/>
                <a:gd name="connsiteY1466" fmla="*/ 456926 h 2747161"/>
                <a:gd name="connsiteX1467" fmla="*/ 1431047 w 5101871"/>
                <a:gd name="connsiteY1467" fmla="*/ 456926 h 2747161"/>
                <a:gd name="connsiteX1468" fmla="*/ 1431047 w 5101871"/>
                <a:gd name="connsiteY1468" fmla="*/ 456926 h 2747161"/>
                <a:gd name="connsiteX1469" fmla="*/ 1432449 w 5101871"/>
                <a:gd name="connsiteY1469" fmla="*/ 458327 h 2747161"/>
                <a:gd name="connsiteX1470" fmla="*/ 1435252 w 5101871"/>
                <a:gd name="connsiteY1470" fmla="*/ 461131 h 2747161"/>
                <a:gd name="connsiteX1471" fmla="*/ 1440858 w 5101871"/>
                <a:gd name="connsiteY1471" fmla="*/ 466737 h 2747161"/>
                <a:gd name="connsiteX1472" fmla="*/ 1443662 w 5101871"/>
                <a:gd name="connsiteY1472" fmla="*/ 469540 h 2747161"/>
                <a:gd name="connsiteX1473" fmla="*/ 1445063 w 5101871"/>
                <a:gd name="connsiteY1473" fmla="*/ 470942 h 2747161"/>
                <a:gd name="connsiteX1474" fmla="*/ 1445063 w 5101871"/>
                <a:gd name="connsiteY1474" fmla="*/ 470942 h 2747161"/>
                <a:gd name="connsiteX1475" fmla="*/ 1445063 w 5101871"/>
                <a:gd name="connsiteY1475" fmla="*/ 470942 h 2747161"/>
                <a:gd name="connsiteX1476" fmla="*/ 1445063 w 5101871"/>
                <a:gd name="connsiteY1476" fmla="*/ 470942 h 2747161"/>
                <a:gd name="connsiteX1477" fmla="*/ 1445063 w 5101871"/>
                <a:gd name="connsiteY1477" fmla="*/ 470942 h 2747161"/>
                <a:gd name="connsiteX1478" fmla="*/ 1446465 w 5101871"/>
                <a:gd name="connsiteY1478" fmla="*/ 472344 h 2747161"/>
                <a:gd name="connsiteX1479" fmla="*/ 1446465 w 5101871"/>
                <a:gd name="connsiteY1479" fmla="*/ 472344 h 2747161"/>
                <a:gd name="connsiteX1480" fmla="*/ 1446465 w 5101871"/>
                <a:gd name="connsiteY1480" fmla="*/ 473745 h 2747161"/>
                <a:gd name="connsiteX1481" fmla="*/ 1446465 w 5101871"/>
                <a:gd name="connsiteY1481" fmla="*/ 475147 h 2747161"/>
                <a:gd name="connsiteX1482" fmla="*/ 1450670 w 5101871"/>
                <a:gd name="connsiteY1482" fmla="*/ 484958 h 2747161"/>
                <a:gd name="connsiteX1483" fmla="*/ 1450670 w 5101871"/>
                <a:gd name="connsiteY1483" fmla="*/ 486360 h 2747161"/>
                <a:gd name="connsiteX1484" fmla="*/ 1394605 w 5101871"/>
                <a:gd name="connsiteY1484" fmla="*/ 480753 h 2747161"/>
                <a:gd name="connsiteX1485" fmla="*/ 1394605 w 5101871"/>
                <a:gd name="connsiteY1485" fmla="*/ 480753 h 2747161"/>
                <a:gd name="connsiteX1486" fmla="*/ 1394605 w 5101871"/>
                <a:gd name="connsiteY1486" fmla="*/ 480753 h 2747161"/>
                <a:gd name="connsiteX1487" fmla="*/ 1394605 w 5101871"/>
                <a:gd name="connsiteY1487" fmla="*/ 480753 h 2747161"/>
                <a:gd name="connsiteX1488" fmla="*/ 1394605 w 5101871"/>
                <a:gd name="connsiteY1488" fmla="*/ 480753 h 2747161"/>
                <a:gd name="connsiteX1489" fmla="*/ 1394605 w 5101871"/>
                <a:gd name="connsiteY1489" fmla="*/ 480753 h 2747161"/>
                <a:gd name="connsiteX1490" fmla="*/ 1394605 w 5101871"/>
                <a:gd name="connsiteY1490" fmla="*/ 480753 h 2747161"/>
                <a:gd name="connsiteX1491" fmla="*/ 1394605 w 5101871"/>
                <a:gd name="connsiteY1491" fmla="*/ 480753 h 2747161"/>
                <a:gd name="connsiteX1492" fmla="*/ 1394605 w 5101871"/>
                <a:gd name="connsiteY1492" fmla="*/ 480753 h 2747161"/>
                <a:gd name="connsiteX1493" fmla="*/ 1394605 w 5101871"/>
                <a:gd name="connsiteY1493" fmla="*/ 480753 h 2747161"/>
                <a:gd name="connsiteX1494" fmla="*/ 1393203 w 5101871"/>
                <a:gd name="connsiteY1494" fmla="*/ 482155 h 2747161"/>
                <a:gd name="connsiteX1495" fmla="*/ 1393203 w 5101871"/>
                <a:gd name="connsiteY1495" fmla="*/ 482155 h 2747161"/>
                <a:gd name="connsiteX1496" fmla="*/ 1393203 w 5101871"/>
                <a:gd name="connsiteY1496" fmla="*/ 482155 h 2747161"/>
                <a:gd name="connsiteX1497" fmla="*/ 1393203 w 5101871"/>
                <a:gd name="connsiteY1497" fmla="*/ 482155 h 2747161"/>
                <a:gd name="connsiteX1498" fmla="*/ 1393203 w 5101871"/>
                <a:gd name="connsiteY1498" fmla="*/ 482155 h 2747161"/>
                <a:gd name="connsiteX1499" fmla="*/ 1393203 w 5101871"/>
                <a:gd name="connsiteY1499" fmla="*/ 480753 h 2747161"/>
                <a:gd name="connsiteX1500" fmla="*/ 1393203 w 5101871"/>
                <a:gd name="connsiteY1500" fmla="*/ 479352 h 2747161"/>
                <a:gd name="connsiteX1501" fmla="*/ 1393203 w 5101871"/>
                <a:gd name="connsiteY1501" fmla="*/ 479352 h 2747161"/>
                <a:gd name="connsiteX1502" fmla="*/ 1393203 w 5101871"/>
                <a:gd name="connsiteY1502" fmla="*/ 479352 h 2747161"/>
                <a:gd name="connsiteX1503" fmla="*/ 1393203 w 5101871"/>
                <a:gd name="connsiteY1503" fmla="*/ 479352 h 2747161"/>
                <a:gd name="connsiteX1504" fmla="*/ 1393203 w 5101871"/>
                <a:gd name="connsiteY1504" fmla="*/ 479352 h 2747161"/>
                <a:gd name="connsiteX1505" fmla="*/ 1393203 w 5101871"/>
                <a:gd name="connsiteY1505" fmla="*/ 479352 h 2747161"/>
                <a:gd name="connsiteX1506" fmla="*/ 1393203 w 5101871"/>
                <a:gd name="connsiteY1506" fmla="*/ 479352 h 2747161"/>
                <a:gd name="connsiteX1507" fmla="*/ 1393203 w 5101871"/>
                <a:gd name="connsiteY1507" fmla="*/ 479352 h 2747161"/>
                <a:gd name="connsiteX1508" fmla="*/ 1393203 w 5101871"/>
                <a:gd name="connsiteY1508" fmla="*/ 479352 h 2747161"/>
                <a:gd name="connsiteX1509" fmla="*/ 1393203 w 5101871"/>
                <a:gd name="connsiteY1509" fmla="*/ 479352 h 2747161"/>
                <a:gd name="connsiteX1510" fmla="*/ 1393203 w 5101871"/>
                <a:gd name="connsiteY1510" fmla="*/ 479352 h 2747161"/>
                <a:gd name="connsiteX1511" fmla="*/ 1393203 w 5101871"/>
                <a:gd name="connsiteY1511" fmla="*/ 479352 h 2747161"/>
                <a:gd name="connsiteX1512" fmla="*/ 1393203 w 5101871"/>
                <a:gd name="connsiteY1512" fmla="*/ 479352 h 2747161"/>
                <a:gd name="connsiteX1513" fmla="*/ 1393203 w 5101871"/>
                <a:gd name="connsiteY1513" fmla="*/ 479352 h 2747161"/>
                <a:gd name="connsiteX1514" fmla="*/ 1393203 w 5101871"/>
                <a:gd name="connsiteY1514" fmla="*/ 479352 h 2747161"/>
                <a:gd name="connsiteX1515" fmla="*/ 1393203 w 5101871"/>
                <a:gd name="connsiteY1515" fmla="*/ 479352 h 2747161"/>
                <a:gd name="connsiteX1516" fmla="*/ 1393203 w 5101871"/>
                <a:gd name="connsiteY1516" fmla="*/ 479352 h 2747161"/>
                <a:gd name="connsiteX1517" fmla="*/ 1393203 w 5101871"/>
                <a:gd name="connsiteY1517" fmla="*/ 479352 h 2747161"/>
                <a:gd name="connsiteX1518" fmla="*/ 1393203 w 5101871"/>
                <a:gd name="connsiteY1518" fmla="*/ 479352 h 2747161"/>
                <a:gd name="connsiteX1519" fmla="*/ 1393203 w 5101871"/>
                <a:gd name="connsiteY1519" fmla="*/ 479352 h 2747161"/>
                <a:gd name="connsiteX1520" fmla="*/ 1393203 w 5101871"/>
                <a:gd name="connsiteY1520" fmla="*/ 479352 h 2747161"/>
                <a:gd name="connsiteX1521" fmla="*/ 1394605 w 5101871"/>
                <a:gd name="connsiteY1521" fmla="*/ 479352 h 2747161"/>
                <a:gd name="connsiteX1522" fmla="*/ 1394605 w 5101871"/>
                <a:gd name="connsiteY1522" fmla="*/ 479352 h 2747161"/>
                <a:gd name="connsiteX1523" fmla="*/ 1394605 w 5101871"/>
                <a:gd name="connsiteY1523" fmla="*/ 479352 h 2747161"/>
                <a:gd name="connsiteX1524" fmla="*/ 1394605 w 5101871"/>
                <a:gd name="connsiteY1524" fmla="*/ 477950 h 2747161"/>
                <a:gd name="connsiteX1525" fmla="*/ 1394605 w 5101871"/>
                <a:gd name="connsiteY1525" fmla="*/ 477950 h 2747161"/>
                <a:gd name="connsiteX1526" fmla="*/ 1393203 w 5101871"/>
                <a:gd name="connsiteY1526" fmla="*/ 477950 h 2747161"/>
                <a:gd name="connsiteX1527" fmla="*/ 1390401 w 5101871"/>
                <a:gd name="connsiteY1527" fmla="*/ 476548 h 2747161"/>
                <a:gd name="connsiteX1528" fmla="*/ 1383392 w 5101871"/>
                <a:gd name="connsiteY1528" fmla="*/ 473745 h 2747161"/>
                <a:gd name="connsiteX1529" fmla="*/ 1380589 w 5101871"/>
                <a:gd name="connsiteY1529" fmla="*/ 472344 h 2747161"/>
                <a:gd name="connsiteX1530" fmla="*/ 1379187 w 5101871"/>
                <a:gd name="connsiteY1530" fmla="*/ 472344 h 2747161"/>
                <a:gd name="connsiteX1531" fmla="*/ 1379187 w 5101871"/>
                <a:gd name="connsiteY1531" fmla="*/ 472344 h 2747161"/>
                <a:gd name="connsiteX1532" fmla="*/ 1379187 w 5101871"/>
                <a:gd name="connsiteY1532" fmla="*/ 472344 h 2747161"/>
                <a:gd name="connsiteX1533" fmla="*/ 1379187 w 5101871"/>
                <a:gd name="connsiteY1533" fmla="*/ 472344 h 2747161"/>
                <a:gd name="connsiteX1534" fmla="*/ 1379187 w 5101871"/>
                <a:gd name="connsiteY1534" fmla="*/ 472344 h 2747161"/>
                <a:gd name="connsiteX1535" fmla="*/ 1379187 w 5101871"/>
                <a:gd name="connsiteY1535" fmla="*/ 472344 h 2747161"/>
                <a:gd name="connsiteX1536" fmla="*/ 1379187 w 5101871"/>
                <a:gd name="connsiteY1536" fmla="*/ 472344 h 2747161"/>
                <a:gd name="connsiteX1537" fmla="*/ 1379187 w 5101871"/>
                <a:gd name="connsiteY1537" fmla="*/ 472344 h 2747161"/>
                <a:gd name="connsiteX1538" fmla="*/ 1379187 w 5101871"/>
                <a:gd name="connsiteY1538" fmla="*/ 472344 h 2747161"/>
                <a:gd name="connsiteX1539" fmla="*/ 1379187 w 5101871"/>
                <a:gd name="connsiteY1539" fmla="*/ 472344 h 2747161"/>
                <a:gd name="connsiteX1540" fmla="*/ 1376384 w 5101871"/>
                <a:gd name="connsiteY1540" fmla="*/ 470942 h 2747161"/>
                <a:gd name="connsiteX1541" fmla="*/ 1376384 w 5101871"/>
                <a:gd name="connsiteY1541" fmla="*/ 470942 h 2747161"/>
                <a:gd name="connsiteX1542" fmla="*/ 1376384 w 5101871"/>
                <a:gd name="connsiteY1542" fmla="*/ 470942 h 2747161"/>
                <a:gd name="connsiteX1543" fmla="*/ 1376384 w 5101871"/>
                <a:gd name="connsiteY1543" fmla="*/ 470942 h 2747161"/>
                <a:gd name="connsiteX1544" fmla="*/ 1376384 w 5101871"/>
                <a:gd name="connsiteY1544" fmla="*/ 470942 h 2747161"/>
                <a:gd name="connsiteX1545" fmla="*/ 1369376 w 5101871"/>
                <a:gd name="connsiteY1545" fmla="*/ 469540 h 2747161"/>
                <a:gd name="connsiteX1546" fmla="*/ 1369376 w 5101871"/>
                <a:gd name="connsiteY1546" fmla="*/ 469540 h 2747161"/>
                <a:gd name="connsiteX1547" fmla="*/ 1369376 w 5101871"/>
                <a:gd name="connsiteY1547" fmla="*/ 469540 h 2747161"/>
                <a:gd name="connsiteX1548" fmla="*/ 1360967 w 5101871"/>
                <a:gd name="connsiteY1548" fmla="*/ 469540 h 2747161"/>
                <a:gd name="connsiteX1549" fmla="*/ 1360967 w 5101871"/>
                <a:gd name="connsiteY1549" fmla="*/ 470942 h 2747161"/>
                <a:gd name="connsiteX1550" fmla="*/ 1360967 w 5101871"/>
                <a:gd name="connsiteY1550" fmla="*/ 470942 h 2747161"/>
                <a:gd name="connsiteX1551" fmla="*/ 1360967 w 5101871"/>
                <a:gd name="connsiteY1551" fmla="*/ 475147 h 2747161"/>
                <a:gd name="connsiteX1552" fmla="*/ 1358163 w 5101871"/>
                <a:gd name="connsiteY1552" fmla="*/ 476548 h 2747161"/>
                <a:gd name="connsiteX1553" fmla="*/ 1358163 w 5101871"/>
                <a:gd name="connsiteY1553" fmla="*/ 476548 h 2747161"/>
                <a:gd name="connsiteX1554" fmla="*/ 1355360 w 5101871"/>
                <a:gd name="connsiteY1554" fmla="*/ 477950 h 2747161"/>
                <a:gd name="connsiteX1555" fmla="*/ 1355360 w 5101871"/>
                <a:gd name="connsiteY1555" fmla="*/ 477950 h 2747161"/>
                <a:gd name="connsiteX1556" fmla="*/ 1355360 w 5101871"/>
                <a:gd name="connsiteY1556" fmla="*/ 477950 h 2747161"/>
                <a:gd name="connsiteX1557" fmla="*/ 1352557 w 5101871"/>
                <a:gd name="connsiteY1557" fmla="*/ 476548 h 2747161"/>
                <a:gd name="connsiteX1558" fmla="*/ 1352557 w 5101871"/>
                <a:gd name="connsiteY1558" fmla="*/ 476548 h 2747161"/>
                <a:gd name="connsiteX1559" fmla="*/ 1352557 w 5101871"/>
                <a:gd name="connsiteY1559" fmla="*/ 476548 h 2747161"/>
                <a:gd name="connsiteX1560" fmla="*/ 1353958 w 5101871"/>
                <a:gd name="connsiteY1560" fmla="*/ 477950 h 2747161"/>
                <a:gd name="connsiteX1561" fmla="*/ 1353958 w 5101871"/>
                <a:gd name="connsiteY1561" fmla="*/ 479352 h 2747161"/>
                <a:gd name="connsiteX1562" fmla="*/ 1360967 w 5101871"/>
                <a:gd name="connsiteY1562" fmla="*/ 486360 h 2747161"/>
                <a:gd name="connsiteX1563" fmla="*/ 1369376 w 5101871"/>
                <a:gd name="connsiteY1563" fmla="*/ 494769 h 2747161"/>
                <a:gd name="connsiteX1564" fmla="*/ 1369376 w 5101871"/>
                <a:gd name="connsiteY1564" fmla="*/ 494769 h 2747161"/>
                <a:gd name="connsiteX1565" fmla="*/ 1369376 w 5101871"/>
                <a:gd name="connsiteY1565" fmla="*/ 494769 h 2747161"/>
                <a:gd name="connsiteX1566" fmla="*/ 1369376 w 5101871"/>
                <a:gd name="connsiteY1566" fmla="*/ 494769 h 2747161"/>
                <a:gd name="connsiteX1567" fmla="*/ 1374983 w 5101871"/>
                <a:gd name="connsiteY1567" fmla="*/ 494769 h 2747161"/>
                <a:gd name="connsiteX1568" fmla="*/ 1374983 w 5101871"/>
                <a:gd name="connsiteY1568" fmla="*/ 494769 h 2747161"/>
                <a:gd name="connsiteX1569" fmla="*/ 1374983 w 5101871"/>
                <a:gd name="connsiteY1569" fmla="*/ 494769 h 2747161"/>
                <a:gd name="connsiteX1570" fmla="*/ 1380589 w 5101871"/>
                <a:gd name="connsiteY1570" fmla="*/ 493368 h 2747161"/>
                <a:gd name="connsiteX1571" fmla="*/ 1380589 w 5101871"/>
                <a:gd name="connsiteY1571" fmla="*/ 493368 h 2747161"/>
                <a:gd name="connsiteX1572" fmla="*/ 1380589 w 5101871"/>
                <a:gd name="connsiteY1572" fmla="*/ 493368 h 2747161"/>
                <a:gd name="connsiteX1573" fmla="*/ 1380589 w 5101871"/>
                <a:gd name="connsiteY1573" fmla="*/ 493368 h 2747161"/>
                <a:gd name="connsiteX1574" fmla="*/ 1380589 w 5101871"/>
                <a:gd name="connsiteY1574" fmla="*/ 493368 h 2747161"/>
                <a:gd name="connsiteX1575" fmla="*/ 1380589 w 5101871"/>
                <a:gd name="connsiteY1575" fmla="*/ 493368 h 2747161"/>
                <a:gd name="connsiteX1576" fmla="*/ 1380589 w 5101871"/>
                <a:gd name="connsiteY1576" fmla="*/ 493368 h 2747161"/>
                <a:gd name="connsiteX1577" fmla="*/ 1384794 w 5101871"/>
                <a:gd name="connsiteY1577" fmla="*/ 496171 h 2747161"/>
                <a:gd name="connsiteX1578" fmla="*/ 1384794 w 5101871"/>
                <a:gd name="connsiteY1578" fmla="*/ 496171 h 2747161"/>
                <a:gd name="connsiteX1579" fmla="*/ 1384794 w 5101871"/>
                <a:gd name="connsiteY1579" fmla="*/ 496171 h 2747161"/>
                <a:gd name="connsiteX1580" fmla="*/ 1384794 w 5101871"/>
                <a:gd name="connsiteY1580" fmla="*/ 496171 h 2747161"/>
                <a:gd name="connsiteX1581" fmla="*/ 1384794 w 5101871"/>
                <a:gd name="connsiteY1581" fmla="*/ 496171 h 2747161"/>
                <a:gd name="connsiteX1582" fmla="*/ 1384794 w 5101871"/>
                <a:gd name="connsiteY1582" fmla="*/ 496171 h 2747161"/>
                <a:gd name="connsiteX1583" fmla="*/ 1384794 w 5101871"/>
                <a:gd name="connsiteY1583" fmla="*/ 496171 h 2747161"/>
                <a:gd name="connsiteX1584" fmla="*/ 1384794 w 5101871"/>
                <a:gd name="connsiteY1584" fmla="*/ 496171 h 2747161"/>
                <a:gd name="connsiteX1585" fmla="*/ 1384794 w 5101871"/>
                <a:gd name="connsiteY1585" fmla="*/ 496171 h 2747161"/>
                <a:gd name="connsiteX1586" fmla="*/ 1384794 w 5101871"/>
                <a:gd name="connsiteY1586" fmla="*/ 496171 h 2747161"/>
                <a:gd name="connsiteX1587" fmla="*/ 1384794 w 5101871"/>
                <a:gd name="connsiteY1587" fmla="*/ 496171 h 2747161"/>
                <a:gd name="connsiteX1588" fmla="*/ 1384794 w 5101871"/>
                <a:gd name="connsiteY1588" fmla="*/ 496171 h 2747161"/>
                <a:gd name="connsiteX1589" fmla="*/ 1384794 w 5101871"/>
                <a:gd name="connsiteY1589" fmla="*/ 497573 h 2747161"/>
                <a:gd name="connsiteX1590" fmla="*/ 1384794 w 5101871"/>
                <a:gd name="connsiteY1590" fmla="*/ 498974 h 2747161"/>
                <a:gd name="connsiteX1591" fmla="*/ 1384794 w 5101871"/>
                <a:gd name="connsiteY1591" fmla="*/ 500376 h 2747161"/>
                <a:gd name="connsiteX1592" fmla="*/ 1384794 w 5101871"/>
                <a:gd name="connsiteY1592" fmla="*/ 500376 h 2747161"/>
                <a:gd name="connsiteX1593" fmla="*/ 1384794 w 5101871"/>
                <a:gd name="connsiteY1593" fmla="*/ 500376 h 2747161"/>
                <a:gd name="connsiteX1594" fmla="*/ 1384794 w 5101871"/>
                <a:gd name="connsiteY1594" fmla="*/ 500376 h 2747161"/>
                <a:gd name="connsiteX1595" fmla="*/ 1384794 w 5101871"/>
                <a:gd name="connsiteY1595" fmla="*/ 500376 h 2747161"/>
                <a:gd name="connsiteX1596" fmla="*/ 1384794 w 5101871"/>
                <a:gd name="connsiteY1596" fmla="*/ 500376 h 2747161"/>
                <a:gd name="connsiteX1597" fmla="*/ 1384794 w 5101871"/>
                <a:gd name="connsiteY1597" fmla="*/ 500376 h 2747161"/>
                <a:gd name="connsiteX1598" fmla="*/ 1384794 w 5101871"/>
                <a:gd name="connsiteY1598" fmla="*/ 500376 h 2747161"/>
                <a:gd name="connsiteX1599" fmla="*/ 1384794 w 5101871"/>
                <a:gd name="connsiteY1599" fmla="*/ 500376 h 2747161"/>
                <a:gd name="connsiteX1600" fmla="*/ 1384794 w 5101871"/>
                <a:gd name="connsiteY1600" fmla="*/ 500376 h 2747161"/>
                <a:gd name="connsiteX1601" fmla="*/ 1384794 w 5101871"/>
                <a:gd name="connsiteY1601" fmla="*/ 500376 h 2747161"/>
                <a:gd name="connsiteX1602" fmla="*/ 1384794 w 5101871"/>
                <a:gd name="connsiteY1602" fmla="*/ 500376 h 2747161"/>
                <a:gd name="connsiteX1603" fmla="*/ 1384794 w 5101871"/>
                <a:gd name="connsiteY1603" fmla="*/ 501777 h 2747161"/>
                <a:gd name="connsiteX1604" fmla="*/ 1384794 w 5101871"/>
                <a:gd name="connsiteY1604" fmla="*/ 501777 h 2747161"/>
                <a:gd name="connsiteX1605" fmla="*/ 1384794 w 5101871"/>
                <a:gd name="connsiteY1605" fmla="*/ 501777 h 2747161"/>
                <a:gd name="connsiteX1606" fmla="*/ 1384794 w 5101871"/>
                <a:gd name="connsiteY1606" fmla="*/ 501777 h 2747161"/>
                <a:gd name="connsiteX1607" fmla="*/ 1384794 w 5101871"/>
                <a:gd name="connsiteY1607" fmla="*/ 501777 h 2747161"/>
                <a:gd name="connsiteX1608" fmla="*/ 1383392 w 5101871"/>
                <a:gd name="connsiteY1608" fmla="*/ 503179 h 2747161"/>
                <a:gd name="connsiteX1609" fmla="*/ 1380589 w 5101871"/>
                <a:gd name="connsiteY1609" fmla="*/ 504581 h 2747161"/>
                <a:gd name="connsiteX1610" fmla="*/ 1379187 w 5101871"/>
                <a:gd name="connsiteY1610" fmla="*/ 504581 h 2747161"/>
                <a:gd name="connsiteX1611" fmla="*/ 1377786 w 5101871"/>
                <a:gd name="connsiteY1611" fmla="*/ 504581 h 2747161"/>
                <a:gd name="connsiteX1612" fmla="*/ 1376384 w 5101871"/>
                <a:gd name="connsiteY1612" fmla="*/ 504581 h 2747161"/>
                <a:gd name="connsiteX1613" fmla="*/ 1374983 w 5101871"/>
                <a:gd name="connsiteY1613" fmla="*/ 504581 h 2747161"/>
                <a:gd name="connsiteX1614" fmla="*/ 1372179 w 5101871"/>
                <a:gd name="connsiteY1614" fmla="*/ 504581 h 2747161"/>
                <a:gd name="connsiteX1615" fmla="*/ 1370778 w 5101871"/>
                <a:gd name="connsiteY1615" fmla="*/ 504581 h 2747161"/>
                <a:gd name="connsiteX1616" fmla="*/ 1369376 w 5101871"/>
                <a:gd name="connsiteY1616" fmla="*/ 504581 h 2747161"/>
                <a:gd name="connsiteX1617" fmla="*/ 1369376 w 5101871"/>
                <a:gd name="connsiteY1617" fmla="*/ 505982 h 2747161"/>
                <a:gd name="connsiteX1618" fmla="*/ 1369376 w 5101871"/>
                <a:gd name="connsiteY1618" fmla="*/ 505982 h 2747161"/>
                <a:gd name="connsiteX1619" fmla="*/ 1369376 w 5101871"/>
                <a:gd name="connsiteY1619" fmla="*/ 505982 h 2747161"/>
                <a:gd name="connsiteX1620" fmla="*/ 1366573 w 5101871"/>
                <a:gd name="connsiteY1620" fmla="*/ 505982 h 2747161"/>
                <a:gd name="connsiteX1621" fmla="*/ 1366573 w 5101871"/>
                <a:gd name="connsiteY1621" fmla="*/ 505982 h 2747161"/>
                <a:gd name="connsiteX1622" fmla="*/ 1366573 w 5101871"/>
                <a:gd name="connsiteY1622" fmla="*/ 505982 h 2747161"/>
                <a:gd name="connsiteX1623" fmla="*/ 1363770 w 5101871"/>
                <a:gd name="connsiteY1623" fmla="*/ 505982 h 2747161"/>
                <a:gd name="connsiteX1624" fmla="*/ 1362368 w 5101871"/>
                <a:gd name="connsiteY1624" fmla="*/ 505982 h 2747161"/>
                <a:gd name="connsiteX1625" fmla="*/ 1344147 w 5101871"/>
                <a:gd name="connsiteY1625" fmla="*/ 501777 h 2747161"/>
                <a:gd name="connsiteX1626" fmla="*/ 1337139 w 5101871"/>
                <a:gd name="connsiteY1626" fmla="*/ 496171 h 2747161"/>
                <a:gd name="connsiteX1627" fmla="*/ 1337139 w 5101871"/>
                <a:gd name="connsiteY1627" fmla="*/ 496171 h 2747161"/>
                <a:gd name="connsiteX1628" fmla="*/ 1335737 w 5101871"/>
                <a:gd name="connsiteY1628" fmla="*/ 494769 h 2747161"/>
                <a:gd name="connsiteX1629" fmla="*/ 1335737 w 5101871"/>
                <a:gd name="connsiteY1629" fmla="*/ 494769 h 2747161"/>
                <a:gd name="connsiteX1630" fmla="*/ 1335737 w 5101871"/>
                <a:gd name="connsiteY1630" fmla="*/ 494769 h 2747161"/>
                <a:gd name="connsiteX1631" fmla="*/ 1335737 w 5101871"/>
                <a:gd name="connsiteY1631" fmla="*/ 494769 h 2747161"/>
                <a:gd name="connsiteX1632" fmla="*/ 1335737 w 5101871"/>
                <a:gd name="connsiteY1632" fmla="*/ 494769 h 2747161"/>
                <a:gd name="connsiteX1633" fmla="*/ 1335737 w 5101871"/>
                <a:gd name="connsiteY1633" fmla="*/ 494769 h 2747161"/>
                <a:gd name="connsiteX1634" fmla="*/ 1335737 w 5101871"/>
                <a:gd name="connsiteY1634" fmla="*/ 494769 h 2747161"/>
                <a:gd name="connsiteX1635" fmla="*/ 1335737 w 5101871"/>
                <a:gd name="connsiteY1635" fmla="*/ 494769 h 2747161"/>
                <a:gd name="connsiteX1636" fmla="*/ 1335737 w 5101871"/>
                <a:gd name="connsiteY1636" fmla="*/ 494769 h 2747161"/>
                <a:gd name="connsiteX1637" fmla="*/ 1335737 w 5101871"/>
                <a:gd name="connsiteY1637" fmla="*/ 494769 h 2747161"/>
                <a:gd name="connsiteX1638" fmla="*/ 1335737 w 5101871"/>
                <a:gd name="connsiteY1638" fmla="*/ 494769 h 2747161"/>
                <a:gd name="connsiteX1639" fmla="*/ 1335737 w 5101871"/>
                <a:gd name="connsiteY1639" fmla="*/ 494769 h 2747161"/>
                <a:gd name="connsiteX1640" fmla="*/ 1334336 w 5101871"/>
                <a:gd name="connsiteY1640" fmla="*/ 494769 h 2747161"/>
                <a:gd name="connsiteX1641" fmla="*/ 1332934 w 5101871"/>
                <a:gd name="connsiteY1641" fmla="*/ 494769 h 2747161"/>
                <a:gd name="connsiteX1642" fmla="*/ 1330131 w 5101871"/>
                <a:gd name="connsiteY1642" fmla="*/ 493368 h 2747161"/>
                <a:gd name="connsiteX1643" fmla="*/ 1327328 w 5101871"/>
                <a:gd name="connsiteY1643" fmla="*/ 491966 h 2747161"/>
                <a:gd name="connsiteX1644" fmla="*/ 1324525 w 5101871"/>
                <a:gd name="connsiteY1644" fmla="*/ 491966 h 2747161"/>
                <a:gd name="connsiteX1645" fmla="*/ 1307705 w 5101871"/>
                <a:gd name="connsiteY1645" fmla="*/ 489163 h 2747161"/>
                <a:gd name="connsiteX1646" fmla="*/ 1302099 w 5101871"/>
                <a:gd name="connsiteY1646" fmla="*/ 486360 h 2747161"/>
                <a:gd name="connsiteX1647" fmla="*/ 1302099 w 5101871"/>
                <a:gd name="connsiteY1647" fmla="*/ 486360 h 2747161"/>
                <a:gd name="connsiteX1648" fmla="*/ 1302099 w 5101871"/>
                <a:gd name="connsiteY1648" fmla="*/ 486360 h 2747161"/>
                <a:gd name="connsiteX1649" fmla="*/ 1302099 w 5101871"/>
                <a:gd name="connsiteY1649" fmla="*/ 486360 h 2747161"/>
                <a:gd name="connsiteX1650" fmla="*/ 1302099 w 5101871"/>
                <a:gd name="connsiteY1650" fmla="*/ 484958 h 2747161"/>
                <a:gd name="connsiteX1651" fmla="*/ 1302099 w 5101871"/>
                <a:gd name="connsiteY1651" fmla="*/ 482155 h 2747161"/>
                <a:gd name="connsiteX1652" fmla="*/ 1302099 w 5101871"/>
                <a:gd name="connsiteY1652" fmla="*/ 480753 h 2747161"/>
                <a:gd name="connsiteX1653" fmla="*/ 1302099 w 5101871"/>
                <a:gd name="connsiteY1653" fmla="*/ 480753 h 2747161"/>
                <a:gd name="connsiteX1654" fmla="*/ 1302099 w 5101871"/>
                <a:gd name="connsiteY1654" fmla="*/ 480753 h 2747161"/>
                <a:gd name="connsiteX1655" fmla="*/ 1302099 w 5101871"/>
                <a:gd name="connsiteY1655" fmla="*/ 480753 h 2747161"/>
                <a:gd name="connsiteX1656" fmla="*/ 1302099 w 5101871"/>
                <a:gd name="connsiteY1656" fmla="*/ 480753 h 2747161"/>
                <a:gd name="connsiteX1657" fmla="*/ 1302099 w 5101871"/>
                <a:gd name="connsiteY1657" fmla="*/ 480753 h 2747161"/>
                <a:gd name="connsiteX1658" fmla="*/ 1303500 w 5101871"/>
                <a:gd name="connsiteY1658" fmla="*/ 480753 h 2747161"/>
                <a:gd name="connsiteX1659" fmla="*/ 1304902 w 5101871"/>
                <a:gd name="connsiteY1659" fmla="*/ 480753 h 2747161"/>
                <a:gd name="connsiteX1660" fmla="*/ 1304902 w 5101871"/>
                <a:gd name="connsiteY1660" fmla="*/ 480753 h 2747161"/>
                <a:gd name="connsiteX1661" fmla="*/ 1304902 w 5101871"/>
                <a:gd name="connsiteY1661" fmla="*/ 480753 h 2747161"/>
                <a:gd name="connsiteX1662" fmla="*/ 1304902 w 5101871"/>
                <a:gd name="connsiteY1662" fmla="*/ 480753 h 2747161"/>
                <a:gd name="connsiteX1663" fmla="*/ 1300697 w 5101871"/>
                <a:gd name="connsiteY1663" fmla="*/ 480753 h 2747161"/>
                <a:gd name="connsiteX1664" fmla="*/ 1300697 w 5101871"/>
                <a:gd name="connsiteY1664" fmla="*/ 480753 h 2747161"/>
                <a:gd name="connsiteX1665" fmla="*/ 1300697 w 5101871"/>
                <a:gd name="connsiteY1665" fmla="*/ 480753 h 2747161"/>
                <a:gd name="connsiteX1666" fmla="*/ 1300697 w 5101871"/>
                <a:gd name="connsiteY1666" fmla="*/ 480753 h 2747161"/>
                <a:gd name="connsiteX1667" fmla="*/ 1300697 w 5101871"/>
                <a:gd name="connsiteY1667" fmla="*/ 480753 h 2747161"/>
                <a:gd name="connsiteX1668" fmla="*/ 1300697 w 5101871"/>
                <a:gd name="connsiteY1668" fmla="*/ 480753 h 2747161"/>
                <a:gd name="connsiteX1669" fmla="*/ 1300697 w 5101871"/>
                <a:gd name="connsiteY1669" fmla="*/ 480753 h 2747161"/>
                <a:gd name="connsiteX1670" fmla="*/ 1300697 w 5101871"/>
                <a:gd name="connsiteY1670" fmla="*/ 480753 h 2747161"/>
                <a:gd name="connsiteX1671" fmla="*/ 1302099 w 5101871"/>
                <a:gd name="connsiteY1671" fmla="*/ 479352 h 2747161"/>
                <a:gd name="connsiteX1672" fmla="*/ 1296492 w 5101871"/>
                <a:gd name="connsiteY1672" fmla="*/ 475147 h 2747161"/>
                <a:gd name="connsiteX1673" fmla="*/ 1286681 w 5101871"/>
                <a:gd name="connsiteY1673" fmla="*/ 462532 h 2747161"/>
                <a:gd name="connsiteX1674" fmla="*/ 1286681 w 5101871"/>
                <a:gd name="connsiteY1674" fmla="*/ 462532 h 2747161"/>
                <a:gd name="connsiteX1675" fmla="*/ 1286681 w 5101871"/>
                <a:gd name="connsiteY1675" fmla="*/ 462532 h 2747161"/>
                <a:gd name="connsiteX1676" fmla="*/ 1286681 w 5101871"/>
                <a:gd name="connsiteY1676" fmla="*/ 462532 h 2747161"/>
                <a:gd name="connsiteX1677" fmla="*/ 1286681 w 5101871"/>
                <a:gd name="connsiteY1677" fmla="*/ 462532 h 2747161"/>
                <a:gd name="connsiteX1678" fmla="*/ 1286681 w 5101871"/>
                <a:gd name="connsiteY1678" fmla="*/ 462532 h 2747161"/>
                <a:gd name="connsiteX1679" fmla="*/ 1286681 w 5101871"/>
                <a:gd name="connsiteY1679" fmla="*/ 462532 h 2747161"/>
                <a:gd name="connsiteX1680" fmla="*/ 1286681 w 5101871"/>
                <a:gd name="connsiteY1680" fmla="*/ 462532 h 2747161"/>
                <a:gd name="connsiteX1681" fmla="*/ 1286681 w 5101871"/>
                <a:gd name="connsiteY1681" fmla="*/ 462532 h 2747161"/>
                <a:gd name="connsiteX1682" fmla="*/ 1286681 w 5101871"/>
                <a:gd name="connsiteY1682" fmla="*/ 462532 h 2747161"/>
                <a:gd name="connsiteX1683" fmla="*/ 1286681 w 5101871"/>
                <a:gd name="connsiteY1683" fmla="*/ 462532 h 2747161"/>
                <a:gd name="connsiteX1684" fmla="*/ 1286681 w 5101871"/>
                <a:gd name="connsiteY1684" fmla="*/ 462532 h 2747161"/>
                <a:gd name="connsiteX1685" fmla="*/ 1286681 w 5101871"/>
                <a:gd name="connsiteY1685" fmla="*/ 462532 h 2747161"/>
                <a:gd name="connsiteX1686" fmla="*/ 1286681 w 5101871"/>
                <a:gd name="connsiteY1686" fmla="*/ 462532 h 2747161"/>
                <a:gd name="connsiteX1687" fmla="*/ 1286681 w 5101871"/>
                <a:gd name="connsiteY1687" fmla="*/ 462532 h 2747161"/>
                <a:gd name="connsiteX1688" fmla="*/ 1286681 w 5101871"/>
                <a:gd name="connsiteY1688" fmla="*/ 462532 h 2747161"/>
                <a:gd name="connsiteX1689" fmla="*/ 1286681 w 5101871"/>
                <a:gd name="connsiteY1689" fmla="*/ 462532 h 2747161"/>
                <a:gd name="connsiteX1690" fmla="*/ 1286681 w 5101871"/>
                <a:gd name="connsiteY1690" fmla="*/ 462532 h 2747161"/>
                <a:gd name="connsiteX1691" fmla="*/ 1286681 w 5101871"/>
                <a:gd name="connsiteY1691" fmla="*/ 462532 h 2747161"/>
                <a:gd name="connsiteX1692" fmla="*/ 1286681 w 5101871"/>
                <a:gd name="connsiteY1692" fmla="*/ 462532 h 2747161"/>
                <a:gd name="connsiteX1693" fmla="*/ 1286681 w 5101871"/>
                <a:gd name="connsiteY1693" fmla="*/ 462532 h 2747161"/>
                <a:gd name="connsiteX1694" fmla="*/ 1286681 w 5101871"/>
                <a:gd name="connsiteY1694" fmla="*/ 462532 h 2747161"/>
                <a:gd name="connsiteX1695" fmla="*/ 1286681 w 5101871"/>
                <a:gd name="connsiteY1695" fmla="*/ 462532 h 2747161"/>
                <a:gd name="connsiteX1696" fmla="*/ 1286681 w 5101871"/>
                <a:gd name="connsiteY1696" fmla="*/ 462532 h 2747161"/>
                <a:gd name="connsiteX1697" fmla="*/ 1286681 w 5101871"/>
                <a:gd name="connsiteY1697" fmla="*/ 462532 h 2747161"/>
                <a:gd name="connsiteX1698" fmla="*/ 1286681 w 5101871"/>
                <a:gd name="connsiteY1698" fmla="*/ 462532 h 2747161"/>
                <a:gd name="connsiteX1699" fmla="*/ 1286681 w 5101871"/>
                <a:gd name="connsiteY1699" fmla="*/ 461131 h 2747161"/>
                <a:gd name="connsiteX1700" fmla="*/ 1286681 w 5101871"/>
                <a:gd name="connsiteY1700" fmla="*/ 459729 h 2747161"/>
                <a:gd name="connsiteX1701" fmla="*/ 1286681 w 5101871"/>
                <a:gd name="connsiteY1701" fmla="*/ 458327 h 2747161"/>
                <a:gd name="connsiteX1702" fmla="*/ 1286681 w 5101871"/>
                <a:gd name="connsiteY1702" fmla="*/ 454123 h 2747161"/>
                <a:gd name="connsiteX1703" fmla="*/ 1286681 w 5101871"/>
                <a:gd name="connsiteY1703" fmla="*/ 452721 h 2747161"/>
                <a:gd name="connsiteX1704" fmla="*/ 1286681 w 5101871"/>
                <a:gd name="connsiteY1704" fmla="*/ 451319 h 2747161"/>
                <a:gd name="connsiteX1705" fmla="*/ 1286681 w 5101871"/>
                <a:gd name="connsiteY1705" fmla="*/ 451319 h 2747161"/>
                <a:gd name="connsiteX1706" fmla="*/ 1286681 w 5101871"/>
                <a:gd name="connsiteY1706" fmla="*/ 451319 h 2747161"/>
                <a:gd name="connsiteX1707" fmla="*/ 1286681 w 5101871"/>
                <a:gd name="connsiteY1707" fmla="*/ 451319 h 2747161"/>
                <a:gd name="connsiteX1708" fmla="*/ 1286681 w 5101871"/>
                <a:gd name="connsiteY1708" fmla="*/ 451319 h 2747161"/>
                <a:gd name="connsiteX1709" fmla="*/ 1288082 w 5101871"/>
                <a:gd name="connsiteY1709" fmla="*/ 452721 h 2747161"/>
                <a:gd name="connsiteX1710" fmla="*/ 1288082 w 5101871"/>
                <a:gd name="connsiteY1710" fmla="*/ 452721 h 2747161"/>
                <a:gd name="connsiteX1711" fmla="*/ 1288082 w 5101871"/>
                <a:gd name="connsiteY1711" fmla="*/ 452721 h 2747161"/>
                <a:gd name="connsiteX1712" fmla="*/ 1288082 w 5101871"/>
                <a:gd name="connsiteY1712" fmla="*/ 452721 h 2747161"/>
                <a:gd name="connsiteX1713" fmla="*/ 1288082 w 5101871"/>
                <a:gd name="connsiteY1713" fmla="*/ 452721 h 2747161"/>
                <a:gd name="connsiteX1714" fmla="*/ 1288082 w 5101871"/>
                <a:gd name="connsiteY1714" fmla="*/ 452721 h 2747161"/>
                <a:gd name="connsiteX1715" fmla="*/ 1288082 w 5101871"/>
                <a:gd name="connsiteY1715" fmla="*/ 452721 h 2747161"/>
                <a:gd name="connsiteX1716" fmla="*/ 1288082 w 5101871"/>
                <a:gd name="connsiteY1716" fmla="*/ 452721 h 2747161"/>
                <a:gd name="connsiteX1717" fmla="*/ 1288082 w 5101871"/>
                <a:gd name="connsiteY1717" fmla="*/ 452721 h 2747161"/>
                <a:gd name="connsiteX1718" fmla="*/ 1288082 w 5101871"/>
                <a:gd name="connsiteY1718" fmla="*/ 452721 h 2747161"/>
                <a:gd name="connsiteX1719" fmla="*/ 1289484 w 5101871"/>
                <a:gd name="connsiteY1719" fmla="*/ 452721 h 2747161"/>
                <a:gd name="connsiteX1720" fmla="*/ 1289484 w 5101871"/>
                <a:gd name="connsiteY1720" fmla="*/ 452721 h 2747161"/>
                <a:gd name="connsiteX1721" fmla="*/ 1289484 w 5101871"/>
                <a:gd name="connsiteY1721" fmla="*/ 452721 h 2747161"/>
                <a:gd name="connsiteX1722" fmla="*/ 1289484 w 5101871"/>
                <a:gd name="connsiteY1722" fmla="*/ 451319 h 2747161"/>
                <a:gd name="connsiteX1723" fmla="*/ 1289484 w 5101871"/>
                <a:gd name="connsiteY1723" fmla="*/ 449918 h 2747161"/>
                <a:gd name="connsiteX1724" fmla="*/ 1289484 w 5101871"/>
                <a:gd name="connsiteY1724" fmla="*/ 448516 h 2747161"/>
                <a:gd name="connsiteX1725" fmla="*/ 1289484 w 5101871"/>
                <a:gd name="connsiteY1725" fmla="*/ 448516 h 2747161"/>
                <a:gd name="connsiteX1726" fmla="*/ 1289484 w 5101871"/>
                <a:gd name="connsiteY1726" fmla="*/ 448516 h 2747161"/>
                <a:gd name="connsiteX1727" fmla="*/ 1289484 w 5101871"/>
                <a:gd name="connsiteY1727" fmla="*/ 448516 h 2747161"/>
                <a:gd name="connsiteX1728" fmla="*/ 1289484 w 5101871"/>
                <a:gd name="connsiteY1728" fmla="*/ 448516 h 2747161"/>
                <a:gd name="connsiteX1729" fmla="*/ 1289484 w 5101871"/>
                <a:gd name="connsiteY1729" fmla="*/ 448516 h 2747161"/>
                <a:gd name="connsiteX1730" fmla="*/ 1289484 w 5101871"/>
                <a:gd name="connsiteY1730" fmla="*/ 448516 h 2747161"/>
                <a:gd name="connsiteX1731" fmla="*/ 1289484 w 5101871"/>
                <a:gd name="connsiteY1731" fmla="*/ 448516 h 2747161"/>
                <a:gd name="connsiteX1732" fmla="*/ 1289484 w 5101871"/>
                <a:gd name="connsiteY1732" fmla="*/ 448516 h 2747161"/>
                <a:gd name="connsiteX1733" fmla="*/ 1289484 w 5101871"/>
                <a:gd name="connsiteY1733" fmla="*/ 448516 h 2747161"/>
                <a:gd name="connsiteX1734" fmla="*/ 1286681 w 5101871"/>
                <a:gd name="connsiteY1734" fmla="*/ 445713 h 2747161"/>
                <a:gd name="connsiteX1735" fmla="*/ 1283878 w 5101871"/>
                <a:gd name="connsiteY1735" fmla="*/ 442910 h 2747161"/>
                <a:gd name="connsiteX1736" fmla="*/ 1253042 w 5101871"/>
                <a:gd name="connsiteY1736" fmla="*/ 435902 h 2747161"/>
                <a:gd name="connsiteX1737" fmla="*/ 1253042 w 5101871"/>
                <a:gd name="connsiteY1737" fmla="*/ 435902 h 2747161"/>
                <a:gd name="connsiteX1738" fmla="*/ 1253042 w 5101871"/>
                <a:gd name="connsiteY1738" fmla="*/ 435902 h 2747161"/>
                <a:gd name="connsiteX1739" fmla="*/ 1253042 w 5101871"/>
                <a:gd name="connsiteY1739" fmla="*/ 435902 h 2747161"/>
                <a:gd name="connsiteX1740" fmla="*/ 1253042 w 5101871"/>
                <a:gd name="connsiteY1740" fmla="*/ 435902 h 2747161"/>
                <a:gd name="connsiteX1741" fmla="*/ 1254444 w 5101871"/>
                <a:gd name="connsiteY1741" fmla="*/ 435902 h 2747161"/>
                <a:gd name="connsiteX1742" fmla="*/ 1255846 w 5101871"/>
                <a:gd name="connsiteY1742" fmla="*/ 435902 h 2747161"/>
                <a:gd name="connsiteX1743" fmla="*/ 1260050 w 5101871"/>
                <a:gd name="connsiteY1743" fmla="*/ 434500 h 2747161"/>
                <a:gd name="connsiteX1744" fmla="*/ 1262854 w 5101871"/>
                <a:gd name="connsiteY1744" fmla="*/ 433099 h 2747161"/>
                <a:gd name="connsiteX1745" fmla="*/ 1262854 w 5101871"/>
                <a:gd name="connsiteY1745" fmla="*/ 433099 h 2747161"/>
                <a:gd name="connsiteX1746" fmla="*/ 1262854 w 5101871"/>
                <a:gd name="connsiteY1746" fmla="*/ 433099 h 2747161"/>
                <a:gd name="connsiteX1747" fmla="*/ 1260050 w 5101871"/>
                <a:gd name="connsiteY1747" fmla="*/ 431697 h 2747161"/>
                <a:gd name="connsiteX1748" fmla="*/ 1257247 w 5101871"/>
                <a:gd name="connsiteY1748" fmla="*/ 431697 h 2747161"/>
                <a:gd name="connsiteX1749" fmla="*/ 1250239 w 5101871"/>
                <a:gd name="connsiteY1749" fmla="*/ 431697 h 2747161"/>
                <a:gd name="connsiteX1750" fmla="*/ 1247436 w 5101871"/>
                <a:gd name="connsiteY1750" fmla="*/ 431697 h 2747161"/>
                <a:gd name="connsiteX1751" fmla="*/ 1246034 w 5101871"/>
                <a:gd name="connsiteY1751" fmla="*/ 431697 h 2747161"/>
                <a:gd name="connsiteX1752" fmla="*/ 1250239 w 5101871"/>
                <a:gd name="connsiteY1752" fmla="*/ 431697 h 2747161"/>
                <a:gd name="connsiteX1753" fmla="*/ 1247436 w 5101871"/>
                <a:gd name="connsiteY1753" fmla="*/ 431697 h 2747161"/>
                <a:gd name="connsiteX1754" fmla="*/ 1241829 w 5101871"/>
                <a:gd name="connsiteY1754" fmla="*/ 431697 h 2747161"/>
                <a:gd name="connsiteX1755" fmla="*/ 1250239 w 5101871"/>
                <a:gd name="connsiteY1755" fmla="*/ 430295 h 2747161"/>
                <a:gd name="connsiteX1756" fmla="*/ 1250239 w 5101871"/>
                <a:gd name="connsiteY1756" fmla="*/ 430295 h 2747161"/>
                <a:gd name="connsiteX1757" fmla="*/ 1250239 w 5101871"/>
                <a:gd name="connsiteY1757" fmla="*/ 430295 h 2747161"/>
                <a:gd name="connsiteX1758" fmla="*/ 1250239 w 5101871"/>
                <a:gd name="connsiteY1758" fmla="*/ 430295 h 2747161"/>
                <a:gd name="connsiteX1759" fmla="*/ 1239026 w 5101871"/>
                <a:gd name="connsiteY1759" fmla="*/ 427492 h 2747161"/>
                <a:gd name="connsiteX1760" fmla="*/ 1239026 w 5101871"/>
                <a:gd name="connsiteY1760" fmla="*/ 427492 h 2747161"/>
                <a:gd name="connsiteX1761" fmla="*/ 1239026 w 5101871"/>
                <a:gd name="connsiteY1761" fmla="*/ 427492 h 2747161"/>
                <a:gd name="connsiteX1762" fmla="*/ 1240428 w 5101871"/>
                <a:gd name="connsiteY1762" fmla="*/ 427492 h 2747161"/>
                <a:gd name="connsiteX1763" fmla="*/ 1240428 w 5101871"/>
                <a:gd name="connsiteY1763" fmla="*/ 427492 h 2747161"/>
                <a:gd name="connsiteX1764" fmla="*/ 1240428 w 5101871"/>
                <a:gd name="connsiteY1764" fmla="*/ 427492 h 2747161"/>
                <a:gd name="connsiteX1765" fmla="*/ 1240428 w 5101871"/>
                <a:gd name="connsiteY1765" fmla="*/ 427492 h 2747161"/>
                <a:gd name="connsiteX1766" fmla="*/ 1240428 w 5101871"/>
                <a:gd name="connsiteY1766" fmla="*/ 427492 h 2747161"/>
                <a:gd name="connsiteX1767" fmla="*/ 1240428 w 5101871"/>
                <a:gd name="connsiteY1767" fmla="*/ 427492 h 2747161"/>
                <a:gd name="connsiteX1768" fmla="*/ 1240428 w 5101871"/>
                <a:gd name="connsiteY1768" fmla="*/ 427492 h 2747161"/>
                <a:gd name="connsiteX1769" fmla="*/ 1240428 w 5101871"/>
                <a:gd name="connsiteY1769" fmla="*/ 427492 h 2747161"/>
                <a:gd name="connsiteX1770" fmla="*/ 1239026 w 5101871"/>
                <a:gd name="connsiteY1770" fmla="*/ 427492 h 2747161"/>
                <a:gd name="connsiteX1771" fmla="*/ 1237624 w 5101871"/>
                <a:gd name="connsiteY1771" fmla="*/ 427492 h 2747161"/>
                <a:gd name="connsiteX1772" fmla="*/ 1233420 w 5101871"/>
                <a:gd name="connsiteY1772" fmla="*/ 426090 h 2747161"/>
                <a:gd name="connsiteX1773" fmla="*/ 1232018 w 5101871"/>
                <a:gd name="connsiteY1773" fmla="*/ 424689 h 2747161"/>
                <a:gd name="connsiteX1774" fmla="*/ 1230616 w 5101871"/>
                <a:gd name="connsiteY1774" fmla="*/ 423287 h 2747161"/>
                <a:gd name="connsiteX1775" fmla="*/ 1230616 w 5101871"/>
                <a:gd name="connsiteY1775" fmla="*/ 421886 h 2747161"/>
                <a:gd name="connsiteX1776" fmla="*/ 1230616 w 5101871"/>
                <a:gd name="connsiteY1776" fmla="*/ 421886 h 2747161"/>
                <a:gd name="connsiteX1777" fmla="*/ 1230616 w 5101871"/>
                <a:gd name="connsiteY1777" fmla="*/ 421886 h 2747161"/>
                <a:gd name="connsiteX1778" fmla="*/ 1230616 w 5101871"/>
                <a:gd name="connsiteY1778" fmla="*/ 421886 h 2747161"/>
                <a:gd name="connsiteX1779" fmla="*/ 1232018 w 5101871"/>
                <a:gd name="connsiteY1779" fmla="*/ 420484 h 2747161"/>
                <a:gd name="connsiteX1780" fmla="*/ 1232018 w 5101871"/>
                <a:gd name="connsiteY1780" fmla="*/ 420484 h 2747161"/>
                <a:gd name="connsiteX1781" fmla="*/ 1232018 w 5101871"/>
                <a:gd name="connsiteY1781" fmla="*/ 420484 h 2747161"/>
                <a:gd name="connsiteX1782" fmla="*/ 1232018 w 5101871"/>
                <a:gd name="connsiteY1782" fmla="*/ 420484 h 2747161"/>
                <a:gd name="connsiteX1783" fmla="*/ 1232018 w 5101871"/>
                <a:gd name="connsiteY1783" fmla="*/ 420484 h 2747161"/>
                <a:gd name="connsiteX1784" fmla="*/ 1226412 w 5101871"/>
                <a:gd name="connsiteY1784" fmla="*/ 417681 h 2747161"/>
                <a:gd name="connsiteX1785" fmla="*/ 1226412 w 5101871"/>
                <a:gd name="connsiteY1785" fmla="*/ 417681 h 2747161"/>
                <a:gd name="connsiteX1786" fmla="*/ 1226412 w 5101871"/>
                <a:gd name="connsiteY1786" fmla="*/ 417681 h 2747161"/>
                <a:gd name="connsiteX1787" fmla="*/ 1226412 w 5101871"/>
                <a:gd name="connsiteY1787" fmla="*/ 417681 h 2747161"/>
                <a:gd name="connsiteX1788" fmla="*/ 1226412 w 5101871"/>
                <a:gd name="connsiteY1788" fmla="*/ 417681 h 2747161"/>
                <a:gd name="connsiteX1789" fmla="*/ 1226412 w 5101871"/>
                <a:gd name="connsiteY1789" fmla="*/ 417681 h 2747161"/>
                <a:gd name="connsiteX1790" fmla="*/ 1226412 w 5101871"/>
                <a:gd name="connsiteY1790" fmla="*/ 417681 h 2747161"/>
                <a:gd name="connsiteX1791" fmla="*/ 1226412 w 5101871"/>
                <a:gd name="connsiteY1791" fmla="*/ 417681 h 2747161"/>
                <a:gd name="connsiteX1792" fmla="*/ 1225010 w 5101871"/>
                <a:gd name="connsiteY1792" fmla="*/ 417681 h 2747161"/>
                <a:gd name="connsiteX1793" fmla="*/ 1223608 w 5101871"/>
                <a:gd name="connsiteY1793" fmla="*/ 417681 h 2747161"/>
                <a:gd name="connsiteX1794" fmla="*/ 1220805 w 5101871"/>
                <a:gd name="connsiteY1794" fmla="*/ 417681 h 2747161"/>
                <a:gd name="connsiteX1795" fmla="*/ 1219404 w 5101871"/>
                <a:gd name="connsiteY1795" fmla="*/ 417681 h 2747161"/>
                <a:gd name="connsiteX1796" fmla="*/ 1219404 w 5101871"/>
                <a:gd name="connsiteY1796" fmla="*/ 417681 h 2747161"/>
                <a:gd name="connsiteX1797" fmla="*/ 1219404 w 5101871"/>
                <a:gd name="connsiteY1797" fmla="*/ 417681 h 2747161"/>
                <a:gd name="connsiteX1798" fmla="*/ 1219404 w 5101871"/>
                <a:gd name="connsiteY1798" fmla="*/ 417681 h 2747161"/>
                <a:gd name="connsiteX1799" fmla="*/ 1219404 w 5101871"/>
                <a:gd name="connsiteY1799" fmla="*/ 417681 h 2747161"/>
                <a:gd name="connsiteX1800" fmla="*/ 1223608 w 5101871"/>
                <a:gd name="connsiteY1800" fmla="*/ 417681 h 2747161"/>
                <a:gd name="connsiteX1801" fmla="*/ 1223608 w 5101871"/>
                <a:gd name="connsiteY1801" fmla="*/ 417681 h 2747161"/>
                <a:gd name="connsiteX1802" fmla="*/ 1223608 w 5101871"/>
                <a:gd name="connsiteY1802" fmla="*/ 417681 h 2747161"/>
                <a:gd name="connsiteX1803" fmla="*/ 1227813 w 5101871"/>
                <a:gd name="connsiteY1803" fmla="*/ 417681 h 2747161"/>
                <a:gd name="connsiteX1804" fmla="*/ 1227813 w 5101871"/>
                <a:gd name="connsiteY1804" fmla="*/ 417681 h 2747161"/>
                <a:gd name="connsiteX1805" fmla="*/ 1227813 w 5101871"/>
                <a:gd name="connsiteY1805" fmla="*/ 417681 h 2747161"/>
                <a:gd name="connsiteX1806" fmla="*/ 1227813 w 5101871"/>
                <a:gd name="connsiteY1806" fmla="*/ 417681 h 2747161"/>
                <a:gd name="connsiteX1807" fmla="*/ 1227813 w 5101871"/>
                <a:gd name="connsiteY1807" fmla="*/ 417681 h 2747161"/>
                <a:gd name="connsiteX1808" fmla="*/ 1232018 w 5101871"/>
                <a:gd name="connsiteY1808" fmla="*/ 417681 h 2747161"/>
                <a:gd name="connsiteX1809" fmla="*/ 1232018 w 5101871"/>
                <a:gd name="connsiteY1809" fmla="*/ 417681 h 2747161"/>
                <a:gd name="connsiteX1810" fmla="*/ 1232018 w 5101871"/>
                <a:gd name="connsiteY1810" fmla="*/ 417681 h 2747161"/>
                <a:gd name="connsiteX1811" fmla="*/ 1237624 w 5101871"/>
                <a:gd name="connsiteY1811" fmla="*/ 419082 h 2747161"/>
                <a:gd name="connsiteX1812" fmla="*/ 1239026 w 5101871"/>
                <a:gd name="connsiteY1812" fmla="*/ 419082 h 2747161"/>
                <a:gd name="connsiteX1813" fmla="*/ 1240428 w 5101871"/>
                <a:gd name="connsiteY1813" fmla="*/ 419082 h 2747161"/>
                <a:gd name="connsiteX1814" fmla="*/ 1240428 w 5101871"/>
                <a:gd name="connsiteY1814" fmla="*/ 419082 h 2747161"/>
                <a:gd name="connsiteX1815" fmla="*/ 1240428 w 5101871"/>
                <a:gd name="connsiteY1815" fmla="*/ 419082 h 2747161"/>
                <a:gd name="connsiteX1816" fmla="*/ 1240428 w 5101871"/>
                <a:gd name="connsiteY1816" fmla="*/ 419082 h 2747161"/>
                <a:gd name="connsiteX1817" fmla="*/ 1240428 w 5101871"/>
                <a:gd name="connsiteY1817" fmla="*/ 419082 h 2747161"/>
                <a:gd name="connsiteX1818" fmla="*/ 1239026 w 5101871"/>
                <a:gd name="connsiteY1818" fmla="*/ 419082 h 2747161"/>
                <a:gd name="connsiteX1819" fmla="*/ 1237624 w 5101871"/>
                <a:gd name="connsiteY1819" fmla="*/ 420484 h 2747161"/>
                <a:gd name="connsiteX1820" fmla="*/ 1237624 w 5101871"/>
                <a:gd name="connsiteY1820" fmla="*/ 420484 h 2747161"/>
                <a:gd name="connsiteX1821" fmla="*/ 1239026 w 5101871"/>
                <a:gd name="connsiteY1821" fmla="*/ 421886 h 2747161"/>
                <a:gd name="connsiteX1822" fmla="*/ 1239026 w 5101871"/>
                <a:gd name="connsiteY1822" fmla="*/ 421886 h 2747161"/>
                <a:gd name="connsiteX1823" fmla="*/ 1239026 w 5101871"/>
                <a:gd name="connsiteY1823" fmla="*/ 421886 h 2747161"/>
                <a:gd name="connsiteX1824" fmla="*/ 1239026 w 5101871"/>
                <a:gd name="connsiteY1824" fmla="*/ 421886 h 2747161"/>
                <a:gd name="connsiteX1825" fmla="*/ 1240428 w 5101871"/>
                <a:gd name="connsiteY1825" fmla="*/ 423287 h 2747161"/>
                <a:gd name="connsiteX1826" fmla="*/ 1260050 w 5101871"/>
                <a:gd name="connsiteY1826" fmla="*/ 430295 h 2747161"/>
                <a:gd name="connsiteX1827" fmla="*/ 1262854 w 5101871"/>
                <a:gd name="connsiteY1827" fmla="*/ 430295 h 2747161"/>
                <a:gd name="connsiteX1828" fmla="*/ 1264255 w 5101871"/>
                <a:gd name="connsiteY1828" fmla="*/ 430295 h 2747161"/>
                <a:gd name="connsiteX1829" fmla="*/ 1271263 w 5101871"/>
                <a:gd name="connsiteY1829" fmla="*/ 428894 h 2747161"/>
                <a:gd name="connsiteX1830" fmla="*/ 1275468 w 5101871"/>
                <a:gd name="connsiteY1830" fmla="*/ 430295 h 2747161"/>
                <a:gd name="connsiteX1831" fmla="*/ 1276870 w 5101871"/>
                <a:gd name="connsiteY1831" fmla="*/ 430295 h 2747161"/>
                <a:gd name="connsiteX1832" fmla="*/ 1278271 w 5101871"/>
                <a:gd name="connsiteY1832" fmla="*/ 430295 h 2747161"/>
                <a:gd name="connsiteX1833" fmla="*/ 1278271 w 5101871"/>
                <a:gd name="connsiteY1833" fmla="*/ 430295 h 2747161"/>
                <a:gd name="connsiteX1834" fmla="*/ 1278271 w 5101871"/>
                <a:gd name="connsiteY1834" fmla="*/ 430295 h 2747161"/>
                <a:gd name="connsiteX1835" fmla="*/ 1278271 w 5101871"/>
                <a:gd name="connsiteY1835" fmla="*/ 430295 h 2747161"/>
                <a:gd name="connsiteX1836" fmla="*/ 1278271 w 5101871"/>
                <a:gd name="connsiteY1836" fmla="*/ 430295 h 2747161"/>
                <a:gd name="connsiteX1837" fmla="*/ 1278271 w 5101871"/>
                <a:gd name="connsiteY1837" fmla="*/ 430295 h 2747161"/>
                <a:gd name="connsiteX1838" fmla="*/ 1278271 w 5101871"/>
                <a:gd name="connsiteY1838" fmla="*/ 431697 h 2747161"/>
                <a:gd name="connsiteX1839" fmla="*/ 1278271 w 5101871"/>
                <a:gd name="connsiteY1839" fmla="*/ 431697 h 2747161"/>
                <a:gd name="connsiteX1840" fmla="*/ 1278271 w 5101871"/>
                <a:gd name="connsiteY1840" fmla="*/ 431697 h 2747161"/>
                <a:gd name="connsiteX1841" fmla="*/ 1279673 w 5101871"/>
                <a:gd name="connsiteY1841" fmla="*/ 431697 h 2747161"/>
                <a:gd name="connsiteX1842" fmla="*/ 1281074 w 5101871"/>
                <a:gd name="connsiteY1842" fmla="*/ 431697 h 2747161"/>
                <a:gd name="connsiteX1843" fmla="*/ 1290886 w 5101871"/>
                <a:gd name="connsiteY1843" fmla="*/ 431697 h 2747161"/>
                <a:gd name="connsiteX1844" fmla="*/ 1376384 w 5101871"/>
                <a:gd name="connsiteY1844" fmla="*/ 448516 h 2747161"/>
                <a:gd name="connsiteX1845" fmla="*/ 1376384 w 5101871"/>
                <a:gd name="connsiteY1845" fmla="*/ 448516 h 2747161"/>
                <a:gd name="connsiteX1846" fmla="*/ 1376384 w 5101871"/>
                <a:gd name="connsiteY1846" fmla="*/ 448516 h 2747161"/>
                <a:gd name="connsiteX1847" fmla="*/ 1376384 w 5101871"/>
                <a:gd name="connsiteY1847" fmla="*/ 448516 h 2747161"/>
                <a:gd name="connsiteX1848" fmla="*/ 1383392 w 5101871"/>
                <a:gd name="connsiteY1848" fmla="*/ 447115 h 2747161"/>
                <a:gd name="connsiteX1849" fmla="*/ 1383392 w 5101871"/>
                <a:gd name="connsiteY1849" fmla="*/ 447115 h 2747161"/>
                <a:gd name="connsiteX1850" fmla="*/ 1383392 w 5101871"/>
                <a:gd name="connsiteY1850" fmla="*/ 447115 h 2747161"/>
                <a:gd name="connsiteX1851" fmla="*/ 1390401 w 5101871"/>
                <a:gd name="connsiteY1851" fmla="*/ 445713 h 2747161"/>
                <a:gd name="connsiteX1852" fmla="*/ 1390401 w 5101871"/>
                <a:gd name="connsiteY1852" fmla="*/ 445713 h 2747161"/>
                <a:gd name="connsiteX1853" fmla="*/ 1390401 w 5101871"/>
                <a:gd name="connsiteY1853" fmla="*/ 445713 h 2747161"/>
                <a:gd name="connsiteX1854" fmla="*/ 1390401 w 5101871"/>
                <a:gd name="connsiteY1854" fmla="*/ 445713 h 2747161"/>
                <a:gd name="connsiteX1855" fmla="*/ 1390401 w 5101871"/>
                <a:gd name="connsiteY1855" fmla="*/ 445713 h 2747161"/>
                <a:gd name="connsiteX1856" fmla="*/ 1396007 w 5101871"/>
                <a:gd name="connsiteY1856" fmla="*/ 444311 h 2747161"/>
                <a:gd name="connsiteX1857" fmla="*/ 1396007 w 5101871"/>
                <a:gd name="connsiteY1857" fmla="*/ 444311 h 2747161"/>
                <a:gd name="connsiteX1858" fmla="*/ 1396007 w 5101871"/>
                <a:gd name="connsiteY1858" fmla="*/ 444311 h 2747161"/>
                <a:gd name="connsiteX1859" fmla="*/ 1403015 w 5101871"/>
                <a:gd name="connsiteY1859" fmla="*/ 442910 h 2747161"/>
                <a:gd name="connsiteX1860" fmla="*/ 1403015 w 5101871"/>
                <a:gd name="connsiteY1860" fmla="*/ 442910 h 2747161"/>
                <a:gd name="connsiteX1861" fmla="*/ 1403015 w 5101871"/>
                <a:gd name="connsiteY1861" fmla="*/ 442910 h 2747161"/>
                <a:gd name="connsiteX1862" fmla="*/ 1403015 w 5101871"/>
                <a:gd name="connsiteY1862" fmla="*/ 442910 h 2747161"/>
                <a:gd name="connsiteX1863" fmla="*/ 1403015 w 5101871"/>
                <a:gd name="connsiteY1863" fmla="*/ 442910 h 2747161"/>
                <a:gd name="connsiteX1864" fmla="*/ 1403015 w 5101871"/>
                <a:gd name="connsiteY1864" fmla="*/ 442910 h 2747161"/>
                <a:gd name="connsiteX1865" fmla="*/ 1403015 w 5101871"/>
                <a:gd name="connsiteY1865" fmla="*/ 442910 h 2747161"/>
                <a:gd name="connsiteX1866" fmla="*/ 1410023 w 5101871"/>
                <a:gd name="connsiteY1866" fmla="*/ 441508 h 2747161"/>
                <a:gd name="connsiteX1867" fmla="*/ 1410023 w 5101871"/>
                <a:gd name="connsiteY1867" fmla="*/ 441508 h 2747161"/>
                <a:gd name="connsiteX1868" fmla="*/ 1415629 w 5101871"/>
                <a:gd name="connsiteY1868" fmla="*/ 438705 h 2747161"/>
                <a:gd name="connsiteX1869" fmla="*/ 1439457 w 5101871"/>
                <a:gd name="connsiteY1869" fmla="*/ 417681 h 2747161"/>
                <a:gd name="connsiteX1870" fmla="*/ 1439457 w 5101871"/>
                <a:gd name="connsiteY1870" fmla="*/ 417681 h 2747161"/>
                <a:gd name="connsiteX1871" fmla="*/ 1439457 w 5101871"/>
                <a:gd name="connsiteY1871" fmla="*/ 417681 h 2747161"/>
                <a:gd name="connsiteX1872" fmla="*/ 1439457 w 5101871"/>
                <a:gd name="connsiteY1872" fmla="*/ 416279 h 2747161"/>
                <a:gd name="connsiteX1873" fmla="*/ 1439457 w 5101871"/>
                <a:gd name="connsiteY1873" fmla="*/ 414877 h 2747161"/>
                <a:gd name="connsiteX1874" fmla="*/ 1439457 w 5101871"/>
                <a:gd name="connsiteY1874" fmla="*/ 414877 h 2747161"/>
                <a:gd name="connsiteX1875" fmla="*/ 1439457 w 5101871"/>
                <a:gd name="connsiteY1875" fmla="*/ 414877 h 2747161"/>
                <a:gd name="connsiteX1876" fmla="*/ 1439457 w 5101871"/>
                <a:gd name="connsiteY1876" fmla="*/ 414877 h 2747161"/>
                <a:gd name="connsiteX1877" fmla="*/ 1439457 w 5101871"/>
                <a:gd name="connsiteY1877" fmla="*/ 414877 h 2747161"/>
                <a:gd name="connsiteX1878" fmla="*/ 1439457 w 5101871"/>
                <a:gd name="connsiteY1878" fmla="*/ 413476 h 2747161"/>
                <a:gd name="connsiteX1879" fmla="*/ 1438055 w 5101871"/>
                <a:gd name="connsiteY1879" fmla="*/ 412074 h 2747161"/>
                <a:gd name="connsiteX1880" fmla="*/ 1438055 w 5101871"/>
                <a:gd name="connsiteY1880" fmla="*/ 412074 h 2747161"/>
                <a:gd name="connsiteX1881" fmla="*/ 1438055 w 5101871"/>
                <a:gd name="connsiteY1881" fmla="*/ 412074 h 2747161"/>
                <a:gd name="connsiteX1882" fmla="*/ 1438055 w 5101871"/>
                <a:gd name="connsiteY1882" fmla="*/ 412074 h 2747161"/>
                <a:gd name="connsiteX1883" fmla="*/ 1438055 w 5101871"/>
                <a:gd name="connsiteY1883" fmla="*/ 412074 h 2747161"/>
                <a:gd name="connsiteX1884" fmla="*/ 1438055 w 5101871"/>
                <a:gd name="connsiteY1884" fmla="*/ 412074 h 2747161"/>
                <a:gd name="connsiteX1885" fmla="*/ 1438055 w 5101871"/>
                <a:gd name="connsiteY1885" fmla="*/ 412074 h 2747161"/>
                <a:gd name="connsiteX1886" fmla="*/ 1435252 w 5101871"/>
                <a:gd name="connsiteY1886" fmla="*/ 410673 h 2747161"/>
                <a:gd name="connsiteX1887" fmla="*/ 1435252 w 5101871"/>
                <a:gd name="connsiteY1887" fmla="*/ 410673 h 2747161"/>
                <a:gd name="connsiteX1888" fmla="*/ 1435252 w 5101871"/>
                <a:gd name="connsiteY1888" fmla="*/ 410673 h 2747161"/>
                <a:gd name="connsiteX1889" fmla="*/ 1435252 w 5101871"/>
                <a:gd name="connsiteY1889" fmla="*/ 406468 h 2747161"/>
                <a:gd name="connsiteX1890" fmla="*/ 1435252 w 5101871"/>
                <a:gd name="connsiteY1890" fmla="*/ 406468 h 2747161"/>
                <a:gd name="connsiteX1891" fmla="*/ 1435252 w 5101871"/>
                <a:gd name="connsiteY1891" fmla="*/ 406468 h 2747161"/>
                <a:gd name="connsiteX1892" fmla="*/ 1435252 w 5101871"/>
                <a:gd name="connsiteY1892" fmla="*/ 406468 h 2747161"/>
                <a:gd name="connsiteX1893" fmla="*/ 1435252 w 5101871"/>
                <a:gd name="connsiteY1893" fmla="*/ 406468 h 2747161"/>
                <a:gd name="connsiteX1894" fmla="*/ 1433850 w 5101871"/>
                <a:gd name="connsiteY1894" fmla="*/ 405066 h 2747161"/>
                <a:gd name="connsiteX1895" fmla="*/ 1433850 w 5101871"/>
                <a:gd name="connsiteY1895" fmla="*/ 405066 h 2747161"/>
                <a:gd name="connsiteX1896" fmla="*/ 1433850 w 5101871"/>
                <a:gd name="connsiteY1896" fmla="*/ 405066 h 2747161"/>
                <a:gd name="connsiteX1897" fmla="*/ 1433850 w 5101871"/>
                <a:gd name="connsiteY1897" fmla="*/ 405066 h 2747161"/>
                <a:gd name="connsiteX1898" fmla="*/ 1433850 w 5101871"/>
                <a:gd name="connsiteY1898" fmla="*/ 405066 h 2747161"/>
                <a:gd name="connsiteX1899" fmla="*/ 1433850 w 5101871"/>
                <a:gd name="connsiteY1899" fmla="*/ 405066 h 2747161"/>
                <a:gd name="connsiteX1900" fmla="*/ 1433850 w 5101871"/>
                <a:gd name="connsiteY1900" fmla="*/ 405066 h 2747161"/>
                <a:gd name="connsiteX1901" fmla="*/ 1433850 w 5101871"/>
                <a:gd name="connsiteY1901" fmla="*/ 405066 h 2747161"/>
                <a:gd name="connsiteX1902" fmla="*/ 1433850 w 5101871"/>
                <a:gd name="connsiteY1902" fmla="*/ 405066 h 2747161"/>
                <a:gd name="connsiteX1903" fmla="*/ 1433850 w 5101871"/>
                <a:gd name="connsiteY1903" fmla="*/ 405066 h 2747161"/>
                <a:gd name="connsiteX1904" fmla="*/ 1433850 w 5101871"/>
                <a:gd name="connsiteY1904" fmla="*/ 405066 h 2747161"/>
                <a:gd name="connsiteX1905" fmla="*/ 1433850 w 5101871"/>
                <a:gd name="connsiteY1905" fmla="*/ 405066 h 2747161"/>
                <a:gd name="connsiteX1906" fmla="*/ 1433850 w 5101871"/>
                <a:gd name="connsiteY1906" fmla="*/ 405066 h 2747161"/>
                <a:gd name="connsiteX1907" fmla="*/ 1433850 w 5101871"/>
                <a:gd name="connsiteY1907" fmla="*/ 403665 h 2747161"/>
                <a:gd name="connsiteX1908" fmla="*/ 1433850 w 5101871"/>
                <a:gd name="connsiteY1908" fmla="*/ 402263 h 2747161"/>
                <a:gd name="connsiteX1909" fmla="*/ 1433850 w 5101871"/>
                <a:gd name="connsiteY1909" fmla="*/ 395255 h 2747161"/>
                <a:gd name="connsiteX1910" fmla="*/ 1422637 w 5101871"/>
                <a:gd name="connsiteY1910" fmla="*/ 393853 h 2747161"/>
                <a:gd name="connsiteX1911" fmla="*/ 1421236 w 5101871"/>
                <a:gd name="connsiteY1911" fmla="*/ 393853 h 2747161"/>
                <a:gd name="connsiteX1912" fmla="*/ 1419834 w 5101871"/>
                <a:gd name="connsiteY1912" fmla="*/ 393853 h 2747161"/>
                <a:gd name="connsiteX1913" fmla="*/ 1418433 w 5101871"/>
                <a:gd name="connsiteY1913" fmla="*/ 392452 h 2747161"/>
                <a:gd name="connsiteX1914" fmla="*/ 1418433 w 5101871"/>
                <a:gd name="connsiteY1914" fmla="*/ 392452 h 2747161"/>
                <a:gd name="connsiteX1915" fmla="*/ 1418433 w 5101871"/>
                <a:gd name="connsiteY1915" fmla="*/ 392452 h 2747161"/>
                <a:gd name="connsiteX1916" fmla="*/ 1417031 w 5101871"/>
                <a:gd name="connsiteY1916" fmla="*/ 391050 h 2747161"/>
                <a:gd name="connsiteX1917" fmla="*/ 1417031 w 5101871"/>
                <a:gd name="connsiteY1917" fmla="*/ 391050 h 2747161"/>
                <a:gd name="connsiteX1918" fmla="*/ 1417031 w 5101871"/>
                <a:gd name="connsiteY1918" fmla="*/ 391050 h 2747161"/>
                <a:gd name="connsiteX1919" fmla="*/ 1415629 w 5101871"/>
                <a:gd name="connsiteY1919" fmla="*/ 389648 h 2747161"/>
                <a:gd name="connsiteX1920" fmla="*/ 1412826 w 5101871"/>
                <a:gd name="connsiteY1920" fmla="*/ 388247 h 2747161"/>
                <a:gd name="connsiteX1921" fmla="*/ 1405818 w 5101871"/>
                <a:gd name="connsiteY1921" fmla="*/ 382640 h 2747161"/>
                <a:gd name="connsiteX1922" fmla="*/ 1403015 w 5101871"/>
                <a:gd name="connsiteY1922" fmla="*/ 381239 h 2747161"/>
                <a:gd name="connsiteX1923" fmla="*/ 1401613 w 5101871"/>
                <a:gd name="connsiteY1923" fmla="*/ 379837 h 2747161"/>
                <a:gd name="connsiteX1924" fmla="*/ 1401613 w 5101871"/>
                <a:gd name="connsiteY1924" fmla="*/ 379837 h 2747161"/>
                <a:gd name="connsiteX1925" fmla="*/ 1401613 w 5101871"/>
                <a:gd name="connsiteY1925" fmla="*/ 379837 h 2747161"/>
                <a:gd name="connsiteX1926" fmla="*/ 1401613 w 5101871"/>
                <a:gd name="connsiteY1926" fmla="*/ 379837 h 2747161"/>
                <a:gd name="connsiteX1927" fmla="*/ 1401613 w 5101871"/>
                <a:gd name="connsiteY1927" fmla="*/ 379837 h 2747161"/>
                <a:gd name="connsiteX1928" fmla="*/ 1403015 w 5101871"/>
                <a:gd name="connsiteY1928" fmla="*/ 381239 h 2747161"/>
                <a:gd name="connsiteX1929" fmla="*/ 1403015 w 5101871"/>
                <a:gd name="connsiteY1929" fmla="*/ 381239 h 2747161"/>
                <a:gd name="connsiteX1930" fmla="*/ 1403015 w 5101871"/>
                <a:gd name="connsiteY1930" fmla="*/ 381239 h 2747161"/>
                <a:gd name="connsiteX1931" fmla="*/ 1403015 w 5101871"/>
                <a:gd name="connsiteY1931" fmla="*/ 381239 h 2747161"/>
                <a:gd name="connsiteX1932" fmla="*/ 1367975 w 5101871"/>
                <a:gd name="connsiteY1932" fmla="*/ 372829 h 2747161"/>
                <a:gd name="connsiteX1933" fmla="*/ 1367975 w 5101871"/>
                <a:gd name="connsiteY1933" fmla="*/ 372829 h 2747161"/>
                <a:gd name="connsiteX1934" fmla="*/ 1366573 w 5101871"/>
                <a:gd name="connsiteY1934" fmla="*/ 371428 h 2747161"/>
                <a:gd name="connsiteX1935" fmla="*/ 1365171 w 5101871"/>
                <a:gd name="connsiteY1935" fmla="*/ 370026 h 2747161"/>
                <a:gd name="connsiteX1936" fmla="*/ 1356761 w 5101871"/>
                <a:gd name="connsiteY1936" fmla="*/ 363018 h 2747161"/>
                <a:gd name="connsiteX1937" fmla="*/ 1292288 w 5101871"/>
                <a:gd name="connsiteY1937" fmla="*/ 339190 h 2747161"/>
                <a:gd name="connsiteX1938" fmla="*/ 1290886 w 5101871"/>
                <a:gd name="connsiteY1938" fmla="*/ 339190 h 2747161"/>
                <a:gd name="connsiteX1939" fmla="*/ 1290886 w 5101871"/>
                <a:gd name="connsiteY1939" fmla="*/ 339190 h 2747161"/>
                <a:gd name="connsiteX1940" fmla="*/ 1289484 w 5101871"/>
                <a:gd name="connsiteY1940" fmla="*/ 339190 h 2747161"/>
                <a:gd name="connsiteX1941" fmla="*/ 1289484 w 5101871"/>
                <a:gd name="connsiteY1941" fmla="*/ 339190 h 2747161"/>
                <a:gd name="connsiteX1942" fmla="*/ 1289484 w 5101871"/>
                <a:gd name="connsiteY1942" fmla="*/ 339190 h 2747161"/>
                <a:gd name="connsiteX1943" fmla="*/ 1289484 w 5101871"/>
                <a:gd name="connsiteY1943" fmla="*/ 339190 h 2747161"/>
                <a:gd name="connsiteX1944" fmla="*/ 1288082 w 5101871"/>
                <a:gd name="connsiteY1944" fmla="*/ 339190 h 2747161"/>
                <a:gd name="connsiteX1945" fmla="*/ 1285280 w 5101871"/>
                <a:gd name="connsiteY1945" fmla="*/ 339190 h 2747161"/>
                <a:gd name="connsiteX1946" fmla="*/ 1275468 w 5101871"/>
                <a:gd name="connsiteY1946" fmla="*/ 337789 h 2747161"/>
                <a:gd name="connsiteX1947" fmla="*/ 1253042 w 5101871"/>
                <a:gd name="connsiteY1947" fmla="*/ 336387 h 2747161"/>
                <a:gd name="connsiteX1948" fmla="*/ 1253042 w 5101871"/>
                <a:gd name="connsiteY1948" fmla="*/ 336387 h 2747161"/>
                <a:gd name="connsiteX1949" fmla="*/ 1253042 w 5101871"/>
                <a:gd name="connsiteY1949" fmla="*/ 336387 h 2747161"/>
                <a:gd name="connsiteX1950" fmla="*/ 1253042 w 5101871"/>
                <a:gd name="connsiteY1950" fmla="*/ 336387 h 2747161"/>
                <a:gd name="connsiteX1951" fmla="*/ 1251640 w 5101871"/>
                <a:gd name="connsiteY1951" fmla="*/ 337789 h 2747161"/>
                <a:gd name="connsiteX1952" fmla="*/ 1251640 w 5101871"/>
                <a:gd name="connsiteY1952" fmla="*/ 337789 h 2747161"/>
                <a:gd name="connsiteX1953" fmla="*/ 1251640 w 5101871"/>
                <a:gd name="connsiteY1953" fmla="*/ 337789 h 2747161"/>
                <a:gd name="connsiteX1954" fmla="*/ 1251640 w 5101871"/>
                <a:gd name="connsiteY1954" fmla="*/ 337789 h 2747161"/>
                <a:gd name="connsiteX1955" fmla="*/ 1251640 w 5101871"/>
                <a:gd name="connsiteY1955" fmla="*/ 337789 h 2747161"/>
                <a:gd name="connsiteX1956" fmla="*/ 1251640 w 5101871"/>
                <a:gd name="connsiteY1956" fmla="*/ 337789 h 2747161"/>
                <a:gd name="connsiteX1957" fmla="*/ 1251640 w 5101871"/>
                <a:gd name="connsiteY1957" fmla="*/ 337789 h 2747161"/>
                <a:gd name="connsiteX1958" fmla="*/ 1251640 w 5101871"/>
                <a:gd name="connsiteY1958" fmla="*/ 337789 h 2747161"/>
                <a:gd name="connsiteX1959" fmla="*/ 1251640 w 5101871"/>
                <a:gd name="connsiteY1959" fmla="*/ 337789 h 2747161"/>
                <a:gd name="connsiteX1960" fmla="*/ 1251640 w 5101871"/>
                <a:gd name="connsiteY1960" fmla="*/ 337789 h 2747161"/>
                <a:gd name="connsiteX1961" fmla="*/ 1251640 w 5101871"/>
                <a:gd name="connsiteY1961" fmla="*/ 337789 h 2747161"/>
                <a:gd name="connsiteX1962" fmla="*/ 1251640 w 5101871"/>
                <a:gd name="connsiteY1962" fmla="*/ 337789 h 2747161"/>
                <a:gd name="connsiteX1963" fmla="*/ 1251640 w 5101871"/>
                <a:gd name="connsiteY1963" fmla="*/ 337789 h 2747161"/>
                <a:gd name="connsiteX1964" fmla="*/ 1251640 w 5101871"/>
                <a:gd name="connsiteY1964" fmla="*/ 337789 h 2747161"/>
                <a:gd name="connsiteX1965" fmla="*/ 1251640 w 5101871"/>
                <a:gd name="connsiteY1965" fmla="*/ 337789 h 2747161"/>
                <a:gd name="connsiteX1966" fmla="*/ 1251640 w 5101871"/>
                <a:gd name="connsiteY1966" fmla="*/ 337789 h 2747161"/>
                <a:gd name="connsiteX1967" fmla="*/ 1250239 w 5101871"/>
                <a:gd name="connsiteY1967" fmla="*/ 339190 h 2747161"/>
                <a:gd name="connsiteX1968" fmla="*/ 1250239 w 5101871"/>
                <a:gd name="connsiteY1968" fmla="*/ 339190 h 2747161"/>
                <a:gd name="connsiteX1969" fmla="*/ 1250239 w 5101871"/>
                <a:gd name="connsiteY1969" fmla="*/ 339190 h 2747161"/>
                <a:gd name="connsiteX1970" fmla="*/ 1250239 w 5101871"/>
                <a:gd name="connsiteY1970" fmla="*/ 339190 h 2747161"/>
                <a:gd name="connsiteX1971" fmla="*/ 1250239 w 5101871"/>
                <a:gd name="connsiteY1971" fmla="*/ 339190 h 2747161"/>
                <a:gd name="connsiteX1972" fmla="*/ 1250239 w 5101871"/>
                <a:gd name="connsiteY1972" fmla="*/ 339190 h 2747161"/>
                <a:gd name="connsiteX1973" fmla="*/ 1250239 w 5101871"/>
                <a:gd name="connsiteY1973" fmla="*/ 339190 h 2747161"/>
                <a:gd name="connsiteX1974" fmla="*/ 1250239 w 5101871"/>
                <a:gd name="connsiteY1974" fmla="*/ 339190 h 2747161"/>
                <a:gd name="connsiteX1975" fmla="*/ 1250239 w 5101871"/>
                <a:gd name="connsiteY1975" fmla="*/ 339190 h 2747161"/>
                <a:gd name="connsiteX1976" fmla="*/ 1250239 w 5101871"/>
                <a:gd name="connsiteY1976" fmla="*/ 339190 h 2747161"/>
                <a:gd name="connsiteX1977" fmla="*/ 1250239 w 5101871"/>
                <a:gd name="connsiteY1977" fmla="*/ 339190 h 2747161"/>
                <a:gd name="connsiteX1978" fmla="*/ 1250239 w 5101871"/>
                <a:gd name="connsiteY1978" fmla="*/ 339190 h 2747161"/>
                <a:gd name="connsiteX1979" fmla="*/ 1250239 w 5101871"/>
                <a:gd name="connsiteY1979" fmla="*/ 339190 h 2747161"/>
                <a:gd name="connsiteX1980" fmla="*/ 1250239 w 5101871"/>
                <a:gd name="connsiteY1980" fmla="*/ 339190 h 2747161"/>
                <a:gd name="connsiteX1981" fmla="*/ 1247436 w 5101871"/>
                <a:gd name="connsiteY1981" fmla="*/ 340592 h 2747161"/>
                <a:gd name="connsiteX1982" fmla="*/ 1247436 w 5101871"/>
                <a:gd name="connsiteY1982" fmla="*/ 340592 h 2747161"/>
                <a:gd name="connsiteX1983" fmla="*/ 1247436 w 5101871"/>
                <a:gd name="connsiteY1983" fmla="*/ 340592 h 2747161"/>
                <a:gd name="connsiteX1984" fmla="*/ 1247436 w 5101871"/>
                <a:gd name="connsiteY1984" fmla="*/ 340592 h 2747161"/>
                <a:gd name="connsiteX1985" fmla="*/ 1247436 w 5101871"/>
                <a:gd name="connsiteY1985" fmla="*/ 340592 h 2747161"/>
                <a:gd name="connsiteX1986" fmla="*/ 1247436 w 5101871"/>
                <a:gd name="connsiteY1986" fmla="*/ 340592 h 2747161"/>
                <a:gd name="connsiteX1987" fmla="*/ 1247436 w 5101871"/>
                <a:gd name="connsiteY1987" fmla="*/ 340592 h 2747161"/>
                <a:gd name="connsiteX1988" fmla="*/ 1247436 w 5101871"/>
                <a:gd name="connsiteY1988" fmla="*/ 340592 h 2747161"/>
                <a:gd name="connsiteX1989" fmla="*/ 1247436 w 5101871"/>
                <a:gd name="connsiteY1989" fmla="*/ 340592 h 2747161"/>
                <a:gd name="connsiteX1990" fmla="*/ 1247436 w 5101871"/>
                <a:gd name="connsiteY1990" fmla="*/ 340592 h 2747161"/>
                <a:gd name="connsiteX1991" fmla="*/ 1247436 w 5101871"/>
                <a:gd name="connsiteY1991" fmla="*/ 341994 h 2747161"/>
                <a:gd name="connsiteX1992" fmla="*/ 1247436 w 5101871"/>
                <a:gd name="connsiteY1992" fmla="*/ 343395 h 2747161"/>
                <a:gd name="connsiteX1993" fmla="*/ 1247436 w 5101871"/>
                <a:gd name="connsiteY1993" fmla="*/ 343395 h 2747161"/>
                <a:gd name="connsiteX1994" fmla="*/ 1247436 w 5101871"/>
                <a:gd name="connsiteY1994" fmla="*/ 343395 h 2747161"/>
                <a:gd name="connsiteX1995" fmla="*/ 1247436 w 5101871"/>
                <a:gd name="connsiteY1995" fmla="*/ 343395 h 2747161"/>
                <a:gd name="connsiteX1996" fmla="*/ 1247436 w 5101871"/>
                <a:gd name="connsiteY1996" fmla="*/ 343395 h 2747161"/>
                <a:gd name="connsiteX1997" fmla="*/ 1250239 w 5101871"/>
                <a:gd name="connsiteY1997" fmla="*/ 339190 h 2747161"/>
                <a:gd name="connsiteX1998" fmla="*/ 1250239 w 5101871"/>
                <a:gd name="connsiteY1998" fmla="*/ 339190 h 2747161"/>
                <a:gd name="connsiteX1999" fmla="*/ 1250239 w 5101871"/>
                <a:gd name="connsiteY1999" fmla="*/ 339190 h 2747161"/>
                <a:gd name="connsiteX2000" fmla="*/ 1257247 w 5101871"/>
                <a:gd name="connsiteY2000" fmla="*/ 336387 h 2747161"/>
                <a:gd name="connsiteX2001" fmla="*/ 1257247 w 5101871"/>
                <a:gd name="connsiteY2001" fmla="*/ 336387 h 2747161"/>
                <a:gd name="connsiteX2002" fmla="*/ 1257247 w 5101871"/>
                <a:gd name="connsiteY2002" fmla="*/ 336387 h 2747161"/>
                <a:gd name="connsiteX2003" fmla="*/ 1257247 w 5101871"/>
                <a:gd name="connsiteY2003" fmla="*/ 336387 h 2747161"/>
                <a:gd name="connsiteX2004" fmla="*/ 1257247 w 5101871"/>
                <a:gd name="connsiteY2004" fmla="*/ 336387 h 2747161"/>
                <a:gd name="connsiteX2005" fmla="*/ 1255846 w 5101871"/>
                <a:gd name="connsiteY2005" fmla="*/ 336387 h 2747161"/>
                <a:gd name="connsiteX2006" fmla="*/ 1254444 w 5101871"/>
                <a:gd name="connsiteY2006" fmla="*/ 336387 h 2747161"/>
                <a:gd name="connsiteX2007" fmla="*/ 1253042 w 5101871"/>
                <a:gd name="connsiteY2007" fmla="*/ 336387 h 2747161"/>
                <a:gd name="connsiteX2008" fmla="*/ 1253042 w 5101871"/>
                <a:gd name="connsiteY2008" fmla="*/ 336387 h 2747161"/>
                <a:gd name="connsiteX2009" fmla="*/ 1253042 w 5101871"/>
                <a:gd name="connsiteY2009" fmla="*/ 336387 h 2747161"/>
                <a:gd name="connsiteX2010" fmla="*/ 1253042 w 5101871"/>
                <a:gd name="connsiteY2010" fmla="*/ 336387 h 2747161"/>
                <a:gd name="connsiteX2011" fmla="*/ 1253042 w 5101871"/>
                <a:gd name="connsiteY2011" fmla="*/ 336387 h 2747161"/>
                <a:gd name="connsiteX2012" fmla="*/ 1251640 w 5101871"/>
                <a:gd name="connsiteY2012" fmla="*/ 336387 h 2747161"/>
                <a:gd name="connsiteX2013" fmla="*/ 1251640 w 5101871"/>
                <a:gd name="connsiteY2013" fmla="*/ 336387 h 2747161"/>
                <a:gd name="connsiteX2014" fmla="*/ 1251640 w 5101871"/>
                <a:gd name="connsiteY2014" fmla="*/ 336387 h 2747161"/>
                <a:gd name="connsiteX2015" fmla="*/ 1251640 w 5101871"/>
                <a:gd name="connsiteY2015" fmla="*/ 336387 h 2747161"/>
                <a:gd name="connsiteX2016" fmla="*/ 1251640 w 5101871"/>
                <a:gd name="connsiteY2016" fmla="*/ 336387 h 2747161"/>
                <a:gd name="connsiteX2017" fmla="*/ 1251640 w 5101871"/>
                <a:gd name="connsiteY2017" fmla="*/ 336387 h 2747161"/>
                <a:gd name="connsiteX2018" fmla="*/ 1251640 w 5101871"/>
                <a:gd name="connsiteY2018" fmla="*/ 336387 h 2747161"/>
                <a:gd name="connsiteX2019" fmla="*/ 1251640 w 5101871"/>
                <a:gd name="connsiteY2019" fmla="*/ 336387 h 2747161"/>
                <a:gd name="connsiteX2020" fmla="*/ 1251640 w 5101871"/>
                <a:gd name="connsiteY2020" fmla="*/ 336387 h 2747161"/>
                <a:gd name="connsiteX2021" fmla="*/ 1251640 w 5101871"/>
                <a:gd name="connsiteY2021" fmla="*/ 336387 h 2747161"/>
                <a:gd name="connsiteX2022" fmla="*/ 1251640 w 5101871"/>
                <a:gd name="connsiteY2022" fmla="*/ 336387 h 2747161"/>
                <a:gd name="connsiteX2023" fmla="*/ 1251640 w 5101871"/>
                <a:gd name="connsiteY2023" fmla="*/ 336387 h 2747161"/>
                <a:gd name="connsiteX2024" fmla="*/ 1251640 w 5101871"/>
                <a:gd name="connsiteY2024" fmla="*/ 336387 h 2747161"/>
                <a:gd name="connsiteX2025" fmla="*/ 1251640 w 5101871"/>
                <a:gd name="connsiteY2025" fmla="*/ 336387 h 2747161"/>
                <a:gd name="connsiteX2026" fmla="*/ 1251640 w 5101871"/>
                <a:gd name="connsiteY2026" fmla="*/ 336387 h 2747161"/>
                <a:gd name="connsiteX2027" fmla="*/ 1251640 w 5101871"/>
                <a:gd name="connsiteY2027" fmla="*/ 333584 h 2747161"/>
                <a:gd name="connsiteX2028" fmla="*/ 1239026 w 5101871"/>
                <a:gd name="connsiteY2028" fmla="*/ 337789 h 2747161"/>
                <a:gd name="connsiteX2029" fmla="*/ 1237624 w 5101871"/>
                <a:gd name="connsiteY2029" fmla="*/ 337789 h 2747161"/>
                <a:gd name="connsiteX2030" fmla="*/ 1236223 w 5101871"/>
                <a:gd name="connsiteY2030" fmla="*/ 337789 h 2747161"/>
                <a:gd name="connsiteX2031" fmla="*/ 1236223 w 5101871"/>
                <a:gd name="connsiteY2031" fmla="*/ 337789 h 2747161"/>
                <a:gd name="connsiteX2032" fmla="*/ 1236223 w 5101871"/>
                <a:gd name="connsiteY2032" fmla="*/ 337789 h 2747161"/>
                <a:gd name="connsiteX2033" fmla="*/ 1236223 w 5101871"/>
                <a:gd name="connsiteY2033" fmla="*/ 337789 h 2747161"/>
                <a:gd name="connsiteX2034" fmla="*/ 1236223 w 5101871"/>
                <a:gd name="connsiteY2034" fmla="*/ 337789 h 2747161"/>
                <a:gd name="connsiteX2035" fmla="*/ 1236223 w 5101871"/>
                <a:gd name="connsiteY2035" fmla="*/ 337789 h 2747161"/>
                <a:gd name="connsiteX2036" fmla="*/ 1236223 w 5101871"/>
                <a:gd name="connsiteY2036" fmla="*/ 337789 h 2747161"/>
                <a:gd name="connsiteX2037" fmla="*/ 1234821 w 5101871"/>
                <a:gd name="connsiteY2037" fmla="*/ 337789 h 2747161"/>
                <a:gd name="connsiteX2038" fmla="*/ 1232018 w 5101871"/>
                <a:gd name="connsiteY2038" fmla="*/ 337789 h 2747161"/>
                <a:gd name="connsiteX2039" fmla="*/ 1225010 w 5101871"/>
                <a:gd name="connsiteY2039" fmla="*/ 336387 h 2747161"/>
                <a:gd name="connsiteX2040" fmla="*/ 1222207 w 5101871"/>
                <a:gd name="connsiteY2040" fmla="*/ 336387 h 2747161"/>
                <a:gd name="connsiteX2041" fmla="*/ 1220805 w 5101871"/>
                <a:gd name="connsiteY2041" fmla="*/ 336387 h 2747161"/>
                <a:gd name="connsiteX2042" fmla="*/ 1220805 w 5101871"/>
                <a:gd name="connsiteY2042" fmla="*/ 336387 h 2747161"/>
                <a:gd name="connsiteX2043" fmla="*/ 1220805 w 5101871"/>
                <a:gd name="connsiteY2043" fmla="*/ 336387 h 2747161"/>
                <a:gd name="connsiteX2044" fmla="*/ 1220805 w 5101871"/>
                <a:gd name="connsiteY2044" fmla="*/ 336387 h 2747161"/>
                <a:gd name="connsiteX2045" fmla="*/ 1219404 w 5101871"/>
                <a:gd name="connsiteY2045" fmla="*/ 316765 h 2747161"/>
                <a:gd name="connsiteX2046" fmla="*/ 1222207 w 5101871"/>
                <a:gd name="connsiteY2046" fmla="*/ 311158 h 2747161"/>
                <a:gd name="connsiteX2047" fmla="*/ 1222207 w 5101871"/>
                <a:gd name="connsiteY2047" fmla="*/ 311158 h 2747161"/>
                <a:gd name="connsiteX2048" fmla="*/ 1222207 w 5101871"/>
                <a:gd name="connsiteY2048" fmla="*/ 311158 h 2747161"/>
                <a:gd name="connsiteX2049" fmla="*/ 1222207 w 5101871"/>
                <a:gd name="connsiteY2049" fmla="*/ 311158 h 2747161"/>
                <a:gd name="connsiteX2050" fmla="*/ 1222207 w 5101871"/>
                <a:gd name="connsiteY2050" fmla="*/ 312560 h 2747161"/>
                <a:gd name="connsiteX2051" fmla="*/ 1222207 w 5101871"/>
                <a:gd name="connsiteY2051" fmla="*/ 312560 h 2747161"/>
                <a:gd name="connsiteX2052" fmla="*/ 1223608 w 5101871"/>
                <a:gd name="connsiteY2052" fmla="*/ 312560 h 2747161"/>
                <a:gd name="connsiteX2053" fmla="*/ 1226412 w 5101871"/>
                <a:gd name="connsiteY2053" fmla="*/ 312560 h 2747161"/>
                <a:gd name="connsiteX2054" fmla="*/ 1234821 w 5101871"/>
                <a:gd name="connsiteY2054" fmla="*/ 313961 h 2747161"/>
                <a:gd name="connsiteX2055" fmla="*/ 1237624 w 5101871"/>
                <a:gd name="connsiteY2055" fmla="*/ 313961 h 2747161"/>
                <a:gd name="connsiteX2056" fmla="*/ 1239026 w 5101871"/>
                <a:gd name="connsiteY2056" fmla="*/ 313961 h 2747161"/>
                <a:gd name="connsiteX2057" fmla="*/ 1239026 w 5101871"/>
                <a:gd name="connsiteY2057" fmla="*/ 313961 h 2747161"/>
                <a:gd name="connsiteX2058" fmla="*/ 1239026 w 5101871"/>
                <a:gd name="connsiteY2058" fmla="*/ 313961 h 2747161"/>
                <a:gd name="connsiteX2059" fmla="*/ 1239026 w 5101871"/>
                <a:gd name="connsiteY2059" fmla="*/ 313961 h 2747161"/>
                <a:gd name="connsiteX2060" fmla="*/ 1240428 w 5101871"/>
                <a:gd name="connsiteY2060" fmla="*/ 312560 h 2747161"/>
                <a:gd name="connsiteX2061" fmla="*/ 1241829 w 5101871"/>
                <a:gd name="connsiteY2061" fmla="*/ 309757 h 2747161"/>
                <a:gd name="connsiteX2062" fmla="*/ 1241829 w 5101871"/>
                <a:gd name="connsiteY2062" fmla="*/ 308355 h 2747161"/>
                <a:gd name="connsiteX2063" fmla="*/ 1241829 w 5101871"/>
                <a:gd name="connsiteY2063" fmla="*/ 308355 h 2747161"/>
                <a:gd name="connsiteX2064" fmla="*/ 1241829 w 5101871"/>
                <a:gd name="connsiteY2064" fmla="*/ 308355 h 2747161"/>
                <a:gd name="connsiteX2065" fmla="*/ 1241829 w 5101871"/>
                <a:gd name="connsiteY2065" fmla="*/ 308355 h 2747161"/>
                <a:gd name="connsiteX2066" fmla="*/ 1241829 w 5101871"/>
                <a:gd name="connsiteY2066" fmla="*/ 308355 h 2747161"/>
                <a:gd name="connsiteX2067" fmla="*/ 1241829 w 5101871"/>
                <a:gd name="connsiteY2067" fmla="*/ 308355 h 2747161"/>
                <a:gd name="connsiteX2068" fmla="*/ 1241829 w 5101871"/>
                <a:gd name="connsiteY2068" fmla="*/ 308355 h 2747161"/>
                <a:gd name="connsiteX2069" fmla="*/ 1241829 w 5101871"/>
                <a:gd name="connsiteY2069" fmla="*/ 308355 h 2747161"/>
                <a:gd name="connsiteX2070" fmla="*/ 1241829 w 5101871"/>
                <a:gd name="connsiteY2070" fmla="*/ 308355 h 2747161"/>
                <a:gd name="connsiteX2071" fmla="*/ 1241829 w 5101871"/>
                <a:gd name="connsiteY2071" fmla="*/ 308355 h 2747161"/>
                <a:gd name="connsiteX2072" fmla="*/ 1241829 w 5101871"/>
                <a:gd name="connsiteY2072" fmla="*/ 308355 h 2747161"/>
                <a:gd name="connsiteX2073" fmla="*/ 1241829 w 5101871"/>
                <a:gd name="connsiteY2073" fmla="*/ 308355 h 2747161"/>
                <a:gd name="connsiteX2074" fmla="*/ 1241829 w 5101871"/>
                <a:gd name="connsiteY2074" fmla="*/ 308355 h 2747161"/>
                <a:gd name="connsiteX2075" fmla="*/ 1241829 w 5101871"/>
                <a:gd name="connsiteY2075" fmla="*/ 308355 h 2747161"/>
                <a:gd name="connsiteX2076" fmla="*/ 1241829 w 5101871"/>
                <a:gd name="connsiteY2076" fmla="*/ 308355 h 2747161"/>
                <a:gd name="connsiteX2077" fmla="*/ 1241829 w 5101871"/>
                <a:gd name="connsiteY2077" fmla="*/ 308355 h 2747161"/>
                <a:gd name="connsiteX2078" fmla="*/ 1241829 w 5101871"/>
                <a:gd name="connsiteY2078" fmla="*/ 308355 h 2747161"/>
                <a:gd name="connsiteX2079" fmla="*/ 1241829 w 5101871"/>
                <a:gd name="connsiteY2079" fmla="*/ 308355 h 2747161"/>
                <a:gd name="connsiteX2080" fmla="*/ 1236223 w 5101871"/>
                <a:gd name="connsiteY2080" fmla="*/ 308355 h 2747161"/>
                <a:gd name="connsiteX2081" fmla="*/ 1236223 w 5101871"/>
                <a:gd name="connsiteY2081" fmla="*/ 308355 h 2747161"/>
                <a:gd name="connsiteX2082" fmla="*/ 1236223 w 5101871"/>
                <a:gd name="connsiteY2082" fmla="*/ 308355 h 2747161"/>
                <a:gd name="connsiteX2083" fmla="*/ 1236223 w 5101871"/>
                <a:gd name="connsiteY2083" fmla="*/ 308355 h 2747161"/>
                <a:gd name="connsiteX2084" fmla="*/ 1236223 w 5101871"/>
                <a:gd name="connsiteY2084" fmla="*/ 308355 h 2747161"/>
                <a:gd name="connsiteX2085" fmla="*/ 1236223 w 5101871"/>
                <a:gd name="connsiteY2085" fmla="*/ 308355 h 2747161"/>
                <a:gd name="connsiteX2086" fmla="*/ 1236223 w 5101871"/>
                <a:gd name="connsiteY2086" fmla="*/ 308355 h 2747161"/>
                <a:gd name="connsiteX2087" fmla="*/ 1236223 w 5101871"/>
                <a:gd name="connsiteY2087" fmla="*/ 308355 h 2747161"/>
                <a:gd name="connsiteX2088" fmla="*/ 1236223 w 5101871"/>
                <a:gd name="connsiteY2088" fmla="*/ 308355 h 2747161"/>
                <a:gd name="connsiteX2089" fmla="*/ 1236223 w 5101871"/>
                <a:gd name="connsiteY2089" fmla="*/ 308355 h 2747161"/>
                <a:gd name="connsiteX2090" fmla="*/ 1236223 w 5101871"/>
                <a:gd name="connsiteY2090" fmla="*/ 308355 h 2747161"/>
                <a:gd name="connsiteX2091" fmla="*/ 1236223 w 5101871"/>
                <a:gd name="connsiteY2091" fmla="*/ 308355 h 2747161"/>
                <a:gd name="connsiteX2092" fmla="*/ 1236223 w 5101871"/>
                <a:gd name="connsiteY2092" fmla="*/ 308355 h 2747161"/>
                <a:gd name="connsiteX2093" fmla="*/ 1236223 w 5101871"/>
                <a:gd name="connsiteY2093" fmla="*/ 308355 h 2747161"/>
                <a:gd name="connsiteX2094" fmla="*/ 1236223 w 5101871"/>
                <a:gd name="connsiteY2094" fmla="*/ 308355 h 2747161"/>
                <a:gd name="connsiteX2095" fmla="*/ 1236223 w 5101871"/>
                <a:gd name="connsiteY2095" fmla="*/ 308355 h 2747161"/>
                <a:gd name="connsiteX2096" fmla="*/ 1236223 w 5101871"/>
                <a:gd name="connsiteY2096" fmla="*/ 308355 h 2747161"/>
                <a:gd name="connsiteX2097" fmla="*/ 1236223 w 5101871"/>
                <a:gd name="connsiteY2097" fmla="*/ 308355 h 2747161"/>
                <a:gd name="connsiteX2098" fmla="*/ 1236223 w 5101871"/>
                <a:gd name="connsiteY2098" fmla="*/ 308355 h 2747161"/>
                <a:gd name="connsiteX2099" fmla="*/ 1236223 w 5101871"/>
                <a:gd name="connsiteY2099" fmla="*/ 308355 h 2747161"/>
                <a:gd name="connsiteX2100" fmla="*/ 1236223 w 5101871"/>
                <a:gd name="connsiteY2100" fmla="*/ 308355 h 2747161"/>
                <a:gd name="connsiteX2101" fmla="*/ 1236223 w 5101871"/>
                <a:gd name="connsiteY2101" fmla="*/ 308355 h 2747161"/>
                <a:gd name="connsiteX2102" fmla="*/ 1236223 w 5101871"/>
                <a:gd name="connsiteY2102" fmla="*/ 308355 h 2747161"/>
                <a:gd name="connsiteX2103" fmla="*/ 1236223 w 5101871"/>
                <a:gd name="connsiteY2103" fmla="*/ 308355 h 2747161"/>
                <a:gd name="connsiteX2104" fmla="*/ 1236223 w 5101871"/>
                <a:gd name="connsiteY2104" fmla="*/ 308355 h 2747161"/>
                <a:gd name="connsiteX2105" fmla="*/ 1236223 w 5101871"/>
                <a:gd name="connsiteY2105" fmla="*/ 308355 h 2747161"/>
                <a:gd name="connsiteX2106" fmla="*/ 1236223 w 5101871"/>
                <a:gd name="connsiteY2106" fmla="*/ 308355 h 2747161"/>
                <a:gd name="connsiteX2107" fmla="*/ 1236223 w 5101871"/>
                <a:gd name="connsiteY2107" fmla="*/ 308355 h 2747161"/>
                <a:gd name="connsiteX2108" fmla="*/ 1236223 w 5101871"/>
                <a:gd name="connsiteY2108" fmla="*/ 308355 h 2747161"/>
                <a:gd name="connsiteX2109" fmla="*/ 1236223 w 5101871"/>
                <a:gd name="connsiteY2109" fmla="*/ 308355 h 2747161"/>
                <a:gd name="connsiteX2110" fmla="*/ 1236223 w 5101871"/>
                <a:gd name="connsiteY2110" fmla="*/ 308355 h 2747161"/>
                <a:gd name="connsiteX2111" fmla="*/ 1236223 w 5101871"/>
                <a:gd name="connsiteY2111" fmla="*/ 308355 h 2747161"/>
                <a:gd name="connsiteX2112" fmla="*/ 1236223 w 5101871"/>
                <a:gd name="connsiteY2112" fmla="*/ 308355 h 2747161"/>
                <a:gd name="connsiteX2113" fmla="*/ 1236223 w 5101871"/>
                <a:gd name="connsiteY2113" fmla="*/ 308355 h 2747161"/>
                <a:gd name="connsiteX2114" fmla="*/ 1232018 w 5101871"/>
                <a:gd name="connsiteY2114" fmla="*/ 305552 h 2747161"/>
                <a:gd name="connsiteX2115" fmla="*/ 1232018 w 5101871"/>
                <a:gd name="connsiteY2115" fmla="*/ 305552 h 2747161"/>
                <a:gd name="connsiteX2116" fmla="*/ 1232018 w 5101871"/>
                <a:gd name="connsiteY2116" fmla="*/ 305552 h 2747161"/>
                <a:gd name="connsiteX2117" fmla="*/ 1232018 w 5101871"/>
                <a:gd name="connsiteY2117" fmla="*/ 305552 h 2747161"/>
                <a:gd name="connsiteX2118" fmla="*/ 1232018 w 5101871"/>
                <a:gd name="connsiteY2118" fmla="*/ 305552 h 2747161"/>
                <a:gd name="connsiteX2119" fmla="*/ 1232018 w 5101871"/>
                <a:gd name="connsiteY2119" fmla="*/ 305552 h 2747161"/>
                <a:gd name="connsiteX2120" fmla="*/ 1232018 w 5101871"/>
                <a:gd name="connsiteY2120" fmla="*/ 305552 h 2747161"/>
                <a:gd name="connsiteX2121" fmla="*/ 1232018 w 5101871"/>
                <a:gd name="connsiteY2121" fmla="*/ 305552 h 2747161"/>
                <a:gd name="connsiteX2122" fmla="*/ 1232018 w 5101871"/>
                <a:gd name="connsiteY2122" fmla="*/ 305552 h 2747161"/>
                <a:gd name="connsiteX2123" fmla="*/ 1232018 w 5101871"/>
                <a:gd name="connsiteY2123" fmla="*/ 305552 h 2747161"/>
                <a:gd name="connsiteX2124" fmla="*/ 1232018 w 5101871"/>
                <a:gd name="connsiteY2124" fmla="*/ 305552 h 2747161"/>
                <a:gd name="connsiteX2125" fmla="*/ 1232018 w 5101871"/>
                <a:gd name="connsiteY2125" fmla="*/ 305552 h 2747161"/>
                <a:gd name="connsiteX2126" fmla="*/ 1232018 w 5101871"/>
                <a:gd name="connsiteY2126" fmla="*/ 305552 h 2747161"/>
                <a:gd name="connsiteX2127" fmla="*/ 1232018 w 5101871"/>
                <a:gd name="connsiteY2127" fmla="*/ 305552 h 2747161"/>
                <a:gd name="connsiteX2128" fmla="*/ 1232018 w 5101871"/>
                <a:gd name="connsiteY2128" fmla="*/ 305552 h 2747161"/>
                <a:gd name="connsiteX2129" fmla="*/ 1232018 w 5101871"/>
                <a:gd name="connsiteY2129" fmla="*/ 305552 h 2747161"/>
                <a:gd name="connsiteX2130" fmla="*/ 1232018 w 5101871"/>
                <a:gd name="connsiteY2130" fmla="*/ 305552 h 2747161"/>
                <a:gd name="connsiteX2131" fmla="*/ 1232018 w 5101871"/>
                <a:gd name="connsiteY2131" fmla="*/ 305552 h 2747161"/>
                <a:gd name="connsiteX2132" fmla="*/ 1232018 w 5101871"/>
                <a:gd name="connsiteY2132" fmla="*/ 305552 h 2747161"/>
                <a:gd name="connsiteX2133" fmla="*/ 1232018 w 5101871"/>
                <a:gd name="connsiteY2133" fmla="*/ 305552 h 2747161"/>
                <a:gd name="connsiteX2134" fmla="*/ 1232018 w 5101871"/>
                <a:gd name="connsiteY2134" fmla="*/ 305552 h 2747161"/>
                <a:gd name="connsiteX2135" fmla="*/ 1232018 w 5101871"/>
                <a:gd name="connsiteY2135" fmla="*/ 305552 h 2747161"/>
                <a:gd name="connsiteX2136" fmla="*/ 1232018 w 5101871"/>
                <a:gd name="connsiteY2136" fmla="*/ 305552 h 2747161"/>
                <a:gd name="connsiteX2137" fmla="*/ 1232018 w 5101871"/>
                <a:gd name="connsiteY2137" fmla="*/ 305552 h 2747161"/>
                <a:gd name="connsiteX2138" fmla="*/ 1232018 w 5101871"/>
                <a:gd name="connsiteY2138" fmla="*/ 305552 h 2747161"/>
                <a:gd name="connsiteX2139" fmla="*/ 1232018 w 5101871"/>
                <a:gd name="connsiteY2139" fmla="*/ 305552 h 2747161"/>
                <a:gd name="connsiteX2140" fmla="*/ 1232018 w 5101871"/>
                <a:gd name="connsiteY2140" fmla="*/ 305552 h 2747161"/>
                <a:gd name="connsiteX2141" fmla="*/ 1232018 w 5101871"/>
                <a:gd name="connsiteY2141" fmla="*/ 305552 h 2747161"/>
                <a:gd name="connsiteX2142" fmla="*/ 1232018 w 5101871"/>
                <a:gd name="connsiteY2142" fmla="*/ 305552 h 2747161"/>
                <a:gd name="connsiteX2143" fmla="*/ 1232018 w 5101871"/>
                <a:gd name="connsiteY2143" fmla="*/ 305552 h 2747161"/>
                <a:gd name="connsiteX2144" fmla="*/ 1232018 w 5101871"/>
                <a:gd name="connsiteY2144" fmla="*/ 305552 h 2747161"/>
                <a:gd name="connsiteX2145" fmla="*/ 1232018 w 5101871"/>
                <a:gd name="connsiteY2145" fmla="*/ 305552 h 2747161"/>
                <a:gd name="connsiteX2146" fmla="*/ 1232018 w 5101871"/>
                <a:gd name="connsiteY2146" fmla="*/ 305552 h 2747161"/>
                <a:gd name="connsiteX2147" fmla="*/ 1232018 w 5101871"/>
                <a:gd name="connsiteY2147" fmla="*/ 305552 h 2747161"/>
                <a:gd name="connsiteX2148" fmla="*/ 1232018 w 5101871"/>
                <a:gd name="connsiteY2148" fmla="*/ 305552 h 2747161"/>
                <a:gd name="connsiteX2149" fmla="*/ 1232018 w 5101871"/>
                <a:gd name="connsiteY2149" fmla="*/ 305552 h 2747161"/>
                <a:gd name="connsiteX2150" fmla="*/ 1232018 w 5101871"/>
                <a:gd name="connsiteY2150" fmla="*/ 305552 h 2747161"/>
                <a:gd name="connsiteX2151" fmla="*/ 1232018 w 5101871"/>
                <a:gd name="connsiteY2151" fmla="*/ 305552 h 2747161"/>
                <a:gd name="connsiteX2152" fmla="*/ 1232018 w 5101871"/>
                <a:gd name="connsiteY2152" fmla="*/ 305552 h 2747161"/>
                <a:gd name="connsiteX2153" fmla="*/ 1232018 w 5101871"/>
                <a:gd name="connsiteY2153" fmla="*/ 305552 h 2747161"/>
                <a:gd name="connsiteX2154" fmla="*/ 1232018 w 5101871"/>
                <a:gd name="connsiteY2154" fmla="*/ 305552 h 2747161"/>
                <a:gd name="connsiteX2155" fmla="*/ 1232018 w 5101871"/>
                <a:gd name="connsiteY2155" fmla="*/ 305552 h 2747161"/>
                <a:gd name="connsiteX2156" fmla="*/ 1232018 w 5101871"/>
                <a:gd name="connsiteY2156" fmla="*/ 305552 h 2747161"/>
                <a:gd name="connsiteX2157" fmla="*/ 1232018 w 5101871"/>
                <a:gd name="connsiteY2157" fmla="*/ 305552 h 2747161"/>
                <a:gd name="connsiteX2158" fmla="*/ 1232018 w 5101871"/>
                <a:gd name="connsiteY2158" fmla="*/ 305552 h 2747161"/>
                <a:gd name="connsiteX2159" fmla="*/ 1232018 w 5101871"/>
                <a:gd name="connsiteY2159" fmla="*/ 305552 h 2747161"/>
                <a:gd name="connsiteX2160" fmla="*/ 1232018 w 5101871"/>
                <a:gd name="connsiteY2160" fmla="*/ 305552 h 2747161"/>
                <a:gd name="connsiteX2161" fmla="*/ 1232018 w 5101871"/>
                <a:gd name="connsiteY2161" fmla="*/ 305552 h 2747161"/>
                <a:gd name="connsiteX2162" fmla="*/ 1232018 w 5101871"/>
                <a:gd name="connsiteY2162" fmla="*/ 305552 h 2747161"/>
                <a:gd name="connsiteX2163" fmla="*/ 1232018 w 5101871"/>
                <a:gd name="connsiteY2163" fmla="*/ 305552 h 2747161"/>
                <a:gd name="connsiteX2164" fmla="*/ 1232018 w 5101871"/>
                <a:gd name="connsiteY2164" fmla="*/ 305552 h 2747161"/>
                <a:gd name="connsiteX2165" fmla="*/ 1232018 w 5101871"/>
                <a:gd name="connsiteY2165" fmla="*/ 305552 h 2747161"/>
                <a:gd name="connsiteX2166" fmla="*/ 1232018 w 5101871"/>
                <a:gd name="connsiteY2166" fmla="*/ 305552 h 2747161"/>
                <a:gd name="connsiteX2167" fmla="*/ 1230616 w 5101871"/>
                <a:gd name="connsiteY2167" fmla="*/ 305552 h 2747161"/>
                <a:gd name="connsiteX2168" fmla="*/ 1229215 w 5101871"/>
                <a:gd name="connsiteY2168" fmla="*/ 304150 h 2747161"/>
                <a:gd name="connsiteX2169" fmla="*/ 1227813 w 5101871"/>
                <a:gd name="connsiteY2169" fmla="*/ 304150 h 2747161"/>
                <a:gd name="connsiteX2170" fmla="*/ 1226412 w 5101871"/>
                <a:gd name="connsiteY2170" fmla="*/ 304150 h 2747161"/>
                <a:gd name="connsiteX2171" fmla="*/ 1226412 w 5101871"/>
                <a:gd name="connsiteY2171" fmla="*/ 304150 h 2747161"/>
                <a:gd name="connsiteX2172" fmla="*/ 1226412 w 5101871"/>
                <a:gd name="connsiteY2172" fmla="*/ 304150 h 2747161"/>
                <a:gd name="connsiteX2173" fmla="*/ 1226412 w 5101871"/>
                <a:gd name="connsiteY2173" fmla="*/ 304150 h 2747161"/>
                <a:gd name="connsiteX2174" fmla="*/ 1226412 w 5101871"/>
                <a:gd name="connsiteY2174" fmla="*/ 304150 h 2747161"/>
                <a:gd name="connsiteX2175" fmla="*/ 1226412 w 5101871"/>
                <a:gd name="connsiteY2175" fmla="*/ 304150 h 2747161"/>
                <a:gd name="connsiteX2176" fmla="*/ 1225010 w 5101871"/>
                <a:gd name="connsiteY2176" fmla="*/ 306953 h 2747161"/>
                <a:gd name="connsiteX2177" fmla="*/ 1225010 w 5101871"/>
                <a:gd name="connsiteY2177" fmla="*/ 306953 h 2747161"/>
                <a:gd name="connsiteX2178" fmla="*/ 1225010 w 5101871"/>
                <a:gd name="connsiteY2178" fmla="*/ 306953 h 2747161"/>
                <a:gd name="connsiteX2179" fmla="*/ 1223608 w 5101871"/>
                <a:gd name="connsiteY2179" fmla="*/ 306953 h 2747161"/>
                <a:gd name="connsiteX2180" fmla="*/ 1222207 w 5101871"/>
                <a:gd name="connsiteY2180" fmla="*/ 306953 h 2747161"/>
                <a:gd name="connsiteX2181" fmla="*/ 1196978 w 5101871"/>
                <a:gd name="connsiteY2181" fmla="*/ 304150 h 2747161"/>
                <a:gd name="connsiteX2182" fmla="*/ 1194175 w 5101871"/>
                <a:gd name="connsiteY2182" fmla="*/ 306953 h 2747161"/>
                <a:gd name="connsiteX2183" fmla="*/ 1188568 w 5101871"/>
                <a:gd name="connsiteY2183" fmla="*/ 302748 h 2747161"/>
                <a:gd name="connsiteX2184" fmla="*/ 1171749 w 5101871"/>
                <a:gd name="connsiteY2184" fmla="*/ 309757 h 2747161"/>
                <a:gd name="connsiteX2185" fmla="*/ 1175953 w 5101871"/>
                <a:gd name="connsiteY2185" fmla="*/ 305552 h 2747161"/>
                <a:gd name="connsiteX2186" fmla="*/ 1167544 w 5101871"/>
                <a:gd name="connsiteY2186" fmla="*/ 302748 h 2747161"/>
                <a:gd name="connsiteX2187" fmla="*/ 1167544 w 5101871"/>
                <a:gd name="connsiteY2187" fmla="*/ 297142 h 2747161"/>
                <a:gd name="connsiteX2188" fmla="*/ 1149323 w 5101871"/>
                <a:gd name="connsiteY2188" fmla="*/ 292937 h 2747161"/>
                <a:gd name="connsiteX2189" fmla="*/ 1149323 w 5101871"/>
                <a:gd name="connsiteY2189" fmla="*/ 291535 h 2747161"/>
                <a:gd name="connsiteX2190" fmla="*/ 1188568 w 5101871"/>
                <a:gd name="connsiteY2190" fmla="*/ 295740 h 2747161"/>
                <a:gd name="connsiteX2191" fmla="*/ 1196978 w 5101871"/>
                <a:gd name="connsiteY2191" fmla="*/ 290134 h 2747161"/>
                <a:gd name="connsiteX2192" fmla="*/ 1210994 w 5101871"/>
                <a:gd name="connsiteY2192" fmla="*/ 287331 h 2747161"/>
                <a:gd name="connsiteX2193" fmla="*/ 1210994 w 5101871"/>
                <a:gd name="connsiteY2193" fmla="*/ 284527 h 2747161"/>
                <a:gd name="connsiteX2194" fmla="*/ 1208191 w 5101871"/>
                <a:gd name="connsiteY2194" fmla="*/ 281724 h 2747161"/>
                <a:gd name="connsiteX2195" fmla="*/ 1187167 w 5101871"/>
                <a:gd name="connsiteY2195" fmla="*/ 278921 h 2747161"/>
                <a:gd name="connsiteX2196" fmla="*/ 1189970 w 5101871"/>
                <a:gd name="connsiteY2196" fmla="*/ 277519 h 2747161"/>
                <a:gd name="connsiteX2197" fmla="*/ 1187167 w 5101871"/>
                <a:gd name="connsiteY2197" fmla="*/ 271913 h 2747161"/>
                <a:gd name="connsiteX2198" fmla="*/ 1178757 w 5101871"/>
                <a:gd name="connsiteY2198" fmla="*/ 274716 h 2747161"/>
                <a:gd name="connsiteX2199" fmla="*/ 1178757 w 5101871"/>
                <a:gd name="connsiteY2199" fmla="*/ 271913 h 2747161"/>
                <a:gd name="connsiteX2200" fmla="*/ 1167544 w 5101871"/>
                <a:gd name="connsiteY2200" fmla="*/ 274716 h 2747161"/>
                <a:gd name="connsiteX2201" fmla="*/ 1168945 w 5101871"/>
                <a:gd name="connsiteY2201" fmla="*/ 273315 h 2747161"/>
                <a:gd name="connsiteX2202" fmla="*/ 1157733 w 5101871"/>
                <a:gd name="connsiteY2202" fmla="*/ 266307 h 2747161"/>
                <a:gd name="connsiteX2203" fmla="*/ 1146519 w 5101871"/>
                <a:gd name="connsiteY2203" fmla="*/ 277519 h 2747161"/>
                <a:gd name="connsiteX2204" fmla="*/ 1146519 w 5101871"/>
                <a:gd name="connsiteY2204" fmla="*/ 281724 h 2747161"/>
                <a:gd name="connsiteX2205" fmla="*/ 1139511 w 5101871"/>
                <a:gd name="connsiteY2205" fmla="*/ 287331 h 2747161"/>
                <a:gd name="connsiteX2206" fmla="*/ 1143717 w 5101871"/>
                <a:gd name="connsiteY2206" fmla="*/ 281724 h 2747161"/>
                <a:gd name="connsiteX2207" fmla="*/ 1132503 w 5101871"/>
                <a:gd name="connsiteY2207" fmla="*/ 283126 h 2747161"/>
                <a:gd name="connsiteX2208" fmla="*/ 1131102 w 5101871"/>
                <a:gd name="connsiteY2208" fmla="*/ 281724 h 2747161"/>
                <a:gd name="connsiteX2209" fmla="*/ 1140913 w 5101871"/>
                <a:gd name="connsiteY2209" fmla="*/ 277519 h 2747161"/>
                <a:gd name="connsiteX2210" fmla="*/ 1142315 w 5101871"/>
                <a:gd name="connsiteY2210" fmla="*/ 273315 h 2747161"/>
                <a:gd name="connsiteX2211" fmla="*/ 1133905 w 5101871"/>
                <a:gd name="connsiteY2211" fmla="*/ 274716 h 2747161"/>
                <a:gd name="connsiteX2212" fmla="*/ 1131102 w 5101871"/>
                <a:gd name="connsiteY2212" fmla="*/ 273315 h 2747161"/>
                <a:gd name="connsiteX2213" fmla="*/ 1133905 w 5101871"/>
                <a:gd name="connsiteY2213" fmla="*/ 270511 h 2747161"/>
                <a:gd name="connsiteX2214" fmla="*/ 1140913 w 5101871"/>
                <a:gd name="connsiteY2214" fmla="*/ 270511 h 2747161"/>
                <a:gd name="connsiteX2215" fmla="*/ 1147921 w 5101871"/>
                <a:gd name="connsiteY2215" fmla="*/ 264905 h 2747161"/>
                <a:gd name="connsiteX2216" fmla="*/ 1126897 w 5101871"/>
                <a:gd name="connsiteY2216" fmla="*/ 257897 h 2747161"/>
                <a:gd name="connsiteX2217" fmla="*/ 1124094 w 5101871"/>
                <a:gd name="connsiteY2217" fmla="*/ 263503 h 2747161"/>
                <a:gd name="connsiteX2218" fmla="*/ 1115684 w 5101871"/>
                <a:gd name="connsiteY2218" fmla="*/ 266307 h 2747161"/>
                <a:gd name="connsiteX2219" fmla="*/ 1125495 w 5101871"/>
                <a:gd name="connsiteY2219" fmla="*/ 269110 h 2747161"/>
                <a:gd name="connsiteX2220" fmla="*/ 1111479 w 5101871"/>
                <a:gd name="connsiteY2220" fmla="*/ 273315 h 2747161"/>
                <a:gd name="connsiteX2221" fmla="*/ 1111479 w 5101871"/>
                <a:gd name="connsiteY2221" fmla="*/ 276118 h 2747161"/>
                <a:gd name="connsiteX2222" fmla="*/ 1115684 w 5101871"/>
                <a:gd name="connsiteY2222" fmla="*/ 277519 h 2747161"/>
                <a:gd name="connsiteX2223" fmla="*/ 1108676 w 5101871"/>
                <a:gd name="connsiteY2223" fmla="*/ 277519 h 2747161"/>
                <a:gd name="connsiteX2224" fmla="*/ 1111479 w 5101871"/>
                <a:gd name="connsiteY2224" fmla="*/ 281724 h 2747161"/>
                <a:gd name="connsiteX2225" fmla="*/ 1103070 w 5101871"/>
                <a:gd name="connsiteY2225" fmla="*/ 281724 h 2747161"/>
                <a:gd name="connsiteX2226" fmla="*/ 1097463 w 5101871"/>
                <a:gd name="connsiteY2226" fmla="*/ 284527 h 2747161"/>
                <a:gd name="connsiteX2227" fmla="*/ 1096062 w 5101871"/>
                <a:gd name="connsiteY2227" fmla="*/ 276118 h 2747161"/>
                <a:gd name="connsiteX2228" fmla="*/ 1093258 w 5101871"/>
                <a:gd name="connsiteY2228" fmla="*/ 274716 h 2747161"/>
                <a:gd name="connsiteX2229" fmla="*/ 1100266 w 5101871"/>
                <a:gd name="connsiteY2229" fmla="*/ 271913 h 2747161"/>
                <a:gd name="connsiteX2230" fmla="*/ 1100266 w 5101871"/>
                <a:gd name="connsiteY2230" fmla="*/ 263503 h 2747161"/>
                <a:gd name="connsiteX2231" fmla="*/ 1069431 w 5101871"/>
                <a:gd name="connsiteY2231" fmla="*/ 285929 h 2747161"/>
                <a:gd name="connsiteX2232" fmla="*/ 1070832 w 5101871"/>
                <a:gd name="connsiteY2232" fmla="*/ 288732 h 2747161"/>
                <a:gd name="connsiteX2233" fmla="*/ 1065226 w 5101871"/>
                <a:gd name="connsiteY2233" fmla="*/ 297142 h 2747161"/>
                <a:gd name="connsiteX2234" fmla="*/ 1059620 w 5101871"/>
                <a:gd name="connsiteY2234" fmla="*/ 292937 h 2747161"/>
                <a:gd name="connsiteX2235" fmla="*/ 1058218 w 5101871"/>
                <a:gd name="connsiteY2235" fmla="*/ 295740 h 2747161"/>
                <a:gd name="connsiteX2236" fmla="*/ 1055415 w 5101871"/>
                <a:gd name="connsiteY2236" fmla="*/ 292937 h 2747161"/>
                <a:gd name="connsiteX2237" fmla="*/ 1061021 w 5101871"/>
                <a:gd name="connsiteY2237" fmla="*/ 281724 h 2747161"/>
                <a:gd name="connsiteX2238" fmla="*/ 1059620 w 5101871"/>
                <a:gd name="connsiteY2238" fmla="*/ 280323 h 2747161"/>
                <a:gd name="connsiteX2239" fmla="*/ 1080644 w 5101871"/>
                <a:gd name="connsiteY2239" fmla="*/ 267708 h 2747161"/>
                <a:gd name="connsiteX2240" fmla="*/ 1073636 w 5101871"/>
                <a:gd name="connsiteY2240" fmla="*/ 264905 h 2747161"/>
                <a:gd name="connsiteX2241" fmla="*/ 1084849 w 5101871"/>
                <a:gd name="connsiteY2241" fmla="*/ 262102 h 2747161"/>
                <a:gd name="connsiteX2242" fmla="*/ 1082046 w 5101871"/>
                <a:gd name="connsiteY2242" fmla="*/ 262102 h 2747161"/>
                <a:gd name="connsiteX2243" fmla="*/ 1083447 w 5101871"/>
                <a:gd name="connsiteY2243" fmla="*/ 257897 h 2747161"/>
                <a:gd name="connsiteX2244" fmla="*/ 1075038 w 5101871"/>
                <a:gd name="connsiteY2244" fmla="*/ 256495 h 2747161"/>
                <a:gd name="connsiteX2245" fmla="*/ 1072234 w 5101871"/>
                <a:gd name="connsiteY2245" fmla="*/ 256495 h 2747161"/>
                <a:gd name="connsiteX2246" fmla="*/ 1065226 w 5101871"/>
                <a:gd name="connsiteY2246" fmla="*/ 260700 h 2747161"/>
                <a:gd name="connsiteX2247" fmla="*/ 1054013 w 5101871"/>
                <a:gd name="connsiteY2247" fmla="*/ 262102 h 2747161"/>
                <a:gd name="connsiteX2248" fmla="*/ 1058218 w 5101871"/>
                <a:gd name="connsiteY2248" fmla="*/ 264905 h 2747161"/>
                <a:gd name="connsiteX2249" fmla="*/ 1044202 w 5101871"/>
                <a:gd name="connsiteY2249" fmla="*/ 267708 h 2747161"/>
                <a:gd name="connsiteX2250" fmla="*/ 1047005 w 5101871"/>
                <a:gd name="connsiteY2250" fmla="*/ 264905 h 2747161"/>
                <a:gd name="connsiteX2251" fmla="*/ 1042800 w 5101871"/>
                <a:gd name="connsiteY2251" fmla="*/ 266307 h 2747161"/>
                <a:gd name="connsiteX2252" fmla="*/ 1037194 w 5101871"/>
                <a:gd name="connsiteY2252" fmla="*/ 263503 h 2747161"/>
                <a:gd name="connsiteX2253" fmla="*/ 1034390 w 5101871"/>
                <a:gd name="connsiteY2253" fmla="*/ 270511 h 2747161"/>
                <a:gd name="connsiteX2254" fmla="*/ 1031587 w 5101871"/>
                <a:gd name="connsiteY2254" fmla="*/ 269110 h 2747161"/>
                <a:gd name="connsiteX2255" fmla="*/ 1028784 w 5101871"/>
                <a:gd name="connsiteY2255" fmla="*/ 271913 h 2747161"/>
                <a:gd name="connsiteX2256" fmla="*/ 1038595 w 5101871"/>
                <a:gd name="connsiteY2256" fmla="*/ 277519 h 2747161"/>
                <a:gd name="connsiteX2257" fmla="*/ 1031587 w 5101871"/>
                <a:gd name="connsiteY2257" fmla="*/ 276118 h 2747161"/>
                <a:gd name="connsiteX2258" fmla="*/ 1027382 w 5101871"/>
                <a:gd name="connsiteY2258" fmla="*/ 281724 h 2747161"/>
                <a:gd name="connsiteX2259" fmla="*/ 1030186 w 5101871"/>
                <a:gd name="connsiteY2259" fmla="*/ 284527 h 2747161"/>
                <a:gd name="connsiteX2260" fmla="*/ 1021776 w 5101871"/>
                <a:gd name="connsiteY2260" fmla="*/ 283126 h 2747161"/>
                <a:gd name="connsiteX2261" fmla="*/ 1004957 w 5101871"/>
                <a:gd name="connsiteY2261" fmla="*/ 292937 h 2747161"/>
                <a:gd name="connsiteX2262" fmla="*/ 1010563 w 5101871"/>
                <a:gd name="connsiteY2262" fmla="*/ 292937 h 2747161"/>
                <a:gd name="connsiteX2263" fmla="*/ 1003555 w 5101871"/>
                <a:gd name="connsiteY2263" fmla="*/ 294339 h 2747161"/>
                <a:gd name="connsiteX2264" fmla="*/ 1006358 w 5101871"/>
                <a:gd name="connsiteY2264" fmla="*/ 297142 h 2747161"/>
                <a:gd name="connsiteX2265" fmla="*/ 1003555 w 5101871"/>
                <a:gd name="connsiteY2265" fmla="*/ 298544 h 2747161"/>
                <a:gd name="connsiteX2266" fmla="*/ 1010563 w 5101871"/>
                <a:gd name="connsiteY2266" fmla="*/ 301347 h 2747161"/>
                <a:gd name="connsiteX2267" fmla="*/ 1002153 w 5101871"/>
                <a:gd name="connsiteY2267" fmla="*/ 302748 h 2747161"/>
                <a:gd name="connsiteX2268" fmla="*/ 1002153 w 5101871"/>
                <a:gd name="connsiteY2268" fmla="*/ 299945 h 2747161"/>
                <a:gd name="connsiteX2269" fmla="*/ 997949 w 5101871"/>
                <a:gd name="connsiteY2269" fmla="*/ 297142 h 2747161"/>
                <a:gd name="connsiteX2270" fmla="*/ 982531 w 5101871"/>
                <a:gd name="connsiteY2270" fmla="*/ 299945 h 2747161"/>
                <a:gd name="connsiteX2271" fmla="*/ 999350 w 5101871"/>
                <a:gd name="connsiteY2271" fmla="*/ 294339 h 2747161"/>
                <a:gd name="connsiteX2272" fmla="*/ 986736 w 5101871"/>
                <a:gd name="connsiteY2272" fmla="*/ 291535 h 2747161"/>
                <a:gd name="connsiteX2273" fmla="*/ 982531 w 5101871"/>
                <a:gd name="connsiteY2273" fmla="*/ 294339 h 2747161"/>
                <a:gd name="connsiteX2274" fmla="*/ 986736 w 5101871"/>
                <a:gd name="connsiteY2274" fmla="*/ 295740 h 2747161"/>
                <a:gd name="connsiteX2275" fmla="*/ 954499 w 5101871"/>
                <a:gd name="connsiteY2275" fmla="*/ 291535 h 2747161"/>
                <a:gd name="connsiteX2276" fmla="*/ 967113 w 5101871"/>
                <a:gd name="connsiteY2276" fmla="*/ 297142 h 2747161"/>
                <a:gd name="connsiteX2277" fmla="*/ 975523 w 5101871"/>
                <a:gd name="connsiteY2277" fmla="*/ 294339 h 2747161"/>
                <a:gd name="connsiteX2278" fmla="*/ 975523 w 5101871"/>
                <a:gd name="connsiteY2278" fmla="*/ 302748 h 2747161"/>
                <a:gd name="connsiteX2279" fmla="*/ 971318 w 5101871"/>
                <a:gd name="connsiteY2279" fmla="*/ 304150 h 2747161"/>
                <a:gd name="connsiteX2280" fmla="*/ 976925 w 5101871"/>
                <a:gd name="connsiteY2280" fmla="*/ 308355 h 2747161"/>
                <a:gd name="connsiteX2281" fmla="*/ 954499 w 5101871"/>
                <a:gd name="connsiteY2281" fmla="*/ 299945 h 2747161"/>
                <a:gd name="connsiteX2282" fmla="*/ 953097 w 5101871"/>
                <a:gd name="connsiteY2282" fmla="*/ 305552 h 2747161"/>
                <a:gd name="connsiteX2283" fmla="*/ 948892 w 5101871"/>
                <a:gd name="connsiteY2283" fmla="*/ 305552 h 2747161"/>
                <a:gd name="connsiteX2284" fmla="*/ 947491 w 5101871"/>
                <a:gd name="connsiteY2284" fmla="*/ 302748 h 2747161"/>
                <a:gd name="connsiteX2285" fmla="*/ 934876 w 5101871"/>
                <a:gd name="connsiteY2285" fmla="*/ 308355 h 2747161"/>
                <a:gd name="connsiteX2286" fmla="*/ 940483 w 5101871"/>
                <a:gd name="connsiteY2286" fmla="*/ 316765 h 2747161"/>
                <a:gd name="connsiteX2287" fmla="*/ 934876 w 5101871"/>
                <a:gd name="connsiteY2287" fmla="*/ 315363 h 2747161"/>
                <a:gd name="connsiteX2288" fmla="*/ 930671 w 5101871"/>
                <a:gd name="connsiteY2288" fmla="*/ 322371 h 2747161"/>
                <a:gd name="connsiteX2289" fmla="*/ 922261 w 5101871"/>
                <a:gd name="connsiteY2289" fmla="*/ 326576 h 2747161"/>
                <a:gd name="connsiteX2290" fmla="*/ 932073 w 5101871"/>
                <a:gd name="connsiteY2290" fmla="*/ 315363 h 2747161"/>
                <a:gd name="connsiteX2291" fmla="*/ 930671 w 5101871"/>
                <a:gd name="connsiteY2291" fmla="*/ 311158 h 2747161"/>
                <a:gd name="connsiteX2292" fmla="*/ 932073 w 5101871"/>
                <a:gd name="connsiteY2292" fmla="*/ 305552 h 2747161"/>
                <a:gd name="connsiteX2293" fmla="*/ 929269 w 5101871"/>
                <a:gd name="connsiteY2293" fmla="*/ 301347 h 2747161"/>
                <a:gd name="connsiteX2294" fmla="*/ 918057 w 5101871"/>
                <a:gd name="connsiteY2294" fmla="*/ 311158 h 2747161"/>
                <a:gd name="connsiteX2295" fmla="*/ 923663 w 5101871"/>
                <a:gd name="connsiteY2295" fmla="*/ 315363 h 2747161"/>
                <a:gd name="connsiteX2296" fmla="*/ 913852 w 5101871"/>
                <a:gd name="connsiteY2296" fmla="*/ 320969 h 2747161"/>
                <a:gd name="connsiteX2297" fmla="*/ 912450 w 5101871"/>
                <a:gd name="connsiteY2297" fmla="*/ 320969 h 2747161"/>
                <a:gd name="connsiteX2298" fmla="*/ 916655 w 5101871"/>
                <a:gd name="connsiteY2298" fmla="*/ 313961 h 2747161"/>
                <a:gd name="connsiteX2299" fmla="*/ 916655 w 5101871"/>
                <a:gd name="connsiteY2299" fmla="*/ 306953 h 2747161"/>
                <a:gd name="connsiteX2300" fmla="*/ 901237 w 5101871"/>
                <a:gd name="connsiteY2300" fmla="*/ 309757 h 2747161"/>
                <a:gd name="connsiteX2301" fmla="*/ 898434 w 5101871"/>
                <a:gd name="connsiteY2301" fmla="*/ 313961 h 2747161"/>
                <a:gd name="connsiteX2302" fmla="*/ 904041 w 5101871"/>
                <a:gd name="connsiteY2302" fmla="*/ 316765 h 2747161"/>
                <a:gd name="connsiteX2303" fmla="*/ 898434 w 5101871"/>
                <a:gd name="connsiteY2303" fmla="*/ 318166 h 2747161"/>
                <a:gd name="connsiteX2304" fmla="*/ 899836 w 5101871"/>
                <a:gd name="connsiteY2304" fmla="*/ 320969 h 2747161"/>
                <a:gd name="connsiteX2305" fmla="*/ 885820 w 5101871"/>
                <a:gd name="connsiteY2305" fmla="*/ 316765 h 2747161"/>
                <a:gd name="connsiteX2306" fmla="*/ 895631 w 5101871"/>
                <a:gd name="connsiteY2306" fmla="*/ 325174 h 2747161"/>
                <a:gd name="connsiteX2307" fmla="*/ 884418 w 5101871"/>
                <a:gd name="connsiteY2307" fmla="*/ 325174 h 2747161"/>
                <a:gd name="connsiteX2308" fmla="*/ 878812 w 5101871"/>
                <a:gd name="connsiteY2308" fmla="*/ 319568 h 2747161"/>
                <a:gd name="connsiteX2309" fmla="*/ 874607 w 5101871"/>
                <a:gd name="connsiteY2309" fmla="*/ 323773 h 2747161"/>
                <a:gd name="connsiteX2310" fmla="*/ 874607 w 5101871"/>
                <a:gd name="connsiteY2310" fmla="*/ 327978 h 2747161"/>
                <a:gd name="connsiteX2311" fmla="*/ 863394 w 5101871"/>
                <a:gd name="connsiteY2311" fmla="*/ 332182 h 2747161"/>
                <a:gd name="connsiteX2312" fmla="*/ 863394 w 5101871"/>
                <a:gd name="connsiteY2312" fmla="*/ 337789 h 2747161"/>
                <a:gd name="connsiteX2313" fmla="*/ 866197 w 5101871"/>
                <a:gd name="connsiteY2313" fmla="*/ 340592 h 2747161"/>
                <a:gd name="connsiteX2314" fmla="*/ 857787 w 5101871"/>
                <a:gd name="connsiteY2314" fmla="*/ 341994 h 2747161"/>
                <a:gd name="connsiteX2315" fmla="*/ 866197 w 5101871"/>
                <a:gd name="connsiteY2315" fmla="*/ 344797 h 2747161"/>
                <a:gd name="connsiteX2316" fmla="*/ 857787 w 5101871"/>
                <a:gd name="connsiteY2316" fmla="*/ 343395 h 2747161"/>
                <a:gd name="connsiteX2317" fmla="*/ 859189 w 5101871"/>
                <a:gd name="connsiteY2317" fmla="*/ 347600 h 2747161"/>
                <a:gd name="connsiteX2318" fmla="*/ 863394 w 5101871"/>
                <a:gd name="connsiteY2318" fmla="*/ 349002 h 2747161"/>
                <a:gd name="connsiteX2319" fmla="*/ 852181 w 5101871"/>
                <a:gd name="connsiteY2319" fmla="*/ 347600 h 2747161"/>
                <a:gd name="connsiteX2320" fmla="*/ 836763 w 5101871"/>
                <a:gd name="connsiteY2320" fmla="*/ 353206 h 2747161"/>
                <a:gd name="connsiteX2321" fmla="*/ 836763 w 5101871"/>
                <a:gd name="connsiteY2321" fmla="*/ 357411 h 2747161"/>
                <a:gd name="connsiteX2322" fmla="*/ 853582 w 5101871"/>
                <a:gd name="connsiteY2322" fmla="*/ 357411 h 2747161"/>
                <a:gd name="connsiteX2323" fmla="*/ 860590 w 5101871"/>
                <a:gd name="connsiteY2323" fmla="*/ 354608 h 2747161"/>
                <a:gd name="connsiteX2324" fmla="*/ 869000 w 5101871"/>
                <a:gd name="connsiteY2324" fmla="*/ 358813 h 2747161"/>
                <a:gd name="connsiteX2325" fmla="*/ 857787 w 5101871"/>
                <a:gd name="connsiteY2325" fmla="*/ 363018 h 2747161"/>
                <a:gd name="connsiteX2326" fmla="*/ 856386 w 5101871"/>
                <a:gd name="connsiteY2326" fmla="*/ 365821 h 2747161"/>
                <a:gd name="connsiteX2327" fmla="*/ 849378 w 5101871"/>
                <a:gd name="connsiteY2327" fmla="*/ 360215 h 2747161"/>
                <a:gd name="connsiteX2328" fmla="*/ 839566 w 5101871"/>
                <a:gd name="connsiteY2328" fmla="*/ 365821 h 2747161"/>
                <a:gd name="connsiteX2329" fmla="*/ 843771 w 5101871"/>
                <a:gd name="connsiteY2329" fmla="*/ 368624 h 2747161"/>
                <a:gd name="connsiteX2330" fmla="*/ 835362 w 5101871"/>
                <a:gd name="connsiteY2330" fmla="*/ 365821 h 2747161"/>
                <a:gd name="connsiteX2331" fmla="*/ 838165 w 5101871"/>
                <a:gd name="connsiteY2331" fmla="*/ 367223 h 2747161"/>
                <a:gd name="connsiteX2332" fmla="*/ 832558 w 5101871"/>
                <a:gd name="connsiteY2332" fmla="*/ 370026 h 2747161"/>
                <a:gd name="connsiteX2333" fmla="*/ 840968 w 5101871"/>
                <a:gd name="connsiteY2333" fmla="*/ 370026 h 2747161"/>
                <a:gd name="connsiteX2334" fmla="*/ 832558 w 5101871"/>
                <a:gd name="connsiteY2334" fmla="*/ 371428 h 2747161"/>
                <a:gd name="connsiteX2335" fmla="*/ 836763 w 5101871"/>
                <a:gd name="connsiteY2335" fmla="*/ 374231 h 2747161"/>
                <a:gd name="connsiteX2336" fmla="*/ 829755 w 5101871"/>
                <a:gd name="connsiteY2336" fmla="*/ 375632 h 2747161"/>
                <a:gd name="connsiteX2337" fmla="*/ 835362 w 5101871"/>
                <a:gd name="connsiteY2337" fmla="*/ 378436 h 2747161"/>
                <a:gd name="connsiteX2338" fmla="*/ 829755 w 5101871"/>
                <a:gd name="connsiteY2338" fmla="*/ 377034 h 2747161"/>
                <a:gd name="connsiteX2339" fmla="*/ 825550 w 5101871"/>
                <a:gd name="connsiteY2339" fmla="*/ 365821 h 2747161"/>
                <a:gd name="connsiteX2340" fmla="*/ 822747 w 5101871"/>
                <a:gd name="connsiteY2340" fmla="*/ 364419 h 2747161"/>
                <a:gd name="connsiteX2341" fmla="*/ 814337 w 5101871"/>
                <a:gd name="connsiteY2341" fmla="*/ 370026 h 2747161"/>
                <a:gd name="connsiteX2342" fmla="*/ 814337 w 5101871"/>
                <a:gd name="connsiteY2342" fmla="*/ 365821 h 2747161"/>
                <a:gd name="connsiteX2343" fmla="*/ 805928 w 5101871"/>
                <a:gd name="connsiteY2343" fmla="*/ 370026 h 2747161"/>
                <a:gd name="connsiteX2344" fmla="*/ 821345 w 5101871"/>
                <a:gd name="connsiteY2344" fmla="*/ 371428 h 2747161"/>
                <a:gd name="connsiteX2345" fmla="*/ 804526 w 5101871"/>
                <a:gd name="connsiteY2345" fmla="*/ 377034 h 2747161"/>
                <a:gd name="connsiteX2346" fmla="*/ 801723 w 5101871"/>
                <a:gd name="connsiteY2346" fmla="*/ 375632 h 2747161"/>
                <a:gd name="connsiteX2347" fmla="*/ 796116 w 5101871"/>
                <a:gd name="connsiteY2347" fmla="*/ 377034 h 2747161"/>
                <a:gd name="connsiteX2348" fmla="*/ 793313 w 5101871"/>
                <a:gd name="connsiteY2348" fmla="*/ 384042 h 2747161"/>
                <a:gd name="connsiteX2349" fmla="*/ 808731 w 5101871"/>
                <a:gd name="connsiteY2349" fmla="*/ 378436 h 2747161"/>
                <a:gd name="connsiteX2350" fmla="*/ 817140 w 5101871"/>
                <a:gd name="connsiteY2350" fmla="*/ 382640 h 2747161"/>
                <a:gd name="connsiteX2351" fmla="*/ 804526 w 5101871"/>
                <a:gd name="connsiteY2351" fmla="*/ 386845 h 2747161"/>
                <a:gd name="connsiteX2352" fmla="*/ 810132 w 5101871"/>
                <a:gd name="connsiteY2352" fmla="*/ 388247 h 2747161"/>
                <a:gd name="connsiteX2353" fmla="*/ 811534 w 5101871"/>
                <a:gd name="connsiteY2353" fmla="*/ 391050 h 2747161"/>
                <a:gd name="connsiteX2354" fmla="*/ 819944 w 5101871"/>
                <a:gd name="connsiteY2354" fmla="*/ 388247 h 2747161"/>
                <a:gd name="connsiteX2355" fmla="*/ 812936 w 5101871"/>
                <a:gd name="connsiteY2355" fmla="*/ 393853 h 2747161"/>
                <a:gd name="connsiteX2356" fmla="*/ 818542 w 5101871"/>
                <a:gd name="connsiteY2356" fmla="*/ 395255 h 2747161"/>
                <a:gd name="connsiteX2357" fmla="*/ 798920 w 5101871"/>
                <a:gd name="connsiteY2357" fmla="*/ 391050 h 2747161"/>
                <a:gd name="connsiteX2358" fmla="*/ 800321 w 5101871"/>
                <a:gd name="connsiteY2358" fmla="*/ 388247 h 2747161"/>
                <a:gd name="connsiteX2359" fmla="*/ 791911 w 5101871"/>
                <a:gd name="connsiteY2359" fmla="*/ 392452 h 2747161"/>
                <a:gd name="connsiteX2360" fmla="*/ 800321 w 5101871"/>
                <a:gd name="connsiteY2360" fmla="*/ 393853 h 2747161"/>
                <a:gd name="connsiteX2361" fmla="*/ 796116 w 5101871"/>
                <a:gd name="connsiteY2361" fmla="*/ 396656 h 2747161"/>
                <a:gd name="connsiteX2362" fmla="*/ 791911 w 5101871"/>
                <a:gd name="connsiteY2362" fmla="*/ 395255 h 2747161"/>
                <a:gd name="connsiteX2363" fmla="*/ 783502 w 5101871"/>
                <a:gd name="connsiteY2363" fmla="*/ 400861 h 2747161"/>
                <a:gd name="connsiteX2364" fmla="*/ 800321 w 5101871"/>
                <a:gd name="connsiteY2364" fmla="*/ 399460 h 2747161"/>
                <a:gd name="connsiteX2365" fmla="*/ 810132 w 5101871"/>
                <a:gd name="connsiteY2365" fmla="*/ 403665 h 2747161"/>
                <a:gd name="connsiteX2366" fmla="*/ 810132 w 5101871"/>
                <a:gd name="connsiteY2366" fmla="*/ 406468 h 2747161"/>
                <a:gd name="connsiteX2367" fmla="*/ 807329 w 5101871"/>
                <a:gd name="connsiteY2367" fmla="*/ 403665 h 2747161"/>
                <a:gd name="connsiteX2368" fmla="*/ 791911 w 5101871"/>
                <a:gd name="connsiteY2368" fmla="*/ 403665 h 2747161"/>
                <a:gd name="connsiteX2369" fmla="*/ 782100 w 5101871"/>
                <a:gd name="connsiteY2369" fmla="*/ 405066 h 2747161"/>
                <a:gd name="connsiteX2370" fmla="*/ 782100 w 5101871"/>
                <a:gd name="connsiteY2370" fmla="*/ 407869 h 2747161"/>
                <a:gd name="connsiteX2371" fmla="*/ 787707 w 5101871"/>
                <a:gd name="connsiteY2371" fmla="*/ 407869 h 2747161"/>
                <a:gd name="connsiteX2372" fmla="*/ 763879 w 5101871"/>
                <a:gd name="connsiteY2372" fmla="*/ 412074 h 2747161"/>
                <a:gd name="connsiteX2373" fmla="*/ 766683 w 5101871"/>
                <a:gd name="connsiteY2373" fmla="*/ 416279 h 2747161"/>
                <a:gd name="connsiteX2374" fmla="*/ 773691 w 5101871"/>
                <a:gd name="connsiteY2374" fmla="*/ 417681 h 2747161"/>
                <a:gd name="connsiteX2375" fmla="*/ 758273 w 5101871"/>
                <a:gd name="connsiteY2375" fmla="*/ 420484 h 2747161"/>
                <a:gd name="connsiteX2376" fmla="*/ 762478 w 5101871"/>
                <a:gd name="connsiteY2376" fmla="*/ 421886 h 2747161"/>
                <a:gd name="connsiteX2377" fmla="*/ 756871 w 5101871"/>
                <a:gd name="connsiteY2377" fmla="*/ 421886 h 2747161"/>
                <a:gd name="connsiteX2378" fmla="*/ 759675 w 5101871"/>
                <a:gd name="connsiteY2378" fmla="*/ 423287 h 2747161"/>
                <a:gd name="connsiteX2379" fmla="*/ 758273 w 5101871"/>
                <a:gd name="connsiteY2379" fmla="*/ 426090 h 2747161"/>
                <a:gd name="connsiteX2380" fmla="*/ 766683 w 5101871"/>
                <a:gd name="connsiteY2380" fmla="*/ 424689 h 2747161"/>
                <a:gd name="connsiteX2381" fmla="*/ 765281 w 5101871"/>
                <a:gd name="connsiteY2381" fmla="*/ 427492 h 2747161"/>
                <a:gd name="connsiteX2382" fmla="*/ 748461 w 5101871"/>
                <a:gd name="connsiteY2382" fmla="*/ 427492 h 2747161"/>
                <a:gd name="connsiteX2383" fmla="*/ 748461 w 5101871"/>
                <a:gd name="connsiteY2383" fmla="*/ 433099 h 2747161"/>
                <a:gd name="connsiteX2384" fmla="*/ 755469 w 5101871"/>
                <a:gd name="connsiteY2384" fmla="*/ 434500 h 2747161"/>
                <a:gd name="connsiteX2385" fmla="*/ 748461 w 5101871"/>
                <a:gd name="connsiteY2385" fmla="*/ 437303 h 2747161"/>
                <a:gd name="connsiteX2386" fmla="*/ 775092 w 5101871"/>
                <a:gd name="connsiteY2386" fmla="*/ 433099 h 2747161"/>
                <a:gd name="connsiteX2387" fmla="*/ 763879 w 5101871"/>
                <a:gd name="connsiteY2387" fmla="*/ 438705 h 2747161"/>
                <a:gd name="connsiteX2388" fmla="*/ 759675 w 5101871"/>
                <a:gd name="connsiteY2388" fmla="*/ 435902 h 2747161"/>
                <a:gd name="connsiteX2389" fmla="*/ 742855 w 5101871"/>
                <a:gd name="connsiteY2389" fmla="*/ 440107 h 2747161"/>
                <a:gd name="connsiteX2390" fmla="*/ 748461 w 5101871"/>
                <a:gd name="connsiteY2390" fmla="*/ 441508 h 2747161"/>
                <a:gd name="connsiteX2391" fmla="*/ 745658 w 5101871"/>
                <a:gd name="connsiteY2391" fmla="*/ 444311 h 2747161"/>
                <a:gd name="connsiteX2392" fmla="*/ 752666 w 5101871"/>
                <a:gd name="connsiteY2392" fmla="*/ 448516 h 2747161"/>
                <a:gd name="connsiteX2393" fmla="*/ 745658 w 5101871"/>
                <a:gd name="connsiteY2393" fmla="*/ 444311 h 2747161"/>
                <a:gd name="connsiteX2394" fmla="*/ 738650 w 5101871"/>
                <a:gd name="connsiteY2394" fmla="*/ 449918 h 2747161"/>
                <a:gd name="connsiteX2395" fmla="*/ 740052 w 5101871"/>
                <a:gd name="connsiteY2395" fmla="*/ 454123 h 2747161"/>
                <a:gd name="connsiteX2396" fmla="*/ 737249 w 5101871"/>
                <a:gd name="connsiteY2396" fmla="*/ 452721 h 2747161"/>
                <a:gd name="connsiteX2397" fmla="*/ 734445 w 5101871"/>
                <a:gd name="connsiteY2397" fmla="*/ 456926 h 2747161"/>
                <a:gd name="connsiteX2398" fmla="*/ 742855 w 5101871"/>
                <a:gd name="connsiteY2398" fmla="*/ 461131 h 2747161"/>
                <a:gd name="connsiteX2399" fmla="*/ 741453 w 5101871"/>
                <a:gd name="connsiteY2399" fmla="*/ 463934 h 2747161"/>
                <a:gd name="connsiteX2400" fmla="*/ 731642 w 5101871"/>
                <a:gd name="connsiteY2400" fmla="*/ 456926 h 2747161"/>
                <a:gd name="connsiteX2401" fmla="*/ 726035 w 5101871"/>
                <a:gd name="connsiteY2401" fmla="*/ 469540 h 2747161"/>
                <a:gd name="connsiteX2402" fmla="*/ 734445 w 5101871"/>
                <a:gd name="connsiteY2402" fmla="*/ 466737 h 2747161"/>
                <a:gd name="connsiteX2403" fmla="*/ 735847 w 5101871"/>
                <a:gd name="connsiteY2403" fmla="*/ 470942 h 2747161"/>
                <a:gd name="connsiteX2404" fmla="*/ 733044 w 5101871"/>
                <a:gd name="connsiteY2404" fmla="*/ 472344 h 2747161"/>
                <a:gd name="connsiteX2405" fmla="*/ 737249 w 5101871"/>
                <a:gd name="connsiteY2405" fmla="*/ 472344 h 2747161"/>
                <a:gd name="connsiteX2406" fmla="*/ 747060 w 5101871"/>
                <a:gd name="connsiteY2406" fmla="*/ 466737 h 2747161"/>
                <a:gd name="connsiteX2407" fmla="*/ 735847 w 5101871"/>
                <a:gd name="connsiteY2407" fmla="*/ 475147 h 2747161"/>
                <a:gd name="connsiteX2408" fmla="*/ 730241 w 5101871"/>
                <a:gd name="connsiteY2408" fmla="*/ 475147 h 2747161"/>
                <a:gd name="connsiteX2409" fmla="*/ 733044 w 5101871"/>
                <a:gd name="connsiteY2409" fmla="*/ 473745 h 2747161"/>
                <a:gd name="connsiteX2410" fmla="*/ 730241 w 5101871"/>
                <a:gd name="connsiteY2410" fmla="*/ 470942 h 2747161"/>
                <a:gd name="connsiteX2411" fmla="*/ 723233 w 5101871"/>
                <a:gd name="connsiteY2411" fmla="*/ 472344 h 2747161"/>
                <a:gd name="connsiteX2412" fmla="*/ 719027 w 5101871"/>
                <a:gd name="connsiteY2412" fmla="*/ 476548 h 2747161"/>
                <a:gd name="connsiteX2413" fmla="*/ 723233 w 5101871"/>
                <a:gd name="connsiteY2413" fmla="*/ 475147 h 2747161"/>
                <a:gd name="connsiteX2414" fmla="*/ 705011 w 5101871"/>
                <a:gd name="connsiteY2414" fmla="*/ 486360 h 2747161"/>
                <a:gd name="connsiteX2415" fmla="*/ 724634 w 5101871"/>
                <a:gd name="connsiteY2415" fmla="*/ 479352 h 2747161"/>
                <a:gd name="connsiteX2416" fmla="*/ 714823 w 5101871"/>
                <a:gd name="connsiteY2416" fmla="*/ 483557 h 2747161"/>
                <a:gd name="connsiteX2417" fmla="*/ 719027 w 5101871"/>
                <a:gd name="connsiteY2417" fmla="*/ 484958 h 2747161"/>
                <a:gd name="connsiteX2418" fmla="*/ 709216 w 5101871"/>
                <a:gd name="connsiteY2418" fmla="*/ 487761 h 2747161"/>
                <a:gd name="connsiteX2419" fmla="*/ 716224 w 5101871"/>
                <a:gd name="connsiteY2419" fmla="*/ 490565 h 2747161"/>
                <a:gd name="connsiteX2420" fmla="*/ 709216 w 5101871"/>
                <a:gd name="connsiteY2420" fmla="*/ 494769 h 2747161"/>
                <a:gd name="connsiteX2421" fmla="*/ 713421 w 5101871"/>
                <a:gd name="connsiteY2421" fmla="*/ 494769 h 2747161"/>
                <a:gd name="connsiteX2422" fmla="*/ 703610 w 5101871"/>
                <a:gd name="connsiteY2422" fmla="*/ 500376 h 2747161"/>
                <a:gd name="connsiteX2423" fmla="*/ 705011 w 5101871"/>
                <a:gd name="connsiteY2423" fmla="*/ 496171 h 2747161"/>
                <a:gd name="connsiteX2424" fmla="*/ 696602 w 5101871"/>
                <a:gd name="connsiteY2424" fmla="*/ 493368 h 2747161"/>
                <a:gd name="connsiteX2425" fmla="*/ 679782 w 5101871"/>
                <a:gd name="connsiteY2425" fmla="*/ 501777 h 2747161"/>
                <a:gd name="connsiteX2426" fmla="*/ 681184 w 5101871"/>
                <a:gd name="connsiteY2426" fmla="*/ 503179 h 2747161"/>
                <a:gd name="connsiteX2427" fmla="*/ 671373 w 5101871"/>
                <a:gd name="connsiteY2427" fmla="*/ 510187 h 2747161"/>
                <a:gd name="connsiteX2428" fmla="*/ 675578 w 5101871"/>
                <a:gd name="connsiteY2428" fmla="*/ 510187 h 2747161"/>
                <a:gd name="connsiteX2429" fmla="*/ 671373 w 5101871"/>
                <a:gd name="connsiteY2429" fmla="*/ 512990 h 2747161"/>
                <a:gd name="connsiteX2430" fmla="*/ 674176 w 5101871"/>
                <a:gd name="connsiteY2430" fmla="*/ 512990 h 2747161"/>
                <a:gd name="connsiteX2431" fmla="*/ 661562 w 5101871"/>
                <a:gd name="connsiteY2431" fmla="*/ 519998 h 2747161"/>
                <a:gd name="connsiteX2432" fmla="*/ 672774 w 5101871"/>
                <a:gd name="connsiteY2432" fmla="*/ 518597 h 2747161"/>
                <a:gd name="connsiteX2433" fmla="*/ 667168 w 5101871"/>
                <a:gd name="connsiteY2433" fmla="*/ 524203 h 2747161"/>
                <a:gd name="connsiteX2434" fmla="*/ 669971 w 5101871"/>
                <a:gd name="connsiteY2434" fmla="*/ 527007 h 2747161"/>
                <a:gd name="connsiteX2435" fmla="*/ 672774 w 5101871"/>
                <a:gd name="connsiteY2435" fmla="*/ 527007 h 2747161"/>
                <a:gd name="connsiteX2436" fmla="*/ 695200 w 5101871"/>
                <a:gd name="connsiteY2436" fmla="*/ 517195 h 2747161"/>
                <a:gd name="connsiteX2437" fmla="*/ 693799 w 5101871"/>
                <a:gd name="connsiteY2437" fmla="*/ 514392 h 2747161"/>
                <a:gd name="connsiteX2438" fmla="*/ 685389 w 5101871"/>
                <a:gd name="connsiteY2438" fmla="*/ 517195 h 2747161"/>
                <a:gd name="connsiteX2439" fmla="*/ 703610 w 5101871"/>
                <a:gd name="connsiteY2439" fmla="*/ 507384 h 2747161"/>
                <a:gd name="connsiteX2440" fmla="*/ 706413 w 5101871"/>
                <a:gd name="connsiteY2440" fmla="*/ 510187 h 2747161"/>
                <a:gd name="connsiteX2441" fmla="*/ 698003 w 5101871"/>
                <a:gd name="connsiteY2441" fmla="*/ 514392 h 2747161"/>
                <a:gd name="connsiteX2442" fmla="*/ 705011 w 5101871"/>
                <a:gd name="connsiteY2442" fmla="*/ 517195 h 2747161"/>
                <a:gd name="connsiteX2443" fmla="*/ 686790 w 5101871"/>
                <a:gd name="connsiteY2443" fmla="*/ 525605 h 2747161"/>
                <a:gd name="connsiteX2444" fmla="*/ 692397 w 5101871"/>
                <a:gd name="connsiteY2444" fmla="*/ 524203 h 2747161"/>
                <a:gd name="connsiteX2445" fmla="*/ 689594 w 5101871"/>
                <a:gd name="connsiteY2445" fmla="*/ 527007 h 2747161"/>
                <a:gd name="connsiteX2446" fmla="*/ 690995 w 5101871"/>
                <a:gd name="connsiteY2446" fmla="*/ 529810 h 2747161"/>
                <a:gd name="connsiteX2447" fmla="*/ 665766 w 5101871"/>
                <a:gd name="connsiteY2447" fmla="*/ 534015 h 2747161"/>
                <a:gd name="connsiteX2448" fmla="*/ 668570 w 5101871"/>
                <a:gd name="connsiteY2448" fmla="*/ 529810 h 2747161"/>
                <a:gd name="connsiteX2449" fmla="*/ 662963 w 5101871"/>
                <a:gd name="connsiteY2449" fmla="*/ 524203 h 2747161"/>
                <a:gd name="connsiteX2450" fmla="*/ 650348 w 5101871"/>
                <a:gd name="connsiteY2450" fmla="*/ 528408 h 2747161"/>
                <a:gd name="connsiteX2451" fmla="*/ 657357 w 5101871"/>
                <a:gd name="connsiteY2451" fmla="*/ 529810 h 2747161"/>
                <a:gd name="connsiteX2452" fmla="*/ 646144 w 5101871"/>
                <a:gd name="connsiteY2452" fmla="*/ 536818 h 2747161"/>
                <a:gd name="connsiteX2453" fmla="*/ 647545 w 5101871"/>
                <a:gd name="connsiteY2453" fmla="*/ 534015 h 2747161"/>
                <a:gd name="connsiteX2454" fmla="*/ 644742 w 5101871"/>
                <a:gd name="connsiteY2454" fmla="*/ 529810 h 2747161"/>
                <a:gd name="connsiteX2455" fmla="*/ 639136 w 5101871"/>
                <a:gd name="connsiteY2455" fmla="*/ 531211 h 2747161"/>
                <a:gd name="connsiteX2456" fmla="*/ 633529 w 5101871"/>
                <a:gd name="connsiteY2456" fmla="*/ 535416 h 2747161"/>
                <a:gd name="connsiteX2457" fmla="*/ 640537 w 5101871"/>
                <a:gd name="connsiteY2457" fmla="*/ 538220 h 2747161"/>
                <a:gd name="connsiteX2458" fmla="*/ 623718 w 5101871"/>
                <a:gd name="connsiteY2458" fmla="*/ 541023 h 2747161"/>
                <a:gd name="connsiteX2459" fmla="*/ 626521 w 5101871"/>
                <a:gd name="connsiteY2459" fmla="*/ 543826 h 2747161"/>
                <a:gd name="connsiteX2460" fmla="*/ 633529 w 5101871"/>
                <a:gd name="connsiteY2460" fmla="*/ 545228 h 2747161"/>
                <a:gd name="connsiteX2461" fmla="*/ 636332 w 5101871"/>
                <a:gd name="connsiteY2461" fmla="*/ 550834 h 2747161"/>
                <a:gd name="connsiteX2462" fmla="*/ 627923 w 5101871"/>
                <a:gd name="connsiteY2462" fmla="*/ 549432 h 2747161"/>
                <a:gd name="connsiteX2463" fmla="*/ 620914 w 5101871"/>
                <a:gd name="connsiteY2463" fmla="*/ 542424 h 2747161"/>
                <a:gd name="connsiteX2464" fmla="*/ 618112 w 5101871"/>
                <a:gd name="connsiteY2464" fmla="*/ 545228 h 2747161"/>
                <a:gd name="connsiteX2465" fmla="*/ 632128 w 5101871"/>
                <a:gd name="connsiteY2465" fmla="*/ 555039 h 2747161"/>
                <a:gd name="connsiteX2466" fmla="*/ 615308 w 5101871"/>
                <a:gd name="connsiteY2466" fmla="*/ 546629 h 2747161"/>
                <a:gd name="connsiteX2467" fmla="*/ 605497 w 5101871"/>
                <a:gd name="connsiteY2467" fmla="*/ 548031 h 2747161"/>
                <a:gd name="connsiteX2468" fmla="*/ 601292 w 5101871"/>
                <a:gd name="connsiteY2468" fmla="*/ 545228 h 2747161"/>
                <a:gd name="connsiteX2469" fmla="*/ 592882 w 5101871"/>
                <a:gd name="connsiteY2469" fmla="*/ 548031 h 2747161"/>
                <a:gd name="connsiteX2470" fmla="*/ 594284 w 5101871"/>
                <a:gd name="connsiteY2470" fmla="*/ 550834 h 2747161"/>
                <a:gd name="connsiteX2471" fmla="*/ 599890 w 5101871"/>
                <a:gd name="connsiteY2471" fmla="*/ 552236 h 2747161"/>
                <a:gd name="connsiteX2472" fmla="*/ 594284 w 5101871"/>
                <a:gd name="connsiteY2472" fmla="*/ 555039 h 2747161"/>
                <a:gd name="connsiteX2473" fmla="*/ 609702 w 5101871"/>
                <a:gd name="connsiteY2473" fmla="*/ 555039 h 2747161"/>
                <a:gd name="connsiteX2474" fmla="*/ 620914 w 5101871"/>
                <a:gd name="connsiteY2474" fmla="*/ 553637 h 2747161"/>
                <a:gd name="connsiteX2475" fmla="*/ 605497 w 5101871"/>
                <a:gd name="connsiteY2475" fmla="*/ 557842 h 2747161"/>
                <a:gd name="connsiteX2476" fmla="*/ 606898 w 5101871"/>
                <a:gd name="connsiteY2476" fmla="*/ 560645 h 2747161"/>
                <a:gd name="connsiteX2477" fmla="*/ 612505 w 5101871"/>
                <a:gd name="connsiteY2477" fmla="*/ 560645 h 2747161"/>
                <a:gd name="connsiteX2478" fmla="*/ 608300 w 5101871"/>
                <a:gd name="connsiteY2478" fmla="*/ 562047 h 2747161"/>
                <a:gd name="connsiteX2479" fmla="*/ 598489 w 5101871"/>
                <a:gd name="connsiteY2479" fmla="*/ 559244 h 2747161"/>
                <a:gd name="connsiteX2480" fmla="*/ 576063 w 5101871"/>
                <a:gd name="connsiteY2480" fmla="*/ 560645 h 2747161"/>
                <a:gd name="connsiteX2481" fmla="*/ 584473 w 5101871"/>
                <a:gd name="connsiteY2481" fmla="*/ 562047 h 2747161"/>
                <a:gd name="connsiteX2482" fmla="*/ 578866 w 5101871"/>
                <a:gd name="connsiteY2482" fmla="*/ 563448 h 2747161"/>
                <a:gd name="connsiteX2483" fmla="*/ 580268 w 5101871"/>
                <a:gd name="connsiteY2483" fmla="*/ 564850 h 2747161"/>
                <a:gd name="connsiteX2484" fmla="*/ 585874 w 5101871"/>
                <a:gd name="connsiteY2484" fmla="*/ 563448 h 2747161"/>
                <a:gd name="connsiteX2485" fmla="*/ 591481 w 5101871"/>
                <a:gd name="connsiteY2485" fmla="*/ 566252 h 2747161"/>
                <a:gd name="connsiteX2486" fmla="*/ 592882 w 5101871"/>
                <a:gd name="connsiteY2486" fmla="*/ 569055 h 2747161"/>
                <a:gd name="connsiteX2487" fmla="*/ 598489 w 5101871"/>
                <a:gd name="connsiteY2487" fmla="*/ 570457 h 2747161"/>
                <a:gd name="connsiteX2488" fmla="*/ 592882 w 5101871"/>
                <a:gd name="connsiteY2488" fmla="*/ 570457 h 2747161"/>
                <a:gd name="connsiteX2489" fmla="*/ 592882 w 5101871"/>
                <a:gd name="connsiteY2489" fmla="*/ 573260 h 2747161"/>
                <a:gd name="connsiteX2490" fmla="*/ 597087 w 5101871"/>
                <a:gd name="connsiteY2490" fmla="*/ 574661 h 2747161"/>
                <a:gd name="connsiteX2491" fmla="*/ 590079 w 5101871"/>
                <a:gd name="connsiteY2491" fmla="*/ 574661 h 2747161"/>
                <a:gd name="connsiteX2492" fmla="*/ 592882 w 5101871"/>
                <a:gd name="connsiteY2492" fmla="*/ 571858 h 2747161"/>
                <a:gd name="connsiteX2493" fmla="*/ 590079 w 5101871"/>
                <a:gd name="connsiteY2493" fmla="*/ 564850 h 2747161"/>
                <a:gd name="connsiteX2494" fmla="*/ 584473 w 5101871"/>
                <a:gd name="connsiteY2494" fmla="*/ 564850 h 2747161"/>
                <a:gd name="connsiteX2495" fmla="*/ 578866 w 5101871"/>
                <a:gd name="connsiteY2495" fmla="*/ 566252 h 2747161"/>
                <a:gd name="connsiteX2496" fmla="*/ 583071 w 5101871"/>
                <a:gd name="connsiteY2496" fmla="*/ 571858 h 2747161"/>
                <a:gd name="connsiteX2497" fmla="*/ 581670 w 5101871"/>
                <a:gd name="connsiteY2497" fmla="*/ 573260 h 2747161"/>
                <a:gd name="connsiteX2498" fmla="*/ 576063 w 5101871"/>
                <a:gd name="connsiteY2498" fmla="*/ 566252 h 2747161"/>
                <a:gd name="connsiteX2499" fmla="*/ 567653 w 5101871"/>
                <a:gd name="connsiteY2499" fmla="*/ 570457 h 2747161"/>
                <a:gd name="connsiteX2500" fmla="*/ 571858 w 5101871"/>
                <a:gd name="connsiteY2500" fmla="*/ 573260 h 2747161"/>
                <a:gd name="connsiteX2501" fmla="*/ 567653 w 5101871"/>
                <a:gd name="connsiteY2501" fmla="*/ 573260 h 2747161"/>
                <a:gd name="connsiteX2502" fmla="*/ 564850 w 5101871"/>
                <a:gd name="connsiteY2502" fmla="*/ 576063 h 2747161"/>
                <a:gd name="connsiteX2503" fmla="*/ 563449 w 5101871"/>
                <a:gd name="connsiteY2503" fmla="*/ 570457 h 2747161"/>
                <a:gd name="connsiteX2504" fmla="*/ 560645 w 5101871"/>
                <a:gd name="connsiteY2504" fmla="*/ 571858 h 2747161"/>
                <a:gd name="connsiteX2505" fmla="*/ 555039 w 5101871"/>
                <a:gd name="connsiteY2505" fmla="*/ 570457 h 2747161"/>
                <a:gd name="connsiteX2506" fmla="*/ 555039 w 5101871"/>
                <a:gd name="connsiteY2506" fmla="*/ 576063 h 2747161"/>
                <a:gd name="connsiteX2507" fmla="*/ 553637 w 5101871"/>
                <a:gd name="connsiteY2507" fmla="*/ 576063 h 2747161"/>
                <a:gd name="connsiteX2508" fmla="*/ 560645 w 5101871"/>
                <a:gd name="connsiteY2508" fmla="*/ 569055 h 2747161"/>
                <a:gd name="connsiteX2509" fmla="*/ 595686 w 5101871"/>
                <a:gd name="connsiteY2509" fmla="*/ 570457 h 2747161"/>
                <a:gd name="connsiteX2510" fmla="*/ 578866 w 5101871"/>
                <a:gd name="connsiteY2510" fmla="*/ 574661 h 2747161"/>
                <a:gd name="connsiteX2511" fmla="*/ 578866 w 5101871"/>
                <a:gd name="connsiteY2511" fmla="*/ 570457 h 2747161"/>
                <a:gd name="connsiteX2512" fmla="*/ 567653 w 5101871"/>
                <a:gd name="connsiteY2512" fmla="*/ 569055 h 2747161"/>
                <a:gd name="connsiteX2513" fmla="*/ 556441 w 5101871"/>
                <a:gd name="connsiteY2513" fmla="*/ 576063 h 2747161"/>
                <a:gd name="connsiteX2514" fmla="*/ 566252 w 5101871"/>
                <a:gd name="connsiteY2514" fmla="*/ 577465 h 2747161"/>
                <a:gd name="connsiteX2515" fmla="*/ 557842 w 5101871"/>
                <a:gd name="connsiteY2515" fmla="*/ 578866 h 2747161"/>
                <a:gd name="connsiteX2516" fmla="*/ 567653 w 5101871"/>
                <a:gd name="connsiteY2516" fmla="*/ 578866 h 2747161"/>
                <a:gd name="connsiteX2517" fmla="*/ 563449 w 5101871"/>
                <a:gd name="connsiteY2517" fmla="*/ 578866 h 2747161"/>
                <a:gd name="connsiteX2518" fmla="*/ 566252 w 5101871"/>
                <a:gd name="connsiteY2518" fmla="*/ 580268 h 2747161"/>
                <a:gd name="connsiteX2519" fmla="*/ 564850 w 5101871"/>
                <a:gd name="connsiteY2519" fmla="*/ 581669 h 2747161"/>
                <a:gd name="connsiteX2520" fmla="*/ 577465 w 5101871"/>
                <a:gd name="connsiteY2520" fmla="*/ 581669 h 2747161"/>
                <a:gd name="connsiteX2521" fmla="*/ 559244 w 5101871"/>
                <a:gd name="connsiteY2521" fmla="*/ 584473 h 2747161"/>
                <a:gd name="connsiteX2522" fmla="*/ 559244 w 5101871"/>
                <a:gd name="connsiteY2522" fmla="*/ 587276 h 2747161"/>
                <a:gd name="connsiteX2523" fmla="*/ 573260 w 5101871"/>
                <a:gd name="connsiteY2523" fmla="*/ 587276 h 2747161"/>
                <a:gd name="connsiteX2524" fmla="*/ 557842 w 5101871"/>
                <a:gd name="connsiteY2524" fmla="*/ 591481 h 2747161"/>
                <a:gd name="connsiteX2525" fmla="*/ 566252 w 5101871"/>
                <a:gd name="connsiteY2525" fmla="*/ 595686 h 2747161"/>
                <a:gd name="connsiteX2526" fmla="*/ 560645 w 5101871"/>
                <a:gd name="connsiteY2526" fmla="*/ 595686 h 2747161"/>
                <a:gd name="connsiteX2527" fmla="*/ 563449 w 5101871"/>
                <a:gd name="connsiteY2527" fmla="*/ 598489 h 2747161"/>
                <a:gd name="connsiteX2528" fmla="*/ 559244 w 5101871"/>
                <a:gd name="connsiteY2528" fmla="*/ 601292 h 2747161"/>
                <a:gd name="connsiteX2529" fmla="*/ 556441 w 5101871"/>
                <a:gd name="connsiteY2529" fmla="*/ 598489 h 2747161"/>
                <a:gd name="connsiteX2530" fmla="*/ 557842 w 5101871"/>
                <a:gd name="connsiteY2530" fmla="*/ 602694 h 2747161"/>
                <a:gd name="connsiteX2531" fmla="*/ 566252 w 5101871"/>
                <a:gd name="connsiteY2531" fmla="*/ 601292 h 2747161"/>
                <a:gd name="connsiteX2532" fmla="*/ 563449 w 5101871"/>
                <a:gd name="connsiteY2532" fmla="*/ 604095 h 2747161"/>
                <a:gd name="connsiteX2533" fmla="*/ 566252 w 5101871"/>
                <a:gd name="connsiteY2533" fmla="*/ 606898 h 2747161"/>
                <a:gd name="connsiteX2534" fmla="*/ 560645 w 5101871"/>
                <a:gd name="connsiteY2534" fmla="*/ 609702 h 2747161"/>
                <a:gd name="connsiteX2535" fmla="*/ 562047 w 5101871"/>
                <a:gd name="connsiteY2535" fmla="*/ 611103 h 2747161"/>
                <a:gd name="connsiteX2536" fmla="*/ 574661 w 5101871"/>
                <a:gd name="connsiteY2536" fmla="*/ 605497 h 2747161"/>
                <a:gd name="connsiteX2537" fmla="*/ 570457 w 5101871"/>
                <a:gd name="connsiteY2537" fmla="*/ 613907 h 2747161"/>
                <a:gd name="connsiteX2538" fmla="*/ 562047 w 5101871"/>
                <a:gd name="connsiteY2538" fmla="*/ 611103 h 2747161"/>
                <a:gd name="connsiteX2539" fmla="*/ 559244 w 5101871"/>
                <a:gd name="connsiteY2539" fmla="*/ 615308 h 2747161"/>
                <a:gd name="connsiteX2540" fmla="*/ 564850 w 5101871"/>
                <a:gd name="connsiteY2540" fmla="*/ 622316 h 2747161"/>
                <a:gd name="connsiteX2541" fmla="*/ 570457 w 5101871"/>
                <a:gd name="connsiteY2541" fmla="*/ 616710 h 2747161"/>
                <a:gd name="connsiteX2542" fmla="*/ 569055 w 5101871"/>
                <a:gd name="connsiteY2542" fmla="*/ 622316 h 2747161"/>
                <a:gd name="connsiteX2543" fmla="*/ 574661 w 5101871"/>
                <a:gd name="connsiteY2543" fmla="*/ 620915 h 2747161"/>
                <a:gd name="connsiteX2544" fmla="*/ 573260 w 5101871"/>
                <a:gd name="connsiteY2544" fmla="*/ 625119 h 2747161"/>
                <a:gd name="connsiteX2545" fmla="*/ 574661 w 5101871"/>
                <a:gd name="connsiteY2545" fmla="*/ 627923 h 2747161"/>
                <a:gd name="connsiteX2546" fmla="*/ 577465 w 5101871"/>
                <a:gd name="connsiteY2546" fmla="*/ 623718 h 2747161"/>
                <a:gd name="connsiteX2547" fmla="*/ 591481 w 5101871"/>
                <a:gd name="connsiteY2547" fmla="*/ 613907 h 2747161"/>
                <a:gd name="connsiteX2548" fmla="*/ 599890 w 5101871"/>
                <a:gd name="connsiteY2548" fmla="*/ 613907 h 2747161"/>
                <a:gd name="connsiteX2549" fmla="*/ 592882 w 5101871"/>
                <a:gd name="connsiteY2549" fmla="*/ 625119 h 2747161"/>
                <a:gd name="connsiteX2550" fmla="*/ 595686 w 5101871"/>
                <a:gd name="connsiteY2550" fmla="*/ 616710 h 2747161"/>
                <a:gd name="connsiteX2551" fmla="*/ 588678 w 5101871"/>
                <a:gd name="connsiteY2551" fmla="*/ 618111 h 2747161"/>
                <a:gd name="connsiteX2552" fmla="*/ 581670 w 5101871"/>
                <a:gd name="connsiteY2552" fmla="*/ 622316 h 2747161"/>
                <a:gd name="connsiteX2553" fmla="*/ 588678 w 5101871"/>
                <a:gd name="connsiteY2553" fmla="*/ 625119 h 2747161"/>
                <a:gd name="connsiteX2554" fmla="*/ 573260 w 5101871"/>
                <a:gd name="connsiteY2554" fmla="*/ 634931 h 2747161"/>
                <a:gd name="connsiteX2555" fmla="*/ 583071 w 5101871"/>
                <a:gd name="connsiteY2555" fmla="*/ 636332 h 2747161"/>
                <a:gd name="connsiteX2556" fmla="*/ 576063 w 5101871"/>
                <a:gd name="connsiteY2556" fmla="*/ 641939 h 2747161"/>
                <a:gd name="connsiteX2557" fmla="*/ 570457 w 5101871"/>
                <a:gd name="connsiteY2557" fmla="*/ 640537 h 2747161"/>
                <a:gd name="connsiteX2558" fmla="*/ 567653 w 5101871"/>
                <a:gd name="connsiteY2558" fmla="*/ 644742 h 2747161"/>
                <a:gd name="connsiteX2559" fmla="*/ 564850 w 5101871"/>
                <a:gd name="connsiteY2559" fmla="*/ 644742 h 2747161"/>
                <a:gd name="connsiteX2560" fmla="*/ 569055 w 5101871"/>
                <a:gd name="connsiteY2560" fmla="*/ 643340 h 2747161"/>
                <a:gd name="connsiteX2561" fmla="*/ 569055 w 5101871"/>
                <a:gd name="connsiteY2561" fmla="*/ 637734 h 2747161"/>
                <a:gd name="connsiteX2562" fmla="*/ 563449 w 5101871"/>
                <a:gd name="connsiteY2562" fmla="*/ 640537 h 2747161"/>
                <a:gd name="connsiteX2563" fmla="*/ 562047 w 5101871"/>
                <a:gd name="connsiteY2563" fmla="*/ 646144 h 2747161"/>
                <a:gd name="connsiteX2564" fmla="*/ 570457 w 5101871"/>
                <a:gd name="connsiteY2564" fmla="*/ 650349 h 2747161"/>
                <a:gd name="connsiteX2565" fmla="*/ 571858 w 5101871"/>
                <a:gd name="connsiteY2565" fmla="*/ 644742 h 2747161"/>
                <a:gd name="connsiteX2566" fmla="*/ 573260 w 5101871"/>
                <a:gd name="connsiteY2566" fmla="*/ 651750 h 2747161"/>
                <a:gd name="connsiteX2567" fmla="*/ 576063 w 5101871"/>
                <a:gd name="connsiteY2567" fmla="*/ 646144 h 2747161"/>
                <a:gd name="connsiteX2568" fmla="*/ 590079 w 5101871"/>
                <a:gd name="connsiteY2568" fmla="*/ 641939 h 2747161"/>
                <a:gd name="connsiteX2569" fmla="*/ 597087 w 5101871"/>
                <a:gd name="connsiteY2569" fmla="*/ 643340 h 2747161"/>
                <a:gd name="connsiteX2570" fmla="*/ 583071 w 5101871"/>
                <a:gd name="connsiteY2570" fmla="*/ 648947 h 2747161"/>
                <a:gd name="connsiteX2571" fmla="*/ 595686 w 5101871"/>
                <a:gd name="connsiteY2571" fmla="*/ 650349 h 2747161"/>
                <a:gd name="connsiteX2572" fmla="*/ 580268 w 5101871"/>
                <a:gd name="connsiteY2572" fmla="*/ 657357 h 2747161"/>
                <a:gd name="connsiteX2573" fmla="*/ 584473 w 5101871"/>
                <a:gd name="connsiteY2573" fmla="*/ 658758 h 2747161"/>
                <a:gd name="connsiteX2574" fmla="*/ 598489 w 5101871"/>
                <a:gd name="connsiteY2574" fmla="*/ 657357 h 2747161"/>
                <a:gd name="connsiteX2575" fmla="*/ 588678 w 5101871"/>
                <a:gd name="connsiteY2575" fmla="*/ 658758 h 2747161"/>
                <a:gd name="connsiteX2576" fmla="*/ 587276 w 5101871"/>
                <a:gd name="connsiteY2576" fmla="*/ 662963 h 2747161"/>
                <a:gd name="connsiteX2577" fmla="*/ 571858 w 5101871"/>
                <a:gd name="connsiteY2577" fmla="*/ 657357 h 2747161"/>
                <a:gd name="connsiteX2578" fmla="*/ 574661 w 5101871"/>
                <a:gd name="connsiteY2578" fmla="*/ 660160 h 2747161"/>
                <a:gd name="connsiteX2579" fmla="*/ 570457 w 5101871"/>
                <a:gd name="connsiteY2579" fmla="*/ 665766 h 2747161"/>
                <a:gd name="connsiteX2580" fmla="*/ 577465 w 5101871"/>
                <a:gd name="connsiteY2580" fmla="*/ 672774 h 2747161"/>
                <a:gd name="connsiteX2581" fmla="*/ 591481 w 5101871"/>
                <a:gd name="connsiteY2581" fmla="*/ 678381 h 2747161"/>
                <a:gd name="connsiteX2582" fmla="*/ 604095 w 5101871"/>
                <a:gd name="connsiteY2582" fmla="*/ 678381 h 2747161"/>
                <a:gd name="connsiteX2583" fmla="*/ 595686 w 5101871"/>
                <a:gd name="connsiteY2583" fmla="*/ 682586 h 2747161"/>
                <a:gd name="connsiteX2584" fmla="*/ 606898 w 5101871"/>
                <a:gd name="connsiteY2584" fmla="*/ 683987 h 2747161"/>
                <a:gd name="connsiteX2585" fmla="*/ 609702 w 5101871"/>
                <a:gd name="connsiteY2585" fmla="*/ 682586 h 2747161"/>
                <a:gd name="connsiteX2586" fmla="*/ 606898 w 5101871"/>
                <a:gd name="connsiteY2586" fmla="*/ 686790 h 2747161"/>
                <a:gd name="connsiteX2587" fmla="*/ 634931 w 5101871"/>
                <a:gd name="connsiteY2587" fmla="*/ 681184 h 2747161"/>
                <a:gd name="connsiteX2588" fmla="*/ 643340 w 5101871"/>
                <a:gd name="connsiteY2588" fmla="*/ 678381 h 2747161"/>
                <a:gd name="connsiteX2589" fmla="*/ 653152 w 5101871"/>
                <a:gd name="connsiteY2589" fmla="*/ 668569 h 2747161"/>
                <a:gd name="connsiteX2590" fmla="*/ 660160 w 5101871"/>
                <a:gd name="connsiteY2590" fmla="*/ 665766 h 2747161"/>
                <a:gd name="connsiteX2591" fmla="*/ 655955 w 5101871"/>
                <a:gd name="connsiteY2591" fmla="*/ 664365 h 2747161"/>
                <a:gd name="connsiteX2592" fmla="*/ 662963 w 5101871"/>
                <a:gd name="connsiteY2592" fmla="*/ 662963 h 2747161"/>
                <a:gd name="connsiteX2593" fmla="*/ 661562 w 5101871"/>
                <a:gd name="connsiteY2593" fmla="*/ 660160 h 2747161"/>
                <a:gd name="connsiteX2594" fmla="*/ 671373 w 5101871"/>
                <a:gd name="connsiteY2594" fmla="*/ 657357 h 2747161"/>
                <a:gd name="connsiteX2595" fmla="*/ 667168 w 5101871"/>
                <a:gd name="connsiteY2595" fmla="*/ 653152 h 2747161"/>
                <a:gd name="connsiteX2596" fmla="*/ 681184 w 5101871"/>
                <a:gd name="connsiteY2596" fmla="*/ 655955 h 2747161"/>
                <a:gd name="connsiteX2597" fmla="*/ 688192 w 5101871"/>
                <a:gd name="connsiteY2597" fmla="*/ 648947 h 2747161"/>
                <a:gd name="connsiteX2598" fmla="*/ 689594 w 5101871"/>
                <a:gd name="connsiteY2598" fmla="*/ 651750 h 2747161"/>
                <a:gd name="connsiteX2599" fmla="*/ 690995 w 5101871"/>
                <a:gd name="connsiteY2599" fmla="*/ 644742 h 2747161"/>
                <a:gd name="connsiteX2600" fmla="*/ 685389 w 5101871"/>
                <a:gd name="connsiteY2600" fmla="*/ 639136 h 2747161"/>
                <a:gd name="connsiteX2601" fmla="*/ 695200 w 5101871"/>
                <a:gd name="connsiteY2601" fmla="*/ 639136 h 2747161"/>
                <a:gd name="connsiteX2602" fmla="*/ 692397 w 5101871"/>
                <a:gd name="connsiteY2602" fmla="*/ 632128 h 2747161"/>
                <a:gd name="connsiteX2603" fmla="*/ 696602 w 5101871"/>
                <a:gd name="connsiteY2603" fmla="*/ 629324 h 2747161"/>
                <a:gd name="connsiteX2604" fmla="*/ 699405 w 5101871"/>
                <a:gd name="connsiteY2604" fmla="*/ 632128 h 2747161"/>
                <a:gd name="connsiteX2605" fmla="*/ 698003 w 5101871"/>
                <a:gd name="connsiteY2605" fmla="*/ 634931 h 2747161"/>
                <a:gd name="connsiteX2606" fmla="*/ 698003 w 5101871"/>
                <a:gd name="connsiteY2606" fmla="*/ 633529 h 2747161"/>
                <a:gd name="connsiteX2607" fmla="*/ 695200 w 5101871"/>
                <a:gd name="connsiteY2607" fmla="*/ 634931 h 2747161"/>
                <a:gd name="connsiteX2608" fmla="*/ 696602 w 5101871"/>
                <a:gd name="connsiteY2608" fmla="*/ 647545 h 2747161"/>
                <a:gd name="connsiteX2609" fmla="*/ 700807 w 5101871"/>
                <a:gd name="connsiteY2609" fmla="*/ 653152 h 2747161"/>
                <a:gd name="connsiteX2610" fmla="*/ 710618 w 5101871"/>
                <a:gd name="connsiteY2610" fmla="*/ 655955 h 2747161"/>
                <a:gd name="connsiteX2611" fmla="*/ 709216 w 5101871"/>
                <a:gd name="connsiteY2611" fmla="*/ 661561 h 2747161"/>
                <a:gd name="connsiteX2612" fmla="*/ 712019 w 5101871"/>
                <a:gd name="connsiteY2612" fmla="*/ 678381 h 2747161"/>
                <a:gd name="connsiteX2613" fmla="*/ 717626 w 5101871"/>
                <a:gd name="connsiteY2613" fmla="*/ 681184 h 2747161"/>
                <a:gd name="connsiteX2614" fmla="*/ 721831 w 5101871"/>
                <a:gd name="connsiteY2614" fmla="*/ 676979 h 2747161"/>
                <a:gd name="connsiteX2615" fmla="*/ 719027 w 5101871"/>
                <a:gd name="connsiteY2615" fmla="*/ 682586 h 2747161"/>
                <a:gd name="connsiteX2616" fmla="*/ 727437 w 5101871"/>
                <a:gd name="connsiteY2616" fmla="*/ 679782 h 2747161"/>
                <a:gd name="connsiteX2617" fmla="*/ 728839 w 5101871"/>
                <a:gd name="connsiteY2617" fmla="*/ 682586 h 2747161"/>
                <a:gd name="connsiteX2618" fmla="*/ 724634 w 5101871"/>
                <a:gd name="connsiteY2618" fmla="*/ 693799 h 2747161"/>
                <a:gd name="connsiteX2619" fmla="*/ 727437 w 5101871"/>
                <a:gd name="connsiteY2619" fmla="*/ 695200 h 2747161"/>
                <a:gd name="connsiteX2620" fmla="*/ 724634 w 5101871"/>
                <a:gd name="connsiteY2620" fmla="*/ 698003 h 2747161"/>
                <a:gd name="connsiteX2621" fmla="*/ 730241 w 5101871"/>
                <a:gd name="connsiteY2621" fmla="*/ 702208 h 2747161"/>
                <a:gd name="connsiteX2622" fmla="*/ 730241 w 5101871"/>
                <a:gd name="connsiteY2622" fmla="*/ 707815 h 2747161"/>
                <a:gd name="connsiteX2623" fmla="*/ 741453 w 5101871"/>
                <a:gd name="connsiteY2623" fmla="*/ 721831 h 2747161"/>
                <a:gd name="connsiteX2624" fmla="*/ 755469 w 5101871"/>
                <a:gd name="connsiteY2624" fmla="*/ 731642 h 2747161"/>
                <a:gd name="connsiteX2625" fmla="*/ 755469 w 5101871"/>
                <a:gd name="connsiteY2625" fmla="*/ 735847 h 2747161"/>
                <a:gd name="connsiteX2626" fmla="*/ 748461 w 5101871"/>
                <a:gd name="connsiteY2626" fmla="*/ 737249 h 2747161"/>
                <a:gd name="connsiteX2627" fmla="*/ 752666 w 5101871"/>
                <a:gd name="connsiteY2627" fmla="*/ 742855 h 2747161"/>
                <a:gd name="connsiteX2628" fmla="*/ 745658 w 5101871"/>
                <a:gd name="connsiteY2628" fmla="*/ 741453 h 2747161"/>
                <a:gd name="connsiteX2629" fmla="*/ 759675 w 5101871"/>
                <a:gd name="connsiteY2629" fmla="*/ 759674 h 2747161"/>
                <a:gd name="connsiteX2630" fmla="*/ 756871 w 5101871"/>
                <a:gd name="connsiteY2630" fmla="*/ 765281 h 2747161"/>
                <a:gd name="connsiteX2631" fmla="*/ 754068 w 5101871"/>
                <a:gd name="connsiteY2631" fmla="*/ 766682 h 2747161"/>
                <a:gd name="connsiteX2632" fmla="*/ 787707 w 5101871"/>
                <a:gd name="connsiteY2632" fmla="*/ 765281 h 2747161"/>
                <a:gd name="connsiteX2633" fmla="*/ 790510 w 5101871"/>
                <a:gd name="connsiteY2633" fmla="*/ 761076 h 2747161"/>
                <a:gd name="connsiteX2634" fmla="*/ 787707 w 5101871"/>
                <a:gd name="connsiteY2634" fmla="*/ 752666 h 2747161"/>
                <a:gd name="connsiteX2635" fmla="*/ 794715 w 5101871"/>
                <a:gd name="connsiteY2635" fmla="*/ 747060 h 2747161"/>
                <a:gd name="connsiteX2636" fmla="*/ 821345 w 5101871"/>
                <a:gd name="connsiteY2636" fmla="*/ 742855 h 2747161"/>
                <a:gd name="connsiteX2637" fmla="*/ 828354 w 5101871"/>
                <a:gd name="connsiteY2637" fmla="*/ 747060 h 2747161"/>
                <a:gd name="connsiteX2638" fmla="*/ 843771 w 5101871"/>
                <a:gd name="connsiteY2638" fmla="*/ 727437 h 2747161"/>
                <a:gd name="connsiteX2639" fmla="*/ 843771 w 5101871"/>
                <a:gd name="connsiteY2639" fmla="*/ 720429 h 2747161"/>
                <a:gd name="connsiteX2640" fmla="*/ 846574 w 5101871"/>
                <a:gd name="connsiteY2640" fmla="*/ 719028 h 2747161"/>
                <a:gd name="connsiteX2641" fmla="*/ 843771 w 5101871"/>
                <a:gd name="connsiteY2641" fmla="*/ 713421 h 2747161"/>
                <a:gd name="connsiteX2642" fmla="*/ 849378 w 5101871"/>
                <a:gd name="connsiteY2642" fmla="*/ 707815 h 2747161"/>
                <a:gd name="connsiteX2643" fmla="*/ 845173 w 5101871"/>
                <a:gd name="connsiteY2643" fmla="*/ 703610 h 2747161"/>
                <a:gd name="connsiteX2644" fmla="*/ 847976 w 5101871"/>
                <a:gd name="connsiteY2644" fmla="*/ 703610 h 2747161"/>
                <a:gd name="connsiteX2645" fmla="*/ 846574 w 5101871"/>
                <a:gd name="connsiteY2645" fmla="*/ 700807 h 2747161"/>
                <a:gd name="connsiteX2646" fmla="*/ 849378 w 5101871"/>
                <a:gd name="connsiteY2646" fmla="*/ 699405 h 2747161"/>
                <a:gd name="connsiteX2647" fmla="*/ 843771 w 5101871"/>
                <a:gd name="connsiteY2647" fmla="*/ 695200 h 2747161"/>
                <a:gd name="connsiteX2648" fmla="*/ 852181 w 5101871"/>
                <a:gd name="connsiteY2648" fmla="*/ 695200 h 2747161"/>
                <a:gd name="connsiteX2649" fmla="*/ 849378 w 5101871"/>
                <a:gd name="connsiteY2649" fmla="*/ 693799 h 2747161"/>
                <a:gd name="connsiteX2650" fmla="*/ 853582 w 5101871"/>
                <a:gd name="connsiteY2650" fmla="*/ 688192 h 2747161"/>
                <a:gd name="connsiteX2651" fmla="*/ 852181 w 5101871"/>
                <a:gd name="connsiteY2651" fmla="*/ 683987 h 2747161"/>
                <a:gd name="connsiteX2652" fmla="*/ 849378 w 5101871"/>
                <a:gd name="connsiteY2652" fmla="*/ 682586 h 2747161"/>
                <a:gd name="connsiteX2653" fmla="*/ 852181 w 5101871"/>
                <a:gd name="connsiteY2653" fmla="*/ 681184 h 2747161"/>
                <a:gd name="connsiteX2654" fmla="*/ 843771 w 5101871"/>
                <a:gd name="connsiteY2654" fmla="*/ 678381 h 2747161"/>
                <a:gd name="connsiteX2655" fmla="*/ 852181 w 5101871"/>
                <a:gd name="connsiteY2655" fmla="*/ 679782 h 2747161"/>
                <a:gd name="connsiteX2656" fmla="*/ 856386 w 5101871"/>
                <a:gd name="connsiteY2656" fmla="*/ 678381 h 2747161"/>
                <a:gd name="connsiteX2657" fmla="*/ 849378 w 5101871"/>
                <a:gd name="connsiteY2657" fmla="*/ 674176 h 2747161"/>
                <a:gd name="connsiteX2658" fmla="*/ 843771 w 5101871"/>
                <a:gd name="connsiteY2658" fmla="*/ 675578 h 2747161"/>
                <a:gd name="connsiteX2659" fmla="*/ 839566 w 5101871"/>
                <a:gd name="connsiteY2659" fmla="*/ 674176 h 2747161"/>
                <a:gd name="connsiteX2660" fmla="*/ 852181 w 5101871"/>
                <a:gd name="connsiteY2660" fmla="*/ 675578 h 2747161"/>
                <a:gd name="connsiteX2661" fmla="*/ 869000 w 5101871"/>
                <a:gd name="connsiteY2661" fmla="*/ 671373 h 2747161"/>
                <a:gd name="connsiteX2662" fmla="*/ 873205 w 5101871"/>
                <a:gd name="connsiteY2662" fmla="*/ 665766 h 2747161"/>
                <a:gd name="connsiteX2663" fmla="*/ 876008 w 5101871"/>
                <a:gd name="connsiteY2663" fmla="*/ 667168 h 2747161"/>
                <a:gd name="connsiteX2664" fmla="*/ 876008 w 5101871"/>
                <a:gd name="connsiteY2664" fmla="*/ 660160 h 2747161"/>
                <a:gd name="connsiteX2665" fmla="*/ 880213 w 5101871"/>
                <a:gd name="connsiteY2665" fmla="*/ 669971 h 2747161"/>
                <a:gd name="connsiteX2666" fmla="*/ 883016 w 5101871"/>
                <a:gd name="connsiteY2666" fmla="*/ 665766 h 2747161"/>
                <a:gd name="connsiteX2667" fmla="*/ 895631 w 5101871"/>
                <a:gd name="connsiteY2667" fmla="*/ 658758 h 2747161"/>
                <a:gd name="connsiteX2668" fmla="*/ 892828 w 5101871"/>
                <a:gd name="connsiteY2668" fmla="*/ 654553 h 2747161"/>
                <a:gd name="connsiteX2669" fmla="*/ 898434 w 5101871"/>
                <a:gd name="connsiteY2669" fmla="*/ 655955 h 2747161"/>
                <a:gd name="connsiteX2670" fmla="*/ 895631 w 5101871"/>
                <a:gd name="connsiteY2670" fmla="*/ 653152 h 2747161"/>
                <a:gd name="connsiteX2671" fmla="*/ 902639 w 5101871"/>
                <a:gd name="connsiteY2671" fmla="*/ 653152 h 2747161"/>
                <a:gd name="connsiteX2672" fmla="*/ 895631 w 5101871"/>
                <a:gd name="connsiteY2672" fmla="*/ 648947 h 2747161"/>
                <a:gd name="connsiteX2673" fmla="*/ 897032 w 5101871"/>
                <a:gd name="connsiteY2673" fmla="*/ 651750 h 2747161"/>
                <a:gd name="connsiteX2674" fmla="*/ 890024 w 5101871"/>
                <a:gd name="connsiteY2674" fmla="*/ 651750 h 2747161"/>
                <a:gd name="connsiteX2675" fmla="*/ 888623 w 5101871"/>
                <a:gd name="connsiteY2675" fmla="*/ 647545 h 2747161"/>
                <a:gd name="connsiteX2676" fmla="*/ 894229 w 5101871"/>
                <a:gd name="connsiteY2676" fmla="*/ 648947 h 2747161"/>
                <a:gd name="connsiteX2677" fmla="*/ 891426 w 5101871"/>
                <a:gd name="connsiteY2677" fmla="*/ 647545 h 2747161"/>
                <a:gd name="connsiteX2678" fmla="*/ 912450 w 5101871"/>
                <a:gd name="connsiteY2678" fmla="*/ 637734 h 2747161"/>
                <a:gd name="connsiteX2679" fmla="*/ 905442 w 5101871"/>
                <a:gd name="connsiteY2679" fmla="*/ 626521 h 2747161"/>
                <a:gd name="connsiteX2680" fmla="*/ 898434 w 5101871"/>
                <a:gd name="connsiteY2680" fmla="*/ 626521 h 2747161"/>
                <a:gd name="connsiteX2681" fmla="*/ 899836 w 5101871"/>
                <a:gd name="connsiteY2681" fmla="*/ 623718 h 2747161"/>
                <a:gd name="connsiteX2682" fmla="*/ 884418 w 5101871"/>
                <a:gd name="connsiteY2682" fmla="*/ 613907 h 2747161"/>
                <a:gd name="connsiteX2683" fmla="*/ 877410 w 5101871"/>
                <a:gd name="connsiteY2683" fmla="*/ 616710 h 2747161"/>
                <a:gd name="connsiteX2684" fmla="*/ 864796 w 5101871"/>
                <a:gd name="connsiteY2684" fmla="*/ 611103 h 2747161"/>
                <a:gd name="connsiteX2685" fmla="*/ 869000 w 5101871"/>
                <a:gd name="connsiteY2685" fmla="*/ 608300 h 2747161"/>
                <a:gd name="connsiteX2686" fmla="*/ 864796 w 5101871"/>
                <a:gd name="connsiteY2686" fmla="*/ 602694 h 2747161"/>
                <a:gd name="connsiteX2687" fmla="*/ 864796 w 5101871"/>
                <a:gd name="connsiteY2687" fmla="*/ 591481 h 2747161"/>
                <a:gd name="connsiteX2688" fmla="*/ 867599 w 5101871"/>
                <a:gd name="connsiteY2688" fmla="*/ 591481 h 2747161"/>
                <a:gd name="connsiteX2689" fmla="*/ 864796 w 5101871"/>
                <a:gd name="connsiteY2689" fmla="*/ 588678 h 2747161"/>
                <a:gd name="connsiteX2690" fmla="*/ 864796 w 5101871"/>
                <a:gd name="connsiteY2690" fmla="*/ 583071 h 2747161"/>
                <a:gd name="connsiteX2691" fmla="*/ 867599 w 5101871"/>
                <a:gd name="connsiteY2691" fmla="*/ 583071 h 2747161"/>
                <a:gd name="connsiteX2692" fmla="*/ 864796 w 5101871"/>
                <a:gd name="connsiteY2692" fmla="*/ 581669 h 2747161"/>
                <a:gd name="connsiteX2693" fmla="*/ 867599 w 5101871"/>
                <a:gd name="connsiteY2693" fmla="*/ 581669 h 2747161"/>
                <a:gd name="connsiteX2694" fmla="*/ 864796 w 5101871"/>
                <a:gd name="connsiteY2694" fmla="*/ 580268 h 2747161"/>
                <a:gd name="connsiteX2695" fmla="*/ 867599 w 5101871"/>
                <a:gd name="connsiteY2695" fmla="*/ 578866 h 2747161"/>
                <a:gd name="connsiteX2696" fmla="*/ 864796 w 5101871"/>
                <a:gd name="connsiteY2696" fmla="*/ 577465 h 2747161"/>
                <a:gd name="connsiteX2697" fmla="*/ 870402 w 5101871"/>
                <a:gd name="connsiteY2697" fmla="*/ 577465 h 2747161"/>
                <a:gd name="connsiteX2698" fmla="*/ 873205 w 5101871"/>
                <a:gd name="connsiteY2698" fmla="*/ 580268 h 2747161"/>
                <a:gd name="connsiteX2699" fmla="*/ 869000 w 5101871"/>
                <a:gd name="connsiteY2699" fmla="*/ 573260 h 2747161"/>
                <a:gd name="connsiteX2700" fmla="*/ 873205 w 5101871"/>
                <a:gd name="connsiteY2700" fmla="*/ 563448 h 2747161"/>
                <a:gd name="connsiteX2701" fmla="*/ 869000 w 5101871"/>
                <a:gd name="connsiteY2701" fmla="*/ 553637 h 2747161"/>
                <a:gd name="connsiteX2702" fmla="*/ 877410 w 5101871"/>
                <a:gd name="connsiteY2702" fmla="*/ 555039 h 2747161"/>
                <a:gd name="connsiteX2703" fmla="*/ 880213 w 5101871"/>
                <a:gd name="connsiteY2703" fmla="*/ 553637 h 2747161"/>
                <a:gd name="connsiteX2704" fmla="*/ 884418 w 5101871"/>
                <a:gd name="connsiteY2704" fmla="*/ 545228 h 2747161"/>
                <a:gd name="connsiteX2705" fmla="*/ 877410 w 5101871"/>
                <a:gd name="connsiteY2705" fmla="*/ 536818 h 2747161"/>
                <a:gd name="connsiteX2706" fmla="*/ 878812 w 5101871"/>
                <a:gd name="connsiteY2706" fmla="*/ 535416 h 2747161"/>
                <a:gd name="connsiteX2707" fmla="*/ 883016 w 5101871"/>
                <a:gd name="connsiteY2707" fmla="*/ 542424 h 2747161"/>
                <a:gd name="connsiteX2708" fmla="*/ 888623 w 5101871"/>
                <a:gd name="connsiteY2708" fmla="*/ 542424 h 2747161"/>
                <a:gd name="connsiteX2709" fmla="*/ 888623 w 5101871"/>
                <a:gd name="connsiteY2709" fmla="*/ 543826 h 2747161"/>
                <a:gd name="connsiteX2710" fmla="*/ 891426 w 5101871"/>
                <a:gd name="connsiteY2710" fmla="*/ 536818 h 2747161"/>
                <a:gd name="connsiteX2711" fmla="*/ 911049 w 5101871"/>
                <a:gd name="connsiteY2711" fmla="*/ 531211 h 2747161"/>
                <a:gd name="connsiteX2712" fmla="*/ 918057 w 5101871"/>
                <a:gd name="connsiteY2712" fmla="*/ 522802 h 2747161"/>
                <a:gd name="connsiteX2713" fmla="*/ 923663 w 5101871"/>
                <a:gd name="connsiteY2713" fmla="*/ 524203 h 2747161"/>
                <a:gd name="connsiteX2714" fmla="*/ 922261 w 5101871"/>
                <a:gd name="connsiteY2714" fmla="*/ 519998 h 2747161"/>
                <a:gd name="connsiteX2715" fmla="*/ 927868 w 5101871"/>
                <a:gd name="connsiteY2715" fmla="*/ 524203 h 2747161"/>
                <a:gd name="connsiteX2716" fmla="*/ 936277 w 5101871"/>
                <a:gd name="connsiteY2716" fmla="*/ 518597 h 2747161"/>
                <a:gd name="connsiteX2717" fmla="*/ 953097 w 5101871"/>
                <a:gd name="connsiteY2717" fmla="*/ 511589 h 2747161"/>
                <a:gd name="connsiteX2718" fmla="*/ 965711 w 5101871"/>
                <a:gd name="connsiteY2718" fmla="*/ 496171 h 2747161"/>
                <a:gd name="connsiteX2719" fmla="*/ 974121 w 5101871"/>
                <a:gd name="connsiteY2719" fmla="*/ 491966 h 2747161"/>
                <a:gd name="connsiteX2720" fmla="*/ 971318 w 5101871"/>
                <a:gd name="connsiteY2720" fmla="*/ 491966 h 2747161"/>
                <a:gd name="connsiteX2721" fmla="*/ 969917 w 5101871"/>
                <a:gd name="connsiteY2721" fmla="*/ 490565 h 2747161"/>
                <a:gd name="connsiteX2722" fmla="*/ 972719 w 5101871"/>
                <a:gd name="connsiteY2722" fmla="*/ 490565 h 2747161"/>
                <a:gd name="connsiteX2723" fmla="*/ 971318 w 5101871"/>
                <a:gd name="connsiteY2723" fmla="*/ 489163 h 2747161"/>
                <a:gd name="connsiteX2724" fmla="*/ 962908 w 5101871"/>
                <a:gd name="connsiteY2724" fmla="*/ 484958 h 2747161"/>
                <a:gd name="connsiteX2725" fmla="*/ 967113 w 5101871"/>
                <a:gd name="connsiteY2725" fmla="*/ 484958 h 2747161"/>
                <a:gd name="connsiteX2726" fmla="*/ 965711 w 5101871"/>
                <a:gd name="connsiteY2726" fmla="*/ 480753 h 2747161"/>
                <a:gd name="connsiteX2727" fmla="*/ 961507 w 5101871"/>
                <a:gd name="connsiteY2727" fmla="*/ 479352 h 2747161"/>
                <a:gd name="connsiteX2728" fmla="*/ 974121 w 5101871"/>
                <a:gd name="connsiteY2728" fmla="*/ 472344 h 2747161"/>
                <a:gd name="connsiteX2729" fmla="*/ 974121 w 5101871"/>
                <a:gd name="connsiteY2729" fmla="*/ 466737 h 2747161"/>
                <a:gd name="connsiteX2730" fmla="*/ 978326 w 5101871"/>
                <a:gd name="connsiteY2730" fmla="*/ 463934 h 2747161"/>
                <a:gd name="connsiteX2731" fmla="*/ 971318 w 5101871"/>
                <a:gd name="connsiteY2731" fmla="*/ 462532 h 2747161"/>
                <a:gd name="connsiteX2732" fmla="*/ 985334 w 5101871"/>
                <a:gd name="connsiteY2732" fmla="*/ 454123 h 2747161"/>
                <a:gd name="connsiteX2733" fmla="*/ 993744 w 5101871"/>
                <a:gd name="connsiteY2733" fmla="*/ 455524 h 2747161"/>
                <a:gd name="connsiteX2734" fmla="*/ 993744 w 5101871"/>
                <a:gd name="connsiteY2734" fmla="*/ 452721 h 2747161"/>
                <a:gd name="connsiteX2735" fmla="*/ 990941 w 5101871"/>
                <a:gd name="connsiteY2735" fmla="*/ 451319 h 2747161"/>
                <a:gd name="connsiteX2736" fmla="*/ 993744 w 5101871"/>
                <a:gd name="connsiteY2736" fmla="*/ 445713 h 2747161"/>
                <a:gd name="connsiteX2737" fmla="*/ 1000752 w 5101871"/>
                <a:gd name="connsiteY2737" fmla="*/ 448516 h 2747161"/>
                <a:gd name="connsiteX2738" fmla="*/ 1002153 w 5101871"/>
                <a:gd name="connsiteY2738" fmla="*/ 445713 h 2747161"/>
                <a:gd name="connsiteX2739" fmla="*/ 1010563 w 5101871"/>
                <a:gd name="connsiteY2739" fmla="*/ 451319 h 2747161"/>
                <a:gd name="connsiteX2740" fmla="*/ 1013366 w 5101871"/>
                <a:gd name="connsiteY2740" fmla="*/ 447115 h 2747161"/>
                <a:gd name="connsiteX2741" fmla="*/ 1037194 w 5101871"/>
                <a:gd name="connsiteY2741" fmla="*/ 447115 h 2747161"/>
                <a:gd name="connsiteX2742" fmla="*/ 1063824 w 5101871"/>
                <a:gd name="connsiteY2742" fmla="*/ 456926 h 2747161"/>
                <a:gd name="connsiteX2743" fmla="*/ 1062423 w 5101871"/>
                <a:gd name="connsiteY2743" fmla="*/ 469540 h 2747161"/>
                <a:gd name="connsiteX2744" fmla="*/ 1069431 w 5101871"/>
                <a:gd name="connsiteY2744" fmla="*/ 475147 h 2747161"/>
                <a:gd name="connsiteX2745" fmla="*/ 1063824 w 5101871"/>
                <a:gd name="connsiteY2745" fmla="*/ 473745 h 2747161"/>
                <a:gd name="connsiteX2746" fmla="*/ 1068029 w 5101871"/>
                <a:gd name="connsiteY2746" fmla="*/ 477950 h 2747161"/>
                <a:gd name="connsiteX2747" fmla="*/ 1065226 w 5101871"/>
                <a:gd name="connsiteY2747" fmla="*/ 479352 h 2747161"/>
                <a:gd name="connsiteX2748" fmla="*/ 1058218 w 5101871"/>
                <a:gd name="connsiteY2748" fmla="*/ 476548 h 2747161"/>
                <a:gd name="connsiteX2749" fmla="*/ 1047005 w 5101871"/>
                <a:gd name="connsiteY2749" fmla="*/ 480753 h 2747161"/>
                <a:gd name="connsiteX2750" fmla="*/ 1024579 w 5101871"/>
                <a:gd name="connsiteY2750" fmla="*/ 504581 h 2747161"/>
                <a:gd name="connsiteX2751" fmla="*/ 1018973 w 5101871"/>
                <a:gd name="connsiteY2751" fmla="*/ 503179 h 2747161"/>
                <a:gd name="connsiteX2752" fmla="*/ 1018973 w 5101871"/>
                <a:gd name="connsiteY2752" fmla="*/ 507384 h 2747161"/>
                <a:gd name="connsiteX2753" fmla="*/ 1014768 w 5101871"/>
                <a:gd name="connsiteY2753" fmla="*/ 508786 h 2747161"/>
                <a:gd name="connsiteX2754" fmla="*/ 1006358 w 5101871"/>
                <a:gd name="connsiteY2754" fmla="*/ 515794 h 2747161"/>
                <a:gd name="connsiteX2755" fmla="*/ 992342 w 5101871"/>
                <a:gd name="connsiteY2755" fmla="*/ 519998 h 2747161"/>
                <a:gd name="connsiteX2756" fmla="*/ 990941 w 5101871"/>
                <a:gd name="connsiteY2756" fmla="*/ 522802 h 2747161"/>
                <a:gd name="connsiteX2757" fmla="*/ 993744 w 5101871"/>
                <a:gd name="connsiteY2757" fmla="*/ 527007 h 2747161"/>
                <a:gd name="connsiteX2758" fmla="*/ 990941 w 5101871"/>
                <a:gd name="connsiteY2758" fmla="*/ 529810 h 2747161"/>
                <a:gd name="connsiteX2759" fmla="*/ 985334 w 5101871"/>
                <a:gd name="connsiteY2759" fmla="*/ 532613 h 2747161"/>
                <a:gd name="connsiteX2760" fmla="*/ 983933 w 5101871"/>
                <a:gd name="connsiteY2760" fmla="*/ 529810 h 2747161"/>
                <a:gd name="connsiteX2761" fmla="*/ 976925 w 5101871"/>
                <a:gd name="connsiteY2761" fmla="*/ 529810 h 2747161"/>
                <a:gd name="connsiteX2762" fmla="*/ 972719 w 5101871"/>
                <a:gd name="connsiteY2762" fmla="*/ 532613 h 2747161"/>
                <a:gd name="connsiteX2763" fmla="*/ 976925 w 5101871"/>
                <a:gd name="connsiteY2763" fmla="*/ 535416 h 2747161"/>
                <a:gd name="connsiteX2764" fmla="*/ 965711 w 5101871"/>
                <a:gd name="connsiteY2764" fmla="*/ 541023 h 2747161"/>
                <a:gd name="connsiteX2765" fmla="*/ 961507 w 5101871"/>
                <a:gd name="connsiteY2765" fmla="*/ 546629 h 2747161"/>
                <a:gd name="connsiteX2766" fmla="*/ 962908 w 5101871"/>
                <a:gd name="connsiteY2766" fmla="*/ 553637 h 2747161"/>
                <a:gd name="connsiteX2767" fmla="*/ 969917 w 5101871"/>
                <a:gd name="connsiteY2767" fmla="*/ 562047 h 2747161"/>
                <a:gd name="connsiteX2768" fmla="*/ 967113 w 5101871"/>
                <a:gd name="connsiteY2768" fmla="*/ 570457 h 2747161"/>
                <a:gd name="connsiteX2769" fmla="*/ 976925 w 5101871"/>
                <a:gd name="connsiteY2769" fmla="*/ 583071 h 2747161"/>
                <a:gd name="connsiteX2770" fmla="*/ 971318 w 5101871"/>
                <a:gd name="connsiteY2770" fmla="*/ 583071 h 2747161"/>
                <a:gd name="connsiteX2771" fmla="*/ 972719 w 5101871"/>
                <a:gd name="connsiteY2771" fmla="*/ 594284 h 2747161"/>
                <a:gd name="connsiteX2772" fmla="*/ 967113 w 5101871"/>
                <a:gd name="connsiteY2772" fmla="*/ 597087 h 2747161"/>
                <a:gd name="connsiteX2773" fmla="*/ 969917 w 5101871"/>
                <a:gd name="connsiteY2773" fmla="*/ 611103 h 2747161"/>
                <a:gd name="connsiteX2774" fmla="*/ 974121 w 5101871"/>
                <a:gd name="connsiteY2774" fmla="*/ 613907 h 2747161"/>
                <a:gd name="connsiteX2775" fmla="*/ 976925 w 5101871"/>
                <a:gd name="connsiteY2775" fmla="*/ 611103 h 2747161"/>
                <a:gd name="connsiteX2776" fmla="*/ 979728 w 5101871"/>
                <a:gd name="connsiteY2776" fmla="*/ 611103 h 2747161"/>
                <a:gd name="connsiteX2777" fmla="*/ 992342 w 5101871"/>
                <a:gd name="connsiteY2777" fmla="*/ 616710 h 2747161"/>
                <a:gd name="connsiteX2778" fmla="*/ 999350 w 5101871"/>
                <a:gd name="connsiteY2778" fmla="*/ 618111 h 2747161"/>
                <a:gd name="connsiteX2779" fmla="*/ 999350 w 5101871"/>
                <a:gd name="connsiteY2779" fmla="*/ 622316 h 2747161"/>
                <a:gd name="connsiteX2780" fmla="*/ 996547 w 5101871"/>
                <a:gd name="connsiteY2780" fmla="*/ 623718 h 2747161"/>
                <a:gd name="connsiteX2781" fmla="*/ 1000752 w 5101871"/>
                <a:gd name="connsiteY2781" fmla="*/ 625119 h 2747161"/>
                <a:gd name="connsiteX2782" fmla="*/ 997949 w 5101871"/>
                <a:gd name="connsiteY2782" fmla="*/ 625119 h 2747161"/>
                <a:gd name="connsiteX2783" fmla="*/ 996547 w 5101871"/>
                <a:gd name="connsiteY2783" fmla="*/ 629324 h 2747161"/>
                <a:gd name="connsiteX2784" fmla="*/ 1006358 w 5101871"/>
                <a:gd name="connsiteY2784" fmla="*/ 629324 h 2747161"/>
                <a:gd name="connsiteX2785" fmla="*/ 1010563 w 5101871"/>
                <a:gd name="connsiteY2785" fmla="*/ 620915 h 2747161"/>
                <a:gd name="connsiteX2786" fmla="*/ 1003555 w 5101871"/>
                <a:gd name="connsiteY2786" fmla="*/ 622316 h 2747161"/>
                <a:gd name="connsiteX2787" fmla="*/ 1013366 w 5101871"/>
                <a:gd name="connsiteY2787" fmla="*/ 618111 h 2747161"/>
                <a:gd name="connsiteX2788" fmla="*/ 1009162 w 5101871"/>
                <a:gd name="connsiteY2788" fmla="*/ 625119 h 2747161"/>
                <a:gd name="connsiteX2789" fmla="*/ 1017571 w 5101871"/>
                <a:gd name="connsiteY2789" fmla="*/ 627923 h 2747161"/>
                <a:gd name="connsiteX2790" fmla="*/ 1016170 w 5101871"/>
                <a:gd name="connsiteY2790" fmla="*/ 632128 h 2747161"/>
                <a:gd name="connsiteX2791" fmla="*/ 1018973 w 5101871"/>
                <a:gd name="connsiteY2791" fmla="*/ 629324 h 2747161"/>
                <a:gd name="connsiteX2792" fmla="*/ 1016170 w 5101871"/>
                <a:gd name="connsiteY2792" fmla="*/ 632128 h 2747161"/>
                <a:gd name="connsiteX2793" fmla="*/ 1023178 w 5101871"/>
                <a:gd name="connsiteY2793" fmla="*/ 629324 h 2747161"/>
                <a:gd name="connsiteX2794" fmla="*/ 1044202 w 5101871"/>
                <a:gd name="connsiteY2794" fmla="*/ 626521 h 2747161"/>
                <a:gd name="connsiteX2795" fmla="*/ 1048407 w 5101871"/>
                <a:gd name="connsiteY2795" fmla="*/ 629324 h 2747161"/>
                <a:gd name="connsiteX2796" fmla="*/ 1049808 w 5101871"/>
                <a:gd name="connsiteY2796" fmla="*/ 623718 h 2747161"/>
                <a:gd name="connsiteX2797" fmla="*/ 1073636 w 5101871"/>
                <a:gd name="connsiteY2797" fmla="*/ 620915 h 2747161"/>
                <a:gd name="connsiteX2798" fmla="*/ 1077841 w 5101871"/>
                <a:gd name="connsiteY2798" fmla="*/ 618111 h 2747161"/>
                <a:gd name="connsiteX2799" fmla="*/ 1083447 w 5101871"/>
                <a:gd name="connsiteY2799" fmla="*/ 622316 h 2747161"/>
                <a:gd name="connsiteX2800" fmla="*/ 1083447 w 5101871"/>
                <a:gd name="connsiteY2800" fmla="*/ 619513 h 2747161"/>
                <a:gd name="connsiteX2801" fmla="*/ 1087652 w 5101871"/>
                <a:gd name="connsiteY2801" fmla="*/ 619513 h 2747161"/>
                <a:gd name="connsiteX2802" fmla="*/ 1084849 w 5101871"/>
                <a:gd name="connsiteY2802" fmla="*/ 615308 h 2747161"/>
                <a:gd name="connsiteX2803" fmla="*/ 1089054 w 5101871"/>
                <a:gd name="connsiteY2803" fmla="*/ 616710 h 2747161"/>
                <a:gd name="connsiteX2804" fmla="*/ 1108676 w 5101871"/>
                <a:gd name="connsiteY2804" fmla="*/ 612505 h 2747161"/>
                <a:gd name="connsiteX2805" fmla="*/ 1128299 w 5101871"/>
                <a:gd name="connsiteY2805" fmla="*/ 612505 h 2747161"/>
                <a:gd name="connsiteX2806" fmla="*/ 1136708 w 5101871"/>
                <a:gd name="connsiteY2806" fmla="*/ 612505 h 2747161"/>
                <a:gd name="connsiteX2807" fmla="*/ 1138110 w 5101871"/>
                <a:gd name="connsiteY2807" fmla="*/ 612505 h 2747161"/>
                <a:gd name="connsiteX2808" fmla="*/ 1139511 w 5101871"/>
                <a:gd name="connsiteY2808" fmla="*/ 612505 h 2747161"/>
                <a:gd name="connsiteX2809" fmla="*/ 1139511 w 5101871"/>
                <a:gd name="connsiteY2809" fmla="*/ 612505 h 2747161"/>
                <a:gd name="connsiteX2810" fmla="*/ 1139511 w 5101871"/>
                <a:gd name="connsiteY2810" fmla="*/ 612505 h 2747161"/>
                <a:gd name="connsiteX2811" fmla="*/ 1139511 w 5101871"/>
                <a:gd name="connsiteY2811" fmla="*/ 612505 h 2747161"/>
                <a:gd name="connsiteX2812" fmla="*/ 1139511 w 5101871"/>
                <a:gd name="connsiteY2812" fmla="*/ 612505 h 2747161"/>
                <a:gd name="connsiteX2813" fmla="*/ 1139511 w 5101871"/>
                <a:gd name="connsiteY2813" fmla="*/ 612505 h 2747161"/>
                <a:gd name="connsiteX2814" fmla="*/ 1139511 w 5101871"/>
                <a:gd name="connsiteY2814" fmla="*/ 612505 h 2747161"/>
                <a:gd name="connsiteX2815" fmla="*/ 1139511 w 5101871"/>
                <a:gd name="connsiteY2815" fmla="*/ 612505 h 2747161"/>
                <a:gd name="connsiteX2816" fmla="*/ 1139511 w 5101871"/>
                <a:gd name="connsiteY2816" fmla="*/ 612505 h 2747161"/>
                <a:gd name="connsiteX2817" fmla="*/ 1139511 w 5101871"/>
                <a:gd name="connsiteY2817" fmla="*/ 612505 h 2747161"/>
                <a:gd name="connsiteX2818" fmla="*/ 1139511 w 5101871"/>
                <a:gd name="connsiteY2818" fmla="*/ 612505 h 2747161"/>
                <a:gd name="connsiteX2819" fmla="*/ 1139511 w 5101871"/>
                <a:gd name="connsiteY2819" fmla="*/ 612505 h 2747161"/>
                <a:gd name="connsiteX2820" fmla="*/ 1139511 w 5101871"/>
                <a:gd name="connsiteY2820" fmla="*/ 612505 h 2747161"/>
                <a:gd name="connsiteX2821" fmla="*/ 1139511 w 5101871"/>
                <a:gd name="connsiteY2821" fmla="*/ 612505 h 2747161"/>
                <a:gd name="connsiteX2822" fmla="*/ 1139511 w 5101871"/>
                <a:gd name="connsiteY2822" fmla="*/ 612505 h 2747161"/>
                <a:gd name="connsiteX2823" fmla="*/ 1139511 w 5101871"/>
                <a:gd name="connsiteY2823" fmla="*/ 612505 h 2747161"/>
                <a:gd name="connsiteX2824" fmla="*/ 1139511 w 5101871"/>
                <a:gd name="connsiteY2824" fmla="*/ 612505 h 2747161"/>
                <a:gd name="connsiteX2825" fmla="*/ 1139511 w 5101871"/>
                <a:gd name="connsiteY2825" fmla="*/ 612505 h 2747161"/>
                <a:gd name="connsiteX2826" fmla="*/ 1139511 w 5101871"/>
                <a:gd name="connsiteY2826" fmla="*/ 612505 h 2747161"/>
                <a:gd name="connsiteX2827" fmla="*/ 1139511 w 5101871"/>
                <a:gd name="connsiteY2827" fmla="*/ 612505 h 2747161"/>
                <a:gd name="connsiteX2828" fmla="*/ 1139511 w 5101871"/>
                <a:gd name="connsiteY2828" fmla="*/ 612505 h 2747161"/>
                <a:gd name="connsiteX2829" fmla="*/ 1139511 w 5101871"/>
                <a:gd name="connsiteY2829" fmla="*/ 612505 h 2747161"/>
                <a:gd name="connsiteX2830" fmla="*/ 1139511 w 5101871"/>
                <a:gd name="connsiteY2830" fmla="*/ 612505 h 2747161"/>
                <a:gd name="connsiteX2831" fmla="*/ 1139511 w 5101871"/>
                <a:gd name="connsiteY2831" fmla="*/ 612505 h 2747161"/>
                <a:gd name="connsiteX2832" fmla="*/ 1139511 w 5101871"/>
                <a:gd name="connsiteY2832" fmla="*/ 612505 h 2747161"/>
                <a:gd name="connsiteX2833" fmla="*/ 1140913 w 5101871"/>
                <a:gd name="connsiteY2833" fmla="*/ 612505 h 2747161"/>
                <a:gd name="connsiteX2834" fmla="*/ 1140913 w 5101871"/>
                <a:gd name="connsiteY2834" fmla="*/ 612505 h 2747161"/>
                <a:gd name="connsiteX2835" fmla="*/ 1140913 w 5101871"/>
                <a:gd name="connsiteY2835" fmla="*/ 612505 h 2747161"/>
                <a:gd name="connsiteX2836" fmla="*/ 1140913 w 5101871"/>
                <a:gd name="connsiteY2836" fmla="*/ 612505 h 2747161"/>
                <a:gd name="connsiteX2837" fmla="*/ 1140913 w 5101871"/>
                <a:gd name="connsiteY2837" fmla="*/ 612505 h 2747161"/>
                <a:gd name="connsiteX2838" fmla="*/ 1142315 w 5101871"/>
                <a:gd name="connsiteY2838" fmla="*/ 612505 h 2747161"/>
                <a:gd name="connsiteX2839" fmla="*/ 1142315 w 5101871"/>
                <a:gd name="connsiteY2839" fmla="*/ 612505 h 2747161"/>
                <a:gd name="connsiteX2840" fmla="*/ 1142315 w 5101871"/>
                <a:gd name="connsiteY2840" fmla="*/ 612505 h 2747161"/>
                <a:gd name="connsiteX2841" fmla="*/ 1143717 w 5101871"/>
                <a:gd name="connsiteY2841" fmla="*/ 612505 h 2747161"/>
                <a:gd name="connsiteX2842" fmla="*/ 1143717 w 5101871"/>
                <a:gd name="connsiteY2842" fmla="*/ 612505 h 2747161"/>
                <a:gd name="connsiteX2843" fmla="*/ 1143717 w 5101871"/>
                <a:gd name="connsiteY2843" fmla="*/ 612505 h 2747161"/>
                <a:gd name="connsiteX2844" fmla="*/ 1143717 w 5101871"/>
                <a:gd name="connsiteY2844" fmla="*/ 612505 h 2747161"/>
                <a:gd name="connsiteX2845" fmla="*/ 1143717 w 5101871"/>
                <a:gd name="connsiteY2845" fmla="*/ 612505 h 2747161"/>
                <a:gd name="connsiteX2846" fmla="*/ 1143717 w 5101871"/>
                <a:gd name="connsiteY2846" fmla="*/ 612505 h 2747161"/>
                <a:gd name="connsiteX2847" fmla="*/ 1143717 w 5101871"/>
                <a:gd name="connsiteY2847" fmla="*/ 613907 h 2747161"/>
                <a:gd name="connsiteX2848" fmla="*/ 1143717 w 5101871"/>
                <a:gd name="connsiteY2848" fmla="*/ 615308 h 2747161"/>
                <a:gd name="connsiteX2849" fmla="*/ 1143717 w 5101871"/>
                <a:gd name="connsiteY2849" fmla="*/ 615308 h 2747161"/>
                <a:gd name="connsiteX2850" fmla="*/ 1143717 w 5101871"/>
                <a:gd name="connsiteY2850" fmla="*/ 615308 h 2747161"/>
                <a:gd name="connsiteX2851" fmla="*/ 1143717 w 5101871"/>
                <a:gd name="connsiteY2851" fmla="*/ 615308 h 2747161"/>
                <a:gd name="connsiteX2852" fmla="*/ 1142315 w 5101871"/>
                <a:gd name="connsiteY2852" fmla="*/ 615308 h 2747161"/>
                <a:gd name="connsiteX2853" fmla="*/ 1142315 w 5101871"/>
                <a:gd name="connsiteY2853" fmla="*/ 615308 h 2747161"/>
                <a:gd name="connsiteX2854" fmla="*/ 1142315 w 5101871"/>
                <a:gd name="connsiteY2854" fmla="*/ 615308 h 2747161"/>
                <a:gd name="connsiteX2855" fmla="*/ 1142315 w 5101871"/>
                <a:gd name="connsiteY2855" fmla="*/ 615308 h 2747161"/>
                <a:gd name="connsiteX2856" fmla="*/ 1142315 w 5101871"/>
                <a:gd name="connsiteY2856" fmla="*/ 615308 h 2747161"/>
                <a:gd name="connsiteX2857" fmla="*/ 1142315 w 5101871"/>
                <a:gd name="connsiteY2857" fmla="*/ 615308 h 2747161"/>
                <a:gd name="connsiteX2858" fmla="*/ 1142315 w 5101871"/>
                <a:gd name="connsiteY2858" fmla="*/ 615308 h 2747161"/>
                <a:gd name="connsiteX2859" fmla="*/ 1142315 w 5101871"/>
                <a:gd name="connsiteY2859" fmla="*/ 615308 h 2747161"/>
                <a:gd name="connsiteX2860" fmla="*/ 1143717 w 5101871"/>
                <a:gd name="connsiteY2860" fmla="*/ 616710 h 2747161"/>
                <a:gd name="connsiteX2861" fmla="*/ 1143717 w 5101871"/>
                <a:gd name="connsiteY2861" fmla="*/ 618111 h 2747161"/>
                <a:gd name="connsiteX2862" fmla="*/ 1143717 w 5101871"/>
                <a:gd name="connsiteY2862" fmla="*/ 618111 h 2747161"/>
                <a:gd name="connsiteX2863" fmla="*/ 1143717 w 5101871"/>
                <a:gd name="connsiteY2863" fmla="*/ 618111 h 2747161"/>
                <a:gd name="connsiteX2864" fmla="*/ 1143717 w 5101871"/>
                <a:gd name="connsiteY2864" fmla="*/ 618111 h 2747161"/>
                <a:gd name="connsiteX2865" fmla="*/ 1142315 w 5101871"/>
                <a:gd name="connsiteY2865" fmla="*/ 616710 h 2747161"/>
                <a:gd name="connsiteX2866" fmla="*/ 1142315 w 5101871"/>
                <a:gd name="connsiteY2866" fmla="*/ 616710 h 2747161"/>
                <a:gd name="connsiteX2867" fmla="*/ 1142315 w 5101871"/>
                <a:gd name="connsiteY2867" fmla="*/ 616710 h 2747161"/>
                <a:gd name="connsiteX2868" fmla="*/ 1139511 w 5101871"/>
                <a:gd name="connsiteY2868" fmla="*/ 615308 h 2747161"/>
                <a:gd name="connsiteX2869" fmla="*/ 1139511 w 5101871"/>
                <a:gd name="connsiteY2869" fmla="*/ 615308 h 2747161"/>
                <a:gd name="connsiteX2870" fmla="*/ 1139511 w 5101871"/>
                <a:gd name="connsiteY2870" fmla="*/ 615308 h 2747161"/>
                <a:gd name="connsiteX2871" fmla="*/ 1139511 w 5101871"/>
                <a:gd name="connsiteY2871" fmla="*/ 615308 h 2747161"/>
                <a:gd name="connsiteX2872" fmla="*/ 1139511 w 5101871"/>
                <a:gd name="connsiteY2872" fmla="*/ 615308 h 2747161"/>
                <a:gd name="connsiteX2873" fmla="*/ 1140913 w 5101871"/>
                <a:gd name="connsiteY2873" fmla="*/ 616710 h 2747161"/>
                <a:gd name="connsiteX2874" fmla="*/ 1140913 w 5101871"/>
                <a:gd name="connsiteY2874" fmla="*/ 616710 h 2747161"/>
                <a:gd name="connsiteX2875" fmla="*/ 1140913 w 5101871"/>
                <a:gd name="connsiteY2875" fmla="*/ 616710 h 2747161"/>
                <a:gd name="connsiteX2876" fmla="*/ 1140913 w 5101871"/>
                <a:gd name="connsiteY2876" fmla="*/ 616710 h 2747161"/>
                <a:gd name="connsiteX2877" fmla="*/ 1142315 w 5101871"/>
                <a:gd name="connsiteY2877" fmla="*/ 618111 h 2747161"/>
                <a:gd name="connsiteX2878" fmla="*/ 1142315 w 5101871"/>
                <a:gd name="connsiteY2878" fmla="*/ 618111 h 2747161"/>
                <a:gd name="connsiteX2879" fmla="*/ 1142315 w 5101871"/>
                <a:gd name="connsiteY2879" fmla="*/ 618111 h 2747161"/>
                <a:gd name="connsiteX2880" fmla="*/ 1142315 w 5101871"/>
                <a:gd name="connsiteY2880" fmla="*/ 618111 h 2747161"/>
                <a:gd name="connsiteX2881" fmla="*/ 1142315 w 5101871"/>
                <a:gd name="connsiteY2881" fmla="*/ 618111 h 2747161"/>
                <a:gd name="connsiteX2882" fmla="*/ 1142315 w 5101871"/>
                <a:gd name="connsiteY2882" fmla="*/ 618111 h 2747161"/>
                <a:gd name="connsiteX2883" fmla="*/ 1142315 w 5101871"/>
                <a:gd name="connsiteY2883" fmla="*/ 618111 h 2747161"/>
                <a:gd name="connsiteX2884" fmla="*/ 1143717 w 5101871"/>
                <a:gd name="connsiteY2884" fmla="*/ 619513 h 2747161"/>
                <a:gd name="connsiteX2885" fmla="*/ 1145118 w 5101871"/>
                <a:gd name="connsiteY2885" fmla="*/ 619513 h 2747161"/>
                <a:gd name="connsiteX2886" fmla="*/ 1161937 w 5101871"/>
                <a:gd name="connsiteY2886" fmla="*/ 625119 h 2747161"/>
                <a:gd name="connsiteX2887" fmla="*/ 1178757 w 5101871"/>
                <a:gd name="connsiteY2887" fmla="*/ 630726 h 2747161"/>
                <a:gd name="connsiteX2888" fmla="*/ 1180159 w 5101871"/>
                <a:gd name="connsiteY2888" fmla="*/ 633529 h 2747161"/>
                <a:gd name="connsiteX2889" fmla="*/ 1180159 w 5101871"/>
                <a:gd name="connsiteY2889" fmla="*/ 633529 h 2747161"/>
                <a:gd name="connsiteX2890" fmla="*/ 1180159 w 5101871"/>
                <a:gd name="connsiteY2890" fmla="*/ 633529 h 2747161"/>
                <a:gd name="connsiteX2891" fmla="*/ 1180159 w 5101871"/>
                <a:gd name="connsiteY2891" fmla="*/ 633529 h 2747161"/>
                <a:gd name="connsiteX2892" fmla="*/ 1180159 w 5101871"/>
                <a:gd name="connsiteY2892" fmla="*/ 633529 h 2747161"/>
                <a:gd name="connsiteX2893" fmla="*/ 1180159 w 5101871"/>
                <a:gd name="connsiteY2893" fmla="*/ 633529 h 2747161"/>
                <a:gd name="connsiteX2894" fmla="*/ 1180159 w 5101871"/>
                <a:gd name="connsiteY2894" fmla="*/ 633529 h 2747161"/>
                <a:gd name="connsiteX2895" fmla="*/ 1178757 w 5101871"/>
                <a:gd name="connsiteY2895" fmla="*/ 633529 h 2747161"/>
                <a:gd name="connsiteX2896" fmla="*/ 1177355 w 5101871"/>
                <a:gd name="connsiteY2896" fmla="*/ 633529 h 2747161"/>
                <a:gd name="connsiteX2897" fmla="*/ 1166142 w 5101871"/>
                <a:gd name="connsiteY2897" fmla="*/ 630726 h 2747161"/>
                <a:gd name="connsiteX2898" fmla="*/ 1159134 w 5101871"/>
                <a:gd name="connsiteY2898" fmla="*/ 629324 h 2747161"/>
                <a:gd name="connsiteX2899" fmla="*/ 1157733 w 5101871"/>
                <a:gd name="connsiteY2899" fmla="*/ 629324 h 2747161"/>
                <a:gd name="connsiteX2900" fmla="*/ 1156331 w 5101871"/>
                <a:gd name="connsiteY2900" fmla="*/ 629324 h 2747161"/>
                <a:gd name="connsiteX2901" fmla="*/ 1156331 w 5101871"/>
                <a:gd name="connsiteY2901" fmla="*/ 629324 h 2747161"/>
                <a:gd name="connsiteX2902" fmla="*/ 1156331 w 5101871"/>
                <a:gd name="connsiteY2902" fmla="*/ 629324 h 2747161"/>
                <a:gd name="connsiteX2903" fmla="*/ 1156331 w 5101871"/>
                <a:gd name="connsiteY2903" fmla="*/ 629324 h 2747161"/>
                <a:gd name="connsiteX2904" fmla="*/ 1156331 w 5101871"/>
                <a:gd name="connsiteY2904" fmla="*/ 629324 h 2747161"/>
                <a:gd name="connsiteX2905" fmla="*/ 1156331 w 5101871"/>
                <a:gd name="connsiteY2905" fmla="*/ 629324 h 2747161"/>
                <a:gd name="connsiteX2906" fmla="*/ 1156331 w 5101871"/>
                <a:gd name="connsiteY2906" fmla="*/ 629324 h 2747161"/>
                <a:gd name="connsiteX2907" fmla="*/ 1156331 w 5101871"/>
                <a:gd name="connsiteY2907" fmla="*/ 629324 h 2747161"/>
                <a:gd name="connsiteX2908" fmla="*/ 1156331 w 5101871"/>
                <a:gd name="connsiteY2908" fmla="*/ 629324 h 2747161"/>
                <a:gd name="connsiteX2909" fmla="*/ 1156331 w 5101871"/>
                <a:gd name="connsiteY2909" fmla="*/ 629324 h 2747161"/>
                <a:gd name="connsiteX2910" fmla="*/ 1154929 w 5101871"/>
                <a:gd name="connsiteY2910" fmla="*/ 629324 h 2747161"/>
                <a:gd name="connsiteX2911" fmla="*/ 1153528 w 5101871"/>
                <a:gd name="connsiteY2911" fmla="*/ 629324 h 2747161"/>
                <a:gd name="connsiteX2912" fmla="*/ 1146519 w 5101871"/>
                <a:gd name="connsiteY2912" fmla="*/ 634931 h 2747161"/>
                <a:gd name="connsiteX2913" fmla="*/ 1142315 w 5101871"/>
                <a:gd name="connsiteY2913" fmla="*/ 633529 h 2747161"/>
                <a:gd name="connsiteX2914" fmla="*/ 1142315 w 5101871"/>
                <a:gd name="connsiteY2914" fmla="*/ 633529 h 2747161"/>
                <a:gd name="connsiteX2915" fmla="*/ 1140913 w 5101871"/>
                <a:gd name="connsiteY2915" fmla="*/ 633529 h 2747161"/>
                <a:gd name="connsiteX2916" fmla="*/ 1140913 w 5101871"/>
                <a:gd name="connsiteY2916" fmla="*/ 633529 h 2747161"/>
                <a:gd name="connsiteX2917" fmla="*/ 1140913 w 5101871"/>
                <a:gd name="connsiteY2917" fmla="*/ 633529 h 2747161"/>
                <a:gd name="connsiteX2918" fmla="*/ 1140913 w 5101871"/>
                <a:gd name="connsiteY2918" fmla="*/ 633529 h 2747161"/>
                <a:gd name="connsiteX2919" fmla="*/ 1140913 w 5101871"/>
                <a:gd name="connsiteY2919" fmla="*/ 633529 h 2747161"/>
                <a:gd name="connsiteX2920" fmla="*/ 1139511 w 5101871"/>
                <a:gd name="connsiteY2920" fmla="*/ 633529 h 2747161"/>
                <a:gd name="connsiteX2921" fmla="*/ 1138110 w 5101871"/>
                <a:gd name="connsiteY2921" fmla="*/ 633529 h 2747161"/>
                <a:gd name="connsiteX2922" fmla="*/ 1133905 w 5101871"/>
                <a:gd name="connsiteY2922" fmla="*/ 634931 h 2747161"/>
                <a:gd name="connsiteX2923" fmla="*/ 1132503 w 5101871"/>
                <a:gd name="connsiteY2923" fmla="*/ 634931 h 2747161"/>
                <a:gd name="connsiteX2924" fmla="*/ 1131102 w 5101871"/>
                <a:gd name="connsiteY2924" fmla="*/ 634931 h 2747161"/>
                <a:gd name="connsiteX2925" fmla="*/ 1131102 w 5101871"/>
                <a:gd name="connsiteY2925" fmla="*/ 634931 h 2747161"/>
                <a:gd name="connsiteX2926" fmla="*/ 1129700 w 5101871"/>
                <a:gd name="connsiteY2926" fmla="*/ 633529 h 2747161"/>
                <a:gd name="connsiteX2927" fmla="*/ 1129700 w 5101871"/>
                <a:gd name="connsiteY2927" fmla="*/ 633529 h 2747161"/>
                <a:gd name="connsiteX2928" fmla="*/ 1129700 w 5101871"/>
                <a:gd name="connsiteY2928" fmla="*/ 634931 h 2747161"/>
                <a:gd name="connsiteX2929" fmla="*/ 1129700 w 5101871"/>
                <a:gd name="connsiteY2929" fmla="*/ 636332 h 2747161"/>
                <a:gd name="connsiteX2930" fmla="*/ 1128299 w 5101871"/>
                <a:gd name="connsiteY2930" fmla="*/ 644742 h 2747161"/>
                <a:gd name="connsiteX2931" fmla="*/ 1129700 w 5101871"/>
                <a:gd name="connsiteY2931" fmla="*/ 646144 h 2747161"/>
                <a:gd name="connsiteX2932" fmla="*/ 1131102 w 5101871"/>
                <a:gd name="connsiteY2932" fmla="*/ 647545 h 2747161"/>
                <a:gd name="connsiteX2933" fmla="*/ 1128299 w 5101871"/>
                <a:gd name="connsiteY2933" fmla="*/ 646144 h 2747161"/>
                <a:gd name="connsiteX2934" fmla="*/ 1122692 w 5101871"/>
                <a:gd name="connsiteY2934" fmla="*/ 647545 h 2747161"/>
                <a:gd name="connsiteX2935" fmla="*/ 1103070 w 5101871"/>
                <a:gd name="connsiteY2935" fmla="*/ 646144 h 2747161"/>
                <a:gd name="connsiteX2936" fmla="*/ 1072234 w 5101871"/>
                <a:gd name="connsiteY2936" fmla="*/ 641939 h 2747161"/>
                <a:gd name="connsiteX2937" fmla="*/ 1066628 w 5101871"/>
                <a:gd name="connsiteY2937" fmla="*/ 639136 h 2747161"/>
                <a:gd name="connsiteX2938" fmla="*/ 1068029 w 5101871"/>
                <a:gd name="connsiteY2938" fmla="*/ 643340 h 2747161"/>
                <a:gd name="connsiteX2939" fmla="*/ 1037194 w 5101871"/>
                <a:gd name="connsiteY2939" fmla="*/ 646144 h 2747161"/>
                <a:gd name="connsiteX2940" fmla="*/ 1031587 w 5101871"/>
                <a:gd name="connsiteY2940" fmla="*/ 648947 h 2747161"/>
                <a:gd name="connsiteX2941" fmla="*/ 1009162 w 5101871"/>
                <a:gd name="connsiteY2941" fmla="*/ 653152 h 2747161"/>
                <a:gd name="connsiteX2942" fmla="*/ 1007760 w 5101871"/>
                <a:gd name="connsiteY2942" fmla="*/ 658758 h 2747161"/>
                <a:gd name="connsiteX2943" fmla="*/ 1013366 w 5101871"/>
                <a:gd name="connsiteY2943" fmla="*/ 660160 h 2747161"/>
                <a:gd name="connsiteX2944" fmla="*/ 1009162 w 5101871"/>
                <a:gd name="connsiteY2944" fmla="*/ 661561 h 2747161"/>
                <a:gd name="connsiteX2945" fmla="*/ 1007760 w 5101871"/>
                <a:gd name="connsiteY2945" fmla="*/ 665766 h 2747161"/>
                <a:gd name="connsiteX2946" fmla="*/ 1018973 w 5101871"/>
                <a:gd name="connsiteY2946" fmla="*/ 665766 h 2747161"/>
                <a:gd name="connsiteX2947" fmla="*/ 1010563 w 5101871"/>
                <a:gd name="connsiteY2947" fmla="*/ 667168 h 2747161"/>
                <a:gd name="connsiteX2948" fmla="*/ 1009162 w 5101871"/>
                <a:gd name="connsiteY2948" fmla="*/ 671373 h 2747161"/>
                <a:gd name="connsiteX2949" fmla="*/ 1017571 w 5101871"/>
                <a:gd name="connsiteY2949" fmla="*/ 678381 h 2747161"/>
                <a:gd name="connsiteX2950" fmla="*/ 1027382 w 5101871"/>
                <a:gd name="connsiteY2950" fmla="*/ 681184 h 2747161"/>
                <a:gd name="connsiteX2951" fmla="*/ 1032989 w 5101871"/>
                <a:gd name="connsiteY2951" fmla="*/ 678381 h 2747161"/>
                <a:gd name="connsiteX2952" fmla="*/ 1035792 w 5101871"/>
                <a:gd name="connsiteY2952" fmla="*/ 679782 h 2747161"/>
                <a:gd name="connsiteX2953" fmla="*/ 1030186 w 5101871"/>
                <a:gd name="connsiteY2953" fmla="*/ 693799 h 2747161"/>
                <a:gd name="connsiteX2954" fmla="*/ 1032989 w 5101871"/>
                <a:gd name="connsiteY2954" fmla="*/ 709216 h 2747161"/>
                <a:gd name="connsiteX2955" fmla="*/ 1021776 w 5101871"/>
                <a:gd name="connsiteY2955" fmla="*/ 719028 h 2747161"/>
                <a:gd name="connsiteX2956" fmla="*/ 1013366 w 5101871"/>
                <a:gd name="connsiteY2956" fmla="*/ 720429 h 2747161"/>
                <a:gd name="connsiteX2957" fmla="*/ 1007760 w 5101871"/>
                <a:gd name="connsiteY2957" fmla="*/ 719028 h 2747161"/>
                <a:gd name="connsiteX2958" fmla="*/ 1002153 w 5101871"/>
                <a:gd name="connsiteY2958" fmla="*/ 710618 h 2747161"/>
                <a:gd name="connsiteX2959" fmla="*/ 988137 w 5101871"/>
                <a:gd name="connsiteY2959" fmla="*/ 700807 h 2747161"/>
                <a:gd name="connsiteX2960" fmla="*/ 967113 w 5101871"/>
                <a:gd name="connsiteY2960" fmla="*/ 703610 h 2747161"/>
                <a:gd name="connsiteX2961" fmla="*/ 960105 w 5101871"/>
                <a:gd name="connsiteY2961" fmla="*/ 712019 h 2747161"/>
                <a:gd name="connsiteX2962" fmla="*/ 960105 w 5101871"/>
                <a:gd name="connsiteY2962" fmla="*/ 719028 h 2747161"/>
                <a:gd name="connsiteX2963" fmla="*/ 951695 w 5101871"/>
                <a:gd name="connsiteY2963" fmla="*/ 726036 h 2747161"/>
                <a:gd name="connsiteX2964" fmla="*/ 950294 w 5101871"/>
                <a:gd name="connsiteY2964" fmla="*/ 741453 h 2747161"/>
                <a:gd name="connsiteX2965" fmla="*/ 951695 w 5101871"/>
                <a:gd name="connsiteY2965" fmla="*/ 747060 h 2747161"/>
                <a:gd name="connsiteX2966" fmla="*/ 957302 w 5101871"/>
                <a:gd name="connsiteY2966" fmla="*/ 770887 h 2747161"/>
                <a:gd name="connsiteX2967" fmla="*/ 955900 w 5101871"/>
                <a:gd name="connsiteY2967" fmla="*/ 776494 h 2747161"/>
                <a:gd name="connsiteX2968" fmla="*/ 947491 w 5101871"/>
                <a:gd name="connsiteY2968" fmla="*/ 780699 h 2747161"/>
                <a:gd name="connsiteX2969" fmla="*/ 939081 w 5101871"/>
                <a:gd name="connsiteY2969" fmla="*/ 779297 h 2747161"/>
                <a:gd name="connsiteX2970" fmla="*/ 950294 w 5101871"/>
                <a:gd name="connsiteY2970" fmla="*/ 770887 h 2747161"/>
                <a:gd name="connsiteX2971" fmla="*/ 950294 w 5101871"/>
                <a:gd name="connsiteY2971" fmla="*/ 768084 h 2747161"/>
                <a:gd name="connsiteX2972" fmla="*/ 948892 w 5101871"/>
                <a:gd name="connsiteY2972" fmla="*/ 770887 h 2747161"/>
                <a:gd name="connsiteX2973" fmla="*/ 932073 w 5101871"/>
                <a:gd name="connsiteY2973" fmla="*/ 780699 h 2747161"/>
                <a:gd name="connsiteX2974" fmla="*/ 923663 w 5101871"/>
                <a:gd name="connsiteY2974" fmla="*/ 782100 h 2747161"/>
                <a:gd name="connsiteX2975" fmla="*/ 923663 w 5101871"/>
                <a:gd name="connsiteY2975" fmla="*/ 786305 h 2747161"/>
                <a:gd name="connsiteX2976" fmla="*/ 916655 w 5101871"/>
                <a:gd name="connsiteY2976" fmla="*/ 793313 h 2747161"/>
                <a:gd name="connsiteX2977" fmla="*/ 899836 w 5101871"/>
                <a:gd name="connsiteY2977" fmla="*/ 796116 h 2747161"/>
                <a:gd name="connsiteX2978" fmla="*/ 890024 w 5101871"/>
                <a:gd name="connsiteY2978" fmla="*/ 793313 h 2747161"/>
                <a:gd name="connsiteX2979" fmla="*/ 885820 w 5101871"/>
                <a:gd name="connsiteY2979" fmla="*/ 783502 h 2747161"/>
                <a:gd name="connsiteX2980" fmla="*/ 895631 w 5101871"/>
                <a:gd name="connsiteY2980" fmla="*/ 787707 h 2747161"/>
                <a:gd name="connsiteX2981" fmla="*/ 884418 w 5101871"/>
                <a:gd name="connsiteY2981" fmla="*/ 782100 h 2747161"/>
                <a:gd name="connsiteX2982" fmla="*/ 869000 w 5101871"/>
                <a:gd name="connsiteY2982" fmla="*/ 783502 h 2747161"/>
                <a:gd name="connsiteX2983" fmla="*/ 839566 w 5101871"/>
                <a:gd name="connsiteY2983" fmla="*/ 790510 h 2747161"/>
                <a:gd name="connsiteX2984" fmla="*/ 832558 w 5101871"/>
                <a:gd name="connsiteY2984" fmla="*/ 797518 h 2747161"/>
                <a:gd name="connsiteX2985" fmla="*/ 783502 w 5101871"/>
                <a:gd name="connsiteY2985" fmla="*/ 807329 h 2747161"/>
                <a:gd name="connsiteX2986" fmla="*/ 777895 w 5101871"/>
                <a:gd name="connsiteY2986" fmla="*/ 804526 h 2747161"/>
                <a:gd name="connsiteX2987" fmla="*/ 783502 w 5101871"/>
                <a:gd name="connsiteY2987" fmla="*/ 808731 h 2747161"/>
                <a:gd name="connsiteX2988" fmla="*/ 793313 w 5101871"/>
                <a:gd name="connsiteY2988" fmla="*/ 808731 h 2747161"/>
                <a:gd name="connsiteX2989" fmla="*/ 791911 w 5101871"/>
                <a:gd name="connsiteY2989" fmla="*/ 815739 h 2747161"/>
                <a:gd name="connsiteX2990" fmla="*/ 783502 w 5101871"/>
                <a:gd name="connsiteY2990" fmla="*/ 812936 h 2747161"/>
                <a:gd name="connsiteX2991" fmla="*/ 772289 w 5101871"/>
                <a:gd name="connsiteY2991" fmla="*/ 808731 h 2747161"/>
                <a:gd name="connsiteX2992" fmla="*/ 769486 w 5101871"/>
                <a:gd name="connsiteY2992" fmla="*/ 800321 h 2747161"/>
                <a:gd name="connsiteX2993" fmla="*/ 759675 w 5101871"/>
                <a:gd name="connsiteY2993" fmla="*/ 798920 h 2747161"/>
                <a:gd name="connsiteX2994" fmla="*/ 756871 w 5101871"/>
                <a:gd name="connsiteY2994" fmla="*/ 793313 h 2747161"/>
                <a:gd name="connsiteX2995" fmla="*/ 762478 w 5101871"/>
                <a:gd name="connsiteY2995" fmla="*/ 796116 h 2747161"/>
                <a:gd name="connsiteX2996" fmla="*/ 765281 w 5101871"/>
                <a:gd name="connsiteY2996" fmla="*/ 793313 h 2747161"/>
                <a:gd name="connsiteX2997" fmla="*/ 769486 w 5101871"/>
                <a:gd name="connsiteY2997" fmla="*/ 793313 h 2747161"/>
                <a:gd name="connsiteX2998" fmla="*/ 770887 w 5101871"/>
                <a:gd name="connsiteY2998" fmla="*/ 794715 h 2747161"/>
                <a:gd name="connsiteX2999" fmla="*/ 772289 w 5101871"/>
                <a:gd name="connsiteY2999" fmla="*/ 793313 h 2747161"/>
                <a:gd name="connsiteX3000" fmla="*/ 768084 w 5101871"/>
                <a:gd name="connsiteY3000" fmla="*/ 790510 h 2747161"/>
                <a:gd name="connsiteX3001" fmla="*/ 770887 w 5101871"/>
                <a:gd name="connsiteY3001" fmla="*/ 787707 h 2747161"/>
                <a:gd name="connsiteX3002" fmla="*/ 763879 w 5101871"/>
                <a:gd name="connsiteY3002" fmla="*/ 786305 h 2747161"/>
                <a:gd name="connsiteX3003" fmla="*/ 763879 w 5101871"/>
                <a:gd name="connsiteY3003" fmla="*/ 783502 h 2747161"/>
                <a:gd name="connsiteX3004" fmla="*/ 759675 w 5101871"/>
                <a:gd name="connsiteY3004" fmla="*/ 784903 h 2747161"/>
                <a:gd name="connsiteX3005" fmla="*/ 765281 w 5101871"/>
                <a:gd name="connsiteY3005" fmla="*/ 787707 h 2747161"/>
                <a:gd name="connsiteX3006" fmla="*/ 758273 w 5101871"/>
                <a:gd name="connsiteY3006" fmla="*/ 787707 h 2747161"/>
                <a:gd name="connsiteX3007" fmla="*/ 758273 w 5101871"/>
                <a:gd name="connsiteY3007" fmla="*/ 793313 h 2747161"/>
                <a:gd name="connsiteX3008" fmla="*/ 755469 w 5101871"/>
                <a:gd name="connsiteY3008" fmla="*/ 790510 h 2747161"/>
                <a:gd name="connsiteX3009" fmla="*/ 751265 w 5101871"/>
                <a:gd name="connsiteY3009" fmla="*/ 793313 h 2747161"/>
                <a:gd name="connsiteX3010" fmla="*/ 741453 w 5101871"/>
                <a:gd name="connsiteY3010" fmla="*/ 793313 h 2747161"/>
                <a:gd name="connsiteX3011" fmla="*/ 733044 w 5101871"/>
                <a:gd name="connsiteY3011" fmla="*/ 800321 h 2747161"/>
                <a:gd name="connsiteX3012" fmla="*/ 730241 w 5101871"/>
                <a:gd name="connsiteY3012" fmla="*/ 798920 h 2747161"/>
                <a:gd name="connsiteX3013" fmla="*/ 713421 w 5101871"/>
                <a:gd name="connsiteY3013" fmla="*/ 805928 h 2747161"/>
                <a:gd name="connsiteX3014" fmla="*/ 705011 w 5101871"/>
                <a:gd name="connsiteY3014" fmla="*/ 804526 h 2747161"/>
                <a:gd name="connsiteX3015" fmla="*/ 703610 w 5101871"/>
                <a:gd name="connsiteY3015" fmla="*/ 803124 h 2747161"/>
                <a:gd name="connsiteX3016" fmla="*/ 710618 w 5101871"/>
                <a:gd name="connsiteY3016" fmla="*/ 791911 h 2747161"/>
                <a:gd name="connsiteX3017" fmla="*/ 700807 w 5101871"/>
                <a:gd name="connsiteY3017" fmla="*/ 794715 h 2747161"/>
                <a:gd name="connsiteX3018" fmla="*/ 690995 w 5101871"/>
                <a:gd name="connsiteY3018" fmla="*/ 790510 h 2747161"/>
                <a:gd name="connsiteX3019" fmla="*/ 688192 w 5101871"/>
                <a:gd name="connsiteY3019" fmla="*/ 793313 h 2747161"/>
                <a:gd name="connsiteX3020" fmla="*/ 688192 w 5101871"/>
                <a:gd name="connsiteY3020" fmla="*/ 789108 h 2747161"/>
                <a:gd name="connsiteX3021" fmla="*/ 679782 w 5101871"/>
                <a:gd name="connsiteY3021" fmla="*/ 789108 h 2747161"/>
                <a:gd name="connsiteX3022" fmla="*/ 683987 w 5101871"/>
                <a:gd name="connsiteY3022" fmla="*/ 787707 h 2747161"/>
                <a:gd name="connsiteX3023" fmla="*/ 685389 w 5101871"/>
                <a:gd name="connsiteY3023" fmla="*/ 784903 h 2747161"/>
                <a:gd name="connsiteX3024" fmla="*/ 682586 w 5101871"/>
                <a:gd name="connsiteY3024" fmla="*/ 780699 h 2747161"/>
                <a:gd name="connsiteX3025" fmla="*/ 671373 w 5101871"/>
                <a:gd name="connsiteY3025" fmla="*/ 779297 h 2747161"/>
                <a:gd name="connsiteX3026" fmla="*/ 678381 w 5101871"/>
                <a:gd name="connsiteY3026" fmla="*/ 775092 h 2747161"/>
                <a:gd name="connsiteX3027" fmla="*/ 672774 w 5101871"/>
                <a:gd name="connsiteY3027" fmla="*/ 773690 h 2747161"/>
                <a:gd name="connsiteX3028" fmla="*/ 671373 w 5101871"/>
                <a:gd name="connsiteY3028" fmla="*/ 770887 h 2747161"/>
                <a:gd name="connsiteX3029" fmla="*/ 676979 w 5101871"/>
                <a:gd name="connsiteY3029" fmla="*/ 768084 h 2747161"/>
                <a:gd name="connsiteX3030" fmla="*/ 674176 w 5101871"/>
                <a:gd name="connsiteY3030" fmla="*/ 758273 h 2747161"/>
                <a:gd name="connsiteX3031" fmla="*/ 678381 w 5101871"/>
                <a:gd name="connsiteY3031" fmla="*/ 755470 h 2747161"/>
                <a:gd name="connsiteX3032" fmla="*/ 675578 w 5101871"/>
                <a:gd name="connsiteY3032" fmla="*/ 754068 h 2747161"/>
                <a:gd name="connsiteX3033" fmla="*/ 685389 w 5101871"/>
                <a:gd name="connsiteY3033" fmla="*/ 754068 h 2747161"/>
                <a:gd name="connsiteX3034" fmla="*/ 685389 w 5101871"/>
                <a:gd name="connsiteY3034" fmla="*/ 749863 h 2747161"/>
                <a:gd name="connsiteX3035" fmla="*/ 689594 w 5101871"/>
                <a:gd name="connsiteY3035" fmla="*/ 751265 h 2747161"/>
                <a:gd name="connsiteX3036" fmla="*/ 695200 w 5101871"/>
                <a:gd name="connsiteY3036" fmla="*/ 738650 h 2747161"/>
                <a:gd name="connsiteX3037" fmla="*/ 698003 w 5101871"/>
                <a:gd name="connsiteY3037" fmla="*/ 738650 h 2747161"/>
                <a:gd name="connsiteX3038" fmla="*/ 695200 w 5101871"/>
                <a:gd name="connsiteY3038" fmla="*/ 741453 h 2747161"/>
                <a:gd name="connsiteX3039" fmla="*/ 698003 w 5101871"/>
                <a:gd name="connsiteY3039" fmla="*/ 742855 h 2747161"/>
                <a:gd name="connsiteX3040" fmla="*/ 706413 w 5101871"/>
                <a:gd name="connsiteY3040" fmla="*/ 737249 h 2747161"/>
                <a:gd name="connsiteX3041" fmla="*/ 707815 w 5101871"/>
                <a:gd name="connsiteY3041" fmla="*/ 731642 h 2747161"/>
                <a:gd name="connsiteX3042" fmla="*/ 692397 w 5101871"/>
                <a:gd name="connsiteY3042" fmla="*/ 727437 h 2747161"/>
                <a:gd name="connsiteX3043" fmla="*/ 688192 w 5101871"/>
                <a:gd name="connsiteY3043" fmla="*/ 731642 h 2747161"/>
                <a:gd name="connsiteX3044" fmla="*/ 692397 w 5101871"/>
                <a:gd name="connsiteY3044" fmla="*/ 726036 h 2747161"/>
                <a:gd name="connsiteX3045" fmla="*/ 686790 w 5101871"/>
                <a:gd name="connsiteY3045" fmla="*/ 724634 h 2747161"/>
                <a:gd name="connsiteX3046" fmla="*/ 690995 w 5101871"/>
                <a:gd name="connsiteY3046" fmla="*/ 724634 h 2747161"/>
                <a:gd name="connsiteX3047" fmla="*/ 690995 w 5101871"/>
                <a:gd name="connsiteY3047" fmla="*/ 716224 h 2747161"/>
                <a:gd name="connsiteX3048" fmla="*/ 685389 w 5101871"/>
                <a:gd name="connsiteY3048" fmla="*/ 714823 h 2747161"/>
                <a:gd name="connsiteX3049" fmla="*/ 668570 w 5101871"/>
                <a:gd name="connsiteY3049" fmla="*/ 716224 h 2747161"/>
                <a:gd name="connsiteX3050" fmla="*/ 662963 w 5101871"/>
                <a:gd name="connsiteY3050" fmla="*/ 726036 h 2747161"/>
                <a:gd name="connsiteX3051" fmla="*/ 665766 w 5101871"/>
                <a:gd name="connsiteY3051" fmla="*/ 726036 h 2747161"/>
                <a:gd name="connsiteX3052" fmla="*/ 667168 w 5101871"/>
                <a:gd name="connsiteY3052" fmla="*/ 730240 h 2747161"/>
                <a:gd name="connsiteX3053" fmla="*/ 658758 w 5101871"/>
                <a:gd name="connsiteY3053" fmla="*/ 728839 h 2747161"/>
                <a:gd name="connsiteX3054" fmla="*/ 661562 w 5101871"/>
                <a:gd name="connsiteY3054" fmla="*/ 726036 h 2747161"/>
                <a:gd name="connsiteX3055" fmla="*/ 655955 w 5101871"/>
                <a:gd name="connsiteY3055" fmla="*/ 723232 h 2747161"/>
                <a:gd name="connsiteX3056" fmla="*/ 650348 w 5101871"/>
                <a:gd name="connsiteY3056" fmla="*/ 728839 h 2747161"/>
                <a:gd name="connsiteX3057" fmla="*/ 650348 w 5101871"/>
                <a:gd name="connsiteY3057" fmla="*/ 733044 h 2747161"/>
                <a:gd name="connsiteX3058" fmla="*/ 637734 w 5101871"/>
                <a:gd name="connsiteY3058" fmla="*/ 728839 h 2747161"/>
                <a:gd name="connsiteX3059" fmla="*/ 637734 w 5101871"/>
                <a:gd name="connsiteY3059" fmla="*/ 727437 h 2747161"/>
                <a:gd name="connsiteX3060" fmla="*/ 634931 w 5101871"/>
                <a:gd name="connsiteY3060" fmla="*/ 731642 h 2747161"/>
                <a:gd name="connsiteX3061" fmla="*/ 634931 w 5101871"/>
                <a:gd name="connsiteY3061" fmla="*/ 747060 h 2747161"/>
                <a:gd name="connsiteX3062" fmla="*/ 637734 w 5101871"/>
                <a:gd name="connsiteY3062" fmla="*/ 744257 h 2747161"/>
                <a:gd name="connsiteX3063" fmla="*/ 641939 w 5101871"/>
                <a:gd name="connsiteY3063" fmla="*/ 749863 h 2747161"/>
                <a:gd name="connsiteX3064" fmla="*/ 636332 w 5101871"/>
                <a:gd name="connsiteY3064" fmla="*/ 748461 h 2747161"/>
                <a:gd name="connsiteX3065" fmla="*/ 637734 w 5101871"/>
                <a:gd name="connsiteY3065" fmla="*/ 756871 h 2747161"/>
                <a:gd name="connsiteX3066" fmla="*/ 634931 w 5101871"/>
                <a:gd name="connsiteY3066" fmla="*/ 761076 h 2747161"/>
                <a:gd name="connsiteX3067" fmla="*/ 640537 w 5101871"/>
                <a:gd name="connsiteY3067" fmla="*/ 763879 h 2747161"/>
                <a:gd name="connsiteX3068" fmla="*/ 640537 w 5101871"/>
                <a:gd name="connsiteY3068" fmla="*/ 761076 h 2747161"/>
                <a:gd name="connsiteX3069" fmla="*/ 647545 w 5101871"/>
                <a:gd name="connsiteY3069" fmla="*/ 765281 h 2747161"/>
                <a:gd name="connsiteX3070" fmla="*/ 648947 w 5101871"/>
                <a:gd name="connsiteY3070" fmla="*/ 770887 h 2747161"/>
                <a:gd name="connsiteX3071" fmla="*/ 644742 w 5101871"/>
                <a:gd name="connsiteY3071" fmla="*/ 773690 h 2747161"/>
                <a:gd name="connsiteX3072" fmla="*/ 650348 w 5101871"/>
                <a:gd name="connsiteY3072" fmla="*/ 773690 h 2747161"/>
                <a:gd name="connsiteX3073" fmla="*/ 650348 w 5101871"/>
                <a:gd name="connsiteY3073" fmla="*/ 779297 h 2747161"/>
                <a:gd name="connsiteX3074" fmla="*/ 643340 w 5101871"/>
                <a:gd name="connsiteY3074" fmla="*/ 779297 h 2747161"/>
                <a:gd name="connsiteX3075" fmla="*/ 644742 w 5101871"/>
                <a:gd name="connsiteY3075" fmla="*/ 775092 h 2747161"/>
                <a:gd name="connsiteX3076" fmla="*/ 643340 w 5101871"/>
                <a:gd name="connsiteY3076" fmla="*/ 775092 h 2747161"/>
                <a:gd name="connsiteX3077" fmla="*/ 641939 w 5101871"/>
                <a:gd name="connsiteY3077" fmla="*/ 779297 h 2747161"/>
                <a:gd name="connsiteX3078" fmla="*/ 648947 w 5101871"/>
                <a:gd name="connsiteY3078" fmla="*/ 779297 h 2747161"/>
                <a:gd name="connsiteX3079" fmla="*/ 657357 w 5101871"/>
                <a:gd name="connsiteY3079" fmla="*/ 790510 h 2747161"/>
                <a:gd name="connsiteX3080" fmla="*/ 647545 w 5101871"/>
                <a:gd name="connsiteY3080" fmla="*/ 793313 h 2747161"/>
                <a:gd name="connsiteX3081" fmla="*/ 644742 w 5101871"/>
                <a:gd name="connsiteY3081" fmla="*/ 793313 h 2747161"/>
                <a:gd name="connsiteX3082" fmla="*/ 653152 w 5101871"/>
                <a:gd name="connsiteY3082" fmla="*/ 793313 h 2747161"/>
                <a:gd name="connsiteX3083" fmla="*/ 650348 w 5101871"/>
                <a:gd name="connsiteY3083" fmla="*/ 794715 h 2747161"/>
                <a:gd name="connsiteX3084" fmla="*/ 650348 w 5101871"/>
                <a:gd name="connsiteY3084" fmla="*/ 800321 h 2747161"/>
                <a:gd name="connsiteX3085" fmla="*/ 660160 w 5101871"/>
                <a:gd name="connsiteY3085" fmla="*/ 804526 h 2747161"/>
                <a:gd name="connsiteX3086" fmla="*/ 644742 w 5101871"/>
                <a:gd name="connsiteY3086" fmla="*/ 804526 h 2747161"/>
                <a:gd name="connsiteX3087" fmla="*/ 643340 w 5101871"/>
                <a:gd name="connsiteY3087" fmla="*/ 814337 h 2747161"/>
                <a:gd name="connsiteX3088" fmla="*/ 636332 w 5101871"/>
                <a:gd name="connsiteY3088" fmla="*/ 812936 h 2747161"/>
                <a:gd name="connsiteX3089" fmla="*/ 637734 w 5101871"/>
                <a:gd name="connsiteY3089" fmla="*/ 815739 h 2747161"/>
                <a:gd name="connsiteX3090" fmla="*/ 634931 w 5101871"/>
                <a:gd name="connsiteY3090" fmla="*/ 818542 h 2747161"/>
                <a:gd name="connsiteX3091" fmla="*/ 632128 w 5101871"/>
                <a:gd name="connsiteY3091" fmla="*/ 815739 h 2747161"/>
                <a:gd name="connsiteX3092" fmla="*/ 633529 w 5101871"/>
                <a:gd name="connsiteY3092" fmla="*/ 814337 h 2747161"/>
                <a:gd name="connsiteX3093" fmla="*/ 625120 w 5101871"/>
                <a:gd name="connsiteY3093" fmla="*/ 810132 h 2747161"/>
                <a:gd name="connsiteX3094" fmla="*/ 608300 w 5101871"/>
                <a:gd name="connsiteY3094" fmla="*/ 812936 h 2747161"/>
                <a:gd name="connsiteX3095" fmla="*/ 606898 w 5101871"/>
                <a:gd name="connsiteY3095" fmla="*/ 818542 h 2747161"/>
                <a:gd name="connsiteX3096" fmla="*/ 612505 w 5101871"/>
                <a:gd name="connsiteY3096" fmla="*/ 819944 h 2747161"/>
                <a:gd name="connsiteX3097" fmla="*/ 611103 w 5101871"/>
                <a:gd name="connsiteY3097" fmla="*/ 822747 h 2747161"/>
                <a:gd name="connsiteX3098" fmla="*/ 602694 w 5101871"/>
                <a:gd name="connsiteY3098" fmla="*/ 818542 h 2747161"/>
                <a:gd name="connsiteX3099" fmla="*/ 594284 w 5101871"/>
                <a:gd name="connsiteY3099" fmla="*/ 817140 h 2747161"/>
                <a:gd name="connsiteX3100" fmla="*/ 574661 w 5101871"/>
                <a:gd name="connsiteY3100" fmla="*/ 819944 h 2747161"/>
                <a:gd name="connsiteX3101" fmla="*/ 560645 w 5101871"/>
                <a:gd name="connsiteY3101" fmla="*/ 828353 h 2747161"/>
                <a:gd name="connsiteX3102" fmla="*/ 549433 w 5101871"/>
                <a:gd name="connsiteY3102" fmla="*/ 831157 h 2747161"/>
                <a:gd name="connsiteX3103" fmla="*/ 543826 w 5101871"/>
                <a:gd name="connsiteY3103" fmla="*/ 846574 h 2747161"/>
                <a:gd name="connsiteX3104" fmla="*/ 532613 w 5101871"/>
                <a:gd name="connsiteY3104" fmla="*/ 857787 h 2747161"/>
                <a:gd name="connsiteX3105" fmla="*/ 541023 w 5101871"/>
                <a:gd name="connsiteY3105" fmla="*/ 863394 h 2747161"/>
                <a:gd name="connsiteX3106" fmla="*/ 545227 w 5101871"/>
                <a:gd name="connsiteY3106" fmla="*/ 864795 h 2747161"/>
                <a:gd name="connsiteX3107" fmla="*/ 550834 w 5101871"/>
                <a:gd name="connsiteY3107" fmla="*/ 861992 h 2747161"/>
                <a:gd name="connsiteX3108" fmla="*/ 552236 w 5101871"/>
                <a:gd name="connsiteY3108" fmla="*/ 864795 h 2747161"/>
                <a:gd name="connsiteX3109" fmla="*/ 531211 w 5101871"/>
                <a:gd name="connsiteY3109" fmla="*/ 867599 h 2747161"/>
                <a:gd name="connsiteX3110" fmla="*/ 538219 w 5101871"/>
                <a:gd name="connsiteY3110" fmla="*/ 871803 h 2747161"/>
                <a:gd name="connsiteX3111" fmla="*/ 527007 w 5101871"/>
                <a:gd name="connsiteY3111" fmla="*/ 867599 h 2747161"/>
                <a:gd name="connsiteX3112" fmla="*/ 518597 w 5101871"/>
                <a:gd name="connsiteY3112" fmla="*/ 869000 h 2747161"/>
                <a:gd name="connsiteX3113" fmla="*/ 519999 w 5101871"/>
                <a:gd name="connsiteY3113" fmla="*/ 871803 h 2747161"/>
                <a:gd name="connsiteX3114" fmla="*/ 538219 w 5101871"/>
                <a:gd name="connsiteY3114" fmla="*/ 874607 h 2747161"/>
                <a:gd name="connsiteX3115" fmla="*/ 543826 w 5101871"/>
                <a:gd name="connsiteY3115" fmla="*/ 871803 h 2747161"/>
                <a:gd name="connsiteX3116" fmla="*/ 548031 w 5101871"/>
                <a:gd name="connsiteY3116" fmla="*/ 871803 h 2747161"/>
                <a:gd name="connsiteX3117" fmla="*/ 538219 w 5101871"/>
                <a:gd name="connsiteY3117" fmla="*/ 874607 h 2747161"/>
                <a:gd name="connsiteX3118" fmla="*/ 538219 w 5101871"/>
                <a:gd name="connsiteY3118" fmla="*/ 874607 h 2747161"/>
                <a:gd name="connsiteX3119" fmla="*/ 517195 w 5101871"/>
                <a:gd name="connsiteY3119" fmla="*/ 874607 h 2747161"/>
                <a:gd name="connsiteX3120" fmla="*/ 517195 w 5101871"/>
                <a:gd name="connsiteY3120" fmla="*/ 874607 h 2747161"/>
                <a:gd name="connsiteX3121" fmla="*/ 496171 w 5101871"/>
                <a:gd name="connsiteY3121" fmla="*/ 881615 h 2747161"/>
                <a:gd name="connsiteX3122" fmla="*/ 472344 w 5101871"/>
                <a:gd name="connsiteY3122" fmla="*/ 887221 h 2747161"/>
                <a:gd name="connsiteX3123" fmla="*/ 473745 w 5101871"/>
                <a:gd name="connsiteY3123" fmla="*/ 905442 h 2747161"/>
                <a:gd name="connsiteX3124" fmla="*/ 463934 w 5101871"/>
                <a:gd name="connsiteY3124" fmla="*/ 911049 h 2747161"/>
                <a:gd name="connsiteX3125" fmla="*/ 438705 w 5101871"/>
                <a:gd name="connsiteY3125" fmla="*/ 918057 h 2747161"/>
                <a:gd name="connsiteX3126" fmla="*/ 435902 w 5101871"/>
                <a:gd name="connsiteY3126" fmla="*/ 923663 h 2747161"/>
                <a:gd name="connsiteX3127" fmla="*/ 445713 w 5101871"/>
                <a:gd name="connsiteY3127" fmla="*/ 923663 h 2747161"/>
                <a:gd name="connsiteX3128" fmla="*/ 431697 w 5101871"/>
                <a:gd name="connsiteY3128" fmla="*/ 927868 h 2747161"/>
                <a:gd name="connsiteX3129" fmla="*/ 406468 w 5101871"/>
                <a:gd name="connsiteY3129" fmla="*/ 926466 h 2747161"/>
                <a:gd name="connsiteX3130" fmla="*/ 402263 w 5101871"/>
                <a:gd name="connsiteY3130" fmla="*/ 920860 h 2747161"/>
                <a:gd name="connsiteX3131" fmla="*/ 403664 w 5101871"/>
                <a:gd name="connsiteY3131" fmla="*/ 916655 h 2747161"/>
                <a:gd name="connsiteX3132" fmla="*/ 395255 w 5101871"/>
                <a:gd name="connsiteY3132" fmla="*/ 918057 h 2747161"/>
                <a:gd name="connsiteX3133" fmla="*/ 386845 w 5101871"/>
                <a:gd name="connsiteY3133" fmla="*/ 916655 h 2747161"/>
                <a:gd name="connsiteX3134" fmla="*/ 393853 w 5101871"/>
                <a:gd name="connsiteY3134" fmla="*/ 929269 h 2747161"/>
                <a:gd name="connsiteX3135" fmla="*/ 395255 w 5101871"/>
                <a:gd name="connsiteY3135" fmla="*/ 929269 h 2747161"/>
                <a:gd name="connsiteX3136" fmla="*/ 396656 w 5101871"/>
                <a:gd name="connsiteY3136" fmla="*/ 943286 h 2747161"/>
                <a:gd name="connsiteX3137" fmla="*/ 399460 w 5101871"/>
                <a:gd name="connsiteY3137" fmla="*/ 944687 h 2747161"/>
                <a:gd name="connsiteX3138" fmla="*/ 386845 w 5101871"/>
                <a:gd name="connsiteY3138" fmla="*/ 943286 h 2747161"/>
                <a:gd name="connsiteX3139" fmla="*/ 385444 w 5101871"/>
                <a:gd name="connsiteY3139" fmla="*/ 947491 h 2747161"/>
                <a:gd name="connsiteX3140" fmla="*/ 381239 w 5101871"/>
                <a:gd name="connsiteY3140" fmla="*/ 944687 h 2747161"/>
                <a:gd name="connsiteX3141" fmla="*/ 368624 w 5101871"/>
                <a:gd name="connsiteY3141" fmla="*/ 947491 h 2747161"/>
                <a:gd name="connsiteX3142" fmla="*/ 358813 w 5101871"/>
                <a:gd name="connsiteY3142" fmla="*/ 937679 h 2747161"/>
                <a:gd name="connsiteX3143" fmla="*/ 344797 w 5101871"/>
                <a:gd name="connsiteY3143" fmla="*/ 941884 h 2747161"/>
                <a:gd name="connsiteX3144" fmla="*/ 316765 w 5101871"/>
                <a:gd name="connsiteY3144" fmla="*/ 946089 h 2747161"/>
                <a:gd name="connsiteX3145" fmla="*/ 316765 w 5101871"/>
                <a:gd name="connsiteY3145" fmla="*/ 950294 h 2747161"/>
                <a:gd name="connsiteX3146" fmla="*/ 327977 w 5101871"/>
                <a:gd name="connsiteY3146" fmla="*/ 947491 h 2747161"/>
                <a:gd name="connsiteX3147" fmla="*/ 323773 w 5101871"/>
                <a:gd name="connsiteY3147" fmla="*/ 950294 h 2747161"/>
                <a:gd name="connsiteX3148" fmla="*/ 327977 w 5101871"/>
                <a:gd name="connsiteY3148" fmla="*/ 950294 h 2747161"/>
                <a:gd name="connsiteX3149" fmla="*/ 326576 w 5101871"/>
                <a:gd name="connsiteY3149" fmla="*/ 951695 h 2747161"/>
                <a:gd name="connsiteX3150" fmla="*/ 319568 w 5101871"/>
                <a:gd name="connsiteY3150" fmla="*/ 951695 h 2747161"/>
                <a:gd name="connsiteX3151" fmla="*/ 320969 w 5101871"/>
                <a:gd name="connsiteY3151" fmla="*/ 954499 h 2747161"/>
                <a:gd name="connsiteX3152" fmla="*/ 326576 w 5101871"/>
                <a:gd name="connsiteY3152" fmla="*/ 953097 h 2747161"/>
                <a:gd name="connsiteX3153" fmla="*/ 325174 w 5101871"/>
                <a:gd name="connsiteY3153" fmla="*/ 955900 h 2747161"/>
                <a:gd name="connsiteX3154" fmla="*/ 316765 w 5101871"/>
                <a:gd name="connsiteY3154" fmla="*/ 957302 h 2747161"/>
                <a:gd name="connsiteX3155" fmla="*/ 325174 w 5101871"/>
                <a:gd name="connsiteY3155" fmla="*/ 962908 h 2747161"/>
                <a:gd name="connsiteX3156" fmla="*/ 333584 w 5101871"/>
                <a:gd name="connsiteY3156" fmla="*/ 960105 h 2747161"/>
                <a:gd name="connsiteX3157" fmla="*/ 346199 w 5101871"/>
                <a:gd name="connsiteY3157" fmla="*/ 962908 h 2747161"/>
                <a:gd name="connsiteX3158" fmla="*/ 356010 w 5101871"/>
                <a:gd name="connsiteY3158" fmla="*/ 969916 h 2747161"/>
                <a:gd name="connsiteX3159" fmla="*/ 356010 w 5101871"/>
                <a:gd name="connsiteY3159" fmla="*/ 967113 h 2747161"/>
                <a:gd name="connsiteX3160" fmla="*/ 361616 w 5101871"/>
                <a:gd name="connsiteY3160" fmla="*/ 965712 h 2747161"/>
                <a:gd name="connsiteX3161" fmla="*/ 372829 w 5101871"/>
                <a:gd name="connsiteY3161" fmla="*/ 969916 h 2747161"/>
                <a:gd name="connsiteX3162" fmla="*/ 370026 w 5101871"/>
                <a:gd name="connsiteY3162" fmla="*/ 971318 h 2747161"/>
                <a:gd name="connsiteX3163" fmla="*/ 371428 w 5101871"/>
                <a:gd name="connsiteY3163" fmla="*/ 974121 h 2747161"/>
                <a:gd name="connsiteX3164" fmla="*/ 386845 w 5101871"/>
                <a:gd name="connsiteY3164" fmla="*/ 974121 h 2747161"/>
                <a:gd name="connsiteX3165" fmla="*/ 388247 w 5101871"/>
                <a:gd name="connsiteY3165" fmla="*/ 975523 h 2747161"/>
                <a:gd name="connsiteX3166" fmla="*/ 379837 w 5101871"/>
                <a:gd name="connsiteY3166" fmla="*/ 974121 h 2747161"/>
                <a:gd name="connsiteX3167" fmla="*/ 378436 w 5101871"/>
                <a:gd name="connsiteY3167" fmla="*/ 976924 h 2747161"/>
                <a:gd name="connsiteX3168" fmla="*/ 384042 w 5101871"/>
                <a:gd name="connsiteY3168" fmla="*/ 979728 h 2747161"/>
                <a:gd name="connsiteX3169" fmla="*/ 381239 w 5101871"/>
                <a:gd name="connsiteY3169" fmla="*/ 985334 h 2747161"/>
                <a:gd name="connsiteX3170" fmla="*/ 389648 w 5101871"/>
                <a:gd name="connsiteY3170" fmla="*/ 993744 h 2747161"/>
                <a:gd name="connsiteX3171" fmla="*/ 406468 w 5101871"/>
                <a:gd name="connsiteY3171" fmla="*/ 997949 h 2747161"/>
                <a:gd name="connsiteX3172" fmla="*/ 403664 w 5101871"/>
                <a:gd name="connsiteY3172" fmla="*/ 1002153 h 2747161"/>
                <a:gd name="connsiteX3173" fmla="*/ 406468 w 5101871"/>
                <a:gd name="connsiteY3173" fmla="*/ 1011965 h 2747161"/>
                <a:gd name="connsiteX3174" fmla="*/ 403664 w 5101871"/>
                <a:gd name="connsiteY3174" fmla="*/ 1011965 h 2747161"/>
                <a:gd name="connsiteX3175" fmla="*/ 403664 w 5101871"/>
                <a:gd name="connsiteY3175" fmla="*/ 1014768 h 2747161"/>
                <a:gd name="connsiteX3176" fmla="*/ 416279 w 5101871"/>
                <a:gd name="connsiteY3176" fmla="*/ 1024579 h 2747161"/>
                <a:gd name="connsiteX3177" fmla="*/ 417681 w 5101871"/>
                <a:gd name="connsiteY3177" fmla="*/ 1030186 h 2747161"/>
                <a:gd name="connsiteX3178" fmla="*/ 413476 w 5101871"/>
                <a:gd name="connsiteY3178" fmla="*/ 1024579 h 2747161"/>
                <a:gd name="connsiteX3179" fmla="*/ 406468 w 5101871"/>
                <a:gd name="connsiteY3179" fmla="*/ 1018973 h 2747161"/>
                <a:gd name="connsiteX3180" fmla="*/ 405066 w 5101871"/>
                <a:gd name="connsiteY3180" fmla="*/ 1034390 h 2747161"/>
                <a:gd name="connsiteX3181" fmla="*/ 407870 w 5101871"/>
                <a:gd name="connsiteY3181" fmla="*/ 1041399 h 2747161"/>
                <a:gd name="connsiteX3182" fmla="*/ 402263 w 5101871"/>
                <a:gd name="connsiteY3182" fmla="*/ 1047005 h 2747161"/>
                <a:gd name="connsiteX3183" fmla="*/ 395255 w 5101871"/>
                <a:gd name="connsiteY3183" fmla="*/ 1070833 h 2747161"/>
                <a:gd name="connsiteX3184" fmla="*/ 388247 w 5101871"/>
                <a:gd name="connsiteY3184" fmla="*/ 1075037 h 2747161"/>
                <a:gd name="connsiteX3185" fmla="*/ 372829 w 5101871"/>
                <a:gd name="connsiteY3185" fmla="*/ 1076439 h 2747161"/>
                <a:gd name="connsiteX3186" fmla="*/ 363018 w 5101871"/>
                <a:gd name="connsiteY3186" fmla="*/ 1073636 h 2747161"/>
                <a:gd name="connsiteX3187" fmla="*/ 354608 w 5101871"/>
                <a:gd name="connsiteY3187" fmla="*/ 1076439 h 2747161"/>
                <a:gd name="connsiteX3188" fmla="*/ 344797 w 5101871"/>
                <a:gd name="connsiteY3188" fmla="*/ 1072234 h 2747161"/>
                <a:gd name="connsiteX3189" fmla="*/ 320969 w 5101871"/>
                <a:gd name="connsiteY3189" fmla="*/ 1075037 h 2747161"/>
                <a:gd name="connsiteX3190" fmla="*/ 291535 w 5101871"/>
                <a:gd name="connsiteY3190" fmla="*/ 1070833 h 2747161"/>
                <a:gd name="connsiteX3191" fmla="*/ 288732 w 5101871"/>
                <a:gd name="connsiteY3191" fmla="*/ 1069431 h 2747161"/>
                <a:gd name="connsiteX3192" fmla="*/ 259298 w 5101871"/>
                <a:gd name="connsiteY3192" fmla="*/ 1073636 h 2747161"/>
                <a:gd name="connsiteX3193" fmla="*/ 248086 w 5101871"/>
                <a:gd name="connsiteY3193" fmla="*/ 1068029 h 2747161"/>
                <a:gd name="connsiteX3194" fmla="*/ 238274 w 5101871"/>
                <a:gd name="connsiteY3194" fmla="*/ 1069431 h 2747161"/>
                <a:gd name="connsiteX3195" fmla="*/ 238274 w 5101871"/>
                <a:gd name="connsiteY3195" fmla="*/ 1066628 h 2747161"/>
                <a:gd name="connsiteX3196" fmla="*/ 227062 w 5101871"/>
                <a:gd name="connsiteY3196" fmla="*/ 1072234 h 2747161"/>
                <a:gd name="connsiteX3197" fmla="*/ 229864 w 5101871"/>
                <a:gd name="connsiteY3197" fmla="*/ 1073636 h 2747161"/>
                <a:gd name="connsiteX3198" fmla="*/ 229864 w 5101871"/>
                <a:gd name="connsiteY3198" fmla="*/ 1076439 h 2747161"/>
                <a:gd name="connsiteX3199" fmla="*/ 217250 w 5101871"/>
                <a:gd name="connsiteY3199" fmla="*/ 1079242 h 2747161"/>
                <a:gd name="connsiteX3200" fmla="*/ 214447 w 5101871"/>
                <a:gd name="connsiteY3200" fmla="*/ 1077841 h 2747161"/>
                <a:gd name="connsiteX3201" fmla="*/ 203234 w 5101871"/>
                <a:gd name="connsiteY3201" fmla="*/ 1084849 h 2747161"/>
                <a:gd name="connsiteX3202" fmla="*/ 203234 w 5101871"/>
                <a:gd name="connsiteY3202" fmla="*/ 1087652 h 2747161"/>
                <a:gd name="connsiteX3203" fmla="*/ 208840 w 5101871"/>
                <a:gd name="connsiteY3203" fmla="*/ 1093258 h 2747161"/>
                <a:gd name="connsiteX3204" fmla="*/ 207439 w 5101871"/>
                <a:gd name="connsiteY3204" fmla="*/ 1096062 h 2747161"/>
                <a:gd name="connsiteX3205" fmla="*/ 215848 w 5101871"/>
                <a:gd name="connsiteY3205" fmla="*/ 1093258 h 2747161"/>
                <a:gd name="connsiteX3206" fmla="*/ 217250 w 5101871"/>
                <a:gd name="connsiteY3206" fmla="*/ 1100266 h 2747161"/>
                <a:gd name="connsiteX3207" fmla="*/ 213045 w 5101871"/>
                <a:gd name="connsiteY3207" fmla="*/ 1104471 h 2747161"/>
                <a:gd name="connsiteX3208" fmla="*/ 217250 w 5101871"/>
                <a:gd name="connsiteY3208" fmla="*/ 1104471 h 2747161"/>
                <a:gd name="connsiteX3209" fmla="*/ 211644 w 5101871"/>
                <a:gd name="connsiteY3209" fmla="*/ 1108676 h 2747161"/>
                <a:gd name="connsiteX3210" fmla="*/ 211644 w 5101871"/>
                <a:gd name="connsiteY3210" fmla="*/ 1114283 h 2747161"/>
                <a:gd name="connsiteX3211" fmla="*/ 214447 w 5101871"/>
                <a:gd name="connsiteY3211" fmla="*/ 1112881 h 2747161"/>
                <a:gd name="connsiteX3212" fmla="*/ 211644 w 5101871"/>
                <a:gd name="connsiteY3212" fmla="*/ 1117086 h 2747161"/>
                <a:gd name="connsiteX3213" fmla="*/ 217250 w 5101871"/>
                <a:gd name="connsiteY3213" fmla="*/ 1132503 h 2747161"/>
                <a:gd name="connsiteX3214" fmla="*/ 215848 w 5101871"/>
                <a:gd name="connsiteY3214" fmla="*/ 1142315 h 2747161"/>
                <a:gd name="connsiteX3215" fmla="*/ 218652 w 5101871"/>
                <a:gd name="connsiteY3215" fmla="*/ 1140913 h 2747161"/>
                <a:gd name="connsiteX3216" fmla="*/ 220053 w 5101871"/>
                <a:gd name="connsiteY3216" fmla="*/ 1142315 h 2747161"/>
                <a:gd name="connsiteX3217" fmla="*/ 215848 w 5101871"/>
                <a:gd name="connsiteY3217" fmla="*/ 1145118 h 2747161"/>
                <a:gd name="connsiteX3218" fmla="*/ 213045 w 5101871"/>
                <a:gd name="connsiteY3218" fmla="*/ 1157733 h 2747161"/>
                <a:gd name="connsiteX3219" fmla="*/ 206037 w 5101871"/>
                <a:gd name="connsiteY3219" fmla="*/ 1173150 h 2747161"/>
                <a:gd name="connsiteX3220" fmla="*/ 201832 w 5101871"/>
                <a:gd name="connsiteY3220" fmla="*/ 1175954 h 2747161"/>
                <a:gd name="connsiteX3221" fmla="*/ 197628 w 5101871"/>
                <a:gd name="connsiteY3221" fmla="*/ 1188568 h 2747161"/>
                <a:gd name="connsiteX3222" fmla="*/ 203234 w 5101871"/>
                <a:gd name="connsiteY3222" fmla="*/ 1189970 h 2747161"/>
                <a:gd name="connsiteX3223" fmla="*/ 208840 w 5101871"/>
                <a:gd name="connsiteY3223" fmla="*/ 1184363 h 2747161"/>
                <a:gd name="connsiteX3224" fmla="*/ 210242 w 5101871"/>
                <a:gd name="connsiteY3224" fmla="*/ 1188568 h 2747161"/>
                <a:gd name="connsiteX3225" fmla="*/ 207439 w 5101871"/>
                <a:gd name="connsiteY3225" fmla="*/ 1192773 h 2747161"/>
                <a:gd name="connsiteX3226" fmla="*/ 201832 w 5101871"/>
                <a:gd name="connsiteY3226" fmla="*/ 1191371 h 2747161"/>
                <a:gd name="connsiteX3227" fmla="*/ 203234 w 5101871"/>
                <a:gd name="connsiteY3227" fmla="*/ 1196978 h 2747161"/>
                <a:gd name="connsiteX3228" fmla="*/ 214447 w 5101871"/>
                <a:gd name="connsiteY3228" fmla="*/ 1192773 h 2747161"/>
                <a:gd name="connsiteX3229" fmla="*/ 217250 w 5101871"/>
                <a:gd name="connsiteY3229" fmla="*/ 1195576 h 2747161"/>
                <a:gd name="connsiteX3230" fmla="*/ 213045 w 5101871"/>
                <a:gd name="connsiteY3230" fmla="*/ 1196978 h 2747161"/>
                <a:gd name="connsiteX3231" fmla="*/ 210242 w 5101871"/>
                <a:gd name="connsiteY3231" fmla="*/ 1195576 h 2747161"/>
                <a:gd name="connsiteX3232" fmla="*/ 213045 w 5101871"/>
                <a:gd name="connsiteY3232" fmla="*/ 1219403 h 2747161"/>
                <a:gd name="connsiteX3233" fmla="*/ 208840 w 5101871"/>
                <a:gd name="connsiteY3233" fmla="*/ 1229215 h 2747161"/>
                <a:gd name="connsiteX3234" fmla="*/ 220053 w 5101871"/>
                <a:gd name="connsiteY3234" fmla="*/ 1226411 h 2747161"/>
                <a:gd name="connsiteX3235" fmla="*/ 236873 w 5101871"/>
                <a:gd name="connsiteY3235" fmla="*/ 1229215 h 2747161"/>
                <a:gd name="connsiteX3236" fmla="*/ 246684 w 5101871"/>
                <a:gd name="connsiteY3236" fmla="*/ 1223608 h 2747161"/>
                <a:gd name="connsiteX3237" fmla="*/ 260700 w 5101871"/>
                <a:gd name="connsiteY3237" fmla="*/ 1223608 h 2747161"/>
                <a:gd name="connsiteX3238" fmla="*/ 259298 w 5101871"/>
                <a:gd name="connsiteY3238" fmla="*/ 1225010 h 2747161"/>
                <a:gd name="connsiteX3239" fmla="*/ 270511 w 5101871"/>
                <a:gd name="connsiteY3239" fmla="*/ 1232018 h 2747161"/>
                <a:gd name="connsiteX3240" fmla="*/ 276118 w 5101871"/>
                <a:gd name="connsiteY3240" fmla="*/ 1230616 h 2747161"/>
                <a:gd name="connsiteX3241" fmla="*/ 271913 w 5101871"/>
                <a:gd name="connsiteY3241" fmla="*/ 1234821 h 2747161"/>
                <a:gd name="connsiteX3242" fmla="*/ 281724 w 5101871"/>
                <a:gd name="connsiteY3242" fmla="*/ 1247436 h 2747161"/>
                <a:gd name="connsiteX3243" fmla="*/ 292937 w 5101871"/>
                <a:gd name="connsiteY3243" fmla="*/ 1251641 h 2747161"/>
                <a:gd name="connsiteX3244" fmla="*/ 299945 w 5101871"/>
                <a:gd name="connsiteY3244" fmla="*/ 1248837 h 2747161"/>
                <a:gd name="connsiteX3245" fmla="*/ 299945 w 5101871"/>
                <a:gd name="connsiteY3245" fmla="*/ 1248837 h 2747161"/>
                <a:gd name="connsiteX3246" fmla="*/ 302749 w 5101871"/>
                <a:gd name="connsiteY3246" fmla="*/ 1244632 h 2747161"/>
                <a:gd name="connsiteX3247" fmla="*/ 323773 w 5101871"/>
                <a:gd name="connsiteY3247" fmla="*/ 1234821 h 2747161"/>
                <a:gd name="connsiteX3248" fmla="*/ 354608 w 5101871"/>
                <a:gd name="connsiteY3248" fmla="*/ 1233420 h 2747161"/>
                <a:gd name="connsiteX3249" fmla="*/ 364419 w 5101871"/>
                <a:gd name="connsiteY3249" fmla="*/ 1234821 h 2747161"/>
                <a:gd name="connsiteX3250" fmla="*/ 374231 w 5101871"/>
                <a:gd name="connsiteY3250" fmla="*/ 1232018 h 2747161"/>
                <a:gd name="connsiteX3251" fmla="*/ 378436 w 5101871"/>
                <a:gd name="connsiteY3251" fmla="*/ 1234821 h 2747161"/>
                <a:gd name="connsiteX3252" fmla="*/ 391050 w 5101871"/>
                <a:gd name="connsiteY3252" fmla="*/ 1219403 h 2747161"/>
                <a:gd name="connsiteX3253" fmla="*/ 413476 w 5101871"/>
                <a:gd name="connsiteY3253" fmla="*/ 1213797 h 2747161"/>
                <a:gd name="connsiteX3254" fmla="*/ 410673 w 5101871"/>
                <a:gd name="connsiteY3254" fmla="*/ 1210994 h 2747161"/>
                <a:gd name="connsiteX3255" fmla="*/ 419082 w 5101871"/>
                <a:gd name="connsiteY3255" fmla="*/ 1196978 h 2747161"/>
                <a:gd name="connsiteX3256" fmla="*/ 437303 w 5101871"/>
                <a:gd name="connsiteY3256" fmla="*/ 1187166 h 2747161"/>
                <a:gd name="connsiteX3257" fmla="*/ 430295 w 5101871"/>
                <a:gd name="connsiteY3257" fmla="*/ 1184363 h 2747161"/>
                <a:gd name="connsiteX3258" fmla="*/ 424689 w 5101871"/>
                <a:gd name="connsiteY3258" fmla="*/ 1178757 h 2747161"/>
                <a:gd name="connsiteX3259" fmla="*/ 421886 w 5101871"/>
                <a:gd name="connsiteY3259" fmla="*/ 1173150 h 2747161"/>
                <a:gd name="connsiteX3260" fmla="*/ 426090 w 5101871"/>
                <a:gd name="connsiteY3260" fmla="*/ 1164741 h 2747161"/>
                <a:gd name="connsiteX3261" fmla="*/ 454123 w 5101871"/>
                <a:gd name="connsiteY3261" fmla="*/ 1133905 h 2747161"/>
                <a:gd name="connsiteX3262" fmla="*/ 470942 w 5101871"/>
                <a:gd name="connsiteY3262" fmla="*/ 1129700 h 2747161"/>
                <a:gd name="connsiteX3263" fmla="*/ 508785 w 5101871"/>
                <a:gd name="connsiteY3263" fmla="*/ 1112881 h 2747161"/>
                <a:gd name="connsiteX3264" fmla="*/ 507384 w 5101871"/>
                <a:gd name="connsiteY3264" fmla="*/ 1104471 h 2747161"/>
                <a:gd name="connsiteX3265" fmla="*/ 512991 w 5101871"/>
                <a:gd name="connsiteY3265" fmla="*/ 1101668 h 2747161"/>
                <a:gd name="connsiteX3266" fmla="*/ 510187 w 5101871"/>
                <a:gd name="connsiteY3266" fmla="*/ 1098865 h 2747161"/>
                <a:gd name="connsiteX3267" fmla="*/ 505982 w 5101871"/>
                <a:gd name="connsiteY3267" fmla="*/ 1089053 h 2747161"/>
                <a:gd name="connsiteX3268" fmla="*/ 512991 w 5101871"/>
                <a:gd name="connsiteY3268" fmla="*/ 1080644 h 2747161"/>
                <a:gd name="connsiteX3269" fmla="*/ 534015 w 5101871"/>
                <a:gd name="connsiteY3269" fmla="*/ 1072234 h 2747161"/>
                <a:gd name="connsiteX3270" fmla="*/ 557842 w 5101871"/>
                <a:gd name="connsiteY3270" fmla="*/ 1076439 h 2747161"/>
                <a:gd name="connsiteX3271" fmla="*/ 557842 w 5101871"/>
                <a:gd name="connsiteY3271" fmla="*/ 1077841 h 2747161"/>
                <a:gd name="connsiteX3272" fmla="*/ 564850 w 5101871"/>
                <a:gd name="connsiteY3272" fmla="*/ 1077841 h 2747161"/>
                <a:gd name="connsiteX3273" fmla="*/ 566252 w 5101871"/>
                <a:gd name="connsiteY3273" fmla="*/ 1080644 h 2747161"/>
                <a:gd name="connsiteX3274" fmla="*/ 574661 w 5101871"/>
                <a:gd name="connsiteY3274" fmla="*/ 1082045 h 2747161"/>
                <a:gd name="connsiteX3275" fmla="*/ 578866 w 5101871"/>
                <a:gd name="connsiteY3275" fmla="*/ 1084849 h 2747161"/>
                <a:gd name="connsiteX3276" fmla="*/ 587276 w 5101871"/>
                <a:gd name="connsiteY3276" fmla="*/ 1084849 h 2747161"/>
                <a:gd name="connsiteX3277" fmla="*/ 588678 w 5101871"/>
                <a:gd name="connsiteY3277" fmla="*/ 1083447 h 2747161"/>
                <a:gd name="connsiteX3278" fmla="*/ 591481 w 5101871"/>
                <a:gd name="connsiteY3278" fmla="*/ 1083447 h 2747161"/>
                <a:gd name="connsiteX3279" fmla="*/ 598489 w 5101871"/>
                <a:gd name="connsiteY3279" fmla="*/ 1077841 h 2747161"/>
                <a:gd name="connsiteX3280" fmla="*/ 620914 w 5101871"/>
                <a:gd name="connsiteY3280" fmla="*/ 1066628 h 2747161"/>
                <a:gd name="connsiteX3281" fmla="*/ 634931 w 5101871"/>
                <a:gd name="connsiteY3281" fmla="*/ 1062423 h 2747161"/>
                <a:gd name="connsiteX3282" fmla="*/ 647545 w 5101871"/>
                <a:gd name="connsiteY3282" fmla="*/ 1051210 h 2747161"/>
                <a:gd name="connsiteX3283" fmla="*/ 661562 w 5101871"/>
                <a:gd name="connsiteY3283" fmla="*/ 1052612 h 2747161"/>
                <a:gd name="connsiteX3284" fmla="*/ 683987 w 5101871"/>
                <a:gd name="connsiteY3284" fmla="*/ 1061021 h 2747161"/>
                <a:gd name="connsiteX3285" fmla="*/ 692397 w 5101871"/>
                <a:gd name="connsiteY3285" fmla="*/ 1086250 h 2747161"/>
                <a:gd name="connsiteX3286" fmla="*/ 698003 w 5101871"/>
                <a:gd name="connsiteY3286" fmla="*/ 1086250 h 2747161"/>
                <a:gd name="connsiteX3287" fmla="*/ 709216 w 5101871"/>
                <a:gd name="connsiteY3287" fmla="*/ 1097463 h 2747161"/>
                <a:gd name="connsiteX3288" fmla="*/ 707815 w 5101871"/>
                <a:gd name="connsiteY3288" fmla="*/ 1098865 h 2747161"/>
                <a:gd name="connsiteX3289" fmla="*/ 716224 w 5101871"/>
                <a:gd name="connsiteY3289" fmla="*/ 1098865 h 2747161"/>
                <a:gd name="connsiteX3290" fmla="*/ 755469 w 5101871"/>
                <a:gd name="connsiteY3290" fmla="*/ 1126897 h 2747161"/>
                <a:gd name="connsiteX3291" fmla="*/ 772289 w 5101871"/>
                <a:gd name="connsiteY3291" fmla="*/ 1126897 h 2747161"/>
                <a:gd name="connsiteX3292" fmla="*/ 779297 w 5101871"/>
                <a:gd name="connsiteY3292" fmla="*/ 1133905 h 2747161"/>
                <a:gd name="connsiteX3293" fmla="*/ 790510 w 5101871"/>
                <a:gd name="connsiteY3293" fmla="*/ 1138110 h 2747161"/>
                <a:gd name="connsiteX3294" fmla="*/ 787707 w 5101871"/>
                <a:gd name="connsiteY3294" fmla="*/ 1142315 h 2747161"/>
                <a:gd name="connsiteX3295" fmla="*/ 798920 w 5101871"/>
                <a:gd name="connsiteY3295" fmla="*/ 1140913 h 2747161"/>
                <a:gd name="connsiteX3296" fmla="*/ 804526 w 5101871"/>
                <a:gd name="connsiteY3296" fmla="*/ 1147921 h 2747161"/>
                <a:gd name="connsiteX3297" fmla="*/ 803124 w 5101871"/>
                <a:gd name="connsiteY3297" fmla="*/ 1150724 h 2747161"/>
                <a:gd name="connsiteX3298" fmla="*/ 811534 w 5101871"/>
                <a:gd name="connsiteY3298" fmla="*/ 1156331 h 2747161"/>
                <a:gd name="connsiteX3299" fmla="*/ 821345 w 5101871"/>
                <a:gd name="connsiteY3299" fmla="*/ 1156331 h 2747161"/>
                <a:gd name="connsiteX3300" fmla="*/ 835362 w 5101871"/>
                <a:gd name="connsiteY3300" fmla="*/ 1182962 h 2747161"/>
                <a:gd name="connsiteX3301" fmla="*/ 835362 w 5101871"/>
                <a:gd name="connsiteY3301" fmla="*/ 1185765 h 2747161"/>
                <a:gd name="connsiteX3302" fmla="*/ 826952 w 5101871"/>
                <a:gd name="connsiteY3302" fmla="*/ 1189970 h 2747161"/>
                <a:gd name="connsiteX3303" fmla="*/ 828354 w 5101871"/>
                <a:gd name="connsiteY3303" fmla="*/ 1192773 h 2747161"/>
                <a:gd name="connsiteX3304" fmla="*/ 821345 w 5101871"/>
                <a:gd name="connsiteY3304" fmla="*/ 1205387 h 2747161"/>
                <a:gd name="connsiteX3305" fmla="*/ 824148 w 5101871"/>
                <a:gd name="connsiteY3305" fmla="*/ 1206789 h 2747161"/>
                <a:gd name="connsiteX3306" fmla="*/ 831156 w 5101871"/>
                <a:gd name="connsiteY3306" fmla="*/ 1206789 h 2747161"/>
                <a:gd name="connsiteX3307" fmla="*/ 843771 w 5101871"/>
                <a:gd name="connsiteY3307" fmla="*/ 1194175 h 2747161"/>
                <a:gd name="connsiteX3308" fmla="*/ 843771 w 5101871"/>
                <a:gd name="connsiteY3308" fmla="*/ 1188568 h 2747161"/>
                <a:gd name="connsiteX3309" fmla="*/ 850779 w 5101871"/>
                <a:gd name="connsiteY3309" fmla="*/ 1184363 h 2747161"/>
                <a:gd name="connsiteX3310" fmla="*/ 857787 w 5101871"/>
                <a:gd name="connsiteY3310" fmla="*/ 1184363 h 2747161"/>
                <a:gd name="connsiteX3311" fmla="*/ 859189 w 5101871"/>
                <a:gd name="connsiteY3311" fmla="*/ 1182962 h 2747161"/>
                <a:gd name="connsiteX3312" fmla="*/ 857787 w 5101871"/>
                <a:gd name="connsiteY3312" fmla="*/ 1174552 h 2747161"/>
                <a:gd name="connsiteX3313" fmla="*/ 854984 w 5101871"/>
                <a:gd name="connsiteY3313" fmla="*/ 1170347 h 2747161"/>
                <a:gd name="connsiteX3314" fmla="*/ 842370 w 5101871"/>
                <a:gd name="connsiteY3314" fmla="*/ 1166142 h 2747161"/>
                <a:gd name="connsiteX3315" fmla="*/ 845173 w 5101871"/>
                <a:gd name="connsiteY3315" fmla="*/ 1154929 h 2747161"/>
                <a:gd name="connsiteX3316" fmla="*/ 850779 w 5101871"/>
                <a:gd name="connsiteY3316" fmla="*/ 1147921 h 2747161"/>
                <a:gd name="connsiteX3317" fmla="*/ 854984 w 5101871"/>
                <a:gd name="connsiteY3317" fmla="*/ 1145118 h 2747161"/>
                <a:gd name="connsiteX3318" fmla="*/ 860590 w 5101871"/>
                <a:gd name="connsiteY3318" fmla="*/ 1145118 h 2747161"/>
                <a:gd name="connsiteX3319" fmla="*/ 859189 w 5101871"/>
                <a:gd name="connsiteY3319" fmla="*/ 1146520 h 2747161"/>
                <a:gd name="connsiteX3320" fmla="*/ 873205 w 5101871"/>
                <a:gd name="connsiteY3320" fmla="*/ 1149323 h 2747161"/>
                <a:gd name="connsiteX3321" fmla="*/ 880213 w 5101871"/>
                <a:gd name="connsiteY3321" fmla="*/ 1157733 h 2747161"/>
                <a:gd name="connsiteX3322" fmla="*/ 888623 w 5101871"/>
                <a:gd name="connsiteY3322" fmla="*/ 1160536 h 2747161"/>
                <a:gd name="connsiteX3323" fmla="*/ 891426 w 5101871"/>
                <a:gd name="connsiteY3323" fmla="*/ 1152126 h 2747161"/>
                <a:gd name="connsiteX3324" fmla="*/ 880213 w 5101871"/>
                <a:gd name="connsiteY3324" fmla="*/ 1142315 h 2747161"/>
                <a:gd name="connsiteX3325" fmla="*/ 833960 w 5101871"/>
                <a:gd name="connsiteY3325" fmla="*/ 1122692 h 2747161"/>
                <a:gd name="connsiteX3326" fmla="*/ 826952 w 5101871"/>
                <a:gd name="connsiteY3326" fmla="*/ 1115684 h 2747161"/>
                <a:gd name="connsiteX3327" fmla="*/ 833960 w 5101871"/>
                <a:gd name="connsiteY3327" fmla="*/ 1111479 h 2747161"/>
                <a:gd name="connsiteX3328" fmla="*/ 832558 w 5101871"/>
                <a:gd name="connsiteY3328" fmla="*/ 1108676 h 2747161"/>
                <a:gd name="connsiteX3329" fmla="*/ 808731 w 5101871"/>
                <a:gd name="connsiteY3329" fmla="*/ 1108676 h 2747161"/>
                <a:gd name="connsiteX3330" fmla="*/ 798920 w 5101871"/>
                <a:gd name="connsiteY3330" fmla="*/ 1104471 h 2747161"/>
                <a:gd name="connsiteX3331" fmla="*/ 783502 w 5101871"/>
                <a:gd name="connsiteY3331" fmla="*/ 1093258 h 2747161"/>
                <a:gd name="connsiteX3332" fmla="*/ 770887 w 5101871"/>
                <a:gd name="connsiteY3332" fmla="*/ 1070833 h 2747161"/>
                <a:gd name="connsiteX3333" fmla="*/ 740052 w 5101871"/>
                <a:gd name="connsiteY3333" fmla="*/ 1051210 h 2747161"/>
                <a:gd name="connsiteX3334" fmla="*/ 737249 w 5101871"/>
                <a:gd name="connsiteY3334" fmla="*/ 1037194 h 2747161"/>
                <a:gd name="connsiteX3335" fmla="*/ 740052 w 5101871"/>
                <a:gd name="connsiteY3335" fmla="*/ 1037194 h 2747161"/>
                <a:gd name="connsiteX3336" fmla="*/ 742855 w 5101871"/>
                <a:gd name="connsiteY3336" fmla="*/ 1032989 h 2747161"/>
                <a:gd name="connsiteX3337" fmla="*/ 733044 w 5101871"/>
                <a:gd name="connsiteY3337" fmla="*/ 1024579 h 2747161"/>
                <a:gd name="connsiteX3338" fmla="*/ 738650 w 5101871"/>
                <a:gd name="connsiteY3338" fmla="*/ 1018973 h 2747161"/>
                <a:gd name="connsiteX3339" fmla="*/ 738650 w 5101871"/>
                <a:gd name="connsiteY3339" fmla="*/ 1021776 h 2747161"/>
                <a:gd name="connsiteX3340" fmla="*/ 755469 w 5101871"/>
                <a:gd name="connsiteY3340" fmla="*/ 1016170 h 2747161"/>
                <a:gd name="connsiteX3341" fmla="*/ 755469 w 5101871"/>
                <a:gd name="connsiteY3341" fmla="*/ 1013366 h 2747161"/>
                <a:gd name="connsiteX3342" fmla="*/ 766683 w 5101871"/>
                <a:gd name="connsiteY3342" fmla="*/ 1013366 h 2747161"/>
                <a:gd name="connsiteX3343" fmla="*/ 769486 w 5101871"/>
                <a:gd name="connsiteY3343" fmla="*/ 1017571 h 2747161"/>
                <a:gd name="connsiteX3344" fmla="*/ 766683 w 5101871"/>
                <a:gd name="connsiteY3344" fmla="*/ 1020374 h 2747161"/>
                <a:gd name="connsiteX3345" fmla="*/ 766683 w 5101871"/>
                <a:gd name="connsiteY3345" fmla="*/ 1030186 h 2747161"/>
                <a:gd name="connsiteX3346" fmla="*/ 773691 w 5101871"/>
                <a:gd name="connsiteY3346" fmla="*/ 1038595 h 2747161"/>
                <a:gd name="connsiteX3347" fmla="*/ 777895 w 5101871"/>
                <a:gd name="connsiteY3347" fmla="*/ 1032989 h 2747161"/>
                <a:gd name="connsiteX3348" fmla="*/ 780699 w 5101871"/>
                <a:gd name="connsiteY3348" fmla="*/ 1034390 h 2747161"/>
                <a:gd name="connsiteX3349" fmla="*/ 784903 w 5101871"/>
                <a:gd name="connsiteY3349" fmla="*/ 1025981 h 2747161"/>
                <a:gd name="connsiteX3350" fmla="*/ 791911 w 5101871"/>
                <a:gd name="connsiteY3350" fmla="*/ 1028784 h 2747161"/>
                <a:gd name="connsiteX3351" fmla="*/ 798920 w 5101871"/>
                <a:gd name="connsiteY3351" fmla="*/ 1034390 h 2747161"/>
                <a:gd name="connsiteX3352" fmla="*/ 801723 w 5101871"/>
                <a:gd name="connsiteY3352" fmla="*/ 1045603 h 2747161"/>
                <a:gd name="connsiteX3353" fmla="*/ 817140 w 5101871"/>
                <a:gd name="connsiteY3353" fmla="*/ 1056816 h 2747161"/>
                <a:gd name="connsiteX3354" fmla="*/ 810132 w 5101871"/>
                <a:gd name="connsiteY3354" fmla="*/ 1052612 h 2747161"/>
                <a:gd name="connsiteX3355" fmla="*/ 805928 w 5101871"/>
                <a:gd name="connsiteY3355" fmla="*/ 1054013 h 2747161"/>
                <a:gd name="connsiteX3356" fmla="*/ 805928 w 5101871"/>
                <a:gd name="connsiteY3356" fmla="*/ 1055415 h 2747161"/>
                <a:gd name="connsiteX3357" fmla="*/ 815739 w 5101871"/>
                <a:gd name="connsiteY3357" fmla="*/ 1063824 h 2747161"/>
                <a:gd name="connsiteX3358" fmla="*/ 825550 w 5101871"/>
                <a:gd name="connsiteY3358" fmla="*/ 1068029 h 2747161"/>
                <a:gd name="connsiteX3359" fmla="*/ 826952 w 5101871"/>
                <a:gd name="connsiteY3359" fmla="*/ 1072234 h 2747161"/>
                <a:gd name="connsiteX3360" fmla="*/ 838165 w 5101871"/>
                <a:gd name="connsiteY3360" fmla="*/ 1070833 h 2747161"/>
                <a:gd name="connsiteX3361" fmla="*/ 866197 w 5101871"/>
                <a:gd name="connsiteY3361" fmla="*/ 1084849 h 2747161"/>
                <a:gd name="connsiteX3362" fmla="*/ 867599 w 5101871"/>
                <a:gd name="connsiteY3362" fmla="*/ 1086250 h 2747161"/>
                <a:gd name="connsiteX3363" fmla="*/ 857787 w 5101871"/>
                <a:gd name="connsiteY3363" fmla="*/ 1084849 h 2747161"/>
                <a:gd name="connsiteX3364" fmla="*/ 888623 w 5101871"/>
                <a:gd name="connsiteY3364" fmla="*/ 1097463 h 2747161"/>
                <a:gd name="connsiteX3365" fmla="*/ 895631 w 5101871"/>
                <a:gd name="connsiteY3365" fmla="*/ 1096062 h 2747161"/>
                <a:gd name="connsiteX3366" fmla="*/ 894229 w 5101871"/>
                <a:gd name="connsiteY3366" fmla="*/ 1098865 h 2747161"/>
                <a:gd name="connsiteX3367" fmla="*/ 890024 w 5101871"/>
                <a:gd name="connsiteY3367" fmla="*/ 1097463 h 2747161"/>
                <a:gd name="connsiteX3368" fmla="*/ 909647 w 5101871"/>
                <a:gd name="connsiteY3368" fmla="*/ 1111479 h 2747161"/>
                <a:gd name="connsiteX3369" fmla="*/ 913852 w 5101871"/>
                <a:gd name="connsiteY3369" fmla="*/ 1111479 h 2747161"/>
                <a:gd name="connsiteX3370" fmla="*/ 915253 w 5101871"/>
                <a:gd name="connsiteY3370" fmla="*/ 1115684 h 2747161"/>
                <a:gd name="connsiteX3371" fmla="*/ 911049 w 5101871"/>
                <a:gd name="connsiteY3371" fmla="*/ 1121291 h 2747161"/>
                <a:gd name="connsiteX3372" fmla="*/ 913852 w 5101871"/>
                <a:gd name="connsiteY3372" fmla="*/ 1124094 h 2747161"/>
                <a:gd name="connsiteX3373" fmla="*/ 908245 w 5101871"/>
                <a:gd name="connsiteY3373" fmla="*/ 1138110 h 2747161"/>
                <a:gd name="connsiteX3374" fmla="*/ 912450 w 5101871"/>
                <a:gd name="connsiteY3374" fmla="*/ 1146520 h 2747161"/>
                <a:gd name="connsiteX3375" fmla="*/ 922261 w 5101871"/>
                <a:gd name="connsiteY3375" fmla="*/ 1153528 h 2747161"/>
                <a:gd name="connsiteX3376" fmla="*/ 926466 w 5101871"/>
                <a:gd name="connsiteY3376" fmla="*/ 1161937 h 2747161"/>
                <a:gd name="connsiteX3377" fmla="*/ 944687 w 5101871"/>
                <a:gd name="connsiteY3377" fmla="*/ 1178757 h 2747161"/>
                <a:gd name="connsiteX3378" fmla="*/ 947491 w 5101871"/>
                <a:gd name="connsiteY3378" fmla="*/ 1174552 h 2747161"/>
                <a:gd name="connsiteX3379" fmla="*/ 954499 w 5101871"/>
                <a:gd name="connsiteY3379" fmla="*/ 1175954 h 2747161"/>
                <a:gd name="connsiteX3380" fmla="*/ 953097 w 5101871"/>
                <a:gd name="connsiteY3380" fmla="*/ 1180158 h 2747161"/>
                <a:gd name="connsiteX3381" fmla="*/ 944687 w 5101871"/>
                <a:gd name="connsiteY3381" fmla="*/ 1178757 h 2747161"/>
                <a:gd name="connsiteX3382" fmla="*/ 944687 w 5101871"/>
                <a:gd name="connsiteY3382" fmla="*/ 1181560 h 2747161"/>
                <a:gd name="connsiteX3383" fmla="*/ 951695 w 5101871"/>
                <a:gd name="connsiteY3383" fmla="*/ 1187166 h 2747161"/>
                <a:gd name="connsiteX3384" fmla="*/ 953097 w 5101871"/>
                <a:gd name="connsiteY3384" fmla="*/ 1192773 h 2747161"/>
                <a:gd name="connsiteX3385" fmla="*/ 958703 w 5101871"/>
                <a:gd name="connsiteY3385" fmla="*/ 1189970 h 2747161"/>
                <a:gd name="connsiteX3386" fmla="*/ 962908 w 5101871"/>
                <a:gd name="connsiteY3386" fmla="*/ 1194175 h 2747161"/>
                <a:gd name="connsiteX3387" fmla="*/ 971318 w 5101871"/>
                <a:gd name="connsiteY3387" fmla="*/ 1194175 h 2747161"/>
                <a:gd name="connsiteX3388" fmla="*/ 960105 w 5101871"/>
                <a:gd name="connsiteY3388" fmla="*/ 1198379 h 2747161"/>
                <a:gd name="connsiteX3389" fmla="*/ 953097 w 5101871"/>
                <a:gd name="connsiteY3389" fmla="*/ 1205387 h 2747161"/>
                <a:gd name="connsiteX3390" fmla="*/ 967113 w 5101871"/>
                <a:gd name="connsiteY3390" fmla="*/ 1216600 h 2747161"/>
                <a:gd name="connsiteX3391" fmla="*/ 964310 w 5101871"/>
                <a:gd name="connsiteY3391" fmla="*/ 1222207 h 2747161"/>
                <a:gd name="connsiteX3392" fmla="*/ 967113 w 5101871"/>
                <a:gd name="connsiteY3392" fmla="*/ 1229215 h 2747161"/>
                <a:gd name="connsiteX3393" fmla="*/ 976925 w 5101871"/>
                <a:gd name="connsiteY3393" fmla="*/ 1225010 h 2747161"/>
                <a:gd name="connsiteX3394" fmla="*/ 986736 w 5101871"/>
                <a:gd name="connsiteY3394" fmla="*/ 1240428 h 2747161"/>
                <a:gd name="connsiteX3395" fmla="*/ 986736 w 5101871"/>
                <a:gd name="connsiteY3395" fmla="*/ 1234821 h 2747161"/>
                <a:gd name="connsiteX3396" fmla="*/ 990941 w 5101871"/>
                <a:gd name="connsiteY3396" fmla="*/ 1230616 h 2747161"/>
                <a:gd name="connsiteX3397" fmla="*/ 1004957 w 5101871"/>
                <a:gd name="connsiteY3397" fmla="*/ 1239026 h 2747161"/>
                <a:gd name="connsiteX3398" fmla="*/ 993744 w 5101871"/>
                <a:gd name="connsiteY3398" fmla="*/ 1213797 h 2747161"/>
                <a:gd name="connsiteX3399" fmla="*/ 1004957 w 5101871"/>
                <a:gd name="connsiteY3399" fmla="*/ 1219403 h 2747161"/>
                <a:gd name="connsiteX3400" fmla="*/ 1011965 w 5101871"/>
                <a:gd name="connsiteY3400" fmla="*/ 1216600 h 2747161"/>
                <a:gd name="connsiteX3401" fmla="*/ 1010563 w 5101871"/>
                <a:gd name="connsiteY3401" fmla="*/ 1212395 h 2747161"/>
                <a:gd name="connsiteX3402" fmla="*/ 1006358 w 5101871"/>
                <a:gd name="connsiteY3402" fmla="*/ 1213797 h 2747161"/>
                <a:gd name="connsiteX3403" fmla="*/ 1000752 w 5101871"/>
                <a:gd name="connsiteY3403" fmla="*/ 1206789 h 2747161"/>
                <a:gd name="connsiteX3404" fmla="*/ 1013366 w 5101871"/>
                <a:gd name="connsiteY3404" fmla="*/ 1202584 h 2747161"/>
                <a:gd name="connsiteX3405" fmla="*/ 1025981 w 5101871"/>
                <a:gd name="connsiteY3405" fmla="*/ 1210994 h 2747161"/>
                <a:gd name="connsiteX3406" fmla="*/ 1024579 w 5101871"/>
                <a:gd name="connsiteY3406" fmla="*/ 1199781 h 2747161"/>
                <a:gd name="connsiteX3407" fmla="*/ 1025981 w 5101871"/>
                <a:gd name="connsiteY3407" fmla="*/ 1198379 h 2747161"/>
                <a:gd name="connsiteX3408" fmla="*/ 1007760 w 5101871"/>
                <a:gd name="connsiteY3408" fmla="*/ 1191371 h 2747161"/>
                <a:gd name="connsiteX3409" fmla="*/ 999350 w 5101871"/>
                <a:gd name="connsiteY3409" fmla="*/ 1185765 h 2747161"/>
                <a:gd name="connsiteX3410" fmla="*/ 988137 w 5101871"/>
                <a:gd name="connsiteY3410" fmla="*/ 1182962 h 2747161"/>
                <a:gd name="connsiteX3411" fmla="*/ 999350 w 5101871"/>
                <a:gd name="connsiteY3411" fmla="*/ 1180158 h 2747161"/>
                <a:gd name="connsiteX3412" fmla="*/ 995145 w 5101871"/>
                <a:gd name="connsiteY3412" fmla="*/ 1174552 h 2747161"/>
                <a:gd name="connsiteX3413" fmla="*/ 999350 w 5101871"/>
                <a:gd name="connsiteY3413" fmla="*/ 1171749 h 2747161"/>
                <a:gd name="connsiteX3414" fmla="*/ 1004957 w 5101871"/>
                <a:gd name="connsiteY3414" fmla="*/ 1175954 h 2747161"/>
                <a:gd name="connsiteX3415" fmla="*/ 1000752 w 5101871"/>
                <a:gd name="connsiteY3415" fmla="*/ 1177355 h 2747161"/>
                <a:gd name="connsiteX3416" fmla="*/ 1007760 w 5101871"/>
                <a:gd name="connsiteY3416" fmla="*/ 1175954 h 2747161"/>
                <a:gd name="connsiteX3417" fmla="*/ 988137 w 5101871"/>
                <a:gd name="connsiteY3417" fmla="*/ 1153528 h 2747161"/>
                <a:gd name="connsiteX3418" fmla="*/ 990941 w 5101871"/>
                <a:gd name="connsiteY3418" fmla="*/ 1145118 h 2747161"/>
                <a:gd name="connsiteX3419" fmla="*/ 997949 w 5101871"/>
                <a:gd name="connsiteY3419" fmla="*/ 1142315 h 2747161"/>
                <a:gd name="connsiteX3420" fmla="*/ 995145 w 5101871"/>
                <a:gd name="connsiteY3420" fmla="*/ 1145118 h 2747161"/>
                <a:gd name="connsiteX3421" fmla="*/ 1007760 w 5101871"/>
                <a:gd name="connsiteY3421" fmla="*/ 1150724 h 2747161"/>
                <a:gd name="connsiteX3422" fmla="*/ 1009162 w 5101871"/>
                <a:gd name="connsiteY3422" fmla="*/ 1156331 h 2747161"/>
                <a:gd name="connsiteX3423" fmla="*/ 1017571 w 5101871"/>
                <a:gd name="connsiteY3423" fmla="*/ 1157733 h 2747161"/>
                <a:gd name="connsiteX3424" fmla="*/ 1007760 w 5101871"/>
                <a:gd name="connsiteY3424" fmla="*/ 1150724 h 2747161"/>
                <a:gd name="connsiteX3425" fmla="*/ 1016170 w 5101871"/>
                <a:gd name="connsiteY3425" fmla="*/ 1150724 h 2747161"/>
                <a:gd name="connsiteX3426" fmla="*/ 1023178 w 5101871"/>
                <a:gd name="connsiteY3426" fmla="*/ 1157733 h 2747161"/>
                <a:gd name="connsiteX3427" fmla="*/ 1017571 w 5101871"/>
                <a:gd name="connsiteY3427" fmla="*/ 1149323 h 2747161"/>
                <a:gd name="connsiteX3428" fmla="*/ 1021776 w 5101871"/>
                <a:gd name="connsiteY3428" fmla="*/ 1146520 h 2747161"/>
                <a:gd name="connsiteX3429" fmla="*/ 1028784 w 5101871"/>
                <a:gd name="connsiteY3429" fmla="*/ 1147921 h 2747161"/>
                <a:gd name="connsiteX3430" fmla="*/ 1023178 w 5101871"/>
                <a:gd name="connsiteY3430" fmla="*/ 1145118 h 2747161"/>
                <a:gd name="connsiteX3431" fmla="*/ 1018973 w 5101871"/>
                <a:gd name="connsiteY3431" fmla="*/ 1136708 h 2747161"/>
                <a:gd name="connsiteX3432" fmla="*/ 1037194 w 5101871"/>
                <a:gd name="connsiteY3432" fmla="*/ 1132503 h 2747161"/>
                <a:gd name="connsiteX3433" fmla="*/ 1045604 w 5101871"/>
                <a:gd name="connsiteY3433" fmla="*/ 1133905 h 2747161"/>
                <a:gd name="connsiteX3434" fmla="*/ 1054013 w 5101871"/>
                <a:gd name="connsiteY3434" fmla="*/ 1131102 h 2747161"/>
                <a:gd name="connsiteX3435" fmla="*/ 1076439 w 5101871"/>
                <a:gd name="connsiteY3435" fmla="*/ 1138110 h 2747161"/>
                <a:gd name="connsiteX3436" fmla="*/ 1077841 w 5101871"/>
                <a:gd name="connsiteY3436" fmla="*/ 1140913 h 2747161"/>
                <a:gd name="connsiteX3437" fmla="*/ 1093258 w 5101871"/>
                <a:gd name="connsiteY3437" fmla="*/ 1139512 h 2747161"/>
                <a:gd name="connsiteX3438" fmla="*/ 1093258 w 5101871"/>
                <a:gd name="connsiteY3438" fmla="*/ 1140913 h 2747161"/>
                <a:gd name="connsiteX3439" fmla="*/ 1079242 w 5101871"/>
                <a:gd name="connsiteY3439" fmla="*/ 1146520 h 2747161"/>
                <a:gd name="connsiteX3440" fmla="*/ 1077841 w 5101871"/>
                <a:gd name="connsiteY3440" fmla="*/ 1153528 h 2747161"/>
                <a:gd name="connsiteX3441" fmla="*/ 1115684 w 5101871"/>
                <a:gd name="connsiteY3441" fmla="*/ 1131102 h 2747161"/>
                <a:gd name="connsiteX3442" fmla="*/ 1147921 w 5101871"/>
                <a:gd name="connsiteY3442" fmla="*/ 1131102 h 2747161"/>
                <a:gd name="connsiteX3443" fmla="*/ 1150725 w 5101871"/>
                <a:gd name="connsiteY3443" fmla="*/ 1125495 h 2747161"/>
                <a:gd name="connsiteX3444" fmla="*/ 1128299 w 5101871"/>
                <a:gd name="connsiteY3444" fmla="*/ 1118487 h 2747161"/>
                <a:gd name="connsiteX3445" fmla="*/ 1124094 w 5101871"/>
                <a:gd name="connsiteY3445" fmla="*/ 1114283 h 2747161"/>
                <a:gd name="connsiteX3446" fmla="*/ 1124094 w 5101871"/>
                <a:gd name="connsiteY3446" fmla="*/ 1108676 h 2747161"/>
                <a:gd name="connsiteX3447" fmla="*/ 1115684 w 5101871"/>
                <a:gd name="connsiteY3447" fmla="*/ 1097463 h 2747161"/>
                <a:gd name="connsiteX3448" fmla="*/ 1110078 w 5101871"/>
                <a:gd name="connsiteY3448" fmla="*/ 1096062 h 2747161"/>
                <a:gd name="connsiteX3449" fmla="*/ 1121291 w 5101871"/>
                <a:gd name="connsiteY3449" fmla="*/ 1090455 h 2747161"/>
                <a:gd name="connsiteX3450" fmla="*/ 1121291 w 5101871"/>
                <a:gd name="connsiteY3450" fmla="*/ 1079242 h 2747161"/>
                <a:gd name="connsiteX3451" fmla="*/ 1132503 w 5101871"/>
                <a:gd name="connsiteY3451" fmla="*/ 1073636 h 2747161"/>
                <a:gd name="connsiteX3452" fmla="*/ 1135307 w 5101871"/>
                <a:gd name="connsiteY3452" fmla="*/ 1075037 h 2747161"/>
                <a:gd name="connsiteX3453" fmla="*/ 1138110 w 5101871"/>
                <a:gd name="connsiteY3453" fmla="*/ 1065226 h 2747161"/>
                <a:gd name="connsiteX3454" fmla="*/ 1139511 w 5101871"/>
                <a:gd name="connsiteY3454" fmla="*/ 1051210 h 2747161"/>
                <a:gd name="connsiteX3455" fmla="*/ 1145118 w 5101871"/>
                <a:gd name="connsiteY3455" fmla="*/ 1045603 h 2747161"/>
                <a:gd name="connsiteX3456" fmla="*/ 1140913 w 5101871"/>
                <a:gd name="connsiteY3456" fmla="*/ 1045603 h 2747161"/>
                <a:gd name="connsiteX3457" fmla="*/ 1146519 w 5101871"/>
                <a:gd name="connsiteY3457" fmla="*/ 1042800 h 2747161"/>
                <a:gd name="connsiteX3458" fmla="*/ 1140913 w 5101871"/>
                <a:gd name="connsiteY3458" fmla="*/ 1042800 h 2747161"/>
                <a:gd name="connsiteX3459" fmla="*/ 1145118 w 5101871"/>
                <a:gd name="connsiteY3459" fmla="*/ 1037194 h 2747161"/>
                <a:gd name="connsiteX3460" fmla="*/ 1149323 w 5101871"/>
                <a:gd name="connsiteY3460" fmla="*/ 1037194 h 2747161"/>
                <a:gd name="connsiteX3461" fmla="*/ 1147921 w 5101871"/>
                <a:gd name="connsiteY3461" fmla="*/ 1039997 h 2747161"/>
                <a:gd name="connsiteX3462" fmla="*/ 1161937 w 5101871"/>
                <a:gd name="connsiteY3462" fmla="*/ 1039997 h 2747161"/>
                <a:gd name="connsiteX3463" fmla="*/ 1163339 w 5101871"/>
                <a:gd name="connsiteY3463" fmla="*/ 1031587 h 2747161"/>
                <a:gd name="connsiteX3464" fmla="*/ 1164741 w 5101871"/>
                <a:gd name="connsiteY3464" fmla="*/ 1027382 h 2747161"/>
                <a:gd name="connsiteX3465" fmla="*/ 1161937 w 5101871"/>
                <a:gd name="connsiteY3465" fmla="*/ 1016170 h 2747161"/>
                <a:gd name="connsiteX3466" fmla="*/ 1163339 w 5101871"/>
                <a:gd name="connsiteY3466" fmla="*/ 1020374 h 2747161"/>
                <a:gd name="connsiteX3467" fmla="*/ 1180159 w 5101871"/>
                <a:gd name="connsiteY3467" fmla="*/ 1011965 h 2747161"/>
                <a:gd name="connsiteX3468" fmla="*/ 1173150 w 5101871"/>
                <a:gd name="connsiteY3468" fmla="*/ 1003555 h 2747161"/>
                <a:gd name="connsiteX3469" fmla="*/ 1177355 w 5101871"/>
                <a:gd name="connsiteY3469" fmla="*/ 1003555 h 2747161"/>
                <a:gd name="connsiteX3470" fmla="*/ 1180159 w 5101871"/>
                <a:gd name="connsiteY3470" fmla="*/ 1007760 h 2747161"/>
                <a:gd name="connsiteX3471" fmla="*/ 1189970 w 5101871"/>
                <a:gd name="connsiteY3471" fmla="*/ 999350 h 2747161"/>
                <a:gd name="connsiteX3472" fmla="*/ 1202584 w 5101871"/>
                <a:gd name="connsiteY3472" fmla="*/ 997949 h 2747161"/>
                <a:gd name="connsiteX3473" fmla="*/ 1209592 w 5101871"/>
                <a:gd name="connsiteY3473" fmla="*/ 992342 h 2747161"/>
                <a:gd name="connsiteX3474" fmla="*/ 1208191 w 5101871"/>
                <a:gd name="connsiteY3474" fmla="*/ 995145 h 2747161"/>
                <a:gd name="connsiteX3475" fmla="*/ 1216600 w 5101871"/>
                <a:gd name="connsiteY3475" fmla="*/ 996547 h 2747161"/>
                <a:gd name="connsiteX3476" fmla="*/ 1218002 w 5101871"/>
                <a:gd name="connsiteY3476" fmla="*/ 989539 h 2747161"/>
                <a:gd name="connsiteX3477" fmla="*/ 1215199 w 5101871"/>
                <a:gd name="connsiteY3477" fmla="*/ 988137 h 2747161"/>
                <a:gd name="connsiteX3478" fmla="*/ 1213797 w 5101871"/>
                <a:gd name="connsiteY3478" fmla="*/ 982531 h 2747161"/>
                <a:gd name="connsiteX3479" fmla="*/ 1219404 w 5101871"/>
                <a:gd name="connsiteY3479" fmla="*/ 989539 h 2747161"/>
                <a:gd name="connsiteX3480" fmla="*/ 1218002 w 5101871"/>
                <a:gd name="connsiteY3480" fmla="*/ 995145 h 2747161"/>
                <a:gd name="connsiteX3481" fmla="*/ 1222207 w 5101871"/>
                <a:gd name="connsiteY3481" fmla="*/ 999350 h 2747161"/>
                <a:gd name="connsiteX3482" fmla="*/ 1234821 w 5101871"/>
                <a:gd name="connsiteY3482" fmla="*/ 997949 h 2747161"/>
                <a:gd name="connsiteX3483" fmla="*/ 1227813 w 5101871"/>
                <a:gd name="connsiteY3483" fmla="*/ 1002153 h 2747161"/>
                <a:gd name="connsiteX3484" fmla="*/ 1206789 w 5101871"/>
                <a:gd name="connsiteY3484" fmla="*/ 999350 h 2747161"/>
                <a:gd name="connsiteX3485" fmla="*/ 1218002 w 5101871"/>
                <a:gd name="connsiteY3485" fmla="*/ 1004957 h 2747161"/>
                <a:gd name="connsiteX3486" fmla="*/ 1213797 w 5101871"/>
                <a:gd name="connsiteY3486" fmla="*/ 1006358 h 2747161"/>
                <a:gd name="connsiteX3487" fmla="*/ 1229215 w 5101871"/>
                <a:gd name="connsiteY3487" fmla="*/ 1010563 h 2747161"/>
                <a:gd name="connsiteX3488" fmla="*/ 1247436 w 5101871"/>
                <a:gd name="connsiteY3488" fmla="*/ 1007760 h 2747161"/>
                <a:gd name="connsiteX3489" fmla="*/ 1254444 w 5101871"/>
                <a:gd name="connsiteY3489" fmla="*/ 1011965 h 2747161"/>
                <a:gd name="connsiteX3490" fmla="*/ 1260050 w 5101871"/>
                <a:gd name="connsiteY3490" fmla="*/ 1010563 h 2747161"/>
                <a:gd name="connsiteX3491" fmla="*/ 1261452 w 5101871"/>
                <a:gd name="connsiteY3491" fmla="*/ 1017571 h 2747161"/>
                <a:gd name="connsiteX3492" fmla="*/ 1248837 w 5101871"/>
                <a:gd name="connsiteY3492" fmla="*/ 1020374 h 2747161"/>
                <a:gd name="connsiteX3493" fmla="*/ 1232018 w 5101871"/>
                <a:gd name="connsiteY3493" fmla="*/ 1028784 h 2747161"/>
                <a:gd name="connsiteX3494" fmla="*/ 1258649 w 5101871"/>
                <a:gd name="connsiteY3494" fmla="*/ 1035792 h 2747161"/>
                <a:gd name="connsiteX3495" fmla="*/ 1258649 w 5101871"/>
                <a:gd name="connsiteY3495" fmla="*/ 1048407 h 2747161"/>
                <a:gd name="connsiteX3496" fmla="*/ 1254444 w 5101871"/>
                <a:gd name="connsiteY3496" fmla="*/ 1049808 h 2747161"/>
                <a:gd name="connsiteX3497" fmla="*/ 1261452 w 5101871"/>
                <a:gd name="connsiteY3497" fmla="*/ 1054013 h 2747161"/>
                <a:gd name="connsiteX3498" fmla="*/ 1262854 w 5101871"/>
                <a:gd name="connsiteY3498" fmla="*/ 1055415 h 2747161"/>
                <a:gd name="connsiteX3499" fmla="*/ 1306304 w 5101871"/>
                <a:gd name="connsiteY3499" fmla="*/ 1037194 h 2747161"/>
                <a:gd name="connsiteX3500" fmla="*/ 1314713 w 5101871"/>
                <a:gd name="connsiteY3500" fmla="*/ 1039997 h 2747161"/>
                <a:gd name="connsiteX3501" fmla="*/ 1327328 w 5101871"/>
                <a:gd name="connsiteY3501" fmla="*/ 1038595 h 2747161"/>
                <a:gd name="connsiteX3502" fmla="*/ 1330131 w 5101871"/>
                <a:gd name="connsiteY3502" fmla="*/ 1032989 h 2747161"/>
                <a:gd name="connsiteX3503" fmla="*/ 1334336 w 5101871"/>
                <a:gd name="connsiteY3503" fmla="*/ 1031587 h 2747161"/>
                <a:gd name="connsiteX3504" fmla="*/ 1313312 w 5101871"/>
                <a:gd name="connsiteY3504" fmla="*/ 1030186 h 2747161"/>
                <a:gd name="connsiteX3505" fmla="*/ 1306304 w 5101871"/>
                <a:gd name="connsiteY3505" fmla="*/ 1032989 h 2747161"/>
                <a:gd name="connsiteX3506" fmla="*/ 1293689 w 5101871"/>
                <a:gd name="connsiteY3506" fmla="*/ 1021776 h 2747161"/>
                <a:gd name="connsiteX3507" fmla="*/ 1289484 w 5101871"/>
                <a:gd name="connsiteY3507" fmla="*/ 1010563 h 2747161"/>
                <a:gd name="connsiteX3508" fmla="*/ 1296492 w 5101871"/>
                <a:gd name="connsiteY3508" fmla="*/ 1007760 h 2747161"/>
                <a:gd name="connsiteX3509" fmla="*/ 1297894 w 5101871"/>
                <a:gd name="connsiteY3509" fmla="*/ 1002153 h 2747161"/>
                <a:gd name="connsiteX3510" fmla="*/ 1302099 w 5101871"/>
                <a:gd name="connsiteY3510" fmla="*/ 1006358 h 2747161"/>
                <a:gd name="connsiteX3511" fmla="*/ 1297894 w 5101871"/>
                <a:gd name="connsiteY3511" fmla="*/ 1009162 h 2747161"/>
                <a:gd name="connsiteX3512" fmla="*/ 1316115 w 5101871"/>
                <a:gd name="connsiteY3512" fmla="*/ 997949 h 2747161"/>
                <a:gd name="connsiteX3513" fmla="*/ 1334336 w 5101871"/>
                <a:gd name="connsiteY3513" fmla="*/ 995145 h 2747161"/>
                <a:gd name="connsiteX3514" fmla="*/ 1338541 w 5101871"/>
                <a:gd name="connsiteY3514" fmla="*/ 996547 h 2747161"/>
                <a:gd name="connsiteX3515" fmla="*/ 1338541 w 5101871"/>
                <a:gd name="connsiteY3515" fmla="*/ 999350 h 2747161"/>
                <a:gd name="connsiteX3516" fmla="*/ 1345549 w 5101871"/>
                <a:gd name="connsiteY3516" fmla="*/ 993744 h 2747161"/>
                <a:gd name="connsiteX3517" fmla="*/ 1352557 w 5101871"/>
                <a:gd name="connsiteY3517" fmla="*/ 993744 h 2747161"/>
                <a:gd name="connsiteX3518" fmla="*/ 1358163 w 5101871"/>
                <a:gd name="connsiteY3518" fmla="*/ 988137 h 2747161"/>
                <a:gd name="connsiteX3519" fmla="*/ 1374983 w 5101871"/>
                <a:gd name="connsiteY3519" fmla="*/ 988137 h 2747161"/>
                <a:gd name="connsiteX3520" fmla="*/ 1381991 w 5101871"/>
                <a:gd name="connsiteY3520" fmla="*/ 985334 h 2747161"/>
                <a:gd name="connsiteX3521" fmla="*/ 1380589 w 5101871"/>
                <a:gd name="connsiteY3521" fmla="*/ 986736 h 2747161"/>
                <a:gd name="connsiteX3522" fmla="*/ 1380589 w 5101871"/>
                <a:gd name="connsiteY3522" fmla="*/ 986736 h 2747161"/>
                <a:gd name="connsiteX3523" fmla="*/ 1380589 w 5101871"/>
                <a:gd name="connsiteY3523" fmla="*/ 986736 h 2747161"/>
                <a:gd name="connsiteX3524" fmla="*/ 1390401 w 5101871"/>
                <a:gd name="connsiteY3524" fmla="*/ 985334 h 2747161"/>
                <a:gd name="connsiteX3525" fmla="*/ 1391802 w 5101871"/>
                <a:gd name="connsiteY3525" fmla="*/ 983932 h 2747161"/>
                <a:gd name="connsiteX3526" fmla="*/ 1400212 w 5101871"/>
                <a:gd name="connsiteY3526" fmla="*/ 983932 h 2747161"/>
                <a:gd name="connsiteX3527" fmla="*/ 1400212 w 5101871"/>
                <a:gd name="connsiteY3527" fmla="*/ 986736 h 2747161"/>
                <a:gd name="connsiteX3528" fmla="*/ 1400212 w 5101871"/>
                <a:gd name="connsiteY3528" fmla="*/ 986736 h 2747161"/>
                <a:gd name="connsiteX3529" fmla="*/ 1400212 w 5101871"/>
                <a:gd name="connsiteY3529" fmla="*/ 986736 h 2747161"/>
                <a:gd name="connsiteX3530" fmla="*/ 1400212 w 5101871"/>
                <a:gd name="connsiteY3530" fmla="*/ 986736 h 2747161"/>
                <a:gd name="connsiteX3531" fmla="*/ 1384794 w 5101871"/>
                <a:gd name="connsiteY3531" fmla="*/ 992342 h 2747161"/>
                <a:gd name="connsiteX3532" fmla="*/ 1381991 w 5101871"/>
                <a:gd name="connsiteY3532" fmla="*/ 992342 h 2747161"/>
                <a:gd name="connsiteX3533" fmla="*/ 1381991 w 5101871"/>
                <a:gd name="connsiteY3533" fmla="*/ 992342 h 2747161"/>
                <a:gd name="connsiteX3534" fmla="*/ 1381991 w 5101871"/>
                <a:gd name="connsiteY3534" fmla="*/ 992342 h 2747161"/>
                <a:gd name="connsiteX3535" fmla="*/ 1381991 w 5101871"/>
                <a:gd name="connsiteY3535" fmla="*/ 992342 h 2747161"/>
                <a:gd name="connsiteX3536" fmla="*/ 1381991 w 5101871"/>
                <a:gd name="connsiteY3536" fmla="*/ 992342 h 2747161"/>
                <a:gd name="connsiteX3537" fmla="*/ 1381991 w 5101871"/>
                <a:gd name="connsiteY3537" fmla="*/ 992342 h 2747161"/>
                <a:gd name="connsiteX3538" fmla="*/ 1381991 w 5101871"/>
                <a:gd name="connsiteY3538" fmla="*/ 992342 h 2747161"/>
                <a:gd name="connsiteX3539" fmla="*/ 1381991 w 5101871"/>
                <a:gd name="connsiteY3539" fmla="*/ 992342 h 2747161"/>
                <a:gd name="connsiteX3540" fmla="*/ 1381991 w 5101871"/>
                <a:gd name="connsiteY3540" fmla="*/ 992342 h 2747161"/>
                <a:gd name="connsiteX3541" fmla="*/ 1381991 w 5101871"/>
                <a:gd name="connsiteY3541" fmla="*/ 992342 h 2747161"/>
                <a:gd name="connsiteX3542" fmla="*/ 1381991 w 5101871"/>
                <a:gd name="connsiteY3542" fmla="*/ 992342 h 2747161"/>
                <a:gd name="connsiteX3543" fmla="*/ 1381991 w 5101871"/>
                <a:gd name="connsiteY3543" fmla="*/ 992342 h 2747161"/>
                <a:gd name="connsiteX3544" fmla="*/ 1380589 w 5101871"/>
                <a:gd name="connsiteY3544" fmla="*/ 992342 h 2747161"/>
                <a:gd name="connsiteX3545" fmla="*/ 1380589 w 5101871"/>
                <a:gd name="connsiteY3545" fmla="*/ 992342 h 2747161"/>
                <a:gd name="connsiteX3546" fmla="*/ 1380589 w 5101871"/>
                <a:gd name="connsiteY3546" fmla="*/ 992342 h 2747161"/>
                <a:gd name="connsiteX3547" fmla="*/ 1380589 w 5101871"/>
                <a:gd name="connsiteY3547" fmla="*/ 992342 h 2747161"/>
                <a:gd name="connsiteX3548" fmla="*/ 1380589 w 5101871"/>
                <a:gd name="connsiteY3548" fmla="*/ 992342 h 2747161"/>
                <a:gd name="connsiteX3549" fmla="*/ 1383392 w 5101871"/>
                <a:gd name="connsiteY3549" fmla="*/ 995145 h 2747161"/>
                <a:gd name="connsiteX3550" fmla="*/ 1383392 w 5101871"/>
                <a:gd name="connsiteY3550" fmla="*/ 995145 h 2747161"/>
                <a:gd name="connsiteX3551" fmla="*/ 1383392 w 5101871"/>
                <a:gd name="connsiteY3551" fmla="*/ 995145 h 2747161"/>
                <a:gd name="connsiteX3552" fmla="*/ 1383392 w 5101871"/>
                <a:gd name="connsiteY3552" fmla="*/ 995145 h 2747161"/>
                <a:gd name="connsiteX3553" fmla="*/ 1383392 w 5101871"/>
                <a:gd name="connsiteY3553" fmla="*/ 995145 h 2747161"/>
                <a:gd name="connsiteX3554" fmla="*/ 1383392 w 5101871"/>
                <a:gd name="connsiteY3554" fmla="*/ 995145 h 2747161"/>
                <a:gd name="connsiteX3555" fmla="*/ 1383392 w 5101871"/>
                <a:gd name="connsiteY3555" fmla="*/ 995145 h 2747161"/>
                <a:gd name="connsiteX3556" fmla="*/ 1383392 w 5101871"/>
                <a:gd name="connsiteY3556" fmla="*/ 995145 h 2747161"/>
                <a:gd name="connsiteX3557" fmla="*/ 1380589 w 5101871"/>
                <a:gd name="connsiteY3557" fmla="*/ 996547 h 2747161"/>
                <a:gd name="connsiteX3558" fmla="*/ 1377786 w 5101871"/>
                <a:gd name="connsiteY3558" fmla="*/ 996547 h 2747161"/>
                <a:gd name="connsiteX3559" fmla="*/ 1370778 w 5101871"/>
                <a:gd name="connsiteY3559" fmla="*/ 996547 h 2747161"/>
                <a:gd name="connsiteX3560" fmla="*/ 1367975 w 5101871"/>
                <a:gd name="connsiteY3560" fmla="*/ 997949 h 2747161"/>
                <a:gd name="connsiteX3561" fmla="*/ 1367975 w 5101871"/>
                <a:gd name="connsiteY3561" fmla="*/ 997949 h 2747161"/>
                <a:gd name="connsiteX3562" fmla="*/ 1367975 w 5101871"/>
                <a:gd name="connsiteY3562" fmla="*/ 997949 h 2747161"/>
                <a:gd name="connsiteX3563" fmla="*/ 1367975 w 5101871"/>
                <a:gd name="connsiteY3563" fmla="*/ 997949 h 2747161"/>
                <a:gd name="connsiteX3564" fmla="*/ 1367975 w 5101871"/>
                <a:gd name="connsiteY3564" fmla="*/ 997949 h 2747161"/>
                <a:gd name="connsiteX3565" fmla="*/ 1367975 w 5101871"/>
                <a:gd name="connsiteY3565" fmla="*/ 997949 h 2747161"/>
                <a:gd name="connsiteX3566" fmla="*/ 1367975 w 5101871"/>
                <a:gd name="connsiteY3566" fmla="*/ 997949 h 2747161"/>
                <a:gd name="connsiteX3567" fmla="*/ 1367975 w 5101871"/>
                <a:gd name="connsiteY3567" fmla="*/ 997949 h 2747161"/>
                <a:gd name="connsiteX3568" fmla="*/ 1366573 w 5101871"/>
                <a:gd name="connsiteY3568" fmla="*/ 997949 h 2747161"/>
                <a:gd name="connsiteX3569" fmla="*/ 1366573 w 5101871"/>
                <a:gd name="connsiteY3569" fmla="*/ 997949 h 2747161"/>
                <a:gd name="connsiteX3570" fmla="*/ 1366573 w 5101871"/>
                <a:gd name="connsiteY3570" fmla="*/ 997949 h 2747161"/>
                <a:gd name="connsiteX3571" fmla="*/ 1366573 w 5101871"/>
                <a:gd name="connsiteY3571" fmla="*/ 997949 h 2747161"/>
                <a:gd name="connsiteX3572" fmla="*/ 1363770 w 5101871"/>
                <a:gd name="connsiteY3572" fmla="*/ 996547 h 2747161"/>
                <a:gd name="connsiteX3573" fmla="*/ 1363770 w 5101871"/>
                <a:gd name="connsiteY3573" fmla="*/ 996547 h 2747161"/>
                <a:gd name="connsiteX3574" fmla="*/ 1363770 w 5101871"/>
                <a:gd name="connsiteY3574" fmla="*/ 996547 h 2747161"/>
                <a:gd name="connsiteX3575" fmla="*/ 1363770 w 5101871"/>
                <a:gd name="connsiteY3575" fmla="*/ 996547 h 2747161"/>
                <a:gd name="connsiteX3576" fmla="*/ 1363770 w 5101871"/>
                <a:gd name="connsiteY3576" fmla="*/ 996547 h 2747161"/>
                <a:gd name="connsiteX3577" fmla="*/ 1363770 w 5101871"/>
                <a:gd name="connsiteY3577" fmla="*/ 996547 h 2747161"/>
                <a:gd name="connsiteX3578" fmla="*/ 1365171 w 5101871"/>
                <a:gd name="connsiteY3578" fmla="*/ 997949 h 2747161"/>
                <a:gd name="connsiteX3579" fmla="*/ 1365171 w 5101871"/>
                <a:gd name="connsiteY3579" fmla="*/ 997949 h 2747161"/>
                <a:gd name="connsiteX3580" fmla="*/ 1365171 w 5101871"/>
                <a:gd name="connsiteY3580" fmla="*/ 997949 h 2747161"/>
                <a:gd name="connsiteX3581" fmla="*/ 1365171 w 5101871"/>
                <a:gd name="connsiteY3581" fmla="*/ 999350 h 2747161"/>
                <a:gd name="connsiteX3582" fmla="*/ 1365171 w 5101871"/>
                <a:gd name="connsiteY3582" fmla="*/ 999350 h 2747161"/>
                <a:gd name="connsiteX3583" fmla="*/ 1365171 w 5101871"/>
                <a:gd name="connsiteY3583" fmla="*/ 999350 h 2747161"/>
                <a:gd name="connsiteX3584" fmla="*/ 1365171 w 5101871"/>
                <a:gd name="connsiteY3584" fmla="*/ 999350 h 2747161"/>
                <a:gd name="connsiteX3585" fmla="*/ 1365171 w 5101871"/>
                <a:gd name="connsiteY3585" fmla="*/ 999350 h 2747161"/>
                <a:gd name="connsiteX3586" fmla="*/ 1365171 w 5101871"/>
                <a:gd name="connsiteY3586" fmla="*/ 1000752 h 2747161"/>
                <a:gd name="connsiteX3587" fmla="*/ 1365171 w 5101871"/>
                <a:gd name="connsiteY3587" fmla="*/ 1000752 h 2747161"/>
                <a:gd name="connsiteX3588" fmla="*/ 1365171 w 5101871"/>
                <a:gd name="connsiteY3588" fmla="*/ 1000752 h 2747161"/>
                <a:gd name="connsiteX3589" fmla="*/ 1365171 w 5101871"/>
                <a:gd name="connsiteY3589" fmla="*/ 1000752 h 2747161"/>
                <a:gd name="connsiteX3590" fmla="*/ 1366573 w 5101871"/>
                <a:gd name="connsiteY3590" fmla="*/ 1002153 h 2747161"/>
                <a:gd name="connsiteX3591" fmla="*/ 1367975 w 5101871"/>
                <a:gd name="connsiteY3591" fmla="*/ 1003555 h 2747161"/>
                <a:gd name="connsiteX3592" fmla="*/ 1381991 w 5101871"/>
                <a:gd name="connsiteY3592" fmla="*/ 1010563 h 2747161"/>
                <a:gd name="connsiteX3593" fmla="*/ 1381991 w 5101871"/>
                <a:gd name="connsiteY3593" fmla="*/ 1013366 h 2747161"/>
                <a:gd name="connsiteX3594" fmla="*/ 1374983 w 5101871"/>
                <a:gd name="connsiteY3594" fmla="*/ 1010563 h 2747161"/>
                <a:gd name="connsiteX3595" fmla="*/ 1373581 w 5101871"/>
                <a:gd name="connsiteY3595" fmla="*/ 1010563 h 2747161"/>
                <a:gd name="connsiteX3596" fmla="*/ 1372179 w 5101871"/>
                <a:gd name="connsiteY3596" fmla="*/ 1011965 h 2747161"/>
                <a:gd name="connsiteX3597" fmla="*/ 1370778 w 5101871"/>
                <a:gd name="connsiteY3597" fmla="*/ 1013366 h 2747161"/>
                <a:gd name="connsiteX3598" fmla="*/ 1369376 w 5101871"/>
                <a:gd name="connsiteY3598" fmla="*/ 1016170 h 2747161"/>
                <a:gd name="connsiteX3599" fmla="*/ 1369376 w 5101871"/>
                <a:gd name="connsiteY3599" fmla="*/ 1016170 h 2747161"/>
                <a:gd name="connsiteX3600" fmla="*/ 1369376 w 5101871"/>
                <a:gd name="connsiteY3600" fmla="*/ 1016170 h 2747161"/>
                <a:gd name="connsiteX3601" fmla="*/ 1369376 w 5101871"/>
                <a:gd name="connsiteY3601" fmla="*/ 1016170 h 2747161"/>
                <a:gd name="connsiteX3602" fmla="*/ 1369376 w 5101871"/>
                <a:gd name="connsiteY3602" fmla="*/ 1016170 h 2747161"/>
                <a:gd name="connsiteX3603" fmla="*/ 1367975 w 5101871"/>
                <a:gd name="connsiteY3603" fmla="*/ 1016170 h 2747161"/>
                <a:gd name="connsiteX3604" fmla="*/ 1367975 w 5101871"/>
                <a:gd name="connsiteY3604" fmla="*/ 1016170 h 2747161"/>
                <a:gd name="connsiteX3605" fmla="*/ 1367975 w 5101871"/>
                <a:gd name="connsiteY3605" fmla="*/ 1016170 h 2747161"/>
                <a:gd name="connsiteX3606" fmla="*/ 1367975 w 5101871"/>
                <a:gd name="connsiteY3606" fmla="*/ 1016170 h 2747161"/>
                <a:gd name="connsiteX3607" fmla="*/ 1367975 w 5101871"/>
                <a:gd name="connsiteY3607" fmla="*/ 1014768 h 2747161"/>
                <a:gd name="connsiteX3608" fmla="*/ 1367975 w 5101871"/>
                <a:gd name="connsiteY3608" fmla="*/ 1014768 h 2747161"/>
                <a:gd name="connsiteX3609" fmla="*/ 1367975 w 5101871"/>
                <a:gd name="connsiteY3609" fmla="*/ 1014768 h 2747161"/>
                <a:gd name="connsiteX3610" fmla="*/ 1369376 w 5101871"/>
                <a:gd name="connsiteY3610" fmla="*/ 1013366 h 2747161"/>
                <a:gd name="connsiteX3611" fmla="*/ 1369376 w 5101871"/>
                <a:gd name="connsiteY3611" fmla="*/ 1013366 h 2747161"/>
                <a:gd name="connsiteX3612" fmla="*/ 1367975 w 5101871"/>
                <a:gd name="connsiteY3612" fmla="*/ 1013366 h 2747161"/>
                <a:gd name="connsiteX3613" fmla="*/ 1367975 w 5101871"/>
                <a:gd name="connsiteY3613" fmla="*/ 1013366 h 2747161"/>
                <a:gd name="connsiteX3614" fmla="*/ 1367975 w 5101871"/>
                <a:gd name="connsiteY3614" fmla="*/ 1013366 h 2747161"/>
                <a:gd name="connsiteX3615" fmla="*/ 1367975 w 5101871"/>
                <a:gd name="connsiteY3615" fmla="*/ 1013366 h 2747161"/>
                <a:gd name="connsiteX3616" fmla="*/ 1367975 w 5101871"/>
                <a:gd name="connsiteY3616" fmla="*/ 1013366 h 2747161"/>
                <a:gd name="connsiteX3617" fmla="*/ 1367975 w 5101871"/>
                <a:gd name="connsiteY3617" fmla="*/ 1013366 h 2747161"/>
                <a:gd name="connsiteX3618" fmla="*/ 1367975 w 5101871"/>
                <a:gd name="connsiteY3618" fmla="*/ 1013366 h 2747161"/>
                <a:gd name="connsiteX3619" fmla="*/ 1367975 w 5101871"/>
                <a:gd name="connsiteY3619" fmla="*/ 1013366 h 2747161"/>
                <a:gd name="connsiteX3620" fmla="*/ 1367975 w 5101871"/>
                <a:gd name="connsiteY3620" fmla="*/ 1014768 h 2747161"/>
                <a:gd name="connsiteX3621" fmla="*/ 1367975 w 5101871"/>
                <a:gd name="connsiteY3621" fmla="*/ 1014768 h 2747161"/>
                <a:gd name="connsiteX3622" fmla="*/ 1363770 w 5101871"/>
                <a:gd name="connsiteY3622" fmla="*/ 1021776 h 2747161"/>
                <a:gd name="connsiteX3623" fmla="*/ 1360967 w 5101871"/>
                <a:gd name="connsiteY3623" fmla="*/ 1023178 h 2747161"/>
                <a:gd name="connsiteX3624" fmla="*/ 1360967 w 5101871"/>
                <a:gd name="connsiteY3624" fmla="*/ 1023178 h 2747161"/>
                <a:gd name="connsiteX3625" fmla="*/ 1360967 w 5101871"/>
                <a:gd name="connsiteY3625" fmla="*/ 1023178 h 2747161"/>
                <a:gd name="connsiteX3626" fmla="*/ 1360967 w 5101871"/>
                <a:gd name="connsiteY3626" fmla="*/ 1023178 h 2747161"/>
                <a:gd name="connsiteX3627" fmla="*/ 1360967 w 5101871"/>
                <a:gd name="connsiteY3627" fmla="*/ 1023178 h 2747161"/>
                <a:gd name="connsiteX3628" fmla="*/ 1360967 w 5101871"/>
                <a:gd name="connsiteY3628" fmla="*/ 1023178 h 2747161"/>
                <a:gd name="connsiteX3629" fmla="*/ 1360967 w 5101871"/>
                <a:gd name="connsiteY3629" fmla="*/ 1023178 h 2747161"/>
                <a:gd name="connsiteX3630" fmla="*/ 1360967 w 5101871"/>
                <a:gd name="connsiteY3630" fmla="*/ 1023178 h 2747161"/>
                <a:gd name="connsiteX3631" fmla="*/ 1360967 w 5101871"/>
                <a:gd name="connsiteY3631" fmla="*/ 1023178 h 2747161"/>
                <a:gd name="connsiteX3632" fmla="*/ 1360967 w 5101871"/>
                <a:gd name="connsiteY3632" fmla="*/ 1023178 h 2747161"/>
                <a:gd name="connsiteX3633" fmla="*/ 1360967 w 5101871"/>
                <a:gd name="connsiteY3633" fmla="*/ 1023178 h 2747161"/>
                <a:gd name="connsiteX3634" fmla="*/ 1360967 w 5101871"/>
                <a:gd name="connsiteY3634" fmla="*/ 1023178 h 2747161"/>
                <a:gd name="connsiteX3635" fmla="*/ 1360967 w 5101871"/>
                <a:gd name="connsiteY3635" fmla="*/ 1023178 h 2747161"/>
                <a:gd name="connsiteX3636" fmla="*/ 1360967 w 5101871"/>
                <a:gd name="connsiteY3636" fmla="*/ 1023178 h 2747161"/>
                <a:gd name="connsiteX3637" fmla="*/ 1360967 w 5101871"/>
                <a:gd name="connsiteY3637" fmla="*/ 1023178 h 2747161"/>
                <a:gd name="connsiteX3638" fmla="*/ 1360967 w 5101871"/>
                <a:gd name="connsiteY3638" fmla="*/ 1024579 h 2747161"/>
                <a:gd name="connsiteX3639" fmla="*/ 1362368 w 5101871"/>
                <a:gd name="connsiteY3639" fmla="*/ 1027382 h 2747161"/>
                <a:gd name="connsiteX3640" fmla="*/ 1362368 w 5101871"/>
                <a:gd name="connsiteY3640" fmla="*/ 1028784 h 2747161"/>
                <a:gd name="connsiteX3641" fmla="*/ 1362368 w 5101871"/>
                <a:gd name="connsiteY3641" fmla="*/ 1028784 h 2747161"/>
                <a:gd name="connsiteX3642" fmla="*/ 1362368 w 5101871"/>
                <a:gd name="connsiteY3642" fmla="*/ 1028784 h 2747161"/>
                <a:gd name="connsiteX3643" fmla="*/ 1362368 w 5101871"/>
                <a:gd name="connsiteY3643" fmla="*/ 1030186 h 2747161"/>
                <a:gd name="connsiteX3644" fmla="*/ 1362368 w 5101871"/>
                <a:gd name="connsiteY3644" fmla="*/ 1030186 h 2747161"/>
                <a:gd name="connsiteX3645" fmla="*/ 1360967 w 5101871"/>
                <a:gd name="connsiteY3645" fmla="*/ 1031587 h 2747161"/>
                <a:gd name="connsiteX3646" fmla="*/ 1353958 w 5101871"/>
                <a:gd name="connsiteY3646" fmla="*/ 1031587 h 2747161"/>
                <a:gd name="connsiteX3647" fmla="*/ 1342745 w 5101871"/>
                <a:gd name="connsiteY3647" fmla="*/ 1028784 h 2747161"/>
                <a:gd name="connsiteX3648" fmla="*/ 1341344 w 5101871"/>
                <a:gd name="connsiteY3648" fmla="*/ 1028784 h 2747161"/>
                <a:gd name="connsiteX3649" fmla="*/ 1339942 w 5101871"/>
                <a:gd name="connsiteY3649" fmla="*/ 1028784 h 2747161"/>
                <a:gd name="connsiteX3650" fmla="*/ 1335737 w 5101871"/>
                <a:gd name="connsiteY3650" fmla="*/ 1031587 h 2747161"/>
                <a:gd name="connsiteX3651" fmla="*/ 1337139 w 5101871"/>
                <a:gd name="connsiteY3651" fmla="*/ 1030186 h 2747161"/>
                <a:gd name="connsiteX3652" fmla="*/ 1337139 w 5101871"/>
                <a:gd name="connsiteY3652" fmla="*/ 1030186 h 2747161"/>
                <a:gd name="connsiteX3653" fmla="*/ 1338541 w 5101871"/>
                <a:gd name="connsiteY3653" fmla="*/ 1030186 h 2747161"/>
                <a:gd name="connsiteX3654" fmla="*/ 1339942 w 5101871"/>
                <a:gd name="connsiteY3654" fmla="*/ 1032989 h 2747161"/>
                <a:gd name="connsiteX3655" fmla="*/ 1334336 w 5101871"/>
                <a:gd name="connsiteY3655" fmla="*/ 1034390 h 2747161"/>
                <a:gd name="connsiteX3656" fmla="*/ 1332934 w 5101871"/>
                <a:gd name="connsiteY3656" fmla="*/ 1034390 h 2747161"/>
                <a:gd name="connsiteX3657" fmla="*/ 1332934 w 5101871"/>
                <a:gd name="connsiteY3657" fmla="*/ 1034390 h 2747161"/>
                <a:gd name="connsiteX3658" fmla="*/ 1334336 w 5101871"/>
                <a:gd name="connsiteY3658" fmla="*/ 1034390 h 2747161"/>
                <a:gd name="connsiteX3659" fmla="*/ 1341344 w 5101871"/>
                <a:gd name="connsiteY3659" fmla="*/ 1037194 h 2747161"/>
                <a:gd name="connsiteX3660" fmla="*/ 1344147 w 5101871"/>
                <a:gd name="connsiteY3660" fmla="*/ 1038595 h 2747161"/>
                <a:gd name="connsiteX3661" fmla="*/ 1355360 w 5101871"/>
                <a:gd name="connsiteY3661" fmla="*/ 1047005 h 2747161"/>
                <a:gd name="connsiteX3662" fmla="*/ 1365171 w 5101871"/>
                <a:gd name="connsiteY3662" fmla="*/ 1047005 h 2747161"/>
                <a:gd name="connsiteX3663" fmla="*/ 1370778 w 5101871"/>
                <a:gd name="connsiteY3663" fmla="*/ 1052612 h 2747161"/>
                <a:gd name="connsiteX3664" fmla="*/ 1370778 w 5101871"/>
                <a:gd name="connsiteY3664" fmla="*/ 1052612 h 2747161"/>
                <a:gd name="connsiteX3665" fmla="*/ 1372179 w 5101871"/>
                <a:gd name="connsiteY3665" fmla="*/ 1052612 h 2747161"/>
                <a:gd name="connsiteX3666" fmla="*/ 1372179 w 5101871"/>
                <a:gd name="connsiteY3666" fmla="*/ 1052612 h 2747161"/>
                <a:gd name="connsiteX3667" fmla="*/ 1372179 w 5101871"/>
                <a:gd name="connsiteY3667" fmla="*/ 1052612 h 2747161"/>
                <a:gd name="connsiteX3668" fmla="*/ 1372179 w 5101871"/>
                <a:gd name="connsiteY3668" fmla="*/ 1052612 h 2747161"/>
                <a:gd name="connsiteX3669" fmla="*/ 1372179 w 5101871"/>
                <a:gd name="connsiteY3669" fmla="*/ 1052612 h 2747161"/>
                <a:gd name="connsiteX3670" fmla="*/ 1372179 w 5101871"/>
                <a:gd name="connsiteY3670" fmla="*/ 1052612 h 2747161"/>
                <a:gd name="connsiteX3671" fmla="*/ 1372179 w 5101871"/>
                <a:gd name="connsiteY3671" fmla="*/ 1052612 h 2747161"/>
                <a:gd name="connsiteX3672" fmla="*/ 1372179 w 5101871"/>
                <a:gd name="connsiteY3672" fmla="*/ 1052612 h 2747161"/>
                <a:gd name="connsiteX3673" fmla="*/ 1372179 w 5101871"/>
                <a:gd name="connsiteY3673" fmla="*/ 1052612 h 2747161"/>
                <a:gd name="connsiteX3674" fmla="*/ 1372179 w 5101871"/>
                <a:gd name="connsiteY3674" fmla="*/ 1052612 h 2747161"/>
                <a:gd name="connsiteX3675" fmla="*/ 1372179 w 5101871"/>
                <a:gd name="connsiteY3675" fmla="*/ 1052612 h 2747161"/>
                <a:gd name="connsiteX3676" fmla="*/ 1372179 w 5101871"/>
                <a:gd name="connsiteY3676" fmla="*/ 1052612 h 2747161"/>
                <a:gd name="connsiteX3677" fmla="*/ 1372179 w 5101871"/>
                <a:gd name="connsiteY3677" fmla="*/ 1052612 h 2747161"/>
                <a:gd name="connsiteX3678" fmla="*/ 1372179 w 5101871"/>
                <a:gd name="connsiteY3678" fmla="*/ 1052612 h 2747161"/>
                <a:gd name="connsiteX3679" fmla="*/ 1373581 w 5101871"/>
                <a:gd name="connsiteY3679" fmla="*/ 1052612 h 2747161"/>
                <a:gd name="connsiteX3680" fmla="*/ 1374983 w 5101871"/>
                <a:gd name="connsiteY3680" fmla="*/ 1052612 h 2747161"/>
                <a:gd name="connsiteX3681" fmla="*/ 1383392 w 5101871"/>
                <a:gd name="connsiteY3681" fmla="*/ 1054013 h 2747161"/>
                <a:gd name="connsiteX3682" fmla="*/ 1396007 w 5101871"/>
                <a:gd name="connsiteY3682" fmla="*/ 1061021 h 2747161"/>
                <a:gd name="connsiteX3683" fmla="*/ 1426842 w 5101871"/>
                <a:gd name="connsiteY3683" fmla="*/ 1082045 h 2747161"/>
                <a:gd name="connsiteX3684" fmla="*/ 1439457 w 5101871"/>
                <a:gd name="connsiteY3684" fmla="*/ 1084849 h 2747161"/>
                <a:gd name="connsiteX3685" fmla="*/ 1454874 w 5101871"/>
                <a:gd name="connsiteY3685" fmla="*/ 1094660 h 2747161"/>
                <a:gd name="connsiteX3686" fmla="*/ 1459079 w 5101871"/>
                <a:gd name="connsiteY3686" fmla="*/ 1105873 h 2747161"/>
                <a:gd name="connsiteX3687" fmla="*/ 1461882 w 5101871"/>
                <a:gd name="connsiteY3687" fmla="*/ 1107274 h 2747161"/>
                <a:gd name="connsiteX3688" fmla="*/ 1461882 w 5101871"/>
                <a:gd name="connsiteY3688" fmla="*/ 1112881 h 2747161"/>
                <a:gd name="connsiteX3689" fmla="*/ 1456276 w 5101871"/>
                <a:gd name="connsiteY3689" fmla="*/ 1121291 h 2747161"/>
                <a:gd name="connsiteX3690" fmla="*/ 1449268 w 5101871"/>
                <a:gd name="connsiteY3690" fmla="*/ 1125495 h 2747161"/>
                <a:gd name="connsiteX3691" fmla="*/ 1424039 w 5101871"/>
                <a:gd name="connsiteY3691" fmla="*/ 1135307 h 2747161"/>
                <a:gd name="connsiteX3692" fmla="*/ 1404417 w 5101871"/>
                <a:gd name="connsiteY3692" fmla="*/ 1131102 h 2747161"/>
                <a:gd name="connsiteX3693" fmla="*/ 1377786 w 5101871"/>
                <a:gd name="connsiteY3693" fmla="*/ 1135307 h 2747161"/>
                <a:gd name="connsiteX3694" fmla="*/ 1348352 w 5101871"/>
                <a:gd name="connsiteY3694" fmla="*/ 1129700 h 2747161"/>
                <a:gd name="connsiteX3695" fmla="*/ 1339942 w 5101871"/>
                <a:gd name="connsiteY3695" fmla="*/ 1124094 h 2747161"/>
                <a:gd name="connsiteX3696" fmla="*/ 1330131 w 5101871"/>
                <a:gd name="connsiteY3696" fmla="*/ 1126897 h 2747161"/>
                <a:gd name="connsiteX3697" fmla="*/ 1324525 w 5101871"/>
                <a:gd name="connsiteY3697" fmla="*/ 1122692 h 2747161"/>
                <a:gd name="connsiteX3698" fmla="*/ 1321721 w 5101871"/>
                <a:gd name="connsiteY3698" fmla="*/ 1115684 h 2747161"/>
                <a:gd name="connsiteX3699" fmla="*/ 1307705 w 5101871"/>
                <a:gd name="connsiteY3699" fmla="*/ 1117086 h 2747161"/>
                <a:gd name="connsiteX3700" fmla="*/ 1297894 w 5101871"/>
                <a:gd name="connsiteY3700" fmla="*/ 1111479 h 2747161"/>
                <a:gd name="connsiteX3701" fmla="*/ 1299296 w 5101871"/>
                <a:gd name="connsiteY3701" fmla="*/ 1107274 h 2747161"/>
                <a:gd name="connsiteX3702" fmla="*/ 1292288 w 5101871"/>
                <a:gd name="connsiteY3702" fmla="*/ 1107274 h 2747161"/>
                <a:gd name="connsiteX3703" fmla="*/ 1289484 w 5101871"/>
                <a:gd name="connsiteY3703" fmla="*/ 1108676 h 2747161"/>
                <a:gd name="connsiteX3704" fmla="*/ 1254444 w 5101871"/>
                <a:gd name="connsiteY3704" fmla="*/ 1107274 h 2747161"/>
                <a:gd name="connsiteX3705" fmla="*/ 1227813 w 5101871"/>
                <a:gd name="connsiteY3705" fmla="*/ 1114283 h 2747161"/>
                <a:gd name="connsiteX3706" fmla="*/ 1203986 w 5101871"/>
                <a:gd name="connsiteY3706" fmla="*/ 1128299 h 2747161"/>
                <a:gd name="connsiteX3707" fmla="*/ 1195576 w 5101871"/>
                <a:gd name="connsiteY3707" fmla="*/ 1129700 h 2747161"/>
                <a:gd name="connsiteX3708" fmla="*/ 1153528 w 5101871"/>
                <a:gd name="connsiteY3708" fmla="*/ 1125495 h 2747161"/>
                <a:gd name="connsiteX3709" fmla="*/ 1149323 w 5101871"/>
                <a:gd name="connsiteY3709" fmla="*/ 1131102 h 2747161"/>
                <a:gd name="connsiteX3710" fmla="*/ 1156331 w 5101871"/>
                <a:gd name="connsiteY3710" fmla="*/ 1135307 h 2747161"/>
                <a:gd name="connsiteX3711" fmla="*/ 1168945 w 5101871"/>
                <a:gd name="connsiteY3711" fmla="*/ 1136708 h 2747161"/>
                <a:gd name="connsiteX3712" fmla="*/ 1142315 w 5101871"/>
                <a:gd name="connsiteY3712" fmla="*/ 1140913 h 2747161"/>
                <a:gd name="connsiteX3713" fmla="*/ 1150725 w 5101871"/>
                <a:gd name="connsiteY3713" fmla="*/ 1143716 h 2747161"/>
                <a:gd name="connsiteX3714" fmla="*/ 1146519 w 5101871"/>
                <a:gd name="connsiteY3714" fmla="*/ 1145118 h 2747161"/>
                <a:gd name="connsiteX3715" fmla="*/ 1119889 w 5101871"/>
                <a:gd name="connsiteY3715" fmla="*/ 1145118 h 2747161"/>
                <a:gd name="connsiteX3716" fmla="*/ 1121291 w 5101871"/>
                <a:gd name="connsiteY3716" fmla="*/ 1142315 h 2747161"/>
                <a:gd name="connsiteX3717" fmla="*/ 1117086 w 5101871"/>
                <a:gd name="connsiteY3717" fmla="*/ 1142315 h 2747161"/>
                <a:gd name="connsiteX3718" fmla="*/ 1119889 w 5101871"/>
                <a:gd name="connsiteY3718" fmla="*/ 1146520 h 2747161"/>
                <a:gd name="connsiteX3719" fmla="*/ 1111479 w 5101871"/>
                <a:gd name="connsiteY3719" fmla="*/ 1147921 h 2747161"/>
                <a:gd name="connsiteX3720" fmla="*/ 1105873 w 5101871"/>
                <a:gd name="connsiteY3720" fmla="*/ 1143716 h 2747161"/>
                <a:gd name="connsiteX3721" fmla="*/ 1087652 w 5101871"/>
                <a:gd name="connsiteY3721" fmla="*/ 1149323 h 2747161"/>
                <a:gd name="connsiteX3722" fmla="*/ 1079242 w 5101871"/>
                <a:gd name="connsiteY3722" fmla="*/ 1154929 h 2747161"/>
                <a:gd name="connsiteX3723" fmla="*/ 1076439 w 5101871"/>
                <a:gd name="connsiteY3723" fmla="*/ 1167544 h 2747161"/>
                <a:gd name="connsiteX3724" fmla="*/ 1097463 w 5101871"/>
                <a:gd name="connsiteY3724" fmla="*/ 1166142 h 2747161"/>
                <a:gd name="connsiteX3725" fmla="*/ 1090455 w 5101871"/>
                <a:gd name="connsiteY3725" fmla="*/ 1171749 h 2747161"/>
                <a:gd name="connsiteX3726" fmla="*/ 1094660 w 5101871"/>
                <a:gd name="connsiteY3726" fmla="*/ 1180158 h 2747161"/>
                <a:gd name="connsiteX3727" fmla="*/ 1101668 w 5101871"/>
                <a:gd name="connsiteY3727" fmla="*/ 1181560 h 2747161"/>
                <a:gd name="connsiteX3728" fmla="*/ 1093258 w 5101871"/>
                <a:gd name="connsiteY3728" fmla="*/ 1187166 h 2747161"/>
                <a:gd name="connsiteX3729" fmla="*/ 1097463 w 5101871"/>
                <a:gd name="connsiteY3729" fmla="*/ 1192773 h 2747161"/>
                <a:gd name="connsiteX3730" fmla="*/ 1101668 w 5101871"/>
                <a:gd name="connsiteY3730" fmla="*/ 1194175 h 2747161"/>
                <a:gd name="connsiteX3731" fmla="*/ 1094660 w 5101871"/>
                <a:gd name="connsiteY3731" fmla="*/ 1195576 h 2747161"/>
                <a:gd name="connsiteX3732" fmla="*/ 1089054 w 5101871"/>
                <a:gd name="connsiteY3732" fmla="*/ 1194175 h 2747161"/>
                <a:gd name="connsiteX3733" fmla="*/ 1084849 w 5101871"/>
                <a:gd name="connsiteY3733" fmla="*/ 1188568 h 2747161"/>
                <a:gd name="connsiteX3734" fmla="*/ 1084849 w 5101871"/>
                <a:gd name="connsiteY3734" fmla="*/ 1196978 h 2747161"/>
                <a:gd name="connsiteX3735" fmla="*/ 1080644 w 5101871"/>
                <a:gd name="connsiteY3735" fmla="*/ 1196978 h 2747161"/>
                <a:gd name="connsiteX3736" fmla="*/ 1079242 w 5101871"/>
                <a:gd name="connsiteY3736" fmla="*/ 1199781 h 2747161"/>
                <a:gd name="connsiteX3737" fmla="*/ 1090455 w 5101871"/>
                <a:gd name="connsiteY3737" fmla="*/ 1201183 h 2747161"/>
                <a:gd name="connsiteX3738" fmla="*/ 1103070 w 5101871"/>
                <a:gd name="connsiteY3738" fmla="*/ 1206789 h 2747161"/>
                <a:gd name="connsiteX3739" fmla="*/ 1104471 w 5101871"/>
                <a:gd name="connsiteY3739" fmla="*/ 1212395 h 2747161"/>
                <a:gd name="connsiteX3740" fmla="*/ 1098865 w 5101871"/>
                <a:gd name="connsiteY3740" fmla="*/ 1213797 h 2747161"/>
                <a:gd name="connsiteX3741" fmla="*/ 1104471 w 5101871"/>
                <a:gd name="connsiteY3741" fmla="*/ 1216600 h 2747161"/>
                <a:gd name="connsiteX3742" fmla="*/ 1104471 w 5101871"/>
                <a:gd name="connsiteY3742" fmla="*/ 1220805 h 2747161"/>
                <a:gd name="connsiteX3743" fmla="*/ 1114283 w 5101871"/>
                <a:gd name="connsiteY3743" fmla="*/ 1222207 h 2747161"/>
                <a:gd name="connsiteX3744" fmla="*/ 1107274 w 5101871"/>
                <a:gd name="connsiteY3744" fmla="*/ 1227813 h 2747161"/>
                <a:gd name="connsiteX3745" fmla="*/ 1101668 w 5101871"/>
                <a:gd name="connsiteY3745" fmla="*/ 1226411 h 2747161"/>
                <a:gd name="connsiteX3746" fmla="*/ 1101668 w 5101871"/>
                <a:gd name="connsiteY3746" fmla="*/ 1229215 h 2747161"/>
                <a:gd name="connsiteX3747" fmla="*/ 1126897 w 5101871"/>
                <a:gd name="connsiteY3747" fmla="*/ 1227813 h 2747161"/>
                <a:gd name="connsiteX3748" fmla="*/ 1119889 w 5101871"/>
                <a:gd name="connsiteY3748" fmla="*/ 1233420 h 2747161"/>
                <a:gd name="connsiteX3749" fmla="*/ 1110078 w 5101871"/>
                <a:gd name="connsiteY3749" fmla="*/ 1233420 h 2747161"/>
                <a:gd name="connsiteX3750" fmla="*/ 1104471 w 5101871"/>
                <a:gd name="connsiteY3750" fmla="*/ 1236223 h 2747161"/>
                <a:gd name="connsiteX3751" fmla="*/ 1121291 w 5101871"/>
                <a:gd name="connsiteY3751" fmla="*/ 1233420 h 2747161"/>
                <a:gd name="connsiteX3752" fmla="*/ 1118487 w 5101871"/>
                <a:gd name="connsiteY3752" fmla="*/ 1239026 h 2747161"/>
                <a:gd name="connsiteX3753" fmla="*/ 1128299 w 5101871"/>
                <a:gd name="connsiteY3753" fmla="*/ 1232018 h 2747161"/>
                <a:gd name="connsiteX3754" fmla="*/ 1133905 w 5101871"/>
                <a:gd name="connsiteY3754" fmla="*/ 1233420 h 2747161"/>
                <a:gd name="connsiteX3755" fmla="*/ 1133905 w 5101871"/>
                <a:gd name="connsiteY3755" fmla="*/ 1236223 h 2747161"/>
                <a:gd name="connsiteX3756" fmla="*/ 1139511 w 5101871"/>
                <a:gd name="connsiteY3756" fmla="*/ 1239026 h 2747161"/>
                <a:gd name="connsiteX3757" fmla="*/ 1142315 w 5101871"/>
                <a:gd name="connsiteY3757" fmla="*/ 1234821 h 2747161"/>
                <a:gd name="connsiteX3758" fmla="*/ 1150725 w 5101871"/>
                <a:gd name="connsiteY3758" fmla="*/ 1246034 h 2747161"/>
                <a:gd name="connsiteX3759" fmla="*/ 1163339 w 5101871"/>
                <a:gd name="connsiteY3759" fmla="*/ 1248837 h 2747161"/>
                <a:gd name="connsiteX3760" fmla="*/ 1174552 w 5101871"/>
                <a:gd name="connsiteY3760" fmla="*/ 1246034 h 2747161"/>
                <a:gd name="connsiteX3761" fmla="*/ 1178757 w 5101871"/>
                <a:gd name="connsiteY3761" fmla="*/ 1248837 h 2747161"/>
                <a:gd name="connsiteX3762" fmla="*/ 1184363 w 5101871"/>
                <a:gd name="connsiteY3762" fmla="*/ 1233420 h 2747161"/>
                <a:gd name="connsiteX3763" fmla="*/ 1196978 w 5101871"/>
                <a:gd name="connsiteY3763" fmla="*/ 1234821 h 2747161"/>
                <a:gd name="connsiteX3764" fmla="*/ 1209592 w 5101871"/>
                <a:gd name="connsiteY3764" fmla="*/ 1239026 h 2747161"/>
                <a:gd name="connsiteX3765" fmla="*/ 1232018 w 5101871"/>
                <a:gd name="connsiteY3765" fmla="*/ 1251641 h 2747161"/>
                <a:gd name="connsiteX3766" fmla="*/ 1240428 w 5101871"/>
                <a:gd name="connsiteY3766" fmla="*/ 1251641 h 2747161"/>
                <a:gd name="connsiteX3767" fmla="*/ 1265657 w 5101871"/>
                <a:gd name="connsiteY3767" fmla="*/ 1248837 h 2747161"/>
                <a:gd name="connsiteX3768" fmla="*/ 1276870 w 5101871"/>
                <a:gd name="connsiteY3768" fmla="*/ 1237624 h 2747161"/>
                <a:gd name="connsiteX3769" fmla="*/ 1285280 w 5101871"/>
                <a:gd name="connsiteY3769" fmla="*/ 1234821 h 2747161"/>
                <a:gd name="connsiteX3770" fmla="*/ 1297894 w 5101871"/>
                <a:gd name="connsiteY3770" fmla="*/ 1240428 h 2747161"/>
                <a:gd name="connsiteX3771" fmla="*/ 1313312 w 5101871"/>
                <a:gd name="connsiteY3771" fmla="*/ 1233420 h 2747161"/>
                <a:gd name="connsiteX3772" fmla="*/ 1317516 w 5101871"/>
                <a:gd name="connsiteY3772" fmla="*/ 1233420 h 2747161"/>
                <a:gd name="connsiteX3773" fmla="*/ 1320320 w 5101871"/>
                <a:gd name="connsiteY3773" fmla="*/ 1237624 h 2747161"/>
                <a:gd name="connsiteX3774" fmla="*/ 1310508 w 5101871"/>
                <a:gd name="connsiteY3774" fmla="*/ 1248837 h 2747161"/>
                <a:gd name="connsiteX3775" fmla="*/ 1314713 w 5101871"/>
                <a:gd name="connsiteY3775" fmla="*/ 1254444 h 2747161"/>
                <a:gd name="connsiteX3776" fmla="*/ 1313312 w 5101871"/>
                <a:gd name="connsiteY3776" fmla="*/ 1255845 h 2747161"/>
                <a:gd name="connsiteX3777" fmla="*/ 1309107 w 5101871"/>
                <a:gd name="connsiteY3777" fmla="*/ 1264255 h 2747161"/>
                <a:gd name="connsiteX3778" fmla="*/ 1313312 w 5101871"/>
                <a:gd name="connsiteY3778" fmla="*/ 1268460 h 2747161"/>
                <a:gd name="connsiteX3779" fmla="*/ 1314713 w 5101871"/>
                <a:gd name="connsiteY3779" fmla="*/ 1286681 h 2747161"/>
                <a:gd name="connsiteX3780" fmla="*/ 1306304 w 5101871"/>
                <a:gd name="connsiteY3780" fmla="*/ 1296492 h 2747161"/>
                <a:gd name="connsiteX3781" fmla="*/ 1292288 w 5101871"/>
                <a:gd name="connsiteY3781" fmla="*/ 1321721 h 2747161"/>
                <a:gd name="connsiteX3782" fmla="*/ 1283878 w 5101871"/>
                <a:gd name="connsiteY3782" fmla="*/ 1345549 h 2747161"/>
                <a:gd name="connsiteX3783" fmla="*/ 1278271 w 5101871"/>
                <a:gd name="connsiteY3783" fmla="*/ 1355360 h 2747161"/>
                <a:gd name="connsiteX3784" fmla="*/ 1271263 w 5101871"/>
                <a:gd name="connsiteY3784" fmla="*/ 1360966 h 2747161"/>
                <a:gd name="connsiteX3785" fmla="*/ 1244632 w 5101871"/>
                <a:gd name="connsiteY3785" fmla="*/ 1366573 h 2747161"/>
                <a:gd name="connsiteX3786" fmla="*/ 1232018 w 5101871"/>
                <a:gd name="connsiteY3786" fmla="*/ 1366573 h 2747161"/>
                <a:gd name="connsiteX3787" fmla="*/ 1222207 w 5101871"/>
                <a:gd name="connsiteY3787" fmla="*/ 1360966 h 2747161"/>
                <a:gd name="connsiteX3788" fmla="*/ 1223608 w 5101871"/>
                <a:gd name="connsiteY3788" fmla="*/ 1363770 h 2747161"/>
                <a:gd name="connsiteX3789" fmla="*/ 1219404 w 5101871"/>
                <a:gd name="connsiteY3789" fmla="*/ 1366573 h 2747161"/>
                <a:gd name="connsiteX3790" fmla="*/ 1210994 w 5101871"/>
                <a:gd name="connsiteY3790" fmla="*/ 1362368 h 2747161"/>
                <a:gd name="connsiteX3791" fmla="*/ 1213797 w 5101871"/>
                <a:gd name="connsiteY3791" fmla="*/ 1356762 h 2747161"/>
                <a:gd name="connsiteX3792" fmla="*/ 1205387 w 5101871"/>
                <a:gd name="connsiteY3792" fmla="*/ 1359565 h 2747161"/>
                <a:gd name="connsiteX3793" fmla="*/ 1191371 w 5101871"/>
                <a:gd name="connsiteY3793" fmla="*/ 1355360 h 2747161"/>
                <a:gd name="connsiteX3794" fmla="*/ 1175953 w 5101871"/>
                <a:gd name="connsiteY3794" fmla="*/ 1359565 h 2747161"/>
                <a:gd name="connsiteX3795" fmla="*/ 1170347 w 5101871"/>
                <a:gd name="connsiteY3795" fmla="*/ 1363770 h 2747161"/>
                <a:gd name="connsiteX3796" fmla="*/ 1171749 w 5101871"/>
                <a:gd name="connsiteY3796" fmla="*/ 1365171 h 2747161"/>
                <a:gd name="connsiteX3797" fmla="*/ 1168945 w 5101871"/>
                <a:gd name="connsiteY3797" fmla="*/ 1363770 h 2747161"/>
                <a:gd name="connsiteX3798" fmla="*/ 1142315 w 5101871"/>
                <a:gd name="connsiteY3798" fmla="*/ 1373581 h 2747161"/>
                <a:gd name="connsiteX3799" fmla="*/ 1135307 w 5101871"/>
                <a:gd name="connsiteY3799" fmla="*/ 1370778 h 2747161"/>
                <a:gd name="connsiteX3800" fmla="*/ 1114283 w 5101871"/>
                <a:gd name="connsiteY3800" fmla="*/ 1367974 h 2747161"/>
                <a:gd name="connsiteX3801" fmla="*/ 1066628 w 5101871"/>
                <a:gd name="connsiteY3801" fmla="*/ 1356762 h 2747161"/>
                <a:gd name="connsiteX3802" fmla="*/ 1049808 w 5101871"/>
                <a:gd name="connsiteY3802" fmla="*/ 1359565 h 2747161"/>
                <a:gd name="connsiteX3803" fmla="*/ 1045604 w 5101871"/>
                <a:gd name="connsiteY3803" fmla="*/ 1356762 h 2747161"/>
                <a:gd name="connsiteX3804" fmla="*/ 1041398 w 5101871"/>
                <a:gd name="connsiteY3804" fmla="*/ 1349753 h 2747161"/>
                <a:gd name="connsiteX3805" fmla="*/ 999350 w 5101871"/>
                <a:gd name="connsiteY3805" fmla="*/ 1344147 h 2747161"/>
                <a:gd name="connsiteX3806" fmla="*/ 995145 w 5101871"/>
                <a:gd name="connsiteY3806" fmla="*/ 1341344 h 2747161"/>
                <a:gd name="connsiteX3807" fmla="*/ 996547 w 5101871"/>
                <a:gd name="connsiteY3807" fmla="*/ 1334336 h 2747161"/>
                <a:gd name="connsiteX3808" fmla="*/ 993744 w 5101871"/>
                <a:gd name="connsiteY3808" fmla="*/ 1332934 h 2747161"/>
                <a:gd name="connsiteX3809" fmla="*/ 969917 w 5101871"/>
                <a:gd name="connsiteY3809" fmla="*/ 1327328 h 2747161"/>
                <a:gd name="connsiteX3810" fmla="*/ 954499 w 5101871"/>
                <a:gd name="connsiteY3810" fmla="*/ 1330131 h 2747161"/>
                <a:gd name="connsiteX3811" fmla="*/ 934876 w 5101871"/>
                <a:gd name="connsiteY3811" fmla="*/ 1334336 h 2747161"/>
                <a:gd name="connsiteX3812" fmla="*/ 920860 w 5101871"/>
                <a:gd name="connsiteY3812" fmla="*/ 1346950 h 2747161"/>
                <a:gd name="connsiteX3813" fmla="*/ 919458 w 5101871"/>
                <a:gd name="connsiteY3813" fmla="*/ 1353958 h 2747161"/>
                <a:gd name="connsiteX3814" fmla="*/ 925065 w 5101871"/>
                <a:gd name="connsiteY3814" fmla="*/ 1366573 h 2747161"/>
                <a:gd name="connsiteX3815" fmla="*/ 922261 w 5101871"/>
                <a:gd name="connsiteY3815" fmla="*/ 1374983 h 2747161"/>
                <a:gd name="connsiteX3816" fmla="*/ 912450 w 5101871"/>
                <a:gd name="connsiteY3816" fmla="*/ 1383392 h 2747161"/>
                <a:gd name="connsiteX3817" fmla="*/ 897032 w 5101871"/>
                <a:gd name="connsiteY3817" fmla="*/ 1386196 h 2747161"/>
                <a:gd name="connsiteX3818" fmla="*/ 869000 w 5101871"/>
                <a:gd name="connsiteY3818" fmla="*/ 1372179 h 2747161"/>
                <a:gd name="connsiteX3819" fmla="*/ 842370 w 5101871"/>
                <a:gd name="connsiteY3819" fmla="*/ 1365171 h 2747161"/>
                <a:gd name="connsiteX3820" fmla="*/ 826952 w 5101871"/>
                <a:gd name="connsiteY3820" fmla="*/ 1363770 h 2747161"/>
                <a:gd name="connsiteX3821" fmla="*/ 814337 w 5101871"/>
                <a:gd name="connsiteY3821" fmla="*/ 1358163 h 2747161"/>
                <a:gd name="connsiteX3822" fmla="*/ 803124 w 5101871"/>
                <a:gd name="connsiteY3822" fmla="*/ 1338541 h 2747161"/>
                <a:gd name="connsiteX3823" fmla="*/ 784903 w 5101871"/>
                <a:gd name="connsiteY3823" fmla="*/ 1335737 h 2747161"/>
                <a:gd name="connsiteX3824" fmla="*/ 772289 w 5101871"/>
                <a:gd name="connsiteY3824" fmla="*/ 1330131 h 2747161"/>
                <a:gd name="connsiteX3825" fmla="*/ 738650 w 5101871"/>
                <a:gd name="connsiteY3825" fmla="*/ 1328729 h 2747161"/>
                <a:gd name="connsiteX3826" fmla="*/ 713421 w 5101871"/>
                <a:gd name="connsiteY3826" fmla="*/ 1320320 h 2747161"/>
                <a:gd name="connsiteX3827" fmla="*/ 705011 w 5101871"/>
                <a:gd name="connsiteY3827" fmla="*/ 1318918 h 2747161"/>
                <a:gd name="connsiteX3828" fmla="*/ 702208 w 5101871"/>
                <a:gd name="connsiteY3828" fmla="*/ 1310508 h 2747161"/>
                <a:gd name="connsiteX3829" fmla="*/ 693799 w 5101871"/>
                <a:gd name="connsiteY3829" fmla="*/ 1313312 h 2747161"/>
                <a:gd name="connsiteX3830" fmla="*/ 693799 w 5101871"/>
                <a:gd name="connsiteY3830" fmla="*/ 1309107 h 2747161"/>
                <a:gd name="connsiteX3831" fmla="*/ 688192 w 5101871"/>
                <a:gd name="connsiteY3831" fmla="*/ 1310508 h 2747161"/>
                <a:gd name="connsiteX3832" fmla="*/ 682586 w 5101871"/>
                <a:gd name="connsiteY3832" fmla="*/ 1307705 h 2747161"/>
                <a:gd name="connsiteX3833" fmla="*/ 676979 w 5101871"/>
                <a:gd name="connsiteY3833" fmla="*/ 1299296 h 2747161"/>
                <a:gd name="connsiteX3834" fmla="*/ 695200 w 5101871"/>
                <a:gd name="connsiteY3834" fmla="*/ 1288083 h 2747161"/>
                <a:gd name="connsiteX3835" fmla="*/ 705011 w 5101871"/>
                <a:gd name="connsiteY3835" fmla="*/ 1275468 h 2747161"/>
                <a:gd name="connsiteX3836" fmla="*/ 702208 w 5101871"/>
                <a:gd name="connsiteY3836" fmla="*/ 1268460 h 2747161"/>
                <a:gd name="connsiteX3837" fmla="*/ 693799 w 5101871"/>
                <a:gd name="connsiteY3837" fmla="*/ 1262854 h 2747161"/>
                <a:gd name="connsiteX3838" fmla="*/ 688192 w 5101871"/>
                <a:gd name="connsiteY3838" fmla="*/ 1255845 h 2747161"/>
                <a:gd name="connsiteX3839" fmla="*/ 689594 w 5101871"/>
                <a:gd name="connsiteY3839" fmla="*/ 1250239 h 2747161"/>
                <a:gd name="connsiteX3840" fmla="*/ 696602 w 5101871"/>
                <a:gd name="connsiteY3840" fmla="*/ 1247436 h 2747161"/>
                <a:gd name="connsiteX3841" fmla="*/ 705011 w 5101871"/>
                <a:gd name="connsiteY3841" fmla="*/ 1239026 h 2747161"/>
                <a:gd name="connsiteX3842" fmla="*/ 703610 w 5101871"/>
                <a:gd name="connsiteY3842" fmla="*/ 1233420 h 2747161"/>
                <a:gd name="connsiteX3843" fmla="*/ 699405 w 5101871"/>
                <a:gd name="connsiteY3843" fmla="*/ 1233420 h 2747161"/>
                <a:gd name="connsiteX3844" fmla="*/ 686790 w 5101871"/>
                <a:gd name="connsiteY3844" fmla="*/ 1240428 h 2747161"/>
                <a:gd name="connsiteX3845" fmla="*/ 682586 w 5101871"/>
                <a:gd name="connsiteY3845" fmla="*/ 1239026 h 2747161"/>
                <a:gd name="connsiteX3846" fmla="*/ 683987 w 5101871"/>
                <a:gd name="connsiteY3846" fmla="*/ 1236223 h 2747161"/>
                <a:gd name="connsiteX3847" fmla="*/ 676979 w 5101871"/>
                <a:gd name="connsiteY3847" fmla="*/ 1227813 h 2747161"/>
                <a:gd name="connsiteX3848" fmla="*/ 672774 w 5101871"/>
                <a:gd name="connsiteY3848" fmla="*/ 1227813 h 2747161"/>
                <a:gd name="connsiteX3849" fmla="*/ 671373 w 5101871"/>
                <a:gd name="connsiteY3849" fmla="*/ 1230616 h 2747161"/>
                <a:gd name="connsiteX3850" fmla="*/ 668570 w 5101871"/>
                <a:gd name="connsiteY3850" fmla="*/ 1226411 h 2747161"/>
                <a:gd name="connsiteX3851" fmla="*/ 654554 w 5101871"/>
                <a:gd name="connsiteY3851" fmla="*/ 1230616 h 2747161"/>
                <a:gd name="connsiteX3852" fmla="*/ 643340 w 5101871"/>
                <a:gd name="connsiteY3852" fmla="*/ 1236223 h 2747161"/>
                <a:gd name="connsiteX3853" fmla="*/ 622316 w 5101871"/>
                <a:gd name="connsiteY3853" fmla="*/ 1237624 h 2747161"/>
                <a:gd name="connsiteX3854" fmla="*/ 620914 w 5101871"/>
                <a:gd name="connsiteY3854" fmla="*/ 1236223 h 2747161"/>
                <a:gd name="connsiteX3855" fmla="*/ 609702 w 5101871"/>
                <a:gd name="connsiteY3855" fmla="*/ 1233420 h 2747161"/>
                <a:gd name="connsiteX3856" fmla="*/ 601292 w 5101871"/>
                <a:gd name="connsiteY3856" fmla="*/ 1237624 h 2747161"/>
                <a:gd name="connsiteX3857" fmla="*/ 587276 w 5101871"/>
                <a:gd name="connsiteY3857" fmla="*/ 1233420 h 2747161"/>
                <a:gd name="connsiteX3858" fmla="*/ 584473 w 5101871"/>
                <a:gd name="connsiteY3858" fmla="*/ 1236223 h 2747161"/>
                <a:gd name="connsiteX3859" fmla="*/ 564850 w 5101871"/>
                <a:gd name="connsiteY3859" fmla="*/ 1243231 h 2747161"/>
                <a:gd name="connsiteX3860" fmla="*/ 543826 w 5101871"/>
                <a:gd name="connsiteY3860" fmla="*/ 1237624 h 2747161"/>
                <a:gd name="connsiteX3861" fmla="*/ 529810 w 5101871"/>
                <a:gd name="connsiteY3861" fmla="*/ 1237624 h 2747161"/>
                <a:gd name="connsiteX3862" fmla="*/ 508785 w 5101871"/>
                <a:gd name="connsiteY3862" fmla="*/ 1241829 h 2747161"/>
                <a:gd name="connsiteX3863" fmla="*/ 504581 w 5101871"/>
                <a:gd name="connsiteY3863" fmla="*/ 1240428 h 2747161"/>
                <a:gd name="connsiteX3864" fmla="*/ 494769 w 5101871"/>
                <a:gd name="connsiteY3864" fmla="*/ 1246034 h 2747161"/>
                <a:gd name="connsiteX3865" fmla="*/ 473745 w 5101871"/>
                <a:gd name="connsiteY3865" fmla="*/ 1247436 h 2747161"/>
                <a:gd name="connsiteX3866" fmla="*/ 440106 w 5101871"/>
                <a:gd name="connsiteY3866" fmla="*/ 1255845 h 2747161"/>
                <a:gd name="connsiteX3867" fmla="*/ 428894 w 5101871"/>
                <a:gd name="connsiteY3867" fmla="*/ 1264255 h 2747161"/>
                <a:gd name="connsiteX3868" fmla="*/ 421886 w 5101871"/>
                <a:gd name="connsiteY3868" fmla="*/ 1261452 h 2747161"/>
                <a:gd name="connsiteX3869" fmla="*/ 410673 w 5101871"/>
                <a:gd name="connsiteY3869" fmla="*/ 1264255 h 2747161"/>
                <a:gd name="connsiteX3870" fmla="*/ 403664 w 5101871"/>
                <a:gd name="connsiteY3870" fmla="*/ 1267058 h 2747161"/>
                <a:gd name="connsiteX3871" fmla="*/ 398058 w 5101871"/>
                <a:gd name="connsiteY3871" fmla="*/ 1274066 h 2747161"/>
                <a:gd name="connsiteX3872" fmla="*/ 377034 w 5101871"/>
                <a:gd name="connsiteY3872" fmla="*/ 1279673 h 2747161"/>
                <a:gd name="connsiteX3873" fmla="*/ 360215 w 5101871"/>
                <a:gd name="connsiteY3873" fmla="*/ 1276870 h 2747161"/>
                <a:gd name="connsiteX3874" fmla="*/ 360215 w 5101871"/>
                <a:gd name="connsiteY3874" fmla="*/ 1279673 h 2747161"/>
                <a:gd name="connsiteX3875" fmla="*/ 357411 w 5101871"/>
                <a:gd name="connsiteY3875" fmla="*/ 1272665 h 2747161"/>
                <a:gd name="connsiteX3876" fmla="*/ 336387 w 5101871"/>
                <a:gd name="connsiteY3876" fmla="*/ 1278271 h 2747161"/>
                <a:gd name="connsiteX3877" fmla="*/ 319568 w 5101871"/>
                <a:gd name="connsiteY3877" fmla="*/ 1278271 h 2747161"/>
                <a:gd name="connsiteX3878" fmla="*/ 305552 w 5101871"/>
                <a:gd name="connsiteY3878" fmla="*/ 1272665 h 2747161"/>
                <a:gd name="connsiteX3879" fmla="*/ 299945 w 5101871"/>
                <a:gd name="connsiteY3879" fmla="*/ 1264255 h 2747161"/>
                <a:gd name="connsiteX3880" fmla="*/ 301347 w 5101871"/>
                <a:gd name="connsiteY3880" fmla="*/ 1262854 h 2747161"/>
                <a:gd name="connsiteX3881" fmla="*/ 298543 w 5101871"/>
                <a:gd name="connsiteY3881" fmla="*/ 1262854 h 2747161"/>
                <a:gd name="connsiteX3882" fmla="*/ 285929 w 5101871"/>
                <a:gd name="connsiteY3882" fmla="*/ 1265657 h 2747161"/>
                <a:gd name="connsiteX3883" fmla="*/ 266307 w 5101871"/>
                <a:gd name="connsiteY3883" fmla="*/ 1302099 h 2747161"/>
                <a:gd name="connsiteX3884" fmla="*/ 256495 w 5101871"/>
                <a:gd name="connsiteY3884" fmla="*/ 1310508 h 2747161"/>
                <a:gd name="connsiteX3885" fmla="*/ 221455 w 5101871"/>
                <a:gd name="connsiteY3885" fmla="*/ 1323123 h 2747161"/>
                <a:gd name="connsiteX3886" fmla="*/ 203234 w 5101871"/>
                <a:gd name="connsiteY3886" fmla="*/ 1338541 h 2747161"/>
                <a:gd name="connsiteX3887" fmla="*/ 199029 w 5101871"/>
                <a:gd name="connsiteY3887" fmla="*/ 1351155 h 2747161"/>
                <a:gd name="connsiteX3888" fmla="*/ 189218 w 5101871"/>
                <a:gd name="connsiteY3888" fmla="*/ 1363770 h 2747161"/>
                <a:gd name="connsiteX3889" fmla="*/ 187816 w 5101871"/>
                <a:gd name="connsiteY3889" fmla="*/ 1380589 h 2747161"/>
                <a:gd name="connsiteX3890" fmla="*/ 194824 w 5101871"/>
                <a:gd name="connsiteY3890" fmla="*/ 1386196 h 2747161"/>
                <a:gd name="connsiteX3891" fmla="*/ 193422 w 5101871"/>
                <a:gd name="connsiteY3891" fmla="*/ 1391802 h 2747161"/>
                <a:gd name="connsiteX3892" fmla="*/ 173800 w 5101871"/>
                <a:gd name="connsiteY3892" fmla="*/ 1414228 h 2747161"/>
                <a:gd name="connsiteX3893" fmla="*/ 140161 w 5101871"/>
                <a:gd name="connsiteY3893" fmla="*/ 1433850 h 2747161"/>
                <a:gd name="connsiteX3894" fmla="*/ 110727 w 5101871"/>
                <a:gd name="connsiteY3894" fmla="*/ 1439457 h 2747161"/>
                <a:gd name="connsiteX3895" fmla="*/ 105121 w 5101871"/>
                <a:gd name="connsiteY3895" fmla="*/ 1445063 h 2747161"/>
                <a:gd name="connsiteX3896" fmla="*/ 93908 w 5101871"/>
                <a:gd name="connsiteY3896" fmla="*/ 1466087 h 2747161"/>
                <a:gd name="connsiteX3897" fmla="*/ 72884 w 5101871"/>
                <a:gd name="connsiteY3897" fmla="*/ 1477300 h 2747161"/>
                <a:gd name="connsiteX3898" fmla="*/ 64474 w 5101871"/>
                <a:gd name="connsiteY3898" fmla="*/ 1495521 h 2747161"/>
                <a:gd name="connsiteX3899" fmla="*/ 61671 w 5101871"/>
                <a:gd name="connsiteY3899" fmla="*/ 1509538 h 2747161"/>
                <a:gd name="connsiteX3900" fmla="*/ 40647 w 5101871"/>
                <a:gd name="connsiteY3900" fmla="*/ 1526357 h 2747161"/>
                <a:gd name="connsiteX3901" fmla="*/ 23828 w 5101871"/>
                <a:gd name="connsiteY3901" fmla="*/ 1559995 h 2747161"/>
                <a:gd name="connsiteX3902" fmla="*/ 14016 w 5101871"/>
                <a:gd name="connsiteY3902" fmla="*/ 1568405 h 2747161"/>
                <a:gd name="connsiteX3903" fmla="*/ 11213 w 5101871"/>
                <a:gd name="connsiteY3903" fmla="*/ 1593634 h 2747161"/>
                <a:gd name="connsiteX3904" fmla="*/ 14016 w 5101871"/>
                <a:gd name="connsiteY3904" fmla="*/ 1585225 h 2747161"/>
                <a:gd name="connsiteX3905" fmla="*/ 22426 w 5101871"/>
                <a:gd name="connsiteY3905" fmla="*/ 1597839 h 2747161"/>
                <a:gd name="connsiteX3906" fmla="*/ 26631 w 5101871"/>
                <a:gd name="connsiteY3906" fmla="*/ 1596437 h 2747161"/>
                <a:gd name="connsiteX3907" fmla="*/ 32237 w 5101871"/>
                <a:gd name="connsiteY3907" fmla="*/ 1606249 h 2747161"/>
                <a:gd name="connsiteX3908" fmla="*/ 30836 w 5101871"/>
                <a:gd name="connsiteY3908" fmla="*/ 1614658 h 2747161"/>
                <a:gd name="connsiteX3909" fmla="*/ 25229 w 5101871"/>
                <a:gd name="connsiteY3909" fmla="*/ 1623068 h 2747161"/>
                <a:gd name="connsiteX3910" fmla="*/ 29434 w 5101871"/>
                <a:gd name="connsiteY3910" fmla="*/ 1620265 h 2747161"/>
                <a:gd name="connsiteX3911" fmla="*/ 25229 w 5101871"/>
                <a:gd name="connsiteY3911" fmla="*/ 1625871 h 2747161"/>
                <a:gd name="connsiteX3912" fmla="*/ 32237 w 5101871"/>
                <a:gd name="connsiteY3912" fmla="*/ 1631478 h 2747161"/>
                <a:gd name="connsiteX3913" fmla="*/ 36442 w 5101871"/>
                <a:gd name="connsiteY3913" fmla="*/ 1658108 h 2747161"/>
                <a:gd name="connsiteX3914" fmla="*/ 23828 w 5101871"/>
                <a:gd name="connsiteY3914" fmla="*/ 1693149 h 2747161"/>
                <a:gd name="connsiteX3915" fmla="*/ 23828 w 5101871"/>
                <a:gd name="connsiteY3915" fmla="*/ 1698755 h 2747161"/>
                <a:gd name="connsiteX3916" fmla="*/ 19622 w 5101871"/>
                <a:gd name="connsiteY3916" fmla="*/ 1705763 h 2747161"/>
                <a:gd name="connsiteX3917" fmla="*/ 8410 w 5101871"/>
                <a:gd name="connsiteY3917" fmla="*/ 1718378 h 2747161"/>
                <a:gd name="connsiteX3918" fmla="*/ 0 w 5101871"/>
                <a:gd name="connsiteY3918" fmla="*/ 1721181 h 2747161"/>
                <a:gd name="connsiteX3919" fmla="*/ 9811 w 5101871"/>
                <a:gd name="connsiteY3919" fmla="*/ 1723984 h 2747161"/>
                <a:gd name="connsiteX3920" fmla="*/ 18221 w 5101871"/>
                <a:gd name="connsiteY3920" fmla="*/ 1733796 h 2747161"/>
                <a:gd name="connsiteX3921" fmla="*/ 22426 w 5101871"/>
                <a:gd name="connsiteY3921" fmla="*/ 1736599 h 2747161"/>
                <a:gd name="connsiteX3922" fmla="*/ 19622 w 5101871"/>
                <a:gd name="connsiteY3922" fmla="*/ 1739402 h 2747161"/>
                <a:gd name="connsiteX3923" fmla="*/ 21024 w 5101871"/>
                <a:gd name="connsiteY3923" fmla="*/ 1740804 h 2747161"/>
                <a:gd name="connsiteX3924" fmla="*/ 22426 w 5101871"/>
                <a:gd name="connsiteY3924" fmla="*/ 1739402 h 2747161"/>
                <a:gd name="connsiteX3925" fmla="*/ 23828 w 5101871"/>
                <a:gd name="connsiteY3925" fmla="*/ 1745008 h 2747161"/>
                <a:gd name="connsiteX3926" fmla="*/ 28032 w 5101871"/>
                <a:gd name="connsiteY3926" fmla="*/ 1750615 h 2747161"/>
                <a:gd name="connsiteX3927" fmla="*/ 33639 w 5101871"/>
                <a:gd name="connsiteY3927" fmla="*/ 1749213 h 2747161"/>
                <a:gd name="connsiteX3928" fmla="*/ 33639 w 5101871"/>
                <a:gd name="connsiteY3928" fmla="*/ 1749213 h 2747161"/>
                <a:gd name="connsiteX3929" fmla="*/ 33639 w 5101871"/>
                <a:gd name="connsiteY3929" fmla="*/ 1752016 h 2747161"/>
                <a:gd name="connsiteX3930" fmla="*/ 28032 w 5101871"/>
                <a:gd name="connsiteY3930" fmla="*/ 1753418 h 2747161"/>
                <a:gd name="connsiteX3931" fmla="*/ 21024 w 5101871"/>
                <a:gd name="connsiteY3931" fmla="*/ 1747812 h 2747161"/>
                <a:gd name="connsiteX3932" fmla="*/ 18221 w 5101871"/>
                <a:gd name="connsiteY3932" fmla="*/ 1750615 h 2747161"/>
                <a:gd name="connsiteX3933" fmla="*/ 19622 w 5101871"/>
                <a:gd name="connsiteY3933" fmla="*/ 1756221 h 2747161"/>
                <a:gd name="connsiteX3934" fmla="*/ 19622 w 5101871"/>
                <a:gd name="connsiteY3934" fmla="*/ 1766033 h 2747161"/>
                <a:gd name="connsiteX3935" fmla="*/ 25229 w 5101871"/>
                <a:gd name="connsiteY3935" fmla="*/ 1764631 h 2747161"/>
                <a:gd name="connsiteX3936" fmla="*/ 18221 w 5101871"/>
                <a:gd name="connsiteY3936" fmla="*/ 1767434 h 2747161"/>
                <a:gd name="connsiteX3937" fmla="*/ 19622 w 5101871"/>
                <a:gd name="connsiteY3937" fmla="*/ 1771639 h 2747161"/>
                <a:gd name="connsiteX3938" fmla="*/ 26631 w 5101871"/>
                <a:gd name="connsiteY3938" fmla="*/ 1774442 h 2747161"/>
                <a:gd name="connsiteX3939" fmla="*/ 35040 w 5101871"/>
                <a:gd name="connsiteY3939" fmla="*/ 1771639 h 2747161"/>
                <a:gd name="connsiteX3940" fmla="*/ 29434 w 5101871"/>
                <a:gd name="connsiteY3940" fmla="*/ 1774442 h 2747161"/>
                <a:gd name="connsiteX3941" fmla="*/ 33639 w 5101871"/>
                <a:gd name="connsiteY3941" fmla="*/ 1780049 h 2747161"/>
                <a:gd name="connsiteX3942" fmla="*/ 40647 w 5101871"/>
                <a:gd name="connsiteY3942" fmla="*/ 1778647 h 2747161"/>
                <a:gd name="connsiteX3943" fmla="*/ 39245 w 5101871"/>
                <a:gd name="connsiteY3943" fmla="*/ 1782852 h 2747161"/>
                <a:gd name="connsiteX3944" fmla="*/ 63073 w 5101871"/>
                <a:gd name="connsiteY3944" fmla="*/ 1778647 h 2747161"/>
                <a:gd name="connsiteX3945" fmla="*/ 64474 w 5101871"/>
                <a:gd name="connsiteY3945" fmla="*/ 1782852 h 2747161"/>
                <a:gd name="connsiteX3946" fmla="*/ 60269 w 5101871"/>
                <a:gd name="connsiteY3946" fmla="*/ 1780049 h 2747161"/>
                <a:gd name="connsiteX3947" fmla="*/ 50458 w 5101871"/>
                <a:gd name="connsiteY3947" fmla="*/ 1782852 h 2747161"/>
                <a:gd name="connsiteX3948" fmla="*/ 51860 w 5101871"/>
                <a:gd name="connsiteY3948" fmla="*/ 1787057 h 2747161"/>
                <a:gd name="connsiteX3949" fmla="*/ 54663 w 5101871"/>
                <a:gd name="connsiteY3949" fmla="*/ 1784254 h 2747161"/>
                <a:gd name="connsiteX3950" fmla="*/ 57466 w 5101871"/>
                <a:gd name="connsiteY3950" fmla="*/ 1785655 h 2747161"/>
                <a:gd name="connsiteX3951" fmla="*/ 50458 w 5101871"/>
                <a:gd name="connsiteY3951" fmla="*/ 1791262 h 2747161"/>
                <a:gd name="connsiteX3952" fmla="*/ 56065 w 5101871"/>
                <a:gd name="connsiteY3952" fmla="*/ 1789860 h 2747161"/>
                <a:gd name="connsiteX3953" fmla="*/ 51860 w 5101871"/>
                <a:gd name="connsiteY3953" fmla="*/ 1792663 h 2747161"/>
                <a:gd name="connsiteX3954" fmla="*/ 58868 w 5101871"/>
                <a:gd name="connsiteY3954" fmla="*/ 1794065 h 2747161"/>
                <a:gd name="connsiteX3955" fmla="*/ 57466 w 5101871"/>
                <a:gd name="connsiteY3955" fmla="*/ 1796868 h 2747161"/>
                <a:gd name="connsiteX3956" fmla="*/ 61671 w 5101871"/>
                <a:gd name="connsiteY3956" fmla="*/ 1795467 h 2747161"/>
                <a:gd name="connsiteX3957" fmla="*/ 61671 w 5101871"/>
                <a:gd name="connsiteY3957" fmla="*/ 1799671 h 2747161"/>
                <a:gd name="connsiteX3958" fmla="*/ 68679 w 5101871"/>
                <a:gd name="connsiteY3958" fmla="*/ 1799671 h 2747161"/>
                <a:gd name="connsiteX3959" fmla="*/ 67277 w 5101871"/>
                <a:gd name="connsiteY3959" fmla="*/ 1803876 h 2747161"/>
                <a:gd name="connsiteX3960" fmla="*/ 67277 w 5101871"/>
                <a:gd name="connsiteY3960" fmla="*/ 1805278 h 2747161"/>
                <a:gd name="connsiteX3961" fmla="*/ 70081 w 5101871"/>
                <a:gd name="connsiteY3961" fmla="*/ 1803876 h 2747161"/>
                <a:gd name="connsiteX3962" fmla="*/ 70081 w 5101871"/>
                <a:gd name="connsiteY3962" fmla="*/ 1806679 h 2747161"/>
                <a:gd name="connsiteX3963" fmla="*/ 74285 w 5101871"/>
                <a:gd name="connsiteY3963" fmla="*/ 1802475 h 2747161"/>
                <a:gd name="connsiteX3964" fmla="*/ 70081 w 5101871"/>
                <a:gd name="connsiteY3964" fmla="*/ 1809483 h 2747161"/>
                <a:gd name="connsiteX3965" fmla="*/ 72884 w 5101871"/>
                <a:gd name="connsiteY3965" fmla="*/ 1809483 h 2747161"/>
                <a:gd name="connsiteX3966" fmla="*/ 75687 w 5101871"/>
                <a:gd name="connsiteY3966" fmla="*/ 1815089 h 2747161"/>
                <a:gd name="connsiteX3967" fmla="*/ 84097 w 5101871"/>
                <a:gd name="connsiteY3967" fmla="*/ 1817892 h 2747161"/>
                <a:gd name="connsiteX3968" fmla="*/ 86900 w 5101871"/>
                <a:gd name="connsiteY3968" fmla="*/ 1815089 h 2747161"/>
                <a:gd name="connsiteX3969" fmla="*/ 91105 w 5101871"/>
                <a:gd name="connsiteY3969" fmla="*/ 1822097 h 2747161"/>
                <a:gd name="connsiteX3970" fmla="*/ 93908 w 5101871"/>
                <a:gd name="connsiteY3970" fmla="*/ 1820696 h 2747161"/>
                <a:gd name="connsiteX3971" fmla="*/ 92507 w 5101871"/>
                <a:gd name="connsiteY3971" fmla="*/ 1824900 h 2747161"/>
                <a:gd name="connsiteX3972" fmla="*/ 96711 w 5101871"/>
                <a:gd name="connsiteY3972" fmla="*/ 1824900 h 2747161"/>
                <a:gd name="connsiteX3973" fmla="*/ 92507 w 5101871"/>
                <a:gd name="connsiteY3973" fmla="*/ 1830507 h 2747161"/>
                <a:gd name="connsiteX3974" fmla="*/ 98113 w 5101871"/>
                <a:gd name="connsiteY3974" fmla="*/ 1829105 h 2747161"/>
                <a:gd name="connsiteX3975" fmla="*/ 100916 w 5101871"/>
                <a:gd name="connsiteY3975" fmla="*/ 1834712 h 2747161"/>
                <a:gd name="connsiteX3976" fmla="*/ 105121 w 5101871"/>
                <a:gd name="connsiteY3976" fmla="*/ 1836113 h 2747161"/>
                <a:gd name="connsiteX3977" fmla="*/ 103719 w 5101871"/>
                <a:gd name="connsiteY3977" fmla="*/ 1838917 h 2747161"/>
                <a:gd name="connsiteX3978" fmla="*/ 110727 w 5101871"/>
                <a:gd name="connsiteY3978" fmla="*/ 1843121 h 2747161"/>
                <a:gd name="connsiteX3979" fmla="*/ 107924 w 5101871"/>
                <a:gd name="connsiteY3979" fmla="*/ 1843121 h 2747161"/>
                <a:gd name="connsiteX3980" fmla="*/ 107924 w 5101871"/>
                <a:gd name="connsiteY3980" fmla="*/ 1847326 h 2747161"/>
                <a:gd name="connsiteX3981" fmla="*/ 113531 w 5101871"/>
                <a:gd name="connsiteY3981" fmla="*/ 1848728 h 2747161"/>
                <a:gd name="connsiteX3982" fmla="*/ 114932 w 5101871"/>
                <a:gd name="connsiteY3982" fmla="*/ 1847326 h 2747161"/>
                <a:gd name="connsiteX3983" fmla="*/ 110727 w 5101871"/>
                <a:gd name="connsiteY3983" fmla="*/ 1852933 h 2747161"/>
                <a:gd name="connsiteX3984" fmla="*/ 105121 w 5101871"/>
                <a:gd name="connsiteY3984" fmla="*/ 1850129 h 2747161"/>
                <a:gd name="connsiteX3985" fmla="*/ 107924 w 5101871"/>
                <a:gd name="connsiteY3985" fmla="*/ 1857137 h 2747161"/>
                <a:gd name="connsiteX3986" fmla="*/ 112129 w 5101871"/>
                <a:gd name="connsiteY3986" fmla="*/ 1855736 h 2747161"/>
                <a:gd name="connsiteX3987" fmla="*/ 114932 w 5101871"/>
                <a:gd name="connsiteY3987" fmla="*/ 1864145 h 2747161"/>
                <a:gd name="connsiteX3988" fmla="*/ 119137 w 5101871"/>
                <a:gd name="connsiteY3988" fmla="*/ 1866949 h 2747161"/>
                <a:gd name="connsiteX3989" fmla="*/ 124743 w 5101871"/>
                <a:gd name="connsiteY3989" fmla="*/ 1865547 h 2747161"/>
                <a:gd name="connsiteX3990" fmla="*/ 124743 w 5101871"/>
                <a:gd name="connsiteY3990" fmla="*/ 1869752 h 2747161"/>
                <a:gd name="connsiteX3991" fmla="*/ 131752 w 5101871"/>
                <a:gd name="connsiteY3991" fmla="*/ 1869752 h 2747161"/>
                <a:gd name="connsiteX3992" fmla="*/ 126145 w 5101871"/>
                <a:gd name="connsiteY3992" fmla="*/ 1871154 h 2747161"/>
                <a:gd name="connsiteX3993" fmla="*/ 127547 w 5101871"/>
                <a:gd name="connsiteY3993" fmla="*/ 1873957 h 2747161"/>
                <a:gd name="connsiteX3994" fmla="*/ 124743 w 5101871"/>
                <a:gd name="connsiteY3994" fmla="*/ 1873957 h 2747161"/>
                <a:gd name="connsiteX3995" fmla="*/ 149973 w 5101871"/>
                <a:gd name="connsiteY3995" fmla="*/ 1883768 h 2747161"/>
                <a:gd name="connsiteX3996" fmla="*/ 170997 w 5101871"/>
                <a:gd name="connsiteY3996" fmla="*/ 1897784 h 2747161"/>
                <a:gd name="connsiteX3997" fmla="*/ 178005 w 5101871"/>
                <a:gd name="connsiteY3997" fmla="*/ 1899186 h 2747161"/>
                <a:gd name="connsiteX3998" fmla="*/ 200431 w 5101871"/>
                <a:gd name="connsiteY3998" fmla="*/ 1917407 h 2747161"/>
                <a:gd name="connsiteX3999" fmla="*/ 218652 w 5101871"/>
                <a:gd name="connsiteY3999" fmla="*/ 1927218 h 2747161"/>
                <a:gd name="connsiteX4000" fmla="*/ 248086 w 5101871"/>
                <a:gd name="connsiteY4000" fmla="*/ 1937030 h 2747161"/>
                <a:gd name="connsiteX4001" fmla="*/ 288732 w 5101871"/>
                <a:gd name="connsiteY4001" fmla="*/ 1923013 h 2747161"/>
                <a:gd name="connsiteX4002" fmla="*/ 333584 w 5101871"/>
                <a:gd name="connsiteY4002" fmla="*/ 1918809 h 2747161"/>
                <a:gd name="connsiteX4003" fmla="*/ 313961 w 5101871"/>
                <a:gd name="connsiteY4003" fmla="*/ 1918809 h 2747161"/>
                <a:gd name="connsiteX4004" fmla="*/ 325174 w 5101871"/>
                <a:gd name="connsiteY4004" fmla="*/ 1917407 h 2747161"/>
                <a:gd name="connsiteX4005" fmla="*/ 339191 w 5101871"/>
                <a:gd name="connsiteY4005" fmla="*/ 1917407 h 2747161"/>
                <a:gd name="connsiteX4006" fmla="*/ 333584 w 5101871"/>
                <a:gd name="connsiteY4006" fmla="*/ 1917407 h 2747161"/>
                <a:gd name="connsiteX4007" fmla="*/ 350403 w 5101871"/>
                <a:gd name="connsiteY4007" fmla="*/ 1920210 h 2747161"/>
                <a:gd name="connsiteX4008" fmla="*/ 351805 w 5101871"/>
                <a:gd name="connsiteY4008" fmla="*/ 1916005 h 2747161"/>
                <a:gd name="connsiteX4009" fmla="*/ 354608 w 5101871"/>
                <a:gd name="connsiteY4009" fmla="*/ 1916005 h 2747161"/>
                <a:gd name="connsiteX4010" fmla="*/ 356010 w 5101871"/>
                <a:gd name="connsiteY4010" fmla="*/ 1918809 h 2747161"/>
                <a:gd name="connsiteX4011" fmla="*/ 363018 w 5101871"/>
                <a:gd name="connsiteY4011" fmla="*/ 1918809 h 2747161"/>
                <a:gd name="connsiteX4012" fmla="*/ 361616 w 5101871"/>
                <a:gd name="connsiteY4012" fmla="*/ 1920210 h 2747161"/>
                <a:gd name="connsiteX4013" fmla="*/ 357411 w 5101871"/>
                <a:gd name="connsiteY4013" fmla="*/ 1920210 h 2747161"/>
                <a:gd name="connsiteX4014" fmla="*/ 353207 w 5101871"/>
                <a:gd name="connsiteY4014" fmla="*/ 1920210 h 2747161"/>
                <a:gd name="connsiteX4015" fmla="*/ 357411 w 5101871"/>
                <a:gd name="connsiteY4015" fmla="*/ 1920210 h 2747161"/>
                <a:gd name="connsiteX4016" fmla="*/ 385444 w 5101871"/>
                <a:gd name="connsiteY4016" fmla="*/ 1927218 h 2747161"/>
                <a:gd name="connsiteX4017" fmla="*/ 395255 w 5101871"/>
                <a:gd name="connsiteY4017" fmla="*/ 1921612 h 2747161"/>
                <a:gd name="connsiteX4018" fmla="*/ 412074 w 5101871"/>
                <a:gd name="connsiteY4018" fmla="*/ 1918809 h 2747161"/>
                <a:gd name="connsiteX4019" fmla="*/ 424689 w 5101871"/>
                <a:gd name="connsiteY4019" fmla="*/ 1913202 h 2747161"/>
                <a:gd name="connsiteX4020" fmla="*/ 448516 w 5101871"/>
                <a:gd name="connsiteY4020" fmla="*/ 1906194 h 2747161"/>
                <a:gd name="connsiteX4021" fmla="*/ 437303 w 5101871"/>
                <a:gd name="connsiteY4021" fmla="*/ 1900587 h 2747161"/>
                <a:gd name="connsiteX4022" fmla="*/ 444312 w 5101871"/>
                <a:gd name="connsiteY4022" fmla="*/ 1901989 h 2747161"/>
                <a:gd name="connsiteX4023" fmla="*/ 448516 w 5101871"/>
                <a:gd name="connsiteY4023" fmla="*/ 1907596 h 2747161"/>
                <a:gd name="connsiteX4024" fmla="*/ 455524 w 5101871"/>
                <a:gd name="connsiteY4024" fmla="*/ 1907596 h 2747161"/>
                <a:gd name="connsiteX4025" fmla="*/ 461131 w 5101871"/>
                <a:gd name="connsiteY4025" fmla="*/ 1901989 h 2747161"/>
                <a:gd name="connsiteX4026" fmla="*/ 472344 w 5101871"/>
                <a:gd name="connsiteY4026" fmla="*/ 1899186 h 2747161"/>
                <a:gd name="connsiteX4027" fmla="*/ 498974 w 5101871"/>
                <a:gd name="connsiteY4027" fmla="*/ 1896383 h 2747161"/>
                <a:gd name="connsiteX4028" fmla="*/ 515793 w 5101871"/>
                <a:gd name="connsiteY4028" fmla="*/ 1896383 h 2747161"/>
                <a:gd name="connsiteX4029" fmla="*/ 519999 w 5101871"/>
                <a:gd name="connsiteY4029" fmla="*/ 1894981 h 2747161"/>
                <a:gd name="connsiteX4030" fmla="*/ 542425 w 5101871"/>
                <a:gd name="connsiteY4030" fmla="*/ 1897784 h 2747161"/>
                <a:gd name="connsiteX4031" fmla="*/ 556441 w 5101871"/>
                <a:gd name="connsiteY4031" fmla="*/ 1908997 h 2747161"/>
                <a:gd name="connsiteX4032" fmla="*/ 562047 w 5101871"/>
                <a:gd name="connsiteY4032" fmla="*/ 1906194 h 2747161"/>
                <a:gd name="connsiteX4033" fmla="*/ 556441 w 5101871"/>
                <a:gd name="connsiteY4033" fmla="*/ 1910399 h 2747161"/>
                <a:gd name="connsiteX4034" fmla="*/ 566252 w 5101871"/>
                <a:gd name="connsiteY4034" fmla="*/ 1911800 h 2747161"/>
                <a:gd name="connsiteX4035" fmla="*/ 559244 w 5101871"/>
                <a:gd name="connsiteY4035" fmla="*/ 1913202 h 2747161"/>
                <a:gd name="connsiteX4036" fmla="*/ 563449 w 5101871"/>
                <a:gd name="connsiteY4036" fmla="*/ 1916005 h 2747161"/>
                <a:gd name="connsiteX4037" fmla="*/ 567653 w 5101871"/>
                <a:gd name="connsiteY4037" fmla="*/ 1914604 h 2747161"/>
                <a:gd name="connsiteX4038" fmla="*/ 566252 w 5101871"/>
                <a:gd name="connsiteY4038" fmla="*/ 1923013 h 2747161"/>
                <a:gd name="connsiteX4039" fmla="*/ 569055 w 5101871"/>
                <a:gd name="connsiteY4039" fmla="*/ 1931423 h 2747161"/>
                <a:gd name="connsiteX4040" fmla="*/ 581670 w 5101871"/>
                <a:gd name="connsiteY4040" fmla="*/ 1939833 h 2747161"/>
                <a:gd name="connsiteX4041" fmla="*/ 587276 w 5101871"/>
                <a:gd name="connsiteY4041" fmla="*/ 1937030 h 2747161"/>
                <a:gd name="connsiteX4042" fmla="*/ 585874 w 5101871"/>
                <a:gd name="connsiteY4042" fmla="*/ 1939833 h 2747161"/>
                <a:gd name="connsiteX4043" fmla="*/ 591481 w 5101871"/>
                <a:gd name="connsiteY4043" fmla="*/ 1939833 h 2747161"/>
                <a:gd name="connsiteX4044" fmla="*/ 592882 w 5101871"/>
                <a:gd name="connsiteY4044" fmla="*/ 1935628 h 2747161"/>
                <a:gd name="connsiteX4045" fmla="*/ 595686 w 5101871"/>
                <a:gd name="connsiteY4045" fmla="*/ 1938431 h 2747161"/>
                <a:gd name="connsiteX4046" fmla="*/ 597087 w 5101871"/>
                <a:gd name="connsiteY4046" fmla="*/ 1932825 h 2747161"/>
                <a:gd name="connsiteX4047" fmla="*/ 597087 w 5101871"/>
                <a:gd name="connsiteY4047" fmla="*/ 1935628 h 2747161"/>
                <a:gd name="connsiteX4048" fmla="*/ 601292 w 5101871"/>
                <a:gd name="connsiteY4048" fmla="*/ 1937030 h 2747161"/>
                <a:gd name="connsiteX4049" fmla="*/ 598489 w 5101871"/>
                <a:gd name="connsiteY4049" fmla="*/ 1927218 h 2747161"/>
                <a:gd name="connsiteX4050" fmla="*/ 601292 w 5101871"/>
                <a:gd name="connsiteY4050" fmla="*/ 1934226 h 2747161"/>
                <a:gd name="connsiteX4051" fmla="*/ 605497 w 5101871"/>
                <a:gd name="connsiteY4051" fmla="*/ 1935628 h 2747161"/>
                <a:gd name="connsiteX4052" fmla="*/ 604095 w 5101871"/>
                <a:gd name="connsiteY4052" fmla="*/ 1928620 h 2747161"/>
                <a:gd name="connsiteX4053" fmla="*/ 605497 w 5101871"/>
                <a:gd name="connsiteY4053" fmla="*/ 1931423 h 2747161"/>
                <a:gd name="connsiteX4054" fmla="*/ 608300 w 5101871"/>
                <a:gd name="connsiteY4054" fmla="*/ 1932825 h 2747161"/>
                <a:gd name="connsiteX4055" fmla="*/ 606898 w 5101871"/>
                <a:gd name="connsiteY4055" fmla="*/ 1927218 h 2747161"/>
                <a:gd name="connsiteX4056" fmla="*/ 613906 w 5101871"/>
                <a:gd name="connsiteY4056" fmla="*/ 1930021 h 2747161"/>
                <a:gd name="connsiteX4057" fmla="*/ 616710 w 5101871"/>
                <a:gd name="connsiteY4057" fmla="*/ 1930021 h 2747161"/>
                <a:gd name="connsiteX4058" fmla="*/ 618112 w 5101871"/>
                <a:gd name="connsiteY4058" fmla="*/ 1927218 h 2747161"/>
                <a:gd name="connsiteX4059" fmla="*/ 622316 w 5101871"/>
                <a:gd name="connsiteY4059" fmla="*/ 1931423 h 2747161"/>
                <a:gd name="connsiteX4060" fmla="*/ 636332 w 5101871"/>
                <a:gd name="connsiteY4060" fmla="*/ 1930021 h 2747161"/>
                <a:gd name="connsiteX4061" fmla="*/ 637734 w 5101871"/>
                <a:gd name="connsiteY4061" fmla="*/ 1928620 h 2747161"/>
                <a:gd name="connsiteX4062" fmla="*/ 633529 w 5101871"/>
                <a:gd name="connsiteY4062" fmla="*/ 1921612 h 2747161"/>
                <a:gd name="connsiteX4063" fmla="*/ 641939 w 5101871"/>
                <a:gd name="connsiteY4063" fmla="*/ 1927218 h 2747161"/>
                <a:gd name="connsiteX4064" fmla="*/ 643340 w 5101871"/>
                <a:gd name="connsiteY4064" fmla="*/ 1924415 h 2747161"/>
                <a:gd name="connsiteX4065" fmla="*/ 643340 w 5101871"/>
                <a:gd name="connsiteY4065" fmla="*/ 1930021 h 2747161"/>
                <a:gd name="connsiteX4066" fmla="*/ 644742 w 5101871"/>
                <a:gd name="connsiteY4066" fmla="*/ 1925817 h 2747161"/>
                <a:gd name="connsiteX4067" fmla="*/ 648947 w 5101871"/>
                <a:gd name="connsiteY4067" fmla="*/ 1927218 h 2747161"/>
                <a:gd name="connsiteX4068" fmla="*/ 653152 w 5101871"/>
                <a:gd name="connsiteY4068" fmla="*/ 1938431 h 2747161"/>
                <a:gd name="connsiteX4069" fmla="*/ 661562 w 5101871"/>
                <a:gd name="connsiteY4069" fmla="*/ 1941234 h 2747161"/>
                <a:gd name="connsiteX4070" fmla="*/ 665766 w 5101871"/>
                <a:gd name="connsiteY4070" fmla="*/ 1939833 h 2747161"/>
                <a:gd name="connsiteX4071" fmla="*/ 664365 w 5101871"/>
                <a:gd name="connsiteY4071" fmla="*/ 1937030 h 2747161"/>
                <a:gd name="connsiteX4072" fmla="*/ 669971 w 5101871"/>
                <a:gd name="connsiteY4072" fmla="*/ 1935628 h 2747161"/>
                <a:gd name="connsiteX4073" fmla="*/ 667168 w 5101871"/>
                <a:gd name="connsiteY4073" fmla="*/ 1939833 h 2747161"/>
                <a:gd name="connsiteX4074" fmla="*/ 669971 w 5101871"/>
                <a:gd name="connsiteY4074" fmla="*/ 1939833 h 2747161"/>
                <a:gd name="connsiteX4075" fmla="*/ 664365 w 5101871"/>
                <a:gd name="connsiteY4075" fmla="*/ 1942636 h 2747161"/>
                <a:gd name="connsiteX4076" fmla="*/ 674176 w 5101871"/>
                <a:gd name="connsiteY4076" fmla="*/ 1953849 h 2747161"/>
                <a:gd name="connsiteX4077" fmla="*/ 671373 w 5101871"/>
                <a:gd name="connsiteY4077" fmla="*/ 1972070 h 2747161"/>
                <a:gd name="connsiteX4078" fmla="*/ 671373 w 5101871"/>
                <a:gd name="connsiteY4078" fmla="*/ 1980479 h 2747161"/>
                <a:gd name="connsiteX4079" fmla="*/ 667168 w 5101871"/>
                <a:gd name="connsiteY4079" fmla="*/ 1986086 h 2747161"/>
                <a:gd name="connsiteX4080" fmla="*/ 669971 w 5101871"/>
                <a:gd name="connsiteY4080" fmla="*/ 1987487 h 2747161"/>
                <a:gd name="connsiteX4081" fmla="*/ 667168 w 5101871"/>
                <a:gd name="connsiteY4081" fmla="*/ 1987487 h 2747161"/>
                <a:gd name="connsiteX4082" fmla="*/ 660160 w 5101871"/>
                <a:gd name="connsiteY4082" fmla="*/ 1995897 h 2747161"/>
                <a:gd name="connsiteX4083" fmla="*/ 665766 w 5101871"/>
                <a:gd name="connsiteY4083" fmla="*/ 1998700 h 2747161"/>
                <a:gd name="connsiteX4084" fmla="*/ 668570 w 5101871"/>
                <a:gd name="connsiteY4084" fmla="*/ 1997299 h 2747161"/>
                <a:gd name="connsiteX4085" fmla="*/ 671373 w 5101871"/>
                <a:gd name="connsiteY4085" fmla="*/ 2000102 h 2747161"/>
                <a:gd name="connsiteX4086" fmla="*/ 665766 w 5101871"/>
                <a:gd name="connsiteY4086" fmla="*/ 2001504 h 2747161"/>
                <a:gd name="connsiteX4087" fmla="*/ 665766 w 5101871"/>
                <a:gd name="connsiteY4087" fmla="*/ 2008512 h 2747161"/>
                <a:gd name="connsiteX4088" fmla="*/ 660160 w 5101871"/>
                <a:gd name="connsiteY4088" fmla="*/ 2009913 h 2747161"/>
                <a:gd name="connsiteX4089" fmla="*/ 664365 w 5101871"/>
                <a:gd name="connsiteY4089" fmla="*/ 2014118 h 2747161"/>
                <a:gd name="connsiteX4090" fmla="*/ 676979 w 5101871"/>
                <a:gd name="connsiteY4090" fmla="*/ 2016921 h 2747161"/>
                <a:gd name="connsiteX4091" fmla="*/ 672774 w 5101871"/>
                <a:gd name="connsiteY4091" fmla="*/ 2016921 h 2747161"/>
                <a:gd name="connsiteX4092" fmla="*/ 671373 w 5101871"/>
                <a:gd name="connsiteY4092" fmla="*/ 2019725 h 2747161"/>
                <a:gd name="connsiteX4093" fmla="*/ 667168 w 5101871"/>
                <a:gd name="connsiteY4093" fmla="*/ 2016921 h 2747161"/>
                <a:gd name="connsiteX4094" fmla="*/ 662963 w 5101871"/>
                <a:gd name="connsiteY4094" fmla="*/ 2018323 h 2747161"/>
                <a:gd name="connsiteX4095" fmla="*/ 658758 w 5101871"/>
                <a:gd name="connsiteY4095" fmla="*/ 2014118 h 2747161"/>
                <a:gd name="connsiteX4096" fmla="*/ 658758 w 5101871"/>
                <a:gd name="connsiteY4096" fmla="*/ 2025331 h 2747161"/>
                <a:gd name="connsiteX4097" fmla="*/ 651750 w 5101871"/>
                <a:gd name="connsiteY4097" fmla="*/ 2037946 h 2747161"/>
                <a:gd name="connsiteX4098" fmla="*/ 644742 w 5101871"/>
                <a:gd name="connsiteY4098" fmla="*/ 2032339 h 2747161"/>
                <a:gd name="connsiteX4099" fmla="*/ 653152 w 5101871"/>
                <a:gd name="connsiteY4099" fmla="*/ 2046355 h 2747161"/>
                <a:gd name="connsiteX4100" fmla="*/ 657357 w 5101871"/>
                <a:gd name="connsiteY4100" fmla="*/ 2049159 h 2747161"/>
                <a:gd name="connsiteX4101" fmla="*/ 661562 w 5101871"/>
                <a:gd name="connsiteY4101" fmla="*/ 2046355 h 2747161"/>
                <a:gd name="connsiteX4102" fmla="*/ 660160 w 5101871"/>
                <a:gd name="connsiteY4102" fmla="*/ 2051962 h 2747161"/>
                <a:gd name="connsiteX4103" fmla="*/ 667168 w 5101871"/>
                <a:gd name="connsiteY4103" fmla="*/ 2053363 h 2747161"/>
                <a:gd name="connsiteX4104" fmla="*/ 661562 w 5101871"/>
                <a:gd name="connsiteY4104" fmla="*/ 2054765 h 2747161"/>
                <a:gd name="connsiteX4105" fmla="*/ 660160 w 5101871"/>
                <a:gd name="connsiteY4105" fmla="*/ 2051962 h 2747161"/>
                <a:gd name="connsiteX4106" fmla="*/ 660160 w 5101871"/>
                <a:gd name="connsiteY4106" fmla="*/ 2058970 h 2747161"/>
                <a:gd name="connsiteX4107" fmla="*/ 667168 w 5101871"/>
                <a:gd name="connsiteY4107" fmla="*/ 2061773 h 2747161"/>
                <a:gd name="connsiteX4108" fmla="*/ 668570 w 5101871"/>
                <a:gd name="connsiteY4108" fmla="*/ 2070183 h 2747161"/>
                <a:gd name="connsiteX4109" fmla="*/ 706413 w 5101871"/>
                <a:gd name="connsiteY4109" fmla="*/ 2101018 h 2747161"/>
                <a:gd name="connsiteX4110" fmla="*/ 721831 w 5101871"/>
                <a:gd name="connsiteY4110" fmla="*/ 2113633 h 2747161"/>
                <a:gd name="connsiteX4111" fmla="*/ 727437 w 5101871"/>
                <a:gd name="connsiteY4111" fmla="*/ 2123444 h 2747161"/>
                <a:gd name="connsiteX4112" fmla="*/ 730241 w 5101871"/>
                <a:gd name="connsiteY4112" fmla="*/ 2129051 h 2747161"/>
                <a:gd name="connsiteX4113" fmla="*/ 731642 w 5101871"/>
                <a:gd name="connsiteY4113" fmla="*/ 2138862 h 2747161"/>
                <a:gd name="connsiteX4114" fmla="*/ 737249 w 5101871"/>
                <a:gd name="connsiteY4114" fmla="*/ 2144468 h 2747161"/>
                <a:gd name="connsiteX4115" fmla="*/ 733044 w 5101871"/>
                <a:gd name="connsiteY4115" fmla="*/ 2145870 h 2747161"/>
                <a:gd name="connsiteX4116" fmla="*/ 747060 w 5101871"/>
                <a:gd name="connsiteY4116" fmla="*/ 2165492 h 2747161"/>
                <a:gd name="connsiteX4117" fmla="*/ 759675 w 5101871"/>
                <a:gd name="connsiteY4117" fmla="*/ 2190721 h 2747161"/>
                <a:gd name="connsiteX4118" fmla="*/ 758273 w 5101871"/>
                <a:gd name="connsiteY4118" fmla="*/ 2199131 h 2747161"/>
                <a:gd name="connsiteX4119" fmla="*/ 749863 w 5101871"/>
                <a:gd name="connsiteY4119" fmla="*/ 2206139 h 2747161"/>
                <a:gd name="connsiteX4120" fmla="*/ 769486 w 5101871"/>
                <a:gd name="connsiteY4120" fmla="*/ 2242581 h 2747161"/>
                <a:gd name="connsiteX4121" fmla="*/ 769486 w 5101871"/>
                <a:gd name="connsiteY4121" fmla="*/ 2260802 h 2747161"/>
                <a:gd name="connsiteX4122" fmla="*/ 761076 w 5101871"/>
                <a:gd name="connsiteY4122" fmla="*/ 2276220 h 2747161"/>
                <a:gd name="connsiteX4123" fmla="*/ 749863 w 5101871"/>
                <a:gd name="connsiteY4123" fmla="*/ 2281826 h 2747161"/>
                <a:gd name="connsiteX4124" fmla="*/ 740052 w 5101871"/>
                <a:gd name="connsiteY4124" fmla="*/ 2294441 h 2747161"/>
                <a:gd name="connsiteX4125" fmla="*/ 727437 w 5101871"/>
                <a:gd name="connsiteY4125" fmla="*/ 2337891 h 2747161"/>
                <a:gd name="connsiteX4126" fmla="*/ 720429 w 5101871"/>
                <a:gd name="connsiteY4126" fmla="*/ 2344899 h 2747161"/>
                <a:gd name="connsiteX4127" fmla="*/ 720429 w 5101871"/>
                <a:gd name="connsiteY4127" fmla="*/ 2374333 h 2747161"/>
                <a:gd name="connsiteX4128" fmla="*/ 721831 w 5101871"/>
                <a:gd name="connsiteY4128" fmla="*/ 2391152 h 2747161"/>
                <a:gd name="connsiteX4129" fmla="*/ 735847 w 5101871"/>
                <a:gd name="connsiteY4129" fmla="*/ 2406570 h 2747161"/>
                <a:gd name="connsiteX4130" fmla="*/ 789108 w 5101871"/>
                <a:gd name="connsiteY4130" fmla="*/ 2487863 h 2747161"/>
                <a:gd name="connsiteX4131" fmla="*/ 787707 w 5101871"/>
                <a:gd name="connsiteY4131" fmla="*/ 2518699 h 2747161"/>
                <a:gd name="connsiteX4132" fmla="*/ 796116 w 5101871"/>
                <a:gd name="connsiteY4132" fmla="*/ 2536920 h 2747161"/>
                <a:gd name="connsiteX4133" fmla="*/ 796116 w 5101871"/>
                <a:gd name="connsiteY4133" fmla="*/ 2553739 h 2747161"/>
                <a:gd name="connsiteX4134" fmla="*/ 807329 w 5101871"/>
                <a:gd name="connsiteY4134" fmla="*/ 2587378 h 2747161"/>
                <a:gd name="connsiteX4135" fmla="*/ 818542 w 5101871"/>
                <a:gd name="connsiteY4135" fmla="*/ 2602796 h 2747161"/>
                <a:gd name="connsiteX4136" fmla="*/ 833960 w 5101871"/>
                <a:gd name="connsiteY4136" fmla="*/ 2614009 h 2747161"/>
                <a:gd name="connsiteX4137" fmla="*/ 836763 w 5101871"/>
                <a:gd name="connsiteY4137" fmla="*/ 2614009 h 2747161"/>
                <a:gd name="connsiteX4138" fmla="*/ 867599 w 5101871"/>
                <a:gd name="connsiteY4138" fmla="*/ 2671475 h 2747161"/>
                <a:gd name="connsiteX4139" fmla="*/ 880213 w 5101871"/>
                <a:gd name="connsiteY4139" fmla="*/ 2689696 h 2747161"/>
                <a:gd name="connsiteX4140" fmla="*/ 881615 w 5101871"/>
                <a:gd name="connsiteY4140" fmla="*/ 2696704 h 2747161"/>
                <a:gd name="connsiteX4141" fmla="*/ 876008 w 5101871"/>
                <a:gd name="connsiteY4141" fmla="*/ 2707917 h 2747161"/>
                <a:gd name="connsiteX4142" fmla="*/ 871804 w 5101871"/>
                <a:gd name="connsiteY4142" fmla="*/ 2707917 h 2747161"/>
                <a:gd name="connsiteX4143" fmla="*/ 869000 w 5101871"/>
                <a:gd name="connsiteY4143" fmla="*/ 2709318 h 2747161"/>
                <a:gd name="connsiteX4144" fmla="*/ 870402 w 5101871"/>
                <a:gd name="connsiteY4144" fmla="*/ 2713523 h 2747161"/>
                <a:gd name="connsiteX4145" fmla="*/ 873205 w 5101871"/>
                <a:gd name="connsiteY4145" fmla="*/ 2713523 h 2747161"/>
                <a:gd name="connsiteX4146" fmla="*/ 883016 w 5101871"/>
                <a:gd name="connsiteY4146" fmla="*/ 2730343 h 2747161"/>
                <a:gd name="connsiteX4147" fmla="*/ 880213 w 5101871"/>
                <a:gd name="connsiteY4147" fmla="*/ 2735949 h 2747161"/>
                <a:gd name="connsiteX4148" fmla="*/ 883016 w 5101871"/>
                <a:gd name="connsiteY4148" fmla="*/ 2742957 h 2747161"/>
                <a:gd name="connsiteX4149" fmla="*/ 884418 w 5101871"/>
                <a:gd name="connsiteY4149" fmla="*/ 2738752 h 2747161"/>
                <a:gd name="connsiteX4150" fmla="*/ 892828 w 5101871"/>
                <a:gd name="connsiteY4150" fmla="*/ 2738752 h 2747161"/>
                <a:gd name="connsiteX4151" fmla="*/ 892828 w 5101871"/>
                <a:gd name="connsiteY4151" fmla="*/ 2744359 h 2747161"/>
                <a:gd name="connsiteX4152" fmla="*/ 898434 w 5101871"/>
                <a:gd name="connsiteY4152" fmla="*/ 2742957 h 2747161"/>
                <a:gd name="connsiteX4153" fmla="*/ 906844 w 5101871"/>
                <a:gd name="connsiteY4153" fmla="*/ 2748564 h 2747161"/>
                <a:gd name="connsiteX4154" fmla="*/ 922261 w 5101871"/>
                <a:gd name="connsiteY4154" fmla="*/ 2752768 h 2747161"/>
                <a:gd name="connsiteX4155" fmla="*/ 937679 w 5101871"/>
                <a:gd name="connsiteY4155" fmla="*/ 2744359 h 2747161"/>
                <a:gd name="connsiteX4156" fmla="*/ 967113 w 5101871"/>
                <a:gd name="connsiteY4156" fmla="*/ 2741555 h 2747161"/>
                <a:gd name="connsiteX4157" fmla="*/ 975523 w 5101871"/>
                <a:gd name="connsiteY4157" fmla="*/ 2735949 h 2747161"/>
                <a:gd name="connsiteX4158" fmla="*/ 988137 w 5101871"/>
                <a:gd name="connsiteY4158" fmla="*/ 2734547 h 2747161"/>
                <a:gd name="connsiteX4159" fmla="*/ 1003555 w 5101871"/>
                <a:gd name="connsiteY4159" fmla="*/ 2737351 h 2747161"/>
                <a:gd name="connsiteX4160" fmla="*/ 1010563 w 5101871"/>
                <a:gd name="connsiteY4160" fmla="*/ 2734547 h 2747161"/>
                <a:gd name="connsiteX4161" fmla="*/ 1039997 w 5101871"/>
                <a:gd name="connsiteY4161" fmla="*/ 2740154 h 2747161"/>
                <a:gd name="connsiteX4162" fmla="*/ 1044202 w 5101871"/>
                <a:gd name="connsiteY4162" fmla="*/ 2734547 h 2747161"/>
                <a:gd name="connsiteX4163" fmla="*/ 1061021 w 5101871"/>
                <a:gd name="connsiteY4163" fmla="*/ 2735949 h 2747161"/>
                <a:gd name="connsiteX4164" fmla="*/ 1058218 w 5101871"/>
                <a:gd name="connsiteY4164" fmla="*/ 2734547 h 2747161"/>
                <a:gd name="connsiteX4165" fmla="*/ 1063824 w 5101871"/>
                <a:gd name="connsiteY4165" fmla="*/ 2730343 h 2747161"/>
                <a:gd name="connsiteX4166" fmla="*/ 1083447 w 5101871"/>
                <a:gd name="connsiteY4166" fmla="*/ 2728941 h 2747161"/>
                <a:gd name="connsiteX4167" fmla="*/ 1108676 w 5101871"/>
                <a:gd name="connsiteY4167" fmla="*/ 2717728 h 2747161"/>
                <a:gd name="connsiteX4168" fmla="*/ 1125495 w 5101871"/>
                <a:gd name="connsiteY4168" fmla="*/ 2706515 h 2747161"/>
                <a:gd name="connsiteX4169" fmla="*/ 1170347 w 5101871"/>
                <a:gd name="connsiteY4169" fmla="*/ 2670073 h 2747161"/>
                <a:gd name="connsiteX4170" fmla="*/ 1194175 w 5101871"/>
                <a:gd name="connsiteY4170" fmla="*/ 2636434 h 2747161"/>
                <a:gd name="connsiteX4171" fmla="*/ 1223608 w 5101871"/>
                <a:gd name="connsiteY4171" fmla="*/ 2611205 h 2747161"/>
                <a:gd name="connsiteX4172" fmla="*/ 1236223 w 5101871"/>
                <a:gd name="connsiteY4172" fmla="*/ 2577567 h 2747161"/>
                <a:gd name="connsiteX4173" fmla="*/ 1237624 w 5101871"/>
                <a:gd name="connsiteY4173" fmla="*/ 2560747 h 2747161"/>
                <a:gd name="connsiteX4174" fmla="*/ 1234821 w 5101871"/>
                <a:gd name="connsiteY4174" fmla="*/ 2564952 h 2747161"/>
                <a:gd name="connsiteX4175" fmla="*/ 1226412 w 5101871"/>
                <a:gd name="connsiteY4175" fmla="*/ 2557944 h 2747161"/>
                <a:gd name="connsiteX4176" fmla="*/ 1230616 w 5101871"/>
                <a:gd name="connsiteY4176" fmla="*/ 2556543 h 2747161"/>
                <a:gd name="connsiteX4177" fmla="*/ 1233420 w 5101871"/>
                <a:gd name="connsiteY4177" fmla="*/ 2550936 h 2747161"/>
                <a:gd name="connsiteX4178" fmla="*/ 1241829 w 5101871"/>
                <a:gd name="connsiteY4178" fmla="*/ 2546731 h 2747161"/>
                <a:gd name="connsiteX4179" fmla="*/ 1292288 w 5101871"/>
                <a:gd name="connsiteY4179" fmla="*/ 2528510 h 2747161"/>
                <a:gd name="connsiteX4180" fmla="*/ 1300697 w 5101871"/>
                <a:gd name="connsiteY4180" fmla="*/ 2518699 h 2747161"/>
                <a:gd name="connsiteX4181" fmla="*/ 1302099 w 5101871"/>
                <a:gd name="connsiteY4181" fmla="*/ 2511691 h 2747161"/>
                <a:gd name="connsiteX4182" fmla="*/ 1297894 w 5101871"/>
                <a:gd name="connsiteY4182" fmla="*/ 2514494 h 2747161"/>
                <a:gd name="connsiteX4183" fmla="*/ 1303500 w 5101871"/>
                <a:gd name="connsiteY4183" fmla="*/ 2478052 h 2747161"/>
                <a:gd name="connsiteX4184" fmla="*/ 1303500 w 5101871"/>
                <a:gd name="connsiteY4184" fmla="*/ 2479454 h 2747161"/>
                <a:gd name="connsiteX4185" fmla="*/ 1302099 w 5101871"/>
                <a:gd name="connsiteY4185" fmla="*/ 2475249 h 2747161"/>
                <a:gd name="connsiteX4186" fmla="*/ 1300697 w 5101871"/>
                <a:gd name="connsiteY4186" fmla="*/ 2479454 h 2747161"/>
                <a:gd name="connsiteX4187" fmla="*/ 1297894 w 5101871"/>
                <a:gd name="connsiteY4187" fmla="*/ 2465438 h 2747161"/>
                <a:gd name="connsiteX4188" fmla="*/ 1292288 w 5101871"/>
                <a:gd name="connsiteY4188" fmla="*/ 2454225 h 2747161"/>
                <a:gd name="connsiteX4189" fmla="*/ 1293689 w 5101871"/>
                <a:gd name="connsiteY4189" fmla="*/ 2451422 h 2747161"/>
                <a:gd name="connsiteX4190" fmla="*/ 1282476 w 5101871"/>
                <a:gd name="connsiteY4190" fmla="*/ 2443012 h 2747161"/>
                <a:gd name="connsiteX4191" fmla="*/ 1285280 w 5101871"/>
                <a:gd name="connsiteY4191" fmla="*/ 2427594 h 2747161"/>
                <a:gd name="connsiteX4192" fmla="*/ 1279673 w 5101871"/>
                <a:gd name="connsiteY4192" fmla="*/ 2423389 h 2747161"/>
                <a:gd name="connsiteX4193" fmla="*/ 1288082 w 5101871"/>
                <a:gd name="connsiteY4193" fmla="*/ 2428996 h 2747161"/>
                <a:gd name="connsiteX4194" fmla="*/ 1311910 w 5101871"/>
                <a:gd name="connsiteY4194" fmla="*/ 2410775 h 2747161"/>
                <a:gd name="connsiteX4195" fmla="*/ 1325926 w 5101871"/>
                <a:gd name="connsiteY4195" fmla="*/ 2406570 h 2747161"/>
                <a:gd name="connsiteX4196" fmla="*/ 1339942 w 5101871"/>
                <a:gd name="connsiteY4196" fmla="*/ 2392554 h 2747161"/>
                <a:gd name="connsiteX4197" fmla="*/ 1337139 w 5101871"/>
                <a:gd name="connsiteY4197" fmla="*/ 2388349 h 2747161"/>
                <a:gd name="connsiteX4198" fmla="*/ 1339942 w 5101871"/>
                <a:gd name="connsiteY4198" fmla="*/ 2388349 h 2747161"/>
                <a:gd name="connsiteX4199" fmla="*/ 1366573 w 5101871"/>
                <a:gd name="connsiteY4199" fmla="*/ 2375734 h 2747161"/>
                <a:gd name="connsiteX4200" fmla="*/ 1367975 w 5101871"/>
                <a:gd name="connsiteY4200" fmla="*/ 2372931 h 2747161"/>
                <a:gd name="connsiteX4201" fmla="*/ 1393203 w 5101871"/>
                <a:gd name="connsiteY4201" fmla="*/ 2365923 h 2747161"/>
                <a:gd name="connsiteX4202" fmla="*/ 1408621 w 5101871"/>
                <a:gd name="connsiteY4202" fmla="*/ 2357514 h 2747161"/>
                <a:gd name="connsiteX4203" fmla="*/ 1431047 w 5101871"/>
                <a:gd name="connsiteY4203" fmla="*/ 2330883 h 2747161"/>
                <a:gd name="connsiteX4204" fmla="*/ 1432449 w 5101871"/>
                <a:gd name="connsiteY4204" fmla="*/ 2326678 h 2747161"/>
                <a:gd name="connsiteX4205" fmla="*/ 1431047 w 5101871"/>
                <a:gd name="connsiteY4205" fmla="*/ 2325276 h 2747161"/>
                <a:gd name="connsiteX4206" fmla="*/ 1435252 w 5101871"/>
                <a:gd name="connsiteY4206" fmla="*/ 2323875 h 2747161"/>
                <a:gd name="connsiteX4207" fmla="*/ 1435252 w 5101871"/>
                <a:gd name="connsiteY4207" fmla="*/ 2316867 h 2747161"/>
                <a:gd name="connsiteX4208" fmla="*/ 1432449 w 5101871"/>
                <a:gd name="connsiteY4208" fmla="*/ 2315465 h 2747161"/>
                <a:gd name="connsiteX4209" fmla="*/ 1429646 w 5101871"/>
                <a:gd name="connsiteY4209" fmla="*/ 2318268 h 2747161"/>
                <a:gd name="connsiteX4210" fmla="*/ 1432449 w 5101871"/>
                <a:gd name="connsiteY4210" fmla="*/ 2312662 h 2747161"/>
                <a:gd name="connsiteX4211" fmla="*/ 1431047 w 5101871"/>
                <a:gd name="connsiteY4211" fmla="*/ 2311260 h 2747161"/>
                <a:gd name="connsiteX4212" fmla="*/ 1428244 w 5101871"/>
                <a:gd name="connsiteY4212" fmla="*/ 2312662 h 2747161"/>
                <a:gd name="connsiteX4213" fmla="*/ 1428244 w 5101871"/>
                <a:gd name="connsiteY4213" fmla="*/ 2286031 h 2747161"/>
                <a:gd name="connsiteX4214" fmla="*/ 1424039 w 5101871"/>
                <a:gd name="connsiteY4214" fmla="*/ 2284629 h 2747161"/>
                <a:gd name="connsiteX4215" fmla="*/ 1429646 w 5101871"/>
                <a:gd name="connsiteY4215" fmla="*/ 2280425 h 2747161"/>
                <a:gd name="connsiteX4216" fmla="*/ 1425441 w 5101871"/>
                <a:gd name="connsiteY4216" fmla="*/ 2253794 h 2747161"/>
                <a:gd name="connsiteX4217" fmla="*/ 1422637 w 5101871"/>
                <a:gd name="connsiteY4217" fmla="*/ 2252393 h 2747161"/>
                <a:gd name="connsiteX4218" fmla="*/ 1428244 w 5101871"/>
                <a:gd name="connsiteY4218" fmla="*/ 2242581 h 2747161"/>
                <a:gd name="connsiteX4219" fmla="*/ 1426842 w 5101871"/>
                <a:gd name="connsiteY4219" fmla="*/ 2241180 h 2747161"/>
                <a:gd name="connsiteX4220" fmla="*/ 1431047 w 5101871"/>
                <a:gd name="connsiteY4220" fmla="*/ 2239778 h 2747161"/>
                <a:gd name="connsiteX4221" fmla="*/ 1425441 w 5101871"/>
                <a:gd name="connsiteY4221" fmla="*/ 2235573 h 2747161"/>
                <a:gd name="connsiteX4222" fmla="*/ 1424039 w 5101871"/>
                <a:gd name="connsiteY4222" fmla="*/ 2231368 h 2747161"/>
                <a:gd name="connsiteX4223" fmla="*/ 1414228 w 5101871"/>
                <a:gd name="connsiteY4223" fmla="*/ 2229967 h 2747161"/>
                <a:gd name="connsiteX4224" fmla="*/ 1411425 w 5101871"/>
                <a:gd name="connsiteY4224" fmla="*/ 2227163 h 2747161"/>
                <a:gd name="connsiteX4225" fmla="*/ 1407220 w 5101871"/>
                <a:gd name="connsiteY4225" fmla="*/ 2227163 h 2747161"/>
                <a:gd name="connsiteX4226" fmla="*/ 1403015 w 5101871"/>
                <a:gd name="connsiteY4226" fmla="*/ 2214549 h 2747161"/>
                <a:gd name="connsiteX4227" fmla="*/ 1404417 w 5101871"/>
                <a:gd name="connsiteY4227" fmla="*/ 2208942 h 2747161"/>
                <a:gd name="connsiteX4228" fmla="*/ 1398810 w 5101871"/>
                <a:gd name="connsiteY4228" fmla="*/ 2203336 h 2747161"/>
                <a:gd name="connsiteX4229" fmla="*/ 1396007 w 5101871"/>
                <a:gd name="connsiteY4229" fmla="*/ 2190721 h 2747161"/>
                <a:gd name="connsiteX4230" fmla="*/ 1400212 w 5101871"/>
                <a:gd name="connsiteY4230" fmla="*/ 2182312 h 2747161"/>
                <a:gd name="connsiteX4231" fmla="*/ 1397409 w 5101871"/>
                <a:gd name="connsiteY4231" fmla="*/ 2171099 h 2747161"/>
                <a:gd name="connsiteX4232" fmla="*/ 1403015 w 5101871"/>
                <a:gd name="connsiteY4232" fmla="*/ 2164091 h 2747161"/>
                <a:gd name="connsiteX4233" fmla="*/ 1386195 w 5101871"/>
                <a:gd name="connsiteY4233" fmla="*/ 2150075 h 2747161"/>
                <a:gd name="connsiteX4234" fmla="*/ 1384794 w 5101871"/>
                <a:gd name="connsiteY4234" fmla="*/ 2143067 h 2747161"/>
                <a:gd name="connsiteX4235" fmla="*/ 1394605 w 5101871"/>
                <a:gd name="connsiteY4235" fmla="*/ 2116436 h 2747161"/>
                <a:gd name="connsiteX4236" fmla="*/ 1403015 w 5101871"/>
                <a:gd name="connsiteY4236" fmla="*/ 2110830 h 2747161"/>
                <a:gd name="connsiteX4237" fmla="*/ 1405818 w 5101871"/>
                <a:gd name="connsiteY4237" fmla="*/ 2105223 h 2747161"/>
                <a:gd name="connsiteX4238" fmla="*/ 1404417 w 5101871"/>
                <a:gd name="connsiteY4238" fmla="*/ 2102420 h 2747161"/>
                <a:gd name="connsiteX4239" fmla="*/ 1408621 w 5101871"/>
                <a:gd name="connsiteY4239" fmla="*/ 2101018 h 2747161"/>
                <a:gd name="connsiteX4240" fmla="*/ 1410023 w 5101871"/>
                <a:gd name="connsiteY4240" fmla="*/ 2096813 h 2747161"/>
                <a:gd name="connsiteX4241" fmla="*/ 1408621 w 5101871"/>
                <a:gd name="connsiteY4241" fmla="*/ 2094010 h 2747161"/>
                <a:gd name="connsiteX4242" fmla="*/ 1417031 w 5101871"/>
                <a:gd name="connsiteY4242" fmla="*/ 2088404 h 2747161"/>
                <a:gd name="connsiteX4243" fmla="*/ 1419834 w 5101871"/>
                <a:gd name="connsiteY4243" fmla="*/ 2075789 h 2747161"/>
                <a:gd name="connsiteX4244" fmla="*/ 1426842 w 5101871"/>
                <a:gd name="connsiteY4244" fmla="*/ 2072986 h 2747161"/>
                <a:gd name="connsiteX4245" fmla="*/ 1433850 w 5101871"/>
                <a:gd name="connsiteY4245" fmla="*/ 2067379 h 2747161"/>
                <a:gd name="connsiteX4246" fmla="*/ 1436654 w 5101871"/>
                <a:gd name="connsiteY4246" fmla="*/ 2067379 h 2747161"/>
                <a:gd name="connsiteX4247" fmla="*/ 1433850 w 5101871"/>
                <a:gd name="connsiteY4247" fmla="*/ 2061773 h 2747161"/>
                <a:gd name="connsiteX4248" fmla="*/ 1436654 w 5101871"/>
                <a:gd name="connsiteY4248" fmla="*/ 2060371 h 2747161"/>
                <a:gd name="connsiteX4249" fmla="*/ 1436654 w 5101871"/>
                <a:gd name="connsiteY4249" fmla="*/ 2063175 h 2747161"/>
                <a:gd name="connsiteX4250" fmla="*/ 1449268 w 5101871"/>
                <a:gd name="connsiteY4250" fmla="*/ 2056167 h 2747161"/>
                <a:gd name="connsiteX4251" fmla="*/ 1459079 w 5101871"/>
                <a:gd name="connsiteY4251" fmla="*/ 2040749 h 2747161"/>
                <a:gd name="connsiteX4252" fmla="*/ 1496923 w 5101871"/>
                <a:gd name="connsiteY4252" fmla="*/ 2009913 h 2747161"/>
                <a:gd name="connsiteX4253" fmla="*/ 1548783 w 5101871"/>
                <a:gd name="connsiteY4253" fmla="*/ 1979078 h 2747161"/>
                <a:gd name="connsiteX4254" fmla="*/ 1586626 w 5101871"/>
                <a:gd name="connsiteY4254" fmla="*/ 1951046 h 2747161"/>
                <a:gd name="connsiteX4255" fmla="*/ 1607651 w 5101871"/>
                <a:gd name="connsiteY4255" fmla="*/ 1932825 h 2747161"/>
                <a:gd name="connsiteX4256" fmla="*/ 1631478 w 5101871"/>
                <a:gd name="connsiteY4256" fmla="*/ 1901989 h 2747161"/>
                <a:gd name="connsiteX4257" fmla="*/ 1653904 w 5101871"/>
                <a:gd name="connsiteY4257" fmla="*/ 1861342 h 2747161"/>
                <a:gd name="connsiteX4258" fmla="*/ 1662313 w 5101871"/>
                <a:gd name="connsiteY4258" fmla="*/ 1852933 h 2747161"/>
                <a:gd name="connsiteX4259" fmla="*/ 1679132 w 5101871"/>
                <a:gd name="connsiteY4259" fmla="*/ 1830507 h 2747161"/>
                <a:gd name="connsiteX4260" fmla="*/ 1680534 w 5101871"/>
                <a:gd name="connsiteY4260" fmla="*/ 1812286 h 2747161"/>
                <a:gd name="connsiteX4261" fmla="*/ 1693149 w 5101871"/>
                <a:gd name="connsiteY4261" fmla="*/ 1809483 h 2747161"/>
                <a:gd name="connsiteX4262" fmla="*/ 1687542 w 5101871"/>
                <a:gd name="connsiteY4262" fmla="*/ 1808081 h 2747161"/>
                <a:gd name="connsiteX4263" fmla="*/ 1686141 w 5101871"/>
                <a:gd name="connsiteY4263" fmla="*/ 1809483 h 2747161"/>
                <a:gd name="connsiteX4264" fmla="*/ 1687542 w 5101871"/>
                <a:gd name="connsiteY4264" fmla="*/ 1806679 h 2747161"/>
                <a:gd name="connsiteX4265" fmla="*/ 1686141 w 5101871"/>
                <a:gd name="connsiteY4265" fmla="*/ 1791262 h 2747161"/>
                <a:gd name="connsiteX4266" fmla="*/ 1690346 w 5101871"/>
                <a:gd name="connsiteY4266" fmla="*/ 1781450 h 2747161"/>
                <a:gd name="connsiteX4267" fmla="*/ 1677731 w 5101871"/>
                <a:gd name="connsiteY4267" fmla="*/ 1778647 h 2747161"/>
                <a:gd name="connsiteX4268" fmla="*/ 1672124 w 5101871"/>
                <a:gd name="connsiteY4268" fmla="*/ 1782852 h 2747161"/>
                <a:gd name="connsiteX4269" fmla="*/ 1632879 w 5101871"/>
                <a:gd name="connsiteY4269" fmla="*/ 1792663 h 2747161"/>
                <a:gd name="connsiteX4270" fmla="*/ 1596437 w 5101871"/>
                <a:gd name="connsiteY4270" fmla="*/ 1794065 h 2747161"/>
                <a:gd name="connsiteX4271" fmla="*/ 1572610 w 5101871"/>
                <a:gd name="connsiteY4271" fmla="*/ 1803876 h 2747161"/>
                <a:gd name="connsiteX4272" fmla="*/ 1558594 w 5101871"/>
                <a:gd name="connsiteY4272" fmla="*/ 1801073 h 2747161"/>
                <a:gd name="connsiteX4273" fmla="*/ 1536168 w 5101871"/>
                <a:gd name="connsiteY4273" fmla="*/ 1809483 h 2747161"/>
                <a:gd name="connsiteX4274" fmla="*/ 1522152 w 5101871"/>
                <a:gd name="connsiteY4274" fmla="*/ 1809483 h 2747161"/>
                <a:gd name="connsiteX4275" fmla="*/ 1503931 w 5101871"/>
                <a:gd name="connsiteY4275" fmla="*/ 1798270 h 2747161"/>
                <a:gd name="connsiteX4276" fmla="*/ 1499726 w 5101871"/>
                <a:gd name="connsiteY4276" fmla="*/ 1791262 h 2747161"/>
                <a:gd name="connsiteX4277" fmla="*/ 1494120 w 5101871"/>
                <a:gd name="connsiteY4277" fmla="*/ 1788458 h 2747161"/>
                <a:gd name="connsiteX4278" fmla="*/ 1485710 w 5101871"/>
                <a:gd name="connsiteY4278" fmla="*/ 1785655 h 2747161"/>
                <a:gd name="connsiteX4279" fmla="*/ 1477300 w 5101871"/>
                <a:gd name="connsiteY4279" fmla="*/ 1787057 h 2747161"/>
                <a:gd name="connsiteX4280" fmla="*/ 1498324 w 5101871"/>
                <a:gd name="connsiteY4280" fmla="*/ 1777245 h 2747161"/>
                <a:gd name="connsiteX4281" fmla="*/ 1496923 w 5101871"/>
                <a:gd name="connsiteY4281" fmla="*/ 1768836 h 2747161"/>
                <a:gd name="connsiteX4282" fmla="*/ 1491316 w 5101871"/>
                <a:gd name="connsiteY4282" fmla="*/ 1764631 h 2747161"/>
                <a:gd name="connsiteX4283" fmla="*/ 1488513 w 5101871"/>
                <a:gd name="connsiteY4283" fmla="*/ 1760426 h 2747161"/>
                <a:gd name="connsiteX4284" fmla="*/ 1482907 w 5101871"/>
                <a:gd name="connsiteY4284" fmla="*/ 1761828 h 2747161"/>
                <a:gd name="connsiteX4285" fmla="*/ 1477300 w 5101871"/>
                <a:gd name="connsiteY4285" fmla="*/ 1756221 h 2747161"/>
                <a:gd name="connsiteX4286" fmla="*/ 1471694 w 5101871"/>
                <a:gd name="connsiteY4286" fmla="*/ 1754820 h 2747161"/>
                <a:gd name="connsiteX4287" fmla="*/ 1467489 w 5101871"/>
                <a:gd name="connsiteY4287" fmla="*/ 1746410 h 2747161"/>
                <a:gd name="connsiteX4288" fmla="*/ 1453473 w 5101871"/>
                <a:gd name="connsiteY4288" fmla="*/ 1740804 h 2747161"/>
                <a:gd name="connsiteX4289" fmla="*/ 1440858 w 5101871"/>
                <a:gd name="connsiteY4289" fmla="*/ 1726788 h 2747161"/>
                <a:gd name="connsiteX4290" fmla="*/ 1426842 w 5101871"/>
                <a:gd name="connsiteY4290" fmla="*/ 1719779 h 2747161"/>
                <a:gd name="connsiteX4291" fmla="*/ 1417031 w 5101871"/>
                <a:gd name="connsiteY4291" fmla="*/ 1718378 h 2747161"/>
                <a:gd name="connsiteX4292" fmla="*/ 1410023 w 5101871"/>
                <a:gd name="connsiteY4292" fmla="*/ 1708567 h 2747161"/>
                <a:gd name="connsiteX4293" fmla="*/ 1407220 w 5101871"/>
                <a:gd name="connsiteY4293" fmla="*/ 1711370 h 2747161"/>
                <a:gd name="connsiteX4294" fmla="*/ 1408621 w 5101871"/>
                <a:gd name="connsiteY4294" fmla="*/ 1715575 h 2747161"/>
                <a:gd name="connsiteX4295" fmla="*/ 1404417 w 5101871"/>
                <a:gd name="connsiteY4295" fmla="*/ 1716976 h 2747161"/>
                <a:gd name="connsiteX4296" fmla="*/ 1404417 w 5101871"/>
                <a:gd name="connsiteY4296" fmla="*/ 1714173 h 2747161"/>
                <a:gd name="connsiteX4297" fmla="*/ 1398810 w 5101871"/>
                <a:gd name="connsiteY4297" fmla="*/ 1708567 h 2747161"/>
                <a:gd name="connsiteX4298" fmla="*/ 1394605 w 5101871"/>
                <a:gd name="connsiteY4298" fmla="*/ 1698755 h 2747161"/>
                <a:gd name="connsiteX4299" fmla="*/ 1388999 w 5101871"/>
                <a:gd name="connsiteY4299" fmla="*/ 1677731 h 2747161"/>
                <a:gd name="connsiteX4300" fmla="*/ 1377786 w 5101871"/>
                <a:gd name="connsiteY4300" fmla="*/ 1656707 h 2747161"/>
                <a:gd name="connsiteX4301" fmla="*/ 1349753 w 5101871"/>
                <a:gd name="connsiteY4301" fmla="*/ 1638486 h 2747161"/>
                <a:gd name="connsiteX4302" fmla="*/ 1345549 w 5101871"/>
                <a:gd name="connsiteY4302" fmla="*/ 1623068 h 2747161"/>
                <a:gd name="connsiteX4303" fmla="*/ 1342745 w 5101871"/>
                <a:gd name="connsiteY4303" fmla="*/ 1589429 h 2747161"/>
                <a:gd name="connsiteX4304" fmla="*/ 1346950 w 5101871"/>
                <a:gd name="connsiteY4304" fmla="*/ 1592233 h 2747161"/>
                <a:gd name="connsiteX4305" fmla="*/ 1337139 w 5101871"/>
                <a:gd name="connsiteY4305" fmla="*/ 1581020 h 2747161"/>
                <a:gd name="connsiteX4306" fmla="*/ 1335737 w 5101871"/>
                <a:gd name="connsiteY4306" fmla="*/ 1572610 h 2747161"/>
                <a:gd name="connsiteX4307" fmla="*/ 1310508 w 5101871"/>
                <a:gd name="connsiteY4307" fmla="*/ 1557192 h 2747161"/>
                <a:gd name="connsiteX4308" fmla="*/ 1304902 w 5101871"/>
                <a:gd name="connsiteY4308" fmla="*/ 1548783 h 2747161"/>
                <a:gd name="connsiteX4309" fmla="*/ 1300697 w 5101871"/>
                <a:gd name="connsiteY4309" fmla="*/ 1531963 h 2747161"/>
                <a:gd name="connsiteX4310" fmla="*/ 1307705 w 5101871"/>
                <a:gd name="connsiteY4310" fmla="*/ 1531963 h 2747161"/>
                <a:gd name="connsiteX4311" fmla="*/ 1292288 w 5101871"/>
                <a:gd name="connsiteY4311" fmla="*/ 1519349 h 2747161"/>
                <a:gd name="connsiteX4312" fmla="*/ 1262854 w 5101871"/>
                <a:gd name="connsiteY4312" fmla="*/ 1473095 h 2747161"/>
                <a:gd name="connsiteX4313" fmla="*/ 1262854 w 5101871"/>
                <a:gd name="connsiteY4313" fmla="*/ 1466087 h 2747161"/>
                <a:gd name="connsiteX4314" fmla="*/ 1253042 w 5101871"/>
                <a:gd name="connsiteY4314" fmla="*/ 1446465 h 2747161"/>
                <a:gd name="connsiteX4315" fmla="*/ 1234821 w 5101871"/>
                <a:gd name="connsiteY4315" fmla="*/ 1431047 h 2747161"/>
                <a:gd name="connsiteX4316" fmla="*/ 1222207 w 5101871"/>
                <a:gd name="connsiteY4316" fmla="*/ 1408621 h 2747161"/>
                <a:gd name="connsiteX4317" fmla="*/ 1226412 w 5101871"/>
                <a:gd name="connsiteY4317" fmla="*/ 1400212 h 2747161"/>
                <a:gd name="connsiteX4318" fmla="*/ 1230616 w 5101871"/>
                <a:gd name="connsiteY4318" fmla="*/ 1411425 h 2747161"/>
                <a:gd name="connsiteX4319" fmla="*/ 1241829 w 5101871"/>
                <a:gd name="connsiteY4319" fmla="*/ 1421236 h 2747161"/>
                <a:gd name="connsiteX4320" fmla="*/ 1243231 w 5101871"/>
                <a:gd name="connsiteY4320" fmla="*/ 1431047 h 2747161"/>
                <a:gd name="connsiteX4321" fmla="*/ 1255846 w 5101871"/>
                <a:gd name="connsiteY4321" fmla="*/ 1442260 h 2747161"/>
                <a:gd name="connsiteX4322" fmla="*/ 1268460 w 5101871"/>
                <a:gd name="connsiteY4322" fmla="*/ 1449268 h 2747161"/>
                <a:gd name="connsiteX4323" fmla="*/ 1283878 w 5101871"/>
                <a:gd name="connsiteY4323" fmla="*/ 1411425 h 2747161"/>
                <a:gd name="connsiteX4324" fmla="*/ 1285280 w 5101871"/>
                <a:gd name="connsiteY4324" fmla="*/ 1410023 h 2747161"/>
                <a:gd name="connsiteX4325" fmla="*/ 1285280 w 5101871"/>
                <a:gd name="connsiteY4325" fmla="*/ 1414228 h 2747161"/>
                <a:gd name="connsiteX4326" fmla="*/ 1275468 w 5101871"/>
                <a:gd name="connsiteY4326" fmla="*/ 1442260 h 2747161"/>
                <a:gd name="connsiteX4327" fmla="*/ 1276870 w 5101871"/>
                <a:gd name="connsiteY4327" fmla="*/ 1443662 h 2747161"/>
                <a:gd name="connsiteX4328" fmla="*/ 1278271 w 5101871"/>
                <a:gd name="connsiteY4328" fmla="*/ 1440858 h 2747161"/>
                <a:gd name="connsiteX4329" fmla="*/ 1286681 w 5101871"/>
                <a:gd name="connsiteY4329" fmla="*/ 1440858 h 2747161"/>
                <a:gd name="connsiteX4330" fmla="*/ 1290886 w 5101871"/>
                <a:gd name="connsiteY4330" fmla="*/ 1443662 h 2747161"/>
                <a:gd name="connsiteX4331" fmla="*/ 1323123 w 5101871"/>
                <a:gd name="connsiteY4331" fmla="*/ 1484308 h 2747161"/>
                <a:gd name="connsiteX4332" fmla="*/ 1327328 w 5101871"/>
                <a:gd name="connsiteY4332" fmla="*/ 1487112 h 2747161"/>
                <a:gd name="connsiteX4333" fmla="*/ 1327328 w 5101871"/>
                <a:gd name="connsiteY4333" fmla="*/ 1492718 h 2747161"/>
                <a:gd name="connsiteX4334" fmla="*/ 1339942 w 5101871"/>
                <a:gd name="connsiteY4334" fmla="*/ 1505333 h 2747161"/>
                <a:gd name="connsiteX4335" fmla="*/ 1342745 w 5101871"/>
                <a:gd name="connsiteY4335" fmla="*/ 1517947 h 2747161"/>
                <a:gd name="connsiteX4336" fmla="*/ 1348352 w 5101871"/>
                <a:gd name="connsiteY4336" fmla="*/ 1523554 h 2747161"/>
                <a:gd name="connsiteX4337" fmla="*/ 1356761 w 5101871"/>
                <a:gd name="connsiteY4337" fmla="*/ 1524955 h 2747161"/>
                <a:gd name="connsiteX4338" fmla="*/ 1369376 w 5101871"/>
                <a:gd name="connsiteY4338" fmla="*/ 1533365 h 2747161"/>
                <a:gd name="connsiteX4339" fmla="*/ 1386195 w 5101871"/>
                <a:gd name="connsiteY4339" fmla="*/ 1562799 h 2747161"/>
                <a:gd name="connsiteX4340" fmla="*/ 1383392 w 5101871"/>
                <a:gd name="connsiteY4340" fmla="*/ 1567004 h 2747161"/>
                <a:gd name="connsiteX4341" fmla="*/ 1386195 w 5101871"/>
                <a:gd name="connsiteY4341" fmla="*/ 1590831 h 2747161"/>
                <a:gd name="connsiteX4342" fmla="*/ 1400212 w 5101871"/>
                <a:gd name="connsiteY4342" fmla="*/ 1606249 h 2747161"/>
                <a:gd name="connsiteX4343" fmla="*/ 1408621 w 5101871"/>
                <a:gd name="connsiteY4343" fmla="*/ 1607650 h 2747161"/>
                <a:gd name="connsiteX4344" fmla="*/ 1417031 w 5101871"/>
                <a:gd name="connsiteY4344" fmla="*/ 1613257 h 2747161"/>
                <a:gd name="connsiteX4345" fmla="*/ 1445063 w 5101871"/>
                <a:gd name="connsiteY4345" fmla="*/ 1652502 h 2747161"/>
                <a:gd name="connsiteX4346" fmla="*/ 1461882 w 5101871"/>
                <a:gd name="connsiteY4346" fmla="*/ 1666518 h 2747161"/>
                <a:gd name="connsiteX4347" fmla="*/ 1463284 w 5101871"/>
                <a:gd name="connsiteY4347" fmla="*/ 1674928 h 2747161"/>
                <a:gd name="connsiteX4348" fmla="*/ 1467489 w 5101871"/>
                <a:gd name="connsiteY4348" fmla="*/ 1674928 h 2747161"/>
                <a:gd name="connsiteX4349" fmla="*/ 1473096 w 5101871"/>
                <a:gd name="connsiteY4349" fmla="*/ 1687542 h 2747161"/>
                <a:gd name="connsiteX4350" fmla="*/ 1473096 w 5101871"/>
                <a:gd name="connsiteY4350" fmla="*/ 1711370 h 2747161"/>
                <a:gd name="connsiteX4351" fmla="*/ 1471694 w 5101871"/>
                <a:gd name="connsiteY4351" fmla="*/ 1709968 h 2747161"/>
                <a:gd name="connsiteX4352" fmla="*/ 1468891 w 5101871"/>
                <a:gd name="connsiteY4352" fmla="*/ 1711370 h 2747161"/>
                <a:gd name="connsiteX4353" fmla="*/ 1473096 w 5101871"/>
                <a:gd name="connsiteY4353" fmla="*/ 1712771 h 2747161"/>
                <a:gd name="connsiteX4354" fmla="*/ 1480104 w 5101871"/>
                <a:gd name="connsiteY4354" fmla="*/ 1736599 h 2747161"/>
                <a:gd name="connsiteX4355" fmla="*/ 1484308 w 5101871"/>
                <a:gd name="connsiteY4355" fmla="*/ 1743607 h 2747161"/>
                <a:gd name="connsiteX4356" fmla="*/ 1482907 w 5101871"/>
                <a:gd name="connsiteY4356" fmla="*/ 1752016 h 2747161"/>
                <a:gd name="connsiteX4357" fmla="*/ 1488513 w 5101871"/>
                <a:gd name="connsiteY4357" fmla="*/ 1764631 h 2747161"/>
                <a:gd name="connsiteX4358" fmla="*/ 1512341 w 5101871"/>
                <a:gd name="connsiteY4358" fmla="*/ 1764631 h 2747161"/>
                <a:gd name="connsiteX4359" fmla="*/ 1519349 w 5101871"/>
                <a:gd name="connsiteY4359" fmla="*/ 1761828 h 2747161"/>
                <a:gd name="connsiteX4360" fmla="*/ 1527758 w 5101871"/>
                <a:gd name="connsiteY4360" fmla="*/ 1761828 h 2747161"/>
                <a:gd name="connsiteX4361" fmla="*/ 1529160 w 5101871"/>
                <a:gd name="connsiteY4361" fmla="*/ 1759024 h 2747161"/>
                <a:gd name="connsiteX4362" fmla="*/ 1543176 w 5101871"/>
                <a:gd name="connsiteY4362" fmla="*/ 1750615 h 2747161"/>
                <a:gd name="connsiteX4363" fmla="*/ 1583823 w 5101871"/>
                <a:gd name="connsiteY4363" fmla="*/ 1745008 h 2747161"/>
                <a:gd name="connsiteX4364" fmla="*/ 1600642 w 5101871"/>
                <a:gd name="connsiteY4364" fmla="*/ 1736599 h 2747161"/>
                <a:gd name="connsiteX4365" fmla="*/ 1617462 w 5101871"/>
                <a:gd name="connsiteY4365" fmla="*/ 1736599 h 2747161"/>
                <a:gd name="connsiteX4366" fmla="*/ 1628675 w 5101871"/>
                <a:gd name="connsiteY4366" fmla="*/ 1726788 h 2747161"/>
                <a:gd name="connsiteX4367" fmla="*/ 1634281 w 5101871"/>
                <a:gd name="connsiteY4367" fmla="*/ 1723984 h 2747161"/>
                <a:gd name="connsiteX4368" fmla="*/ 1680534 w 5101871"/>
                <a:gd name="connsiteY4368" fmla="*/ 1712771 h 2747161"/>
                <a:gd name="connsiteX4369" fmla="*/ 1704362 w 5101871"/>
                <a:gd name="connsiteY4369" fmla="*/ 1704362 h 2747161"/>
                <a:gd name="connsiteX4370" fmla="*/ 1702960 w 5101871"/>
                <a:gd name="connsiteY4370" fmla="*/ 1697354 h 2747161"/>
                <a:gd name="connsiteX4371" fmla="*/ 1711370 w 5101871"/>
                <a:gd name="connsiteY4371" fmla="*/ 1687542 h 2747161"/>
                <a:gd name="connsiteX4372" fmla="*/ 1726788 w 5101871"/>
                <a:gd name="connsiteY4372" fmla="*/ 1683337 h 2747161"/>
                <a:gd name="connsiteX4373" fmla="*/ 1750615 w 5101871"/>
                <a:gd name="connsiteY4373" fmla="*/ 1674928 h 2747161"/>
                <a:gd name="connsiteX4374" fmla="*/ 1773041 w 5101871"/>
                <a:gd name="connsiteY4374" fmla="*/ 1674928 h 2747161"/>
                <a:gd name="connsiteX4375" fmla="*/ 1777245 w 5101871"/>
                <a:gd name="connsiteY4375" fmla="*/ 1672125 h 2747161"/>
                <a:gd name="connsiteX4376" fmla="*/ 1778647 w 5101871"/>
                <a:gd name="connsiteY4376" fmla="*/ 1665116 h 2747161"/>
                <a:gd name="connsiteX4377" fmla="*/ 1782852 w 5101871"/>
                <a:gd name="connsiteY4377" fmla="*/ 1658108 h 2747161"/>
                <a:gd name="connsiteX4378" fmla="*/ 1799671 w 5101871"/>
                <a:gd name="connsiteY4378" fmla="*/ 1656707 h 2747161"/>
                <a:gd name="connsiteX4379" fmla="*/ 1808081 w 5101871"/>
                <a:gd name="connsiteY4379" fmla="*/ 1652502 h 2747161"/>
                <a:gd name="connsiteX4380" fmla="*/ 1816491 w 5101871"/>
                <a:gd name="connsiteY4380" fmla="*/ 1638486 h 2747161"/>
                <a:gd name="connsiteX4381" fmla="*/ 1841720 w 5101871"/>
                <a:gd name="connsiteY4381" fmla="*/ 1632879 h 2747161"/>
                <a:gd name="connsiteX4382" fmla="*/ 1837515 w 5101871"/>
                <a:gd name="connsiteY4382" fmla="*/ 1617462 h 2747161"/>
                <a:gd name="connsiteX4383" fmla="*/ 1847326 w 5101871"/>
                <a:gd name="connsiteY4383" fmla="*/ 1599241 h 2747161"/>
                <a:gd name="connsiteX4384" fmla="*/ 1851531 w 5101871"/>
                <a:gd name="connsiteY4384" fmla="*/ 1597839 h 2747161"/>
                <a:gd name="connsiteX4385" fmla="*/ 1850129 w 5101871"/>
                <a:gd name="connsiteY4385" fmla="*/ 1602044 h 2747161"/>
                <a:gd name="connsiteX4386" fmla="*/ 1851531 w 5101871"/>
                <a:gd name="connsiteY4386" fmla="*/ 1603446 h 2747161"/>
                <a:gd name="connsiteX4387" fmla="*/ 1857138 w 5101871"/>
                <a:gd name="connsiteY4387" fmla="*/ 1602044 h 2747161"/>
                <a:gd name="connsiteX4388" fmla="*/ 1866949 w 5101871"/>
                <a:gd name="connsiteY4388" fmla="*/ 1586626 h 2747161"/>
                <a:gd name="connsiteX4389" fmla="*/ 1876760 w 5101871"/>
                <a:gd name="connsiteY4389" fmla="*/ 1579618 h 2747161"/>
                <a:gd name="connsiteX4390" fmla="*/ 1887973 w 5101871"/>
                <a:gd name="connsiteY4390" fmla="*/ 1562799 h 2747161"/>
                <a:gd name="connsiteX4391" fmla="*/ 1887973 w 5101871"/>
                <a:gd name="connsiteY4391" fmla="*/ 1555791 h 2747161"/>
                <a:gd name="connsiteX4392" fmla="*/ 1880965 w 5101871"/>
                <a:gd name="connsiteY4392" fmla="*/ 1554389 h 2747161"/>
                <a:gd name="connsiteX4393" fmla="*/ 1858539 w 5101871"/>
                <a:gd name="connsiteY4393" fmla="*/ 1531963 h 2747161"/>
                <a:gd name="connsiteX4394" fmla="*/ 1841720 w 5101871"/>
                <a:gd name="connsiteY4394" fmla="*/ 1530562 h 2747161"/>
                <a:gd name="connsiteX4395" fmla="*/ 1820695 w 5101871"/>
                <a:gd name="connsiteY4395" fmla="*/ 1524955 h 2747161"/>
                <a:gd name="connsiteX4396" fmla="*/ 1809483 w 5101871"/>
                <a:gd name="connsiteY4396" fmla="*/ 1515144 h 2747161"/>
                <a:gd name="connsiteX4397" fmla="*/ 1803876 w 5101871"/>
                <a:gd name="connsiteY4397" fmla="*/ 1503931 h 2747161"/>
                <a:gd name="connsiteX4398" fmla="*/ 1803876 w 5101871"/>
                <a:gd name="connsiteY4398" fmla="*/ 1494120 h 2747161"/>
                <a:gd name="connsiteX4399" fmla="*/ 1801073 w 5101871"/>
                <a:gd name="connsiteY4399" fmla="*/ 1489915 h 2747161"/>
                <a:gd name="connsiteX4400" fmla="*/ 1805278 w 5101871"/>
                <a:gd name="connsiteY4400" fmla="*/ 1480104 h 2747161"/>
                <a:gd name="connsiteX4401" fmla="*/ 1802475 w 5101871"/>
                <a:gd name="connsiteY4401" fmla="*/ 1478702 h 2747161"/>
                <a:gd name="connsiteX4402" fmla="*/ 1806679 w 5101871"/>
                <a:gd name="connsiteY4402" fmla="*/ 1475899 h 2747161"/>
                <a:gd name="connsiteX4403" fmla="*/ 1802475 w 5101871"/>
                <a:gd name="connsiteY4403" fmla="*/ 1474497 h 2747161"/>
                <a:gd name="connsiteX4404" fmla="*/ 1795467 w 5101871"/>
                <a:gd name="connsiteY4404" fmla="*/ 1481505 h 2747161"/>
                <a:gd name="connsiteX4405" fmla="*/ 1787057 w 5101871"/>
                <a:gd name="connsiteY4405" fmla="*/ 1489915 h 2747161"/>
                <a:gd name="connsiteX4406" fmla="*/ 1760426 w 5101871"/>
                <a:gd name="connsiteY4406" fmla="*/ 1509538 h 2747161"/>
                <a:gd name="connsiteX4407" fmla="*/ 1754820 w 5101871"/>
                <a:gd name="connsiteY4407" fmla="*/ 1519349 h 2747161"/>
                <a:gd name="connsiteX4408" fmla="*/ 1747812 w 5101871"/>
                <a:gd name="connsiteY4408" fmla="*/ 1519349 h 2747161"/>
                <a:gd name="connsiteX4409" fmla="*/ 1747812 w 5101871"/>
                <a:gd name="connsiteY4409" fmla="*/ 1522152 h 2747161"/>
                <a:gd name="connsiteX4410" fmla="*/ 1742205 w 5101871"/>
                <a:gd name="connsiteY4410" fmla="*/ 1524955 h 2747161"/>
                <a:gd name="connsiteX4411" fmla="*/ 1722583 w 5101871"/>
                <a:gd name="connsiteY4411" fmla="*/ 1523554 h 2747161"/>
                <a:gd name="connsiteX4412" fmla="*/ 1697354 w 5101871"/>
                <a:gd name="connsiteY4412" fmla="*/ 1526357 h 2747161"/>
                <a:gd name="connsiteX4413" fmla="*/ 1693149 w 5101871"/>
                <a:gd name="connsiteY4413" fmla="*/ 1526357 h 2747161"/>
                <a:gd name="connsiteX4414" fmla="*/ 1693149 w 5101871"/>
                <a:gd name="connsiteY4414" fmla="*/ 1526357 h 2747161"/>
                <a:gd name="connsiteX4415" fmla="*/ 1691747 w 5101871"/>
                <a:gd name="connsiteY4415" fmla="*/ 1522152 h 2747161"/>
                <a:gd name="connsiteX4416" fmla="*/ 1688944 w 5101871"/>
                <a:gd name="connsiteY4416" fmla="*/ 1522152 h 2747161"/>
                <a:gd name="connsiteX4417" fmla="*/ 1687542 w 5101871"/>
                <a:gd name="connsiteY4417" fmla="*/ 1519349 h 2747161"/>
                <a:gd name="connsiteX4418" fmla="*/ 1687542 w 5101871"/>
                <a:gd name="connsiteY4418" fmla="*/ 1520750 h 2747161"/>
                <a:gd name="connsiteX4419" fmla="*/ 1680534 w 5101871"/>
                <a:gd name="connsiteY4419" fmla="*/ 1519349 h 2747161"/>
                <a:gd name="connsiteX4420" fmla="*/ 1684739 w 5101871"/>
                <a:gd name="connsiteY4420" fmla="*/ 1513742 h 2747161"/>
                <a:gd name="connsiteX4421" fmla="*/ 1679132 w 5101871"/>
                <a:gd name="connsiteY4421" fmla="*/ 1513742 h 2747161"/>
                <a:gd name="connsiteX4422" fmla="*/ 1683338 w 5101871"/>
                <a:gd name="connsiteY4422" fmla="*/ 1513742 h 2747161"/>
                <a:gd name="connsiteX4423" fmla="*/ 1686141 w 5101871"/>
                <a:gd name="connsiteY4423" fmla="*/ 1510939 h 2747161"/>
                <a:gd name="connsiteX4424" fmla="*/ 1688944 w 5101871"/>
                <a:gd name="connsiteY4424" fmla="*/ 1501128 h 2747161"/>
                <a:gd name="connsiteX4425" fmla="*/ 1686141 w 5101871"/>
                <a:gd name="connsiteY4425" fmla="*/ 1494120 h 2747161"/>
                <a:gd name="connsiteX4426" fmla="*/ 1687542 w 5101871"/>
                <a:gd name="connsiteY4426" fmla="*/ 1487112 h 2747161"/>
                <a:gd name="connsiteX4427" fmla="*/ 1679132 w 5101871"/>
                <a:gd name="connsiteY4427" fmla="*/ 1481505 h 2747161"/>
                <a:gd name="connsiteX4428" fmla="*/ 1674928 w 5101871"/>
                <a:gd name="connsiteY4428" fmla="*/ 1484308 h 2747161"/>
                <a:gd name="connsiteX4429" fmla="*/ 1673526 w 5101871"/>
                <a:gd name="connsiteY4429" fmla="*/ 1488513 h 2747161"/>
                <a:gd name="connsiteX4430" fmla="*/ 1667920 w 5101871"/>
                <a:gd name="connsiteY4430" fmla="*/ 1503931 h 2747161"/>
                <a:gd name="connsiteX4431" fmla="*/ 1669321 w 5101871"/>
                <a:gd name="connsiteY4431" fmla="*/ 1512341 h 2747161"/>
                <a:gd name="connsiteX4432" fmla="*/ 1648297 w 5101871"/>
                <a:gd name="connsiteY4432" fmla="*/ 1485710 h 2747161"/>
                <a:gd name="connsiteX4433" fmla="*/ 1649699 w 5101871"/>
                <a:gd name="connsiteY4433" fmla="*/ 1481505 h 2747161"/>
                <a:gd name="connsiteX4434" fmla="*/ 1652502 w 5101871"/>
                <a:gd name="connsiteY4434" fmla="*/ 1484308 h 2747161"/>
                <a:gd name="connsiteX4435" fmla="*/ 1653904 w 5101871"/>
                <a:gd name="connsiteY4435" fmla="*/ 1477300 h 2747161"/>
                <a:gd name="connsiteX4436" fmla="*/ 1648297 w 5101871"/>
                <a:gd name="connsiteY4436" fmla="*/ 1473095 h 2747161"/>
                <a:gd name="connsiteX4437" fmla="*/ 1648297 w 5101871"/>
                <a:gd name="connsiteY4437" fmla="*/ 1468891 h 2747161"/>
                <a:gd name="connsiteX4438" fmla="*/ 1652502 w 5101871"/>
                <a:gd name="connsiteY4438" fmla="*/ 1470292 h 2747161"/>
                <a:gd name="connsiteX4439" fmla="*/ 1627273 w 5101871"/>
                <a:gd name="connsiteY4439" fmla="*/ 1453473 h 2747161"/>
                <a:gd name="connsiteX4440" fmla="*/ 1631478 w 5101871"/>
                <a:gd name="connsiteY4440" fmla="*/ 1452071 h 2747161"/>
                <a:gd name="connsiteX4441" fmla="*/ 1630076 w 5101871"/>
                <a:gd name="connsiteY4441" fmla="*/ 1450670 h 2747161"/>
                <a:gd name="connsiteX4442" fmla="*/ 1620265 w 5101871"/>
                <a:gd name="connsiteY4442" fmla="*/ 1449268 h 2747161"/>
                <a:gd name="connsiteX4443" fmla="*/ 1610454 w 5101871"/>
                <a:gd name="connsiteY4443" fmla="*/ 1429645 h 2747161"/>
                <a:gd name="connsiteX4444" fmla="*/ 1600642 w 5101871"/>
                <a:gd name="connsiteY4444" fmla="*/ 1411425 h 2747161"/>
                <a:gd name="connsiteX4445" fmla="*/ 1595036 w 5101871"/>
                <a:gd name="connsiteY4445" fmla="*/ 1411425 h 2747161"/>
                <a:gd name="connsiteX4446" fmla="*/ 1600642 w 5101871"/>
                <a:gd name="connsiteY4446" fmla="*/ 1405818 h 2747161"/>
                <a:gd name="connsiteX4447" fmla="*/ 1604847 w 5101871"/>
                <a:gd name="connsiteY4447" fmla="*/ 1407220 h 2747161"/>
                <a:gd name="connsiteX4448" fmla="*/ 1599241 w 5101871"/>
                <a:gd name="connsiteY4448" fmla="*/ 1397408 h 2747161"/>
                <a:gd name="connsiteX4449" fmla="*/ 1599241 w 5101871"/>
                <a:gd name="connsiteY4449" fmla="*/ 1396007 h 2747161"/>
                <a:gd name="connsiteX4450" fmla="*/ 1613257 w 5101871"/>
                <a:gd name="connsiteY4450" fmla="*/ 1398810 h 2747161"/>
                <a:gd name="connsiteX4451" fmla="*/ 1623068 w 5101871"/>
                <a:gd name="connsiteY4451" fmla="*/ 1397408 h 2747161"/>
                <a:gd name="connsiteX4452" fmla="*/ 1621667 w 5101871"/>
                <a:gd name="connsiteY4452" fmla="*/ 1391802 h 2747161"/>
                <a:gd name="connsiteX4453" fmla="*/ 1624470 w 5101871"/>
                <a:gd name="connsiteY4453" fmla="*/ 1390400 h 2747161"/>
                <a:gd name="connsiteX4454" fmla="*/ 1639887 w 5101871"/>
                <a:gd name="connsiteY4454" fmla="*/ 1398810 h 2747161"/>
                <a:gd name="connsiteX4455" fmla="*/ 1652502 w 5101871"/>
                <a:gd name="connsiteY4455" fmla="*/ 1394605 h 2747161"/>
                <a:gd name="connsiteX4456" fmla="*/ 1658108 w 5101871"/>
                <a:gd name="connsiteY4456" fmla="*/ 1403015 h 2747161"/>
                <a:gd name="connsiteX4457" fmla="*/ 1666518 w 5101871"/>
                <a:gd name="connsiteY4457" fmla="*/ 1410023 h 2747161"/>
                <a:gd name="connsiteX4458" fmla="*/ 1666518 w 5101871"/>
                <a:gd name="connsiteY4458" fmla="*/ 1415629 h 2747161"/>
                <a:gd name="connsiteX4459" fmla="*/ 1673526 w 5101871"/>
                <a:gd name="connsiteY4459" fmla="*/ 1418433 h 2747161"/>
                <a:gd name="connsiteX4460" fmla="*/ 1673526 w 5101871"/>
                <a:gd name="connsiteY4460" fmla="*/ 1424039 h 2747161"/>
                <a:gd name="connsiteX4461" fmla="*/ 1684739 w 5101871"/>
                <a:gd name="connsiteY4461" fmla="*/ 1443662 h 2747161"/>
                <a:gd name="connsiteX4462" fmla="*/ 1711370 w 5101871"/>
                <a:gd name="connsiteY4462" fmla="*/ 1450670 h 2747161"/>
                <a:gd name="connsiteX4463" fmla="*/ 1718378 w 5101871"/>
                <a:gd name="connsiteY4463" fmla="*/ 1457678 h 2747161"/>
                <a:gd name="connsiteX4464" fmla="*/ 1735197 w 5101871"/>
                <a:gd name="connsiteY4464" fmla="*/ 1464686 h 2747161"/>
                <a:gd name="connsiteX4465" fmla="*/ 1742205 w 5101871"/>
                <a:gd name="connsiteY4465" fmla="*/ 1470292 h 2747161"/>
                <a:gd name="connsiteX4466" fmla="*/ 1764631 w 5101871"/>
                <a:gd name="connsiteY4466" fmla="*/ 1474497 h 2747161"/>
                <a:gd name="connsiteX4467" fmla="*/ 1785655 w 5101871"/>
                <a:gd name="connsiteY4467" fmla="*/ 1468891 h 2747161"/>
                <a:gd name="connsiteX4468" fmla="*/ 1789860 w 5101871"/>
                <a:gd name="connsiteY4468" fmla="*/ 1464686 h 2747161"/>
                <a:gd name="connsiteX4469" fmla="*/ 1801073 w 5101871"/>
                <a:gd name="connsiteY4469" fmla="*/ 1460481 h 2747161"/>
                <a:gd name="connsiteX4470" fmla="*/ 1816491 w 5101871"/>
                <a:gd name="connsiteY4470" fmla="*/ 1460481 h 2747161"/>
                <a:gd name="connsiteX4471" fmla="*/ 1822097 w 5101871"/>
                <a:gd name="connsiteY4471" fmla="*/ 1463284 h 2747161"/>
                <a:gd name="connsiteX4472" fmla="*/ 1830507 w 5101871"/>
                <a:gd name="connsiteY4472" fmla="*/ 1489915 h 2747161"/>
                <a:gd name="connsiteX4473" fmla="*/ 1866949 w 5101871"/>
                <a:gd name="connsiteY4473" fmla="*/ 1494120 h 2747161"/>
                <a:gd name="connsiteX4474" fmla="*/ 1873957 w 5101871"/>
                <a:gd name="connsiteY4474" fmla="*/ 1498325 h 2747161"/>
                <a:gd name="connsiteX4475" fmla="*/ 1882366 w 5101871"/>
                <a:gd name="connsiteY4475" fmla="*/ 1496923 h 2747161"/>
                <a:gd name="connsiteX4476" fmla="*/ 1908997 w 5101871"/>
                <a:gd name="connsiteY4476" fmla="*/ 1498325 h 2747161"/>
                <a:gd name="connsiteX4477" fmla="*/ 1911800 w 5101871"/>
                <a:gd name="connsiteY4477" fmla="*/ 1502529 h 2747161"/>
                <a:gd name="connsiteX4478" fmla="*/ 1927218 w 5101871"/>
                <a:gd name="connsiteY4478" fmla="*/ 1505333 h 2747161"/>
                <a:gd name="connsiteX4479" fmla="*/ 1937030 w 5101871"/>
                <a:gd name="connsiteY4479" fmla="*/ 1503931 h 2747161"/>
                <a:gd name="connsiteX4480" fmla="*/ 1941234 w 5101871"/>
                <a:gd name="connsiteY4480" fmla="*/ 1503931 h 2747161"/>
                <a:gd name="connsiteX4481" fmla="*/ 1941234 w 5101871"/>
                <a:gd name="connsiteY4481" fmla="*/ 1506734 h 2747161"/>
                <a:gd name="connsiteX4482" fmla="*/ 1952447 w 5101871"/>
                <a:gd name="connsiteY4482" fmla="*/ 1502529 h 2747161"/>
                <a:gd name="connsiteX4483" fmla="*/ 1953849 w 5101871"/>
                <a:gd name="connsiteY4483" fmla="*/ 1505333 h 2747161"/>
                <a:gd name="connsiteX4484" fmla="*/ 1960857 w 5101871"/>
                <a:gd name="connsiteY4484" fmla="*/ 1501128 h 2747161"/>
                <a:gd name="connsiteX4485" fmla="*/ 1983283 w 5101871"/>
                <a:gd name="connsiteY4485" fmla="*/ 1502529 h 2747161"/>
                <a:gd name="connsiteX4486" fmla="*/ 1988889 w 5101871"/>
                <a:gd name="connsiteY4486" fmla="*/ 1499726 h 2747161"/>
                <a:gd name="connsiteX4487" fmla="*/ 1997299 w 5101871"/>
                <a:gd name="connsiteY4487" fmla="*/ 1499726 h 2747161"/>
                <a:gd name="connsiteX4488" fmla="*/ 1998701 w 5101871"/>
                <a:gd name="connsiteY4488" fmla="*/ 1496923 h 2747161"/>
                <a:gd name="connsiteX4489" fmla="*/ 1998701 w 5101871"/>
                <a:gd name="connsiteY4489" fmla="*/ 1499726 h 2747161"/>
                <a:gd name="connsiteX4490" fmla="*/ 2009913 w 5101871"/>
                <a:gd name="connsiteY4490" fmla="*/ 1501128 h 2747161"/>
                <a:gd name="connsiteX4491" fmla="*/ 2012717 w 5101871"/>
                <a:gd name="connsiteY4491" fmla="*/ 1503931 h 2747161"/>
                <a:gd name="connsiteX4492" fmla="*/ 2029536 w 5101871"/>
                <a:gd name="connsiteY4492" fmla="*/ 1499726 h 2747161"/>
                <a:gd name="connsiteX4493" fmla="*/ 2058970 w 5101871"/>
                <a:gd name="connsiteY4493" fmla="*/ 1499726 h 2747161"/>
                <a:gd name="connsiteX4494" fmla="*/ 2057568 w 5101871"/>
                <a:gd name="connsiteY4494" fmla="*/ 1495521 h 2747161"/>
                <a:gd name="connsiteX4495" fmla="*/ 2064576 w 5101871"/>
                <a:gd name="connsiteY4495" fmla="*/ 1503931 h 2747161"/>
                <a:gd name="connsiteX4496" fmla="*/ 2064576 w 5101871"/>
                <a:gd name="connsiteY4496" fmla="*/ 1510939 h 2747161"/>
                <a:gd name="connsiteX4497" fmla="*/ 2075789 w 5101871"/>
                <a:gd name="connsiteY4497" fmla="*/ 1513742 h 2747161"/>
                <a:gd name="connsiteX4498" fmla="*/ 2079994 w 5101871"/>
                <a:gd name="connsiteY4498" fmla="*/ 1529160 h 2747161"/>
                <a:gd name="connsiteX4499" fmla="*/ 2087002 w 5101871"/>
                <a:gd name="connsiteY4499" fmla="*/ 1529160 h 2747161"/>
                <a:gd name="connsiteX4500" fmla="*/ 2081396 w 5101871"/>
                <a:gd name="connsiteY4500" fmla="*/ 1530562 h 2747161"/>
                <a:gd name="connsiteX4501" fmla="*/ 2082797 w 5101871"/>
                <a:gd name="connsiteY4501" fmla="*/ 1533365 h 2747161"/>
                <a:gd name="connsiteX4502" fmla="*/ 2087002 w 5101871"/>
                <a:gd name="connsiteY4502" fmla="*/ 1531963 h 2747161"/>
                <a:gd name="connsiteX4503" fmla="*/ 2087002 w 5101871"/>
                <a:gd name="connsiteY4503" fmla="*/ 1529160 h 2747161"/>
                <a:gd name="connsiteX4504" fmla="*/ 2092608 w 5101871"/>
                <a:gd name="connsiteY4504" fmla="*/ 1529160 h 2747161"/>
                <a:gd name="connsiteX4505" fmla="*/ 2095412 w 5101871"/>
                <a:gd name="connsiteY4505" fmla="*/ 1530562 h 2747161"/>
                <a:gd name="connsiteX4506" fmla="*/ 2096813 w 5101871"/>
                <a:gd name="connsiteY4506" fmla="*/ 1536168 h 2747161"/>
                <a:gd name="connsiteX4507" fmla="*/ 2099616 w 5101871"/>
                <a:gd name="connsiteY4507" fmla="*/ 1533365 h 2747161"/>
                <a:gd name="connsiteX4508" fmla="*/ 2101018 w 5101871"/>
                <a:gd name="connsiteY4508" fmla="*/ 1536168 h 2747161"/>
                <a:gd name="connsiteX4509" fmla="*/ 2102420 w 5101871"/>
                <a:gd name="connsiteY4509" fmla="*/ 1537570 h 2747161"/>
                <a:gd name="connsiteX4510" fmla="*/ 2099616 w 5101871"/>
                <a:gd name="connsiteY4510" fmla="*/ 1538971 h 2747161"/>
                <a:gd name="connsiteX4511" fmla="*/ 2103822 w 5101871"/>
                <a:gd name="connsiteY4511" fmla="*/ 1538971 h 2747161"/>
                <a:gd name="connsiteX4512" fmla="*/ 2115034 w 5101871"/>
                <a:gd name="connsiteY4512" fmla="*/ 1533365 h 2747161"/>
                <a:gd name="connsiteX4513" fmla="*/ 2106625 w 5101871"/>
                <a:gd name="connsiteY4513" fmla="*/ 1537570 h 2747161"/>
                <a:gd name="connsiteX4514" fmla="*/ 2108026 w 5101871"/>
                <a:gd name="connsiteY4514" fmla="*/ 1540373 h 2747161"/>
                <a:gd name="connsiteX4515" fmla="*/ 2112231 w 5101871"/>
                <a:gd name="connsiteY4515" fmla="*/ 1547381 h 2747161"/>
                <a:gd name="connsiteX4516" fmla="*/ 2126247 w 5101871"/>
                <a:gd name="connsiteY4516" fmla="*/ 1554389 h 2747161"/>
                <a:gd name="connsiteX4517" fmla="*/ 2137460 w 5101871"/>
                <a:gd name="connsiteY4517" fmla="*/ 1555791 h 2747161"/>
                <a:gd name="connsiteX4518" fmla="*/ 2147272 w 5101871"/>
                <a:gd name="connsiteY4518" fmla="*/ 1551586 h 2747161"/>
                <a:gd name="connsiteX4519" fmla="*/ 2154280 w 5101871"/>
                <a:gd name="connsiteY4519" fmla="*/ 1551586 h 2747161"/>
                <a:gd name="connsiteX4520" fmla="*/ 2148673 w 5101871"/>
                <a:gd name="connsiteY4520" fmla="*/ 1559995 h 2747161"/>
                <a:gd name="connsiteX4521" fmla="*/ 2126247 w 5101871"/>
                <a:gd name="connsiteY4521" fmla="*/ 1565602 h 2747161"/>
                <a:gd name="connsiteX4522" fmla="*/ 2124846 w 5101871"/>
                <a:gd name="connsiteY4522" fmla="*/ 1562799 h 2747161"/>
                <a:gd name="connsiteX4523" fmla="*/ 2119239 w 5101871"/>
                <a:gd name="connsiteY4523" fmla="*/ 1561397 h 2747161"/>
                <a:gd name="connsiteX4524" fmla="*/ 2117838 w 5101871"/>
                <a:gd name="connsiteY4524" fmla="*/ 1564200 h 2747161"/>
                <a:gd name="connsiteX4525" fmla="*/ 2124846 w 5101871"/>
                <a:gd name="connsiteY4525" fmla="*/ 1571208 h 2747161"/>
                <a:gd name="connsiteX4526" fmla="*/ 2157083 w 5101871"/>
                <a:gd name="connsiteY4526" fmla="*/ 1595036 h 2747161"/>
                <a:gd name="connsiteX4527" fmla="*/ 2168296 w 5101871"/>
                <a:gd name="connsiteY4527" fmla="*/ 1596437 h 2747161"/>
                <a:gd name="connsiteX4528" fmla="*/ 2196328 w 5101871"/>
                <a:gd name="connsiteY4528" fmla="*/ 1586626 h 2747161"/>
                <a:gd name="connsiteX4529" fmla="*/ 2200533 w 5101871"/>
                <a:gd name="connsiteY4529" fmla="*/ 1578216 h 2747161"/>
                <a:gd name="connsiteX4530" fmla="*/ 2193525 w 5101871"/>
                <a:gd name="connsiteY4530" fmla="*/ 1574012 h 2747161"/>
                <a:gd name="connsiteX4531" fmla="*/ 2197729 w 5101871"/>
                <a:gd name="connsiteY4531" fmla="*/ 1574012 h 2747161"/>
                <a:gd name="connsiteX4532" fmla="*/ 2196328 w 5101871"/>
                <a:gd name="connsiteY4532" fmla="*/ 1571208 h 2747161"/>
                <a:gd name="connsiteX4533" fmla="*/ 2201935 w 5101871"/>
                <a:gd name="connsiteY4533" fmla="*/ 1567004 h 2747161"/>
                <a:gd name="connsiteX4534" fmla="*/ 2197729 w 5101871"/>
                <a:gd name="connsiteY4534" fmla="*/ 1564200 h 2747161"/>
                <a:gd name="connsiteX4535" fmla="*/ 2215951 w 5101871"/>
                <a:gd name="connsiteY4535" fmla="*/ 1564200 h 2747161"/>
                <a:gd name="connsiteX4536" fmla="*/ 2206139 w 5101871"/>
                <a:gd name="connsiteY4536" fmla="*/ 1567004 h 2747161"/>
                <a:gd name="connsiteX4537" fmla="*/ 2204737 w 5101871"/>
                <a:gd name="connsiteY4537" fmla="*/ 1569807 h 2747161"/>
                <a:gd name="connsiteX4538" fmla="*/ 2206139 w 5101871"/>
                <a:gd name="connsiteY4538" fmla="*/ 1576815 h 2747161"/>
                <a:gd name="connsiteX4539" fmla="*/ 2220155 w 5101871"/>
                <a:gd name="connsiteY4539" fmla="*/ 1575413 h 2747161"/>
                <a:gd name="connsiteX4540" fmla="*/ 2213147 w 5101871"/>
                <a:gd name="connsiteY4540" fmla="*/ 1578216 h 2747161"/>
                <a:gd name="connsiteX4541" fmla="*/ 2207541 w 5101871"/>
                <a:gd name="connsiteY4541" fmla="*/ 1583823 h 2747161"/>
                <a:gd name="connsiteX4542" fmla="*/ 2208943 w 5101871"/>
                <a:gd name="connsiteY4542" fmla="*/ 1589429 h 2747161"/>
                <a:gd name="connsiteX4543" fmla="*/ 2215951 w 5101871"/>
                <a:gd name="connsiteY4543" fmla="*/ 1592233 h 2747161"/>
                <a:gd name="connsiteX4544" fmla="*/ 2210344 w 5101871"/>
                <a:gd name="connsiteY4544" fmla="*/ 1616060 h 2747161"/>
                <a:gd name="connsiteX4545" fmla="*/ 2211746 w 5101871"/>
                <a:gd name="connsiteY4545" fmla="*/ 1621667 h 2747161"/>
                <a:gd name="connsiteX4546" fmla="*/ 2215951 w 5101871"/>
                <a:gd name="connsiteY4546" fmla="*/ 1621667 h 2747161"/>
                <a:gd name="connsiteX4547" fmla="*/ 2213147 w 5101871"/>
                <a:gd name="connsiteY4547" fmla="*/ 1623068 h 2747161"/>
                <a:gd name="connsiteX4548" fmla="*/ 2215951 w 5101871"/>
                <a:gd name="connsiteY4548" fmla="*/ 1625871 h 2747161"/>
                <a:gd name="connsiteX4549" fmla="*/ 2214549 w 5101871"/>
                <a:gd name="connsiteY4549" fmla="*/ 1627273 h 2747161"/>
                <a:gd name="connsiteX4550" fmla="*/ 2217352 w 5101871"/>
                <a:gd name="connsiteY4550" fmla="*/ 1631478 h 2747161"/>
                <a:gd name="connsiteX4551" fmla="*/ 2218754 w 5101871"/>
                <a:gd name="connsiteY4551" fmla="*/ 1628675 h 2747161"/>
                <a:gd name="connsiteX4552" fmla="*/ 2220155 w 5101871"/>
                <a:gd name="connsiteY4552" fmla="*/ 1631478 h 2747161"/>
                <a:gd name="connsiteX4553" fmla="*/ 2215951 w 5101871"/>
                <a:gd name="connsiteY4553" fmla="*/ 1637084 h 2747161"/>
                <a:gd name="connsiteX4554" fmla="*/ 2218754 w 5101871"/>
                <a:gd name="connsiteY4554" fmla="*/ 1642691 h 2747161"/>
                <a:gd name="connsiteX4555" fmla="*/ 2215951 w 5101871"/>
                <a:gd name="connsiteY4555" fmla="*/ 1642691 h 2747161"/>
                <a:gd name="connsiteX4556" fmla="*/ 2220155 w 5101871"/>
                <a:gd name="connsiteY4556" fmla="*/ 1646895 h 2747161"/>
                <a:gd name="connsiteX4557" fmla="*/ 2217352 w 5101871"/>
                <a:gd name="connsiteY4557" fmla="*/ 1646895 h 2747161"/>
                <a:gd name="connsiteX4558" fmla="*/ 2229967 w 5101871"/>
                <a:gd name="connsiteY4558" fmla="*/ 1693149 h 2747161"/>
                <a:gd name="connsiteX4559" fmla="*/ 2242581 w 5101871"/>
                <a:gd name="connsiteY4559" fmla="*/ 1707165 h 2747161"/>
                <a:gd name="connsiteX4560" fmla="*/ 2238377 w 5101871"/>
                <a:gd name="connsiteY4560" fmla="*/ 1705763 h 2747161"/>
                <a:gd name="connsiteX4561" fmla="*/ 2245385 w 5101871"/>
                <a:gd name="connsiteY4561" fmla="*/ 1716976 h 2747161"/>
                <a:gd name="connsiteX4562" fmla="*/ 2248188 w 5101871"/>
                <a:gd name="connsiteY4562" fmla="*/ 1716976 h 2747161"/>
                <a:gd name="connsiteX4563" fmla="*/ 2245385 w 5101871"/>
                <a:gd name="connsiteY4563" fmla="*/ 1718378 h 2747161"/>
                <a:gd name="connsiteX4564" fmla="*/ 2253794 w 5101871"/>
                <a:gd name="connsiteY4564" fmla="*/ 1725386 h 2747161"/>
                <a:gd name="connsiteX4565" fmla="*/ 2265007 w 5101871"/>
                <a:gd name="connsiteY4565" fmla="*/ 1756221 h 2747161"/>
                <a:gd name="connsiteX4566" fmla="*/ 2265007 w 5101871"/>
                <a:gd name="connsiteY4566" fmla="*/ 1761828 h 2747161"/>
                <a:gd name="connsiteX4567" fmla="*/ 2287433 w 5101871"/>
                <a:gd name="connsiteY4567" fmla="*/ 1791262 h 2747161"/>
                <a:gd name="connsiteX4568" fmla="*/ 2305654 w 5101871"/>
                <a:gd name="connsiteY4568" fmla="*/ 1827704 h 2747161"/>
                <a:gd name="connsiteX4569" fmla="*/ 2304252 w 5101871"/>
                <a:gd name="connsiteY4569" fmla="*/ 1829105 h 2747161"/>
                <a:gd name="connsiteX4570" fmla="*/ 2301449 w 5101871"/>
                <a:gd name="connsiteY4570" fmla="*/ 1822097 h 2747161"/>
                <a:gd name="connsiteX4571" fmla="*/ 2305654 w 5101871"/>
                <a:gd name="connsiteY4571" fmla="*/ 1834712 h 2747161"/>
                <a:gd name="connsiteX4572" fmla="*/ 2311260 w 5101871"/>
                <a:gd name="connsiteY4572" fmla="*/ 1838917 h 2747161"/>
                <a:gd name="connsiteX4573" fmla="*/ 2309858 w 5101871"/>
                <a:gd name="connsiteY4573" fmla="*/ 1840318 h 2747161"/>
                <a:gd name="connsiteX4574" fmla="*/ 2322473 w 5101871"/>
                <a:gd name="connsiteY4574" fmla="*/ 1852933 h 2747161"/>
                <a:gd name="connsiteX4575" fmla="*/ 2333686 w 5101871"/>
                <a:gd name="connsiteY4575" fmla="*/ 1857137 h 2747161"/>
                <a:gd name="connsiteX4576" fmla="*/ 2347702 w 5101871"/>
                <a:gd name="connsiteY4576" fmla="*/ 1848728 h 2747161"/>
                <a:gd name="connsiteX4577" fmla="*/ 2349104 w 5101871"/>
                <a:gd name="connsiteY4577" fmla="*/ 1840318 h 2747161"/>
                <a:gd name="connsiteX4578" fmla="*/ 2354710 w 5101871"/>
                <a:gd name="connsiteY4578" fmla="*/ 1836113 h 2747161"/>
                <a:gd name="connsiteX4579" fmla="*/ 2365923 w 5101871"/>
                <a:gd name="connsiteY4579" fmla="*/ 1833310 h 2747161"/>
                <a:gd name="connsiteX4580" fmla="*/ 2379939 w 5101871"/>
                <a:gd name="connsiteY4580" fmla="*/ 1834712 h 2747161"/>
                <a:gd name="connsiteX4581" fmla="*/ 2367325 w 5101871"/>
                <a:gd name="connsiteY4581" fmla="*/ 1829105 h 2747161"/>
                <a:gd name="connsiteX4582" fmla="*/ 2375734 w 5101871"/>
                <a:gd name="connsiteY4582" fmla="*/ 1813688 h 2747161"/>
                <a:gd name="connsiteX4583" fmla="*/ 2382743 w 5101871"/>
                <a:gd name="connsiteY4583" fmla="*/ 1810884 h 2747161"/>
                <a:gd name="connsiteX4584" fmla="*/ 2389751 w 5101871"/>
                <a:gd name="connsiteY4584" fmla="*/ 1812286 h 2747161"/>
                <a:gd name="connsiteX4585" fmla="*/ 2389751 w 5101871"/>
                <a:gd name="connsiteY4585" fmla="*/ 1796868 h 2747161"/>
                <a:gd name="connsiteX4586" fmla="*/ 2385546 w 5101871"/>
                <a:gd name="connsiteY4586" fmla="*/ 1791262 h 2747161"/>
                <a:gd name="connsiteX4587" fmla="*/ 2388349 w 5101871"/>
                <a:gd name="connsiteY4587" fmla="*/ 1789860 h 2747161"/>
                <a:gd name="connsiteX4588" fmla="*/ 2389751 w 5101871"/>
                <a:gd name="connsiteY4588" fmla="*/ 1775844 h 2747161"/>
                <a:gd name="connsiteX4589" fmla="*/ 2399562 w 5101871"/>
                <a:gd name="connsiteY4589" fmla="*/ 1760426 h 2747161"/>
                <a:gd name="connsiteX4590" fmla="*/ 2399562 w 5101871"/>
                <a:gd name="connsiteY4590" fmla="*/ 1746410 h 2747161"/>
                <a:gd name="connsiteX4591" fmla="*/ 2393955 w 5101871"/>
                <a:gd name="connsiteY4591" fmla="*/ 1743607 h 2747161"/>
                <a:gd name="connsiteX4592" fmla="*/ 2396759 w 5101871"/>
                <a:gd name="connsiteY4592" fmla="*/ 1742205 h 2747161"/>
                <a:gd name="connsiteX4593" fmla="*/ 2399562 w 5101871"/>
                <a:gd name="connsiteY4593" fmla="*/ 1746410 h 2747161"/>
                <a:gd name="connsiteX4594" fmla="*/ 2393955 w 5101871"/>
                <a:gd name="connsiteY4594" fmla="*/ 1732394 h 2747161"/>
                <a:gd name="connsiteX4595" fmla="*/ 2393955 w 5101871"/>
                <a:gd name="connsiteY4595" fmla="*/ 1712771 h 2747161"/>
                <a:gd name="connsiteX4596" fmla="*/ 2399562 w 5101871"/>
                <a:gd name="connsiteY4596" fmla="*/ 1701558 h 2747161"/>
                <a:gd name="connsiteX4597" fmla="*/ 2410775 w 5101871"/>
                <a:gd name="connsiteY4597" fmla="*/ 1697354 h 2747161"/>
                <a:gd name="connsiteX4598" fmla="*/ 2412176 w 5101871"/>
                <a:gd name="connsiteY4598" fmla="*/ 1700157 h 2747161"/>
                <a:gd name="connsiteX4599" fmla="*/ 2413578 w 5101871"/>
                <a:gd name="connsiteY4599" fmla="*/ 1694550 h 2747161"/>
                <a:gd name="connsiteX4600" fmla="*/ 2416381 w 5101871"/>
                <a:gd name="connsiteY4600" fmla="*/ 1700157 h 2747161"/>
                <a:gd name="connsiteX4601" fmla="*/ 2424791 w 5101871"/>
                <a:gd name="connsiteY4601" fmla="*/ 1687542 h 2747161"/>
                <a:gd name="connsiteX4602" fmla="*/ 2437405 w 5101871"/>
                <a:gd name="connsiteY4602" fmla="*/ 1687542 h 2747161"/>
                <a:gd name="connsiteX4603" fmla="*/ 2447217 w 5101871"/>
                <a:gd name="connsiteY4603" fmla="*/ 1683337 h 2747161"/>
                <a:gd name="connsiteX4604" fmla="*/ 2447217 w 5101871"/>
                <a:gd name="connsiteY4604" fmla="*/ 1673526 h 2747161"/>
                <a:gd name="connsiteX4605" fmla="*/ 2469643 w 5101871"/>
                <a:gd name="connsiteY4605" fmla="*/ 1662313 h 2747161"/>
                <a:gd name="connsiteX4606" fmla="*/ 2478052 w 5101871"/>
                <a:gd name="connsiteY4606" fmla="*/ 1653903 h 2747161"/>
                <a:gd name="connsiteX4607" fmla="*/ 2490667 w 5101871"/>
                <a:gd name="connsiteY4607" fmla="*/ 1648297 h 2747161"/>
                <a:gd name="connsiteX4608" fmla="*/ 2507486 w 5101871"/>
                <a:gd name="connsiteY4608" fmla="*/ 1631478 h 2747161"/>
                <a:gd name="connsiteX4609" fmla="*/ 2527109 w 5101871"/>
                <a:gd name="connsiteY4609" fmla="*/ 1620265 h 2747161"/>
                <a:gd name="connsiteX4610" fmla="*/ 2522904 w 5101871"/>
                <a:gd name="connsiteY4610" fmla="*/ 1621667 h 2747161"/>
                <a:gd name="connsiteX4611" fmla="*/ 2522904 w 5101871"/>
                <a:gd name="connsiteY4611" fmla="*/ 1620265 h 2747161"/>
                <a:gd name="connsiteX4612" fmla="*/ 2518699 w 5101871"/>
                <a:gd name="connsiteY4612" fmla="*/ 1623068 h 2747161"/>
                <a:gd name="connsiteX4613" fmla="*/ 2520100 w 5101871"/>
                <a:gd name="connsiteY4613" fmla="*/ 1617462 h 2747161"/>
                <a:gd name="connsiteX4614" fmla="*/ 2527109 w 5101871"/>
                <a:gd name="connsiteY4614" fmla="*/ 1616060 h 2747161"/>
                <a:gd name="connsiteX4615" fmla="*/ 2524305 w 5101871"/>
                <a:gd name="connsiteY4615" fmla="*/ 1620265 h 2747161"/>
                <a:gd name="connsiteX4616" fmla="*/ 2546731 w 5101871"/>
                <a:gd name="connsiteY4616" fmla="*/ 1614658 h 2747161"/>
                <a:gd name="connsiteX4617" fmla="*/ 2542527 w 5101871"/>
                <a:gd name="connsiteY4617" fmla="*/ 1611855 h 2747161"/>
                <a:gd name="connsiteX4618" fmla="*/ 2548133 w 5101871"/>
                <a:gd name="connsiteY4618" fmla="*/ 1613257 h 2747161"/>
                <a:gd name="connsiteX4619" fmla="*/ 2562149 w 5101871"/>
                <a:gd name="connsiteY4619" fmla="*/ 1599241 h 2747161"/>
                <a:gd name="connsiteX4620" fmla="*/ 2557944 w 5101871"/>
                <a:gd name="connsiteY4620" fmla="*/ 1586626 h 2747161"/>
                <a:gd name="connsiteX4621" fmla="*/ 2559345 w 5101871"/>
                <a:gd name="connsiteY4621" fmla="*/ 1585225 h 2747161"/>
                <a:gd name="connsiteX4622" fmla="*/ 2564952 w 5101871"/>
                <a:gd name="connsiteY4622" fmla="*/ 1581020 h 2747161"/>
                <a:gd name="connsiteX4623" fmla="*/ 2580370 w 5101871"/>
                <a:gd name="connsiteY4623" fmla="*/ 1576815 h 2747161"/>
                <a:gd name="connsiteX4624" fmla="*/ 2588780 w 5101871"/>
                <a:gd name="connsiteY4624" fmla="*/ 1568405 h 2747161"/>
                <a:gd name="connsiteX4625" fmla="*/ 2584575 w 5101871"/>
                <a:gd name="connsiteY4625" fmla="*/ 1565602 h 2747161"/>
                <a:gd name="connsiteX4626" fmla="*/ 2583173 w 5101871"/>
                <a:gd name="connsiteY4626" fmla="*/ 1561397 h 2747161"/>
                <a:gd name="connsiteX4627" fmla="*/ 2590181 w 5101871"/>
                <a:gd name="connsiteY4627" fmla="*/ 1568405 h 2747161"/>
                <a:gd name="connsiteX4628" fmla="*/ 2591583 w 5101871"/>
                <a:gd name="connsiteY4628" fmla="*/ 1579618 h 2747161"/>
                <a:gd name="connsiteX4629" fmla="*/ 2595788 w 5101871"/>
                <a:gd name="connsiteY4629" fmla="*/ 1578216 h 2747161"/>
                <a:gd name="connsiteX4630" fmla="*/ 2597189 w 5101871"/>
                <a:gd name="connsiteY4630" fmla="*/ 1571208 h 2747161"/>
                <a:gd name="connsiteX4631" fmla="*/ 2597189 w 5101871"/>
                <a:gd name="connsiteY4631" fmla="*/ 1579618 h 2747161"/>
                <a:gd name="connsiteX4632" fmla="*/ 2598591 w 5101871"/>
                <a:gd name="connsiteY4632" fmla="*/ 1578216 h 2747161"/>
                <a:gd name="connsiteX4633" fmla="*/ 2601394 w 5101871"/>
                <a:gd name="connsiteY4633" fmla="*/ 1564200 h 2747161"/>
                <a:gd name="connsiteX4634" fmla="*/ 2602796 w 5101871"/>
                <a:gd name="connsiteY4634" fmla="*/ 1576815 h 2747161"/>
                <a:gd name="connsiteX4635" fmla="*/ 2611205 w 5101871"/>
                <a:gd name="connsiteY4635" fmla="*/ 1575413 h 2747161"/>
                <a:gd name="connsiteX4636" fmla="*/ 2608402 w 5101871"/>
                <a:gd name="connsiteY4636" fmla="*/ 1569807 h 2747161"/>
                <a:gd name="connsiteX4637" fmla="*/ 2611205 w 5101871"/>
                <a:gd name="connsiteY4637" fmla="*/ 1565602 h 2747161"/>
                <a:gd name="connsiteX4638" fmla="*/ 2615410 w 5101871"/>
                <a:gd name="connsiteY4638" fmla="*/ 1575413 h 2747161"/>
                <a:gd name="connsiteX4639" fmla="*/ 2618213 w 5101871"/>
                <a:gd name="connsiteY4639" fmla="*/ 1568405 h 2747161"/>
                <a:gd name="connsiteX4640" fmla="*/ 2619615 w 5101871"/>
                <a:gd name="connsiteY4640" fmla="*/ 1574012 h 2747161"/>
                <a:gd name="connsiteX4641" fmla="*/ 2621017 w 5101871"/>
                <a:gd name="connsiteY4641" fmla="*/ 1572610 h 2747161"/>
                <a:gd name="connsiteX4642" fmla="*/ 2621017 w 5101871"/>
                <a:gd name="connsiteY4642" fmla="*/ 1562799 h 2747161"/>
                <a:gd name="connsiteX4643" fmla="*/ 2622418 w 5101871"/>
                <a:gd name="connsiteY4643" fmla="*/ 1568405 h 2747161"/>
                <a:gd name="connsiteX4644" fmla="*/ 2623820 w 5101871"/>
                <a:gd name="connsiteY4644" fmla="*/ 1561397 h 2747161"/>
                <a:gd name="connsiteX4645" fmla="*/ 2623820 w 5101871"/>
                <a:gd name="connsiteY4645" fmla="*/ 1574012 h 2747161"/>
                <a:gd name="connsiteX4646" fmla="*/ 2625221 w 5101871"/>
                <a:gd name="connsiteY4646" fmla="*/ 1571208 h 2747161"/>
                <a:gd name="connsiteX4647" fmla="*/ 2628025 w 5101871"/>
                <a:gd name="connsiteY4647" fmla="*/ 1572610 h 2747161"/>
                <a:gd name="connsiteX4648" fmla="*/ 2630828 w 5101871"/>
                <a:gd name="connsiteY4648" fmla="*/ 1571208 h 2747161"/>
                <a:gd name="connsiteX4649" fmla="*/ 2630828 w 5101871"/>
                <a:gd name="connsiteY4649" fmla="*/ 1561397 h 2747161"/>
                <a:gd name="connsiteX4650" fmla="*/ 2633632 w 5101871"/>
                <a:gd name="connsiteY4650" fmla="*/ 1558594 h 2747161"/>
                <a:gd name="connsiteX4651" fmla="*/ 2633632 w 5101871"/>
                <a:gd name="connsiteY4651" fmla="*/ 1568405 h 2747161"/>
                <a:gd name="connsiteX4652" fmla="*/ 2636434 w 5101871"/>
                <a:gd name="connsiteY4652" fmla="*/ 1565602 h 2747161"/>
                <a:gd name="connsiteX4653" fmla="*/ 2636434 w 5101871"/>
                <a:gd name="connsiteY4653" fmla="*/ 1569807 h 2747161"/>
                <a:gd name="connsiteX4654" fmla="*/ 2640640 w 5101871"/>
                <a:gd name="connsiteY4654" fmla="*/ 1565602 h 2747161"/>
                <a:gd name="connsiteX4655" fmla="*/ 2637836 w 5101871"/>
                <a:gd name="connsiteY4655" fmla="*/ 1571208 h 2747161"/>
                <a:gd name="connsiteX4656" fmla="*/ 2642041 w 5101871"/>
                <a:gd name="connsiteY4656" fmla="*/ 1572610 h 2747161"/>
                <a:gd name="connsiteX4657" fmla="*/ 2644844 w 5101871"/>
                <a:gd name="connsiteY4657" fmla="*/ 1564200 h 2747161"/>
                <a:gd name="connsiteX4658" fmla="*/ 2647648 w 5101871"/>
                <a:gd name="connsiteY4658" fmla="*/ 1565602 h 2747161"/>
                <a:gd name="connsiteX4659" fmla="*/ 2650450 w 5101871"/>
                <a:gd name="connsiteY4659" fmla="*/ 1564200 h 2747161"/>
                <a:gd name="connsiteX4660" fmla="*/ 2650450 w 5101871"/>
                <a:gd name="connsiteY4660" fmla="*/ 1558594 h 2747161"/>
                <a:gd name="connsiteX4661" fmla="*/ 2647648 w 5101871"/>
                <a:gd name="connsiteY4661" fmla="*/ 1559995 h 2747161"/>
                <a:gd name="connsiteX4662" fmla="*/ 2649049 w 5101871"/>
                <a:gd name="connsiteY4662" fmla="*/ 1557192 h 2747161"/>
                <a:gd name="connsiteX4663" fmla="*/ 2646246 w 5101871"/>
                <a:gd name="connsiteY4663" fmla="*/ 1554389 h 2747161"/>
                <a:gd name="connsiteX4664" fmla="*/ 2650450 w 5101871"/>
                <a:gd name="connsiteY4664" fmla="*/ 1551586 h 2747161"/>
                <a:gd name="connsiteX4665" fmla="*/ 2649049 w 5101871"/>
                <a:gd name="connsiteY4665" fmla="*/ 1548783 h 2747161"/>
                <a:gd name="connsiteX4666" fmla="*/ 2653254 w 5101871"/>
                <a:gd name="connsiteY4666" fmla="*/ 1545979 h 2747161"/>
                <a:gd name="connsiteX4667" fmla="*/ 2644844 w 5101871"/>
                <a:gd name="connsiteY4667" fmla="*/ 1540373 h 2747161"/>
                <a:gd name="connsiteX4668" fmla="*/ 2650450 w 5101871"/>
                <a:gd name="connsiteY4668" fmla="*/ 1541774 h 2747161"/>
                <a:gd name="connsiteX4669" fmla="*/ 2650450 w 5101871"/>
                <a:gd name="connsiteY4669" fmla="*/ 1537570 h 2747161"/>
                <a:gd name="connsiteX4670" fmla="*/ 2654656 w 5101871"/>
                <a:gd name="connsiteY4670" fmla="*/ 1537570 h 2747161"/>
                <a:gd name="connsiteX4671" fmla="*/ 2654656 w 5101871"/>
                <a:gd name="connsiteY4671" fmla="*/ 1538971 h 2747161"/>
                <a:gd name="connsiteX4672" fmla="*/ 2657458 w 5101871"/>
                <a:gd name="connsiteY4672" fmla="*/ 1537570 h 2747161"/>
                <a:gd name="connsiteX4673" fmla="*/ 2654656 w 5101871"/>
                <a:gd name="connsiteY4673" fmla="*/ 1541774 h 2747161"/>
                <a:gd name="connsiteX4674" fmla="*/ 2656057 w 5101871"/>
                <a:gd name="connsiteY4674" fmla="*/ 1548783 h 2747161"/>
                <a:gd name="connsiteX4675" fmla="*/ 2658860 w 5101871"/>
                <a:gd name="connsiteY4675" fmla="*/ 1551586 h 2747161"/>
                <a:gd name="connsiteX4676" fmla="*/ 2672877 w 5101871"/>
                <a:gd name="connsiteY4676" fmla="*/ 1552987 h 2747161"/>
                <a:gd name="connsiteX4677" fmla="*/ 2677081 w 5101871"/>
                <a:gd name="connsiteY4677" fmla="*/ 1550184 h 2747161"/>
                <a:gd name="connsiteX4678" fmla="*/ 2685491 w 5101871"/>
                <a:gd name="connsiteY4678" fmla="*/ 1564200 h 2747161"/>
                <a:gd name="connsiteX4679" fmla="*/ 2688294 w 5101871"/>
                <a:gd name="connsiteY4679" fmla="*/ 1559995 h 2747161"/>
                <a:gd name="connsiteX4680" fmla="*/ 2689696 w 5101871"/>
                <a:gd name="connsiteY4680" fmla="*/ 1574012 h 2747161"/>
                <a:gd name="connsiteX4681" fmla="*/ 2689696 w 5101871"/>
                <a:gd name="connsiteY4681" fmla="*/ 1574012 h 2747161"/>
                <a:gd name="connsiteX4682" fmla="*/ 2688294 w 5101871"/>
                <a:gd name="connsiteY4682" fmla="*/ 1579618 h 2747161"/>
                <a:gd name="connsiteX4683" fmla="*/ 2689696 w 5101871"/>
                <a:gd name="connsiteY4683" fmla="*/ 1578216 h 2747161"/>
                <a:gd name="connsiteX4684" fmla="*/ 2689696 w 5101871"/>
                <a:gd name="connsiteY4684" fmla="*/ 1581020 h 2747161"/>
                <a:gd name="connsiteX4685" fmla="*/ 2698105 w 5101871"/>
                <a:gd name="connsiteY4685" fmla="*/ 1595036 h 2747161"/>
                <a:gd name="connsiteX4686" fmla="*/ 2696704 w 5101871"/>
                <a:gd name="connsiteY4686" fmla="*/ 1588028 h 2747161"/>
                <a:gd name="connsiteX4687" fmla="*/ 2707917 w 5101871"/>
                <a:gd name="connsiteY4687" fmla="*/ 1604847 h 2747161"/>
                <a:gd name="connsiteX4688" fmla="*/ 2706515 w 5101871"/>
                <a:gd name="connsiteY4688" fmla="*/ 1597839 h 2747161"/>
                <a:gd name="connsiteX4689" fmla="*/ 2712122 w 5101871"/>
                <a:gd name="connsiteY4689" fmla="*/ 1607650 h 2747161"/>
                <a:gd name="connsiteX4690" fmla="*/ 2714925 w 5101871"/>
                <a:gd name="connsiteY4690" fmla="*/ 1600642 h 2747161"/>
                <a:gd name="connsiteX4691" fmla="*/ 2713523 w 5101871"/>
                <a:gd name="connsiteY4691" fmla="*/ 1609052 h 2747161"/>
                <a:gd name="connsiteX4692" fmla="*/ 2717728 w 5101871"/>
                <a:gd name="connsiteY4692" fmla="*/ 1614658 h 2747161"/>
                <a:gd name="connsiteX4693" fmla="*/ 2716326 w 5101871"/>
                <a:gd name="connsiteY4693" fmla="*/ 1611855 h 2747161"/>
                <a:gd name="connsiteX4694" fmla="*/ 2719130 w 5101871"/>
                <a:gd name="connsiteY4694" fmla="*/ 1610454 h 2747161"/>
                <a:gd name="connsiteX4695" fmla="*/ 2731745 w 5101871"/>
                <a:gd name="connsiteY4695" fmla="*/ 1613257 h 2747161"/>
                <a:gd name="connsiteX4696" fmla="*/ 2728941 w 5101871"/>
                <a:gd name="connsiteY4696" fmla="*/ 1617462 h 2747161"/>
                <a:gd name="connsiteX4697" fmla="*/ 2733146 w 5101871"/>
                <a:gd name="connsiteY4697" fmla="*/ 1618863 h 2747161"/>
                <a:gd name="connsiteX4698" fmla="*/ 2730342 w 5101871"/>
                <a:gd name="connsiteY4698" fmla="*/ 1620265 h 2747161"/>
                <a:gd name="connsiteX4699" fmla="*/ 2735949 w 5101871"/>
                <a:gd name="connsiteY4699" fmla="*/ 1625871 h 2747161"/>
                <a:gd name="connsiteX4700" fmla="*/ 2733146 w 5101871"/>
                <a:gd name="connsiteY4700" fmla="*/ 1628675 h 2747161"/>
                <a:gd name="connsiteX4701" fmla="*/ 2724736 w 5101871"/>
                <a:gd name="connsiteY4701" fmla="*/ 1625871 h 2747161"/>
                <a:gd name="connsiteX4702" fmla="*/ 2728941 w 5101871"/>
                <a:gd name="connsiteY4702" fmla="*/ 1632879 h 2747161"/>
                <a:gd name="connsiteX4703" fmla="*/ 2735949 w 5101871"/>
                <a:gd name="connsiteY4703" fmla="*/ 1637084 h 2747161"/>
                <a:gd name="connsiteX4704" fmla="*/ 2735949 w 5101871"/>
                <a:gd name="connsiteY4704" fmla="*/ 1630076 h 2747161"/>
                <a:gd name="connsiteX4705" fmla="*/ 2740154 w 5101871"/>
                <a:gd name="connsiteY4705" fmla="*/ 1627273 h 2747161"/>
                <a:gd name="connsiteX4706" fmla="*/ 2740154 w 5101871"/>
                <a:gd name="connsiteY4706" fmla="*/ 1637084 h 2747161"/>
                <a:gd name="connsiteX4707" fmla="*/ 2744359 w 5101871"/>
                <a:gd name="connsiteY4707" fmla="*/ 1641289 h 2747161"/>
                <a:gd name="connsiteX4708" fmla="*/ 2749965 w 5101871"/>
                <a:gd name="connsiteY4708" fmla="*/ 1651100 h 2747161"/>
                <a:gd name="connsiteX4709" fmla="*/ 2752769 w 5101871"/>
                <a:gd name="connsiteY4709" fmla="*/ 1666518 h 2747161"/>
                <a:gd name="connsiteX4710" fmla="*/ 2744359 w 5101871"/>
                <a:gd name="connsiteY4710" fmla="*/ 1697354 h 2747161"/>
                <a:gd name="connsiteX4711" fmla="*/ 2754170 w 5101871"/>
                <a:gd name="connsiteY4711" fmla="*/ 1691747 h 2747161"/>
                <a:gd name="connsiteX4712" fmla="*/ 2755571 w 5101871"/>
                <a:gd name="connsiteY4712" fmla="*/ 1686141 h 2747161"/>
                <a:gd name="connsiteX4713" fmla="*/ 2752769 w 5101871"/>
                <a:gd name="connsiteY4713" fmla="*/ 1697354 h 2747161"/>
                <a:gd name="connsiteX4714" fmla="*/ 2758375 w 5101871"/>
                <a:gd name="connsiteY4714" fmla="*/ 1693149 h 2747161"/>
                <a:gd name="connsiteX4715" fmla="*/ 2756973 w 5101871"/>
                <a:gd name="connsiteY4715" fmla="*/ 1698755 h 2747161"/>
                <a:gd name="connsiteX4716" fmla="*/ 2761178 w 5101871"/>
                <a:gd name="connsiteY4716" fmla="*/ 1693149 h 2747161"/>
                <a:gd name="connsiteX4717" fmla="*/ 2763981 w 5101871"/>
                <a:gd name="connsiteY4717" fmla="*/ 1701558 h 2747161"/>
                <a:gd name="connsiteX4718" fmla="*/ 2768186 w 5101871"/>
                <a:gd name="connsiteY4718" fmla="*/ 1693149 h 2747161"/>
                <a:gd name="connsiteX4719" fmla="*/ 2769587 w 5101871"/>
                <a:gd name="connsiteY4719" fmla="*/ 1700157 h 2747161"/>
                <a:gd name="connsiteX4720" fmla="*/ 2773793 w 5101871"/>
                <a:gd name="connsiteY4720" fmla="*/ 1693149 h 2747161"/>
                <a:gd name="connsiteX4721" fmla="*/ 2772391 w 5101871"/>
                <a:gd name="connsiteY4721" fmla="*/ 1701558 h 2747161"/>
                <a:gd name="connsiteX4722" fmla="*/ 2775194 w 5101871"/>
                <a:gd name="connsiteY4722" fmla="*/ 1701558 h 2747161"/>
                <a:gd name="connsiteX4723" fmla="*/ 2783604 w 5101871"/>
                <a:gd name="connsiteY4723" fmla="*/ 1691747 h 2747161"/>
                <a:gd name="connsiteX4724" fmla="*/ 2789210 w 5101871"/>
                <a:gd name="connsiteY4724" fmla="*/ 1691747 h 2747161"/>
                <a:gd name="connsiteX4725" fmla="*/ 2789210 w 5101871"/>
                <a:gd name="connsiteY4725" fmla="*/ 1688944 h 2747161"/>
                <a:gd name="connsiteX4726" fmla="*/ 2797620 w 5101871"/>
                <a:gd name="connsiteY4726" fmla="*/ 1687542 h 2747161"/>
                <a:gd name="connsiteX4727" fmla="*/ 2794817 w 5101871"/>
                <a:gd name="connsiteY4727" fmla="*/ 1679133 h 2747161"/>
                <a:gd name="connsiteX4728" fmla="*/ 2799022 w 5101871"/>
                <a:gd name="connsiteY4728" fmla="*/ 1684739 h 2747161"/>
                <a:gd name="connsiteX4729" fmla="*/ 2804628 w 5101871"/>
                <a:gd name="connsiteY4729" fmla="*/ 1683337 h 2747161"/>
                <a:gd name="connsiteX4730" fmla="*/ 2808833 w 5101871"/>
                <a:gd name="connsiteY4730" fmla="*/ 1679133 h 2747161"/>
                <a:gd name="connsiteX4731" fmla="*/ 2810235 w 5101871"/>
                <a:gd name="connsiteY4731" fmla="*/ 1665116 h 2747161"/>
                <a:gd name="connsiteX4732" fmla="*/ 2817243 w 5101871"/>
                <a:gd name="connsiteY4732" fmla="*/ 1672125 h 2747161"/>
                <a:gd name="connsiteX4733" fmla="*/ 2821447 w 5101871"/>
                <a:gd name="connsiteY4733" fmla="*/ 1684739 h 2747161"/>
                <a:gd name="connsiteX4734" fmla="*/ 2829857 w 5101871"/>
                <a:gd name="connsiteY4734" fmla="*/ 1683337 h 2747161"/>
                <a:gd name="connsiteX4735" fmla="*/ 2827054 w 5101871"/>
                <a:gd name="connsiteY4735" fmla="*/ 1693149 h 2747161"/>
                <a:gd name="connsiteX4736" fmla="*/ 2831259 w 5101871"/>
                <a:gd name="connsiteY4736" fmla="*/ 1718378 h 2747161"/>
                <a:gd name="connsiteX4737" fmla="*/ 2836866 w 5101871"/>
                <a:gd name="connsiteY4737" fmla="*/ 1723984 h 2747161"/>
                <a:gd name="connsiteX4738" fmla="*/ 2839668 w 5101871"/>
                <a:gd name="connsiteY4738" fmla="*/ 1746410 h 2747161"/>
                <a:gd name="connsiteX4739" fmla="*/ 2841070 w 5101871"/>
                <a:gd name="connsiteY4739" fmla="*/ 1736599 h 2747161"/>
                <a:gd name="connsiteX4740" fmla="*/ 2852283 w 5101871"/>
                <a:gd name="connsiteY4740" fmla="*/ 1763229 h 2747161"/>
                <a:gd name="connsiteX4741" fmla="*/ 2848078 w 5101871"/>
                <a:gd name="connsiteY4741" fmla="*/ 1773041 h 2747161"/>
                <a:gd name="connsiteX4742" fmla="*/ 2852283 w 5101871"/>
                <a:gd name="connsiteY4742" fmla="*/ 1773041 h 2747161"/>
                <a:gd name="connsiteX4743" fmla="*/ 2852283 w 5101871"/>
                <a:gd name="connsiteY4743" fmla="*/ 1780049 h 2747161"/>
                <a:gd name="connsiteX4744" fmla="*/ 2849480 w 5101871"/>
                <a:gd name="connsiteY4744" fmla="*/ 1781450 h 2747161"/>
                <a:gd name="connsiteX4745" fmla="*/ 2852283 w 5101871"/>
                <a:gd name="connsiteY4745" fmla="*/ 1784254 h 2747161"/>
                <a:gd name="connsiteX4746" fmla="*/ 2856488 w 5101871"/>
                <a:gd name="connsiteY4746" fmla="*/ 1781450 h 2747161"/>
                <a:gd name="connsiteX4747" fmla="*/ 2857890 w 5101871"/>
                <a:gd name="connsiteY4747" fmla="*/ 1784254 h 2747161"/>
                <a:gd name="connsiteX4748" fmla="*/ 2855086 w 5101871"/>
                <a:gd name="connsiteY4748" fmla="*/ 1785655 h 2747161"/>
                <a:gd name="connsiteX4749" fmla="*/ 2853684 w 5101871"/>
                <a:gd name="connsiteY4749" fmla="*/ 1801073 h 2747161"/>
                <a:gd name="connsiteX4750" fmla="*/ 2848078 w 5101871"/>
                <a:gd name="connsiteY4750" fmla="*/ 1805278 h 2747161"/>
                <a:gd name="connsiteX4751" fmla="*/ 2849480 w 5101871"/>
                <a:gd name="connsiteY4751" fmla="*/ 1820696 h 2747161"/>
                <a:gd name="connsiteX4752" fmla="*/ 2853684 w 5101871"/>
                <a:gd name="connsiteY4752" fmla="*/ 1813688 h 2747161"/>
                <a:gd name="connsiteX4753" fmla="*/ 2843874 w 5101871"/>
                <a:gd name="connsiteY4753" fmla="*/ 1836113 h 2747161"/>
                <a:gd name="connsiteX4754" fmla="*/ 2841070 w 5101871"/>
                <a:gd name="connsiteY4754" fmla="*/ 1850129 h 2747161"/>
                <a:gd name="connsiteX4755" fmla="*/ 2842471 w 5101871"/>
                <a:gd name="connsiteY4755" fmla="*/ 1857137 h 2747161"/>
                <a:gd name="connsiteX4756" fmla="*/ 2843874 w 5101871"/>
                <a:gd name="connsiteY4756" fmla="*/ 1858539 h 2747161"/>
                <a:gd name="connsiteX4757" fmla="*/ 2843874 w 5101871"/>
                <a:gd name="connsiteY4757" fmla="*/ 1859941 h 2747161"/>
                <a:gd name="connsiteX4758" fmla="*/ 2843874 w 5101871"/>
                <a:gd name="connsiteY4758" fmla="*/ 1859941 h 2747161"/>
                <a:gd name="connsiteX4759" fmla="*/ 2845275 w 5101871"/>
                <a:gd name="connsiteY4759" fmla="*/ 1859941 h 2747161"/>
                <a:gd name="connsiteX4760" fmla="*/ 2845275 w 5101871"/>
                <a:gd name="connsiteY4760" fmla="*/ 1857137 h 2747161"/>
                <a:gd name="connsiteX4761" fmla="*/ 2850882 w 5101871"/>
                <a:gd name="connsiteY4761" fmla="*/ 1855736 h 2747161"/>
                <a:gd name="connsiteX4762" fmla="*/ 2860692 w 5101871"/>
                <a:gd name="connsiteY4762" fmla="*/ 1865547 h 2747161"/>
                <a:gd name="connsiteX4763" fmla="*/ 2859291 w 5101871"/>
                <a:gd name="connsiteY4763" fmla="*/ 1869752 h 2747161"/>
                <a:gd name="connsiteX4764" fmla="*/ 2864898 w 5101871"/>
                <a:gd name="connsiteY4764" fmla="*/ 1871154 h 2747161"/>
                <a:gd name="connsiteX4765" fmla="*/ 2867700 w 5101871"/>
                <a:gd name="connsiteY4765" fmla="*/ 1878162 h 2747161"/>
                <a:gd name="connsiteX4766" fmla="*/ 2873307 w 5101871"/>
                <a:gd name="connsiteY4766" fmla="*/ 1876760 h 2747161"/>
                <a:gd name="connsiteX4767" fmla="*/ 2873307 w 5101871"/>
                <a:gd name="connsiteY4767" fmla="*/ 1880965 h 2747161"/>
                <a:gd name="connsiteX4768" fmla="*/ 2877512 w 5101871"/>
                <a:gd name="connsiteY4768" fmla="*/ 1880965 h 2747161"/>
                <a:gd name="connsiteX4769" fmla="*/ 2876111 w 5101871"/>
                <a:gd name="connsiteY4769" fmla="*/ 1885170 h 2747161"/>
                <a:gd name="connsiteX4770" fmla="*/ 2887323 w 5101871"/>
                <a:gd name="connsiteY4770" fmla="*/ 1894981 h 2747161"/>
                <a:gd name="connsiteX4771" fmla="*/ 2892930 w 5101871"/>
                <a:gd name="connsiteY4771" fmla="*/ 1903391 h 2747161"/>
                <a:gd name="connsiteX4772" fmla="*/ 2894331 w 5101871"/>
                <a:gd name="connsiteY4772" fmla="*/ 1920210 h 2747161"/>
                <a:gd name="connsiteX4773" fmla="*/ 2899938 w 5101871"/>
                <a:gd name="connsiteY4773" fmla="*/ 1931423 h 2747161"/>
                <a:gd name="connsiteX4774" fmla="*/ 2898536 w 5101871"/>
                <a:gd name="connsiteY4774" fmla="*/ 1935628 h 2747161"/>
                <a:gd name="connsiteX4775" fmla="*/ 2904143 w 5101871"/>
                <a:gd name="connsiteY4775" fmla="*/ 1941234 h 2747161"/>
                <a:gd name="connsiteX4776" fmla="*/ 2901339 w 5101871"/>
                <a:gd name="connsiteY4776" fmla="*/ 1944038 h 2747161"/>
                <a:gd name="connsiteX4777" fmla="*/ 2916757 w 5101871"/>
                <a:gd name="connsiteY4777" fmla="*/ 1958054 h 2747161"/>
                <a:gd name="connsiteX4778" fmla="*/ 2916757 w 5101871"/>
                <a:gd name="connsiteY4778" fmla="*/ 1963660 h 2747161"/>
                <a:gd name="connsiteX4779" fmla="*/ 2963011 w 5101871"/>
                <a:gd name="connsiteY4779" fmla="*/ 1988889 h 2747161"/>
                <a:gd name="connsiteX4780" fmla="*/ 2971420 w 5101871"/>
                <a:gd name="connsiteY4780" fmla="*/ 1995897 h 2747161"/>
                <a:gd name="connsiteX4781" fmla="*/ 2975625 w 5101871"/>
                <a:gd name="connsiteY4781" fmla="*/ 1993094 h 2747161"/>
                <a:gd name="connsiteX4782" fmla="*/ 2982633 w 5101871"/>
                <a:gd name="connsiteY4782" fmla="*/ 1993094 h 2747161"/>
                <a:gd name="connsiteX4783" fmla="*/ 2982633 w 5101871"/>
                <a:gd name="connsiteY4783" fmla="*/ 1990291 h 2747161"/>
                <a:gd name="connsiteX4784" fmla="*/ 2988240 w 5101871"/>
                <a:gd name="connsiteY4784" fmla="*/ 1995897 h 2747161"/>
                <a:gd name="connsiteX4785" fmla="*/ 2989641 w 5101871"/>
                <a:gd name="connsiteY4785" fmla="*/ 1993094 h 2747161"/>
                <a:gd name="connsiteX4786" fmla="*/ 2986837 w 5101871"/>
                <a:gd name="connsiteY4786" fmla="*/ 1986086 h 2747161"/>
                <a:gd name="connsiteX4787" fmla="*/ 2968617 w 5101871"/>
                <a:gd name="connsiteY4787" fmla="*/ 1962258 h 2747161"/>
                <a:gd name="connsiteX4788" fmla="*/ 2967215 w 5101871"/>
                <a:gd name="connsiteY4788" fmla="*/ 1924415 h 2747161"/>
                <a:gd name="connsiteX4789" fmla="*/ 2957404 w 5101871"/>
                <a:gd name="connsiteY4789" fmla="*/ 1911800 h 2747161"/>
                <a:gd name="connsiteX4790" fmla="*/ 2934978 w 5101871"/>
                <a:gd name="connsiteY4790" fmla="*/ 1896383 h 2747161"/>
                <a:gd name="connsiteX4791" fmla="*/ 2919560 w 5101871"/>
                <a:gd name="connsiteY4791" fmla="*/ 1883768 h 2747161"/>
                <a:gd name="connsiteX4792" fmla="*/ 2913954 w 5101871"/>
                <a:gd name="connsiteY4792" fmla="*/ 1882366 h 2747161"/>
                <a:gd name="connsiteX4793" fmla="*/ 2915356 w 5101871"/>
                <a:gd name="connsiteY4793" fmla="*/ 1883768 h 2747161"/>
                <a:gd name="connsiteX4794" fmla="*/ 2908347 w 5101871"/>
                <a:gd name="connsiteY4794" fmla="*/ 1883768 h 2747161"/>
                <a:gd name="connsiteX4795" fmla="*/ 2897135 w 5101871"/>
                <a:gd name="connsiteY4795" fmla="*/ 1876760 h 2747161"/>
                <a:gd name="connsiteX4796" fmla="*/ 2892930 w 5101871"/>
                <a:gd name="connsiteY4796" fmla="*/ 1876760 h 2747161"/>
                <a:gd name="connsiteX4797" fmla="*/ 2887323 w 5101871"/>
                <a:gd name="connsiteY4797" fmla="*/ 1869752 h 2747161"/>
                <a:gd name="connsiteX4798" fmla="*/ 2888725 w 5101871"/>
                <a:gd name="connsiteY4798" fmla="*/ 1865547 h 2747161"/>
                <a:gd name="connsiteX4799" fmla="*/ 2898536 w 5101871"/>
                <a:gd name="connsiteY4799" fmla="*/ 1876760 h 2747161"/>
                <a:gd name="connsiteX4800" fmla="*/ 2878914 w 5101871"/>
                <a:gd name="connsiteY4800" fmla="*/ 1834712 h 2747161"/>
                <a:gd name="connsiteX4801" fmla="*/ 2866299 w 5101871"/>
                <a:gd name="connsiteY4801" fmla="*/ 1836113 h 2747161"/>
                <a:gd name="connsiteX4802" fmla="*/ 2867700 w 5101871"/>
                <a:gd name="connsiteY4802" fmla="*/ 1833310 h 2747161"/>
                <a:gd name="connsiteX4803" fmla="*/ 2863496 w 5101871"/>
                <a:gd name="connsiteY4803" fmla="*/ 1824900 h 2747161"/>
                <a:gd name="connsiteX4804" fmla="*/ 2864898 w 5101871"/>
                <a:gd name="connsiteY4804" fmla="*/ 1816491 h 2747161"/>
                <a:gd name="connsiteX4805" fmla="*/ 2863496 w 5101871"/>
                <a:gd name="connsiteY4805" fmla="*/ 1812286 h 2747161"/>
                <a:gd name="connsiteX4806" fmla="*/ 2884520 w 5101871"/>
                <a:gd name="connsiteY4806" fmla="*/ 1774442 h 2747161"/>
                <a:gd name="connsiteX4807" fmla="*/ 2883119 w 5101871"/>
                <a:gd name="connsiteY4807" fmla="*/ 1766033 h 2747161"/>
                <a:gd name="connsiteX4808" fmla="*/ 2885922 w 5101871"/>
                <a:gd name="connsiteY4808" fmla="*/ 1757623 h 2747161"/>
                <a:gd name="connsiteX4809" fmla="*/ 2883119 w 5101871"/>
                <a:gd name="connsiteY4809" fmla="*/ 1753418 h 2747161"/>
                <a:gd name="connsiteX4810" fmla="*/ 2898536 w 5101871"/>
                <a:gd name="connsiteY4810" fmla="*/ 1746410 h 2747161"/>
                <a:gd name="connsiteX4811" fmla="*/ 2908347 w 5101871"/>
                <a:gd name="connsiteY4811" fmla="*/ 1749213 h 2747161"/>
                <a:gd name="connsiteX4812" fmla="*/ 2905544 w 5101871"/>
                <a:gd name="connsiteY4812" fmla="*/ 1766033 h 2747161"/>
                <a:gd name="connsiteX4813" fmla="*/ 2927970 w 5101871"/>
                <a:gd name="connsiteY4813" fmla="*/ 1764631 h 2747161"/>
                <a:gd name="connsiteX4814" fmla="*/ 2939183 w 5101871"/>
                <a:gd name="connsiteY4814" fmla="*/ 1773041 h 2747161"/>
                <a:gd name="connsiteX4815" fmla="*/ 2941987 w 5101871"/>
                <a:gd name="connsiteY4815" fmla="*/ 1771639 h 2747161"/>
                <a:gd name="connsiteX4816" fmla="*/ 2940584 w 5101871"/>
                <a:gd name="connsiteY4816" fmla="*/ 1774442 h 2747161"/>
                <a:gd name="connsiteX4817" fmla="*/ 2951797 w 5101871"/>
                <a:gd name="connsiteY4817" fmla="*/ 1777245 h 2747161"/>
                <a:gd name="connsiteX4818" fmla="*/ 2956003 w 5101871"/>
                <a:gd name="connsiteY4818" fmla="*/ 1785655 h 2747161"/>
                <a:gd name="connsiteX4819" fmla="*/ 2956003 w 5101871"/>
                <a:gd name="connsiteY4819" fmla="*/ 1781450 h 2747161"/>
                <a:gd name="connsiteX4820" fmla="*/ 2960207 w 5101871"/>
                <a:gd name="connsiteY4820" fmla="*/ 1785655 h 2747161"/>
                <a:gd name="connsiteX4821" fmla="*/ 2958805 w 5101871"/>
                <a:gd name="connsiteY4821" fmla="*/ 1787057 h 2747161"/>
                <a:gd name="connsiteX4822" fmla="*/ 2963011 w 5101871"/>
                <a:gd name="connsiteY4822" fmla="*/ 1788458 h 2747161"/>
                <a:gd name="connsiteX4823" fmla="*/ 2961609 w 5101871"/>
                <a:gd name="connsiteY4823" fmla="*/ 1794065 h 2747161"/>
                <a:gd name="connsiteX4824" fmla="*/ 2964412 w 5101871"/>
                <a:gd name="connsiteY4824" fmla="*/ 1801073 h 2747161"/>
                <a:gd name="connsiteX4825" fmla="*/ 2970019 w 5101871"/>
                <a:gd name="connsiteY4825" fmla="*/ 1801073 h 2747161"/>
                <a:gd name="connsiteX4826" fmla="*/ 2972821 w 5101871"/>
                <a:gd name="connsiteY4826" fmla="*/ 1795467 h 2747161"/>
                <a:gd name="connsiteX4827" fmla="*/ 2975625 w 5101871"/>
                <a:gd name="connsiteY4827" fmla="*/ 1803876 h 2747161"/>
                <a:gd name="connsiteX4828" fmla="*/ 2972821 w 5101871"/>
                <a:gd name="connsiteY4828" fmla="*/ 1805278 h 2747161"/>
                <a:gd name="connsiteX4829" fmla="*/ 2972821 w 5101871"/>
                <a:gd name="connsiteY4829" fmla="*/ 1808081 h 2747161"/>
                <a:gd name="connsiteX4830" fmla="*/ 2981232 w 5101871"/>
                <a:gd name="connsiteY4830" fmla="*/ 1806679 h 2747161"/>
                <a:gd name="connsiteX4831" fmla="*/ 2993846 w 5101871"/>
                <a:gd name="connsiteY4831" fmla="*/ 1810884 h 2747161"/>
                <a:gd name="connsiteX4832" fmla="*/ 2998051 w 5101871"/>
                <a:gd name="connsiteY4832" fmla="*/ 1816491 h 2747161"/>
                <a:gd name="connsiteX4833" fmla="*/ 3009264 w 5101871"/>
                <a:gd name="connsiteY4833" fmla="*/ 1820696 h 2747161"/>
                <a:gd name="connsiteX4834" fmla="*/ 3003657 w 5101871"/>
                <a:gd name="connsiteY4834" fmla="*/ 1823499 h 2747161"/>
                <a:gd name="connsiteX4835" fmla="*/ 3002256 w 5101871"/>
                <a:gd name="connsiteY4835" fmla="*/ 1829105 h 2747161"/>
                <a:gd name="connsiteX4836" fmla="*/ 3000854 w 5101871"/>
                <a:gd name="connsiteY4836" fmla="*/ 1844523 h 2747161"/>
                <a:gd name="connsiteX4837" fmla="*/ 3005059 w 5101871"/>
                <a:gd name="connsiteY4837" fmla="*/ 1845925 h 2747161"/>
                <a:gd name="connsiteX4838" fmla="*/ 2999452 w 5101871"/>
                <a:gd name="connsiteY4838" fmla="*/ 1848728 h 2747161"/>
                <a:gd name="connsiteX4839" fmla="*/ 3009264 w 5101871"/>
                <a:gd name="connsiteY4839" fmla="*/ 1848728 h 2747161"/>
                <a:gd name="connsiteX4840" fmla="*/ 3016272 w 5101871"/>
                <a:gd name="connsiteY4840" fmla="*/ 1841720 h 2747161"/>
                <a:gd name="connsiteX4841" fmla="*/ 3034493 w 5101871"/>
                <a:gd name="connsiteY4841" fmla="*/ 1833310 h 2747161"/>
                <a:gd name="connsiteX4842" fmla="*/ 3026083 w 5101871"/>
                <a:gd name="connsiteY4842" fmla="*/ 1820696 h 2747161"/>
                <a:gd name="connsiteX4843" fmla="*/ 3030288 w 5101871"/>
                <a:gd name="connsiteY4843" fmla="*/ 1823499 h 2747161"/>
                <a:gd name="connsiteX4844" fmla="*/ 3044304 w 5101871"/>
                <a:gd name="connsiteY4844" fmla="*/ 1829105 h 2747161"/>
                <a:gd name="connsiteX4845" fmla="*/ 3044304 w 5101871"/>
                <a:gd name="connsiteY4845" fmla="*/ 1826302 h 2747161"/>
                <a:gd name="connsiteX4846" fmla="*/ 3035894 w 5101871"/>
                <a:gd name="connsiteY4846" fmla="*/ 1819294 h 2747161"/>
                <a:gd name="connsiteX4847" fmla="*/ 3013468 w 5101871"/>
                <a:gd name="connsiteY4847" fmla="*/ 1810884 h 2747161"/>
                <a:gd name="connsiteX4848" fmla="*/ 3014870 w 5101871"/>
                <a:gd name="connsiteY4848" fmla="*/ 1812286 h 2747161"/>
                <a:gd name="connsiteX4849" fmla="*/ 3007862 w 5101871"/>
                <a:gd name="connsiteY4849" fmla="*/ 1806679 h 2747161"/>
                <a:gd name="connsiteX4850" fmla="*/ 3007862 w 5101871"/>
                <a:gd name="connsiteY4850" fmla="*/ 1802475 h 2747161"/>
                <a:gd name="connsiteX4851" fmla="*/ 3013468 w 5101871"/>
                <a:gd name="connsiteY4851" fmla="*/ 1809483 h 2747161"/>
                <a:gd name="connsiteX4852" fmla="*/ 3013468 w 5101871"/>
                <a:gd name="connsiteY4852" fmla="*/ 1806679 h 2747161"/>
                <a:gd name="connsiteX4853" fmla="*/ 3009264 w 5101871"/>
                <a:gd name="connsiteY4853" fmla="*/ 1802475 h 2747161"/>
                <a:gd name="connsiteX4854" fmla="*/ 3009264 w 5101871"/>
                <a:gd name="connsiteY4854" fmla="*/ 1802475 h 2747161"/>
                <a:gd name="connsiteX4855" fmla="*/ 3024681 w 5101871"/>
                <a:gd name="connsiteY4855" fmla="*/ 1815089 h 2747161"/>
                <a:gd name="connsiteX4856" fmla="*/ 3034493 w 5101871"/>
                <a:gd name="connsiteY4856" fmla="*/ 1815089 h 2747161"/>
                <a:gd name="connsiteX4857" fmla="*/ 3033091 w 5101871"/>
                <a:gd name="connsiteY4857" fmla="*/ 1815089 h 2747161"/>
                <a:gd name="connsiteX4858" fmla="*/ 3030288 w 5101871"/>
                <a:gd name="connsiteY4858" fmla="*/ 1815089 h 2747161"/>
                <a:gd name="connsiteX4859" fmla="*/ 3044304 w 5101871"/>
                <a:gd name="connsiteY4859" fmla="*/ 1824900 h 2747161"/>
                <a:gd name="connsiteX4860" fmla="*/ 3045705 w 5101871"/>
                <a:gd name="connsiteY4860" fmla="*/ 1823499 h 2747161"/>
                <a:gd name="connsiteX4861" fmla="*/ 3041501 w 5101871"/>
                <a:gd name="connsiteY4861" fmla="*/ 1820696 h 2747161"/>
                <a:gd name="connsiteX4862" fmla="*/ 3045705 w 5101871"/>
                <a:gd name="connsiteY4862" fmla="*/ 1822097 h 2747161"/>
                <a:gd name="connsiteX4863" fmla="*/ 3045705 w 5101871"/>
                <a:gd name="connsiteY4863" fmla="*/ 1817892 h 2747161"/>
                <a:gd name="connsiteX4864" fmla="*/ 3048509 w 5101871"/>
                <a:gd name="connsiteY4864" fmla="*/ 1817892 h 2747161"/>
                <a:gd name="connsiteX4865" fmla="*/ 3037296 w 5101871"/>
                <a:gd name="connsiteY4865" fmla="*/ 1816491 h 2747161"/>
                <a:gd name="connsiteX4866" fmla="*/ 3049910 w 5101871"/>
                <a:gd name="connsiteY4866" fmla="*/ 1816491 h 2747161"/>
                <a:gd name="connsiteX4867" fmla="*/ 3045705 w 5101871"/>
                <a:gd name="connsiteY4867" fmla="*/ 1813688 h 2747161"/>
                <a:gd name="connsiteX4868" fmla="*/ 3049910 w 5101871"/>
                <a:gd name="connsiteY4868" fmla="*/ 1808081 h 2747161"/>
                <a:gd name="connsiteX4869" fmla="*/ 3051312 w 5101871"/>
                <a:gd name="connsiteY4869" fmla="*/ 1809483 h 2747161"/>
                <a:gd name="connsiteX4870" fmla="*/ 3049910 w 5101871"/>
                <a:gd name="connsiteY4870" fmla="*/ 1809483 h 2747161"/>
                <a:gd name="connsiteX4871" fmla="*/ 3052713 w 5101871"/>
                <a:gd name="connsiteY4871" fmla="*/ 1815089 h 2747161"/>
                <a:gd name="connsiteX4872" fmla="*/ 3052713 w 5101871"/>
                <a:gd name="connsiteY4872" fmla="*/ 1810884 h 2747161"/>
                <a:gd name="connsiteX4873" fmla="*/ 3055517 w 5101871"/>
                <a:gd name="connsiteY4873" fmla="*/ 1812286 h 2747161"/>
                <a:gd name="connsiteX4874" fmla="*/ 3055517 w 5101871"/>
                <a:gd name="connsiteY4874" fmla="*/ 1809483 h 2747161"/>
                <a:gd name="connsiteX4875" fmla="*/ 3056918 w 5101871"/>
                <a:gd name="connsiteY4875" fmla="*/ 1815089 h 2747161"/>
                <a:gd name="connsiteX4876" fmla="*/ 3101770 w 5101871"/>
                <a:gd name="connsiteY4876" fmla="*/ 1795467 h 2747161"/>
                <a:gd name="connsiteX4877" fmla="*/ 3104573 w 5101871"/>
                <a:gd name="connsiteY4877" fmla="*/ 1789860 h 2747161"/>
                <a:gd name="connsiteX4878" fmla="*/ 3107377 w 5101871"/>
                <a:gd name="connsiteY4878" fmla="*/ 1788458 h 2747161"/>
                <a:gd name="connsiteX4879" fmla="*/ 3107377 w 5101871"/>
                <a:gd name="connsiteY4879" fmla="*/ 1778647 h 2747161"/>
                <a:gd name="connsiteX4880" fmla="*/ 3110180 w 5101871"/>
                <a:gd name="connsiteY4880" fmla="*/ 1782852 h 2747161"/>
                <a:gd name="connsiteX4881" fmla="*/ 3107377 w 5101871"/>
                <a:gd name="connsiteY4881" fmla="*/ 1771639 h 2747161"/>
                <a:gd name="connsiteX4882" fmla="*/ 3111581 w 5101871"/>
                <a:gd name="connsiteY4882" fmla="*/ 1773041 h 2747161"/>
                <a:gd name="connsiteX4883" fmla="*/ 3108778 w 5101871"/>
                <a:gd name="connsiteY4883" fmla="*/ 1767434 h 2747161"/>
                <a:gd name="connsiteX4884" fmla="*/ 3111581 w 5101871"/>
                <a:gd name="connsiteY4884" fmla="*/ 1764631 h 2747161"/>
                <a:gd name="connsiteX4885" fmla="*/ 3112983 w 5101871"/>
                <a:gd name="connsiteY4885" fmla="*/ 1768836 h 2747161"/>
                <a:gd name="connsiteX4886" fmla="*/ 3111581 w 5101871"/>
                <a:gd name="connsiteY4886" fmla="*/ 1763229 h 2747161"/>
                <a:gd name="connsiteX4887" fmla="*/ 3112983 w 5101871"/>
                <a:gd name="connsiteY4887" fmla="*/ 1761828 h 2747161"/>
                <a:gd name="connsiteX4888" fmla="*/ 3100369 w 5101871"/>
                <a:gd name="connsiteY4888" fmla="*/ 1712771 h 2747161"/>
                <a:gd name="connsiteX4889" fmla="*/ 3083549 w 5101871"/>
                <a:gd name="connsiteY4889" fmla="*/ 1697354 h 2747161"/>
                <a:gd name="connsiteX4890" fmla="*/ 3084950 w 5101871"/>
                <a:gd name="connsiteY4890" fmla="*/ 1694550 h 2747161"/>
                <a:gd name="connsiteX4891" fmla="*/ 3082148 w 5101871"/>
                <a:gd name="connsiteY4891" fmla="*/ 1697354 h 2747161"/>
                <a:gd name="connsiteX4892" fmla="*/ 3082148 w 5101871"/>
                <a:gd name="connsiteY4892" fmla="*/ 1693149 h 2747161"/>
                <a:gd name="connsiteX4893" fmla="*/ 3056918 w 5101871"/>
                <a:gd name="connsiteY4893" fmla="*/ 1680534 h 2747161"/>
                <a:gd name="connsiteX4894" fmla="*/ 3052713 w 5101871"/>
                <a:gd name="connsiteY4894" fmla="*/ 1673526 h 2747161"/>
                <a:gd name="connsiteX4895" fmla="*/ 3034493 w 5101871"/>
                <a:gd name="connsiteY4895" fmla="*/ 1660912 h 2747161"/>
                <a:gd name="connsiteX4896" fmla="*/ 3040099 w 5101871"/>
                <a:gd name="connsiteY4896" fmla="*/ 1662313 h 2747161"/>
                <a:gd name="connsiteX4897" fmla="*/ 3038697 w 5101871"/>
                <a:gd name="connsiteY4897" fmla="*/ 1658108 h 2747161"/>
                <a:gd name="connsiteX4898" fmla="*/ 3040099 w 5101871"/>
                <a:gd name="connsiteY4898" fmla="*/ 1656707 h 2747161"/>
                <a:gd name="connsiteX4899" fmla="*/ 3021878 w 5101871"/>
                <a:gd name="connsiteY4899" fmla="*/ 1641289 h 2747161"/>
                <a:gd name="connsiteX4900" fmla="*/ 3019075 w 5101871"/>
                <a:gd name="connsiteY4900" fmla="*/ 1634281 h 2747161"/>
                <a:gd name="connsiteX4901" fmla="*/ 3023280 w 5101871"/>
                <a:gd name="connsiteY4901" fmla="*/ 1628675 h 2747161"/>
                <a:gd name="connsiteX4902" fmla="*/ 3023280 w 5101871"/>
                <a:gd name="connsiteY4902" fmla="*/ 1621667 h 2747161"/>
                <a:gd name="connsiteX4903" fmla="*/ 3028886 w 5101871"/>
                <a:gd name="connsiteY4903" fmla="*/ 1613257 h 2747161"/>
                <a:gd name="connsiteX4904" fmla="*/ 3041501 w 5101871"/>
                <a:gd name="connsiteY4904" fmla="*/ 1607650 h 2747161"/>
                <a:gd name="connsiteX4905" fmla="*/ 3041501 w 5101871"/>
                <a:gd name="connsiteY4905" fmla="*/ 1600642 h 2747161"/>
                <a:gd name="connsiteX4906" fmla="*/ 3047108 w 5101871"/>
                <a:gd name="connsiteY4906" fmla="*/ 1599241 h 2747161"/>
                <a:gd name="connsiteX4907" fmla="*/ 3045705 w 5101871"/>
                <a:gd name="connsiteY4907" fmla="*/ 1593634 h 2747161"/>
                <a:gd name="connsiteX4908" fmla="*/ 3048509 w 5101871"/>
                <a:gd name="connsiteY4908" fmla="*/ 1595036 h 2747161"/>
                <a:gd name="connsiteX4909" fmla="*/ 3056918 w 5101871"/>
                <a:gd name="connsiteY4909" fmla="*/ 1593634 h 2747161"/>
                <a:gd name="connsiteX4910" fmla="*/ 3061124 w 5101871"/>
                <a:gd name="connsiteY4910" fmla="*/ 1592233 h 2747161"/>
                <a:gd name="connsiteX4911" fmla="*/ 3061124 w 5101871"/>
                <a:gd name="connsiteY4911" fmla="*/ 1589429 h 2747161"/>
                <a:gd name="connsiteX4912" fmla="*/ 3063926 w 5101871"/>
                <a:gd name="connsiteY4912" fmla="*/ 1588028 h 2747161"/>
                <a:gd name="connsiteX4913" fmla="*/ 3076541 w 5101871"/>
                <a:gd name="connsiteY4913" fmla="*/ 1582421 h 2747161"/>
                <a:gd name="connsiteX4914" fmla="*/ 3082148 w 5101871"/>
                <a:gd name="connsiteY4914" fmla="*/ 1581020 h 2747161"/>
                <a:gd name="connsiteX4915" fmla="*/ 3082148 w 5101871"/>
                <a:gd name="connsiteY4915" fmla="*/ 1583823 h 2747161"/>
                <a:gd name="connsiteX4916" fmla="*/ 3084950 w 5101871"/>
                <a:gd name="connsiteY4916" fmla="*/ 1579618 h 2747161"/>
                <a:gd name="connsiteX4917" fmla="*/ 3089156 w 5101871"/>
                <a:gd name="connsiteY4917" fmla="*/ 1582421 h 2747161"/>
                <a:gd name="connsiteX4918" fmla="*/ 3087754 w 5101871"/>
                <a:gd name="connsiteY4918" fmla="*/ 1575413 h 2747161"/>
                <a:gd name="connsiteX4919" fmla="*/ 3090557 w 5101871"/>
                <a:gd name="connsiteY4919" fmla="*/ 1575413 h 2747161"/>
                <a:gd name="connsiteX4920" fmla="*/ 3090557 w 5101871"/>
                <a:gd name="connsiteY4920" fmla="*/ 1578216 h 2747161"/>
                <a:gd name="connsiteX4921" fmla="*/ 3097565 w 5101871"/>
                <a:gd name="connsiteY4921" fmla="*/ 1582421 h 2747161"/>
                <a:gd name="connsiteX4922" fmla="*/ 3098967 w 5101871"/>
                <a:gd name="connsiteY4922" fmla="*/ 1579618 h 2747161"/>
                <a:gd name="connsiteX4923" fmla="*/ 3098967 w 5101871"/>
                <a:gd name="connsiteY4923" fmla="*/ 1582421 h 2747161"/>
                <a:gd name="connsiteX4924" fmla="*/ 3103172 w 5101871"/>
                <a:gd name="connsiteY4924" fmla="*/ 1583823 h 2747161"/>
                <a:gd name="connsiteX4925" fmla="*/ 3104573 w 5101871"/>
                <a:gd name="connsiteY4925" fmla="*/ 1588028 h 2747161"/>
                <a:gd name="connsiteX4926" fmla="*/ 3114385 w 5101871"/>
                <a:gd name="connsiteY4926" fmla="*/ 1586626 h 2747161"/>
                <a:gd name="connsiteX4927" fmla="*/ 3115786 w 5101871"/>
                <a:gd name="connsiteY4927" fmla="*/ 1585225 h 2747161"/>
                <a:gd name="connsiteX4928" fmla="*/ 3112983 w 5101871"/>
                <a:gd name="connsiteY4928" fmla="*/ 1583823 h 2747161"/>
                <a:gd name="connsiteX4929" fmla="*/ 3115786 w 5101871"/>
                <a:gd name="connsiteY4929" fmla="*/ 1582421 h 2747161"/>
                <a:gd name="connsiteX4930" fmla="*/ 3119991 w 5101871"/>
                <a:gd name="connsiteY4930" fmla="*/ 1588028 h 2747161"/>
                <a:gd name="connsiteX4931" fmla="*/ 3119991 w 5101871"/>
                <a:gd name="connsiteY4931" fmla="*/ 1585225 h 2747161"/>
                <a:gd name="connsiteX4932" fmla="*/ 3124196 w 5101871"/>
                <a:gd name="connsiteY4932" fmla="*/ 1586626 h 2747161"/>
                <a:gd name="connsiteX4933" fmla="*/ 3119991 w 5101871"/>
                <a:gd name="connsiteY4933" fmla="*/ 1589429 h 2747161"/>
                <a:gd name="connsiteX4934" fmla="*/ 3117188 w 5101871"/>
                <a:gd name="connsiteY4934" fmla="*/ 1597839 h 2747161"/>
                <a:gd name="connsiteX4935" fmla="*/ 3122794 w 5101871"/>
                <a:gd name="connsiteY4935" fmla="*/ 1611855 h 2747161"/>
                <a:gd name="connsiteX4936" fmla="*/ 3132606 w 5101871"/>
                <a:gd name="connsiteY4936" fmla="*/ 1611855 h 2747161"/>
                <a:gd name="connsiteX4937" fmla="*/ 3136810 w 5101871"/>
                <a:gd name="connsiteY4937" fmla="*/ 1607650 h 2747161"/>
                <a:gd name="connsiteX4938" fmla="*/ 3131204 w 5101871"/>
                <a:gd name="connsiteY4938" fmla="*/ 1603446 h 2747161"/>
                <a:gd name="connsiteX4939" fmla="*/ 3132606 w 5101871"/>
                <a:gd name="connsiteY4939" fmla="*/ 1599241 h 2747161"/>
                <a:gd name="connsiteX4940" fmla="*/ 3128401 w 5101871"/>
                <a:gd name="connsiteY4940" fmla="*/ 1599241 h 2747161"/>
                <a:gd name="connsiteX4941" fmla="*/ 3128401 w 5101871"/>
                <a:gd name="connsiteY4941" fmla="*/ 1596437 h 2747161"/>
                <a:gd name="connsiteX4942" fmla="*/ 3134007 w 5101871"/>
                <a:gd name="connsiteY4942" fmla="*/ 1590831 h 2747161"/>
                <a:gd name="connsiteX4943" fmla="*/ 3132606 w 5101871"/>
                <a:gd name="connsiteY4943" fmla="*/ 1586626 h 2747161"/>
                <a:gd name="connsiteX4944" fmla="*/ 3135409 w 5101871"/>
                <a:gd name="connsiteY4944" fmla="*/ 1589429 h 2747161"/>
                <a:gd name="connsiteX4945" fmla="*/ 3134007 w 5101871"/>
                <a:gd name="connsiteY4945" fmla="*/ 1590831 h 2747161"/>
                <a:gd name="connsiteX4946" fmla="*/ 3157834 w 5101871"/>
                <a:gd name="connsiteY4946" fmla="*/ 1582421 h 2747161"/>
                <a:gd name="connsiteX4947" fmla="*/ 3166245 w 5101871"/>
                <a:gd name="connsiteY4947" fmla="*/ 1581020 h 2747161"/>
                <a:gd name="connsiteX4948" fmla="*/ 3163441 w 5101871"/>
                <a:gd name="connsiteY4948" fmla="*/ 1578216 h 2747161"/>
                <a:gd name="connsiteX4949" fmla="*/ 3169047 w 5101871"/>
                <a:gd name="connsiteY4949" fmla="*/ 1579618 h 2747161"/>
                <a:gd name="connsiteX4950" fmla="*/ 3171851 w 5101871"/>
                <a:gd name="connsiteY4950" fmla="*/ 1578216 h 2747161"/>
                <a:gd name="connsiteX4951" fmla="*/ 3169047 w 5101871"/>
                <a:gd name="connsiteY4951" fmla="*/ 1575413 h 2747161"/>
                <a:gd name="connsiteX4952" fmla="*/ 3176055 w 5101871"/>
                <a:gd name="connsiteY4952" fmla="*/ 1576815 h 2747161"/>
                <a:gd name="connsiteX4953" fmla="*/ 3178859 w 5101871"/>
                <a:gd name="connsiteY4953" fmla="*/ 1579618 h 2747161"/>
                <a:gd name="connsiteX4954" fmla="*/ 3181662 w 5101871"/>
                <a:gd name="connsiteY4954" fmla="*/ 1572610 h 2747161"/>
                <a:gd name="connsiteX4955" fmla="*/ 3181662 w 5101871"/>
                <a:gd name="connsiteY4955" fmla="*/ 1575413 h 2747161"/>
                <a:gd name="connsiteX4956" fmla="*/ 3184465 w 5101871"/>
                <a:gd name="connsiteY4956" fmla="*/ 1575413 h 2747161"/>
                <a:gd name="connsiteX4957" fmla="*/ 3183063 w 5101871"/>
                <a:gd name="connsiteY4957" fmla="*/ 1576815 h 2747161"/>
                <a:gd name="connsiteX4958" fmla="*/ 3192875 w 5101871"/>
                <a:gd name="connsiteY4958" fmla="*/ 1575413 h 2747161"/>
                <a:gd name="connsiteX4959" fmla="*/ 3195678 w 5101871"/>
                <a:gd name="connsiteY4959" fmla="*/ 1576815 h 2747161"/>
                <a:gd name="connsiteX4960" fmla="*/ 3199883 w 5101871"/>
                <a:gd name="connsiteY4960" fmla="*/ 1569807 h 2747161"/>
                <a:gd name="connsiteX4961" fmla="*/ 3202686 w 5101871"/>
                <a:gd name="connsiteY4961" fmla="*/ 1574012 h 2747161"/>
                <a:gd name="connsiteX4962" fmla="*/ 3206891 w 5101871"/>
                <a:gd name="connsiteY4962" fmla="*/ 1571208 h 2747161"/>
                <a:gd name="connsiteX4963" fmla="*/ 3201285 w 5101871"/>
                <a:gd name="connsiteY4963" fmla="*/ 1562799 h 2747161"/>
                <a:gd name="connsiteX4964" fmla="*/ 3206891 w 5101871"/>
                <a:gd name="connsiteY4964" fmla="*/ 1571208 h 2747161"/>
                <a:gd name="connsiteX4965" fmla="*/ 3209694 w 5101871"/>
                <a:gd name="connsiteY4965" fmla="*/ 1571208 h 2747161"/>
                <a:gd name="connsiteX4966" fmla="*/ 3202686 w 5101871"/>
                <a:gd name="connsiteY4966" fmla="*/ 1557192 h 2747161"/>
                <a:gd name="connsiteX4967" fmla="*/ 3206891 w 5101871"/>
                <a:gd name="connsiteY4967" fmla="*/ 1557192 h 2747161"/>
                <a:gd name="connsiteX4968" fmla="*/ 3205490 w 5101871"/>
                <a:gd name="connsiteY4968" fmla="*/ 1554389 h 2747161"/>
                <a:gd name="connsiteX4969" fmla="*/ 3215301 w 5101871"/>
                <a:gd name="connsiteY4969" fmla="*/ 1554389 h 2747161"/>
                <a:gd name="connsiteX4970" fmla="*/ 3208293 w 5101871"/>
                <a:gd name="connsiteY4970" fmla="*/ 1555791 h 2747161"/>
                <a:gd name="connsiteX4971" fmla="*/ 3209694 w 5101871"/>
                <a:gd name="connsiteY4971" fmla="*/ 1557192 h 2747161"/>
                <a:gd name="connsiteX4972" fmla="*/ 3209694 w 5101871"/>
                <a:gd name="connsiteY4972" fmla="*/ 1555791 h 2747161"/>
                <a:gd name="connsiteX4973" fmla="*/ 3209694 w 5101871"/>
                <a:gd name="connsiteY4973" fmla="*/ 1558594 h 2747161"/>
                <a:gd name="connsiteX4974" fmla="*/ 3213899 w 5101871"/>
                <a:gd name="connsiteY4974" fmla="*/ 1561397 h 2747161"/>
                <a:gd name="connsiteX4975" fmla="*/ 3216702 w 5101871"/>
                <a:gd name="connsiteY4975" fmla="*/ 1567004 h 2747161"/>
                <a:gd name="connsiteX4976" fmla="*/ 3220907 w 5101871"/>
                <a:gd name="connsiteY4976" fmla="*/ 1565602 h 2747161"/>
                <a:gd name="connsiteX4977" fmla="*/ 3218104 w 5101871"/>
                <a:gd name="connsiteY4977" fmla="*/ 1568405 h 2747161"/>
                <a:gd name="connsiteX4978" fmla="*/ 3227915 w 5101871"/>
                <a:gd name="connsiteY4978" fmla="*/ 1569807 h 2747161"/>
                <a:gd name="connsiteX4979" fmla="*/ 3230719 w 5101871"/>
                <a:gd name="connsiteY4979" fmla="*/ 1567004 h 2747161"/>
                <a:gd name="connsiteX4980" fmla="*/ 3226514 w 5101871"/>
                <a:gd name="connsiteY4980" fmla="*/ 1567004 h 2747161"/>
                <a:gd name="connsiteX4981" fmla="*/ 3226514 w 5101871"/>
                <a:gd name="connsiteY4981" fmla="*/ 1564200 h 2747161"/>
                <a:gd name="connsiteX4982" fmla="*/ 3230719 w 5101871"/>
                <a:gd name="connsiteY4982" fmla="*/ 1562799 h 2747161"/>
                <a:gd name="connsiteX4983" fmla="*/ 3233522 w 5101871"/>
                <a:gd name="connsiteY4983" fmla="*/ 1565602 h 2747161"/>
                <a:gd name="connsiteX4984" fmla="*/ 3236325 w 5101871"/>
                <a:gd name="connsiteY4984" fmla="*/ 1564200 h 2747161"/>
                <a:gd name="connsiteX4985" fmla="*/ 3233522 w 5101871"/>
                <a:gd name="connsiteY4985" fmla="*/ 1561397 h 2747161"/>
                <a:gd name="connsiteX4986" fmla="*/ 3240530 w 5101871"/>
                <a:gd name="connsiteY4986" fmla="*/ 1558594 h 2747161"/>
                <a:gd name="connsiteX4987" fmla="*/ 3239128 w 5101871"/>
                <a:gd name="connsiteY4987" fmla="*/ 1559995 h 2747161"/>
                <a:gd name="connsiteX4988" fmla="*/ 3243333 w 5101871"/>
                <a:gd name="connsiteY4988" fmla="*/ 1564200 h 2747161"/>
                <a:gd name="connsiteX4989" fmla="*/ 3254546 w 5101871"/>
                <a:gd name="connsiteY4989" fmla="*/ 1557192 h 2747161"/>
                <a:gd name="connsiteX4990" fmla="*/ 3253144 w 5101871"/>
                <a:gd name="connsiteY4990" fmla="*/ 1558594 h 2747161"/>
                <a:gd name="connsiteX4991" fmla="*/ 3261554 w 5101871"/>
                <a:gd name="connsiteY4991" fmla="*/ 1561397 h 2747161"/>
                <a:gd name="connsiteX4992" fmla="*/ 3258751 w 5101871"/>
                <a:gd name="connsiteY4992" fmla="*/ 1555791 h 2747161"/>
                <a:gd name="connsiteX4993" fmla="*/ 3265759 w 5101871"/>
                <a:gd name="connsiteY4993" fmla="*/ 1555791 h 2747161"/>
                <a:gd name="connsiteX4994" fmla="*/ 3264358 w 5101871"/>
                <a:gd name="connsiteY4994" fmla="*/ 1557192 h 2747161"/>
                <a:gd name="connsiteX4995" fmla="*/ 3267160 w 5101871"/>
                <a:gd name="connsiteY4995" fmla="*/ 1559995 h 2747161"/>
                <a:gd name="connsiteX4996" fmla="*/ 3272767 w 5101871"/>
                <a:gd name="connsiteY4996" fmla="*/ 1555791 h 2747161"/>
                <a:gd name="connsiteX4997" fmla="*/ 3283980 w 5101871"/>
                <a:gd name="connsiteY4997" fmla="*/ 1555791 h 2747161"/>
                <a:gd name="connsiteX4998" fmla="*/ 3285382 w 5101871"/>
                <a:gd name="connsiteY4998" fmla="*/ 1550184 h 2747161"/>
                <a:gd name="connsiteX4999" fmla="*/ 3290988 w 5101871"/>
                <a:gd name="connsiteY4999" fmla="*/ 1550184 h 2747161"/>
                <a:gd name="connsiteX5000" fmla="*/ 3285382 w 5101871"/>
                <a:gd name="connsiteY5000" fmla="*/ 1545979 h 2747161"/>
                <a:gd name="connsiteX5001" fmla="*/ 3292390 w 5101871"/>
                <a:gd name="connsiteY5001" fmla="*/ 1545979 h 2747161"/>
                <a:gd name="connsiteX5002" fmla="*/ 3295192 w 5101871"/>
                <a:gd name="connsiteY5002" fmla="*/ 1540373 h 2747161"/>
                <a:gd name="connsiteX5003" fmla="*/ 3299398 w 5101871"/>
                <a:gd name="connsiteY5003" fmla="*/ 1543176 h 2747161"/>
                <a:gd name="connsiteX5004" fmla="*/ 3307807 w 5101871"/>
                <a:gd name="connsiteY5004" fmla="*/ 1537570 h 2747161"/>
                <a:gd name="connsiteX5005" fmla="*/ 3307807 w 5101871"/>
                <a:gd name="connsiteY5005" fmla="*/ 1534766 h 2747161"/>
                <a:gd name="connsiteX5006" fmla="*/ 3312012 w 5101871"/>
                <a:gd name="connsiteY5006" fmla="*/ 1536168 h 2747161"/>
                <a:gd name="connsiteX5007" fmla="*/ 3312012 w 5101871"/>
                <a:gd name="connsiteY5007" fmla="*/ 1538971 h 2747161"/>
                <a:gd name="connsiteX5008" fmla="*/ 3324627 w 5101871"/>
                <a:gd name="connsiteY5008" fmla="*/ 1527758 h 2747161"/>
                <a:gd name="connsiteX5009" fmla="*/ 3323225 w 5101871"/>
                <a:gd name="connsiteY5009" fmla="*/ 1524955 h 2747161"/>
                <a:gd name="connsiteX5010" fmla="*/ 3317619 w 5101871"/>
                <a:gd name="connsiteY5010" fmla="*/ 1523554 h 2747161"/>
                <a:gd name="connsiteX5011" fmla="*/ 3321823 w 5101871"/>
                <a:gd name="connsiteY5011" fmla="*/ 1523554 h 2747161"/>
                <a:gd name="connsiteX5012" fmla="*/ 3327430 w 5101871"/>
                <a:gd name="connsiteY5012" fmla="*/ 1519349 h 2747161"/>
                <a:gd name="connsiteX5013" fmla="*/ 3331635 w 5101871"/>
                <a:gd name="connsiteY5013" fmla="*/ 1520750 h 2747161"/>
                <a:gd name="connsiteX5014" fmla="*/ 3334438 w 5101871"/>
                <a:gd name="connsiteY5014" fmla="*/ 1517947 h 2747161"/>
                <a:gd name="connsiteX5015" fmla="*/ 3338643 w 5101871"/>
                <a:gd name="connsiteY5015" fmla="*/ 1520750 h 2747161"/>
                <a:gd name="connsiteX5016" fmla="*/ 3341446 w 5101871"/>
                <a:gd name="connsiteY5016" fmla="*/ 1517947 h 2747161"/>
                <a:gd name="connsiteX5017" fmla="*/ 3338643 w 5101871"/>
                <a:gd name="connsiteY5017" fmla="*/ 1516546 h 2747161"/>
                <a:gd name="connsiteX5018" fmla="*/ 3347052 w 5101871"/>
                <a:gd name="connsiteY5018" fmla="*/ 1515144 h 2747161"/>
                <a:gd name="connsiteX5019" fmla="*/ 3344249 w 5101871"/>
                <a:gd name="connsiteY5019" fmla="*/ 1508136 h 2747161"/>
                <a:gd name="connsiteX5020" fmla="*/ 3354060 w 5101871"/>
                <a:gd name="connsiteY5020" fmla="*/ 1508136 h 2747161"/>
                <a:gd name="connsiteX5021" fmla="*/ 3355462 w 5101871"/>
                <a:gd name="connsiteY5021" fmla="*/ 1506734 h 2747161"/>
                <a:gd name="connsiteX5022" fmla="*/ 3351257 w 5101871"/>
                <a:gd name="connsiteY5022" fmla="*/ 1506734 h 2747161"/>
                <a:gd name="connsiteX5023" fmla="*/ 3355462 w 5101871"/>
                <a:gd name="connsiteY5023" fmla="*/ 1499726 h 2747161"/>
                <a:gd name="connsiteX5024" fmla="*/ 3362470 w 5101871"/>
                <a:gd name="connsiteY5024" fmla="*/ 1503931 h 2747161"/>
                <a:gd name="connsiteX5025" fmla="*/ 3359667 w 5101871"/>
                <a:gd name="connsiteY5025" fmla="*/ 1499726 h 2747161"/>
                <a:gd name="connsiteX5026" fmla="*/ 3363872 w 5101871"/>
                <a:gd name="connsiteY5026" fmla="*/ 1491316 h 2747161"/>
                <a:gd name="connsiteX5027" fmla="*/ 3358265 w 5101871"/>
                <a:gd name="connsiteY5027" fmla="*/ 1491316 h 2747161"/>
                <a:gd name="connsiteX5028" fmla="*/ 3362470 w 5101871"/>
                <a:gd name="connsiteY5028" fmla="*/ 1485710 h 2747161"/>
                <a:gd name="connsiteX5029" fmla="*/ 3369479 w 5101871"/>
                <a:gd name="connsiteY5029" fmla="*/ 1482907 h 2747161"/>
                <a:gd name="connsiteX5030" fmla="*/ 3366675 w 5101871"/>
                <a:gd name="connsiteY5030" fmla="*/ 1481505 h 2747161"/>
                <a:gd name="connsiteX5031" fmla="*/ 3363872 w 5101871"/>
                <a:gd name="connsiteY5031" fmla="*/ 1482907 h 2747161"/>
                <a:gd name="connsiteX5032" fmla="*/ 3361068 w 5101871"/>
                <a:gd name="connsiteY5032" fmla="*/ 1480104 h 2747161"/>
                <a:gd name="connsiteX5033" fmla="*/ 3365273 w 5101871"/>
                <a:gd name="connsiteY5033" fmla="*/ 1477300 h 2747161"/>
                <a:gd name="connsiteX5034" fmla="*/ 3359667 w 5101871"/>
                <a:gd name="connsiteY5034" fmla="*/ 1475899 h 2747161"/>
                <a:gd name="connsiteX5035" fmla="*/ 3359667 w 5101871"/>
                <a:gd name="connsiteY5035" fmla="*/ 1471694 h 2747161"/>
                <a:gd name="connsiteX5036" fmla="*/ 3372281 w 5101871"/>
                <a:gd name="connsiteY5036" fmla="*/ 1471694 h 2747161"/>
                <a:gd name="connsiteX5037" fmla="*/ 3373683 w 5101871"/>
                <a:gd name="connsiteY5037" fmla="*/ 1474497 h 2747161"/>
                <a:gd name="connsiteX5038" fmla="*/ 3373683 w 5101871"/>
                <a:gd name="connsiteY5038" fmla="*/ 1470292 h 2747161"/>
                <a:gd name="connsiteX5039" fmla="*/ 3387699 w 5101871"/>
                <a:gd name="connsiteY5039" fmla="*/ 1459079 h 2747161"/>
                <a:gd name="connsiteX5040" fmla="*/ 3391904 w 5101871"/>
                <a:gd name="connsiteY5040" fmla="*/ 1447866 h 2747161"/>
                <a:gd name="connsiteX5041" fmla="*/ 3387699 w 5101871"/>
                <a:gd name="connsiteY5041" fmla="*/ 1446465 h 2747161"/>
                <a:gd name="connsiteX5042" fmla="*/ 3390503 w 5101871"/>
                <a:gd name="connsiteY5042" fmla="*/ 1447866 h 2747161"/>
                <a:gd name="connsiteX5043" fmla="*/ 3400313 w 5101871"/>
                <a:gd name="connsiteY5043" fmla="*/ 1439457 h 2747161"/>
                <a:gd name="connsiteX5044" fmla="*/ 3404519 w 5101871"/>
                <a:gd name="connsiteY5044" fmla="*/ 1443662 h 2747161"/>
                <a:gd name="connsiteX5045" fmla="*/ 3411527 w 5101871"/>
                <a:gd name="connsiteY5045" fmla="*/ 1439457 h 2747161"/>
                <a:gd name="connsiteX5046" fmla="*/ 3407321 w 5101871"/>
                <a:gd name="connsiteY5046" fmla="*/ 1432449 h 2747161"/>
                <a:gd name="connsiteX5047" fmla="*/ 3401715 w 5101871"/>
                <a:gd name="connsiteY5047" fmla="*/ 1431047 h 2747161"/>
                <a:gd name="connsiteX5048" fmla="*/ 3405920 w 5101871"/>
                <a:gd name="connsiteY5048" fmla="*/ 1432449 h 2747161"/>
                <a:gd name="connsiteX5049" fmla="*/ 3411527 w 5101871"/>
                <a:gd name="connsiteY5049" fmla="*/ 1429645 h 2747161"/>
                <a:gd name="connsiteX5050" fmla="*/ 3407321 w 5101871"/>
                <a:gd name="connsiteY5050" fmla="*/ 1426842 h 2747161"/>
                <a:gd name="connsiteX5051" fmla="*/ 3411527 w 5101871"/>
                <a:gd name="connsiteY5051" fmla="*/ 1426842 h 2747161"/>
                <a:gd name="connsiteX5052" fmla="*/ 3411527 w 5101871"/>
                <a:gd name="connsiteY5052" fmla="*/ 1425441 h 2747161"/>
                <a:gd name="connsiteX5053" fmla="*/ 3404519 w 5101871"/>
                <a:gd name="connsiteY5053" fmla="*/ 1424039 h 2747161"/>
                <a:gd name="connsiteX5054" fmla="*/ 3408724 w 5101871"/>
                <a:gd name="connsiteY5054" fmla="*/ 1419834 h 2747161"/>
                <a:gd name="connsiteX5055" fmla="*/ 3412928 w 5101871"/>
                <a:gd name="connsiteY5055" fmla="*/ 1421236 h 2747161"/>
                <a:gd name="connsiteX5056" fmla="*/ 3414329 w 5101871"/>
                <a:gd name="connsiteY5056" fmla="*/ 1417031 h 2747161"/>
                <a:gd name="connsiteX5057" fmla="*/ 3417133 w 5101871"/>
                <a:gd name="connsiteY5057" fmla="*/ 1418433 h 2747161"/>
                <a:gd name="connsiteX5058" fmla="*/ 3418535 w 5101871"/>
                <a:gd name="connsiteY5058" fmla="*/ 1412826 h 2747161"/>
                <a:gd name="connsiteX5059" fmla="*/ 3415732 w 5101871"/>
                <a:gd name="connsiteY5059" fmla="*/ 1412826 h 2747161"/>
                <a:gd name="connsiteX5060" fmla="*/ 3414329 w 5101871"/>
                <a:gd name="connsiteY5060" fmla="*/ 1415629 h 2747161"/>
                <a:gd name="connsiteX5061" fmla="*/ 3405920 w 5101871"/>
                <a:gd name="connsiteY5061" fmla="*/ 1415629 h 2747161"/>
                <a:gd name="connsiteX5062" fmla="*/ 3422740 w 5101871"/>
                <a:gd name="connsiteY5062" fmla="*/ 1407220 h 2747161"/>
                <a:gd name="connsiteX5063" fmla="*/ 3412928 w 5101871"/>
                <a:gd name="connsiteY5063" fmla="*/ 1405818 h 2747161"/>
                <a:gd name="connsiteX5064" fmla="*/ 3401715 w 5101871"/>
                <a:gd name="connsiteY5064" fmla="*/ 1398810 h 2747161"/>
                <a:gd name="connsiteX5065" fmla="*/ 3386297 w 5101871"/>
                <a:gd name="connsiteY5065" fmla="*/ 1403015 h 2747161"/>
                <a:gd name="connsiteX5066" fmla="*/ 3383495 w 5101871"/>
                <a:gd name="connsiteY5066" fmla="*/ 1398810 h 2747161"/>
                <a:gd name="connsiteX5067" fmla="*/ 3390503 w 5101871"/>
                <a:gd name="connsiteY5067" fmla="*/ 1398810 h 2747161"/>
                <a:gd name="connsiteX5068" fmla="*/ 3401715 w 5101871"/>
                <a:gd name="connsiteY5068" fmla="*/ 1391802 h 2747161"/>
                <a:gd name="connsiteX5069" fmla="*/ 3417133 w 5101871"/>
                <a:gd name="connsiteY5069" fmla="*/ 1384794 h 2747161"/>
                <a:gd name="connsiteX5070" fmla="*/ 3411527 w 5101871"/>
                <a:gd name="connsiteY5070" fmla="*/ 1377786 h 2747161"/>
                <a:gd name="connsiteX5071" fmla="*/ 3397511 w 5101871"/>
                <a:gd name="connsiteY5071" fmla="*/ 1369376 h 2747161"/>
                <a:gd name="connsiteX5072" fmla="*/ 3389101 w 5101871"/>
                <a:gd name="connsiteY5072" fmla="*/ 1366573 h 2747161"/>
                <a:gd name="connsiteX5073" fmla="*/ 3387699 w 5101871"/>
                <a:gd name="connsiteY5073" fmla="*/ 1362368 h 2747161"/>
                <a:gd name="connsiteX5074" fmla="*/ 3377888 w 5101871"/>
                <a:gd name="connsiteY5074" fmla="*/ 1363770 h 2747161"/>
                <a:gd name="connsiteX5075" fmla="*/ 3382093 w 5101871"/>
                <a:gd name="connsiteY5075" fmla="*/ 1360966 h 2747161"/>
                <a:gd name="connsiteX5076" fmla="*/ 3389101 w 5101871"/>
                <a:gd name="connsiteY5076" fmla="*/ 1362368 h 2747161"/>
                <a:gd name="connsiteX5077" fmla="*/ 3394707 w 5101871"/>
                <a:gd name="connsiteY5077" fmla="*/ 1366573 h 2747161"/>
                <a:gd name="connsiteX5078" fmla="*/ 3417133 w 5101871"/>
                <a:gd name="connsiteY5078" fmla="*/ 1367974 h 2747161"/>
                <a:gd name="connsiteX5079" fmla="*/ 3412928 w 5101871"/>
                <a:gd name="connsiteY5079" fmla="*/ 1362368 h 2747161"/>
                <a:gd name="connsiteX5080" fmla="*/ 3404519 w 5101871"/>
                <a:gd name="connsiteY5080" fmla="*/ 1358163 h 2747161"/>
                <a:gd name="connsiteX5081" fmla="*/ 3403117 w 5101871"/>
                <a:gd name="connsiteY5081" fmla="*/ 1352557 h 2747161"/>
                <a:gd name="connsiteX5082" fmla="*/ 3391904 w 5101871"/>
                <a:gd name="connsiteY5082" fmla="*/ 1348352 h 2747161"/>
                <a:gd name="connsiteX5083" fmla="*/ 3391904 w 5101871"/>
                <a:gd name="connsiteY5083" fmla="*/ 1339942 h 2747161"/>
                <a:gd name="connsiteX5084" fmla="*/ 3376487 w 5101871"/>
                <a:gd name="connsiteY5084" fmla="*/ 1309107 h 2747161"/>
                <a:gd name="connsiteX5085" fmla="*/ 3365273 w 5101871"/>
                <a:gd name="connsiteY5085" fmla="*/ 1304902 h 2747161"/>
                <a:gd name="connsiteX5086" fmla="*/ 3356864 w 5101871"/>
                <a:gd name="connsiteY5086" fmla="*/ 1297894 h 2747161"/>
                <a:gd name="connsiteX5087" fmla="*/ 3351257 w 5101871"/>
                <a:gd name="connsiteY5087" fmla="*/ 1297894 h 2747161"/>
                <a:gd name="connsiteX5088" fmla="*/ 3351257 w 5101871"/>
                <a:gd name="connsiteY5088" fmla="*/ 1290886 h 2747161"/>
                <a:gd name="connsiteX5089" fmla="*/ 3362470 w 5101871"/>
                <a:gd name="connsiteY5089" fmla="*/ 1276870 h 2747161"/>
                <a:gd name="connsiteX5090" fmla="*/ 3368076 w 5101871"/>
                <a:gd name="connsiteY5090" fmla="*/ 1275468 h 2747161"/>
                <a:gd name="connsiteX5091" fmla="*/ 3377888 w 5101871"/>
                <a:gd name="connsiteY5091" fmla="*/ 1267058 h 2747161"/>
                <a:gd name="connsiteX5092" fmla="*/ 3375084 w 5101871"/>
                <a:gd name="connsiteY5092" fmla="*/ 1265657 h 2747161"/>
                <a:gd name="connsiteX5093" fmla="*/ 3373683 w 5101871"/>
                <a:gd name="connsiteY5093" fmla="*/ 1261452 h 2747161"/>
                <a:gd name="connsiteX5094" fmla="*/ 3377888 w 5101871"/>
                <a:gd name="connsiteY5094" fmla="*/ 1260050 h 2747161"/>
                <a:gd name="connsiteX5095" fmla="*/ 3380691 w 5101871"/>
                <a:gd name="connsiteY5095" fmla="*/ 1264255 h 2747161"/>
                <a:gd name="connsiteX5096" fmla="*/ 3387699 w 5101871"/>
                <a:gd name="connsiteY5096" fmla="*/ 1262854 h 2747161"/>
                <a:gd name="connsiteX5097" fmla="*/ 3387699 w 5101871"/>
                <a:gd name="connsiteY5097" fmla="*/ 1258649 h 2747161"/>
                <a:gd name="connsiteX5098" fmla="*/ 3394707 w 5101871"/>
                <a:gd name="connsiteY5098" fmla="*/ 1255845 h 2747161"/>
                <a:gd name="connsiteX5099" fmla="*/ 3394707 w 5101871"/>
                <a:gd name="connsiteY5099" fmla="*/ 1254444 h 2747161"/>
                <a:gd name="connsiteX5100" fmla="*/ 3389101 w 5101871"/>
                <a:gd name="connsiteY5100" fmla="*/ 1253042 h 2747161"/>
                <a:gd name="connsiteX5101" fmla="*/ 3390503 w 5101871"/>
                <a:gd name="connsiteY5101" fmla="*/ 1251641 h 2747161"/>
                <a:gd name="connsiteX5102" fmla="*/ 3396109 w 5101871"/>
                <a:gd name="connsiteY5102" fmla="*/ 1251641 h 2747161"/>
                <a:gd name="connsiteX5103" fmla="*/ 3422740 w 5101871"/>
                <a:gd name="connsiteY5103" fmla="*/ 1243231 h 2747161"/>
                <a:gd name="connsiteX5104" fmla="*/ 3424141 w 5101871"/>
                <a:gd name="connsiteY5104" fmla="*/ 1247436 h 2747161"/>
                <a:gd name="connsiteX5105" fmla="*/ 3431149 w 5101871"/>
                <a:gd name="connsiteY5105" fmla="*/ 1246034 h 2747161"/>
                <a:gd name="connsiteX5106" fmla="*/ 3432551 w 5101871"/>
                <a:gd name="connsiteY5106" fmla="*/ 1243231 h 2747161"/>
                <a:gd name="connsiteX5107" fmla="*/ 3429748 w 5101871"/>
                <a:gd name="connsiteY5107" fmla="*/ 1243231 h 2747161"/>
                <a:gd name="connsiteX5108" fmla="*/ 3435354 w 5101871"/>
                <a:gd name="connsiteY5108" fmla="*/ 1239026 h 2747161"/>
                <a:gd name="connsiteX5109" fmla="*/ 3436756 w 5101871"/>
                <a:gd name="connsiteY5109" fmla="*/ 1233420 h 2747161"/>
                <a:gd name="connsiteX5110" fmla="*/ 3426944 w 5101871"/>
                <a:gd name="connsiteY5110" fmla="*/ 1233420 h 2747161"/>
                <a:gd name="connsiteX5111" fmla="*/ 3421338 w 5101871"/>
                <a:gd name="connsiteY5111" fmla="*/ 1230616 h 2747161"/>
                <a:gd name="connsiteX5112" fmla="*/ 3418535 w 5101871"/>
                <a:gd name="connsiteY5112" fmla="*/ 1233420 h 2747161"/>
                <a:gd name="connsiteX5113" fmla="*/ 3408724 w 5101871"/>
                <a:gd name="connsiteY5113" fmla="*/ 1233420 h 2747161"/>
                <a:gd name="connsiteX5114" fmla="*/ 3389101 w 5101871"/>
                <a:gd name="connsiteY5114" fmla="*/ 1223608 h 2747161"/>
                <a:gd name="connsiteX5115" fmla="*/ 3376487 w 5101871"/>
                <a:gd name="connsiteY5115" fmla="*/ 1227813 h 2747161"/>
                <a:gd name="connsiteX5116" fmla="*/ 3373683 w 5101871"/>
                <a:gd name="connsiteY5116" fmla="*/ 1232018 h 2747161"/>
                <a:gd name="connsiteX5117" fmla="*/ 3359667 w 5101871"/>
                <a:gd name="connsiteY5117" fmla="*/ 1240428 h 2747161"/>
                <a:gd name="connsiteX5118" fmla="*/ 3344249 w 5101871"/>
                <a:gd name="connsiteY5118" fmla="*/ 1236223 h 2747161"/>
                <a:gd name="connsiteX5119" fmla="*/ 3348454 w 5101871"/>
                <a:gd name="connsiteY5119" fmla="*/ 1223608 h 2747161"/>
                <a:gd name="connsiteX5120" fmla="*/ 3345651 w 5101871"/>
                <a:gd name="connsiteY5120" fmla="*/ 1218002 h 2747161"/>
                <a:gd name="connsiteX5121" fmla="*/ 3337241 w 5101871"/>
                <a:gd name="connsiteY5121" fmla="*/ 1216600 h 2747161"/>
                <a:gd name="connsiteX5122" fmla="*/ 3335839 w 5101871"/>
                <a:gd name="connsiteY5122" fmla="*/ 1220805 h 2747161"/>
                <a:gd name="connsiteX5123" fmla="*/ 3333036 w 5101871"/>
                <a:gd name="connsiteY5123" fmla="*/ 1218002 h 2747161"/>
                <a:gd name="connsiteX5124" fmla="*/ 3317619 w 5101871"/>
                <a:gd name="connsiteY5124" fmla="*/ 1215199 h 2747161"/>
                <a:gd name="connsiteX5125" fmla="*/ 3310611 w 5101871"/>
                <a:gd name="connsiteY5125" fmla="*/ 1206789 h 2747161"/>
                <a:gd name="connsiteX5126" fmla="*/ 3314815 w 5101871"/>
                <a:gd name="connsiteY5126" fmla="*/ 1195576 h 2747161"/>
                <a:gd name="connsiteX5127" fmla="*/ 3321823 w 5101871"/>
                <a:gd name="connsiteY5127" fmla="*/ 1192773 h 2747161"/>
                <a:gd name="connsiteX5128" fmla="*/ 3330233 w 5101871"/>
                <a:gd name="connsiteY5128" fmla="*/ 1196978 h 2747161"/>
                <a:gd name="connsiteX5129" fmla="*/ 3344249 w 5101871"/>
                <a:gd name="connsiteY5129" fmla="*/ 1195576 h 2747161"/>
                <a:gd name="connsiteX5130" fmla="*/ 3352659 w 5101871"/>
                <a:gd name="connsiteY5130" fmla="*/ 1188568 h 2747161"/>
                <a:gd name="connsiteX5131" fmla="*/ 3355462 w 5101871"/>
                <a:gd name="connsiteY5131" fmla="*/ 1180158 h 2747161"/>
                <a:gd name="connsiteX5132" fmla="*/ 3359667 w 5101871"/>
                <a:gd name="connsiteY5132" fmla="*/ 1177355 h 2747161"/>
                <a:gd name="connsiteX5133" fmla="*/ 3383495 w 5101871"/>
                <a:gd name="connsiteY5133" fmla="*/ 1167544 h 2747161"/>
                <a:gd name="connsiteX5134" fmla="*/ 3397511 w 5101871"/>
                <a:gd name="connsiteY5134" fmla="*/ 1153528 h 2747161"/>
                <a:gd name="connsiteX5135" fmla="*/ 3408724 w 5101871"/>
                <a:gd name="connsiteY5135" fmla="*/ 1154929 h 2747161"/>
                <a:gd name="connsiteX5136" fmla="*/ 3415732 w 5101871"/>
                <a:gd name="connsiteY5136" fmla="*/ 1150724 h 2747161"/>
                <a:gd name="connsiteX5137" fmla="*/ 3415732 w 5101871"/>
                <a:gd name="connsiteY5137" fmla="*/ 1154929 h 2747161"/>
                <a:gd name="connsiteX5138" fmla="*/ 3422740 w 5101871"/>
                <a:gd name="connsiteY5138" fmla="*/ 1157733 h 2747161"/>
                <a:gd name="connsiteX5139" fmla="*/ 3425543 w 5101871"/>
                <a:gd name="connsiteY5139" fmla="*/ 1161937 h 2747161"/>
                <a:gd name="connsiteX5140" fmla="*/ 3412928 w 5101871"/>
                <a:gd name="connsiteY5140" fmla="*/ 1175954 h 2747161"/>
                <a:gd name="connsiteX5141" fmla="*/ 3407321 w 5101871"/>
                <a:gd name="connsiteY5141" fmla="*/ 1177355 h 2747161"/>
                <a:gd name="connsiteX5142" fmla="*/ 3404519 w 5101871"/>
                <a:gd name="connsiteY5142" fmla="*/ 1182962 h 2747161"/>
                <a:gd name="connsiteX5143" fmla="*/ 3398912 w 5101871"/>
                <a:gd name="connsiteY5143" fmla="*/ 1184363 h 2747161"/>
                <a:gd name="connsiteX5144" fmla="*/ 3405920 w 5101871"/>
                <a:gd name="connsiteY5144" fmla="*/ 1188568 h 2747161"/>
                <a:gd name="connsiteX5145" fmla="*/ 3415732 w 5101871"/>
                <a:gd name="connsiteY5145" fmla="*/ 1187166 h 2747161"/>
                <a:gd name="connsiteX5146" fmla="*/ 3407321 w 5101871"/>
                <a:gd name="connsiteY5146" fmla="*/ 1191371 h 2747161"/>
                <a:gd name="connsiteX5147" fmla="*/ 3408724 w 5101871"/>
                <a:gd name="connsiteY5147" fmla="*/ 1195576 h 2747161"/>
                <a:gd name="connsiteX5148" fmla="*/ 3394707 w 5101871"/>
                <a:gd name="connsiteY5148" fmla="*/ 1199781 h 2747161"/>
                <a:gd name="connsiteX5149" fmla="*/ 3396109 w 5101871"/>
                <a:gd name="connsiteY5149" fmla="*/ 1205387 h 2747161"/>
                <a:gd name="connsiteX5150" fmla="*/ 3440960 w 5101871"/>
                <a:gd name="connsiteY5150" fmla="*/ 1181560 h 2747161"/>
                <a:gd name="connsiteX5151" fmla="*/ 3446567 w 5101871"/>
                <a:gd name="connsiteY5151" fmla="*/ 1178757 h 2747161"/>
                <a:gd name="connsiteX5152" fmla="*/ 3466189 w 5101871"/>
                <a:gd name="connsiteY5152" fmla="*/ 1178757 h 2747161"/>
                <a:gd name="connsiteX5153" fmla="*/ 3473197 w 5101871"/>
                <a:gd name="connsiteY5153" fmla="*/ 1173150 h 2747161"/>
                <a:gd name="connsiteX5154" fmla="*/ 3471796 w 5101871"/>
                <a:gd name="connsiteY5154" fmla="*/ 1177355 h 2747161"/>
                <a:gd name="connsiteX5155" fmla="*/ 3480205 w 5101871"/>
                <a:gd name="connsiteY5155" fmla="*/ 1182962 h 2747161"/>
                <a:gd name="connsiteX5156" fmla="*/ 3480205 w 5101871"/>
                <a:gd name="connsiteY5156" fmla="*/ 1184363 h 2747161"/>
                <a:gd name="connsiteX5157" fmla="*/ 3483009 w 5101871"/>
                <a:gd name="connsiteY5157" fmla="*/ 1180158 h 2747161"/>
                <a:gd name="connsiteX5158" fmla="*/ 3494222 w 5101871"/>
                <a:gd name="connsiteY5158" fmla="*/ 1185765 h 2747161"/>
                <a:gd name="connsiteX5159" fmla="*/ 3501230 w 5101871"/>
                <a:gd name="connsiteY5159" fmla="*/ 1185765 h 2747161"/>
                <a:gd name="connsiteX5160" fmla="*/ 3494222 w 5101871"/>
                <a:gd name="connsiteY5160" fmla="*/ 1202584 h 2747161"/>
                <a:gd name="connsiteX5161" fmla="*/ 3506836 w 5101871"/>
                <a:gd name="connsiteY5161" fmla="*/ 1208191 h 2747161"/>
                <a:gd name="connsiteX5162" fmla="*/ 3502632 w 5101871"/>
                <a:gd name="connsiteY5162" fmla="*/ 1206789 h 2747161"/>
                <a:gd name="connsiteX5163" fmla="*/ 3494222 w 5101871"/>
                <a:gd name="connsiteY5163" fmla="*/ 1208191 h 2747161"/>
                <a:gd name="connsiteX5164" fmla="*/ 3488616 w 5101871"/>
                <a:gd name="connsiteY5164" fmla="*/ 1218002 h 2747161"/>
                <a:gd name="connsiteX5165" fmla="*/ 3490017 w 5101871"/>
                <a:gd name="connsiteY5165" fmla="*/ 1218002 h 2747161"/>
                <a:gd name="connsiteX5166" fmla="*/ 3481608 w 5101871"/>
                <a:gd name="connsiteY5166" fmla="*/ 1220805 h 2747161"/>
                <a:gd name="connsiteX5167" fmla="*/ 3492820 w 5101871"/>
                <a:gd name="connsiteY5167" fmla="*/ 1225010 h 2747161"/>
                <a:gd name="connsiteX5168" fmla="*/ 3488616 w 5101871"/>
                <a:gd name="connsiteY5168" fmla="*/ 1225010 h 2747161"/>
                <a:gd name="connsiteX5169" fmla="*/ 3495624 w 5101871"/>
                <a:gd name="connsiteY5169" fmla="*/ 1227813 h 2747161"/>
                <a:gd name="connsiteX5170" fmla="*/ 3501230 w 5101871"/>
                <a:gd name="connsiteY5170" fmla="*/ 1226411 h 2747161"/>
                <a:gd name="connsiteX5171" fmla="*/ 3502632 w 5101871"/>
                <a:gd name="connsiteY5171" fmla="*/ 1227813 h 2747161"/>
                <a:gd name="connsiteX5172" fmla="*/ 3504033 w 5101871"/>
                <a:gd name="connsiteY5172" fmla="*/ 1230616 h 2747161"/>
                <a:gd name="connsiteX5173" fmla="*/ 3508238 w 5101871"/>
                <a:gd name="connsiteY5173" fmla="*/ 1225010 h 2747161"/>
                <a:gd name="connsiteX5174" fmla="*/ 3509640 w 5101871"/>
                <a:gd name="connsiteY5174" fmla="*/ 1219403 h 2747161"/>
                <a:gd name="connsiteX5175" fmla="*/ 3519450 w 5101871"/>
                <a:gd name="connsiteY5175" fmla="*/ 1229215 h 2747161"/>
                <a:gd name="connsiteX5176" fmla="*/ 3526459 w 5101871"/>
                <a:gd name="connsiteY5176" fmla="*/ 1226411 h 2747161"/>
                <a:gd name="connsiteX5177" fmla="*/ 3533467 w 5101871"/>
                <a:gd name="connsiteY5177" fmla="*/ 1227813 h 2747161"/>
                <a:gd name="connsiteX5178" fmla="*/ 3534869 w 5101871"/>
                <a:gd name="connsiteY5178" fmla="*/ 1232018 h 2747161"/>
                <a:gd name="connsiteX5179" fmla="*/ 3530664 w 5101871"/>
                <a:gd name="connsiteY5179" fmla="*/ 1229215 h 2747161"/>
                <a:gd name="connsiteX5180" fmla="*/ 3530664 w 5101871"/>
                <a:gd name="connsiteY5180" fmla="*/ 1232018 h 2747161"/>
                <a:gd name="connsiteX5181" fmla="*/ 3537672 w 5101871"/>
                <a:gd name="connsiteY5181" fmla="*/ 1240428 h 2747161"/>
                <a:gd name="connsiteX5182" fmla="*/ 3533467 w 5101871"/>
                <a:gd name="connsiteY5182" fmla="*/ 1243231 h 2747161"/>
                <a:gd name="connsiteX5183" fmla="*/ 3537672 w 5101871"/>
                <a:gd name="connsiteY5183" fmla="*/ 1243231 h 2747161"/>
                <a:gd name="connsiteX5184" fmla="*/ 3534869 w 5101871"/>
                <a:gd name="connsiteY5184" fmla="*/ 1246034 h 2747161"/>
                <a:gd name="connsiteX5185" fmla="*/ 3540475 w 5101871"/>
                <a:gd name="connsiteY5185" fmla="*/ 1248837 h 2747161"/>
                <a:gd name="connsiteX5186" fmla="*/ 3536270 w 5101871"/>
                <a:gd name="connsiteY5186" fmla="*/ 1253042 h 2747161"/>
                <a:gd name="connsiteX5187" fmla="*/ 3534869 w 5101871"/>
                <a:gd name="connsiteY5187" fmla="*/ 1248837 h 2747161"/>
                <a:gd name="connsiteX5188" fmla="*/ 3530664 w 5101871"/>
                <a:gd name="connsiteY5188" fmla="*/ 1250239 h 2747161"/>
                <a:gd name="connsiteX5189" fmla="*/ 3527861 w 5101871"/>
                <a:gd name="connsiteY5189" fmla="*/ 1247436 h 2747161"/>
                <a:gd name="connsiteX5190" fmla="*/ 3526459 w 5101871"/>
                <a:gd name="connsiteY5190" fmla="*/ 1251641 h 2747161"/>
                <a:gd name="connsiteX5191" fmla="*/ 3523656 w 5101871"/>
                <a:gd name="connsiteY5191" fmla="*/ 1248837 h 2747161"/>
                <a:gd name="connsiteX5192" fmla="*/ 3522254 w 5101871"/>
                <a:gd name="connsiteY5192" fmla="*/ 1253042 h 2747161"/>
                <a:gd name="connsiteX5193" fmla="*/ 3522254 w 5101871"/>
                <a:gd name="connsiteY5193" fmla="*/ 1248837 h 2747161"/>
                <a:gd name="connsiteX5194" fmla="*/ 3518049 w 5101871"/>
                <a:gd name="connsiteY5194" fmla="*/ 1253042 h 2747161"/>
                <a:gd name="connsiteX5195" fmla="*/ 3526459 w 5101871"/>
                <a:gd name="connsiteY5195" fmla="*/ 1254444 h 2747161"/>
                <a:gd name="connsiteX5196" fmla="*/ 3526459 w 5101871"/>
                <a:gd name="connsiteY5196" fmla="*/ 1268460 h 2747161"/>
                <a:gd name="connsiteX5197" fmla="*/ 3534869 w 5101871"/>
                <a:gd name="connsiteY5197" fmla="*/ 1269862 h 2747161"/>
                <a:gd name="connsiteX5198" fmla="*/ 3529262 w 5101871"/>
                <a:gd name="connsiteY5198" fmla="*/ 1272665 h 2747161"/>
                <a:gd name="connsiteX5199" fmla="*/ 3533467 w 5101871"/>
                <a:gd name="connsiteY5199" fmla="*/ 1275468 h 2747161"/>
                <a:gd name="connsiteX5200" fmla="*/ 3526459 w 5101871"/>
                <a:gd name="connsiteY5200" fmla="*/ 1278271 h 2747161"/>
                <a:gd name="connsiteX5201" fmla="*/ 3530664 w 5101871"/>
                <a:gd name="connsiteY5201" fmla="*/ 1279673 h 2747161"/>
                <a:gd name="connsiteX5202" fmla="*/ 3522254 w 5101871"/>
                <a:gd name="connsiteY5202" fmla="*/ 1286681 h 2747161"/>
                <a:gd name="connsiteX5203" fmla="*/ 3525057 w 5101871"/>
                <a:gd name="connsiteY5203" fmla="*/ 1292287 h 2747161"/>
                <a:gd name="connsiteX5204" fmla="*/ 3520853 w 5101871"/>
                <a:gd name="connsiteY5204" fmla="*/ 1290886 h 2747161"/>
                <a:gd name="connsiteX5205" fmla="*/ 3523656 w 5101871"/>
                <a:gd name="connsiteY5205" fmla="*/ 1297894 h 2747161"/>
                <a:gd name="connsiteX5206" fmla="*/ 3530664 w 5101871"/>
                <a:gd name="connsiteY5206" fmla="*/ 1297894 h 2747161"/>
                <a:gd name="connsiteX5207" fmla="*/ 3523656 w 5101871"/>
                <a:gd name="connsiteY5207" fmla="*/ 1299296 h 2747161"/>
                <a:gd name="connsiteX5208" fmla="*/ 3529262 w 5101871"/>
                <a:gd name="connsiteY5208" fmla="*/ 1302099 h 2747161"/>
                <a:gd name="connsiteX5209" fmla="*/ 3520853 w 5101871"/>
                <a:gd name="connsiteY5209" fmla="*/ 1300697 h 2747161"/>
                <a:gd name="connsiteX5210" fmla="*/ 3526459 w 5101871"/>
                <a:gd name="connsiteY5210" fmla="*/ 1309107 h 2747161"/>
                <a:gd name="connsiteX5211" fmla="*/ 3533467 w 5101871"/>
                <a:gd name="connsiteY5211" fmla="*/ 1302099 h 2747161"/>
                <a:gd name="connsiteX5212" fmla="*/ 3544680 w 5101871"/>
                <a:gd name="connsiteY5212" fmla="*/ 1297894 h 2747161"/>
                <a:gd name="connsiteX5213" fmla="*/ 3546081 w 5101871"/>
                <a:gd name="connsiteY5213" fmla="*/ 1299296 h 2747161"/>
                <a:gd name="connsiteX5214" fmla="*/ 3540475 w 5101871"/>
                <a:gd name="connsiteY5214" fmla="*/ 1303500 h 2747161"/>
                <a:gd name="connsiteX5215" fmla="*/ 3546081 w 5101871"/>
                <a:gd name="connsiteY5215" fmla="*/ 1304902 h 2747161"/>
                <a:gd name="connsiteX5216" fmla="*/ 3548885 w 5101871"/>
                <a:gd name="connsiteY5216" fmla="*/ 1302099 h 2747161"/>
                <a:gd name="connsiteX5217" fmla="*/ 3546081 w 5101871"/>
                <a:gd name="connsiteY5217" fmla="*/ 1299296 h 2747161"/>
                <a:gd name="connsiteX5218" fmla="*/ 3548885 w 5101871"/>
                <a:gd name="connsiteY5218" fmla="*/ 1295091 h 2747161"/>
                <a:gd name="connsiteX5219" fmla="*/ 3551688 w 5101871"/>
                <a:gd name="connsiteY5219" fmla="*/ 1300697 h 2747161"/>
                <a:gd name="connsiteX5220" fmla="*/ 3554491 w 5101871"/>
                <a:gd name="connsiteY5220" fmla="*/ 1293689 h 2747161"/>
                <a:gd name="connsiteX5221" fmla="*/ 3560098 w 5101871"/>
                <a:gd name="connsiteY5221" fmla="*/ 1290886 h 2747161"/>
                <a:gd name="connsiteX5222" fmla="*/ 3571310 w 5101871"/>
                <a:gd name="connsiteY5222" fmla="*/ 1296492 h 2747161"/>
                <a:gd name="connsiteX5223" fmla="*/ 3571310 w 5101871"/>
                <a:gd name="connsiteY5223" fmla="*/ 1293689 h 2747161"/>
                <a:gd name="connsiteX5224" fmla="*/ 3576917 w 5101871"/>
                <a:gd name="connsiteY5224" fmla="*/ 1292287 h 2747161"/>
                <a:gd name="connsiteX5225" fmla="*/ 3575515 w 5101871"/>
                <a:gd name="connsiteY5225" fmla="*/ 1288083 h 2747161"/>
                <a:gd name="connsiteX5226" fmla="*/ 3585326 w 5101871"/>
                <a:gd name="connsiteY5226" fmla="*/ 1290886 h 2747161"/>
                <a:gd name="connsiteX5227" fmla="*/ 3590933 w 5101871"/>
                <a:gd name="connsiteY5227" fmla="*/ 1288083 h 2747161"/>
                <a:gd name="connsiteX5228" fmla="*/ 3596539 w 5101871"/>
                <a:gd name="connsiteY5228" fmla="*/ 1278271 h 2747161"/>
                <a:gd name="connsiteX5229" fmla="*/ 3599343 w 5101871"/>
                <a:gd name="connsiteY5229" fmla="*/ 1268460 h 2747161"/>
                <a:gd name="connsiteX5230" fmla="*/ 3595138 w 5101871"/>
                <a:gd name="connsiteY5230" fmla="*/ 1268460 h 2747161"/>
                <a:gd name="connsiteX5231" fmla="*/ 3595138 w 5101871"/>
                <a:gd name="connsiteY5231" fmla="*/ 1243231 h 2747161"/>
                <a:gd name="connsiteX5232" fmla="*/ 3571310 w 5101871"/>
                <a:gd name="connsiteY5232" fmla="*/ 1208191 h 2747161"/>
                <a:gd name="connsiteX5233" fmla="*/ 3555893 w 5101871"/>
                <a:gd name="connsiteY5233" fmla="*/ 1196978 h 2747161"/>
                <a:gd name="connsiteX5234" fmla="*/ 3547483 w 5101871"/>
                <a:gd name="connsiteY5234" fmla="*/ 1195576 h 2747161"/>
                <a:gd name="connsiteX5235" fmla="*/ 3548885 w 5101871"/>
                <a:gd name="connsiteY5235" fmla="*/ 1191371 h 2747161"/>
                <a:gd name="connsiteX5236" fmla="*/ 3551688 w 5101871"/>
                <a:gd name="connsiteY5236" fmla="*/ 1194175 h 2747161"/>
                <a:gd name="connsiteX5237" fmla="*/ 3550286 w 5101871"/>
                <a:gd name="connsiteY5237" fmla="*/ 1184363 h 2747161"/>
                <a:gd name="connsiteX5238" fmla="*/ 3576917 w 5101871"/>
                <a:gd name="connsiteY5238" fmla="*/ 1174552 h 2747161"/>
                <a:gd name="connsiteX5239" fmla="*/ 3604949 w 5101871"/>
                <a:gd name="connsiteY5239" fmla="*/ 1157733 h 2747161"/>
                <a:gd name="connsiteX5240" fmla="*/ 3609154 w 5101871"/>
                <a:gd name="connsiteY5240" fmla="*/ 1133905 h 2747161"/>
                <a:gd name="connsiteX5241" fmla="*/ 3621769 w 5101871"/>
                <a:gd name="connsiteY5241" fmla="*/ 1122692 h 2747161"/>
                <a:gd name="connsiteX5242" fmla="*/ 3628777 w 5101871"/>
                <a:gd name="connsiteY5242" fmla="*/ 1122692 h 2747161"/>
                <a:gd name="connsiteX5243" fmla="*/ 3625974 w 5101871"/>
                <a:gd name="connsiteY5243" fmla="*/ 1119889 h 2747161"/>
                <a:gd name="connsiteX5244" fmla="*/ 3625974 w 5101871"/>
                <a:gd name="connsiteY5244" fmla="*/ 1115684 h 2747161"/>
                <a:gd name="connsiteX5245" fmla="*/ 3628777 w 5101871"/>
                <a:gd name="connsiteY5245" fmla="*/ 1124094 h 2747161"/>
                <a:gd name="connsiteX5246" fmla="*/ 3632982 w 5101871"/>
                <a:gd name="connsiteY5246" fmla="*/ 1118487 h 2747161"/>
                <a:gd name="connsiteX5247" fmla="*/ 3628777 w 5101871"/>
                <a:gd name="connsiteY5247" fmla="*/ 1114283 h 2747161"/>
                <a:gd name="connsiteX5248" fmla="*/ 3634383 w 5101871"/>
                <a:gd name="connsiteY5248" fmla="*/ 1115684 h 2747161"/>
                <a:gd name="connsiteX5249" fmla="*/ 3632982 w 5101871"/>
                <a:gd name="connsiteY5249" fmla="*/ 1115684 h 2747161"/>
                <a:gd name="connsiteX5250" fmla="*/ 3638588 w 5101871"/>
                <a:gd name="connsiteY5250" fmla="*/ 1114283 h 2747161"/>
                <a:gd name="connsiteX5251" fmla="*/ 3641391 w 5101871"/>
                <a:gd name="connsiteY5251" fmla="*/ 1117086 h 2747161"/>
                <a:gd name="connsiteX5252" fmla="*/ 3655407 w 5101871"/>
                <a:gd name="connsiteY5252" fmla="*/ 1098865 h 2747161"/>
                <a:gd name="connsiteX5253" fmla="*/ 3661014 w 5101871"/>
                <a:gd name="connsiteY5253" fmla="*/ 1098865 h 2747161"/>
                <a:gd name="connsiteX5254" fmla="*/ 3656809 w 5101871"/>
                <a:gd name="connsiteY5254" fmla="*/ 1104471 h 2747161"/>
                <a:gd name="connsiteX5255" fmla="*/ 3659612 w 5101871"/>
                <a:gd name="connsiteY5255" fmla="*/ 1105873 h 2747161"/>
                <a:gd name="connsiteX5256" fmla="*/ 3668022 w 5101871"/>
                <a:gd name="connsiteY5256" fmla="*/ 1100266 h 2747161"/>
                <a:gd name="connsiteX5257" fmla="*/ 3668022 w 5101871"/>
                <a:gd name="connsiteY5257" fmla="*/ 1111479 h 2747161"/>
                <a:gd name="connsiteX5258" fmla="*/ 3679235 w 5101871"/>
                <a:gd name="connsiteY5258" fmla="*/ 1110078 h 2747161"/>
                <a:gd name="connsiteX5259" fmla="*/ 3689046 w 5101871"/>
                <a:gd name="connsiteY5259" fmla="*/ 1115684 h 2747161"/>
                <a:gd name="connsiteX5260" fmla="*/ 3710070 w 5101871"/>
                <a:gd name="connsiteY5260" fmla="*/ 1110078 h 2747161"/>
                <a:gd name="connsiteX5261" fmla="*/ 3736701 w 5101871"/>
                <a:gd name="connsiteY5261" fmla="*/ 1096062 h 2747161"/>
                <a:gd name="connsiteX5262" fmla="*/ 3750717 w 5101871"/>
                <a:gd name="connsiteY5262" fmla="*/ 1079242 h 2747161"/>
                <a:gd name="connsiteX5263" fmla="*/ 3799773 w 5101871"/>
                <a:gd name="connsiteY5263" fmla="*/ 1038595 h 2747161"/>
                <a:gd name="connsiteX5264" fmla="*/ 3813789 w 5101871"/>
                <a:gd name="connsiteY5264" fmla="*/ 1021776 h 2747161"/>
                <a:gd name="connsiteX5265" fmla="*/ 3820797 w 5101871"/>
                <a:gd name="connsiteY5265" fmla="*/ 1006358 h 2747161"/>
                <a:gd name="connsiteX5266" fmla="*/ 3832011 w 5101871"/>
                <a:gd name="connsiteY5266" fmla="*/ 997949 h 2747161"/>
                <a:gd name="connsiteX5267" fmla="*/ 3839019 w 5101871"/>
                <a:gd name="connsiteY5267" fmla="*/ 986736 h 2747161"/>
                <a:gd name="connsiteX5268" fmla="*/ 3855838 w 5101871"/>
                <a:gd name="connsiteY5268" fmla="*/ 974121 h 2747161"/>
                <a:gd name="connsiteX5269" fmla="*/ 3865649 w 5101871"/>
                <a:gd name="connsiteY5269" fmla="*/ 957302 h 2747161"/>
                <a:gd name="connsiteX5270" fmla="*/ 3862846 w 5101871"/>
                <a:gd name="connsiteY5270" fmla="*/ 955900 h 2747161"/>
                <a:gd name="connsiteX5271" fmla="*/ 3869854 w 5101871"/>
                <a:gd name="connsiteY5271" fmla="*/ 941884 h 2747161"/>
                <a:gd name="connsiteX5272" fmla="*/ 3867051 w 5101871"/>
                <a:gd name="connsiteY5272" fmla="*/ 933474 h 2747161"/>
                <a:gd name="connsiteX5273" fmla="*/ 3874059 w 5101871"/>
                <a:gd name="connsiteY5273" fmla="*/ 927868 h 2747161"/>
                <a:gd name="connsiteX5274" fmla="*/ 3869854 w 5101871"/>
                <a:gd name="connsiteY5274" fmla="*/ 926466 h 2747161"/>
                <a:gd name="connsiteX5275" fmla="*/ 3868452 w 5101871"/>
                <a:gd name="connsiteY5275" fmla="*/ 911049 h 2747161"/>
                <a:gd name="connsiteX5276" fmla="*/ 3872657 w 5101871"/>
                <a:gd name="connsiteY5276" fmla="*/ 905442 h 2747161"/>
                <a:gd name="connsiteX5277" fmla="*/ 3874059 w 5101871"/>
                <a:gd name="connsiteY5277" fmla="*/ 895631 h 2747161"/>
                <a:gd name="connsiteX5278" fmla="*/ 3878264 w 5101871"/>
                <a:gd name="connsiteY5278" fmla="*/ 892828 h 2747161"/>
                <a:gd name="connsiteX5279" fmla="*/ 3876862 w 5101871"/>
                <a:gd name="connsiteY5279" fmla="*/ 891426 h 2747161"/>
                <a:gd name="connsiteX5280" fmla="*/ 3879665 w 5101871"/>
                <a:gd name="connsiteY5280" fmla="*/ 887221 h 2747161"/>
                <a:gd name="connsiteX5281" fmla="*/ 3892280 w 5101871"/>
                <a:gd name="connsiteY5281" fmla="*/ 878811 h 2747161"/>
                <a:gd name="connsiteX5282" fmla="*/ 3889477 w 5101871"/>
                <a:gd name="connsiteY5282" fmla="*/ 876008 h 2747161"/>
                <a:gd name="connsiteX5283" fmla="*/ 3895083 w 5101871"/>
                <a:gd name="connsiteY5283" fmla="*/ 870402 h 2747161"/>
                <a:gd name="connsiteX5284" fmla="*/ 3892280 w 5101871"/>
                <a:gd name="connsiteY5284" fmla="*/ 870402 h 2747161"/>
                <a:gd name="connsiteX5285" fmla="*/ 3885272 w 5101871"/>
                <a:gd name="connsiteY5285" fmla="*/ 864795 h 2747161"/>
                <a:gd name="connsiteX5286" fmla="*/ 3888075 w 5101871"/>
                <a:gd name="connsiteY5286" fmla="*/ 863394 h 2747161"/>
                <a:gd name="connsiteX5287" fmla="*/ 3889477 w 5101871"/>
                <a:gd name="connsiteY5287" fmla="*/ 853582 h 2747161"/>
                <a:gd name="connsiteX5288" fmla="*/ 3876862 w 5101871"/>
                <a:gd name="connsiteY5288" fmla="*/ 846574 h 2747161"/>
                <a:gd name="connsiteX5289" fmla="*/ 3889477 w 5101871"/>
                <a:gd name="connsiteY5289" fmla="*/ 849378 h 2747161"/>
                <a:gd name="connsiteX5290" fmla="*/ 3895083 w 5101871"/>
                <a:gd name="connsiteY5290" fmla="*/ 845173 h 2747161"/>
                <a:gd name="connsiteX5291" fmla="*/ 3895083 w 5101871"/>
                <a:gd name="connsiteY5291" fmla="*/ 840968 h 2747161"/>
                <a:gd name="connsiteX5292" fmla="*/ 3874059 w 5101871"/>
                <a:gd name="connsiteY5292" fmla="*/ 831157 h 2747161"/>
                <a:gd name="connsiteX5293" fmla="*/ 3855838 w 5101871"/>
                <a:gd name="connsiteY5293" fmla="*/ 814337 h 2747161"/>
                <a:gd name="connsiteX5294" fmla="*/ 3827805 w 5101871"/>
                <a:gd name="connsiteY5294" fmla="*/ 814337 h 2747161"/>
                <a:gd name="connsiteX5295" fmla="*/ 3829207 w 5101871"/>
                <a:gd name="connsiteY5295" fmla="*/ 815739 h 2747161"/>
                <a:gd name="connsiteX5296" fmla="*/ 3827805 w 5101871"/>
                <a:gd name="connsiteY5296" fmla="*/ 819944 h 2747161"/>
                <a:gd name="connsiteX5297" fmla="*/ 3830609 w 5101871"/>
                <a:gd name="connsiteY5297" fmla="*/ 819944 h 2747161"/>
                <a:gd name="connsiteX5298" fmla="*/ 3830609 w 5101871"/>
                <a:gd name="connsiteY5298" fmla="*/ 822747 h 2747161"/>
                <a:gd name="connsiteX5299" fmla="*/ 3822199 w 5101871"/>
                <a:gd name="connsiteY5299" fmla="*/ 836763 h 2747161"/>
                <a:gd name="connsiteX5300" fmla="*/ 3816593 w 5101871"/>
                <a:gd name="connsiteY5300" fmla="*/ 836763 h 2747161"/>
                <a:gd name="connsiteX5301" fmla="*/ 3825003 w 5101871"/>
                <a:gd name="connsiteY5301" fmla="*/ 828353 h 2747161"/>
                <a:gd name="connsiteX5302" fmla="*/ 3825003 w 5101871"/>
                <a:gd name="connsiteY5302" fmla="*/ 824149 h 2747161"/>
                <a:gd name="connsiteX5303" fmla="*/ 3808183 w 5101871"/>
                <a:gd name="connsiteY5303" fmla="*/ 835361 h 2747161"/>
                <a:gd name="connsiteX5304" fmla="*/ 3792765 w 5101871"/>
                <a:gd name="connsiteY5304" fmla="*/ 835361 h 2747161"/>
                <a:gd name="connsiteX5305" fmla="*/ 3806781 w 5101871"/>
                <a:gd name="connsiteY5305" fmla="*/ 825550 h 2747161"/>
                <a:gd name="connsiteX5306" fmla="*/ 3794167 w 5101871"/>
                <a:gd name="connsiteY5306" fmla="*/ 821345 h 2747161"/>
                <a:gd name="connsiteX5307" fmla="*/ 3798372 w 5101871"/>
                <a:gd name="connsiteY5307" fmla="*/ 819944 h 2747161"/>
                <a:gd name="connsiteX5308" fmla="*/ 3799773 w 5101871"/>
                <a:gd name="connsiteY5308" fmla="*/ 815739 h 2747161"/>
                <a:gd name="connsiteX5309" fmla="*/ 3795568 w 5101871"/>
                <a:gd name="connsiteY5309" fmla="*/ 814337 h 2747161"/>
                <a:gd name="connsiteX5310" fmla="*/ 3791364 w 5101871"/>
                <a:gd name="connsiteY5310" fmla="*/ 817140 h 2747161"/>
                <a:gd name="connsiteX5311" fmla="*/ 3788560 w 5101871"/>
                <a:gd name="connsiteY5311" fmla="*/ 818542 h 2747161"/>
                <a:gd name="connsiteX5312" fmla="*/ 3794167 w 5101871"/>
                <a:gd name="connsiteY5312" fmla="*/ 821345 h 2747161"/>
                <a:gd name="connsiteX5313" fmla="*/ 3794167 w 5101871"/>
                <a:gd name="connsiteY5313" fmla="*/ 822747 h 2747161"/>
                <a:gd name="connsiteX5314" fmla="*/ 3781552 w 5101871"/>
                <a:gd name="connsiteY5314" fmla="*/ 828353 h 2747161"/>
                <a:gd name="connsiteX5315" fmla="*/ 3780151 w 5101871"/>
                <a:gd name="connsiteY5315" fmla="*/ 824149 h 2747161"/>
                <a:gd name="connsiteX5316" fmla="*/ 3784356 w 5101871"/>
                <a:gd name="connsiteY5316" fmla="*/ 818542 h 2747161"/>
                <a:gd name="connsiteX5317" fmla="*/ 3782954 w 5101871"/>
                <a:gd name="connsiteY5317" fmla="*/ 811534 h 2747161"/>
                <a:gd name="connsiteX5318" fmla="*/ 3785757 w 5101871"/>
                <a:gd name="connsiteY5318" fmla="*/ 811534 h 2747161"/>
                <a:gd name="connsiteX5319" fmla="*/ 3785757 w 5101871"/>
                <a:gd name="connsiteY5319" fmla="*/ 808731 h 2747161"/>
                <a:gd name="connsiteX5320" fmla="*/ 3782954 w 5101871"/>
                <a:gd name="connsiteY5320" fmla="*/ 805928 h 2747161"/>
                <a:gd name="connsiteX5321" fmla="*/ 3746512 w 5101871"/>
                <a:gd name="connsiteY5321" fmla="*/ 804526 h 2747161"/>
                <a:gd name="connsiteX5322" fmla="*/ 3745111 w 5101871"/>
                <a:gd name="connsiteY5322" fmla="*/ 798920 h 2747161"/>
                <a:gd name="connsiteX5323" fmla="*/ 3799773 w 5101871"/>
                <a:gd name="connsiteY5323" fmla="*/ 769486 h 2747161"/>
                <a:gd name="connsiteX5324" fmla="*/ 3819396 w 5101871"/>
                <a:gd name="connsiteY5324" fmla="*/ 754068 h 2747161"/>
                <a:gd name="connsiteX5325" fmla="*/ 3816593 w 5101871"/>
                <a:gd name="connsiteY5325" fmla="*/ 752666 h 2747161"/>
                <a:gd name="connsiteX5326" fmla="*/ 3829207 w 5101871"/>
                <a:gd name="connsiteY5326" fmla="*/ 738650 h 2747161"/>
                <a:gd name="connsiteX5327" fmla="*/ 3862846 w 5101871"/>
                <a:gd name="connsiteY5327" fmla="*/ 717626 h 2747161"/>
                <a:gd name="connsiteX5328" fmla="*/ 3875461 w 5101871"/>
                <a:gd name="connsiteY5328" fmla="*/ 713421 h 2747161"/>
                <a:gd name="connsiteX5329" fmla="*/ 3882469 w 5101871"/>
                <a:gd name="connsiteY5329" fmla="*/ 699405 h 2747161"/>
                <a:gd name="connsiteX5330" fmla="*/ 3918910 w 5101871"/>
                <a:gd name="connsiteY5330" fmla="*/ 675578 h 2747161"/>
                <a:gd name="connsiteX5331" fmla="*/ 3941337 w 5101871"/>
                <a:gd name="connsiteY5331" fmla="*/ 668569 h 2747161"/>
                <a:gd name="connsiteX5332" fmla="*/ 4007213 w 5101871"/>
                <a:gd name="connsiteY5332" fmla="*/ 667168 h 2747161"/>
                <a:gd name="connsiteX5333" fmla="*/ 4005810 w 5101871"/>
                <a:gd name="connsiteY5333" fmla="*/ 672774 h 2747161"/>
                <a:gd name="connsiteX5334" fmla="*/ 4018425 w 5101871"/>
                <a:gd name="connsiteY5334" fmla="*/ 674176 h 2747161"/>
                <a:gd name="connsiteX5335" fmla="*/ 4018425 w 5101871"/>
                <a:gd name="connsiteY5335" fmla="*/ 671373 h 2747161"/>
                <a:gd name="connsiteX5336" fmla="*/ 4022630 w 5101871"/>
                <a:gd name="connsiteY5336" fmla="*/ 667168 h 2747161"/>
                <a:gd name="connsiteX5337" fmla="*/ 4047859 w 5101871"/>
                <a:gd name="connsiteY5337" fmla="*/ 674176 h 2747161"/>
                <a:gd name="connsiteX5338" fmla="*/ 4066080 w 5101871"/>
                <a:gd name="connsiteY5338" fmla="*/ 668569 h 2747161"/>
                <a:gd name="connsiteX5339" fmla="*/ 4081498 w 5101871"/>
                <a:gd name="connsiteY5339" fmla="*/ 672774 h 2747161"/>
                <a:gd name="connsiteX5340" fmla="*/ 4081498 w 5101871"/>
                <a:gd name="connsiteY5340" fmla="*/ 669971 h 2747161"/>
                <a:gd name="connsiteX5341" fmla="*/ 4075891 w 5101871"/>
                <a:gd name="connsiteY5341" fmla="*/ 668569 h 2747161"/>
                <a:gd name="connsiteX5342" fmla="*/ 4075891 w 5101871"/>
                <a:gd name="connsiteY5342" fmla="*/ 665766 h 2747161"/>
                <a:gd name="connsiteX5343" fmla="*/ 4081498 w 5101871"/>
                <a:gd name="connsiteY5343" fmla="*/ 664365 h 2747161"/>
                <a:gd name="connsiteX5344" fmla="*/ 4088506 w 5101871"/>
                <a:gd name="connsiteY5344" fmla="*/ 665766 h 2747161"/>
                <a:gd name="connsiteX5345" fmla="*/ 4085703 w 5101871"/>
                <a:gd name="connsiteY5345" fmla="*/ 661561 h 2747161"/>
                <a:gd name="connsiteX5346" fmla="*/ 4092711 w 5101871"/>
                <a:gd name="connsiteY5346" fmla="*/ 657357 h 2747161"/>
                <a:gd name="connsiteX5347" fmla="*/ 4098317 w 5101871"/>
                <a:gd name="connsiteY5347" fmla="*/ 657357 h 2747161"/>
                <a:gd name="connsiteX5348" fmla="*/ 4122144 w 5101871"/>
                <a:gd name="connsiteY5348" fmla="*/ 664365 h 2747161"/>
                <a:gd name="connsiteX5349" fmla="*/ 4124948 w 5101871"/>
                <a:gd name="connsiteY5349" fmla="*/ 667168 h 2747161"/>
                <a:gd name="connsiteX5350" fmla="*/ 4133358 w 5101871"/>
                <a:gd name="connsiteY5350" fmla="*/ 662963 h 2747161"/>
                <a:gd name="connsiteX5351" fmla="*/ 4148775 w 5101871"/>
                <a:gd name="connsiteY5351" fmla="*/ 668569 h 2747161"/>
                <a:gd name="connsiteX5352" fmla="*/ 4148775 w 5101871"/>
                <a:gd name="connsiteY5352" fmla="*/ 671373 h 2747161"/>
                <a:gd name="connsiteX5353" fmla="*/ 4162791 w 5101871"/>
                <a:gd name="connsiteY5353" fmla="*/ 674176 h 2747161"/>
                <a:gd name="connsiteX5354" fmla="*/ 4133358 w 5101871"/>
                <a:gd name="connsiteY5354" fmla="*/ 678381 h 2747161"/>
                <a:gd name="connsiteX5355" fmla="*/ 4138964 w 5101871"/>
                <a:gd name="connsiteY5355" fmla="*/ 685389 h 2747161"/>
                <a:gd name="connsiteX5356" fmla="*/ 4164193 w 5101871"/>
                <a:gd name="connsiteY5356" fmla="*/ 679782 h 2747161"/>
                <a:gd name="connsiteX5357" fmla="*/ 4176807 w 5101871"/>
                <a:gd name="connsiteY5357" fmla="*/ 683987 h 2747161"/>
                <a:gd name="connsiteX5358" fmla="*/ 4179611 w 5101871"/>
                <a:gd name="connsiteY5358" fmla="*/ 679782 h 2747161"/>
                <a:gd name="connsiteX5359" fmla="*/ 4186619 w 5101871"/>
                <a:gd name="connsiteY5359" fmla="*/ 678381 h 2747161"/>
                <a:gd name="connsiteX5360" fmla="*/ 4188020 w 5101871"/>
                <a:gd name="connsiteY5360" fmla="*/ 675578 h 2747161"/>
                <a:gd name="connsiteX5361" fmla="*/ 4204840 w 5101871"/>
                <a:gd name="connsiteY5361" fmla="*/ 681184 h 2747161"/>
                <a:gd name="connsiteX5362" fmla="*/ 4213249 w 5101871"/>
                <a:gd name="connsiteY5362" fmla="*/ 676979 h 2747161"/>
                <a:gd name="connsiteX5363" fmla="*/ 4232872 w 5101871"/>
                <a:gd name="connsiteY5363" fmla="*/ 678381 h 2747161"/>
                <a:gd name="connsiteX5364" fmla="*/ 4232872 w 5101871"/>
                <a:gd name="connsiteY5364" fmla="*/ 672774 h 2747161"/>
                <a:gd name="connsiteX5365" fmla="*/ 4225864 w 5101871"/>
                <a:gd name="connsiteY5365" fmla="*/ 669971 h 2747161"/>
                <a:gd name="connsiteX5366" fmla="*/ 4213249 w 5101871"/>
                <a:gd name="connsiteY5366" fmla="*/ 667168 h 2747161"/>
                <a:gd name="connsiteX5367" fmla="*/ 4213249 w 5101871"/>
                <a:gd name="connsiteY5367" fmla="*/ 671373 h 2747161"/>
                <a:gd name="connsiteX5368" fmla="*/ 4210447 w 5101871"/>
                <a:gd name="connsiteY5368" fmla="*/ 669971 h 2747161"/>
                <a:gd name="connsiteX5369" fmla="*/ 4204840 w 5101871"/>
                <a:gd name="connsiteY5369" fmla="*/ 671373 h 2747161"/>
                <a:gd name="connsiteX5370" fmla="*/ 4210447 w 5101871"/>
                <a:gd name="connsiteY5370" fmla="*/ 668569 h 2747161"/>
                <a:gd name="connsiteX5371" fmla="*/ 4207643 w 5101871"/>
                <a:gd name="connsiteY5371" fmla="*/ 660160 h 2747161"/>
                <a:gd name="connsiteX5372" fmla="*/ 4213249 w 5101871"/>
                <a:gd name="connsiteY5372" fmla="*/ 658758 h 2747161"/>
                <a:gd name="connsiteX5373" fmla="*/ 4214651 w 5101871"/>
                <a:gd name="connsiteY5373" fmla="*/ 655955 h 2747161"/>
                <a:gd name="connsiteX5374" fmla="*/ 4248289 w 5101871"/>
                <a:gd name="connsiteY5374" fmla="*/ 633529 h 2747161"/>
                <a:gd name="connsiteX5375" fmla="*/ 4253896 w 5101871"/>
                <a:gd name="connsiteY5375" fmla="*/ 625119 h 2747161"/>
                <a:gd name="connsiteX5376" fmla="*/ 4266511 w 5101871"/>
                <a:gd name="connsiteY5376" fmla="*/ 619513 h 2747161"/>
                <a:gd name="connsiteX5377" fmla="*/ 4269314 w 5101871"/>
                <a:gd name="connsiteY5377" fmla="*/ 609702 h 2747161"/>
                <a:gd name="connsiteX5378" fmla="*/ 4284732 w 5101871"/>
                <a:gd name="connsiteY5378" fmla="*/ 604095 h 2747161"/>
                <a:gd name="connsiteX5379" fmla="*/ 4321174 w 5101871"/>
                <a:gd name="connsiteY5379" fmla="*/ 599890 h 2747161"/>
                <a:gd name="connsiteX5380" fmla="*/ 4328182 w 5101871"/>
                <a:gd name="connsiteY5380" fmla="*/ 597087 h 2747161"/>
                <a:gd name="connsiteX5381" fmla="*/ 4337993 w 5101871"/>
                <a:gd name="connsiteY5381" fmla="*/ 602694 h 2747161"/>
                <a:gd name="connsiteX5382" fmla="*/ 4337993 w 5101871"/>
                <a:gd name="connsiteY5382" fmla="*/ 605497 h 2747161"/>
                <a:gd name="connsiteX5383" fmla="*/ 4357616 w 5101871"/>
                <a:gd name="connsiteY5383" fmla="*/ 597087 h 2747161"/>
                <a:gd name="connsiteX5384" fmla="*/ 4359017 w 5101871"/>
                <a:gd name="connsiteY5384" fmla="*/ 601292 h 2747161"/>
                <a:gd name="connsiteX5385" fmla="*/ 4356214 w 5101871"/>
                <a:gd name="connsiteY5385" fmla="*/ 604095 h 2747161"/>
                <a:gd name="connsiteX5386" fmla="*/ 4356214 w 5101871"/>
                <a:gd name="connsiteY5386" fmla="*/ 608300 h 2747161"/>
                <a:gd name="connsiteX5387" fmla="*/ 4352009 w 5101871"/>
                <a:gd name="connsiteY5387" fmla="*/ 611103 h 2747161"/>
                <a:gd name="connsiteX5388" fmla="*/ 4352009 w 5101871"/>
                <a:gd name="connsiteY5388" fmla="*/ 613907 h 2747161"/>
                <a:gd name="connsiteX5389" fmla="*/ 4349206 w 5101871"/>
                <a:gd name="connsiteY5389" fmla="*/ 615308 h 2747161"/>
                <a:gd name="connsiteX5390" fmla="*/ 4350608 w 5101871"/>
                <a:gd name="connsiteY5390" fmla="*/ 616710 h 2747161"/>
                <a:gd name="connsiteX5391" fmla="*/ 4345001 w 5101871"/>
                <a:gd name="connsiteY5391" fmla="*/ 618111 h 2747161"/>
                <a:gd name="connsiteX5392" fmla="*/ 4349206 w 5101871"/>
                <a:gd name="connsiteY5392" fmla="*/ 618111 h 2747161"/>
                <a:gd name="connsiteX5393" fmla="*/ 4350608 w 5101871"/>
                <a:gd name="connsiteY5393" fmla="*/ 620915 h 2747161"/>
                <a:gd name="connsiteX5394" fmla="*/ 4346402 w 5101871"/>
                <a:gd name="connsiteY5394" fmla="*/ 626521 h 2747161"/>
                <a:gd name="connsiteX5395" fmla="*/ 4360419 w 5101871"/>
                <a:gd name="connsiteY5395" fmla="*/ 626521 h 2747161"/>
                <a:gd name="connsiteX5396" fmla="*/ 4356214 w 5101871"/>
                <a:gd name="connsiteY5396" fmla="*/ 629324 h 2747161"/>
                <a:gd name="connsiteX5397" fmla="*/ 4357616 w 5101871"/>
                <a:gd name="connsiteY5397" fmla="*/ 632128 h 2747161"/>
                <a:gd name="connsiteX5398" fmla="*/ 4354813 w 5101871"/>
                <a:gd name="connsiteY5398" fmla="*/ 636332 h 2747161"/>
                <a:gd name="connsiteX5399" fmla="*/ 4370230 w 5101871"/>
                <a:gd name="connsiteY5399" fmla="*/ 632128 h 2747161"/>
                <a:gd name="connsiteX5400" fmla="*/ 4373033 w 5101871"/>
                <a:gd name="connsiteY5400" fmla="*/ 626521 h 2747161"/>
                <a:gd name="connsiteX5401" fmla="*/ 4412278 w 5101871"/>
                <a:gd name="connsiteY5401" fmla="*/ 602694 h 2747161"/>
                <a:gd name="connsiteX5402" fmla="*/ 4412278 w 5101871"/>
                <a:gd name="connsiteY5402" fmla="*/ 602694 h 2747161"/>
                <a:gd name="connsiteX5403" fmla="*/ 4417885 w 5101871"/>
                <a:gd name="connsiteY5403" fmla="*/ 604095 h 2747161"/>
                <a:gd name="connsiteX5404" fmla="*/ 4422090 w 5101871"/>
                <a:gd name="connsiteY5404" fmla="*/ 601292 h 2747161"/>
                <a:gd name="connsiteX5405" fmla="*/ 4426294 w 5101871"/>
                <a:gd name="connsiteY5405" fmla="*/ 606898 h 2747161"/>
                <a:gd name="connsiteX5406" fmla="*/ 4433303 w 5101871"/>
                <a:gd name="connsiteY5406" fmla="*/ 601292 h 2747161"/>
                <a:gd name="connsiteX5407" fmla="*/ 4424893 w 5101871"/>
                <a:gd name="connsiteY5407" fmla="*/ 598489 h 2747161"/>
                <a:gd name="connsiteX5408" fmla="*/ 4434705 w 5101871"/>
                <a:gd name="connsiteY5408" fmla="*/ 580268 h 2747161"/>
                <a:gd name="connsiteX5409" fmla="*/ 4433303 w 5101871"/>
                <a:gd name="connsiteY5409" fmla="*/ 574661 h 2747161"/>
                <a:gd name="connsiteX5410" fmla="*/ 4459934 w 5101871"/>
                <a:gd name="connsiteY5410" fmla="*/ 569055 h 2747161"/>
                <a:gd name="connsiteX5411" fmla="*/ 4465539 w 5101871"/>
                <a:gd name="connsiteY5411" fmla="*/ 569055 h 2747161"/>
                <a:gd name="connsiteX5412" fmla="*/ 4469745 w 5101871"/>
                <a:gd name="connsiteY5412" fmla="*/ 573260 h 2747161"/>
                <a:gd name="connsiteX5413" fmla="*/ 4490769 w 5101871"/>
                <a:gd name="connsiteY5413" fmla="*/ 577465 h 2747161"/>
                <a:gd name="connsiteX5414" fmla="*/ 4478154 w 5101871"/>
                <a:gd name="connsiteY5414" fmla="*/ 576063 h 2747161"/>
                <a:gd name="connsiteX5415" fmla="*/ 4482359 w 5101871"/>
                <a:gd name="connsiteY5415" fmla="*/ 580268 h 2747161"/>
                <a:gd name="connsiteX5416" fmla="*/ 4476753 w 5101871"/>
                <a:gd name="connsiteY5416" fmla="*/ 577465 h 2747161"/>
                <a:gd name="connsiteX5417" fmla="*/ 4464138 w 5101871"/>
                <a:gd name="connsiteY5417" fmla="*/ 576063 h 2747161"/>
                <a:gd name="connsiteX5418" fmla="*/ 4452925 w 5101871"/>
                <a:gd name="connsiteY5418" fmla="*/ 581669 h 2747161"/>
                <a:gd name="connsiteX5419" fmla="*/ 4451523 w 5101871"/>
                <a:gd name="connsiteY5419" fmla="*/ 597087 h 2747161"/>
                <a:gd name="connsiteX5420" fmla="*/ 4445917 w 5101871"/>
                <a:gd name="connsiteY5420" fmla="*/ 604095 h 2747161"/>
                <a:gd name="connsiteX5421" fmla="*/ 4450122 w 5101871"/>
                <a:gd name="connsiteY5421" fmla="*/ 609702 h 2747161"/>
                <a:gd name="connsiteX5422" fmla="*/ 4447319 w 5101871"/>
                <a:gd name="connsiteY5422" fmla="*/ 613907 h 2747161"/>
                <a:gd name="connsiteX5423" fmla="*/ 4440311 w 5101871"/>
                <a:gd name="connsiteY5423" fmla="*/ 616710 h 2747161"/>
                <a:gd name="connsiteX5424" fmla="*/ 4441713 w 5101871"/>
                <a:gd name="connsiteY5424" fmla="*/ 625119 h 2747161"/>
                <a:gd name="connsiteX5425" fmla="*/ 4398262 w 5101871"/>
                <a:gd name="connsiteY5425" fmla="*/ 639136 h 2747161"/>
                <a:gd name="connsiteX5426" fmla="*/ 4398262 w 5101871"/>
                <a:gd name="connsiteY5426" fmla="*/ 641939 h 2747161"/>
                <a:gd name="connsiteX5427" fmla="*/ 4389853 w 5101871"/>
                <a:gd name="connsiteY5427" fmla="*/ 650349 h 2747161"/>
                <a:gd name="connsiteX5428" fmla="*/ 4352009 w 5101871"/>
                <a:gd name="connsiteY5428" fmla="*/ 675578 h 2747161"/>
                <a:gd name="connsiteX5429" fmla="*/ 4333788 w 5101871"/>
                <a:gd name="connsiteY5429" fmla="*/ 698003 h 2747161"/>
                <a:gd name="connsiteX5430" fmla="*/ 4332386 w 5101871"/>
                <a:gd name="connsiteY5430" fmla="*/ 698003 h 2747161"/>
                <a:gd name="connsiteX5431" fmla="*/ 4309961 w 5101871"/>
                <a:gd name="connsiteY5431" fmla="*/ 710618 h 2747161"/>
                <a:gd name="connsiteX5432" fmla="*/ 4311362 w 5101871"/>
                <a:gd name="connsiteY5432" fmla="*/ 713421 h 2747161"/>
                <a:gd name="connsiteX5433" fmla="*/ 4308560 w 5101871"/>
                <a:gd name="connsiteY5433" fmla="*/ 712019 h 2747161"/>
                <a:gd name="connsiteX5434" fmla="*/ 4295945 w 5101871"/>
                <a:gd name="connsiteY5434" fmla="*/ 713421 h 2747161"/>
                <a:gd name="connsiteX5435" fmla="*/ 4291740 w 5101871"/>
                <a:gd name="connsiteY5435" fmla="*/ 719028 h 2747161"/>
                <a:gd name="connsiteX5436" fmla="*/ 4273519 w 5101871"/>
                <a:gd name="connsiteY5436" fmla="*/ 721831 h 2747161"/>
                <a:gd name="connsiteX5437" fmla="*/ 4279125 w 5101871"/>
                <a:gd name="connsiteY5437" fmla="*/ 731642 h 2747161"/>
                <a:gd name="connsiteX5438" fmla="*/ 4272117 w 5101871"/>
                <a:gd name="connsiteY5438" fmla="*/ 741453 h 2747161"/>
                <a:gd name="connsiteX5439" fmla="*/ 4269314 w 5101871"/>
                <a:gd name="connsiteY5439" fmla="*/ 740052 h 2747161"/>
                <a:gd name="connsiteX5440" fmla="*/ 4253896 w 5101871"/>
                <a:gd name="connsiteY5440" fmla="*/ 752666 h 2747161"/>
                <a:gd name="connsiteX5441" fmla="*/ 4246888 w 5101871"/>
                <a:gd name="connsiteY5441" fmla="*/ 776494 h 2747161"/>
                <a:gd name="connsiteX5442" fmla="*/ 4245487 w 5101871"/>
                <a:gd name="connsiteY5442" fmla="*/ 801723 h 2747161"/>
                <a:gd name="connsiteX5443" fmla="*/ 4258101 w 5101871"/>
                <a:gd name="connsiteY5443" fmla="*/ 860591 h 2747161"/>
                <a:gd name="connsiteX5444" fmla="*/ 4260904 w 5101871"/>
                <a:gd name="connsiteY5444" fmla="*/ 866197 h 2747161"/>
                <a:gd name="connsiteX5445" fmla="*/ 4265109 w 5101871"/>
                <a:gd name="connsiteY5445" fmla="*/ 867599 h 2747161"/>
                <a:gd name="connsiteX5446" fmla="*/ 4267912 w 5101871"/>
                <a:gd name="connsiteY5446" fmla="*/ 899836 h 2747161"/>
                <a:gd name="connsiteX5447" fmla="*/ 4273519 w 5101871"/>
                <a:gd name="connsiteY5447" fmla="*/ 905442 h 2747161"/>
                <a:gd name="connsiteX5448" fmla="*/ 4270716 w 5101871"/>
                <a:gd name="connsiteY5448" fmla="*/ 911049 h 2747161"/>
                <a:gd name="connsiteX5449" fmla="*/ 4291740 w 5101871"/>
                <a:gd name="connsiteY5449" fmla="*/ 897032 h 2747161"/>
                <a:gd name="connsiteX5450" fmla="*/ 4318370 w 5101871"/>
                <a:gd name="connsiteY5450" fmla="*/ 871803 h 2747161"/>
                <a:gd name="connsiteX5451" fmla="*/ 4315568 w 5101871"/>
                <a:gd name="connsiteY5451" fmla="*/ 863394 h 2747161"/>
                <a:gd name="connsiteX5452" fmla="*/ 4318370 w 5101871"/>
                <a:gd name="connsiteY5452" fmla="*/ 861992 h 2747161"/>
                <a:gd name="connsiteX5453" fmla="*/ 4319772 w 5101871"/>
                <a:gd name="connsiteY5453" fmla="*/ 856386 h 2747161"/>
                <a:gd name="connsiteX5454" fmla="*/ 4316969 w 5101871"/>
                <a:gd name="connsiteY5454" fmla="*/ 856386 h 2747161"/>
                <a:gd name="connsiteX5455" fmla="*/ 4315568 w 5101871"/>
                <a:gd name="connsiteY5455" fmla="*/ 853582 h 2747161"/>
                <a:gd name="connsiteX5456" fmla="*/ 4319772 w 5101871"/>
                <a:gd name="connsiteY5456" fmla="*/ 852181 h 2747161"/>
                <a:gd name="connsiteX5457" fmla="*/ 4322576 w 5101871"/>
                <a:gd name="connsiteY5457" fmla="*/ 856386 h 2747161"/>
                <a:gd name="connsiteX5458" fmla="*/ 4332386 w 5101871"/>
                <a:gd name="connsiteY5458" fmla="*/ 850779 h 2747161"/>
                <a:gd name="connsiteX5459" fmla="*/ 4349206 w 5101871"/>
                <a:gd name="connsiteY5459" fmla="*/ 846574 h 2747161"/>
                <a:gd name="connsiteX5460" fmla="*/ 4349206 w 5101871"/>
                <a:gd name="connsiteY5460" fmla="*/ 847976 h 2747161"/>
                <a:gd name="connsiteX5461" fmla="*/ 4356214 w 5101871"/>
                <a:gd name="connsiteY5461" fmla="*/ 850779 h 2747161"/>
                <a:gd name="connsiteX5462" fmla="*/ 4350608 w 5101871"/>
                <a:gd name="connsiteY5462" fmla="*/ 839566 h 2747161"/>
                <a:gd name="connsiteX5463" fmla="*/ 4353410 w 5101871"/>
                <a:gd name="connsiteY5463" fmla="*/ 840968 h 2747161"/>
                <a:gd name="connsiteX5464" fmla="*/ 4350608 w 5101871"/>
                <a:gd name="connsiteY5464" fmla="*/ 833960 h 2747161"/>
                <a:gd name="connsiteX5465" fmla="*/ 4354813 w 5101871"/>
                <a:gd name="connsiteY5465" fmla="*/ 822747 h 2747161"/>
                <a:gd name="connsiteX5466" fmla="*/ 4371632 w 5101871"/>
                <a:gd name="connsiteY5466" fmla="*/ 812936 h 2747161"/>
                <a:gd name="connsiteX5467" fmla="*/ 4381443 w 5101871"/>
                <a:gd name="connsiteY5467" fmla="*/ 811534 h 2747161"/>
                <a:gd name="connsiteX5468" fmla="*/ 4385648 w 5101871"/>
                <a:gd name="connsiteY5468" fmla="*/ 814337 h 2747161"/>
                <a:gd name="connsiteX5469" fmla="*/ 4392656 w 5101871"/>
                <a:gd name="connsiteY5469" fmla="*/ 814337 h 2747161"/>
                <a:gd name="connsiteX5470" fmla="*/ 4406672 w 5101871"/>
                <a:gd name="connsiteY5470" fmla="*/ 807329 h 2747161"/>
                <a:gd name="connsiteX5471" fmla="*/ 4408074 w 5101871"/>
                <a:gd name="connsiteY5471" fmla="*/ 804526 h 2747161"/>
                <a:gd name="connsiteX5472" fmla="*/ 4399664 w 5101871"/>
                <a:gd name="connsiteY5472" fmla="*/ 797518 h 2747161"/>
                <a:gd name="connsiteX5473" fmla="*/ 4398262 w 5101871"/>
                <a:gd name="connsiteY5473" fmla="*/ 783502 h 2747161"/>
                <a:gd name="connsiteX5474" fmla="*/ 4406672 w 5101871"/>
                <a:gd name="connsiteY5474" fmla="*/ 770887 h 2747161"/>
                <a:gd name="connsiteX5475" fmla="*/ 4419286 w 5101871"/>
                <a:gd name="connsiteY5475" fmla="*/ 765281 h 2747161"/>
                <a:gd name="connsiteX5476" fmla="*/ 4415082 w 5101871"/>
                <a:gd name="connsiteY5476" fmla="*/ 762478 h 2747161"/>
                <a:gd name="connsiteX5477" fmla="*/ 4429098 w 5101871"/>
                <a:gd name="connsiteY5477" fmla="*/ 758273 h 2747161"/>
                <a:gd name="connsiteX5478" fmla="*/ 4430499 w 5101871"/>
                <a:gd name="connsiteY5478" fmla="*/ 759674 h 2747161"/>
                <a:gd name="connsiteX5479" fmla="*/ 4417885 w 5101871"/>
                <a:gd name="connsiteY5479" fmla="*/ 766682 h 2747161"/>
                <a:gd name="connsiteX5480" fmla="*/ 4426294 w 5101871"/>
                <a:gd name="connsiteY5480" fmla="*/ 772289 h 2747161"/>
                <a:gd name="connsiteX5481" fmla="*/ 4437507 w 5101871"/>
                <a:gd name="connsiteY5481" fmla="*/ 768084 h 2747161"/>
                <a:gd name="connsiteX5482" fmla="*/ 4433303 w 5101871"/>
                <a:gd name="connsiteY5482" fmla="*/ 752666 h 2747161"/>
                <a:gd name="connsiteX5483" fmla="*/ 4427697 w 5101871"/>
                <a:gd name="connsiteY5483" fmla="*/ 752666 h 2747161"/>
                <a:gd name="connsiteX5484" fmla="*/ 4423491 w 5101871"/>
                <a:gd name="connsiteY5484" fmla="*/ 749863 h 2747161"/>
                <a:gd name="connsiteX5485" fmla="*/ 4423491 w 5101871"/>
                <a:gd name="connsiteY5485" fmla="*/ 735847 h 2747161"/>
                <a:gd name="connsiteX5486" fmla="*/ 4434705 w 5101871"/>
                <a:gd name="connsiteY5486" fmla="*/ 723232 h 2747161"/>
                <a:gd name="connsiteX5487" fmla="*/ 4420689 w 5101871"/>
                <a:gd name="connsiteY5487" fmla="*/ 717626 h 2747161"/>
                <a:gd name="connsiteX5488" fmla="*/ 4416483 w 5101871"/>
                <a:gd name="connsiteY5488" fmla="*/ 719028 h 2747161"/>
                <a:gd name="connsiteX5489" fmla="*/ 4415082 w 5101871"/>
                <a:gd name="connsiteY5489" fmla="*/ 723232 h 2747161"/>
                <a:gd name="connsiteX5490" fmla="*/ 4412278 w 5101871"/>
                <a:gd name="connsiteY5490" fmla="*/ 724634 h 2747161"/>
                <a:gd name="connsiteX5491" fmla="*/ 4413680 w 5101871"/>
                <a:gd name="connsiteY5491" fmla="*/ 721831 h 2747161"/>
                <a:gd name="connsiteX5492" fmla="*/ 4405270 w 5101871"/>
                <a:gd name="connsiteY5492" fmla="*/ 717626 h 2747161"/>
                <a:gd name="connsiteX5493" fmla="*/ 4402467 w 5101871"/>
                <a:gd name="connsiteY5493" fmla="*/ 713421 h 2747161"/>
                <a:gd name="connsiteX5494" fmla="*/ 4408074 w 5101871"/>
                <a:gd name="connsiteY5494" fmla="*/ 702208 h 2747161"/>
                <a:gd name="connsiteX5495" fmla="*/ 4423491 w 5101871"/>
                <a:gd name="connsiteY5495" fmla="*/ 690995 h 2747161"/>
                <a:gd name="connsiteX5496" fmla="*/ 4422090 w 5101871"/>
                <a:gd name="connsiteY5496" fmla="*/ 689594 h 2747161"/>
                <a:gd name="connsiteX5497" fmla="*/ 4430499 w 5101871"/>
                <a:gd name="connsiteY5497" fmla="*/ 685389 h 2747161"/>
                <a:gd name="connsiteX5498" fmla="*/ 4427697 w 5101871"/>
                <a:gd name="connsiteY5498" fmla="*/ 682586 h 2747161"/>
                <a:gd name="connsiteX5499" fmla="*/ 4430499 w 5101871"/>
                <a:gd name="connsiteY5499" fmla="*/ 681184 h 2747161"/>
                <a:gd name="connsiteX5500" fmla="*/ 4434705 w 5101871"/>
                <a:gd name="connsiteY5500" fmla="*/ 683987 h 2747161"/>
                <a:gd name="connsiteX5501" fmla="*/ 4431901 w 5101871"/>
                <a:gd name="connsiteY5501" fmla="*/ 679782 h 2747161"/>
                <a:gd name="connsiteX5502" fmla="*/ 4437507 w 5101871"/>
                <a:gd name="connsiteY5502" fmla="*/ 675578 h 2747161"/>
                <a:gd name="connsiteX5503" fmla="*/ 4434705 w 5101871"/>
                <a:gd name="connsiteY5503" fmla="*/ 669971 h 2747161"/>
                <a:gd name="connsiteX5504" fmla="*/ 4438909 w 5101871"/>
                <a:gd name="connsiteY5504" fmla="*/ 662963 h 2747161"/>
                <a:gd name="connsiteX5505" fmla="*/ 4448721 w 5101871"/>
                <a:gd name="connsiteY5505" fmla="*/ 658758 h 2747161"/>
                <a:gd name="connsiteX5506" fmla="*/ 4445917 w 5101871"/>
                <a:gd name="connsiteY5506" fmla="*/ 657357 h 2747161"/>
                <a:gd name="connsiteX5507" fmla="*/ 4455729 w 5101871"/>
                <a:gd name="connsiteY5507" fmla="*/ 657357 h 2747161"/>
                <a:gd name="connsiteX5508" fmla="*/ 4458531 w 5101871"/>
                <a:gd name="connsiteY5508" fmla="*/ 658758 h 2747161"/>
                <a:gd name="connsiteX5509" fmla="*/ 4455729 w 5101871"/>
                <a:gd name="connsiteY5509" fmla="*/ 661561 h 2747161"/>
                <a:gd name="connsiteX5510" fmla="*/ 4458531 w 5101871"/>
                <a:gd name="connsiteY5510" fmla="*/ 661561 h 2747161"/>
                <a:gd name="connsiteX5511" fmla="*/ 4458531 w 5101871"/>
                <a:gd name="connsiteY5511" fmla="*/ 658758 h 2747161"/>
                <a:gd name="connsiteX5512" fmla="*/ 4468343 w 5101871"/>
                <a:gd name="connsiteY5512" fmla="*/ 655955 h 2747161"/>
                <a:gd name="connsiteX5513" fmla="*/ 4475351 w 5101871"/>
                <a:gd name="connsiteY5513" fmla="*/ 664365 h 2747161"/>
                <a:gd name="connsiteX5514" fmla="*/ 4483761 w 5101871"/>
                <a:gd name="connsiteY5514" fmla="*/ 658758 h 2747161"/>
                <a:gd name="connsiteX5515" fmla="*/ 4482359 w 5101871"/>
                <a:gd name="connsiteY5515" fmla="*/ 655955 h 2747161"/>
                <a:gd name="connsiteX5516" fmla="*/ 4511793 w 5101871"/>
                <a:gd name="connsiteY5516" fmla="*/ 643340 h 2747161"/>
                <a:gd name="connsiteX5517" fmla="*/ 4508990 w 5101871"/>
                <a:gd name="connsiteY5517" fmla="*/ 646144 h 2747161"/>
                <a:gd name="connsiteX5518" fmla="*/ 4510391 w 5101871"/>
                <a:gd name="connsiteY5518" fmla="*/ 651750 h 2747161"/>
                <a:gd name="connsiteX5519" fmla="*/ 4506187 w 5101871"/>
                <a:gd name="connsiteY5519" fmla="*/ 657357 h 2747161"/>
                <a:gd name="connsiteX5520" fmla="*/ 4508990 w 5101871"/>
                <a:gd name="connsiteY5520" fmla="*/ 662963 h 2747161"/>
                <a:gd name="connsiteX5521" fmla="*/ 4525810 w 5101871"/>
                <a:gd name="connsiteY5521" fmla="*/ 648947 h 2747161"/>
                <a:gd name="connsiteX5522" fmla="*/ 4546834 w 5101871"/>
                <a:gd name="connsiteY5522" fmla="*/ 640537 h 2747161"/>
                <a:gd name="connsiteX5523" fmla="*/ 4581874 w 5101871"/>
                <a:gd name="connsiteY5523" fmla="*/ 637734 h 2747161"/>
                <a:gd name="connsiteX5524" fmla="*/ 4594488 w 5101871"/>
                <a:gd name="connsiteY5524" fmla="*/ 644742 h 2747161"/>
                <a:gd name="connsiteX5525" fmla="*/ 4595890 w 5101871"/>
                <a:gd name="connsiteY5525" fmla="*/ 648947 h 2747161"/>
                <a:gd name="connsiteX5526" fmla="*/ 4601496 w 5101871"/>
                <a:gd name="connsiteY5526" fmla="*/ 650349 h 2747161"/>
                <a:gd name="connsiteX5527" fmla="*/ 4598693 w 5101871"/>
                <a:gd name="connsiteY5527" fmla="*/ 651750 h 2747161"/>
                <a:gd name="connsiteX5528" fmla="*/ 4601496 w 5101871"/>
                <a:gd name="connsiteY5528" fmla="*/ 655955 h 2747161"/>
                <a:gd name="connsiteX5529" fmla="*/ 4609906 w 5101871"/>
                <a:gd name="connsiteY5529" fmla="*/ 660160 h 2747161"/>
                <a:gd name="connsiteX5530" fmla="*/ 4612709 w 5101871"/>
                <a:gd name="connsiteY5530" fmla="*/ 658758 h 2747161"/>
                <a:gd name="connsiteX5531" fmla="*/ 4615512 w 5101871"/>
                <a:gd name="connsiteY5531" fmla="*/ 650349 h 2747161"/>
                <a:gd name="connsiteX5532" fmla="*/ 4619717 w 5101871"/>
                <a:gd name="connsiteY5532" fmla="*/ 648947 h 2747161"/>
                <a:gd name="connsiteX5533" fmla="*/ 4618316 w 5101871"/>
                <a:gd name="connsiteY5533" fmla="*/ 646144 h 2747161"/>
                <a:gd name="connsiteX5534" fmla="*/ 4654757 w 5101871"/>
                <a:gd name="connsiteY5534" fmla="*/ 630726 h 2747161"/>
                <a:gd name="connsiteX5535" fmla="*/ 4657561 w 5101871"/>
                <a:gd name="connsiteY5535" fmla="*/ 627923 h 2747161"/>
                <a:gd name="connsiteX5536" fmla="*/ 4653356 w 5101871"/>
                <a:gd name="connsiteY5536" fmla="*/ 625119 h 2747161"/>
                <a:gd name="connsiteX5537" fmla="*/ 4664569 w 5101871"/>
                <a:gd name="connsiteY5537" fmla="*/ 626521 h 2747161"/>
                <a:gd name="connsiteX5538" fmla="*/ 4660364 w 5101871"/>
                <a:gd name="connsiteY5538" fmla="*/ 625119 h 2747161"/>
                <a:gd name="connsiteX5539" fmla="*/ 4661765 w 5101871"/>
                <a:gd name="connsiteY5539" fmla="*/ 622316 h 2747161"/>
                <a:gd name="connsiteX5540" fmla="*/ 4668773 w 5101871"/>
                <a:gd name="connsiteY5540" fmla="*/ 620915 h 2747161"/>
                <a:gd name="connsiteX5541" fmla="*/ 4668773 w 5101871"/>
                <a:gd name="connsiteY5541" fmla="*/ 618111 h 2747161"/>
                <a:gd name="connsiteX5542" fmla="*/ 4674380 w 5101871"/>
                <a:gd name="connsiteY5542" fmla="*/ 618111 h 2747161"/>
                <a:gd name="connsiteX5543" fmla="*/ 4670176 w 5101871"/>
                <a:gd name="connsiteY5543" fmla="*/ 613907 h 2747161"/>
                <a:gd name="connsiteX5544" fmla="*/ 4688396 w 5101871"/>
                <a:gd name="connsiteY5544" fmla="*/ 609702 h 2747161"/>
                <a:gd name="connsiteX5545" fmla="*/ 4689798 w 5101871"/>
                <a:gd name="connsiteY5545" fmla="*/ 604095 h 2747161"/>
                <a:gd name="connsiteX5546" fmla="*/ 4692601 w 5101871"/>
                <a:gd name="connsiteY5546" fmla="*/ 605497 h 2747161"/>
                <a:gd name="connsiteX5547" fmla="*/ 4702412 w 5101871"/>
                <a:gd name="connsiteY5547" fmla="*/ 601292 h 2747161"/>
                <a:gd name="connsiteX5548" fmla="*/ 4710822 w 5101871"/>
                <a:gd name="connsiteY5548" fmla="*/ 602694 h 2747161"/>
                <a:gd name="connsiteX5549" fmla="*/ 4717830 w 5101871"/>
                <a:gd name="connsiteY5549" fmla="*/ 599890 h 2747161"/>
                <a:gd name="connsiteX5550" fmla="*/ 4715027 w 5101871"/>
                <a:gd name="connsiteY5550" fmla="*/ 597087 h 2747161"/>
                <a:gd name="connsiteX5551" fmla="*/ 4729043 w 5101871"/>
                <a:gd name="connsiteY5551" fmla="*/ 595686 h 2747161"/>
                <a:gd name="connsiteX5552" fmla="*/ 4731846 w 5101871"/>
                <a:gd name="connsiteY5552" fmla="*/ 591481 h 2747161"/>
                <a:gd name="connsiteX5553" fmla="*/ 4766886 w 5101871"/>
                <a:gd name="connsiteY5553" fmla="*/ 580268 h 2747161"/>
                <a:gd name="connsiteX5554" fmla="*/ 4776698 w 5101871"/>
                <a:gd name="connsiteY5554" fmla="*/ 578866 h 2747161"/>
                <a:gd name="connsiteX5555" fmla="*/ 4773894 w 5101871"/>
                <a:gd name="connsiteY5555" fmla="*/ 576063 h 2747161"/>
                <a:gd name="connsiteX5556" fmla="*/ 4776698 w 5101871"/>
                <a:gd name="connsiteY5556" fmla="*/ 573260 h 2747161"/>
                <a:gd name="connsiteX5557" fmla="*/ 4779501 w 5101871"/>
                <a:gd name="connsiteY5557" fmla="*/ 541023 h 2747161"/>
                <a:gd name="connsiteX5558" fmla="*/ 4782305 w 5101871"/>
                <a:gd name="connsiteY5558" fmla="*/ 543826 h 2747161"/>
                <a:gd name="connsiteX5559" fmla="*/ 4789313 w 5101871"/>
                <a:gd name="connsiteY5559" fmla="*/ 542424 h 2747161"/>
                <a:gd name="connsiteX5560" fmla="*/ 4786509 w 5101871"/>
                <a:gd name="connsiteY5560" fmla="*/ 545228 h 2747161"/>
                <a:gd name="connsiteX5561" fmla="*/ 4786509 w 5101871"/>
                <a:gd name="connsiteY5561" fmla="*/ 550834 h 2747161"/>
                <a:gd name="connsiteX5562" fmla="*/ 4803329 w 5101871"/>
                <a:gd name="connsiteY5562" fmla="*/ 552236 h 2747161"/>
                <a:gd name="connsiteX5563" fmla="*/ 4829959 w 5101871"/>
                <a:gd name="connsiteY5563" fmla="*/ 559244 h 2747161"/>
                <a:gd name="connsiteX5564" fmla="*/ 4829959 w 5101871"/>
                <a:gd name="connsiteY5564" fmla="*/ 555039 h 2747161"/>
                <a:gd name="connsiteX5565" fmla="*/ 4841173 w 5101871"/>
                <a:gd name="connsiteY5565" fmla="*/ 548031 h 2747161"/>
                <a:gd name="connsiteX5566" fmla="*/ 4841173 w 5101871"/>
                <a:gd name="connsiteY5566" fmla="*/ 545228 h 2747161"/>
                <a:gd name="connsiteX5567" fmla="*/ 4838369 w 5101871"/>
                <a:gd name="connsiteY5567" fmla="*/ 541023 h 2747161"/>
                <a:gd name="connsiteX5568" fmla="*/ 4832762 w 5101871"/>
                <a:gd name="connsiteY5568" fmla="*/ 539621 h 2747161"/>
                <a:gd name="connsiteX5569" fmla="*/ 4835566 w 5101871"/>
                <a:gd name="connsiteY5569" fmla="*/ 532613 h 2747161"/>
                <a:gd name="connsiteX5570" fmla="*/ 4824353 w 5101871"/>
                <a:gd name="connsiteY5570" fmla="*/ 528408 h 2747161"/>
                <a:gd name="connsiteX5571" fmla="*/ 4821550 w 5101871"/>
                <a:gd name="connsiteY5571" fmla="*/ 525605 h 2747161"/>
                <a:gd name="connsiteX5572" fmla="*/ 4825754 w 5101871"/>
                <a:gd name="connsiteY5572" fmla="*/ 528408 h 2747161"/>
                <a:gd name="connsiteX5573" fmla="*/ 4820148 w 5101871"/>
                <a:gd name="connsiteY5573" fmla="*/ 519998 h 2747161"/>
                <a:gd name="connsiteX5574" fmla="*/ 4821550 w 5101871"/>
                <a:gd name="connsiteY5574" fmla="*/ 524203 h 2747161"/>
                <a:gd name="connsiteX5575" fmla="*/ 4818746 w 5101871"/>
                <a:gd name="connsiteY5575" fmla="*/ 525605 h 2747161"/>
                <a:gd name="connsiteX5576" fmla="*/ 4818746 w 5101871"/>
                <a:gd name="connsiteY5576" fmla="*/ 519998 h 2747161"/>
                <a:gd name="connsiteX5577" fmla="*/ 4810337 w 5101871"/>
                <a:gd name="connsiteY5577" fmla="*/ 519998 h 2747161"/>
                <a:gd name="connsiteX5578" fmla="*/ 4810337 w 5101871"/>
                <a:gd name="connsiteY5578" fmla="*/ 517195 h 2747161"/>
                <a:gd name="connsiteX5579" fmla="*/ 4820148 w 5101871"/>
                <a:gd name="connsiteY5579" fmla="*/ 517195 h 2747161"/>
                <a:gd name="connsiteX5580" fmla="*/ 4817345 w 5101871"/>
                <a:gd name="connsiteY5580" fmla="*/ 507384 h 2747161"/>
                <a:gd name="connsiteX5581" fmla="*/ 4814542 w 5101871"/>
                <a:gd name="connsiteY5581" fmla="*/ 505982 h 2747161"/>
                <a:gd name="connsiteX5582" fmla="*/ 4814542 w 5101871"/>
                <a:gd name="connsiteY5582" fmla="*/ 503179 h 2747161"/>
                <a:gd name="connsiteX5583" fmla="*/ 4808935 w 5101871"/>
                <a:gd name="connsiteY5583" fmla="*/ 494769 h 2747161"/>
                <a:gd name="connsiteX5584" fmla="*/ 4807533 w 5101871"/>
                <a:gd name="connsiteY5584" fmla="*/ 494769 h 2747161"/>
                <a:gd name="connsiteX5585" fmla="*/ 4804730 w 5101871"/>
                <a:gd name="connsiteY5585" fmla="*/ 498974 h 2747161"/>
                <a:gd name="connsiteX5586" fmla="*/ 4793517 w 5101871"/>
                <a:gd name="connsiteY5586" fmla="*/ 494769 h 2747161"/>
                <a:gd name="connsiteX5587" fmla="*/ 4790714 w 5101871"/>
                <a:gd name="connsiteY5587" fmla="*/ 491966 h 2747161"/>
                <a:gd name="connsiteX5588" fmla="*/ 4786509 w 5101871"/>
                <a:gd name="connsiteY5588" fmla="*/ 479352 h 2747161"/>
                <a:gd name="connsiteX5589" fmla="*/ 4775297 w 5101871"/>
                <a:gd name="connsiteY5589" fmla="*/ 483557 h 2747161"/>
                <a:gd name="connsiteX5590" fmla="*/ 4764084 w 5101871"/>
                <a:gd name="connsiteY5590" fmla="*/ 482155 h 2747161"/>
                <a:gd name="connsiteX5591" fmla="*/ 4755674 w 5101871"/>
                <a:gd name="connsiteY5591" fmla="*/ 486360 h 2747161"/>
                <a:gd name="connsiteX5592" fmla="*/ 4757076 w 5101871"/>
                <a:gd name="connsiteY5592" fmla="*/ 483557 h 2747161"/>
                <a:gd name="connsiteX5593" fmla="*/ 4761280 w 5101871"/>
                <a:gd name="connsiteY5593" fmla="*/ 482155 h 2747161"/>
                <a:gd name="connsiteX5594" fmla="*/ 4752870 w 5101871"/>
                <a:gd name="connsiteY5594" fmla="*/ 473745 h 2747161"/>
                <a:gd name="connsiteX5595" fmla="*/ 4758477 w 5101871"/>
                <a:gd name="connsiteY5595" fmla="*/ 473745 h 2747161"/>
                <a:gd name="connsiteX5596" fmla="*/ 4764084 w 5101871"/>
                <a:gd name="connsiteY5596" fmla="*/ 477950 h 2747161"/>
                <a:gd name="connsiteX5597" fmla="*/ 4768288 w 5101871"/>
                <a:gd name="connsiteY5597" fmla="*/ 476548 h 2747161"/>
                <a:gd name="connsiteX5598" fmla="*/ 4780902 w 5101871"/>
                <a:gd name="connsiteY5598" fmla="*/ 479352 h 2747161"/>
                <a:gd name="connsiteX5599" fmla="*/ 4782305 w 5101871"/>
                <a:gd name="connsiteY5599" fmla="*/ 473745 h 2747161"/>
                <a:gd name="connsiteX5600" fmla="*/ 4779501 w 5101871"/>
                <a:gd name="connsiteY5600" fmla="*/ 470942 h 2747161"/>
                <a:gd name="connsiteX5601" fmla="*/ 4773894 w 5101871"/>
                <a:gd name="connsiteY5601" fmla="*/ 469540 h 2747161"/>
                <a:gd name="connsiteX5602" fmla="*/ 4778100 w 5101871"/>
                <a:gd name="connsiteY5602" fmla="*/ 468139 h 2747161"/>
                <a:gd name="connsiteX5603" fmla="*/ 4790714 w 5101871"/>
                <a:gd name="connsiteY5603" fmla="*/ 473745 h 2747161"/>
                <a:gd name="connsiteX5604" fmla="*/ 4789313 w 5101871"/>
                <a:gd name="connsiteY5604" fmla="*/ 476548 h 2747161"/>
                <a:gd name="connsiteX5605" fmla="*/ 4794919 w 5101871"/>
                <a:gd name="connsiteY5605" fmla="*/ 480753 h 2747161"/>
                <a:gd name="connsiteX5606" fmla="*/ 4808935 w 5101871"/>
                <a:gd name="connsiteY5606" fmla="*/ 482155 h 2747161"/>
                <a:gd name="connsiteX5607" fmla="*/ 4845377 w 5101871"/>
                <a:gd name="connsiteY5607" fmla="*/ 473745 h 2747161"/>
                <a:gd name="connsiteX5608" fmla="*/ 4852385 w 5101871"/>
                <a:gd name="connsiteY5608" fmla="*/ 469540 h 2747161"/>
                <a:gd name="connsiteX5609" fmla="*/ 4855189 w 5101871"/>
                <a:gd name="connsiteY5609" fmla="*/ 469540 h 2747161"/>
                <a:gd name="connsiteX5610" fmla="*/ 4860795 w 5101871"/>
                <a:gd name="connsiteY5610" fmla="*/ 468139 h 2747161"/>
                <a:gd name="connsiteX5611" fmla="*/ 4864999 w 5101871"/>
                <a:gd name="connsiteY5611" fmla="*/ 461131 h 2747161"/>
                <a:gd name="connsiteX5612" fmla="*/ 4852385 w 5101871"/>
                <a:gd name="connsiteY5612" fmla="*/ 462532 h 2747161"/>
                <a:gd name="connsiteX5613" fmla="*/ 4848181 w 5101871"/>
                <a:gd name="connsiteY5613" fmla="*/ 461131 h 2747161"/>
                <a:gd name="connsiteX5614" fmla="*/ 4852385 w 5101871"/>
                <a:gd name="connsiteY5614" fmla="*/ 459729 h 2747161"/>
                <a:gd name="connsiteX5615" fmla="*/ 4869205 w 5101871"/>
                <a:gd name="connsiteY5615" fmla="*/ 454123 h 2747161"/>
                <a:gd name="connsiteX5616" fmla="*/ 4869205 w 5101871"/>
                <a:gd name="connsiteY5616" fmla="*/ 451319 h 2747161"/>
                <a:gd name="connsiteX5617" fmla="*/ 4859393 w 5101871"/>
                <a:gd name="connsiteY5617" fmla="*/ 445713 h 2747161"/>
                <a:gd name="connsiteX5618" fmla="*/ 4859393 w 5101871"/>
                <a:gd name="connsiteY5618" fmla="*/ 433099 h 2747161"/>
                <a:gd name="connsiteX5619" fmla="*/ 4862197 w 5101871"/>
                <a:gd name="connsiteY5619" fmla="*/ 434500 h 2747161"/>
                <a:gd name="connsiteX5620" fmla="*/ 4869205 w 5101871"/>
                <a:gd name="connsiteY5620" fmla="*/ 433099 h 2747161"/>
                <a:gd name="connsiteX5621" fmla="*/ 4866401 w 5101871"/>
                <a:gd name="connsiteY5621" fmla="*/ 427492 h 2747161"/>
                <a:gd name="connsiteX5622" fmla="*/ 4872007 w 5101871"/>
                <a:gd name="connsiteY5622" fmla="*/ 424689 h 2747161"/>
                <a:gd name="connsiteX5623" fmla="*/ 4874811 w 5101871"/>
                <a:gd name="connsiteY5623" fmla="*/ 431697 h 2747161"/>
                <a:gd name="connsiteX5624" fmla="*/ 4888827 w 5101871"/>
                <a:gd name="connsiteY5624" fmla="*/ 424689 h 2747161"/>
                <a:gd name="connsiteX5625" fmla="*/ 4887426 w 5101871"/>
                <a:gd name="connsiteY5625" fmla="*/ 433099 h 2747161"/>
                <a:gd name="connsiteX5626" fmla="*/ 4881819 w 5101871"/>
                <a:gd name="connsiteY5626" fmla="*/ 438705 h 2747161"/>
                <a:gd name="connsiteX5627" fmla="*/ 4877614 w 5101871"/>
                <a:gd name="connsiteY5627" fmla="*/ 437303 h 2747161"/>
                <a:gd name="connsiteX5628" fmla="*/ 4880418 w 5101871"/>
                <a:gd name="connsiteY5628" fmla="*/ 442910 h 2747161"/>
                <a:gd name="connsiteX5629" fmla="*/ 4890229 w 5101871"/>
                <a:gd name="connsiteY5629" fmla="*/ 448516 h 2747161"/>
                <a:gd name="connsiteX5630" fmla="*/ 4888827 w 5101871"/>
                <a:gd name="connsiteY5630" fmla="*/ 454123 h 2747161"/>
                <a:gd name="connsiteX5631" fmla="*/ 4932277 w 5101871"/>
                <a:gd name="connsiteY5631" fmla="*/ 454123 h 2747161"/>
                <a:gd name="connsiteX5632" fmla="*/ 4950498 w 5101871"/>
                <a:gd name="connsiteY5632" fmla="*/ 458327 h 2747161"/>
                <a:gd name="connsiteX5633" fmla="*/ 4964514 w 5101871"/>
                <a:gd name="connsiteY5633" fmla="*/ 479352 h 2747161"/>
                <a:gd name="connsiteX5634" fmla="*/ 4975727 w 5101871"/>
                <a:gd name="connsiteY5634" fmla="*/ 477950 h 2747161"/>
                <a:gd name="connsiteX5635" fmla="*/ 4991144 w 5101871"/>
                <a:gd name="connsiteY5635" fmla="*/ 482155 h 2747161"/>
                <a:gd name="connsiteX5636" fmla="*/ 4999555 w 5101871"/>
                <a:gd name="connsiteY5636" fmla="*/ 490565 h 2747161"/>
                <a:gd name="connsiteX5637" fmla="*/ 5007964 w 5101871"/>
                <a:gd name="connsiteY5637" fmla="*/ 491966 h 2747161"/>
                <a:gd name="connsiteX5638" fmla="*/ 5014972 w 5101871"/>
                <a:gd name="connsiteY5638" fmla="*/ 487761 h 2747161"/>
                <a:gd name="connsiteX5639" fmla="*/ 5014972 w 5101871"/>
                <a:gd name="connsiteY5639" fmla="*/ 483557 h 2747161"/>
                <a:gd name="connsiteX5640" fmla="*/ 5020579 w 5101871"/>
                <a:gd name="connsiteY5640" fmla="*/ 494769 h 2747161"/>
                <a:gd name="connsiteX5641" fmla="*/ 5027587 w 5101871"/>
                <a:gd name="connsiteY5641" fmla="*/ 491966 h 2747161"/>
                <a:gd name="connsiteX5642" fmla="*/ 5024783 w 5101871"/>
                <a:gd name="connsiteY5642" fmla="*/ 487761 h 2747161"/>
                <a:gd name="connsiteX5643" fmla="*/ 5034595 w 5101871"/>
                <a:gd name="connsiteY5643" fmla="*/ 490565 h 2747161"/>
                <a:gd name="connsiteX5644" fmla="*/ 5043004 w 5101871"/>
                <a:gd name="connsiteY5644" fmla="*/ 489163 h 2747161"/>
                <a:gd name="connsiteX5645" fmla="*/ 5024783 w 5101871"/>
                <a:gd name="connsiteY5645" fmla="*/ 483557 h 2747161"/>
                <a:gd name="connsiteX5646" fmla="*/ 5023382 w 5101871"/>
                <a:gd name="connsiteY5646" fmla="*/ 482155 h 2747161"/>
                <a:gd name="connsiteX5647" fmla="*/ 5028988 w 5101871"/>
                <a:gd name="connsiteY5647" fmla="*/ 480753 h 2747161"/>
                <a:gd name="connsiteX5648" fmla="*/ 5030390 w 5101871"/>
                <a:gd name="connsiteY5648" fmla="*/ 477950 h 2747161"/>
                <a:gd name="connsiteX5649" fmla="*/ 5026185 w 5101871"/>
                <a:gd name="connsiteY5649" fmla="*/ 476548 h 2747161"/>
                <a:gd name="connsiteX5650" fmla="*/ 5020579 w 5101871"/>
                <a:gd name="connsiteY5650" fmla="*/ 477950 h 2747161"/>
                <a:gd name="connsiteX5651" fmla="*/ 5024783 w 5101871"/>
                <a:gd name="connsiteY5651" fmla="*/ 475147 h 2747161"/>
                <a:gd name="connsiteX5652" fmla="*/ 5038800 w 5101871"/>
                <a:gd name="connsiteY5652" fmla="*/ 473745 h 2747161"/>
                <a:gd name="connsiteX5653" fmla="*/ 5045808 w 5101871"/>
                <a:gd name="connsiteY5653" fmla="*/ 468139 h 2747161"/>
                <a:gd name="connsiteX5654" fmla="*/ 5043004 w 5101871"/>
                <a:gd name="connsiteY5654" fmla="*/ 463934 h 2747161"/>
                <a:gd name="connsiteX5655" fmla="*/ 5033193 w 5101871"/>
                <a:gd name="connsiteY5655" fmla="*/ 463934 h 2747161"/>
                <a:gd name="connsiteX5656" fmla="*/ 606898 w 5101871"/>
                <a:gd name="connsiteY5656" fmla="*/ 597087 h 2747161"/>
                <a:gd name="connsiteX5657" fmla="*/ 609702 w 5101871"/>
                <a:gd name="connsiteY5657" fmla="*/ 601292 h 2747161"/>
                <a:gd name="connsiteX5658" fmla="*/ 602694 w 5101871"/>
                <a:gd name="connsiteY5658" fmla="*/ 601292 h 2747161"/>
                <a:gd name="connsiteX5659" fmla="*/ 606898 w 5101871"/>
                <a:gd name="connsiteY5659" fmla="*/ 597087 h 2747161"/>
                <a:gd name="connsiteX5660" fmla="*/ 597087 w 5101871"/>
                <a:gd name="connsiteY5660" fmla="*/ 594284 h 2747161"/>
                <a:gd name="connsiteX5661" fmla="*/ 591481 w 5101871"/>
                <a:gd name="connsiteY5661" fmla="*/ 598489 h 2747161"/>
                <a:gd name="connsiteX5662" fmla="*/ 584473 w 5101871"/>
                <a:gd name="connsiteY5662" fmla="*/ 595686 h 2747161"/>
                <a:gd name="connsiteX5663" fmla="*/ 569055 w 5101871"/>
                <a:gd name="connsiteY5663" fmla="*/ 597087 h 2747161"/>
                <a:gd name="connsiteX5664" fmla="*/ 583071 w 5101871"/>
                <a:gd name="connsiteY5664" fmla="*/ 595686 h 2747161"/>
                <a:gd name="connsiteX5665" fmla="*/ 591481 w 5101871"/>
                <a:gd name="connsiteY5665" fmla="*/ 597087 h 2747161"/>
                <a:gd name="connsiteX5666" fmla="*/ 597087 w 5101871"/>
                <a:gd name="connsiteY5666" fmla="*/ 591481 h 2747161"/>
                <a:gd name="connsiteX5667" fmla="*/ 595686 w 5101871"/>
                <a:gd name="connsiteY5667" fmla="*/ 594284 h 2747161"/>
                <a:gd name="connsiteX5668" fmla="*/ 613906 w 5101871"/>
                <a:gd name="connsiteY5668" fmla="*/ 595686 h 2747161"/>
                <a:gd name="connsiteX5669" fmla="*/ 611103 w 5101871"/>
                <a:gd name="connsiteY5669" fmla="*/ 592882 h 2747161"/>
                <a:gd name="connsiteX5670" fmla="*/ 612505 w 5101871"/>
                <a:gd name="connsiteY5670" fmla="*/ 590079 h 2747161"/>
                <a:gd name="connsiteX5671" fmla="*/ 619513 w 5101871"/>
                <a:gd name="connsiteY5671" fmla="*/ 587276 h 2747161"/>
                <a:gd name="connsiteX5672" fmla="*/ 613906 w 5101871"/>
                <a:gd name="connsiteY5672" fmla="*/ 592882 h 2747161"/>
                <a:gd name="connsiteX5673" fmla="*/ 613906 w 5101871"/>
                <a:gd name="connsiteY5673" fmla="*/ 595686 h 2747161"/>
                <a:gd name="connsiteX5674" fmla="*/ 620914 w 5101871"/>
                <a:gd name="connsiteY5674" fmla="*/ 595686 h 2747161"/>
                <a:gd name="connsiteX5675" fmla="*/ 606898 w 5101871"/>
                <a:gd name="connsiteY5675" fmla="*/ 597087 h 2747161"/>
                <a:gd name="connsiteX5676" fmla="*/ 911049 w 5101871"/>
                <a:gd name="connsiteY5676" fmla="*/ 326576 h 2747161"/>
                <a:gd name="connsiteX5677" fmla="*/ 904041 w 5101871"/>
                <a:gd name="connsiteY5677" fmla="*/ 322371 h 2747161"/>
                <a:gd name="connsiteX5678" fmla="*/ 909647 w 5101871"/>
                <a:gd name="connsiteY5678" fmla="*/ 322371 h 2747161"/>
                <a:gd name="connsiteX5679" fmla="*/ 912450 w 5101871"/>
                <a:gd name="connsiteY5679" fmla="*/ 327978 h 2747161"/>
                <a:gd name="connsiteX5680" fmla="*/ 911049 w 5101871"/>
                <a:gd name="connsiteY5680" fmla="*/ 326576 h 2747161"/>
                <a:gd name="connsiteX5681" fmla="*/ 420484 w 5101871"/>
                <a:gd name="connsiteY5681" fmla="*/ 1039997 h 2747161"/>
                <a:gd name="connsiteX5682" fmla="*/ 417681 w 5101871"/>
                <a:gd name="connsiteY5682" fmla="*/ 1035792 h 2747161"/>
                <a:gd name="connsiteX5683" fmla="*/ 421886 w 5101871"/>
                <a:gd name="connsiteY5683" fmla="*/ 1037194 h 2747161"/>
                <a:gd name="connsiteX5684" fmla="*/ 420484 w 5101871"/>
                <a:gd name="connsiteY5684" fmla="*/ 1039997 h 2747161"/>
                <a:gd name="connsiteX5685" fmla="*/ 576063 w 5101871"/>
                <a:gd name="connsiteY5685" fmla="*/ 845173 h 2747161"/>
                <a:gd name="connsiteX5686" fmla="*/ 567653 w 5101871"/>
                <a:gd name="connsiteY5686" fmla="*/ 849378 h 2747161"/>
                <a:gd name="connsiteX5687" fmla="*/ 556441 w 5101871"/>
                <a:gd name="connsiteY5687" fmla="*/ 846574 h 2747161"/>
                <a:gd name="connsiteX5688" fmla="*/ 556441 w 5101871"/>
                <a:gd name="connsiteY5688" fmla="*/ 839566 h 2747161"/>
                <a:gd name="connsiteX5689" fmla="*/ 562047 w 5101871"/>
                <a:gd name="connsiteY5689" fmla="*/ 838165 h 2747161"/>
                <a:gd name="connsiteX5690" fmla="*/ 556441 w 5101871"/>
                <a:gd name="connsiteY5690" fmla="*/ 831157 h 2747161"/>
                <a:gd name="connsiteX5691" fmla="*/ 560645 w 5101871"/>
                <a:gd name="connsiteY5691" fmla="*/ 829755 h 2747161"/>
                <a:gd name="connsiteX5692" fmla="*/ 566252 w 5101871"/>
                <a:gd name="connsiteY5692" fmla="*/ 829755 h 2747161"/>
                <a:gd name="connsiteX5693" fmla="*/ 567653 w 5101871"/>
                <a:gd name="connsiteY5693" fmla="*/ 833960 h 2747161"/>
                <a:gd name="connsiteX5694" fmla="*/ 574661 w 5101871"/>
                <a:gd name="connsiteY5694" fmla="*/ 833960 h 2747161"/>
                <a:gd name="connsiteX5695" fmla="*/ 571858 w 5101871"/>
                <a:gd name="connsiteY5695" fmla="*/ 838165 h 2747161"/>
                <a:gd name="connsiteX5696" fmla="*/ 577465 w 5101871"/>
                <a:gd name="connsiteY5696" fmla="*/ 839566 h 2747161"/>
                <a:gd name="connsiteX5697" fmla="*/ 576063 w 5101871"/>
                <a:gd name="connsiteY5697" fmla="*/ 845173 h 2747161"/>
                <a:gd name="connsiteX5698" fmla="*/ 919458 w 5101871"/>
                <a:gd name="connsiteY5698" fmla="*/ 790510 h 2747161"/>
                <a:gd name="connsiteX5699" fmla="*/ 909647 w 5101871"/>
                <a:gd name="connsiteY5699" fmla="*/ 796116 h 2747161"/>
                <a:gd name="connsiteX5700" fmla="*/ 906844 w 5101871"/>
                <a:gd name="connsiteY5700" fmla="*/ 794715 h 2747161"/>
                <a:gd name="connsiteX5701" fmla="*/ 906844 w 5101871"/>
                <a:gd name="connsiteY5701" fmla="*/ 793313 h 2747161"/>
                <a:gd name="connsiteX5702" fmla="*/ 916655 w 5101871"/>
                <a:gd name="connsiteY5702" fmla="*/ 789108 h 2747161"/>
                <a:gd name="connsiteX5703" fmla="*/ 925065 w 5101871"/>
                <a:gd name="connsiteY5703" fmla="*/ 782100 h 2747161"/>
                <a:gd name="connsiteX5704" fmla="*/ 934876 w 5101871"/>
                <a:gd name="connsiteY5704" fmla="*/ 783502 h 2747161"/>
                <a:gd name="connsiteX5705" fmla="*/ 919458 w 5101871"/>
                <a:gd name="connsiteY5705" fmla="*/ 790510 h 2747161"/>
                <a:gd name="connsiteX5706" fmla="*/ 989539 w 5101871"/>
                <a:gd name="connsiteY5706" fmla="*/ 1198379 h 2747161"/>
                <a:gd name="connsiteX5707" fmla="*/ 1003555 w 5101871"/>
                <a:gd name="connsiteY5707" fmla="*/ 1202584 h 2747161"/>
                <a:gd name="connsiteX5708" fmla="*/ 995145 w 5101871"/>
                <a:gd name="connsiteY5708" fmla="*/ 1208191 h 2747161"/>
                <a:gd name="connsiteX5709" fmla="*/ 971318 w 5101871"/>
                <a:gd name="connsiteY5709" fmla="*/ 1199781 h 2747161"/>
                <a:gd name="connsiteX5710" fmla="*/ 989539 w 5101871"/>
                <a:gd name="connsiteY5710" fmla="*/ 1198379 h 2747161"/>
                <a:gd name="connsiteX5711" fmla="*/ 1239026 w 5101871"/>
                <a:gd name="connsiteY5711" fmla="*/ 613907 h 2747161"/>
                <a:gd name="connsiteX5712" fmla="*/ 1236223 w 5101871"/>
                <a:gd name="connsiteY5712" fmla="*/ 612505 h 2747161"/>
                <a:gd name="connsiteX5713" fmla="*/ 1236223 w 5101871"/>
                <a:gd name="connsiteY5713" fmla="*/ 612505 h 2747161"/>
                <a:gd name="connsiteX5714" fmla="*/ 1236223 w 5101871"/>
                <a:gd name="connsiteY5714" fmla="*/ 612505 h 2747161"/>
                <a:gd name="connsiteX5715" fmla="*/ 1236223 w 5101871"/>
                <a:gd name="connsiteY5715" fmla="*/ 612505 h 2747161"/>
                <a:gd name="connsiteX5716" fmla="*/ 1236223 w 5101871"/>
                <a:gd name="connsiteY5716" fmla="*/ 613907 h 2747161"/>
                <a:gd name="connsiteX5717" fmla="*/ 1236223 w 5101871"/>
                <a:gd name="connsiteY5717" fmla="*/ 613907 h 2747161"/>
                <a:gd name="connsiteX5718" fmla="*/ 1236223 w 5101871"/>
                <a:gd name="connsiteY5718" fmla="*/ 616710 h 2747161"/>
                <a:gd name="connsiteX5719" fmla="*/ 1236223 w 5101871"/>
                <a:gd name="connsiteY5719" fmla="*/ 616710 h 2747161"/>
                <a:gd name="connsiteX5720" fmla="*/ 1236223 w 5101871"/>
                <a:gd name="connsiteY5720" fmla="*/ 616710 h 2747161"/>
                <a:gd name="connsiteX5721" fmla="*/ 1236223 w 5101871"/>
                <a:gd name="connsiteY5721" fmla="*/ 619513 h 2747161"/>
                <a:gd name="connsiteX5722" fmla="*/ 1236223 w 5101871"/>
                <a:gd name="connsiteY5722" fmla="*/ 619513 h 2747161"/>
                <a:gd name="connsiteX5723" fmla="*/ 1236223 w 5101871"/>
                <a:gd name="connsiteY5723" fmla="*/ 619513 h 2747161"/>
                <a:gd name="connsiteX5724" fmla="*/ 1236223 w 5101871"/>
                <a:gd name="connsiteY5724" fmla="*/ 619513 h 2747161"/>
                <a:gd name="connsiteX5725" fmla="*/ 1236223 w 5101871"/>
                <a:gd name="connsiteY5725" fmla="*/ 619513 h 2747161"/>
                <a:gd name="connsiteX5726" fmla="*/ 1236223 w 5101871"/>
                <a:gd name="connsiteY5726" fmla="*/ 619513 h 2747161"/>
                <a:gd name="connsiteX5727" fmla="*/ 1226412 w 5101871"/>
                <a:gd name="connsiteY5727" fmla="*/ 619513 h 2747161"/>
                <a:gd name="connsiteX5728" fmla="*/ 1225010 w 5101871"/>
                <a:gd name="connsiteY5728" fmla="*/ 619513 h 2747161"/>
                <a:gd name="connsiteX5729" fmla="*/ 1225010 w 5101871"/>
                <a:gd name="connsiteY5729" fmla="*/ 619513 h 2747161"/>
                <a:gd name="connsiteX5730" fmla="*/ 1223608 w 5101871"/>
                <a:gd name="connsiteY5730" fmla="*/ 619513 h 2747161"/>
                <a:gd name="connsiteX5731" fmla="*/ 1223608 w 5101871"/>
                <a:gd name="connsiteY5731" fmla="*/ 619513 h 2747161"/>
                <a:gd name="connsiteX5732" fmla="*/ 1223608 w 5101871"/>
                <a:gd name="connsiteY5732" fmla="*/ 619513 h 2747161"/>
                <a:gd name="connsiteX5733" fmla="*/ 1223608 w 5101871"/>
                <a:gd name="connsiteY5733" fmla="*/ 619513 h 2747161"/>
                <a:gd name="connsiteX5734" fmla="*/ 1223608 w 5101871"/>
                <a:gd name="connsiteY5734" fmla="*/ 619513 h 2747161"/>
                <a:gd name="connsiteX5735" fmla="*/ 1220805 w 5101871"/>
                <a:gd name="connsiteY5735" fmla="*/ 619513 h 2747161"/>
                <a:gd name="connsiteX5736" fmla="*/ 1220805 w 5101871"/>
                <a:gd name="connsiteY5736" fmla="*/ 619513 h 2747161"/>
                <a:gd name="connsiteX5737" fmla="*/ 1220805 w 5101871"/>
                <a:gd name="connsiteY5737" fmla="*/ 619513 h 2747161"/>
                <a:gd name="connsiteX5738" fmla="*/ 1219404 w 5101871"/>
                <a:gd name="connsiteY5738" fmla="*/ 619513 h 2747161"/>
                <a:gd name="connsiteX5739" fmla="*/ 1219404 w 5101871"/>
                <a:gd name="connsiteY5739" fmla="*/ 619513 h 2747161"/>
                <a:gd name="connsiteX5740" fmla="*/ 1219404 w 5101871"/>
                <a:gd name="connsiteY5740" fmla="*/ 619513 h 2747161"/>
                <a:gd name="connsiteX5741" fmla="*/ 1219404 w 5101871"/>
                <a:gd name="connsiteY5741" fmla="*/ 619513 h 2747161"/>
                <a:gd name="connsiteX5742" fmla="*/ 1219404 w 5101871"/>
                <a:gd name="connsiteY5742" fmla="*/ 619513 h 2747161"/>
                <a:gd name="connsiteX5743" fmla="*/ 1219404 w 5101871"/>
                <a:gd name="connsiteY5743" fmla="*/ 619513 h 2747161"/>
                <a:gd name="connsiteX5744" fmla="*/ 1219404 w 5101871"/>
                <a:gd name="connsiteY5744" fmla="*/ 619513 h 2747161"/>
                <a:gd name="connsiteX5745" fmla="*/ 1216600 w 5101871"/>
                <a:gd name="connsiteY5745" fmla="*/ 626521 h 2747161"/>
                <a:gd name="connsiteX5746" fmla="*/ 1215199 w 5101871"/>
                <a:gd name="connsiteY5746" fmla="*/ 629324 h 2747161"/>
                <a:gd name="connsiteX5747" fmla="*/ 1212395 w 5101871"/>
                <a:gd name="connsiteY5747" fmla="*/ 630726 h 2747161"/>
                <a:gd name="connsiteX5748" fmla="*/ 1203986 w 5101871"/>
                <a:gd name="connsiteY5748" fmla="*/ 629324 h 2747161"/>
                <a:gd name="connsiteX5749" fmla="*/ 1206789 w 5101871"/>
                <a:gd name="connsiteY5749" fmla="*/ 627923 h 2747161"/>
                <a:gd name="connsiteX5750" fmla="*/ 1196978 w 5101871"/>
                <a:gd name="connsiteY5750" fmla="*/ 611103 h 2747161"/>
                <a:gd name="connsiteX5751" fmla="*/ 1192773 w 5101871"/>
                <a:gd name="connsiteY5751" fmla="*/ 604095 h 2747161"/>
                <a:gd name="connsiteX5752" fmla="*/ 1185765 w 5101871"/>
                <a:gd name="connsiteY5752" fmla="*/ 597087 h 2747161"/>
                <a:gd name="connsiteX5753" fmla="*/ 1175953 w 5101871"/>
                <a:gd name="connsiteY5753" fmla="*/ 591481 h 2747161"/>
                <a:gd name="connsiteX5754" fmla="*/ 1177355 w 5101871"/>
                <a:gd name="connsiteY5754" fmla="*/ 588678 h 2747161"/>
                <a:gd name="connsiteX5755" fmla="*/ 1177355 w 5101871"/>
                <a:gd name="connsiteY5755" fmla="*/ 588678 h 2747161"/>
                <a:gd name="connsiteX5756" fmla="*/ 1178757 w 5101871"/>
                <a:gd name="connsiteY5756" fmla="*/ 588678 h 2747161"/>
                <a:gd name="connsiteX5757" fmla="*/ 1180159 w 5101871"/>
                <a:gd name="connsiteY5757" fmla="*/ 588678 h 2747161"/>
                <a:gd name="connsiteX5758" fmla="*/ 1180159 w 5101871"/>
                <a:gd name="connsiteY5758" fmla="*/ 588678 h 2747161"/>
                <a:gd name="connsiteX5759" fmla="*/ 1180159 w 5101871"/>
                <a:gd name="connsiteY5759" fmla="*/ 588678 h 2747161"/>
                <a:gd name="connsiteX5760" fmla="*/ 1181560 w 5101871"/>
                <a:gd name="connsiteY5760" fmla="*/ 587276 h 2747161"/>
                <a:gd name="connsiteX5761" fmla="*/ 1184363 w 5101871"/>
                <a:gd name="connsiteY5761" fmla="*/ 584473 h 2747161"/>
                <a:gd name="connsiteX5762" fmla="*/ 1185765 w 5101871"/>
                <a:gd name="connsiteY5762" fmla="*/ 583071 h 2747161"/>
                <a:gd name="connsiteX5763" fmla="*/ 1185765 w 5101871"/>
                <a:gd name="connsiteY5763" fmla="*/ 581669 h 2747161"/>
                <a:gd name="connsiteX5764" fmla="*/ 1185765 w 5101871"/>
                <a:gd name="connsiteY5764" fmla="*/ 581669 h 2747161"/>
                <a:gd name="connsiteX5765" fmla="*/ 1185765 w 5101871"/>
                <a:gd name="connsiteY5765" fmla="*/ 581669 h 2747161"/>
                <a:gd name="connsiteX5766" fmla="*/ 1185765 w 5101871"/>
                <a:gd name="connsiteY5766" fmla="*/ 581669 h 2747161"/>
                <a:gd name="connsiteX5767" fmla="*/ 1185765 w 5101871"/>
                <a:gd name="connsiteY5767" fmla="*/ 581669 h 2747161"/>
                <a:gd name="connsiteX5768" fmla="*/ 1185765 w 5101871"/>
                <a:gd name="connsiteY5768" fmla="*/ 581669 h 2747161"/>
                <a:gd name="connsiteX5769" fmla="*/ 1185765 w 5101871"/>
                <a:gd name="connsiteY5769" fmla="*/ 581669 h 2747161"/>
                <a:gd name="connsiteX5770" fmla="*/ 1185765 w 5101871"/>
                <a:gd name="connsiteY5770" fmla="*/ 581669 h 2747161"/>
                <a:gd name="connsiteX5771" fmla="*/ 1185765 w 5101871"/>
                <a:gd name="connsiteY5771" fmla="*/ 581669 h 2747161"/>
                <a:gd name="connsiteX5772" fmla="*/ 1185765 w 5101871"/>
                <a:gd name="connsiteY5772" fmla="*/ 581669 h 2747161"/>
                <a:gd name="connsiteX5773" fmla="*/ 1185765 w 5101871"/>
                <a:gd name="connsiteY5773" fmla="*/ 581669 h 2747161"/>
                <a:gd name="connsiteX5774" fmla="*/ 1185765 w 5101871"/>
                <a:gd name="connsiteY5774" fmla="*/ 581669 h 2747161"/>
                <a:gd name="connsiteX5775" fmla="*/ 1187167 w 5101871"/>
                <a:gd name="connsiteY5775" fmla="*/ 581669 h 2747161"/>
                <a:gd name="connsiteX5776" fmla="*/ 1187167 w 5101871"/>
                <a:gd name="connsiteY5776" fmla="*/ 581669 h 2747161"/>
                <a:gd name="connsiteX5777" fmla="*/ 1194175 w 5101871"/>
                <a:gd name="connsiteY5777" fmla="*/ 581669 h 2747161"/>
                <a:gd name="connsiteX5778" fmla="*/ 1199781 w 5101871"/>
                <a:gd name="connsiteY5778" fmla="*/ 574661 h 2747161"/>
                <a:gd name="connsiteX5779" fmla="*/ 1234821 w 5101871"/>
                <a:gd name="connsiteY5779" fmla="*/ 592882 h 2747161"/>
                <a:gd name="connsiteX5780" fmla="*/ 1248837 w 5101871"/>
                <a:gd name="connsiteY5780" fmla="*/ 608300 h 2747161"/>
                <a:gd name="connsiteX5781" fmla="*/ 1239026 w 5101871"/>
                <a:gd name="connsiteY5781" fmla="*/ 613907 h 2747161"/>
                <a:gd name="connsiteX5782" fmla="*/ 1292288 w 5101871"/>
                <a:gd name="connsiteY5782" fmla="*/ 1018973 h 2747161"/>
                <a:gd name="connsiteX5783" fmla="*/ 1303500 w 5101871"/>
                <a:gd name="connsiteY5783" fmla="*/ 1031587 h 2747161"/>
                <a:gd name="connsiteX5784" fmla="*/ 1296492 w 5101871"/>
                <a:gd name="connsiteY5784" fmla="*/ 1030186 h 2747161"/>
                <a:gd name="connsiteX5785" fmla="*/ 1295091 w 5101871"/>
                <a:gd name="connsiteY5785" fmla="*/ 1024579 h 2747161"/>
                <a:gd name="connsiteX5786" fmla="*/ 1286681 w 5101871"/>
                <a:gd name="connsiteY5786" fmla="*/ 1017571 h 2747161"/>
                <a:gd name="connsiteX5787" fmla="*/ 1288082 w 5101871"/>
                <a:gd name="connsiteY5787" fmla="*/ 1016170 h 2747161"/>
                <a:gd name="connsiteX5788" fmla="*/ 1281074 w 5101871"/>
                <a:gd name="connsiteY5788" fmla="*/ 1018973 h 2747161"/>
                <a:gd name="connsiteX5789" fmla="*/ 1285280 w 5101871"/>
                <a:gd name="connsiteY5789" fmla="*/ 1014768 h 2747161"/>
                <a:gd name="connsiteX5790" fmla="*/ 1279673 w 5101871"/>
                <a:gd name="connsiteY5790" fmla="*/ 1016170 h 2747161"/>
                <a:gd name="connsiteX5791" fmla="*/ 1278271 w 5101871"/>
                <a:gd name="connsiteY5791" fmla="*/ 1011965 h 2747161"/>
                <a:gd name="connsiteX5792" fmla="*/ 1272665 w 5101871"/>
                <a:gd name="connsiteY5792" fmla="*/ 1013366 h 2747161"/>
                <a:gd name="connsiteX5793" fmla="*/ 1261452 w 5101871"/>
                <a:gd name="connsiteY5793" fmla="*/ 1006358 h 2747161"/>
                <a:gd name="connsiteX5794" fmla="*/ 1272665 w 5101871"/>
                <a:gd name="connsiteY5794" fmla="*/ 1007760 h 2747161"/>
                <a:gd name="connsiteX5795" fmla="*/ 1274066 w 5101871"/>
                <a:gd name="connsiteY5795" fmla="*/ 1004957 h 2747161"/>
                <a:gd name="connsiteX5796" fmla="*/ 1283878 w 5101871"/>
                <a:gd name="connsiteY5796" fmla="*/ 1007760 h 2747161"/>
                <a:gd name="connsiteX5797" fmla="*/ 1281074 w 5101871"/>
                <a:gd name="connsiteY5797" fmla="*/ 1011965 h 2747161"/>
                <a:gd name="connsiteX5798" fmla="*/ 1285280 w 5101871"/>
                <a:gd name="connsiteY5798" fmla="*/ 1011965 h 2747161"/>
                <a:gd name="connsiteX5799" fmla="*/ 1288082 w 5101871"/>
                <a:gd name="connsiteY5799" fmla="*/ 1007760 h 2747161"/>
                <a:gd name="connsiteX5800" fmla="*/ 1292288 w 5101871"/>
                <a:gd name="connsiteY5800" fmla="*/ 1018973 h 2747161"/>
                <a:gd name="connsiteX5801" fmla="*/ 1327328 w 5101871"/>
                <a:gd name="connsiteY5801" fmla="*/ 594284 h 2747161"/>
                <a:gd name="connsiteX5802" fmla="*/ 1324525 w 5101871"/>
                <a:gd name="connsiteY5802" fmla="*/ 595686 h 2747161"/>
                <a:gd name="connsiteX5803" fmla="*/ 1317516 w 5101871"/>
                <a:gd name="connsiteY5803" fmla="*/ 599890 h 2747161"/>
                <a:gd name="connsiteX5804" fmla="*/ 1314713 w 5101871"/>
                <a:gd name="connsiteY5804" fmla="*/ 601292 h 2747161"/>
                <a:gd name="connsiteX5805" fmla="*/ 1313312 w 5101871"/>
                <a:gd name="connsiteY5805" fmla="*/ 602694 h 2747161"/>
                <a:gd name="connsiteX5806" fmla="*/ 1313312 w 5101871"/>
                <a:gd name="connsiteY5806" fmla="*/ 602694 h 2747161"/>
                <a:gd name="connsiteX5807" fmla="*/ 1314713 w 5101871"/>
                <a:gd name="connsiteY5807" fmla="*/ 602694 h 2747161"/>
                <a:gd name="connsiteX5808" fmla="*/ 1314713 w 5101871"/>
                <a:gd name="connsiteY5808" fmla="*/ 602694 h 2747161"/>
                <a:gd name="connsiteX5809" fmla="*/ 1313312 w 5101871"/>
                <a:gd name="connsiteY5809" fmla="*/ 602694 h 2747161"/>
                <a:gd name="connsiteX5810" fmla="*/ 1311910 w 5101871"/>
                <a:gd name="connsiteY5810" fmla="*/ 602694 h 2747161"/>
                <a:gd name="connsiteX5811" fmla="*/ 1303500 w 5101871"/>
                <a:gd name="connsiteY5811" fmla="*/ 601292 h 2747161"/>
                <a:gd name="connsiteX5812" fmla="*/ 1303500 w 5101871"/>
                <a:gd name="connsiteY5812" fmla="*/ 599890 h 2747161"/>
                <a:gd name="connsiteX5813" fmla="*/ 1303500 w 5101871"/>
                <a:gd name="connsiteY5813" fmla="*/ 597087 h 2747161"/>
                <a:gd name="connsiteX5814" fmla="*/ 1302099 w 5101871"/>
                <a:gd name="connsiteY5814" fmla="*/ 597087 h 2747161"/>
                <a:gd name="connsiteX5815" fmla="*/ 1302099 w 5101871"/>
                <a:gd name="connsiteY5815" fmla="*/ 597087 h 2747161"/>
                <a:gd name="connsiteX5816" fmla="*/ 1302099 w 5101871"/>
                <a:gd name="connsiteY5816" fmla="*/ 597087 h 2747161"/>
                <a:gd name="connsiteX5817" fmla="*/ 1302099 w 5101871"/>
                <a:gd name="connsiteY5817" fmla="*/ 597087 h 2747161"/>
                <a:gd name="connsiteX5818" fmla="*/ 1302099 w 5101871"/>
                <a:gd name="connsiteY5818" fmla="*/ 597087 h 2747161"/>
                <a:gd name="connsiteX5819" fmla="*/ 1302099 w 5101871"/>
                <a:gd name="connsiteY5819" fmla="*/ 597087 h 2747161"/>
                <a:gd name="connsiteX5820" fmla="*/ 1300697 w 5101871"/>
                <a:gd name="connsiteY5820" fmla="*/ 597087 h 2747161"/>
                <a:gd name="connsiteX5821" fmla="*/ 1300697 w 5101871"/>
                <a:gd name="connsiteY5821" fmla="*/ 597087 h 2747161"/>
                <a:gd name="connsiteX5822" fmla="*/ 1300697 w 5101871"/>
                <a:gd name="connsiteY5822" fmla="*/ 597087 h 2747161"/>
                <a:gd name="connsiteX5823" fmla="*/ 1300697 w 5101871"/>
                <a:gd name="connsiteY5823" fmla="*/ 597087 h 2747161"/>
                <a:gd name="connsiteX5824" fmla="*/ 1300697 w 5101871"/>
                <a:gd name="connsiteY5824" fmla="*/ 597087 h 2747161"/>
                <a:gd name="connsiteX5825" fmla="*/ 1300697 w 5101871"/>
                <a:gd name="connsiteY5825" fmla="*/ 597087 h 2747161"/>
                <a:gd name="connsiteX5826" fmla="*/ 1297894 w 5101871"/>
                <a:gd name="connsiteY5826" fmla="*/ 597087 h 2747161"/>
                <a:gd name="connsiteX5827" fmla="*/ 1297894 w 5101871"/>
                <a:gd name="connsiteY5827" fmla="*/ 597087 h 2747161"/>
                <a:gd name="connsiteX5828" fmla="*/ 1297894 w 5101871"/>
                <a:gd name="connsiteY5828" fmla="*/ 597087 h 2747161"/>
                <a:gd name="connsiteX5829" fmla="*/ 1297894 w 5101871"/>
                <a:gd name="connsiteY5829" fmla="*/ 597087 h 2747161"/>
                <a:gd name="connsiteX5830" fmla="*/ 1297894 w 5101871"/>
                <a:gd name="connsiteY5830" fmla="*/ 597087 h 2747161"/>
                <a:gd name="connsiteX5831" fmla="*/ 1297894 w 5101871"/>
                <a:gd name="connsiteY5831" fmla="*/ 597087 h 2747161"/>
                <a:gd name="connsiteX5832" fmla="*/ 1297894 w 5101871"/>
                <a:gd name="connsiteY5832" fmla="*/ 597087 h 2747161"/>
                <a:gd name="connsiteX5833" fmla="*/ 1297894 w 5101871"/>
                <a:gd name="connsiteY5833" fmla="*/ 597087 h 2747161"/>
                <a:gd name="connsiteX5834" fmla="*/ 1297894 w 5101871"/>
                <a:gd name="connsiteY5834" fmla="*/ 597087 h 2747161"/>
                <a:gd name="connsiteX5835" fmla="*/ 1297894 w 5101871"/>
                <a:gd name="connsiteY5835" fmla="*/ 597087 h 2747161"/>
                <a:gd name="connsiteX5836" fmla="*/ 1297894 w 5101871"/>
                <a:gd name="connsiteY5836" fmla="*/ 597087 h 2747161"/>
                <a:gd name="connsiteX5837" fmla="*/ 1297894 w 5101871"/>
                <a:gd name="connsiteY5837" fmla="*/ 597087 h 2747161"/>
                <a:gd name="connsiteX5838" fmla="*/ 1297894 w 5101871"/>
                <a:gd name="connsiteY5838" fmla="*/ 597087 h 2747161"/>
                <a:gd name="connsiteX5839" fmla="*/ 1297894 w 5101871"/>
                <a:gd name="connsiteY5839" fmla="*/ 597087 h 2747161"/>
                <a:gd name="connsiteX5840" fmla="*/ 1297894 w 5101871"/>
                <a:gd name="connsiteY5840" fmla="*/ 597087 h 2747161"/>
                <a:gd name="connsiteX5841" fmla="*/ 1297894 w 5101871"/>
                <a:gd name="connsiteY5841" fmla="*/ 597087 h 2747161"/>
                <a:gd name="connsiteX5842" fmla="*/ 1297894 w 5101871"/>
                <a:gd name="connsiteY5842" fmla="*/ 597087 h 2747161"/>
                <a:gd name="connsiteX5843" fmla="*/ 1297894 w 5101871"/>
                <a:gd name="connsiteY5843" fmla="*/ 597087 h 2747161"/>
                <a:gd name="connsiteX5844" fmla="*/ 1297894 w 5101871"/>
                <a:gd name="connsiteY5844" fmla="*/ 597087 h 2747161"/>
                <a:gd name="connsiteX5845" fmla="*/ 1297894 w 5101871"/>
                <a:gd name="connsiteY5845" fmla="*/ 597087 h 2747161"/>
                <a:gd name="connsiteX5846" fmla="*/ 1297894 w 5101871"/>
                <a:gd name="connsiteY5846" fmla="*/ 597087 h 2747161"/>
                <a:gd name="connsiteX5847" fmla="*/ 1297894 w 5101871"/>
                <a:gd name="connsiteY5847" fmla="*/ 597087 h 2747161"/>
                <a:gd name="connsiteX5848" fmla="*/ 1297894 w 5101871"/>
                <a:gd name="connsiteY5848" fmla="*/ 597087 h 2747161"/>
                <a:gd name="connsiteX5849" fmla="*/ 1297894 w 5101871"/>
                <a:gd name="connsiteY5849" fmla="*/ 597087 h 2747161"/>
                <a:gd name="connsiteX5850" fmla="*/ 1297894 w 5101871"/>
                <a:gd name="connsiteY5850" fmla="*/ 597087 h 2747161"/>
                <a:gd name="connsiteX5851" fmla="*/ 1297894 w 5101871"/>
                <a:gd name="connsiteY5851" fmla="*/ 597087 h 2747161"/>
                <a:gd name="connsiteX5852" fmla="*/ 1297894 w 5101871"/>
                <a:gd name="connsiteY5852" fmla="*/ 597087 h 2747161"/>
                <a:gd name="connsiteX5853" fmla="*/ 1297894 w 5101871"/>
                <a:gd name="connsiteY5853" fmla="*/ 597087 h 2747161"/>
                <a:gd name="connsiteX5854" fmla="*/ 1297894 w 5101871"/>
                <a:gd name="connsiteY5854" fmla="*/ 597087 h 2747161"/>
                <a:gd name="connsiteX5855" fmla="*/ 1297894 w 5101871"/>
                <a:gd name="connsiteY5855" fmla="*/ 597087 h 2747161"/>
                <a:gd name="connsiteX5856" fmla="*/ 1297894 w 5101871"/>
                <a:gd name="connsiteY5856" fmla="*/ 597087 h 2747161"/>
                <a:gd name="connsiteX5857" fmla="*/ 1297894 w 5101871"/>
                <a:gd name="connsiteY5857" fmla="*/ 597087 h 2747161"/>
                <a:gd name="connsiteX5858" fmla="*/ 1297894 w 5101871"/>
                <a:gd name="connsiteY5858" fmla="*/ 597087 h 2747161"/>
                <a:gd name="connsiteX5859" fmla="*/ 1297894 w 5101871"/>
                <a:gd name="connsiteY5859" fmla="*/ 597087 h 2747161"/>
                <a:gd name="connsiteX5860" fmla="*/ 1297894 w 5101871"/>
                <a:gd name="connsiteY5860" fmla="*/ 597087 h 2747161"/>
                <a:gd name="connsiteX5861" fmla="*/ 1297894 w 5101871"/>
                <a:gd name="connsiteY5861" fmla="*/ 597087 h 2747161"/>
                <a:gd name="connsiteX5862" fmla="*/ 1297894 w 5101871"/>
                <a:gd name="connsiteY5862" fmla="*/ 597087 h 2747161"/>
                <a:gd name="connsiteX5863" fmla="*/ 1297894 w 5101871"/>
                <a:gd name="connsiteY5863" fmla="*/ 597087 h 2747161"/>
                <a:gd name="connsiteX5864" fmla="*/ 1297894 w 5101871"/>
                <a:gd name="connsiteY5864" fmla="*/ 597087 h 2747161"/>
                <a:gd name="connsiteX5865" fmla="*/ 1297894 w 5101871"/>
                <a:gd name="connsiteY5865" fmla="*/ 597087 h 2747161"/>
                <a:gd name="connsiteX5866" fmla="*/ 1297894 w 5101871"/>
                <a:gd name="connsiteY5866" fmla="*/ 594284 h 2747161"/>
                <a:gd name="connsiteX5867" fmla="*/ 1297894 w 5101871"/>
                <a:gd name="connsiteY5867" fmla="*/ 594284 h 2747161"/>
                <a:gd name="connsiteX5868" fmla="*/ 1297894 w 5101871"/>
                <a:gd name="connsiteY5868" fmla="*/ 594284 h 2747161"/>
                <a:gd name="connsiteX5869" fmla="*/ 1297894 w 5101871"/>
                <a:gd name="connsiteY5869" fmla="*/ 594284 h 2747161"/>
                <a:gd name="connsiteX5870" fmla="*/ 1299296 w 5101871"/>
                <a:gd name="connsiteY5870" fmla="*/ 594284 h 2747161"/>
                <a:gd name="connsiteX5871" fmla="*/ 1300697 w 5101871"/>
                <a:gd name="connsiteY5871" fmla="*/ 594284 h 2747161"/>
                <a:gd name="connsiteX5872" fmla="*/ 1311910 w 5101871"/>
                <a:gd name="connsiteY5872" fmla="*/ 598489 h 2747161"/>
                <a:gd name="connsiteX5873" fmla="*/ 1311910 w 5101871"/>
                <a:gd name="connsiteY5873" fmla="*/ 598489 h 2747161"/>
                <a:gd name="connsiteX5874" fmla="*/ 1311910 w 5101871"/>
                <a:gd name="connsiteY5874" fmla="*/ 598489 h 2747161"/>
                <a:gd name="connsiteX5875" fmla="*/ 1311910 w 5101871"/>
                <a:gd name="connsiteY5875" fmla="*/ 598489 h 2747161"/>
                <a:gd name="connsiteX5876" fmla="*/ 1311910 w 5101871"/>
                <a:gd name="connsiteY5876" fmla="*/ 598489 h 2747161"/>
                <a:gd name="connsiteX5877" fmla="*/ 1314713 w 5101871"/>
                <a:gd name="connsiteY5877" fmla="*/ 599890 h 2747161"/>
                <a:gd name="connsiteX5878" fmla="*/ 1317516 w 5101871"/>
                <a:gd name="connsiteY5878" fmla="*/ 597087 h 2747161"/>
                <a:gd name="connsiteX5879" fmla="*/ 1317516 w 5101871"/>
                <a:gd name="connsiteY5879" fmla="*/ 597087 h 2747161"/>
                <a:gd name="connsiteX5880" fmla="*/ 1316115 w 5101871"/>
                <a:gd name="connsiteY5880" fmla="*/ 594284 h 2747161"/>
                <a:gd name="connsiteX5881" fmla="*/ 1303500 w 5101871"/>
                <a:gd name="connsiteY5881" fmla="*/ 585874 h 2747161"/>
                <a:gd name="connsiteX5882" fmla="*/ 1302099 w 5101871"/>
                <a:gd name="connsiteY5882" fmla="*/ 584473 h 2747161"/>
                <a:gd name="connsiteX5883" fmla="*/ 1300697 w 5101871"/>
                <a:gd name="connsiteY5883" fmla="*/ 583071 h 2747161"/>
                <a:gd name="connsiteX5884" fmla="*/ 1300697 w 5101871"/>
                <a:gd name="connsiteY5884" fmla="*/ 583071 h 2747161"/>
                <a:gd name="connsiteX5885" fmla="*/ 1300697 w 5101871"/>
                <a:gd name="connsiteY5885" fmla="*/ 583071 h 2747161"/>
                <a:gd name="connsiteX5886" fmla="*/ 1300697 w 5101871"/>
                <a:gd name="connsiteY5886" fmla="*/ 583071 h 2747161"/>
                <a:gd name="connsiteX5887" fmla="*/ 1300697 w 5101871"/>
                <a:gd name="connsiteY5887" fmla="*/ 583071 h 2747161"/>
                <a:gd name="connsiteX5888" fmla="*/ 1300697 w 5101871"/>
                <a:gd name="connsiteY5888" fmla="*/ 583071 h 2747161"/>
                <a:gd name="connsiteX5889" fmla="*/ 1297894 w 5101871"/>
                <a:gd name="connsiteY5889" fmla="*/ 581669 h 2747161"/>
                <a:gd name="connsiteX5890" fmla="*/ 1297894 w 5101871"/>
                <a:gd name="connsiteY5890" fmla="*/ 581669 h 2747161"/>
                <a:gd name="connsiteX5891" fmla="*/ 1297894 w 5101871"/>
                <a:gd name="connsiteY5891" fmla="*/ 581669 h 2747161"/>
                <a:gd name="connsiteX5892" fmla="*/ 1297894 w 5101871"/>
                <a:gd name="connsiteY5892" fmla="*/ 581669 h 2747161"/>
                <a:gd name="connsiteX5893" fmla="*/ 1289484 w 5101871"/>
                <a:gd name="connsiteY5893" fmla="*/ 574661 h 2747161"/>
                <a:gd name="connsiteX5894" fmla="*/ 1289484 w 5101871"/>
                <a:gd name="connsiteY5894" fmla="*/ 574661 h 2747161"/>
                <a:gd name="connsiteX5895" fmla="*/ 1289484 w 5101871"/>
                <a:gd name="connsiteY5895" fmla="*/ 574661 h 2747161"/>
                <a:gd name="connsiteX5896" fmla="*/ 1289484 w 5101871"/>
                <a:gd name="connsiteY5896" fmla="*/ 574661 h 2747161"/>
                <a:gd name="connsiteX5897" fmla="*/ 1289484 w 5101871"/>
                <a:gd name="connsiteY5897" fmla="*/ 574661 h 2747161"/>
                <a:gd name="connsiteX5898" fmla="*/ 1293689 w 5101871"/>
                <a:gd name="connsiteY5898" fmla="*/ 576063 h 2747161"/>
                <a:gd name="connsiteX5899" fmla="*/ 1293689 w 5101871"/>
                <a:gd name="connsiteY5899" fmla="*/ 576063 h 2747161"/>
                <a:gd name="connsiteX5900" fmla="*/ 1293689 w 5101871"/>
                <a:gd name="connsiteY5900" fmla="*/ 576063 h 2747161"/>
                <a:gd name="connsiteX5901" fmla="*/ 1293689 w 5101871"/>
                <a:gd name="connsiteY5901" fmla="*/ 576063 h 2747161"/>
                <a:gd name="connsiteX5902" fmla="*/ 1292288 w 5101871"/>
                <a:gd name="connsiteY5902" fmla="*/ 569055 h 2747161"/>
                <a:gd name="connsiteX5903" fmla="*/ 1289484 w 5101871"/>
                <a:gd name="connsiteY5903" fmla="*/ 567653 h 2747161"/>
                <a:gd name="connsiteX5904" fmla="*/ 1288082 w 5101871"/>
                <a:gd name="connsiteY5904" fmla="*/ 566252 h 2747161"/>
                <a:gd name="connsiteX5905" fmla="*/ 1288082 w 5101871"/>
                <a:gd name="connsiteY5905" fmla="*/ 566252 h 2747161"/>
                <a:gd name="connsiteX5906" fmla="*/ 1288082 w 5101871"/>
                <a:gd name="connsiteY5906" fmla="*/ 566252 h 2747161"/>
                <a:gd name="connsiteX5907" fmla="*/ 1288082 w 5101871"/>
                <a:gd name="connsiteY5907" fmla="*/ 566252 h 2747161"/>
                <a:gd name="connsiteX5908" fmla="*/ 1288082 w 5101871"/>
                <a:gd name="connsiteY5908" fmla="*/ 566252 h 2747161"/>
                <a:gd name="connsiteX5909" fmla="*/ 1288082 w 5101871"/>
                <a:gd name="connsiteY5909" fmla="*/ 566252 h 2747161"/>
                <a:gd name="connsiteX5910" fmla="*/ 1288082 w 5101871"/>
                <a:gd name="connsiteY5910" fmla="*/ 566252 h 2747161"/>
                <a:gd name="connsiteX5911" fmla="*/ 1288082 w 5101871"/>
                <a:gd name="connsiteY5911" fmla="*/ 566252 h 2747161"/>
                <a:gd name="connsiteX5912" fmla="*/ 1288082 w 5101871"/>
                <a:gd name="connsiteY5912" fmla="*/ 566252 h 2747161"/>
                <a:gd name="connsiteX5913" fmla="*/ 1288082 w 5101871"/>
                <a:gd name="connsiteY5913" fmla="*/ 566252 h 2747161"/>
                <a:gd name="connsiteX5914" fmla="*/ 1288082 w 5101871"/>
                <a:gd name="connsiteY5914" fmla="*/ 566252 h 2747161"/>
                <a:gd name="connsiteX5915" fmla="*/ 1288082 w 5101871"/>
                <a:gd name="connsiteY5915" fmla="*/ 566252 h 2747161"/>
                <a:gd name="connsiteX5916" fmla="*/ 1288082 w 5101871"/>
                <a:gd name="connsiteY5916" fmla="*/ 566252 h 2747161"/>
                <a:gd name="connsiteX5917" fmla="*/ 1288082 w 5101871"/>
                <a:gd name="connsiteY5917" fmla="*/ 564850 h 2747161"/>
                <a:gd name="connsiteX5918" fmla="*/ 1288082 w 5101871"/>
                <a:gd name="connsiteY5918" fmla="*/ 564850 h 2747161"/>
                <a:gd name="connsiteX5919" fmla="*/ 1288082 w 5101871"/>
                <a:gd name="connsiteY5919" fmla="*/ 564850 h 2747161"/>
                <a:gd name="connsiteX5920" fmla="*/ 1286681 w 5101871"/>
                <a:gd name="connsiteY5920" fmla="*/ 563448 h 2747161"/>
                <a:gd name="connsiteX5921" fmla="*/ 1286681 w 5101871"/>
                <a:gd name="connsiteY5921" fmla="*/ 563448 h 2747161"/>
                <a:gd name="connsiteX5922" fmla="*/ 1286681 w 5101871"/>
                <a:gd name="connsiteY5922" fmla="*/ 563448 h 2747161"/>
                <a:gd name="connsiteX5923" fmla="*/ 1286681 w 5101871"/>
                <a:gd name="connsiteY5923" fmla="*/ 563448 h 2747161"/>
                <a:gd name="connsiteX5924" fmla="*/ 1286681 w 5101871"/>
                <a:gd name="connsiteY5924" fmla="*/ 563448 h 2747161"/>
                <a:gd name="connsiteX5925" fmla="*/ 1286681 w 5101871"/>
                <a:gd name="connsiteY5925" fmla="*/ 563448 h 2747161"/>
                <a:gd name="connsiteX5926" fmla="*/ 1283878 w 5101871"/>
                <a:gd name="connsiteY5926" fmla="*/ 560645 h 2747161"/>
                <a:gd name="connsiteX5927" fmla="*/ 1283878 w 5101871"/>
                <a:gd name="connsiteY5927" fmla="*/ 560645 h 2747161"/>
                <a:gd name="connsiteX5928" fmla="*/ 1283878 w 5101871"/>
                <a:gd name="connsiteY5928" fmla="*/ 560645 h 2747161"/>
                <a:gd name="connsiteX5929" fmla="*/ 1283878 w 5101871"/>
                <a:gd name="connsiteY5929" fmla="*/ 560645 h 2747161"/>
                <a:gd name="connsiteX5930" fmla="*/ 1283878 w 5101871"/>
                <a:gd name="connsiteY5930" fmla="*/ 560645 h 2747161"/>
                <a:gd name="connsiteX5931" fmla="*/ 1283878 w 5101871"/>
                <a:gd name="connsiteY5931" fmla="*/ 560645 h 2747161"/>
                <a:gd name="connsiteX5932" fmla="*/ 1283878 w 5101871"/>
                <a:gd name="connsiteY5932" fmla="*/ 560645 h 2747161"/>
                <a:gd name="connsiteX5933" fmla="*/ 1283878 w 5101871"/>
                <a:gd name="connsiteY5933" fmla="*/ 560645 h 2747161"/>
                <a:gd name="connsiteX5934" fmla="*/ 1283878 w 5101871"/>
                <a:gd name="connsiteY5934" fmla="*/ 560645 h 2747161"/>
                <a:gd name="connsiteX5935" fmla="*/ 1283878 w 5101871"/>
                <a:gd name="connsiteY5935" fmla="*/ 560645 h 2747161"/>
                <a:gd name="connsiteX5936" fmla="*/ 1283878 w 5101871"/>
                <a:gd name="connsiteY5936" fmla="*/ 560645 h 2747161"/>
                <a:gd name="connsiteX5937" fmla="*/ 1283878 w 5101871"/>
                <a:gd name="connsiteY5937" fmla="*/ 560645 h 2747161"/>
                <a:gd name="connsiteX5938" fmla="*/ 1283878 w 5101871"/>
                <a:gd name="connsiteY5938" fmla="*/ 559244 h 2747161"/>
                <a:gd name="connsiteX5939" fmla="*/ 1283878 w 5101871"/>
                <a:gd name="connsiteY5939" fmla="*/ 559244 h 2747161"/>
                <a:gd name="connsiteX5940" fmla="*/ 1283878 w 5101871"/>
                <a:gd name="connsiteY5940" fmla="*/ 559244 h 2747161"/>
                <a:gd name="connsiteX5941" fmla="*/ 1283878 w 5101871"/>
                <a:gd name="connsiteY5941" fmla="*/ 559244 h 2747161"/>
                <a:gd name="connsiteX5942" fmla="*/ 1283878 w 5101871"/>
                <a:gd name="connsiteY5942" fmla="*/ 559244 h 2747161"/>
                <a:gd name="connsiteX5943" fmla="*/ 1283878 w 5101871"/>
                <a:gd name="connsiteY5943" fmla="*/ 559244 h 2747161"/>
                <a:gd name="connsiteX5944" fmla="*/ 1283878 w 5101871"/>
                <a:gd name="connsiteY5944" fmla="*/ 559244 h 2747161"/>
                <a:gd name="connsiteX5945" fmla="*/ 1283878 w 5101871"/>
                <a:gd name="connsiteY5945" fmla="*/ 559244 h 2747161"/>
                <a:gd name="connsiteX5946" fmla="*/ 1283878 w 5101871"/>
                <a:gd name="connsiteY5946" fmla="*/ 559244 h 2747161"/>
                <a:gd name="connsiteX5947" fmla="*/ 1285280 w 5101871"/>
                <a:gd name="connsiteY5947" fmla="*/ 560645 h 2747161"/>
                <a:gd name="connsiteX5948" fmla="*/ 1290886 w 5101871"/>
                <a:gd name="connsiteY5948" fmla="*/ 566252 h 2747161"/>
                <a:gd name="connsiteX5949" fmla="*/ 1290886 w 5101871"/>
                <a:gd name="connsiteY5949" fmla="*/ 566252 h 2747161"/>
                <a:gd name="connsiteX5950" fmla="*/ 1290886 w 5101871"/>
                <a:gd name="connsiteY5950" fmla="*/ 566252 h 2747161"/>
                <a:gd name="connsiteX5951" fmla="*/ 1292288 w 5101871"/>
                <a:gd name="connsiteY5951" fmla="*/ 567653 h 2747161"/>
                <a:gd name="connsiteX5952" fmla="*/ 1292288 w 5101871"/>
                <a:gd name="connsiteY5952" fmla="*/ 567653 h 2747161"/>
                <a:gd name="connsiteX5953" fmla="*/ 1292288 w 5101871"/>
                <a:gd name="connsiteY5953" fmla="*/ 567653 h 2747161"/>
                <a:gd name="connsiteX5954" fmla="*/ 1292288 w 5101871"/>
                <a:gd name="connsiteY5954" fmla="*/ 567653 h 2747161"/>
                <a:gd name="connsiteX5955" fmla="*/ 1292288 w 5101871"/>
                <a:gd name="connsiteY5955" fmla="*/ 567653 h 2747161"/>
                <a:gd name="connsiteX5956" fmla="*/ 1292288 w 5101871"/>
                <a:gd name="connsiteY5956" fmla="*/ 567653 h 2747161"/>
                <a:gd name="connsiteX5957" fmla="*/ 1292288 w 5101871"/>
                <a:gd name="connsiteY5957" fmla="*/ 569055 h 2747161"/>
                <a:gd name="connsiteX5958" fmla="*/ 1292288 w 5101871"/>
                <a:gd name="connsiteY5958" fmla="*/ 569055 h 2747161"/>
                <a:gd name="connsiteX5959" fmla="*/ 1292288 w 5101871"/>
                <a:gd name="connsiteY5959" fmla="*/ 569055 h 2747161"/>
                <a:gd name="connsiteX5960" fmla="*/ 1292288 w 5101871"/>
                <a:gd name="connsiteY5960" fmla="*/ 570457 h 2747161"/>
                <a:gd name="connsiteX5961" fmla="*/ 1292288 w 5101871"/>
                <a:gd name="connsiteY5961" fmla="*/ 570457 h 2747161"/>
                <a:gd name="connsiteX5962" fmla="*/ 1292288 w 5101871"/>
                <a:gd name="connsiteY5962" fmla="*/ 570457 h 2747161"/>
                <a:gd name="connsiteX5963" fmla="*/ 1292288 w 5101871"/>
                <a:gd name="connsiteY5963" fmla="*/ 570457 h 2747161"/>
                <a:gd name="connsiteX5964" fmla="*/ 1293689 w 5101871"/>
                <a:gd name="connsiteY5964" fmla="*/ 570457 h 2747161"/>
                <a:gd name="connsiteX5965" fmla="*/ 1295091 w 5101871"/>
                <a:gd name="connsiteY5965" fmla="*/ 571858 h 2747161"/>
                <a:gd name="connsiteX5966" fmla="*/ 1295091 w 5101871"/>
                <a:gd name="connsiteY5966" fmla="*/ 571858 h 2747161"/>
                <a:gd name="connsiteX5967" fmla="*/ 1295091 w 5101871"/>
                <a:gd name="connsiteY5967" fmla="*/ 571858 h 2747161"/>
                <a:gd name="connsiteX5968" fmla="*/ 1299296 w 5101871"/>
                <a:gd name="connsiteY5968" fmla="*/ 573260 h 2747161"/>
                <a:gd name="connsiteX5969" fmla="*/ 1299296 w 5101871"/>
                <a:gd name="connsiteY5969" fmla="*/ 573260 h 2747161"/>
                <a:gd name="connsiteX5970" fmla="*/ 1299296 w 5101871"/>
                <a:gd name="connsiteY5970" fmla="*/ 573260 h 2747161"/>
                <a:gd name="connsiteX5971" fmla="*/ 1299296 w 5101871"/>
                <a:gd name="connsiteY5971" fmla="*/ 573260 h 2747161"/>
                <a:gd name="connsiteX5972" fmla="*/ 1299296 w 5101871"/>
                <a:gd name="connsiteY5972" fmla="*/ 573260 h 2747161"/>
                <a:gd name="connsiteX5973" fmla="*/ 1296492 w 5101871"/>
                <a:gd name="connsiteY5973" fmla="*/ 567653 h 2747161"/>
                <a:gd name="connsiteX5974" fmla="*/ 1296492 w 5101871"/>
                <a:gd name="connsiteY5974" fmla="*/ 567653 h 2747161"/>
                <a:gd name="connsiteX5975" fmla="*/ 1296492 w 5101871"/>
                <a:gd name="connsiteY5975" fmla="*/ 567653 h 2747161"/>
                <a:gd name="connsiteX5976" fmla="*/ 1296492 w 5101871"/>
                <a:gd name="connsiteY5976" fmla="*/ 567653 h 2747161"/>
                <a:gd name="connsiteX5977" fmla="*/ 1297894 w 5101871"/>
                <a:gd name="connsiteY5977" fmla="*/ 569055 h 2747161"/>
                <a:gd name="connsiteX5978" fmla="*/ 1299296 w 5101871"/>
                <a:gd name="connsiteY5978" fmla="*/ 569055 h 2747161"/>
                <a:gd name="connsiteX5979" fmla="*/ 1299296 w 5101871"/>
                <a:gd name="connsiteY5979" fmla="*/ 569055 h 2747161"/>
                <a:gd name="connsiteX5980" fmla="*/ 1299296 w 5101871"/>
                <a:gd name="connsiteY5980" fmla="*/ 569055 h 2747161"/>
                <a:gd name="connsiteX5981" fmla="*/ 1299296 w 5101871"/>
                <a:gd name="connsiteY5981" fmla="*/ 567653 h 2747161"/>
                <a:gd name="connsiteX5982" fmla="*/ 1295091 w 5101871"/>
                <a:gd name="connsiteY5982" fmla="*/ 562047 h 2747161"/>
                <a:gd name="connsiteX5983" fmla="*/ 1295091 w 5101871"/>
                <a:gd name="connsiteY5983" fmla="*/ 562047 h 2747161"/>
                <a:gd name="connsiteX5984" fmla="*/ 1295091 w 5101871"/>
                <a:gd name="connsiteY5984" fmla="*/ 562047 h 2747161"/>
                <a:gd name="connsiteX5985" fmla="*/ 1293689 w 5101871"/>
                <a:gd name="connsiteY5985" fmla="*/ 560645 h 2747161"/>
                <a:gd name="connsiteX5986" fmla="*/ 1293689 w 5101871"/>
                <a:gd name="connsiteY5986" fmla="*/ 560645 h 2747161"/>
                <a:gd name="connsiteX5987" fmla="*/ 1293689 w 5101871"/>
                <a:gd name="connsiteY5987" fmla="*/ 560645 h 2747161"/>
                <a:gd name="connsiteX5988" fmla="*/ 1293689 w 5101871"/>
                <a:gd name="connsiteY5988" fmla="*/ 560645 h 2747161"/>
                <a:gd name="connsiteX5989" fmla="*/ 1293689 w 5101871"/>
                <a:gd name="connsiteY5989" fmla="*/ 560645 h 2747161"/>
                <a:gd name="connsiteX5990" fmla="*/ 1299296 w 5101871"/>
                <a:gd name="connsiteY5990" fmla="*/ 564850 h 2747161"/>
                <a:gd name="connsiteX5991" fmla="*/ 1300697 w 5101871"/>
                <a:gd name="connsiteY5991" fmla="*/ 566252 h 2747161"/>
                <a:gd name="connsiteX5992" fmla="*/ 1300697 w 5101871"/>
                <a:gd name="connsiteY5992" fmla="*/ 566252 h 2747161"/>
                <a:gd name="connsiteX5993" fmla="*/ 1299296 w 5101871"/>
                <a:gd name="connsiteY5993" fmla="*/ 563448 h 2747161"/>
                <a:gd name="connsiteX5994" fmla="*/ 1296492 w 5101871"/>
                <a:gd name="connsiteY5994" fmla="*/ 562047 h 2747161"/>
                <a:gd name="connsiteX5995" fmla="*/ 1296492 w 5101871"/>
                <a:gd name="connsiteY5995" fmla="*/ 562047 h 2747161"/>
                <a:gd name="connsiteX5996" fmla="*/ 1296492 w 5101871"/>
                <a:gd name="connsiteY5996" fmla="*/ 562047 h 2747161"/>
                <a:gd name="connsiteX5997" fmla="*/ 1296492 w 5101871"/>
                <a:gd name="connsiteY5997" fmla="*/ 562047 h 2747161"/>
                <a:gd name="connsiteX5998" fmla="*/ 1296492 w 5101871"/>
                <a:gd name="connsiteY5998" fmla="*/ 562047 h 2747161"/>
                <a:gd name="connsiteX5999" fmla="*/ 1296492 w 5101871"/>
                <a:gd name="connsiteY5999" fmla="*/ 562047 h 2747161"/>
                <a:gd name="connsiteX6000" fmla="*/ 1296492 w 5101871"/>
                <a:gd name="connsiteY6000" fmla="*/ 562047 h 2747161"/>
                <a:gd name="connsiteX6001" fmla="*/ 1296492 w 5101871"/>
                <a:gd name="connsiteY6001" fmla="*/ 562047 h 2747161"/>
                <a:gd name="connsiteX6002" fmla="*/ 1296492 w 5101871"/>
                <a:gd name="connsiteY6002" fmla="*/ 562047 h 2747161"/>
                <a:gd name="connsiteX6003" fmla="*/ 1296492 w 5101871"/>
                <a:gd name="connsiteY6003" fmla="*/ 562047 h 2747161"/>
                <a:gd name="connsiteX6004" fmla="*/ 1296492 w 5101871"/>
                <a:gd name="connsiteY6004" fmla="*/ 562047 h 2747161"/>
                <a:gd name="connsiteX6005" fmla="*/ 1296492 w 5101871"/>
                <a:gd name="connsiteY6005" fmla="*/ 562047 h 2747161"/>
                <a:gd name="connsiteX6006" fmla="*/ 1295091 w 5101871"/>
                <a:gd name="connsiteY6006" fmla="*/ 560645 h 2747161"/>
                <a:gd name="connsiteX6007" fmla="*/ 1295091 w 5101871"/>
                <a:gd name="connsiteY6007" fmla="*/ 560645 h 2747161"/>
                <a:gd name="connsiteX6008" fmla="*/ 1295091 w 5101871"/>
                <a:gd name="connsiteY6008" fmla="*/ 560645 h 2747161"/>
                <a:gd name="connsiteX6009" fmla="*/ 1295091 w 5101871"/>
                <a:gd name="connsiteY6009" fmla="*/ 560645 h 2747161"/>
                <a:gd name="connsiteX6010" fmla="*/ 1295091 w 5101871"/>
                <a:gd name="connsiteY6010" fmla="*/ 560645 h 2747161"/>
                <a:gd name="connsiteX6011" fmla="*/ 1299296 w 5101871"/>
                <a:gd name="connsiteY6011" fmla="*/ 564850 h 2747161"/>
                <a:gd name="connsiteX6012" fmla="*/ 1302099 w 5101871"/>
                <a:gd name="connsiteY6012" fmla="*/ 567653 h 2747161"/>
                <a:gd name="connsiteX6013" fmla="*/ 1302099 w 5101871"/>
                <a:gd name="connsiteY6013" fmla="*/ 567653 h 2747161"/>
                <a:gd name="connsiteX6014" fmla="*/ 1302099 w 5101871"/>
                <a:gd name="connsiteY6014" fmla="*/ 567653 h 2747161"/>
                <a:gd name="connsiteX6015" fmla="*/ 1302099 w 5101871"/>
                <a:gd name="connsiteY6015" fmla="*/ 567653 h 2747161"/>
                <a:gd name="connsiteX6016" fmla="*/ 1302099 w 5101871"/>
                <a:gd name="connsiteY6016" fmla="*/ 567653 h 2747161"/>
                <a:gd name="connsiteX6017" fmla="*/ 1302099 w 5101871"/>
                <a:gd name="connsiteY6017" fmla="*/ 567653 h 2747161"/>
                <a:gd name="connsiteX6018" fmla="*/ 1302099 w 5101871"/>
                <a:gd name="connsiteY6018" fmla="*/ 567653 h 2747161"/>
                <a:gd name="connsiteX6019" fmla="*/ 1302099 w 5101871"/>
                <a:gd name="connsiteY6019" fmla="*/ 567653 h 2747161"/>
                <a:gd name="connsiteX6020" fmla="*/ 1302099 w 5101871"/>
                <a:gd name="connsiteY6020" fmla="*/ 567653 h 2747161"/>
                <a:gd name="connsiteX6021" fmla="*/ 1302099 w 5101871"/>
                <a:gd name="connsiteY6021" fmla="*/ 567653 h 2747161"/>
                <a:gd name="connsiteX6022" fmla="*/ 1302099 w 5101871"/>
                <a:gd name="connsiteY6022" fmla="*/ 567653 h 2747161"/>
                <a:gd name="connsiteX6023" fmla="*/ 1302099 w 5101871"/>
                <a:gd name="connsiteY6023" fmla="*/ 567653 h 2747161"/>
                <a:gd name="connsiteX6024" fmla="*/ 1302099 w 5101871"/>
                <a:gd name="connsiteY6024" fmla="*/ 567653 h 2747161"/>
                <a:gd name="connsiteX6025" fmla="*/ 1302099 w 5101871"/>
                <a:gd name="connsiteY6025" fmla="*/ 567653 h 2747161"/>
                <a:gd name="connsiteX6026" fmla="*/ 1302099 w 5101871"/>
                <a:gd name="connsiteY6026" fmla="*/ 567653 h 2747161"/>
                <a:gd name="connsiteX6027" fmla="*/ 1302099 w 5101871"/>
                <a:gd name="connsiteY6027" fmla="*/ 567653 h 2747161"/>
                <a:gd name="connsiteX6028" fmla="*/ 1302099 w 5101871"/>
                <a:gd name="connsiteY6028" fmla="*/ 567653 h 2747161"/>
                <a:gd name="connsiteX6029" fmla="*/ 1302099 w 5101871"/>
                <a:gd name="connsiteY6029" fmla="*/ 567653 h 2747161"/>
                <a:gd name="connsiteX6030" fmla="*/ 1302099 w 5101871"/>
                <a:gd name="connsiteY6030" fmla="*/ 567653 h 2747161"/>
                <a:gd name="connsiteX6031" fmla="*/ 1302099 w 5101871"/>
                <a:gd name="connsiteY6031" fmla="*/ 567653 h 2747161"/>
                <a:gd name="connsiteX6032" fmla="*/ 1302099 w 5101871"/>
                <a:gd name="connsiteY6032" fmla="*/ 567653 h 2747161"/>
                <a:gd name="connsiteX6033" fmla="*/ 1302099 w 5101871"/>
                <a:gd name="connsiteY6033" fmla="*/ 567653 h 2747161"/>
                <a:gd name="connsiteX6034" fmla="*/ 1302099 w 5101871"/>
                <a:gd name="connsiteY6034" fmla="*/ 567653 h 2747161"/>
                <a:gd name="connsiteX6035" fmla="*/ 1302099 w 5101871"/>
                <a:gd name="connsiteY6035" fmla="*/ 567653 h 2747161"/>
                <a:gd name="connsiteX6036" fmla="*/ 1302099 w 5101871"/>
                <a:gd name="connsiteY6036" fmla="*/ 567653 h 2747161"/>
                <a:gd name="connsiteX6037" fmla="*/ 1302099 w 5101871"/>
                <a:gd name="connsiteY6037" fmla="*/ 567653 h 2747161"/>
                <a:gd name="connsiteX6038" fmla="*/ 1302099 w 5101871"/>
                <a:gd name="connsiteY6038" fmla="*/ 567653 h 2747161"/>
                <a:gd name="connsiteX6039" fmla="*/ 1303500 w 5101871"/>
                <a:gd name="connsiteY6039" fmla="*/ 569055 h 2747161"/>
                <a:gd name="connsiteX6040" fmla="*/ 1303500 w 5101871"/>
                <a:gd name="connsiteY6040" fmla="*/ 569055 h 2747161"/>
                <a:gd name="connsiteX6041" fmla="*/ 1303500 w 5101871"/>
                <a:gd name="connsiteY6041" fmla="*/ 569055 h 2747161"/>
                <a:gd name="connsiteX6042" fmla="*/ 1303500 w 5101871"/>
                <a:gd name="connsiteY6042" fmla="*/ 569055 h 2747161"/>
                <a:gd name="connsiteX6043" fmla="*/ 1303500 w 5101871"/>
                <a:gd name="connsiteY6043" fmla="*/ 569055 h 2747161"/>
                <a:gd name="connsiteX6044" fmla="*/ 1303500 w 5101871"/>
                <a:gd name="connsiteY6044" fmla="*/ 569055 h 2747161"/>
                <a:gd name="connsiteX6045" fmla="*/ 1303500 w 5101871"/>
                <a:gd name="connsiteY6045" fmla="*/ 569055 h 2747161"/>
                <a:gd name="connsiteX6046" fmla="*/ 1303500 w 5101871"/>
                <a:gd name="connsiteY6046" fmla="*/ 569055 h 2747161"/>
                <a:gd name="connsiteX6047" fmla="*/ 1303500 w 5101871"/>
                <a:gd name="connsiteY6047" fmla="*/ 569055 h 2747161"/>
                <a:gd name="connsiteX6048" fmla="*/ 1303500 w 5101871"/>
                <a:gd name="connsiteY6048" fmla="*/ 569055 h 2747161"/>
                <a:gd name="connsiteX6049" fmla="*/ 1303500 w 5101871"/>
                <a:gd name="connsiteY6049" fmla="*/ 569055 h 2747161"/>
                <a:gd name="connsiteX6050" fmla="*/ 1303500 w 5101871"/>
                <a:gd name="connsiteY6050" fmla="*/ 569055 h 2747161"/>
                <a:gd name="connsiteX6051" fmla="*/ 1303500 w 5101871"/>
                <a:gd name="connsiteY6051" fmla="*/ 569055 h 2747161"/>
                <a:gd name="connsiteX6052" fmla="*/ 1303500 w 5101871"/>
                <a:gd name="connsiteY6052" fmla="*/ 569055 h 2747161"/>
                <a:gd name="connsiteX6053" fmla="*/ 1303500 w 5101871"/>
                <a:gd name="connsiteY6053" fmla="*/ 569055 h 2747161"/>
                <a:gd name="connsiteX6054" fmla="*/ 1303500 w 5101871"/>
                <a:gd name="connsiteY6054" fmla="*/ 569055 h 2747161"/>
                <a:gd name="connsiteX6055" fmla="*/ 1303500 w 5101871"/>
                <a:gd name="connsiteY6055" fmla="*/ 569055 h 2747161"/>
                <a:gd name="connsiteX6056" fmla="*/ 1303500 w 5101871"/>
                <a:gd name="connsiteY6056" fmla="*/ 569055 h 2747161"/>
                <a:gd name="connsiteX6057" fmla="*/ 1303500 w 5101871"/>
                <a:gd name="connsiteY6057" fmla="*/ 569055 h 2747161"/>
                <a:gd name="connsiteX6058" fmla="*/ 1303500 w 5101871"/>
                <a:gd name="connsiteY6058" fmla="*/ 569055 h 2747161"/>
                <a:gd name="connsiteX6059" fmla="*/ 1302099 w 5101871"/>
                <a:gd name="connsiteY6059" fmla="*/ 566252 h 2747161"/>
                <a:gd name="connsiteX6060" fmla="*/ 1302099 w 5101871"/>
                <a:gd name="connsiteY6060" fmla="*/ 566252 h 2747161"/>
                <a:gd name="connsiteX6061" fmla="*/ 1302099 w 5101871"/>
                <a:gd name="connsiteY6061" fmla="*/ 566252 h 2747161"/>
                <a:gd name="connsiteX6062" fmla="*/ 1302099 w 5101871"/>
                <a:gd name="connsiteY6062" fmla="*/ 566252 h 2747161"/>
                <a:gd name="connsiteX6063" fmla="*/ 1302099 w 5101871"/>
                <a:gd name="connsiteY6063" fmla="*/ 566252 h 2747161"/>
                <a:gd name="connsiteX6064" fmla="*/ 1302099 w 5101871"/>
                <a:gd name="connsiteY6064" fmla="*/ 566252 h 2747161"/>
                <a:gd name="connsiteX6065" fmla="*/ 1302099 w 5101871"/>
                <a:gd name="connsiteY6065" fmla="*/ 566252 h 2747161"/>
                <a:gd name="connsiteX6066" fmla="*/ 1302099 w 5101871"/>
                <a:gd name="connsiteY6066" fmla="*/ 566252 h 2747161"/>
                <a:gd name="connsiteX6067" fmla="*/ 1302099 w 5101871"/>
                <a:gd name="connsiteY6067" fmla="*/ 566252 h 2747161"/>
                <a:gd name="connsiteX6068" fmla="*/ 1302099 w 5101871"/>
                <a:gd name="connsiteY6068" fmla="*/ 566252 h 2747161"/>
                <a:gd name="connsiteX6069" fmla="*/ 1302099 w 5101871"/>
                <a:gd name="connsiteY6069" fmla="*/ 566252 h 2747161"/>
                <a:gd name="connsiteX6070" fmla="*/ 1302099 w 5101871"/>
                <a:gd name="connsiteY6070" fmla="*/ 566252 h 2747161"/>
                <a:gd name="connsiteX6071" fmla="*/ 1302099 w 5101871"/>
                <a:gd name="connsiteY6071" fmla="*/ 566252 h 2747161"/>
                <a:gd name="connsiteX6072" fmla="*/ 1302099 w 5101871"/>
                <a:gd name="connsiteY6072" fmla="*/ 566252 h 2747161"/>
                <a:gd name="connsiteX6073" fmla="*/ 1303500 w 5101871"/>
                <a:gd name="connsiteY6073" fmla="*/ 567653 h 2747161"/>
                <a:gd name="connsiteX6074" fmla="*/ 1303500 w 5101871"/>
                <a:gd name="connsiteY6074" fmla="*/ 567653 h 2747161"/>
                <a:gd name="connsiteX6075" fmla="*/ 1303500 w 5101871"/>
                <a:gd name="connsiteY6075" fmla="*/ 567653 h 2747161"/>
                <a:gd name="connsiteX6076" fmla="*/ 1303500 w 5101871"/>
                <a:gd name="connsiteY6076" fmla="*/ 567653 h 2747161"/>
                <a:gd name="connsiteX6077" fmla="*/ 1303500 w 5101871"/>
                <a:gd name="connsiteY6077" fmla="*/ 567653 h 2747161"/>
                <a:gd name="connsiteX6078" fmla="*/ 1303500 w 5101871"/>
                <a:gd name="connsiteY6078" fmla="*/ 567653 h 2747161"/>
                <a:gd name="connsiteX6079" fmla="*/ 1303500 w 5101871"/>
                <a:gd name="connsiteY6079" fmla="*/ 567653 h 2747161"/>
                <a:gd name="connsiteX6080" fmla="*/ 1303500 w 5101871"/>
                <a:gd name="connsiteY6080" fmla="*/ 567653 h 2747161"/>
                <a:gd name="connsiteX6081" fmla="*/ 1303500 w 5101871"/>
                <a:gd name="connsiteY6081" fmla="*/ 567653 h 2747161"/>
                <a:gd name="connsiteX6082" fmla="*/ 1304902 w 5101871"/>
                <a:gd name="connsiteY6082" fmla="*/ 569055 h 2747161"/>
                <a:gd name="connsiteX6083" fmla="*/ 1304902 w 5101871"/>
                <a:gd name="connsiteY6083" fmla="*/ 569055 h 2747161"/>
                <a:gd name="connsiteX6084" fmla="*/ 1304902 w 5101871"/>
                <a:gd name="connsiteY6084" fmla="*/ 569055 h 2747161"/>
                <a:gd name="connsiteX6085" fmla="*/ 1304902 w 5101871"/>
                <a:gd name="connsiteY6085" fmla="*/ 569055 h 2747161"/>
                <a:gd name="connsiteX6086" fmla="*/ 1306304 w 5101871"/>
                <a:gd name="connsiteY6086" fmla="*/ 567653 h 2747161"/>
                <a:gd name="connsiteX6087" fmla="*/ 1307705 w 5101871"/>
                <a:gd name="connsiteY6087" fmla="*/ 563448 h 2747161"/>
                <a:gd name="connsiteX6088" fmla="*/ 1307705 w 5101871"/>
                <a:gd name="connsiteY6088" fmla="*/ 562047 h 2747161"/>
                <a:gd name="connsiteX6089" fmla="*/ 1307705 w 5101871"/>
                <a:gd name="connsiteY6089" fmla="*/ 560645 h 2747161"/>
                <a:gd name="connsiteX6090" fmla="*/ 1307705 w 5101871"/>
                <a:gd name="connsiteY6090" fmla="*/ 560645 h 2747161"/>
                <a:gd name="connsiteX6091" fmla="*/ 1307705 w 5101871"/>
                <a:gd name="connsiteY6091" fmla="*/ 560645 h 2747161"/>
                <a:gd name="connsiteX6092" fmla="*/ 1307705 w 5101871"/>
                <a:gd name="connsiteY6092" fmla="*/ 560645 h 2747161"/>
                <a:gd name="connsiteX6093" fmla="*/ 1307705 w 5101871"/>
                <a:gd name="connsiteY6093" fmla="*/ 560645 h 2747161"/>
                <a:gd name="connsiteX6094" fmla="*/ 1307705 w 5101871"/>
                <a:gd name="connsiteY6094" fmla="*/ 560645 h 2747161"/>
                <a:gd name="connsiteX6095" fmla="*/ 1307705 w 5101871"/>
                <a:gd name="connsiteY6095" fmla="*/ 560645 h 2747161"/>
                <a:gd name="connsiteX6096" fmla="*/ 1307705 w 5101871"/>
                <a:gd name="connsiteY6096" fmla="*/ 560645 h 2747161"/>
                <a:gd name="connsiteX6097" fmla="*/ 1307705 w 5101871"/>
                <a:gd name="connsiteY6097" fmla="*/ 560645 h 2747161"/>
                <a:gd name="connsiteX6098" fmla="*/ 1307705 w 5101871"/>
                <a:gd name="connsiteY6098" fmla="*/ 560645 h 2747161"/>
                <a:gd name="connsiteX6099" fmla="*/ 1307705 w 5101871"/>
                <a:gd name="connsiteY6099" fmla="*/ 560645 h 2747161"/>
                <a:gd name="connsiteX6100" fmla="*/ 1307705 w 5101871"/>
                <a:gd name="connsiteY6100" fmla="*/ 560645 h 2747161"/>
                <a:gd name="connsiteX6101" fmla="*/ 1307705 w 5101871"/>
                <a:gd name="connsiteY6101" fmla="*/ 560645 h 2747161"/>
                <a:gd name="connsiteX6102" fmla="*/ 1307705 w 5101871"/>
                <a:gd name="connsiteY6102" fmla="*/ 560645 h 2747161"/>
                <a:gd name="connsiteX6103" fmla="*/ 1307705 w 5101871"/>
                <a:gd name="connsiteY6103" fmla="*/ 560645 h 2747161"/>
                <a:gd name="connsiteX6104" fmla="*/ 1307705 w 5101871"/>
                <a:gd name="connsiteY6104" fmla="*/ 560645 h 2747161"/>
                <a:gd name="connsiteX6105" fmla="*/ 1307705 w 5101871"/>
                <a:gd name="connsiteY6105" fmla="*/ 560645 h 2747161"/>
                <a:gd name="connsiteX6106" fmla="*/ 1307705 w 5101871"/>
                <a:gd name="connsiteY6106" fmla="*/ 560645 h 2747161"/>
                <a:gd name="connsiteX6107" fmla="*/ 1307705 w 5101871"/>
                <a:gd name="connsiteY6107" fmla="*/ 560645 h 2747161"/>
                <a:gd name="connsiteX6108" fmla="*/ 1307705 w 5101871"/>
                <a:gd name="connsiteY6108" fmla="*/ 560645 h 2747161"/>
                <a:gd name="connsiteX6109" fmla="*/ 1307705 w 5101871"/>
                <a:gd name="connsiteY6109" fmla="*/ 560645 h 2747161"/>
                <a:gd name="connsiteX6110" fmla="*/ 1307705 w 5101871"/>
                <a:gd name="connsiteY6110" fmla="*/ 560645 h 2747161"/>
                <a:gd name="connsiteX6111" fmla="*/ 1307705 w 5101871"/>
                <a:gd name="connsiteY6111" fmla="*/ 560645 h 2747161"/>
                <a:gd name="connsiteX6112" fmla="*/ 1307705 w 5101871"/>
                <a:gd name="connsiteY6112" fmla="*/ 559244 h 2747161"/>
                <a:gd name="connsiteX6113" fmla="*/ 1307705 w 5101871"/>
                <a:gd name="connsiteY6113" fmla="*/ 559244 h 2747161"/>
                <a:gd name="connsiteX6114" fmla="*/ 1307705 w 5101871"/>
                <a:gd name="connsiteY6114" fmla="*/ 559244 h 2747161"/>
                <a:gd name="connsiteX6115" fmla="*/ 1307705 w 5101871"/>
                <a:gd name="connsiteY6115" fmla="*/ 559244 h 2747161"/>
                <a:gd name="connsiteX6116" fmla="*/ 1307705 w 5101871"/>
                <a:gd name="connsiteY6116" fmla="*/ 559244 h 2747161"/>
                <a:gd name="connsiteX6117" fmla="*/ 1307705 w 5101871"/>
                <a:gd name="connsiteY6117" fmla="*/ 559244 h 2747161"/>
                <a:gd name="connsiteX6118" fmla="*/ 1306304 w 5101871"/>
                <a:gd name="connsiteY6118" fmla="*/ 559244 h 2747161"/>
                <a:gd name="connsiteX6119" fmla="*/ 1304902 w 5101871"/>
                <a:gd name="connsiteY6119" fmla="*/ 559244 h 2747161"/>
                <a:gd name="connsiteX6120" fmla="*/ 1304902 w 5101871"/>
                <a:gd name="connsiteY6120" fmla="*/ 559244 h 2747161"/>
                <a:gd name="connsiteX6121" fmla="*/ 1304902 w 5101871"/>
                <a:gd name="connsiteY6121" fmla="*/ 559244 h 2747161"/>
                <a:gd name="connsiteX6122" fmla="*/ 1303500 w 5101871"/>
                <a:gd name="connsiteY6122" fmla="*/ 559244 h 2747161"/>
                <a:gd name="connsiteX6123" fmla="*/ 1303500 w 5101871"/>
                <a:gd name="connsiteY6123" fmla="*/ 559244 h 2747161"/>
                <a:gd name="connsiteX6124" fmla="*/ 1303500 w 5101871"/>
                <a:gd name="connsiteY6124" fmla="*/ 559244 h 2747161"/>
                <a:gd name="connsiteX6125" fmla="*/ 1303500 w 5101871"/>
                <a:gd name="connsiteY6125" fmla="*/ 559244 h 2747161"/>
                <a:gd name="connsiteX6126" fmla="*/ 1303500 w 5101871"/>
                <a:gd name="connsiteY6126" fmla="*/ 559244 h 2747161"/>
                <a:gd name="connsiteX6127" fmla="*/ 1302099 w 5101871"/>
                <a:gd name="connsiteY6127" fmla="*/ 557842 h 2747161"/>
                <a:gd name="connsiteX6128" fmla="*/ 1302099 w 5101871"/>
                <a:gd name="connsiteY6128" fmla="*/ 557842 h 2747161"/>
                <a:gd name="connsiteX6129" fmla="*/ 1302099 w 5101871"/>
                <a:gd name="connsiteY6129" fmla="*/ 557842 h 2747161"/>
                <a:gd name="connsiteX6130" fmla="*/ 1300697 w 5101871"/>
                <a:gd name="connsiteY6130" fmla="*/ 557842 h 2747161"/>
                <a:gd name="connsiteX6131" fmla="*/ 1300697 w 5101871"/>
                <a:gd name="connsiteY6131" fmla="*/ 557842 h 2747161"/>
                <a:gd name="connsiteX6132" fmla="*/ 1300697 w 5101871"/>
                <a:gd name="connsiteY6132" fmla="*/ 557842 h 2747161"/>
                <a:gd name="connsiteX6133" fmla="*/ 1300697 w 5101871"/>
                <a:gd name="connsiteY6133" fmla="*/ 557842 h 2747161"/>
                <a:gd name="connsiteX6134" fmla="*/ 1300697 w 5101871"/>
                <a:gd name="connsiteY6134" fmla="*/ 557842 h 2747161"/>
                <a:gd name="connsiteX6135" fmla="*/ 1300697 w 5101871"/>
                <a:gd name="connsiteY6135" fmla="*/ 557842 h 2747161"/>
                <a:gd name="connsiteX6136" fmla="*/ 1300697 w 5101871"/>
                <a:gd name="connsiteY6136" fmla="*/ 559244 h 2747161"/>
                <a:gd name="connsiteX6137" fmla="*/ 1303500 w 5101871"/>
                <a:gd name="connsiteY6137" fmla="*/ 562047 h 2747161"/>
                <a:gd name="connsiteX6138" fmla="*/ 1303500 w 5101871"/>
                <a:gd name="connsiteY6138" fmla="*/ 562047 h 2747161"/>
                <a:gd name="connsiteX6139" fmla="*/ 1303500 w 5101871"/>
                <a:gd name="connsiteY6139" fmla="*/ 562047 h 2747161"/>
                <a:gd name="connsiteX6140" fmla="*/ 1303500 w 5101871"/>
                <a:gd name="connsiteY6140" fmla="*/ 563448 h 2747161"/>
                <a:gd name="connsiteX6141" fmla="*/ 1303500 w 5101871"/>
                <a:gd name="connsiteY6141" fmla="*/ 563448 h 2747161"/>
                <a:gd name="connsiteX6142" fmla="*/ 1303500 w 5101871"/>
                <a:gd name="connsiteY6142" fmla="*/ 563448 h 2747161"/>
                <a:gd name="connsiteX6143" fmla="*/ 1303500 w 5101871"/>
                <a:gd name="connsiteY6143" fmla="*/ 563448 h 2747161"/>
                <a:gd name="connsiteX6144" fmla="*/ 1303500 w 5101871"/>
                <a:gd name="connsiteY6144" fmla="*/ 563448 h 2747161"/>
                <a:gd name="connsiteX6145" fmla="*/ 1302099 w 5101871"/>
                <a:gd name="connsiteY6145" fmla="*/ 562047 h 2747161"/>
                <a:gd name="connsiteX6146" fmla="*/ 1302099 w 5101871"/>
                <a:gd name="connsiteY6146" fmla="*/ 562047 h 2747161"/>
                <a:gd name="connsiteX6147" fmla="*/ 1302099 w 5101871"/>
                <a:gd name="connsiteY6147" fmla="*/ 562047 h 2747161"/>
                <a:gd name="connsiteX6148" fmla="*/ 1302099 w 5101871"/>
                <a:gd name="connsiteY6148" fmla="*/ 562047 h 2747161"/>
                <a:gd name="connsiteX6149" fmla="*/ 1302099 w 5101871"/>
                <a:gd name="connsiteY6149" fmla="*/ 562047 h 2747161"/>
                <a:gd name="connsiteX6150" fmla="*/ 1302099 w 5101871"/>
                <a:gd name="connsiteY6150" fmla="*/ 562047 h 2747161"/>
                <a:gd name="connsiteX6151" fmla="*/ 1302099 w 5101871"/>
                <a:gd name="connsiteY6151" fmla="*/ 562047 h 2747161"/>
                <a:gd name="connsiteX6152" fmla="*/ 1302099 w 5101871"/>
                <a:gd name="connsiteY6152" fmla="*/ 562047 h 2747161"/>
                <a:gd name="connsiteX6153" fmla="*/ 1302099 w 5101871"/>
                <a:gd name="connsiteY6153" fmla="*/ 562047 h 2747161"/>
                <a:gd name="connsiteX6154" fmla="*/ 1300697 w 5101871"/>
                <a:gd name="connsiteY6154" fmla="*/ 562047 h 2747161"/>
                <a:gd name="connsiteX6155" fmla="*/ 1300697 w 5101871"/>
                <a:gd name="connsiteY6155" fmla="*/ 562047 h 2747161"/>
                <a:gd name="connsiteX6156" fmla="*/ 1300697 w 5101871"/>
                <a:gd name="connsiteY6156" fmla="*/ 562047 h 2747161"/>
                <a:gd name="connsiteX6157" fmla="*/ 1300697 w 5101871"/>
                <a:gd name="connsiteY6157" fmla="*/ 562047 h 2747161"/>
                <a:gd name="connsiteX6158" fmla="*/ 1300697 w 5101871"/>
                <a:gd name="connsiteY6158" fmla="*/ 562047 h 2747161"/>
                <a:gd name="connsiteX6159" fmla="*/ 1300697 w 5101871"/>
                <a:gd name="connsiteY6159" fmla="*/ 562047 h 2747161"/>
                <a:gd name="connsiteX6160" fmla="*/ 1300697 w 5101871"/>
                <a:gd name="connsiteY6160" fmla="*/ 562047 h 2747161"/>
                <a:gd name="connsiteX6161" fmla="*/ 1300697 w 5101871"/>
                <a:gd name="connsiteY6161" fmla="*/ 562047 h 2747161"/>
                <a:gd name="connsiteX6162" fmla="*/ 1300697 w 5101871"/>
                <a:gd name="connsiteY6162" fmla="*/ 562047 h 2747161"/>
                <a:gd name="connsiteX6163" fmla="*/ 1300697 w 5101871"/>
                <a:gd name="connsiteY6163" fmla="*/ 562047 h 2747161"/>
                <a:gd name="connsiteX6164" fmla="*/ 1300697 w 5101871"/>
                <a:gd name="connsiteY6164" fmla="*/ 562047 h 2747161"/>
                <a:gd name="connsiteX6165" fmla="*/ 1300697 w 5101871"/>
                <a:gd name="connsiteY6165" fmla="*/ 562047 h 2747161"/>
                <a:gd name="connsiteX6166" fmla="*/ 1299296 w 5101871"/>
                <a:gd name="connsiteY6166" fmla="*/ 560645 h 2747161"/>
                <a:gd name="connsiteX6167" fmla="*/ 1299296 w 5101871"/>
                <a:gd name="connsiteY6167" fmla="*/ 560645 h 2747161"/>
                <a:gd name="connsiteX6168" fmla="*/ 1299296 w 5101871"/>
                <a:gd name="connsiteY6168" fmla="*/ 560645 h 2747161"/>
                <a:gd name="connsiteX6169" fmla="*/ 1297894 w 5101871"/>
                <a:gd name="connsiteY6169" fmla="*/ 560645 h 2747161"/>
                <a:gd name="connsiteX6170" fmla="*/ 1297894 w 5101871"/>
                <a:gd name="connsiteY6170" fmla="*/ 560645 h 2747161"/>
                <a:gd name="connsiteX6171" fmla="*/ 1297894 w 5101871"/>
                <a:gd name="connsiteY6171" fmla="*/ 560645 h 2747161"/>
                <a:gd name="connsiteX6172" fmla="*/ 1297894 w 5101871"/>
                <a:gd name="connsiteY6172" fmla="*/ 560645 h 2747161"/>
                <a:gd name="connsiteX6173" fmla="*/ 1297894 w 5101871"/>
                <a:gd name="connsiteY6173" fmla="*/ 560645 h 2747161"/>
                <a:gd name="connsiteX6174" fmla="*/ 1297894 w 5101871"/>
                <a:gd name="connsiteY6174" fmla="*/ 560645 h 2747161"/>
                <a:gd name="connsiteX6175" fmla="*/ 1296492 w 5101871"/>
                <a:gd name="connsiteY6175" fmla="*/ 557842 h 2747161"/>
                <a:gd name="connsiteX6176" fmla="*/ 1296492 w 5101871"/>
                <a:gd name="connsiteY6176" fmla="*/ 557842 h 2747161"/>
                <a:gd name="connsiteX6177" fmla="*/ 1296492 w 5101871"/>
                <a:gd name="connsiteY6177" fmla="*/ 557842 h 2747161"/>
                <a:gd name="connsiteX6178" fmla="*/ 1296492 w 5101871"/>
                <a:gd name="connsiteY6178" fmla="*/ 557842 h 2747161"/>
                <a:gd name="connsiteX6179" fmla="*/ 1295091 w 5101871"/>
                <a:gd name="connsiteY6179" fmla="*/ 557842 h 2747161"/>
                <a:gd name="connsiteX6180" fmla="*/ 1295091 w 5101871"/>
                <a:gd name="connsiteY6180" fmla="*/ 557842 h 2747161"/>
                <a:gd name="connsiteX6181" fmla="*/ 1295091 w 5101871"/>
                <a:gd name="connsiteY6181" fmla="*/ 557842 h 2747161"/>
                <a:gd name="connsiteX6182" fmla="*/ 1295091 w 5101871"/>
                <a:gd name="connsiteY6182" fmla="*/ 557842 h 2747161"/>
                <a:gd name="connsiteX6183" fmla="*/ 1295091 w 5101871"/>
                <a:gd name="connsiteY6183" fmla="*/ 557842 h 2747161"/>
                <a:gd name="connsiteX6184" fmla="*/ 1295091 w 5101871"/>
                <a:gd name="connsiteY6184" fmla="*/ 557842 h 2747161"/>
                <a:gd name="connsiteX6185" fmla="*/ 1295091 w 5101871"/>
                <a:gd name="connsiteY6185" fmla="*/ 557842 h 2747161"/>
                <a:gd name="connsiteX6186" fmla="*/ 1295091 w 5101871"/>
                <a:gd name="connsiteY6186" fmla="*/ 557842 h 2747161"/>
                <a:gd name="connsiteX6187" fmla="*/ 1295091 w 5101871"/>
                <a:gd name="connsiteY6187" fmla="*/ 557842 h 2747161"/>
                <a:gd name="connsiteX6188" fmla="*/ 1295091 w 5101871"/>
                <a:gd name="connsiteY6188" fmla="*/ 557842 h 2747161"/>
                <a:gd name="connsiteX6189" fmla="*/ 1295091 w 5101871"/>
                <a:gd name="connsiteY6189" fmla="*/ 557842 h 2747161"/>
                <a:gd name="connsiteX6190" fmla="*/ 1295091 w 5101871"/>
                <a:gd name="connsiteY6190" fmla="*/ 557842 h 2747161"/>
                <a:gd name="connsiteX6191" fmla="*/ 1325926 w 5101871"/>
                <a:gd name="connsiteY6191" fmla="*/ 570457 h 2747161"/>
                <a:gd name="connsiteX6192" fmla="*/ 1325926 w 5101871"/>
                <a:gd name="connsiteY6192" fmla="*/ 577465 h 2747161"/>
                <a:gd name="connsiteX6193" fmla="*/ 1325926 w 5101871"/>
                <a:gd name="connsiteY6193" fmla="*/ 578866 h 2747161"/>
                <a:gd name="connsiteX6194" fmla="*/ 1324525 w 5101871"/>
                <a:gd name="connsiteY6194" fmla="*/ 583071 h 2747161"/>
                <a:gd name="connsiteX6195" fmla="*/ 1324525 w 5101871"/>
                <a:gd name="connsiteY6195" fmla="*/ 583071 h 2747161"/>
                <a:gd name="connsiteX6196" fmla="*/ 1324525 w 5101871"/>
                <a:gd name="connsiteY6196" fmla="*/ 583071 h 2747161"/>
                <a:gd name="connsiteX6197" fmla="*/ 1323123 w 5101871"/>
                <a:gd name="connsiteY6197" fmla="*/ 585874 h 2747161"/>
                <a:gd name="connsiteX6198" fmla="*/ 1323123 w 5101871"/>
                <a:gd name="connsiteY6198" fmla="*/ 585874 h 2747161"/>
                <a:gd name="connsiteX6199" fmla="*/ 1342745 w 5101871"/>
                <a:gd name="connsiteY6199" fmla="*/ 605497 h 2747161"/>
                <a:gd name="connsiteX6200" fmla="*/ 1341344 w 5101871"/>
                <a:gd name="connsiteY6200" fmla="*/ 609702 h 2747161"/>
                <a:gd name="connsiteX6201" fmla="*/ 1341344 w 5101871"/>
                <a:gd name="connsiteY6201" fmla="*/ 609702 h 2747161"/>
                <a:gd name="connsiteX6202" fmla="*/ 1341344 w 5101871"/>
                <a:gd name="connsiteY6202" fmla="*/ 609702 h 2747161"/>
                <a:gd name="connsiteX6203" fmla="*/ 1341344 w 5101871"/>
                <a:gd name="connsiteY6203" fmla="*/ 609702 h 2747161"/>
                <a:gd name="connsiteX6204" fmla="*/ 1341344 w 5101871"/>
                <a:gd name="connsiteY6204" fmla="*/ 609702 h 2747161"/>
                <a:gd name="connsiteX6205" fmla="*/ 1341344 w 5101871"/>
                <a:gd name="connsiteY6205" fmla="*/ 609702 h 2747161"/>
                <a:gd name="connsiteX6206" fmla="*/ 1341344 w 5101871"/>
                <a:gd name="connsiteY6206" fmla="*/ 609702 h 2747161"/>
                <a:gd name="connsiteX6207" fmla="*/ 1341344 w 5101871"/>
                <a:gd name="connsiteY6207" fmla="*/ 609702 h 2747161"/>
                <a:gd name="connsiteX6208" fmla="*/ 1327328 w 5101871"/>
                <a:gd name="connsiteY6208" fmla="*/ 594284 h 2747161"/>
                <a:gd name="connsiteX6209" fmla="*/ 1327328 w 5101871"/>
                <a:gd name="connsiteY6209" fmla="*/ 594284 h 2747161"/>
                <a:gd name="connsiteX6210" fmla="*/ 1327328 w 5101871"/>
                <a:gd name="connsiteY6210" fmla="*/ 594284 h 2747161"/>
                <a:gd name="connsiteX6211" fmla="*/ 1327328 w 5101871"/>
                <a:gd name="connsiteY6211" fmla="*/ 594284 h 2747161"/>
                <a:gd name="connsiteX6212" fmla="*/ 1327328 w 5101871"/>
                <a:gd name="connsiteY6212" fmla="*/ 594284 h 2747161"/>
                <a:gd name="connsiteX6213" fmla="*/ 49056 w 5101871"/>
                <a:gd name="connsiteY6213" fmla="*/ 1757623 h 2747161"/>
                <a:gd name="connsiteX6214" fmla="*/ 49056 w 5101871"/>
                <a:gd name="connsiteY6214" fmla="*/ 1757623 h 2747161"/>
                <a:gd name="connsiteX6215" fmla="*/ 36442 w 5101871"/>
                <a:gd name="connsiteY6215" fmla="*/ 1756221 h 2747161"/>
                <a:gd name="connsiteX6216" fmla="*/ 39245 w 5101871"/>
                <a:gd name="connsiteY6216" fmla="*/ 1753418 h 2747161"/>
                <a:gd name="connsiteX6217" fmla="*/ 49056 w 5101871"/>
                <a:gd name="connsiteY6217" fmla="*/ 1757623 h 2747161"/>
                <a:gd name="connsiteX6218" fmla="*/ 51860 w 5101871"/>
                <a:gd name="connsiteY6218" fmla="*/ 1754820 h 2747161"/>
                <a:gd name="connsiteX6219" fmla="*/ 51860 w 5101871"/>
                <a:gd name="connsiteY6219" fmla="*/ 1756221 h 2747161"/>
                <a:gd name="connsiteX6220" fmla="*/ 49056 w 5101871"/>
                <a:gd name="connsiteY6220" fmla="*/ 1757623 h 2747161"/>
                <a:gd name="connsiteX6221" fmla="*/ 679782 w 5101871"/>
                <a:gd name="connsiteY6221" fmla="*/ 2064576 h 2747161"/>
                <a:gd name="connsiteX6222" fmla="*/ 674176 w 5101871"/>
                <a:gd name="connsiteY6222" fmla="*/ 2061773 h 2747161"/>
                <a:gd name="connsiteX6223" fmla="*/ 682586 w 5101871"/>
                <a:gd name="connsiteY6223" fmla="*/ 2064576 h 2747161"/>
                <a:gd name="connsiteX6224" fmla="*/ 679782 w 5101871"/>
                <a:gd name="connsiteY6224" fmla="*/ 2064576 h 2747161"/>
                <a:gd name="connsiteX6225" fmla="*/ 1195576 w 5101871"/>
                <a:gd name="connsiteY6225" fmla="*/ 2189320 h 2747161"/>
                <a:gd name="connsiteX6226" fmla="*/ 1185765 w 5101871"/>
                <a:gd name="connsiteY6226" fmla="*/ 2183713 h 2747161"/>
                <a:gd name="connsiteX6227" fmla="*/ 1182961 w 5101871"/>
                <a:gd name="connsiteY6227" fmla="*/ 2185115 h 2747161"/>
                <a:gd name="connsiteX6228" fmla="*/ 1180159 w 5101871"/>
                <a:gd name="connsiteY6228" fmla="*/ 2182312 h 2747161"/>
                <a:gd name="connsiteX6229" fmla="*/ 1182961 w 5101871"/>
                <a:gd name="connsiteY6229" fmla="*/ 2178107 h 2747161"/>
                <a:gd name="connsiteX6230" fmla="*/ 1175953 w 5101871"/>
                <a:gd name="connsiteY6230" fmla="*/ 2169697 h 2747161"/>
                <a:gd name="connsiteX6231" fmla="*/ 1171749 w 5101871"/>
                <a:gd name="connsiteY6231" fmla="*/ 2157083 h 2747161"/>
                <a:gd name="connsiteX6232" fmla="*/ 1149323 w 5101871"/>
                <a:gd name="connsiteY6232" fmla="*/ 2133255 h 2747161"/>
                <a:gd name="connsiteX6233" fmla="*/ 1149323 w 5101871"/>
                <a:gd name="connsiteY6233" fmla="*/ 2130452 h 2747161"/>
                <a:gd name="connsiteX6234" fmla="*/ 1153528 w 5101871"/>
                <a:gd name="connsiteY6234" fmla="*/ 2127649 h 2747161"/>
                <a:gd name="connsiteX6235" fmla="*/ 1147921 w 5101871"/>
                <a:gd name="connsiteY6235" fmla="*/ 2112231 h 2747161"/>
                <a:gd name="connsiteX6236" fmla="*/ 1150725 w 5101871"/>
                <a:gd name="connsiteY6236" fmla="*/ 2092608 h 2747161"/>
                <a:gd name="connsiteX6237" fmla="*/ 1147921 w 5101871"/>
                <a:gd name="connsiteY6237" fmla="*/ 2098215 h 2747161"/>
                <a:gd name="connsiteX6238" fmla="*/ 1145118 w 5101871"/>
                <a:gd name="connsiteY6238" fmla="*/ 2098215 h 2747161"/>
                <a:gd name="connsiteX6239" fmla="*/ 1149323 w 5101871"/>
                <a:gd name="connsiteY6239" fmla="*/ 2074387 h 2747161"/>
                <a:gd name="connsiteX6240" fmla="*/ 1152126 w 5101871"/>
                <a:gd name="connsiteY6240" fmla="*/ 2087002 h 2747161"/>
                <a:gd name="connsiteX6241" fmla="*/ 1160536 w 5101871"/>
                <a:gd name="connsiteY6241" fmla="*/ 2101018 h 2747161"/>
                <a:gd name="connsiteX6242" fmla="*/ 1159134 w 5101871"/>
                <a:gd name="connsiteY6242" fmla="*/ 2110830 h 2747161"/>
                <a:gd name="connsiteX6243" fmla="*/ 1164741 w 5101871"/>
                <a:gd name="connsiteY6243" fmla="*/ 2115034 h 2747161"/>
                <a:gd name="connsiteX6244" fmla="*/ 1163339 w 5101871"/>
                <a:gd name="connsiteY6244" fmla="*/ 2122042 h 2747161"/>
                <a:gd name="connsiteX6245" fmla="*/ 1168945 w 5101871"/>
                <a:gd name="connsiteY6245" fmla="*/ 2130452 h 2747161"/>
                <a:gd name="connsiteX6246" fmla="*/ 1163339 w 5101871"/>
                <a:gd name="connsiteY6246" fmla="*/ 2137460 h 2747161"/>
                <a:gd name="connsiteX6247" fmla="*/ 1168945 w 5101871"/>
                <a:gd name="connsiteY6247" fmla="*/ 2141665 h 2747161"/>
                <a:gd name="connsiteX6248" fmla="*/ 1173150 w 5101871"/>
                <a:gd name="connsiteY6248" fmla="*/ 2141665 h 2747161"/>
                <a:gd name="connsiteX6249" fmla="*/ 1184363 w 5101871"/>
                <a:gd name="connsiteY6249" fmla="*/ 2151476 h 2747161"/>
                <a:gd name="connsiteX6250" fmla="*/ 1198379 w 5101871"/>
                <a:gd name="connsiteY6250" fmla="*/ 2183713 h 2747161"/>
                <a:gd name="connsiteX6251" fmla="*/ 1198379 w 5101871"/>
                <a:gd name="connsiteY6251" fmla="*/ 2186517 h 2747161"/>
                <a:gd name="connsiteX6252" fmla="*/ 1195576 w 5101871"/>
                <a:gd name="connsiteY6252" fmla="*/ 2189320 h 2747161"/>
                <a:gd name="connsiteX6253" fmla="*/ 1289484 w 5101871"/>
                <a:gd name="connsiteY6253" fmla="*/ 2284629 h 2747161"/>
                <a:gd name="connsiteX6254" fmla="*/ 1290886 w 5101871"/>
                <a:gd name="connsiteY6254" fmla="*/ 2288834 h 2747161"/>
                <a:gd name="connsiteX6255" fmla="*/ 1293689 w 5101871"/>
                <a:gd name="connsiteY6255" fmla="*/ 2290236 h 2747161"/>
                <a:gd name="connsiteX6256" fmla="*/ 1299296 w 5101871"/>
                <a:gd name="connsiteY6256" fmla="*/ 2302850 h 2747161"/>
                <a:gd name="connsiteX6257" fmla="*/ 1289484 w 5101871"/>
                <a:gd name="connsiteY6257" fmla="*/ 2295842 h 2747161"/>
                <a:gd name="connsiteX6258" fmla="*/ 1286681 w 5101871"/>
                <a:gd name="connsiteY6258" fmla="*/ 2301449 h 2747161"/>
                <a:gd name="connsiteX6259" fmla="*/ 1282476 w 5101871"/>
                <a:gd name="connsiteY6259" fmla="*/ 2297244 h 2747161"/>
                <a:gd name="connsiteX6260" fmla="*/ 1283878 w 5101871"/>
                <a:gd name="connsiteY6260" fmla="*/ 2290236 h 2747161"/>
                <a:gd name="connsiteX6261" fmla="*/ 1276870 w 5101871"/>
                <a:gd name="connsiteY6261" fmla="*/ 2283228 h 2747161"/>
                <a:gd name="connsiteX6262" fmla="*/ 1276870 w 5101871"/>
                <a:gd name="connsiteY6262" fmla="*/ 2273417 h 2747161"/>
                <a:gd name="connsiteX6263" fmla="*/ 1269862 w 5101871"/>
                <a:gd name="connsiteY6263" fmla="*/ 2257999 h 2747161"/>
                <a:gd name="connsiteX6264" fmla="*/ 1276870 w 5101871"/>
                <a:gd name="connsiteY6264" fmla="*/ 2248188 h 2747161"/>
                <a:gd name="connsiteX6265" fmla="*/ 1274066 w 5101871"/>
                <a:gd name="connsiteY6265" fmla="*/ 2225762 h 2747161"/>
                <a:gd name="connsiteX6266" fmla="*/ 1275468 w 5101871"/>
                <a:gd name="connsiteY6266" fmla="*/ 2222959 h 2747161"/>
                <a:gd name="connsiteX6267" fmla="*/ 1267058 w 5101871"/>
                <a:gd name="connsiteY6267" fmla="*/ 2207541 h 2747161"/>
                <a:gd name="connsiteX6268" fmla="*/ 1269862 w 5101871"/>
                <a:gd name="connsiteY6268" fmla="*/ 2203336 h 2747161"/>
                <a:gd name="connsiteX6269" fmla="*/ 1282476 w 5101871"/>
                <a:gd name="connsiteY6269" fmla="*/ 2213147 h 2747161"/>
                <a:gd name="connsiteX6270" fmla="*/ 1285280 w 5101871"/>
                <a:gd name="connsiteY6270" fmla="*/ 2232770 h 2747161"/>
                <a:gd name="connsiteX6271" fmla="*/ 1293689 w 5101871"/>
                <a:gd name="connsiteY6271" fmla="*/ 2245384 h 2747161"/>
                <a:gd name="connsiteX6272" fmla="*/ 1286681 w 5101871"/>
                <a:gd name="connsiteY6272" fmla="*/ 2262204 h 2747161"/>
                <a:gd name="connsiteX6273" fmla="*/ 1289484 w 5101871"/>
                <a:gd name="connsiteY6273" fmla="*/ 2284629 h 2747161"/>
                <a:gd name="connsiteX6274" fmla="*/ 1233420 w 5101871"/>
                <a:gd name="connsiteY6274" fmla="*/ 2009913 h 2747161"/>
                <a:gd name="connsiteX6275" fmla="*/ 1234821 w 5101871"/>
                <a:gd name="connsiteY6275" fmla="*/ 2005708 h 2747161"/>
                <a:gd name="connsiteX6276" fmla="*/ 1234821 w 5101871"/>
                <a:gd name="connsiteY6276" fmla="*/ 2009913 h 2747161"/>
                <a:gd name="connsiteX6277" fmla="*/ 1239026 w 5101871"/>
                <a:gd name="connsiteY6277" fmla="*/ 2009913 h 2747161"/>
                <a:gd name="connsiteX6278" fmla="*/ 1243231 w 5101871"/>
                <a:gd name="connsiteY6278" fmla="*/ 2008512 h 2747161"/>
                <a:gd name="connsiteX6279" fmla="*/ 1248837 w 5101871"/>
                <a:gd name="connsiteY6279" fmla="*/ 2001504 h 2747161"/>
                <a:gd name="connsiteX6280" fmla="*/ 1251640 w 5101871"/>
                <a:gd name="connsiteY6280" fmla="*/ 2001504 h 2747161"/>
                <a:gd name="connsiteX6281" fmla="*/ 1254444 w 5101871"/>
                <a:gd name="connsiteY6281" fmla="*/ 2007110 h 2747161"/>
                <a:gd name="connsiteX6282" fmla="*/ 1258649 w 5101871"/>
                <a:gd name="connsiteY6282" fmla="*/ 2004307 h 2747161"/>
                <a:gd name="connsiteX6283" fmla="*/ 1261452 w 5101871"/>
                <a:gd name="connsiteY6283" fmla="*/ 2007110 h 2747161"/>
                <a:gd name="connsiteX6284" fmla="*/ 1265657 w 5101871"/>
                <a:gd name="connsiteY6284" fmla="*/ 2005708 h 2747161"/>
                <a:gd name="connsiteX6285" fmla="*/ 1265657 w 5101871"/>
                <a:gd name="connsiteY6285" fmla="*/ 2011315 h 2747161"/>
                <a:gd name="connsiteX6286" fmla="*/ 1272665 w 5101871"/>
                <a:gd name="connsiteY6286" fmla="*/ 2018323 h 2747161"/>
                <a:gd name="connsiteX6287" fmla="*/ 1274066 w 5101871"/>
                <a:gd name="connsiteY6287" fmla="*/ 2014118 h 2747161"/>
                <a:gd name="connsiteX6288" fmla="*/ 1283878 w 5101871"/>
                <a:gd name="connsiteY6288" fmla="*/ 2012717 h 2747161"/>
                <a:gd name="connsiteX6289" fmla="*/ 1286681 w 5101871"/>
                <a:gd name="connsiteY6289" fmla="*/ 2016921 h 2747161"/>
                <a:gd name="connsiteX6290" fmla="*/ 1278271 w 5101871"/>
                <a:gd name="connsiteY6290" fmla="*/ 2018323 h 2747161"/>
                <a:gd name="connsiteX6291" fmla="*/ 1276870 w 5101871"/>
                <a:gd name="connsiteY6291" fmla="*/ 2022528 h 2747161"/>
                <a:gd name="connsiteX6292" fmla="*/ 1271263 w 5101871"/>
                <a:gd name="connsiteY6292" fmla="*/ 2021126 h 2747161"/>
                <a:gd name="connsiteX6293" fmla="*/ 1267058 w 5101871"/>
                <a:gd name="connsiteY6293" fmla="*/ 2026733 h 2747161"/>
                <a:gd name="connsiteX6294" fmla="*/ 1269862 w 5101871"/>
                <a:gd name="connsiteY6294" fmla="*/ 2029536 h 2747161"/>
                <a:gd name="connsiteX6295" fmla="*/ 1267058 w 5101871"/>
                <a:gd name="connsiteY6295" fmla="*/ 2032339 h 2747161"/>
                <a:gd name="connsiteX6296" fmla="*/ 1265657 w 5101871"/>
                <a:gd name="connsiteY6296" fmla="*/ 2039347 h 2747161"/>
                <a:gd name="connsiteX6297" fmla="*/ 1261452 w 5101871"/>
                <a:gd name="connsiteY6297" fmla="*/ 2039347 h 2747161"/>
                <a:gd name="connsiteX6298" fmla="*/ 1265657 w 5101871"/>
                <a:gd name="connsiteY6298" fmla="*/ 2043552 h 2747161"/>
                <a:gd name="connsiteX6299" fmla="*/ 1258649 w 5101871"/>
                <a:gd name="connsiteY6299" fmla="*/ 2042151 h 2747161"/>
                <a:gd name="connsiteX6300" fmla="*/ 1258649 w 5101871"/>
                <a:gd name="connsiteY6300" fmla="*/ 2047757 h 2747161"/>
                <a:gd name="connsiteX6301" fmla="*/ 1250239 w 5101871"/>
                <a:gd name="connsiteY6301" fmla="*/ 2049159 h 2747161"/>
                <a:gd name="connsiteX6302" fmla="*/ 1250239 w 5101871"/>
                <a:gd name="connsiteY6302" fmla="*/ 2050560 h 2747161"/>
                <a:gd name="connsiteX6303" fmla="*/ 1254444 w 5101871"/>
                <a:gd name="connsiteY6303" fmla="*/ 2049159 h 2747161"/>
                <a:gd name="connsiteX6304" fmla="*/ 1254444 w 5101871"/>
                <a:gd name="connsiteY6304" fmla="*/ 2050560 h 2747161"/>
                <a:gd name="connsiteX6305" fmla="*/ 1248837 w 5101871"/>
                <a:gd name="connsiteY6305" fmla="*/ 2053363 h 2747161"/>
                <a:gd name="connsiteX6306" fmla="*/ 1264255 w 5101871"/>
                <a:gd name="connsiteY6306" fmla="*/ 2053363 h 2747161"/>
                <a:gd name="connsiteX6307" fmla="*/ 1254444 w 5101871"/>
                <a:gd name="connsiteY6307" fmla="*/ 2061773 h 2747161"/>
                <a:gd name="connsiteX6308" fmla="*/ 1241829 w 5101871"/>
                <a:gd name="connsiteY6308" fmla="*/ 2058970 h 2747161"/>
                <a:gd name="connsiteX6309" fmla="*/ 1241829 w 5101871"/>
                <a:gd name="connsiteY6309" fmla="*/ 2065978 h 2747161"/>
                <a:gd name="connsiteX6310" fmla="*/ 1237624 w 5101871"/>
                <a:gd name="connsiteY6310" fmla="*/ 2071584 h 2747161"/>
                <a:gd name="connsiteX6311" fmla="*/ 1236223 w 5101871"/>
                <a:gd name="connsiteY6311" fmla="*/ 2068781 h 2747161"/>
                <a:gd name="connsiteX6312" fmla="*/ 1240428 w 5101871"/>
                <a:gd name="connsiteY6312" fmla="*/ 2065978 h 2747161"/>
                <a:gd name="connsiteX6313" fmla="*/ 1239026 w 5101871"/>
                <a:gd name="connsiteY6313" fmla="*/ 2061773 h 2747161"/>
                <a:gd name="connsiteX6314" fmla="*/ 1234821 w 5101871"/>
                <a:gd name="connsiteY6314" fmla="*/ 2061773 h 2747161"/>
                <a:gd name="connsiteX6315" fmla="*/ 1234821 w 5101871"/>
                <a:gd name="connsiteY6315" fmla="*/ 2058970 h 2747161"/>
                <a:gd name="connsiteX6316" fmla="*/ 1232018 w 5101871"/>
                <a:gd name="connsiteY6316" fmla="*/ 2061773 h 2747161"/>
                <a:gd name="connsiteX6317" fmla="*/ 1233420 w 5101871"/>
                <a:gd name="connsiteY6317" fmla="*/ 2060371 h 2747161"/>
                <a:gd name="connsiteX6318" fmla="*/ 1225010 w 5101871"/>
                <a:gd name="connsiteY6318" fmla="*/ 2056167 h 2747161"/>
                <a:gd name="connsiteX6319" fmla="*/ 1220805 w 5101871"/>
                <a:gd name="connsiteY6319" fmla="*/ 2058970 h 2747161"/>
                <a:gd name="connsiteX6320" fmla="*/ 1222207 w 5101871"/>
                <a:gd name="connsiteY6320" fmla="*/ 2061773 h 2747161"/>
                <a:gd name="connsiteX6321" fmla="*/ 1219404 w 5101871"/>
                <a:gd name="connsiteY6321" fmla="*/ 2060371 h 2747161"/>
                <a:gd name="connsiteX6322" fmla="*/ 1218002 w 5101871"/>
                <a:gd name="connsiteY6322" fmla="*/ 2063175 h 2747161"/>
                <a:gd name="connsiteX6323" fmla="*/ 1219404 w 5101871"/>
                <a:gd name="connsiteY6323" fmla="*/ 2067379 h 2747161"/>
                <a:gd name="connsiteX6324" fmla="*/ 1216600 w 5101871"/>
                <a:gd name="connsiteY6324" fmla="*/ 2064576 h 2747161"/>
                <a:gd name="connsiteX6325" fmla="*/ 1215199 w 5101871"/>
                <a:gd name="connsiteY6325" fmla="*/ 2067379 h 2747161"/>
                <a:gd name="connsiteX6326" fmla="*/ 1209592 w 5101871"/>
                <a:gd name="connsiteY6326" fmla="*/ 2050560 h 2747161"/>
                <a:gd name="connsiteX6327" fmla="*/ 1213797 w 5101871"/>
                <a:gd name="connsiteY6327" fmla="*/ 2030938 h 2747161"/>
                <a:gd name="connsiteX6328" fmla="*/ 1212395 w 5101871"/>
                <a:gd name="connsiteY6328" fmla="*/ 2025331 h 2747161"/>
                <a:gd name="connsiteX6329" fmla="*/ 1219404 w 5101871"/>
                <a:gd name="connsiteY6329" fmla="*/ 2016921 h 2747161"/>
                <a:gd name="connsiteX6330" fmla="*/ 1216600 w 5101871"/>
                <a:gd name="connsiteY6330" fmla="*/ 2012717 h 2747161"/>
                <a:gd name="connsiteX6331" fmla="*/ 1223608 w 5101871"/>
                <a:gd name="connsiteY6331" fmla="*/ 2009913 h 2747161"/>
                <a:gd name="connsiteX6332" fmla="*/ 1233420 w 5101871"/>
                <a:gd name="connsiteY6332" fmla="*/ 2009913 h 2747161"/>
                <a:gd name="connsiteX6333" fmla="*/ 1635683 w 5101871"/>
                <a:gd name="connsiteY6333" fmla="*/ 1379187 h 2747161"/>
                <a:gd name="connsiteX6334" fmla="*/ 1635683 w 5101871"/>
                <a:gd name="connsiteY6334" fmla="*/ 1376384 h 2747161"/>
                <a:gd name="connsiteX6335" fmla="*/ 1642691 w 5101871"/>
                <a:gd name="connsiteY6335" fmla="*/ 1377786 h 2747161"/>
                <a:gd name="connsiteX6336" fmla="*/ 1635683 w 5101871"/>
                <a:gd name="connsiteY6336" fmla="*/ 1379187 h 2747161"/>
                <a:gd name="connsiteX6337" fmla="*/ 1775844 w 5101871"/>
                <a:gd name="connsiteY6337" fmla="*/ 1138110 h 2747161"/>
                <a:gd name="connsiteX6338" fmla="*/ 1766033 w 5101871"/>
                <a:gd name="connsiteY6338" fmla="*/ 1139512 h 2747161"/>
                <a:gd name="connsiteX6339" fmla="*/ 1768836 w 5101871"/>
                <a:gd name="connsiteY6339" fmla="*/ 1143716 h 2747161"/>
                <a:gd name="connsiteX6340" fmla="*/ 1753418 w 5101871"/>
                <a:gd name="connsiteY6340" fmla="*/ 1145118 h 2747161"/>
                <a:gd name="connsiteX6341" fmla="*/ 1750615 w 5101871"/>
                <a:gd name="connsiteY6341" fmla="*/ 1139512 h 2747161"/>
                <a:gd name="connsiteX6342" fmla="*/ 1746410 w 5101871"/>
                <a:gd name="connsiteY6342" fmla="*/ 1142315 h 2747161"/>
                <a:gd name="connsiteX6343" fmla="*/ 1738000 w 5101871"/>
                <a:gd name="connsiteY6343" fmla="*/ 1140913 h 2747161"/>
                <a:gd name="connsiteX6344" fmla="*/ 1732394 w 5101871"/>
                <a:gd name="connsiteY6344" fmla="*/ 1133905 h 2747161"/>
                <a:gd name="connsiteX6345" fmla="*/ 1728189 w 5101871"/>
                <a:gd name="connsiteY6345" fmla="*/ 1147921 h 2747161"/>
                <a:gd name="connsiteX6346" fmla="*/ 1729591 w 5101871"/>
                <a:gd name="connsiteY6346" fmla="*/ 1157733 h 2747161"/>
                <a:gd name="connsiteX6347" fmla="*/ 1746410 w 5101871"/>
                <a:gd name="connsiteY6347" fmla="*/ 1159134 h 2747161"/>
                <a:gd name="connsiteX6348" fmla="*/ 1746410 w 5101871"/>
                <a:gd name="connsiteY6348" fmla="*/ 1164741 h 2747161"/>
                <a:gd name="connsiteX6349" fmla="*/ 1753418 w 5101871"/>
                <a:gd name="connsiteY6349" fmla="*/ 1168945 h 2747161"/>
                <a:gd name="connsiteX6350" fmla="*/ 1749213 w 5101871"/>
                <a:gd name="connsiteY6350" fmla="*/ 1170347 h 2747161"/>
                <a:gd name="connsiteX6351" fmla="*/ 1749213 w 5101871"/>
                <a:gd name="connsiteY6351" fmla="*/ 1167544 h 2747161"/>
                <a:gd name="connsiteX6352" fmla="*/ 1742205 w 5101871"/>
                <a:gd name="connsiteY6352" fmla="*/ 1168945 h 2747161"/>
                <a:gd name="connsiteX6353" fmla="*/ 1743607 w 5101871"/>
                <a:gd name="connsiteY6353" fmla="*/ 1166142 h 2747161"/>
                <a:gd name="connsiteX6354" fmla="*/ 1739402 w 5101871"/>
                <a:gd name="connsiteY6354" fmla="*/ 1171749 h 2747161"/>
                <a:gd name="connsiteX6355" fmla="*/ 1740804 w 5101871"/>
                <a:gd name="connsiteY6355" fmla="*/ 1177355 h 2747161"/>
                <a:gd name="connsiteX6356" fmla="*/ 1740804 w 5101871"/>
                <a:gd name="connsiteY6356" fmla="*/ 1173150 h 2747161"/>
                <a:gd name="connsiteX6357" fmla="*/ 1745008 w 5101871"/>
                <a:gd name="connsiteY6357" fmla="*/ 1173150 h 2747161"/>
                <a:gd name="connsiteX6358" fmla="*/ 1759025 w 5101871"/>
                <a:gd name="connsiteY6358" fmla="*/ 1182962 h 2747161"/>
                <a:gd name="connsiteX6359" fmla="*/ 1756221 w 5101871"/>
                <a:gd name="connsiteY6359" fmla="*/ 1192773 h 2747161"/>
                <a:gd name="connsiteX6360" fmla="*/ 1756221 w 5101871"/>
                <a:gd name="connsiteY6360" fmla="*/ 1206789 h 2747161"/>
                <a:gd name="connsiteX6361" fmla="*/ 1759025 w 5101871"/>
                <a:gd name="connsiteY6361" fmla="*/ 1220805 h 2747161"/>
                <a:gd name="connsiteX6362" fmla="*/ 1761828 w 5101871"/>
                <a:gd name="connsiteY6362" fmla="*/ 1233420 h 2747161"/>
                <a:gd name="connsiteX6363" fmla="*/ 1752017 w 5101871"/>
                <a:gd name="connsiteY6363" fmla="*/ 1232018 h 2747161"/>
                <a:gd name="connsiteX6364" fmla="*/ 1757623 w 5101871"/>
                <a:gd name="connsiteY6364" fmla="*/ 1232018 h 2747161"/>
                <a:gd name="connsiteX6365" fmla="*/ 1740804 w 5101871"/>
                <a:gd name="connsiteY6365" fmla="*/ 1233420 h 2747161"/>
                <a:gd name="connsiteX6366" fmla="*/ 1708566 w 5101871"/>
                <a:gd name="connsiteY6366" fmla="*/ 1239026 h 2747161"/>
                <a:gd name="connsiteX6367" fmla="*/ 1693149 w 5101871"/>
                <a:gd name="connsiteY6367" fmla="*/ 1236223 h 2747161"/>
                <a:gd name="connsiteX6368" fmla="*/ 1676330 w 5101871"/>
                <a:gd name="connsiteY6368" fmla="*/ 1230616 h 2747161"/>
                <a:gd name="connsiteX6369" fmla="*/ 1667920 w 5101871"/>
                <a:gd name="connsiteY6369" fmla="*/ 1223608 h 2747161"/>
                <a:gd name="connsiteX6370" fmla="*/ 1638486 w 5101871"/>
                <a:gd name="connsiteY6370" fmla="*/ 1213797 h 2747161"/>
                <a:gd name="connsiteX6371" fmla="*/ 1634281 w 5101871"/>
                <a:gd name="connsiteY6371" fmla="*/ 1195576 h 2747161"/>
                <a:gd name="connsiteX6372" fmla="*/ 1635683 w 5101871"/>
                <a:gd name="connsiteY6372" fmla="*/ 1178757 h 2747161"/>
                <a:gd name="connsiteX6373" fmla="*/ 1639887 w 5101871"/>
                <a:gd name="connsiteY6373" fmla="*/ 1182962 h 2747161"/>
                <a:gd name="connsiteX6374" fmla="*/ 1642691 w 5101871"/>
                <a:gd name="connsiteY6374" fmla="*/ 1174552 h 2747161"/>
                <a:gd name="connsiteX6375" fmla="*/ 1645494 w 5101871"/>
                <a:gd name="connsiteY6375" fmla="*/ 1174552 h 2747161"/>
                <a:gd name="connsiteX6376" fmla="*/ 1642691 w 5101871"/>
                <a:gd name="connsiteY6376" fmla="*/ 1168945 h 2747161"/>
                <a:gd name="connsiteX6377" fmla="*/ 1649699 w 5101871"/>
                <a:gd name="connsiteY6377" fmla="*/ 1153528 h 2747161"/>
                <a:gd name="connsiteX6378" fmla="*/ 1656707 w 5101871"/>
                <a:gd name="connsiteY6378" fmla="*/ 1150724 h 2747161"/>
                <a:gd name="connsiteX6379" fmla="*/ 1669321 w 5101871"/>
                <a:gd name="connsiteY6379" fmla="*/ 1153528 h 2747161"/>
                <a:gd name="connsiteX6380" fmla="*/ 1667920 w 5101871"/>
                <a:gd name="connsiteY6380" fmla="*/ 1149323 h 2747161"/>
                <a:gd name="connsiteX6381" fmla="*/ 1660912 w 5101871"/>
                <a:gd name="connsiteY6381" fmla="*/ 1145118 h 2747161"/>
                <a:gd name="connsiteX6382" fmla="*/ 1652502 w 5101871"/>
                <a:gd name="connsiteY6382" fmla="*/ 1145118 h 2747161"/>
                <a:gd name="connsiteX6383" fmla="*/ 1646896 w 5101871"/>
                <a:gd name="connsiteY6383" fmla="*/ 1140913 h 2747161"/>
                <a:gd name="connsiteX6384" fmla="*/ 1625871 w 5101871"/>
                <a:gd name="connsiteY6384" fmla="*/ 1115684 h 2747161"/>
                <a:gd name="connsiteX6385" fmla="*/ 1623068 w 5101871"/>
                <a:gd name="connsiteY6385" fmla="*/ 1114283 h 2747161"/>
                <a:gd name="connsiteX6386" fmla="*/ 1618863 w 5101871"/>
                <a:gd name="connsiteY6386" fmla="*/ 1111479 h 2747161"/>
                <a:gd name="connsiteX6387" fmla="*/ 1616060 w 5101871"/>
                <a:gd name="connsiteY6387" fmla="*/ 1107274 h 2747161"/>
                <a:gd name="connsiteX6388" fmla="*/ 1613257 w 5101871"/>
                <a:gd name="connsiteY6388" fmla="*/ 1103070 h 2747161"/>
                <a:gd name="connsiteX6389" fmla="*/ 1606249 w 5101871"/>
                <a:gd name="connsiteY6389" fmla="*/ 1096062 h 2747161"/>
                <a:gd name="connsiteX6390" fmla="*/ 1602044 w 5101871"/>
                <a:gd name="connsiteY6390" fmla="*/ 1089053 h 2747161"/>
                <a:gd name="connsiteX6391" fmla="*/ 1599241 w 5101871"/>
                <a:gd name="connsiteY6391" fmla="*/ 1087652 h 2747161"/>
                <a:gd name="connsiteX6392" fmla="*/ 1602044 w 5101871"/>
                <a:gd name="connsiteY6392" fmla="*/ 1069431 h 2747161"/>
                <a:gd name="connsiteX6393" fmla="*/ 1602044 w 5101871"/>
                <a:gd name="connsiteY6393" fmla="*/ 1068029 h 2747161"/>
                <a:gd name="connsiteX6394" fmla="*/ 1602044 w 5101871"/>
                <a:gd name="connsiteY6394" fmla="*/ 1065226 h 2747161"/>
                <a:gd name="connsiteX6395" fmla="*/ 1602044 w 5101871"/>
                <a:gd name="connsiteY6395" fmla="*/ 1065226 h 2747161"/>
                <a:gd name="connsiteX6396" fmla="*/ 1602044 w 5101871"/>
                <a:gd name="connsiteY6396" fmla="*/ 1065226 h 2747161"/>
                <a:gd name="connsiteX6397" fmla="*/ 1602044 w 5101871"/>
                <a:gd name="connsiteY6397" fmla="*/ 1065226 h 2747161"/>
                <a:gd name="connsiteX6398" fmla="*/ 1602044 w 5101871"/>
                <a:gd name="connsiteY6398" fmla="*/ 1065226 h 2747161"/>
                <a:gd name="connsiteX6399" fmla="*/ 1602044 w 5101871"/>
                <a:gd name="connsiteY6399" fmla="*/ 1065226 h 2747161"/>
                <a:gd name="connsiteX6400" fmla="*/ 1602044 w 5101871"/>
                <a:gd name="connsiteY6400" fmla="*/ 1065226 h 2747161"/>
                <a:gd name="connsiteX6401" fmla="*/ 1599241 w 5101871"/>
                <a:gd name="connsiteY6401" fmla="*/ 1065226 h 2747161"/>
                <a:gd name="connsiteX6402" fmla="*/ 1597839 w 5101871"/>
                <a:gd name="connsiteY6402" fmla="*/ 1070833 h 2747161"/>
                <a:gd name="connsiteX6403" fmla="*/ 1597839 w 5101871"/>
                <a:gd name="connsiteY6403" fmla="*/ 1072234 h 2747161"/>
                <a:gd name="connsiteX6404" fmla="*/ 1597839 w 5101871"/>
                <a:gd name="connsiteY6404" fmla="*/ 1073636 h 2747161"/>
                <a:gd name="connsiteX6405" fmla="*/ 1597839 w 5101871"/>
                <a:gd name="connsiteY6405" fmla="*/ 1073636 h 2747161"/>
                <a:gd name="connsiteX6406" fmla="*/ 1597839 w 5101871"/>
                <a:gd name="connsiteY6406" fmla="*/ 1073636 h 2747161"/>
                <a:gd name="connsiteX6407" fmla="*/ 1597839 w 5101871"/>
                <a:gd name="connsiteY6407" fmla="*/ 1073636 h 2747161"/>
                <a:gd name="connsiteX6408" fmla="*/ 1597839 w 5101871"/>
                <a:gd name="connsiteY6408" fmla="*/ 1073636 h 2747161"/>
                <a:gd name="connsiteX6409" fmla="*/ 1597839 w 5101871"/>
                <a:gd name="connsiteY6409" fmla="*/ 1073636 h 2747161"/>
                <a:gd name="connsiteX6410" fmla="*/ 1596437 w 5101871"/>
                <a:gd name="connsiteY6410" fmla="*/ 1072234 h 2747161"/>
                <a:gd name="connsiteX6411" fmla="*/ 1597839 w 5101871"/>
                <a:gd name="connsiteY6411" fmla="*/ 1070833 h 2747161"/>
                <a:gd name="connsiteX6412" fmla="*/ 1597839 w 5101871"/>
                <a:gd name="connsiteY6412" fmla="*/ 1070833 h 2747161"/>
                <a:gd name="connsiteX6413" fmla="*/ 1597839 w 5101871"/>
                <a:gd name="connsiteY6413" fmla="*/ 1070833 h 2747161"/>
                <a:gd name="connsiteX6414" fmla="*/ 1599241 w 5101871"/>
                <a:gd name="connsiteY6414" fmla="*/ 1069431 h 2747161"/>
                <a:gd name="connsiteX6415" fmla="*/ 1599241 w 5101871"/>
                <a:gd name="connsiteY6415" fmla="*/ 1069431 h 2747161"/>
                <a:gd name="connsiteX6416" fmla="*/ 1599241 w 5101871"/>
                <a:gd name="connsiteY6416" fmla="*/ 1069431 h 2747161"/>
                <a:gd name="connsiteX6417" fmla="*/ 1599241 w 5101871"/>
                <a:gd name="connsiteY6417" fmla="*/ 1069431 h 2747161"/>
                <a:gd name="connsiteX6418" fmla="*/ 1599241 w 5101871"/>
                <a:gd name="connsiteY6418" fmla="*/ 1068029 h 2747161"/>
                <a:gd name="connsiteX6419" fmla="*/ 1599241 w 5101871"/>
                <a:gd name="connsiteY6419" fmla="*/ 1068029 h 2747161"/>
                <a:gd name="connsiteX6420" fmla="*/ 1599241 w 5101871"/>
                <a:gd name="connsiteY6420" fmla="*/ 1068029 h 2747161"/>
                <a:gd name="connsiteX6421" fmla="*/ 1592233 w 5101871"/>
                <a:gd name="connsiteY6421" fmla="*/ 1056816 h 2747161"/>
                <a:gd name="connsiteX6422" fmla="*/ 1586626 w 5101871"/>
                <a:gd name="connsiteY6422" fmla="*/ 1054013 h 2747161"/>
                <a:gd name="connsiteX6423" fmla="*/ 1583823 w 5101871"/>
                <a:gd name="connsiteY6423" fmla="*/ 1054013 h 2747161"/>
                <a:gd name="connsiteX6424" fmla="*/ 1583823 w 5101871"/>
                <a:gd name="connsiteY6424" fmla="*/ 1054013 h 2747161"/>
                <a:gd name="connsiteX6425" fmla="*/ 1583823 w 5101871"/>
                <a:gd name="connsiteY6425" fmla="*/ 1054013 h 2747161"/>
                <a:gd name="connsiteX6426" fmla="*/ 1583823 w 5101871"/>
                <a:gd name="connsiteY6426" fmla="*/ 1054013 h 2747161"/>
                <a:gd name="connsiteX6427" fmla="*/ 1583823 w 5101871"/>
                <a:gd name="connsiteY6427" fmla="*/ 1054013 h 2747161"/>
                <a:gd name="connsiteX6428" fmla="*/ 1583823 w 5101871"/>
                <a:gd name="connsiteY6428" fmla="*/ 1054013 h 2747161"/>
                <a:gd name="connsiteX6429" fmla="*/ 1583823 w 5101871"/>
                <a:gd name="connsiteY6429" fmla="*/ 1054013 h 2747161"/>
                <a:gd name="connsiteX6430" fmla="*/ 1583823 w 5101871"/>
                <a:gd name="connsiteY6430" fmla="*/ 1054013 h 2747161"/>
                <a:gd name="connsiteX6431" fmla="*/ 1583823 w 5101871"/>
                <a:gd name="connsiteY6431" fmla="*/ 1054013 h 2747161"/>
                <a:gd name="connsiteX6432" fmla="*/ 1583823 w 5101871"/>
                <a:gd name="connsiteY6432" fmla="*/ 1054013 h 2747161"/>
                <a:gd name="connsiteX6433" fmla="*/ 1583823 w 5101871"/>
                <a:gd name="connsiteY6433" fmla="*/ 1054013 h 2747161"/>
                <a:gd name="connsiteX6434" fmla="*/ 1583823 w 5101871"/>
                <a:gd name="connsiteY6434" fmla="*/ 1054013 h 2747161"/>
                <a:gd name="connsiteX6435" fmla="*/ 1582421 w 5101871"/>
                <a:gd name="connsiteY6435" fmla="*/ 1054013 h 2747161"/>
                <a:gd name="connsiteX6436" fmla="*/ 1582421 w 5101871"/>
                <a:gd name="connsiteY6436" fmla="*/ 1054013 h 2747161"/>
                <a:gd name="connsiteX6437" fmla="*/ 1582421 w 5101871"/>
                <a:gd name="connsiteY6437" fmla="*/ 1054013 h 2747161"/>
                <a:gd name="connsiteX6438" fmla="*/ 1582421 w 5101871"/>
                <a:gd name="connsiteY6438" fmla="*/ 1054013 h 2747161"/>
                <a:gd name="connsiteX6439" fmla="*/ 1582421 w 5101871"/>
                <a:gd name="connsiteY6439" fmla="*/ 1054013 h 2747161"/>
                <a:gd name="connsiteX6440" fmla="*/ 1582421 w 5101871"/>
                <a:gd name="connsiteY6440" fmla="*/ 1054013 h 2747161"/>
                <a:gd name="connsiteX6441" fmla="*/ 1582421 w 5101871"/>
                <a:gd name="connsiteY6441" fmla="*/ 1054013 h 2747161"/>
                <a:gd name="connsiteX6442" fmla="*/ 1582421 w 5101871"/>
                <a:gd name="connsiteY6442" fmla="*/ 1054013 h 2747161"/>
                <a:gd name="connsiteX6443" fmla="*/ 1582421 w 5101871"/>
                <a:gd name="connsiteY6443" fmla="*/ 1054013 h 2747161"/>
                <a:gd name="connsiteX6444" fmla="*/ 1582421 w 5101871"/>
                <a:gd name="connsiteY6444" fmla="*/ 1054013 h 2747161"/>
                <a:gd name="connsiteX6445" fmla="*/ 1582421 w 5101871"/>
                <a:gd name="connsiteY6445" fmla="*/ 1054013 h 2747161"/>
                <a:gd name="connsiteX6446" fmla="*/ 1586626 w 5101871"/>
                <a:gd name="connsiteY6446" fmla="*/ 1048407 h 2747161"/>
                <a:gd name="connsiteX6447" fmla="*/ 1595036 w 5101871"/>
                <a:gd name="connsiteY6447" fmla="*/ 1042800 h 2747161"/>
                <a:gd name="connsiteX6448" fmla="*/ 1602044 w 5101871"/>
                <a:gd name="connsiteY6448" fmla="*/ 1028784 h 2747161"/>
                <a:gd name="connsiteX6449" fmla="*/ 1599241 w 5101871"/>
                <a:gd name="connsiteY6449" fmla="*/ 1024579 h 2747161"/>
                <a:gd name="connsiteX6450" fmla="*/ 1604847 w 5101871"/>
                <a:gd name="connsiteY6450" fmla="*/ 1028784 h 2747161"/>
                <a:gd name="connsiteX6451" fmla="*/ 1603445 w 5101871"/>
                <a:gd name="connsiteY6451" fmla="*/ 1024579 h 2747161"/>
                <a:gd name="connsiteX6452" fmla="*/ 1609052 w 5101871"/>
                <a:gd name="connsiteY6452" fmla="*/ 1028784 h 2747161"/>
                <a:gd name="connsiteX6453" fmla="*/ 1610454 w 5101871"/>
                <a:gd name="connsiteY6453" fmla="*/ 1025981 h 2747161"/>
                <a:gd name="connsiteX6454" fmla="*/ 1618863 w 5101871"/>
                <a:gd name="connsiteY6454" fmla="*/ 1025981 h 2747161"/>
                <a:gd name="connsiteX6455" fmla="*/ 1627273 w 5101871"/>
                <a:gd name="connsiteY6455" fmla="*/ 1020374 h 2747161"/>
                <a:gd name="connsiteX6456" fmla="*/ 1632879 w 5101871"/>
                <a:gd name="connsiteY6456" fmla="*/ 1023178 h 2747161"/>
                <a:gd name="connsiteX6457" fmla="*/ 1631478 w 5101871"/>
                <a:gd name="connsiteY6457" fmla="*/ 1016170 h 2747161"/>
                <a:gd name="connsiteX6458" fmla="*/ 1641289 w 5101871"/>
                <a:gd name="connsiteY6458" fmla="*/ 1014768 h 2747161"/>
                <a:gd name="connsiteX6459" fmla="*/ 1635683 w 5101871"/>
                <a:gd name="connsiteY6459" fmla="*/ 1007760 h 2747161"/>
                <a:gd name="connsiteX6460" fmla="*/ 1644092 w 5101871"/>
                <a:gd name="connsiteY6460" fmla="*/ 1010563 h 2747161"/>
                <a:gd name="connsiteX6461" fmla="*/ 1644092 w 5101871"/>
                <a:gd name="connsiteY6461" fmla="*/ 1007760 h 2747161"/>
                <a:gd name="connsiteX6462" fmla="*/ 1646896 w 5101871"/>
                <a:gd name="connsiteY6462" fmla="*/ 1006358 h 2747161"/>
                <a:gd name="connsiteX6463" fmla="*/ 1645494 w 5101871"/>
                <a:gd name="connsiteY6463" fmla="*/ 1004957 h 2747161"/>
                <a:gd name="connsiteX6464" fmla="*/ 1659510 w 5101871"/>
                <a:gd name="connsiteY6464" fmla="*/ 1004957 h 2747161"/>
                <a:gd name="connsiteX6465" fmla="*/ 1673526 w 5101871"/>
                <a:gd name="connsiteY6465" fmla="*/ 996547 h 2747161"/>
                <a:gd name="connsiteX6466" fmla="*/ 1691747 w 5101871"/>
                <a:gd name="connsiteY6466" fmla="*/ 990940 h 2747161"/>
                <a:gd name="connsiteX6467" fmla="*/ 1702960 w 5101871"/>
                <a:gd name="connsiteY6467" fmla="*/ 992342 h 2747161"/>
                <a:gd name="connsiteX6468" fmla="*/ 1716976 w 5101871"/>
                <a:gd name="connsiteY6468" fmla="*/ 997949 h 2747161"/>
                <a:gd name="connsiteX6469" fmla="*/ 1715575 w 5101871"/>
                <a:gd name="connsiteY6469" fmla="*/ 996547 h 2747161"/>
                <a:gd name="connsiteX6470" fmla="*/ 1719780 w 5101871"/>
                <a:gd name="connsiteY6470" fmla="*/ 996547 h 2747161"/>
                <a:gd name="connsiteX6471" fmla="*/ 1721181 w 5101871"/>
                <a:gd name="connsiteY6471" fmla="*/ 993744 h 2747161"/>
                <a:gd name="connsiteX6472" fmla="*/ 1730992 w 5101871"/>
                <a:gd name="connsiteY6472" fmla="*/ 995145 h 2747161"/>
                <a:gd name="connsiteX6473" fmla="*/ 1736599 w 5101871"/>
                <a:gd name="connsiteY6473" fmla="*/ 999350 h 2747161"/>
                <a:gd name="connsiteX6474" fmla="*/ 1742205 w 5101871"/>
                <a:gd name="connsiteY6474" fmla="*/ 1011965 h 2747161"/>
                <a:gd name="connsiteX6475" fmla="*/ 1735197 w 5101871"/>
                <a:gd name="connsiteY6475" fmla="*/ 1028784 h 2747161"/>
                <a:gd name="connsiteX6476" fmla="*/ 1738000 w 5101871"/>
                <a:gd name="connsiteY6476" fmla="*/ 1032989 h 2747161"/>
                <a:gd name="connsiteX6477" fmla="*/ 1746410 w 5101871"/>
                <a:gd name="connsiteY6477" fmla="*/ 1035792 h 2747161"/>
                <a:gd name="connsiteX6478" fmla="*/ 1756221 w 5101871"/>
                <a:gd name="connsiteY6478" fmla="*/ 1034390 h 2747161"/>
                <a:gd name="connsiteX6479" fmla="*/ 1759025 w 5101871"/>
                <a:gd name="connsiteY6479" fmla="*/ 1031587 h 2747161"/>
                <a:gd name="connsiteX6480" fmla="*/ 1764631 w 5101871"/>
                <a:gd name="connsiteY6480" fmla="*/ 1032989 h 2747161"/>
                <a:gd name="connsiteX6481" fmla="*/ 1768836 w 5101871"/>
                <a:gd name="connsiteY6481" fmla="*/ 1042800 h 2747161"/>
                <a:gd name="connsiteX6482" fmla="*/ 1752017 w 5101871"/>
                <a:gd name="connsiteY6482" fmla="*/ 1047005 h 2747161"/>
                <a:gd name="connsiteX6483" fmla="*/ 1742205 w 5101871"/>
                <a:gd name="connsiteY6483" fmla="*/ 1059620 h 2747161"/>
                <a:gd name="connsiteX6484" fmla="*/ 1740804 w 5101871"/>
                <a:gd name="connsiteY6484" fmla="*/ 1058218 h 2747161"/>
                <a:gd name="connsiteX6485" fmla="*/ 1749213 w 5101871"/>
                <a:gd name="connsiteY6485" fmla="*/ 1047005 h 2747161"/>
                <a:gd name="connsiteX6486" fmla="*/ 1760426 w 5101871"/>
                <a:gd name="connsiteY6486" fmla="*/ 1044202 h 2747161"/>
                <a:gd name="connsiteX6487" fmla="*/ 1759025 w 5101871"/>
                <a:gd name="connsiteY6487" fmla="*/ 1039997 h 2747161"/>
                <a:gd name="connsiteX6488" fmla="*/ 1750615 w 5101871"/>
                <a:gd name="connsiteY6488" fmla="*/ 1041399 h 2747161"/>
                <a:gd name="connsiteX6489" fmla="*/ 1708566 w 5101871"/>
                <a:gd name="connsiteY6489" fmla="*/ 1037194 h 2747161"/>
                <a:gd name="connsiteX6490" fmla="*/ 1704362 w 5101871"/>
                <a:gd name="connsiteY6490" fmla="*/ 1035792 h 2747161"/>
                <a:gd name="connsiteX6491" fmla="*/ 1700157 w 5101871"/>
                <a:gd name="connsiteY6491" fmla="*/ 1038595 h 2747161"/>
                <a:gd name="connsiteX6492" fmla="*/ 1695952 w 5101871"/>
                <a:gd name="connsiteY6492" fmla="*/ 1037194 h 2747161"/>
                <a:gd name="connsiteX6493" fmla="*/ 1690346 w 5101871"/>
                <a:gd name="connsiteY6493" fmla="*/ 1045603 h 2747161"/>
                <a:gd name="connsiteX6494" fmla="*/ 1684739 w 5101871"/>
                <a:gd name="connsiteY6494" fmla="*/ 1048407 h 2747161"/>
                <a:gd name="connsiteX6495" fmla="*/ 1693149 w 5101871"/>
                <a:gd name="connsiteY6495" fmla="*/ 1056816 h 2747161"/>
                <a:gd name="connsiteX6496" fmla="*/ 1700157 w 5101871"/>
                <a:gd name="connsiteY6496" fmla="*/ 1058218 h 2747161"/>
                <a:gd name="connsiteX6497" fmla="*/ 1690346 w 5101871"/>
                <a:gd name="connsiteY6497" fmla="*/ 1059620 h 2747161"/>
                <a:gd name="connsiteX6498" fmla="*/ 1683338 w 5101871"/>
                <a:gd name="connsiteY6498" fmla="*/ 1055415 h 2747161"/>
                <a:gd name="connsiteX6499" fmla="*/ 1669321 w 5101871"/>
                <a:gd name="connsiteY6499" fmla="*/ 1054013 h 2747161"/>
                <a:gd name="connsiteX6500" fmla="*/ 1667920 w 5101871"/>
                <a:gd name="connsiteY6500" fmla="*/ 1055415 h 2747161"/>
                <a:gd name="connsiteX6501" fmla="*/ 1667920 w 5101871"/>
                <a:gd name="connsiteY6501" fmla="*/ 1061021 h 2747161"/>
                <a:gd name="connsiteX6502" fmla="*/ 1683338 w 5101871"/>
                <a:gd name="connsiteY6502" fmla="*/ 1065226 h 2747161"/>
                <a:gd name="connsiteX6503" fmla="*/ 1694550 w 5101871"/>
                <a:gd name="connsiteY6503" fmla="*/ 1087652 h 2747161"/>
                <a:gd name="connsiteX6504" fmla="*/ 1693149 w 5101871"/>
                <a:gd name="connsiteY6504" fmla="*/ 1090455 h 2747161"/>
                <a:gd name="connsiteX6505" fmla="*/ 1702960 w 5101871"/>
                <a:gd name="connsiteY6505" fmla="*/ 1090455 h 2747161"/>
                <a:gd name="connsiteX6506" fmla="*/ 1709968 w 5101871"/>
                <a:gd name="connsiteY6506" fmla="*/ 1098865 h 2747161"/>
                <a:gd name="connsiteX6507" fmla="*/ 1715575 w 5101871"/>
                <a:gd name="connsiteY6507" fmla="*/ 1097463 h 2747161"/>
                <a:gd name="connsiteX6508" fmla="*/ 1729591 w 5101871"/>
                <a:gd name="connsiteY6508" fmla="*/ 1101668 h 2747161"/>
                <a:gd name="connsiteX6509" fmla="*/ 1726788 w 5101871"/>
                <a:gd name="connsiteY6509" fmla="*/ 1101668 h 2747161"/>
                <a:gd name="connsiteX6510" fmla="*/ 1728189 w 5101871"/>
                <a:gd name="connsiteY6510" fmla="*/ 1105873 h 2747161"/>
                <a:gd name="connsiteX6511" fmla="*/ 1722583 w 5101871"/>
                <a:gd name="connsiteY6511" fmla="*/ 1115684 h 2747161"/>
                <a:gd name="connsiteX6512" fmla="*/ 1722583 w 5101871"/>
                <a:gd name="connsiteY6512" fmla="*/ 1125495 h 2747161"/>
                <a:gd name="connsiteX6513" fmla="*/ 1733796 w 5101871"/>
                <a:gd name="connsiteY6513" fmla="*/ 1142315 h 2747161"/>
                <a:gd name="connsiteX6514" fmla="*/ 1732394 w 5101871"/>
                <a:gd name="connsiteY6514" fmla="*/ 1133905 h 2747161"/>
                <a:gd name="connsiteX6515" fmla="*/ 1735197 w 5101871"/>
                <a:gd name="connsiteY6515" fmla="*/ 1126897 h 2747161"/>
                <a:gd name="connsiteX6516" fmla="*/ 1730992 w 5101871"/>
                <a:gd name="connsiteY6516" fmla="*/ 1126897 h 2747161"/>
                <a:gd name="connsiteX6517" fmla="*/ 1735197 w 5101871"/>
                <a:gd name="connsiteY6517" fmla="*/ 1119889 h 2747161"/>
                <a:gd name="connsiteX6518" fmla="*/ 1739402 w 5101871"/>
                <a:gd name="connsiteY6518" fmla="*/ 1117086 h 2747161"/>
                <a:gd name="connsiteX6519" fmla="*/ 1754820 w 5101871"/>
                <a:gd name="connsiteY6519" fmla="*/ 1115684 h 2747161"/>
                <a:gd name="connsiteX6520" fmla="*/ 1757623 w 5101871"/>
                <a:gd name="connsiteY6520" fmla="*/ 1117086 h 2747161"/>
                <a:gd name="connsiteX6521" fmla="*/ 1761828 w 5101871"/>
                <a:gd name="connsiteY6521" fmla="*/ 1131102 h 2747161"/>
                <a:gd name="connsiteX6522" fmla="*/ 1778647 w 5101871"/>
                <a:gd name="connsiteY6522" fmla="*/ 1142315 h 2747161"/>
                <a:gd name="connsiteX6523" fmla="*/ 1775844 w 5101871"/>
                <a:gd name="connsiteY6523" fmla="*/ 1138110 h 2747161"/>
                <a:gd name="connsiteX6524" fmla="*/ 2379939 w 5101871"/>
                <a:gd name="connsiteY6524" fmla="*/ 996547 h 2747161"/>
                <a:gd name="connsiteX6525" fmla="*/ 2375734 w 5101871"/>
                <a:gd name="connsiteY6525" fmla="*/ 997949 h 2747161"/>
                <a:gd name="connsiteX6526" fmla="*/ 2372931 w 5101871"/>
                <a:gd name="connsiteY6526" fmla="*/ 1003555 h 2747161"/>
                <a:gd name="connsiteX6527" fmla="*/ 2360317 w 5101871"/>
                <a:gd name="connsiteY6527" fmla="*/ 1006358 h 2747161"/>
                <a:gd name="connsiteX6528" fmla="*/ 2335088 w 5101871"/>
                <a:gd name="connsiteY6528" fmla="*/ 1000752 h 2747161"/>
                <a:gd name="connsiteX6529" fmla="*/ 2287433 w 5101871"/>
                <a:gd name="connsiteY6529" fmla="*/ 997949 h 2747161"/>
                <a:gd name="connsiteX6530" fmla="*/ 2287433 w 5101871"/>
                <a:gd name="connsiteY6530" fmla="*/ 1000752 h 2747161"/>
                <a:gd name="connsiteX6531" fmla="*/ 2276220 w 5101871"/>
                <a:gd name="connsiteY6531" fmla="*/ 1003555 h 2747161"/>
                <a:gd name="connsiteX6532" fmla="*/ 2270613 w 5101871"/>
                <a:gd name="connsiteY6532" fmla="*/ 1010563 h 2747161"/>
                <a:gd name="connsiteX6533" fmla="*/ 2257999 w 5101871"/>
                <a:gd name="connsiteY6533" fmla="*/ 1013366 h 2747161"/>
                <a:gd name="connsiteX6534" fmla="*/ 2259401 w 5101871"/>
                <a:gd name="connsiteY6534" fmla="*/ 1016170 h 2747161"/>
                <a:gd name="connsiteX6535" fmla="*/ 2253794 w 5101871"/>
                <a:gd name="connsiteY6535" fmla="*/ 1025981 h 2747161"/>
                <a:gd name="connsiteX6536" fmla="*/ 2253794 w 5101871"/>
                <a:gd name="connsiteY6536" fmla="*/ 1030186 h 2747161"/>
                <a:gd name="connsiteX6537" fmla="*/ 2256597 w 5101871"/>
                <a:gd name="connsiteY6537" fmla="*/ 1030186 h 2747161"/>
                <a:gd name="connsiteX6538" fmla="*/ 2253794 w 5101871"/>
                <a:gd name="connsiteY6538" fmla="*/ 1038595 h 2747161"/>
                <a:gd name="connsiteX6539" fmla="*/ 2242581 w 5101871"/>
                <a:gd name="connsiteY6539" fmla="*/ 1025981 h 2747161"/>
                <a:gd name="connsiteX6540" fmla="*/ 2238377 w 5101871"/>
                <a:gd name="connsiteY6540" fmla="*/ 1024579 h 2747161"/>
                <a:gd name="connsiteX6541" fmla="*/ 2238377 w 5101871"/>
                <a:gd name="connsiteY6541" fmla="*/ 1018973 h 2747161"/>
                <a:gd name="connsiteX6542" fmla="*/ 2245385 w 5101871"/>
                <a:gd name="connsiteY6542" fmla="*/ 1013366 h 2747161"/>
                <a:gd name="connsiteX6543" fmla="*/ 2243983 w 5101871"/>
                <a:gd name="connsiteY6543" fmla="*/ 1009162 h 2747161"/>
                <a:gd name="connsiteX6544" fmla="*/ 2250991 w 5101871"/>
                <a:gd name="connsiteY6544" fmla="*/ 1009162 h 2747161"/>
                <a:gd name="connsiteX6545" fmla="*/ 2250991 w 5101871"/>
                <a:gd name="connsiteY6545" fmla="*/ 1004957 h 2747161"/>
                <a:gd name="connsiteX6546" fmla="*/ 2266409 w 5101871"/>
                <a:gd name="connsiteY6546" fmla="*/ 995145 h 2747161"/>
                <a:gd name="connsiteX6547" fmla="*/ 2300047 w 5101871"/>
                <a:gd name="connsiteY6547" fmla="*/ 993744 h 2747161"/>
                <a:gd name="connsiteX6548" fmla="*/ 2311260 w 5101871"/>
                <a:gd name="connsiteY6548" fmla="*/ 997949 h 2747161"/>
                <a:gd name="connsiteX6549" fmla="*/ 2354710 w 5101871"/>
                <a:gd name="connsiteY6549" fmla="*/ 999350 h 2747161"/>
                <a:gd name="connsiteX6550" fmla="*/ 2358915 w 5101871"/>
                <a:gd name="connsiteY6550" fmla="*/ 1002153 h 2747161"/>
                <a:gd name="connsiteX6551" fmla="*/ 2360317 w 5101871"/>
                <a:gd name="connsiteY6551" fmla="*/ 996547 h 2747161"/>
                <a:gd name="connsiteX6552" fmla="*/ 2365923 w 5101871"/>
                <a:gd name="connsiteY6552" fmla="*/ 995145 h 2747161"/>
                <a:gd name="connsiteX6553" fmla="*/ 2374333 w 5101871"/>
                <a:gd name="connsiteY6553" fmla="*/ 997949 h 2747161"/>
                <a:gd name="connsiteX6554" fmla="*/ 2371530 w 5101871"/>
                <a:gd name="connsiteY6554" fmla="*/ 993744 h 2747161"/>
                <a:gd name="connsiteX6555" fmla="*/ 2377136 w 5101871"/>
                <a:gd name="connsiteY6555" fmla="*/ 993744 h 2747161"/>
                <a:gd name="connsiteX6556" fmla="*/ 2379939 w 5101871"/>
                <a:gd name="connsiteY6556" fmla="*/ 996547 h 2747161"/>
                <a:gd name="connsiteX6557" fmla="*/ 2379939 w 5101871"/>
                <a:gd name="connsiteY6557" fmla="*/ 996547 h 2747161"/>
                <a:gd name="connsiteX6558" fmla="*/ 3132606 w 5101871"/>
                <a:gd name="connsiteY6558" fmla="*/ 755470 h 2747161"/>
                <a:gd name="connsiteX6559" fmla="*/ 3124196 w 5101871"/>
                <a:gd name="connsiteY6559" fmla="*/ 782100 h 2747161"/>
                <a:gd name="connsiteX6560" fmla="*/ 3121393 w 5101871"/>
                <a:gd name="connsiteY6560" fmla="*/ 784903 h 2747161"/>
                <a:gd name="connsiteX6561" fmla="*/ 3121393 w 5101871"/>
                <a:gd name="connsiteY6561" fmla="*/ 798920 h 2747161"/>
                <a:gd name="connsiteX6562" fmla="*/ 3111581 w 5101871"/>
                <a:gd name="connsiteY6562" fmla="*/ 812936 h 2747161"/>
                <a:gd name="connsiteX6563" fmla="*/ 3107377 w 5101871"/>
                <a:gd name="connsiteY6563" fmla="*/ 812936 h 2747161"/>
                <a:gd name="connsiteX6564" fmla="*/ 3108778 w 5101871"/>
                <a:gd name="connsiteY6564" fmla="*/ 808731 h 2747161"/>
                <a:gd name="connsiteX6565" fmla="*/ 3103172 w 5101871"/>
                <a:gd name="connsiteY6565" fmla="*/ 808731 h 2747161"/>
                <a:gd name="connsiteX6566" fmla="*/ 3096164 w 5101871"/>
                <a:gd name="connsiteY6566" fmla="*/ 815739 h 2747161"/>
                <a:gd name="connsiteX6567" fmla="*/ 3104573 w 5101871"/>
                <a:gd name="connsiteY6567" fmla="*/ 812936 h 2747161"/>
                <a:gd name="connsiteX6568" fmla="*/ 3105975 w 5101871"/>
                <a:gd name="connsiteY6568" fmla="*/ 819944 h 2747161"/>
                <a:gd name="connsiteX6569" fmla="*/ 3093361 w 5101871"/>
                <a:gd name="connsiteY6569" fmla="*/ 824149 h 2747161"/>
                <a:gd name="connsiteX6570" fmla="*/ 3079344 w 5101871"/>
                <a:gd name="connsiteY6570" fmla="*/ 836763 h 2747161"/>
                <a:gd name="connsiteX6571" fmla="*/ 3070934 w 5101871"/>
                <a:gd name="connsiteY6571" fmla="*/ 838165 h 2747161"/>
                <a:gd name="connsiteX6572" fmla="*/ 3052713 w 5101871"/>
                <a:gd name="connsiteY6572" fmla="*/ 847976 h 2747161"/>
                <a:gd name="connsiteX6573" fmla="*/ 3041501 w 5101871"/>
                <a:gd name="connsiteY6573" fmla="*/ 847976 h 2747161"/>
                <a:gd name="connsiteX6574" fmla="*/ 3041501 w 5101871"/>
                <a:gd name="connsiteY6574" fmla="*/ 853582 h 2747161"/>
                <a:gd name="connsiteX6575" fmla="*/ 3031689 w 5101871"/>
                <a:gd name="connsiteY6575" fmla="*/ 864795 h 2747161"/>
                <a:gd name="connsiteX6576" fmla="*/ 2996649 w 5101871"/>
                <a:gd name="connsiteY6576" fmla="*/ 871803 h 2747161"/>
                <a:gd name="connsiteX6577" fmla="*/ 2977027 w 5101871"/>
                <a:gd name="connsiteY6577" fmla="*/ 866197 h 2747161"/>
                <a:gd name="connsiteX6578" fmla="*/ 3007862 w 5101871"/>
                <a:gd name="connsiteY6578" fmla="*/ 860591 h 2747161"/>
                <a:gd name="connsiteX6579" fmla="*/ 3021878 w 5101871"/>
                <a:gd name="connsiteY6579" fmla="*/ 853582 h 2747161"/>
                <a:gd name="connsiteX6580" fmla="*/ 3033091 w 5101871"/>
                <a:gd name="connsiteY6580" fmla="*/ 842370 h 2747161"/>
                <a:gd name="connsiteX6581" fmla="*/ 3042902 w 5101871"/>
                <a:gd name="connsiteY6581" fmla="*/ 838165 h 2747161"/>
                <a:gd name="connsiteX6582" fmla="*/ 3049910 w 5101871"/>
                <a:gd name="connsiteY6582" fmla="*/ 832558 h 2747161"/>
                <a:gd name="connsiteX6583" fmla="*/ 3049910 w 5101871"/>
                <a:gd name="connsiteY6583" fmla="*/ 828353 h 2747161"/>
                <a:gd name="connsiteX6584" fmla="*/ 3068132 w 5101871"/>
                <a:gd name="connsiteY6584" fmla="*/ 817140 h 2747161"/>
                <a:gd name="connsiteX6585" fmla="*/ 3083549 w 5101871"/>
                <a:gd name="connsiteY6585" fmla="*/ 804526 h 2747161"/>
                <a:gd name="connsiteX6586" fmla="*/ 3104573 w 5101871"/>
                <a:gd name="connsiteY6586" fmla="*/ 773690 h 2747161"/>
                <a:gd name="connsiteX6587" fmla="*/ 3110180 w 5101871"/>
                <a:gd name="connsiteY6587" fmla="*/ 756871 h 2747161"/>
                <a:gd name="connsiteX6588" fmla="*/ 3117188 w 5101871"/>
                <a:gd name="connsiteY6588" fmla="*/ 751265 h 2747161"/>
                <a:gd name="connsiteX6589" fmla="*/ 3124196 w 5101871"/>
                <a:gd name="connsiteY6589" fmla="*/ 751265 h 2747161"/>
                <a:gd name="connsiteX6590" fmla="*/ 3125598 w 5101871"/>
                <a:gd name="connsiteY6590" fmla="*/ 751265 h 2747161"/>
                <a:gd name="connsiteX6591" fmla="*/ 3129802 w 5101871"/>
                <a:gd name="connsiteY6591" fmla="*/ 751265 h 2747161"/>
                <a:gd name="connsiteX6592" fmla="*/ 3132606 w 5101871"/>
                <a:gd name="connsiteY6592" fmla="*/ 755470 h 2747161"/>
                <a:gd name="connsiteX6593" fmla="*/ 3132606 w 5101871"/>
                <a:gd name="connsiteY6593" fmla="*/ 755470 h 2747161"/>
                <a:gd name="connsiteX6594" fmla="*/ 3370880 w 5101871"/>
                <a:gd name="connsiteY6594" fmla="*/ 1335737 h 2747161"/>
                <a:gd name="connsiteX6595" fmla="*/ 3376487 w 5101871"/>
                <a:gd name="connsiteY6595" fmla="*/ 1337139 h 2747161"/>
                <a:gd name="connsiteX6596" fmla="*/ 3383495 w 5101871"/>
                <a:gd name="connsiteY6596" fmla="*/ 1344147 h 2747161"/>
                <a:gd name="connsiteX6597" fmla="*/ 3370880 w 5101871"/>
                <a:gd name="connsiteY6597" fmla="*/ 1338541 h 2747161"/>
                <a:gd name="connsiteX6598" fmla="*/ 3370880 w 5101871"/>
                <a:gd name="connsiteY6598" fmla="*/ 1335737 h 274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Lst>
              <a:rect l="l" t="t" r="r" b="b"/>
              <a:pathLst>
                <a:path w="5101871" h="2747161">
                  <a:moveTo>
                    <a:pt x="5033193" y="463934"/>
                  </a:moveTo>
                  <a:lnTo>
                    <a:pt x="5043004" y="463934"/>
                  </a:lnTo>
                  <a:lnTo>
                    <a:pt x="5047209" y="456926"/>
                  </a:lnTo>
                  <a:lnTo>
                    <a:pt x="5043004" y="458327"/>
                  </a:lnTo>
                  <a:lnTo>
                    <a:pt x="5038800" y="456926"/>
                  </a:lnTo>
                  <a:lnTo>
                    <a:pt x="5041603" y="455524"/>
                  </a:lnTo>
                  <a:lnTo>
                    <a:pt x="5040201" y="452721"/>
                  </a:lnTo>
                  <a:lnTo>
                    <a:pt x="5030390" y="449918"/>
                  </a:lnTo>
                  <a:lnTo>
                    <a:pt x="5041603" y="449918"/>
                  </a:lnTo>
                  <a:lnTo>
                    <a:pt x="5043004" y="452721"/>
                  </a:lnTo>
                  <a:lnTo>
                    <a:pt x="5072439" y="455524"/>
                  </a:lnTo>
                  <a:lnTo>
                    <a:pt x="5073840" y="451319"/>
                  </a:lnTo>
                  <a:lnTo>
                    <a:pt x="5062627" y="442910"/>
                  </a:lnTo>
                  <a:lnTo>
                    <a:pt x="5071037" y="447115"/>
                  </a:lnTo>
                  <a:lnTo>
                    <a:pt x="5085053" y="449918"/>
                  </a:lnTo>
                  <a:lnTo>
                    <a:pt x="5086455" y="445713"/>
                  </a:lnTo>
                  <a:lnTo>
                    <a:pt x="5107479" y="434500"/>
                  </a:lnTo>
                  <a:lnTo>
                    <a:pt x="5107479" y="434500"/>
                  </a:lnTo>
                  <a:lnTo>
                    <a:pt x="5103273" y="431697"/>
                  </a:lnTo>
                  <a:lnTo>
                    <a:pt x="5094864" y="431697"/>
                  </a:lnTo>
                  <a:lnTo>
                    <a:pt x="5093463" y="427492"/>
                  </a:lnTo>
                  <a:lnTo>
                    <a:pt x="5085053" y="424689"/>
                  </a:lnTo>
                  <a:lnTo>
                    <a:pt x="5051414" y="403665"/>
                  </a:lnTo>
                  <a:lnTo>
                    <a:pt x="5024783" y="400861"/>
                  </a:lnTo>
                  <a:lnTo>
                    <a:pt x="5038800" y="405066"/>
                  </a:lnTo>
                  <a:lnTo>
                    <a:pt x="5020579" y="403665"/>
                  </a:lnTo>
                  <a:lnTo>
                    <a:pt x="5016374" y="407869"/>
                  </a:lnTo>
                  <a:lnTo>
                    <a:pt x="5016374" y="403665"/>
                  </a:lnTo>
                  <a:lnTo>
                    <a:pt x="5020579" y="400861"/>
                  </a:lnTo>
                  <a:lnTo>
                    <a:pt x="5007964" y="398058"/>
                  </a:lnTo>
                  <a:lnTo>
                    <a:pt x="4989743" y="399460"/>
                  </a:lnTo>
                  <a:lnTo>
                    <a:pt x="4985538" y="400861"/>
                  </a:lnTo>
                  <a:lnTo>
                    <a:pt x="4992547" y="400861"/>
                  </a:lnTo>
                  <a:lnTo>
                    <a:pt x="4992547" y="403665"/>
                  </a:lnTo>
                  <a:lnTo>
                    <a:pt x="4996751" y="403665"/>
                  </a:lnTo>
                  <a:lnTo>
                    <a:pt x="4999555" y="413476"/>
                  </a:lnTo>
                  <a:lnTo>
                    <a:pt x="4992547" y="417681"/>
                  </a:lnTo>
                  <a:lnTo>
                    <a:pt x="5005161" y="421886"/>
                  </a:lnTo>
                  <a:lnTo>
                    <a:pt x="4998153" y="430295"/>
                  </a:lnTo>
                  <a:lnTo>
                    <a:pt x="4998153" y="421886"/>
                  </a:lnTo>
                  <a:lnTo>
                    <a:pt x="4992547" y="421886"/>
                  </a:lnTo>
                  <a:lnTo>
                    <a:pt x="4992547" y="423287"/>
                  </a:lnTo>
                  <a:lnTo>
                    <a:pt x="4986940" y="426090"/>
                  </a:lnTo>
                  <a:lnTo>
                    <a:pt x="4985538" y="419082"/>
                  </a:lnTo>
                  <a:lnTo>
                    <a:pt x="4972924" y="413476"/>
                  </a:lnTo>
                  <a:lnTo>
                    <a:pt x="4978530" y="410673"/>
                  </a:lnTo>
                  <a:lnTo>
                    <a:pt x="4974326" y="398058"/>
                  </a:lnTo>
                  <a:lnTo>
                    <a:pt x="4977128" y="388247"/>
                  </a:lnTo>
                  <a:lnTo>
                    <a:pt x="4971522" y="385444"/>
                  </a:lnTo>
                  <a:lnTo>
                    <a:pt x="4970120" y="389648"/>
                  </a:lnTo>
                  <a:lnTo>
                    <a:pt x="4963112" y="389648"/>
                  </a:lnTo>
                  <a:lnTo>
                    <a:pt x="4965916" y="388247"/>
                  </a:lnTo>
                  <a:lnTo>
                    <a:pt x="4964514" y="379837"/>
                  </a:lnTo>
                  <a:lnTo>
                    <a:pt x="4915458" y="360215"/>
                  </a:lnTo>
                  <a:lnTo>
                    <a:pt x="4905646" y="360215"/>
                  </a:lnTo>
                  <a:lnTo>
                    <a:pt x="4912654" y="358813"/>
                  </a:lnTo>
                  <a:lnTo>
                    <a:pt x="4907048" y="357411"/>
                  </a:lnTo>
                  <a:lnTo>
                    <a:pt x="4881819" y="350403"/>
                  </a:lnTo>
                  <a:lnTo>
                    <a:pt x="4874811" y="341994"/>
                  </a:lnTo>
                  <a:lnTo>
                    <a:pt x="4863598" y="336387"/>
                  </a:lnTo>
                  <a:lnTo>
                    <a:pt x="4850983" y="334986"/>
                  </a:lnTo>
                  <a:lnTo>
                    <a:pt x="4808935" y="316765"/>
                  </a:lnTo>
                  <a:lnTo>
                    <a:pt x="4771092" y="309757"/>
                  </a:lnTo>
                  <a:lnTo>
                    <a:pt x="4754272" y="301347"/>
                  </a:lnTo>
                  <a:lnTo>
                    <a:pt x="4737453" y="302748"/>
                  </a:lnTo>
                  <a:lnTo>
                    <a:pt x="4691200" y="298544"/>
                  </a:lnTo>
                  <a:lnTo>
                    <a:pt x="4685593" y="299945"/>
                  </a:lnTo>
                  <a:lnTo>
                    <a:pt x="4689798" y="301347"/>
                  </a:lnTo>
                  <a:lnTo>
                    <a:pt x="4686995" y="305552"/>
                  </a:lnTo>
                  <a:lnTo>
                    <a:pt x="4674380" y="298544"/>
                  </a:lnTo>
                  <a:lnTo>
                    <a:pt x="4618316" y="292937"/>
                  </a:lnTo>
                  <a:lnTo>
                    <a:pt x="4621119" y="294339"/>
                  </a:lnTo>
                  <a:lnTo>
                    <a:pt x="4621119" y="302748"/>
                  </a:lnTo>
                  <a:lnTo>
                    <a:pt x="4611308" y="311158"/>
                  </a:lnTo>
                  <a:lnTo>
                    <a:pt x="4622520" y="312560"/>
                  </a:lnTo>
                  <a:lnTo>
                    <a:pt x="4632332" y="329379"/>
                  </a:lnTo>
                  <a:lnTo>
                    <a:pt x="4623922" y="334986"/>
                  </a:lnTo>
                  <a:lnTo>
                    <a:pt x="4623922" y="339190"/>
                  </a:lnTo>
                  <a:lnTo>
                    <a:pt x="4616914" y="337789"/>
                  </a:lnTo>
                  <a:lnTo>
                    <a:pt x="4621119" y="340592"/>
                  </a:lnTo>
                  <a:lnTo>
                    <a:pt x="4615512" y="339190"/>
                  </a:lnTo>
                  <a:lnTo>
                    <a:pt x="4597291" y="340592"/>
                  </a:lnTo>
                  <a:lnTo>
                    <a:pt x="4594488" y="337789"/>
                  </a:lnTo>
                  <a:lnTo>
                    <a:pt x="4591685" y="329379"/>
                  </a:lnTo>
                  <a:lnTo>
                    <a:pt x="4565055" y="323773"/>
                  </a:lnTo>
                  <a:lnTo>
                    <a:pt x="4562251" y="319568"/>
                  </a:lnTo>
                  <a:lnTo>
                    <a:pt x="4563652" y="313961"/>
                  </a:lnTo>
                  <a:lnTo>
                    <a:pt x="4551038" y="305552"/>
                  </a:lnTo>
                  <a:lnTo>
                    <a:pt x="4538424" y="312560"/>
                  </a:lnTo>
                  <a:lnTo>
                    <a:pt x="4492170" y="312560"/>
                  </a:lnTo>
                  <a:lnTo>
                    <a:pt x="4459934" y="305552"/>
                  </a:lnTo>
                  <a:lnTo>
                    <a:pt x="4420689" y="308355"/>
                  </a:lnTo>
                  <a:lnTo>
                    <a:pt x="4419286" y="311158"/>
                  </a:lnTo>
                  <a:lnTo>
                    <a:pt x="4419286" y="308355"/>
                  </a:lnTo>
                  <a:lnTo>
                    <a:pt x="4385648" y="311158"/>
                  </a:lnTo>
                  <a:lnTo>
                    <a:pt x="4354813" y="304150"/>
                  </a:lnTo>
                  <a:lnTo>
                    <a:pt x="4353410" y="298544"/>
                  </a:lnTo>
                  <a:lnTo>
                    <a:pt x="4357616" y="294339"/>
                  </a:lnTo>
                  <a:lnTo>
                    <a:pt x="4354813" y="290134"/>
                  </a:lnTo>
                  <a:lnTo>
                    <a:pt x="4360419" y="290134"/>
                  </a:lnTo>
                  <a:lnTo>
                    <a:pt x="4361821" y="285929"/>
                  </a:lnTo>
                  <a:lnTo>
                    <a:pt x="4353410" y="270511"/>
                  </a:lnTo>
                  <a:lnTo>
                    <a:pt x="4337993" y="263503"/>
                  </a:lnTo>
                  <a:lnTo>
                    <a:pt x="4311362" y="256495"/>
                  </a:lnTo>
                  <a:lnTo>
                    <a:pt x="4258101" y="255094"/>
                  </a:lnTo>
                  <a:lnTo>
                    <a:pt x="4176807" y="266307"/>
                  </a:lnTo>
                  <a:lnTo>
                    <a:pt x="4155783" y="259298"/>
                  </a:lnTo>
                  <a:lnTo>
                    <a:pt x="4162791" y="259298"/>
                  </a:lnTo>
                  <a:lnTo>
                    <a:pt x="4150176" y="245282"/>
                  </a:lnTo>
                  <a:lnTo>
                    <a:pt x="4140366" y="243881"/>
                  </a:lnTo>
                  <a:lnTo>
                    <a:pt x="4130554" y="248085"/>
                  </a:lnTo>
                  <a:lnTo>
                    <a:pt x="4131956" y="243881"/>
                  </a:lnTo>
                  <a:lnTo>
                    <a:pt x="4115136" y="250889"/>
                  </a:lnTo>
                  <a:lnTo>
                    <a:pt x="4130554" y="239676"/>
                  </a:lnTo>
                  <a:lnTo>
                    <a:pt x="4112334" y="239676"/>
                  </a:lnTo>
                  <a:lnTo>
                    <a:pt x="4113735" y="235471"/>
                  </a:lnTo>
                  <a:lnTo>
                    <a:pt x="4116538" y="235471"/>
                  </a:lnTo>
                  <a:lnTo>
                    <a:pt x="4113735" y="234069"/>
                  </a:lnTo>
                  <a:lnTo>
                    <a:pt x="4085703" y="232668"/>
                  </a:lnTo>
                  <a:lnTo>
                    <a:pt x="4085703" y="228463"/>
                  </a:lnTo>
                  <a:lnTo>
                    <a:pt x="4092711" y="229865"/>
                  </a:lnTo>
                  <a:lnTo>
                    <a:pt x="4098317" y="224258"/>
                  </a:lnTo>
                  <a:lnTo>
                    <a:pt x="4106727" y="229865"/>
                  </a:lnTo>
                  <a:lnTo>
                    <a:pt x="4112334" y="227061"/>
                  </a:lnTo>
                  <a:lnTo>
                    <a:pt x="4115136" y="222856"/>
                  </a:lnTo>
                  <a:lnTo>
                    <a:pt x="4102522" y="214447"/>
                  </a:lnTo>
                  <a:lnTo>
                    <a:pt x="4077293" y="208840"/>
                  </a:lnTo>
                  <a:lnTo>
                    <a:pt x="4045055" y="207439"/>
                  </a:lnTo>
                  <a:lnTo>
                    <a:pt x="4018425" y="227061"/>
                  </a:lnTo>
                  <a:lnTo>
                    <a:pt x="3991794" y="231266"/>
                  </a:lnTo>
                  <a:lnTo>
                    <a:pt x="3990393" y="228463"/>
                  </a:lnTo>
                  <a:lnTo>
                    <a:pt x="3997401" y="227061"/>
                  </a:lnTo>
                  <a:lnTo>
                    <a:pt x="3991794" y="221455"/>
                  </a:lnTo>
                  <a:lnTo>
                    <a:pt x="4001606" y="224258"/>
                  </a:lnTo>
                  <a:lnTo>
                    <a:pt x="4012818" y="221455"/>
                  </a:lnTo>
                  <a:lnTo>
                    <a:pt x="4008614" y="215848"/>
                  </a:lnTo>
                  <a:lnTo>
                    <a:pt x="4011417" y="210242"/>
                  </a:lnTo>
                  <a:lnTo>
                    <a:pt x="4015622" y="211644"/>
                  </a:lnTo>
                  <a:lnTo>
                    <a:pt x="4018425" y="217250"/>
                  </a:lnTo>
                  <a:lnTo>
                    <a:pt x="4024031" y="213045"/>
                  </a:lnTo>
                  <a:lnTo>
                    <a:pt x="4026835" y="214447"/>
                  </a:lnTo>
                  <a:lnTo>
                    <a:pt x="4018425" y="218652"/>
                  </a:lnTo>
                  <a:lnTo>
                    <a:pt x="4018425" y="225660"/>
                  </a:lnTo>
                  <a:lnTo>
                    <a:pt x="4040851" y="208840"/>
                  </a:lnTo>
                  <a:lnTo>
                    <a:pt x="4000204" y="210242"/>
                  </a:lnTo>
                  <a:lnTo>
                    <a:pt x="3973573" y="211644"/>
                  </a:lnTo>
                  <a:lnTo>
                    <a:pt x="3993196" y="203234"/>
                  </a:lnTo>
                  <a:lnTo>
                    <a:pt x="3994598" y="203234"/>
                  </a:lnTo>
                  <a:lnTo>
                    <a:pt x="4001606" y="204636"/>
                  </a:lnTo>
                  <a:lnTo>
                    <a:pt x="4038047" y="204636"/>
                  </a:lnTo>
                  <a:lnTo>
                    <a:pt x="4039449" y="204636"/>
                  </a:lnTo>
                  <a:lnTo>
                    <a:pt x="4007213" y="197627"/>
                  </a:lnTo>
                  <a:lnTo>
                    <a:pt x="4004409" y="196226"/>
                  </a:lnTo>
                  <a:lnTo>
                    <a:pt x="4004409" y="196226"/>
                  </a:lnTo>
                  <a:lnTo>
                    <a:pt x="4003007" y="196226"/>
                  </a:lnTo>
                  <a:lnTo>
                    <a:pt x="3993196" y="194824"/>
                  </a:lnTo>
                  <a:lnTo>
                    <a:pt x="3956754" y="190619"/>
                  </a:lnTo>
                  <a:lnTo>
                    <a:pt x="3925918" y="190619"/>
                  </a:lnTo>
                  <a:lnTo>
                    <a:pt x="3903493" y="185013"/>
                  </a:lnTo>
                  <a:lnTo>
                    <a:pt x="3885272" y="183611"/>
                  </a:lnTo>
                  <a:lnTo>
                    <a:pt x="3896485" y="204636"/>
                  </a:lnTo>
                  <a:lnTo>
                    <a:pt x="3885272" y="207439"/>
                  </a:lnTo>
                  <a:lnTo>
                    <a:pt x="3869854" y="207439"/>
                  </a:lnTo>
                  <a:lnTo>
                    <a:pt x="3848830" y="217250"/>
                  </a:lnTo>
                  <a:lnTo>
                    <a:pt x="3851633" y="220053"/>
                  </a:lnTo>
                  <a:lnTo>
                    <a:pt x="3861444" y="217250"/>
                  </a:lnTo>
                  <a:lnTo>
                    <a:pt x="3871256" y="217250"/>
                  </a:lnTo>
                  <a:lnTo>
                    <a:pt x="3875461" y="218652"/>
                  </a:lnTo>
                  <a:lnTo>
                    <a:pt x="3869854" y="220053"/>
                  </a:lnTo>
                  <a:lnTo>
                    <a:pt x="3861444" y="227061"/>
                  </a:lnTo>
                  <a:lnTo>
                    <a:pt x="3854436" y="227061"/>
                  </a:lnTo>
                  <a:lnTo>
                    <a:pt x="3861444" y="228463"/>
                  </a:lnTo>
                  <a:lnTo>
                    <a:pt x="3862846" y="236873"/>
                  </a:lnTo>
                  <a:lnTo>
                    <a:pt x="3869854" y="243881"/>
                  </a:lnTo>
                  <a:lnTo>
                    <a:pt x="3857240" y="242479"/>
                  </a:lnTo>
                  <a:lnTo>
                    <a:pt x="3850232" y="245282"/>
                  </a:lnTo>
                  <a:lnTo>
                    <a:pt x="3846027" y="239676"/>
                  </a:lnTo>
                  <a:lnTo>
                    <a:pt x="3840420" y="238274"/>
                  </a:lnTo>
                  <a:lnTo>
                    <a:pt x="3832011" y="241077"/>
                  </a:lnTo>
                  <a:lnTo>
                    <a:pt x="3832011" y="238274"/>
                  </a:lnTo>
                  <a:lnTo>
                    <a:pt x="3823601" y="239676"/>
                  </a:lnTo>
                  <a:lnTo>
                    <a:pt x="3816593" y="246684"/>
                  </a:lnTo>
                  <a:lnTo>
                    <a:pt x="3827805" y="249487"/>
                  </a:lnTo>
                  <a:lnTo>
                    <a:pt x="3819396" y="250889"/>
                  </a:lnTo>
                  <a:lnTo>
                    <a:pt x="3823601" y="252290"/>
                  </a:lnTo>
                  <a:lnTo>
                    <a:pt x="3820797" y="253692"/>
                  </a:lnTo>
                  <a:lnTo>
                    <a:pt x="3813789" y="253692"/>
                  </a:lnTo>
                  <a:lnTo>
                    <a:pt x="3817995" y="257897"/>
                  </a:lnTo>
                  <a:lnTo>
                    <a:pt x="3813789" y="257897"/>
                  </a:lnTo>
                  <a:lnTo>
                    <a:pt x="3808183" y="255094"/>
                  </a:lnTo>
                  <a:lnTo>
                    <a:pt x="3810987" y="253692"/>
                  </a:lnTo>
                  <a:lnTo>
                    <a:pt x="3803979" y="252290"/>
                  </a:lnTo>
                  <a:lnTo>
                    <a:pt x="3803979" y="249487"/>
                  </a:lnTo>
                  <a:lnTo>
                    <a:pt x="3788560" y="243881"/>
                  </a:lnTo>
                  <a:lnTo>
                    <a:pt x="3781552" y="243881"/>
                  </a:lnTo>
                  <a:lnTo>
                    <a:pt x="3780151" y="241077"/>
                  </a:lnTo>
                  <a:lnTo>
                    <a:pt x="3766135" y="238274"/>
                  </a:lnTo>
                  <a:lnTo>
                    <a:pt x="3739504" y="243881"/>
                  </a:lnTo>
                  <a:lnTo>
                    <a:pt x="3735299" y="250889"/>
                  </a:lnTo>
                  <a:lnTo>
                    <a:pt x="3736701" y="246684"/>
                  </a:lnTo>
                  <a:lnTo>
                    <a:pt x="3719882" y="246684"/>
                  </a:lnTo>
                  <a:lnTo>
                    <a:pt x="3704464" y="242479"/>
                  </a:lnTo>
                  <a:lnTo>
                    <a:pt x="3689046" y="232668"/>
                  </a:lnTo>
                  <a:lnTo>
                    <a:pt x="3690447" y="229865"/>
                  </a:lnTo>
                  <a:lnTo>
                    <a:pt x="3687644" y="227061"/>
                  </a:lnTo>
                  <a:lnTo>
                    <a:pt x="3679235" y="236873"/>
                  </a:lnTo>
                  <a:lnTo>
                    <a:pt x="3666620" y="259298"/>
                  </a:lnTo>
                  <a:lnTo>
                    <a:pt x="3666620" y="259298"/>
                  </a:lnTo>
                  <a:lnTo>
                    <a:pt x="3651202" y="271913"/>
                  </a:lnTo>
                  <a:lnTo>
                    <a:pt x="3646998" y="271913"/>
                  </a:lnTo>
                  <a:lnTo>
                    <a:pt x="3645596" y="267708"/>
                  </a:lnTo>
                  <a:lnTo>
                    <a:pt x="3637186" y="266307"/>
                  </a:lnTo>
                  <a:lnTo>
                    <a:pt x="3616162" y="260700"/>
                  </a:lnTo>
                  <a:lnTo>
                    <a:pt x="3618966" y="259298"/>
                  </a:lnTo>
                  <a:lnTo>
                    <a:pt x="3617563" y="256495"/>
                  </a:lnTo>
                  <a:lnTo>
                    <a:pt x="3610555" y="252290"/>
                  </a:lnTo>
                  <a:lnTo>
                    <a:pt x="3607753" y="248085"/>
                  </a:lnTo>
                  <a:lnTo>
                    <a:pt x="3596539" y="242479"/>
                  </a:lnTo>
                  <a:lnTo>
                    <a:pt x="3597941" y="239676"/>
                  </a:lnTo>
                  <a:lnTo>
                    <a:pt x="3607753" y="238274"/>
                  </a:lnTo>
                  <a:lnTo>
                    <a:pt x="3613359" y="239676"/>
                  </a:lnTo>
                  <a:lnTo>
                    <a:pt x="3602146" y="228463"/>
                  </a:lnTo>
                  <a:lnTo>
                    <a:pt x="3606351" y="235471"/>
                  </a:lnTo>
                  <a:lnTo>
                    <a:pt x="3593737" y="235471"/>
                  </a:lnTo>
                  <a:lnTo>
                    <a:pt x="3582523" y="218652"/>
                  </a:lnTo>
                  <a:lnTo>
                    <a:pt x="3599343" y="224258"/>
                  </a:lnTo>
                  <a:lnTo>
                    <a:pt x="3610555" y="222856"/>
                  </a:lnTo>
                  <a:lnTo>
                    <a:pt x="3614761" y="218652"/>
                  </a:lnTo>
                  <a:lnTo>
                    <a:pt x="3613359" y="213045"/>
                  </a:lnTo>
                  <a:lnTo>
                    <a:pt x="3607753" y="208840"/>
                  </a:lnTo>
                  <a:lnTo>
                    <a:pt x="3585326" y="206037"/>
                  </a:lnTo>
                  <a:lnTo>
                    <a:pt x="3595138" y="206037"/>
                  </a:lnTo>
                  <a:lnTo>
                    <a:pt x="3602146" y="201832"/>
                  </a:lnTo>
                  <a:lnTo>
                    <a:pt x="3609154" y="200431"/>
                  </a:lnTo>
                  <a:lnTo>
                    <a:pt x="3588130" y="192021"/>
                  </a:lnTo>
                  <a:lnTo>
                    <a:pt x="3603547" y="186415"/>
                  </a:lnTo>
                  <a:lnTo>
                    <a:pt x="3604949" y="183611"/>
                  </a:lnTo>
                  <a:lnTo>
                    <a:pt x="3600745" y="180808"/>
                  </a:lnTo>
                  <a:lnTo>
                    <a:pt x="3578318" y="170997"/>
                  </a:lnTo>
                  <a:lnTo>
                    <a:pt x="3558696" y="168194"/>
                  </a:lnTo>
                  <a:lnTo>
                    <a:pt x="3551688" y="168194"/>
                  </a:lnTo>
                  <a:lnTo>
                    <a:pt x="3547483" y="173800"/>
                  </a:lnTo>
                  <a:lnTo>
                    <a:pt x="3537672" y="175202"/>
                  </a:lnTo>
                  <a:lnTo>
                    <a:pt x="3532065" y="172398"/>
                  </a:lnTo>
                  <a:lnTo>
                    <a:pt x="3537672" y="170997"/>
                  </a:lnTo>
                  <a:lnTo>
                    <a:pt x="3536270" y="168194"/>
                  </a:lnTo>
                  <a:lnTo>
                    <a:pt x="3509640" y="166792"/>
                  </a:lnTo>
                  <a:lnTo>
                    <a:pt x="3508238" y="162587"/>
                  </a:lnTo>
                  <a:lnTo>
                    <a:pt x="3490017" y="158382"/>
                  </a:lnTo>
                  <a:lnTo>
                    <a:pt x="3480205" y="162587"/>
                  </a:lnTo>
                  <a:lnTo>
                    <a:pt x="3477402" y="159784"/>
                  </a:lnTo>
                  <a:lnTo>
                    <a:pt x="3478804" y="165390"/>
                  </a:lnTo>
                  <a:lnTo>
                    <a:pt x="3470394" y="166792"/>
                  </a:lnTo>
                  <a:lnTo>
                    <a:pt x="3468993" y="162587"/>
                  </a:lnTo>
                  <a:lnTo>
                    <a:pt x="3463386" y="165390"/>
                  </a:lnTo>
                  <a:lnTo>
                    <a:pt x="3461985" y="169595"/>
                  </a:lnTo>
                  <a:lnTo>
                    <a:pt x="3464788" y="172398"/>
                  </a:lnTo>
                  <a:lnTo>
                    <a:pt x="3460583" y="173800"/>
                  </a:lnTo>
                  <a:lnTo>
                    <a:pt x="3470394" y="182210"/>
                  </a:lnTo>
                  <a:lnTo>
                    <a:pt x="3463386" y="183611"/>
                  </a:lnTo>
                  <a:lnTo>
                    <a:pt x="3464788" y="186415"/>
                  </a:lnTo>
                  <a:lnTo>
                    <a:pt x="3457780" y="192021"/>
                  </a:lnTo>
                  <a:lnTo>
                    <a:pt x="3439559" y="189218"/>
                  </a:lnTo>
                  <a:lnTo>
                    <a:pt x="3379289" y="187816"/>
                  </a:lnTo>
                  <a:lnTo>
                    <a:pt x="3370880" y="187816"/>
                  </a:lnTo>
                  <a:lnTo>
                    <a:pt x="3341446" y="179406"/>
                  </a:lnTo>
                  <a:lnTo>
                    <a:pt x="3338643" y="173800"/>
                  </a:lnTo>
                  <a:lnTo>
                    <a:pt x="3341446" y="169595"/>
                  </a:lnTo>
                  <a:lnTo>
                    <a:pt x="3354060" y="168194"/>
                  </a:lnTo>
                  <a:lnTo>
                    <a:pt x="3345651" y="165390"/>
                  </a:lnTo>
                  <a:lnTo>
                    <a:pt x="3262955" y="161186"/>
                  </a:lnTo>
                  <a:lnTo>
                    <a:pt x="3253144" y="163989"/>
                  </a:lnTo>
                  <a:lnTo>
                    <a:pt x="3219506" y="168194"/>
                  </a:lnTo>
                  <a:lnTo>
                    <a:pt x="3225112" y="173800"/>
                  </a:lnTo>
                  <a:lnTo>
                    <a:pt x="3220907" y="178005"/>
                  </a:lnTo>
                  <a:lnTo>
                    <a:pt x="3212498" y="169595"/>
                  </a:lnTo>
                  <a:lnTo>
                    <a:pt x="3216702" y="161186"/>
                  </a:lnTo>
                  <a:lnTo>
                    <a:pt x="3202686" y="148571"/>
                  </a:lnTo>
                  <a:lnTo>
                    <a:pt x="3205490" y="156981"/>
                  </a:lnTo>
                  <a:lnTo>
                    <a:pt x="3202686" y="159784"/>
                  </a:lnTo>
                  <a:lnTo>
                    <a:pt x="3188670" y="161186"/>
                  </a:lnTo>
                  <a:lnTo>
                    <a:pt x="3164843" y="154177"/>
                  </a:lnTo>
                  <a:lnTo>
                    <a:pt x="3169047" y="147169"/>
                  </a:lnTo>
                  <a:lnTo>
                    <a:pt x="3160638" y="149973"/>
                  </a:lnTo>
                  <a:lnTo>
                    <a:pt x="3132606" y="149973"/>
                  </a:lnTo>
                  <a:lnTo>
                    <a:pt x="3121393" y="158382"/>
                  </a:lnTo>
                  <a:lnTo>
                    <a:pt x="3125598" y="162587"/>
                  </a:lnTo>
                  <a:lnTo>
                    <a:pt x="3155031" y="158382"/>
                  </a:lnTo>
                  <a:lnTo>
                    <a:pt x="3156433" y="158382"/>
                  </a:lnTo>
                  <a:lnTo>
                    <a:pt x="3155031" y="161186"/>
                  </a:lnTo>
                  <a:lnTo>
                    <a:pt x="3155031" y="161186"/>
                  </a:lnTo>
                  <a:lnTo>
                    <a:pt x="3132606" y="169595"/>
                  </a:lnTo>
                  <a:lnTo>
                    <a:pt x="3111581" y="168194"/>
                  </a:lnTo>
                  <a:lnTo>
                    <a:pt x="3112983" y="173800"/>
                  </a:lnTo>
                  <a:lnTo>
                    <a:pt x="3080746" y="180808"/>
                  </a:lnTo>
                  <a:lnTo>
                    <a:pt x="3037296" y="185013"/>
                  </a:lnTo>
                  <a:lnTo>
                    <a:pt x="3038697" y="190619"/>
                  </a:lnTo>
                  <a:lnTo>
                    <a:pt x="3009264" y="197627"/>
                  </a:lnTo>
                  <a:lnTo>
                    <a:pt x="3026083" y="192021"/>
                  </a:lnTo>
                  <a:lnTo>
                    <a:pt x="3035894" y="178005"/>
                  </a:lnTo>
                  <a:lnTo>
                    <a:pt x="3054116" y="175202"/>
                  </a:lnTo>
                  <a:lnTo>
                    <a:pt x="3063926" y="165390"/>
                  </a:lnTo>
                  <a:lnTo>
                    <a:pt x="3073738" y="165390"/>
                  </a:lnTo>
                  <a:lnTo>
                    <a:pt x="3129802" y="144366"/>
                  </a:lnTo>
                  <a:lnTo>
                    <a:pt x="3132606" y="140161"/>
                  </a:lnTo>
                  <a:lnTo>
                    <a:pt x="3124196" y="138760"/>
                  </a:lnTo>
                  <a:lnTo>
                    <a:pt x="3141015" y="131752"/>
                  </a:lnTo>
                  <a:lnTo>
                    <a:pt x="3145220" y="131752"/>
                  </a:lnTo>
                  <a:lnTo>
                    <a:pt x="3220907" y="99515"/>
                  </a:lnTo>
                  <a:lnTo>
                    <a:pt x="3223710" y="93908"/>
                  </a:lnTo>
                  <a:lnTo>
                    <a:pt x="3222309" y="89703"/>
                  </a:lnTo>
                  <a:lnTo>
                    <a:pt x="3213899" y="88302"/>
                  </a:lnTo>
                  <a:lnTo>
                    <a:pt x="3212498" y="84097"/>
                  </a:lnTo>
                  <a:lnTo>
                    <a:pt x="3205490" y="88302"/>
                  </a:lnTo>
                  <a:lnTo>
                    <a:pt x="3201285" y="88302"/>
                  </a:lnTo>
                  <a:lnTo>
                    <a:pt x="3201285" y="81294"/>
                  </a:lnTo>
                  <a:lnTo>
                    <a:pt x="3195678" y="78490"/>
                  </a:lnTo>
                  <a:lnTo>
                    <a:pt x="3192875" y="75687"/>
                  </a:lnTo>
                  <a:lnTo>
                    <a:pt x="3208293" y="79892"/>
                  </a:lnTo>
                  <a:lnTo>
                    <a:pt x="3209694" y="82695"/>
                  </a:lnTo>
                  <a:lnTo>
                    <a:pt x="3220907" y="82695"/>
                  </a:lnTo>
                  <a:lnTo>
                    <a:pt x="3222309" y="85498"/>
                  </a:lnTo>
                  <a:lnTo>
                    <a:pt x="3225112" y="84097"/>
                  </a:lnTo>
                  <a:lnTo>
                    <a:pt x="3229317" y="74285"/>
                  </a:lnTo>
                  <a:lnTo>
                    <a:pt x="3226514" y="71482"/>
                  </a:lnTo>
                  <a:lnTo>
                    <a:pt x="3220907" y="74285"/>
                  </a:lnTo>
                  <a:lnTo>
                    <a:pt x="3218104" y="63073"/>
                  </a:lnTo>
                  <a:lnTo>
                    <a:pt x="3212498" y="60269"/>
                  </a:lnTo>
                  <a:lnTo>
                    <a:pt x="3212498" y="57466"/>
                  </a:lnTo>
                  <a:lnTo>
                    <a:pt x="3204088" y="57466"/>
                  </a:lnTo>
                  <a:lnTo>
                    <a:pt x="3212498" y="63073"/>
                  </a:lnTo>
                  <a:lnTo>
                    <a:pt x="3208293" y="61671"/>
                  </a:lnTo>
                  <a:lnTo>
                    <a:pt x="3202686" y="65876"/>
                  </a:lnTo>
                  <a:lnTo>
                    <a:pt x="3198482" y="54663"/>
                  </a:lnTo>
                  <a:lnTo>
                    <a:pt x="3170449" y="43450"/>
                  </a:lnTo>
                  <a:lnTo>
                    <a:pt x="3169047" y="40647"/>
                  </a:lnTo>
                  <a:lnTo>
                    <a:pt x="3160638" y="40647"/>
                  </a:lnTo>
                  <a:lnTo>
                    <a:pt x="3159237" y="37844"/>
                  </a:lnTo>
                  <a:lnTo>
                    <a:pt x="3145220" y="37844"/>
                  </a:lnTo>
                  <a:lnTo>
                    <a:pt x="3132606" y="40647"/>
                  </a:lnTo>
                  <a:lnTo>
                    <a:pt x="3115786" y="37844"/>
                  </a:lnTo>
                  <a:lnTo>
                    <a:pt x="3082148" y="39245"/>
                  </a:lnTo>
                  <a:lnTo>
                    <a:pt x="3079344" y="46253"/>
                  </a:lnTo>
                  <a:lnTo>
                    <a:pt x="3075140" y="47655"/>
                  </a:lnTo>
                  <a:lnTo>
                    <a:pt x="3063926" y="47655"/>
                  </a:lnTo>
                  <a:lnTo>
                    <a:pt x="3052713" y="50458"/>
                  </a:lnTo>
                  <a:lnTo>
                    <a:pt x="3044304" y="49056"/>
                  </a:lnTo>
                  <a:lnTo>
                    <a:pt x="3041501" y="47655"/>
                  </a:lnTo>
                  <a:lnTo>
                    <a:pt x="3069533" y="32237"/>
                  </a:lnTo>
                  <a:lnTo>
                    <a:pt x="3063926" y="28032"/>
                  </a:lnTo>
                  <a:lnTo>
                    <a:pt x="3054116" y="26631"/>
                  </a:lnTo>
                  <a:lnTo>
                    <a:pt x="3049910" y="28032"/>
                  </a:lnTo>
                  <a:lnTo>
                    <a:pt x="3051312" y="29434"/>
                  </a:lnTo>
                  <a:lnTo>
                    <a:pt x="3037296" y="26631"/>
                  </a:lnTo>
                  <a:lnTo>
                    <a:pt x="3030288" y="29434"/>
                  </a:lnTo>
                  <a:lnTo>
                    <a:pt x="3017673" y="29434"/>
                  </a:lnTo>
                  <a:lnTo>
                    <a:pt x="3024681" y="28032"/>
                  </a:lnTo>
                  <a:lnTo>
                    <a:pt x="3028886" y="23827"/>
                  </a:lnTo>
                  <a:lnTo>
                    <a:pt x="3016272" y="26631"/>
                  </a:lnTo>
                  <a:lnTo>
                    <a:pt x="2985436" y="26631"/>
                  </a:lnTo>
                  <a:lnTo>
                    <a:pt x="3013468" y="22426"/>
                  </a:lnTo>
                  <a:lnTo>
                    <a:pt x="3026083" y="15418"/>
                  </a:lnTo>
                  <a:lnTo>
                    <a:pt x="3038697" y="15418"/>
                  </a:lnTo>
                  <a:lnTo>
                    <a:pt x="3028886" y="7008"/>
                  </a:lnTo>
                  <a:lnTo>
                    <a:pt x="3000854" y="1402"/>
                  </a:lnTo>
                  <a:lnTo>
                    <a:pt x="2982633" y="0"/>
                  </a:lnTo>
                  <a:lnTo>
                    <a:pt x="2954601" y="5606"/>
                  </a:lnTo>
                  <a:lnTo>
                    <a:pt x="2932175" y="14016"/>
                  </a:lnTo>
                  <a:lnTo>
                    <a:pt x="2929372" y="15418"/>
                  </a:lnTo>
                  <a:lnTo>
                    <a:pt x="2934978" y="15418"/>
                  </a:lnTo>
                  <a:lnTo>
                    <a:pt x="2909749" y="30835"/>
                  </a:lnTo>
                  <a:lnTo>
                    <a:pt x="2908347" y="36442"/>
                  </a:lnTo>
                  <a:lnTo>
                    <a:pt x="2916757" y="39245"/>
                  </a:lnTo>
                  <a:lnTo>
                    <a:pt x="2909749" y="49056"/>
                  </a:lnTo>
                  <a:lnTo>
                    <a:pt x="2929372" y="50458"/>
                  </a:lnTo>
                  <a:lnTo>
                    <a:pt x="2915356" y="50458"/>
                  </a:lnTo>
                  <a:lnTo>
                    <a:pt x="2911151" y="47655"/>
                  </a:lnTo>
                  <a:lnTo>
                    <a:pt x="2895733" y="49056"/>
                  </a:lnTo>
                  <a:lnTo>
                    <a:pt x="2860692" y="47655"/>
                  </a:lnTo>
                  <a:lnTo>
                    <a:pt x="2864898" y="54663"/>
                  </a:lnTo>
                  <a:lnTo>
                    <a:pt x="2878914" y="57466"/>
                  </a:lnTo>
                  <a:lnTo>
                    <a:pt x="2884520" y="67277"/>
                  </a:lnTo>
                  <a:lnTo>
                    <a:pt x="2857890" y="58868"/>
                  </a:lnTo>
                  <a:lnTo>
                    <a:pt x="2832660" y="65876"/>
                  </a:lnTo>
                  <a:lnTo>
                    <a:pt x="2822849" y="71482"/>
                  </a:lnTo>
                  <a:lnTo>
                    <a:pt x="2824251" y="68679"/>
                  </a:lnTo>
                  <a:lnTo>
                    <a:pt x="2803226" y="75687"/>
                  </a:lnTo>
                  <a:lnTo>
                    <a:pt x="2803226" y="70081"/>
                  </a:lnTo>
                  <a:lnTo>
                    <a:pt x="2785006" y="75687"/>
                  </a:lnTo>
                  <a:lnTo>
                    <a:pt x="2782202" y="74285"/>
                  </a:lnTo>
                  <a:lnTo>
                    <a:pt x="2789210" y="70081"/>
                  </a:lnTo>
                  <a:lnTo>
                    <a:pt x="2721933" y="64474"/>
                  </a:lnTo>
                  <a:lnTo>
                    <a:pt x="2716326" y="65876"/>
                  </a:lnTo>
                  <a:lnTo>
                    <a:pt x="2714925" y="70081"/>
                  </a:lnTo>
                  <a:lnTo>
                    <a:pt x="2747162" y="70081"/>
                  </a:lnTo>
                  <a:lnTo>
                    <a:pt x="2626624" y="88302"/>
                  </a:lnTo>
                  <a:lnTo>
                    <a:pt x="2594386" y="103719"/>
                  </a:lnTo>
                  <a:lnTo>
                    <a:pt x="2570559" y="102318"/>
                  </a:lnTo>
                  <a:lnTo>
                    <a:pt x="2569157" y="105121"/>
                  </a:lnTo>
                  <a:lnTo>
                    <a:pt x="2584575" y="106523"/>
                  </a:lnTo>
                  <a:lnTo>
                    <a:pt x="2576165" y="107924"/>
                  </a:lnTo>
                  <a:lnTo>
                    <a:pt x="2580370" y="109326"/>
                  </a:lnTo>
                  <a:lnTo>
                    <a:pt x="2564952" y="119137"/>
                  </a:lnTo>
                  <a:lnTo>
                    <a:pt x="2569157" y="123342"/>
                  </a:lnTo>
                  <a:lnTo>
                    <a:pt x="2563551" y="123342"/>
                  </a:lnTo>
                  <a:lnTo>
                    <a:pt x="2562149" y="120539"/>
                  </a:lnTo>
                  <a:lnTo>
                    <a:pt x="2555141" y="120539"/>
                  </a:lnTo>
                  <a:lnTo>
                    <a:pt x="2548133" y="116334"/>
                  </a:lnTo>
                  <a:lnTo>
                    <a:pt x="2549535" y="117735"/>
                  </a:lnTo>
                  <a:lnTo>
                    <a:pt x="2541125" y="123342"/>
                  </a:lnTo>
                  <a:lnTo>
                    <a:pt x="2564952" y="126145"/>
                  </a:lnTo>
                  <a:lnTo>
                    <a:pt x="2560748" y="128948"/>
                  </a:lnTo>
                  <a:lnTo>
                    <a:pt x="2566354" y="131752"/>
                  </a:lnTo>
                  <a:lnTo>
                    <a:pt x="2573362" y="131752"/>
                  </a:lnTo>
                  <a:lnTo>
                    <a:pt x="2570559" y="137358"/>
                  </a:lnTo>
                  <a:lnTo>
                    <a:pt x="2563551" y="135956"/>
                  </a:lnTo>
                  <a:lnTo>
                    <a:pt x="2569157" y="133153"/>
                  </a:lnTo>
                  <a:lnTo>
                    <a:pt x="2549535" y="131752"/>
                  </a:lnTo>
                  <a:lnTo>
                    <a:pt x="2543928" y="134555"/>
                  </a:lnTo>
                  <a:lnTo>
                    <a:pt x="2545329" y="137358"/>
                  </a:lnTo>
                  <a:lnTo>
                    <a:pt x="2564952" y="140161"/>
                  </a:lnTo>
                  <a:lnTo>
                    <a:pt x="2566354" y="141563"/>
                  </a:lnTo>
                  <a:lnTo>
                    <a:pt x="2564952" y="142965"/>
                  </a:lnTo>
                  <a:lnTo>
                    <a:pt x="2567756" y="145768"/>
                  </a:lnTo>
                  <a:lnTo>
                    <a:pt x="2577567" y="147169"/>
                  </a:lnTo>
                  <a:lnTo>
                    <a:pt x="2569157" y="147169"/>
                  </a:lnTo>
                  <a:lnTo>
                    <a:pt x="2574764" y="152776"/>
                  </a:lnTo>
                  <a:lnTo>
                    <a:pt x="2410775" y="166792"/>
                  </a:lnTo>
                  <a:lnTo>
                    <a:pt x="2410775" y="169595"/>
                  </a:lnTo>
                  <a:lnTo>
                    <a:pt x="2414979" y="169595"/>
                  </a:lnTo>
                  <a:lnTo>
                    <a:pt x="2405168" y="176603"/>
                  </a:lnTo>
                  <a:lnTo>
                    <a:pt x="2412176" y="178005"/>
                  </a:lnTo>
                  <a:lnTo>
                    <a:pt x="2405168" y="182210"/>
                  </a:lnTo>
                  <a:lnTo>
                    <a:pt x="2412176" y="183611"/>
                  </a:lnTo>
                  <a:lnTo>
                    <a:pt x="2410775" y="186415"/>
                  </a:lnTo>
                  <a:lnTo>
                    <a:pt x="2416381" y="187816"/>
                  </a:lnTo>
                  <a:lnTo>
                    <a:pt x="2419185" y="190619"/>
                  </a:lnTo>
                  <a:lnTo>
                    <a:pt x="2419185" y="194824"/>
                  </a:lnTo>
                  <a:lnTo>
                    <a:pt x="2414979" y="199029"/>
                  </a:lnTo>
                  <a:lnTo>
                    <a:pt x="2420586" y="203234"/>
                  </a:lnTo>
                  <a:lnTo>
                    <a:pt x="2417783" y="206037"/>
                  </a:lnTo>
                  <a:lnTo>
                    <a:pt x="2424791" y="210242"/>
                  </a:lnTo>
                  <a:lnTo>
                    <a:pt x="2454225" y="215848"/>
                  </a:lnTo>
                  <a:lnTo>
                    <a:pt x="2455627" y="224258"/>
                  </a:lnTo>
                  <a:lnTo>
                    <a:pt x="2466839" y="231266"/>
                  </a:lnTo>
                  <a:lnTo>
                    <a:pt x="2466839" y="235471"/>
                  </a:lnTo>
                  <a:lnTo>
                    <a:pt x="2443012" y="238274"/>
                  </a:lnTo>
                  <a:lnTo>
                    <a:pt x="2417783" y="222856"/>
                  </a:lnTo>
                  <a:lnTo>
                    <a:pt x="2364522" y="213045"/>
                  </a:lnTo>
                  <a:lnTo>
                    <a:pt x="2364522" y="213045"/>
                  </a:lnTo>
                  <a:lnTo>
                    <a:pt x="2339292" y="220053"/>
                  </a:lnTo>
                  <a:lnTo>
                    <a:pt x="2339292" y="225660"/>
                  </a:lnTo>
                  <a:lnTo>
                    <a:pt x="2350506" y="224258"/>
                  </a:lnTo>
                  <a:lnTo>
                    <a:pt x="2354710" y="225660"/>
                  </a:lnTo>
                  <a:lnTo>
                    <a:pt x="2354710" y="232668"/>
                  </a:lnTo>
                  <a:lnTo>
                    <a:pt x="2342096" y="234069"/>
                  </a:lnTo>
                  <a:lnTo>
                    <a:pt x="2329481" y="227061"/>
                  </a:lnTo>
                  <a:lnTo>
                    <a:pt x="2302850" y="229865"/>
                  </a:lnTo>
                  <a:lnTo>
                    <a:pt x="2309858" y="242479"/>
                  </a:lnTo>
                  <a:lnTo>
                    <a:pt x="2337891" y="252290"/>
                  </a:lnTo>
                  <a:lnTo>
                    <a:pt x="2344899" y="253692"/>
                  </a:lnTo>
                  <a:lnTo>
                    <a:pt x="2351907" y="250889"/>
                  </a:lnTo>
                  <a:lnTo>
                    <a:pt x="2350506" y="255094"/>
                  </a:lnTo>
                  <a:lnTo>
                    <a:pt x="2358915" y="256495"/>
                  </a:lnTo>
                  <a:lnTo>
                    <a:pt x="2357514" y="262102"/>
                  </a:lnTo>
                  <a:lnTo>
                    <a:pt x="2360317" y="263503"/>
                  </a:lnTo>
                  <a:lnTo>
                    <a:pt x="2363120" y="262102"/>
                  </a:lnTo>
                  <a:lnTo>
                    <a:pt x="2361718" y="267708"/>
                  </a:lnTo>
                  <a:lnTo>
                    <a:pt x="2370128" y="266307"/>
                  </a:lnTo>
                  <a:lnTo>
                    <a:pt x="2371530" y="263503"/>
                  </a:lnTo>
                  <a:lnTo>
                    <a:pt x="2378538" y="263503"/>
                  </a:lnTo>
                  <a:lnTo>
                    <a:pt x="2372931" y="266307"/>
                  </a:lnTo>
                  <a:lnTo>
                    <a:pt x="2361718" y="267708"/>
                  </a:lnTo>
                  <a:lnTo>
                    <a:pt x="2351907" y="264905"/>
                  </a:lnTo>
                  <a:lnTo>
                    <a:pt x="2347702" y="259298"/>
                  </a:lnTo>
                  <a:lnTo>
                    <a:pt x="2343498" y="257897"/>
                  </a:lnTo>
                  <a:lnTo>
                    <a:pt x="2329481" y="256495"/>
                  </a:lnTo>
                  <a:lnTo>
                    <a:pt x="2325276" y="260700"/>
                  </a:lnTo>
                  <a:lnTo>
                    <a:pt x="2325276" y="256495"/>
                  </a:lnTo>
                  <a:lnTo>
                    <a:pt x="2305654" y="256495"/>
                  </a:lnTo>
                  <a:lnTo>
                    <a:pt x="2290236" y="252290"/>
                  </a:lnTo>
                  <a:lnTo>
                    <a:pt x="2283228" y="249487"/>
                  </a:lnTo>
                  <a:lnTo>
                    <a:pt x="2283228" y="246684"/>
                  </a:lnTo>
                  <a:lnTo>
                    <a:pt x="2287433" y="246684"/>
                  </a:lnTo>
                  <a:lnTo>
                    <a:pt x="2290236" y="243881"/>
                  </a:lnTo>
                  <a:lnTo>
                    <a:pt x="2283228" y="232668"/>
                  </a:lnTo>
                  <a:lnTo>
                    <a:pt x="2284630" y="228463"/>
                  </a:lnTo>
                  <a:lnTo>
                    <a:pt x="2288834" y="227061"/>
                  </a:lnTo>
                  <a:lnTo>
                    <a:pt x="2290236" y="220053"/>
                  </a:lnTo>
                  <a:lnTo>
                    <a:pt x="2295842" y="215848"/>
                  </a:lnTo>
                  <a:lnTo>
                    <a:pt x="2290236" y="204636"/>
                  </a:lnTo>
                  <a:lnTo>
                    <a:pt x="2276220" y="192021"/>
                  </a:lnTo>
                  <a:lnTo>
                    <a:pt x="2270613" y="194824"/>
                  </a:lnTo>
                  <a:lnTo>
                    <a:pt x="2279023" y="203234"/>
                  </a:lnTo>
                  <a:lnTo>
                    <a:pt x="2280425" y="215848"/>
                  </a:lnTo>
                  <a:lnTo>
                    <a:pt x="2277622" y="221455"/>
                  </a:lnTo>
                  <a:lnTo>
                    <a:pt x="2242581" y="232668"/>
                  </a:lnTo>
                  <a:lnTo>
                    <a:pt x="2241180" y="238274"/>
                  </a:lnTo>
                  <a:lnTo>
                    <a:pt x="2229967" y="248085"/>
                  </a:lnTo>
                  <a:lnTo>
                    <a:pt x="2242581" y="253692"/>
                  </a:lnTo>
                  <a:lnTo>
                    <a:pt x="2252393" y="264905"/>
                  </a:lnTo>
                  <a:lnTo>
                    <a:pt x="2253794" y="269110"/>
                  </a:lnTo>
                  <a:lnTo>
                    <a:pt x="2263605" y="276118"/>
                  </a:lnTo>
                  <a:lnTo>
                    <a:pt x="2263605" y="280323"/>
                  </a:lnTo>
                  <a:lnTo>
                    <a:pt x="2248188" y="295740"/>
                  </a:lnTo>
                  <a:lnTo>
                    <a:pt x="2249589" y="298544"/>
                  </a:lnTo>
                  <a:lnTo>
                    <a:pt x="2243983" y="311158"/>
                  </a:lnTo>
                  <a:lnTo>
                    <a:pt x="2252393" y="320969"/>
                  </a:lnTo>
                  <a:lnTo>
                    <a:pt x="2249589" y="332182"/>
                  </a:lnTo>
                  <a:lnTo>
                    <a:pt x="2253794" y="334986"/>
                  </a:lnTo>
                  <a:lnTo>
                    <a:pt x="2263605" y="332182"/>
                  </a:lnTo>
                  <a:lnTo>
                    <a:pt x="2274818" y="334986"/>
                  </a:lnTo>
                  <a:lnTo>
                    <a:pt x="2281826" y="333584"/>
                  </a:lnTo>
                  <a:lnTo>
                    <a:pt x="2291638" y="327978"/>
                  </a:lnTo>
                  <a:lnTo>
                    <a:pt x="2304252" y="327978"/>
                  </a:lnTo>
                  <a:lnTo>
                    <a:pt x="2321072" y="332182"/>
                  </a:lnTo>
                  <a:lnTo>
                    <a:pt x="2326678" y="336387"/>
                  </a:lnTo>
                  <a:lnTo>
                    <a:pt x="2342096" y="339190"/>
                  </a:lnTo>
                  <a:lnTo>
                    <a:pt x="2346300" y="353206"/>
                  </a:lnTo>
                  <a:lnTo>
                    <a:pt x="2356112" y="363018"/>
                  </a:lnTo>
                  <a:lnTo>
                    <a:pt x="2342096" y="365821"/>
                  </a:lnTo>
                  <a:lnTo>
                    <a:pt x="2339292" y="379837"/>
                  </a:lnTo>
                  <a:lnTo>
                    <a:pt x="2344899" y="381239"/>
                  </a:lnTo>
                  <a:lnTo>
                    <a:pt x="2347702" y="379837"/>
                  </a:lnTo>
                  <a:lnTo>
                    <a:pt x="2350506" y="382640"/>
                  </a:lnTo>
                  <a:lnTo>
                    <a:pt x="2363120" y="384042"/>
                  </a:lnTo>
                  <a:lnTo>
                    <a:pt x="2364522" y="381239"/>
                  </a:lnTo>
                  <a:lnTo>
                    <a:pt x="2368726" y="382640"/>
                  </a:lnTo>
                  <a:lnTo>
                    <a:pt x="2365923" y="384042"/>
                  </a:lnTo>
                  <a:lnTo>
                    <a:pt x="2371530" y="382640"/>
                  </a:lnTo>
                  <a:lnTo>
                    <a:pt x="2377136" y="385444"/>
                  </a:lnTo>
                  <a:lnTo>
                    <a:pt x="2344899" y="385444"/>
                  </a:lnTo>
                  <a:lnTo>
                    <a:pt x="2330883" y="377034"/>
                  </a:lnTo>
                  <a:lnTo>
                    <a:pt x="2329481" y="375632"/>
                  </a:lnTo>
                  <a:lnTo>
                    <a:pt x="2333686" y="374231"/>
                  </a:lnTo>
                  <a:lnTo>
                    <a:pt x="2332284" y="367223"/>
                  </a:lnTo>
                  <a:lnTo>
                    <a:pt x="2335088" y="361616"/>
                  </a:lnTo>
                  <a:lnTo>
                    <a:pt x="2330883" y="358813"/>
                  </a:lnTo>
                  <a:lnTo>
                    <a:pt x="2333686" y="350403"/>
                  </a:lnTo>
                  <a:lnTo>
                    <a:pt x="2325276" y="346198"/>
                  </a:lnTo>
                  <a:lnTo>
                    <a:pt x="2316867" y="334986"/>
                  </a:lnTo>
                  <a:lnTo>
                    <a:pt x="2305654" y="334986"/>
                  </a:lnTo>
                  <a:lnTo>
                    <a:pt x="2265007" y="344797"/>
                  </a:lnTo>
                  <a:lnTo>
                    <a:pt x="2265007" y="351805"/>
                  </a:lnTo>
                  <a:lnTo>
                    <a:pt x="2262204" y="356010"/>
                  </a:lnTo>
                  <a:lnTo>
                    <a:pt x="2272015" y="364419"/>
                  </a:lnTo>
                  <a:lnTo>
                    <a:pt x="2270613" y="372829"/>
                  </a:lnTo>
                  <a:lnTo>
                    <a:pt x="2267810" y="382640"/>
                  </a:lnTo>
                  <a:lnTo>
                    <a:pt x="2248188" y="396656"/>
                  </a:lnTo>
                  <a:lnTo>
                    <a:pt x="2246786" y="406468"/>
                  </a:lnTo>
                  <a:lnTo>
                    <a:pt x="2238377" y="412074"/>
                  </a:lnTo>
                  <a:lnTo>
                    <a:pt x="2208943" y="423287"/>
                  </a:lnTo>
                  <a:lnTo>
                    <a:pt x="2210344" y="423287"/>
                  </a:lnTo>
                  <a:lnTo>
                    <a:pt x="2208943" y="430295"/>
                  </a:lnTo>
                  <a:lnTo>
                    <a:pt x="2201935" y="433099"/>
                  </a:lnTo>
                  <a:lnTo>
                    <a:pt x="2185115" y="428894"/>
                  </a:lnTo>
                  <a:lnTo>
                    <a:pt x="2162689" y="430295"/>
                  </a:lnTo>
                  <a:lnTo>
                    <a:pt x="2131854" y="420484"/>
                  </a:lnTo>
                  <a:lnTo>
                    <a:pt x="2127649" y="413476"/>
                  </a:lnTo>
                  <a:lnTo>
                    <a:pt x="2151476" y="412074"/>
                  </a:lnTo>
                  <a:lnTo>
                    <a:pt x="2162689" y="417681"/>
                  </a:lnTo>
                  <a:lnTo>
                    <a:pt x="2196328" y="409271"/>
                  </a:lnTo>
                  <a:lnTo>
                    <a:pt x="2207541" y="400861"/>
                  </a:lnTo>
                  <a:lnTo>
                    <a:pt x="2213147" y="392452"/>
                  </a:lnTo>
                  <a:lnTo>
                    <a:pt x="2229967" y="382640"/>
                  </a:lnTo>
                  <a:lnTo>
                    <a:pt x="2228565" y="379837"/>
                  </a:lnTo>
                  <a:lnTo>
                    <a:pt x="2231368" y="374231"/>
                  </a:lnTo>
                  <a:lnTo>
                    <a:pt x="2228565" y="368624"/>
                  </a:lnTo>
                  <a:lnTo>
                    <a:pt x="2242581" y="356010"/>
                  </a:lnTo>
                  <a:lnTo>
                    <a:pt x="2239778" y="351805"/>
                  </a:lnTo>
                  <a:lnTo>
                    <a:pt x="2220155" y="343395"/>
                  </a:lnTo>
                  <a:lnTo>
                    <a:pt x="2215951" y="339190"/>
                  </a:lnTo>
                  <a:lnTo>
                    <a:pt x="2218754" y="327978"/>
                  </a:lnTo>
                  <a:lnTo>
                    <a:pt x="2217352" y="318166"/>
                  </a:lnTo>
                  <a:lnTo>
                    <a:pt x="2220155" y="308355"/>
                  </a:lnTo>
                  <a:lnTo>
                    <a:pt x="2215951" y="304150"/>
                  </a:lnTo>
                  <a:lnTo>
                    <a:pt x="2217352" y="297142"/>
                  </a:lnTo>
                  <a:lnTo>
                    <a:pt x="2213147" y="292937"/>
                  </a:lnTo>
                  <a:lnTo>
                    <a:pt x="2221557" y="287331"/>
                  </a:lnTo>
                  <a:lnTo>
                    <a:pt x="2220155" y="280323"/>
                  </a:lnTo>
                  <a:lnTo>
                    <a:pt x="2222959" y="270511"/>
                  </a:lnTo>
                  <a:lnTo>
                    <a:pt x="2218754" y="264905"/>
                  </a:lnTo>
                  <a:lnTo>
                    <a:pt x="2218754" y="260700"/>
                  </a:lnTo>
                  <a:lnTo>
                    <a:pt x="2204737" y="253692"/>
                  </a:lnTo>
                  <a:lnTo>
                    <a:pt x="2199131" y="246684"/>
                  </a:lnTo>
                  <a:lnTo>
                    <a:pt x="2208943" y="241077"/>
                  </a:lnTo>
                  <a:lnTo>
                    <a:pt x="2211746" y="232668"/>
                  </a:lnTo>
                  <a:lnTo>
                    <a:pt x="2225762" y="215848"/>
                  </a:lnTo>
                  <a:lnTo>
                    <a:pt x="2224360" y="211644"/>
                  </a:lnTo>
                  <a:lnTo>
                    <a:pt x="2225762" y="201832"/>
                  </a:lnTo>
                  <a:lnTo>
                    <a:pt x="2224360" y="199029"/>
                  </a:lnTo>
                  <a:lnTo>
                    <a:pt x="2207541" y="194824"/>
                  </a:lnTo>
                  <a:lnTo>
                    <a:pt x="2200533" y="196226"/>
                  </a:lnTo>
                  <a:lnTo>
                    <a:pt x="2203336" y="194824"/>
                  </a:lnTo>
                  <a:lnTo>
                    <a:pt x="2193525" y="192021"/>
                  </a:lnTo>
                  <a:lnTo>
                    <a:pt x="2147272" y="193423"/>
                  </a:lnTo>
                  <a:lnTo>
                    <a:pt x="2144468" y="192021"/>
                  </a:lnTo>
                  <a:lnTo>
                    <a:pt x="2150075" y="189218"/>
                  </a:lnTo>
                  <a:lnTo>
                    <a:pt x="2138862" y="190619"/>
                  </a:lnTo>
                  <a:lnTo>
                    <a:pt x="2130452" y="201832"/>
                  </a:lnTo>
                  <a:lnTo>
                    <a:pt x="2122042" y="224258"/>
                  </a:lnTo>
                  <a:lnTo>
                    <a:pt x="2115034" y="238274"/>
                  </a:lnTo>
                  <a:lnTo>
                    <a:pt x="2095412" y="248085"/>
                  </a:lnTo>
                  <a:lnTo>
                    <a:pt x="2079994" y="252290"/>
                  </a:lnTo>
                  <a:lnTo>
                    <a:pt x="2072986" y="260700"/>
                  </a:lnTo>
                  <a:lnTo>
                    <a:pt x="2074388" y="262102"/>
                  </a:lnTo>
                  <a:lnTo>
                    <a:pt x="2078592" y="259298"/>
                  </a:lnTo>
                  <a:lnTo>
                    <a:pt x="2072986" y="266307"/>
                  </a:lnTo>
                  <a:lnTo>
                    <a:pt x="2074388" y="270511"/>
                  </a:lnTo>
                  <a:lnTo>
                    <a:pt x="2085600" y="267708"/>
                  </a:lnTo>
                  <a:lnTo>
                    <a:pt x="2089805" y="270511"/>
                  </a:lnTo>
                  <a:lnTo>
                    <a:pt x="2084199" y="290134"/>
                  </a:lnTo>
                  <a:lnTo>
                    <a:pt x="2089805" y="294339"/>
                  </a:lnTo>
                  <a:lnTo>
                    <a:pt x="2085600" y="298544"/>
                  </a:lnTo>
                  <a:lnTo>
                    <a:pt x="2079994" y="295740"/>
                  </a:lnTo>
                  <a:lnTo>
                    <a:pt x="2077191" y="297142"/>
                  </a:lnTo>
                  <a:lnTo>
                    <a:pt x="2075789" y="312560"/>
                  </a:lnTo>
                  <a:lnTo>
                    <a:pt x="2081396" y="308355"/>
                  </a:lnTo>
                  <a:lnTo>
                    <a:pt x="2103822" y="315363"/>
                  </a:lnTo>
                  <a:lnTo>
                    <a:pt x="2108026" y="313961"/>
                  </a:lnTo>
                  <a:lnTo>
                    <a:pt x="2106625" y="322371"/>
                  </a:lnTo>
                  <a:lnTo>
                    <a:pt x="2116436" y="333584"/>
                  </a:lnTo>
                  <a:lnTo>
                    <a:pt x="2123444" y="336387"/>
                  </a:lnTo>
                  <a:lnTo>
                    <a:pt x="2134657" y="334986"/>
                  </a:lnTo>
                  <a:lnTo>
                    <a:pt x="2129050" y="337789"/>
                  </a:lnTo>
                  <a:lnTo>
                    <a:pt x="2131854" y="339190"/>
                  </a:lnTo>
                  <a:lnTo>
                    <a:pt x="2120641" y="354608"/>
                  </a:lnTo>
                  <a:lnTo>
                    <a:pt x="2120641" y="357411"/>
                  </a:lnTo>
                  <a:lnTo>
                    <a:pt x="2115034" y="360215"/>
                  </a:lnTo>
                  <a:lnTo>
                    <a:pt x="2084199" y="337789"/>
                  </a:lnTo>
                  <a:lnTo>
                    <a:pt x="2054765" y="330781"/>
                  </a:lnTo>
                  <a:lnTo>
                    <a:pt x="2050560" y="327978"/>
                  </a:lnTo>
                  <a:lnTo>
                    <a:pt x="2032339" y="323773"/>
                  </a:lnTo>
                  <a:lnTo>
                    <a:pt x="2026733" y="323773"/>
                  </a:lnTo>
                  <a:lnTo>
                    <a:pt x="2029536" y="322371"/>
                  </a:lnTo>
                  <a:lnTo>
                    <a:pt x="2009913" y="313961"/>
                  </a:lnTo>
                  <a:lnTo>
                    <a:pt x="1987487" y="308355"/>
                  </a:lnTo>
                  <a:lnTo>
                    <a:pt x="1934226" y="302748"/>
                  </a:lnTo>
                  <a:lnTo>
                    <a:pt x="1911800" y="311158"/>
                  </a:lnTo>
                  <a:lnTo>
                    <a:pt x="1914604" y="318166"/>
                  </a:lnTo>
                  <a:lnTo>
                    <a:pt x="1921612" y="325174"/>
                  </a:lnTo>
                  <a:lnTo>
                    <a:pt x="1921612" y="330781"/>
                  </a:lnTo>
                  <a:lnTo>
                    <a:pt x="1927218" y="329379"/>
                  </a:lnTo>
                  <a:lnTo>
                    <a:pt x="1930022" y="334986"/>
                  </a:lnTo>
                  <a:lnTo>
                    <a:pt x="1930022" y="337789"/>
                  </a:lnTo>
                  <a:lnTo>
                    <a:pt x="1925816" y="339190"/>
                  </a:lnTo>
                  <a:lnTo>
                    <a:pt x="1906194" y="344797"/>
                  </a:lnTo>
                  <a:lnTo>
                    <a:pt x="1903391" y="347600"/>
                  </a:lnTo>
                  <a:lnTo>
                    <a:pt x="1903391" y="347600"/>
                  </a:lnTo>
                  <a:lnTo>
                    <a:pt x="1903391" y="347600"/>
                  </a:lnTo>
                  <a:cubicBezTo>
                    <a:pt x="1903391" y="347600"/>
                    <a:pt x="1904792" y="349002"/>
                    <a:pt x="1904792" y="349002"/>
                  </a:cubicBezTo>
                  <a:lnTo>
                    <a:pt x="1904792" y="349002"/>
                  </a:lnTo>
                  <a:lnTo>
                    <a:pt x="1904792" y="349002"/>
                  </a:lnTo>
                  <a:cubicBezTo>
                    <a:pt x="1904792" y="349002"/>
                    <a:pt x="1904792" y="349002"/>
                    <a:pt x="1904792" y="350403"/>
                  </a:cubicBezTo>
                  <a:lnTo>
                    <a:pt x="1904792" y="350403"/>
                  </a:lnTo>
                  <a:lnTo>
                    <a:pt x="1904792" y="350403"/>
                  </a:lnTo>
                  <a:lnTo>
                    <a:pt x="1904792" y="350403"/>
                  </a:lnTo>
                  <a:lnTo>
                    <a:pt x="1904792" y="350403"/>
                  </a:lnTo>
                  <a:cubicBezTo>
                    <a:pt x="1904792" y="350403"/>
                    <a:pt x="1903391" y="351805"/>
                    <a:pt x="1903391" y="353206"/>
                  </a:cubicBezTo>
                  <a:lnTo>
                    <a:pt x="1903391" y="353206"/>
                  </a:lnTo>
                  <a:lnTo>
                    <a:pt x="1903391" y="353206"/>
                  </a:lnTo>
                  <a:cubicBezTo>
                    <a:pt x="1899186" y="354608"/>
                    <a:pt x="1900588" y="354608"/>
                    <a:pt x="1894981" y="353206"/>
                  </a:cubicBezTo>
                  <a:lnTo>
                    <a:pt x="1887973" y="351805"/>
                  </a:lnTo>
                  <a:lnTo>
                    <a:pt x="1885170" y="351805"/>
                  </a:lnTo>
                  <a:lnTo>
                    <a:pt x="1883768" y="351805"/>
                  </a:lnTo>
                  <a:lnTo>
                    <a:pt x="1883768" y="351805"/>
                  </a:lnTo>
                  <a:lnTo>
                    <a:pt x="1883768" y="351805"/>
                  </a:lnTo>
                  <a:lnTo>
                    <a:pt x="1883768" y="351805"/>
                  </a:lnTo>
                  <a:lnTo>
                    <a:pt x="1883768" y="351805"/>
                  </a:lnTo>
                  <a:cubicBezTo>
                    <a:pt x="1883768" y="351805"/>
                    <a:pt x="1883768" y="350403"/>
                    <a:pt x="1883768" y="350403"/>
                  </a:cubicBezTo>
                  <a:lnTo>
                    <a:pt x="1883768" y="350403"/>
                  </a:lnTo>
                  <a:lnTo>
                    <a:pt x="1883768" y="350403"/>
                  </a:lnTo>
                  <a:cubicBezTo>
                    <a:pt x="1885170" y="349002"/>
                    <a:pt x="1883768" y="349002"/>
                    <a:pt x="1882366" y="349002"/>
                  </a:cubicBezTo>
                  <a:lnTo>
                    <a:pt x="1882366" y="349002"/>
                  </a:lnTo>
                  <a:lnTo>
                    <a:pt x="1882366" y="349002"/>
                  </a:lnTo>
                  <a:lnTo>
                    <a:pt x="1882366" y="349002"/>
                  </a:lnTo>
                  <a:lnTo>
                    <a:pt x="1882366" y="349002"/>
                  </a:lnTo>
                  <a:cubicBezTo>
                    <a:pt x="1882366" y="347600"/>
                    <a:pt x="1882366" y="347600"/>
                    <a:pt x="1883768" y="347600"/>
                  </a:cubicBezTo>
                  <a:lnTo>
                    <a:pt x="1883768" y="347600"/>
                  </a:lnTo>
                  <a:lnTo>
                    <a:pt x="1883768" y="347600"/>
                  </a:lnTo>
                  <a:cubicBezTo>
                    <a:pt x="1883768" y="346198"/>
                    <a:pt x="1883768" y="346198"/>
                    <a:pt x="1885170" y="346198"/>
                  </a:cubicBezTo>
                  <a:lnTo>
                    <a:pt x="1885170" y="346198"/>
                  </a:lnTo>
                  <a:lnTo>
                    <a:pt x="1885170" y="346198"/>
                  </a:lnTo>
                  <a:lnTo>
                    <a:pt x="1886571" y="346198"/>
                  </a:lnTo>
                  <a:lnTo>
                    <a:pt x="1887973" y="346198"/>
                  </a:lnTo>
                  <a:lnTo>
                    <a:pt x="1889374" y="346198"/>
                  </a:lnTo>
                  <a:lnTo>
                    <a:pt x="1890776" y="346198"/>
                  </a:lnTo>
                  <a:lnTo>
                    <a:pt x="1890776" y="346198"/>
                  </a:lnTo>
                  <a:lnTo>
                    <a:pt x="1890776" y="346198"/>
                  </a:lnTo>
                  <a:lnTo>
                    <a:pt x="1890776" y="346198"/>
                  </a:lnTo>
                  <a:lnTo>
                    <a:pt x="1890776" y="346198"/>
                  </a:lnTo>
                  <a:lnTo>
                    <a:pt x="1890776" y="346198"/>
                  </a:lnTo>
                  <a:lnTo>
                    <a:pt x="1890776" y="346198"/>
                  </a:lnTo>
                  <a:lnTo>
                    <a:pt x="1890776" y="346198"/>
                  </a:lnTo>
                  <a:lnTo>
                    <a:pt x="1890776" y="346198"/>
                  </a:lnTo>
                  <a:lnTo>
                    <a:pt x="1890776" y="346198"/>
                  </a:lnTo>
                  <a:lnTo>
                    <a:pt x="1890776" y="346198"/>
                  </a:lnTo>
                  <a:cubicBezTo>
                    <a:pt x="1889374" y="346198"/>
                    <a:pt x="1890776" y="344797"/>
                    <a:pt x="1889374" y="344797"/>
                  </a:cubicBezTo>
                  <a:lnTo>
                    <a:pt x="1889374" y="344797"/>
                  </a:lnTo>
                  <a:lnTo>
                    <a:pt x="1889374" y="344797"/>
                  </a:lnTo>
                  <a:lnTo>
                    <a:pt x="1889374" y="344797"/>
                  </a:lnTo>
                  <a:cubicBezTo>
                    <a:pt x="1885170" y="343395"/>
                    <a:pt x="1886571" y="341994"/>
                    <a:pt x="1882366" y="341994"/>
                  </a:cubicBezTo>
                  <a:lnTo>
                    <a:pt x="1882366" y="341994"/>
                  </a:lnTo>
                  <a:lnTo>
                    <a:pt x="1882366" y="341994"/>
                  </a:lnTo>
                  <a:lnTo>
                    <a:pt x="1882366" y="341994"/>
                  </a:lnTo>
                  <a:lnTo>
                    <a:pt x="1882366" y="341994"/>
                  </a:lnTo>
                  <a:cubicBezTo>
                    <a:pt x="1885170" y="340592"/>
                    <a:pt x="1886571" y="340592"/>
                    <a:pt x="1889374" y="340592"/>
                  </a:cubicBezTo>
                  <a:lnTo>
                    <a:pt x="1889374" y="340592"/>
                  </a:lnTo>
                  <a:lnTo>
                    <a:pt x="1889374" y="340592"/>
                  </a:lnTo>
                  <a:lnTo>
                    <a:pt x="1889374" y="340592"/>
                  </a:lnTo>
                  <a:cubicBezTo>
                    <a:pt x="1887973" y="340592"/>
                    <a:pt x="1886571" y="340592"/>
                    <a:pt x="1885170" y="340592"/>
                  </a:cubicBezTo>
                  <a:lnTo>
                    <a:pt x="1885170" y="340592"/>
                  </a:lnTo>
                  <a:lnTo>
                    <a:pt x="1885170" y="340592"/>
                  </a:lnTo>
                  <a:lnTo>
                    <a:pt x="1885170" y="340592"/>
                  </a:lnTo>
                  <a:lnTo>
                    <a:pt x="1885170" y="340592"/>
                  </a:lnTo>
                  <a:lnTo>
                    <a:pt x="1885170" y="340592"/>
                  </a:lnTo>
                  <a:lnTo>
                    <a:pt x="1885170" y="340592"/>
                  </a:lnTo>
                  <a:lnTo>
                    <a:pt x="1885170" y="340592"/>
                  </a:lnTo>
                  <a:lnTo>
                    <a:pt x="1885170" y="340592"/>
                  </a:lnTo>
                  <a:lnTo>
                    <a:pt x="1883768" y="340592"/>
                  </a:lnTo>
                  <a:lnTo>
                    <a:pt x="1880965" y="341994"/>
                  </a:lnTo>
                  <a:lnTo>
                    <a:pt x="1873957" y="344797"/>
                  </a:lnTo>
                  <a:lnTo>
                    <a:pt x="1871154" y="346198"/>
                  </a:lnTo>
                  <a:lnTo>
                    <a:pt x="1869752" y="347600"/>
                  </a:lnTo>
                  <a:lnTo>
                    <a:pt x="1869752" y="347600"/>
                  </a:lnTo>
                  <a:cubicBezTo>
                    <a:pt x="1871154" y="347600"/>
                    <a:pt x="1872555" y="347600"/>
                    <a:pt x="1872555" y="349002"/>
                  </a:cubicBezTo>
                  <a:lnTo>
                    <a:pt x="1872555" y="349002"/>
                  </a:lnTo>
                  <a:lnTo>
                    <a:pt x="1872555" y="349002"/>
                  </a:lnTo>
                  <a:lnTo>
                    <a:pt x="1871154" y="349002"/>
                  </a:lnTo>
                  <a:lnTo>
                    <a:pt x="1868350" y="347600"/>
                  </a:lnTo>
                  <a:lnTo>
                    <a:pt x="1866949" y="347600"/>
                  </a:lnTo>
                  <a:lnTo>
                    <a:pt x="1866949" y="347600"/>
                  </a:lnTo>
                  <a:lnTo>
                    <a:pt x="1866949" y="347600"/>
                  </a:lnTo>
                  <a:lnTo>
                    <a:pt x="1866949" y="347600"/>
                  </a:lnTo>
                  <a:lnTo>
                    <a:pt x="1866949" y="347600"/>
                  </a:lnTo>
                  <a:lnTo>
                    <a:pt x="1866949" y="347600"/>
                  </a:lnTo>
                  <a:lnTo>
                    <a:pt x="1866949" y="347600"/>
                  </a:lnTo>
                  <a:lnTo>
                    <a:pt x="1866949" y="347600"/>
                  </a:lnTo>
                  <a:lnTo>
                    <a:pt x="1866949" y="347600"/>
                  </a:lnTo>
                  <a:lnTo>
                    <a:pt x="1866949" y="347600"/>
                  </a:lnTo>
                  <a:lnTo>
                    <a:pt x="1866949" y="347600"/>
                  </a:lnTo>
                  <a:lnTo>
                    <a:pt x="1865547" y="349002"/>
                  </a:lnTo>
                  <a:lnTo>
                    <a:pt x="1862744" y="350403"/>
                  </a:lnTo>
                  <a:lnTo>
                    <a:pt x="1854334" y="354608"/>
                  </a:lnTo>
                  <a:lnTo>
                    <a:pt x="1851531" y="356010"/>
                  </a:lnTo>
                  <a:lnTo>
                    <a:pt x="1850129" y="357411"/>
                  </a:lnTo>
                  <a:lnTo>
                    <a:pt x="1850129" y="357411"/>
                  </a:lnTo>
                  <a:lnTo>
                    <a:pt x="1850129" y="357411"/>
                  </a:lnTo>
                  <a:lnTo>
                    <a:pt x="1850129" y="357411"/>
                  </a:lnTo>
                  <a:lnTo>
                    <a:pt x="1850129" y="357411"/>
                  </a:lnTo>
                  <a:lnTo>
                    <a:pt x="1850129" y="357411"/>
                  </a:lnTo>
                  <a:cubicBezTo>
                    <a:pt x="1850129" y="357411"/>
                    <a:pt x="1850129" y="358813"/>
                    <a:pt x="1848728" y="358813"/>
                  </a:cubicBezTo>
                  <a:lnTo>
                    <a:pt x="1848728" y="358813"/>
                  </a:lnTo>
                  <a:lnTo>
                    <a:pt x="1847326" y="358813"/>
                  </a:lnTo>
                  <a:lnTo>
                    <a:pt x="1844523" y="358813"/>
                  </a:lnTo>
                  <a:lnTo>
                    <a:pt x="1837515" y="358813"/>
                  </a:lnTo>
                  <a:lnTo>
                    <a:pt x="1834712" y="358813"/>
                  </a:lnTo>
                  <a:cubicBezTo>
                    <a:pt x="1827704" y="357411"/>
                    <a:pt x="1831909" y="357411"/>
                    <a:pt x="1823499" y="358813"/>
                  </a:cubicBezTo>
                  <a:lnTo>
                    <a:pt x="1822097" y="358813"/>
                  </a:lnTo>
                  <a:lnTo>
                    <a:pt x="1820695" y="358813"/>
                  </a:lnTo>
                  <a:cubicBezTo>
                    <a:pt x="1817893" y="358813"/>
                    <a:pt x="1817893" y="357411"/>
                    <a:pt x="1815089" y="357411"/>
                  </a:cubicBezTo>
                  <a:lnTo>
                    <a:pt x="1815089" y="357411"/>
                  </a:lnTo>
                  <a:lnTo>
                    <a:pt x="1815089" y="357411"/>
                  </a:lnTo>
                  <a:lnTo>
                    <a:pt x="1789860" y="370026"/>
                  </a:lnTo>
                  <a:lnTo>
                    <a:pt x="1789860" y="370026"/>
                  </a:lnTo>
                  <a:lnTo>
                    <a:pt x="1789860" y="370026"/>
                  </a:lnTo>
                  <a:lnTo>
                    <a:pt x="1789860" y="370026"/>
                  </a:lnTo>
                  <a:lnTo>
                    <a:pt x="1789860" y="370026"/>
                  </a:lnTo>
                  <a:lnTo>
                    <a:pt x="1789860" y="370026"/>
                  </a:lnTo>
                  <a:lnTo>
                    <a:pt x="1789860" y="370026"/>
                  </a:lnTo>
                  <a:lnTo>
                    <a:pt x="1789860" y="370026"/>
                  </a:lnTo>
                  <a:lnTo>
                    <a:pt x="1789860" y="370026"/>
                  </a:lnTo>
                  <a:lnTo>
                    <a:pt x="1789860" y="370026"/>
                  </a:lnTo>
                  <a:lnTo>
                    <a:pt x="1789860" y="370026"/>
                  </a:lnTo>
                  <a:lnTo>
                    <a:pt x="1789860" y="370026"/>
                  </a:lnTo>
                  <a:lnTo>
                    <a:pt x="1789860" y="370026"/>
                  </a:lnTo>
                  <a:lnTo>
                    <a:pt x="1789860" y="370026"/>
                  </a:lnTo>
                  <a:lnTo>
                    <a:pt x="1789860" y="370026"/>
                  </a:lnTo>
                  <a:lnTo>
                    <a:pt x="1788459" y="370026"/>
                  </a:lnTo>
                  <a:cubicBezTo>
                    <a:pt x="1778647" y="365821"/>
                    <a:pt x="1784253" y="364419"/>
                    <a:pt x="1773041" y="370026"/>
                  </a:cubicBezTo>
                  <a:lnTo>
                    <a:pt x="1771639" y="370026"/>
                  </a:lnTo>
                  <a:lnTo>
                    <a:pt x="1771639" y="367223"/>
                  </a:lnTo>
                  <a:lnTo>
                    <a:pt x="1770237" y="367223"/>
                  </a:lnTo>
                  <a:lnTo>
                    <a:pt x="1768836" y="368624"/>
                  </a:lnTo>
                  <a:lnTo>
                    <a:pt x="1767434" y="368624"/>
                  </a:lnTo>
                  <a:lnTo>
                    <a:pt x="1767434" y="368624"/>
                  </a:lnTo>
                  <a:lnTo>
                    <a:pt x="1767434" y="368624"/>
                  </a:lnTo>
                  <a:lnTo>
                    <a:pt x="1767434" y="368624"/>
                  </a:lnTo>
                  <a:lnTo>
                    <a:pt x="1766033" y="368624"/>
                  </a:lnTo>
                  <a:lnTo>
                    <a:pt x="1763229" y="367223"/>
                  </a:lnTo>
                  <a:lnTo>
                    <a:pt x="1756221" y="365821"/>
                  </a:lnTo>
                  <a:lnTo>
                    <a:pt x="1753418" y="364419"/>
                  </a:lnTo>
                  <a:lnTo>
                    <a:pt x="1753418" y="364419"/>
                  </a:lnTo>
                  <a:lnTo>
                    <a:pt x="1753418" y="364419"/>
                  </a:lnTo>
                  <a:cubicBezTo>
                    <a:pt x="1754820" y="364419"/>
                    <a:pt x="1757623" y="364419"/>
                    <a:pt x="1759025" y="364419"/>
                  </a:cubicBezTo>
                  <a:lnTo>
                    <a:pt x="1759025" y="364419"/>
                  </a:lnTo>
                  <a:lnTo>
                    <a:pt x="1759025" y="364419"/>
                  </a:lnTo>
                  <a:lnTo>
                    <a:pt x="1759025" y="364419"/>
                  </a:lnTo>
                  <a:lnTo>
                    <a:pt x="1759025" y="364419"/>
                  </a:lnTo>
                  <a:lnTo>
                    <a:pt x="1759025" y="364419"/>
                  </a:lnTo>
                  <a:lnTo>
                    <a:pt x="1759025" y="364419"/>
                  </a:lnTo>
                  <a:lnTo>
                    <a:pt x="1759025" y="364419"/>
                  </a:lnTo>
                  <a:lnTo>
                    <a:pt x="1760426" y="364419"/>
                  </a:lnTo>
                  <a:lnTo>
                    <a:pt x="1761828" y="364419"/>
                  </a:lnTo>
                  <a:lnTo>
                    <a:pt x="1766033" y="364419"/>
                  </a:lnTo>
                  <a:lnTo>
                    <a:pt x="1767434" y="364419"/>
                  </a:lnTo>
                  <a:lnTo>
                    <a:pt x="1767434" y="364419"/>
                  </a:lnTo>
                  <a:lnTo>
                    <a:pt x="1767434" y="364419"/>
                  </a:lnTo>
                  <a:lnTo>
                    <a:pt x="1767434" y="364419"/>
                  </a:lnTo>
                  <a:lnTo>
                    <a:pt x="1767434" y="364419"/>
                  </a:lnTo>
                  <a:cubicBezTo>
                    <a:pt x="1767434" y="363018"/>
                    <a:pt x="1767434" y="361616"/>
                    <a:pt x="1766033" y="360215"/>
                  </a:cubicBezTo>
                  <a:lnTo>
                    <a:pt x="1766033" y="360215"/>
                  </a:lnTo>
                  <a:lnTo>
                    <a:pt x="1766033" y="360215"/>
                  </a:lnTo>
                  <a:lnTo>
                    <a:pt x="1766033" y="360215"/>
                  </a:lnTo>
                  <a:cubicBezTo>
                    <a:pt x="1764631" y="360215"/>
                    <a:pt x="1764631" y="358813"/>
                    <a:pt x="1764631" y="358813"/>
                  </a:cubicBezTo>
                  <a:lnTo>
                    <a:pt x="1764631" y="358813"/>
                  </a:lnTo>
                  <a:lnTo>
                    <a:pt x="1764631" y="358813"/>
                  </a:lnTo>
                  <a:cubicBezTo>
                    <a:pt x="1764631" y="357411"/>
                    <a:pt x="1764631" y="357411"/>
                    <a:pt x="1766033" y="357411"/>
                  </a:cubicBezTo>
                  <a:lnTo>
                    <a:pt x="1766033" y="357411"/>
                  </a:lnTo>
                  <a:lnTo>
                    <a:pt x="1766033" y="357411"/>
                  </a:lnTo>
                  <a:lnTo>
                    <a:pt x="1766033" y="357411"/>
                  </a:lnTo>
                  <a:lnTo>
                    <a:pt x="1766033" y="357411"/>
                  </a:lnTo>
                  <a:lnTo>
                    <a:pt x="1766033" y="357411"/>
                  </a:lnTo>
                  <a:lnTo>
                    <a:pt x="1766033" y="357411"/>
                  </a:lnTo>
                  <a:cubicBezTo>
                    <a:pt x="1766033" y="356010"/>
                    <a:pt x="1766033" y="356010"/>
                    <a:pt x="1766033" y="356010"/>
                  </a:cubicBezTo>
                  <a:lnTo>
                    <a:pt x="1766033" y="356010"/>
                  </a:lnTo>
                  <a:lnTo>
                    <a:pt x="1766033" y="356010"/>
                  </a:lnTo>
                  <a:cubicBezTo>
                    <a:pt x="1767434" y="354608"/>
                    <a:pt x="1767434" y="354608"/>
                    <a:pt x="1768836" y="354608"/>
                  </a:cubicBezTo>
                  <a:lnTo>
                    <a:pt x="1768836" y="354608"/>
                  </a:lnTo>
                  <a:lnTo>
                    <a:pt x="1768836" y="354608"/>
                  </a:lnTo>
                  <a:lnTo>
                    <a:pt x="1768836" y="354608"/>
                  </a:lnTo>
                  <a:lnTo>
                    <a:pt x="1768836" y="354608"/>
                  </a:lnTo>
                  <a:cubicBezTo>
                    <a:pt x="1770237" y="354608"/>
                    <a:pt x="1768836" y="353206"/>
                    <a:pt x="1767434" y="353206"/>
                  </a:cubicBezTo>
                  <a:lnTo>
                    <a:pt x="1767434" y="353206"/>
                  </a:lnTo>
                  <a:lnTo>
                    <a:pt x="1767434" y="353206"/>
                  </a:lnTo>
                  <a:cubicBezTo>
                    <a:pt x="1766033" y="353206"/>
                    <a:pt x="1764631" y="353206"/>
                    <a:pt x="1763229" y="353206"/>
                  </a:cubicBezTo>
                  <a:lnTo>
                    <a:pt x="1761828" y="353206"/>
                  </a:lnTo>
                  <a:lnTo>
                    <a:pt x="1760426" y="353206"/>
                  </a:lnTo>
                  <a:lnTo>
                    <a:pt x="1760426" y="353206"/>
                  </a:lnTo>
                  <a:lnTo>
                    <a:pt x="1760426" y="353206"/>
                  </a:lnTo>
                  <a:lnTo>
                    <a:pt x="1760426" y="353206"/>
                  </a:lnTo>
                  <a:cubicBezTo>
                    <a:pt x="1761828" y="353206"/>
                    <a:pt x="1761828" y="353206"/>
                    <a:pt x="1763229" y="353206"/>
                  </a:cubicBezTo>
                  <a:lnTo>
                    <a:pt x="1763229" y="353206"/>
                  </a:lnTo>
                  <a:lnTo>
                    <a:pt x="1750615" y="354608"/>
                  </a:lnTo>
                  <a:lnTo>
                    <a:pt x="1750615" y="354608"/>
                  </a:lnTo>
                  <a:cubicBezTo>
                    <a:pt x="1743607" y="357411"/>
                    <a:pt x="1735197" y="360215"/>
                    <a:pt x="1728189" y="363018"/>
                  </a:cubicBezTo>
                  <a:lnTo>
                    <a:pt x="1728189" y="363018"/>
                  </a:lnTo>
                  <a:lnTo>
                    <a:pt x="1728189" y="363018"/>
                  </a:lnTo>
                  <a:lnTo>
                    <a:pt x="1728189" y="363018"/>
                  </a:lnTo>
                  <a:lnTo>
                    <a:pt x="1728189" y="363018"/>
                  </a:lnTo>
                  <a:cubicBezTo>
                    <a:pt x="1729591" y="364419"/>
                    <a:pt x="1733796" y="363018"/>
                    <a:pt x="1735197" y="364419"/>
                  </a:cubicBezTo>
                  <a:lnTo>
                    <a:pt x="1735197" y="364419"/>
                  </a:lnTo>
                  <a:lnTo>
                    <a:pt x="1735197" y="364419"/>
                  </a:lnTo>
                  <a:cubicBezTo>
                    <a:pt x="1736599" y="365821"/>
                    <a:pt x="1738000" y="365821"/>
                    <a:pt x="1739402" y="365821"/>
                  </a:cubicBezTo>
                  <a:lnTo>
                    <a:pt x="1739402" y="365821"/>
                  </a:lnTo>
                  <a:lnTo>
                    <a:pt x="1739402" y="365821"/>
                  </a:lnTo>
                  <a:lnTo>
                    <a:pt x="1739402" y="365821"/>
                  </a:lnTo>
                  <a:lnTo>
                    <a:pt x="1739402" y="365821"/>
                  </a:lnTo>
                  <a:cubicBezTo>
                    <a:pt x="1739402" y="368624"/>
                    <a:pt x="1738000" y="368624"/>
                    <a:pt x="1735197" y="368624"/>
                  </a:cubicBezTo>
                  <a:lnTo>
                    <a:pt x="1735197" y="368624"/>
                  </a:lnTo>
                  <a:lnTo>
                    <a:pt x="1735197" y="368624"/>
                  </a:lnTo>
                  <a:cubicBezTo>
                    <a:pt x="1733796" y="370026"/>
                    <a:pt x="1732394" y="370026"/>
                    <a:pt x="1730992" y="370026"/>
                  </a:cubicBezTo>
                  <a:lnTo>
                    <a:pt x="1730992" y="370026"/>
                  </a:lnTo>
                  <a:lnTo>
                    <a:pt x="1730992" y="370026"/>
                  </a:lnTo>
                  <a:lnTo>
                    <a:pt x="1730992" y="370026"/>
                  </a:lnTo>
                  <a:lnTo>
                    <a:pt x="1730992" y="370026"/>
                  </a:lnTo>
                  <a:lnTo>
                    <a:pt x="1730992" y="370026"/>
                  </a:lnTo>
                  <a:lnTo>
                    <a:pt x="1730992" y="370026"/>
                  </a:lnTo>
                  <a:lnTo>
                    <a:pt x="1730992" y="368624"/>
                  </a:lnTo>
                  <a:lnTo>
                    <a:pt x="1730992" y="367223"/>
                  </a:lnTo>
                  <a:lnTo>
                    <a:pt x="1730992" y="367223"/>
                  </a:lnTo>
                  <a:lnTo>
                    <a:pt x="1730992" y="367223"/>
                  </a:lnTo>
                  <a:lnTo>
                    <a:pt x="1730992" y="367223"/>
                  </a:lnTo>
                  <a:lnTo>
                    <a:pt x="1730992" y="367223"/>
                  </a:lnTo>
                  <a:cubicBezTo>
                    <a:pt x="1730992" y="367223"/>
                    <a:pt x="1730992" y="365821"/>
                    <a:pt x="1730992" y="365821"/>
                  </a:cubicBezTo>
                  <a:lnTo>
                    <a:pt x="1730992" y="365821"/>
                  </a:lnTo>
                  <a:lnTo>
                    <a:pt x="1730992" y="365821"/>
                  </a:lnTo>
                  <a:lnTo>
                    <a:pt x="1730992" y="365821"/>
                  </a:lnTo>
                  <a:lnTo>
                    <a:pt x="1730992" y="365821"/>
                  </a:lnTo>
                  <a:lnTo>
                    <a:pt x="1730992" y="365821"/>
                  </a:lnTo>
                  <a:lnTo>
                    <a:pt x="1729591" y="365821"/>
                  </a:lnTo>
                  <a:lnTo>
                    <a:pt x="1728189" y="365821"/>
                  </a:lnTo>
                  <a:lnTo>
                    <a:pt x="1728189" y="365821"/>
                  </a:lnTo>
                  <a:lnTo>
                    <a:pt x="1728189" y="365821"/>
                  </a:lnTo>
                  <a:lnTo>
                    <a:pt x="1728189" y="365821"/>
                  </a:lnTo>
                  <a:lnTo>
                    <a:pt x="1728189" y="365821"/>
                  </a:lnTo>
                  <a:lnTo>
                    <a:pt x="1726788" y="365821"/>
                  </a:lnTo>
                  <a:lnTo>
                    <a:pt x="1726788" y="365821"/>
                  </a:lnTo>
                  <a:lnTo>
                    <a:pt x="1726788" y="365821"/>
                  </a:lnTo>
                  <a:cubicBezTo>
                    <a:pt x="1728189" y="365821"/>
                    <a:pt x="1729591" y="364419"/>
                    <a:pt x="1729591" y="364419"/>
                  </a:cubicBezTo>
                  <a:lnTo>
                    <a:pt x="1729591" y="364419"/>
                  </a:lnTo>
                  <a:lnTo>
                    <a:pt x="1728189" y="364419"/>
                  </a:lnTo>
                  <a:lnTo>
                    <a:pt x="1725386" y="364419"/>
                  </a:lnTo>
                  <a:lnTo>
                    <a:pt x="1718378" y="365821"/>
                  </a:lnTo>
                  <a:lnTo>
                    <a:pt x="1715575" y="365821"/>
                  </a:lnTo>
                  <a:lnTo>
                    <a:pt x="1714173" y="365821"/>
                  </a:lnTo>
                  <a:lnTo>
                    <a:pt x="1714173" y="365821"/>
                  </a:lnTo>
                  <a:lnTo>
                    <a:pt x="1714173" y="365821"/>
                  </a:lnTo>
                  <a:lnTo>
                    <a:pt x="1714173" y="365821"/>
                  </a:lnTo>
                  <a:lnTo>
                    <a:pt x="1714173" y="365821"/>
                  </a:lnTo>
                  <a:lnTo>
                    <a:pt x="1714173" y="365821"/>
                  </a:lnTo>
                  <a:lnTo>
                    <a:pt x="1714173" y="365821"/>
                  </a:lnTo>
                  <a:lnTo>
                    <a:pt x="1714173" y="365821"/>
                  </a:lnTo>
                  <a:lnTo>
                    <a:pt x="1714173" y="365821"/>
                  </a:lnTo>
                  <a:lnTo>
                    <a:pt x="1714173" y="365821"/>
                  </a:lnTo>
                  <a:lnTo>
                    <a:pt x="1714173" y="365821"/>
                  </a:lnTo>
                  <a:lnTo>
                    <a:pt x="1714173" y="365821"/>
                  </a:lnTo>
                  <a:lnTo>
                    <a:pt x="1714173" y="365821"/>
                  </a:lnTo>
                  <a:cubicBezTo>
                    <a:pt x="1712772" y="365821"/>
                    <a:pt x="1711370" y="365821"/>
                    <a:pt x="1709968" y="367223"/>
                  </a:cubicBezTo>
                  <a:lnTo>
                    <a:pt x="1709968" y="367223"/>
                  </a:lnTo>
                  <a:lnTo>
                    <a:pt x="1709968" y="367223"/>
                  </a:lnTo>
                  <a:cubicBezTo>
                    <a:pt x="1708566" y="367223"/>
                    <a:pt x="1707165" y="367223"/>
                    <a:pt x="1705763" y="367223"/>
                  </a:cubicBezTo>
                  <a:lnTo>
                    <a:pt x="1705763" y="367223"/>
                  </a:lnTo>
                  <a:lnTo>
                    <a:pt x="1705763" y="367223"/>
                  </a:lnTo>
                  <a:lnTo>
                    <a:pt x="1705763" y="367223"/>
                  </a:lnTo>
                  <a:lnTo>
                    <a:pt x="1705763" y="367223"/>
                  </a:lnTo>
                  <a:cubicBezTo>
                    <a:pt x="1704362" y="367223"/>
                    <a:pt x="1704362" y="367223"/>
                    <a:pt x="1702960" y="367223"/>
                  </a:cubicBezTo>
                  <a:lnTo>
                    <a:pt x="1702960" y="367223"/>
                  </a:lnTo>
                  <a:lnTo>
                    <a:pt x="1702960" y="367223"/>
                  </a:lnTo>
                  <a:lnTo>
                    <a:pt x="1702960" y="367223"/>
                  </a:lnTo>
                  <a:lnTo>
                    <a:pt x="1701558" y="367223"/>
                  </a:lnTo>
                  <a:lnTo>
                    <a:pt x="1700157" y="367223"/>
                  </a:lnTo>
                  <a:lnTo>
                    <a:pt x="1698755" y="367223"/>
                  </a:lnTo>
                  <a:lnTo>
                    <a:pt x="1697354" y="367223"/>
                  </a:lnTo>
                  <a:lnTo>
                    <a:pt x="1697354" y="367223"/>
                  </a:lnTo>
                  <a:lnTo>
                    <a:pt x="1697354" y="367223"/>
                  </a:lnTo>
                  <a:lnTo>
                    <a:pt x="1697354" y="367223"/>
                  </a:lnTo>
                  <a:lnTo>
                    <a:pt x="1697354" y="367223"/>
                  </a:lnTo>
                  <a:lnTo>
                    <a:pt x="1697354" y="367223"/>
                  </a:lnTo>
                  <a:lnTo>
                    <a:pt x="1697354" y="367223"/>
                  </a:lnTo>
                  <a:cubicBezTo>
                    <a:pt x="1693149" y="370026"/>
                    <a:pt x="1688944" y="370026"/>
                    <a:pt x="1684739" y="372829"/>
                  </a:cubicBezTo>
                  <a:lnTo>
                    <a:pt x="1684739" y="372829"/>
                  </a:lnTo>
                  <a:lnTo>
                    <a:pt x="1684739" y="372829"/>
                  </a:lnTo>
                  <a:lnTo>
                    <a:pt x="1684739" y="372829"/>
                  </a:lnTo>
                  <a:lnTo>
                    <a:pt x="1684739" y="372829"/>
                  </a:lnTo>
                  <a:lnTo>
                    <a:pt x="1684739" y="372829"/>
                  </a:lnTo>
                  <a:cubicBezTo>
                    <a:pt x="1684739" y="374231"/>
                    <a:pt x="1680534" y="375632"/>
                    <a:pt x="1679132" y="375632"/>
                  </a:cubicBezTo>
                  <a:lnTo>
                    <a:pt x="1677731" y="375632"/>
                  </a:lnTo>
                  <a:lnTo>
                    <a:pt x="1676330" y="375632"/>
                  </a:lnTo>
                  <a:cubicBezTo>
                    <a:pt x="1674928" y="375632"/>
                    <a:pt x="1672124" y="377034"/>
                    <a:pt x="1670723" y="377034"/>
                  </a:cubicBezTo>
                  <a:lnTo>
                    <a:pt x="1670723" y="377034"/>
                  </a:lnTo>
                  <a:lnTo>
                    <a:pt x="1670723" y="377034"/>
                  </a:lnTo>
                  <a:lnTo>
                    <a:pt x="1670723" y="377034"/>
                  </a:lnTo>
                  <a:cubicBezTo>
                    <a:pt x="1663715" y="379837"/>
                    <a:pt x="1663715" y="379837"/>
                    <a:pt x="1655305" y="381239"/>
                  </a:cubicBez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cubicBezTo>
                    <a:pt x="1656707" y="381239"/>
                    <a:pt x="1655305" y="381239"/>
                    <a:pt x="1656707" y="382640"/>
                  </a:cubicBezTo>
                  <a:lnTo>
                    <a:pt x="1656707" y="382640"/>
                  </a:lnTo>
                  <a:lnTo>
                    <a:pt x="1656707" y="382640"/>
                  </a:lnTo>
                  <a:lnTo>
                    <a:pt x="1656707" y="382640"/>
                  </a:lnTo>
                  <a:lnTo>
                    <a:pt x="1656707" y="382640"/>
                  </a:lnTo>
                  <a:lnTo>
                    <a:pt x="1656707" y="382640"/>
                  </a:lnTo>
                  <a:lnTo>
                    <a:pt x="1656707" y="382640"/>
                  </a:lnTo>
                  <a:lnTo>
                    <a:pt x="1656707" y="382640"/>
                  </a:lnTo>
                  <a:lnTo>
                    <a:pt x="1656707" y="382640"/>
                  </a:lnTo>
                  <a:lnTo>
                    <a:pt x="1656707" y="382640"/>
                  </a:lnTo>
                  <a:lnTo>
                    <a:pt x="1656707" y="382640"/>
                  </a:lnTo>
                  <a:lnTo>
                    <a:pt x="1656707" y="382640"/>
                  </a:lnTo>
                  <a:lnTo>
                    <a:pt x="1656707" y="382640"/>
                  </a:lnTo>
                  <a:lnTo>
                    <a:pt x="1656707" y="382640"/>
                  </a:lnTo>
                  <a:lnTo>
                    <a:pt x="1656707" y="382640"/>
                  </a:lnTo>
                  <a:lnTo>
                    <a:pt x="1656707" y="382640"/>
                  </a:lnTo>
                  <a:lnTo>
                    <a:pt x="1656707" y="382640"/>
                  </a:lnTo>
                  <a:lnTo>
                    <a:pt x="1655305" y="382640"/>
                  </a:lnTo>
                  <a:lnTo>
                    <a:pt x="1651100" y="382640"/>
                  </a:lnTo>
                  <a:lnTo>
                    <a:pt x="1641289" y="382640"/>
                  </a:lnTo>
                  <a:lnTo>
                    <a:pt x="1637084" y="382640"/>
                  </a:lnTo>
                  <a:lnTo>
                    <a:pt x="1634281" y="382640"/>
                  </a:lnTo>
                  <a:lnTo>
                    <a:pt x="1634281" y="382640"/>
                  </a:lnTo>
                  <a:lnTo>
                    <a:pt x="1634281" y="382640"/>
                  </a:lnTo>
                  <a:lnTo>
                    <a:pt x="1634281" y="382640"/>
                  </a:lnTo>
                  <a:lnTo>
                    <a:pt x="1634281" y="382640"/>
                  </a:lnTo>
                  <a:lnTo>
                    <a:pt x="1634281" y="382640"/>
                  </a:lnTo>
                  <a:lnTo>
                    <a:pt x="1634281" y="382640"/>
                  </a:lnTo>
                  <a:lnTo>
                    <a:pt x="1634281" y="382640"/>
                  </a:lnTo>
                  <a:lnTo>
                    <a:pt x="1634281" y="382640"/>
                  </a:lnTo>
                  <a:lnTo>
                    <a:pt x="1634281" y="382640"/>
                  </a:lnTo>
                  <a:lnTo>
                    <a:pt x="1634281" y="382640"/>
                  </a:lnTo>
                  <a:lnTo>
                    <a:pt x="1632879" y="382640"/>
                  </a:lnTo>
                  <a:lnTo>
                    <a:pt x="1631478" y="382640"/>
                  </a:lnTo>
                  <a:lnTo>
                    <a:pt x="1628675" y="382640"/>
                  </a:lnTo>
                  <a:lnTo>
                    <a:pt x="1627273" y="382640"/>
                  </a:lnTo>
                  <a:cubicBezTo>
                    <a:pt x="1624470" y="382640"/>
                    <a:pt x="1627273" y="385444"/>
                    <a:pt x="1628675" y="385444"/>
                  </a:cubicBezTo>
                  <a:lnTo>
                    <a:pt x="1628675" y="385444"/>
                  </a:lnTo>
                  <a:lnTo>
                    <a:pt x="1628675" y="385444"/>
                  </a:lnTo>
                  <a:lnTo>
                    <a:pt x="1628675" y="385444"/>
                  </a:lnTo>
                  <a:cubicBezTo>
                    <a:pt x="1630076" y="386845"/>
                    <a:pt x="1630076" y="386845"/>
                    <a:pt x="1628675" y="388247"/>
                  </a:cubicBezTo>
                  <a:lnTo>
                    <a:pt x="1628675" y="388247"/>
                  </a:lnTo>
                  <a:lnTo>
                    <a:pt x="1628675" y="388247"/>
                  </a:lnTo>
                  <a:lnTo>
                    <a:pt x="1628675" y="388247"/>
                  </a:lnTo>
                  <a:cubicBezTo>
                    <a:pt x="1628675" y="388247"/>
                    <a:pt x="1627273" y="388247"/>
                    <a:pt x="1627273" y="389648"/>
                  </a:cubicBezTo>
                  <a:lnTo>
                    <a:pt x="1627273" y="389648"/>
                  </a:lnTo>
                  <a:lnTo>
                    <a:pt x="1627273" y="389648"/>
                  </a:lnTo>
                  <a:lnTo>
                    <a:pt x="1627273" y="389648"/>
                  </a:lnTo>
                  <a:lnTo>
                    <a:pt x="1627273" y="389648"/>
                  </a:lnTo>
                  <a:lnTo>
                    <a:pt x="1627273" y="389648"/>
                  </a:lnTo>
                  <a:lnTo>
                    <a:pt x="1627273" y="389648"/>
                  </a:lnTo>
                  <a:lnTo>
                    <a:pt x="1627273" y="389648"/>
                  </a:lnTo>
                  <a:lnTo>
                    <a:pt x="1627273" y="389648"/>
                  </a:lnTo>
                  <a:lnTo>
                    <a:pt x="1627273" y="389648"/>
                  </a:lnTo>
                  <a:lnTo>
                    <a:pt x="1627273" y="389648"/>
                  </a:lnTo>
                  <a:lnTo>
                    <a:pt x="1627273" y="389648"/>
                  </a:lnTo>
                  <a:lnTo>
                    <a:pt x="1627273" y="389648"/>
                  </a:lnTo>
                  <a:lnTo>
                    <a:pt x="1627273" y="389648"/>
                  </a:lnTo>
                  <a:cubicBezTo>
                    <a:pt x="1627273" y="391050"/>
                    <a:pt x="1627273" y="391050"/>
                    <a:pt x="1625871" y="392452"/>
                  </a:cubicBezTo>
                  <a:lnTo>
                    <a:pt x="1625871" y="392452"/>
                  </a:lnTo>
                  <a:lnTo>
                    <a:pt x="1625871" y="392452"/>
                  </a:lnTo>
                  <a:lnTo>
                    <a:pt x="1625871" y="392452"/>
                  </a:lnTo>
                  <a:lnTo>
                    <a:pt x="1625871" y="392452"/>
                  </a:lnTo>
                  <a:lnTo>
                    <a:pt x="1625871" y="392452"/>
                  </a:lnTo>
                  <a:lnTo>
                    <a:pt x="1625871" y="392452"/>
                  </a:lnTo>
                  <a:lnTo>
                    <a:pt x="1625871" y="392452"/>
                  </a:lnTo>
                  <a:lnTo>
                    <a:pt x="1625871" y="392452"/>
                  </a:lnTo>
                  <a:lnTo>
                    <a:pt x="1625871" y="392452"/>
                  </a:lnTo>
                  <a:lnTo>
                    <a:pt x="1625871" y="392452"/>
                  </a:lnTo>
                  <a:cubicBezTo>
                    <a:pt x="1625871" y="392452"/>
                    <a:pt x="1625871" y="393853"/>
                    <a:pt x="1625871" y="393853"/>
                  </a:cubicBezTo>
                  <a:lnTo>
                    <a:pt x="1625871" y="393853"/>
                  </a:lnTo>
                  <a:lnTo>
                    <a:pt x="1625871" y="393853"/>
                  </a:lnTo>
                  <a:lnTo>
                    <a:pt x="1625871" y="393853"/>
                  </a:lnTo>
                  <a:lnTo>
                    <a:pt x="1625871" y="393853"/>
                  </a:lnTo>
                  <a:lnTo>
                    <a:pt x="1625871" y="393853"/>
                  </a:lnTo>
                  <a:cubicBezTo>
                    <a:pt x="1625871" y="395255"/>
                    <a:pt x="1625871" y="395255"/>
                    <a:pt x="1624470" y="396656"/>
                  </a:cubicBezTo>
                  <a:lnTo>
                    <a:pt x="1624470" y="396656"/>
                  </a:lnTo>
                  <a:lnTo>
                    <a:pt x="1624470" y="396656"/>
                  </a:lnTo>
                  <a:cubicBezTo>
                    <a:pt x="1623068" y="398058"/>
                    <a:pt x="1621667" y="398058"/>
                    <a:pt x="1621667" y="399460"/>
                  </a:cubicBezTo>
                  <a:lnTo>
                    <a:pt x="1621667" y="399460"/>
                  </a:lnTo>
                  <a:lnTo>
                    <a:pt x="1621667" y="399460"/>
                  </a:lnTo>
                  <a:lnTo>
                    <a:pt x="1621667" y="399460"/>
                  </a:lnTo>
                  <a:lnTo>
                    <a:pt x="1621667" y="399460"/>
                  </a:lnTo>
                  <a:lnTo>
                    <a:pt x="1620265" y="399460"/>
                  </a:lnTo>
                  <a:lnTo>
                    <a:pt x="1618863" y="399460"/>
                  </a:lnTo>
                  <a:lnTo>
                    <a:pt x="1614659" y="399460"/>
                  </a:lnTo>
                  <a:lnTo>
                    <a:pt x="1613257" y="399460"/>
                  </a:lnTo>
                  <a:lnTo>
                    <a:pt x="1611855" y="399460"/>
                  </a:lnTo>
                  <a:lnTo>
                    <a:pt x="1611855" y="399460"/>
                  </a:lnTo>
                  <a:lnTo>
                    <a:pt x="1611855" y="399460"/>
                  </a:lnTo>
                  <a:lnTo>
                    <a:pt x="1611855" y="399460"/>
                  </a:lnTo>
                  <a:lnTo>
                    <a:pt x="1611855" y="399460"/>
                  </a:lnTo>
                  <a:lnTo>
                    <a:pt x="1611855" y="399460"/>
                  </a:lnTo>
                  <a:lnTo>
                    <a:pt x="1611855" y="399460"/>
                  </a:lnTo>
                  <a:lnTo>
                    <a:pt x="1611855" y="399460"/>
                  </a:lnTo>
                  <a:lnTo>
                    <a:pt x="1611855" y="399460"/>
                  </a:lnTo>
                  <a:lnTo>
                    <a:pt x="1611855" y="399460"/>
                  </a:lnTo>
                  <a:lnTo>
                    <a:pt x="1611855" y="399460"/>
                  </a:lnTo>
                  <a:lnTo>
                    <a:pt x="1611855" y="399460"/>
                  </a:lnTo>
                  <a:cubicBezTo>
                    <a:pt x="1609052" y="399460"/>
                    <a:pt x="1610454" y="399460"/>
                    <a:pt x="1607651" y="399460"/>
                  </a:cubicBezTo>
                  <a:lnTo>
                    <a:pt x="1607651" y="399460"/>
                  </a:lnTo>
                  <a:lnTo>
                    <a:pt x="1607651" y="399460"/>
                  </a:lnTo>
                  <a:lnTo>
                    <a:pt x="1607651" y="399460"/>
                  </a:lnTo>
                  <a:lnTo>
                    <a:pt x="1607651" y="399460"/>
                  </a:lnTo>
                  <a:cubicBezTo>
                    <a:pt x="1606249" y="399460"/>
                    <a:pt x="1604847" y="399460"/>
                    <a:pt x="1603445" y="399460"/>
                  </a:cubicBezTo>
                  <a:lnTo>
                    <a:pt x="1603445" y="399460"/>
                  </a:lnTo>
                  <a:lnTo>
                    <a:pt x="1603445" y="399460"/>
                  </a:lnTo>
                  <a:cubicBezTo>
                    <a:pt x="1602044" y="400861"/>
                    <a:pt x="1603445" y="400861"/>
                    <a:pt x="1600642" y="400861"/>
                  </a:cubicBezTo>
                  <a:lnTo>
                    <a:pt x="1600642" y="400861"/>
                  </a:lnTo>
                  <a:lnTo>
                    <a:pt x="1600642" y="400861"/>
                  </a:lnTo>
                  <a:lnTo>
                    <a:pt x="1600642" y="400861"/>
                  </a:lnTo>
                  <a:lnTo>
                    <a:pt x="1600642" y="400861"/>
                  </a:lnTo>
                  <a:lnTo>
                    <a:pt x="1600642" y="400861"/>
                  </a:lnTo>
                  <a:lnTo>
                    <a:pt x="1602044" y="399460"/>
                  </a:lnTo>
                  <a:lnTo>
                    <a:pt x="1602044" y="399460"/>
                  </a:lnTo>
                  <a:lnTo>
                    <a:pt x="1602044" y="399460"/>
                  </a:lnTo>
                  <a:lnTo>
                    <a:pt x="1602044" y="399460"/>
                  </a:lnTo>
                  <a:lnTo>
                    <a:pt x="1602044" y="399460"/>
                  </a:lnTo>
                  <a:lnTo>
                    <a:pt x="1602044" y="399460"/>
                  </a:lnTo>
                  <a:lnTo>
                    <a:pt x="1602044" y="399460"/>
                  </a:lnTo>
                  <a:lnTo>
                    <a:pt x="1602044" y="399460"/>
                  </a:lnTo>
                  <a:lnTo>
                    <a:pt x="1602044" y="399460"/>
                  </a:lnTo>
                  <a:lnTo>
                    <a:pt x="1602044" y="399460"/>
                  </a:lnTo>
                  <a:lnTo>
                    <a:pt x="1602044" y="399460"/>
                  </a:lnTo>
                  <a:lnTo>
                    <a:pt x="1602044" y="399460"/>
                  </a:lnTo>
                  <a:lnTo>
                    <a:pt x="1602044" y="399460"/>
                  </a:lnTo>
                  <a:lnTo>
                    <a:pt x="1602044" y="399460"/>
                  </a:lnTo>
                  <a:lnTo>
                    <a:pt x="1600642" y="399460"/>
                  </a:lnTo>
                  <a:lnTo>
                    <a:pt x="1597839" y="399460"/>
                  </a:lnTo>
                  <a:lnTo>
                    <a:pt x="1596437" y="399460"/>
                  </a:lnTo>
                  <a:lnTo>
                    <a:pt x="1595036" y="399460"/>
                  </a:lnTo>
                  <a:cubicBezTo>
                    <a:pt x="1593634" y="399460"/>
                    <a:pt x="1592233" y="399460"/>
                    <a:pt x="1590831" y="399460"/>
                  </a:cubicBezTo>
                  <a:lnTo>
                    <a:pt x="1590831" y="399460"/>
                  </a:lnTo>
                  <a:lnTo>
                    <a:pt x="1590831" y="399460"/>
                  </a:lnTo>
                  <a:lnTo>
                    <a:pt x="1590831" y="399460"/>
                  </a:lnTo>
                  <a:lnTo>
                    <a:pt x="1590831" y="399460"/>
                  </a:lnTo>
                  <a:lnTo>
                    <a:pt x="1590831" y="399460"/>
                  </a:lnTo>
                  <a:lnTo>
                    <a:pt x="1590831" y="399460"/>
                  </a:lnTo>
                  <a:lnTo>
                    <a:pt x="1590831" y="399460"/>
                  </a:lnTo>
                  <a:lnTo>
                    <a:pt x="1590831" y="399460"/>
                  </a:lnTo>
                  <a:lnTo>
                    <a:pt x="1590831" y="399460"/>
                  </a:lnTo>
                  <a:lnTo>
                    <a:pt x="1590831" y="399460"/>
                  </a:lnTo>
                  <a:lnTo>
                    <a:pt x="1589429" y="399460"/>
                  </a:lnTo>
                  <a:lnTo>
                    <a:pt x="1589429" y="399460"/>
                  </a:lnTo>
                  <a:lnTo>
                    <a:pt x="1589429" y="399460"/>
                  </a:lnTo>
                  <a:lnTo>
                    <a:pt x="1589429" y="399460"/>
                  </a:lnTo>
                  <a:lnTo>
                    <a:pt x="1589429" y="399460"/>
                  </a:lnTo>
                  <a:lnTo>
                    <a:pt x="1589429" y="399460"/>
                  </a:lnTo>
                  <a:lnTo>
                    <a:pt x="1589429" y="399460"/>
                  </a:lnTo>
                  <a:cubicBezTo>
                    <a:pt x="1581020" y="386845"/>
                    <a:pt x="1578217" y="389648"/>
                    <a:pt x="1568405" y="384042"/>
                  </a:cubicBezTo>
                  <a:lnTo>
                    <a:pt x="1568405" y="384042"/>
                  </a:lnTo>
                  <a:lnTo>
                    <a:pt x="1568405" y="382640"/>
                  </a:lnTo>
                  <a:lnTo>
                    <a:pt x="1568405" y="379837"/>
                  </a:lnTo>
                  <a:lnTo>
                    <a:pt x="1568405" y="378436"/>
                  </a:lnTo>
                  <a:lnTo>
                    <a:pt x="1568405" y="378436"/>
                  </a:lnTo>
                  <a:cubicBezTo>
                    <a:pt x="1569807" y="378436"/>
                    <a:pt x="1569807" y="377034"/>
                    <a:pt x="1571209" y="377034"/>
                  </a:cubicBezTo>
                  <a:lnTo>
                    <a:pt x="1571209" y="377034"/>
                  </a:lnTo>
                  <a:lnTo>
                    <a:pt x="1571209" y="377034"/>
                  </a:lnTo>
                  <a:cubicBezTo>
                    <a:pt x="1572610" y="375632"/>
                    <a:pt x="1574011" y="375632"/>
                    <a:pt x="1575413" y="375632"/>
                  </a:cubicBez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cubicBezTo>
                    <a:pt x="1578217" y="375632"/>
                    <a:pt x="1578217" y="375632"/>
                    <a:pt x="1581020" y="375632"/>
                  </a:cubicBezTo>
                  <a:lnTo>
                    <a:pt x="1581020" y="375632"/>
                  </a:lnTo>
                  <a:lnTo>
                    <a:pt x="1581020" y="375632"/>
                  </a:lnTo>
                  <a:cubicBezTo>
                    <a:pt x="1582421" y="375632"/>
                    <a:pt x="1583823" y="375632"/>
                    <a:pt x="1585225" y="375632"/>
                  </a:cubicBezTo>
                  <a:lnTo>
                    <a:pt x="1585225" y="375632"/>
                  </a:lnTo>
                  <a:lnTo>
                    <a:pt x="1585225" y="375632"/>
                  </a:lnTo>
                  <a:lnTo>
                    <a:pt x="1585225" y="375632"/>
                  </a:lnTo>
                  <a:cubicBezTo>
                    <a:pt x="1592233" y="374231"/>
                    <a:pt x="1588028" y="374231"/>
                    <a:pt x="1596437" y="374231"/>
                  </a:cubicBezTo>
                  <a:lnTo>
                    <a:pt x="1596437" y="374231"/>
                  </a:lnTo>
                  <a:lnTo>
                    <a:pt x="1596437" y="374231"/>
                  </a:lnTo>
                  <a:lnTo>
                    <a:pt x="1596437" y="374231"/>
                  </a:lnTo>
                  <a:lnTo>
                    <a:pt x="1596437" y="374231"/>
                  </a:lnTo>
                  <a:lnTo>
                    <a:pt x="1596437" y="374231"/>
                  </a:lnTo>
                  <a:cubicBezTo>
                    <a:pt x="1597839" y="374231"/>
                    <a:pt x="1597839" y="372829"/>
                    <a:pt x="1597839" y="371428"/>
                  </a:cubicBezTo>
                  <a:lnTo>
                    <a:pt x="1597839" y="371428"/>
                  </a:lnTo>
                  <a:lnTo>
                    <a:pt x="1597839" y="371428"/>
                  </a:lnTo>
                  <a:lnTo>
                    <a:pt x="1597839" y="371428"/>
                  </a:lnTo>
                  <a:lnTo>
                    <a:pt x="1597839" y="371428"/>
                  </a:lnTo>
                  <a:lnTo>
                    <a:pt x="1597839" y="371428"/>
                  </a:lnTo>
                  <a:lnTo>
                    <a:pt x="1597839" y="370026"/>
                  </a:lnTo>
                  <a:lnTo>
                    <a:pt x="1596437" y="368624"/>
                  </a:lnTo>
                  <a:lnTo>
                    <a:pt x="1595036" y="367223"/>
                  </a:lnTo>
                  <a:lnTo>
                    <a:pt x="1595036" y="367223"/>
                  </a:lnTo>
                  <a:lnTo>
                    <a:pt x="1595036" y="367223"/>
                  </a:lnTo>
                  <a:lnTo>
                    <a:pt x="1595036" y="367223"/>
                  </a:lnTo>
                  <a:lnTo>
                    <a:pt x="1595036" y="367223"/>
                  </a:lnTo>
                  <a:lnTo>
                    <a:pt x="1595036" y="367223"/>
                  </a:lnTo>
                  <a:lnTo>
                    <a:pt x="1595036" y="367223"/>
                  </a:lnTo>
                  <a:lnTo>
                    <a:pt x="1595036" y="367223"/>
                  </a:lnTo>
                  <a:lnTo>
                    <a:pt x="1595036" y="367223"/>
                  </a:lnTo>
                  <a:lnTo>
                    <a:pt x="1595036" y="367223"/>
                  </a:lnTo>
                  <a:lnTo>
                    <a:pt x="1595036" y="367223"/>
                  </a:lnTo>
                  <a:lnTo>
                    <a:pt x="1595036" y="367223"/>
                  </a:lnTo>
                  <a:lnTo>
                    <a:pt x="1595036" y="367223"/>
                  </a:lnTo>
                  <a:lnTo>
                    <a:pt x="1593634" y="365821"/>
                  </a:lnTo>
                  <a:lnTo>
                    <a:pt x="1590831" y="364419"/>
                  </a:lnTo>
                  <a:lnTo>
                    <a:pt x="1585225" y="361616"/>
                  </a:lnTo>
                  <a:lnTo>
                    <a:pt x="1582421" y="360215"/>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13742" y="351805"/>
                  </a:lnTo>
                  <a:lnTo>
                    <a:pt x="1516546" y="354608"/>
                  </a:lnTo>
                  <a:lnTo>
                    <a:pt x="1516546" y="354608"/>
                  </a:lnTo>
                  <a:cubicBezTo>
                    <a:pt x="1522152" y="358813"/>
                    <a:pt x="1524955" y="358813"/>
                    <a:pt x="1530562" y="361616"/>
                  </a:cubicBezTo>
                  <a:lnTo>
                    <a:pt x="1530562" y="361616"/>
                  </a:lnTo>
                  <a:lnTo>
                    <a:pt x="1530562" y="361616"/>
                  </a:lnTo>
                  <a:lnTo>
                    <a:pt x="1530562" y="361616"/>
                  </a:lnTo>
                  <a:lnTo>
                    <a:pt x="1530562" y="361616"/>
                  </a:lnTo>
                  <a:cubicBezTo>
                    <a:pt x="1531963" y="361616"/>
                    <a:pt x="1531963" y="363018"/>
                    <a:pt x="1533365" y="363018"/>
                  </a:cubicBezTo>
                  <a:lnTo>
                    <a:pt x="1533365" y="363018"/>
                  </a:lnTo>
                  <a:lnTo>
                    <a:pt x="1533365" y="363018"/>
                  </a:lnTo>
                  <a:lnTo>
                    <a:pt x="1533365" y="363018"/>
                  </a:lnTo>
                  <a:lnTo>
                    <a:pt x="1533365" y="363018"/>
                  </a:lnTo>
                  <a:lnTo>
                    <a:pt x="1533365" y="363018"/>
                  </a:lnTo>
                  <a:lnTo>
                    <a:pt x="1533365" y="363018"/>
                  </a:lnTo>
                  <a:lnTo>
                    <a:pt x="1533365" y="363018"/>
                  </a:lnTo>
                  <a:lnTo>
                    <a:pt x="1533365" y="363018"/>
                  </a:lnTo>
                  <a:lnTo>
                    <a:pt x="1533365" y="363018"/>
                  </a:lnTo>
                  <a:lnTo>
                    <a:pt x="1533365" y="363018"/>
                  </a:lnTo>
                  <a:lnTo>
                    <a:pt x="1533365" y="364419"/>
                  </a:lnTo>
                  <a:lnTo>
                    <a:pt x="1533365" y="365821"/>
                  </a:lnTo>
                  <a:lnTo>
                    <a:pt x="1534766" y="370026"/>
                  </a:lnTo>
                  <a:lnTo>
                    <a:pt x="1536168" y="371428"/>
                  </a:lnTo>
                  <a:lnTo>
                    <a:pt x="1536168" y="372829"/>
                  </a:lnTo>
                  <a:lnTo>
                    <a:pt x="1536168"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6168" y="372829"/>
                  </a:lnTo>
                  <a:lnTo>
                    <a:pt x="1536168" y="372829"/>
                  </a:lnTo>
                  <a:lnTo>
                    <a:pt x="1536168" y="372829"/>
                  </a:lnTo>
                  <a:lnTo>
                    <a:pt x="1534766" y="372829"/>
                  </a:lnTo>
                  <a:lnTo>
                    <a:pt x="1533365" y="372829"/>
                  </a:lnTo>
                  <a:lnTo>
                    <a:pt x="1533365" y="372829"/>
                  </a:lnTo>
                  <a:lnTo>
                    <a:pt x="1533365" y="372829"/>
                  </a:lnTo>
                  <a:lnTo>
                    <a:pt x="1533365" y="372829"/>
                  </a:lnTo>
                  <a:lnTo>
                    <a:pt x="1533365" y="374231"/>
                  </a:lnTo>
                  <a:lnTo>
                    <a:pt x="1533365" y="377034"/>
                  </a:lnTo>
                  <a:lnTo>
                    <a:pt x="1533365" y="378436"/>
                  </a:lnTo>
                  <a:lnTo>
                    <a:pt x="1533365" y="379837"/>
                  </a:lnTo>
                  <a:lnTo>
                    <a:pt x="1533365" y="379837"/>
                  </a:lnTo>
                  <a:lnTo>
                    <a:pt x="1533365" y="379837"/>
                  </a:lnTo>
                  <a:lnTo>
                    <a:pt x="1533365" y="379837"/>
                  </a:lnTo>
                  <a:lnTo>
                    <a:pt x="1533365" y="379837"/>
                  </a:lnTo>
                  <a:lnTo>
                    <a:pt x="1533365" y="379837"/>
                  </a:lnTo>
                  <a:lnTo>
                    <a:pt x="1533365" y="379837"/>
                  </a:lnTo>
                  <a:lnTo>
                    <a:pt x="1533365" y="379837"/>
                  </a:lnTo>
                  <a:lnTo>
                    <a:pt x="1533365" y="379837"/>
                  </a:lnTo>
                  <a:cubicBezTo>
                    <a:pt x="1533365" y="379837"/>
                    <a:pt x="1531963" y="381239"/>
                    <a:pt x="1531963" y="381239"/>
                  </a:cubicBezTo>
                  <a:lnTo>
                    <a:pt x="1531963" y="381239"/>
                  </a:lnTo>
                  <a:lnTo>
                    <a:pt x="1531963" y="381239"/>
                  </a:lnTo>
                  <a:lnTo>
                    <a:pt x="1531963" y="381239"/>
                  </a:lnTo>
                  <a:cubicBezTo>
                    <a:pt x="1530562" y="382640"/>
                    <a:pt x="1530562" y="384042"/>
                    <a:pt x="1529160" y="385444"/>
                  </a:cubicBezTo>
                  <a:lnTo>
                    <a:pt x="1529160" y="385444"/>
                  </a:lnTo>
                  <a:lnTo>
                    <a:pt x="1529160" y="385444"/>
                  </a:lnTo>
                  <a:lnTo>
                    <a:pt x="1529160" y="385444"/>
                  </a:lnTo>
                  <a:lnTo>
                    <a:pt x="1529160" y="385444"/>
                  </a:lnTo>
                  <a:lnTo>
                    <a:pt x="1529160" y="385444"/>
                  </a:lnTo>
                  <a:cubicBezTo>
                    <a:pt x="1529160" y="385444"/>
                    <a:pt x="1527758" y="386845"/>
                    <a:pt x="1527758" y="386845"/>
                  </a:cubicBezTo>
                  <a:lnTo>
                    <a:pt x="1527758" y="386845"/>
                  </a:lnTo>
                  <a:lnTo>
                    <a:pt x="1527758" y="388247"/>
                  </a:lnTo>
                  <a:lnTo>
                    <a:pt x="1529160" y="389648"/>
                  </a:lnTo>
                  <a:lnTo>
                    <a:pt x="1531963" y="392452"/>
                  </a:lnTo>
                  <a:lnTo>
                    <a:pt x="1533365" y="393853"/>
                  </a:lnTo>
                  <a:lnTo>
                    <a:pt x="1534766" y="393853"/>
                  </a:lnTo>
                  <a:lnTo>
                    <a:pt x="1534766" y="393853"/>
                  </a:lnTo>
                  <a:lnTo>
                    <a:pt x="1534766" y="393853"/>
                  </a:lnTo>
                  <a:lnTo>
                    <a:pt x="1534766" y="393853"/>
                  </a:lnTo>
                  <a:lnTo>
                    <a:pt x="1534766" y="393853"/>
                  </a:lnTo>
                  <a:lnTo>
                    <a:pt x="1534766" y="393853"/>
                  </a:lnTo>
                  <a:lnTo>
                    <a:pt x="1534766" y="393853"/>
                  </a:lnTo>
                  <a:lnTo>
                    <a:pt x="1534766" y="393853"/>
                  </a:lnTo>
                  <a:lnTo>
                    <a:pt x="1534766" y="393853"/>
                  </a:lnTo>
                  <a:cubicBezTo>
                    <a:pt x="1536168" y="393853"/>
                    <a:pt x="1536168" y="395255"/>
                    <a:pt x="1536168" y="395255"/>
                  </a:cubicBezTo>
                  <a:lnTo>
                    <a:pt x="1536168" y="395255"/>
                  </a:lnTo>
                  <a:lnTo>
                    <a:pt x="1536168" y="395255"/>
                  </a:lnTo>
                  <a:lnTo>
                    <a:pt x="1536168" y="395255"/>
                  </a:lnTo>
                  <a:lnTo>
                    <a:pt x="1536168" y="395255"/>
                  </a:lnTo>
                  <a:lnTo>
                    <a:pt x="1536168" y="395255"/>
                  </a:lnTo>
                  <a:lnTo>
                    <a:pt x="1536168" y="395255"/>
                  </a:lnTo>
                  <a:lnTo>
                    <a:pt x="1536168" y="395255"/>
                  </a:lnTo>
                  <a:lnTo>
                    <a:pt x="1536168" y="395255"/>
                  </a:lnTo>
                  <a:lnTo>
                    <a:pt x="1536168" y="395255"/>
                  </a:lnTo>
                  <a:lnTo>
                    <a:pt x="1536168" y="395255"/>
                  </a:lnTo>
                  <a:lnTo>
                    <a:pt x="1536168" y="395255"/>
                  </a:lnTo>
                  <a:lnTo>
                    <a:pt x="1536168" y="395255"/>
                  </a:lnTo>
                  <a:lnTo>
                    <a:pt x="1536168" y="395255"/>
                  </a:lnTo>
                  <a:lnTo>
                    <a:pt x="1536168" y="395255"/>
                  </a:lnTo>
                  <a:lnTo>
                    <a:pt x="1536168" y="396656"/>
                  </a:lnTo>
                  <a:lnTo>
                    <a:pt x="1537570" y="399460"/>
                  </a:lnTo>
                  <a:lnTo>
                    <a:pt x="1537570" y="400861"/>
                  </a:lnTo>
                  <a:cubicBezTo>
                    <a:pt x="1537570" y="403665"/>
                    <a:pt x="1537570" y="400861"/>
                    <a:pt x="1538971" y="403665"/>
                  </a:cubicBezTo>
                  <a:lnTo>
                    <a:pt x="1538971" y="405066"/>
                  </a:lnTo>
                  <a:lnTo>
                    <a:pt x="1538971" y="409271"/>
                  </a:lnTo>
                  <a:lnTo>
                    <a:pt x="1538971" y="410673"/>
                  </a:lnTo>
                  <a:lnTo>
                    <a:pt x="1538971" y="412074"/>
                  </a:lnTo>
                  <a:lnTo>
                    <a:pt x="1538971" y="412074"/>
                  </a:lnTo>
                  <a:lnTo>
                    <a:pt x="1538971" y="412074"/>
                  </a:lnTo>
                  <a:lnTo>
                    <a:pt x="1534766" y="417681"/>
                  </a:lnTo>
                  <a:lnTo>
                    <a:pt x="1531963" y="420484"/>
                  </a:lnTo>
                  <a:lnTo>
                    <a:pt x="1529160" y="423287"/>
                  </a:lnTo>
                  <a:lnTo>
                    <a:pt x="1529160" y="423287"/>
                  </a:lnTo>
                  <a:lnTo>
                    <a:pt x="1529160" y="423287"/>
                  </a:lnTo>
                  <a:lnTo>
                    <a:pt x="1529160" y="423287"/>
                  </a:lnTo>
                  <a:cubicBezTo>
                    <a:pt x="1529160" y="424689"/>
                    <a:pt x="1527758" y="426090"/>
                    <a:pt x="1529160" y="427492"/>
                  </a:cubicBezTo>
                  <a:lnTo>
                    <a:pt x="1529160" y="427492"/>
                  </a:lnTo>
                  <a:lnTo>
                    <a:pt x="1529160" y="427492"/>
                  </a:lnTo>
                  <a:lnTo>
                    <a:pt x="1529160" y="427492"/>
                  </a:lnTo>
                  <a:lnTo>
                    <a:pt x="1529160" y="427492"/>
                  </a:lnTo>
                  <a:cubicBezTo>
                    <a:pt x="1531963" y="428894"/>
                    <a:pt x="1529160" y="430295"/>
                    <a:pt x="1529160" y="431697"/>
                  </a:cubicBezTo>
                  <a:lnTo>
                    <a:pt x="1529160" y="431697"/>
                  </a:lnTo>
                  <a:lnTo>
                    <a:pt x="1529160" y="431697"/>
                  </a:lnTo>
                  <a:cubicBezTo>
                    <a:pt x="1529160" y="433099"/>
                    <a:pt x="1530562" y="433099"/>
                    <a:pt x="1530562" y="435902"/>
                  </a:cubicBezTo>
                  <a:lnTo>
                    <a:pt x="1530562" y="435902"/>
                  </a:lnTo>
                  <a:lnTo>
                    <a:pt x="1530562" y="435902"/>
                  </a:lnTo>
                  <a:lnTo>
                    <a:pt x="1530562" y="435902"/>
                  </a:lnTo>
                  <a:lnTo>
                    <a:pt x="1530562" y="435902"/>
                  </a:lnTo>
                  <a:lnTo>
                    <a:pt x="1530562" y="435902"/>
                  </a:lnTo>
                  <a:lnTo>
                    <a:pt x="1529160" y="434500"/>
                  </a:lnTo>
                  <a:cubicBezTo>
                    <a:pt x="1529160" y="434500"/>
                    <a:pt x="1527758" y="433099"/>
                    <a:pt x="1527758" y="433099"/>
                  </a:cubicBezTo>
                  <a:lnTo>
                    <a:pt x="1527758" y="433099"/>
                  </a:lnTo>
                  <a:lnTo>
                    <a:pt x="1527758" y="433099"/>
                  </a:lnTo>
                  <a:cubicBezTo>
                    <a:pt x="1527758" y="431697"/>
                    <a:pt x="1527758" y="431697"/>
                    <a:pt x="1527758" y="431697"/>
                  </a:cubicBezTo>
                  <a:lnTo>
                    <a:pt x="1527758" y="431697"/>
                  </a:lnTo>
                  <a:lnTo>
                    <a:pt x="1527758" y="431697"/>
                  </a:lnTo>
                  <a:lnTo>
                    <a:pt x="1527758" y="431697"/>
                  </a:lnTo>
                  <a:lnTo>
                    <a:pt x="1527758" y="431697"/>
                  </a:lnTo>
                  <a:cubicBezTo>
                    <a:pt x="1527758" y="431697"/>
                    <a:pt x="1526357" y="431697"/>
                    <a:pt x="1526357" y="430295"/>
                  </a:cubicBezTo>
                  <a:lnTo>
                    <a:pt x="1526357" y="430295"/>
                  </a:lnTo>
                  <a:lnTo>
                    <a:pt x="1526357" y="430295"/>
                  </a:lnTo>
                  <a:cubicBezTo>
                    <a:pt x="1526357" y="428894"/>
                    <a:pt x="1524955" y="428894"/>
                    <a:pt x="1524955" y="428894"/>
                  </a:cubicBezTo>
                  <a:lnTo>
                    <a:pt x="1524955" y="428894"/>
                  </a:lnTo>
                  <a:lnTo>
                    <a:pt x="1524955" y="428894"/>
                  </a:lnTo>
                  <a:lnTo>
                    <a:pt x="1524955" y="428894"/>
                  </a:lnTo>
                  <a:lnTo>
                    <a:pt x="1523554" y="428894"/>
                  </a:lnTo>
                  <a:lnTo>
                    <a:pt x="1522152" y="428894"/>
                  </a:lnTo>
                  <a:lnTo>
                    <a:pt x="1517947" y="430295"/>
                  </a:lnTo>
                  <a:lnTo>
                    <a:pt x="1516546" y="431697"/>
                  </a:lnTo>
                  <a:lnTo>
                    <a:pt x="1516546" y="431697"/>
                  </a:lnTo>
                  <a:lnTo>
                    <a:pt x="1516546" y="431697"/>
                  </a:lnTo>
                  <a:cubicBezTo>
                    <a:pt x="1517947" y="431697"/>
                    <a:pt x="1517947" y="433099"/>
                    <a:pt x="1517947" y="433099"/>
                  </a:cubicBezTo>
                  <a:lnTo>
                    <a:pt x="1517947" y="433099"/>
                  </a:lnTo>
                  <a:lnTo>
                    <a:pt x="1517947" y="433099"/>
                  </a:lnTo>
                  <a:lnTo>
                    <a:pt x="1516546" y="433099"/>
                  </a:lnTo>
                  <a:lnTo>
                    <a:pt x="1513742" y="431697"/>
                  </a:lnTo>
                  <a:lnTo>
                    <a:pt x="1512341" y="430295"/>
                  </a:lnTo>
                  <a:lnTo>
                    <a:pt x="1512341" y="430295"/>
                  </a:lnTo>
                  <a:lnTo>
                    <a:pt x="1512341" y="430295"/>
                  </a:lnTo>
                  <a:lnTo>
                    <a:pt x="1512341" y="430295"/>
                  </a:lnTo>
                  <a:lnTo>
                    <a:pt x="1512341" y="430295"/>
                  </a:lnTo>
                  <a:lnTo>
                    <a:pt x="1513742" y="430295"/>
                  </a:lnTo>
                  <a:lnTo>
                    <a:pt x="1513742" y="430295"/>
                  </a:lnTo>
                  <a:lnTo>
                    <a:pt x="1513742" y="430295"/>
                  </a:lnTo>
                  <a:cubicBezTo>
                    <a:pt x="1513742" y="430295"/>
                    <a:pt x="1515144" y="430295"/>
                    <a:pt x="1515144" y="428894"/>
                  </a:cubicBezTo>
                  <a:lnTo>
                    <a:pt x="1515144" y="428894"/>
                  </a:lnTo>
                  <a:lnTo>
                    <a:pt x="1515144" y="428894"/>
                  </a:lnTo>
                  <a:lnTo>
                    <a:pt x="1515144" y="428894"/>
                  </a:lnTo>
                  <a:cubicBezTo>
                    <a:pt x="1516546" y="427492"/>
                    <a:pt x="1516546" y="427492"/>
                    <a:pt x="1519349" y="427492"/>
                  </a:cubicBezTo>
                  <a:lnTo>
                    <a:pt x="1519349" y="427492"/>
                  </a:lnTo>
                  <a:lnTo>
                    <a:pt x="1519349" y="427492"/>
                  </a:lnTo>
                  <a:lnTo>
                    <a:pt x="1519349" y="427492"/>
                  </a:lnTo>
                  <a:lnTo>
                    <a:pt x="1519349" y="427492"/>
                  </a:lnTo>
                  <a:cubicBezTo>
                    <a:pt x="1520750" y="426090"/>
                    <a:pt x="1519349" y="426090"/>
                    <a:pt x="1519349" y="424689"/>
                  </a:cubicBezTo>
                  <a:lnTo>
                    <a:pt x="1519349" y="424689"/>
                  </a:lnTo>
                  <a:lnTo>
                    <a:pt x="1519349" y="424689"/>
                  </a:lnTo>
                  <a:cubicBezTo>
                    <a:pt x="1516546" y="423287"/>
                    <a:pt x="1516546" y="423287"/>
                    <a:pt x="1513742" y="423287"/>
                  </a:cubicBezTo>
                  <a:lnTo>
                    <a:pt x="1513742" y="423287"/>
                  </a:lnTo>
                  <a:lnTo>
                    <a:pt x="1513742" y="423287"/>
                  </a:lnTo>
                  <a:lnTo>
                    <a:pt x="1513742" y="423287"/>
                  </a:lnTo>
                  <a:lnTo>
                    <a:pt x="1513742" y="423287"/>
                  </a:lnTo>
                  <a:lnTo>
                    <a:pt x="1513742" y="423287"/>
                  </a:lnTo>
                  <a:lnTo>
                    <a:pt x="1513742" y="423287"/>
                  </a:lnTo>
                  <a:lnTo>
                    <a:pt x="1513742" y="423287"/>
                  </a:lnTo>
                  <a:lnTo>
                    <a:pt x="1513742" y="423287"/>
                  </a:lnTo>
                  <a:lnTo>
                    <a:pt x="1513742" y="423287"/>
                  </a:lnTo>
                  <a:lnTo>
                    <a:pt x="1513742" y="423287"/>
                  </a:lnTo>
                  <a:lnTo>
                    <a:pt x="1513742" y="423287"/>
                  </a:lnTo>
                  <a:lnTo>
                    <a:pt x="1513742" y="423287"/>
                  </a:lnTo>
                  <a:lnTo>
                    <a:pt x="1513742" y="423287"/>
                  </a:lnTo>
                  <a:lnTo>
                    <a:pt x="1513742" y="423287"/>
                  </a:lnTo>
                  <a:lnTo>
                    <a:pt x="1512341" y="423287"/>
                  </a:lnTo>
                  <a:lnTo>
                    <a:pt x="1509538" y="423287"/>
                  </a:lnTo>
                  <a:lnTo>
                    <a:pt x="1502530" y="423287"/>
                  </a:lnTo>
                  <a:lnTo>
                    <a:pt x="1499726" y="423287"/>
                  </a:lnTo>
                  <a:lnTo>
                    <a:pt x="1498324" y="423287"/>
                  </a:lnTo>
                  <a:lnTo>
                    <a:pt x="1498324" y="423287"/>
                  </a:lnTo>
                  <a:lnTo>
                    <a:pt x="1498324" y="423287"/>
                  </a:lnTo>
                  <a:cubicBezTo>
                    <a:pt x="1496923" y="421886"/>
                    <a:pt x="1495521" y="421886"/>
                    <a:pt x="1492718" y="421886"/>
                  </a:cubicBezTo>
                  <a:lnTo>
                    <a:pt x="1492718" y="421886"/>
                  </a:lnTo>
                  <a:lnTo>
                    <a:pt x="1492718" y="421886"/>
                  </a:lnTo>
                  <a:lnTo>
                    <a:pt x="1492718" y="421886"/>
                  </a:lnTo>
                  <a:lnTo>
                    <a:pt x="1492718" y="421886"/>
                  </a:lnTo>
                  <a:lnTo>
                    <a:pt x="1492718" y="421886"/>
                  </a:lnTo>
                  <a:lnTo>
                    <a:pt x="1492718" y="421886"/>
                  </a:lnTo>
                  <a:lnTo>
                    <a:pt x="1492718" y="421886"/>
                  </a:lnTo>
                  <a:lnTo>
                    <a:pt x="1492718" y="421886"/>
                  </a:lnTo>
                  <a:lnTo>
                    <a:pt x="1492718" y="421886"/>
                  </a:lnTo>
                  <a:lnTo>
                    <a:pt x="1492718" y="421886"/>
                  </a:lnTo>
                  <a:lnTo>
                    <a:pt x="1492718" y="421886"/>
                  </a:lnTo>
                  <a:lnTo>
                    <a:pt x="1492718" y="421886"/>
                  </a:lnTo>
                  <a:lnTo>
                    <a:pt x="1492718" y="421886"/>
                  </a:lnTo>
                  <a:lnTo>
                    <a:pt x="1492718" y="421886"/>
                  </a:lnTo>
                  <a:lnTo>
                    <a:pt x="1491316" y="423287"/>
                  </a:lnTo>
                  <a:lnTo>
                    <a:pt x="1489915" y="424689"/>
                  </a:lnTo>
                  <a:lnTo>
                    <a:pt x="1485710" y="428894"/>
                  </a:lnTo>
                  <a:lnTo>
                    <a:pt x="1484308" y="430295"/>
                  </a:lnTo>
                  <a:lnTo>
                    <a:pt x="1482907" y="431697"/>
                  </a:lnTo>
                  <a:cubicBezTo>
                    <a:pt x="1481505" y="433099"/>
                    <a:pt x="1480104" y="433099"/>
                    <a:pt x="1478702" y="434500"/>
                  </a:cubicBezTo>
                  <a:lnTo>
                    <a:pt x="1478702" y="434500"/>
                  </a:lnTo>
                  <a:lnTo>
                    <a:pt x="1478702" y="434500"/>
                  </a:lnTo>
                  <a:lnTo>
                    <a:pt x="1478702" y="434500"/>
                  </a:lnTo>
                  <a:lnTo>
                    <a:pt x="1478702" y="434500"/>
                  </a:lnTo>
                  <a:lnTo>
                    <a:pt x="1454874" y="441508"/>
                  </a:lnTo>
                  <a:lnTo>
                    <a:pt x="1438055" y="451319"/>
                  </a:lnTo>
                  <a:lnTo>
                    <a:pt x="1435252" y="452721"/>
                  </a:lnTo>
                  <a:cubicBezTo>
                    <a:pt x="1432449" y="454123"/>
                    <a:pt x="1431047" y="454123"/>
                    <a:pt x="1431047" y="456926"/>
                  </a:cubicBezTo>
                  <a:lnTo>
                    <a:pt x="1431047" y="456926"/>
                  </a:lnTo>
                  <a:lnTo>
                    <a:pt x="1431047" y="456926"/>
                  </a:lnTo>
                  <a:lnTo>
                    <a:pt x="1431047" y="456926"/>
                  </a:lnTo>
                  <a:lnTo>
                    <a:pt x="1431047" y="456926"/>
                  </a:lnTo>
                  <a:lnTo>
                    <a:pt x="1431047" y="456926"/>
                  </a:lnTo>
                  <a:lnTo>
                    <a:pt x="1431047" y="456926"/>
                  </a:lnTo>
                  <a:lnTo>
                    <a:pt x="1431047" y="456926"/>
                  </a:lnTo>
                  <a:lnTo>
                    <a:pt x="1431047" y="456926"/>
                  </a:lnTo>
                  <a:lnTo>
                    <a:pt x="1431047" y="456926"/>
                  </a:lnTo>
                  <a:lnTo>
                    <a:pt x="1431047" y="456926"/>
                  </a:lnTo>
                  <a:lnTo>
                    <a:pt x="1431047" y="456926"/>
                  </a:lnTo>
                  <a:lnTo>
                    <a:pt x="1432449" y="458327"/>
                  </a:lnTo>
                  <a:lnTo>
                    <a:pt x="1435252" y="461131"/>
                  </a:lnTo>
                  <a:lnTo>
                    <a:pt x="1440858" y="466737"/>
                  </a:lnTo>
                  <a:lnTo>
                    <a:pt x="1443662" y="469540"/>
                  </a:lnTo>
                  <a:lnTo>
                    <a:pt x="1445063" y="470942"/>
                  </a:lnTo>
                  <a:lnTo>
                    <a:pt x="1445063" y="470942"/>
                  </a:lnTo>
                  <a:lnTo>
                    <a:pt x="1445063" y="470942"/>
                  </a:lnTo>
                  <a:lnTo>
                    <a:pt x="1445063" y="470942"/>
                  </a:lnTo>
                  <a:lnTo>
                    <a:pt x="1445063" y="470942"/>
                  </a:lnTo>
                  <a:lnTo>
                    <a:pt x="1446465" y="472344"/>
                  </a:lnTo>
                  <a:lnTo>
                    <a:pt x="1446465" y="472344"/>
                  </a:lnTo>
                  <a:lnTo>
                    <a:pt x="1446465" y="473745"/>
                  </a:lnTo>
                  <a:lnTo>
                    <a:pt x="1446465" y="475147"/>
                  </a:lnTo>
                  <a:lnTo>
                    <a:pt x="1450670" y="484958"/>
                  </a:lnTo>
                  <a:lnTo>
                    <a:pt x="1450670" y="486360"/>
                  </a:lnTo>
                  <a:lnTo>
                    <a:pt x="1394605" y="480753"/>
                  </a:lnTo>
                  <a:lnTo>
                    <a:pt x="1394605" y="480753"/>
                  </a:lnTo>
                  <a:lnTo>
                    <a:pt x="1394605" y="480753"/>
                  </a:lnTo>
                  <a:lnTo>
                    <a:pt x="1394605" y="480753"/>
                  </a:lnTo>
                  <a:lnTo>
                    <a:pt x="1394605" y="480753"/>
                  </a:lnTo>
                  <a:lnTo>
                    <a:pt x="1394605" y="480753"/>
                  </a:lnTo>
                  <a:lnTo>
                    <a:pt x="1394605" y="480753"/>
                  </a:lnTo>
                  <a:lnTo>
                    <a:pt x="1394605" y="480753"/>
                  </a:lnTo>
                  <a:lnTo>
                    <a:pt x="1394605" y="480753"/>
                  </a:lnTo>
                  <a:lnTo>
                    <a:pt x="1394605" y="480753"/>
                  </a:lnTo>
                  <a:cubicBezTo>
                    <a:pt x="1394605" y="480753"/>
                    <a:pt x="1393203" y="480753"/>
                    <a:pt x="1393203" y="482155"/>
                  </a:cubicBezTo>
                  <a:lnTo>
                    <a:pt x="1393203" y="482155"/>
                  </a:lnTo>
                  <a:lnTo>
                    <a:pt x="1393203" y="482155"/>
                  </a:lnTo>
                  <a:lnTo>
                    <a:pt x="1393203" y="482155"/>
                  </a:lnTo>
                  <a:lnTo>
                    <a:pt x="1393203" y="482155"/>
                  </a:lnTo>
                  <a:lnTo>
                    <a:pt x="1393203" y="480753"/>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4605" y="479352"/>
                  </a:lnTo>
                  <a:lnTo>
                    <a:pt x="1394605" y="479352"/>
                  </a:lnTo>
                  <a:lnTo>
                    <a:pt x="1394605" y="479352"/>
                  </a:lnTo>
                  <a:cubicBezTo>
                    <a:pt x="1393203" y="477950"/>
                    <a:pt x="1394605" y="477950"/>
                    <a:pt x="1394605" y="477950"/>
                  </a:cubicBezTo>
                  <a:lnTo>
                    <a:pt x="1394605" y="477950"/>
                  </a:lnTo>
                  <a:lnTo>
                    <a:pt x="1393203" y="477950"/>
                  </a:lnTo>
                  <a:lnTo>
                    <a:pt x="1390401" y="476548"/>
                  </a:lnTo>
                  <a:lnTo>
                    <a:pt x="1383392" y="473745"/>
                  </a:lnTo>
                  <a:lnTo>
                    <a:pt x="1380589" y="472344"/>
                  </a:lnTo>
                  <a:lnTo>
                    <a:pt x="1379187" y="472344"/>
                  </a:lnTo>
                  <a:lnTo>
                    <a:pt x="1379187" y="472344"/>
                  </a:lnTo>
                  <a:lnTo>
                    <a:pt x="1379187" y="472344"/>
                  </a:lnTo>
                  <a:lnTo>
                    <a:pt x="1379187" y="472344"/>
                  </a:lnTo>
                  <a:lnTo>
                    <a:pt x="1379187" y="472344"/>
                  </a:lnTo>
                  <a:lnTo>
                    <a:pt x="1379187" y="472344"/>
                  </a:lnTo>
                  <a:lnTo>
                    <a:pt x="1379187" y="472344"/>
                  </a:lnTo>
                  <a:lnTo>
                    <a:pt x="1379187" y="472344"/>
                  </a:lnTo>
                  <a:lnTo>
                    <a:pt x="1379187" y="472344"/>
                  </a:lnTo>
                  <a:lnTo>
                    <a:pt x="1379187" y="472344"/>
                  </a:lnTo>
                  <a:cubicBezTo>
                    <a:pt x="1377786" y="472344"/>
                    <a:pt x="1377786" y="470942"/>
                    <a:pt x="1376384" y="470942"/>
                  </a:cubicBezTo>
                  <a:lnTo>
                    <a:pt x="1376384" y="470942"/>
                  </a:lnTo>
                  <a:lnTo>
                    <a:pt x="1376384" y="470942"/>
                  </a:lnTo>
                  <a:lnTo>
                    <a:pt x="1376384" y="470942"/>
                  </a:lnTo>
                  <a:lnTo>
                    <a:pt x="1376384" y="470942"/>
                  </a:lnTo>
                  <a:cubicBezTo>
                    <a:pt x="1374983" y="469540"/>
                    <a:pt x="1372179" y="469540"/>
                    <a:pt x="1369376" y="469540"/>
                  </a:cubicBezTo>
                  <a:lnTo>
                    <a:pt x="1369376" y="469540"/>
                  </a:lnTo>
                  <a:lnTo>
                    <a:pt x="1369376" y="469540"/>
                  </a:lnTo>
                  <a:cubicBezTo>
                    <a:pt x="1366573" y="468139"/>
                    <a:pt x="1365171" y="468139"/>
                    <a:pt x="1360967" y="469540"/>
                  </a:cubicBezTo>
                  <a:lnTo>
                    <a:pt x="1360967" y="470942"/>
                  </a:lnTo>
                  <a:lnTo>
                    <a:pt x="1360967" y="470942"/>
                  </a:lnTo>
                  <a:lnTo>
                    <a:pt x="1360967" y="475147"/>
                  </a:lnTo>
                  <a:lnTo>
                    <a:pt x="1358163" y="476548"/>
                  </a:lnTo>
                  <a:lnTo>
                    <a:pt x="1358163" y="476548"/>
                  </a:lnTo>
                  <a:cubicBezTo>
                    <a:pt x="1356761" y="476548"/>
                    <a:pt x="1356761" y="477950"/>
                    <a:pt x="1355360" y="477950"/>
                  </a:cubicBezTo>
                  <a:lnTo>
                    <a:pt x="1355360" y="477950"/>
                  </a:lnTo>
                  <a:lnTo>
                    <a:pt x="1355360" y="477950"/>
                  </a:lnTo>
                  <a:cubicBezTo>
                    <a:pt x="1353958" y="477950"/>
                    <a:pt x="1353958" y="476548"/>
                    <a:pt x="1352557" y="476548"/>
                  </a:cubicBezTo>
                  <a:lnTo>
                    <a:pt x="1352557" y="476548"/>
                  </a:lnTo>
                  <a:lnTo>
                    <a:pt x="1352557" y="476548"/>
                  </a:lnTo>
                  <a:lnTo>
                    <a:pt x="1353958" y="477950"/>
                  </a:lnTo>
                  <a:lnTo>
                    <a:pt x="1353958" y="479352"/>
                  </a:lnTo>
                  <a:lnTo>
                    <a:pt x="1360967" y="486360"/>
                  </a:lnTo>
                  <a:cubicBezTo>
                    <a:pt x="1363770" y="489163"/>
                    <a:pt x="1366573" y="491966"/>
                    <a:pt x="1369376" y="494769"/>
                  </a:cubicBezTo>
                  <a:lnTo>
                    <a:pt x="1369376" y="494769"/>
                  </a:lnTo>
                  <a:lnTo>
                    <a:pt x="1369376" y="494769"/>
                  </a:lnTo>
                  <a:lnTo>
                    <a:pt x="1369376" y="494769"/>
                  </a:lnTo>
                  <a:cubicBezTo>
                    <a:pt x="1372179" y="494769"/>
                    <a:pt x="1372179" y="496171"/>
                    <a:pt x="1374983" y="494769"/>
                  </a:cubicBezTo>
                  <a:lnTo>
                    <a:pt x="1374983" y="494769"/>
                  </a:lnTo>
                  <a:lnTo>
                    <a:pt x="1374983" y="494769"/>
                  </a:lnTo>
                  <a:cubicBezTo>
                    <a:pt x="1379187" y="493368"/>
                    <a:pt x="1377786" y="496171"/>
                    <a:pt x="1380589" y="493368"/>
                  </a:cubicBezTo>
                  <a:lnTo>
                    <a:pt x="1380589" y="493368"/>
                  </a:lnTo>
                  <a:lnTo>
                    <a:pt x="1380589" y="493368"/>
                  </a:lnTo>
                  <a:lnTo>
                    <a:pt x="1380589" y="493368"/>
                  </a:lnTo>
                  <a:lnTo>
                    <a:pt x="1380589" y="493368"/>
                  </a:lnTo>
                  <a:lnTo>
                    <a:pt x="1380589" y="493368"/>
                  </a:lnTo>
                  <a:lnTo>
                    <a:pt x="1380589" y="493368"/>
                  </a:lnTo>
                  <a:cubicBezTo>
                    <a:pt x="1383392" y="493368"/>
                    <a:pt x="1380589" y="496171"/>
                    <a:pt x="1384794" y="496171"/>
                  </a:cubicBezTo>
                  <a:lnTo>
                    <a:pt x="1384794" y="496171"/>
                  </a:lnTo>
                  <a:lnTo>
                    <a:pt x="1384794" y="496171"/>
                  </a:lnTo>
                  <a:lnTo>
                    <a:pt x="1384794" y="496171"/>
                  </a:lnTo>
                  <a:lnTo>
                    <a:pt x="1384794" y="496171"/>
                  </a:lnTo>
                  <a:lnTo>
                    <a:pt x="1384794" y="496171"/>
                  </a:lnTo>
                  <a:lnTo>
                    <a:pt x="1384794" y="496171"/>
                  </a:lnTo>
                  <a:lnTo>
                    <a:pt x="1384794" y="496171"/>
                  </a:lnTo>
                  <a:lnTo>
                    <a:pt x="1384794" y="496171"/>
                  </a:lnTo>
                  <a:lnTo>
                    <a:pt x="1384794" y="496171"/>
                  </a:lnTo>
                  <a:lnTo>
                    <a:pt x="1384794" y="496171"/>
                  </a:lnTo>
                  <a:lnTo>
                    <a:pt x="1384794" y="496171"/>
                  </a:lnTo>
                  <a:lnTo>
                    <a:pt x="1384794" y="497573"/>
                  </a:lnTo>
                  <a:lnTo>
                    <a:pt x="1384794" y="498974"/>
                  </a:lnTo>
                  <a:lnTo>
                    <a:pt x="1384794" y="500376"/>
                  </a:lnTo>
                  <a:lnTo>
                    <a:pt x="1384794" y="500376"/>
                  </a:lnTo>
                  <a:lnTo>
                    <a:pt x="1384794" y="500376"/>
                  </a:lnTo>
                  <a:lnTo>
                    <a:pt x="1384794" y="500376"/>
                  </a:lnTo>
                  <a:lnTo>
                    <a:pt x="1384794" y="500376"/>
                  </a:lnTo>
                  <a:lnTo>
                    <a:pt x="1384794" y="500376"/>
                  </a:lnTo>
                  <a:lnTo>
                    <a:pt x="1384794" y="500376"/>
                  </a:lnTo>
                  <a:lnTo>
                    <a:pt x="1384794" y="500376"/>
                  </a:lnTo>
                  <a:lnTo>
                    <a:pt x="1384794" y="500376"/>
                  </a:lnTo>
                  <a:lnTo>
                    <a:pt x="1384794" y="500376"/>
                  </a:lnTo>
                  <a:lnTo>
                    <a:pt x="1384794" y="500376"/>
                  </a:lnTo>
                  <a:lnTo>
                    <a:pt x="1384794" y="500376"/>
                  </a:lnTo>
                  <a:cubicBezTo>
                    <a:pt x="1384794" y="500376"/>
                    <a:pt x="1384794" y="501777"/>
                    <a:pt x="1384794" y="501777"/>
                  </a:cubicBezTo>
                  <a:lnTo>
                    <a:pt x="1384794" y="501777"/>
                  </a:lnTo>
                  <a:lnTo>
                    <a:pt x="1384794" y="501777"/>
                  </a:lnTo>
                  <a:lnTo>
                    <a:pt x="1384794" y="501777"/>
                  </a:lnTo>
                  <a:lnTo>
                    <a:pt x="1384794" y="501777"/>
                  </a:lnTo>
                  <a:lnTo>
                    <a:pt x="1383392" y="503179"/>
                  </a:lnTo>
                  <a:lnTo>
                    <a:pt x="1380589" y="504581"/>
                  </a:lnTo>
                  <a:lnTo>
                    <a:pt x="1379187" y="504581"/>
                  </a:lnTo>
                  <a:lnTo>
                    <a:pt x="1377786" y="504581"/>
                  </a:lnTo>
                  <a:lnTo>
                    <a:pt x="1376384" y="504581"/>
                  </a:lnTo>
                  <a:lnTo>
                    <a:pt x="1374983" y="504581"/>
                  </a:lnTo>
                  <a:lnTo>
                    <a:pt x="1372179" y="504581"/>
                  </a:lnTo>
                  <a:lnTo>
                    <a:pt x="1370778" y="504581"/>
                  </a:lnTo>
                  <a:lnTo>
                    <a:pt x="1369376" y="504581"/>
                  </a:lnTo>
                  <a:cubicBezTo>
                    <a:pt x="1369376" y="504581"/>
                    <a:pt x="1369376" y="505982"/>
                    <a:pt x="1369376" y="505982"/>
                  </a:cubicBezTo>
                  <a:lnTo>
                    <a:pt x="1369376" y="505982"/>
                  </a:lnTo>
                  <a:lnTo>
                    <a:pt x="1369376" y="505982"/>
                  </a:lnTo>
                  <a:cubicBezTo>
                    <a:pt x="1367975" y="505982"/>
                    <a:pt x="1367975" y="505982"/>
                    <a:pt x="1366573" y="505982"/>
                  </a:cubicBezTo>
                  <a:lnTo>
                    <a:pt x="1366573" y="505982"/>
                  </a:lnTo>
                  <a:lnTo>
                    <a:pt x="1366573" y="505982"/>
                  </a:lnTo>
                  <a:lnTo>
                    <a:pt x="1363770" y="505982"/>
                  </a:lnTo>
                  <a:lnTo>
                    <a:pt x="1362368" y="505982"/>
                  </a:lnTo>
                  <a:lnTo>
                    <a:pt x="1344147" y="501777"/>
                  </a:lnTo>
                  <a:lnTo>
                    <a:pt x="1337139" y="496171"/>
                  </a:lnTo>
                  <a:lnTo>
                    <a:pt x="1337139" y="496171"/>
                  </a:lnTo>
                  <a:lnTo>
                    <a:pt x="1335737" y="494769"/>
                  </a:lnTo>
                  <a:lnTo>
                    <a:pt x="1335737" y="494769"/>
                  </a:lnTo>
                  <a:lnTo>
                    <a:pt x="1335737" y="494769"/>
                  </a:lnTo>
                  <a:lnTo>
                    <a:pt x="1335737" y="494769"/>
                  </a:lnTo>
                  <a:lnTo>
                    <a:pt x="1335737" y="494769"/>
                  </a:lnTo>
                  <a:lnTo>
                    <a:pt x="1335737" y="494769"/>
                  </a:lnTo>
                  <a:lnTo>
                    <a:pt x="1335737" y="494769"/>
                  </a:lnTo>
                  <a:lnTo>
                    <a:pt x="1335737" y="494769"/>
                  </a:lnTo>
                  <a:lnTo>
                    <a:pt x="1335737" y="494769"/>
                  </a:lnTo>
                  <a:lnTo>
                    <a:pt x="1335737" y="494769"/>
                  </a:lnTo>
                  <a:lnTo>
                    <a:pt x="1335737" y="494769"/>
                  </a:lnTo>
                  <a:lnTo>
                    <a:pt x="1335737" y="494769"/>
                  </a:lnTo>
                  <a:lnTo>
                    <a:pt x="1334336" y="494769"/>
                  </a:lnTo>
                  <a:lnTo>
                    <a:pt x="1332934" y="494769"/>
                  </a:lnTo>
                  <a:lnTo>
                    <a:pt x="1330131" y="493368"/>
                  </a:lnTo>
                  <a:lnTo>
                    <a:pt x="1327328" y="491966"/>
                  </a:lnTo>
                  <a:lnTo>
                    <a:pt x="1324525" y="491966"/>
                  </a:lnTo>
                  <a:lnTo>
                    <a:pt x="1307705" y="489163"/>
                  </a:lnTo>
                  <a:lnTo>
                    <a:pt x="1302099" y="486360"/>
                  </a:lnTo>
                  <a:lnTo>
                    <a:pt x="1302099" y="486360"/>
                  </a:lnTo>
                  <a:lnTo>
                    <a:pt x="1302099" y="486360"/>
                  </a:lnTo>
                  <a:lnTo>
                    <a:pt x="1302099" y="486360"/>
                  </a:lnTo>
                  <a:lnTo>
                    <a:pt x="1302099" y="484958"/>
                  </a:lnTo>
                  <a:lnTo>
                    <a:pt x="1302099" y="482155"/>
                  </a:lnTo>
                  <a:lnTo>
                    <a:pt x="1302099" y="480753"/>
                  </a:lnTo>
                  <a:lnTo>
                    <a:pt x="1302099" y="480753"/>
                  </a:lnTo>
                  <a:lnTo>
                    <a:pt x="1302099" y="480753"/>
                  </a:lnTo>
                  <a:lnTo>
                    <a:pt x="1302099" y="480753"/>
                  </a:lnTo>
                  <a:lnTo>
                    <a:pt x="1302099" y="480753"/>
                  </a:lnTo>
                  <a:lnTo>
                    <a:pt x="1302099" y="480753"/>
                  </a:lnTo>
                  <a:lnTo>
                    <a:pt x="1303500" y="480753"/>
                  </a:lnTo>
                  <a:lnTo>
                    <a:pt x="1304902" y="480753"/>
                  </a:lnTo>
                  <a:lnTo>
                    <a:pt x="1304902" y="480753"/>
                  </a:lnTo>
                  <a:lnTo>
                    <a:pt x="1304902" y="480753"/>
                  </a:lnTo>
                  <a:lnTo>
                    <a:pt x="1304902" y="480753"/>
                  </a:lnTo>
                  <a:cubicBezTo>
                    <a:pt x="1303500" y="480753"/>
                    <a:pt x="1302099" y="480753"/>
                    <a:pt x="1300697" y="480753"/>
                  </a:cubicBezTo>
                  <a:lnTo>
                    <a:pt x="1300697" y="480753"/>
                  </a:lnTo>
                  <a:lnTo>
                    <a:pt x="1300697" y="480753"/>
                  </a:lnTo>
                  <a:lnTo>
                    <a:pt x="1300697" y="480753"/>
                  </a:lnTo>
                  <a:lnTo>
                    <a:pt x="1300697" y="480753"/>
                  </a:lnTo>
                  <a:lnTo>
                    <a:pt x="1300697" y="480753"/>
                  </a:lnTo>
                  <a:lnTo>
                    <a:pt x="1300697" y="480753"/>
                  </a:lnTo>
                  <a:lnTo>
                    <a:pt x="1300697" y="480753"/>
                  </a:lnTo>
                  <a:lnTo>
                    <a:pt x="1302099" y="479352"/>
                  </a:lnTo>
                  <a:lnTo>
                    <a:pt x="1296492" y="475147"/>
                  </a:lnTo>
                  <a:cubicBezTo>
                    <a:pt x="1293689" y="466737"/>
                    <a:pt x="1296492" y="468139"/>
                    <a:pt x="1286681" y="462532"/>
                  </a:cubicBez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1131"/>
                  </a:lnTo>
                  <a:lnTo>
                    <a:pt x="1286681" y="459729"/>
                  </a:lnTo>
                  <a:lnTo>
                    <a:pt x="1286681" y="458327"/>
                  </a:lnTo>
                  <a:lnTo>
                    <a:pt x="1286681" y="454123"/>
                  </a:lnTo>
                  <a:lnTo>
                    <a:pt x="1286681" y="452721"/>
                  </a:lnTo>
                  <a:lnTo>
                    <a:pt x="1286681" y="451319"/>
                  </a:lnTo>
                  <a:lnTo>
                    <a:pt x="1286681" y="451319"/>
                  </a:lnTo>
                  <a:lnTo>
                    <a:pt x="1286681" y="451319"/>
                  </a:lnTo>
                  <a:lnTo>
                    <a:pt x="1286681" y="451319"/>
                  </a:lnTo>
                  <a:lnTo>
                    <a:pt x="1286681" y="451319"/>
                  </a:lnTo>
                  <a:cubicBezTo>
                    <a:pt x="1286681" y="451319"/>
                    <a:pt x="1288082" y="451319"/>
                    <a:pt x="1288082" y="452721"/>
                  </a:cubicBezTo>
                  <a:lnTo>
                    <a:pt x="1288082" y="452721"/>
                  </a:lnTo>
                  <a:lnTo>
                    <a:pt x="1288082" y="452721"/>
                  </a:lnTo>
                  <a:lnTo>
                    <a:pt x="1288082" y="452721"/>
                  </a:lnTo>
                  <a:lnTo>
                    <a:pt x="1288082" y="452721"/>
                  </a:lnTo>
                  <a:lnTo>
                    <a:pt x="1288082" y="452721"/>
                  </a:lnTo>
                  <a:lnTo>
                    <a:pt x="1288082" y="452721"/>
                  </a:lnTo>
                  <a:lnTo>
                    <a:pt x="1288082" y="452721"/>
                  </a:lnTo>
                  <a:lnTo>
                    <a:pt x="1288082" y="452721"/>
                  </a:lnTo>
                  <a:lnTo>
                    <a:pt x="1288082" y="452721"/>
                  </a:lnTo>
                  <a:lnTo>
                    <a:pt x="1289484" y="452721"/>
                  </a:lnTo>
                  <a:lnTo>
                    <a:pt x="1289484" y="452721"/>
                  </a:lnTo>
                  <a:lnTo>
                    <a:pt x="1289484" y="452721"/>
                  </a:lnTo>
                  <a:lnTo>
                    <a:pt x="1289484" y="451319"/>
                  </a:lnTo>
                  <a:lnTo>
                    <a:pt x="1289484" y="449918"/>
                  </a:lnTo>
                  <a:lnTo>
                    <a:pt x="1289484" y="448516"/>
                  </a:lnTo>
                  <a:lnTo>
                    <a:pt x="1289484" y="448516"/>
                  </a:lnTo>
                  <a:lnTo>
                    <a:pt x="1289484" y="448516"/>
                  </a:lnTo>
                  <a:lnTo>
                    <a:pt x="1289484" y="448516"/>
                  </a:lnTo>
                  <a:lnTo>
                    <a:pt x="1289484" y="448516"/>
                  </a:lnTo>
                  <a:lnTo>
                    <a:pt x="1289484" y="448516"/>
                  </a:lnTo>
                  <a:lnTo>
                    <a:pt x="1289484" y="448516"/>
                  </a:lnTo>
                  <a:lnTo>
                    <a:pt x="1289484" y="448516"/>
                  </a:lnTo>
                  <a:lnTo>
                    <a:pt x="1289484" y="448516"/>
                  </a:lnTo>
                  <a:lnTo>
                    <a:pt x="1289484" y="448516"/>
                  </a:lnTo>
                  <a:cubicBezTo>
                    <a:pt x="1288082" y="447115"/>
                    <a:pt x="1289484" y="447115"/>
                    <a:pt x="1286681" y="445713"/>
                  </a:cubicBezTo>
                  <a:lnTo>
                    <a:pt x="1283878" y="442910"/>
                  </a:lnTo>
                  <a:lnTo>
                    <a:pt x="1253042" y="435902"/>
                  </a:lnTo>
                  <a:lnTo>
                    <a:pt x="1253042" y="435902"/>
                  </a:lnTo>
                  <a:lnTo>
                    <a:pt x="1253042" y="435902"/>
                  </a:lnTo>
                  <a:lnTo>
                    <a:pt x="1253042" y="435902"/>
                  </a:lnTo>
                  <a:lnTo>
                    <a:pt x="1253042" y="435902"/>
                  </a:lnTo>
                  <a:lnTo>
                    <a:pt x="1254444" y="435902"/>
                  </a:lnTo>
                  <a:lnTo>
                    <a:pt x="1255846" y="435902"/>
                  </a:lnTo>
                  <a:lnTo>
                    <a:pt x="1260050" y="434500"/>
                  </a:lnTo>
                  <a:lnTo>
                    <a:pt x="1262854" y="433099"/>
                  </a:lnTo>
                  <a:lnTo>
                    <a:pt x="1262854" y="433099"/>
                  </a:lnTo>
                  <a:lnTo>
                    <a:pt x="1262854" y="433099"/>
                  </a:lnTo>
                  <a:lnTo>
                    <a:pt x="1260050" y="431697"/>
                  </a:lnTo>
                  <a:lnTo>
                    <a:pt x="1257247" y="431697"/>
                  </a:lnTo>
                  <a:lnTo>
                    <a:pt x="1250239" y="431697"/>
                  </a:lnTo>
                  <a:lnTo>
                    <a:pt x="1247436" y="431697"/>
                  </a:lnTo>
                  <a:lnTo>
                    <a:pt x="1246034" y="431697"/>
                  </a:lnTo>
                  <a:lnTo>
                    <a:pt x="1250239" y="431697"/>
                  </a:lnTo>
                  <a:lnTo>
                    <a:pt x="1247436" y="431697"/>
                  </a:lnTo>
                  <a:lnTo>
                    <a:pt x="1241829" y="431697"/>
                  </a:lnTo>
                  <a:lnTo>
                    <a:pt x="1250239" y="430295"/>
                  </a:lnTo>
                  <a:lnTo>
                    <a:pt x="1250239" y="430295"/>
                  </a:lnTo>
                  <a:lnTo>
                    <a:pt x="1250239" y="430295"/>
                  </a:lnTo>
                  <a:lnTo>
                    <a:pt x="1250239" y="430295"/>
                  </a:lnTo>
                  <a:cubicBezTo>
                    <a:pt x="1247436" y="428894"/>
                    <a:pt x="1244632" y="430295"/>
                    <a:pt x="1239026" y="427492"/>
                  </a:cubicBezTo>
                  <a:lnTo>
                    <a:pt x="1239026" y="427492"/>
                  </a:lnTo>
                  <a:lnTo>
                    <a:pt x="1239026" y="427492"/>
                  </a:lnTo>
                  <a:lnTo>
                    <a:pt x="1240428" y="427492"/>
                  </a:lnTo>
                  <a:lnTo>
                    <a:pt x="1240428" y="427492"/>
                  </a:lnTo>
                  <a:lnTo>
                    <a:pt x="1240428" y="427492"/>
                  </a:lnTo>
                  <a:lnTo>
                    <a:pt x="1240428" y="427492"/>
                  </a:lnTo>
                  <a:lnTo>
                    <a:pt x="1240428" y="427492"/>
                  </a:lnTo>
                  <a:lnTo>
                    <a:pt x="1240428" y="427492"/>
                  </a:lnTo>
                  <a:lnTo>
                    <a:pt x="1240428" y="427492"/>
                  </a:lnTo>
                  <a:lnTo>
                    <a:pt x="1240428" y="427492"/>
                  </a:lnTo>
                  <a:lnTo>
                    <a:pt x="1239026" y="427492"/>
                  </a:lnTo>
                  <a:lnTo>
                    <a:pt x="1237624" y="427492"/>
                  </a:lnTo>
                  <a:lnTo>
                    <a:pt x="1233420" y="426090"/>
                  </a:lnTo>
                  <a:lnTo>
                    <a:pt x="1232018" y="424689"/>
                  </a:lnTo>
                  <a:lnTo>
                    <a:pt x="1230616" y="423287"/>
                  </a:lnTo>
                  <a:lnTo>
                    <a:pt x="1230616" y="421886"/>
                  </a:lnTo>
                  <a:lnTo>
                    <a:pt x="1230616" y="421886"/>
                  </a:lnTo>
                  <a:lnTo>
                    <a:pt x="1230616" y="421886"/>
                  </a:lnTo>
                  <a:lnTo>
                    <a:pt x="1230616" y="421886"/>
                  </a:lnTo>
                  <a:lnTo>
                    <a:pt x="1232018" y="420484"/>
                  </a:lnTo>
                  <a:lnTo>
                    <a:pt x="1232018" y="420484"/>
                  </a:lnTo>
                  <a:lnTo>
                    <a:pt x="1232018" y="420484"/>
                  </a:lnTo>
                  <a:lnTo>
                    <a:pt x="1232018" y="420484"/>
                  </a:lnTo>
                  <a:lnTo>
                    <a:pt x="1232018" y="420484"/>
                  </a:lnTo>
                  <a:cubicBezTo>
                    <a:pt x="1230616" y="420484"/>
                    <a:pt x="1229215" y="419082"/>
                    <a:pt x="1226412" y="417681"/>
                  </a:cubicBezTo>
                  <a:lnTo>
                    <a:pt x="1226412" y="417681"/>
                  </a:lnTo>
                  <a:lnTo>
                    <a:pt x="1226412" y="417681"/>
                  </a:lnTo>
                  <a:lnTo>
                    <a:pt x="1226412" y="417681"/>
                  </a:lnTo>
                  <a:lnTo>
                    <a:pt x="1226412" y="417681"/>
                  </a:lnTo>
                  <a:lnTo>
                    <a:pt x="1226412" y="417681"/>
                  </a:lnTo>
                  <a:lnTo>
                    <a:pt x="1226412" y="417681"/>
                  </a:lnTo>
                  <a:lnTo>
                    <a:pt x="1226412" y="417681"/>
                  </a:lnTo>
                  <a:lnTo>
                    <a:pt x="1225010" y="417681"/>
                  </a:lnTo>
                  <a:lnTo>
                    <a:pt x="1223608" y="417681"/>
                  </a:lnTo>
                  <a:lnTo>
                    <a:pt x="1220805" y="417681"/>
                  </a:lnTo>
                  <a:lnTo>
                    <a:pt x="1219404" y="417681"/>
                  </a:lnTo>
                  <a:lnTo>
                    <a:pt x="1219404" y="417681"/>
                  </a:lnTo>
                  <a:lnTo>
                    <a:pt x="1219404" y="417681"/>
                  </a:lnTo>
                  <a:lnTo>
                    <a:pt x="1219404" y="417681"/>
                  </a:lnTo>
                  <a:lnTo>
                    <a:pt x="1219404" y="417681"/>
                  </a:lnTo>
                  <a:cubicBezTo>
                    <a:pt x="1220805" y="417681"/>
                    <a:pt x="1222207" y="419082"/>
                    <a:pt x="1223608" y="417681"/>
                  </a:cubicBezTo>
                  <a:lnTo>
                    <a:pt x="1223608" y="417681"/>
                  </a:lnTo>
                  <a:lnTo>
                    <a:pt x="1223608" y="417681"/>
                  </a:lnTo>
                  <a:cubicBezTo>
                    <a:pt x="1226412" y="417681"/>
                    <a:pt x="1225010" y="417681"/>
                    <a:pt x="1227813" y="417681"/>
                  </a:cubicBezTo>
                  <a:lnTo>
                    <a:pt x="1227813" y="417681"/>
                  </a:lnTo>
                  <a:lnTo>
                    <a:pt x="1227813" y="417681"/>
                  </a:lnTo>
                  <a:lnTo>
                    <a:pt x="1227813" y="417681"/>
                  </a:lnTo>
                  <a:lnTo>
                    <a:pt x="1227813" y="417681"/>
                  </a:lnTo>
                  <a:cubicBezTo>
                    <a:pt x="1229215" y="419082"/>
                    <a:pt x="1230616" y="417681"/>
                    <a:pt x="1232018" y="417681"/>
                  </a:cubicBezTo>
                  <a:lnTo>
                    <a:pt x="1232018" y="417681"/>
                  </a:lnTo>
                  <a:lnTo>
                    <a:pt x="1232018" y="417681"/>
                  </a:lnTo>
                  <a:cubicBezTo>
                    <a:pt x="1234821" y="417681"/>
                    <a:pt x="1234821" y="419082"/>
                    <a:pt x="1237624" y="419082"/>
                  </a:cubicBezTo>
                  <a:lnTo>
                    <a:pt x="1239026" y="419082"/>
                  </a:lnTo>
                  <a:lnTo>
                    <a:pt x="1240428" y="419082"/>
                  </a:lnTo>
                  <a:lnTo>
                    <a:pt x="1240428" y="419082"/>
                  </a:lnTo>
                  <a:lnTo>
                    <a:pt x="1240428" y="419082"/>
                  </a:lnTo>
                  <a:lnTo>
                    <a:pt x="1240428" y="419082"/>
                  </a:lnTo>
                  <a:lnTo>
                    <a:pt x="1240428" y="419082"/>
                  </a:lnTo>
                  <a:lnTo>
                    <a:pt x="1239026" y="419082"/>
                  </a:lnTo>
                  <a:cubicBezTo>
                    <a:pt x="1237624" y="419082"/>
                    <a:pt x="1236223" y="420484"/>
                    <a:pt x="1237624" y="420484"/>
                  </a:cubicBezTo>
                  <a:lnTo>
                    <a:pt x="1237624" y="420484"/>
                  </a:lnTo>
                  <a:cubicBezTo>
                    <a:pt x="1237624" y="420484"/>
                    <a:pt x="1237624" y="421886"/>
                    <a:pt x="1239026" y="421886"/>
                  </a:cubicBezTo>
                  <a:lnTo>
                    <a:pt x="1239026" y="421886"/>
                  </a:lnTo>
                  <a:lnTo>
                    <a:pt x="1239026" y="421886"/>
                  </a:lnTo>
                  <a:lnTo>
                    <a:pt x="1239026" y="421886"/>
                  </a:lnTo>
                  <a:lnTo>
                    <a:pt x="1240428" y="423287"/>
                  </a:lnTo>
                  <a:cubicBezTo>
                    <a:pt x="1254444" y="430295"/>
                    <a:pt x="1248837" y="428894"/>
                    <a:pt x="1260050" y="430295"/>
                  </a:cubicBezTo>
                  <a:lnTo>
                    <a:pt x="1262854" y="430295"/>
                  </a:lnTo>
                  <a:lnTo>
                    <a:pt x="1264255" y="430295"/>
                  </a:lnTo>
                  <a:cubicBezTo>
                    <a:pt x="1267058" y="430295"/>
                    <a:pt x="1267058" y="426090"/>
                    <a:pt x="1271263" y="428894"/>
                  </a:cubicBezTo>
                  <a:lnTo>
                    <a:pt x="1275468" y="430295"/>
                  </a:lnTo>
                  <a:lnTo>
                    <a:pt x="1276870" y="430295"/>
                  </a:lnTo>
                  <a:lnTo>
                    <a:pt x="1278271" y="430295"/>
                  </a:lnTo>
                  <a:lnTo>
                    <a:pt x="1278271" y="430295"/>
                  </a:lnTo>
                  <a:lnTo>
                    <a:pt x="1278271" y="430295"/>
                  </a:lnTo>
                  <a:lnTo>
                    <a:pt x="1278271" y="430295"/>
                  </a:lnTo>
                  <a:lnTo>
                    <a:pt x="1278271" y="430295"/>
                  </a:lnTo>
                  <a:lnTo>
                    <a:pt x="1278271" y="430295"/>
                  </a:lnTo>
                  <a:lnTo>
                    <a:pt x="1278271" y="431697"/>
                  </a:lnTo>
                  <a:lnTo>
                    <a:pt x="1278271" y="431697"/>
                  </a:lnTo>
                  <a:lnTo>
                    <a:pt x="1278271" y="431697"/>
                  </a:lnTo>
                  <a:lnTo>
                    <a:pt x="1279673" y="431697"/>
                  </a:lnTo>
                  <a:lnTo>
                    <a:pt x="1281074" y="431697"/>
                  </a:lnTo>
                  <a:lnTo>
                    <a:pt x="1290886" y="431697"/>
                  </a:lnTo>
                  <a:lnTo>
                    <a:pt x="1376384" y="448516"/>
                  </a:lnTo>
                  <a:lnTo>
                    <a:pt x="1376384" y="448516"/>
                  </a:lnTo>
                  <a:lnTo>
                    <a:pt x="1376384" y="448516"/>
                  </a:lnTo>
                  <a:lnTo>
                    <a:pt x="1376384" y="448516"/>
                  </a:lnTo>
                  <a:cubicBezTo>
                    <a:pt x="1379187" y="448516"/>
                    <a:pt x="1380589" y="448516"/>
                    <a:pt x="1383392" y="447115"/>
                  </a:cubicBezTo>
                  <a:lnTo>
                    <a:pt x="1383392" y="447115"/>
                  </a:lnTo>
                  <a:lnTo>
                    <a:pt x="1383392" y="447115"/>
                  </a:lnTo>
                  <a:cubicBezTo>
                    <a:pt x="1386195" y="445713"/>
                    <a:pt x="1387597" y="447115"/>
                    <a:pt x="1390401" y="445713"/>
                  </a:cubicBezTo>
                  <a:lnTo>
                    <a:pt x="1390401" y="445713"/>
                  </a:lnTo>
                  <a:lnTo>
                    <a:pt x="1390401" y="445713"/>
                  </a:lnTo>
                  <a:lnTo>
                    <a:pt x="1390401" y="445713"/>
                  </a:lnTo>
                  <a:lnTo>
                    <a:pt x="1390401" y="445713"/>
                  </a:lnTo>
                  <a:cubicBezTo>
                    <a:pt x="1393203" y="445713"/>
                    <a:pt x="1394605" y="444311"/>
                    <a:pt x="1396007" y="444311"/>
                  </a:cubicBezTo>
                  <a:lnTo>
                    <a:pt x="1396007" y="444311"/>
                  </a:lnTo>
                  <a:lnTo>
                    <a:pt x="1396007" y="444311"/>
                  </a:lnTo>
                  <a:cubicBezTo>
                    <a:pt x="1397409" y="442910"/>
                    <a:pt x="1401613" y="444311"/>
                    <a:pt x="1403015" y="442910"/>
                  </a:cubicBezTo>
                  <a:lnTo>
                    <a:pt x="1403015" y="442910"/>
                  </a:lnTo>
                  <a:lnTo>
                    <a:pt x="1403015" y="442910"/>
                  </a:lnTo>
                  <a:lnTo>
                    <a:pt x="1403015" y="442910"/>
                  </a:lnTo>
                  <a:lnTo>
                    <a:pt x="1403015" y="442910"/>
                  </a:lnTo>
                  <a:lnTo>
                    <a:pt x="1403015" y="442910"/>
                  </a:lnTo>
                  <a:lnTo>
                    <a:pt x="1403015" y="442910"/>
                  </a:lnTo>
                  <a:cubicBezTo>
                    <a:pt x="1405818" y="441508"/>
                    <a:pt x="1407220" y="442910"/>
                    <a:pt x="1410023" y="441508"/>
                  </a:cubicBezTo>
                  <a:lnTo>
                    <a:pt x="1410023" y="441508"/>
                  </a:lnTo>
                  <a:lnTo>
                    <a:pt x="1415629" y="438705"/>
                  </a:lnTo>
                  <a:lnTo>
                    <a:pt x="1439457" y="417681"/>
                  </a:lnTo>
                  <a:lnTo>
                    <a:pt x="1439457" y="417681"/>
                  </a:lnTo>
                  <a:lnTo>
                    <a:pt x="1439457" y="417681"/>
                  </a:lnTo>
                  <a:lnTo>
                    <a:pt x="1439457" y="416279"/>
                  </a:lnTo>
                  <a:lnTo>
                    <a:pt x="1439457" y="414877"/>
                  </a:lnTo>
                  <a:lnTo>
                    <a:pt x="1439457" y="414877"/>
                  </a:lnTo>
                  <a:lnTo>
                    <a:pt x="1439457" y="414877"/>
                  </a:lnTo>
                  <a:lnTo>
                    <a:pt x="1439457" y="414877"/>
                  </a:lnTo>
                  <a:lnTo>
                    <a:pt x="1439457" y="414877"/>
                  </a:lnTo>
                  <a:lnTo>
                    <a:pt x="1439457" y="413476"/>
                  </a:lnTo>
                  <a:cubicBezTo>
                    <a:pt x="1439457" y="412074"/>
                    <a:pt x="1439457" y="412074"/>
                    <a:pt x="1438055" y="412074"/>
                  </a:cubicBezTo>
                  <a:lnTo>
                    <a:pt x="1438055" y="412074"/>
                  </a:lnTo>
                  <a:lnTo>
                    <a:pt x="1438055" y="412074"/>
                  </a:lnTo>
                  <a:lnTo>
                    <a:pt x="1438055" y="412074"/>
                  </a:lnTo>
                  <a:lnTo>
                    <a:pt x="1438055" y="412074"/>
                  </a:lnTo>
                  <a:lnTo>
                    <a:pt x="1438055" y="412074"/>
                  </a:lnTo>
                  <a:lnTo>
                    <a:pt x="1438055" y="412074"/>
                  </a:lnTo>
                  <a:cubicBezTo>
                    <a:pt x="1436654" y="412074"/>
                    <a:pt x="1436654" y="412074"/>
                    <a:pt x="1435252" y="410673"/>
                  </a:cubicBezTo>
                  <a:lnTo>
                    <a:pt x="1435252" y="410673"/>
                  </a:lnTo>
                  <a:lnTo>
                    <a:pt x="1435252" y="410673"/>
                  </a:lnTo>
                  <a:cubicBezTo>
                    <a:pt x="1435252" y="409271"/>
                    <a:pt x="1435252" y="407869"/>
                    <a:pt x="1435252" y="406468"/>
                  </a:cubicBezTo>
                  <a:lnTo>
                    <a:pt x="1435252" y="406468"/>
                  </a:lnTo>
                  <a:lnTo>
                    <a:pt x="1435252" y="406468"/>
                  </a:lnTo>
                  <a:lnTo>
                    <a:pt x="1435252" y="406468"/>
                  </a:lnTo>
                  <a:lnTo>
                    <a:pt x="1435252" y="406468"/>
                  </a:lnTo>
                  <a:cubicBezTo>
                    <a:pt x="1435252" y="406468"/>
                    <a:pt x="1433850" y="405066"/>
                    <a:pt x="1433850" y="405066"/>
                  </a:cubicBezTo>
                  <a:lnTo>
                    <a:pt x="1433850" y="405066"/>
                  </a:lnTo>
                  <a:lnTo>
                    <a:pt x="1433850" y="405066"/>
                  </a:lnTo>
                  <a:lnTo>
                    <a:pt x="1433850" y="405066"/>
                  </a:lnTo>
                  <a:lnTo>
                    <a:pt x="1433850" y="405066"/>
                  </a:lnTo>
                  <a:lnTo>
                    <a:pt x="1433850" y="405066"/>
                  </a:lnTo>
                  <a:lnTo>
                    <a:pt x="1433850" y="405066"/>
                  </a:lnTo>
                  <a:lnTo>
                    <a:pt x="1433850" y="405066"/>
                  </a:lnTo>
                  <a:lnTo>
                    <a:pt x="1433850" y="405066"/>
                  </a:lnTo>
                  <a:lnTo>
                    <a:pt x="1433850" y="405066"/>
                  </a:lnTo>
                  <a:lnTo>
                    <a:pt x="1433850" y="405066"/>
                  </a:lnTo>
                  <a:lnTo>
                    <a:pt x="1433850" y="405066"/>
                  </a:lnTo>
                  <a:lnTo>
                    <a:pt x="1433850" y="405066"/>
                  </a:lnTo>
                  <a:lnTo>
                    <a:pt x="1433850" y="403665"/>
                  </a:lnTo>
                  <a:lnTo>
                    <a:pt x="1433850" y="402263"/>
                  </a:lnTo>
                  <a:lnTo>
                    <a:pt x="1433850" y="395255"/>
                  </a:lnTo>
                  <a:lnTo>
                    <a:pt x="1422637" y="393853"/>
                  </a:lnTo>
                  <a:lnTo>
                    <a:pt x="1421236" y="393853"/>
                  </a:lnTo>
                  <a:lnTo>
                    <a:pt x="1419834" y="393853"/>
                  </a:lnTo>
                  <a:cubicBezTo>
                    <a:pt x="1419834" y="393853"/>
                    <a:pt x="1418433" y="393853"/>
                    <a:pt x="1418433" y="392452"/>
                  </a:cubicBezTo>
                  <a:lnTo>
                    <a:pt x="1418433" y="392452"/>
                  </a:lnTo>
                  <a:lnTo>
                    <a:pt x="1418433" y="392452"/>
                  </a:lnTo>
                  <a:cubicBezTo>
                    <a:pt x="1418433" y="392452"/>
                    <a:pt x="1418433" y="392452"/>
                    <a:pt x="1417031" y="391050"/>
                  </a:cubicBezTo>
                  <a:lnTo>
                    <a:pt x="1417031" y="391050"/>
                  </a:lnTo>
                  <a:lnTo>
                    <a:pt x="1417031" y="391050"/>
                  </a:lnTo>
                  <a:lnTo>
                    <a:pt x="1415629" y="389648"/>
                  </a:lnTo>
                  <a:lnTo>
                    <a:pt x="1412826" y="388247"/>
                  </a:lnTo>
                  <a:lnTo>
                    <a:pt x="1405818" y="382640"/>
                  </a:lnTo>
                  <a:lnTo>
                    <a:pt x="1403015" y="381239"/>
                  </a:lnTo>
                  <a:lnTo>
                    <a:pt x="1401613" y="379837"/>
                  </a:lnTo>
                  <a:lnTo>
                    <a:pt x="1401613" y="379837"/>
                  </a:lnTo>
                  <a:lnTo>
                    <a:pt x="1401613" y="379837"/>
                  </a:lnTo>
                  <a:lnTo>
                    <a:pt x="1401613" y="379837"/>
                  </a:lnTo>
                  <a:lnTo>
                    <a:pt x="1401613" y="379837"/>
                  </a:lnTo>
                  <a:cubicBezTo>
                    <a:pt x="1401613" y="379837"/>
                    <a:pt x="1403015" y="379837"/>
                    <a:pt x="1403015" y="381239"/>
                  </a:cubicBezTo>
                  <a:lnTo>
                    <a:pt x="1403015" y="381239"/>
                  </a:lnTo>
                  <a:lnTo>
                    <a:pt x="1403015" y="381239"/>
                  </a:lnTo>
                  <a:lnTo>
                    <a:pt x="1403015" y="381239"/>
                  </a:lnTo>
                  <a:lnTo>
                    <a:pt x="1367975" y="372829"/>
                  </a:lnTo>
                  <a:lnTo>
                    <a:pt x="1367975" y="372829"/>
                  </a:lnTo>
                  <a:lnTo>
                    <a:pt x="1366573" y="371428"/>
                  </a:lnTo>
                  <a:lnTo>
                    <a:pt x="1365171" y="370026"/>
                  </a:lnTo>
                  <a:lnTo>
                    <a:pt x="1356761" y="363018"/>
                  </a:lnTo>
                  <a:lnTo>
                    <a:pt x="1292288" y="339190"/>
                  </a:lnTo>
                  <a:lnTo>
                    <a:pt x="1290886" y="339190"/>
                  </a:lnTo>
                  <a:lnTo>
                    <a:pt x="1290886" y="339190"/>
                  </a:lnTo>
                  <a:lnTo>
                    <a:pt x="1289484" y="339190"/>
                  </a:lnTo>
                  <a:lnTo>
                    <a:pt x="1289484" y="339190"/>
                  </a:lnTo>
                  <a:lnTo>
                    <a:pt x="1289484" y="339190"/>
                  </a:lnTo>
                  <a:lnTo>
                    <a:pt x="1289484" y="339190"/>
                  </a:lnTo>
                  <a:lnTo>
                    <a:pt x="1288082" y="339190"/>
                  </a:lnTo>
                  <a:lnTo>
                    <a:pt x="1285280" y="339190"/>
                  </a:lnTo>
                  <a:lnTo>
                    <a:pt x="1275468" y="337789"/>
                  </a:lnTo>
                  <a:cubicBezTo>
                    <a:pt x="1268460" y="337789"/>
                    <a:pt x="1260050" y="336387"/>
                    <a:pt x="1253042" y="336387"/>
                  </a:cubicBezTo>
                  <a:lnTo>
                    <a:pt x="1253042" y="336387"/>
                  </a:lnTo>
                  <a:lnTo>
                    <a:pt x="1253042" y="336387"/>
                  </a:lnTo>
                  <a:lnTo>
                    <a:pt x="1253042" y="336387"/>
                  </a:lnTo>
                  <a:cubicBezTo>
                    <a:pt x="1251640" y="336387"/>
                    <a:pt x="1251640" y="337789"/>
                    <a:pt x="1251640" y="337789"/>
                  </a:cubicBezTo>
                  <a:lnTo>
                    <a:pt x="1251640" y="337789"/>
                  </a:lnTo>
                  <a:lnTo>
                    <a:pt x="1251640" y="337789"/>
                  </a:lnTo>
                  <a:lnTo>
                    <a:pt x="1251640" y="337789"/>
                  </a:lnTo>
                  <a:lnTo>
                    <a:pt x="1251640" y="337789"/>
                  </a:lnTo>
                  <a:lnTo>
                    <a:pt x="1251640" y="337789"/>
                  </a:lnTo>
                  <a:lnTo>
                    <a:pt x="1251640" y="337789"/>
                  </a:lnTo>
                  <a:lnTo>
                    <a:pt x="1251640" y="337789"/>
                  </a:lnTo>
                  <a:lnTo>
                    <a:pt x="1251640" y="337789"/>
                  </a:lnTo>
                  <a:lnTo>
                    <a:pt x="1251640" y="337789"/>
                  </a:lnTo>
                  <a:lnTo>
                    <a:pt x="1251640" y="337789"/>
                  </a:lnTo>
                  <a:lnTo>
                    <a:pt x="1251640" y="337789"/>
                  </a:lnTo>
                  <a:lnTo>
                    <a:pt x="1251640" y="337789"/>
                  </a:lnTo>
                  <a:lnTo>
                    <a:pt x="1251640" y="337789"/>
                  </a:lnTo>
                  <a:lnTo>
                    <a:pt x="1251640" y="337789"/>
                  </a:lnTo>
                  <a:lnTo>
                    <a:pt x="1251640" y="337789"/>
                  </a:lnTo>
                  <a:cubicBezTo>
                    <a:pt x="1251640" y="337789"/>
                    <a:pt x="1250239" y="337789"/>
                    <a:pt x="1250239" y="339190"/>
                  </a:cubicBezTo>
                  <a:lnTo>
                    <a:pt x="1250239" y="339190"/>
                  </a:lnTo>
                  <a:lnTo>
                    <a:pt x="1250239" y="339190"/>
                  </a:lnTo>
                  <a:lnTo>
                    <a:pt x="1250239" y="339190"/>
                  </a:lnTo>
                  <a:lnTo>
                    <a:pt x="1250239" y="339190"/>
                  </a:lnTo>
                  <a:lnTo>
                    <a:pt x="1250239" y="339190"/>
                  </a:lnTo>
                  <a:lnTo>
                    <a:pt x="1250239" y="339190"/>
                  </a:lnTo>
                  <a:lnTo>
                    <a:pt x="1250239" y="339190"/>
                  </a:lnTo>
                  <a:lnTo>
                    <a:pt x="1250239" y="339190"/>
                  </a:lnTo>
                  <a:lnTo>
                    <a:pt x="1250239" y="339190"/>
                  </a:lnTo>
                  <a:lnTo>
                    <a:pt x="1250239" y="339190"/>
                  </a:lnTo>
                  <a:lnTo>
                    <a:pt x="1250239" y="339190"/>
                  </a:lnTo>
                  <a:lnTo>
                    <a:pt x="1250239" y="339190"/>
                  </a:lnTo>
                  <a:lnTo>
                    <a:pt x="1250239" y="339190"/>
                  </a:lnTo>
                  <a:cubicBezTo>
                    <a:pt x="1248837" y="339190"/>
                    <a:pt x="1248837" y="339190"/>
                    <a:pt x="1247436" y="340592"/>
                  </a:cubicBezTo>
                  <a:lnTo>
                    <a:pt x="1247436" y="340592"/>
                  </a:lnTo>
                  <a:lnTo>
                    <a:pt x="1247436" y="340592"/>
                  </a:lnTo>
                  <a:lnTo>
                    <a:pt x="1247436" y="340592"/>
                  </a:lnTo>
                  <a:lnTo>
                    <a:pt x="1247436" y="340592"/>
                  </a:lnTo>
                  <a:lnTo>
                    <a:pt x="1247436" y="340592"/>
                  </a:lnTo>
                  <a:lnTo>
                    <a:pt x="1247436" y="340592"/>
                  </a:lnTo>
                  <a:lnTo>
                    <a:pt x="1247436" y="340592"/>
                  </a:lnTo>
                  <a:lnTo>
                    <a:pt x="1247436" y="340592"/>
                  </a:lnTo>
                  <a:lnTo>
                    <a:pt x="1247436" y="340592"/>
                  </a:lnTo>
                  <a:lnTo>
                    <a:pt x="1247436" y="341994"/>
                  </a:lnTo>
                  <a:lnTo>
                    <a:pt x="1247436" y="343395"/>
                  </a:lnTo>
                  <a:lnTo>
                    <a:pt x="1247436" y="343395"/>
                  </a:lnTo>
                  <a:lnTo>
                    <a:pt x="1247436" y="343395"/>
                  </a:lnTo>
                  <a:lnTo>
                    <a:pt x="1247436" y="343395"/>
                  </a:lnTo>
                  <a:lnTo>
                    <a:pt x="1247436" y="343395"/>
                  </a:lnTo>
                  <a:cubicBezTo>
                    <a:pt x="1247436" y="340592"/>
                    <a:pt x="1246034" y="340592"/>
                    <a:pt x="1250239" y="339190"/>
                  </a:cubicBezTo>
                  <a:lnTo>
                    <a:pt x="1250239" y="339190"/>
                  </a:lnTo>
                  <a:lnTo>
                    <a:pt x="1250239" y="339190"/>
                  </a:lnTo>
                  <a:cubicBezTo>
                    <a:pt x="1254444" y="339190"/>
                    <a:pt x="1254444" y="337789"/>
                    <a:pt x="1257247" y="336387"/>
                  </a:cubicBezTo>
                  <a:lnTo>
                    <a:pt x="1257247" y="336387"/>
                  </a:lnTo>
                  <a:lnTo>
                    <a:pt x="1257247" y="336387"/>
                  </a:lnTo>
                  <a:lnTo>
                    <a:pt x="1257247" y="336387"/>
                  </a:lnTo>
                  <a:lnTo>
                    <a:pt x="1257247" y="336387"/>
                  </a:lnTo>
                  <a:lnTo>
                    <a:pt x="1255846" y="336387"/>
                  </a:lnTo>
                  <a:lnTo>
                    <a:pt x="1254444" y="336387"/>
                  </a:lnTo>
                  <a:lnTo>
                    <a:pt x="1253042" y="336387"/>
                  </a:lnTo>
                  <a:lnTo>
                    <a:pt x="1253042" y="336387"/>
                  </a:lnTo>
                  <a:lnTo>
                    <a:pt x="1253042" y="336387"/>
                  </a:lnTo>
                  <a:lnTo>
                    <a:pt x="1253042" y="336387"/>
                  </a:lnTo>
                  <a:lnTo>
                    <a:pt x="1253042" y="336387"/>
                  </a:lnTo>
                  <a:lnTo>
                    <a:pt x="1251640" y="336387"/>
                  </a:lnTo>
                  <a:lnTo>
                    <a:pt x="1251640" y="336387"/>
                  </a:lnTo>
                  <a:lnTo>
                    <a:pt x="1251640" y="336387"/>
                  </a:lnTo>
                  <a:lnTo>
                    <a:pt x="1251640" y="336387"/>
                  </a:lnTo>
                  <a:lnTo>
                    <a:pt x="1251640" y="336387"/>
                  </a:lnTo>
                  <a:lnTo>
                    <a:pt x="1251640" y="336387"/>
                  </a:lnTo>
                  <a:lnTo>
                    <a:pt x="1251640" y="336387"/>
                  </a:lnTo>
                  <a:lnTo>
                    <a:pt x="1251640" y="336387"/>
                  </a:lnTo>
                  <a:lnTo>
                    <a:pt x="1251640" y="336387"/>
                  </a:lnTo>
                  <a:lnTo>
                    <a:pt x="1251640" y="336387"/>
                  </a:lnTo>
                  <a:lnTo>
                    <a:pt x="1251640" y="336387"/>
                  </a:lnTo>
                  <a:lnTo>
                    <a:pt x="1251640" y="336387"/>
                  </a:lnTo>
                  <a:lnTo>
                    <a:pt x="1251640" y="336387"/>
                  </a:lnTo>
                  <a:lnTo>
                    <a:pt x="1251640" y="336387"/>
                  </a:lnTo>
                  <a:lnTo>
                    <a:pt x="1251640" y="336387"/>
                  </a:lnTo>
                  <a:lnTo>
                    <a:pt x="1251640" y="333584"/>
                  </a:lnTo>
                  <a:lnTo>
                    <a:pt x="1239026" y="337789"/>
                  </a:lnTo>
                  <a:lnTo>
                    <a:pt x="1237624" y="337789"/>
                  </a:lnTo>
                  <a:lnTo>
                    <a:pt x="1236223" y="337789"/>
                  </a:lnTo>
                  <a:lnTo>
                    <a:pt x="1236223" y="337789"/>
                  </a:lnTo>
                  <a:lnTo>
                    <a:pt x="1236223" y="337789"/>
                  </a:lnTo>
                  <a:lnTo>
                    <a:pt x="1236223" y="337789"/>
                  </a:lnTo>
                  <a:lnTo>
                    <a:pt x="1236223" y="337789"/>
                  </a:lnTo>
                  <a:lnTo>
                    <a:pt x="1236223" y="337789"/>
                  </a:lnTo>
                  <a:lnTo>
                    <a:pt x="1236223" y="337789"/>
                  </a:lnTo>
                  <a:lnTo>
                    <a:pt x="1234821" y="337789"/>
                  </a:lnTo>
                  <a:lnTo>
                    <a:pt x="1232018" y="337789"/>
                  </a:lnTo>
                  <a:lnTo>
                    <a:pt x="1225010" y="336387"/>
                  </a:lnTo>
                  <a:lnTo>
                    <a:pt x="1222207" y="336387"/>
                  </a:lnTo>
                  <a:lnTo>
                    <a:pt x="1220805" y="336387"/>
                  </a:lnTo>
                  <a:lnTo>
                    <a:pt x="1220805" y="336387"/>
                  </a:lnTo>
                  <a:lnTo>
                    <a:pt x="1220805" y="336387"/>
                  </a:lnTo>
                  <a:lnTo>
                    <a:pt x="1220805" y="336387"/>
                  </a:lnTo>
                  <a:lnTo>
                    <a:pt x="1219404" y="316765"/>
                  </a:lnTo>
                  <a:lnTo>
                    <a:pt x="1222207" y="311158"/>
                  </a:lnTo>
                  <a:lnTo>
                    <a:pt x="1222207" y="311158"/>
                  </a:lnTo>
                  <a:lnTo>
                    <a:pt x="1222207" y="311158"/>
                  </a:lnTo>
                  <a:lnTo>
                    <a:pt x="1222207" y="311158"/>
                  </a:lnTo>
                  <a:cubicBezTo>
                    <a:pt x="1222207" y="311158"/>
                    <a:pt x="1223608" y="312560"/>
                    <a:pt x="1222207" y="312560"/>
                  </a:cubicBezTo>
                  <a:lnTo>
                    <a:pt x="1222207" y="312560"/>
                  </a:lnTo>
                  <a:lnTo>
                    <a:pt x="1223608" y="312560"/>
                  </a:lnTo>
                  <a:lnTo>
                    <a:pt x="1226412" y="312560"/>
                  </a:lnTo>
                  <a:lnTo>
                    <a:pt x="1234821" y="313961"/>
                  </a:lnTo>
                  <a:lnTo>
                    <a:pt x="1237624" y="313961"/>
                  </a:lnTo>
                  <a:lnTo>
                    <a:pt x="1239026" y="313961"/>
                  </a:lnTo>
                  <a:lnTo>
                    <a:pt x="1239026" y="313961"/>
                  </a:lnTo>
                  <a:lnTo>
                    <a:pt x="1239026" y="313961"/>
                  </a:lnTo>
                  <a:lnTo>
                    <a:pt x="1239026" y="313961"/>
                  </a:lnTo>
                  <a:lnTo>
                    <a:pt x="1240428" y="312560"/>
                  </a:lnTo>
                  <a:lnTo>
                    <a:pt x="1241829" y="309757"/>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cubicBezTo>
                    <a:pt x="1240428" y="308355"/>
                    <a:pt x="1239026" y="308355"/>
                    <a:pt x="1236223" y="308355"/>
                  </a:cubicBez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cubicBezTo>
                    <a:pt x="1236223" y="306953"/>
                    <a:pt x="1232018" y="305552"/>
                    <a:pt x="1232018" y="305552"/>
                  </a:cubicBez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0616" y="305552"/>
                  </a:lnTo>
                  <a:lnTo>
                    <a:pt x="1229215" y="304150"/>
                  </a:lnTo>
                  <a:lnTo>
                    <a:pt x="1227813" y="304150"/>
                  </a:lnTo>
                  <a:lnTo>
                    <a:pt x="1226412" y="304150"/>
                  </a:lnTo>
                  <a:lnTo>
                    <a:pt x="1226412" y="304150"/>
                  </a:lnTo>
                  <a:lnTo>
                    <a:pt x="1226412" y="304150"/>
                  </a:lnTo>
                  <a:lnTo>
                    <a:pt x="1226412" y="304150"/>
                  </a:lnTo>
                  <a:lnTo>
                    <a:pt x="1226412" y="304150"/>
                  </a:lnTo>
                  <a:lnTo>
                    <a:pt x="1226412" y="304150"/>
                  </a:lnTo>
                  <a:cubicBezTo>
                    <a:pt x="1225010" y="305552"/>
                    <a:pt x="1226412" y="306953"/>
                    <a:pt x="1225010" y="306953"/>
                  </a:cubicBezTo>
                  <a:lnTo>
                    <a:pt x="1225010" y="306953"/>
                  </a:lnTo>
                  <a:lnTo>
                    <a:pt x="1225010" y="306953"/>
                  </a:lnTo>
                  <a:lnTo>
                    <a:pt x="1223608" y="306953"/>
                  </a:lnTo>
                  <a:lnTo>
                    <a:pt x="1222207" y="306953"/>
                  </a:lnTo>
                  <a:lnTo>
                    <a:pt x="1196978" y="304150"/>
                  </a:lnTo>
                  <a:lnTo>
                    <a:pt x="1194175" y="306953"/>
                  </a:lnTo>
                  <a:lnTo>
                    <a:pt x="1188568" y="302748"/>
                  </a:lnTo>
                  <a:lnTo>
                    <a:pt x="1171749" y="309757"/>
                  </a:lnTo>
                  <a:lnTo>
                    <a:pt x="1175953" y="305552"/>
                  </a:lnTo>
                  <a:lnTo>
                    <a:pt x="1167544" y="302748"/>
                  </a:lnTo>
                  <a:lnTo>
                    <a:pt x="1167544" y="297142"/>
                  </a:lnTo>
                  <a:lnTo>
                    <a:pt x="1149323" y="292937"/>
                  </a:lnTo>
                  <a:lnTo>
                    <a:pt x="1149323" y="291535"/>
                  </a:lnTo>
                  <a:lnTo>
                    <a:pt x="1188568" y="295740"/>
                  </a:lnTo>
                  <a:lnTo>
                    <a:pt x="1196978" y="290134"/>
                  </a:lnTo>
                  <a:lnTo>
                    <a:pt x="1210994" y="287331"/>
                  </a:lnTo>
                  <a:lnTo>
                    <a:pt x="1210994" y="284527"/>
                  </a:lnTo>
                  <a:lnTo>
                    <a:pt x="1208191" y="281724"/>
                  </a:lnTo>
                  <a:lnTo>
                    <a:pt x="1187167" y="278921"/>
                  </a:lnTo>
                  <a:lnTo>
                    <a:pt x="1189970" y="277519"/>
                  </a:lnTo>
                  <a:lnTo>
                    <a:pt x="1187167" y="271913"/>
                  </a:lnTo>
                  <a:lnTo>
                    <a:pt x="1178757" y="274716"/>
                  </a:lnTo>
                  <a:lnTo>
                    <a:pt x="1178757" y="271913"/>
                  </a:lnTo>
                  <a:lnTo>
                    <a:pt x="1167544" y="274716"/>
                  </a:lnTo>
                  <a:lnTo>
                    <a:pt x="1168945" y="273315"/>
                  </a:lnTo>
                  <a:lnTo>
                    <a:pt x="1157733" y="266307"/>
                  </a:lnTo>
                  <a:lnTo>
                    <a:pt x="1146519" y="277519"/>
                  </a:lnTo>
                  <a:lnTo>
                    <a:pt x="1146519" y="281724"/>
                  </a:lnTo>
                  <a:lnTo>
                    <a:pt x="1139511" y="287331"/>
                  </a:lnTo>
                  <a:lnTo>
                    <a:pt x="1143717" y="281724"/>
                  </a:lnTo>
                  <a:lnTo>
                    <a:pt x="1132503" y="283126"/>
                  </a:lnTo>
                  <a:lnTo>
                    <a:pt x="1131102" y="281724"/>
                  </a:lnTo>
                  <a:lnTo>
                    <a:pt x="1140913" y="277519"/>
                  </a:lnTo>
                  <a:lnTo>
                    <a:pt x="1142315" y="273315"/>
                  </a:lnTo>
                  <a:lnTo>
                    <a:pt x="1133905" y="274716"/>
                  </a:lnTo>
                  <a:lnTo>
                    <a:pt x="1131102" y="273315"/>
                  </a:lnTo>
                  <a:lnTo>
                    <a:pt x="1133905" y="270511"/>
                  </a:lnTo>
                  <a:lnTo>
                    <a:pt x="1140913" y="270511"/>
                  </a:lnTo>
                  <a:lnTo>
                    <a:pt x="1147921" y="264905"/>
                  </a:lnTo>
                  <a:lnTo>
                    <a:pt x="1126897" y="257897"/>
                  </a:lnTo>
                  <a:lnTo>
                    <a:pt x="1124094" y="263503"/>
                  </a:lnTo>
                  <a:lnTo>
                    <a:pt x="1115684" y="266307"/>
                  </a:lnTo>
                  <a:lnTo>
                    <a:pt x="1125495" y="269110"/>
                  </a:lnTo>
                  <a:lnTo>
                    <a:pt x="1111479" y="273315"/>
                  </a:lnTo>
                  <a:lnTo>
                    <a:pt x="1111479" y="276118"/>
                  </a:lnTo>
                  <a:lnTo>
                    <a:pt x="1115684" y="277519"/>
                  </a:lnTo>
                  <a:lnTo>
                    <a:pt x="1108676" y="277519"/>
                  </a:lnTo>
                  <a:lnTo>
                    <a:pt x="1111479" y="281724"/>
                  </a:lnTo>
                  <a:lnTo>
                    <a:pt x="1103070" y="281724"/>
                  </a:lnTo>
                  <a:lnTo>
                    <a:pt x="1097463" y="284527"/>
                  </a:lnTo>
                  <a:lnTo>
                    <a:pt x="1096062" y="276118"/>
                  </a:lnTo>
                  <a:lnTo>
                    <a:pt x="1093258" y="274716"/>
                  </a:lnTo>
                  <a:lnTo>
                    <a:pt x="1100266" y="271913"/>
                  </a:lnTo>
                  <a:lnTo>
                    <a:pt x="1100266" y="263503"/>
                  </a:lnTo>
                  <a:lnTo>
                    <a:pt x="1069431" y="285929"/>
                  </a:lnTo>
                  <a:lnTo>
                    <a:pt x="1070832" y="288732"/>
                  </a:lnTo>
                  <a:lnTo>
                    <a:pt x="1065226" y="297142"/>
                  </a:lnTo>
                  <a:lnTo>
                    <a:pt x="1059620" y="292937"/>
                  </a:lnTo>
                  <a:lnTo>
                    <a:pt x="1058218" y="295740"/>
                  </a:lnTo>
                  <a:lnTo>
                    <a:pt x="1055415" y="292937"/>
                  </a:lnTo>
                  <a:lnTo>
                    <a:pt x="1061021" y="281724"/>
                  </a:lnTo>
                  <a:lnTo>
                    <a:pt x="1059620" y="280323"/>
                  </a:lnTo>
                  <a:lnTo>
                    <a:pt x="1080644" y="267708"/>
                  </a:lnTo>
                  <a:lnTo>
                    <a:pt x="1073636" y="264905"/>
                  </a:lnTo>
                  <a:lnTo>
                    <a:pt x="1084849" y="262102"/>
                  </a:lnTo>
                  <a:lnTo>
                    <a:pt x="1082046" y="262102"/>
                  </a:lnTo>
                  <a:lnTo>
                    <a:pt x="1083447" y="257897"/>
                  </a:lnTo>
                  <a:lnTo>
                    <a:pt x="1075038" y="256495"/>
                  </a:lnTo>
                  <a:lnTo>
                    <a:pt x="1072234" y="256495"/>
                  </a:lnTo>
                  <a:lnTo>
                    <a:pt x="1065226" y="260700"/>
                  </a:lnTo>
                  <a:lnTo>
                    <a:pt x="1054013" y="262102"/>
                  </a:lnTo>
                  <a:lnTo>
                    <a:pt x="1058218" y="264905"/>
                  </a:lnTo>
                  <a:lnTo>
                    <a:pt x="1044202" y="267708"/>
                  </a:lnTo>
                  <a:lnTo>
                    <a:pt x="1047005" y="264905"/>
                  </a:lnTo>
                  <a:lnTo>
                    <a:pt x="1042800" y="266307"/>
                  </a:lnTo>
                  <a:lnTo>
                    <a:pt x="1037194" y="263503"/>
                  </a:lnTo>
                  <a:lnTo>
                    <a:pt x="1034390" y="270511"/>
                  </a:lnTo>
                  <a:lnTo>
                    <a:pt x="1031587" y="269110"/>
                  </a:lnTo>
                  <a:lnTo>
                    <a:pt x="1028784" y="271913"/>
                  </a:lnTo>
                  <a:lnTo>
                    <a:pt x="1038595" y="277519"/>
                  </a:lnTo>
                  <a:lnTo>
                    <a:pt x="1031587" y="276118"/>
                  </a:lnTo>
                  <a:lnTo>
                    <a:pt x="1027382" y="281724"/>
                  </a:lnTo>
                  <a:lnTo>
                    <a:pt x="1030186" y="284527"/>
                  </a:lnTo>
                  <a:lnTo>
                    <a:pt x="1021776" y="283126"/>
                  </a:lnTo>
                  <a:lnTo>
                    <a:pt x="1004957" y="292937"/>
                  </a:lnTo>
                  <a:lnTo>
                    <a:pt x="1010563" y="292937"/>
                  </a:lnTo>
                  <a:lnTo>
                    <a:pt x="1003555" y="294339"/>
                  </a:lnTo>
                  <a:lnTo>
                    <a:pt x="1006358" y="297142"/>
                  </a:lnTo>
                  <a:lnTo>
                    <a:pt x="1003555" y="298544"/>
                  </a:lnTo>
                  <a:lnTo>
                    <a:pt x="1010563" y="301347"/>
                  </a:lnTo>
                  <a:lnTo>
                    <a:pt x="1002153" y="302748"/>
                  </a:lnTo>
                  <a:lnTo>
                    <a:pt x="1002153" y="299945"/>
                  </a:lnTo>
                  <a:lnTo>
                    <a:pt x="997949" y="297142"/>
                  </a:lnTo>
                  <a:lnTo>
                    <a:pt x="982531" y="299945"/>
                  </a:lnTo>
                  <a:lnTo>
                    <a:pt x="999350" y="294339"/>
                  </a:lnTo>
                  <a:lnTo>
                    <a:pt x="986736" y="291535"/>
                  </a:lnTo>
                  <a:lnTo>
                    <a:pt x="982531" y="294339"/>
                  </a:lnTo>
                  <a:lnTo>
                    <a:pt x="986736" y="295740"/>
                  </a:lnTo>
                  <a:lnTo>
                    <a:pt x="954499" y="291535"/>
                  </a:lnTo>
                  <a:lnTo>
                    <a:pt x="967113" y="297142"/>
                  </a:lnTo>
                  <a:lnTo>
                    <a:pt x="975523" y="294339"/>
                  </a:lnTo>
                  <a:lnTo>
                    <a:pt x="975523" y="302748"/>
                  </a:lnTo>
                  <a:lnTo>
                    <a:pt x="971318" y="304150"/>
                  </a:lnTo>
                  <a:lnTo>
                    <a:pt x="976925" y="308355"/>
                  </a:lnTo>
                  <a:lnTo>
                    <a:pt x="954499" y="299945"/>
                  </a:lnTo>
                  <a:lnTo>
                    <a:pt x="953097" y="305552"/>
                  </a:lnTo>
                  <a:lnTo>
                    <a:pt x="948892" y="305552"/>
                  </a:lnTo>
                  <a:lnTo>
                    <a:pt x="947491" y="302748"/>
                  </a:lnTo>
                  <a:lnTo>
                    <a:pt x="934876" y="308355"/>
                  </a:lnTo>
                  <a:lnTo>
                    <a:pt x="940483" y="316765"/>
                  </a:lnTo>
                  <a:lnTo>
                    <a:pt x="934876" y="315363"/>
                  </a:lnTo>
                  <a:lnTo>
                    <a:pt x="930671" y="322371"/>
                  </a:lnTo>
                  <a:lnTo>
                    <a:pt x="922261" y="326576"/>
                  </a:lnTo>
                  <a:lnTo>
                    <a:pt x="932073" y="315363"/>
                  </a:lnTo>
                  <a:lnTo>
                    <a:pt x="930671" y="311158"/>
                  </a:lnTo>
                  <a:lnTo>
                    <a:pt x="932073" y="305552"/>
                  </a:lnTo>
                  <a:lnTo>
                    <a:pt x="929269" y="301347"/>
                  </a:lnTo>
                  <a:lnTo>
                    <a:pt x="918057" y="311158"/>
                  </a:lnTo>
                  <a:lnTo>
                    <a:pt x="923663" y="315363"/>
                  </a:lnTo>
                  <a:lnTo>
                    <a:pt x="913852" y="320969"/>
                  </a:lnTo>
                  <a:lnTo>
                    <a:pt x="912450" y="320969"/>
                  </a:lnTo>
                  <a:lnTo>
                    <a:pt x="916655" y="313961"/>
                  </a:lnTo>
                  <a:lnTo>
                    <a:pt x="916655" y="306953"/>
                  </a:lnTo>
                  <a:lnTo>
                    <a:pt x="901237" y="309757"/>
                  </a:lnTo>
                  <a:lnTo>
                    <a:pt x="898434" y="313961"/>
                  </a:lnTo>
                  <a:lnTo>
                    <a:pt x="904041" y="316765"/>
                  </a:lnTo>
                  <a:lnTo>
                    <a:pt x="898434" y="318166"/>
                  </a:lnTo>
                  <a:lnTo>
                    <a:pt x="899836" y="320969"/>
                  </a:lnTo>
                  <a:lnTo>
                    <a:pt x="885820" y="316765"/>
                  </a:lnTo>
                  <a:lnTo>
                    <a:pt x="895631" y="325174"/>
                  </a:lnTo>
                  <a:lnTo>
                    <a:pt x="884418" y="325174"/>
                  </a:lnTo>
                  <a:lnTo>
                    <a:pt x="878812" y="319568"/>
                  </a:lnTo>
                  <a:lnTo>
                    <a:pt x="874607" y="323773"/>
                  </a:lnTo>
                  <a:lnTo>
                    <a:pt x="874607" y="327978"/>
                  </a:lnTo>
                  <a:lnTo>
                    <a:pt x="863394" y="332182"/>
                  </a:lnTo>
                  <a:lnTo>
                    <a:pt x="863394" y="337789"/>
                  </a:lnTo>
                  <a:lnTo>
                    <a:pt x="866197" y="340592"/>
                  </a:lnTo>
                  <a:lnTo>
                    <a:pt x="857787" y="341994"/>
                  </a:lnTo>
                  <a:lnTo>
                    <a:pt x="866197" y="344797"/>
                  </a:lnTo>
                  <a:lnTo>
                    <a:pt x="857787" y="343395"/>
                  </a:lnTo>
                  <a:lnTo>
                    <a:pt x="859189" y="347600"/>
                  </a:lnTo>
                  <a:lnTo>
                    <a:pt x="863394" y="349002"/>
                  </a:lnTo>
                  <a:lnTo>
                    <a:pt x="852181" y="347600"/>
                  </a:lnTo>
                  <a:lnTo>
                    <a:pt x="836763" y="353206"/>
                  </a:lnTo>
                  <a:lnTo>
                    <a:pt x="836763" y="357411"/>
                  </a:lnTo>
                  <a:lnTo>
                    <a:pt x="853582" y="357411"/>
                  </a:lnTo>
                  <a:lnTo>
                    <a:pt x="860590" y="354608"/>
                  </a:lnTo>
                  <a:lnTo>
                    <a:pt x="869000" y="358813"/>
                  </a:lnTo>
                  <a:lnTo>
                    <a:pt x="857787" y="363018"/>
                  </a:lnTo>
                  <a:lnTo>
                    <a:pt x="856386" y="365821"/>
                  </a:lnTo>
                  <a:lnTo>
                    <a:pt x="849378" y="360215"/>
                  </a:lnTo>
                  <a:lnTo>
                    <a:pt x="839566" y="365821"/>
                  </a:lnTo>
                  <a:lnTo>
                    <a:pt x="843771" y="368624"/>
                  </a:lnTo>
                  <a:lnTo>
                    <a:pt x="835362" y="365821"/>
                  </a:lnTo>
                  <a:lnTo>
                    <a:pt x="838165" y="367223"/>
                  </a:lnTo>
                  <a:lnTo>
                    <a:pt x="832558" y="370026"/>
                  </a:lnTo>
                  <a:lnTo>
                    <a:pt x="840968" y="370026"/>
                  </a:lnTo>
                  <a:lnTo>
                    <a:pt x="832558" y="371428"/>
                  </a:lnTo>
                  <a:lnTo>
                    <a:pt x="836763" y="374231"/>
                  </a:lnTo>
                  <a:lnTo>
                    <a:pt x="829755" y="375632"/>
                  </a:lnTo>
                  <a:lnTo>
                    <a:pt x="835362" y="378436"/>
                  </a:lnTo>
                  <a:lnTo>
                    <a:pt x="829755" y="377034"/>
                  </a:lnTo>
                  <a:lnTo>
                    <a:pt x="825550" y="365821"/>
                  </a:lnTo>
                  <a:lnTo>
                    <a:pt x="822747" y="364419"/>
                  </a:lnTo>
                  <a:lnTo>
                    <a:pt x="814337" y="370026"/>
                  </a:lnTo>
                  <a:lnTo>
                    <a:pt x="814337" y="365821"/>
                  </a:lnTo>
                  <a:lnTo>
                    <a:pt x="805928" y="370026"/>
                  </a:lnTo>
                  <a:lnTo>
                    <a:pt x="821345" y="371428"/>
                  </a:lnTo>
                  <a:lnTo>
                    <a:pt x="804526" y="377034"/>
                  </a:lnTo>
                  <a:lnTo>
                    <a:pt x="801723" y="375632"/>
                  </a:lnTo>
                  <a:lnTo>
                    <a:pt x="796116" y="377034"/>
                  </a:lnTo>
                  <a:lnTo>
                    <a:pt x="793313" y="384042"/>
                  </a:lnTo>
                  <a:lnTo>
                    <a:pt x="808731" y="378436"/>
                  </a:lnTo>
                  <a:lnTo>
                    <a:pt x="817140" y="382640"/>
                  </a:lnTo>
                  <a:lnTo>
                    <a:pt x="804526" y="386845"/>
                  </a:lnTo>
                  <a:lnTo>
                    <a:pt x="810132" y="388247"/>
                  </a:lnTo>
                  <a:lnTo>
                    <a:pt x="811534" y="391050"/>
                  </a:lnTo>
                  <a:lnTo>
                    <a:pt x="819944" y="388247"/>
                  </a:lnTo>
                  <a:lnTo>
                    <a:pt x="812936" y="393853"/>
                  </a:lnTo>
                  <a:lnTo>
                    <a:pt x="818542" y="395255"/>
                  </a:lnTo>
                  <a:lnTo>
                    <a:pt x="798920" y="391050"/>
                  </a:lnTo>
                  <a:lnTo>
                    <a:pt x="800321" y="388247"/>
                  </a:lnTo>
                  <a:lnTo>
                    <a:pt x="791911" y="392452"/>
                  </a:lnTo>
                  <a:lnTo>
                    <a:pt x="800321" y="393853"/>
                  </a:lnTo>
                  <a:lnTo>
                    <a:pt x="796116" y="396656"/>
                  </a:lnTo>
                  <a:lnTo>
                    <a:pt x="791911" y="395255"/>
                  </a:lnTo>
                  <a:lnTo>
                    <a:pt x="783502" y="400861"/>
                  </a:lnTo>
                  <a:lnTo>
                    <a:pt x="800321" y="399460"/>
                  </a:lnTo>
                  <a:lnTo>
                    <a:pt x="810132" y="403665"/>
                  </a:lnTo>
                  <a:lnTo>
                    <a:pt x="810132" y="406468"/>
                  </a:lnTo>
                  <a:lnTo>
                    <a:pt x="807329" y="403665"/>
                  </a:lnTo>
                  <a:lnTo>
                    <a:pt x="791911" y="403665"/>
                  </a:lnTo>
                  <a:lnTo>
                    <a:pt x="782100" y="405066"/>
                  </a:lnTo>
                  <a:lnTo>
                    <a:pt x="782100" y="407869"/>
                  </a:lnTo>
                  <a:lnTo>
                    <a:pt x="787707" y="407869"/>
                  </a:lnTo>
                  <a:lnTo>
                    <a:pt x="763879" y="412074"/>
                  </a:lnTo>
                  <a:lnTo>
                    <a:pt x="766683" y="416279"/>
                  </a:lnTo>
                  <a:lnTo>
                    <a:pt x="773691" y="417681"/>
                  </a:lnTo>
                  <a:lnTo>
                    <a:pt x="758273" y="420484"/>
                  </a:lnTo>
                  <a:lnTo>
                    <a:pt x="762478" y="421886"/>
                  </a:lnTo>
                  <a:lnTo>
                    <a:pt x="756871" y="421886"/>
                  </a:lnTo>
                  <a:lnTo>
                    <a:pt x="759675" y="423287"/>
                  </a:lnTo>
                  <a:lnTo>
                    <a:pt x="758273" y="426090"/>
                  </a:lnTo>
                  <a:lnTo>
                    <a:pt x="766683" y="424689"/>
                  </a:lnTo>
                  <a:lnTo>
                    <a:pt x="765281" y="427492"/>
                  </a:lnTo>
                  <a:lnTo>
                    <a:pt x="748461" y="427492"/>
                  </a:lnTo>
                  <a:lnTo>
                    <a:pt x="748461" y="433099"/>
                  </a:lnTo>
                  <a:lnTo>
                    <a:pt x="755469" y="434500"/>
                  </a:lnTo>
                  <a:lnTo>
                    <a:pt x="748461" y="437303"/>
                  </a:lnTo>
                  <a:lnTo>
                    <a:pt x="775092" y="433099"/>
                  </a:lnTo>
                  <a:lnTo>
                    <a:pt x="763879" y="438705"/>
                  </a:lnTo>
                  <a:lnTo>
                    <a:pt x="759675" y="435902"/>
                  </a:lnTo>
                  <a:lnTo>
                    <a:pt x="742855" y="440107"/>
                  </a:lnTo>
                  <a:lnTo>
                    <a:pt x="748461" y="441508"/>
                  </a:lnTo>
                  <a:lnTo>
                    <a:pt x="745658" y="444311"/>
                  </a:lnTo>
                  <a:lnTo>
                    <a:pt x="752666" y="448516"/>
                  </a:lnTo>
                  <a:lnTo>
                    <a:pt x="745658" y="444311"/>
                  </a:lnTo>
                  <a:lnTo>
                    <a:pt x="738650" y="449918"/>
                  </a:lnTo>
                  <a:lnTo>
                    <a:pt x="740052" y="454123"/>
                  </a:lnTo>
                  <a:lnTo>
                    <a:pt x="737249" y="452721"/>
                  </a:lnTo>
                  <a:lnTo>
                    <a:pt x="734445" y="456926"/>
                  </a:lnTo>
                  <a:lnTo>
                    <a:pt x="742855" y="461131"/>
                  </a:lnTo>
                  <a:lnTo>
                    <a:pt x="741453" y="463934"/>
                  </a:lnTo>
                  <a:lnTo>
                    <a:pt x="731642" y="456926"/>
                  </a:lnTo>
                  <a:lnTo>
                    <a:pt x="726035" y="469540"/>
                  </a:lnTo>
                  <a:lnTo>
                    <a:pt x="734445" y="466737"/>
                  </a:lnTo>
                  <a:lnTo>
                    <a:pt x="735847" y="470942"/>
                  </a:lnTo>
                  <a:lnTo>
                    <a:pt x="733044" y="472344"/>
                  </a:lnTo>
                  <a:lnTo>
                    <a:pt x="737249" y="472344"/>
                  </a:lnTo>
                  <a:lnTo>
                    <a:pt x="747060" y="466737"/>
                  </a:lnTo>
                  <a:lnTo>
                    <a:pt x="735847" y="475147"/>
                  </a:lnTo>
                  <a:lnTo>
                    <a:pt x="730241" y="475147"/>
                  </a:lnTo>
                  <a:lnTo>
                    <a:pt x="733044" y="473745"/>
                  </a:lnTo>
                  <a:lnTo>
                    <a:pt x="730241" y="470942"/>
                  </a:lnTo>
                  <a:lnTo>
                    <a:pt x="723233" y="472344"/>
                  </a:lnTo>
                  <a:lnTo>
                    <a:pt x="719027" y="476548"/>
                  </a:lnTo>
                  <a:lnTo>
                    <a:pt x="723233" y="475147"/>
                  </a:lnTo>
                  <a:lnTo>
                    <a:pt x="705011" y="486360"/>
                  </a:lnTo>
                  <a:lnTo>
                    <a:pt x="724634" y="479352"/>
                  </a:lnTo>
                  <a:lnTo>
                    <a:pt x="714823" y="483557"/>
                  </a:lnTo>
                  <a:lnTo>
                    <a:pt x="719027" y="484958"/>
                  </a:lnTo>
                  <a:lnTo>
                    <a:pt x="709216" y="487761"/>
                  </a:lnTo>
                  <a:lnTo>
                    <a:pt x="716224" y="490565"/>
                  </a:lnTo>
                  <a:lnTo>
                    <a:pt x="709216" y="494769"/>
                  </a:lnTo>
                  <a:lnTo>
                    <a:pt x="713421" y="494769"/>
                  </a:lnTo>
                  <a:lnTo>
                    <a:pt x="703610" y="500376"/>
                  </a:lnTo>
                  <a:lnTo>
                    <a:pt x="705011" y="496171"/>
                  </a:lnTo>
                  <a:lnTo>
                    <a:pt x="696602" y="493368"/>
                  </a:lnTo>
                  <a:lnTo>
                    <a:pt x="679782" y="501777"/>
                  </a:lnTo>
                  <a:lnTo>
                    <a:pt x="681184" y="503179"/>
                  </a:lnTo>
                  <a:lnTo>
                    <a:pt x="671373" y="510187"/>
                  </a:lnTo>
                  <a:lnTo>
                    <a:pt x="675578" y="510187"/>
                  </a:lnTo>
                  <a:lnTo>
                    <a:pt x="671373" y="512990"/>
                  </a:lnTo>
                  <a:lnTo>
                    <a:pt x="674176" y="512990"/>
                  </a:lnTo>
                  <a:lnTo>
                    <a:pt x="661562" y="519998"/>
                  </a:lnTo>
                  <a:lnTo>
                    <a:pt x="672774" y="518597"/>
                  </a:lnTo>
                  <a:lnTo>
                    <a:pt x="667168" y="524203"/>
                  </a:lnTo>
                  <a:lnTo>
                    <a:pt x="669971" y="527007"/>
                  </a:lnTo>
                  <a:lnTo>
                    <a:pt x="672774" y="527007"/>
                  </a:lnTo>
                  <a:lnTo>
                    <a:pt x="695200" y="517195"/>
                  </a:lnTo>
                  <a:lnTo>
                    <a:pt x="693799" y="514392"/>
                  </a:lnTo>
                  <a:lnTo>
                    <a:pt x="685389" y="517195"/>
                  </a:lnTo>
                  <a:lnTo>
                    <a:pt x="703610" y="507384"/>
                  </a:lnTo>
                  <a:lnTo>
                    <a:pt x="706413" y="510187"/>
                  </a:lnTo>
                  <a:lnTo>
                    <a:pt x="698003" y="514392"/>
                  </a:lnTo>
                  <a:lnTo>
                    <a:pt x="705011" y="517195"/>
                  </a:lnTo>
                  <a:lnTo>
                    <a:pt x="686790" y="525605"/>
                  </a:lnTo>
                  <a:lnTo>
                    <a:pt x="692397" y="524203"/>
                  </a:lnTo>
                  <a:lnTo>
                    <a:pt x="689594" y="527007"/>
                  </a:lnTo>
                  <a:lnTo>
                    <a:pt x="690995" y="529810"/>
                  </a:lnTo>
                  <a:lnTo>
                    <a:pt x="665766" y="534015"/>
                  </a:lnTo>
                  <a:lnTo>
                    <a:pt x="668570" y="529810"/>
                  </a:lnTo>
                  <a:lnTo>
                    <a:pt x="662963" y="524203"/>
                  </a:lnTo>
                  <a:lnTo>
                    <a:pt x="650348" y="528408"/>
                  </a:lnTo>
                  <a:lnTo>
                    <a:pt x="657357" y="529810"/>
                  </a:lnTo>
                  <a:lnTo>
                    <a:pt x="646144" y="536818"/>
                  </a:lnTo>
                  <a:lnTo>
                    <a:pt x="647545" y="534015"/>
                  </a:lnTo>
                  <a:lnTo>
                    <a:pt x="644742" y="529810"/>
                  </a:lnTo>
                  <a:lnTo>
                    <a:pt x="639136" y="531211"/>
                  </a:lnTo>
                  <a:lnTo>
                    <a:pt x="633529" y="535416"/>
                  </a:lnTo>
                  <a:lnTo>
                    <a:pt x="640537" y="538220"/>
                  </a:lnTo>
                  <a:lnTo>
                    <a:pt x="623718" y="541023"/>
                  </a:lnTo>
                  <a:lnTo>
                    <a:pt x="626521" y="543826"/>
                  </a:lnTo>
                  <a:lnTo>
                    <a:pt x="633529" y="545228"/>
                  </a:lnTo>
                  <a:lnTo>
                    <a:pt x="636332" y="550834"/>
                  </a:lnTo>
                  <a:lnTo>
                    <a:pt x="627923" y="549432"/>
                  </a:lnTo>
                  <a:lnTo>
                    <a:pt x="620914" y="542424"/>
                  </a:lnTo>
                  <a:lnTo>
                    <a:pt x="618112" y="545228"/>
                  </a:lnTo>
                  <a:lnTo>
                    <a:pt x="632128" y="555039"/>
                  </a:lnTo>
                  <a:lnTo>
                    <a:pt x="615308" y="546629"/>
                  </a:lnTo>
                  <a:lnTo>
                    <a:pt x="605497" y="548031"/>
                  </a:lnTo>
                  <a:lnTo>
                    <a:pt x="601292" y="545228"/>
                  </a:lnTo>
                  <a:lnTo>
                    <a:pt x="592882" y="548031"/>
                  </a:lnTo>
                  <a:lnTo>
                    <a:pt x="594284" y="550834"/>
                  </a:lnTo>
                  <a:lnTo>
                    <a:pt x="599890" y="552236"/>
                  </a:lnTo>
                  <a:lnTo>
                    <a:pt x="594284" y="555039"/>
                  </a:lnTo>
                  <a:lnTo>
                    <a:pt x="609702" y="555039"/>
                  </a:lnTo>
                  <a:lnTo>
                    <a:pt x="620914" y="553637"/>
                  </a:lnTo>
                  <a:lnTo>
                    <a:pt x="605497" y="557842"/>
                  </a:lnTo>
                  <a:lnTo>
                    <a:pt x="606898" y="560645"/>
                  </a:lnTo>
                  <a:lnTo>
                    <a:pt x="612505" y="560645"/>
                  </a:lnTo>
                  <a:lnTo>
                    <a:pt x="608300" y="562047"/>
                  </a:lnTo>
                  <a:lnTo>
                    <a:pt x="598489" y="559244"/>
                  </a:lnTo>
                  <a:lnTo>
                    <a:pt x="576063" y="560645"/>
                  </a:lnTo>
                  <a:lnTo>
                    <a:pt x="584473" y="562047"/>
                  </a:lnTo>
                  <a:lnTo>
                    <a:pt x="578866" y="563448"/>
                  </a:lnTo>
                  <a:lnTo>
                    <a:pt x="580268" y="564850"/>
                  </a:lnTo>
                  <a:lnTo>
                    <a:pt x="585874" y="563448"/>
                  </a:lnTo>
                  <a:lnTo>
                    <a:pt x="591481" y="566252"/>
                  </a:lnTo>
                  <a:lnTo>
                    <a:pt x="592882" y="569055"/>
                  </a:lnTo>
                  <a:lnTo>
                    <a:pt x="598489" y="570457"/>
                  </a:lnTo>
                  <a:lnTo>
                    <a:pt x="592882" y="570457"/>
                  </a:lnTo>
                  <a:lnTo>
                    <a:pt x="592882" y="573260"/>
                  </a:lnTo>
                  <a:lnTo>
                    <a:pt x="597087" y="574661"/>
                  </a:lnTo>
                  <a:lnTo>
                    <a:pt x="590079" y="574661"/>
                  </a:lnTo>
                  <a:lnTo>
                    <a:pt x="592882" y="571858"/>
                  </a:lnTo>
                  <a:lnTo>
                    <a:pt x="590079" y="564850"/>
                  </a:lnTo>
                  <a:lnTo>
                    <a:pt x="584473" y="564850"/>
                  </a:lnTo>
                  <a:lnTo>
                    <a:pt x="578866" y="566252"/>
                  </a:lnTo>
                  <a:lnTo>
                    <a:pt x="583071" y="571858"/>
                  </a:lnTo>
                  <a:lnTo>
                    <a:pt x="581670" y="573260"/>
                  </a:lnTo>
                  <a:lnTo>
                    <a:pt x="576063" y="566252"/>
                  </a:lnTo>
                  <a:lnTo>
                    <a:pt x="567653" y="570457"/>
                  </a:lnTo>
                  <a:lnTo>
                    <a:pt x="571858" y="573260"/>
                  </a:lnTo>
                  <a:lnTo>
                    <a:pt x="567653" y="573260"/>
                  </a:lnTo>
                  <a:lnTo>
                    <a:pt x="564850" y="576063"/>
                  </a:lnTo>
                  <a:lnTo>
                    <a:pt x="563449" y="570457"/>
                  </a:lnTo>
                  <a:lnTo>
                    <a:pt x="560645" y="571858"/>
                  </a:lnTo>
                  <a:lnTo>
                    <a:pt x="555039" y="570457"/>
                  </a:lnTo>
                  <a:lnTo>
                    <a:pt x="555039" y="576063"/>
                  </a:lnTo>
                  <a:lnTo>
                    <a:pt x="553637" y="576063"/>
                  </a:lnTo>
                  <a:lnTo>
                    <a:pt x="560645" y="569055"/>
                  </a:lnTo>
                  <a:lnTo>
                    <a:pt x="595686" y="570457"/>
                  </a:lnTo>
                  <a:lnTo>
                    <a:pt x="578866" y="574661"/>
                  </a:lnTo>
                  <a:lnTo>
                    <a:pt x="578866" y="570457"/>
                  </a:lnTo>
                  <a:lnTo>
                    <a:pt x="567653" y="569055"/>
                  </a:lnTo>
                  <a:lnTo>
                    <a:pt x="556441" y="576063"/>
                  </a:lnTo>
                  <a:lnTo>
                    <a:pt x="566252" y="577465"/>
                  </a:lnTo>
                  <a:lnTo>
                    <a:pt x="557842" y="578866"/>
                  </a:lnTo>
                  <a:lnTo>
                    <a:pt x="567653" y="578866"/>
                  </a:lnTo>
                  <a:lnTo>
                    <a:pt x="563449" y="578866"/>
                  </a:lnTo>
                  <a:lnTo>
                    <a:pt x="566252" y="580268"/>
                  </a:lnTo>
                  <a:lnTo>
                    <a:pt x="564850" y="581669"/>
                  </a:lnTo>
                  <a:lnTo>
                    <a:pt x="577465" y="581669"/>
                  </a:lnTo>
                  <a:lnTo>
                    <a:pt x="559244" y="584473"/>
                  </a:lnTo>
                  <a:lnTo>
                    <a:pt x="559244" y="587276"/>
                  </a:lnTo>
                  <a:lnTo>
                    <a:pt x="573260" y="587276"/>
                  </a:lnTo>
                  <a:lnTo>
                    <a:pt x="557842" y="591481"/>
                  </a:lnTo>
                  <a:lnTo>
                    <a:pt x="566252" y="595686"/>
                  </a:lnTo>
                  <a:lnTo>
                    <a:pt x="560645" y="595686"/>
                  </a:lnTo>
                  <a:lnTo>
                    <a:pt x="563449" y="598489"/>
                  </a:lnTo>
                  <a:lnTo>
                    <a:pt x="559244" y="601292"/>
                  </a:lnTo>
                  <a:lnTo>
                    <a:pt x="556441" y="598489"/>
                  </a:lnTo>
                  <a:lnTo>
                    <a:pt x="557842" y="602694"/>
                  </a:lnTo>
                  <a:lnTo>
                    <a:pt x="566252" y="601292"/>
                  </a:lnTo>
                  <a:lnTo>
                    <a:pt x="563449" y="604095"/>
                  </a:lnTo>
                  <a:lnTo>
                    <a:pt x="566252" y="606898"/>
                  </a:lnTo>
                  <a:lnTo>
                    <a:pt x="560645" y="609702"/>
                  </a:lnTo>
                  <a:lnTo>
                    <a:pt x="562047" y="611103"/>
                  </a:lnTo>
                  <a:lnTo>
                    <a:pt x="574661" y="605497"/>
                  </a:lnTo>
                  <a:lnTo>
                    <a:pt x="570457" y="613907"/>
                  </a:lnTo>
                  <a:lnTo>
                    <a:pt x="562047" y="611103"/>
                  </a:lnTo>
                  <a:lnTo>
                    <a:pt x="559244" y="615308"/>
                  </a:lnTo>
                  <a:lnTo>
                    <a:pt x="564850" y="622316"/>
                  </a:lnTo>
                  <a:lnTo>
                    <a:pt x="570457" y="616710"/>
                  </a:lnTo>
                  <a:lnTo>
                    <a:pt x="569055" y="622316"/>
                  </a:lnTo>
                  <a:lnTo>
                    <a:pt x="574661" y="620915"/>
                  </a:lnTo>
                  <a:lnTo>
                    <a:pt x="573260" y="625119"/>
                  </a:lnTo>
                  <a:lnTo>
                    <a:pt x="574661" y="627923"/>
                  </a:lnTo>
                  <a:lnTo>
                    <a:pt x="577465" y="623718"/>
                  </a:lnTo>
                  <a:lnTo>
                    <a:pt x="591481" y="613907"/>
                  </a:lnTo>
                  <a:lnTo>
                    <a:pt x="599890" y="613907"/>
                  </a:lnTo>
                  <a:lnTo>
                    <a:pt x="592882" y="625119"/>
                  </a:lnTo>
                  <a:lnTo>
                    <a:pt x="595686" y="616710"/>
                  </a:lnTo>
                  <a:lnTo>
                    <a:pt x="588678" y="618111"/>
                  </a:lnTo>
                  <a:lnTo>
                    <a:pt x="581670" y="622316"/>
                  </a:lnTo>
                  <a:lnTo>
                    <a:pt x="588678" y="625119"/>
                  </a:lnTo>
                  <a:lnTo>
                    <a:pt x="573260" y="634931"/>
                  </a:lnTo>
                  <a:lnTo>
                    <a:pt x="583071" y="636332"/>
                  </a:lnTo>
                  <a:lnTo>
                    <a:pt x="576063" y="641939"/>
                  </a:lnTo>
                  <a:lnTo>
                    <a:pt x="570457" y="640537"/>
                  </a:lnTo>
                  <a:lnTo>
                    <a:pt x="567653" y="644742"/>
                  </a:lnTo>
                  <a:lnTo>
                    <a:pt x="564850" y="644742"/>
                  </a:lnTo>
                  <a:lnTo>
                    <a:pt x="569055" y="643340"/>
                  </a:lnTo>
                  <a:lnTo>
                    <a:pt x="569055" y="637734"/>
                  </a:lnTo>
                  <a:lnTo>
                    <a:pt x="563449" y="640537"/>
                  </a:lnTo>
                  <a:lnTo>
                    <a:pt x="562047" y="646144"/>
                  </a:lnTo>
                  <a:lnTo>
                    <a:pt x="570457" y="650349"/>
                  </a:lnTo>
                  <a:lnTo>
                    <a:pt x="571858" y="644742"/>
                  </a:lnTo>
                  <a:lnTo>
                    <a:pt x="573260" y="651750"/>
                  </a:lnTo>
                  <a:lnTo>
                    <a:pt x="576063" y="646144"/>
                  </a:lnTo>
                  <a:lnTo>
                    <a:pt x="590079" y="641939"/>
                  </a:lnTo>
                  <a:lnTo>
                    <a:pt x="597087" y="643340"/>
                  </a:lnTo>
                  <a:lnTo>
                    <a:pt x="583071" y="648947"/>
                  </a:lnTo>
                  <a:lnTo>
                    <a:pt x="595686" y="650349"/>
                  </a:lnTo>
                  <a:lnTo>
                    <a:pt x="580268" y="657357"/>
                  </a:lnTo>
                  <a:lnTo>
                    <a:pt x="584473" y="658758"/>
                  </a:lnTo>
                  <a:lnTo>
                    <a:pt x="598489" y="657357"/>
                  </a:lnTo>
                  <a:lnTo>
                    <a:pt x="588678" y="658758"/>
                  </a:lnTo>
                  <a:lnTo>
                    <a:pt x="587276" y="662963"/>
                  </a:lnTo>
                  <a:lnTo>
                    <a:pt x="571858" y="657357"/>
                  </a:lnTo>
                  <a:lnTo>
                    <a:pt x="574661" y="660160"/>
                  </a:lnTo>
                  <a:lnTo>
                    <a:pt x="570457" y="665766"/>
                  </a:lnTo>
                  <a:lnTo>
                    <a:pt x="577465" y="672774"/>
                  </a:lnTo>
                  <a:lnTo>
                    <a:pt x="591481" y="678381"/>
                  </a:lnTo>
                  <a:lnTo>
                    <a:pt x="604095" y="678381"/>
                  </a:lnTo>
                  <a:lnTo>
                    <a:pt x="595686" y="682586"/>
                  </a:lnTo>
                  <a:lnTo>
                    <a:pt x="606898" y="683987"/>
                  </a:lnTo>
                  <a:lnTo>
                    <a:pt x="609702" y="682586"/>
                  </a:lnTo>
                  <a:lnTo>
                    <a:pt x="606898" y="686790"/>
                  </a:lnTo>
                  <a:lnTo>
                    <a:pt x="634931" y="681184"/>
                  </a:lnTo>
                  <a:lnTo>
                    <a:pt x="643340" y="678381"/>
                  </a:lnTo>
                  <a:lnTo>
                    <a:pt x="653152" y="668569"/>
                  </a:lnTo>
                  <a:lnTo>
                    <a:pt x="660160" y="665766"/>
                  </a:lnTo>
                  <a:lnTo>
                    <a:pt x="655955" y="664365"/>
                  </a:lnTo>
                  <a:lnTo>
                    <a:pt x="662963" y="662963"/>
                  </a:lnTo>
                  <a:lnTo>
                    <a:pt x="661562" y="660160"/>
                  </a:lnTo>
                  <a:lnTo>
                    <a:pt x="671373" y="657357"/>
                  </a:lnTo>
                  <a:lnTo>
                    <a:pt x="667168" y="653152"/>
                  </a:lnTo>
                  <a:lnTo>
                    <a:pt x="681184" y="655955"/>
                  </a:lnTo>
                  <a:lnTo>
                    <a:pt x="688192" y="648947"/>
                  </a:lnTo>
                  <a:lnTo>
                    <a:pt x="689594" y="651750"/>
                  </a:lnTo>
                  <a:lnTo>
                    <a:pt x="690995" y="644742"/>
                  </a:lnTo>
                  <a:lnTo>
                    <a:pt x="685389" y="639136"/>
                  </a:lnTo>
                  <a:lnTo>
                    <a:pt x="695200" y="639136"/>
                  </a:lnTo>
                  <a:lnTo>
                    <a:pt x="692397" y="632128"/>
                  </a:lnTo>
                  <a:lnTo>
                    <a:pt x="696602" y="629324"/>
                  </a:lnTo>
                  <a:lnTo>
                    <a:pt x="699405" y="632128"/>
                  </a:lnTo>
                  <a:lnTo>
                    <a:pt x="698003" y="634931"/>
                  </a:lnTo>
                  <a:lnTo>
                    <a:pt x="698003" y="633529"/>
                  </a:lnTo>
                  <a:lnTo>
                    <a:pt x="695200" y="634931"/>
                  </a:lnTo>
                  <a:lnTo>
                    <a:pt x="696602" y="647545"/>
                  </a:lnTo>
                  <a:lnTo>
                    <a:pt x="700807" y="653152"/>
                  </a:lnTo>
                  <a:lnTo>
                    <a:pt x="710618" y="655955"/>
                  </a:lnTo>
                  <a:lnTo>
                    <a:pt x="709216" y="661561"/>
                  </a:lnTo>
                  <a:lnTo>
                    <a:pt x="712019" y="678381"/>
                  </a:lnTo>
                  <a:lnTo>
                    <a:pt x="717626" y="681184"/>
                  </a:lnTo>
                  <a:lnTo>
                    <a:pt x="721831" y="676979"/>
                  </a:lnTo>
                  <a:lnTo>
                    <a:pt x="719027" y="682586"/>
                  </a:lnTo>
                  <a:lnTo>
                    <a:pt x="727437" y="679782"/>
                  </a:lnTo>
                  <a:lnTo>
                    <a:pt x="728839" y="682586"/>
                  </a:lnTo>
                  <a:lnTo>
                    <a:pt x="724634" y="693799"/>
                  </a:lnTo>
                  <a:lnTo>
                    <a:pt x="727437" y="695200"/>
                  </a:lnTo>
                  <a:lnTo>
                    <a:pt x="724634" y="698003"/>
                  </a:lnTo>
                  <a:lnTo>
                    <a:pt x="730241" y="702208"/>
                  </a:lnTo>
                  <a:lnTo>
                    <a:pt x="730241" y="707815"/>
                  </a:lnTo>
                  <a:lnTo>
                    <a:pt x="741453" y="721831"/>
                  </a:lnTo>
                  <a:lnTo>
                    <a:pt x="755469" y="731642"/>
                  </a:lnTo>
                  <a:lnTo>
                    <a:pt x="755469" y="735847"/>
                  </a:lnTo>
                  <a:lnTo>
                    <a:pt x="748461" y="737249"/>
                  </a:lnTo>
                  <a:lnTo>
                    <a:pt x="752666" y="742855"/>
                  </a:lnTo>
                  <a:lnTo>
                    <a:pt x="745658" y="741453"/>
                  </a:lnTo>
                  <a:lnTo>
                    <a:pt x="759675" y="759674"/>
                  </a:lnTo>
                  <a:lnTo>
                    <a:pt x="756871" y="765281"/>
                  </a:lnTo>
                  <a:lnTo>
                    <a:pt x="754068" y="766682"/>
                  </a:lnTo>
                  <a:lnTo>
                    <a:pt x="787707" y="765281"/>
                  </a:lnTo>
                  <a:lnTo>
                    <a:pt x="790510" y="761076"/>
                  </a:lnTo>
                  <a:lnTo>
                    <a:pt x="787707" y="752666"/>
                  </a:lnTo>
                  <a:lnTo>
                    <a:pt x="794715" y="747060"/>
                  </a:lnTo>
                  <a:lnTo>
                    <a:pt x="821345" y="742855"/>
                  </a:lnTo>
                  <a:lnTo>
                    <a:pt x="828354" y="747060"/>
                  </a:lnTo>
                  <a:lnTo>
                    <a:pt x="843771" y="727437"/>
                  </a:lnTo>
                  <a:lnTo>
                    <a:pt x="843771" y="720429"/>
                  </a:lnTo>
                  <a:lnTo>
                    <a:pt x="846574" y="719028"/>
                  </a:lnTo>
                  <a:lnTo>
                    <a:pt x="843771" y="713421"/>
                  </a:lnTo>
                  <a:lnTo>
                    <a:pt x="849378" y="707815"/>
                  </a:lnTo>
                  <a:lnTo>
                    <a:pt x="845173" y="703610"/>
                  </a:lnTo>
                  <a:lnTo>
                    <a:pt x="847976" y="703610"/>
                  </a:lnTo>
                  <a:lnTo>
                    <a:pt x="846574" y="700807"/>
                  </a:lnTo>
                  <a:lnTo>
                    <a:pt x="849378" y="699405"/>
                  </a:lnTo>
                  <a:lnTo>
                    <a:pt x="843771" y="695200"/>
                  </a:lnTo>
                  <a:lnTo>
                    <a:pt x="852181" y="695200"/>
                  </a:lnTo>
                  <a:lnTo>
                    <a:pt x="849378" y="693799"/>
                  </a:lnTo>
                  <a:lnTo>
                    <a:pt x="853582" y="688192"/>
                  </a:lnTo>
                  <a:lnTo>
                    <a:pt x="852181" y="683987"/>
                  </a:lnTo>
                  <a:lnTo>
                    <a:pt x="849378" y="682586"/>
                  </a:lnTo>
                  <a:lnTo>
                    <a:pt x="852181" y="681184"/>
                  </a:lnTo>
                  <a:lnTo>
                    <a:pt x="843771" y="678381"/>
                  </a:lnTo>
                  <a:lnTo>
                    <a:pt x="852181" y="679782"/>
                  </a:lnTo>
                  <a:lnTo>
                    <a:pt x="856386" y="678381"/>
                  </a:lnTo>
                  <a:lnTo>
                    <a:pt x="849378" y="674176"/>
                  </a:lnTo>
                  <a:lnTo>
                    <a:pt x="843771" y="675578"/>
                  </a:lnTo>
                  <a:lnTo>
                    <a:pt x="839566" y="674176"/>
                  </a:lnTo>
                  <a:lnTo>
                    <a:pt x="852181" y="675578"/>
                  </a:lnTo>
                  <a:lnTo>
                    <a:pt x="869000" y="671373"/>
                  </a:lnTo>
                  <a:lnTo>
                    <a:pt x="873205" y="665766"/>
                  </a:lnTo>
                  <a:lnTo>
                    <a:pt x="876008" y="667168"/>
                  </a:lnTo>
                  <a:lnTo>
                    <a:pt x="876008" y="660160"/>
                  </a:lnTo>
                  <a:lnTo>
                    <a:pt x="880213" y="669971"/>
                  </a:lnTo>
                  <a:lnTo>
                    <a:pt x="883016" y="665766"/>
                  </a:lnTo>
                  <a:lnTo>
                    <a:pt x="895631" y="658758"/>
                  </a:lnTo>
                  <a:lnTo>
                    <a:pt x="892828" y="654553"/>
                  </a:lnTo>
                  <a:lnTo>
                    <a:pt x="898434" y="655955"/>
                  </a:lnTo>
                  <a:lnTo>
                    <a:pt x="895631" y="653152"/>
                  </a:lnTo>
                  <a:lnTo>
                    <a:pt x="902639" y="653152"/>
                  </a:lnTo>
                  <a:lnTo>
                    <a:pt x="895631" y="648947"/>
                  </a:lnTo>
                  <a:lnTo>
                    <a:pt x="897032" y="651750"/>
                  </a:lnTo>
                  <a:lnTo>
                    <a:pt x="890024" y="651750"/>
                  </a:lnTo>
                  <a:lnTo>
                    <a:pt x="888623" y="647545"/>
                  </a:lnTo>
                  <a:lnTo>
                    <a:pt x="894229" y="648947"/>
                  </a:lnTo>
                  <a:lnTo>
                    <a:pt x="891426" y="647545"/>
                  </a:lnTo>
                  <a:lnTo>
                    <a:pt x="912450" y="637734"/>
                  </a:lnTo>
                  <a:lnTo>
                    <a:pt x="905442" y="626521"/>
                  </a:lnTo>
                  <a:lnTo>
                    <a:pt x="898434" y="626521"/>
                  </a:lnTo>
                  <a:lnTo>
                    <a:pt x="899836" y="623718"/>
                  </a:lnTo>
                  <a:lnTo>
                    <a:pt x="884418" y="613907"/>
                  </a:lnTo>
                  <a:lnTo>
                    <a:pt x="877410" y="616710"/>
                  </a:lnTo>
                  <a:lnTo>
                    <a:pt x="864796" y="611103"/>
                  </a:lnTo>
                  <a:lnTo>
                    <a:pt x="869000" y="608300"/>
                  </a:lnTo>
                  <a:lnTo>
                    <a:pt x="864796" y="602694"/>
                  </a:lnTo>
                  <a:lnTo>
                    <a:pt x="864796" y="591481"/>
                  </a:lnTo>
                  <a:lnTo>
                    <a:pt x="867599" y="591481"/>
                  </a:lnTo>
                  <a:lnTo>
                    <a:pt x="864796" y="588678"/>
                  </a:lnTo>
                  <a:lnTo>
                    <a:pt x="864796" y="583071"/>
                  </a:lnTo>
                  <a:lnTo>
                    <a:pt x="867599" y="583071"/>
                  </a:lnTo>
                  <a:lnTo>
                    <a:pt x="864796" y="581669"/>
                  </a:lnTo>
                  <a:lnTo>
                    <a:pt x="867599" y="581669"/>
                  </a:lnTo>
                  <a:lnTo>
                    <a:pt x="864796" y="580268"/>
                  </a:lnTo>
                  <a:lnTo>
                    <a:pt x="867599" y="578866"/>
                  </a:lnTo>
                  <a:lnTo>
                    <a:pt x="864796" y="577465"/>
                  </a:lnTo>
                  <a:lnTo>
                    <a:pt x="870402" y="577465"/>
                  </a:lnTo>
                  <a:lnTo>
                    <a:pt x="873205" y="580268"/>
                  </a:lnTo>
                  <a:lnTo>
                    <a:pt x="869000" y="573260"/>
                  </a:lnTo>
                  <a:lnTo>
                    <a:pt x="873205" y="563448"/>
                  </a:lnTo>
                  <a:lnTo>
                    <a:pt x="869000" y="553637"/>
                  </a:lnTo>
                  <a:lnTo>
                    <a:pt x="877410" y="555039"/>
                  </a:lnTo>
                  <a:lnTo>
                    <a:pt x="880213" y="553637"/>
                  </a:lnTo>
                  <a:lnTo>
                    <a:pt x="884418" y="545228"/>
                  </a:lnTo>
                  <a:lnTo>
                    <a:pt x="877410" y="536818"/>
                  </a:lnTo>
                  <a:lnTo>
                    <a:pt x="878812" y="535416"/>
                  </a:lnTo>
                  <a:lnTo>
                    <a:pt x="883016" y="542424"/>
                  </a:lnTo>
                  <a:lnTo>
                    <a:pt x="888623" y="542424"/>
                  </a:lnTo>
                  <a:lnTo>
                    <a:pt x="888623" y="543826"/>
                  </a:lnTo>
                  <a:lnTo>
                    <a:pt x="891426" y="536818"/>
                  </a:lnTo>
                  <a:lnTo>
                    <a:pt x="911049" y="531211"/>
                  </a:lnTo>
                  <a:lnTo>
                    <a:pt x="918057" y="522802"/>
                  </a:lnTo>
                  <a:lnTo>
                    <a:pt x="923663" y="524203"/>
                  </a:lnTo>
                  <a:lnTo>
                    <a:pt x="922261" y="519998"/>
                  </a:lnTo>
                  <a:lnTo>
                    <a:pt x="927868" y="524203"/>
                  </a:lnTo>
                  <a:lnTo>
                    <a:pt x="936277" y="518597"/>
                  </a:lnTo>
                  <a:lnTo>
                    <a:pt x="953097" y="511589"/>
                  </a:lnTo>
                  <a:lnTo>
                    <a:pt x="965711" y="496171"/>
                  </a:lnTo>
                  <a:lnTo>
                    <a:pt x="974121" y="491966"/>
                  </a:lnTo>
                  <a:lnTo>
                    <a:pt x="971318" y="491966"/>
                  </a:lnTo>
                  <a:lnTo>
                    <a:pt x="969917" y="490565"/>
                  </a:lnTo>
                  <a:lnTo>
                    <a:pt x="972719" y="490565"/>
                  </a:lnTo>
                  <a:lnTo>
                    <a:pt x="971318" y="489163"/>
                  </a:lnTo>
                  <a:lnTo>
                    <a:pt x="962908" y="484958"/>
                  </a:lnTo>
                  <a:lnTo>
                    <a:pt x="967113" y="484958"/>
                  </a:lnTo>
                  <a:lnTo>
                    <a:pt x="965711" y="480753"/>
                  </a:lnTo>
                  <a:lnTo>
                    <a:pt x="961507" y="479352"/>
                  </a:lnTo>
                  <a:lnTo>
                    <a:pt x="974121" y="472344"/>
                  </a:lnTo>
                  <a:lnTo>
                    <a:pt x="974121" y="466737"/>
                  </a:lnTo>
                  <a:lnTo>
                    <a:pt x="978326" y="463934"/>
                  </a:lnTo>
                  <a:lnTo>
                    <a:pt x="971318" y="462532"/>
                  </a:lnTo>
                  <a:lnTo>
                    <a:pt x="985334" y="454123"/>
                  </a:lnTo>
                  <a:lnTo>
                    <a:pt x="993744" y="455524"/>
                  </a:lnTo>
                  <a:lnTo>
                    <a:pt x="993744" y="452721"/>
                  </a:lnTo>
                  <a:lnTo>
                    <a:pt x="990941" y="451319"/>
                  </a:lnTo>
                  <a:lnTo>
                    <a:pt x="993744" y="445713"/>
                  </a:lnTo>
                  <a:lnTo>
                    <a:pt x="1000752" y="448516"/>
                  </a:lnTo>
                  <a:lnTo>
                    <a:pt x="1002153" y="445713"/>
                  </a:lnTo>
                  <a:lnTo>
                    <a:pt x="1010563" y="451319"/>
                  </a:lnTo>
                  <a:lnTo>
                    <a:pt x="1013366" y="447115"/>
                  </a:lnTo>
                  <a:lnTo>
                    <a:pt x="1037194" y="447115"/>
                  </a:lnTo>
                  <a:lnTo>
                    <a:pt x="1063824" y="456926"/>
                  </a:lnTo>
                  <a:lnTo>
                    <a:pt x="1062423" y="469540"/>
                  </a:lnTo>
                  <a:lnTo>
                    <a:pt x="1069431" y="475147"/>
                  </a:lnTo>
                  <a:lnTo>
                    <a:pt x="1063824" y="473745"/>
                  </a:lnTo>
                  <a:lnTo>
                    <a:pt x="1068029" y="477950"/>
                  </a:lnTo>
                  <a:lnTo>
                    <a:pt x="1065226" y="479352"/>
                  </a:lnTo>
                  <a:lnTo>
                    <a:pt x="1058218" y="476548"/>
                  </a:lnTo>
                  <a:lnTo>
                    <a:pt x="1047005" y="480753"/>
                  </a:lnTo>
                  <a:lnTo>
                    <a:pt x="1024579" y="504581"/>
                  </a:lnTo>
                  <a:lnTo>
                    <a:pt x="1018973" y="503179"/>
                  </a:lnTo>
                  <a:lnTo>
                    <a:pt x="1018973" y="507384"/>
                  </a:lnTo>
                  <a:lnTo>
                    <a:pt x="1014768" y="508786"/>
                  </a:lnTo>
                  <a:lnTo>
                    <a:pt x="1006358" y="515794"/>
                  </a:lnTo>
                  <a:lnTo>
                    <a:pt x="992342" y="519998"/>
                  </a:lnTo>
                  <a:lnTo>
                    <a:pt x="990941" y="522802"/>
                  </a:lnTo>
                  <a:lnTo>
                    <a:pt x="993744" y="527007"/>
                  </a:lnTo>
                  <a:lnTo>
                    <a:pt x="990941" y="529810"/>
                  </a:lnTo>
                  <a:lnTo>
                    <a:pt x="985334" y="532613"/>
                  </a:lnTo>
                  <a:lnTo>
                    <a:pt x="983933" y="529810"/>
                  </a:lnTo>
                  <a:lnTo>
                    <a:pt x="976925" y="529810"/>
                  </a:lnTo>
                  <a:lnTo>
                    <a:pt x="972719" y="532613"/>
                  </a:lnTo>
                  <a:lnTo>
                    <a:pt x="976925" y="535416"/>
                  </a:lnTo>
                  <a:lnTo>
                    <a:pt x="965711" y="541023"/>
                  </a:lnTo>
                  <a:lnTo>
                    <a:pt x="961507" y="546629"/>
                  </a:lnTo>
                  <a:lnTo>
                    <a:pt x="962908" y="553637"/>
                  </a:lnTo>
                  <a:lnTo>
                    <a:pt x="969917" y="562047"/>
                  </a:lnTo>
                  <a:lnTo>
                    <a:pt x="967113" y="570457"/>
                  </a:lnTo>
                  <a:lnTo>
                    <a:pt x="976925" y="583071"/>
                  </a:lnTo>
                  <a:lnTo>
                    <a:pt x="971318" y="583071"/>
                  </a:lnTo>
                  <a:lnTo>
                    <a:pt x="972719" y="594284"/>
                  </a:lnTo>
                  <a:lnTo>
                    <a:pt x="967113" y="597087"/>
                  </a:lnTo>
                  <a:lnTo>
                    <a:pt x="969917" y="611103"/>
                  </a:lnTo>
                  <a:lnTo>
                    <a:pt x="974121" y="613907"/>
                  </a:lnTo>
                  <a:lnTo>
                    <a:pt x="976925" y="611103"/>
                  </a:lnTo>
                  <a:lnTo>
                    <a:pt x="979728" y="611103"/>
                  </a:lnTo>
                  <a:lnTo>
                    <a:pt x="992342" y="616710"/>
                  </a:lnTo>
                  <a:lnTo>
                    <a:pt x="999350" y="618111"/>
                  </a:lnTo>
                  <a:lnTo>
                    <a:pt x="999350" y="622316"/>
                  </a:lnTo>
                  <a:lnTo>
                    <a:pt x="996547" y="623718"/>
                  </a:lnTo>
                  <a:lnTo>
                    <a:pt x="1000752" y="625119"/>
                  </a:lnTo>
                  <a:lnTo>
                    <a:pt x="997949" y="625119"/>
                  </a:lnTo>
                  <a:lnTo>
                    <a:pt x="996547" y="629324"/>
                  </a:lnTo>
                  <a:lnTo>
                    <a:pt x="1006358" y="629324"/>
                  </a:lnTo>
                  <a:lnTo>
                    <a:pt x="1010563" y="620915"/>
                  </a:lnTo>
                  <a:lnTo>
                    <a:pt x="1003555" y="622316"/>
                  </a:lnTo>
                  <a:lnTo>
                    <a:pt x="1013366" y="618111"/>
                  </a:lnTo>
                  <a:lnTo>
                    <a:pt x="1009162" y="625119"/>
                  </a:lnTo>
                  <a:lnTo>
                    <a:pt x="1017571" y="627923"/>
                  </a:lnTo>
                  <a:lnTo>
                    <a:pt x="1016170" y="632128"/>
                  </a:lnTo>
                  <a:lnTo>
                    <a:pt x="1018973" y="629324"/>
                  </a:lnTo>
                  <a:lnTo>
                    <a:pt x="1016170" y="632128"/>
                  </a:lnTo>
                  <a:lnTo>
                    <a:pt x="1023178" y="629324"/>
                  </a:lnTo>
                  <a:lnTo>
                    <a:pt x="1044202" y="626521"/>
                  </a:lnTo>
                  <a:lnTo>
                    <a:pt x="1048407" y="629324"/>
                  </a:lnTo>
                  <a:lnTo>
                    <a:pt x="1049808" y="623718"/>
                  </a:lnTo>
                  <a:lnTo>
                    <a:pt x="1073636" y="620915"/>
                  </a:lnTo>
                  <a:lnTo>
                    <a:pt x="1077841" y="618111"/>
                  </a:lnTo>
                  <a:lnTo>
                    <a:pt x="1083447" y="622316"/>
                  </a:lnTo>
                  <a:lnTo>
                    <a:pt x="1083447" y="619513"/>
                  </a:lnTo>
                  <a:lnTo>
                    <a:pt x="1087652" y="619513"/>
                  </a:lnTo>
                  <a:lnTo>
                    <a:pt x="1084849" y="615308"/>
                  </a:lnTo>
                  <a:lnTo>
                    <a:pt x="1089054" y="616710"/>
                  </a:lnTo>
                  <a:lnTo>
                    <a:pt x="1108676" y="612505"/>
                  </a:lnTo>
                  <a:lnTo>
                    <a:pt x="1128299" y="612505"/>
                  </a:lnTo>
                  <a:lnTo>
                    <a:pt x="1136708" y="612505"/>
                  </a:lnTo>
                  <a:lnTo>
                    <a:pt x="1138110"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cubicBezTo>
                    <a:pt x="1139511" y="612505"/>
                    <a:pt x="1140913" y="612505"/>
                    <a:pt x="1140913" y="612505"/>
                  </a:cubicBezTo>
                  <a:lnTo>
                    <a:pt x="1140913" y="612505"/>
                  </a:lnTo>
                  <a:lnTo>
                    <a:pt x="1140913" y="612505"/>
                  </a:lnTo>
                  <a:lnTo>
                    <a:pt x="1140913" y="612505"/>
                  </a:lnTo>
                  <a:lnTo>
                    <a:pt x="1140913" y="612505"/>
                  </a:lnTo>
                  <a:cubicBezTo>
                    <a:pt x="1140913" y="612505"/>
                    <a:pt x="1142315" y="612505"/>
                    <a:pt x="1142315" y="612505"/>
                  </a:cubicBezTo>
                  <a:lnTo>
                    <a:pt x="1142315" y="612505"/>
                  </a:lnTo>
                  <a:lnTo>
                    <a:pt x="1142315" y="612505"/>
                  </a:lnTo>
                  <a:cubicBezTo>
                    <a:pt x="1142315" y="612505"/>
                    <a:pt x="1142315" y="612505"/>
                    <a:pt x="1143717" y="612505"/>
                  </a:cubicBezTo>
                  <a:lnTo>
                    <a:pt x="1143717" y="612505"/>
                  </a:lnTo>
                  <a:lnTo>
                    <a:pt x="1143717" y="612505"/>
                  </a:lnTo>
                  <a:lnTo>
                    <a:pt x="1143717" y="612505"/>
                  </a:lnTo>
                  <a:lnTo>
                    <a:pt x="1143717" y="612505"/>
                  </a:lnTo>
                  <a:lnTo>
                    <a:pt x="1143717" y="612505"/>
                  </a:lnTo>
                  <a:lnTo>
                    <a:pt x="1143717" y="613907"/>
                  </a:lnTo>
                  <a:lnTo>
                    <a:pt x="1143717" y="615308"/>
                  </a:lnTo>
                  <a:lnTo>
                    <a:pt x="1143717" y="615308"/>
                  </a:lnTo>
                  <a:lnTo>
                    <a:pt x="1143717" y="615308"/>
                  </a:lnTo>
                  <a:lnTo>
                    <a:pt x="1143717" y="615308"/>
                  </a:lnTo>
                  <a:cubicBezTo>
                    <a:pt x="1143717" y="615308"/>
                    <a:pt x="1142315" y="613907"/>
                    <a:pt x="1142315" y="615308"/>
                  </a:cubicBezTo>
                  <a:lnTo>
                    <a:pt x="1142315" y="615308"/>
                  </a:lnTo>
                  <a:lnTo>
                    <a:pt x="1142315" y="615308"/>
                  </a:lnTo>
                  <a:lnTo>
                    <a:pt x="1142315" y="615308"/>
                  </a:lnTo>
                  <a:lnTo>
                    <a:pt x="1142315" y="615308"/>
                  </a:lnTo>
                  <a:lnTo>
                    <a:pt x="1142315" y="615308"/>
                  </a:lnTo>
                  <a:lnTo>
                    <a:pt x="1142315" y="615308"/>
                  </a:lnTo>
                  <a:lnTo>
                    <a:pt x="1142315" y="615308"/>
                  </a:lnTo>
                  <a:lnTo>
                    <a:pt x="1143717" y="616710"/>
                  </a:lnTo>
                  <a:lnTo>
                    <a:pt x="1143717" y="618111"/>
                  </a:lnTo>
                  <a:lnTo>
                    <a:pt x="1143717" y="618111"/>
                  </a:lnTo>
                  <a:lnTo>
                    <a:pt x="1143717" y="618111"/>
                  </a:lnTo>
                  <a:lnTo>
                    <a:pt x="1143717" y="618111"/>
                  </a:lnTo>
                  <a:cubicBezTo>
                    <a:pt x="1142315" y="618111"/>
                    <a:pt x="1142315" y="616710"/>
                    <a:pt x="1142315" y="616710"/>
                  </a:cubicBezTo>
                  <a:lnTo>
                    <a:pt x="1142315" y="616710"/>
                  </a:lnTo>
                  <a:lnTo>
                    <a:pt x="1142315" y="616710"/>
                  </a:lnTo>
                  <a:cubicBezTo>
                    <a:pt x="1140913" y="616710"/>
                    <a:pt x="1140913" y="615308"/>
                    <a:pt x="1139511" y="615308"/>
                  </a:cubicBezTo>
                  <a:lnTo>
                    <a:pt x="1139511" y="615308"/>
                  </a:lnTo>
                  <a:lnTo>
                    <a:pt x="1139511" y="615308"/>
                  </a:lnTo>
                  <a:lnTo>
                    <a:pt x="1139511" y="615308"/>
                  </a:lnTo>
                  <a:lnTo>
                    <a:pt x="1139511" y="615308"/>
                  </a:lnTo>
                  <a:cubicBezTo>
                    <a:pt x="1140913" y="615308"/>
                    <a:pt x="1140913" y="616710"/>
                    <a:pt x="1140913" y="616710"/>
                  </a:cubicBezTo>
                  <a:lnTo>
                    <a:pt x="1140913" y="616710"/>
                  </a:lnTo>
                  <a:lnTo>
                    <a:pt x="1140913" y="616710"/>
                  </a:lnTo>
                  <a:lnTo>
                    <a:pt x="1140913" y="616710"/>
                  </a:lnTo>
                  <a:cubicBezTo>
                    <a:pt x="1140913" y="616710"/>
                    <a:pt x="1140913" y="616710"/>
                    <a:pt x="1142315" y="618111"/>
                  </a:cubicBezTo>
                  <a:lnTo>
                    <a:pt x="1142315" y="618111"/>
                  </a:lnTo>
                  <a:lnTo>
                    <a:pt x="1142315" y="618111"/>
                  </a:lnTo>
                  <a:lnTo>
                    <a:pt x="1142315" y="618111"/>
                  </a:lnTo>
                  <a:lnTo>
                    <a:pt x="1142315" y="618111"/>
                  </a:lnTo>
                  <a:lnTo>
                    <a:pt x="1142315" y="618111"/>
                  </a:lnTo>
                  <a:lnTo>
                    <a:pt x="1142315" y="618111"/>
                  </a:lnTo>
                  <a:lnTo>
                    <a:pt x="1143717" y="619513"/>
                  </a:lnTo>
                  <a:lnTo>
                    <a:pt x="1145118" y="619513"/>
                  </a:lnTo>
                  <a:lnTo>
                    <a:pt x="1161937" y="625119"/>
                  </a:lnTo>
                  <a:lnTo>
                    <a:pt x="1178757" y="630726"/>
                  </a:lnTo>
                  <a:lnTo>
                    <a:pt x="1180159" y="633529"/>
                  </a:lnTo>
                  <a:lnTo>
                    <a:pt x="1180159" y="633529"/>
                  </a:lnTo>
                  <a:lnTo>
                    <a:pt x="1180159" y="633529"/>
                  </a:lnTo>
                  <a:lnTo>
                    <a:pt x="1180159" y="633529"/>
                  </a:lnTo>
                  <a:lnTo>
                    <a:pt x="1180159" y="633529"/>
                  </a:lnTo>
                  <a:lnTo>
                    <a:pt x="1180159" y="633529"/>
                  </a:lnTo>
                  <a:lnTo>
                    <a:pt x="1180159" y="633529"/>
                  </a:lnTo>
                  <a:lnTo>
                    <a:pt x="1178757" y="633529"/>
                  </a:lnTo>
                  <a:lnTo>
                    <a:pt x="1177355" y="633529"/>
                  </a:lnTo>
                  <a:lnTo>
                    <a:pt x="1166142" y="630726"/>
                  </a:lnTo>
                  <a:lnTo>
                    <a:pt x="1159134" y="629324"/>
                  </a:lnTo>
                  <a:lnTo>
                    <a:pt x="1157733" y="629324"/>
                  </a:lnTo>
                  <a:lnTo>
                    <a:pt x="1156331" y="629324"/>
                  </a:lnTo>
                  <a:lnTo>
                    <a:pt x="1156331" y="629324"/>
                  </a:lnTo>
                  <a:lnTo>
                    <a:pt x="1156331" y="629324"/>
                  </a:lnTo>
                  <a:lnTo>
                    <a:pt x="1156331" y="629324"/>
                  </a:lnTo>
                  <a:lnTo>
                    <a:pt x="1156331" y="629324"/>
                  </a:lnTo>
                  <a:lnTo>
                    <a:pt x="1156331" y="629324"/>
                  </a:lnTo>
                  <a:lnTo>
                    <a:pt x="1156331" y="629324"/>
                  </a:lnTo>
                  <a:lnTo>
                    <a:pt x="1156331" y="629324"/>
                  </a:lnTo>
                  <a:lnTo>
                    <a:pt x="1156331" y="629324"/>
                  </a:lnTo>
                  <a:lnTo>
                    <a:pt x="1156331" y="629324"/>
                  </a:lnTo>
                  <a:lnTo>
                    <a:pt x="1154929" y="629324"/>
                  </a:lnTo>
                  <a:lnTo>
                    <a:pt x="1153528" y="629324"/>
                  </a:lnTo>
                  <a:lnTo>
                    <a:pt x="1146519" y="634931"/>
                  </a:lnTo>
                  <a:lnTo>
                    <a:pt x="1142315" y="633529"/>
                  </a:lnTo>
                  <a:lnTo>
                    <a:pt x="1142315" y="633529"/>
                  </a:lnTo>
                  <a:cubicBezTo>
                    <a:pt x="1140913" y="633529"/>
                    <a:pt x="1140913" y="633529"/>
                    <a:pt x="1140913" y="633529"/>
                  </a:cubicBezTo>
                  <a:lnTo>
                    <a:pt x="1140913" y="633529"/>
                  </a:lnTo>
                  <a:lnTo>
                    <a:pt x="1140913" y="633529"/>
                  </a:lnTo>
                  <a:lnTo>
                    <a:pt x="1140913" y="633529"/>
                  </a:lnTo>
                  <a:lnTo>
                    <a:pt x="1140913" y="633529"/>
                  </a:lnTo>
                  <a:lnTo>
                    <a:pt x="1139511" y="633529"/>
                  </a:lnTo>
                  <a:lnTo>
                    <a:pt x="1138110" y="633529"/>
                  </a:lnTo>
                  <a:lnTo>
                    <a:pt x="1133905" y="634931"/>
                  </a:lnTo>
                  <a:lnTo>
                    <a:pt x="1132503" y="634931"/>
                  </a:lnTo>
                  <a:lnTo>
                    <a:pt x="1131102" y="634931"/>
                  </a:lnTo>
                  <a:lnTo>
                    <a:pt x="1131102" y="634931"/>
                  </a:lnTo>
                  <a:cubicBezTo>
                    <a:pt x="1131102" y="634931"/>
                    <a:pt x="1129700" y="634931"/>
                    <a:pt x="1129700" y="633529"/>
                  </a:cubicBezTo>
                  <a:lnTo>
                    <a:pt x="1129700" y="633529"/>
                  </a:lnTo>
                  <a:lnTo>
                    <a:pt x="1129700" y="634931"/>
                  </a:lnTo>
                  <a:lnTo>
                    <a:pt x="1129700" y="636332"/>
                  </a:lnTo>
                  <a:lnTo>
                    <a:pt x="1128299" y="644742"/>
                  </a:lnTo>
                  <a:lnTo>
                    <a:pt x="1129700" y="646144"/>
                  </a:lnTo>
                  <a:lnTo>
                    <a:pt x="1131102" y="647545"/>
                  </a:lnTo>
                  <a:lnTo>
                    <a:pt x="1128299" y="646144"/>
                  </a:lnTo>
                  <a:lnTo>
                    <a:pt x="1122692" y="647545"/>
                  </a:lnTo>
                  <a:lnTo>
                    <a:pt x="1103070" y="646144"/>
                  </a:lnTo>
                  <a:lnTo>
                    <a:pt x="1072234" y="641939"/>
                  </a:lnTo>
                  <a:lnTo>
                    <a:pt x="1066628" y="639136"/>
                  </a:lnTo>
                  <a:lnTo>
                    <a:pt x="1068029" y="643340"/>
                  </a:lnTo>
                  <a:lnTo>
                    <a:pt x="1037194" y="646144"/>
                  </a:lnTo>
                  <a:lnTo>
                    <a:pt x="1031587" y="648947"/>
                  </a:lnTo>
                  <a:lnTo>
                    <a:pt x="1009162" y="653152"/>
                  </a:lnTo>
                  <a:lnTo>
                    <a:pt x="1007760" y="658758"/>
                  </a:lnTo>
                  <a:lnTo>
                    <a:pt x="1013366" y="660160"/>
                  </a:lnTo>
                  <a:lnTo>
                    <a:pt x="1009162" y="661561"/>
                  </a:lnTo>
                  <a:lnTo>
                    <a:pt x="1007760" y="665766"/>
                  </a:lnTo>
                  <a:lnTo>
                    <a:pt x="1018973" y="665766"/>
                  </a:lnTo>
                  <a:lnTo>
                    <a:pt x="1010563" y="667168"/>
                  </a:lnTo>
                  <a:lnTo>
                    <a:pt x="1009162" y="671373"/>
                  </a:lnTo>
                  <a:lnTo>
                    <a:pt x="1017571" y="678381"/>
                  </a:lnTo>
                  <a:lnTo>
                    <a:pt x="1027382" y="681184"/>
                  </a:lnTo>
                  <a:lnTo>
                    <a:pt x="1032989" y="678381"/>
                  </a:lnTo>
                  <a:lnTo>
                    <a:pt x="1035792" y="679782"/>
                  </a:lnTo>
                  <a:lnTo>
                    <a:pt x="1030186" y="693799"/>
                  </a:lnTo>
                  <a:lnTo>
                    <a:pt x="1032989" y="709216"/>
                  </a:lnTo>
                  <a:lnTo>
                    <a:pt x="1021776" y="719028"/>
                  </a:lnTo>
                  <a:lnTo>
                    <a:pt x="1013366" y="720429"/>
                  </a:lnTo>
                  <a:lnTo>
                    <a:pt x="1007760" y="719028"/>
                  </a:lnTo>
                  <a:lnTo>
                    <a:pt x="1002153" y="710618"/>
                  </a:lnTo>
                  <a:lnTo>
                    <a:pt x="988137" y="700807"/>
                  </a:lnTo>
                  <a:lnTo>
                    <a:pt x="967113" y="703610"/>
                  </a:lnTo>
                  <a:lnTo>
                    <a:pt x="960105" y="712019"/>
                  </a:lnTo>
                  <a:lnTo>
                    <a:pt x="960105" y="719028"/>
                  </a:lnTo>
                  <a:lnTo>
                    <a:pt x="951695" y="726036"/>
                  </a:lnTo>
                  <a:lnTo>
                    <a:pt x="950294" y="741453"/>
                  </a:lnTo>
                  <a:lnTo>
                    <a:pt x="951695" y="747060"/>
                  </a:lnTo>
                  <a:lnTo>
                    <a:pt x="957302" y="770887"/>
                  </a:lnTo>
                  <a:lnTo>
                    <a:pt x="955900" y="776494"/>
                  </a:lnTo>
                  <a:lnTo>
                    <a:pt x="947491" y="780699"/>
                  </a:lnTo>
                  <a:lnTo>
                    <a:pt x="939081" y="779297"/>
                  </a:lnTo>
                  <a:lnTo>
                    <a:pt x="950294" y="770887"/>
                  </a:lnTo>
                  <a:lnTo>
                    <a:pt x="950294" y="768084"/>
                  </a:lnTo>
                  <a:lnTo>
                    <a:pt x="948892" y="770887"/>
                  </a:lnTo>
                  <a:lnTo>
                    <a:pt x="932073" y="780699"/>
                  </a:lnTo>
                  <a:lnTo>
                    <a:pt x="923663" y="782100"/>
                  </a:lnTo>
                  <a:lnTo>
                    <a:pt x="923663" y="786305"/>
                  </a:lnTo>
                  <a:lnTo>
                    <a:pt x="916655" y="793313"/>
                  </a:lnTo>
                  <a:lnTo>
                    <a:pt x="899836" y="796116"/>
                  </a:lnTo>
                  <a:lnTo>
                    <a:pt x="890024" y="793313"/>
                  </a:lnTo>
                  <a:lnTo>
                    <a:pt x="885820" y="783502"/>
                  </a:lnTo>
                  <a:lnTo>
                    <a:pt x="895631" y="787707"/>
                  </a:lnTo>
                  <a:lnTo>
                    <a:pt x="884418" y="782100"/>
                  </a:lnTo>
                  <a:lnTo>
                    <a:pt x="869000" y="783502"/>
                  </a:lnTo>
                  <a:lnTo>
                    <a:pt x="839566" y="790510"/>
                  </a:lnTo>
                  <a:lnTo>
                    <a:pt x="832558" y="797518"/>
                  </a:lnTo>
                  <a:lnTo>
                    <a:pt x="783502" y="807329"/>
                  </a:lnTo>
                  <a:lnTo>
                    <a:pt x="777895" y="804526"/>
                  </a:lnTo>
                  <a:lnTo>
                    <a:pt x="783502" y="808731"/>
                  </a:lnTo>
                  <a:lnTo>
                    <a:pt x="793313" y="808731"/>
                  </a:lnTo>
                  <a:lnTo>
                    <a:pt x="791911" y="815739"/>
                  </a:lnTo>
                  <a:lnTo>
                    <a:pt x="783502" y="812936"/>
                  </a:lnTo>
                  <a:lnTo>
                    <a:pt x="772289" y="808731"/>
                  </a:lnTo>
                  <a:lnTo>
                    <a:pt x="769486" y="800321"/>
                  </a:lnTo>
                  <a:lnTo>
                    <a:pt x="759675" y="798920"/>
                  </a:lnTo>
                  <a:lnTo>
                    <a:pt x="756871" y="793313"/>
                  </a:lnTo>
                  <a:lnTo>
                    <a:pt x="762478" y="796116"/>
                  </a:lnTo>
                  <a:lnTo>
                    <a:pt x="765281" y="793313"/>
                  </a:lnTo>
                  <a:lnTo>
                    <a:pt x="769486" y="793313"/>
                  </a:lnTo>
                  <a:lnTo>
                    <a:pt x="770887" y="794715"/>
                  </a:lnTo>
                  <a:lnTo>
                    <a:pt x="772289" y="793313"/>
                  </a:lnTo>
                  <a:lnTo>
                    <a:pt x="768084" y="790510"/>
                  </a:lnTo>
                  <a:lnTo>
                    <a:pt x="770887" y="787707"/>
                  </a:lnTo>
                  <a:lnTo>
                    <a:pt x="763879" y="786305"/>
                  </a:lnTo>
                  <a:lnTo>
                    <a:pt x="763879" y="783502"/>
                  </a:lnTo>
                  <a:lnTo>
                    <a:pt x="759675" y="784903"/>
                  </a:lnTo>
                  <a:lnTo>
                    <a:pt x="765281" y="787707"/>
                  </a:lnTo>
                  <a:lnTo>
                    <a:pt x="758273" y="787707"/>
                  </a:lnTo>
                  <a:lnTo>
                    <a:pt x="758273" y="793313"/>
                  </a:lnTo>
                  <a:lnTo>
                    <a:pt x="755469" y="790510"/>
                  </a:lnTo>
                  <a:lnTo>
                    <a:pt x="751265" y="793313"/>
                  </a:lnTo>
                  <a:lnTo>
                    <a:pt x="741453" y="793313"/>
                  </a:lnTo>
                  <a:lnTo>
                    <a:pt x="733044" y="800321"/>
                  </a:lnTo>
                  <a:lnTo>
                    <a:pt x="730241" y="798920"/>
                  </a:lnTo>
                  <a:lnTo>
                    <a:pt x="713421" y="805928"/>
                  </a:lnTo>
                  <a:lnTo>
                    <a:pt x="705011" y="804526"/>
                  </a:lnTo>
                  <a:lnTo>
                    <a:pt x="703610" y="803124"/>
                  </a:lnTo>
                  <a:lnTo>
                    <a:pt x="710618" y="791911"/>
                  </a:lnTo>
                  <a:lnTo>
                    <a:pt x="700807" y="794715"/>
                  </a:lnTo>
                  <a:lnTo>
                    <a:pt x="690995" y="790510"/>
                  </a:lnTo>
                  <a:lnTo>
                    <a:pt x="688192" y="793313"/>
                  </a:lnTo>
                  <a:lnTo>
                    <a:pt x="688192" y="789108"/>
                  </a:lnTo>
                  <a:lnTo>
                    <a:pt x="679782" y="789108"/>
                  </a:lnTo>
                  <a:lnTo>
                    <a:pt x="683987" y="787707"/>
                  </a:lnTo>
                  <a:lnTo>
                    <a:pt x="685389" y="784903"/>
                  </a:lnTo>
                  <a:lnTo>
                    <a:pt x="682586" y="780699"/>
                  </a:lnTo>
                  <a:lnTo>
                    <a:pt x="671373" y="779297"/>
                  </a:lnTo>
                  <a:lnTo>
                    <a:pt x="678381" y="775092"/>
                  </a:lnTo>
                  <a:lnTo>
                    <a:pt x="672774" y="773690"/>
                  </a:lnTo>
                  <a:lnTo>
                    <a:pt x="671373" y="770887"/>
                  </a:lnTo>
                  <a:lnTo>
                    <a:pt x="676979" y="768084"/>
                  </a:lnTo>
                  <a:lnTo>
                    <a:pt x="674176" y="758273"/>
                  </a:lnTo>
                  <a:lnTo>
                    <a:pt x="678381" y="755470"/>
                  </a:lnTo>
                  <a:lnTo>
                    <a:pt x="675578" y="754068"/>
                  </a:lnTo>
                  <a:lnTo>
                    <a:pt x="685389" y="754068"/>
                  </a:lnTo>
                  <a:lnTo>
                    <a:pt x="685389" y="749863"/>
                  </a:lnTo>
                  <a:lnTo>
                    <a:pt x="689594" y="751265"/>
                  </a:lnTo>
                  <a:lnTo>
                    <a:pt x="695200" y="738650"/>
                  </a:lnTo>
                  <a:lnTo>
                    <a:pt x="698003" y="738650"/>
                  </a:lnTo>
                  <a:lnTo>
                    <a:pt x="695200" y="741453"/>
                  </a:lnTo>
                  <a:lnTo>
                    <a:pt x="698003" y="742855"/>
                  </a:lnTo>
                  <a:lnTo>
                    <a:pt x="706413" y="737249"/>
                  </a:lnTo>
                  <a:lnTo>
                    <a:pt x="707815" y="731642"/>
                  </a:lnTo>
                  <a:lnTo>
                    <a:pt x="692397" y="727437"/>
                  </a:lnTo>
                  <a:lnTo>
                    <a:pt x="688192" y="731642"/>
                  </a:lnTo>
                  <a:lnTo>
                    <a:pt x="692397" y="726036"/>
                  </a:lnTo>
                  <a:lnTo>
                    <a:pt x="686790" y="724634"/>
                  </a:lnTo>
                  <a:lnTo>
                    <a:pt x="690995" y="724634"/>
                  </a:lnTo>
                  <a:lnTo>
                    <a:pt x="690995" y="716224"/>
                  </a:lnTo>
                  <a:lnTo>
                    <a:pt x="685389" y="714823"/>
                  </a:lnTo>
                  <a:lnTo>
                    <a:pt x="668570" y="716224"/>
                  </a:lnTo>
                  <a:lnTo>
                    <a:pt x="662963" y="726036"/>
                  </a:lnTo>
                  <a:lnTo>
                    <a:pt x="665766" y="726036"/>
                  </a:lnTo>
                  <a:lnTo>
                    <a:pt x="667168" y="730240"/>
                  </a:lnTo>
                  <a:lnTo>
                    <a:pt x="658758" y="728839"/>
                  </a:lnTo>
                  <a:lnTo>
                    <a:pt x="661562" y="726036"/>
                  </a:lnTo>
                  <a:lnTo>
                    <a:pt x="655955" y="723232"/>
                  </a:lnTo>
                  <a:lnTo>
                    <a:pt x="650348" y="728839"/>
                  </a:lnTo>
                  <a:lnTo>
                    <a:pt x="650348" y="733044"/>
                  </a:lnTo>
                  <a:lnTo>
                    <a:pt x="637734" y="728839"/>
                  </a:lnTo>
                  <a:lnTo>
                    <a:pt x="637734" y="727437"/>
                  </a:lnTo>
                  <a:lnTo>
                    <a:pt x="634931" y="731642"/>
                  </a:lnTo>
                  <a:lnTo>
                    <a:pt x="634931" y="747060"/>
                  </a:lnTo>
                  <a:lnTo>
                    <a:pt x="637734" y="744257"/>
                  </a:lnTo>
                  <a:lnTo>
                    <a:pt x="641939" y="749863"/>
                  </a:lnTo>
                  <a:lnTo>
                    <a:pt x="636332" y="748461"/>
                  </a:lnTo>
                  <a:lnTo>
                    <a:pt x="637734" y="756871"/>
                  </a:lnTo>
                  <a:lnTo>
                    <a:pt x="634931" y="761076"/>
                  </a:lnTo>
                  <a:lnTo>
                    <a:pt x="640537" y="763879"/>
                  </a:lnTo>
                  <a:lnTo>
                    <a:pt x="640537" y="761076"/>
                  </a:lnTo>
                  <a:lnTo>
                    <a:pt x="647545" y="765281"/>
                  </a:lnTo>
                  <a:lnTo>
                    <a:pt x="648947" y="770887"/>
                  </a:lnTo>
                  <a:lnTo>
                    <a:pt x="644742" y="773690"/>
                  </a:lnTo>
                  <a:lnTo>
                    <a:pt x="650348" y="773690"/>
                  </a:lnTo>
                  <a:lnTo>
                    <a:pt x="650348" y="779297"/>
                  </a:lnTo>
                  <a:lnTo>
                    <a:pt x="643340" y="779297"/>
                  </a:lnTo>
                  <a:lnTo>
                    <a:pt x="644742" y="775092"/>
                  </a:lnTo>
                  <a:lnTo>
                    <a:pt x="643340" y="775092"/>
                  </a:lnTo>
                  <a:lnTo>
                    <a:pt x="641939" y="779297"/>
                  </a:lnTo>
                  <a:lnTo>
                    <a:pt x="648947" y="779297"/>
                  </a:lnTo>
                  <a:lnTo>
                    <a:pt x="657357" y="790510"/>
                  </a:lnTo>
                  <a:lnTo>
                    <a:pt x="647545" y="793313"/>
                  </a:lnTo>
                  <a:lnTo>
                    <a:pt x="644742" y="793313"/>
                  </a:lnTo>
                  <a:lnTo>
                    <a:pt x="653152" y="793313"/>
                  </a:lnTo>
                  <a:lnTo>
                    <a:pt x="650348" y="794715"/>
                  </a:lnTo>
                  <a:lnTo>
                    <a:pt x="650348" y="800321"/>
                  </a:lnTo>
                  <a:lnTo>
                    <a:pt x="660160" y="804526"/>
                  </a:lnTo>
                  <a:lnTo>
                    <a:pt x="644742" y="804526"/>
                  </a:lnTo>
                  <a:lnTo>
                    <a:pt x="643340" y="814337"/>
                  </a:lnTo>
                  <a:lnTo>
                    <a:pt x="636332" y="812936"/>
                  </a:lnTo>
                  <a:lnTo>
                    <a:pt x="637734" y="815739"/>
                  </a:lnTo>
                  <a:lnTo>
                    <a:pt x="634931" y="818542"/>
                  </a:lnTo>
                  <a:lnTo>
                    <a:pt x="632128" y="815739"/>
                  </a:lnTo>
                  <a:lnTo>
                    <a:pt x="633529" y="814337"/>
                  </a:lnTo>
                  <a:lnTo>
                    <a:pt x="625120" y="810132"/>
                  </a:lnTo>
                  <a:lnTo>
                    <a:pt x="608300" y="812936"/>
                  </a:lnTo>
                  <a:lnTo>
                    <a:pt x="606898" y="818542"/>
                  </a:lnTo>
                  <a:lnTo>
                    <a:pt x="612505" y="819944"/>
                  </a:lnTo>
                  <a:lnTo>
                    <a:pt x="611103" y="822747"/>
                  </a:lnTo>
                  <a:lnTo>
                    <a:pt x="602694" y="818542"/>
                  </a:lnTo>
                  <a:lnTo>
                    <a:pt x="594284" y="817140"/>
                  </a:lnTo>
                  <a:lnTo>
                    <a:pt x="574661" y="819944"/>
                  </a:lnTo>
                  <a:lnTo>
                    <a:pt x="560645" y="828353"/>
                  </a:lnTo>
                  <a:lnTo>
                    <a:pt x="549433" y="831157"/>
                  </a:lnTo>
                  <a:lnTo>
                    <a:pt x="543826" y="846574"/>
                  </a:lnTo>
                  <a:lnTo>
                    <a:pt x="532613" y="857787"/>
                  </a:lnTo>
                  <a:lnTo>
                    <a:pt x="541023" y="863394"/>
                  </a:lnTo>
                  <a:lnTo>
                    <a:pt x="545227" y="864795"/>
                  </a:lnTo>
                  <a:lnTo>
                    <a:pt x="550834" y="861992"/>
                  </a:lnTo>
                  <a:lnTo>
                    <a:pt x="552236" y="864795"/>
                  </a:lnTo>
                  <a:lnTo>
                    <a:pt x="531211" y="867599"/>
                  </a:lnTo>
                  <a:lnTo>
                    <a:pt x="538219" y="871803"/>
                  </a:lnTo>
                  <a:lnTo>
                    <a:pt x="527007" y="867599"/>
                  </a:lnTo>
                  <a:lnTo>
                    <a:pt x="518597" y="869000"/>
                  </a:lnTo>
                  <a:lnTo>
                    <a:pt x="519999" y="871803"/>
                  </a:lnTo>
                  <a:lnTo>
                    <a:pt x="538219" y="874607"/>
                  </a:lnTo>
                  <a:lnTo>
                    <a:pt x="543826" y="871803"/>
                  </a:lnTo>
                  <a:lnTo>
                    <a:pt x="548031" y="871803"/>
                  </a:lnTo>
                  <a:lnTo>
                    <a:pt x="538219" y="874607"/>
                  </a:lnTo>
                  <a:lnTo>
                    <a:pt x="538219" y="874607"/>
                  </a:lnTo>
                  <a:lnTo>
                    <a:pt x="517195" y="874607"/>
                  </a:lnTo>
                  <a:lnTo>
                    <a:pt x="517195" y="874607"/>
                  </a:lnTo>
                  <a:lnTo>
                    <a:pt x="496171" y="881615"/>
                  </a:lnTo>
                  <a:lnTo>
                    <a:pt x="472344" y="887221"/>
                  </a:lnTo>
                  <a:lnTo>
                    <a:pt x="473745" y="905442"/>
                  </a:lnTo>
                  <a:lnTo>
                    <a:pt x="463934" y="911049"/>
                  </a:lnTo>
                  <a:lnTo>
                    <a:pt x="438705" y="918057"/>
                  </a:lnTo>
                  <a:lnTo>
                    <a:pt x="435902" y="923663"/>
                  </a:lnTo>
                  <a:lnTo>
                    <a:pt x="445713" y="923663"/>
                  </a:lnTo>
                  <a:lnTo>
                    <a:pt x="431697" y="927868"/>
                  </a:lnTo>
                  <a:lnTo>
                    <a:pt x="406468" y="926466"/>
                  </a:lnTo>
                  <a:lnTo>
                    <a:pt x="402263" y="920860"/>
                  </a:lnTo>
                  <a:lnTo>
                    <a:pt x="403664" y="916655"/>
                  </a:lnTo>
                  <a:lnTo>
                    <a:pt x="395255" y="918057"/>
                  </a:lnTo>
                  <a:lnTo>
                    <a:pt x="386845" y="916655"/>
                  </a:lnTo>
                  <a:lnTo>
                    <a:pt x="393853" y="929269"/>
                  </a:lnTo>
                  <a:lnTo>
                    <a:pt x="395255" y="929269"/>
                  </a:lnTo>
                  <a:lnTo>
                    <a:pt x="396656" y="943286"/>
                  </a:lnTo>
                  <a:lnTo>
                    <a:pt x="399460" y="944687"/>
                  </a:lnTo>
                  <a:lnTo>
                    <a:pt x="386845" y="943286"/>
                  </a:lnTo>
                  <a:lnTo>
                    <a:pt x="385444" y="947491"/>
                  </a:lnTo>
                  <a:lnTo>
                    <a:pt x="381239" y="944687"/>
                  </a:lnTo>
                  <a:lnTo>
                    <a:pt x="368624" y="947491"/>
                  </a:lnTo>
                  <a:lnTo>
                    <a:pt x="358813" y="937679"/>
                  </a:lnTo>
                  <a:lnTo>
                    <a:pt x="344797" y="941884"/>
                  </a:lnTo>
                  <a:lnTo>
                    <a:pt x="316765" y="946089"/>
                  </a:lnTo>
                  <a:lnTo>
                    <a:pt x="316765" y="950294"/>
                  </a:lnTo>
                  <a:lnTo>
                    <a:pt x="327977" y="947491"/>
                  </a:lnTo>
                  <a:lnTo>
                    <a:pt x="323773" y="950294"/>
                  </a:lnTo>
                  <a:lnTo>
                    <a:pt x="327977" y="950294"/>
                  </a:lnTo>
                  <a:lnTo>
                    <a:pt x="326576" y="951695"/>
                  </a:lnTo>
                  <a:lnTo>
                    <a:pt x="319568" y="951695"/>
                  </a:lnTo>
                  <a:lnTo>
                    <a:pt x="320969" y="954499"/>
                  </a:lnTo>
                  <a:lnTo>
                    <a:pt x="326576" y="953097"/>
                  </a:lnTo>
                  <a:lnTo>
                    <a:pt x="325174" y="955900"/>
                  </a:lnTo>
                  <a:lnTo>
                    <a:pt x="316765" y="957302"/>
                  </a:lnTo>
                  <a:lnTo>
                    <a:pt x="325174" y="962908"/>
                  </a:lnTo>
                  <a:lnTo>
                    <a:pt x="333584" y="960105"/>
                  </a:lnTo>
                  <a:lnTo>
                    <a:pt x="346199" y="962908"/>
                  </a:lnTo>
                  <a:lnTo>
                    <a:pt x="356010" y="969916"/>
                  </a:lnTo>
                  <a:lnTo>
                    <a:pt x="356010" y="967113"/>
                  </a:lnTo>
                  <a:lnTo>
                    <a:pt x="361616" y="965712"/>
                  </a:lnTo>
                  <a:lnTo>
                    <a:pt x="372829" y="969916"/>
                  </a:lnTo>
                  <a:lnTo>
                    <a:pt x="370026" y="971318"/>
                  </a:lnTo>
                  <a:lnTo>
                    <a:pt x="371428" y="974121"/>
                  </a:lnTo>
                  <a:lnTo>
                    <a:pt x="386845" y="974121"/>
                  </a:lnTo>
                  <a:lnTo>
                    <a:pt x="388247" y="975523"/>
                  </a:lnTo>
                  <a:lnTo>
                    <a:pt x="379837" y="974121"/>
                  </a:lnTo>
                  <a:lnTo>
                    <a:pt x="378436" y="976924"/>
                  </a:lnTo>
                  <a:lnTo>
                    <a:pt x="384042" y="979728"/>
                  </a:lnTo>
                  <a:lnTo>
                    <a:pt x="381239" y="985334"/>
                  </a:lnTo>
                  <a:lnTo>
                    <a:pt x="389648" y="993744"/>
                  </a:lnTo>
                  <a:lnTo>
                    <a:pt x="406468" y="997949"/>
                  </a:lnTo>
                  <a:lnTo>
                    <a:pt x="403664" y="1002153"/>
                  </a:lnTo>
                  <a:lnTo>
                    <a:pt x="406468" y="1011965"/>
                  </a:lnTo>
                  <a:lnTo>
                    <a:pt x="403664" y="1011965"/>
                  </a:lnTo>
                  <a:lnTo>
                    <a:pt x="403664" y="1014768"/>
                  </a:lnTo>
                  <a:lnTo>
                    <a:pt x="416279" y="1024579"/>
                  </a:lnTo>
                  <a:lnTo>
                    <a:pt x="417681" y="1030186"/>
                  </a:lnTo>
                  <a:lnTo>
                    <a:pt x="413476" y="1024579"/>
                  </a:lnTo>
                  <a:lnTo>
                    <a:pt x="406468" y="1018973"/>
                  </a:lnTo>
                  <a:lnTo>
                    <a:pt x="405066" y="1034390"/>
                  </a:lnTo>
                  <a:lnTo>
                    <a:pt x="407870" y="1041399"/>
                  </a:lnTo>
                  <a:lnTo>
                    <a:pt x="402263" y="1047005"/>
                  </a:lnTo>
                  <a:lnTo>
                    <a:pt x="395255" y="1070833"/>
                  </a:lnTo>
                  <a:lnTo>
                    <a:pt x="388247" y="1075037"/>
                  </a:lnTo>
                  <a:lnTo>
                    <a:pt x="372829" y="1076439"/>
                  </a:lnTo>
                  <a:lnTo>
                    <a:pt x="363018" y="1073636"/>
                  </a:lnTo>
                  <a:lnTo>
                    <a:pt x="354608" y="1076439"/>
                  </a:lnTo>
                  <a:lnTo>
                    <a:pt x="344797" y="1072234"/>
                  </a:lnTo>
                  <a:lnTo>
                    <a:pt x="320969" y="1075037"/>
                  </a:lnTo>
                  <a:lnTo>
                    <a:pt x="291535" y="1070833"/>
                  </a:lnTo>
                  <a:lnTo>
                    <a:pt x="288732" y="1069431"/>
                  </a:lnTo>
                  <a:lnTo>
                    <a:pt x="259298" y="1073636"/>
                  </a:lnTo>
                  <a:lnTo>
                    <a:pt x="248086" y="1068029"/>
                  </a:lnTo>
                  <a:lnTo>
                    <a:pt x="238274" y="1069431"/>
                  </a:lnTo>
                  <a:lnTo>
                    <a:pt x="238274" y="1066628"/>
                  </a:lnTo>
                  <a:lnTo>
                    <a:pt x="227062" y="1072234"/>
                  </a:lnTo>
                  <a:lnTo>
                    <a:pt x="229864" y="1073636"/>
                  </a:lnTo>
                  <a:lnTo>
                    <a:pt x="229864" y="1076439"/>
                  </a:lnTo>
                  <a:lnTo>
                    <a:pt x="217250" y="1079242"/>
                  </a:lnTo>
                  <a:lnTo>
                    <a:pt x="214447" y="1077841"/>
                  </a:lnTo>
                  <a:lnTo>
                    <a:pt x="203234" y="1084849"/>
                  </a:lnTo>
                  <a:lnTo>
                    <a:pt x="203234" y="1087652"/>
                  </a:lnTo>
                  <a:lnTo>
                    <a:pt x="208840" y="1093258"/>
                  </a:lnTo>
                  <a:lnTo>
                    <a:pt x="207439" y="1096062"/>
                  </a:lnTo>
                  <a:lnTo>
                    <a:pt x="215848" y="1093258"/>
                  </a:lnTo>
                  <a:lnTo>
                    <a:pt x="217250" y="1100266"/>
                  </a:lnTo>
                  <a:lnTo>
                    <a:pt x="213045" y="1104471"/>
                  </a:lnTo>
                  <a:lnTo>
                    <a:pt x="217250" y="1104471"/>
                  </a:lnTo>
                  <a:lnTo>
                    <a:pt x="211644" y="1108676"/>
                  </a:lnTo>
                  <a:lnTo>
                    <a:pt x="211644" y="1114283"/>
                  </a:lnTo>
                  <a:lnTo>
                    <a:pt x="214447" y="1112881"/>
                  </a:lnTo>
                  <a:lnTo>
                    <a:pt x="211644" y="1117086"/>
                  </a:lnTo>
                  <a:lnTo>
                    <a:pt x="217250" y="1132503"/>
                  </a:lnTo>
                  <a:lnTo>
                    <a:pt x="215848" y="1142315"/>
                  </a:lnTo>
                  <a:lnTo>
                    <a:pt x="218652" y="1140913"/>
                  </a:lnTo>
                  <a:lnTo>
                    <a:pt x="220053" y="1142315"/>
                  </a:lnTo>
                  <a:lnTo>
                    <a:pt x="215848" y="1145118"/>
                  </a:lnTo>
                  <a:lnTo>
                    <a:pt x="213045" y="1157733"/>
                  </a:lnTo>
                  <a:lnTo>
                    <a:pt x="206037" y="1173150"/>
                  </a:lnTo>
                  <a:lnTo>
                    <a:pt x="201832" y="1175954"/>
                  </a:lnTo>
                  <a:lnTo>
                    <a:pt x="197628" y="1188568"/>
                  </a:lnTo>
                  <a:lnTo>
                    <a:pt x="203234" y="1189970"/>
                  </a:lnTo>
                  <a:lnTo>
                    <a:pt x="208840" y="1184363"/>
                  </a:lnTo>
                  <a:lnTo>
                    <a:pt x="210242" y="1188568"/>
                  </a:lnTo>
                  <a:lnTo>
                    <a:pt x="207439" y="1192773"/>
                  </a:lnTo>
                  <a:lnTo>
                    <a:pt x="201832" y="1191371"/>
                  </a:lnTo>
                  <a:lnTo>
                    <a:pt x="203234" y="1196978"/>
                  </a:lnTo>
                  <a:lnTo>
                    <a:pt x="214447" y="1192773"/>
                  </a:lnTo>
                  <a:lnTo>
                    <a:pt x="217250" y="1195576"/>
                  </a:lnTo>
                  <a:lnTo>
                    <a:pt x="213045" y="1196978"/>
                  </a:lnTo>
                  <a:lnTo>
                    <a:pt x="210242" y="1195576"/>
                  </a:lnTo>
                  <a:lnTo>
                    <a:pt x="213045" y="1219403"/>
                  </a:lnTo>
                  <a:lnTo>
                    <a:pt x="208840" y="1229215"/>
                  </a:lnTo>
                  <a:lnTo>
                    <a:pt x="220053" y="1226411"/>
                  </a:lnTo>
                  <a:lnTo>
                    <a:pt x="236873" y="1229215"/>
                  </a:lnTo>
                  <a:lnTo>
                    <a:pt x="246684" y="1223608"/>
                  </a:lnTo>
                  <a:lnTo>
                    <a:pt x="260700" y="1223608"/>
                  </a:lnTo>
                  <a:lnTo>
                    <a:pt x="259298" y="1225010"/>
                  </a:lnTo>
                  <a:lnTo>
                    <a:pt x="270511" y="1232018"/>
                  </a:lnTo>
                  <a:lnTo>
                    <a:pt x="276118" y="1230616"/>
                  </a:lnTo>
                  <a:lnTo>
                    <a:pt x="271913" y="1234821"/>
                  </a:lnTo>
                  <a:lnTo>
                    <a:pt x="281724" y="1247436"/>
                  </a:lnTo>
                  <a:lnTo>
                    <a:pt x="292937" y="1251641"/>
                  </a:lnTo>
                  <a:lnTo>
                    <a:pt x="299945" y="1248837"/>
                  </a:lnTo>
                  <a:lnTo>
                    <a:pt x="299945" y="1248837"/>
                  </a:lnTo>
                  <a:lnTo>
                    <a:pt x="302749" y="1244632"/>
                  </a:lnTo>
                  <a:lnTo>
                    <a:pt x="323773" y="1234821"/>
                  </a:lnTo>
                  <a:lnTo>
                    <a:pt x="354608" y="1233420"/>
                  </a:lnTo>
                  <a:lnTo>
                    <a:pt x="364419" y="1234821"/>
                  </a:lnTo>
                  <a:lnTo>
                    <a:pt x="374231" y="1232018"/>
                  </a:lnTo>
                  <a:lnTo>
                    <a:pt x="378436" y="1234821"/>
                  </a:lnTo>
                  <a:lnTo>
                    <a:pt x="391050" y="1219403"/>
                  </a:lnTo>
                  <a:lnTo>
                    <a:pt x="413476" y="1213797"/>
                  </a:lnTo>
                  <a:lnTo>
                    <a:pt x="410673" y="1210994"/>
                  </a:lnTo>
                  <a:lnTo>
                    <a:pt x="419082" y="1196978"/>
                  </a:lnTo>
                  <a:lnTo>
                    <a:pt x="437303" y="1187166"/>
                  </a:lnTo>
                  <a:lnTo>
                    <a:pt x="430295" y="1184363"/>
                  </a:lnTo>
                  <a:lnTo>
                    <a:pt x="424689" y="1178757"/>
                  </a:lnTo>
                  <a:lnTo>
                    <a:pt x="421886" y="1173150"/>
                  </a:lnTo>
                  <a:lnTo>
                    <a:pt x="426090" y="1164741"/>
                  </a:lnTo>
                  <a:lnTo>
                    <a:pt x="454123" y="1133905"/>
                  </a:lnTo>
                  <a:lnTo>
                    <a:pt x="470942" y="1129700"/>
                  </a:lnTo>
                  <a:lnTo>
                    <a:pt x="508785" y="1112881"/>
                  </a:lnTo>
                  <a:lnTo>
                    <a:pt x="507384" y="1104471"/>
                  </a:lnTo>
                  <a:lnTo>
                    <a:pt x="512991" y="1101668"/>
                  </a:lnTo>
                  <a:lnTo>
                    <a:pt x="510187" y="1098865"/>
                  </a:lnTo>
                  <a:lnTo>
                    <a:pt x="505982" y="1089053"/>
                  </a:lnTo>
                  <a:lnTo>
                    <a:pt x="512991" y="1080644"/>
                  </a:lnTo>
                  <a:lnTo>
                    <a:pt x="534015" y="1072234"/>
                  </a:lnTo>
                  <a:lnTo>
                    <a:pt x="557842" y="1076439"/>
                  </a:lnTo>
                  <a:lnTo>
                    <a:pt x="557842" y="1077841"/>
                  </a:lnTo>
                  <a:lnTo>
                    <a:pt x="564850" y="1077841"/>
                  </a:lnTo>
                  <a:lnTo>
                    <a:pt x="566252" y="1080644"/>
                  </a:lnTo>
                  <a:lnTo>
                    <a:pt x="574661" y="1082045"/>
                  </a:lnTo>
                  <a:lnTo>
                    <a:pt x="578866" y="1084849"/>
                  </a:lnTo>
                  <a:lnTo>
                    <a:pt x="587276" y="1084849"/>
                  </a:lnTo>
                  <a:lnTo>
                    <a:pt x="588678" y="1083447"/>
                  </a:lnTo>
                  <a:lnTo>
                    <a:pt x="591481" y="1083447"/>
                  </a:lnTo>
                  <a:lnTo>
                    <a:pt x="598489" y="1077841"/>
                  </a:lnTo>
                  <a:lnTo>
                    <a:pt x="620914" y="1066628"/>
                  </a:lnTo>
                  <a:lnTo>
                    <a:pt x="634931" y="1062423"/>
                  </a:lnTo>
                  <a:lnTo>
                    <a:pt x="647545" y="1051210"/>
                  </a:lnTo>
                  <a:lnTo>
                    <a:pt x="661562" y="1052612"/>
                  </a:lnTo>
                  <a:lnTo>
                    <a:pt x="683987" y="1061021"/>
                  </a:lnTo>
                  <a:lnTo>
                    <a:pt x="692397" y="1086250"/>
                  </a:lnTo>
                  <a:lnTo>
                    <a:pt x="698003" y="1086250"/>
                  </a:lnTo>
                  <a:lnTo>
                    <a:pt x="709216" y="1097463"/>
                  </a:lnTo>
                  <a:lnTo>
                    <a:pt x="707815" y="1098865"/>
                  </a:lnTo>
                  <a:lnTo>
                    <a:pt x="716224" y="1098865"/>
                  </a:lnTo>
                  <a:lnTo>
                    <a:pt x="755469" y="1126897"/>
                  </a:lnTo>
                  <a:lnTo>
                    <a:pt x="772289" y="1126897"/>
                  </a:lnTo>
                  <a:lnTo>
                    <a:pt x="779297" y="1133905"/>
                  </a:lnTo>
                  <a:lnTo>
                    <a:pt x="790510" y="1138110"/>
                  </a:lnTo>
                  <a:lnTo>
                    <a:pt x="787707" y="1142315"/>
                  </a:lnTo>
                  <a:lnTo>
                    <a:pt x="798920" y="1140913"/>
                  </a:lnTo>
                  <a:lnTo>
                    <a:pt x="804526" y="1147921"/>
                  </a:lnTo>
                  <a:lnTo>
                    <a:pt x="803124" y="1150724"/>
                  </a:lnTo>
                  <a:lnTo>
                    <a:pt x="811534" y="1156331"/>
                  </a:lnTo>
                  <a:lnTo>
                    <a:pt x="821345" y="1156331"/>
                  </a:lnTo>
                  <a:lnTo>
                    <a:pt x="835362" y="1182962"/>
                  </a:lnTo>
                  <a:lnTo>
                    <a:pt x="835362" y="1185765"/>
                  </a:lnTo>
                  <a:lnTo>
                    <a:pt x="826952" y="1189970"/>
                  </a:lnTo>
                  <a:lnTo>
                    <a:pt x="828354" y="1192773"/>
                  </a:lnTo>
                  <a:lnTo>
                    <a:pt x="821345" y="1205387"/>
                  </a:lnTo>
                  <a:lnTo>
                    <a:pt x="824148" y="1206789"/>
                  </a:lnTo>
                  <a:lnTo>
                    <a:pt x="831156" y="1206789"/>
                  </a:lnTo>
                  <a:lnTo>
                    <a:pt x="843771" y="1194175"/>
                  </a:lnTo>
                  <a:lnTo>
                    <a:pt x="843771" y="1188568"/>
                  </a:lnTo>
                  <a:lnTo>
                    <a:pt x="850779" y="1184363"/>
                  </a:lnTo>
                  <a:lnTo>
                    <a:pt x="857787" y="1184363"/>
                  </a:lnTo>
                  <a:lnTo>
                    <a:pt x="859189" y="1182962"/>
                  </a:lnTo>
                  <a:lnTo>
                    <a:pt x="857787" y="1174552"/>
                  </a:lnTo>
                  <a:lnTo>
                    <a:pt x="854984" y="1170347"/>
                  </a:lnTo>
                  <a:lnTo>
                    <a:pt x="842370" y="1166142"/>
                  </a:lnTo>
                  <a:lnTo>
                    <a:pt x="845173" y="1154929"/>
                  </a:lnTo>
                  <a:lnTo>
                    <a:pt x="850779" y="1147921"/>
                  </a:lnTo>
                  <a:lnTo>
                    <a:pt x="854984" y="1145118"/>
                  </a:lnTo>
                  <a:lnTo>
                    <a:pt x="860590" y="1145118"/>
                  </a:lnTo>
                  <a:lnTo>
                    <a:pt x="859189" y="1146520"/>
                  </a:lnTo>
                  <a:lnTo>
                    <a:pt x="873205" y="1149323"/>
                  </a:lnTo>
                  <a:lnTo>
                    <a:pt x="880213" y="1157733"/>
                  </a:lnTo>
                  <a:lnTo>
                    <a:pt x="888623" y="1160536"/>
                  </a:lnTo>
                  <a:lnTo>
                    <a:pt x="891426" y="1152126"/>
                  </a:lnTo>
                  <a:lnTo>
                    <a:pt x="880213" y="1142315"/>
                  </a:lnTo>
                  <a:lnTo>
                    <a:pt x="833960" y="1122692"/>
                  </a:lnTo>
                  <a:lnTo>
                    <a:pt x="826952" y="1115684"/>
                  </a:lnTo>
                  <a:lnTo>
                    <a:pt x="833960" y="1111479"/>
                  </a:lnTo>
                  <a:lnTo>
                    <a:pt x="832558" y="1108676"/>
                  </a:lnTo>
                  <a:lnTo>
                    <a:pt x="808731" y="1108676"/>
                  </a:lnTo>
                  <a:lnTo>
                    <a:pt x="798920" y="1104471"/>
                  </a:lnTo>
                  <a:lnTo>
                    <a:pt x="783502" y="1093258"/>
                  </a:lnTo>
                  <a:lnTo>
                    <a:pt x="770887" y="1070833"/>
                  </a:lnTo>
                  <a:lnTo>
                    <a:pt x="740052" y="1051210"/>
                  </a:lnTo>
                  <a:lnTo>
                    <a:pt x="737249" y="1037194"/>
                  </a:lnTo>
                  <a:lnTo>
                    <a:pt x="740052" y="1037194"/>
                  </a:lnTo>
                  <a:lnTo>
                    <a:pt x="742855" y="1032989"/>
                  </a:lnTo>
                  <a:lnTo>
                    <a:pt x="733044" y="1024579"/>
                  </a:lnTo>
                  <a:lnTo>
                    <a:pt x="738650" y="1018973"/>
                  </a:lnTo>
                  <a:lnTo>
                    <a:pt x="738650" y="1021776"/>
                  </a:lnTo>
                  <a:lnTo>
                    <a:pt x="755469" y="1016170"/>
                  </a:lnTo>
                  <a:lnTo>
                    <a:pt x="755469" y="1013366"/>
                  </a:lnTo>
                  <a:lnTo>
                    <a:pt x="766683" y="1013366"/>
                  </a:lnTo>
                  <a:lnTo>
                    <a:pt x="769486" y="1017571"/>
                  </a:lnTo>
                  <a:lnTo>
                    <a:pt x="766683" y="1020374"/>
                  </a:lnTo>
                  <a:lnTo>
                    <a:pt x="766683" y="1030186"/>
                  </a:lnTo>
                  <a:lnTo>
                    <a:pt x="773691" y="1038595"/>
                  </a:lnTo>
                  <a:lnTo>
                    <a:pt x="777895" y="1032989"/>
                  </a:lnTo>
                  <a:lnTo>
                    <a:pt x="780699" y="1034390"/>
                  </a:lnTo>
                  <a:lnTo>
                    <a:pt x="784903" y="1025981"/>
                  </a:lnTo>
                  <a:lnTo>
                    <a:pt x="791911" y="1028784"/>
                  </a:lnTo>
                  <a:lnTo>
                    <a:pt x="798920" y="1034390"/>
                  </a:lnTo>
                  <a:lnTo>
                    <a:pt x="801723" y="1045603"/>
                  </a:lnTo>
                  <a:lnTo>
                    <a:pt x="817140" y="1056816"/>
                  </a:lnTo>
                  <a:lnTo>
                    <a:pt x="810132" y="1052612"/>
                  </a:lnTo>
                  <a:lnTo>
                    <a:pt x="805928" y="1054013"/>
                  </a:lnTo>
                  <a:lnTo>
                    <a:pt x="805928" y="1055415"/>
                  </a:lnTo>
                  <a:lnTo>
                    <a:pt x="815739" y="1063824"/>
                  </a:lnTo>
                  <a:lnTo>
                    <a:pt x="825550" y="1068029"/>
                  </a:lnTo>
                  <a:lnTo>
                    <a:pt x="826952" y="1072234"/>
                  </a:lnTo>
                  <a:lnTo>
                    <a:pt x="838165" y="1070833"/>
                  </a:lnTo>
                  <a:lnTo>
                    <a:pt x="866197" y="1084849"/>
                  </a:lnTo>
                  <a:lnTo>
                    <a:pt x="867599" y="1086250"/>
                  </a:lnTo>
                  <a:lnTo>
                    <a:pt x="857787" y="1084849"/>
                  </a:lnTo>
                  <a:lnTo>
                    <a:pt x="888623" y="1097463"/>
                  </a:lnTo>
                  <a:lnTo>
                    <a:pt x="895631" y="1096062"/>
                  </a:lnTo>
                  <a:lnTo>
                    <a:pt x="894229" y="1098865"/>
                  </a:lnTo>
                  <a:lnTo>
                    <a:pt x="890024" y="1097463"/>
                  </a:lnTo>
                  <a:lnTo>
                    <a:pt x="909647" y="1111479"/>
                  </a:lnTo>
                  <a:lnTo>
                    <a:pt x="913852" y="1111479"/>
                  </a:lnTo>
                  <a:lnTo>
                    <a:pt x="915253" y="1115684"/>
                  </a:lnTo>
                  <a:lnTo>
                    <a:pt x="911049" y="1121291"/>
                  </a:lnTo>
                  <a:lnTo>
                    <a:pt x="913852" y="1124094"/>
                  </a:lnTo>
                  <a:lnTo>
                    <a:pt x="908245" y="1138110"/>
                  </a:lnTo>
                  <a:lnTo>
                    <a:pt x="912450" y="1146520"/>
                  </a:lnTo>
                  <a:lnTo>
                    <a:pt x="922261" y="1153528"/>
                  </a:lnTo>
                  <a:lnTo>
                    <a:pt x="926466" y="1161937"/>
                  </a:lnTo>
                  <a:lnTo>
                    <a:pt x="944687" y="1178757"/>
                  </a:lnTo>
                  <a:lnTo>
                    <a:pt x="947491" y="1174552"/>
                  </a:lnTo>
                  <a:lnTo>
                    <a:pt x="954499" y="1175954"/>
                  </a:lnTo>
                  <a:lnTo>
                    <a:pt x="953097" y="1180158"/>
                  </a:lnTo>
                  <a:lnTo>
                    <a:pt x="944687" y="1178757"/>
                  </a:lnTo>
                  <a:lnTo>
                    <a:pt x="944687" y="1181560"/>
                  </a:lnTo>
                  <a:lnTo>
                    <a:pt x="951695" y="1187166"/>
                  </a:lnTo>
                  <a:lnTo>
                    <a:pt x="953097" y="1192773"/>
                  </a:lnTo>
                  <a:lnTo>
                    <a:pt x="958703" y="1189970"/>
                  </a:lnTo>
                  <a:lnTo>
                    <a:pt x="962908" y="1194175"/>
                  </a:lnTo>
                  <a:lnTo>
                    <a:pt x="971318" y="1194175"/>
                  </a:lnTo>
                  <a:lnTo>
                    <a:pt x="960105" y="1198379"/>
                  </a:lnTo>
                  <a:lnTo>
                    <a:pt x="953097" y="1205387"/>
                  </a:lnTo>
                  <a:lnTo>
                    <a:pt x="967113" y="1216600"/>
                  </a:lnTo>
                  <a:lnTo>
                    <a:pt x="964310" y="1222207"/>
                  </a:lnTo>
                  <a:lnTo>
                    <a:pt x="967113" y="1229215"/>
                  </a:lnTo>
                  <a:lnTo>
                    <a:pt x="976925" y="1225010"/>
                  </a:lnTo>
                  <a:lnTo>
                    <a:pt x="986736" y="1240428"/>
                  </a:lnTo>
                  <a:lnTo>
                    <a:pt x="986736" y="1234821"/>
                  </a:lnTo>
                  <a:lnTo>
                    <a:pt x="990941" y="1230616"/>
                  </a:lnTo>
                  <a:lnTo>
                    <a:pt x="1004957" y="1239026"/>
                  </a:lnTo>
                  <a:lnTo>
                    <a:pt x="993744" y="1213797"/>
                  </a:lnTo>
                  <a:lnTo>
                    <a:pt x="1004957" y="1219403"/>
                  </a:lnTo>
                  <a:lnTo>
                    <a:pt x="1011965" y="1216600"/>
                  </a:lnTo>
                  <a:lnTo>
                    <a:pt x="1010563" y="1212395"/>
                  </a:lnTo>
                  <a:lnTo>
                    <a:pt x="1006358" y="1213797"/>
                  </a:lnTo>
                  <a:lnTo>
                    <a:pt x="1000752" y="1206789"/>
                  </a:lnTo>
                  <a:lnTo>
                    <a:pt x="1013366" y="1202584"/>
                  </a:lnTo>
                  <a:lnTo>
                    <a:pt x="1025981" y="1210994"/>
                  </a:lnTo>
                  <a:lnTo>
                    <a:pt x="1024579" y="1199781"/>
                  </a:lnTo>
                  <a:lnTo>
                    <a:pt x="1025981" y="1198379"/>
                  </a:lnTo>
                  <a:lnTo>
                    <a:pt x="1007760" y="1191371"/>
                  </a:lnTo>
                  <a:lnTo>
                    <a:pt x="999350" y="1185765"/>
                  </a:lnTo>
                  <a:lnTo>
                    <a:pt x="988137" y="1182962"/>
                  </a:lnTo>
                  <a:lnTo>
                    <a:pt x="999350" y="1180158"/>
                  </a:lnTo>
                  <a:lnTo>
                    <a:pt x="995145" y="1174552"/>
                  </a:lnTo>
                  <a:lnTo>
                    <a:pt x="999350" y="1171749"/>
                  </a:lnTo>
                  <a:lnTo>
                    <a:pt x="1004957" y="1175954"/>
                  </a:lnTo>
                  <a:lnTo>
                    <a:pt x="1000752" y="1177355"/>
                  </a:lnTo>
                  <a:lnTo>
                    <a:pt x="1007760" y="1175954"/>
                  </a:lnTo>
                  <a:lnTo>
                    <a:pt x="988137" y="1153528"/>
                  </a:lnTo>
                  <a:lnTo>
                    <a:pt x="990941" y="1145118"/>
                  </a:lnTo>
                  <a:lnTo>
                    <a:pt x="997949" y="1142315"/>
                  </a:lnTo>
                  <a:lnTo>
                    <a:pt x="995145" y="1145118"/>
                  </a:lnTo>
                  <a:lnTo>
                    <a:pt x="1007760" y="1150724"/>
                  </a:lnTo>
                  <a:lnTo>
                    <a:pt x="1009162" y="1156331"/>
                  </a:lnTo>
                  <a:lnTo>
                    <a:pt x="1017571" y="1157733"/>
                  </a:lnTo>
                  <a:lnTo>
                    <a:pt x="1007760" y="1150724"/>
                  </a:lnTo>
                  <a:lnTo>
                    <a:pt x="1016170" y="1150724"/>
                  </a:lnTo>
                  <a:lnTo>
                    <a:pt x="1023178" y="1157733"/>
                  </a:lnTo>
                  <a:lnTo>
                    <a:pt x="1017571" y="1149323"/>
                  </a:lnTo>
                  <a:lnTo>
                    <a:pt x="1021776" y="1146520"/>
                  </a:lnTo>
                  <a:lnTo>
                    <a:pt x="1028784" y="1147921"/>
                  </a:lnTo>
                  <a:lnTo>
                    <a:pt x="1023178" y="1145118"/>
                  </a:lnTo>
                  <a:lnTo>
                    <a:pt x="1018973" y="1136708"/>
                  </a:lnTo>
                  <a:lnTo>
                    <a:pt x="1037194" y="1132503"/>
                  </a:lnTo>
                  <a:lnTo>
                    <a:pt x="1045604" y="1133905"/>
                  </a:lnTo>
                  <a:lnTo>
                    <a:pt x="1054013" y="1131102"/>
                  </a:lnTo>
                  <a:lnTo>
                    <a:pt x="1076439" y="1138110"/>
                  </a:lnTo>
                  <a:lnTo>
                    <a:pt x="1077841" y="1140913"/>
                  </a:lnTo>
                  <a:lnTo>
                    <a:pt x="1093258" y="1139512"/>
                  </a:lnTo>
                  <a:lnTo>
                    <a:pt x="1093258" y="1140913"/>
                  </a:lnTo>
                  <a:lnTo>
                    <a:pt x="1079242" y="1146520"/>
                  </a:lnTo>
                  <a:lnTo>
                    <a:pt x="1077841" y="1153528"/>
                  </a:lnTo>
                  <a:lnTo>
                    <a:pt x="1115684" y="1131102"/>
                  </a:lnTo>
                  <a:lnTo>
                    <a:pt x="1147921" y="1131102"/>
                  </a:lnTo>
                  <a:lnTo>
                    <a:pt x="1150725" y="1125495"/>
                  </a:lnTo>
                  <a:lnTo>
                    <a:pt x="1128299" y="1118487"/>
                  </a:lnTo>
                  <a:lnTo>
                    <a:pt x="1124094" y="1114283"/>
                  </a:lnTo>
                  <a:lnTo>
                    <a:pt x="1124094" y="1108676"/>
                  </a:lnTo>
                  <a:lnTo>
                    <a:pt x="1115684" y="1097463"/>
                  </a:lnTo>
                  <a:lnTo>
                    <a:pt x="1110078" y="1096062"/>
                  </a:lnTo>
                  <a:lnTo>
                    <a:pt x="1121291" y="1090455"/>
                  </a:lnTo>
                  <a:lnTo>
                    <a:pt x="1121291" y="1079242"/>
                  </a:lnTo>
                  <a:lnTo>
                    <a:pt x="1132503" y="1073636"/>
                  </a:lnTo>
                  <a:lnTo>
                    <a:pt x="1135307" y="1075037"/>
                  </a:lnTo>
                  <a:lnTo>
                    <a:pt x="1138110" y="1065226"/>
                  </a:lnTo>
                  <a:lnTo>
                    <a:pt x="1139511" y="1051210"/>
                  </a:lnTo>
                  <a:lnTo>
                    <a:pt x="1145118" y="1045603"/>
                  </a:lnTo>
                  <a:lnTo>
                    <a:pt x="1140913" y="1045603"/>
                  </a:lnTo>
                  <a:lnTo>
                    <a:pt x="1146519" y="1042800"/>
                  </a:lnTo>
                  <a:lnTo>
                    <a:pt x="1140913" y="1042800"/>
                  </a:lnTo>
                  <a:lnTo>
                    <a:pt x="1145118" y="1037194"/>
                  </a:lnTo>
                  <a:lnTo>
                    <a:pt x="1149323" y="1037194"/>
                  </a:lnTo>
                  <a:lnTo>
                    <a:pt x="1147921" y="1039997"/>
                  </a:lnTo>
                  <a:lnTo>
                    <a:pt x="1161937" y="1039997"/>
                  </a:lnTo>
                  <a:lnTo>
                    <a:pt x="1163339" y="1031587"/>
                  </a:lnTo>
                  <a:lnTo>
                    <a:pt x="1164741" y="1027382"/>
                  </a:lnTo>
                  <a:lnTo>
                    <a:pt x="1161937" y="1016170"/>
                  </a:lnTo>
                  <a:lnTo>
                    <a:pt x="1163339" y="1020374"/>
                  </a:lnTo>
                  <a:lnTo>
                    <a:pt x="1180159" y="1011965"/>
                  </a:lnTo>
                  <a:lnTo>
                    <a:pt x="1173150" y="1003555"/>
                  </a:lnTo>
                  <a:lnTo>
                    <a:pt x="1177355" y="1003555"/>
                  </a:lnTo>
                  <a:lnTo>
                    <a:pt x="1180159" y="1007760"/>
                  </a:lnTo>
                  <a:lnTo>
                    <a:pt x="1189970" y="999350"/>
                  </a:lnTo>
                  <a:lnTo>
                    <a:pt x="1202584" y="997949"/>
                  </a:lnTo>
                  <a:lnTo>
                    <a:pt x="1209592" y="992342"/>
                  </a:lnTo>
                  <a:lnTo>
                    <a:pt x="1208191" y="995145"/>
                  </a:lnTo>
                  <a:lnTo>
                    <a:pt x="1216600" y="996547"/>
                  </a:lnTo>
                  <a:lnTo>
                    <a:pt x="1218002" y="989539"/>
                  </a:lnTo>
                  <a:lnTo>
                    <a:pt x="1215199" y="988137"/>
                  </a:lnTo>
                  <a:lnTo>
                    <a:pt x="1213797" y="982531"/>
                  </a:lnTo>
                  <a:lnTo>
                    <a:pt x="1219404" y="989539"/>
                  </a:lnTo>
                  <a:lnTo>
                    <a:pt x="1218002" y="995145"/>
                  </a:lnTo>
                  <a:lnTo>
                    <a:pt x="1222207" y="999350"/>
                  </a:lnTo>
                  <a:lnTo>
                    <a:pt x="1234821" y="997949"/>
                  </a:lnTo>
                  <a:lnTo>
                    <a:pt x="1227813" y="1002153"/>
                  </a:lnTo>
                  <a:lnTo>
                    <a:pt x="1206789" y="999350"/>
                  </a:lnTo>
                  <a:lnTo>
                    <a:pt x="1218002" y="1004957"/>
                  </a:lnTo>
                  <a:lnTo>
                    <a:pt x="1213797" y="1006358"/>
                  </a:lnTo>
                  <a:lnTo>
                    <a:pt x="1229215" y="1010563"/>
                  </a:lnTo>
                  <a:lnTo>
                    <a:pt x="1247436" y="1007760"/>
                  </a:lnTo>
                  <a:lnTo>
                    <a:pt x="1254444" y="1011965"/>
                  </a:lnTo>
                  <a:lnTo>
                    <a:pt x="1260050" y="1010563"/>
                  </a:lnTo>
                  <a:lnTo>
                    <a:pt x="1261452" y="1017571"/>
                  </a:lnTo>
                  <a:lnTo>
                    <a:pt x="1248837" y="1020374"/>
                  </a:lnTo>
                  <a:lnTo>
                    <a:pt x="1232018" y="1028784"/>
                  </a:lnTo>
                  <a:lnTo>
                    <a:pt x="1258649" y="1035792"/>
                  </a:lnTo>
                  <a:lnTo>
                    <a:pt x="1258649" y="1048407"/>
                  </a:lnTo>
                  <a:lnTo>
                    <a:pt x="1254444" y="1049808"/>
                  </a:lnTo>
                  <a:lnTo>
                    <a:pt x="1261452" y="1054013"/>
                  </a:lnTo>
                  <a:lnTo>
                    <a:pt x="1262854" y="1055415"/>
                  </a:lnTo>
                  <a:lnTo>
                    <a:pt x="1306304" y="1037194"/>
                  </a:lnTo>
                  <a:lnTo>
                    <a:pt x="1314713" y="1039997"/>
                  </a:lnTo>
                  <a:lnTo>
                    <a:pt x="1327328" y="1038595"/>
                  </a:lnTo>
                  <a:lnTo>
                    <a:pt x="1330131" y="1032989"/>
                  </a:lnTo>
                  <a:lnTo>
                    <a:pt x="1334336" y="1031587"/>
                  </a:lnTo>
                  <a:lnTo>
                    <a:pt x="1313312" y="1030186"/>
                  </a:lnTo>
                  <a:lnTo>
                    <a:pt x="1306304" y="1032989"/>
                  </a:lnTo>
                  <a:lnTo>
                    <a:pt x="1293689" y="1021776"/>
                  </a:lnTo>
                  <a:lnTo>
                    <a:pt x="1289484" y="1010563"/>
                  </a:lnTo>
                  <a:lnTo>
                    <a:pt x="1296492" y="1007760"/>
                  </a:lnTo>
                  <a:lnTo>
                    <a:pt x="1297894" y="1002153"/>
                  </a:lnTo>
                  <a:lnTo>
                    <a:pt x="1302099" y="1006358"/>
                  </a:lnTo>
                  <a:lnTo>
                    <a:pt x="1297894" y="1009162"/>
                  </a:lnTo>
                  <a:lnTo>
                    <a:pt x="1316115" y="997949"/>
                  </a:lnTo>
                  <a:lnTo>
                    <a:pt x="1334336" y="995145"/>
                  </a:lnTo>
                  <a:lnTo>
                    <a:pt x="1338541" y="996547"/>
                  </a:lnTo>
                  <a:lnTo>
                    <a:pt x="1338541" y="999350"/>
                  </a:lnTo>
                  <a:lnTo>
                    <a:pt x="1345549" y="993744"/>
                  </a:lnTo>
                  <a:lnTo>
                    <a:pt x="1352557" y="993744"/>
                  </a:lnTo>
                  <a:lnTo>
                    <a:pt x="1358163" y="988137"/>
                  </a:lnTo>
                  <a:lnTo>
                    <a:pt x="1374983" y="988137"/>
                  </a:lnTo>
                  <a:lnTo>
                    <a:pt x="1381991" y="985334"/>
                  </a:lnTo>
                  <a:cubicBezTo>
                    <a:pt x="1381991" y="985334"/>
                    <a:pt x="1380589" y="986736"/>
                    <a:pt x="1380589" y="986736"/>
                  </a:cubicBezTo>
                  <a:lnTo>
                    <a:pt x="1380589" y="986736"/>
                  </a:lnTo>
                  <a:lnTo>
                    <a:pt x="1380589" y="986736"/>
                  </a:lnTo>
                  <a:lnTo>
                    <a:pt x="1390401" y="985334"/>
                  </a:lnTo>
                  <a:lnTo>
                    <a:pt x="1391802" y="983932"/>
                  </a:lnTo>
                  <a:lnTo>
                    <a:pt x="1400212" y="983932"/>
                  </a:lnTo>
                  <a:lnTo>
                    <a:pt x="1400212" y="986736"/>
                  </a:lnTo>
                  <a:lnTo>
                    <a:pt x="1400212" y="986736"/>
                  </a:lnTo>
                  <a:lnTo>
                    <a:pt x="1400212" y="986736"/>
                  </a:lnTo>
                  <a:lnTo>
                    <a:pt x="1400212" y="986736"/>
                  </a:lnTo>
                  <a:lnTo>
                    <a:pt x="1384794" y="992342"/>
                  </a:lnTo>
                  <a:lnTo>
                    <a:pt x="1381991" y="992342"/>
                  </a:lnTo>
                  <a:lnTo>
                    <a:pt x="1381991" y="992342"/>
                  </a:lnTo>
                  <a:lnTo>
                    <a:pt x="1381991" y="992342"/>
                  </a:lnTo>
                  <a:lnTo>
                    <a:pt x="1381991" y="992342"/>
                  </a:lnTo>
                  <a:lnTo>
                    <a:pt x="1381991" y="992342"/>
                  </a:lnTo>
                  <a:lnTo>
                    <a:pt x="1381991" y="992342"/>
                  </a:lnTo>
                  <a:lnTo>
                    <a:pt x="1381991" y="992342"/>
                  </a:lnTo>
                  <a:lnTo>
                    <a:pt x="1381991" y="992342"/>
                  </a:lnTo>
                  <a:lnTo>
                    <a:pt x="1381991" y="992342"/>
                  </a:lnTo>
                  <a:lnTo>
                    <a:pt x="1381991" y="992342"/>
                  </a:lnTo>
                  <a:lnTo>
                    <a:pt x="1381991" y="992342"/>
                  </a:lnTo>
                  <a:lnTo>
                    <a:pt x="1381991" y="992342"/>
                  </a:lnTo>
                  <a:cubicBezTo>
                    <a:pt x="1381991" y="992342"/>
                    <a:pt x="1381991" y="992342"/>
                    <a:pt x="1380589" y="992342"/>
                  </a:cubicBezTo>
                  <a:lnTo>
                    <a:pt x="1380589" y="992342"/>
                  </a:lnTo>
                  <a:lnTo>
                    <a:pt x="1380589" y="992342"/>
                  </a:lnTo>
                  <a:lnTo>
                    <a:pt x="1380589" y="992342"/>
                  </a:lnTo>
                  <a:lnTo>
                    <a:pt x="1380589" y="992342"/>
                  </a:lnTo>
                  <a:cubicBezTo>
                    <a:pt x="1381991" y="993744"/>
                    <a:pt x="1381991" y="993744"/>
                    <a:pt x="1383392" y="995145"/>
                  </a:cubicBezTo>
                  <a:lnTo>
                    <a:pt x="1383392" y="995145"/>
                  </a:lnTo>
                  <a:lnTo>
                    <a:pt x="1383392" y="995145"/>
                  </a:lnTo>
                  <a:cubicBezTo>
                    <a:pt x="1383392" y="995145"/>
                    <a:pt x="1383392" y="995145"/>
                    <a:pt x="1383392" y="995145"/>
                  </a:cubicBezTo>
                  <a:lnTo>
                    <a:pt x="1383392" y="995145"/>
                  </a:lnTo>
                  <a:lnTo>
                    <a:pt x="1383392" y="995145"/>
                  </a:lnTo>
                  <a:lnTo>
                    <a:pt x="1383392" y="995145"/>
                  </a:lnTo>
                  <a:lnTo>
                    <a:pt x="1383392" y="995145"/>
                  </a:lnTo>
                  <a:lnTo>
                    <a:pt x="1380589" y="996547"/>
                  </a:lnTo>
                  <a:lnTo>
                    <a:pt x="1377786" y="996547"/>
                  </a:lnTo>
                  <a:lnTo>
                    <a:pt x="1370778" y="996547"/>
                  </a:lnTo>
                  <a:lnTo>
                    <a:pt x="1367975" y="997949"/>
                  </a:lnTo>
                  <a:lnTo>
                    <a:pt x="1367975" y="997949"/>
                  </a:lnTo>
                  <a:lnTo>
                    <a:pt x="1367975" y="997949"/>
                  </a:lnTo>
                  <a:lnTo>
                    <a:pt x="1367975" y="997949"/>
                  </a:lnTo>
                  <a:lnTo>
                    <a:pt x="1367975" y="997949"/>
                  </a:lnTo>
                  <a:lnTo>
                    <a:pt x="1367975" y="997949"/>
                  </a:lnTo>
                  <a:lnTo>
                    <a:pt x="1367975" y="997949"/>
                  </a:lnTo>
                  <a:lnTo>
                    <a:pt x="1367975" y="997949"/>
                  </a:lnTo>
                  <a:lnTo>
                    <a:pt x="1366573" y="997949"/>
                  </a:lnTo>
                  <a:lnTo>
                    <a:pt x="1366573" y="997949"/>
                  </a:lnTo>
                  <a:lnTo>
                    <a:pt x="1366573" y="997949"/>
                  </a:lnTo>
                  <a:lnTo>
                    <a:pt x="1366573" y="997949"/>
                  </a:lnTo>
                  <a:cubicBezTo>
                    <a:pt x="1365171" y="997949"/>
                    <a:pt x="1365171" y="996547"/>
                    <a:pt x="1363770" y="996547"/>
                  </a:cubicBezTo>
                  <a:lnTo>
                    <a:pt x="1363770" y="996547"/>
                  </a:lnTo>
                  <a:lnTo>
                    <a:pt x="1363770" y="996547"/>
                  </a:lnTo>
                  <a:lnTo>
                    <a:pt x="1363770" y="996547"/>
                  </a:lnTo>
                  <a:lnTo>
                    <a:pt x="1363770" y="996547"/>
                  </a:lnTo>
                  <a:lnTo>
                    <a:pt x="1363770" y="996547"/>
                  </a:lnTo>
                  <a:cubicBezTo>
                    <a:pt x="1363770" y="997949"/>
                    <a:pt x="1365171" y="996547"/>
                    <a:pt x="1365171" y="997949"/>
                  </a:cubicBezTo>
                  <a:lnTo>
                    <a:pt x="1365171" y="997949"/>
                  </a:lnTo>
                  <a:lnTo>
                    <a:pt x="1365171" y="997949"/>
                  </a:lnTo>
                  <a:cubicBezTo>
                    <a:pt x="1365171" y="997949"/>
                    <a:pt x="1365171" y="997949"/>
                    <a:pt x="1365171" y="999350"/>
                  </a:cubicBezTo>
                  <a:lnTo>
                    <a:pt x="1365171" y="999350"/>
                  </a:lnTo>
                  <a:lnTo>
                    <a:pt x="1365171" y="999350"/>
                  </a:lnTo>
                  <a:lnTo>
                    <a:pt x="1365171" y="999350"/>
                  </a:lnTo>
                  <a:lnTo>
                    <a:pt x="1365171" y="999350"/>
                  </a:lnTo>
                  <a:cubicBezTo>
                    <a:pt x="1365171" y="999350"/>
                    <a:pt x="1365171" y="999350"/>
                    <a:pt x="1365171" y="1000752"/>
                  </a:cubicBezTo>
                  <a:lnTo>
                    <a:pt x="1365171" y="1000752"/>
                  </a:lnTo>
                  <a:lnTo>
                    <a:pt x="1365171" y="1000752"/>
                  </a:lnTo>
                  <a:cubicBezTo>
                    <a:pt x="1365171" y="1000752"/>
                    <a:pt x="1365171" y="1000752"/>
                    <a:pt x="1365171" y="1000752"/>
                  </a:cubicBezTo>
                  <a:lnTo>
                    <a:pt x="1366573" y="1002153"/>
                  </a:lnTo>
                  <a:lnTo>
                    <a:pt x="1367975" y="1003555"/>
                  </a:lnTo>
                  <a:lnTo>
                    <a:pt x="1381991" y="1010563"/>
                  </a:lnTo>
                  <a:lnTo>
                    <a:pt x="1381991" y="1013366"/>
                  </a:lnTo>
                  <a:lnTo>
                    <a:pt x="1374983" y="1010563"/>
                  </a:lnTo>
                  <a:cubicBezTo>
                    <a:pt x="1374983" y="1010563"/>
                    <a:pt x="1373581" y="1010563"/>
                    <a:pt x="1373581" y="1010563"/>
                  </a:cubicBezTo>
                  <a:lnTo>
                    <a:pt x="1372179" y="1011965"/>
                  </a:lnTo>
                  <a:lnTo>
                    <a:pt x="1370778" y="1013366"/>
                  </a:lnTo>
                  <a:lnTo>
                    <a:pt x="1369376" y="1016170"/>
                  </a:lnTo>
                  <a:lnTo>
                    <a:pt x="1369376" y="1016170"/>
                  </a:lnTo>
                  <a:lnTo>
                    <a:pt x="1369376" y="1016170"/>
                  </a:lnTo>
                  <a:lnTo>
                    <a:pt x="1369376" y="1016170"/>
                  </a:lnTo>
                  <a:lnTo>
                    <a:pt x="1369376" y="1016170"/>
                  </a:lnTo>
                  <a:cubicBezTo>
                    <a:pt x="1369376" y="1016170"/>
                    <a:pt x="1367975" y="1016170"/>
                    <a:pt x="1367975" y="1016170"/>
                  </a:cubicBezTo>
                  <a:lnTo>
                    <a:pt x="1367975" y="1016170"/>
                  </a:lnTo>
                  <a:lnTo>
                    <a:pt x="1367975" y="1016170"/>
                  </a:lnTo>
                  <a:lnTo>
                    <a:pt x="1367975" y="1016170"/>
                  </a:lnTo>
                  <a:cubicBezTo>
                    <a:pt x="1367975" y="1016170"/>
                    <a:pt x="1369376" y="1014768"/>
                    <a:pt x="1367975" y="1014768"/>
                  </a:cubicBezTo>
                  <a:lnTo>
                    <a:pt x="1367975" y="1014768"/>
                  </a:lnTo>
                  <a:lnTo>
                    <a:pt x="1367975" y="1014768"/>
                  </a:lnTo>
                  <a:cubicBezTo>
                    <a:pt x="1367975" y="1014768"/>
                    <a:pt x="1369376" y="1013366"/>
                    <a:pt x="1369376" y="1013366"/>
                  </a:cubicBezTo>
                  <a:lnTo>
                    <a:pt x="1369376" y="1013366"/>
                  </a:lnTo>
                  <a:cubicBezTo>
                    <a:pt x="1369376" y="1013366"/>
                    <a:pt x="1367975" y="1013366"/>
                    <a:pt x="1367975" y="1013366"/>
                  </a:cubicBezTo>
                  <a:lnTo>
                    <a:pt x="1367975" y="1013366"/>
                  </a:lnTo>
                  <a:lnTo>
                    <a:pt x="1367975" y="1013366"/>
                  </a:lnTo>
                  <a:lnTo>
                    <a:pt x="1367975" y="1013366"/>
                  </a:lnTo>
                  <a:lnTo>
                    <a:pt x="1367975" y="1013366"/>
                  </a:lnTo>
                  <a:lnTo>
                    <a:pt x="1367975" y="1013366"/>
                  </a:lnTo>
                  <a:lnTo>
                    <a:pt x="1367975" y="1013366"/>
                  </a:lnTo>
                  <a:lnTo>
                    <a:pt x="1367975" y="1013366"/>
                  </a:lnTo>
                  <a:lnTo>
                    <a:pt x="1367975" y="1014768"/>
                  </a:lnTo>
                  <a:lnTo>
                    <a:pt x="1367975" y="1014768"/>
                  </a:lnTo>
                  <a:lnTo>
                    <a:pt x="1363770" y="1021776"/>
                  </a:lnTo>
                  <a:lnTo>
                    <a:pt x="1360967" y="1023178"/>
                  </a:lnTo>
                  <a:lnTo>
                    <a:pt x="1360967" y="1023178"/>
                  </a:lnTo>
                  <a:lnTo>
                    <a:pt x="1360967" y="1023178"/>
                  </a:lnTo>
                  <a:lnTo>
                    <a:pt x="1360967" y="1023178"/>
                  </a:lnTo>
                  <a:lnTo>
                    <a:pt x="1360967" y="1023178"/>
                  </a:lnTo>
                  <a:lnTo>
                    <a:pt x="1360967" y="1023178"/>
                  </a:lnTo>
                  <a:lnTo>
                    <a:pt x="1360967" y="1023178"/>
                  </a:lnTo>
                  <a:lnTo>
                    <a:pt x="1360967" y="1023178"/>
                  </a:lnTo>
                  <a:lnTo>
                    <a:pt x="1360967" y="1023178"/>
                  </a:lnTo>
                  <a:lnTo>
                    <a:pt x="1360967" y="1023178"/>
                  </a:lnTo>
                  <a:lnTo>
                    <a:pt x="1360967" y="1023178"/>
                  </a:lnTo>
                  <a:lnTo>
                    <a:pt x="1360967" y="1023178"/>
                  </a:lnTo>
                  <a:lnTo>
                    <a:pt x="1360967" y="1023178"/>
                  </a:lnTo>
                  <a:lnTo>
                    <a:pt x="1360967" y="1023178"/>
                  </a:lnTo>
                  <a:lnTo>
                    <a:pt x="1360967" y="1023178"/>
                  </a:lnTo>
                  <a:lnTo>
                    <a:pt x="1360967" y="1024579"/>
                  </a:lnTo>
                  <a:lnTo>
                    <a:pt x="1362368" y="1027382"/>
                  </a:lnTo>
                  <a:lnTo>
                    <a:pt x="1362368" y="1028784"/>
                  </a:lnTo>
                  <a:lnTo>
                    <a:pt x="1362368" y="1028784"/>
                  </a:lnTo>
                  <a:lnTo>
                    <a:pt x="1362368" y="1028784"/>
                  </a:lnTo>
                  <a:lnTo>
                    <a:pt x="1362368" y="1030186"/>
                  </a:lnTo>
                  <a:lnTo>
                    <a:pt x="1362368" y="1030186"/>
                  </a:lnTo>
                  <a:lnTo>
                    <a:pt x="1360967" y="1031587"/>
                  </a:lnTo>
                  <a:lnTo>
                    <a:pt x="1353958" y="1031587"/>
                  </a:lnTo>
                  <a:lnTo>
                    <a:pt x="1342745" y="1028784"/>
                  </a:lnTo>
                  <a:lnTo>
                    <a:pt x="1341344" y="1028784"/>
                  </a:lnTo>
                  <a:lnTo>
                    <a:pt x="1339942" y="1028784"/>
                  </a:lnTo>
                  <a:lnTo>
                    <a:pt x="1335737" y="1031587"/>
                  </a:lnTo>
                  <a:lnTo>
                    <a:pt x="1337139" y="1030186"/>
                  </a:lnTo>
                  <a:lnTo>
                    <a:pt x="1337139" y="1030186"/>
                  </a:lnTo>
                  <a:cubicBezTo>
                    <a:pt x="1338541" y="1030186"/>
                    <a:pt x="1338541" y="1030186"/>
                    <a:pt x="1338541" y="1030186"/>
                  </a:cubicBezTo>
                  <a:lnTo>
                    <a:pt x="1339942" y="1032989"/>
                  </a:lnTo>
                  <a:cubicBezTo>
                    <a:pt x="1338541" y="1034390"/>
                    <a:pt x="1334336" y="1034390"/>
                    <a:pt x="1334336" y="1034390"/>
                  </a:cubicBezTo>
                  <a:lnTo>
                    <a:pt x="1332934" y="1034390"/>
                  </a:lnTo>
                  <a:lnTo>
                    <a:pt x="1332934" y="1034390"/>
                  </a:lnTo>
                  <a:lnTo>
                    <a:pt x="1334336" y="1034390"/>
                  </a:lnTo>
                  <a:lnTo>
                    <a:pt x="1341344" y="1037194"/>
                  </a:lnTo>
                  <a:lnTo>
                    <a:pt x="1344147" y="1038595"/>
                  </a:lnTo>
                  <a:lnTo>
                    <a:pt x="1355360" y="1047005"/>
                  </a:lnTo>
                  <a:lnTo>
                    <a:pt x="1365171" y="1047005"/>
                  </a:lnTo>
                  <a:lnTo>
                    <a:pt x="1370778" y="1052612"/>
                  </a:lnTo>
                  <a:lnTo>
                    <a:pt x="1370778" y="1052612"/>
                  </a:lnTo>
                  <a:lnTo>
                    <a:pt x="1372179" y="1052612"/>
                  </a:lnTo>
                  <a:lnTo>
                    <a:pt x="1372179" y="1052612"/>
                  </a:lnTo>
                  <a:lnTo>
                    <a:pt x="1372179" y="1052612"/>
                  </a:lnTo>
                  <a:lnTo>
                    <a:pt x="1372179" y="1052612"/>
                  </a:lnTo>
                  <a:lnTo>
                    <a:pt x="1372179" y="1052612"/>
                  </a:lnTo>
                  <a:lnTo>
                    <a:pt x="1372179" y="1052612"/>
                  </a:lnTo>
                  <a:lnTo>
                    <a:pt x="1372179" y="1052612"/>
                  </a:lnTo>
                  <a:lnTo>
                    <a:pt x="1372179" y="1052612"/>
                  </a:lnTo>
                  <a:lnTo>
                    <a:pt x="1372179" y="1052612"/>
                  </a:lnTo>
                  <a:lnTo>
                    <a:pt x="1372179" y="1052612"/>
                  </a:lnTo>
                  <a:lnTo>
                    <a:pt x="1372179" y="1052612"/>
                  </a:lnTo>
                  <a:lnTo>
                    <a:pt x="1372179" y="1052612"/>
                  </a:lnTo>
                  <a:lnTo>
                    <a:pt x="1372179" y="1052612"/>
                  </a:lnTo>
                  <a:lnTo>
                    <a:pt x="1372179" y="1052612"/>
                  </a:lnTo>
                  <a:lnTo>
                    <a:pt x="1373581" y="1052612"/>
                  </a:lnTo>
                  <a:lnTo>
                    <a:pt x="1374983" y="1052612"/>
                  </a:lnTo>
                  <a:lnTo>
                    <a:pt x="1383392" y="1054013"/>
                  </a:lnTo>
                  <a:lnTo>
                    <a:pt x="1396007" y="1061021"/>
                  </a:lnTo>
                  <a:lnTo>
                    <a:pt x="1426842" y="1082045"/>
                  </a:lnTo>
                  <a:lnTo>
                    <a:pt x="1439457" y="1084849"/>
                  </a:lnTo>
                  <a:lnTo>
                    <a:pt x="1454874" y="1094660"/>
                  </a:lnTo>
                  <a:lnTo>
                    <a:pt x="1459079" y="1105873"/>
                  </a:lnTo>
                  <a:lnTo>
                    <a:pt x="1461882" y="1107274"/>
                  </a:lnTo>
                  <a:lnTo>
                    <a:pt x="1461882" y="1112881"/>
                  </a:lnTo>
                  <a:lnTo>
                    <a:pt x="1456276" y="1121291"/>
                  </a:lnTo>
                  <a:lnTo>
                    <a:pt x="1449268" y="1125495"/>
                  </a:lnTo>
                  <a:lnTo>
                    <a:pt x="1424039" y="1135307"/>
                  </a:lnTo>
                  <a:lnTo>
                    <a:pt x="1404417" y="1131102"/>
                  </a:lnTo>
                  <a:lnTo>
                    <a:pt x="1377786" y="1135307"/>
                  </a:lnTo>
                  <a:lnTo>
                    <a:pt x="1348352" y="1129700"/>
                  </a:lnTo>
                  <a:lnTo>
                    <a:pt x="1339942" y="1124094"/>
                  </a:lnTo>
                  <a:lnTo>
                    <a:pt x="1330131" y="1126897"/>
                  </a:lnTo>
                  <a:lnTo>
                    <a:pt x="1324525" y="1122692"/>
                  </a:lnTo>
                  <a:lnTo>
                    <a:pt x="1321721" y="1115684"/>
                  </a:lnTo>
                  <a:lnTo>
                    <a:pt x="1307705" y="1117086"/>
                  </a:lnTo>
                  <a:lnTo>
                    <a:pt x="1297894" y="1111479"/>
                  </a:lnTo>
                  <a:lnTo>
                    <a:pt x="1299296" y="1107274"/>
                  </a:lnTo>
                  <a:lnTo>
                    <a:pt x="1292288" y="1107274"/>
                  </a:lnTo>
                  <a:lnTo>
                    <a:pt x="1289484" y="1108676"/>
                  </a:lnTo>
                  <a:lnTo>
                    <a:pt x="1254444" y="1107274"/>
                  </a:lnTo>
                  <a:lnTo>
                    <a:pt x="1227813" y="1114283"/>
                  </a:lnTo>
                  <a:lnTo>
                    <a:pt x="1203986" y="1128299"/>
                  </a:lnTo>
                  <a:lnTo>
                    <a:pt x="1195576" y="1129700"/>
                  </a:lnTo>
                  <a:lnTo>
                    <a:pt x="1153528" y="1125495"/>
                  </a:lnTo>
                  <a:lnTo>
                    <a:pt x="1149323" y="1131102"/>
                  </a:lnTo>
                  <a:lnTo>
                    <a:pt x="1156331" y="1135307"/>
                  </a:lnTo>
                  <a:lnTo>
                    <a:pt x="1168945" y="1136708"/>
                  </a:lnTo>
                  <a:lnTo>
                    <a:pt x="1142315" y="1140913"/>
                  </a:lnTo>
                  <a:lnTo>
                    <a:pt x="1150725" y="1143716"/>
                  </a:lnTo>
                  <a:lnTo>
                    <a:pt x="1146519" y="1145118"/>
                  </a:lnTo>
                  <a:lnTo>
                    <a:pt x="1119889" y="1145118"/>
                  </a:lnTo>
                  <a:lnTo>
                    <a:pt x="1121291" y="1142315"/>
                  </a:lnTo>
                  <a:lnTo>
                    <a:pt x="1117086" y="1142315"/>
                  </a:lnTo>
                  <a:lnTo>
                    <a:pt x="1119889" y="1146520"/>
                  </a:lnTo>
                  <a:lnTo>
                    <a:pt x="1111479" y="1147921"/>
                  </a:lnTo>
                  <a:lnTo>
                    <a:pt x="1105873" y="1143716"/>
                  </a:lnTo>
                  <a:lnTo>
                    <a:pt x="1087652" y="1149323"/>
                  </a:lnTo>
                  <a:lnTo>
                    <a:pt x="1079242" y="1154929"/>
                  </a:lnTo>
                  <a:lnTo>
                    <a:pt x="1076439" y="1167544"/>
                  </a:lnTo>
                  <a:lnTo>
                    <a:pt x="1097463" y="1166142"/>
                  </a:lnTo>
                  <a:lnTo>
                    <a:pt x="1090455" y="1171749"/>
                  </a:lnTo>
                  <a:lnTo>
                    <a:pt x="1094660" y="1180158"/>
                  </a:lnTo>
                  <a:lnTo>
                    <a:pt x="1101668" y="1181560"/>
                  </a:lnTo>
                  <a:lnTo>
                    <a:pt x="1093258" y="1187166"/>
                  </a:lnTo>
                  <a:lnTo>
                    <a:pt x="1097463" y="1192773"/>
                  </a:lnTo>
                  <a:lnTo>
                    <a:pt x="1101668" y="1194175"/>
                  </a:lnTo>
                  <a:lnTo>
                    <a:pt x="1094660" y="1195576"/>
                  </a:lnTo>
                  <a:lnTo>
                    <a:pt x="1089054" y="1194175"/>
                  </a:lnTo>
                  <a:lnTo>
                    <a:pt x="1084849" y="1188568"/>
                  </a:lnTo>
                  <a:lnTo>
                    <a:pt x="1084849" y="1196978"/>
                  </a:lnTo>
                  <a:lnTo>
                    <a:pt x="1080644" y="1196978"/>
                  </a:lnTo>
                  <a:lnTo>
                    <a:pt x="1079242" y="1199781"/>
                  </a:lnTo>
                  <a:lnTo>
                    <a:pt x="1090455" y="1201183"/>
                  </a:lnTo>
                  <a:lnTo>
                    <a:pt x="1103070" y="1206789"/>
                  </a:lnTo>
                  <a:lnTo>
                    <a:pt x="1104471" y="1212395"/>
                  </a:lnTo>
                  <a:lnTo>
                    <a:pt x="1098865" y="1213797"/>
                  </a:lnTo>
                  <a:lnTo>
                    <a:pt x="1104471" y="1216600"/>
                  </a:lnTo>
                  <a:lnTo>
                    <a:pt x="1104471" y="1220805"/>
                  </a:lnTo>
                  <a:lnTo>
                    <a:pt x="1114283" y="1222207"/>
                  </a:lnTo>
                  <a:lnTo>
                    <a:pt x="1107274" y="1227813"/>
                  </a:lnTo>
                  <a:lnTo>
                    <a:pt x="1101668" y="1226411"/>
                  </a:lnTo>
                  <a:lnTo>
                    <a:pt x="1101668" y="1229215"/>
                  </a:lnTo>
                  <a:lnTo>
                    <a:pt x="1126897" y="1227813"/>
                  </a:lnTo>
                  <a:lnTo>
                    <a:pt x="1119889" y="1233420"/>
                  </a:lnTo>
                  <a:lnTo>
                    <a:pt x="1110078" y="1233420"/>
                  </a:lnTo>
                  <a:lnTo>
                    <a:pt x="1104471" y="1236223"/>
                  </a:lnTo>
                  <a:lnTo>
                    <a:pt x="1121291" y="1233420"/>
                  </a:lnTo>
                  <a:lnTo>
                    <a:pt x="1118487" y="1239026"/>
                  </a:lnTo>
                  <a:lnTo>
                    <a:pt x="1128299" y="1232018"/>
                  </a:lnTo>
                  <a:lnTo>
                    <a:pt x="1133905" y="1233420"/>
                  </a:lnTo>
                  <a:lnTo>
                    <a:pt x="1133905" y="1236223"/>
                  </a:lnTo>
                  <a:lnTo>
                    <a:pt x="1139511" y="1239026"/>
                  </a:lnTo>
                  <a:lnTo>
                    <a:pt x="1142315" y="1234821"/>
                  </a:lnTo>
                  <a:lnTo>
                    <a:pt x="1150725" y="1246034"/>
                  </a:lnTo>
                  <a:lnTo>
                    <a:pt x="1163339" y="1248837"/>
                  </a:lnTo>
                  <a:lnTo>
                    <a:pt x="1174552" y="1246034"/>
                  </a:lnTo>
                  <a:lnTo>
                    <a:pt x="1178757" y="1248837"/>
                  </a:lnTo>
                  <a:lnTo>
                    <a:pt x="1184363" y="1233420"/>
                  </a:lnTo>
                  <a:lnTo>
                    <a:pt x="1196978" y="1234821"/>
                  </a:lnTo>
                  <a:lnTo>
                    <a:pt x="1209592" y="1239026"/>
                  </a:lnTo>
                  <a:lnTo>
                    <a:pt x="1232018" y="1251641"/>
                  </a:lnTo>
                  <a:lnTo>
                    <a:pt x="1240428" y="1251641"/>
                  </a:lnTo>
                  <a:lnTo>
                    <a:pt x="1265657" y="1248837"/>
                  </a:lnTo>
                  <a:lnTo>
                    <a:pt x="1276870" y="1237624"/>
                  </a:lnTo>
                  <a:lnTo>
                    <a:pt x="1285280" y="1234821"/>
                  </a:lnTo>
                  <a:lnTo>
                    <a:pt x="1297894" y="1240428"/>
                  </a:lnTo>
                  <a:lnTo>
                    <a:pt x="1313312" y="1233420"/>
                  </a:lnTo>
                  <a:lnTo>
                    <a:pt x="1317516" y="1233420"/>
                  </a:lnTo>
                  <a:lnTo>
                    <a:pt x="1320320" y="1237624"/>
                  </a:lnTo>
                  <a:lnTo>
                    <a:pt x="1310508" y="1248837"/>
                  </a:lnTo>
                  <a:lnTo>
                    <a:pt x="1314713" y="1254444"/>
                  </a:lnTo>
                  <a:lnTo>
                    <a:pt x="1313312" y="1255845"/>
                  </a:lnTo>
                  <a:lnTo>
                    <a:pt x="1309107" y="1264255"/>
                  </a:lnTo>
                  <a:lnTo>
                    <a:pt x="1313312" y="1268460"/>
                  </a:lnTo>
                  <a:lnTo>
                    <a:pt x="1314713" y="1286681"/>
                  </a:lnTo>
                  <a:lnTo>
                    <a:pt x="1306304" y="1296492"/>
                  </a:lnTo>
                  <a:lnTo>
                    <a:pt x="1292288" y="1321721"/>
                  </a:lnTo>
                  <a:lnTo>
                    <a:pt x="1283878" y="1345549"/>
                  </a:lnTo>
                  <a:lnTo>
                    <a:pt x="1278271" y="1355360"/>
                  </a:lnTo>
                  <a:lnTo>
                    <a:pt x="1271263" y="1360966"/>
                  </a:lnTo>
                  <a:lnTo>
                    <a:pt x="1244632" y="1366573"/>
                  </a:lnTo>
                  <a:lnTo>
                    <a:pt x="1232018" y="1366573"/>
                  </a:lnTo>
                  <a:lnTo>
                    <a:pt x="1222207" y="1360966"/>
                  </a:lnTo>
                  <a:lnTo>
                    <a:pt x="1223608" y="1363770"/>
                  </a:lnTo>
                  <a:lnTo>
                    <a:pt x="1219404" y="1366573"/>
                  </a:lnTo>
                  <a:lnTo>
                    <a:pt x="1210994" y="1362368"/>
                  </a:lnTo>
                  <a:lnTo>
                    <a:pt x="1213797" y="1356762"/>
                  </a:lnTo>
                  <a:lnTo>
                    <a:pt x="1205387" y="1359565"/>
                  </a:lnTo>
                  <a:lnTo>
                    <a:pt x="1191371" y="1355360"/>
                  </a:lnTo>
                  <a:lnTo>
                    <a:pt x="1175953" y="1359565"/>
                  </a:lnTo>
                  <a:lnTo>
                    <a:pt x="1170347" y="1363770"/>
                  </a:lnTo>
                  <a:lnTo>
                    <a:pt x="1171749" y="1365171"/>
                  </a:lnTo>
                  <a:lnTo>
                    <a:pt x="1168945" y="1363770"/>
                  </a:lnTo>
                  <a:lnTo>
                    <a:pt x="1142315" y="1373581"/>
                  </a:lnTo>
                  <a:lnTo>
                    <a:pt x="1135307" y="1370778"/>
                  </a:lnTo>
                  <a:lnTo>
                    <a:pt x="1114283" y="1367974"/>
                  </a:lnTo>
                  <a:lnTo>
                    <a:pt x="1066628" y="1356762"/>
                  </a:lnTo>
                  <a:lnTo>
                    <a:pt x="1049808" y="1359565"/>
                  </a:lnTo>
                  <a:lnTo>
                    <a:pt x="1045604" y="1356762"/>
                  </a:lnTo>
                  <a:lnTo>
                    <a:pt x="1041398" y="1349753"/>
                  </a:lnTo>
                  <a:lnTo>
                    <a:pt x="999350" y="1344147"/>
                  </a:lnTo>
                  <a:lnTo>
                    <a:pt x="995145" y="1341344"/>
                  </a:lnTo>
                  <a:lnTo>
                    <a:pt x="996547" y="1334336"/>
                  </a:lnTo>
                  <a:lnTo>
                    <a:pt x="993744" y="1332934"/>
                  </a:lnTo>
                  <a:lnTo>
                    <a:pt x="969917" y="1327328"/>
                  </a:lnTo>
                  <a:lnTo>
                    <a:pt x="954499" y="1330131"/>
                  </a:lnTo>
                  <a:lnTo>
                    <a:pt x="934876" y="1334336"/>
                  </a:lnTo>
                  <a:lnTo>
                    <a:pt x="920860" y="1346950"/>
                  </a:lnTo>
                  <a:lnTo>
                    <a:pt x="919458" y="1353958"/>
                  </a:lnTo>
                  <a:lnTo>
                    <a:pt x="925065" y="1366573"/>
                  </a:lnTo>
                  <a:lnTo>
                    <a:pt x="922261" y="1374983"/>
                  </a:lnTo>
                  <a:lnTo>
                    <a:pt x="912450" y="1383392"/>
                  </a:lnTo>
                  <a:lnTo>
                    <a:pt x="897032" y="1386196"/>
                  </a:lnTo>
                  <a:lnTo>
                    <a:pt x="869000" y="1372179"/>
                  </a:lnTo>
                  <a:lnTo>
                    <a:pt x="842370" y="1365171"/>
                  </a:lnTo>
                  <a:lnTo>
                    <a:pt x="826952" y="1363770"/>
                  </a:lnTo>
                  <a:lnTo>
                    <a:pt x="814337" y="1358163"/>
                  </a:lnTo>
                  <a:lnTo>
                    <a:pt x="803124" y="1338541"/>
                  </a:lnTo>
                  <a:lnTo>
                    <a:pt x="784903" y="1335737"/>
                  </a:lnTo>
                  <a:lnTo>
                    <a:pt x="772289" y="1330131"/>
                  </a:lnTo>
                  <a:lnTo>
                    <a:pt x="738650" y="1328729"/>
                  </a:lnTo>
                  <a:lnTo>
                    <a:pt x="713421" y="1320320"/>
                  </a:lnTo>
                  <a:lnTo>
                    <a:pt x="705011" y="1318918"/>
                  </a:lnTo>
                  <a:lnTo>
                    <a:pt x="702208" y="1310508"/>
                  </a:lnTo>
                  <a:lnTo>
                    <a:pt x="693799" y="1313312"/>
                  </a:lnTo>
                  <a:lnTo>
                    <a:pt x="693799" y="1309107"/>
                  </a:lnTo>
                  <a:lnTo>
                    <a:pt x="688192" y="1310508"/>
                  </a:lnTo>
                  <a:lnTo>
                    <a:pt x="682586" y="1307705"/>
                  </a:lnTo>
                  <a:lnTo>
                    <a:pt x="676979" y="1299296"/>
                  </a:lnTo>
                  <a:lnTo>
                    <a:pt x="695200" y="1288083"/>
                  </a:lnTo>
                  <a:lnTo>
                    <a:pt x="705011" y="1275468"/>
                  </a:lnTo>
                  <a:lnTo>
                    <a:pt x="702208" y="1268460"/>
                  </a:lnTo>
                  <a:lnTo>
                    <a:pt x="693799" y="1262854"/>
                  </a:lnTo>
                  <a:lnTo>
                    <a:pt x="688192" y="1255845"/>
                  </a:lnTo>
                  <a:lnTo>
                    <a:pt x="689594" y="1250239"/>
                  </a:lnTo>
                  <a:lnTo>
                    <a:pt x="696602" y="1247436"/>
                  </a:lnTo>
                  <a:lnTo>
                    <a:pt x="705011" y="1239026"/>
                  </a:lnTo>
                  <a:lnTo>
                    <a:pt x="703610" y="1233420"/>
                  </a:lnTo>
                  <a:lnTo>
                    <a:pt x="699405" y="1233420"/>
                  </a:lnTo>
                  <a:lnTo>
                    <a:pt x="686790" y="1240428"/>
                  </a:lnTo>
                  <a:lnTo>
                    <a:pt x="682586" y="1239026"/>
                  </a:lnTo>
                  <a:lnTo>
                    <a:pt x="683987" y="1236223"/>
                  </a:lnTo>
                  <a:lnTo>
                    <a:pt x="676979" y="1227813"/>
                  </a:lnTo>
                  <a:lnTo>
                    <a:pt x="672774" y="1227813"/>
                  </a:lnTo>
                  <a:lnTo>
                    <a:pt x="671373" y="1230616"/>
                  </a:lnTo>
                  <a:lnTo>
                    <a:pt x="668570" y="1226411"/>
                  </a:lnTo>
                  <a:lnTo>
                    <a:pt x="654554" y="1230616"/>
                  </a:lnTo>
                  <a:lnTo>
                    <a:pt x="643340" y="1236223"/>
                  </a:lnTo>
                  <a:lnTo>
                    <a:pt x="622316" y="1237624"/>
                  </a:lnTo>
                  <a:lnTo>
                    <a:pt x="620914" y="1236223"/>
                  </a:lnTo>
                  <a:lnTo>
                    <a:pt x="609702" y="1233420"/>
                  </a:lnTo>
                  <a:lnTo>
                    <a:pt x="601292" y="1237624"/>
                  </a:lnTo>
                  <a:lnTo>
                    <a:pt x="587276" y="1233420"/>
                  </a:lnTo>
                  <a:lnTo>
                    <a:pt x="584473" y="1236223"/>
                  </a:lnTo>
                  <a:lnTo>
                    <a:pt x="564850" y="1243231"/>
                  </a:lnTo>
                  <a:lnTo>
                    <a:pt x="543826" y="1237624"/>
                  </a:lnTo>
                  <a:lnTo>
                    <a:pt x="529810" y="1237624"/>
                  </a:lnTo>
                  <a:lnTo>
                    <a:pt x="508785" y="1241829"/>
                  </a:lnTo>
                  <a:lnTo>
                    <a:pt x="504581" y="1240428"/>
                  </a:lnTo>
                  <a:lnTo>
                    <a:pt x="494769" y="1246034"/>
                  </a:lnTo>
                  <a:lnTo>
                    <a:pt x="473745" y="1247436"/>
                  </a:lnTo>
                  <a:lnTo>
                    <a:pt x="440106" y="1255845"/>
                  </a:lnTo>
                  <a:lnTo>
                    <a:pt x="428894" y="1264255"/>
                  </a:lnTo>
                  <a:lnTo>
                    <a:pt x="421886" y="1261452"/>
                  </a:lnTo>
                  <a:lnTo>
                    <a:pt x="410673" y="1264255"/>
                  </a:lnTo>
                  <a:lnTo>
                    <a:pt x="403664" y="1267058"/>
                  </a:lnTo>
                  <a:lnTo>
                    <a:pt x="398058" y="1274066"/>
                  </a:lnTo>
                  <a:lnTo>
                    <a:pt x="377034" y="1279673"/>
                  </a:lnTo>
                  <a:lnTo>
                    <a:pt x="360215" y="1276870"/>
                  </a:lnTo>
                  <a:lnTo>
                    <a:pt x="360215" y="1279673"/>
                  </a:lnTo>
                  <a:lnTo>
                    <a:pt x="357411" y="1272665"/>
                  </a:lnTo>
                  <a:lnTo>
                    <a:pt x="336387" y="1278271"/>
                  </a:lnTo>
                  <a:lnTo>
                    <a:pt x="319568" y="1278271"/>
                  </a:lnTo>
                  <a:lnTo>
                    <a:pt x="305552" y="1272665"/>
                  </a:lnTo>
                  <a:lnTo>
                    <a:pt x="299945" y="1264255"/>
                  </a:lnTo>
                  <a:lnTo>
                    <a:pt x="301347" y="1262854"/>
                  </a:lnTo>
                  <a:lnTo>
                    <a:pt x="298543" y="1262854"/>
                  </a:lnTo>
                  <a:lnTo>
                    <a:pt x="285929" y="1265657"/>
                  </a:lnTo>
                  <a:lnTo>
                    <a:pt x="266307" y="1302099"/>
                  </a:lnTo>
                  <a:lnTo>
                    <a:pt x="256495" y="1310508"/>
                  </a:lnTo>
                  <a:lnTo>
                    <a:pt x="221455" y="1323123"/>
                  </a:lnTo>
                  <a:lnTo>
                    <a:pt x="203234" y="1338541"/>
                  </a:lnTo>
                  <a:lnTo>
                    <a:pt x="199029" y="1351155"/>
                  </a:lnTo>
                  <a:lnTo>
                    <a:pt x="189218" y="1363770"/>
                  </a:lnTo>
                  <a:lnTo>
                    <a:pt x="187816" y="1380589"/>
                  </a:lnTo>
                  <a:lnTo>
                    <a:pt x="194824" y="1386196"/>
                  </a:lnTo>
                  <a:lnTo>
                    <a:pt x="193422" y="1391802"/>
                  </a:lnTo>
                  <a:lnTo>
                    <a:pt x="173800" y="1414228"/>
                  </a:lnTo>
                  <a:lnTo>
                    <a:pt x="140161" y="1433850"/>
                  </a:lnTo>
                  <a:lnTo>
                    <a:pt x="110727" y="1439457"/>
                  </a:lnTo>
                  <a:lnTo>
                    <a:pt x="105121" y="1445063"/>
                  </a:lnTo>
                  <a:lnTo>
                    <a:pt x="93908" y="1466087"/>
                  </a:lnTo>
                  <a:lnTo>
                    <a:pt x="72884" y="1477300"/>
                  </a:lnTo>
                  <a:lnTo>
                    <a:pt x="64474" y="1495521"/>
                  </a:lnTo>
                  <a:lnTo>
                    <a:pt x="61671" y="1509538"/>
                  </a:lnTo>
                  <a:lnTo>
                    <a:pt x="40647" y="1526357"/>
                  </a:lnTo>
                  <a:lnTo>
                    <a:pt x="23828" y="1559995"/>
                  </a:lnTo>
                  <a:lnTo>
                    <a:pt x="14016" y="1568405"/>
                  </a:lnTo>
                  <a:lnTo>
                    <a:pt x="11213" y="1593634"/>
                  </a:lnTo>
                  <a:lnTo>
                    <a:pt x="14016" y="1585225"/>
                  </a:lnTo>
                  <a:lnTo>
                    <a:pt x="22426" y="1597839"/>
                  </a:lnTo>
                  <a:lnTo>
                    <a:pt x="26631" y="1596437"/>
                  </a:lnTo>
                  <a:lnTo>
                    <a:pt x="32237" y="1606249"/>
                  </a:lnTo>
                  <a:lnTo>
                    <a:pt x="30836" y="1614658"/>
                  </a:lnTo>
                  <a:lnTo>
                    <a:pt x="25229" y="1623068"/>
                  </a:lnTo>
                  <a:lnTo>
                    <a:pt x="29434" y="1620265"/>
                  </a:lnTo>
                  <a:lnTo>
                    <a:pt x="25229" y="1625871"/>
                  </a:lnTo>
                  <a:lnTo>
                    <a:pt x="32237" y="1631478"/>
                  </a:lnTo>
                  <a:lnTo>
                    <a:pt x="36442" y="1658108"/>
                  </a:lnTo>
                  <a:lnTo>
                    <a:pt x="23828" y="1693149"/>
                  </a:lnTo>
                  <a:lnTo>
                    <a:pt x="23828" y="1698755"/>
                  </a:lnTo>
                  <a:lnTo>
                    <a:pt x="19622" y="1705763"/>
                  </a:lnTo>
                  <a:lnTo>
                    <a:pt x="8410" y="1718378"/>
                  </a:lnTo>
                  <a:lnTo>
                    <a:pt x="0" y="1721181"/>
                  </a:lnTo>
                  <a:lnTo>
                    <a:pt x="9811" y="1723984"/>
                  </a:lnTo>
                  <a:lnTo>
                    <a:pt x="18221" y="1733796"/>
                  </a:lnTo>
                  <a:lnTo>
                    <a:pt x="22426" y="1736599"/>
                  </a:lnTo>
                  <a:lnTo>
                    <a:pt x="19622" y="1739402"/>
                  </a:lnTo>
                  <a:lnTo>
                    <a:pt x="21024" y="1740804"/>
                  </a:lnTo>
                  <a:lnTo>
                    <a:pt x="22426" y="1739402"/>
                  </a:lnTo>
                  <a:lnTo>
                    <a:pt x="23828" y="1745008"/>
                  </a:lnTo>
                  <a:lnTo>
                    <a:pt x="28032" y="1750615"/>
                  </a:lnTo>
                  <a:lnTo>
                    <a:pt x="33639" y="1749213"/>
                  </a:lnTo>
                  <a:lnTo>
                    <a:pt x="33639" y="1749213"/>
                  </a:lnTo>
                  <a:lnTo>
                    <a:pt x="33639" y="1752016"/>
                  </a:lnTo>
                  <a:lnTo>
                    <a:pt x="28032" y="1753418"/>
                  </a:lnTo>
                  <a:lnTo>
                    <a:pt x="21024" y="1747812"/>
                  </a:lnTo>
                  <a:lnTo>
                    <a:pt x="18221" y="1750615"/>
                  </a:lnTo>
                  <a:lnTo>
                    <a:pt x="19622" y="1756221"/>
                  </a:lnTo>
                  <a:lnTo>
                    <a:pt x="19622" y="1766033"/>
                  </a:lnTo>
                  <a:lnTo>
                    <a:pt x="25229" y="1764631"/>
                  </a:lnTo>
                  <a:lnTo>
                    <a:pt x="18221" y="1767434"/>
                  </a:lnTo>
                  <a:lnTo>
                    <a:pt x="19622" y="1771639"/>
                  </a:lnTo>
                  <a:lnTo>
                    <a:pt x="26631" y="1774442"/>
                  </a:lnTo>
                  <a:lnTo>
                    <a:pt x="35040" y="1771639"/>
                  </a:lnTo>
                  <a:lnTo>
                    <a:pt x="29434" y="1774442"/>
                  </a:lnTo>
                  <a:lnTo>
                    <a:pt x="33639" y="1780049"/>
                  </a:lnTo>
                  <a:lnTo>
                    <a:pt x="40647" y="1778647"/>
                  </a:lnTo>
                  <a:lnTo>
                    <a:pt x="39245" y="1782852"/>
                  </a:lnTo>
                  <a:lnTo>
                    <a:pt x="63073" y="1778647"/>
                  </a:lnTo>
                  <a:lnTo>
                    <a:pt x="64474" y="1782852"/>
                  </a:lnTo>
                  <a:lnTo>
                    <a:pt x="60269" y="1780049"/>
                  </a:lnTo>
                  <a:lnTo>
                    <a:pt x="50458" y="1782852"/>
                  </a:lnTo>
                  <a:lnTo>
                    <a:pt x="51860" y="1787057"/>
                  </a:lnTo>
                  <a:lnTo>
                    <a:pt x="54663" y="1784254"/>
                  </a:lnTo>
                  <a:lnTo>
                    <a:pt x="57466" y="1785655"/>
                  </a:lnTo>
                  <a:lnTo>
                    <a:pt x="50458" y="1791262"/>
                  </a:lnTo>
                  <a:lnTo>
                    <a:pt x="56065" y="1789860"/>
                  </a:lnTo>
                  <a:lnTo>
                    <a:pt x="51860" y="1792663"/>
                  </a:lnTo>
                  <a:lnTo>
                    <a:pt x="58868" y="1794065"/>
                  </a:lnTo>
                  <a:lnTo>
                    <a:pt x="57466" y="1796868"/>
                  </a:lnTo>
                  <a:lnTo>
                    <a:pt x="61671" y="1795467"/>
                  </a:lnTo>
                  <a:lnTo>
                    <a:pt x="61671" y="1799671"/>
                  </a:lnTo>
                  <a:lnTo>
                    <a:pt x="68679" y="1799671"/>
                  </a:lnTo>
                  <a:lnTo>
                    <a:pt x="67277" y="1803876"/>
                  </a:lnTo>
                  <a:lnTo>
                    <a:pt x="67277" y="1805278"/>
                  </a:lnTo>
                  <a:lnTo>
                    <a:pt x="70081" y="1803876"/>
                  </a:lnTo>
                  <a:lnTo>
                    <a:pt x="70081" y="1806679"/>
                  </a:lnTo>
                  <a:lnTo>
                    <a:pt x="74285" y="1802475"/>
                  </a:lnTo>
                  <a:lnTo>
                    <a:pt x="70081" y="1809483"/>
                  </a:lnTo>
                  <a:lnTo>
                    <a:pt x="72884" y="1809483"/>
                  </a:lnTo>
                  <a:lnTo>
                    <a:pt x="75687" y="1815089"/>
                  </a:lnTo>
                  <a:lnTo>
                    <a:pt x="84097" y="1817892"/>
                  </a:lnTo>
                  <a:lnTo>
                    <a:pt x="86900" y="1815089"/>
                  </a:lnTo>
                  <a:lnTo>
                    <a:pt x="91105" y="1822097"/>
                  </a:lnTo>
                  <a:lnTo>
                    <a:pt x="93908" y="1820696"/>
                  </a:lnTo>
                  <a:lnTo>
                    <a:pt x="92507" y="1824900"/>
                  </a:lnTo>
                  <a:lnTo>
                    <a:pt x="96711" y="1824900"/>
                  </a:lnTo>
                  <a:lnTo>
                    <a:pt x="92507" y="1830507"/>
                  </a:lnTo>
                  <a:lnTo>
                    <a:pt x="98113" y="1829105"/>
                  </a:lnTo>
                  <a:lnTo>
                    <a:pt x="100916" y="1834712"/>
                  </a:lnTo>
                  <a:lnTo>
                    <a:pt x="105121" y="1836113"/>
                  </a:lnTo>
                  <a:lnTo>
                    <a:pt x="103719" y="1838917"/>
                  </a:lnTo>
                  <a:lnTo>
                    <a:pt x="110727" y="1843121"/>
                  </a:lnTo>
                  <a:lnTo>
                    <a:pt x="107924" y="1843121"/>
                  </a:lnTo>
                  <a:lnTo>
                    <a:pt x="107924" y="1847326"/>
                  </a:lnTo>
                  <a:lnTo>
                    <a:pt x="113531" y="1848728"/>
                  </a:lnTo>
                  <a:lnTo>
                    <a:pt x="114932" y="1847326"/>
                  </a:lnTo>
                  <a:lnTo>
                    <a:pt x="110727" y="1852933"/>
                  </a:lnTo>
                  <a:lnTo>
                    <a:pt x="105121" y="1850129"/>
                  </a:lnTo>
                  <a:lnTo>
                    <a:pt x="107924" y="1857137"/>
                  </a:lnTo>
                  <a:lnTo>
                    <a:pt x="112129" y="1855736"/>
                  </a:lnTo>
                  <a:lnTo>
                    <a:pt x="114932" y="1864145"/>
                  </a:lnTo>
                  <a:lnTo>
                    <a:pt x="119137" y="1866949"/>
                  </a:lnTo>
                  <a:lnTo>
                    <a:pt x="124743" y="1865547"/>
                  </a:lnTo>
                  <a:lnTo>
                    <a:pt x="124743" y="1869752"/>
                  </a:lnTo>
                  <a:lnTo>
                    <a:pt x="131752" y="1869752"/>
                  </a:lnTo>
                  <a:lnTo>
                    <a:pt x="126145" y="1871154"/>
                  </a:lnTo>
                  <a:lnTo>
                    <a:pt x="127547" y="1873957"/>
                  </a:lnTo>
                  <a:lnTo>
                    <a:pt x="124743" y="1873957"/>
                  </a:lnTo>
                  <a:lnTo>
                    <a:pt x="149973" y="1883768"/>
                  </a:lnTo>
                  <a:lnTo>
                    <a:pt x="170997" y="1897784"/>
                  </a:lnTo>
                  <a:lnTo>
                    <a:pt x="178005" y="1899186"/>
                  </a:lnTo>
                  <a:lnTo>
                    <a:pt x="200431" y="1917407"/>
                  </a:lnTo>
                  <a:lnTo>
                    <a:pt x="218652" y="1927218"/>
                  </a:lnTo>
                  <a:lnTo>
                    <a:pt x="248086" y="1937030"/>
                  </a:lnTo>
                  <a:lnTo>
                    <a:pt x="288732" y="1923013"/>
                  </a:lnTo>
                  <a:lnTo>
                    <a:pt x="333584" y="1918809"/>
                  </a:lnTo>
                  <a:lnTo>
                    <a:pt x="313961" y="1918809"/>
                  </a:lnTo>
                  <a:lnTo>
                    <a:pt x="325174" y="1917407"/>
                  </a:lnTo>
                  <a:lnTo>
                    <a:pt x="339191" y="1917407"/>
                  </a:lnTo>
                  <a:lnTo>
                    <a:pt x="333584" y="1917407"/>
                  </a:lnTo>
                  <a:lnTo>
                    <a:pt x="350403" y="1920210"/>
                  </a:lnTo>
                  <a:lnTo>
                    <a:pt x="351805" y="1916005"/>
                  </a:lnTo>
                  <a:lnTo>
                    <a:pt x="354608" y="1916005"/>
                  </a:lnTo>
                  <a:lnTo>
                    <a:pt x="356010" y="1918809"/>
                  </a:lnTo>
                  <a:lnTo>
                    <a:pt x="363018" y="1918809"/>
                  </a:lnTo>
                  <a:lnTo>
                    <a:pt x="361616" y="1920210"/>
                  </a:lnTo>
                  <a:lnTo>
                    <a:pt x="357411" y="1920210"/>
                  </a:lnTo>
                  <a:lnTo>
                    <a:pt x="353207" y="1920210"/>
                  </a:lnTo>
                  <a:lnTo>
                    <a:pt x="357411" y="1920210"/>
                  </a:lnTo>
                  <a:lnTo>
                    <a:pt x="385444" y="1927218"/>
                  </a:lnTo>
                  <a:lnTo>
                    <a:pt x="395255" y="1921612"/>
                  </a:lnTo>
                  <a:lnTo>
                    <a:pt x="412074" y="1918809"/>
                  </a:lnTo>
                  <a:lnTo>
                    <a:pt x="424689" y="1913202"/>
                  </a:lnTo>
                  <a:lnTo>
                    <a:pt x="448516" y="1906194"/>
                  </a:lnTo>
                  <a:lnTo>
                    <a:pt x="437303" y="1900587"/>
                  </a:lnTo>
                  <a:lnTo>
                    <a:pt x="444312" y="1901989"/>
                  </a:lnTo>
                  <a:lnTo>
                    <a:pt x="448516" y="1907596"/>
                  </a:lnTo>
                  <a:lnTo>
                    <a:pt x="455524" y="1907596"/>
                  </a:lnTo>
                  <a:lnTo>
                    <a:pt x="461131" y="1901989"/>
                  </a:lnTo>
                  <a:lnTo>
                    <a:pt x="472344" y="1899186"/>
                  </a:lnTo>
                  <a:lnTo>
                    <a:pt x="498974" y="1896383"/>
                  </a:lnTo>
                  <a:lnTo>
                    <a:pt x="515793" y="1896383"/>
                  </a:lnTo>
                  <a:lnTo>
                    <a:pt x="519999" y="1894981"/>
                  </a:lnTo>
                  <a:lnTo>
                    <a:pt x="542425" y="1897784"/>
                  </a:lnTo>
                  <a:lnTo>
                    <a:pt x="556441" y="1908997"/>
                  </a:lnTo>
                  <a:lnTo>
                    <a:pt x="562047" y="1906194"/>
                  </a:lnTo>
                  <a:lnTo>
                    <a:pt x="556441" y="1910399"/>
                  </a:lnTo>
                  <a:lnTo>
                    <a:pt x="566252" y="1911800"/>
                  </a:lnTo>
                  <a:lnTo>
                    <a:pt x="559244" y="1913202"/>
                  </a:lnTo>
                  <a:lnTo>
                    <a:pt x="563449" y="1916005"/>
                  </a:lnTo>
                  <a:lnTo>
                    <a:pt x="567653" y="1914604"/>
                  </a:lnTo>
                  <a:lnTo>
                    <a:pt x="566252" y="1923013"/>
                  </a:lnTo>
                  <a:lnTo>
                    <a:pt x="569055" y="1931423"/>
                  </a:lnTo>
                  <a:lnTo>
                    <a:pt x="581670" y="1939833"/>
                  </a:lnTo>
                  <a:lnTo>
                    <a:pt x="587276" y="1937030"/>
                  </a:lnTo>
                  <a:lnTo>
                    <a:pt x="585874" y="1939833"/>
                  </a:lnTo>
                  <a:lnTo>
                    <a:pt x="591481" y="1939833"/>
                  </a:lnTo>
                  <a:lnTo>
                    <a:pt x="592882" y="1935628"/>
                  </a:lnTo>
                  <a:lnTo>
                    <a:pt x="595686" y="1938431"/>
                  </a:lnTo>
                  <a:lnTo>
                    <a:pt x="597087" y="1932825"/>
                  </a:lnTo>
                  <a:lnTo>
                    <a:pt x="597087" y="1935628"/>
                  </a:lnTo>
                  <a:lnTo>
                    <a:pt x="601292" y="1937030"/>
                  </a:lnTo>
                  <a:lnTo>
                    <a:pt x="598489" y="1927218"/>
                  </a:lnTo>
                  <a:lnTo>
                    <a:pt x="601292" y="1934226"/>
                  </a:lnTo>
                  <a:lnTo>
                    <a:pt x="605497" y="1935628"/>
                  </a:lnTo>
                  <a:lnTo>
                    <a:pt x="604095" y="1928620"/>
                  </a:lnTo>
                  <a:lnTo>
                    <a:pt x="605497" y="1931423"/>
                  </a:lnTo>
                  <a:lnTo>
                    <a:pt x="608300" y="1932825"/>
                  </a:lnTo>
                  <a:lnTo>
                    <a:pt x="606898" y="1927218"/>
                  </a:lnTo>
                  <a:lnTo>
                    <a:pt x="613906" y="1930021"/>
                  </a:lnTo>
                  <a:lnTo>
                    <a:pt x="616710" y="1930021"/>
                  </a:lnTo>
                  <a:lnTo>
                    <a:pt x="618112" y="1927218"/>
                  </a:lnTo>
                  <a:lnTo>
                    <a:pt x="622316" y="1931423"/>
                  </a:lnTo>
                  <a:lnTo>
                    <a:pt x="636332" y="1930021"/>
                  </a:lnTo>
                  <a:lnTo>
                    <a:pt x="637734" y="1928620"/>
                  </a:lnTo>
                  <a:lnTo>
                    <a:pt x="633529" y="1921612"/>
                  </a:lnTo>
                  <a:lnTo>
                    <a:pt x="641939" y="1927218"/>
                  </a:lnTo>
                  <a:lnTo>
                    <a:pt x="643340" y="1924415"/>
                  </a:lnTo>
                  <a:lnTo>
                    <a:pt x="643340" y="1930021"/>
                  </a:lnTo>
                  <a:lnTo>
                    <a:pt x="644742" y="1925817"/>
                  </a:lnTo>
                  <a:lnTo>
                    <a:pt x="648947" y="1927218"/>
                  </a:lnTo>
                  <a:lnTo>
                    <a:pt x="653152" y="1938431"/>
                  </a:lnTo>
                  <a:lnTo>
                    <a:pt x="661562" y="1941234"/>
                  </a:lnTo>
                  <a:lnTo>
                    <a:pt x="665766" y="1939833"/>
                  </a:lnTo>
                  <a:lnTo>
                    <a:pt x="664365" y="1937030"/>
                  </a:lnTo>
                  <a:lnTo>
                    <a:pt x="669971" y="1935628"/>
                  </a:lnTo>
                  <a:lnTo>
                    <a:pt x="667168" y="1939833"/>
                  </a:lnTo>
                  <a:lnTo>
                    <a:pt x="669971" y="1939833"/>
                  </a:lnTo>
                  <a:lnTo>
                    <a:pt x="664365" y="1942636"/>
                  </a:lnTo>
                  <a:lnTo>
                    <a:pt x="674176" y="1953849"/>
                  </a:lnTo>
                  <a:lnTo>
                    <a:pt x="671373" y="1972070"/>
                  </a:lnTo>
                  <a:lnTo>
                    <a:pt x="671373" y="1980479"/>
                  </a:lnTo>
                  <a:lnTo>
                    <a:pt x="667168" y="1986086"/>
                  </a:lnTo>
                  <a:lnTo>
                    <a:pt x="669971" y="1987487"/>
                  </a:lnTo>
                  <a:lnTo>
                    <a:pt x="667168" y="1987487"/>
                  </a:lnTo>
                  <a:lnTo>
                    <a:pt x="660160" y="1995897"/>
                  </a:lnTo>
                  <a:lnTo>
                    <a:pt x="665766" y="1998700"/>
                  </a:lnTo>
                  <a:lnTo>
                    <a:pt x="668570" y="1997299"/>
                  </a:lnTo>
                  <a:lnTo>
                    <a:pt x="671373" y="2000102"/>
                  </a:lnTo>
                  <a:lnTo>
                    <a:pt x="665766" y="2001504"/>
                  </a:lnTo>
                  <a:lnTo>
                    <a:pt x="665766" y="2008512"/>
                  </a:lnTo>
                  <a:lnTo>
                    <a:pt x="660160" y="2009913"/>
                  </a:lnTo>
                  <a:lnTo>
                    <a:pt x="664365" y="2014118"/>
                  </a:lnTo>
                  <a:lnTo>
                    <a:pt x="676979" y="2016921"/>
                  </a:lnTo>
                  <a:lnTo>
                    <a:pt x="672774" y="2016921"/>
                  </a:lnTo>
                  <a:lnTo>
                    <a:pt x="671373" y="2019725"/>
                  </a:lnTo>
                  <a:lnTo>
                    <a:pt x="667168" y="2016921"/>
                  </a:lnTo>
                  <a:lnTo>
                    <a:pt x="662963" y="2018323"/>
                  </a:lnTo>
                  <a:lnTo>
                    <a:pt x="658758" y="2014118"/>
                  </a:lnTo>
                  <a:lnTo>
                    <a:pt x="658758" y="2025331"/>
                  </a:lnTo>
                  <a:lnTo>
                    <a:pt x="651750" y="2037946"/>
                  </a:lnTo>
                  <a:lnTo>
                    <a:pt x="644742" y="2032339"/>
                  </a:lnTo>
                  <a:lnTo>
                    <a:pt x="653152" y="2046355"/>
                  </a:lnTo>
                  <a:lnTo>
                    <a:pt x="657357" y="2049159"/>
                  </a:lnTo>
                  <a:lnTo>
                    <a:pt x="661562" y="2046355"/>
                  </a:lnTo>
                  <a:lnTo>
                    <a:pt x="660160" y="2051962"/>
                  </a:lnTo>
                  <a:lnTo>
                    <a:pt x="667168" y="2053363"/>
                  </a:lnTo>
                  <a:lnTo>
                    <a:pt x="661562" y="2054765"/>
                  </a:lnTo>
                  <a:lnTo>
                    <a:pt x="660160" y="2051962"/>
                  </a:lnTo>
                  <a:lnTo>
                    <a:pt x="660160" y="2058970"/>
                  </a:lnTo>
                  <a:lnTo>
                    <a:pt x="667168" y="2061773"/>
                  </a:lnTo>
                  <a:lnTo>
                    <a:pt x="668570" y="2070183"/>
                  </a:lnTo>
                  <a:lnTo>
                    <a:pt x="706413" y="2101018"/>
                  </a:lnTo>
                  <a:lnTo>
                    <a:pt x="721831" y="2113633"/>
                  </a:lnTo>
                  <a:lnTo>
                    <a:pt x="727437" y="2123444"/>
                  </a:lnTo>
                  <a:lnTo>
                    <a:pt x="730241" y="2129051"/>
                  </a:lnTo>
                  <a:lnTo>
                    <a:pt x="731642" y="2138862"/>
                  </a:lnTo>
                  <a:lnTo>
                    <a:pt x="737249" y="2144468"/>
                  </a:lnTo>
                  <a:lnTo>
                    <a:pt x="733044" y="2145870"/>
                  </a:lnTo>
                  <a:lnTo>
                    <a:pt x="747060" y="2165492"/>
                  </a:lnTo>
                  <a:lnTo>
                    <a:pt x="759675" y="2190721"/>
                  </a:lnTo>
                  <a:lnTo>
                    <a:pt x="758273" y="2199131"/>
                  </a:lnTo>
                  <a:lnTo>
                    <a:pt x="749863" y="2206139"/>
                  </a:lnTo>
                  <a:lnTo>
                    <a:pt x="769486" y="2242581"/>
                  </a:lnTo>
                  <a:lnTo>
                    <a:pt x="769486" y="2260802"/>
                  </a:lnTo>
                  <a:lnTo>
                    <a:pt x="761076" y="2276220"/>
                  </a:lnTo>
                  <a:lnTo>
                    <a:pt x="749863" y="2281826"/>
                  </a:lnTo>
                  <a:lnTo>
                    <a:pt x="740052" y="2294441"/>
                  </a:lnTo>
                  <a:lnTo>
                    <a:pt x="727437" y="2337891"/>
                  </a:lnTo>
                  <a:lnTo>
                    <a:pt x="720429" y="2344899"/>
                  </a:lnTo>
                  <a:lnTo>
                    <a:pt x="720429" y="2374333"/>
                  </a:lnTo>
                  <a:lnTo>
                    <a:pt x="721831" y="2391152"/>
                  </a:lnTo>
                  <a:lnTo>
                    <a:pt x="735847" y="2406570"/>
                  </a:lnTo>
                  <a:lnTo>
                    <a:pt x="789108" y="2487863"/>
                  </a:lnTo>
                  <a:lnTo>
                    <a:pt x="787707" y="2518699"/>
                  </a:lnTo>
                  <a:lnTo>
                    <a:pt x="796116" y="2536920"/>
                  </a:lnTo>
                  <a:lnTo>
                    <a:pt x="796116" y="2553739"/>
                  </a:lnTo>
                  <a:lnTo>
                    <a:pt x="807329" y="2587378"/>
                  </a:lnTo>
                  <a:lnTo>
                    <a:pt x="818542" y="2602796"/>
                  </a:lnTo>
                  <a:lnTo>
                    <a:pt x="833960" y="2614009"/>
                  </a:lnTo>
                  <a:lnTo>
                    <a:pt x="836763" y="2614009"/>
                  </a:lnTo>
                  <a:lnTo>
                    <a:pt x="867599" y="2671475"/>
                  </a:lnTo>
                  <a:lnTo>
                    <a:pt x="880213" y="2689696"/>
                  </a:lnTo>
                  <a:lnTo>
                    <a:pt x="881615" y="2696704"/>
                  </a:lnTo>
                  <a:lnTo>
                    <a:pt x="876008" y="2707917"/>
                  </a:lnTo>
                  <a:lnTo>
                    <a:pt x="871804" y="2707917"/>
                  </a:lnTo>
                  <a:lnTo>
                    <a:pt x="869000" y="2709318"/>
                  </a:lnTo>
                  <a:lnTo>
                    <a:pt x="870402" y="2713523"/>
                  </a:lnTo>
                  <a:lnTo>
                    <a:pt x="873205" y="2713523"/>
                  </a:lnTo>
                  <a:lnTo>
                    <a:pt x="883016" y="2730343"/>
                  </a:lnTo>
                  <a:lnTo>
                    <a:pt x="880213" y="2735949"/>
                  </a:lnTo>
                  <a:lnTo>
                    <a:pt x="883016" y="2742957"/>
                  </a:lnTo>
                  <a:lnTo>
                    <a:pt x="884418" y="2738752"/>
                  </a:lnTo>
                  <a:lnTo>
                    <a:pt x="892828" y="2738752"/>
                  </a:lnTo>
                  <a:lnTo>
                    <a:pt x="892828" y="2744359"/>
                  </a:lnTo>
                  <a:lnTo>
                    <a:pt x="898434" y="2742957"/>
                  </a:lnTo>
                  <a:lnTo>
                    <a:pt x="906844" y="2748564"/>
                  </a:lnTo>
                  <a:lnTo>
                    <a:pt x="922261" y="2752768"/>
                  </a:lnTo>
                  <a:lnTo>
                    <a:pt x="937679" y="2744359"/>
                  </a:lnTo>
                  <a:lnTo>
                    <a:pt x="967113" y="2741555"/>
                  </a:lnTo>
                  <a:lnTo>
                    <a:pt x="975523" y="2735949"/>
                  </a:lnTo>
                  <a:lnTo>
                    <a:pt x="988137" y="2734547"/>
                  </a:lnTo>
                  <a:lnTo>
                    <a:pt x="1003555" y="2737351"/>
                  </a:lnTo>
                  <a:lnTo>
                    <a:pt x="1010563" y="2734547"/>
                  </a:lnTo>
                  <a:lnTo>
                    <a:pt x="1039997" y="2740154"/>
                  </a:lnTo>
                  <a:lnTo>
                    <a:pt x="1044202" y="2734547"/>
                  </a:lnTo>
                  <a:lnTo>
                    <a:pt x="1061021" y="2735949"/>
                  </a:lnTo>
                  <a:lnTo>
                    <a:pt x="1058218" y="2734547"/>
                  </a:lnTo>
                  <a:lnTo>
                    <a:pt x="1063824" y="2730343"/>
                  </a:lnTo>
                  <a:lnTo>
                    <a:pt x="1083447" y="2728941"/>
                  </a:lnTo>
                  <a:lnTo>
                    <a:pt x="1108676" y="2717728"/>
                  </a:lnTo>
                  <a:lnTo>
                    <a:pt x="1125495" y="2706515"/>
                  </a:lnTo>
                  <a:lnTo>
                    <a:pt x="1170347" y="2670073"/>
                  </a:lnTo>
                  <a:lnTo>
                    <a:pt x="1194175" y="2636434"/>
                  </a:lnTo>
                  <a:lnTo>
                    <a:pt x="1223608" y="2611205"/>
                  </a:lnTo>
                  <a:lnTo>
                    <a:pt x="1236223" y="2577567"/>
                  </a:lnTo>
                  <a:lnTo>
                    <a:pt x="1237624" y="2560747"/>
                  </a:lnTo>
                  <a:lnTo>
                    <a:pt x="1234821" y="2564952"/>
                  </a:lnTo>
                  <a:lnTo>
                    <a:pt x="1226412" y="2557944"/>
                  </a:lnTo>
                  <a:lnTo>
                    <a:pt x="1230616" y="2556543"/>
                  </a:lnTo>
                  <a:lnTo>
                    <a:pt x="1233420" y="2550936"/>
                  </a:lnTo>
                  <a:lnTo>
                    <a:pt x="1241829" y="2546731"/>
                  </a:lnTo>
                  <a:lnTo>
                    <a:pt x="1292288" y="2528510"/>
                  </a:lnTo>
                  <a:lnTo>
                    <a:pt x="1300697" y="2518699"/>
                  </a:lnTo>
                  <a:lnTo>
                    <a:pt x="1302099" y="2511691"/>
                  </a:lnTo>
                  <a:lnTo>
                    <a:pt x="1297894" y="2514494"/>
                  </a:lnTo>
                  <a:lnTo>
                    <a:pt x="1303500" y="2478052"/>
                  </a:lnTo>
                  <a:lnTo>
                    <a:pt x="1303500" y="2479454"/>
                  </a:lnTo>
                  <a:lnTo>
                    <a:pt x="1302099" y="2475249"/>
                  </a:lnTo>
                  <a:lnTo>
                    <a:pt x="1300697" y="2479454"/>
                  </a:lnTo>
                  <a:lnTo>
                    <a:pt x="1297894" y="2465438"/>
                  </a:lnTo>
                  <a:lnTo>
                    <a:pt x="1292288" y="2454225"/>
                  </a:lnTo>
                  <a:lnTo>
                    <a:pt x="1293689" y="2451422"/>
                  </a:lnTo>
                  <a:lnTo>
                    <a:pt x="1282476" y="2443012"/>
                  </a:lnTo>
                  <a:lnTo>
                    <a:pt x="1285280" y="2427594"/>
                  </a:lnTo>
                  <a:lnTo>
                    <a:pt x="1279673" y="2423389"/>
                  </a:lnTo>
                  <a:lnTo>
                    <a:pt x="1288082" y="2428996"/>
                  </a:lnTo>
                  <a:lnTo>
                    <a:pt x="1311910" y="2410775"/>
                  </a:lnTo>
                  <a:lnTo>
                    <a:pt x="1325926" y="2406570"/>
                  </a:lnTo>
                  <a:lnTo>
                    <a:pt x="1339942" y="2392554"/>
                  </a:lnTo>
                  <a:lnTo>
                    <a:pt x="1337139" y="2388349"/>
                  </a:lnTo>
                  <a:lnTo>
                    <a:pt x="1339942" y="2388349"/>
                  </a:lnTo>
                  <a:lnTo>
                    <a:pt x="1366573" y="2375734"/>
                  </a:lnTo>
                  <a:lnTo>
                    <a:pt x="1367975" y="2372931"/>
                  </a:lnTo>
                  <a:lnTo>
                    <a:pt x="1393203" y="2365923"/>
                  </a:lnTo>
                  <a:lnTo>
                    <a:pt x="1408621" y="2357514"/>
                  </a:lnTo>
                  <a:lnTo>
                    <a:pt x="1431047" y="2330883"/>
                  </a:lnTo>
                  <a:lnTo>
                    <a:pt x="1432449" y="2326678"/>
                  </a:lnTo>
                  <a:lnTo>
                    <a:pt x="1431047" y="2325276"/>
                  </a:lnTo>
                  <a:lnTo>
                    <a:pt x="1435252" y="2323875"/>
                  </a:lnTo>
                  <a:lnTo>
                    <a:pt x="1435252" y="2316867"/>
                  </a:lnTo>
                  <a:lnTo>
                    <a:pt x="1432449" y="2315465"/>
                  </a:lnTo>
                  <a:lnTo>
                    <a:pt x="1429646" y="2318268"/>
                  </a:lnTo>
                  <a:lnTo>
                    <a:pt x="1432449" y="2312662"/>
                  </a:lnTo>
                  <a:lnTo>
                    <a:pt x="1431047" y="2311260"/>
                  </a:lnTo>
                  <a:lnTo>
                    <a:pt x="1428244" y="2312662"/>
                  </a:lnTo>
                  <a:lnTo>
                    <a:pt x="1428244" y="2286031"/>
                  </a:lnTo>
                  <a:lnTo>
                    <a:pt x="1424039" y="2284629"/>
                  </a:lnTo>
                  <a:lnTo>
                    <a:pt x="1429646" y="2280425"/>
                  </a:lnTo>
                  <a:lnTo>
                    <a:pt x="1425441" y="2253794"/>
                  </a:lnTo>
                  <a:lnTo>
                    <a:pt x="1422637" y="2252393"/>
                  </a:lnTo>
                  <a:lnTo>
                    <a:pt x="1428244" y="2242581"/>
                  </a:lnTo>
                  <a:lnTo>
                    <a:pt x="1426842" y="2241180"/>
                  </a:lnTo>
                  <a:lnTo>
                    <a:pt x="1431047" y="2239778"/>
                  </a:lnTo>
                  <a:lnTo>
                    <a:pt x="1425441" y="2235573"/>
                  </a:lnTo>
                  <a:lnTo>
                    <a:pt x="1424039" y="2231368"/>
                  </a:lnTo>
                  <a:lnTo>
                    <a:pt x="1414228" y="2229967"/>
                  </a:lnTo>
                  <a:lnTo>
                    <a:pt x="1411425" y="2227163"/>
                  </a:lnTo>
                  <a:lnTo>
                    <a:pt x="1407220" y="2227163"/>
                  </a:lnTo>
                  <a:lnTo>
                    <a:pt x="1403015" y="2214549"/>
                  </a:lnTo>
                  <a:lnTo>
                    <a:pt x="1404417" y="2208942"/>
                  </a:lnTo>
                  <a:lnTo>
                    <a:pt x="1398810" y="2203336"/>
                  </a:lnTo>
                  <a:lnTo>
                    <a:pt x="1396007" y="2190721"/>
                  </a:lnTo>
                  <a:lnTo>
                    <a:pt x="1400212" y="2182312"/>
                  </a:lnTo>
                  <a:lnTo>
                    <a:pt x="1397409" y="2171099"/>
                  </a:lnTo>
                  <a:lnTo>
                    <a:pt x="1403015" y="2164091"/>
                  </a:lnTo>
                  <a:lnTo>
                    <a:pt x="1386195" y="2150075"/>
                  </a:lnTo>
                  <a:lnTo>
                    <a:pt x="1384794" y="2143067"/>
                  </a:lnTo>
                  <a:lnTo>
                    <a:pt x="1394605" y="2116436"/>
                  </a:lnTo>
                  <a:lnTo>
                    <a:pt x="1403015" y="2110830"/>
                  </a:lnTo>
                  <a:lnTo>
                    <a:pt x="1405818" y="2105223"/>
                  </a:lnTo>
                  <a:lnTo>
                    <a:pt x="1404417" y="2102420"/>
                  </a:lnTo>
                  <a:lnTo>
                    <a:pt x="1408621" y="2101018"/>
                  </a:lnTo>
                  <a:lnTo>
                    <a:pt x="1410023" y="2096813"/>
                  </a:lnTo>
                  <a:lnTo>
                    <a:pt x="1408621" y="2094010"/>
                  </a:lnTo>
                  <a:lnTo>
                    <a:pt x="1417031" y="2088404"/>
                  </a:lnTo>
                  <a:lnTo>
                    <a:pt x="1419834" y="2075789"/>
                  </a:lnTo>
                  <a:lnTo>
                    <a:pt x="1426842" y="2072986"/>
                  </a:lnTo>
                  <a:lnTo>
                    <a:pt x="1433850" y="2067379"/>
                  </a:lnTo>
                  <a:lnTo>
                    <a:pt x="1436654" y="2067379"/>
                  </a:lnTo>
                  <a:lnTo>
                    <a:pt x="1433850" y="2061773"/>
                  </a:lnTo>
                  <a:lnTo>
                    <a:pt x="1436654" y="2060371"/>
                  </a:lnTo>
                  <a:lnTo>
                    <a:pt x="1436654" y="2063175"/>
                  </a:lnTo>
                  <a:lnTo>
                    <a:pt x="1449268" y="2056167"/>
                  </a:lnTo>
                  <a:lnTo>
                    <a:pt x="1459079" y="2040749"/>
                  </a:lnTo>
                  <a:lnTo>
                    <a:pt x="1496923" y="2009913"/>
                  </a:lnTo>
                  <a:lnTo>
                    <a:pt x="1548783" y="1979078"/>
                  </a:lnTo>
                  <a:lnTo>
                    <a:pt x="1586626" y="1951046"/>
                  </a:lnTo>
                  <a:lnTo>
                    <a:pt x="1607651" y="1932825"/>
                  </a:lnTo>
                  <a:lnTo>
                    <a:pt x="1631478" y="1901989"/>
                  </a:lnTo>
                  <a:lnTo>
                    <a:pt x="1653904" y="1861342"/>
                  </a:lnTo>
                  <a:lnTo>
                    <a:pt x="1662313" y="1852933"/>
                  </a:lnTo>
                  <a:lnTo>
                    <a:pt x="1679132" y="1830507"/>
                  </a:lnTo>
                  <a:lnTo>
                    <a:pt x="1680534" y="1812286"/>
                  </a:lnTo>
                  <a:lnTo>
                    <a:pt x="1693149" y="1809483"/>
                  </a:lnTo>
                  <a:lnTo>
                    <a:pt x="1687542" y="1808081"/>
                  </a:lnTo>
                  <a:lnTo>
                    <a:pt x="1686141" y="1809483"/>
                  </a:lnTo>
                  <a:lnTo>
                    <a:pt x="1687542" y="1806679"/>
                  </a:lnTo>
                  <a:lnTo>
                    <a:pt x="1686141" y="1791262"/>
                  </a:lnTo>
                  <a:lnTo>
                    <a:pt x="1690346" y="1781450"/>
                  </a:lnTo>
                  <a:lnTo>
                    <a:pt x="1677731" y="1778647"/>
                  </a:lnTo>
                  <a:lnTo>
                    <a:pt x="1672124" y="1782852"/>
                  </a:lnTo>
                  <a:lnTo>
                    <a:pt x="1632879" y="1792663"/>
                  </a:lnTo>
                  <a:lnTo>
                    <a:pt x="1596437" y="1794065"/>
                  </a:lnTo>
                  <a:lnTo>
                    <a:pt x="1572610" y="1803876"/>
                  </a:lnTo>
                  <a:lnTo>
                    <a:pt x="1558594" y="1801073"/>
                  </a:lnTo>
                  <a:lnTo>
                    <a:pt x="1536168" y="1809483"/>
                  </a:lnTo>
                  <a:lnTo>
                    <a:pt x="1522152" y="1809483"/>
                  </a:lnTo>
                  <a:lnTo>
                    <a:pt x="1503931" y="1798270"/>
                  </a:lnTo>
                  <a:lnTo>
                    <a:pt x="1499726" y="1791262"/>
                  </a:lnTo>
                  <a:lnTo>
                    <a:pt x="1494120" y="1788458"/>
                  </a:lnTo>
                  <a:lnTo>
                    <a:pt x="1485710" y="1785655"/>
                  </a:lnTo>
                  <a:lnTo>
                    <a:pt x="1477300" y="1787057"/>
                  </a:lnTo>
                  <a:lnTo>
                    <a:pt x="1498324" y="1777245"/>
                  </a:lnTo>
                  <a:lnTo>
                    <a:pt x="1496923" y="1768836"/>
                  </a:lnTo>
                  <a:lnTo>
                    <a:pt x="1491316" y="1764631"/>
                  </a:lnTo>
                  <a:lnTo>
                    <a:pt x="1488513" y="1760426"/>
                  </a:lnTo>
                  <a:lnTo>
                    <a:pt x="1482907" y="1761828"/>
                  </a:lnTo>
                  <a:lnTo>
                    <a:pt x="1477300" y="1756221"/>
                  </a:lnTo>
                  <a:lnTo>
                    <a:pt x="1471694" y="1754820"/>
                  </a:lnTo>
                  <a:lnTo>
                    <a:pt x="1467489" y="1746410"/>
                  </a:lnTo>
                  <a:lnTo>
                    <a:pt x="1453473" y="1740804"/>
                  </a:lnTo>
                  <a:lnTo>
                    <a:pt x="1440858" y="1726788"/>
                  </a:lnTo>
                  <a:lnTo>
                    <a:pt x="1426842" y="1719779"/>
                  </a:lnTo>
                  <a:lnTo>
                    <a:pt x="1417031" y="1718378"/>
                  </a:lnTo>
                  <a:lnTo>
                    <a:pt x="1410023" y="1708567"/>
                  </a:lnTo>
                  <a:lnTo>
                    <a:pt x="1407220" y="1711370"/>
                  </a:lnTo>
                  <a:lnTo>
                    <a:pt x="1408621" y="1715575"/>
                  </a:lnTo>
                  <a:lnTo>
                    <a:pt x="1404417" y="1716976"/>
                  </a:lnTo>
                  <a:lnTo>
                    <a:pt x="1404417" y="1714173"/>
                  </a:lnTo>
                  <a:lnTo>
                    <a:pt x="1398810" y="1708567"/>
                  </a:lnTo>
                  <a:lnTo>
                    <a:pt x="1394605" y="1698755"/>
                  </a:lnTo>
                  <a:lnTo>
                    <a:pt x="1388999" y="1677731"/>
                  </a:lnTo>
                  <a:lnTo>
                    <a:pt x="1377786" y="1656707"/>
                  </a:lnTo>
                  <a:lnTo>
                    <a:pt x="1349753" y="1638486"/>
                  </a:lnTo>
                  <a:lnTo>
                    <a:pt x="1345549" y="1623068"/>
                  </a:lnTo>
                  <a:lnTo>
                    <a:pt x="1342745" y="1589429"/>
                  </a:lnTo>
                  <a:lnTo>
                    <a:pt x="1346950" y="1592233"/>
                  </a:lnTo>
                  <a:lnTo>
                    <a:pt x="1337139" y="1581020"/>
                  </a:lnTo>
                  <a:lnTo>
                    <a:pt x="1335737" y="1572610"/>
                  </a:lnTo>
                  <a:lnTo>
                    <a:pt x="1310508" y="1557192"/>
                  </a:lnTo>
                  <a:lnTo>
                    <a:pt x="1304902" y="1548783"/>
                  </a:lnTo>
                  <a:lnTo>
                    <a:pt x="1300697" y="1531963"/>
                  </a:lnTo>
                  <a:lnTo>
                    <a:pt x="1307705" y="1531963"/>
                  </a:lnTo>
                  <a:lnTo>
                    <a:pt x="1292288" y="1519349"/>
                  </a:lnTo>
                  <a:lnTo>
                    <a:pt x="1262854" y="1473095"/>
                  </a:lnTo>
                  <a:lnTo>
                    <a:pt x="1262854" y="1466087"/>
                  </a:lnTo>
                  <a:lnTo>
                    <a:pt x="1253042" y="1446465"/>
                  </a:lnTo>
                  <a:lnTo>
                    <a:pt x="1234821" y="1431047"/>
                  </a:lnTo>
                  <a:lnTo>
                    <a:pt x="1222207" y="1408621"/>
                  </a:lnTo>
                  <a:lnTo>
                    <a:pt x="1226412" y="1400212"/>
                  </a:lnTo>
                  <a:lnTo>
                    <a:pt x="1230616" y="1411425"/>
                  </a:lnTo>
                  <a:lnTo>
                    <a:pt x="1241829" y="1421236"/>
                  </a:lnTo>
                  <a:lnTo>
                    <a:pt x="1243231" y="1431047"/>
                  </a:lnTo>
                  <a:lnTo>
                    <a:pt x="1255846" y="1442260"/>
                  </a:lnTo>
                  <a:lnTo>
                    <a:pt x="1268460" y="1449268"/>
                  </a:lnTo>
                  <a:lnTo>
                    <a:pt x="1283878" y="1411425"/>
                  </a:lnTo>
                  <a:lnTo>
                    <a:pt x="1285280" y="1410023"/>
                  </a:lnTo>
                  <a:lnTo>
                    <a:pt x="1285280" y="1414228"/>
                  </a:lnTo>
                  <a:lnTo>
                    <a:pt x="1275468" y="1442260"/>
                  </a:lnTo>
                  <a:lnTo>
                    <a:pt x="1276870" y="1443662"/>
                  </a:lnTo>
                  <a:lnTo>
                    <a:pt x="1278271" y="1440858"/>
                  </a:lnTo>
                  <a:lnTo>
                    <a:pt x="1286681" y="1440858"/>
                  </a:lnTo>
                  <a:lnTo>
                    <a:pt x="1290886" y="1443662"/>
                  </a:lnTo>
                  <a:lnTo>
                    <a:pt x="1323123" y="1484308"/>
                  </a:lnTo>
                  <a:lnTo>
                    <a:pt x="1327328" y="1487112"/>
                  </a:lnTo>
                  <a:lnTo>
                    <a:pt x="1327328" y="1492718"/>
                  </a:lnTo>
                  <a:lnTo>
                    <a:pt x="1339942" y="1505333"/>
                  </a:lnTo>
                  <a:lnTo>
                    <a:pt x="1342745" y="1517947"/>
                  </a:lnTo>
                  <a:lnTo>
                    <a:pt x="1348352" y="1523554"/>
                  </a:lnTo>
                  <a:lnTo>
                    <a:pt x="1356761" y="1524955"/>
                  </a:lnTo>
                  <a:lnTo>
                    <a:pt x="1369376" y="1533365"/>
                  </a:lnTo>
                  <a:lnTo>
                    <a:pt x="1386195" y="1562799"/>
                  </a:lnTo>
                  <a:lnTo>
                    <a:pt x="1383392" y="1567004"/>
                  </a:lnTo>
                  <a:lnTo>
                    <a:pt x="1386195" y="1590831"/>
                  </a:lnTo>
                  <a:lnTo>
                    <a:pt x="1400212" y="1606249"/>
                  </a:lnTo>
                  <a:lnTo>
                    <a:pt x="1408621" y="1607650"/>
                  </a:lnTo>
                  <a:lnTo>
                    <a:pt x="1417031" y="1613257"/>
                  </a:lnTo>
                  <a:lnTo>
                    <a:pt x="1445063" y="1652502"/>
                  </a:lnTo>
                  <a:lnTo>
                    <a:pt x="1461882" y="1666518"/>
                  </a:lnTo>
                  <a:lnTo>
                    <a:pt x="1463284" y="1674928"/>
                  </a:lnTo>
                  <a:lnTo>
                    <a:pt x="1467489" y="1674928"/>
                  </a:lnTo>
                  <a:lnTo>
                    <a:pt x="1473096" y="1687542"/>
                  </a:lnTo>
                  <a:lnTo>
                    <a:pt x="1473096" y="1711370"/>
                  </a:lnTo>
                  <a:lnTo>
                    <a:pt x="1471694" y="1709968"/>
                  </a:lnTo>
                  <a:lnTo>
                    <a:pt x="1468891" y="1711370"/>
                  </a:lnTo>
                  <a:lnTo>
                    <a:pt x="1473096" y="1712771"/>
                  </a:lnTo>
                  <a:lnTo>
                    <a:pt x="1480104" y="1736599"/>
                  </a:lnTo>
                  <a:lnTo>
                    <a:pt x="1484308" y="1743607"/>
                  </a:lnTo>
                  <a:lnTo>
                    <a:pt x="1482907" y="1752016"/>
                  </a:lnTo>
                  <a:lnTo>
                    <a:pt x="1488513" y="1764631"/>
                  </a:lnTo>
                  <a:lnTo>
                    <a:pt x="1512341" y="1764631"/>
                  </a:lnTo>
                  <a:lnTo>
                    <a:pt x="1519349" y="1761828"/>
                  </a:lnTo>
                  <a:lnTo>
                    <a:pt x="1527758" y="1761828"/>
                  </a:lnTo>
                  <a:lnTo>
                    <a:pt x="1529160" y="1759024"/>
                  </a:lnTo>
                  <a:lnTo>
                    <a:pt x="1543176" y="1750615"/>
                  </a:lnTo>
                  <a:lnTo>
                    <a:pt x="1583823" y="1745008"/>
                  </a:lnTo>
                  <a:lnTo>
                    <a:pt x="1600642" y="1736599"/>
                  </a:lnTo>
                  <a:lnTo>
                    <a:pt x="1617462" y="1736599"/>
                  </a:lnTo>
                  <a:lnTo>
                    <a:pt x="1628675" y="1726788"/>
                  </a:lnTo>
                  <a:lnTo>
                    <a:pt x="1634281" y="1723984"/>
                  </a:lnTo>
                  <a:lnTo>
                    <a:pt x="1680534" y="1712771"/>
                  </a:lnTo>
                  <a:lnTo>
                    <a:pt x="1704362" y="1704362"/>
                  </a:lnTo>
                  <a:lnTo>
                    <a:pt x="1702960" y="1697354"/>
                  </a:lnTo>
                  <a:lnTo>
                    <a:pt x="1711370" y="1687542"/>
                  </a:lnTo>
                  <a:lnTo>
                    <a:pt x="1726788" y="1683337"/>
                  </a:lnTo>
                  <a:lnTo>
                    <a:pt x="1750615" y="1674928"/>
                  </a:lnTo>
                  <a:lnTo>
                    <a:pt x="1773041" y="1674928"/>
                  </a:lnTo>
                  <a:lnTo>
                    <a:pt x="1777245" y="1672125"/>
                  </a:lnTo>
                  <a:lnTo>
                    <a:pt x="1778647" y="1665116"/>
                  </a:lnTo>
                  <a:lnTo>
                    <a:pt x="1782852" y="1658108"/>
                  </a:lnTo>
                  <a:lnTo>
                    <a:pt x="1799671" y="1656707"/>
                  </a:lnTo>
                  <a:lnTo>
                    <a:pt x="1808081" y="1652502"/>
                  </a:lnTo>
                  <a:lnTo>
                    <a:pt x="1816491" y="1638486"/>
                  </a:lnTo>
                  <a:lnTo>
                    <a:pt x="1841720" y="1632879"/>
                  </a:lnTo>
                  <a:lnTo>
                    <a:pt x="1837515" y="1617462"/>
                  </a:lnTo>
                  <a:lnTo>
                    <a:pt x="1847326" y="1599241"/>
                  </a:lnTo>
                  <a:lnTo>
                    <a:pt x="1851531" y="1597839"/>
                  </a:lnTo>
                  <a:lnTo>
                    <a:pt x="1850129" y="1602044"/>
                  </a:lnTo>
                  <a:lnTo>
                    <a:pt x="1851531" y="1603446"/>
                  </a:lnTo>
                  <a:lnTo>
                    <a:pt x="1857138" y="1602044"/>
                  </a:lnTo>
                  <a:lnTo>
                    <a:pt x="1866949" y="1586626"/>
                  </a:lnTo>
                  <a:lnTo>
                    <a:pt x="1876760" y="1579618"/>
                  </a:lnTo>
                  <a:lnTo>
                    <a:pt x="1887973" y="1562799"/>
                  </a:lnTo>
                  <a:lnTo>
                    <a:pt x="1887973" y="1555791"/>
                  </a:lnTo>
                  <a:lnTo>
                    <a:pt x="1880965" y="1554389"/>
                  </a:lnTo>
                  <a:lnTo>
                    <a:pt x="1858539" y="1531963"/>
                  </a:lnTo>
                  <a:lnTo>
                    <a:pt x="1841720" y="1530562"/>
                  </a:lnTo>
                  <a:lnTo>
                    <a:pt x="1820695" y="1524955"/>
                  </a:lnTo>
                  <a:lnTo>
                    <a:pt x="1809483" y="1515144"/>
                  </a:lnTo>
                  <a:lnTo>
                    <a:pt x="1803876" y="1503931"/>
                  </a:lnTo>
                  <a:lnTo>
                    <a:pt x="1803876" y="1494120"/>
                  </a:lnTo>
                  <a:lnTo>
                    <a:pt x="1801073" y="1489915"/>
                  </a:lnTo>
                  <a:lnTo>
                    <a:pt x="1805278" y="1480104"/>
                  </a:lnTo>
                  <a:lnTo>
                    <a:pt x="1802475" y="1478702"/>
                  </a:lnTo>
                  <a:lnTo>
                    <a:pt x="1806679" y="1475899"/>
                  </a:lnTo>
                  <a:lnTo>
                    <a:pt x="1802475" y="1474497"/>
                  </a:lnTo>
                  <a:lnTo>
                    <a:pt x="1795467" y="1481505"/>
                  </a:lnTo>
                  <a:lnTo>
                    <a:pt x="1787057" y="1489915"/>
                  </a:lnTo>
                  <a:lnTo>
                    <a:pt x="1760426" y="1509538"/>
                  </a:lnTo>
                  <a:lnTo>
                    <a:pt x="1754820" y="1519349"/>
                  </a:lnTo>
                  <a:lnTo>
                    <a:pt x="1747812" y="1519349"/>
                  </a:lnTo>
                  <a:lnTo>
                    <a:pt x="1747812" y="1522152"/>
                  </a:lnTo>
                  <a:lnTo>
                    <a:pt x="1742205" y="1524955"/>
                  </a:lnTo>
                  <a:lnTo>
                    <a:pt x="1722583" y="1523554"/>
                  </a:lnTo>
                  <a:lnTo>
                    <a:pt x="1697354" y="1526357"/>
                  </a:lnTo>
                  <a:lnTo>
                    <a:pt x="1693149" y="1526357"/>
                  </a:lnTo>
                  <a:lnTo>
                    <a:pt x="1693149" y="1526357"/>
                  </a:lnTo>
                  <a:lnTo>
                    <a:pt x="1691747" y="1522152"/>
                  </a:lnTo>
                  <a:lnTo>
                    <a:pt x="1688944" y="1522152"/>
                  </a:lnTo>
                  <a:lnTo>
                    <a:pt x="1687542" y="1519349"/>
                  </a:lnTo>
                  <a:lnTo>
                    <a:pt x="1687542" y="1520750"/>
                  </a:lnTo>
                  <a:lnTo>
                    <a:pt x="1680534" y="1519349"/>
                  </a:lnTo>
                  <a:lnTo>
                    <a:pt x="1684739" y="1513742"/>
                  </a:lnTo>
                  <a:lnTo>
                    <a:pt x="1679132" y="1513742"/>
                  </a:lnTo>
                  <a:lnTo>
                    <a:pt x="1683338" y="1513742"/>
                  </a:lnTo>
                  <a:lnTo>
                    <a:pt x="1686141" y="1510939"/>
                  </a:lnTo>
                  <a:lnTo>
                    <a:pt x="1688944" y="1501128"/>
                  </a:lnTo>
                  <a:lnTo>
                    <a:pt x="1686141" y="1494120"/>
                  </a:lnTo>
                  <a:lnTo>
                    <a:pt x="1687542" y="1487112"/>
                  </a:lnTo>
                  <a:lnTo>
                    <a:pt x="1679132" y="1481505"/>
                  </a:lnTo>
                  <a:lnTo>
                    <a:pt x="1674928" y="1484308"/>
                  </a:lnTo>
                  <a:lnTo>
                    <a:pt x="1673526" y="1488513"/>
                  </a:lnTo>
                  <a:lnTo>
                    <a:pt x="1667920" y="1503931"/>
                  </a:lnTo>
                  <a:lnTo>
                    <a:pt x="1669321" y="1512341"/>
                  </a:lnTo>
                  <a:lnTo>
                    <a:pt x="1648297" y="1485710"/>
                  </a:lnTo>
                  <a:lnTo>
                    <a:pt x="1649699" y="1481505"/>
                  </a:lnTo>
                  <a:lnTo>
                    <a:pt x="1652502" y="1484308"/>
                  </a:lnTo>
                  <a:lnTo>
                    <a:pt x="1653904" y="1477300"/>
                  </a:lnTo>
                  <a:lnTo>
                    <a:pt x="1648297" y="1473095"/>
                  </a:lnTo>
                  <a:lnTo>
                    <a:pt x="1648297" y="1468891"/>
                  </a:lnTo>
                  <a:lnTo>
                    <a:pt x="1652502" y="1470292"/>
                  </a:lnTo>
                  <a:lnTo>
                    <a:pt x="1627273" y="1453473"/>
                  </a:lnTo>
                  <a:lnTo>
                    <a:pt x="1631478" y="1452071"/>
                  </a:lnTo>
                  <a:lnTo>
                    <a:pt x="1630076" y="1450670"/>
                  </a:lnTo>
                  <a:lnTo>
                    <a:pt x="1620265" y="1449268"/>
                  </a:lnTo>
                  <a:lnTo>
                    <a:pt x="1610454" y="1429645"/>
                  </a:lnTo>
                  <a:lnTo>
                    <a:pt x="1600642" y="1411425"/>
                  </a:lnTo>
                  <a:lnTo>
                    <a:pt x="1595036" y="1411425"/>
                  </a:lnTo>
                  <a:lnTo>
                    <a:pt x="1600642" y="1405818"/>
                  </a:lnTo>
                  <a:lnTo>
                    <a:pt x="1604847" y="1407220"/>
                  </a:lnTo>
                  <a:lnTo>
                    <a:pt x="1599241" y="1397408"/>
                  </a:lnTo>
                  <a:lnTo>
                    <a:pt x="1599241" y="1396007"/>
                  </a:lnTo>
                  <a:lnTo>
                    <a:pt x="1613257" y="1398810"/>
                  </a:lnTo>
                  <a:lnTo>
                    <a:pt x="1623068" y="1397408"/>
                  </a:lnTo>
                  <a:lnTo>
                    <a:pt x="1621667" y="1391802"/>
                  </a:lnTo>
                  <a:lnTo>
                    <a:pt x="1624470" y="1390400"/>
                  </a:lnTo>
                  <a:lnTo>
                    <a:pt x="1639887" y="1398810"/>
                  </a:lnTo>
                  <a:lnTo>
                    <a:pt x="1652502" y="1394605"/>
                  </a:lnTo>
                  <a:lnTo>
                    <a:pt x="1658108" y="1403015"/>
                  </a:lnTo>
                  <a:lnTo>
                    <a:pt x="1666518" y="1410023"/>
                  </a:lnTo>
                  <a:lnTo>
                    <a:pt x="1666518" y="1415629"/>
                  </a:lnTo>
                  <a:lnTo>
                    <a:pt x="1673526" y="1418433"/>
                  </a:lnTo>
                  <a:lnTo>
                    <a:pt x="1673526" y="1424039"/>
                  </a:lnTo>
                  <a:lnTo>
                    <a:pt x="1684739" y="1443662"/>
                  </a:lnTo>
                  <a:lnTo>
                    <a:pt x="1711370" y="1450670"/>
                  </a:lnTo>
                  <a:lnTo>
                    <a:pt x="1718378" y="1457678"/>
                  </a:lnTo>
                  <a:lnTo>
                    <a:pt x="1735197" y="1464686"/>
                  </a:lnTo>
                  <a:lnTo>
                    <a:pt x="1742205" y="1470292"/>
                  </a:lnTo>
                  <a:lnTo>
                    <a:pt x="1764631" y="1474497"/>
                  </a:lnTo>
                  <a:lnTo>
                    <a:pt x="1785655" y="1468891"/>
                  </a:lnTo>
                  <a:lnTo>
                    <a:pt x="1789860" y="1464686"/>
                  </a:lnTo>
                  <a:lnTo>
                    <a:pt x="1801073" y="1460481"/>
                  </a:lnTo>
                  <a:lnTo>
                    <a:pt x="1816491" y="1460481"/>
                  </a:lnTo>
                  <a:lnTo>
                    <a:pt x="1822097" y="1463284"/>
                  </a:lnTo>
                  <a:lnTo>
                    <a:pt x="1830507" y="1489915"/>
                  </a:lnTo>
                  <a:lnTo>
                    <a:pt x="1866949" y="1494120"/>
                  </a:lnTo>
                  <a:lnTo>
                    <a:pt x="1873957" y="1498325"/>
                  </a:lnTo>
                  <a:lnTo>
                    <a:pt x="1882366" y="1496923"/>
                  </a:lnTo>
                  <a:lnTo>
                    <a:pt x="1908997" y="1498325"/>
                  </a:lnTo>
                  <a:lnTo>
                    <a:pt x="1911800" y="1502529"/>
                  </a:lnTo>
                  <a:lnTo>
                    <a:pt x="1927218" y="1505333"/>
                  </a:lnTo>
                  <a:lnTo>
                    <a:pt x="1937030" y="1503931"/>
                  </a:lnTo>
                  <a:lnTo>
                    <a:pt x="1941234" y="1503931"/>
                  </a:lnTo>
                  <a:lnTo>
                    <a:pt x="1941234" y="1506734"/>
                  </a:lnTo>
                  <a:lnTo>
                    <a:pt x="1952447" y="1502529"/>
                  </a:lnTo>
                  <a:lnTo>
                    <a:pt x="1953849" y="1505333"/>
                  </a:lnTo>
                  <a:lnTo>
                    <a:pt x="1960857" y="1501128"/>
                  </a:lnTo>
                  <a:lnTo>
                    <a:pt x="1983283" y="1502529"/>
                  </a:lnTo>
                  <a:lnTo>
                    <a:pt x="1988889" y="1499726"/>
                  </a:lnTo>
                  <a:lnTo>
                    <a:pt x="1997299" y="1499726"/>
                  </a:lnTo>
                  <a:lnTo>
                    <a:pt x="1998701" y="1496923"/>
                  </a:lnTo>
                  <a:lnTo>
                    <a:pt x="1998701" y="1499726"/>
                  </a:lnTo>
                  <a:lnTo>
                    <a:pt x="2009913" y="1501128"/>
                  </a:lnTo>
                  <a:lnTo>
                    <a:pt x="2012717" y="1503931"/>
                  </a:lnTo>
                  <a:lnTo>
                    <a:pt x="2029536" y="1499726"/>
                  </a:lnTo>
                  <a:lnTo>
                    <a:pt x="2058970" y="1499726"/>
                  </a:lnTo>
                  <a:lnTo>
                    <a:pt x="2057568" y="1495521"/>
                  </a:lnTo>
                  <a:lnTo>
                    <a:pt x="2064576" y="1503931"/>
                  </a:lnTo>
                  <a:lnTo>
                    <a:pt x="2064576" y="1510939"/>
                  </a:lnTo>
                  <a:lnTo>
                    <a:pt x="2075789" y="1513742"/>
                  </a:lnTo>
                  <a:lnTo>
                    <a:pt x="2079994" y="1529160"/>
                  </a:lnTo>
                  <a:lnTo>
                    <a:pt x="2087002" y="1529160"/>
                  </a:lnTo>
                  <a:lnTo>
                    <a:pt x="2081396" y="1530562"/>
                  </a:lnTo>
                  <a:lnTo>
                    <a:pt x="2082797" y="1533365"/>
                  </a:lnTo>
                  <a:lnTo>
                    <a:pt x="2087002" y="1531963"/>
                  </a:lnTo>
                  <a:lnTo>
                    <a:pt x="2087002" y="1529160"/>
                  </a:lnTo>
                  <a:lnTo>
                    <a:pt x="2092608" y="1529160"/>
                  </a:lnTo>
                  <a:lnTo>
                    <a:pt x="2095412" y="1530562"/>
                  </a:lnTo>
                  <a:lnTo>
                    <a:pt x="2096813" y="1536168"/>
                  </a:lnTo>
                  <a:lnTo>
                    <a:pt x="2099616" y="1533365"/>
                  </a:lnTo>
                  <a:lnTo>
                    <a:pt x="2101018" y="1536168"/>
                  </a:lnTo>
                  <a:lnTo>
                    <a:pt x="2102420" y="1537570"/>
                  </a:lnTo>
                  <a:lnTo>
                    <a:pt x="2099616" y="1538971"/>
                  </a:lnTo>
                  <a:lnTo>
                    <a:pt x="2103822" y="1538971"/>
                  </a:lnTo>
                  <a:lnTo>
                    <a:pt x="2115034" y="1533365"/>
                  </a:lnTo>
                  <a:lnTo>
                    <a:pt x="2106625" y="1537570"/>
                  </a:lnTo>
                  <a:lnTo>
                    <a:pt x="2108026" y="1540373"/>
                  </a:lnTo>
                  <a:lnTo>
                    <a:pt x="2112231" y="1547381"/>
                  </a:lnTo>
                  <a:lnTo>
                    <a:pt x="2126247" y="1554389"/>
                  </a:lnTo>
                  <a:lnTo>
                    <a:pt x="2137460" y="1555791"/>
                  </a:lnTo>
                  <a:lnTo>
                    <a:pt x="2147272" y="1551586"/>
                  </a:lnTo>
                  <a:lnTo>
                    <a:pt x="2154280" y="1551586"/>
                  </a:lnTo>
                  <a:lnTo>
                    <a:pt x="2148673" y="1559995"/>
                  </a:lnTo>
                  <a:lnTo>
                    <a:pt x="2126247" y="1565602"/>
                  </a:lnTo>
                  <a:lnTo>
                    <a:pt x="2124846" y="1562799"/>
                  </a:lnTo>
                  <a:lnTo>
                    <a:pt x="2119239" y="1561397"/>
                  </a:lnTo>
                  <a:lnTo>
                    <a:pt x="2117838" y="1564200"/>
                  </a:lnTo>
                  <a:lnTo>
                    <a:pt x="2124846" y="1571208"/>
                  </a:lnTo>
                  <a:lnTo>
                    <a:pt x="2157083" y="1595036"/>
                  </a:lnTo>
                  <a:lnTo>
                    <a:pt x="2168296" y="1596437"/>
                  </a:lnTo>
                  <a:lnTo>
                    <a:pt x="2196328" y="1586626"/>
                  </a:lnTo>
                  <a:lnTo>
                    <a:pt x="2200533" y="1578216"/>
                  </a:lnTo>
                  <a:lnTo>
                    <a:pt x="2193525" y="1574012"/>
                  </a:lnTo>
                  <a:lnTo>
                    <a:pt x="2197729" y="1574012"/>
                  </a:lnTo>
                  <a:lnTo>
                    <a:pt x="2196328" y="1571208"/>
                  </a:lnTo>
                  <a:lnTo>
                    <a:pt x="2201935" y="1567004"/>
                  </a:lnTo>
                  <a:lnTo>
                    <a:pt x="2197729" y="1564200"/>
                  </a:lnTo>
                  <a:lnTo>
                    <a:pt x="2215951" y="1564200"/>
                  </a:lnTo>
                  <a:lnTo>
                    <a:pt x="2206139" y="1567004"/>
                  </a:lnTo>
                  <a:lnTo>
                    <a:pt x="2204737" y="1569807"/>
                  </a:lnTo>
                  <a:lnTo>
                    <a:pt x="2206139" y="1576815"/>
                  </a:lnTo>
                  <a:lnTo>
                    <a:pt x="2220155" y="1575413"/>
                  </a:lnTo>
                  <a:lnTo>
                    <a:pt x="2213147" y="1578216"/>
                  </a:lnTo>
                  <a:lnTo>
                    <a:pt x="2207541" y="1583823"/>
                  </a:lnTo>
                  <a:lnTo>
                    <a:pt x="2208943" y="1589429"/>
                  </a:lnTo>
                  <a:lnTo>
                    <a:pt x="2215951" y="1592233"/>
                  </a:lnTo>
                  <a:lnTo>
                    <a:pt x="2210344" y="1616060"/>
                  </a:lnTo>
                  <a:lnTo>
                    <a:pt x="2211746" y="1621667"/>
                  </a:lnTo>
                  <a:lnTo>
                    <a:pt x="2215951" y="1621667"/>
                  </a:lnTo>
                  <a:lnTo>
                    <a:pt x="2213147" y="1623068"/>
                  </a:lnTo>
                  <a:lnTo>
                    <a:pt x="2215951" y="1625871"/>
                  </a:lnTo>
                  <a:lnTo>
                    <a:pt x="2214549" y="1627273"/>
                  </a:lnTo>
                  <a:lnTo>
                    <a:pt x="2217352" y="1631478"/>
                  </a:lnTo>
                  <a:lnTo>
                    <a:pt x="2218754" y="1628675"/>
                  </a:lnTo>
                  <a:lnTo>
                    <a:pt x="2220155" y="1631478"/>
                  </a:lnTo>
                  <a:lnTo>
                    <a:pt x="2215951" y="1637084"/>
                  </a:lnTo>
                  <a:lnTo>
                    <a:pt x="2218754" y="1642691"/>
                  </a:lnTo>
                  <a:lnTo>
                    <a:pt x="2215951" y="1642691"/>
                  </a:lnTo>
                  <a:lnTo>
                    <a:pt x="2220155" y="1646895"/>
                  </a:lnTo>
                  <a:lnTo>
                    <a:pt x="2217352" y="1646895"/>
                  </a:lnTo>
                  <a:lnTo>
                    <a:pt x="2229967" y="1693149"/>
                  </a:lnTo>
                  <a:lnTo>
                    <a:pt x="2242581" y="1707165"/>
                  </a:lnTo>
                  <a:lnTo>
                    <a:pt x="2238377" y="1705763"/>
                  </a:lnTo>
                  <a:lnTo>
                    <a:pt x="2245385" y="1716976"/>
                  </a:lnTo>
                  <a:lnTo>
                    <a:pt x="2248188" y="1716976"/>
                  </a:lnTo>
                  <a:lnTo>
                    <a:pt x="2245385" y="1718378"/>
                  </a:lnTo>
                  <a:lnTo>
                    <a:pt x="2253794" y="1725386"/>
                  </a:lnTo>
                  <a:lnTo>
                    <a:pt x="2265007" y="1756221"/>
                  </a:lnTo>
                  <a:lnTo>
                    <a:pt x="2265007" y="1761828"/>
                  </a:lnTo>
                  <a:lnTo>
                    <a:pt x="2287433" y="1791262"/>
                  </a:lnTo>
                  <a:lnTo>
                    <a:pt x="2305654" y="1827704"/>
                  </a:lnTo>
                  <a:lnTo>
                    <a:pt x="2304252" y="1829105"/>
                  </a:lnTo>
                  <a:lnTo>
                    <a:pt x="2301449" y="1822097"/>
                  </a:lnTo>
                  <a:lnTo>
                    <a:pt x="2305654" y="1834712"/>
                  </a:lnTo>
                  <a:lnTo>
                    <a:pt x="2311260" y="1838917"/>
                  </a:lnTo>
                  <a:lnTo>
                    <a:pt x="2309858" y="1840318"/>
                  </a:lnTo>
                  <a:lnTo>
                    <a:pt x="2322473" y="1852933"/>
                  </a:lnTo>
                  <a:lnTo>
                    <a:pt x="2333686" y="1857137"/>
                  </a:lnTo>
                  <a:lnTo>
                    <a:pt x="2347702" y="1848728"/>
                  </a:lnTo>
                  <a:lnTo>
                    <a:pt x="2349104" y="1840318"/>
                  </a:lnTo>
                  <a:lnTo>
                    <a:pt x="2354710" y="1836113"/>
                  </a:lnTo>
                  <a:lnTo>
                    <a:pt x="2365923" y="1833310"/>
                  </a:lnTo>
                  <a:lnTo>
                    <a:pt x="2379939" y="1834712"/>
                  </a:lnTo>
                  <a:lnTo>
                    <a:pt x="2367325" y="1829105"/>
                  </a:lnTo>
                  <a:lnTo>
                    <a:pt x="2375734" y="1813688"/>
                  </a:lnTo>
                  <a:lnTo>
                    <a:pt x="2382743" y="1810884"/>
                  </a:lnTo>
                  <a:lnTo>
                    <a:pt x="2389751" y="1812286"/>
                  </a:lnTo>
                  <a:lnTo>
                    <a:pt x="2389751" y="1796868"/>
                  </a:lnTo>
                  <a:lnTo>
                    <a:pt x="2385546" y="1791262"/>
                  </a:lnTo>
                  <a:lnTo>
                    <a:pt x="2388349" y="1789860"/>
                  </a:lnTo>
                  <a:lnTo>
                    <a:pt x="2389751" y="1775844"/>
                  </a:lnTo>
                  <a:lnTo>
                    <a:pt x="2399562" y="1760426"/>
                  </a:lnTo>
                  <a:lnTo>
                    <a:pt x="2399562" y="1746410"/>
                  </a:lnTo>
                  <a:lnTo>
                    <a:pt x="2393955" y="1743607"/>
                  </a:lnTo>
                  <a:lnTo>
                    <a:pt x="2396759" y="1742205"/>
                  </a:lnTo>
                  <a:lnTo>
                    <a:pt x="2399562" y="1746410"/>
                  </a:lnTo>
                  <a:lnTo>
                    <a:pt x="2393955" y="1732394"/>
                  </a:lnTo>
                  <a:lnTo>
                    <a:pt x="2393955" y="1712771"/>
                  </a:lnTo>
                  <a:lnTo>
                    <a:pt x="2399562" y="1701558"/>
                  </a:lnTo>
                  <a:lnTo>
                    <a:pt x="2410775" y="1697354"/>
                  </a:lnTo>
                  <a:lnTo>
                    <a:pt x="2412176" y="1700157"/>
                  </a:lnTo>
                  <a:lnTo>
                    <a:pt x="2413578" y="1694550"/>
                  </a:lnTo>
                  <a:lnTo>
                    <a:pt x="2416381" y="1700157"/>
                  </a:lnTo>
                  <a:lnTo>
                    <a:pt x="2424791" y="1687542"/>
                  </a:lnTo>
                  <a:lnTo>
                    <a:pt x="2437405" y="1687542"/>
                  </a:lnTo>
                  <a:lnTo>
                    <a:pt x="2447217" y="1683337"/>
                  </a:lnTo>
                  <a:lnTo>
                    <a:pt x="2447217" y="1673526"/>
                  </a:lnTo>
                  <a:lnTo>
                    <a:pt x="2469643" y="1662313"/>
                  </a:lnTo>
                  <a:lnTo>
                    <a:pt x="2478052" y="1653903"/>
                  </a:lnTo>
                  <a:lnTo>
                    <a:pt x="2490667" y="1648297"/>
                  </a:lnTo>
                  <a:lnTo>
                    <a:pt x="2507486" y="1631478"/>
                  </a:lnTo>
                  <a:lnTo>
                    <a:pt x="2527109" y="1620265"/>
                  </a:lnTo>
                  <a:lnTo>
                    <a:pt x="2522904" y="1621667"/>
                  </a:lnTo>
                  <a:lnTo>
                    <a:pt x="2522904" y="1620265"/>
                  </a:lnTo>
                  <a:lnTo>
                    <a:pt x="2518699" y="1623068"/>
                  </a:lnTo>
                  <a:lnTo>
                    <a:pt x="2520100" y="1617462"/>
                  </a:lnTo>
                  <a:lnTo>
                    <a:pt x="2527109" y="1616060"/>
                  </a:lnTo>
                  <a:lnTo>
                    <a:pt x="2524305" y="1620265"/>
                  </a:lnTo>
                  <a:lnTo>
                    <a:pt x="2546731" y="1614658"/>
                  </a:lnTo>
                  <a:lnTo>
                    <a:pt x="2542527" y="1611855"/>
                  </a:lnTo>
                  <a:lnTo>
                    <a:pt x="2548133" y="1613257"/>
                  </a:lnTo>
                  <a:lnTo>
                    <a:pt x="2562149" y="1599241"/>
                  </a:lnTo>
                  <a:lnTo>
                    <a:pt x="2557944" y="1586626"/>
                  </a:lnTo>
                  <a:lnTo>
                    <a:pt x="2559345" y="1585225"/>
                  </a:lnTo>
                  <a:lnTo>
                    <a:pt x="2564952" y="1581020"/>
                  </a:lnTo>
                  <a:lnTo>
                    <a:pt x="2580370" y="1576815"/>
                  </a:lnTo>
                  <a:lnTo>
                    <a:pt x="2588780" y="1568405"/>
                  </a:lnTo>
                  <a:lnTo>
                    <a:pt x="2584575" y="1565602"/>
                  </a:lnTo>
                  <a:lnTo>
                    <a:pt x="2583173" y="1561397"/>
                  </a:lnTo>
                  <a:lnTo>
                    <a:pt x="2590181" y="1568405"/>
                  </a:lnTo>
                  <a:lnTo>
                    <a:pt x="2591583" y="1579618"/>
                  </a:lnTo>
                  <a:lnTo>
                    <a:pt x="2595788" y="1578216"/>
                  </a:lnTo>
                  <a:lnTo>
                    <a:pt x="2597189" y="1571208"/>
                  </a:lnTo>
                  <a:lnTo>
                    <a:pt x="2597189" y="1579618"/>
                  </a:lnTo>
                  <a:lnTo>
                    <a:pt x="2598591" y="1578216"/>
                  </a:lnTo>
                  <a:lnTo>
                    <a:pt x="2601394" y="1564200"/>
                  </a:lnTo>
                  <a:lnTo>
                    <a:pt x="2602796" y="1576815"/>
                  </a:lnTo>
                  <a:lnTo>
                    <a:pt x="2611205" y="1575413"/>
                  </a:lnTo>
                  <a:lnTo>
                    <a:pt x="2608402" y="1569807"/>
                  </a:lnTo>
                  <a:lnTo>
                    <a:pt x="2611205" y="1565602"/>
                  </a:lnTo>
                  <a:lnTo>
                    <a:pt x="2615410" y="1575413"/>
                  </a:lnTo>
                  <a:lnTo>
                    <a:pt x="2618213" y="1568405"/>
                  </a:lnTo>
                  <a:lnTo>
                    <a:pt x="2619615" y="1574012"/>
                  </a:lnTo>
                  <a:lnTo>
                    <a:pt x="2621017" y="1572610"/>
                  </a:lnTo>
                  <a:lnTo>
                    <a:pt x="2621017" y="1562799"/>
                  </a:lnTo>
                  <a:lnTo>
                    <a:pt x="2622418" y="1568405"/>
                  </a:lnTo>
                  <a:lnTo>
                    <a:pt x="2623820" y="1561397"/>
                  </a:lnTo>
                  <a:lnTo>
                    <a:pt x="2623820" y="1574012"/>
                  </a:lnTo>
                  <a:lnTo>
                    <a:pt x="2625221" y="1571208"/>
                  </a:lnTo>
                  <a:lnTo>
                    <a:pt x="2628025" y="1572610"/>
                  </a:lnTo>
                  <a:lnTo>
                    <a:pt x="2630828" y="1571208"/>
                  </a:lnTo>
                  <a:lnTo>
                    <a:pt x="2630828" y="1561397"/>
                  </a:lnTo>
                  <a:lnTo>
                    <a:pt x="2633632" y="1558594"/>
                  </a:lnTo>
                  <a:lnTo>
                    <a:pt x="2633632" y="1568405"/>
                  </a:lnTo>
                  <a:lnTo>
                    <a:pt x="2636434" y="1565602"/>
                  </a:lnTo>
                  <a:lnTo>
                    <a:pt x="2636434" y="1569807"/>
                  </a:lnTo>
                  <a:lnTo>
                    <a:pt x="2640640" y="1565602"/>
                  </a:lnTo>
                  <a:lnTo>
                    <a:pt x="2637836" y="1571208"/>
                  </a:lnTo>
                  <a:lnTo>
                    <a:pt x="2642041" y="1572610"/>
                  </a:lnTo>
                  <a:lnTo>
                    <a:pt x="2644844" y="1564200"/>
                  </a:lnTo>
                  <a:lnTo>
                    <a:pt x="2647648" y="1565602"/>
                  </a:lnTo>
                  <a:lnTo>
                    <a:pt x="2650450" y="1564200"/>
                  </a:lnTo>
                  <a:lnTo>
                    <a:pt x="2650450" y="1558594"/>
                  </a:lnTo>
                  <a:lnTo>
                    <a:pt x="2647648" y="1559995"/>
                  </a:lnTo>
                  <a:lnTo>
                    <a:pt x="2649049" y="1557192"/>
                  </a:lnTo>
                  <a:lnTo>
                    <a:pt x="2646246" y="1554389"/>
                  </a:lnTo>
                  <a:lnTo>
                    <a:pt x="2650450" y="1551586"/>
                  </a:lnTo>
                  <a:lnTo>
                    <a:pt x="2649049" y="1548783"/>
                  </a:lnTo>
                  <a:lnTo>
                    <a:pt x="2653254" y="1545979"/>
                  </a:lnTo>
                  <a:lnTo>
                    <a:pt x="2644844" y="1540373"/>
                  </a:lnTo>
                  <a:lnTo>
                    <a:pt x="2650450" y="1541774"/>
                  </a:lnTo>
                  <a:lnTo>
                    <a:pt x="2650450" y="1537570"/>
                  </a:lnTo>
                  <a:lnTo>
                    <a:pt x="2654656" y="1537570"/>
                  </a:lnTo>
                  <a:lnTo>
                    <a:pt x="2654656" y="1538971"/>
                  </a:lnTo>
                  <a:lnTo>
                    <a:pt x="2657458" y="1537570"/>
                  </a:lnTo>
                  <a:lnTo>
                    <a:pt x="2654656" y="1541774"/>
                  </a:lnTo>
                  <a:lnTo>
                    <a:pt x="2656057" y="1548783"/>
                  </a:lnTo>
                  <a:lnTo>
                    <a:pt x="2658860" y="1551586"/>
                  </a:lnTo>
                  <a:lnTo>
                    <a:pt x="2672877" y="1552987"/>
                  </a:lnTo>
                  <a:lnTo>
                    <a:pt x="2677081" y="1550184"/>
                  </a:lnTo>
                  <a:lnTo>
                    <a:pt x="2685491" y="1564200"/>
                  </a:lnTo>
                  <a:lnTo>
                    <a:pt x="2688294" y="1559995"/>
                  </a:lnTo>
                  <a:lnTo>
                    <a:pt x="2689696" y="1574012"/>
                  </a:lnTo>
                  <a:lnTo>
                    <a:pt x="2689696" y="1574012"/>
                  </a:lnTo>
                  <a:lnTo>
                    <a:pt x="2688294" y="1579618"/>
                  </a:lnTo>
                  <a:lnTo>
                    <a:pt x="2689696" y="1578216"/>
                  </a:lnTo>
                  <a:lnTo>
                    <a:pt x="2689696" y="1581020"/>
                  </a:lnTo>
                  <a:lnTo>
                    <a:pt x="2698105" y="1595036"/>
                  </a:lnTo>
                  <a:lnTo>
                    <a:pt x="2696704" y="1588028"/>
                  </a:lnTo>
                  <a:lnTo>
                    <a:pt x="2707917" y="1604847"/>
                  </a:lnTo>
                  <a:lnTo>
                    <a:pt x="2706515" y="1597839"/>
                  </a:lnTo>
                  <a:lnTo>
                    <a:pt x="2712122" y="1607650"/>
                  </a:lnTo>
                  <a:lnTo>
                    <a:pt x="2714925" y="1600642"/>
                  </a:lnTo>
                  <a:lnTo>
                    <a:pt x="2713523" y="1609052"/>
                  </a:lnTo>
                  <a:lnTo>
                    <a:pt x="2717728" y="1614658"/>
                  </a:lnTo>
                  <a:lnTo>
                    <a:pt x="2716326" y="1611855"/>
                  </a:lnTo>
                  <a:lnTo>
                    <a:pt x="2719130" y="1610454"/>
                  </a:lnTo>
                  <a:lnTo>
                    <a:pt x="2731745" y="1613257"/>
                  </a:lnTo>
                  <a:lnTo>
                    <a:pt x="2728941" y="1617462"/>
                  </a:lnTo>
                  <a:lnTo>
                    <a:pt x="2733146" y="1618863"/>
                  </a:lnTo>
                  <a:lnTo>
                    <a:pt x="2730342" y="1620265"/>
                  </a:lnTo>
                  <a:lnTo>
                    <a:pt x="2735949" y="1625871"/>
                  </a:lnTo>
                  <a:lnTo>
                    <a:pt x="2733146" y="1628675"/>
                  </a:lnTo>
                  <a:lnTo>
                    <a:pt x="2724736" y="1625871"/>
                  </a:lnTo>
                  <a:lnTo>
                    <a:pt x="2728941" y="1632879"/>
                  </a:lnTo>
                  <a:lnTo>
                    <a:pt x="2735949" y="1637084"/>
                  </a:lnTo>
                  <a:lnTo>
                    <a:pt x="2735949" y="1630076"/>
                  </a:lnTo>
                  <a:lnTo>
                    <a:pt x="2740154" y="1627273"/>
                  </a:lnTo>
                  <a:lnTo>
                    <a:pt x="2740154" y="1637084"/>
                  </a:lnTo>
                  <a:lnTo>
                    <a:pt x="2744359" y="1641289"/>
                  </a:lnTo>
                  <a:lnTo>
                    <a:pt x="2749965" y="1651100"/>
                  </a:lnTo>
                  <a:lnTo>
                    <a:pt x="2752769" y="1666518"/>
                  </a:lnTo>
                  <a:lnTo>
                    <a:pt x="2744359" y="1697354"/>
                  </a:lnTo>
                  <a:lnTo>
                    <a:pt x="2754170" y="1691747"/>
                  </a:lnTo>
                  <a:lnTo>
                    <a:pt x="2755571" y="1686141"/>
                  </a:lnTo>
                  <a:lnTo>
                    <a:pt x="2752769" y="1697354"/>
                  </a:lnTo>
                  <a:lnTo>
                    <a:pt x="2758375" y="1693149"/>
                  </a:lnTo>
                  <a:lnTo>
                    <a:pt x="2756973" y="1698755"/>
                  </a:lnTo>
                  <a:lnTo>
                    <a:pt x="2761178" y="1693149"/>
                  </a:lnTo>
                  <a:lnTo>
                    <a:pt x="2763981" y="1701558"/>
                  </a:lnTo>
                  <a:lnTo>
                    <a:pt x="2768186" y="1693149"/>
                  </a:lnTo>
                  <a:lnTo>
                    <a:pt x="2769587" y="1700157"/>
                  </a:lnTo>
                  <a:lnTo>
                    <a:pt x="2773793" y="1693149"/>
                  </a:lnTo>
                  <a:lnTo>
                    <a:pt x="2772391" y="1701558"/>
                  </a:lnTo>
                  <a:lnTo>
                    <a:pt x="2775194" y="1701558"/>
                  </a:lnTo>
                  <a:lnTo>
                    <a:pt x="2783604" y="1691747"/>
                  </a:lnTo>
                  <a:lnTo>
                    <a:pt x="2789210" y="1691747"/>
                  </a:lnTo>
                  <a:lnTo>
                    <a:pt x="2789210" y="1688944"/>
                  </a:lnTo>
                  <a:lnTo>
                    <a:pt x="2797620" y="1687542"/>
                  </a:lnTo>
                  <a:lnTo>
                    <a:pt x="2794817" y="1679133"/>
                  </a:lnTo>
                  <a:lnTo>
                    <a:pt x="2799022" y="1684739"/>
                  </a:lnTo>
                  <a:lnTo>
                    <a:pt x="2804628" y="1683337"/>
                  </a:lnTo>
                  <a:lnTo>
                    <a:pt x="2808833" y="1679133"/>
                  </a:lnTo>
                  <a:lnTo>
                    <a:pt x="2810235" y="1665116"/>
                  </a:lnTo>
                  <a:lnTo>
                    <a:pt x="2817243" y="1672125"/>
                  </a:lnTo>
                  <a:lnTo>
                    <a:pt x="2821447" y="1684739"/>
                  </a:lnTo>
                  <a:lnTo>
                    <a:pt x="2829857" y="1683337"/>
                  </a:lnTo>
                  <a:lnTo>
                    <a:pt x="2827054" y="1693149"/>
                  </a:lnTo>
                  <a:lnTo>
                    <a:pt x="2831259" y="1718378"/>
                  </a:lnTo>
                  <a:lnTo>
                    <a:pt x="2836866" y="1723984"/>
                  </a:lnTo>
                  <a:lnTo>
                    <a:pt x="2839668" y="1746410"/>
                  </a:lnTo>
                  <a:lnTo>
                    <a:pt x="2841070" y="1736599"/>
                  </a:lnTo>
                  <a:lnTo>
                    <a:pt x="2852283" y="1763229"/>
                  </a:lnTo>
                  <a:lnTo>
                    <a:pt x="2848078" y="1773041"/>
                  </a:lnTo>
                  <a:lnTo>
                    <a:pt x="2852283" y="1773041"/>
                  </a:lnTo>
                  <a:lnTo>
                    <a:pt x="2852283" y="1780049"/>
                  </a:lnTo>
                  <a:lnTo>
                    <a:pt x="2849480" y="1781450"/>
                  </a:lnTo>
                  <a:lnTo>
                    <a:pt x="2852283" y="1784254"/>
                  </a:lnTo>
                  <a:lnTo>
                    <a:pt x="2856488" y="1781450"/>
                  </a:lnTo>
                  <a:lnTo>
                    <a:pt x="2857890" y="1784254"/>
                  </a:lnTo>
                  <a:lnTo>
                    <a:pt x="2855086" y="1785655"/>
                  </a:lnTo>
                  <a:lnTo>
                    <a:pt x="2853684" y="1801073"/>
                  </a:lnTo>
                  <a:lnTo>
                    <a:pt x="2848078" y="1805278"/>
                  </a:lnTo>
                  <a:lnTo>
                    <a:pt x="2849480" y="1820696"/>
                  </a:lnTo>
                  <a:lnTo>
                    <a:pt x="2853684" y="1813688"/>
                  </a:lnTo>
                  <a:lnTo>
                    <a:pt x="2843874" y="1836113"/>
                  </a:lnTo>
                  <a:lnTo>
                    <a:pt x="2841070" y="1850129"/>
                  </a:lnTo>
                  <a:lnTo>
                    <a:pt x="2842471" y="1857137"/>
                  </a:lnTo>
                  <a:lnTo>
                    <a:pt x="2843874" y="1858539"/>
                  </a:lnTo>
                  <a:lnTo>
                    <a:pt x="2843874" y="1859941"/>
                  </a:lnTo>
                  <a:lnTo>
                    <a:pt x="2843874" y="1859941"/>
                  </a:lnTo>
                  <a:lnTo>
                    <a:pt x="2845275" y="1859941"/>
                  </a:lnTo>
                  <a:lnTo>
                    <a:pt x="2845275" y="1857137"/>
                  </a:lnTo>
                  <a:lnTo>
                    <a:pt x="2850882" y="1855736"/>
                  </a:lnTo>
                  <a:lnTo>
                    <a:pt x="2860692" y="1865547"/>
                  </a:lnTo>
                  <a:lnTo>
                    <a:pt x="2859291" y="1869752"/>
                  </a:lnTo>
                  <a:lnTo>
                    <a:pt x="2864898" y="1871154"/>
                  </a:lnTo>
                  <a:lnTo>
                    <a:pt x="2867700" y="1878162"/>
                  </a:lnTo>
                  <a:lnTo>
                    <a:pt x="2873307" y="1876760"/>
                  </a:lnTo>
                  <a:lnTo>
                    <a:pt x="2873307" y="1880965"/>
                  </a:lnTo>
                  <a:lnTo>
                    <a:pt x="2877512" y="1880965"/>
                  </a:lnTo>
                  <a:lnTo>
                    <a:pt x="2876111" y="1885170"/>
                  </a:lnTo>
                  <a:lnTo>
                    <a:pt x="2887323" y="1894981"/>
                  </a:lnTo>
                  <a:lnTo>
                    <a:pt x="2892930" y="1903391"/>
                  </a:lnTo>
                  <a:lnTo>
                    <a:pt x="2894331" y="1920210"/>
                  </a:lnTo>
                  <a:lnTo>
                    <a:pt x="2899938" y="1931423"/>
                  </a:lnTo>
                  <a:lnTo>
                    <a:pt x="2898536" y="1935628"/>
                  </a:lnTo>
                  <a:lnTo>
                    <a:pt x="2904143" y="1941234"/>
                  </a:lnTo>
                  <a:lnTo>
                    <a:pt x="2901339" y="1944038"/>
                  </a:lnTo>
                  <a:lnTo>
                    <a:pt x="2916757" y="1958054"/>
                  </a:lnTo>
                  <a:lnTo>
                    <a:pt x="2916757" y="1963660"/>
                  </a:lnTo>
                  <a:lnTo>
                    <a:pt x="2963011" y="1988889"/>
                  </a:lnTo>
                  <a:lnTo>
                    <a:pt x="2971420" y="1995897"/>
                  </a:lnTo>
                  <a:lnTo>
                    <a:pt x="2975625" y="1993094"/>
                  </a:lnTo>
                  <a:lnTo>
                    <a:pt x="2982633" y="1993094"/>
                  </a:lnTo>
                  <a:lnTo>
                    <a:pt x="2982633" y="1990291"/>
                  </a:lnTo>
                  <a:lnTo>
                    <a:pt x="2988240" y="1995897"/>
                  </a:lnTo>
                  <a:lnTo>
                    <a:pt x="2989641" y="1993094"/>
                  </a:lnTo>
                  <a:lnTo>
                    <a:pt x="2986837" y="1986086"/>
                  </a:lnTo>
                  <a:lnTo>
                    <a:pt x="2968617" y="1962258"/>
                  </a:lnTo>
                  <a:lnTo>
                    <a:pt x="2967215" y="1924415"/>
                  </a:lnTo>
                  <a:lnTo>
                    <a:pt x="2957404" y="1911800"/>
                  </a:lnTo>
                  <a:lnTo>
                    <a:pt x="2934978" y="1896383"/>
                  </a:lnTo>
                  <a:lnTo>
                    <a:pt x="2919560" y="1883768"/>
                  </a:lnTo>
                  <a:lnTo>
                    <a:pt x="2913954" y="1882366"/>
                  </a:lnTo>
                  <a:lnTo>
                    <a:pt x="2915356" y="1883768"/>
                  </a:lnTo>
                  <a:lnTo>
                    <a:pt x="2908347" y="1883768"/>
                  </a:lnTo>
                  <a:lnTo>
                    <a:pt x="2897135" y="1876760"/>
                  </a:lnTo>
                  <a:lnTo>
                    <a:pt x="2892930" y="1876760"/>
                  </a:lnTo>
                  <a:lnTo>
                    <a:pt x="2887323" y="1869752"/>
                  </a:lnTo>
                  <a:lnTo>
                    <a:pt x="2888725" y="1865547"/>
                  </a:lnTo>
                  <a:lnTo>
                    <a:pt x="2898536" y="1876760"/>
                  </a:lnTo>
                  <a:lnTo>
                    <a:pt x="2878914" y="1834712"/>
                  </a:lnTo>
                  <a:lnTo>
                    <a:pt x="2866299" y="1836113"/>
                  </a:lnTo>
                  <a:lnTo>
                    <a:pt x="2867700" y="1833310"/>
                  </a:lnTo>
                  <a:lnTo>
                    <a:pt x="2863496" y="1824900"/>
                  </a:lnTo>
                  <a:lnTo>
                    <a:pt x="2864898" y="1816491"/>
                  </a:lnTo>
                  <a:lnTo>
                    <a:pt x="2863496" y="1812286"/>
                  </a:lnTo>
                  <a:lnTo>
                    <a:pt x="2884520" y="1774442"/>
                  </a:lnTo>
                  <a:lnTo>
                    <a:pt x="2883119" y="1766033"/>
                  </a:lnTo>
                  <a:lnTo>
                    <a:pt x="2885922" y="1757623"/>
                  </a:lnTo>
                  <a:lnTo>
                    <a:pt x="2883119" y="1753418"/>
                  </a:lnTo>
                  <a:lnTo>
                    <a:pt x="2898536" y="1746410"/>
                  </a:lnTo>
                  <a:lnTo>
                    <a:pt x="2908347" y="1749213"/>
                  </a:lnTo>
                  <a:lnTo>
                    <a:pt x="2905544" y="1766033"/>
                  </a:lnTo>
                  <a:lnTo>
                    <a:pt x="2927970" y="1764631"/>
                  </a:lnTo>
                  <a:lnTo>
                    <a:pt x="2939183" y="1773041"/>
                  </a:lnTo>
                  <a:lnTo>
                    <a:pt x="2941987" y="1771639"/>
                  </a:lnTo>
                  <a:lnTo>
                    <a:pt x="2940584" y="1774442"/>
                  </a:lnTo>
                  <a:lnTo>
                    <a:pt x="2951797" y="1777245"/>
                  </a:lnTo>
                  <a:lnTo>
                    <a:pt x="2956003" y="1785655"/>
                  </a:lnTo>
                  <a:lnTo>
                    <a:pt x="2956003" y="1781450"/>
                  </a:lnTo>
                  <a:lnTo>
                    <a:pt x="2960207" y="1785655"/>
                  </a:lnTo>
                  <a:lnTo>
                    <a:pt x="2958805" y="1787057"/>
                  </a:lnTo>
                  <a:lnTo>
                    <a:pt x="2963011" y="1788458"/>
                  </a:lnTo>
                  <a:lnTo>
                    <a:pt x="2961609" y="1794065"/>
                  </a:lnTo>
                  <a:lnTo>
                    <a:pt x="2964412" y="1801073"/>
                  </a:lnTo>
                  <a:lnTo>
                    <a:pt x="2970019" y="1801073"/>
                  </a:lnTo>
                  <a:lnTo>
                    <a:pt x="2972821" y="1795467"/>
                  </a:lnTo>
                  <a:lnTo>
                    <a:pt x="2975625" y="1803876"/>
                  </a:lnTo>
                  <a:lnTo>
                    <a:pt x="2972821" y="1805278"/>
                  </a:lnTo>
                  <a:lnTo>
                    <a:pt x="2972821" y="1808081"/>
                  </a:lnTo>
                  <a:lnTo>
                    <a:pt x="2981232" y="1806679"/>
                  </a:lnTo>
                  <a:lnTo>
                    <a:pt x="2993846" y="1810884"/>
                  </a:lnTo>
                  <a:lnTo>
                    <a:pt x="2998051" y="1816491"/>
                  </a:lnTo>
                  <a:lnTo>
                    <a:pt x="3009264" y="1820696"/>
                  </a:lnTo>
                  <a:lnTo>
                    <a:pt x="3003657" y="1823499"/>
                  </a:lnTo>
                  <a:lnTo>
                    <a:pt x="3002256" y="1829105"/>
                  </a:lnTo>
                  <a:lnTo>
                    <a:pt x="3000854" y="1844523"/>
                  </a:lnTo>
                  <a:lnTo>
                    <a:pt x="3005059" y="1845925"/>
                  </a:lnTo>
                  <a:lnTo>
                    <a:pt x="2999452" y="1848728"/>
                  </a:lnTo>
                  <a:lnTo>
                    <a:pt x="3009264" y="1848728"/>
                  </a:lnTo>
                  <a:lnTo>
                    <a:pt x="3016272" y="1841720"/>
                  </a:lnTo>
                  <a:lnTo>
                    <a:pt x="3034493" y="1833310"/>
                  </a:lnTo>
                  <a:lnTo>
                    <a:pt x="3026083" y="1820696"/>
                  </a:lnTo>
                  <a:lnTo>
                    <a:pt x="3030288" y="1823499"/>
                  </a:lnTo>
                  <a:lnTo>
                    <a:pt x="3044304" y="1829105"/>
                  </a:lnTo>
                  <a:lnTo>
                    <a:pt x="3044304" y="1826302"/>
                  </a:lnTo>
                  <a:lnTo>
                    <a:pt x="3035894" y="1819294"/>
                  </a:lnTo>
                  <a:lnTo>
                    <a:pt x="3013468" y="1810884"/>
                  </a:lnTo>
                  <a:lnTo>
                    <a:pt x="3014870" y="1812286"/>
                  </a:lnTo>
                  <a:lnTo>
                    <a:pt x="3007862" y="1806679"/>
                  </a:lnTo>
                  <a:lnTo>
                    <a:pt x="3007862" y="1802475"/>
                  </a:lnTo>
                  <a:lnTo>
                    <a:pt x="3013468" y="1809483"/>
                  </a:lnTo>
                  <a:lnTo>
                    <a:pt x="3013468" y="1806679"/>
                  </a:lnTo>
                  <a:lnTo>
                    <a:pt x="3009264" y="1802475"/>
                  </a:lnTo>
                  <a:lnTo>
                    <a:pt x="3009264" y="1802475"/>
                  </a:lnTo>
                  <a:lnTo>
                    <a:pt x="3024681" y="1815089"/>
                  </a:lnTo>
                  <a:lnTo>
                    <a:pt x="3034493" y="1815089"/>
                  </a:lnTo>
                  <a:lnTo>
                    <a:pt x="3033091" y="1815089"/>
                  </a:lnTo>
                  <a:lnTo>
                    <a:pt x="3030288" y="1815089"/>
                  </a:lnTo>
                  <a:lnTo>
                    <a:pt x="3044304" y="1824900"/>
                  </a:lnTo>
                  <a:lnTo>
                    <a:pt x="3045705" y="1823499"/>
                  </a:lnTo>
                  <a:lnTo>
                    <a:pt x="3041501" y="1820696"/>
                  </a:lnTo>
                  <a:lnTo>
                    <a:pt x="3045705" y="1822097"/>
                  </a:lnTo>
                  <a:lnTo>
                    <a:pt x="3045705" y="1817892"/>
                  </a:lnTo>
                  <a:lnTo>
                    <a:pt x="3048509" y="1817892"/>
                  </a:lnTo>
                  <a:lnTo>
                    <a:pt x="3037296" y="1816491"/>
                  </a:lnTo>
                  <a:lnTo>
                    <a:pt x="3049910" y="1816491"/>
                  </a:lnTo>
                  <a:lnTo>
                    <a:pt x="3045705" y="1813688"/>
                  </a:lnTo>
                  <a:lnTo>
                    <a:pt x="3049910" y="1808081"/>
                  </a:lnTo>
                  <a:lnTo>
                    <a:pt x="3051312" y="1809483"/>
                  </a:lnTo>
                  <a:lnTo>
                    <a:pt x="3049910" y="1809483"/>
                  </a:lnTo>
                  <a:lnTo>
                    <a:pt x="3052713" y="1815089"/>
                  </a:lnTo>
                  <a:lnTo>
                    <a:pt x="3052713" y="1810884"/>
                  </a:lnTo>
                  <a:lnTo>
                    <a:pt x="3055517" y="1812286"/>
                  </a:lnTo>
                  <a:lnTo>
                    <a:pt x="3055517" y="1809483"/>
                  </a:lnTo>
                  <a:lnTo>
                    <a:pt x="3056918" y="1815089"/>
                  </a:lnTo>
                  <a:lnTo>
                    <a:pt x="3101770" y="1795467"/>
                  </a:lnTo>
                  <a:lnTo>
                    <a:pt x="3104573" y="1789860"/>
                  </a:lnTo>
                  <a:lnTo>
                    <a:pt x="3107377" y="1788458"/>
                  </a:lnTo>
                  <a:lnTo>
                    <a:pt x="3107377" y="1778647"/>
                  </a:lnTo>
                  <a:lnTo>
                    <a:pt x="3110180" y="1782852"/>
                  </a:lnTo>
                  <a:lnTo>
                    <a:pt x="3107377" y="1771639"/>
                  </a:lnTo>
                  <a:lnTo>
                    <a:pt x="3111581" y="1773041"/>
                  </a:lnTo>
                  <a:lnTo>
                    <a:pt x="3108778" y="1767434"/>
                  </a:lnTo>
                  <a:lnTo>
                    <a:pt x="3111581" y="1764631"/>
                  </a:lnTo>
                  <a:lnTo>
                    <a:pt x="3112983" y="1768836"/>
                  </a:lnTo>
                  <a:lnTo>
                    <a:pt x="3111581" y="1763229"/>
                  </a:lnTo>
                  <a:lnTo>
                    <a:pt x="3112983" y="1761828"/>
                  </a:lnTo>
                  <a:lnTo>
                    <a:pt x="3100369" y="1712771"/>
                  </a:lnTo>
                  <a:lnTo>
                    <a:pt x="3083549" y="1697354"/>
                  </a:lnTo>
                  <a:lnTo>
                    <a:pt x="3084950" y="1694550"/>
                  </a:lnTo>
                  <a:lnTo>
                    <a:pt x="3082148" y="1697354"/>
                  </a:lnTo>
                  <a:lnTo>
                    <a:pt x="3082148" y="1693149"/>
                  </a:lnTo>
                  <a:lnTo>
                    <a:pt x="3056918" y="1680534"/>
                  </a:lnTo>
                  <a:lnTo>
                    <a:pt x="3052713" y="1673526"/>
                  </a:lnTo>
                  <a:lnTo>
                    <a:pt x="3034493" y="1660912"/>
                  </a:lnTo>
                  <a:lnTo>
                    <a:pt x="3040099" y="1662313"/>
                  </a:lnTo>
                  <a:lnTo>
                    <a:pt x="3038697" y="1658108"/>
                  </a:lnTo>
                  <a:lnTo>
                    <a:pt x="3040099" y="1656707"/>
                  </a:lnTo>
                  <a:lnTo>
                    <a:pt x="3021878" y="1641289"/>
                  </a:lnTo>
                  <a:lnTo>
                    <a:pt x="3019075" y="1634281"/>
                  </a:lnTo>
                  <a:lnTo>
                    <a:pt x="3023280" y="1628675"/>
                  </a:lnTo>
                  <a:lnTo>
                    <a:pt x="3023280" y="1621667"/>
                  </a:lnTo>
                  <a:lnTo>
                    <a:pt x="3028886" y="1613257"/>
                  </a:lnTo>
                  <a:lnTo>
                    <a:pt x="3041501" y="1607650"/>
                  </a:lnTo>
                  <a:lnTo>
                    <a:pt x="3041501" y="1600642"/>
                  </a:lnTo>
                  <a:lnTo>
                    <a:pt x="3047108" y="1599241"/>
                  </a:lnTo>
                  <a:lnTo>
                    <a:pt x="3045705" y="1593634"/>
                  </a:lnTo>
                  <a:lnTo>
                    <a:pt x="3048509" y="1595036"/>
                  </a:lnTo>
                  <a:lnTo>
                    <a:pt x="3056918" y="1593634"/>
                  </a:lnTo>
                  <a:lnTo>
                    <a:pt x="3061124" y="1592233"/>
                  </a:lnTo>
                  <a:lnTo>
                    <a:pt x="3061124" y="1589429"/>
                  </a:lnTo>
                  <a:lnTo>
                    <a:pt x="3063926" y="1588028"/>
                  </a:lnTo>
                  <a:lnTo>
                    <a:pt x="3076541" y="1582421"/>
                  </a:lnTo>
                  <a:lnTo>
                    <a:pt x="3082148" y="1581020"/>
                  </a:lnTo>
                  <a:lnTo>
                    <a:pt x="3082148" y="1583823"/>
                  </a:lnTo>
                  <a:lnTo>
                    <a:pt x="3084950" y="1579618"/>
                  </a:lnTo>
                  <a:lnTo>
                    <a:pt x="3089156" y="1582421"/>
                  </a:lnTo>
                  <a:lnTo>
                    <a:pt x="3087754" y="1575413"/>
                  </a:lnTo>
                  <a:lnTo>
                    <a:pt x="3090557" y="1575413"/>
                  </a:lnTo>
                  <a:lnTo>
                    <a:pt x="3090557" y="1578216"/>
                  </a:lnTo>
                  <a:lnTo>
                    <a:pt x="3097565" y="1582421"/>
                  </a:lnTo>
                  <a:lnTo>
                    <a:pt x="3098967" y="1579618"/>
                  </a:lnTo>
                  <a:lnTo>
                    <a:pt x="3098967" y="1582421"/>
                  </a:lnTo>
                  <a:lnTo>
                    <a:pt x="3103172" y="1583823"/>
                  </a:lnTo>
                  <a:lnTo>
                    <a:pt x="3104573" y="1588028"/>
                  </a:lnTo>
                  <a:lnTo>
                    <a:pt x="3114385" y="1586626"/>
                  </a:lnTo>
                  <a:lnTo>
                    <a:pt x="3115786" y="1585225"/>
                  </a:lnTo>
                  <a:lnTo>
                    <a:pt x="3112983" y="1583823"/>
                  </a:lnTo>
                  <a:lnTo>
                    <a:pt x="3115786" y="1582421"/>
                  </a:lnTo>
                  <a:lnTo>
                    <a:pt x="3119991" y="1588028"/>
                  </a:lnTo>
                  <a:lnTo>
                    <a:pt x="3119991" y="1585225"/>
                  </a:lnTo>
                  <a:lnTo>
                    <a:pt x="3124196" y="1586626"/>
                  </a:lnTo>
                  <a:lnTo>
                    <a:pt x="3119991" y="1589429"/>
                  </a:lnTo>
                  <a:lnTo>
                    <a:pt x="3117188" y="1597839"/>
                  </a:lnTo>
                  <a:lnTo>
                    <a:pt x="3122794" y="1611855"/>
                  </a:lnTo>
                  <a:lnTo>
                    <a:pt x="3132606" y="1611855"/>
                  </a:lnTo>
                  <a:lnTo>
                    <a:pt x="3136810" y="1607650"/>
                  </a:lnTo>
                  <a:lnTo>
                    <a:pt x="3131204" y="1603446"/>
                  </a:lnTo>
                  <a:lnTo>
                    <a:pt x="3132606" y="1599241"/>
                  </a:lnTo>
                  <a:lnTo>
                    <a:pt x="3128401" y="1599241"/>
                  </a:lnTo>
                  <a:lnTo>
                    <a:pt x="3128401" y="1596437"/>
                  </a:lnTo>
                  <a:lnTo>
                    <a:pt x="3134007" y="1590831"/>
                  </a:lnTo>
                  <a:lnTo>
                    <a:pt x="3132606" y="1586626"/>
                  </a:lnTo>
                  <a:lnTo>
                    <a:pt x="3135409" y="1589429"/>
                  </a:lnTo>
                  <a:lnTo>
                    <a:pt x="3134007" y="1590831"/>
                  </a:lnTo>
                  <a:lnTo>
                    <a:pt x="3157834" y="1582421"/>
                  </a:lnTo>
                  <a:lnTo>
                    <a:pt x="3166245" y="1581020"/>
                  </a:lnTo>
                  <a:lnTo>
                    <a:pt x="3163441" y="1578216"/>
                  </a:lnTo>
                  <a:lnTo>
                    <a:pt x="3169047" y="1579618"/>
                  </a:lnTo>
                  <a:lnTo>
                    <a:pt x="3171851" y="1578216"/>
                  </a:lnTo>
                  <a:lnTo>
                    <a:pt x="3169047" y="1575413"/>
                  </a:lnTo>
                  <a:lnTo>
                    <a:pt x="3176055" y="1576815"/>
                  </a:lnTo>
                  <a:lnTo>
                    <a:pt x="3178859" y="1579618"/>
                  </a:lnTo>
                  <a:lnTo>
                    <a:pt x="3181662" y="1572610"/>
                  </a:lnTo>
                  <a:lnTo>
                    <a:pt x="3181662" y="1575413"/>
                  </a:lnTo>
                  <a:lnTo>
                    <a:pt x="3184465" y="1575413"/>
                  </a:lnTo>
                  <a:lnTo>
                    <a:pt x="3183063" y="1576815"/>
                  </a:lnTo>
                  <a:lnTo>
                    <a:pt x="3192875" y="1575413"/>
                  </a:lnTo>
                  <a:lnTo>
                    <a:pt x="3195678" y="1576815"/>
                  </a:lnTo>
                  <a:lnTo>
                    <a:pt x="3199883" y="1569807"/>
                  </a:lnTo>
                  <a:lnTo>
                    <a:pt x="3202686" y="1574012"/>
                  </a:lnTo>
                  <a:lnTo>
                    <a:pt x="3206891" y="1571208"/>
                  </a:lnTo>
                  <a:lnTo>
                    <a:pt x="3201285" y="1562799"/>
                  </a:lnTo>
                  <a:lnTo>
                    <a:pt x="3206891" y="1571208"/>
                  </a:lnTo>
                  <a:lnTo>
                    <a:pt x="3209694" y="1571208"/>
                  </a:lnTo>
                  <a:lnTo>
                    <a:pt x="3202686" y="1557192"/>
                  </a:lnTo>
                  <a:lnTo>
                    <a:pt x="3206891" y="1557192"/>
                  </a:lnTo>
                  <a:lnTo>
                    <a:pt x="3205490" y="1554389"/>
                  </a:lnTo>
                  <a:lnTo>
                    <a:pt x="3215301" y="1554389"/>
                  </a:lnTo>
                  <a:lnTo>
                    <a:pt x="3208293" y="1555791"/>
                  </a:lnTo>
                  <a:lnTo>
                    <a:pt x="3209694" y="1557192"/>
                  </a:lnTo>
                  <a:lnTo>
                    <a:pt x="3209694" y="1555791"/>
                  </a:lnTo>
                  <a:lnTo>
                    <a:pt x="3209694" y="1558594"/>
                  </a:lnTo>
                  <a:lnTo>
                    <a:pt x="3213899" y="1561397"/>
                  </a:lnTo>
                  <a:lnTo>
                    <a:pt x="3216702" y="1567004"/>
                  </a:lnTo>
                  <a:lnTo>
                    <a:pt x="3220907" y="1565602"/>
                  </a:lnTo>
                  <a:lnTo>
                    <a:pt x="3218104" y="1568405"/>
                  </a:lnTo>
                  <a:lnTo>
                    <a:pt x="3227915" y="1569807"/>
                  </a:lnTo>
                  <a:lnTo>
                    <a:pt x="3230719" y="1567004"/>
                  </a:lnTo>
                  <a:lnTo>
                    <a:pt x="3226514" y="1567004"/>
                  </a:lnTo>
                  <a:lnTo>
                    <a:pt x="3226514" y="1564200"/>
                  </a:lnTo>
                  <a:lnTo>
                    <a:pt x="3230719" y="1562799"/>
                  </a:lnTo>
                  <a:lnTo>
                    <a:pt x="3233522" y="1565602"/>
                  </a:lnTo>
                  <a:lnTo>
                    <a:pt x="3236325" y="1564200"/>
                  </a:lnTo>
                  <a:lnTo>
                    <a:pt x="3233522" y="1561397"/>
                  </a:lnTo>
                  <a:lnTo>
                    <a:pt x="3240530" y="1558594"/>
                  </a:lnTo>
                  <a:lnTo>
                    <a:pt x="3239128" y="1559995"/>
                  </a:lnTo>
                  <a:lnTo>
                    <a:pt x="3243333" y="1564200"/>
                  </a:lnTo>
                  <a:lnTo>
                    <a:pt x="3254546" y="1557192"/>
                  </a:lnTo>
                  <a:lnTo>
                    <a:pt x="3253144" y="1558594"/>
                  </a:lnTo>
                  <a:lnTo>
                    <a:pt x="3261554" y="1561397"/>
                  </a:lnTo>
                  <a:lnTo>
                    <a:pt x="3258751" y="1555791"/>
                  </a:lnTo>
                  <a:lnTo>
                    <a:pt x="3265759" y="1555791"/>
                  </a:lnTo>
                  <a:lnTo>
                    <a:pt x="3264358" y="1557192"/>
                  </a:lnTo>
                  <a:lnTo>
                    <a:pt x="3267160" y="1559995"/>
                  </a:lnTo>
                  <a:lnTo>
                    <a:pt x="3272767" y="1555791"/>
                  </a:lnTo>
                  <a:lnTo>
                    <a:pt x="3283980" y="1555791"/>
                  </a:lnTo>
                  <a:lnTo>
                    <a:pt x="3285382" y="1550184"/>
                  </a:lnTo>
                  <a:lnTo>
                    <a:pt x="3290988" y="1550184"/>
                  </a:lnTo>
                  <a:lnTo>
                    <a:pt x="3285382" y="1545979"/>
                  </a:lnTo>
                  <a:lnTo>
                    <a:pt x="3292390" y="1545979"/>
                  </a:lnTo>
                  <a:lnTo>
                    <a:pt x="3295192" y="1540373"/>
                  </a:lnTo>
                  <a:lnTo>
                    <a:pt x="3299398" y="1543176"/>
                  </a:lnTo>
                  <a:lnTo>
                    <a:pt x="3307807" y="1537570"/>
                  </a:lnTo>
                  <a:lnTo>
                    <a:pt x="3307807" y="1534766"/>
                  </a:lnTo>
                  <a:lnTo>
                    <a:pt x="3312012" y="1536168"/>
                  </a:lnTo>
                  <a:lnTo>
                    <a:pt x="3312012" y="1538971"/>
                  </a:lnTo>
                  <a:lnTo>
                    <a:pt x="3324627" y="1527758"/>
                  </a:lnTo>
                  <a:lnTo>
                    <a:pt x="3323225" y="1524955"/>
                  </a:lnTo>
                  <a:lnTo>
                    <a:pt x="3317619" y="1523554"/>
                  </a:lnTo>
                  <a:lnTo>
                    <a:pt x="3321823" y="1523554"/>
                  </a:lnTo>
                  <a:lnTo>
                    <a:pt x="3327430" y="1519349"/>
                  </a:lnTo>
                  <a:lnTo>
                    <a:pt x="3331635" y="1520750"/>
                  </a:lnTo>
                  <a:lnTo>
                    <a:pt x="3334438" y="1517947"/>
                  </a:lnTo>
                  <a:lnTo>
                    <a:pt x="3338643" y="1520750"/>
                  </a:lnTo>
                  <a:lnTo>
                    <a:pt x="3341446" y="1517947"/>
                  </a:lnTo>
                  <a:lnTo>
                    <a:pt x="3338643" y="1516546"/>
                  </a:lnTo>
                  <a:lnTo>
                    <a:pt x="3347052" y="1515144"/>
                  </a:lnTo>
                  <a:lnTo>
                    <a:pt x="3344249" y="1508136"/>
                  </a:lnTo>
                  <a:lnTo>
                    <a:pt x="3354060" y="1508136"/>
                  </a:lnTo>
                  <a:lnTo>
                    <a:pt x="3355462" y="1506734"/>
                  </a:lnTo>
                  <a:lnTo>
                    <a:pt x="3351257" y="1506734"/>
                  </a:lnTo>
                  <a:lnTo>
                    <a:pt x="3355462" y="1499726"/>
                  </a:lnTo>
                  <a:lnTo>
                    <a:pt x="3362470" y="1503931"/>
                  </a:lnTo>
                  <a:lnTo>
                    <a:pt x="3359667" y="1499726"/>
                  </a:lnTo>
                  <a:lnTo>
                    <a:pt x="3363872" y="1491316"/>
                  </a:lnTo>
                  <a:lnTo>
                    <a:pt x="3358265" y="1491316"/>
                  </a:lnTo>
                  <a:lnTo>
                    <a:pt x="3362470" y="1485710"/>
                  </a:lnTo>
                  <a:lnTo>
                    <a:pt x="3369479" y="1482907"/>
                  </a:lnTo>
                  <a:lnTo>
                    <a:pt x="3366675" y="1481505"/>
                  </a:lnTo>
                  <a:lnTo>
                    <a:pt x="3363872" y="1482907"/>
                  </a:lnTo>
                  <a:lnTo>
                    <a:pt x="3361068" y="1480104"/>
                  </a:lnTo>
                  <a:lnTo>
                    <a:pt x="3365273" y="1477300"/>
                  </a:lnTo>
                  <a:lnTo>
                    <a:pt x="3359667" y="1475899"/>
                  </a:lnTo>
                  <a:lnTo>
                    <a:pt x="3359667" y="1471694"/>
                  </a:lnTo>
                  <a:lnTo>
                    <a:pt x="3372281" y="1471694"/>
                  </a:lnTo>
                  <a:lnTo>
                    <a:pt x="3373683" y="1474497"/>
                  </a:lnTo>
                  <a:lnTo>
                    <a:pt x="3373683" y="1470292"/>
                  </a:lnTo>
                  <a:lnTo>
                    <a:pt x="3387699" y="1459079"/>
                  </a:lnTo>
                  <a:lnTo>
                    <a:pt x="3391904" y="1447866"/>
                  </a:lnTo>
                  <a:lnTo>
                    <a:pt x="3387699" y="1446465"/>
                  </a:lnTo>
                  <a:lnTo>
                    <a:pt x="3390503" y="1447866"/>
                  </a:lnTo>
                  <a:lnTo>
                    <a:pt x="3400313" y="1439457"/>
                  </a:lnTo>
                  <a:lnTo>
                    <a:pt x="3404519" y="1443662"/>
                  </a:lnTo>
                  <a:lnTo>
                    <a:pt x="3411527" y="1439457"/>
                  </a:lnTo>
                  <a:lnTo>
                    <a:pt x="3407321" y="1432449"/>
                  </a:lnTo>
                  <a:lnTo>
                    <a:pt x="3401715" y="1431047"/>
                  </a:lnTo>
                  <a:lnTo>
                    <a:pt x="3405920" y="1432449"/>
                  </a:lnTo>
                  <a:lnTo>
                    <a:pt x="3411527" y="1429645"/>
                  </a:lnTo>
                  <a:lnTo>
                    <a:pt x="3407321" y="1426842"/>
                  </a:lnTo>
                  <a:lnTo>
                    <a:pt x="3411527" y="1426842"/>
                  </a:lnTo>
                  <a:lnTo>
                    <a:pt x="3411527" y="1425441"/>
                  </a:lnTo>
                  <a:lnTo>
                    <a:pt x="3404519" y="1424039"/>
                  </a:lnTo>
                  <a:lnTo>
                    <a:pt x="3408724" y="1419834"/>
                  </a:lnTo>
                  <a:lnTo>
                    <a:pt x="3412928" y="1421236"/>
                  </a:lnTo>
                  <a:lnTo>
                    <a:pt x="3414329" y="1417031"/>
                  </a:lnTo>
                  <a:lnTo>
                    <a:pt x="3417133" y="1418433"/>
                  </a:lnTo>
                  <a:lnTo>
                    <a:pt x="3418535" y="1412826"/>
                  </a:lnTo>
                  <a:lnTo>
                    <a:pt x="3415732" y="1412826"/>
                  </a:lnTo>
                  <a:lnTo>
                    <a:pt x="3414329" y="1415629"/>
                  </a:lnTo>
                  <a:lnTo>
                    <a:pt x="3405920" y="1415629"/>
                  </a:lnTo>
                  <a:lnTo>
                    <a:pt x="3422740" y="1407220"/>
                  </a:lnTo>
                  <a:lnTo>
                    <a:pt x="3412928" y="1405818"/>
                  </a:lnTo>
                  <a:lnTo>
                    <a:pt x="3401715" y="1398810"/>
                  </a:lnTo>
                  <a:lnTo>
                    <a:pt x="3386297" y="1403015"/>
                  </a:lnTo>
                  <a:lnTo>
                    <a:pt x="3383495" y="1398810"/>
                  </a:lnTo>
                  <a:lnTo>
                    <a:pt x="3390503" y="1398810"/>
                  </a:lnTo>
                  <a:lnTo>
                    <a:pt x="3401715" y="1391802"/>
                  </a:lnTo>
                  <a:lnTo>
                    <a:pt x="3417133" y="1384794"/>
                  </a:lnTo>
                  <a:lnTo>
                    <a:pt x="3411527" y="1377786"/>
                  </a:lnTo>
                  <a:lnTo>
                    <a:pt x="3397511" y="1369376"/>
                  </a:lnTo>
                  <a:lnTo>
                    <a:pt x="3389101" y="1366573"/>
                  </a:lnTo>
                  <a:lnTo>
                    <a:pt x="3387699" y="1362368"/>
                  </a:lnTo>
                  <a:lnTo>
                    <a:pt x="3377888" y="1363770"/>
                  </a:lnTo>
                  <a:lnTo>
                    <a:pt x="3382093" y="1360966"/>
                  </a:lnTo>
                  <a:lnTo>
                    <a:pt x="3389101" y="1362368"/>
                  </a:lnTo>
                  <a:lnTo>
                    <a:pt x="3394707" y="1366573"/>
                  </a:lnTo>
                  <a:lnTo>
                    <a:pt x="3417133" y="1367974"/>
                  </a:lnTo>
                  <a:lnTo>
                    <a:pt x="3412928" y="1362368"/>
                  </a:lnTo>
                  <a:lnTo>
                    <a:pt x="3404519" y="1358163"/>
                  </a:lnTo>
                  <a:lnTo>
                    <a:pt x="3403117" y="1352557"/>
                  </a:lnTo>
                  <a:lnTo>
                    <a:pt x="3391904" y="1348352"/>
                  </a:lnTo>
                  <a:lnTo>
                    <a:pt x="3391904" y="1339942"/>
                  </a:lnTo>
                  <a:lnTo>
                    <a:pt x="3376487" y="1309107"/>
                  </a:lnTo>
                  <a:lnTo>
                    <a:pt x="3365273" y="1304902"/>
                  </a:lnTo>
                  <a:lnTo>
                    <a:pt x="3356864" y="1297894"/>
                  </a:lnTo>
                  <a:lnTo>
                    <a:pt x="3351257" y="1297894"/>
                  </a:lnTo>
                  <a:lnTo>
                    <a:pt x="3351257" y="1290886"/>
                  </a:lnTo>
                  <a:lnTo>
                    <a:pt x="3362470" y="1276870"/>
                  </a:lnTo>
                  <a:lnTo>
                    <a:pt x="3368076" y="1275468"/>
                  </a:lnTo>
                  <a:lnTo>
                    <a:pt x="3377888" y="1267058"/>
                  </a:lnTo>
                  <a:lnTo>
                    <a:pt x="3375084" y="1265657"/>
                  </a:lnTo>
                  <a:lnTo>
                    <a:pt x="3373683" y="1261452"/>
                  </a:lnTo>
                  <a:lnTo>
                    <a:pt x="3377888" y="1260050"/>
                  </a:lnTo>
                  <a:lnTo>
                    <a:pt x="3380691" y="1264255"/>
                  </a:lnTo>
                  <a:lnTo>
                    <a:pt x="3387699" y="1262854"/>
                  </a:lnTo>
                  <a:lnTo>
                    <a:pt x="3387699" y="1258649"/>
                  </a:lnTo>
                  <a:lnTo>
                    <a:pt x="3394707" y="1255845"/>
                  </a:lnTo>
                  <a:lnTo>
                    <a:pt x="3394707" y="1254444"/>
                  </a:lnTo>
                  <a:lnTo>
                    <a:pt x="3389101" y="1253042"/>
                  </a:lnTo>
                  <a:lnTo>
                    <a:pt x="3390503" y="1251641"/>
                  </a:lnTo>
                  <a:lnTo>
                    <a:pt x="3396109" y="1251641"/>
                  </a:lnTo>
                  <a:lnTo>
                    <a:pt x="3422740" y="1243231"/>
                  </a:lnTo>
                  <a:lnTo>
                    <a:pt x="3424141" y="1247436"/>
                  </a:lnTo>
                  <a:lnTo>
                    <a:pt x="3431149" y="1246034"/>
                  </a:lnTo>
                  <a:lnTo>
                    <a:pt x="3432551" y="1243231"/>
                  </a:lnTo>
                  <a:lnTo>
                    <a:pt x="3429748" y="1243231"/>
                  </a:lnTo>
                  <a:lnTo>
                    <a:pt x="3435354" y="1239026"/>
                  </a:lnTo>
                  <a:lnTo>
                    <a:pt x="3436756" y="1233420"/>
                  </a:lnTo>
                  <a:lnTo>
                    <a:pt x="3426944" y="1233420"/>
                  </a:lnTo>
                  <a:lnTo>
                    <a:pt x="3421338" y="1230616"/>
                  </a:lnTo>
                  <a:lnTo>
                    <a:pt x="3418535" y="1233420"/>
                  </a:lnTo>
                  <a:lnTo>
                    <a:pt x="3408724" y="1233420"/>
                  </a:lnTo>
                  <a:lnTo>
                    <a:pt x="3389101" y="1223608"/>
                  </a:lnTo>
                  <a:lnTo>
                    <a:pt x="3376487" y="1227813"/>
                  </a:lnTo>
                  <a:lnTo>
                    <a:pt x="3373683" y="1232018"/>
                  </a:lnTo>
                  <a:lnTo>
                    <a:pt x="3359667" y="1240428"/>
                  </a:lnTo>
                  <a:lnTo>
                    <a:pt x="3344249" y="1236223"/>
                  </a:lnTo>
                  <a:lnTo>
                    <a:pt x="3348454" y="1223608"/>
                  </a:lnTo>
                  <a:lnTo>
                    <a:pt x="3345651" y="1218002"/>
                  </a:lnTo>
                  <a:lnTo>
                    <a:pt x="3337241" y="1216600"/>
                  </a:lnTo>
                  <a:lnTo>
                    <a:pt x="3335839" y="1220805"/>
                  </a:lnTo>
                  <a:lnTo>
                    <a:pt x="3333036" y="1218002"/>
                  </a:lnTo>
                  <a:lnTo>
                    <a:pt x="3317619" y="1215199"/>
                  </a:lnTo>
                  <a:lnTo>
                    <a:pt x="3310611" y="1206789"/>
                  </a:lnTo>
                  <a:lnTo>
                    <a:pt x="3314815" y="1195576"/>
                  </a:lnTo>
                  <a:lnTo>
                    <a:pt x="3321823" y="1192773"/>
                  </a:lnTo>
                  <a:lnTo>
                    <a:pt x="3330233" y="1196978"/>
                  </a:lnTo>
                  <a:lnTo>
                    <a:pt x="3344249" y="1195576"/>
                  </a:lnTo>
                  <a:lnTo>
                    <a:pt x="3352659" y="1188568"/>
                  </a:lnTo>
                  <a:lnTo>
                    <a:pt x="3355462" y="1180158"/>
                  </a:lnTo>
                  <a:lnTo>
                    <a:pt x="3359667" y="1177355"/>
                  </a:lnTo>
                  <a:lnTo>
                    <a:pt x="3383495" y="1167544"/>
                  </a:lnTo>
                  <a:lnTo>
                    <a:pt x="3397511" y="1153528"/>
                  </a:lnTo>
                  <a:lnTo>
                    <a:pt x="3408724" y="1154929"/>
                  </a:lnTo>
                  <a:lnTo>
                    <a:pt x="3415732" y="1150724"/>
                  </a:lnTo>
                  <a:lnTo>
                    <a:pt x="3415732" y="1154929"/>
                  </a:lnTo>
                  <a:lnTo>
                    <a:pt x="3422740" y="1157733"/>
                  </a:lnTo>
                  <a:lnTo>
                    <a:pt x="3425543" y="1161937"/>
                  </a:lnTo>
                  <a:lnTo>
                    <a:pt x="3412928" y="1175954"/>
                  </a:lnTo>
                  <a:lnTo>
                    <a:pt x="3407321" y="1177355"/>
                  </a:lnTo>
                  <a:lnTo>
                    <a:pt x="3404519" y="1182962"/>
                  </a:lnTo>
                  <a:lnTo>
                    <a:pt x="3398912" y="1184363"/>
                  </a:lnTo>
                  <a:lnTo>
                    <a:pt x="3405920" y="1188568"/>
                  </a:lnTo>
                  <a:lnTo>
                    <a:pt x="3415732" y="1187166"/>
                  </a:lnTo>
                  <a:lnTo>
                    <a:pt x="3407321" y="1191371"/>
                  </a:lnTo>
                  <a:lnTo>
                    <a:pt x="3408724" y="1195576"/>
                  </a:lnTo>
                  <a:lnTo>
                    <a:pt x="3394707" y="1199781"/>
                  </a:lnTo>
                  <a:lnTo>
                    <a:pt x="3396109" y="1205387"/>
                  </a:lnTo>
                  <a:lnTo>
                    <a:pt x="3440960" y="1181560"/>
                  </a:lnTo>
                  <a:lnTo>
                    <a:pt x="3446567" y="1178757"/>
                  </a:lnTo>
                  <a:lnTo>
                    <a:pt x="3466189" y="1178757"/>
                  </a:lnTo>
                  <a:lnTo>
                    <a:pt x="3473197" y="1173150"/>
                  </a:lnTo>
                  <a:lnTo>
                    <a:pt x="3471796" y="1177355"/>
                  </a:lnTo>
                  <a:lnTo>
                    <a:pt x="3480205" y="1182962"/>
                  </a:lnTo>
                  <a:lnTo>
                    <a:pt x="3480205" y="1184363"/>
                  </a:lnTo>
                  <a:lnTo>
                    <a:pt x="3483009" y="1180158"/>
                  </a:lnTo>
                  <a:lnTo>
                    <a:pt x="3494222" y="1185765"/>
                  </a:lnTo>
                  <a:lnTo>
                    <a:pt x="3501230" y="1185765"/>
                  </a:lnTo>
                  <a:lnTo>
                    <a:pt x="3494222" y="1202584"/>
                  </a:lnTo>
                  <a:lnTo>
                    <a:pt x="3506836" y="1208191"/>
                  </a:lnTo>
                  <a:lnTo>
                    <a:pt x="3502632" y="1206789"/>
                  </a:lnTo>
                  <a:lnTo>
                    <a:pt x="3494222" y="1208191"/>
                  </a:lnTo>
                  <a:lnTo>
                    <a:pt x="3488616" y="1218002"/>
                  </a:lnTo>
                  <a:lnTo>
                    <a:pt x="3490017" y="1218002"/>
                  </a:lnTo>
                  <a:lnTo>
                    <a:pt x="3481608" y="1220805"/>
                  </a:lnTo>
                  <a:lnTo>
                    <a:pt x="3492820" y="1225010"/>
                  </a:lnTo>
                  <a:lnTo>
                    <a:pt x="3488616" y="1225010"/>
                  </a:lnTo>
                  <a:lnTo>
                    <a:pt x="3495624" y="1227813"/>
                  </a:lnTo>
                  <a:lnTo>
                    <a:pt x="3501230" y="1226411"/>
                  </a:lnTo>
                  <a:lnTo>
                    <a:pt x="3502632" y="1227813"/>
                  </a:lnTo>
                  <a:lnTo>
                    <a:pt x="3504033" y="1230616"/>
                  </a:lnTo>
                  <a:lnTo>
                    <a:pt x="3508238" y="1225010"/>
                  </a:lnTo>
                  <a:lnTo>
                    <a:pt x="3509640" y="1219403"/>
                  </a:lnTo>
                  <a:lnTo>
                    <a:pt x="3519450" y="1229215"/>
                  </a:lnTo>
                  <a:lnTo>
                    <a:pt x="3526459" y="1226411"/>
                  </a:lnTo>
                  <a:lnTo>
                    <a:pt x="3533467" y="1227813"/>
                  </a:lnTo>
                  <a:lnTo>
                    <a:pt x="3534869" y="1232018"/>
                  </a:lnTo>
                  <a:lnTo>
                    <a:pt x="3530664" y="1229215"/>
                  </a:lnTo>
                  <a:lnTo>
                    <a:pt x="3530664" y="1232018"/>
                  </a:lnTo>
                  <a:lnTo>
                    <a:pt x="3537672" y="1240428"/>
                  </a:lnTo>
                  <a:lnTo>
                    <a:pt x="3533467" y="1243231"/>
                  </a:lnTo>
                  <a:lnTo>
                    <a:pt x="3537672" y="1243231"/>
                  </a:lnTo>
                  <a:lnTo>
                    <a:pt x="3534869" y="1246034"/>
                  </a:lnTo>
                  <a:lnTo>
                    <a:pt x="3540475" y="1248837"/>
                  </a:lnTo>
                  <a:lnTo>
                    <a:pt x="3536270" y="1253042"/>
                  </a:lnTo>
                  <a:lnTo>
                    <a:pt x="3534869" y="1248837"/>
                  </a:lnTo>
                  <a:lnTo>
                    <a:pt x="3530664" y="1250239"/>
                  </a:lnTo>
                  <a:lnTo>
                    <a:pt x="3527861" y="1247436"/>
                  </a:lnTo>
                  <a:lnTo>
                    <a:pt x="3526459" y="1251641"/>
                  </a:lnTo>
                  <a:lnTo>
                    <a:pt x="3523656" y="1248837"/>
                  </a:lnTo>
                  <a:lnTo>
                    <a:pt x="3522254" y="1253042"/>
                  </a:lnTo>
                  <a:lnTo>
                    <a:pt x="3522254" y="1248837"/>
                  </a:lnTo>
                  <a:lnTo>
                    <a:pt x="3518049" y="1253042"/>
                  </a:lnTo>
                  <a:lnTo>
                    <a:pt x="3526459" y="1254444"/>
                  </a:lnTo>
                  <a:lnTo>
                    <a:pt x="3526459" y="1268460"/>
                  </a:lnTo>
                  <a:lnTo>
                    <a:pt x="3534869" y="1269862"/>
                  </a:lnTo>
                  <a:lnTo>
                    <a:pt x="3529262" y="1272665"/>
                  </a:lnTo>
                  <a:lnTo>
                    <a:pt x="3533467" y="1275468"/>
                  </a:lnTo>
                  <a:lnTo>
                    <a:pt x="3526459" y="1278271"/>
                  </a:lnTo>
                  <a:lnTo>
                    <a:pt x="3530664" y="1279673"/>
                  </a:lnTo>
                  <a:lnTo>
                    <a:pt x="3522254" y="1286681"/>
                  </a:lnTo>
                  <a:lnTo>
                    <a:pt x="3525057" y="1292287"/>
                  </a:lnTo>
                  <a:lnTo>
                    <a:pt x="3520853" y="1290886"/>
                  </a:lnTo>
                  <a:lnTo>
                    <a:pt x="3523656" y="1297894"/>
                  </a:lnTo>
                  <a:lnTo>
                    <a:pt x="3530664" y="1297894"/>
                  </a:lnTo>
                  <a:lnTo>
                    <a:pt x="3523656" y="1299296"/>
                  </a:lnTo>
                  <a:lnTo>
                    <a:pt x="3529262" y="1302099"/>
                  </a:lnTo>
                  <a:lnTo>
                    <a:pt x="3520853" y="1300697"/>
                  </a:lnTo>
                  <a:lnTo>
                    <a:pt x="3526459" y="1309107"/>
                  </a:lnTo>
                  <a:lnTo>
                    <a:pt x="3533467" y="1302099"/>
                  </a:lnTo>
                  <a:lnTo>
                    <a:pt x="3544680" y="1297894"/>
                  </a:lnTo>
                  <a:lnTo>
                    <a:pt x="3546081" y="1299296"/>
                  </a:lnTo>
                  <a:lnTo>
                    <a:pt x="3540475" y="1303500"/>
                  </a:lnTo>
                  <a:lnTo>
                    <a:pt x="3546081" y="1304902"/>
                  </a:lnTo>
                  <a:lnTo>
                    <a:pt x="3548885" y="1302099"/>
                  </a:lnTo>
                  <a:lnTo>
                    <a:pt x="3546081" y="1299296"/>
                  </a:lnTo>
                  <a:lnTo>
                    <a:pt x="3548885" y="1295091"/>
                  </a:lnTo>
                  <a:lnTo>
                    <a:pt x="3551688" y="1300697"/>
                  </a:lnTo>
                  <a:lnTo>
                    <a:pt x="3554491" y="1293689"/>
                  </a:lnTo>
                  <a:lnTo>
                    <a:pt x="3560098" y="1290886"/>
                  </a:lnTo>
                  <a:lnTo>
                    <a:pt x="3571310" y="1296492"/>
                  </a:lnTo>
                  <a:lnTo>
                    <a:pt x="3571310" y="1293689"/>
                  </a:lnTo>
                  <a:lnTo>
                    <a:pt x="3576917" y="1292287"/>
                  </a:lnTo>
                  <a:lnTo>
                    <a:pt x="3575515" y="1288083"/>
                  </a:lnTo>
                  <a:lnTo>
                    <a:pt x="3585326" y="1290886"/>
                  </a:lnTo>
                  <a:lnTo>
                    <a:pt x="3590933" y="1288083"/>
                  </a:lnTo>
                  <a:lnTo>
                    <a:pt x="3596539" y="1278271"/>
                  </a:lnTo>
                  <a:lnTo>
                    <a:pt x="3599343" y="1268460"/>
                  </a:lnTo>
                  <a:lnTo>
                    <a:pt x="3595138" y="1268460"/>
                  </a:lnTo>
                  <a:lnTo>
                    <a:pt x="3595138" y="1243231"/>
                  </a:lnTo>
                  <a:cubicBezTo>
                    <a:pt x="3595138" y="1243231"/>
                    <a:pt x="3574114" y="1216600"/>
                    <a:pt x="3571310" y="1208191"/>
                  </a:cubicBezTo>
                  <a:lnTo>
                    <a:pt x="3555893" y="1196978"/>
                  </a:lnTo>
                  <a:lnTo>
                    <a:pt x="3547483" y="1195576"/>
                  </a:lnTo>
                  <a:lnTo>
                    <a:pt x="3548885" y="1191371"/>
                  </a:lnTo>
                  <a:lnTo>
                    <a:pt x="3551688" y="1194175"/>
                  </a:lnTo>
                  <a:lnTo>
                    <a:pt x="3550286" y="1184363"/>
                  </a:lnTo>
                  <a:lnTo>
                    <a:pt x="3576917" y="1174552"/>
                  </a:lnTo>
                  <a:lnTo>
                    <a:pt x="3604949" y="1157733"/>
                  </a:lnTo>
                  <a:lnTo>
                    <a:pt x="3609154" y="1133905"/>
                  </a:lnTo>
                  <a:lnTo>
                    <a:pt x="3621769" y="1122692"/>
                  </a:lnTo>
                  <a:lnTo>
                    <a:pt x="3628777" y="1122692"/>
                  </a:lnTo>
                  <a:lnTo>
                    <a:pt x="3625974" y="1119889"/>
                  </a:lnTo>
                  <a:lnTo>
                    <a:pt x="3625974" y="1115684"/>
                  </a:lnTo>
                  <a:lnTo>
                    <a:pt x="3628777" y="1124094"/>
                  </a:lnTo>
                  <a:lnTo>
                    <a:pt x="3632982" y="1118487"/>
                  </a:lnTo>
                  <a:lnTo>
                    <a:pt x="3628777" y="1114283"/>
                  </a:lnTo>
                  <a:lnTo>
                    <a:pt x="3634383" y="1115684"/>
                  </a:lnTo>
                  <a:lnTo>
                    <a:pt x="3632982" y="1115684"/>
                  </a:lnTo>
                  <a:lnTo>
                    <a:pt x="3638588" y="1114283"/>
                  </a:lnTo>
                  <a:lnTo>
                    <a:pt x="3641391" y="1117086"/>
                  </a:lnTo>
                  <a:lnTo>
                    <a:pt x="3655407" y="1098865"/>
                  </a:lnTo>
                  <a:lnTo>
                    <a:pt x="3661014" y="1098865"/>
                  </a:lnTo>
                  <a:lnTo>
                    <a:pt x="3656809" y="1104471"/>
                  </a:lnTo>
                  <a:lnTo>
                    <a:pt x="3659612" y="1105873"/>
                  </a:lnTo>
                  <a:lnTo>
                    <a:pt x="3668022" y="1100266"/>
                  </a:lnTo>
                  <a:lnTo>
                    <a:pt x="3668022" y="1111479"/>
                  </a:lnTo>
                  <a:lnTo>
                    <a:pt x="3679235" y="1110078"/>
                  </a:lnTo>
                  <a:lnTo>
                    <a:pt x="3689046" y="1115684"/>
                  </a:lnTo>
                  <a:lnTo>
                    <a:pt x="3710070" y="1110078"/>
                  </a:lnTo>
                  <a:lnTo>
                    <a:pt x="3736701" y="1096062"/>
                  </a:lnTo>
                  <a:lnTo>
                    <a:pt x="3750717" y="1079242"/>
                  </a:lnTo>
                  <a:lnTo>
                    <a:pt x="3799773" y="1038595"/>
                  </a:lnTo>
                  <a:lnTo>
                    <a:pt x="3813789" y="1021776"/>
                  </a:lnTo>
                  <a:lnTo>
                    <a:pt x="3820797" y="1006358"/>
                  </a:lnTo>
                  <a:lnTo>
                    <a:pt x="3832011" y="997949"/>
                  </a:lnTo>
                  <a:lnTo>
                    <a:pt x="3839019" y="986736"/>
                  </a:lnTo>
                  <a:lnTo>
                    <a:pt x="3855838" y="974121"/>
                  </a:lnTo>
                  <a:lnTo>
                    <a:pt x="3865649" y="957302"/>
                  </a:lnTo>
                  <a:lnTo>
                    <a:pt x="3862846" y="955900"/>
                  </a:lnTo>
                  <a:lnTo>
                    <a:pt x="3869854" y="941884"/>
                  </a:lnTo>
                  <a:lnTo>
                    <a:pt x="3867051" y="933474"/>
                  </a:lnTo>
                  <a:lnTo>
                    <a:pt x="3874059" y="927868"/>
                  </a:lnTo>
                  <a:lnTo>
                    <a:pt x="3869854" y="926466"/>
                  </a:lnTo>
                  <a:lnTo>
                    <a:pt x="3868452" y="911049"/>
                  </a:lnTo>
                  <a:lnTo>
                    <a:pt x="3872657" y="905442"/>
                  </a:lnTo>
                  <a:lnTo>
                    <a:pt x="3874059" y="895631"/>
                  </a:lnTo>
                  <a:lnTo>
                    <a:pt x="3878264" y="892828"/>
                  </a:lnTo>
                  <a:lnTo>
                    <a:pt x="3876862" y="891426"/>
                  </a:lnTo>
                  <a:lnTo>
                    <a:pt x="3879665" y="887221"/>
                  </a:lnTo>
                  <a:lnTo>
                    <a:pt x="3892280" y="878811"/>
                  </a:lnTo>
                  <a:lnTo>
                    <a:pt x="3889477" y="876008"/>
                  </a:lnTo>
                  <a:lnTo>
                    <a:pt x="3895083" y="870402"/>
                  </a:lnTo>
                  <a:lnTo>
                    <a:pt x="3892280" y="870402"/>
                  </a:lnTo>
                  <a:lnTo>
                    <a:pt x="3885272" y="864795"/>
                  </a:lnTo>
                  <a:lnTo>
                    <a:pt x="3888075" y="863394"/>
                  </a:lnTo>
                  <a:lnTo>
                    <a:pt x="3889477" y="853582"/>
                  </a:lnTo>
                  <a:lnTo>
                    <a:pt x="3876862" y="846574"/>
                  </a:lnTo>
                  <a:lnTo>
                    <a:pt x="3889477" y="849378"/>
                  </a:lnTo>
                  <a:lnTo>
                    <a:pt x="3895083" y="845173"/>
                  </a:lnTo>
                  <a:lnTo>
                    <a:pt x="3895083" y="840968"/>
                  </a:lnTo>
                  <a:lnTo>
                    <a:pt x="3874059" y="831157"/>
                  </a:lnTo>
                  <a:lnTo>
                    <a:pt x="3855838" y="814337"/>
                  </a:lnTo>
                  <a:lnTo>
                    <a:pt x="3827805" y="814337"/>
                  </a:lnTo>
                  <a:lnTo>
                    <a:pt x="3829207" y="815739"/>
                  </a:lnTo>
                  <a:lnTo>
                    <a:pt x="3827805" y="819944"/>
                  </a:lnTo>
                  <a:lnTo>
                    <a:pt x="3830609" y="819944"/>
                  </a:lnTo>
                  <a:lnTo>
                    <a:pt x="3830609" y="822747"/>
                  </a:lnTo>
                  <a:lnTo>
                    <a:pt x="3822199" y="836763"/>
                  </a:lnTo>
                  <a:lnTo>
                    <a:pt x="3816593" y="836763"/>
                  </a:lnTo>
                  <a:lnTo>
                    <a:pt x="3825003" y="828353"/>
                  </a:lnTo>
                  <a:lnTo>
                    <a:pt x="3825003" y="824149"/>
                  </a:lnTo>
                  <a:lnTo>
                    <a:pt x="3808183" y="835361"/>
                  </a:lnTo>
                  <a:lnTo>
                    <a:pt x="3792765" y="835361"/>
                  </a:lnTo>
                  <a:lnTo>
                    <a:pt x="3806781" y="825550"/>
                  </a:lnTo>
                  <a:lnTo>
                    <a:pt x="3794167" y="821345"/>
                  </a:lnTo>
                  <a:lnTo>
                    <a:pt x="3798372" y="819944"/>
                  </a:lnTo>
                  <a:lnTo>
                    <a:pt x="3799773" y="815739"/>
                  </a:lnTo>
                  <a:lnTo>
                    <a:pt x="3795568" y="814337"/>
                  </a:lnTo>
                  <a:lnTo>
                    <a:pt x="3791364" y="817140"/>
                  </a:lnTo>
                  <a:lnTo>
                    <a:pt x="3788560" y="818542"/>
                  </a:lnTo>
                  <a:lnTo>
                    <a:pt x="3794167" y="821345"/>
                  </a:lnTo>
                  <a:lnTo>
                    <a:pt x="3794167" y="822747"/>
                  </a:lnTo>
                  <a:lnTo>
                    <a:pt x="3781552" y="828353"/>
                  </a:lnTo>
                  <a:lnTo>
                    <a:pt x="3780151" y="824149"/>
                  </a:lnTo>
                  <a:lnTo>
                    <a:pt x="3784356" y="818542"/>
                  </a:lnTo>
                  <a:lnTo>
                    <a:pt x="3782954" y="811534"/>
                  </a:lnTo>
                  <a:lnTo>
                    <a:pt x="3785757" y="811534"/>
                  </a:lnTo>
                  <a:lnTo>
                    <a:pt x="3785757" y="808731"/>
                  </a:lnTo>
                  <a:lnTo>
                    <a:pt x="3782954" y="805928"/>
                  </a:lnTo>
                  <a:lnTo>
                    <a:pt x="3746512" y="804526"/>
                  </a:lnTo>
                  <a:lnTo>
                    <a:pt x="3745111" y="798920"/>
                  </a:lnTo>
                  <a:lnTo>
                    <a:pt x="3799773" y="769486"/>
                  </a:lnTo>
                  <a:lnTo>
                    <a:pt x="3819396" y="754068"/>
                  </a:lnTo>
                  <a:lnTo>
                    <a:pt x="3816593" y="752666"/>
                  </a:lnTo>
                  <a:lnTo>
                    <a:pt x="3829207" y="738650"/>
                  </a:lnTo>
                  <a:lnTo>
                    <a:pt x="3862846" y="717626"/>
                  </a:lnTo>
                  <a:lnTo>
                    <a:pt x="3875461" y="713421"/>
                  </a:lnTo>
                  <a:lnTo>
                    <a:pt x="3882469" y="699405"/>
                  </a:lnTo>
                  <a:lnTo>
                    <a:pt x="3918910" y="675578"/>
                  </a:lnTo>
                  <a:lnTo>
                    <a:pt x="3941337" y="668569"/>
                  </a:lnTo>
                  <a:lnTo>
                    <a:pt x="4007213" y="667168"/>
                  </a:lnTo>
                  <a:lnTo>
                    <a:pt x="4005810" y="672774"/>
                  </a:lnTo>
                  <a:lnTo>
                    <a:pt x="4018425" y="674176"/>
                  </a:lnTo>
                  <a:lnTo>
                    <a:pt x="4018425" y="671373"/>
                  </a:lnTo>
                  <a:lnTo>
                    <a:pt x="4022630" y="667168"/>
                  </a:lnTo>
                  <a:lnTo>
                    <a:pt x="4047859" y="674176"/>
                  </a:lnTo>
                  <a:lnTo>
                    <a:pt x="4066080" y="668569"/>
                  </a:lnTo>
                  <a:lnTo>
                    <a:pt x="4081498" y="672774"/>
                  </a:lnTo>
                  <a:lnTo>
                    <a:pt x="4081498" y="669971"/>
                  </a:lnTo>
                  <a:lnTo>
                    <a:pt x="4075891" y="668569"/>
                  </a:lnTo>
                  <a:lnTo>
                    <a:pt x="4075891" y="665766"/>
                  </a:lnTo>
                  <a:lnTo>
                    <a:pt x="4081498" y="664365"/>
                  </a:lnTo>
                  <a:lnTo>
                    <a:pt x="4088506" y="665766"/>
                  </a:lnTo>
                  <a:lnTo>
                    <a:pt x="4085703" y="661561"/>
                  </a:lnTo>
                  <a:lnTo>
                    <a:pt x="4092711" y="657357"/>
                  </a:lnTo>
                  <a:lnTo>
                    <a:pt x="4098317" y="657357"/>
                  </a:lnTo>
                  <a:lnTo>
                    <a:pt x="4122144" y="664365"/>
                  </a:lnTo>
                  <a:lnTo>
                    <a:pt x="4124948" y="667168"/>
                  </a:lnTo>
                  <a:lnTo>
                    <a:pt x="4133358" y="662963"/>
                  </a:lnTo>
                  <a:lnTo>
                    <a:pt x="4148775" y="668569"/>
                  </a:lnTo>
                  <a:lnTo>
                    <a:pt x="4148775" y="671373"/>
                  </a:lnTo>
                  <a:lnTo>
                    <a:pt x="4162791" y="674176"/>
                  </a:lnTo>
                  <a:lnTo>
                    <a:pt x="4133358" y="678381"/>
                  </a:lnTo>
                  <a:lnTo>
                    <a:pt x="4138964" y="685389"/>
                  </a:lnTo>
                  <a:lnTo>
                    <a:pt x="4164193" y="679782"/>
                  </a:lnTo>
                  <a:lnTo>
                    <a:pt x="4176807" y="683987"/>
                  </a:lnTo>
                  <a:lnTo>
                    <a:pt x="4179611" y="679782"/>
                  </a:lnTo>
                  <a:lnTo>
                    <a:pt x="4186619" y="678381"/>
                  </a:lnTo>
                  <a:lnTo>
                    <a:pt x="4188020" y="675578"/>
                  </a:lnTo>
                  <a:lnTo>
                    <a:pt x="4204840" y="681184"/>
                  </a:lnTo>
                  <a:lnTo>
                    <a:pt x="4213249" y="676979"/>
                  </a:lnTo>
                  <a:lnTo>
                    <a:pt x="4232872" y="678381"/>
                  </a:lnTo>
                  <a:lnTo>
                    <a:pt x="4232872" y="672774"/>
                  </a:lnTo>
                  <a:lnTo>
                    <a:pt x="4225864" y="669971"/>
                  </a:lnTo>
                  <a:lnTo>
                    <a:pt x="4213249" y="667168"/>
                  </a:lnTo>
                  <a:lnTo>
                    <a:pt x="4213249" y="671373"/>
                  </a:lnTo>
                  <a:lnTo>
                    <a:pt x="4210447" y="669971"/>
                  </a:lnTo>
                  <a:lnTo>
                    <a:pt x="4204840" y="671373"/>
                  </a:lnTo>
                  <a:lnTo>
                    <a:pt x="4210447" y="668569"/>
                  </a:lnTo>
                  <a:lnTo>
                    <a:pt x="4207643" y="660160"/>
                  </a:lnTo>
                  <a:lnTo>
                    <a:pt x="4213249" y="658758"/>
                  </a:lnTo>
                  <a:lnTo>
                    <a:pt x="4214651" y="655955"/>
                  </a:lnTo>
                  <a:lnTo>
                    <a:pt x="4248289" y="633529"/>
                  </a:lnTo>
                  <a:lnTo>
                    <a:pt x="4253896" y="625119"/>
                  </a:lnTo>
                  <a:lnTo>
                    <a:pt x="4266511" y="619513"/>
                  </a:lnTo>
                  <a:lnTo>
                    <a:pt x="4269314" y="609702"/>
                  </a:lnTo>
                  <a:lnTo>
                    <a:pt x="4284732" y="604095"/>
                  </a:lnTo>
                  <a:lnTo>
                    <a:pt x="4321174" y="599890"/>
                  </a:lnTo>
                  <a:lnTo>
                    <a:pt x="4328182" y="597087"/>
                  </a:lnTo>
                  <a:lnTo>
                    <a:pt x="4337993" y="602694"/>
                  </a:lnTo>
                  <a:lnTo>
                    <a:pt x="4337993" y="605497"/>
                  </a:lnTo>
                  <a:lnTo>
                    <a:pt x="4357616" y="597087"/>
                  </a:lnTo>
                  <a:lnTo>
                    <a:pt x="4359017" y="601292"/>
                  </a:lnTo>
                  <a:lnTo>
                    <a:pt x="4356214" y="604095"/>
                  </a:lnTo>
                  <a:lnTo>
                    <a:pt x="4356214" y="608300"/>
                  </a:lnTo>
                  <a:lnTo>
                    <a:pt x="4352009" y="611103"/>
                  </a:lnTo>
                  <a:lnTo>
                    <a:pt x="4352009" y="613907"/>
                  </a:lnTo>
                  <a:lnTo>
                    <a:pt x="4349206" y="615308"/>
                  </a:lnTo>
                  <a:lnTo>
                    <a:pt x="4350608" y="616710"/>
                  </a:lnTo>
                  <a:lnTo>
                    <a:pt x="4345001" y="618111"/>
                  </a:lnTo>
                  <a:lnTo>
                    <a:pt x="4349206" y="618111"/>
                  </a:lnTo>
                  <a:lnTo>
                    <a:pt x="4350608" y="620915"/>
                  </a:lnTo>
                  <a:lnTo>
                    <a:pt x="4346402" y="626521"/>
                  </a:lnTo>
                  <a:lnTo>
                    <a:pt x="4360419" y="626521"/>
                  </a:lnTo>
                  <a:lnTo>
                    <a:pt x="4356214" y="629324"/>
                  </a:lnTo>
                  <a:lnTo>
                    <a:pt x="4357616" y="632128"/>
                  </a:lnTo>
                  <a:lnTo>
                    <a:pt x="4354813" y="636332"/>
                  </a:lnTo>
                  <a:lnTo>
                    <a:pt x="4370230" y="632128"/>
                  </a:lnTo>
                  <a:lnTo>
                    <a:pt x="4373033" y="626521"/>
                  </a:lnTo>
                  <a:lnTo>
                    <a:pt x="4412278" y="602694"/>
                  </a:lnTo>
                  <a:lnTo>
                    <a:pt x="4412278" y="602694"/>
                  </a:lnTo>
                  <a:lnTo>
                    <a:pt x="4417885" y="604095"/>
                  </a:lnTo>
                  <a:lnTo>
                    <a:pt x="4422090" y="601292"/>
                  </a:lnTo>
                  <a:lnTo>
                    <a:pt x="4426294" y="606898"/>
                  </a:lnTo>
                  <a:lnTo>
                    <a:pt x="4433303" y="601292"/>
                  </a:lnTo>
                  <a:lnTo>
                    <a:pt x="4424893" y="598489"/>
                  </a:lnTo>
                  <a:lnTo>
                    <a:pt x="4434705" y="580268"/>
                  </a:lnTo>
                  <a:lnTo>
                    <a:pt x="4433303" y="574661"/>
                  </a:lnTo>
                  <a:lnTo>
                    <a:pt x="4459934" y="569055"/>
                  </a:lnTo>
                  <a:lnTo>
                    <a:pt x="4465539" y="569055"/>
                  </a:lnTo>
                  <a:lnTo>
                    <a:pt x="4469745" y="573260"/>
                  </a:lnTo>
                  <a:lnTo>
                    <a:pt x="4490769" y="577465"/>
                  </a:lnTo>
                  <a:lnTo>
                    <a:pt x="4478154" y="576063"/>
                  </a:lnTo>
                  <a:lnTo>
                    <a:pt x="4482359" y="580268"/>
                  </a:lnTo>
                  <a:lnTo>
                    <a:pt x="4476753" y="577465"/>
                  </a:lnTo>
                  <a:lnTo>
                    <a:pt x="4464138" y="576063"/>
                  </a:lnTo>
                  <a:lnTo>
                    <a:pt x="4452925" y="581669"/>
                  </a:lnTo>
                  <a:lnTo>
                    <a:pt x="4451523" y="597087"/>
                  </a:lnTo>
                  <a:lnTo>
                    <a:pt x="4445917" y="604095"/>
                  </a:lnTo>
                  <a:lnTo>
                    <a:pt x="4450122" y="609702"/>
                  </a:lnTo>
                  <a:lnTo>
                    <a:pt x="4447319" y="613907"/>
                  </a:lnTo>
                  <a:lnTo>
                    <a:pt x="4440311" y="616710"/>
                  </a:lnTo>
                  <a:lnTo>
                    <a:pt x="4441713" y="625119"/>
                  </a:lnTo>
                  <a:lnTo>
                    <a:pt x="4398262" y="639136"/>
                  </a:lnTo>
                  <a:lnTo>
                    <a:pt x="4398262" y="641939"/>
                  </a:lnTo>
                  <a:lnTo>
                    <a:pt x="4389853" y="650349"/>
                  </a:lnTo>
                  <a:lnTo>
                    <a:pt x="4352009" y="675578"/>
                  </a:lnTo>
                  <a:lnTo>
                    <a:pt x="4333788" y="698003"/>
                  </a:lnTo>
                  <a:lnTo>
                    <a:pt x="4332386" y="698003"/>
                  </a:lnTo>
                  <a:lnTo>
                    <a:pt x="4309961" y="710618"/>
                  </a:lnTo>
                  <a:lnTo>
                    <a:pt x="4311362" y="713421"/>
                  </a:lnTo>
                  <a:lnTo>
                    <a:pt x="4308560" y="712019"/>
                  </a:lnTo>
                  <a:lnTo>
                    <a:pt x="4295945" y="713421"/>
                  </a:lnTo>
                  <a:lnTo>
                    <a:pt x="4291740" y="719028"/>
                  </a:lnTo>
                  <a:lnTo>
                    <a:pt x="4273519" y="721831"/>
                  </a:lnTo>
                  <a:lnTo>
                    <a:pt x="4279125" y="731642"/>
                  </a:lnTo>
                  <a:lnTo>
                    <a:pt x="4272117" y="741453"/>
                  </a:lnTo>
                  <a:lnTo>
                    <a:pt x="4269314" y="740052"/>
                  </a:lnTo>
                  <a:lnTo>
                    <a:pt x="4253896" y="752666"/>
                  </a:lnTo>
                  <a:lnTo>
                    <a:pt x="4246888" y="776494"/>
                  </a:lnTo>
                  <a:lnTo>
                    <a:pt x="4245487" y="801723"/>
                  </a:lnTo>
                  <a:lnTo>
                    <a:pt x="4258101" y="860591"/>
                  </a:lnTo>
                  <a:lnTo>
                    <a:pt x="4260904" y="866197"/>
                  </a:lnTo>
                  <a:lnTo>
                    <a:pt x="4265109" y="867599"/>
                  </a:lnTo>
                  <a:lnTo>
                    <a:pt x="4267912" y="899836"/>
                  </a:lnTo>
                  <a:lnTo>
                    <a:pt x="4273519" y="905442"/>
                  </a:lnTo>
                  <a:lnTo>
                    <a:pt x="4270716" y="911049"/>
                  </a:lnTo>
                  <a:lnTo>
                    <a:pt x="4291740" y="897032"/>
                  </a:lnTo>
                  <a:lnTo>
                    <a:pt x="4318370" y="871803"/>
                  </a:lnTo>
                  <a:lnTo>
                    <a:pt x="4315568" y="863394"/>
                  </a:lnTo>
                  <a:lnTo>
                    <a:pt x="4318370" y="861992"/>
                  </a:lnTo>
                  <a:lnTo>
                    <a:pt x="4319772" y="856386"/>
                  </a:lnTo>
                  <a:lnTo>
                    <a:pt x="4316969" y="856386"/>
                  </a:lnTo>
                  <a:lnTo>
                    <a:pt x="4315568" y="853582"/>
                  </a:lnTo>
                  <a:lnTo>
                    <a:pt x="4319772" y="852181"/>
                  </a:lnTo>
                  <a:lnTo>
                    <a:pt x="4322576" y="856386"/>
                  </a:lnTo>
                  <a:lnTo>
                    <a:pt x="4332386" y="850779"/>
                  </a:lnTo>
                  <a:lnTo>
                    <a:pt x="4349206" y="846574"/>
                  </a:lnTo>
                  <a:lnTo>
                    <a:pt x="4349206" y="847976"/>
                  </a:lnTo>
                  <a:lnTo>
                    <a:pt x="4356214" y="850779"/>
                  </a:lnTo>
                  <a:lnTo>
                    <a:pt x="4350608" y="839566"/>
                  </a:lnTo>
                  <a:lnTo>
                    <a:pt x="4353410" y="840968"/>
                  </a:lnTo>
                  <a:lnTo>
                    <a:pt x="4350608" y="833960"/>
                  </a:lnTo>
                  <a:lnTo>
                    <a:pt x="4354813" y="822747"/>
                  </a:lnTo>
                  <a:lnTo>
                    <a:pt x="4371632" y="812936"/>
                  </a:lnTo>
                  <a:lnTo>
                    <a:pt x="4381443" y="811534"/>
                  </a:lnTo>
                  <a:lnTo>
                    <a:pt x="4385648" y="814337"/>
                  </a:lnTo>
                  <a:lnTo>
                    <a:pt x="4392656" y="814337"/>
                  </a:lnTo>
                  <a:lnTo>
                    <a:pt x="4406672" y="807329"/>
                  </a:lnTo>
                  <a:lnTo>
                    <a:pt x="4408074" y="804526"/>
                  </a:lnTo>
                  <a:lnTo>
                    <a:pt x="4399664" y="797518"/>
                  </a:lnTo>
                  <a:lnTo>
                    <a:pt x="4398262" y="783502"/>
                  </a:lnTo>
                  <a:lnTo>
                    <a:pt x="4406672" y="770887"/>
                  </a:lnTo>
                  <a:lnTo>
                    <a:pt x="4419286" y="765281"/>
                  </a:lnTo>
                  <a:lnTo>
                    <a:pt x="4415082" y="762478"/>
                  </a:lnTo>
                  <a:lnTo>
                    <a:pt x="4429098" y="758273"/>
                  </a:lnTo>
                  <a:lnTo>
                    <a:pt x="4430499" y="759674"/>
                  </a:lnTo>
                  <a:lnTo>
                    <a:pt x="4417885" y="766682"/>
                  </a:lnTo>
                  <a:lnTo>
                    <a:pt x="4426294" y="772289"/>
                  </a:lnTo>
                  <a:lnTo>
                    <a:pt x="4437507" y="768084"/>
                  </a:lnTo>
                  <a:lnTo>
                    <a:pt x="4433303" y="752666"/>
                  </a:lnTo>
                  <a:lnTo>
                    <a:pt x="4427697" y="752666"/>
                  </a:lnTo>
                  <a:lnTo>
                    <a:pt x="4423491" y="749863"/>
                  </a:lnTo>
                  <a:lnTo>
                    <a:pt x="4423491" y="735847"/>
                  </a:lnTo>
                  <a:lnTo>
                    <a:pt x="4434705" y="723232"/>
                  </a:lnTo>
                  <a:lnTo>
                    <a:pt x="4420689" y="717626"/>
                  </a:lnTo>
                  <a:lnTo>
                    <a:pt x="4416483" y="719028"/>
                  </a:lnTo>
                  <a:lnTo>
                    <a:pt x="4415082" y="723232"/>
                  </a:lnTo>
                  <a:lnTo>
                    <a:pt x="4412278" y="724634"/>
                  </a:lnTo>
                  <a:lnTo>
                    <a:pt x="4413680" y="721831"/>
                  </a:lnTo>
                  <a:lnTo>
                    <a:pt x="4405270" y="717626"/>
                  </a:lnTo>
                  <a:lnTo>
                    <a:pt x="4402467" y="713421"/>
                  </a:lnTo>
                  <a:lnTo>
                    <a:pt x="4408074" y="702208"/>
                  </a:lnTo>
                  <a:lnTo>
                    <a:pt x="4423491" y="690995"/>
                  </a:lnTo>
                  <a:lnTo>
                    <a:pt x="4422090" y="689594"/>
                  </a:lnTo>
                  <a:lnTo>
                    <a:pt x="4430499" y="685389"/>
                  </a:lnTo>
                  <a:lnTo>
                    <a:pt x="4427697" y="682586"/>
                  </a:lnTo>
                  <a:lnTo>
                    <a:pt x="4430499" y="681184"/>
                  </a:lnTo>
                  <a:lnTo>
                    <a:pt x="4434705" y="683987"/>
                  </a:lnTo>
                  <a:lnTo>
                    <a:pt x="4431901" y="679782"/>
                  </a:lnTo>
                  <a:lnTo>
                    <a:pt x="4437507" y="675578"/>
                  </a:lnTo>
                  <a:lnTo>
                    <a:pt x="4434705" y="669971"/>
                  </a:lnTo>
                  <a:lnTo>
                    <a:pt x="4438909" y="662963"/>
                  </a:lnTo>
                  <a:lnTo>
                    <a:pt x="4448721" y="658758"/>
                  </a:lnTo>
                  <a:lnTo>
                    <a:pt x="4445917" y="657357"/>
                  </a:lnTo>
                  <a:lnTo>
                    <a:pt x="4455729" y="657357"/>
                  </a:lnTo>
                  <a:lnTo>
                    <a:pt x="4458531" y="658758"/>
                  </a:lnTo>
                  <a:lnTo>
                    <a:pt x="4455729" y="661561"/>
                  </a:lnTo>
                  <a:lnTo>
                    <a:pt x="4458531" y="661561"/>
                  </a:lnTo>
                  <a:lnTo>
                    <a:pt x="4458531" y="658758"/>
                  </a:lnTo>
                  <a:lnTo>
                    <a:pt x="4468343" y="655955"/>
                  </a:lnTo>
                  <a:lnTo>
                    <a:pt x="4475351" y="664365"/>
                  </a:lnTo>
                  <a:lnTo>
                    <a:pt x="4483761" y="658758"/>
                  </a:lnTo>
                  <a:lnTo>
                    <a:pt x="4482359" y="655955"/>
                  </a:lnTo>
                  <a:lnTo>
                    <a:pt x="4511793" y="643340"/>
                  </a:lnTo>
                  <a:lnTo>
                    <a:pt x="4508990" y="646144"/>
                  </a:lnTo>
                  <a:lnTo>
                    <a:pt x="4510391" y="651750"/>
                  </a:lnTo>
                  <a:lnTo>
                    <a:pt x="4506187" y="657357"/>
                  </a:lnTo>
                  <a:lnTo>
                    <a:pt x="4508990" y="662963"/>
                  </a:lnTo>
                  <a:lnTo>
                    <a:pt x="4525810" y="648947"/>
                  </a:lnTo>
                  <a:lnTo>
                    <a:pt x="4546834" y="640537"/>
                  </a:lnTo>
                  <a:lnTo>
                    <a:pt x="4581874" y="637734"/>
                  </a:lnTo>
                  <a:lnTo>
                    <a:pt x="4594488" y="644742"/>
                  </a:lnTo>
                  <a:lnTo>
                    <a:pt x="4595890" y="648947"/>
                  </a:lnTo>
                  <a:lnTo>
                    <a:pt x="4601496" y="650349"/>
                  </a:lnTo>
                  <a:lnTo>
                    <a:pt x="4598693" y="651750"/>
                  </a:lnTo>
                  <a:lnTo>
                    <a:pt x="4601496" y="655955"/>
                  </a:lnTo>
                  <a:lnTo>
                    <a:pt x="4609906" y="660160"/>
                  </a:lnTo>
                  <a:lnTo>
                    <a:pt x="4612709" y="658758"/>
                  </a:lnTo>
                  <a:lnTo>
                    <a:pt x="4615512" y="650349"/>
                  </a:lnTo>
                  <a:lnTo>
                    <a:pt x="4619717" y="648947"/>
                  </a:lnTo>
                  <a:lnTo>
                    <a:pt x="4618316" y="646144"/>
                  </a:lnTo>
                  <a:lnTo>
                    <a:pt x="4654757" y="630726"/>
                  </a:lnTo>
                  <a:lnTo>
                    <a:pt x="4657561" y="627923"/>
                  </a:lnTo>
                  <a:lnTo>
                    <a:pt x="4653356" y="625119"/>
                  </a:lnTo>
                  <a:lnTo>
                    <a:pt x="4664569" y="626521"/>
                  </a:lnTo>
                  <a:lnTo>
                    <a:pt x="4660364" y="625119"/>
                  </a:lnTo>
                  <a:lnTo>
                    <a:pt x="4661765" y="622316"/>
                  </a:lnTo>
                  <a:lnTo>
                    <a:pt x="4668773" y="620915"/>
                  </a:lnTo>
                  <a:lnTo>
                    <a:pt x="4668773" y="618111"/>
                  </a:lnTo>
                  <a:lnTo>
                    <a:pt x="4674380" y="618111"/>
                  </a:lnTo>
                  <a:lnTo>
                    <a:pt x="4670176" y="613907"/>
                  </a:lnTo>
                  <a:lnTo>
                    <a:pt x="4688396" y="609702"/>
                  </a:lnTo>
                  <a:lnTo>
                    <a:pt x="4689798" y="604095"/>
                  </a:lnTo>
                  <a:lnTo>
                    <a:pt x="4692601" y="605497"/>
                  </a:lnTo>
                  <a:lnTo>
                    <a:pt x="4702412" y="601292"/>
                  </a:lnTo>
                  <a:lnTo>
                    <a:pt x="4710822" y="602694"/>
                  </a:lnTo>
                  <a:lnTo>
                    <a:pt x="4717830" y="599890"/>
                  </a:lnTo>
                  <a:lnTo>
                    <a:pt x="4715027" y="597087"/>
                  </a:lnTo>
                  <a:lnTo>
                    <a:pt x="4729043" y="595686"/>
                  </a:lnTo>
                  <a:lnTo>
                    <a:pt x="4731846" y="591481"/>
                  </a:lnTo>
                  <a:lnTo>
                    <a:pt x="4766886" y="580268"/>
                  </a:lnTo>
                  <a:lnTo>
                    <a:pt x="4776698" y="578866"/>
                  </a:lnTo>
                  <a:lnTo>
                    <a:pt x="4773894" y="576063"/>
                  </a:lnTo>
                  <a:lnTo>
                    <a:pt x="4776698" y="573260"/>
                  </a:lnTo>
                  <a:lnTo>
                    <a:pt x="4779501" y="541023"/>
                  </a:lnTo>
                  <a:lnTo>
                    <a:pt x="4782305" y="543826"/>
                  </a:lnTo>
                  <a:lnTo>
                    <a:pt x="4789313" y="542424"/>
                  </a:lnTo>
                  <a:lnTo>
                    <a:pt x="4786509" y="545228"/>
                  </a:lnTo>
                  <a:lnTo>
                    <a:pt x="4786509" y="550834"/>
                  </a:lnTo>
                  <a:lnTo>
                    <a:pt x="4803329" y="552236"/>
                  </a:lnTo>
                  <a:lnTo>
                    <a:pt x="4829959" y="559244"/>
                  </a:lnTo>
                  <a:lnTo>
                    <a:pt x="4829959" y="555039"/>
                  </a:lnTo>
                  <a:lnTo>
                    <a:pt x="4841173" y="548031"/>
                  </a:lnTo>
                  <a:lnTo>
                    <a:pt x="4841173" y="545228"/>
                  </a:lnTo>
                  <a:lnTo>
                    <a:pt x="4838369" y="541023"/>
                  </a:lnTo>
                  <a:lnTo>
                    <a:pt x="4832762" y="539621"/>
                  </a:lnTo>
                  <a:lnTo>
                    <a:pt x="4835566" y="532613"/>
                  </a:lnTo>
                  <a:lnTo>
                    <a:pt x="4824353" y="528408"/>
                  </a:lnTo>
                  <a:lnTo>
                    <a:pt x="4821550" y="525605"/>
                  </a:lnTo>
                  <a:lnTo>
                    <a:pt x="4825754" y="528408"/>
                  </a:lnTo>
                  <a:lnTo>
                    <a:pt x="4820148" y="519998"/>
                  </a:lnTo>
                  <a:lnTo>
                    <a:pt x="4821550" y="524203"/>
                  </a:lnTo>
                  <a:lnTo>
                    <a:pt x="4818746" y="525605"/>
                  </a:lnTo>
                  <a:lnTo>
                    <a:pt x="4818746" y="519998"/>
                  </a:lnTo>
                  <a:lnTo>
                    <a:pt x="4810337" y="519998"/>
                  </a:lnTo>
                  <a:lnTo>
                    <a:pt x="4810337" y="517195"/>
                  </a:lnTo>
                  <a:lnTo>
                    <a:pt x="4820148" y="517195"/>
                  </a:lnTo>
                  <a:lnTo>
                    <a:pt x="4817345" y="507384"/>
                  </a:lnTo>
                  <a:lnTo>
                    <a:pt x="4814542" y="505982"/>
                  </a:lnTo>
                  <a:lnTo>
                    <a:pt x="4814542" y="503179"/>
                  </a:lnTo>
                  <a:lnTo>
                    <a:pt x="4808935" y="494769"/>
                  </a:lnTo>
                  <a:lnTo>
                    <a:pt x="4807533" y="494769"/>
                  </a:lnTo>
                  <a:lnTo>
                    <a:pt x="4804730" y="498974"/>
                  </a:lnTo>
                  <a:lnTo>
                    <a:pt x="4793517" y="494769"/>
                  </a:lnTo>
                  <a:lnTo>
                    <a:pt x="4790714" y="491966"/>
                  </a:lnTo>
                  <a:lnTo>
                    <a:pt x="4786509" y="479352"/>
                  </a:lnTo>
                  <a:lnTo>
                    <a:pt x="4775297" y="483557"/>
                  </a:lnTo>
                  <a:lnTo>
                    <a:pt x="4764084" y="482155"/>
                  </a:lnTo>
                  <a:lnTo>
                    <a:pt x="4755674" y="486360"/>
                  </a:lnTo>
                  <a:lnTo>
                    <a:pt x="4757076" y="483557"/>
                  </a:lnTo>
                  <a:lnTo>
                    <a:pt x="4761280" y="482155"/>
                  </a:lnTo>
                  <a:lnTo>
                    <a:pt x="4752870" y="473745"/>
                  </a:lnTo>
                  <a:lnTo>
                    <a:pt x="4758477" y="473745"/>
                  </a:lnTo>
                  <a:lnTo>
                    <a:pt x="4764084" y="477950"/>
                  </a:lnTo>
                  <a:lnTo>
                    <a:pt x="4768288" y="476548"/>
                  </a:lnTo>
                  <a:lnTo>
                    <a:pt x="4780902" y="479352"/>
                  </a:lnTo>
                  <a:lnTo>
                    <a:pt x="4782305" y="473745"/>
                  </a:lnTo>
                  <a:lnTo>
                    <a:pt x="4779501" y="470942"/>
                  </a:lnTo>
                  <a:lnTo>
                    <a:pt x="4773894" y="469540"/>
                  </a:lnTo>
                  <a:lnTo>
                    <a:pt x="4778100" y="468139"/>
                  </a:lnTo>
                  <a:lnTo>
                    <a:pt x="4790714" y="473745"/>
                  </a:lnTo>
                  <a:lnTo>
                    <a:pt x="4789313" y="476548"/>
                  </a:lnTo>
                  <a:lnTo>
                    <a:pt x="4794919" y="480753"/>
                  </a:lnTo>
                  <a:lnTo>
                    <a:pt x="4808935" y="482155"/>
                  </a:lnTo>
                  <a:lnTo>
                    <a:pt x="4845377" y="473745"/>
                  </a:lnTo>
                  <a:lnTo>
                    <a:pt x="4852385" y="469540"/>
                  </a:lnTo>
                  <a:lnTo>
                    <a:pt x="4855189" y="469540"/>
                  </a:lnTo>
                  <a:lnTo>
                    <a:pt x="4860795" y="468139"/>
                  </a:lnTo>
                  <a:lnTo>
                    <a:pt x="4864999" y="461131"/>
                  </a:lnTo>
                  <a:lnTo>
                    <a:pt x="4852385" y="462532"/>
                  </a:lnTo>
                  <a:lnTo>
                    <a:pt x="4848181" y="461131"/>
                  </a:lnTo>
                  <a:lnTo>
                    <a:pt x="4852385" y="459729"/>
                  </a:lnTo>
                  <a:lnTo>
                    <a:pt x="4869205" y="454123"/>
                  </a:lnTo>
                  <a:lnTo>
                    <a:pt x="4869205" y="451319"/>
                  </a:lnTo>
                  <a:lnTo>
                    <a:pt x="4859393" y="445713"/>
                  </a:lnTo>
                  <a:lnTo>
                    <a:pt x="4859393" y="433099"/>
                  </a:lnTo>
                  <a:lnTo>
                    <a:pt x="4862197" y="434500"/>
                  </a:lnTo>
                  <a:lnTo>
                    <a:pt x="4869205" y="433099"/>
                  </a:lnTo>
                  <a:lnTo>
                    <a:pt x="4866401" y="427492"/>
                  </a:lnTo>
                  <a:lnTo>
                    <a:pt x="4872007" y="424689"/>
                  </a:lnTo>
                  <a:lnTo>
                    <a:pt x="4874811" y="431697"/>
                  </a:lnTo>
                  <a:lnTo>
                    <a:pt x="4888827" y="424689"/>
                  </a:lnTo>
                  <a:lnTo>
                    <a:pt x="4887426" y="433099"/>
                  </a:lnTo>
                  <a:lnTo>
                    <a:pt x="4881819" y="438705"/>
                  </a:lnTo>
                  <a:lnTo>
                    <a:pt x="4877614" y="437303"/>
                  </a:lnTo>
                  <a:lnTo>
                    <a:pt x="4880418" y="442910"/>
                  </a:lnTo>
                  <a:lnTo>
                    <a:pt x="4890229" y="448516"/>
                  </a:lnTo>
                  <a:lnTo>
                    <a:pt x="4888827" y="454123"/>
                  </a:lnTo>
                  <a:lnTo>
                    <a:pt x="4932277" y="454123"/>
                  </a:lnTo>
                  <a:lnTo>
                    <a:pt x="4950498" y="458327"/>
                  </a:lnTo>
                  <a:lnTo>
                    <a:pt x="4964514" y="479352"/>
                  </a:lnTo>
                  <a:lnTo>
                    <a:pt x="4975727" y="477950"/>
                  </a:lnTo>
                  <a:lnTo>
                    <a:pt x="4991144" y="482155"/>
                  </a:lnTo>
                  <a:lnTo>
                    <a:pt x="4999555" y="490565"/>
                  </a:lnTo>
                  <a:lnTo>
                    <a:pt x="5007964" y="491966"/>
                  </a:lnTo>
                  <a:lnTo>
                    <a:pt x="5014972" y="487761"/>
                  </a:lnTo>
                  <a:lnTo>
                    <a:pt x="5014972" y="483557"/>
                  </a:lnTo>
                  <a:lnTo>
                    <a:pt x="5020579" y="494769"/>
                  </a:lnTo>
                  <a:lnTo>
                    <a:pt x="5027587" y="491966"/>
                  </a:lnTo>
                  <a:lnTo>
                    <a:pt x="5024783" y="487761"/>
                  </a:lnTo>
                  <a:lnTo>
                    <a:pt x="5034595" y="490565"/>
                  </a:lnTo>
                  <a:lnTo>
                    <a:pt x="5043004" y="489163"/>
                  </a:lnTo>
                  <a:lnTo>
                    <a:pt x="5024783" y="483557"/>
                  </a:lnTo>
                  <a:lnTo>
                    <a:pt x="5023382" y="482155"/>
                  </a:lnTo>
                  <a:lnTo>
                    <a:pt x="5028988" y="480753"/>
                  </a:lnTo>
                  <a:lnTo>
                    <a:pt x="5030390" y="477950"/>
                  </a:lnTo>
                  <a:lnTo>
                    <a:pt x="5026185" y="476548"/>
                  </a:lnTo>
                  <a:lnTo>
                    <a:pt x="5020579" y="477950"/>
                  </a:lnTo>
                  <a:lnTo>
                    <a:pt x="5024783" y="475147"/>
                  </a:lnTo>
                  <a:lnTo>
                    <a:pt x="5038800" y="473745"/>
                  </a:lnTo>
                  <a:lnTo>
                    <a:pt x="5045808" y="468139"/>
                  </a:lnTo>
                  <a:lnTo>
                    <a:pt x="5043004" y="463934"/>
                  </a:lnTo>
                  <a:lnTo>
                    <a:pt x="5033193" y="463934"/>
                  </a:lnTo>
                  <a:close/>
                  <a:moveTo>
                    <a:pt x="606898" y="597087"/>
                  </a:moveTo>
                  <a:lnTo>
                    <a:pt x="609702" y="601292"/>
                  </a:lnTo>
                  <a:lnTo>
                    <a:pt x="602694" y="601292"/>
                  </a:lnTo>
                  <a:lnTo>
                    <a:pt x="606898" y="597087"/>
                  </a:lnTo>
                  <a:lnTo>
                    <a:pt x="597087" y="594284"/>
                  </a:lnTo>
                  <a:lnTo>
                    <a:pt x="591481" y="598489"/>
                  </a:lnTo>
                  <a:lnTo>
                    <a:pt x="584473" y="595686"/>
                  </a:lnTo>
                  <a:lnTo>
                    <a:pt x="569055" y="597087"/>
                  </a:lnTo>
                  <a:lnTo>
                    <a:pt x="583071" y="595686"/>
                  </a:lnTo>
                  <a:lnTo>
                    <a:pt x="591481" y="597087"/>
                  </a:lnTo>
                  <a:lnTo>
                    <a:pt x="597087" y="591481"/>
                  </a:lnTo>
                  <a:lnTo>
                    <a:pt x="595686" y="594284"/>
                  </a:lnTo>
                  <a:lnTo>
                    <a:pt x="613906" y="595686"/>
                  </a:lnTo>
                  <a:lnTo>
                    <a:pt x="611103" y="592882"/>
                  </a:lnTo>
                  <a:lnTo>
                    <a:pt x="612505" y="590079"/>
                  </a:lnTo>
                  <a:lnTo>
                    <a:pt x="619513" y="587276"/>
                  </a:lnTo>
                  <a:lnTo>
                    <a:pt x="613906" y="592882"/>
                  </a:lnTo>
                  <a:lnTo>
                    <a:pt x="613906" y="595686"/>
                  </a:lnTo>
                  <a:lnTo>
                    <a:pt x="620914" y="595686"/>
                  </a:lnTo>
                  <a:lnTo>
                    <a:pt x="606898" y="597087"/>
                  </a:lnTo>
                  <a:close/>
                  <a:moveTo>
                    <a:pt x="911049" y="326576"/>
                  </a:moveTo>
                  <a:lnTo>
                    <a:pt x="904041" y="322371"/>
                  </a:lnTo>
                  <a:lnTo>
                    <a:pt x="909647" y="322371"/>
                  </a:lnTo>
                  <a:lnTo>
                    <a:pt x="912450" y="327978"/>
                  </a:lnTo>
                  <a:lnTo>
                    <a:pt x="911049" y="326576"/>
                  </a:lnTo>
                  <a:close/>
                  <a:moveTo>
                    <a:pt x="420484" y="1039997"/>
                  </a:moveTo>
                  <a:lnTo>
                    <a:pt x="417681" y="1035792"/>
                  </a:lnTo>
                  <a:lnTo>
                    <a:pt x="421886" y="1037194"/>
                  </a:lnTo>
                  <a:lnTo>
                    <a:pt x="420484" y="1039997"/>
                  </a:lnTo>
                  <a:close/>
                  <a:moveTo>
                    <a:pt x="576063" y="845173"/>
                  </a:moveTo>
                  <a:lnTo>
                    <a:pt x="567653" y="849378"/>
                  </a:lnTo>
                  <a:lnTo>
                    <a:pt x="556441" y="846574"/>
                  </a:lnTo>
                  <a:lnTo>
                    <a:pt x="556441" y="839566"/>
                  </a:lnTo>
                  <a:lnTo>
                    <a:pt x="562047" y="838165"/>
                  </a:lnTo>
                  <a:lnTo>
                    <a:pt x="556441" y="831157"/>
                  </a:lnTo>
                  <a:lnTo>
                    <a:pt x="560645" y="829755"/>
                  </a:lnTo>
                  <a:lnTo>
                    <a:pt x="566252" y="829755"/>
                  </a:lnTo>
                  <a:lnTo>
                    <a:pt x="567653" y="833960"/>
                  </a:lnTo>
                  <a:lnTo>
                    <a:pt x="574661" y="833960"/>
                  </a:lnTo>
                  <a:lnTo>
                    <a:pt x="571858" y="838165"/>
                  </a:lnTo>
                  <a:lnTo>
                    <a:pt x="577465" y="839566"/>
                  </a:lnTo>
                  <a:lnTo>
                    <a:pt x="576063" y="845173"/>
                  </a:lnTo>
                  <a:close/>
                  <a:moveTo>
                    <a:pt x="919458" y="790510"/>
                  </a:moveTo>
                  <a:lnTo>
                    <a:pt x="909647" y="796116"/>
                  </a:lnTo>
                  <a:lnTo>
                    <a:pt x="906844" y="794715"/>
                  </a:lnTo>
                  <a:lnTo>
                    <a:pt x="906844" y="793313"/>
                  </a:lnTo>
                  <a:lnTo>
                    <a:pt x="916655" y="789108"/>
                  </a:lnTo>
                  <a:lnTo>
                    <a:pt x="925065" y="782100"/>
                  </a:lnTo>
                  <a:lnTo>
                    <a:pt x="934876" y="783502"/>
                  </a:lnTo>
                  <a:lnTo>
                    <a:pt x="919458" y="790510"/>
                  </a:lnTo>
                  <a:close/>
                  <a:moveTo>
                    <a:pt x="989539" y="1198379"/>
                  </a:moveTo>
                  <a:lnTo>
                    <a:pt x="1003555" y="1202584"/>
                  </a:lnTo>
                  <a:lnTo>
                    <a:pt x="995145" y="1208191"/>
                  </a:lnTo>
                  <a:lnTo>
                    <a:pt x="971318" y="1199781"/>
                  </a:lnTo>
                  <a:lnTo>
                    <a:pt x="989539" y="1198379"/>
                  </a:lnTo>
                  <a:close/>
                  <a:moveTo>
                    <a:pt x="1239026" y="613907"/>
                  </a:moveTo>
                  <a:lnTo>
                    <a:pt x="1236223" y="612505"/>
                  </a:lnTo>
                  <a:lnTo>
                    <a:pt x="1236223" y="612505"/>
                  </a:lnTo>
                  <a:lnTo>
                    <a:pt x="1236223" y="612505"/>
                  </a:lnTo>
                  <a:lnTo>
                    <a:pt x="1236223" y="612505"/>
                  </a:lnTo>
                  <a:lnTo>
                    <a:pt x="1236223" y="613907"/>
                  </a:lnTo>
                  <a:lnTo>
                    <a:pt x="1236223" y="613907"/>
                  </a:lnTo>
                  <a:cubicBezTo>
                    <a:pt x="1237624" y="615308"/>
                    <a:pt x="1236223" y="615308"/>
                    <a:pt x="1236223" y="616710"/>
                  </a:cubicBezTo>
                  <a:lnTo>
                    <a:pt x="1236223" y="616710"/>
                  </a:lnTo>
                  <a:lnTo>
                    <a:pt x="1236223" y="616710"/>
                  </a:lnTo>
                  <a:cubicBezTo>
                    <a:pt x="1236223" y="618111"/>
                    <a:pt x="1237624" y="618111"/>
                    <a:pt x="1236223" y="619513"/>
                  </a:cubicBezTo>
                  <a:lnTo>
                    <a:pt x="1236223" y="619513"/>
                  </a:lnTo>
                  <a:lnTo>
                    <a:pt x="1236223" y="619513"/>
                  </a:lnTo>
                  <a:lnTo>
                    <a:pt x="1236223" y="619513"/>
                  </a:lnTo>
                  <a:lnTo>
                    <a:pt x="1236223" y="619513"/>
                  </a:lnTo>
                  <a:lnTo>
                    <a:pt x="1236223" y="619513"/>
                  </a:lnTo>
                  <a:cubicBezTo>
                    <a:pt x="1234821" y="619513"/>
                    <a:pt x="1227813" y="619513"/>
                    <a:pt x="1226412" y="619513"/>
                  </a:cubicBezTo>
                  <a:lnTo>
                    <a:pt x="1225010" y="619513"/>
                  </a:lnTo>
                  <a:lnTo>
                    <a:pt x="1225010" y="619513"/>
                  </a:lnTo>
                  <a:cubicBezTo>
                    <a:pt x="1225010" y="619513"/>
                    <a:pt x="1225010" y="619513"/>
                    <a:pt x="1223608" y="619513"/>
                  </a:cubicBezTo>
                  <a:lnTo>
                    <a:pt x="1223608" y="619513"/>
                  </a:lnTo>
                  <a:lnTo>
                    <a:pt x="1223608" y="619513"/>
                  </a:lnTo>
                  <a:lnTo>
                    <a:pt x="1223608" y="619513"/>
                  </a:lnTo>
                  <a:lnTo>
                    <a:pt x="1223608" y="619513"/>
                  </a:lnTo>
                  <a:cubicBezTo>
                    <a:pt x="1223608" y="619513"/>
                    <a:pt x="1222207" y="619513"/>
                    <a:pt x="1220805" y="619513"/>
                  </a:cubicBezTo>
                  <a:lnTo>
                    <a:pt x="1220805" y="619513"/>
                  </a:lnTo>
                  <a:lnTo>
                    <a:pt x="1220805" y="619513"/>
                  </a:lnTo>
                  <a:cubicBezTo>
                    <a:pt x="1219404" y="619513"/>
                    <a:pt x="1219404" y="619513"/>
                    <a:pt x="1219404" y="619513"/>
                  </a:cubicBezTo>
                  <a:lnTo>
                    <a:pt x="1219404" y="619513"/>
                  </a:lnTo>
                  <a:lnTo>
                    <a:pt x="1219404" y="619513"/>
                  </a:lnTo>
                  <a:lnTo>
                    <a:pt x="1219404" y="619513"/>
                  </a:lnTo>
                  <a:lnTo>
                    <a:pt x="1219404" y="619513"/>
                  </a:lnTo>
                  <a:lnTo>
                    <a:pt x="1219404" y="619513"/>
                  </a:lnTo>
                  <a:lnTo>
                    <a:pt x="1219404" y="619513"/>
                  </a:lnTo>
                  <a:lnTo>
                    <a:pt x="1216600" y="626521"/>
                  </a:lnTo>
                  <a:lnTo>
                    <a:pt x="1215199" y="629324"/>
                  </a:lnTo>
                  <a:lnTo>
                    <a:pt x="1212395" y="630726"/>
                  </a:lnTo>
                  <a:lnTo>
                    <a:pt x="1203986" y="629324"/>
                  </a:lnTo>
                  <a:lnTo>
                    <a:pt x="1206789" y="627923"/>
                  </a:lnTo>
                  <a:lnTo>
                    <a:pt x="1196978" y="611103"/>
                  </a:lnTo>
                  <a:lnTo>
                    <a:pt x="1192773" y="604095"/>
                  </a:lnTo>
                  <a:cubicBezTo>
                    <a:pt x="1191371" y="601292"/>
                    <a:pt x="1188568" y="598489"/>
                    <a:pt x="1185765" y="597087"/>
                  </a:cubicBezTo>
                  <a:lnTo>
                    <a:pt x="1175953" y="591481"/>
                  </a:lnTo>
                  <a:lnTo>
                    <a:pt x="1177355" y="588678"/>
                  </a:lnTo>
                  <a:lnTo>
                    <a:pt x="1177355" y="588678"/>
                  </a:lnTo>
                  <a:lnTo>
                    <a:pt x="1178757" y="588678"/>
                  </a:lnTo>
                  <a:lnTo>
                    <a:pt x="1180159" y="588678"/>
                  </a:lnTo>
                  <a:lnTo>
                    <a:pt x="1180159" y="588678"/>
                  </a:lnTo>
                  <a:lnTo>
                    <a:pt x="1180159" y="588678"/>
                  </a:lnTo>
                  <a:lnTo>
                    <a:pt x="1181560" y="587276"/>
                  </a:lnTo>
                  <a:lnTo>
                    <a:pt x="1184363" y="584473"/>
                  </a:lnTo>
                  <a:lnTo>
                    <a:pt x="1185765" y="583071"/>
                  </a:lnTo>
                  <a:lnTo>
                    <a:pt x="1185765" y="581669"/>
                  </a:lnTo>
                  <a:lnTo>
                    <a:pt x="1185765" y="581669"/>
                  </a:lnTo>
                  <a:lnTo>
                    <a:pt x="1185765" y="581669"/>
                  </a:lnTo>
                  <a:lnTo>
                    <a:pt x="1185765" y="581669"/>
                  </a:lnTo>
                  <a:lnTo>
                    <a:pt x="1185765" y="581669"/>
                  </a:lnTo>
                  <a:lnTo>
                    <a:pt x="1185765" y="581669"/>
                  </a:lnTo>
                  <a:lnTo>
                    <a:pt x="1185765" y="581669"/>
                  </a:lnTo>
                  <a:lnTo>
                    <a:pt x="1185765" y="581669"/>
                  </a:lnTo>
                  <a:lnTo>
                    <a:pt x="1185765" y="581669"/>
                  </a:lnTo>
                  <a:lnTo>
                    <a:pt x="1185765" y="581669"/>
                  </a:lnTo>
                  <a:lnTo>
                    <a:pt x="1185765" y="581669"/>
                  </a:lnTo>
                  <a:lnTo>
                    <a:pt x="1185765" y="581669"/>
                  </a:lnTo>
                  <a:lnTo>
                    <a:pt x="1187167" y="581669"/>
                  </a:lnTo>
                  <a:lnTo>
                    <a:pt x="1187167" y="581669"/>
                  </a:lnTo>
                  <a:lnTo>
                    <a:pt x="1194175" y="581669"/>
                  </a:lnTo>
                  <a:lnTo>
                    <a:pt x="1199781" y="574661"/>
                  </a:lnTo>
                  <a:lnTo>
                    <a:pt x="1234821" y="592882"/>
                  </a:lnTo>
                  <a:lnTo>
                    <a:pt x="1248837" y="608300"/>
                  </a:lnTo>
                  <a:lnTo>
                    <a:pt x="1239026" y="613907"/>
                  </a:lnTo>
                  <a:close/>
                  <a:moveTo>
                    <a:pt x="1292288" y="1018973"/>
                  </a:moveTo>
                  <a:lnTo>
                    <a:pt x="1303500" y="1031587"/>
                  </a:lnTo>
                  <a:lnTo>
                    <a:pt x="1296492" y="1030186"/>
                  </a:lnTo>
                  <a:lnTo>
                    <a:pt x="1295091" y="1024579"/>
                  </a:lnTo>
                  <a:lnTo>
                    <a:pt x="1286681" y="1017571"/>
                  </a:lnTo>
                  <a:lnTo>
                    <a:pt x="1288082" y="1016170"/>
                  </a:lnTo>
                  <a:lnTo>
                    <a:pt x="1281074" y="1018973"/>
                  </a:lnTo>
                  <a:lnTo>
                    <a:pt x="1285280" y="1014768"/>
                  </a:lnTo>
                  <a:lnTo>
                    <a:pt x="1279673" y="1016170"/>
                  </a:lnTo>
                  <a:lnTo>
                    <a:pt x="1278271" y="1011965"/>
                  </a:lnTo>
                  <a:lnTo>
                    <a:pt x="1272665" y="1013366"/>
                  </a:lnTo>
                  <a:lnTo>
                    <a:pt x="1261452" y="1006358"/>
                  </a:lnTo>
                  <a:lnTo>
                    <a:pt x="1272665" y="1007760"/>
                  </a:lnTo>
                  <a:lnTo>
                    <a:pt x="1274066" y="1004957"/>
                  </a:lnTo>
                  <a:lnTo>
                    <a:pt x="1283878" y="1007760"/>
                  </a:lnTo>
                  <a:lnTo>
                    <a:pt x="1281074" y="1011965"/>
                  </a:lnTo>
                  <a:lnTo>
                    <a:pt x="1285280" y="1011965"/>
                  </a:lnTo>
                  <a:lnTo>
                    <a:pt x="1288082" y="1007760"/>
                  </a:lnTo>
                  <a:lnTo>
                    <a:pt x="1292288" y="1018973"/>
                  </a:lnTo>
                  <a:close/>
                  <a:moveTo>
                    <a:pt x="1327328" y="594284"/>
                  </a:moveTo>
                  <a:lnTo>
                    <a:pt x="1324525" y="595686"/>
                  </a:lnTo>
                  <a:lnTo>
                    <a:pt x="1317516" y="599890"/>
                  </a:lnTo>
                  <a:lnTo>
                    <a:pt x="1314713" y="601292"/>
                  </a:lnTo>
                  <a:lnTo>
                    <a:pt x="1313312" y="602694"/>
                  </a:lnTo>
                  <a:lnTo>
                    <a:pt x="1313312" y="602694"/>
                  </a:lnTo>
                  <a:cubicBezTo>
                    <a:pt x="1313312" y="602694"/>
                    <a:pt x="1314713" y="602694"/>
                    <a:pt x="1314713" y="602694"/>
                  </a:cubicBezTo>
                  <a:lnTo>
                    <a:pt x="1314713" y="602694"/>
                  </a:lnTo>
                  <a:lnTo>
                    <a:pt x="1313312" y="602694"/>
                  </a:lnTo>
                  <a:lnTo>
                    <a:pt x="1311910" y="602694"/>
                  </a:lnTo>
                  <a:lnTo>
                    <a:pt x="1303500" y="601292"/>
                  </a:lnTo>
                  <a:lnTo>
                    <a:pt x="1303500" y="599890"/>
                  </a:lnTo>
                  <a:lnTo>
                    <a:pt x="1303500" y="597087"/>
                  </a:lnTo>
                  <a:lnTo>
                    <a:pt x="1302099" y="597087"/>
                  </a:lnTo>
                  <a:lnTo>
                    <a:pt x="1302099" y="597087"/>
                  </a:lnTo>
                  <a:lnTo>
                    <a:pt x="1302099" y="597087"/>
                  </a:lnTo>
                  <a:lnTo>
                    <a:pt x="1302099" y="597087"/>
                  </a:lnTo>
                  <a:lnTo>
                    <a:pt x="1302099" y="597087"/>
                  </a:lnTo>
                  <a:lnTo>
                    <a:pt x="1302099" y="597087"/>
                  </a:lnTo>
                  <a:lnTo>
                    <a:pt x="1300697" y="597087"/>
                  </a:lnTo>
                  <a:lnTo>
                    <a:pt x="1300697" y="597087"/>
                  </a:lnTo>
                  <a:lnTo>
                    <a:pt x="1300697" y="597087"/>
                  </a:lnTo>
                  <a:lnTo>
                    <a:pt x="1300697" y="597087"/>
                  </a:lnTo>
                  <a:lnTo>
                    <a:pt x="1300697" y="597087"/>
                  </a:lnTo>
                  <a:lnTo>
                    <a:pt x="1300697" y="597087"/>
                  </a:lnTo>
                  <a:cubicBezTo>
                    <a:pt x="1299296" y="597087"/>
                    <a:pt x="1300697" y="598489"/>
                    <a:pt x="1297894" y="597087"/>
                  </a:cubicBez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cubicBezTo>
                    <a:pt x="1296492" y="595686"/>
                    <a:pt x="1297894" y="595686"/>
                    <a:pt x="1297894" y="594284"/>
                  </a:cubicBezTo>
                  <a:lnTo>
                    <a:pt x="1297894" y="594284"/>
                  </a:lnTo>
                  <a:lnTo>
                    <a:pt x="1297894" y="594284"/>
                  </a:lnTo>
                  <a:lnTo>
                    <a:pt x="1297894" y="594284"/>
                  </a:lnTo>
                  <a:lnTo>
                    <a:pt x="1299296" y="594284"/>
                  </a:lnTo>
                  <a:lnTo>
                    <a:pt x="1300697" y="594284"/>
                  </a:lnTo>
                  <a:lnTo>
                    <a:pt x="1311910" y="598489"/>
                  </a:lnTo>
                  <a:lnTo>
                    <a:pt x="1311910" y="598489"/>
                  </a:lnTo>
                  <a:lnTo>
                    <a:pt x="1311910" y="598489"/>
                  </a:lnTo>
                  <a:lnTo>
                    <a:pt x="1311910" y="598489"/>
                  </a:lnTo>
                  <a:lnTo>
                    <a:pt x="1311910" y="598489"/>
                  </a:lnTo>
                  <a:lnTo>
                    <a:pt x="1314713" y="599890"/>
                  </a:lnTo>
                  <a:lnTo>
                    <a:pt x="1317516" y="597087"/>
                  </a:lnTo>
                  <a:lnTo>
                    <a:pt x="1317516" y="597087"/>
                  </a:lnTo>
                  <a:lnTo>
                    <a:pt x="1316115" y="594284"/>
                  </a:lnTo>
                  <a:lnTo>
                    <a:pt x="1303500" y="585874"/>
                  </a:lnTo>
                  <a:lnTo>
                    <a:pt x="1302099" y="584473"/>
                  </a:lnTo>
                  <a:lnTo>
                    <a:pt x="1300697" y="583071"/>
                  </a:lnTo>
                  <a:lnTo>
                    <a:pt x="1300697" y="583071"/>
                  </a:lnTo>
                  <a:lnTo>
                    <a:pt x="1300697" y="583071"/>
                  </a:lnTo>
                  <a:lnTo>
                    <a:pt x="1300697" y="583071"/>
                  </a:lnTo>
                  <a:lnTo>
                    <a:pt x="1300697" y="583071"/>
                  </a:lnTo>
                  <a:lnTo>
                    <a:pt x="1300697" y="583071"/>
                  </a:lnTo>
                  <a:cubicBezTo>
                    <a:pt x="1299296" y="583071"/>
                    <a:pt x="1299296" y="581669"/>
                    <a:pt x="1297894" y="581669"/>
                  </a:cubicBezTo>
                  <a:lnTo>
                    <a:pt x="1297894" y="581669"/>
                  </a:lnTo>
                  <a:lnTo>
                    <a:pt x="1297894" y="581669"/>
                  </a:lnTo>
                  <a:lnTo>
                    <a:pt x="1297894" y="581669"/>
                  </a:lnTo>
                  <a:cubicBezTo>
                    <a:pt x="1295091" y="578866"/>
                    <a:pt x="1293689" y="576063"/>
                    <a:pt x="1289484" y="574661"/>
                  </a:cubicBezTo>
                  <a:lnTo>
                    <a:pt x="1289484" y="574661"/>
                  </a:lnTo>
                  <a:lnTo>
                    <a:pt x="1289484" y="574661"/>
                  </a:lnTo>
                  <a:lnTo>
                    <a:pt x="1289484" y="574661"/>
                  </a:lnTo>
                  <a:lnTo>
                    <a:pt x="1289484" y="574661"/>
                  </a:lnTo>
                  <a:cubicBezTo>
                    <a:pt x="1292288" y="574661"/>
                    <a:pt x="1292288" y="574661"/>
                    <a:pt x="1293689" y="576063"/>
                  </a:cubicBezTo>
                  <a:lnTo>
                    <a:pt x="1293689" y="576063"/>
                  </a:lnTo>
                  <a:lnTo>
                    <a:pt x="1293689" y="576063"/>
                  </a:lnTo>
                  <a:lnTo>
                    <a:pt x="1293689" y="576063"/>
                  </a:lnTo>
                  <a:lnTo>
                    <a:pt x="1292288" y="569055"/>
                  </a:lnTo>
                  <a:lnTo>
                    <a:pt x="1289484" y="567653"/>
                  </a:lnTo>
                  <a:cubicBezTo>
                    <a:pt x="1288082" y="567653"/>
                    <a:pt x="1288082" y="567653"/>
                    <a:pt x="1288082" y="566252"/>
                  </a:cubicBezTo>
                  <a:lnTo>
                    <a:pt x="1288082" y="566252"/>
                  </a:lnTo>
                  <a:lnTo>
                    <a:pt x="1288082" y="566252"/>
                  </a:lnTo>
                  <a:lnTo>
                    <a:pt x="1288082" y="566252"/>
                  </a:lnTo>
                  <a:lnTo>
                    <a:pt x="1288082" y="566252"/>
                  </a:lnTo>
                  <a:lnTo>
                    <a:pt x="1288082" y="566252"/>
                  </a:lnTo>
                  <a:lnTo>
                    <a:pt x="1288082" y="566252"/>
                  </a:lnTo>
                  <a:lnTo>
                    <a:pt x="1288082" y="566252"/>
                  </a:lnTo>
                  <a:lnTo>
                    <a:pt x="1288082" y="566252"/>
                  </a:lnTo>
                  <a:lnTo>
                    <a:pt x="1288082" y="566252"/>
                  </a:lnTo>
                  <a:lnTo>
                    <a:pt x="1288082" y="566252"/>
                  </a:lnTo>
                  <a:lnTo>
                    <a:pt x="1288082" y="566252"/>
                  </a:lnTo>
                  <a:lnTo>
                    <a:pt x="1288082" y="566252"/>
                  </a:lnTo>
                  <a:cubicBezTo>
                    <a:pt x="1288082" y="566252"/>
                    <a:pt x="1288082" y="564850"/>
                    <a:pt x="1288082" y="564850"/>
                  </a:cubicBezTo>
                  <a:lnTo>
                    <a:pt x="1288082" y="564850"/>
                  </a:lnTo>
                  <a:lnTo>
                    <a:pt x="1288082" y="564850"/>
                  </a:lnTo>
                  <a:cubicBezTo>
                    <a:pt x="1288082" y="564850"/>
                    <a:pt x="1288082" y="563448"/>
                    <a:pt x="1286681" y="563448"/>
                  </a:cubicBezTo>
                  <a:lnTo>
                    <a:pt x="1286681" y="563448"/>
                  </a:lnTo>
                  <a:lnTo>
                    <a:pt x="1286681" y="563448"/>
                  </a:lnTo>
                  <a:lnTo>
                    <a:pt x="1286681" y="563448"/>
                  </a:lnTo>
                  <a:lnTo>
                    <a:pt x="1286681" y="563448"/>
                  </a:lnTo>
                  <a:lnTo>
                    <a:pt x="1286681" y="563448"/>
                  </a:lnTo>
                  <a:cubicBezTo>
                    <a:pt x="1285280" y="562047"/>
                    <a:pt x="1285280" y="562047"/>
                    <a:pt x="1283878" y="560645"/>
                  </a:cubicBezTo>
                  <a:lnTo>
                    <a:pt x="1283878" y="560645"/>
                  </a:lnTo>
                  <a:lnTo>
                    <a:pt x="1283878" y="560645"/>
                  </a:lnTo>
                  <a:lnTo>
                    <a:pt x="1283878" y="560645"/>
                  </a:lnTo>
                  <a:lnTo>
                    <a:pt x="1283878" y="560645"/>
                  </a:lnTo>
                  <a:lnTo>
                    <a:pt x="1283878" y="560645"/>
                  </a:lnTo>
                  <a:lnTo>
                    <a:pt x="1283878" y="560645"/>
                  </a:lnTo>
                  <a:lnTo>
                    <a:pt x="1283878" y="560645"/>
                  </a:lnTo>
                  <a:lnTo>
                    <a:pt x="1283878" y="560645"/>
                  </a:lnTo>
                  <a:lnTo>
                    <a:pt x="1283878" y="560645"/>
                  </a:lnTo>
                  <a:lnTo>
                    <a:pt x="1283878" y="560645"/>
                  </a:lnTo>
                  <a:lnTo>
                    <a:pt x="1283878" y="560645"/>
                  </a:lnTo>
                  <a:cubicBezTo>
                    <a:pt x="1283878" y="560645"/>
                    <a:pt x="1283878" y="559244"/>
                    <a:pt x="1283878" y="559244"/>
                  </a:cubicBezTo>
                  <a:lnTo>
                    <a:pt x="1283878" y="559244"/>
                  </a:lnTo>
                  <a:lnTo>
                    <a:pt x="1283878" y="559244"/>
                  </a:lnTo>
                  <a:lnTo>
                    <a:pt x="1283878" y="559244"/>
                  </a:lnTo>
                  <a:lnTo>
                    <a:pt x="1283878" y="559244"/>
                  </a:lnTo>
                  <a:lnTo>
                    <a:pt x="1283878" y="559244"/>
                  </a:lnTo>
                  <a:cubicBezTo>
                    <a:pt x="1283878" y="559244"/>
                    <a:pt x="1283878" y="559244"/>
                    <a:pt x="1283878" y="559244"/>
                  </a:cubicBezTo>
                  <a:lnTo>
                    <a:pt x="1283878" y="559244"/>
                  </a:lnTo>
                  <a:lnTo>
                    <a:pt x="1283878" y="559244"/>
                  </a:lnTo>
                  <a:lnTo>
                    <a:pt x="1285280" y="560645"/>
                  </a:lnTo>
                  <a:cubicBezTo>
                    <a:pt x="1288082" y="562047"/>
                    <a:pt x="1289484" y="564850"/>
                    <a:pt x="1290886" y="566252"/>
                  </a:cubicBezTo>
                  <a:lnTo>
                    <a:pt x="1290886" y="566252"/>
                  </a:lnTo>
                  <a:lnTo>
                    <a:pt x="1290886" y="566252"/>
                  </a:lnTo>
                  <a:cubicBezTo>
                    <a:pt x="1290886" y="566252"/>
                    <a:pt x="1292288" y="566252"/>
                    <a:pt x="1292288" y="567653"/>
                  </a:cubicBezTo>
                  <a:lnTo>
                    <a:pt x="1292288" y="567653"/>
                  </a:lnTo>
                  <a:lnTo>
                    <a:pt x="1292288" y="567653"/>
                  </a:lnTo>
                  <a:lnTo>
                    <a:pt x="1292288" y="567653"/>
                  </a:lnTo>
                  <a:lnTo>
                    <a:pt x="1292288" y="567653"/>
                  </a:lnTo>
                  <a:lnTo>
                    <a:pt x="1292288" y="567653"/>
                  </a:lnTo>
                  <a:cubicBezTo>
                    <a:pt x="1292288" y="567653"/>
                    <a:pt x="1292288" y="567653"/>
                    <a:pt x="1292288" y="569055"/>
                  </a:cubicBezTo>
                  <a:lnTo>
                    <a:pt x="1292288" y="569055"/>
                  </a:lnTo>
                  <a:lnTo>
                    <a:pt x="1292288" y="569055"/>
                  </a:lnTo>
                  <a:cubicBezTo>
                    <a:pt x="1292288" y="569055"/>
                    <a:pt x="1292288" y="569055"/>
                    <a:pt x="1292288" y="570457"/>
                  </a:cubicBezTo>
                  <a:lnTo>
                    <a:pt x="1292288" y="570457"/>
                  </a:lnTo>
                  <a:lnTo>
                    <a:pt x="1292288" y="570457"/>
                  </a:lnTo>
                  <a:lnTo>
                    <a:pt x="1292288" y="570457"/>
                  </a:lnTo>
                  <a:lnTo>
                    <a:pt x="1293689" y="570457"/>
                  </a:lnTo>
                  <a:cubicBezTo>
                    <a:pt x="1293689" y="570457"/>
                    <a:pt x="1295091" y="570457"/>
                    <a:pt x="1295091" y="571858"/>
                  </a:cubicBezTo>
                  <a:lnTo>
                    <a:pt x="1295091" y="571858"/>
                  </a:lnTo>
                  <a:lnTo>
                    <a:pt x="1295091" y="571858"/>
                  </a:lnTo>
                  <a:cubicBezTo>
                    <a:pt x="1296492" y="571858"/>
                    <a:pt x="1297894" y="573260"/>
                    <a:pt x="1299296" y="573260"/>
                  </a:cubicBezTo>
                  <a:lnTo>
                    <a:pt x="1299296" y="573260"/>
                  </a:lnTo>
                  <a:lnTo>
                    <a:pt x="1299296" y="573260"/>
                  </a:lnTo>
                  <a:lnTo>
                    <a:pt x="1299296" y="573260"/>
                  </a:lnTo>
                  <a:lnTo>
                    <a:pt x="1299296" y="573260"/>
                  </a:lnTo>
                  <a:cubicBezTo>
                    <a:pt x="1299296" y="571858"/>
                    <a:pt x="1297894" y="569055"/>
                    <a:pt x="1296492" y="567653"/>
                  </a:cubicBezTo>
                  <a:lnTo>
                    <a:pt x="1296492" y="567653"/>
                  </a:lnTo>
                  <a:lnTo>
                    <a:pt x="1296492" y="567653"/>
                  </a:lnTo>
                  <a:lnTo>
                    <a:pt x="1296492" y="567653"/>
                  </a:lnTo>
                  <a:lnTo>
                    <a:pt x="1297894" y="569055"/>
                  </a:lnTo>
                  <a:lnTo>
                    <a:pt x="1299296" y="569055"/>
                  </a:lnTo>
                  <a:lnTo>
                    <a:pt x="1299296" y="569055"/>
                  </a:lnTo>
                  <a:lnTo>
                    <a:pt x="1299296" y="569055"/>
                  </a:lnTo>
                  <a:lnTo>
                    <a:pt x="1299296" y="567653"/>
                  </a:lnTo>
                  <a:cubicBezTo>
                    <a:pt x="1297894" y="566252"/>
                    <a:pt x="1296492" y="564850"/>
                    <a:pt x="1295091" y="562047"/>
                  </a:cubicBezTo>
                  <a:lnTo>
                    <a:pt x="1295091" y="562047"/>
                  </a:lnTo>
                  <a:lnTo>
                    <a:pt x="1295091" y="562047"/>
                  </a:lnTo>
                  <a:cubicBezTo>
                    <a:pt x="1295091" y="560645"/>
                    <a:pt x="1293689" y="560645"/>
                    <a:pt x="1293689" y="560645"/>
                  </a:cubicBezTo>
                  <a:lnTo>
                    <a:pt x="1293689" y="560645"/>
                  </a:lnTo>
                  <a:lnTo>
                    <a:pt x="1293689" y="560645"/>
                  </a:lnTo>
                  <a:lnTo>
                    <a:pt x="1293689" y="560645"/>
                  </a:lnTo>
                  <a:lnTo>
                    <a:pt x="1293689" y="560645"/>
                  </a:lnTo>
                  <a:lnTo>
                    <a:pt x="1299296" y="564850"/>
                  </a:lnTo>
                  <a:lnTo>
                    <a:pt x="1300697" y="566252"/>
                  </a:lnTo>
                  <a:lnTo>
                    <a:pt x="1300697" y="566252"/>
                  </a:lnTo>
                  <a:lnTo>
                    <a:pt x="1299296" y="563448"/>
                  </a:lnTo>
                  <a:lnTo>
                    <a:pt x="1296492" y="562047"/>
                  </a:lnTo>
                  <a:lnTo>
                    <a:pt x="1296492" y="562047"/>
                  </a:lnTo>
                  <a:lnTo>
                    <a:pt x="1296492" y="562047"/>
                  </a:lnTo>
                  <a:lnTo>
                    <a:pt x="1296492" y="562047"/>
                  </a:lnTo>
                  <a:lnTo>
                    <a:pt x="1296492" y="562047"/>
                  </a:lnTo>
                  <a:lnTo>
                    <a:pt x="1296492" y="562047"/>
                  </a:lnTo>
                  <a:lnTo>
                    <a:pt x="1296492" y="562047"/>
                  </a:lnTo>
                  <a:lnTo>
                    <a:pt x="1296492" y="562047"/>
                  </a:lnTo>
                  <a:lnTo>
                    <a:pt x="1296492" y="562047"/>
                  </a:lnTo>
                  <a:lnTo>
                    <a:pt x="1296492" y="562047"/>
                  </a:lnTo>
                  <a:lnTo>
                    <a:pt x="1296492" y="562047"/>
                  </a:lnTo>
                  <a:lnTo>
                    <a:pt x="1296492" y="562047"/>
                  </a:lnTo>
                  <a:cubicBezTo>
                    <a:pt x="1296492" y="562047"/>
                    <a:pt x="1295091" y="560645"/>
                    <a:pt x="1295091" y="560645"/>
                  </a:cubicBezTo>
                  <a:lnTo>
                    <a:pt x="1295091" y="560645"/>
                  </a:lnTo>
                  <a:lnTo>
                    <a:pt x="1295091" y="560645"/>
                  </a:lnTo>
                  <a:lnTo>
                    <a:pt x="1295091" y="560645"/>
                  </a:lnTo>
                  <a:lnTo>
                    <a:pt x="1295091" y="560645"/>
                  </a:lnTo>
                  <a:lnTo>
                    <a:pt x="1299296" y="564850"/>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cubicBezTo>
                    <a:pt x="1302099" y="569055"/>
                    <a:pt x="1303500" y="569055"/>
                    <a:pt x="1303500" y="569055"/>
                  </a:cubicBez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cubicBezTo>
                    <a:pt x="1303500" y="567653"/>
                    <a:pt x="1303500" y="566252"/>
                    <a:pt x="1302099" y="566252"/>
                  </a:cubicBezTo>
                  <a:lnTo>
                    <a:pt x="1302099" y="566252"/>
                  </a:lnTo>
                  <a:lnTo>
                    <a:pt x="1302099" y="566252"/>
                  </a:lnTo>
                  <a:lnTo>
                    <a:pt x="1302099" y="566252"/>
                  </a:lnTo>
                  <a:lnTo>
                    <a:pt x="1302099" y="566252"/>
                  </a:lnTo>
                  <a:lnTo>
                    <a:pt x="1302099" y="566252"/>
                  </a:lnTo>
                  <a:lnTo>
                    <a:pt x="1302099" y="566252"/>
                  </a:lnTo>
                  <a:lnTo>
                    <a:pt x="1302099" y="566252"/>
                  </a:lnTo>
                  <a:lnTo>
                    <a:pt x="1302099" y="566252"/>
                  </a:lnTo>
                  <a:lnTo>
                    <a:pt x="1302099" y="566252"/>
                  </a:lnTo>
                  <a:lnTo>
                    <a:pt x="1302099" y="566252"/>
                  </a:lnTo>
                  <a:lnTo>
                    <a:pt x="1302099" y="566252"/>
                  </a:lnTo>
                  <a:lnTo>
                    <a:pt x="1302099" y="566252"/>
                  </a:lnTo>
                  <a:lnTo>
                    <a:pt x="1302099" y="566252"/>
                  </a:lnTo>
                  <a:lnTo>
                    <a:pt x="1303500" y="567653"/>
                  </a:lnTo>
                  <a:lnTo>
                    <a:pt x="1303500" y="567653"/>
                  </a:lnTo>
                  <a:lnTo>
                    <a:pt x="1303500" y="567653"/>
                  </a:lnTo>
                  <a:lnTo>
                    <a:pt x="1303500" y="567653"/>
                  </a:lnTo>
                  <a:lnTo>
                    <a:pt x="1303500" y="567653"/>
                  </a:lnTo>
                  <a:lnTo>
                    <a:pt x="1303500" y="567653"/>
                  </a:lnTo>
                  <a:lnTo>
                    <a:pt x="1303500" y="567653"/>
                  </a:lnTo>
                  <a:lnTo>
                    <a:pt x="1303500" y="567653"/>
                  </a:lnTo>
                  <a:lnTo>
                    <a:pt x="1303500" y="567653"/>
                  </a:lnTo>
                  <a:cubicBezTo>
                    <a:pt x="1304902" y="567653"/>
                    <a:pt x="1304902" y="567653"/>
                    <a:pt x="1304902" y="569055"/>
                  </a:cubicBezTo>
                  <a:lnTo>
                    <a:pt x="1304902" y="569055"/>
                  </a:lnTo>
                  <a:lnTo>
                    <a:pt x="1304902" y="569055"/>
                  </a:lnTo>
                  <a:lnTo>
                    <a:pt x="1304902" y="569055"/>
                  </a:lnTo>
                  <a:lnTo>
                    <a:pt x="1306304" y="567653"/>
                  </a:lnTo>
                  <a:lnTo>
                    <a:pt x="1307705" y="563448"/>
                  </a:lnTo>
                  <a:lnTo>
                    <a:pt x="1307705" y="562047"/>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cubicBezTo>
                    <a:pt x="1307705" y="560645"/>
                    <a:pt x="1307705" y="560645"/>
                    <a:pt x="1307705" y="559244"/>
                  </a:cubicBezTo>
                  <a:lnTo>
                    <a:pt x="1307705" y="559244"/>
                  </a:lnTo>
                  <a:lnTo>
                    <a:pt x="1307705" y="559244"/>
                  </a:lnTo>
                  <a:lnTo>
                    <a:pt x="1307705" y="559244"/>
                  </a:lnTo>
                  <a:lnTo>
                    <a:pt x="1307705" y="559244"/>
                  </a:lnTo>
                  <a:lnTo>
                    <a:pt x="1307705" y="559244"/>
                  </a:lnTo>
                  <a:lnTo>
                    <a:pt x="1306304" y="559244"/>
                  </a:lnTo>
                  <a:cubicBezTo>
                    <a:pt x="1304902" y="559244"/>
                    <a:pt x="1304902" y="559244"/>
                    <a:pt x="1304902" y="559244"/>
                  </a:cubicBezTo>
                  <a:lnTo>
                    <a:pt x="1304902" y="559244"/>
                  </a:lnTo>
                  <a:lnTo>
                    <a:pt x="1304902" y="559244"/>
                  </a:lnTo>
                  <a:cubicBezTo>
                    <a:pt x="1303500" y="559244"/>
                    <a:pt x="1303500" y="559244"/>
                    <a:pt x="1303500" y="559244"/>
                  </a:cubicBezTo>
                  <a:lnTo>
                    <a:pt x="1303500" y="559244"/>
                  </a:lnTo>
                  <a:lnTo>
                    <a:pt x="1303500" y="559244"/>
                  </a:lnTo>
                  <a:lnTo>
                    <a:pt x="1303500" y="559244"/>
                  </a:lnTo>
                  <a:lnTo>
                    <a:pt x="1303500" y="559244"/>
                  </a:lnTo>
                  <a:cubicBezTo>
                    <a:pt x="1303500" y="559244"/>
                    <a:pt x="1302099" y="559244"/>
                    <a:pt x="1302099" y="557842"/>
                  </a:cubicBezTo>
                  <a:lnTo>
                    <a:pt x="1302099" y="557842"/>
                  </a:lnTo>
                  <a:lnTo>
                    <a:pt x="1302099" y="557842"/>
                  </a:lnTo>
                  <a:cubicBezTo>
                    <a:pt x="1302099" y="557842"/>
                    <a:pt x="1300697" y="556440"/>
                    <a:pt x="1300697" y="557842"/>
                  </a:cubicBezTo>
                  <a:lnTo>
                    <a:pt x="1300697" y="557842"/>
                  </a:lnTo>
                  <a:lnTo>
                    <a:pt x="1300697" y="557842"/>
                  </a:lnTo>
                  <a:lnTo>
                    <a:pt x="1300697" y="557842"/>
                  </a:lnTo>
                  <a:lnTo>
                    <a:pt x="1300697" y="557842"/>
                  </a:lnTo>
                  <a:lnTo>
                    <a:pt x="1300697" y="557842"/>
                  </a:lnTo>
                  <a:lnTo>
                    <a:pt x="1300697" y="559244"/>
                  </a:lnTo>
                  <a:cubicBezTo>
                    <a:pt x="1300697" y="560645"/>
                    <a:pt x="1302099" y="562047"/>
                    <a:pt x="1303500" y="562047"/>
                  </a:cubicBezTo>
                  <a:lnTo>
                    <a:pt x="1303500" y="562047"/>
                  </a:lnTo>
                  <a:lnTo>
                    <a:pt x="1303500" y="562047"/>
                  </a:lnTo>
                  <a:cubicBezTo>
                    <a:pt x="1303500" y="562047"/>
                    <a:pt x="1303500" y="562047"/>
                    <a:pt x="1303500" y="563448"/>
                  </a:cubicBezTo>
                  <a:lnTo>
                    <a:pt x="1303500" y="563448"/>
                  </a:lnTo>
                  <a:lnTo>
                    <a:pt x="1303500" y="563448"/>
                  </a:lnTo>
                  <a:lnTo>
                    <a:pt x="1303500" y="563448"/>
                  </a:lnTo>
                  <a:lnTo>
                    <a:pt x="1303500" y="563448"/>
                  </a:lnTo>
                  <a:lnTo>
                    <a:pt x="1302099" y="562047"/>
                  </a:lnTo>
                  <a:lnTo>
                    <a:pt x="1302099" y="562047"/>
                  </a:lnTo>
                  <a:lnTo>
                    <a:pt x="1302099" y="562047"/>
                  </a:lnTo>
                  <a:lnTo>
                    <a:pt x="1302099" y="562047"/>
                  </a:lnTo>
                  <a:lnTo>
                    <a:pt x="1302099" y="562047"/>
                  </a:lnTo>
                  <a:lnTo>
                    <a:pt x="1302099" y="562047"/>
                  </a:lnTo>
                  <a:lnTo>
                    <a:pt x="1302099" y="562047"/>
                  </a:lnTo>
                  <a:lnTo>
                    <a:pt x="1302099" y="562047"/>
                  </a:lnTo>
                  <a:lnTo>
                    <a:pt x="1302099" y="562047"/>
                  </a:lnTo>
                  <a:lnTo>
                    <a:pt x="1300697" y="562047"/>
                  </a:lnTo>
                  <a:lnTo>
                    <a:pt x="1300697" y="562047"/>
                  </a:lnTo>
                  <a:lnTo>
                    <a:pt x="1300697" y="562047"/>
                  </a:lnTo>
                  <a:lnTo>
                    <a:pt x="1300697" y="562047"/>
                  </a:lnTo>
                  <a:lnTo>
                    <a:pt x="1300697" y="562047"/>
                  </a:lnTo>
                  <a:lnTo>
                    <a:pt x="1300697" y="562047"/>
                  </a:lnTo>
                  <a:lnTo>
                    <a:pt x="1300697" y="562047"/>
                  </a:lnTo>
                  <a:lnTo>
                    <a:pt x="1300697" y="562047"/>
                  </a:lnTo>
                  <a:lnTo>
                    <a:pt x="1300697" y="562047"/>
                  </a:lnTo>
                  <a:lnTo>
                    <a:pt x="1300697" y="562047"/>
                  </a:lnTo>
                  <a:lnTo>
                    <a:pt x="1300697" y="562047"/>
                  </a:lnTo>
                  <a:lnTo>
                    <a:pt x="1300697" y="562047"/>
                  </a:lnTo>
                  <a:cubicBezTo>
                    <a:pt x="1299296" y="562047"/>
                    <a:pt x="1300697" y="560645"/>
                    <a:pt x="1299296" y="560645"/>
                  </a:cubicBezTo>
                  <a:lnTo>
                    <a:pt x="1299296" y="560645"/>
                  </a:lnTo>
                  <a:lnTo>
                    <a:pt x="1299296" y="560645"/>
                  </a:lnTo>
                  <a:cubicBezTo>
                    <a:pt x="1299296" y="560645"/>
                    <a:pt x="1299296" y="560645"/>
                    <a:pt x="1297894" y="560645"/>
                  </a:cubicBezTo>
                  <a:lnTo>
                    <a:pt x="1297894" y="560645"/>
                  </a:lnTo>
                  <a:lnTo>
                    <a:pt x="1297894" y="560645"/>
                  </a:lnTo>
                  <a:lnTo>
                    <a:pt x="1297894" y="560645"/>
                  </a:lnTo>
                  <a:lnTo>
                    <a:pt x="1297894" y="560645"/>
                  </a:lnTo>
                  <a:lnTo>
                    <a:pt x="1297894" y="560645"/>
                  </a:lnTo>
                  <a:cubicBezTo>
                    <a:pt x="1295091" y="559244"/>
                    <a:pt x="1296492" y="559244"/>
                    <a:pt x="1296492" y="557842"/>
                  </a:cubicBezTo>
                  <a:lnTo>
                    <a:pt x="1296492" y="557842"/>
                  </a:lnTo>
                  <a:lnTo>
                    <a:pt x="1296492" y="557842"/>
                  </a:lnTo>
                  <a:lnTo>
                    <a:pt x="1296492" y="557842"/>
                  </a:lnTo>
                  <a:cubicBezTo>
                    <a:pt x="1296492" y="556440"/>
                    <a:pt x="1296492" y="556440"/>
                    <a:pt x="1295091" y="557842"/>
                  </a:cubicBezTo>
                  <a:lnTo>
                    <a:pt x="1295091" y="557842"/>
                  </a:lnTo>
                  <a:lnTo>
                    <a:pt x="1295091" y="557842"/>
                  </a:lnTo>
                  <a:lnTo>
                    <a:pt x="1295091" y="557842"/>
                  </a:lnTo>
                  <a:lnTo>
                    <a:pt x="1295091" y="557842"/>
                  </a:lnTo>
                  <a:lnTo>
                    <a:pt x="1295091" y="557842"/>
                  </a:lnTo>
                  <a:lnTo>
                    <a:pt x="1295091" y="557842"/>
                  </a:lnTo>
                  <a:lnTo>
                    <a:pt x="1295091" y="557842"/>
                  </a:lnTo>
                  <a:lnTo>
                    <a:pt x="1295091" y="557842"/>
                  </a:lnTo>
                  <a:lnTo>
                    <a:pt x="1295091" y="557842"/>
                  </a:lnTo>
                  <a:lnTo>
                    <a:pt x="1295091" y="557842"/>
                  </a:lnTo>
                  <a:lnTo>
                    <a:pt x="1295091" y="557842"/>
                  </a:lnTo>
                  <a:lnTo>
                    <a:pt x="1325926" y="570457"/>
                  </a:lnTo>
                  <a:lnTo>
                    <a:pt x="1325926" y="577465"/>
                  </a:lnTo>
                  <a:lnTo>
                    <a:pt x="1325926" y="578866"/>
                  </a:lnTo>
                  <a:cubicBezTo>
                    <a:pt x="1325926" y="580268"/>
                    <a:pt x="1325926" y="581669"/>
                    <a:pt x="1324525" y="583071"/>
                  </a:cubicBezTo>
                  <a:lnTo>
                    <a:pt x="1324525" y="583071"/>
                  </a:lnTo>
                  <a:lnTo>
                    <a:pt x="1324525" y="583071"/>
                  </a:lnTo>
                  <a:cubicBezTo>
                    <a:pt x="1323123" y="584473"/>
                    <a:pt x="1323123" y="584473"/>
                    <a:pt x="1323123" y="585874"/>
                  </a:cubicBezTo>
                  <a:lnTo>
                    <a:pt x="1323123" y="585874"/>
                  </a:lnTo>
                  <a:lnTo>
                    <a:pt x="1342745" y="605497"/>
                  </a:lnTo>
                  <a:lnTo>
                    <a:pt x="1341344" y="609702"/>
                  </a:lnTo>
                  <a:lnTo>
                    <a:pt x="1341344" y="609702"/>
                  </a:lnTo>
                  <a:lnTo>
                    <a:pt x="1341344" y="609702"/>
                  </a:lnTo>
                  <a:lnTo>
                    <a:pt x="1341344" y="609702"/>
                  </a:lnTo>
                  <a:lnTo>
                    <a:pt x="1341344" y="609702"/>
                  </a:lnTo>
                  <a:lnTo>
                    <a:pt x="1341344" y="609702"/>
                  </a:lnTo>
                  <a:lnTo>
                    <a:pt x="1341344" y="609702"/>
                  </a:lnTo>
                  <a:lnTo>
                    <a:pt x="1341344" y="609702"/>
                  </a:lnTo>
                  <a:lnTo>
                    <a:pt x="1327328" y="594284"/>
                  </a:lnTo>
                  <a:cubicBezTo>
                    <a:pt x="1327328" y="592882"/>
                    <a:pt x="1327328" y="592882"/>
                    <a:pt x="1327328" y="594284"/>
                  </a:cubicBezTo>
                  <a:lnTo>
                    <a:pt x="1327328" y="594284"/>
                  </a:lnTo>
                  <a:lnTo>
                    <a:pt x="1327328" y="594284"/>
                  </a:lnTo>
                  <a:lnTo>
                    <a:pt x="1327328" y="594284"/>
                  </a:lnTo>
                  <a:close/>
                  <a:moveTo>
                    <a:pt x="49056" y="1757623"/>
                  </a:moveTo>
                  <a:lnTo>
                    <a:pt x="49056" y="1757623"/>
                  </a:lnTo>
                  <a:lnTo>
                    <a:pt x="36442" y="1756221"/>
                  </a:lnTo>
                  <a:lnTo>
                    <a:pt x="39245" y="1753418"/>
                  </a:lnTo>
                  <a:lnTo>
                    <a:pt x="49056" y="1757623"/>
                  </a:lnTo>
                  <a:lnTo>
                    <a:pt x="51860" y="1754820"/>
                  </a:lnTo>
                  <a:lnTo>
                    <a:pt x="51860" y="1756221"/>
                  </a:lnTo>
                  <a:lnTo>
                    <a:pt x="49056" y="1757623"/>
                  </a:lnTo>
                  <a:close/>
                  <a:moveTo>
                    <a:pt x="679782" y="2064576"/>
                  </a:moveTo>
                  <a:lnTo>
                    <a:pt x="674176" y="2061773"/>
                  </a:lnTo>
                  <a:lnTo>
                    <a:pt x="682586" y="2064576"/>
                  </a:lnTo>
                  <a:lnTo>
                    <a:pt x="679782" y="2064576"/>
                  </a:lnTo>
                  <a:close/>
                  <a:moveTo>
                    <a:pt x="1195576" y="2189320"/>
                  </a:moveTo>
                  <a:lnTo>
                    <a:pt x="1185765" y="2183713"/>
                  </a:lnTo>
                  <a:lnTo>
                    <a:pt x="1182961" y="2185115"/>
                  </a:lnTo>
                  <a:lnTo>
                    <a:pt x="1180159" y="2182312"/>
                  </a:lnTo>
                  <a:lnTo>
                    <a:pt x="1182961" y="2178107"/>
                  </a:lnTo>
                  <a:lnTo>
                    <a:pt x="1175953" y="2169697"/>
                  </a:lnTo>
                  <a:lnTo>
                    <a:pt x="1171749" y="2157083"/>
                  </a:lnTo>
                  <a:lnTo>
                    <a:pt x="1149323" y="2133255"/>
                  </a:lnTo>
                  <a:lnTo>
                    <a:pt x="1149323" y="2130452"/>
                  </a:lnTo>
                  <a:lnTo>
                    <a:pt x="1153528" y="2127649"/>
                  </a:lnTo>
                  <a:lnTo>
                    <a:pt x="1147921" y="2112231"/>
                  </a:lnTo>
                  <a:lnTo>
                    <a:pt x="1150725" y="2092608"/>
                  </a:lnTo>
                  <a:lnTo>
                    <a:pt x="1147921" y="2098215"/>
                  </a:lnTo>
                  <a:lnTo>
                    <a:pt x="1145118" y="2098215"/>
                  </a:lnTo>
                  <a:lnTo>
                    <a:pt x="1149323" y="2074387"/>
                  </a:lnTo>
                  <a:lnTo>
                    <a:pt x="1152126" y="2087002"/>
                  </a:lnTo>
                  <a:lnTo>
                    <a:pt x="1160536" y="2101018"/>
                  </a:lnTo>
                  <a:lnTo>
                    <a:pt x="1159134" y="2110830"/>
                  </a:lnTo>
                  <a:lnTo>
                    <a:pt x="1164741" y="2115034"/>
                  </a:lnTo>
                  <a:lnTo>
                    <a:pt x="1163339" y="2122042"/>
                  </a:lnTo>
                  <a:lnTo>
                    <a:pt x="1168945" y="2130452"/>
                  </a:lnTo>
                  <a:lnTo>
                    <a:pt x="1163339" y="2137460"/>
                  </a:lnTo>
                  <a:lnTo>
                    <a:pt x="1168945" y="2141665"/>
                  </a:lnTo>
                  <a:lnTo>
                    <a:pt x="1173150" y="2141665"/>
                  </a:lnTo>
                  <a:lnTo>
                    <a:pt x="1184363" y="2151476"/>
                  </a:lnTo>
                  <a:lnTo>
                    <a:pt x="1198379" y="2183713"/>
                  </a:lnTo>
                  <a:lnTo>
                    <a:pt x="1198379" y="2186517"/>
                  </a:lnTo>
                  <a:lnTo>
                    <a:pt x="1195576" y="2189320"/>
                  </a:lnTo>
                  <a:close/>
                  <a:moveTo>
                    <a:pt x="1289484" y="2284629"/>
                  </a:moveTo>
                  <a:lnTo>
                    <a:pt x="1290886" y="2288834"/>
                  </a:lnTo>
                  <a:lnTo>
                    <a:pt x="1293689" y="2290236"/>
                  </a:lnTo>
                  <a:lnTo>
                    <a:pt x="1299296" y="2302850"/>
                  </a:lnTo>
                  <a:lnTo>
                    <a:pt x="1289484" y="2295842"/>
                  </a:lnTo>
                  <a:lnTo>
                    <a:pt x="1286681" y="2301449"/>
                  </a:lnTo>
                  <a:lnTo>
                    <a:pt x="1282476" y="2297244"/>
                  </a:lnTo>
                  <a:lnTo>
                    <a:pt x="1283878" y="2290236"/>
                  </a:lnTo>
                  <a:lnTo>
                    <a:pt x="1276870" y="2283228"/>
                  </a:lnTo>
                  <a:lnTo>
                    <a:pt x="1276870" y="2273417"/>
                  </a:lnTo>
                  <a:lnTo>
                    <a:pt x="1269862" y="2257999"/>
                  </a:lnTo>
                  <a:lnTo>
                    <a:pt x="1276870" y="2248188"/>
                  </a:lnTo>
                  <a:lnTo>
                    <a:pt x="1274066" y="2225762"/>
                  </a:lnTo>
                  <a:lnTo>
                    <a:pt x="1275468" y="2222959"/>
                  </a:lnTo>
                  <a:lnTo>
                    <a:pt x="1267058" y="2207541"/>
                  </a:lnTo>
                  <a:lnTo>
                    <a:pt x="1269862" y="2203336"/>
                  </a:lnTo>
                  <a:lnTo>
                    <a:pt x="1282476" y="2213147"/>
                  </a:lnTo>
                  <a:lnTo>
                    <a:pt x="1285280" y="2232770"/>
                  </a:lnTo>
                  <a:lnTo>
                    <a:pt x="1293689" y="2245384"/>
                  </a:lnTo>
                  <a:lnTo>
                    <a:pt x="1286681" y="2262204"/>
                  </a:lnTo>
                  <a:lnTo>
                    <a:pt x="1289484" y="2284629"/>
                  </a:lnTo>
                  <a:close/>
                  <a:moveTo>
                    <a:pt x="1233420" y="2009913"/>
                  </a:moveTo>
                  <a:lnTo>
                    <a:pt x="1234821" y="2005708"/>
                  </a:lnTo>
                  <a:lnTo>
                    <a:pt x="1234821" y="2009913"/>
                  </a:lnTo>
                  <a:lnTo>
                    <a:pt x="1239026" y="2009913"/>
                  </a:lnTo>
                  <a:lnTo>
                    <a:pt x="1243231" y="2008512"/>
                  </a:lnTo>
                  <a:lnTo>
                    <a:pt x="1248837" y="2001504"/>
                  </a:lnTo>
                  <a:lnTo>
                    <a:pt x="1251640" y="2001504"/>
                  </a:lnTo>
                  <a:lnTo>
                    <a:pt x="1254444" y="2007110"/>
                  </a:lnTo>
                  <a:lnTo>
                    <a:pt x="1258649" y="2004307"/>
                  </a:lnTo>
                  <a:lnTo>
                    <a:pt x="1261452" y="2007110"/>
                  </a:lnTo>
                  <a:lnTo>
                    <a:pt x="1265657" y="2005708"/>
                  </a:lnTo>
                  <a:lnTo>
                    <a:pt x="1265657" y="2011315"/>
                  </a:lnTo>
                  <a:lnTo>
                    <a:pt x="1272665" y="2018323"/>
                  </a:lnTo>
                  <a:lnTo>
                    <a:pt x="1274066" y="2014118"/>
                  </a:lnTo>
                  <a:lnTo>
                    <a:pt x="1283878" y="2012717"/>
                  </a:lnTo>
                  <a:lnTo>
                    <a:pt x="1286681" y="2016921"/>
                  </a:lnTo>
                  <a:lnTo>
                    <a:pt x="1278271" y="2018323"/>
                  </a:lnTo>
                  <a:lnTo>
                    <a:pt x="1276870" y="2022528"/>
                  </a:lnTo>
                  <a:lnTo>
                    <a:pt x="1271263" y="2021126"/>
                  </a:lnTo>
                  <a:lnTo>
                    <a:pt x="1267058" y="2026733"/>
                  </a:lnTo>
                  <a:lnTo>
                    <a:pt x="1269862" y="2029536"/>
                  </a:lnTo>
                  <a:lnTo>
                    <a:pt x="1267058" y="2032339"/>
                  </a:lnTo>
                  <a:lnTo>
                    <a:pt x="1265657" y="2039347"/>
                  </a:lnTo>
                  <a:lnTo>
                    <a:pt x="1261452" y="2039347"/>
                  </a:lnTo>
                  <a:lnTo>
                    <a:pt x="1265657" y="2043552"/>
                  </a:lnTo>
                  <a:lnTo>
                    <a:pt x="1258649" y="2042151"/>
                  </a:lnTo>
                  <a:lnTo>
                    <a:pt x="1258649" y="2047757"/>
                  </a:lnTo>
                  <a:lnTo>
                    <a:pt x="1250239" y="2049159"/>
                  </a:lnTo>
                  <a:lnTo>
                    <a:pt x="1250239" y="2050560"/>
                  </a:lnTo>
                  <a:lnTo>
                    <a:pt x="1254444" y="2049159"/>
                  </a:lnTo>
                  <a:lnTo>
                    <a:pt x="1254444" y="2050560"/>
                  </a:lnTo>
                  <a:lnTo>
                    <a:pt x="1248837" y="2053363"/>
                  </a:lnTo>
                  <a:lnTo>
                    <a:pt x="1264255" y="2053363"/>
                  </a:lnTo>
                  <a:lnTo>
                    <a:pt x="1254444" y="2061773"/>
                  </a:lnTo>
                  <a:lnTo>
                    <a:pt x="1241829" y="2058970"/>
                  </a:lnTo>
                  <a:lnTo>
                    <a:pt x="1241829" y="2065978"/>
                  </a:lnTo>
                  <a:lnTo>
                    <a:pt x="1237624" y="2071584"/>
                  </a:lnTo>
                  <a:lnTo>
                    <a:pt x="1236223" y="2068781"/>
                  </a:lnTo>
                  <a:lnTo>
                    <a:pt x="1240428" y="2065978"/>
                  </a:lnTo>
                  <a:lnTo>
                    <a:pt x="1239026" y="2061773"/>
                  </a:lnTo>
                  <a:lnTo>
                    <a:pt x="1234821" y="2061773"/>
                  </a:lnTo>
                  <a:lnTo>
                    <a:pt x="1234821" y="2058970"/>
                  </a:lnTo>
                  <a:lnTo>
                    <a:pt x="1232018" y="2061773"/>
                  </a:lnTo>
                  <a:lnTo>
                    <a:pt x="1233420" y="2060371"/>
                  </a:lnTo>
                  <a:lnTo>
                    <a:pt x="1225010" y="2056167"/>
                  </a:lnTo>
                  <a:lnTo>
                    <a:pt x="1220805" y="2058970"/>
                  </a:lnTo>
                  <a:lnTo>
                    <a:pt x="1222207" y="2061773"/>
                  </a:lnTo>
                  <a:lnTo>
                    <a:pt x="1219404" y="2060371"/>
                  </a:lnTo>
                  <a:lnTo>
                    <a:pt x="1218002" y="2063175"/>
                  </a:lnTo>
                  <a:lnTo>
                    <a:pt x="1219404" y="2067379"/>
                  </a:lnTo>
                  <a:lnTo>
                    <a:pt x="1216600" y="2064576"/>
                  </a:lnTo>
                  <a:lnTo>
                    <a:pt x="1215199" y="2067379"/>
                  </a:lnTo>
                  <a:lnTo>
                    <a:pt x="1209592" y="2050560"/>
                  </a:lnTo>
                  <a:lnTo>
                    <a:pt x="1213797" y="2030938"/>
                  </a:lnTo>
                  <a:lnTo>
                    <a:pt x="1212395" y="2025331"/>
                  </a:lnTo>
                  <a:lnTo>
                    <a:pt x="1219404" y="2016921"/>
                  </a:lnTo>
                  <a:lnTo>
                    <a:pt x="1216600" y="2012717"/>
                  </a:lnTo>
                  <a:lnTo>
                    <a:pt x="1223608" y="2009913"/>
                  </a:lnTo>
                  <a:lnTo>
                    <a:pt x="1233420" y="2009913"/>
                  </a:lnTo>
                  <a:close/>
                  <a:moveTo>
                    <a:pt x="1635683" y="1379187"/>
                  </a:moveTo>
                  <a:lnTo>
                    <a:pt x="1635683" y="1376384"/>
                  </a:lnTo>
                  <a:lnTo>
                    <a:pt x="1642691" y="1377786"/>
                  </a:lnTo>
                  <a:lnTo>
                    <a:pt x="1635683" y="1379187"/>
                  </a:lnTo>
                  <a:close/>
                  <a:moveTo>
                    <a:pt x="1775844" y="1138110"/>
                  </a:moveTo>
                  <a:lnTo>
                    <a:pt x="1766033" y="1139512"/>
                  </a:lnTo>
                  <a:lnTo>
                    <a:pt x="1768836" y="1143716"/>
                  </a:lnTo>
                  <a:lnTo>
                    <a:pt x="1753418" y="1145118"/>
                  </a:lnTo>
                  <a:lnTo>
                    <a:pt x="1750615" y="1139512"/>
                  </a:lnTo>
                  <a:lnTo>
                    <a:pt x="1746410" y="1142315"/>
                  </a:lnTo>
                  <a:lnTo>
                    <a:pt x="1738000" y="1140913"/>
                  </a:lnTo>
                  <a:lnTo>
                    <a:pt x="1732394" y="1133905"/>
                  </a:lnTo>
                  <a:lnTo>
                    <a:pt x="1728189" y="1147921"/>
                  </a:lnTo>
                  <a:lnTo>
                    <a:pt x="1729591" y="1157733"/>
                  </a:lnTo>
                  <a:lnTo>
                    <a:pt x="1746410" y="1159134"/>
                  </a:lnTo>
                  <a:lnTo>
                    <a:pt x="1746410" y="1164741"/>
                  </a:lnTo>
                  <a:lnTo>
                    <a:pt x="1753418" y="1168945"/>
                  </a:lnTo>
                  <a:lnTo>
                    <a:pt x="1749213" y="1170347"/>
                  </a:lnTo>
                  <a:lnTo>
                    <a:pt x="1749213" y="1167544"/>
                  </a:lnTo>
                  <a:lnTo>
                    <a:pt x="1742205" y="1168945"/>
                  </a:lnTo>
                  <a:lnTo>
                    <a:pt x="1743607" y="1166142"/>
                  </a:lnTo>
                  <a:lnTo>
                    <a:pt x="1739402" y="1171749"/>
                  </a:lnTo>
                  <a:lnTo>
                    <a:pt x="1740804" y="1177355"/>
                  </a:lnTo>
                  <a:lnTo>
                    <a:pt x="1740804" y="1173150"/>
                  </a:lnTo>
                  <a:lnTo>
                    <a:pt x="1745008" y="1173150"/>
                  </a:lnTo>
                  <a:lnTo>
                    <a:pt x="1759025" y="1182962"/>
                  </a:lnTo>
                  <a:lnTo>
                    <a:pt x="1756221" y="1192773"/>
                  </a:lnTo>
                  <a:lnTo>
                    <a:pt x="1756221" y="1206789"/>
                  </a:lnTo>
                  <a:lnTo>
                    <a:pt x="1759025" y="1220805"/>
                  </a:lnTo>
                  <a:lnTo>
                    <a:pt x="1761828" y="1233420"/>
                  </a:lnTo>
                  <a:lnTo>
                    <a:pt x="1752017" y="1232018"/>
                  </a:lnTo>
                  <a:lnTo>
                    <a:pt x="1757623" y="1232018"/>
                  </a:lnTo>
                  <a:lnTo>
                    <a:pt x="1740804" y="1233420"/>
                  </a:lnTo>
                  <a:lnTo>
                    <a:pt x="1708566" y="1239026"/>
                  </a:lnTo>
                  <a:lnTo>
                    <a:pt x="1693149" y="1236223"/>
                  </a:lnTo>
                  <a:lnTo>
                    <a:pt x="1676330" y="1230616"/>
                  </a:lnTo>
                  <a:lnTo>
                    <a:pt x="1667920" y="1223608"/>
                  </a:lnTo>
                  <a:lnTo>
                    <a:pt x="1638486" y="1213797"/>
                  </a:lnTo>
                  <a:lnTo>
                    <a:pt x="1634281" y="1195576"/>
                  </a:lnTo>
                  <a:lnTo>
                    <a:pt x="1635683" y="1178757"/>
                  </a:lnTo>
                  <a:lnTo>
                    <a:pt x="1639887" y="1182962"/>
                  </a:lnTo>
                  <a:lnTo>
                    <a:pt x="1642691" y="1174552"/>
                  </a:lnTo>
                  <a:lnTo>
                    <a:pt x="1645494" y="1174552"/>
                  </a:lnTo>
                  <a:lnTo>
                    <a:pt x="1642691" y="1168945"/>
                  </a:lnTo>
                  <a:lnTo>
                    <a:pt x="1649699" y="1153528"/>
                  </a:lnTo>
                  <a:lnTo>
                    <a:pt x="1656707" y="1150724"/>
                  </a:lnTo>
                  <a:lnTo>
                    <a:pt x="1669321" y="1153528"/>
                  </a:lnTo>
                  <a:lnTo>
                    <a:pt x="1667920" y="1149323"/>
                  </a:lnTo>
                  <a:lnTo>
                    <a:pt x="1660912" y="1145118"/>
                  </a:lnTo>
                  <a:lnTo>
                    <a:pt x="1652502" y="1145118"/>
                  </a:lnTo>
                  <a:lnTo>
                    <a:pt x="1646896" y="1140913"/>
                  </a:lnTo>
                  <a:lnTo>
                    <a:pt x="1625871" y="1115684"/>
                  </a:lnTo>
                  <a:lnTo>
                    <a:pt x="1623068" y="1114283"/>
                  </a:lnTo>
                  <a:lnTo>
                    <a:pt x="1618863" y="1111479"/>
                  </a:lnTo>
                  <a:lnTo>
                    <a:pt x="1616060" y="1107274"/>
                  </a:lnTo>
                  <a:lnTo>
                    <a:pt x="1613257" y="1103070"/>
                  </a:lnTo>
                  <a:lnTo>
                    <a:pt x="1606249" y="1096062"/>
                  </a:lnTo>
                  <a:lnTo>
                    <a:pt x="1602044" y="1089053"/>
                  </a:lnTo>
                  <a:lnTo>
                    <a:pt x="1599241" y="1087652"/>
                  </a:lnTo>
                  <a:lnTo>
                    <a:pt x="1602044" y="1069431"/>
                  </a:lnTo>
                  <a:lnTo>
                    <a:pt x="1602044" y="1068029"/>
                  </a:lnTo>
                  <a:lnTo>
                    <a:pt x="1602044" y="1065226"/>
                  </a:lnTo>
                  <a:lnTo>
                    <a:pt x="1602044" y="1065226"/>
                  </a:lnTo>
                  <a:lnTo>
                    <a:pt x="1602044" y="1065226"/>
                  </a:lnTo>
                  <a:lnTo>
                    <a:pt x="1602044" y="1065226"/>
                  </a:lnTo>
                  <a:lnTo>
                    <a:pt x="1602044" y="1065226"/>
                  </a:lnTo>
                  <a:lnTo>
                    <a:pt x="1602044" y="1065226"/>
                  </a:lnTo>
                  <a:lnTo>
                    <a:pt x="1602044" y="1065226"/>
                  </a:lnTo>
                  <a:lnTo>
                    <a:pt x="1599241" y="1065226"/>
                  </a:lnTo>
                  <a:lnTo>
                    <a:pt x="1597839" y="1070833"/>
                  </a:lnTo>
                  <a:lnTo>
                    <a:pt x="1597839" y="1072234"/>
                  </a:lnTo>
                  <a:lnTo>
                    <a:pt x="1597839" y="1073636"/>
                  </a:lnTo>
                  <a:lnTo>
                    <a:pt x="1597839" y="1073636"/>
                  </a:lnTo>
                  <a:lnTo>
                    <a:pt x="1597839" y="1073636"/>
                  </a:lnTo>
                  <a:lnTo>
                    <a:pt x="1597839" y="1073636"/>
                  </a:lnTo>
                  <a:lnTo>
                    <a:pt x="1597839" y="1073636"/>
                  </a:lnTo>
                  <a:lnTo>
                    <a:pt x="1597839" y="1073636"/>
                  </a:lnTo>
                  <a:lnTo>
                    <a:pt x="1596437" y="1072234"/>
                  </a:lnTo>
                  <a:lnTo>
                    <a:pt x="1597839" y="1070833"/>
                  </a:lnTo>
                  <a:lnTo>
                    <a:pt x="1597839" y="1070833"/>
                  </a:lnTo>
                  <a:lnTo>
                    <a:pt x="1597839" y="1070833"/>
                  </a:lnTo>
                  <a:cubicBezTo>
                    <a:pt x="1597839" y="1069431"/>
                    <a:pt x="1597839" y="1069431"/>
                    <a:pt x="1599241" y="1069431"/>
                  </a:cubicBezTo>
                  <a:lnTo>
                    <a:pt x="1599241" y="1069431"/>
                  </a:lnTo>
                  <a:lnTo>
                    <a:pt x="1599241" y="1069431"/>
                  </a:lnTo>
                  <a:lnTo>
                    <a:pt x="1599241" y="1069431"/>
                  </a:lnTo>
                  <a:cubicBezTo>
                    <a:pt x="1599241" y="1069431"/>
                    <a:pt x="1599241" y="1069431"/>
                    <a:pt x="1599241" y="1068029"/>
                  </a:cubicBezTo>
                  <a:lnTo>
                    <a:pt x="1599241" y="1068029"/>
                  </a:lnTo>
                  <a:lnTo>
                    <a:pt x="1599241" y="1068029"/>
                  </a:lnTo>
                  <a:cubicBezTo>
                    <a:pt x="1596437" y="1063824"/>
                    <a:pt x="1595036" y="1059620"/>
                    <a:pt x="1592233" y="1056816"/>
                  </a:cubicBezTo>
                  <a:lnTo>
                    <a:pt x="1586626" y="1054013"/>
                  </a:lnTo>
                  <a:lnTo>
                    <a:pt x="1583823" y="1054013"/>
                  </a:lnTo>
                  <a:lnTo>
                    <a:pt x="1583823" y="1054013"/>
                  </a:lnTo>
                  <a:lnTo>
                    <a:pt x="1583823" y="1054013"/>
                  </a:lnTo>
                  <a:lnTo>
                    <a:pt x="1583823" y="1054013"/>
                  </a:lnTo>
                  <a:lnTo>
                    <a:pt x="1583823" y="1054013"/>
                  </a:lnTo>
                  <a:lnTo>
                    <a:pt x="1583823" y="1054013"/>
                  </a:lnTo>
                  <a:lnTo>
                    <a:pt x="1583823" y="1054013"/>
                  </a:lnTo>
                  <a:lnTo>
                    <a:pt x="1583823" y="1054013"/>
                  </a:lnTo>
                  <a:lnTo>
                    <a:pt x="1583823" y="1054013"/>
                  </a:lnTo>
                  <a:lnTo>
                    <a:pt x="1583823" y="1054013"/>
                  </a:lnTo>
                  <a:lnTo>
                    <a:pt x="1583823" y="1054013"/>
                  </a:lnTo>
                  <a:lnTo>
                    <a:pt x="1583823" y="1054013"/>
                  </a:lnTo>
                  <a:cubicBezTo>
                    <a:pt x="1583823" y="1054013"/>
                    <a:pt x="1583823" y="1054013"/>
                    <a:pt x="1582421" y="1054013"/>
                  </a:cubicBezTo>
                  <a:lnTo>
                    <a:pt x="1582421" y="1054013"/>
                  </a:lnTo>
                  <a:lnTo>
                    <a:pt x="1582421" y="1054013"/>
                  </a:lnTo>
                  <a:lnTo>
                    <a:pt x="1582421" y="1054013"/>
                  </a:lnTo>
                  <a:lnTo>
                    <a:pt x="1582421" y="1054013"/>
                  </a:lnTo>
                  <a:cubicBezTo>
                    <a:pt x="1582421" y="1054013"/>
                    <a:pt x="1582421" y="1054013"/>
                    <a:pt x="1582421" y="1054013"/>
                  </a:cubicBezTo>
                  <a:lnTo>
                    <a:pt x="1582421" y="1054013"/>
                  </a:lnTo>
                  <a:lnTo>
                    <a:pt x="1582421" y="1054013"/>
                  </a:lnTo>
                  <a:cubicBezTo>
                    <a:pt x="1582421" y="1054013"/>
                    <a:pt x="1582421" y="1054013"/>
                    <a:pt x="1582421" y="1054013"/>
                  </a:cubicBezTo>
                  <a:lnTo>
                    <a:pt x="1582421" y="1054013"/>
                  </a:lnTo>
                  <a:lnTo>
                    <a:pt x="1582421" y="1054013"/>
                  </a:lnTo>
                  <a:lnTo>
                    <a:pt x="1586626" y="1048407"/>
                  </a:lnTo>
                  <a:lnTo>
                    <a:pt x="1595036" y="1042800"/>
                  </a:lnTo>
                  <a:lnTo>
                    <a:pt x="1602044" y="1028784"/>
                  </a:lnTo>
                  <a:lnTo>
                    <a:pt x="1599241" y="1024579"/>
                  </a:lnTo>
                  <a:lnTo>
                    <a:pt x="1604847" y="1028784"/>
                  </a:lnTo>
                  <a:lnTo>
                    <a:pt x="1603445" y="1024579"/>
                  </a:lnTo>
                  <a:lnTo>
                    <a:pt x="1609052" y="1028784"/>
                  </a:lnTo>
                  <a:lnTo>
                    <a:pt x="1610454" y="1025981"/>
                  </a:lnTo>
                  <a:lnTo>
                    <a:pt x="1618863" y="1025981"/>
                  </a:lnTo>
                  <a:lnTo>
                    <a:pt x="1627273" y="1020374"/>
                  </a:lnTo>
                  <a:lnTo>
                    <a:pt x="1632879" y="1023178"/>
                  </a:lnTo>
                  <a:lnTo>
                    <a:pt x="1631478" y="1016170"/>
                  </a:lnTo>
                  <a:lnTo>
                    <a:pt x="1641289" y="1014768"/>
                  </a:lnTo>
                  <a:lnTo>
                    <a:pt x="1635683" y="1007760"/>
                  </a:lnTo>
                  <a:lnTo>
                    <a:pt x="1644092" y="1010563"/>
                  </a:lnTo>
                  <a:lnTo>
                    <a:pt x="1644092" y="1007760"/>
                  </a:lnTo>
                  <a:lnTo>
                    <a:pt x="1646896" y="1006358"/>
                  </a:lnTo>
                  <a:lnTo>
                    <a:pt x="1645494" y="1004957"/>
                  </a:lnTo>
                  <a:lnTo>
                    <a:pt x="1659510" y="1004957"/>
                  </a:lnTo>
                  <a:lnTo>
                    <a:pt x="1673526" y="996547"/>
                  </a:lnTo>
                  <a:lnTo>
                    <a:pt x="1691747" y="990940"/>
                  </a:lnTo>
                  <a:lnTo>
                    <a:pt x="1702960" y="992342"/>
                  </a:lnTo>
                  <a:lnTo>
                    <a:pt x="1716976" y="997949"/>
                  </a:lnTo>
                  <a:lnTo>
                    <a:pt x="1715575" y="996547"/>
                  </a:lnTo>
                  <a:lnTo>
                    <a:pt x="1719780" y="996547"/>
                  </a:lnTo>
                  <a:lnTo>
                    <a:pt x="1721181" y="993744"/>
                  </a:lnTo>
                  <a:lnTo>
                    <a:pt x="1730992" y="995145"/>
                  </a:lnTo>
                  <a:lnTo>
                    <a:pt x="1736599" y="999350"/>
                  </a:lnTo>
                  <a:lnTo>
                    <a:pt x="1742205" y="1011965"/>
                  </a:lnTo>
                  <a:lnTo>
                    <a:pt x="1735197" y="1028784"/>
                  </a:lnTo>
                  <a:lnTo>
                    <a:pt x="1738000" y="1032989"/>
                  </a:lnTo>
                  <a:lnTo>
                    <a:pt x="1746410" y="1035792"/>
                  </a:lnTo>
                  <a:lnTo>
                    <a:pt x="1756221" y="1034390"/>
                  </a:lnTo>
                  <a:lnTo>
                    <a:pt x="1759025" y="1031587"/>
                  </a:lnTo>
                  <a:lnTo>
                    <a:pt x="1764631" y="1032989"/>
                  </a:lnTo>
                  <a:lnTo>
                    <a:pt x="1768836" y="1042800"/>
                  </a:lnTo>
                  <a:lnTo>
                    <a:pt x="1752017" y="1047005"/>
                  </a:lnTo>
                  <a:lnTo>
                    <a:pt x="1742205" y="1059620"/>
                  </a:lnTo>
                  <a:lnTo>
                    <a:pt x="1740804" y="1058218"/>
                  </a:lnTo>
                  <a:lnTo>
                    <a:pt x="1749213" y="1047005"/>
                  </a:lnTo>
                  <a:lnTo>
                    <a:pt x="1760426" y="1044202"/>
                  </a:lnTo>
                  <a:lnTo>
                    <a:pt x="1759025" y="1039997"/>
                  </a:lnTo>
                  <a:lnTo>
                    <a:pt x="1750615" y="1041399"/>
                  </a:lnTo>
                  <a:lnTo>
                    <a:pt x="1708566" y="1037194"/>
                  </a:lnTo>
                  <a:lnTo>
                    <a:pt x="1704362" y="1035792"/>
                  </a:lnTo>
                  <a:lnTo>
                    <a:pt x="1700157" y="1038595"/>
                  </a:lnTo>
                  <a:lnTo>
                    <a:pt x="1695952" y="1037194"/>
                  </a:lnTo>
                  <a:lnTo>
                    <a:pt x="1690346" y="1045603"/>
                  </a:lnTo>
                  <a:lnTo>
                    <a:pt x="1684739" y="1048407"/>
                  </a:lnTo>
                  <a:lnTo>
                    <a:pt x="1693149" y="1056816"/>
                  </a:lnTo>
                  <a:lnTo>
                    <a:pt x="1700157" y="1058218"/>
                  </a:lnTo>
                  <a:lnTo>
                    <a:pt x="1690346" y="1059620"/>
                  </a:lnTo>
                  <a:lnTo>
                    <a:pt x="1683338" y="1055415"/>
                  </a:lnTo>
                  <a:lnTo>
                    <a:pt x="1669321" y="1054013"/>
                  </a:lnTo>
                  <a:lnTo>
                    <a:pt x="1667920" y="1055415"/>
                  </a:lnTo>
                  <a:lnTo>
                    <a:pt x="1667920" y="1061021"/>
                  </a:lnTo>
                  <a:lnTo>
                    <a:pt x="1683338" y="1065226"/>
                  </a:lnTo>
                  <a:lnTo>
                    <a:pt x="1694550" y="1087652"/>
                  </a:lnTo>
                  <a:lnTo>
                    <a:pt x="1693149" y="1090455"/>
                  </a:lnTo>
                  <a:lnTo>
                    <a:pt x="1702960" y="1090455"/>
                  </a:lnTo>
                  <a:lnTo>
                    <a:pt x="1709968" y="1098865"/>
                  </a:lnTo>
                  <a:lnTo>
                    <a:pt x="1715575" y="1097463"/>
                  </a:lnTo>
                  <a:lnTo>
                    <a:pt x="1729591" y="1101668"/>
                  </a:lnTo>
                  <a:lnTo>
                    <a:pt x="1726788" y="1101668"/>
                  </a:lnTo>
                  <a:lnTo>
                    <a:pt x="1728189" y="1105873"/>
                  </a:lnTo>
                  <a:lnTo>
                    <a:pt x="1722583" y="1115684"/>
                  </a:lnTo>
                  <a:lnTo>
                    <a:pt x="1722583" y="1125495"/>
                  </a:lnTo>
                  <a:lnTo>
                    <a:pt x="1733796" y="1142315"/>
                  </a:lnTo>
                  <a:lnTo>
                    <a:pt x="1732394" y="1133905"/>
                  </a:lnTo>
                  <a:lnTo>
                    <a:pt x="1735197" y="1126897"/>
                  </a:lnTo>
                  <a:lnTo>
                    <a:pt x="1730992" y="1126897"/>
                  </a:lnTo>
                  <a:lnTo>
                    <a:pt x="1735197" y="1119889"/>
                  </a:lnTo>
                  <a:lnTo>
                    <a:pt x="1739402" y="1117086"/>
                  </a:lnTo>
                  <a:lnTo>
                    <a:pt x="1754820" y="1115684"/>
                  </a:lnTo>
                  <a:lnTo>
                    <a:pt x="1757623" y="1117086"/>
                  </a:lnTo>
                  <a:lnTo>
                    <a:pt x="1761828" y="1131102"/>
                  </a:lnTo>
                  <a:lnTo>
                    <a:pt x="1778647" y="1142315"/>
                  </a:lnTo>
                  <a:lnTo>
                    <a:pt x="1775844" y="1138110"/>
                  </a:lnTo>
                  <a:close/>
                  <a:moveTo>
                    <a:pt x="2379939" y="996547"/>
                  </a:moveTo>
                  <a:lnTo>
                    <a:pt x="2375734" y="997949"/>
                  </a:lnTo>
                  <a:lnTo>
                    <a:pt x="2372931" y="1003555"/>
                  </a:lnTo>
                  <a:lnTo>
                    <a:pt x="2360317" y="1006358"/>
                  </a:lnTo>
                  <a:lnTo>
                    <a:pt x="2335088" y="1000752"/>
                  </a:lnTo>
                  <a:lnTo>
                    <a:pt x="2287433" y="997949"/>
                  </a:lnTo>
                  <a:lnTo>
                    <a:pt x="2287433" y="1000752"/>
                  </a:lnTo>
                  <a:lnTo>
                    <a:pt x="2276220" y="1003555"/>
                  </a:lnTo>
                  <a:lnTo>
                    <a:pt x="2270613" y="1010563"/>
                  </a:lnTo>
                  <a:lnTo>
                    <a:pt x="2257999" y="1013366"/>
                  </a:lnTo>
                  <a:lnTo>
                    <a:pt x="2259401" y="1016170"/>
                  </a:lnTo>
                  <a:lnTo>
                    <a:pt x="2253794" y="1025981"/>
                  </a:lnTo>
                  <a:lnTo>
                    <a:pt x="2253794" y="1030186"/>
                  </a:lnTo>
                  <a:lnTo>
                    <a:pt x="2256597" y="1030186"/>
                  </a:lnTo>
                  <a:lnTo>
                    <a:pt x="2253794" y="1038595"/>
                  </a:lnTo>
                  <a:lnTo>
                    <a:pt x="2242581" y="1025981"/>
                  </a:lnTo>
                  <a:lnTo>
                    <a:pt x="2238377" y="1024579"/>
                  </a:lnTo>
                  <a:lnTo>
                    <a:pt x="2238377" y="1018973"/>
                  </a:lnTo>
                  <a:lnTo>
                    <a:pt x="2245385" y="1013366"/>
                  </a:lnTo>
                  <a:lnTo>
                    <a:pt x="2243983" y="1009162"/>
                  </a:lnTo>
                  <a:lnTo>
                    <a:pt x="2250991" y="1009162"/>
                  </a:lnTo>
                  <a:lnTo>
                    <a:pt x="2250991" y="1004957"/>
                  </a:lnTo>
                  <a:lnTo>
                    <a:pt x="2266409" y="995145"/>
                  </a:lnTo>
                  <a:lnTo>
                    <a:pt x="2300047" y="993744"/>
                  </a:lnTo>
                  <a:lnTo>
                    <a:pt x="2311260" y="997949"/>
                  </a:lnTo>
                  <a:lnTo>
                    <a:pt x="2354710" y="999350"/>
                  </a:lnTo>
                  <a:lnTo>
                    <a:pt x="2358915" y="1002153"/>
                  </a:lnTo>
                  <a:lnTo>
                    <a:pt x="2360317" y="996547"/>
                  </a:lnTo>
                  <a:lnTo>
                    <a:pt x="2365923" y="995145"/>
                  </a:lnTo>
                  <a:lnTo>
                    <a:pt x="2374333" y="997949"/>
                  </a:lnTo>
                  <a:lnTo>
                    <a:pt x="2371530" y="993744"/>
                  </a:lnTo>
                  <a:lnTo>
                    <a:pt x="2377136" y="993744"/>
                  </a:lnTo>
                  <a:lnTo>
                    <a:pt x="2379939" y="996547"/>
                  </a:lnTo>
                  <a:lnTo>
                    <a:pt x="2379939" y="996547"/>
                  </a:lnTo>
                  <a:close/>
                  <a:moveTo>
                    <a:pt x="3132606" y="755470"/>
                  </a:moveTo>
                  <a:lnTo>
                    <a:pt x="3124196" y="782100"/>
                  </a:lnTo>
                  <a:lnTo>
                    <a:pt x="3121393" y="784903"/>
                  </a:lnTo>
                  <a:lnTo>
                    <a:pt x="3121393" y="798920"/>
                  </a:lnTo>
                  <a:lnTo>
                    <a:pt x="3111581" y="812936"/>
                  </a:lnTo>
                  <a:lnTo>
                    <a:pt x="3107377" y="812936"/>
                  </a:lnTo>
                  <a:lnTo>
                    <a:pt x="3108778" y="808731"/>
                  </a:lnTo>
                  <a:lnTo>
                    <a:pt x="3103172" y="808731"/>
                  </a:lnTo>
                  <a:lnTo>
                    <a:pt x="3096164" y="815739"/>
                  </a:lnTo>
                  <a:lnTo>
                    <a:pt x="3104573" y="812936"/>
                  </a:lnTo>
                  <a:lnTo>
                    <a:pt x="3105975" y="819944"/>
                  </a:lnTo>
                  <a:lnTo>
                    <a:pt x="3093361" y="824149"/>
                  </a:lnTo>
                  <a:lnTo>
                    <a:pt x="3079344" y="836763"/>
                  </a:lnTo>
                  <a:lnTo>
                    <a:pt x="3070934" y="838165"/>
                  </a:lnTo>
                  <a:lnTo>
                    <a:pt x="3052713" y="847976"/>
                  </a:lnTo>
                  <a:lnTo>
                    <a:pt x="3041501" y="847976"/>
                  </a:lnTo>
                  <a:lnTo>
                    <a:pt x="3041501" y="853582"/>
                  </a:lnTo>
                  <a:lnTo>
                    <a:pt x="3031689" y="864795"/>
                  </a:lnTo>
                  <a:lnTo>
                    <a:pt x="2996649" y="871803"/>
                  </a:lnTo>
                  <a:lnTo>
                    <a:pt x="2977027" y="866197"/>
                  </a:lnTo>
                  <a:lnTo>
                    <a:pt x="3007862" y="860591"/>
                  </a:lnTo>
                  <a:lnTo>
                    <a:pt x="3021878" y="853582"/>
                  </a:lnTo>
                  <a:lnTo>
                    <a:pt x="3033091" y="842370"/>
                  </a:lnTo>
                  <a:lnTo>
                    <a:pt x="3042902" y="838165"/>
                  </a:lnTo>
                  <a:lnTo>
                    <a:pt x="3049910" y="832558"/>
                  </a:lnTo>
                  <a:lnTo>
                    <a:pt x="3049910" y="828353"/>
                  </a:lnTo>
                  <a:lnTo>
                    <a:pt x="3068132" y="817140"/>
                  </a:lnTo>
                  <a:lnTo>
                    <a:pt x="3083549" y="804526"/>
                  </a:lnTo>
                  <a:lnTo>
                    <a:pt x="3104573" y="773690"/>
                  </a:lnTo>
                  <a:lnTo>
                    <a:pt x="3110180" y="756871"/>
                  </a:lnTo>
                  <a:lnTo>
                    <a:pt x="3117188" y="751265"/>
                  </a:lnTo>
                  <a:lnTo>
                    <a:pt x="3124196" y="751265"/>
                  </a:lnTo>
                  <a:lnTo>
                    <a:pt x="3125598" y="751265"/>
                  </a:lnTo>
                  <a:lnTo>
                    <a:pt x="3129802" y="751265"/>
                  </a:lnTo>
                  <a:lnTo>
                    <a:pt x="3132606" y="755470"/>
                  </a:lnTo>
                  <a:lnTo>
                    <a:pt x="3132606" y="755470"/>
                  </a:lnTo>
                  <a:close/>
                  <a:moveTo>
                    <a:pt x="3370880" y="1335737"/>
                  </a:moveTo>
                  <a:lnTo>
                    <a:pt x="3376487" y="1337139"/>
                  </a:lnTo>
                  <a:lnTo>
                    <a:pt x="3383495" y="1344147"/>
                  </a:lnTo>
                  <a:lnTo>
                    <a:pt x="3370880" y="1338541"/>
                  </a:lnTo>
                  <a:lnTo>
                    <a:pt x="3370880" y="1335737"/>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 name="Freeform: Shape 3">
              <a:extLst>
                <a:ext uri="{FF2B5EF4-FFF2-40B4-BE49-F238E27FC236}">
                  <a16:creationId xmlns:a16="http://schemas.microsoft.com/office/drawing/2014/main" id="{2F70962C-9C1F-4E27-8324-0841C12E6998}"/>
                </a:ext>
              </a:extLst>
            </p:cNvPr>
            <p:cNvSpPr/>
            <p:nvPr/>
          </p:nvSpPr>
          <p:spPr>
            <a:xfrm>
              <a:off x="4037275" y="4856490"/>
              <a:ext cx="14016" cy="14016"/>
            </a:xfrm>
            <a:custGeom>
              <a:avLst/>
              <a:gdLst>
                <a:gd name="connsiteX0" fmla="*/ 0 w 0"/>
                <a:gd name="connsiteY0" fmla="*/ 1402 h 0"/>
                <a:gd name="connsiteX1" fmla="*/ 4205 w 0"/>
                <a:gd name="connsiteY1" fmla="*/ 1402 h 0"/>
                <a:gd name="connsiteX2" fmla="*/ 2803 w 0"/>
                <a:gd name="connsiteY2" fmla="*/ 0 h 0"/>
              </a:gdLst>
              <a:ahLst/>
              <a:cxnLst>
                <a:cxn ang="0">
                  <a:pos x="connsiteX0" y="connsiteY0"/>
                </a:cxn>
                <a:cxn ang="0">
                  <a:pos x="connsiteX1" y="connsiteY1"/>
                </a:cxn>
                <a:cxn ang="0">
                  <a:pos x="connsiteX2" y="connsiteY2"/>
                </a:cxn>
              </a:cxnLst>
              <a:rect l="l" t="t" r="r" b="b"/>
              <a:pathLst>
                <a:path>
                  <a:moveTo>
                    <a:pt x="0" y="1402"/>
                  </a:moveTo>
                  <a:lnTo>
                    <a:pt x="4205" y="1402"/>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 name="Freeform: Shape 4">
              <a:extLst>
                <a:ext uri="{FF2B5EF4-FFF2-40B4-BE49-F238E27FC236}">
                  <a16:creationId xmlns:a16="http://schemas.microsoft.com/office/drawing/2014/main" id="{E7C3A9E9-0322-4CD9-9093-B097A725A532}"/>
                </a:ext>
              </a:extLst>
            </p:cNvPr>
            <p:cNvSpPr/>
            <p:nvPr/>
          </p:nvSpPr>
          <p:spPr>
            <a:xfrm>
              <a:off x="4306385" y="5073740"/>
              <a:ext cx="14016" cy="14016"/>
            </a:xfrm>
            <a:custGeom>
              <a:avLst/>
              <a:gdLst>
                <a:gd name="connsiteX0" fmla="*/ 0 w 0"/>
                <a:gd name="connsiteY0" fmla="*/ 4205 h 0"/>
                <a:gd name="connsiteX1" fmla="*/ 5607 w 0"/>
                <a:gd name="connsiteY1" fmla="*/ 2803 h 0"/>
                <a:gd name="connsiteX2" fmla="*/ 8410 w 0"/>
                <a:gd name="connsiteY2" fmla="*/ 0 h 0"/>
              </a:gdLst>
              <a:ahLst/>
              <a:cxnLst>
                <a:cxn ang="0">
                  <a:pos x="connsiteX0" y="connsiteY0"/>
                </a:cxn>
                <a:cxn ang="0">
                  <a:pos x="connsiteX1" y="connsiteY1"/>
                </a:cxn>
                <a:cxn ang="0">
                  <a:pos x="connsiteX2" y="connsiteY2"/>
                </a:cxn>
              </a:cxnLst>
              <a:rect l="l" t="t" r="r" b="b"/>
              <a:pathLst>
                <a:path>
                  <a:moveTo>
                    <a:pt x="0" y="4205"/>
                  </a:moveTo>
                  <a:lnTo>
                    <a:pt x="5607" y="2803"/>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 name="Freeform: Shape 5">
              <a:extLst>
                <a:ext uri="{FF2B5EF4-FFF2-40B4-BE49-F238E27FC236}">
                  <a16:creationId xmlns:a16="http://schemas.microsoft.com/office/drawing/2014/main" id="{B23130B6-A95E-4F8C-998A-C83F5EE9BA73}"/>
                </a:ext>
              </a:extLst>
            </p:cNvPr>
            <p:cNvSpPr/>
            <p:nvPr/>
          </p:nvSpPr>
          <p:spPr>
            <a:xfrm>
              <a:off x="4300778" y="5017675"/>
              <a:ext cx="14016" cy="14016"/>
            </a:xfrm>
            <a:custGeom>
              <a:avLst/>
              <a:gdLst>
                <a:gd name="connsiteX0" fmla="*/ 0 w 0"/>
                <a:gd name="connsiteY0" fmla="*/ 5606 h 0"/>
                <a:gd name="connsiteX1" fmla="*/ 2803 w 0"/>
                <a:gd name="connsiteY1" fmla="*/ 8410 h 0"/>
                <a:gd name="connsiteX2" fmla="*/ 4205 w 0"/>
                <a:gd name="connsiteY2" fmla="*/ 4205 h 0"/>
                <a:gd name="connsiteX3" fmla="*/ 420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5606"/>
                  </a:moveTo>
                  <a:lnTo>
                    <a:pt x="2803" y="8410"/>
                  </a:lnTo>
                  <a:lnTo>
                    <a:pt x="4205" y="4205"/>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 name="Freeform: Shape 6">
              <a:extLst>
                <a:ext uri="{FF2B5EF4-FFF2-40B4-BE49-F238E27FC236}">
                  <a16:creationId xmlns:a16="http://schemas.microsoft.com/office/drawing/2014/main" id="{3B155417-9D47-4B62-A1F5-F9B1B4334C14}"/>
                </a:ext>
              </a:extLst>
            </p:cNvPr>
            <p:cNvSpPr/>
            <p:nvPr/>
          </p:nvSpPr>
          <p:spPr>
            <a:xfrm>
              <a:off x="4149404" y="4926571"/>
              <a:ext cx="28032" cy="14016"/>
            </a:xfrm>
            <a:custGeom>
              <a:avLst/>
              <a:gdLst>
                <a:gd name="connsiteX0" fmla="*/ 0 w 28032"/>
                <a:gd name="connsiteY0" fmla="*/ 2803 h 0"/>
                <a:gd name="connsiteX1" fmla="*/ 2803 w 28032"/>
                <a:gd name="connsiteY1" fmla="*/ 11213 h 0"/>
                <a:gd name="connsiteX2" fmla="*/ 32237 w 28032"/>
                <a:gd name="connsiteY2" fmla="*/ 11213 h 0"/>
                <a:gd name="connsiteX3" fmla="*/ 39245 w 28032"/>
                <a:gd name="connsiteY3" fmla="*/ 4205 h 0"/>
                <a:gd name="connsiteX4" fmla="*/ 35040 w 28032"/>
                <a:gd name="connsiteY4" fmla="*/ 1402 h 0"/>
                <a:gd name="connsiteX5" fmla="*/ 4205 w 28032"/>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32">
                  <a:moveTo>
                    <a:pt x="0" y="2803"/>
                  </a:moveTo>
                  <a:lnTo>
                    <a:pt x="2803" y="11213"/>
                  </a:lnTo>
                  <a:lnTo>
                    <a:pt x="32237" y="11213"/>
                  </a:lnTo>
                  <a:lnTo>
                    <a:pt x="39245" y="4205"/>
                  </a:lnTo>
                  <a:lnTo>
                    <a:pt x="35040" y="1402"/>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 name="Freeform: Shape 7">
              <a:extLst>
                <a:ext uri="{FF2B5EF4-FFF2-40B4-BE49-F238E27FC236}">
                  <a16:creationId xmlns:a16="http://schemas.microsoft.com/office/drawing/2014/main" id="{DEF69F8A-B7B5-4CA4-BA98-E9E0B0699573}"/>
                </a:ext>
              </a:extLst>
            </p:cNvPr>
            <p:cNvSpPr/>
            <p:nvPr/>
          </p:nvSpPr>
          <p:spPr>
            <a:xfrm>
              <a:off x="4297975" y="5000856"/>
              <a:ext cx="14016" cy="14016"/>
            </a:xfrm>
            <a:custGeom>
              <a:avLst/>
              <a:gdLst>
                <a:gd name="connsiteX0" fmla="*/ 0 w 0"/>
                <a:gd name="connsiteY0" fmla="*/ 2803 h 0"/>
                <a:gd name="connsiteX1" fmla="*/ 4205 w 0"/>
                <a:gd name="connsiteY1" fmla="*/ 7008 h 0"/>
                <a:gd name="connsiteX2" fmla="*/ 2803 w 0"/>
                <a:gd name="connsiteY2" fmla="*/ 9811 h 0"/>
                <a:gd name="connsiteX3" fmla="*/ 9811 w 0"/>
                <a:gd name="connsiteY3" fmla="*/ 8410 h 0"/>
                <a:gd name="connsiteX4" fmla="*/ 1401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2803"/>
                  </a:moveTo>
                  <a:lnTo>
                    <a:pt x="4205" y="7008"/>
                  </a:lnTo>
                  <a:lnTo>
                    <a:pt x="2803" y="9811"/>
                  </a:lnTo>
                  <a:lnTo>
                    <a:pt x="9811" y="8410"/>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9" name="Freeform: Shape 8">
              <a:extLst>
                <a:ext uri="{FF2B5EF4-FFF2-40B4-BE49-F238E27FC236}">
                  <a16:creationId xmlns:a16="http://schemas.microsoft.com/office/drawing/2014/main" id="{3C927ADE-C1CF-4079-A331-6491DDE951A2}"/>
                </a:ext>
              </a:extLst>
            </p:cNvPr>
            <p:cNvSpPr/>
            <p:nvPr/>
          </p:nvSpPr>
          <p:spPr>
            <a:xfrm>
              <a:off x="3877491" y="4926571"/>
              <a:ext cx="42048" cy="14016"/>
            </a:xfrm>
            <a:custGeom>
              <a:avLst/>
              <a:gdLst>
                <a:gd name="connsiteX0" fmla="*/ 0 w 42048"/>
                <a:gd name="connsiteY0" fmla="*/ 4205 h 14016"/>
                <a:gd name="connsiteX1" fmla="*/ 29434 w 42048"/>
                <a:gd name="connsiteY1" fmla="*/ 16819 h 14016"/>
                <a:gd name="connsiteX2" fmla="*/ 29434 w 42048"/>
                <a:gd name="connsiteY2" fmla="*/ 12614 h 14016"/>
                <a:gd name="connsiteX3" fmla="*/ 36442 w 42048"/>
                <a:gd name="connsiteY3" fmla="*/ 11213 h 14016"/>
                <a:gd name="connsiteX4" fmla="*/ 51860 w 42048"/>
                <a:gd name="connsiteY4" fmla="*/ 12614 h 14016"/>
                <a:gd name="connsiteX5" fmla="*/ 30835 w 42048"/>
                <a:gd name="connsiteY5" fmla="*/ 1402 h 14016"/>
                <a:gd name="connsiteX6" fmla="*/ 14016 w 42048"/>
                <a:gd name="connsiteY6"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48" h="14016">
                  <a:moveTo>
                    <a:pt x="0" y="4205"/>
                  </a:moveTo>
                  <a:lnTo>
                    <a:pt x="29434" y="16819"/>
                  </a:lnTo>
                  <a:lnTo>
                    <a:pt x="29434" y="12614"/>
                  </a:lnTo>
                  <a:lnTo>
                    <a:pt x="36442" y="11213"/>
                  </a:lnTo>
                  <a:lnTo>
                    <a:pt x="51860" y="12614"/>
                  </a:lnTo>
                  <a:lnTo>
                    <a:pt x="30835" y="1402"/>
                  </a:lnTo>
                  <a:lnTo>
                    <a:pt x="1401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0" name="Freeform: Shape 9">
              <a:extLst>
                <a:ext uri="{FF2B5EF4-FFF2-40B4-BE49-F238E27FC236}">
                  <a16:creationId xmlns:a16="http://schemas.microsoft.com/office/drawing/2014/main" id="{0D261C1F-6073-46CB-94B3-A7AE6132C3C4}"/>
                </a:ext>
              </a:extLst>
            </p:cNvPr>
            <p:cNvSpPr/>
            <p:nvPr/>
          </p:nvSpPr>
          <p:spPr>
            <a:xfrm>
              <a:off x="4000833" y="4918161"/>
              <a:ext cx="14016" cy="14016"/>
            </a:xfrm>
            <a:custGeom>
              <a:avLst/>
              <a:gdLst>
                <a:gd name="connsiteX0" fmla="*/ 8410 w 0"/>
                <a:gd name="connsiteY0" fmla="*/ 2803 h 0"/>
                <a:gd name="connsiteX1" fmla="*/ 12614 w 0"/>
                <a:gd name="connsiteY1" fmla="*/ 2803 h 0"/>
                <a:gd name="connsiteX2" fmla="*/ 7008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8410" y="2803"/>
                  </a:moveTo>
                  <a:lnTo>
                    <a:pt x="12614" y="2803"/>
                  </a:lnTo>
                  <a:lnTo>
                    <a:pt x="7008"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1" name="Freeform: Shape 10">
              <a:extLst>
                <a:ext uri="{FF2B5EF4-FFF2-40B4-BE49-F238E27FC236}">
                  <a16:creationId xmlns:a16="http://schemas.microsoft.com/office/drawing/2014/main" id="{708B639B-A8A9-4093-A6FE-80E6AC70C878}"/>
                </a:ext>
              </a:extLst>
            </p:cNvPr>
            <p:cNvSpPr/>
            <p:nvPr/>
          </p:nvSpPr>
          <p:spPr>
            <a:xfrm>
              <a:off x="4289566" y="4968619"/>
              <a:ext cx="14016" cy="14016"/>
            </a:xfrm>
            <a:custGeom>
              <a:avLst/>
              <a:gdLst>
                <a:gd name="connsiteX0" fmla="*/ 0 w 0"/>
                <a:gd name="connsiteY0" fmla="*/ 5606 h 0"/>
                <a:gd name="connsiteX1" fmla="*/ 8410 w 0"/>
                <a:gd name="connsiteY1" fmla="*/ 4205 h 0"/>
                <a:gd name="connsiteX2" fmla="*/ 2803 w 0"/>
                <a:gd name="connsiteY2" fmla="*/ 0 h 0"/>
              </a:gdLst>
              <a:ahLst/>
              <a:cxnLst>
                <a:cxn ang="0">
                  <a:pos x="connsiteX0" y="connsiteY0"/>
                </a:cxn>
                <a:cxn ang="0">
                  <a:pos x="connsiteX1" y="connsiteY1"/>
                </a:cxn>
                <a:cxn ang="0">
                  <a:pos x="connsiteX2" y="connsiteY2"/>
                </a:cxn>
              </a:cxnLst>
              <a:rect l="l" t="t" r="r" b="b"/>
              <a:pathLst>
                <a:path>
                  <a:moveTo>
                    <a:pt x="0" y="5606"/>
                  </a:moveTo>
                  <a:lnTo>
                    <a:pt x="8410" y="4205"/>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2" name="Freeform: Shape 11">
              <a:extLst>
                <a:ext uri="{FF2B5EF4-FFF2-40B4-BE49-F238E27FC236}">
                  <a16:creationId xmlns:a16="http://schemas.microsoft.com/office/drawing/2014/main" id="{9BACE8D1-A774-414B-8EB6-8C76BE1E7937}"/>
                </a:ext>
              </a:extLst>
            </p:cNvPr>
            <p:cNvSpPr/>
            <p:nvPr/>
          </p:nvSpPr>
          <p:spPr>
            <a:xfrm>
              <a:off x="4295172" y="4978430"/>
              <a:ext cx="14016" cy="14016"/>
            </a:xfrm>
            <a:custGeom>
              <a:avLst/>
              <a:gdLst>
                <a:gd name="connsiteX0" fmla="*/ 0 w 0"/>
                <a:gd name="connsiteY0" fmla="*/ 0 h 0"/>
                <a:gd name="connsiteX1" fmla="*/ 1402 w 0"/>
                <a:gd name="connsiteY1" fmla="*/ 2803 h 0"/>
                <a:gd name="connsiteX2" fmla="*/ 2803 w 0"/>
                <a:gd name="connsiteY2" fmla="*/ 0 h 0"/>
              </a:gdLst>
              <a:ahLst/>
              <a:cxnLst>
                <a:cxn ang="0">
                  <a:pos x="connsiteX0" y="connsiteY0"/>
                </a:cxn>
                <a:cxn ang="0">
                  <a:pos x="connsiteX1" y="connsiteY1"/>
                </a:cxn>
                <a:cxn ang="0">
                  <a:pos x="connsiteX2" y="connsiteY2"/>
                </a:cxn>
              </a:cxnLst>
              <a:rect l="l" t="t" r="r" b="b"/>
              <a:pathLst>
                <a:path>
                  <a:moveTo>
                    <a:pt x="0" y="0"/>
                  </a:moveTo>
                  <a:lnTo>
                    <a:pt x="1402" y="2803"/>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3" name="Freeform: Shape 12">
              <a:extLst>
                <a:ext uri="{FF2B5EF4-FFF2-40B4-BE49-F238E27FC236}">
                  <a16:creationId xmlns:a16="http://schemas.microsoft.com/office/drawing/2014/main" id="{AAD27047-A1A7-42A5-A358-1D3F2CC25090}"/>
                </a:ext>
              </a:extLst>
            </p:cNvPr>
            <p:cNvSpPr/>
            <p:nvPr/>
          </p:nvSpPr>
          <p:spPr>
            <a:xfrm>
              <a:off x="4282558" y="4971422"/>
              <a:ext cx="14016" cy="14016"/>
            </a:xfrm>
            <a:custGeom>
              <a:avLst/>
              <a:gdLst>
                <a:gd name="connsiteX0" fmla="*/ 0 w 0"/>
                <a:gd name="connsiteY0" fmla="*/ 1402 h 0"/>
                <a:gd name="connsiteX1" fmla="*/ 2803 w 0"/>
                <a:gd name="connsiteY1" fmla="*/ 7008 h 0"/>
                <a:gd name="connsiteX2" fmla="*/ 7008 w 0"/>
                <a:gd name="connsiteY2" fmla="*/ 4205 h 0"/>
                <a:gd name="connsiteX3" fmla="*/ 420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2"/>
                  </a:moveTo>
                  <a:lnTo>
                    <a:pt x="2803" y="7008"/>
                  </a:lnTo>
                  <a:lnTo>
                    <a:pt x="7008" y="4205"/>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4" name="Freeform: Shape 13">
              <a:extLst>
                <a:ext uri="{FF2B5EF4-FFF2-40B4-BE49-F238E27FC236}">
                  <a16:creationId xmlns:a16="http://schemas.microsoft.com/office/drawing/2014/main" id="{C56A1983-BD8C-4917-8592-DC8A2AB93460}"/>
                </a:ext>
              </a:extLst>
            </p:cNvPr>
            <p:cNvSpPr/>
            <p:nvPr/>
          </p:nvSpPr>
          <p:spPr>
            <a:xfrm>
              <a:off x="4283959" y="5055519"/>
              <a:ext cx="14016" cy="14016"/>
            </a:xfrm>
            <a:custGeom>
              <a:avLst/>
              <a:gdLst>
                <a:gd name="connsiteX0" fmla="*/ 0 w 0"/>
                <a:gd name="connsiteY0" fmla="*/ 4205 h 0"/>
                <a:gd name="connsiteX1" fmla="*/ 4205 w 0"/>
                <a:gd name="connsiteY1" fmla="*/ 1402 h 0"/>
                <a:gd name="connsiteX2" fmla="*/ 1401 w 0"/>
                <a:gd name="connsiteY2" fmla="*/ 0 h 0"/>
              </a:gdLst>
              <a:ahLst/>
              <a:cxnLst>
                <a:cxn ang="0">
                  <a:pos x="connsiteX0" y="connsiteY0"/>
                </a:cxn>
                <a:cxn ang="0">
                  <a:pos x="connsiteX1" y="connsiteY1"/>
                </a:cxn>
                <a:cxn ang="0">
                  <a:pos x="connsiteX2" y="connsiteY2"/>
                </a:cxn>
              </a:cxnLst>
              <a:rect l="l" t="t" r="r" b="b"/>
              <a:pathLst>
                <a:path>
                  <a:moveTo>
                    <a:pt x="0" y="4205"/>
                  </a:moveTo>
                  <a:lnTo>
                    <a:pt x="4205" y="1402"/>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5" name="Freeform: Shape 14">
              <a:extLst>
                <a:ext uri="{FF2B5EF4-FFF2-40B4-BE49-F238E27FC236}">
                  <a16:creationId xmlns:a16="http://schemas.microsoft.com/office/drawing/2014/main" id="{FC88A515-9AA5-4348-BEEB-148EEDC4AE2B}"/>
                </a:ext>
              </a:extLst>
            </p:cNvPr>
            <p:cNvSpPr/>
            <p:nvPr/>
          </p:nvSpPr>
          <p:spPr>
            <a:xfrm>
              <a:off x="4292369" y="4985438"/>
              <a:ext cx="14016" cy="14016"/>
            </a:xfrm>
            <a:custGeom>
              <a:avLst/>
              <a:gdLst>
                <a:gd name="connsiteX0" fmla="*/ 1402 w 0"/>
                <a:gd name="connsiteY0" fmla="*/ 9811 h 0"/>
                <a:gd name="connsiteX1" fmla="*/ 4205 w 0"/>
                <a:gd name="connsiteY1" fmla="*/ 2803 h 0"/>
                <a:gd name="connsiteX2" fmla="*/ 0 w 0"/>
                <a:gd name="connsiteY2" fmla="*/ 0 h 0"/>
              </a:gdLst>
              <a:ahLst/>
              <a:cxnLst>
                <a:cxn ang="0">
                  <a:pos x="connsiteX0" y="connsiteY0"/>
                </a:cxn>
                <a:cxn ang="0">
                  <a:pos x="connsiteX1" y="connsiteY1"/>
                </a:cxn>
                <a:cxn ang="0">
                  <a:pos x="connsiteX2" y="connsiteY2"/>
                </a:cxn>
              </a:cxnLst>
              <a:rect l="l" t="t" r="r" b="b"/>
              <a:pathLst>
                <a:path>
                  <a:moveTo>
                    <a:pt x="1402" y="9811"/>
                  </a:moveTo>
                  <a:lnTo>
                    <a:pt x="4205"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6" name="Freeform: Shape 15">
              <a:extLst>
                <a:ext uri="{FF2B5EF4-FFF2-40B4-BE49-F238E27FC236}">
                  <a16:creationId xmlns:a16="http://schemas.microsoft.com/office/drawing/2014/main" id="{46619064-5BDE-4EE3-8A88-7A1C6F2FCF64}"/>
                </a:ext>
              </a:extLst>
            </p:cNvPr>
            <p:cNvSpPr/>
            <p:nvPr/>
          </p:nvSpPr>
          <p:spPr>
            <a:xfrm>
              <a:off x="3895712" y="4855088"/>
              <a:ext cx="14016" cy="14016"/>
            </a:xfrm>
            <a:custGeom>
              <a:avLst/>
              <a:gdLst>
                <a:gd name="connsiteX0" fmla="*/ 2803 w 0"/>
                <a:gd name="connsiteY0" fmla="*/ 1402 h 0"/>
                <a:gd name="connsiteX1" fmla="*/ 1402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2803" y="1402"/>
                  </a:moveTo>
                  <a:lnTo>
                    <a:pt x="1402"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7" name="Freeform: Shape 16">
              <a:extLst>
                <a:ext uri="{FF2B5EF4-FFF2-40B4-BE49-F238E27FC236}">
                  <a16:creationId xmlns:a16="http://schemas.microsoft.com/office/drawing/2014/main" id="{98D84B4D-F3A6-4D0E-A5CF-9C839A3268A9}"/>
                </a:ext>
              </a:extLst>
            </p:cNvPr>
            <p:cNvSpPr/>
            <p:nvPr/>
          </p:nvSpPr>
          <p:spPr>
            <a:xfrm>
              <a:off x="3867680" y="4841072"/>
              <a:ext cx="14016" cy="14016"/>
            </a:xfrm>
            <a:custGeom>
              <a:avLst/>
              <a:gdLst>
                <a:gd name="connsiteX0" fmla="*/ 9811 w 0"/>
                <a:gd name="connsiteY0" fmla="*/ 2803 h 0"/>
                <a:gd name="connsiteX1" fmla="*/ 841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9811" y="2803"/>
                  </a:moveTo>
                  <a:lnTo>
                    <a:pt x="8410"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8" name="Freeform: Shape 17">
              <a:extLst>
                <a:ext uri="{FF2B5EF4-FFF2-40B4-BE49-F238E27FC236}">
                  <a16:creationId xmlns:a16="http://schemas.microsoft.com/office/drawing/2014/main" id="{3BA7F074-8404-4045-A10C-A7FEB1107469}"/>
                </a:ext>
              </a:extLst>
            </p:cNvPr>
            <p:cNvSpPr/>
            <p:nvPr/>
          </p:nvSpPr>
          <p:spPr>
            <a:xfrm>
              <a:off x="3800403" y="4908350"/>
              <a:ext cx="14016" cy="14016"/>
            </a:xfrm>
            <a:custGeom>
              <a:avLst/>
              <a:gdLst>
                <a:gd name="connsiteX0" fmla="*/ 4205 w 0"/>
                <a:gd name="connsiteY0" fmla="*/ 2803 h 0"/>
                <a:gd name="connsiteX1" fmla="*/ 841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4205" y="2803"/>
                  </a:moveTo>
                  <a:lnTo>
                    <a:pt x="8410"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9" name="Freeform: Shape 18">
              <a:extLst>
                <a:ext uri="{FF2B5EF4-FFF2-40B4-BE49-F238E27FC236}">
                  <a16:creationId xmlns:a16="http://schemas.microsoft.com/office/drawing/2014/main" id="{AE032553-BC73-45F5-B739-F67E3FD2AED4}"/>
                </a:ext>
              </a:extLst>
            </p:cNvPr>
            <p:cNvSpPr/>
            <p:nvPr/>
          </p:nvSpPr>
          <p:spPr>
            <a:xfrm>
              <a:off x="3714904" y="4828458"/>
              <a:ext cx="252290" cy="56065"/>
            </a:xfrm>
            <a:custGeom>
              <a:avLst/>
              <a:gdLst>
                <a:gd name="connsiteX0" fmla="*/ 236873 w 252290"/>
                <a:gd name="connsiteY0" fmla="*/ 68679 h 56064"/>
                <a:gd name="connsiteX1" fmla="*/ 241077 w 252290"/>
                <a:gd name="connsiteY1" fmla="*/ 67277 h 56064"/>
                <a:gd name="connsiteX2" fmla="*/ 242479 w 252290"/>
                <a:gd name="connsiteY2" fmla="*/ 68679 h 56064"/>
                <a:gd name="connsiteX3" fmla="*/ 250889 w 252290"/>
                <a:gd name="connsiteY3" fmla="*/ 65876 h 56064"/>
                <a:gd name="connsiteX4" fmla="*/ 262102 w 252290"/>
                <a:gd name="connsiteY4" fmla="*/ 64474 h 56064"/>
                <a:gd name="connsiteX5" fmla="*/ 264905 w 252290"/>
                <a:gd name="connsiteY5" fmla="*/ 63073 h 56064"/>
                <a:gd name="connsiteX6" fmla="*/ 243881 w 252290"/>
                <a:gd name="connsiteY6" fmla="*/ 51860 h 56064"/>
                <a:gd name="connsiteX7" fmla="*/ 232668 w 252290"/>
                <a:gd name="connsiteY7" fmla="*/ 50458 h 56064"/>
                <a:gd name="connsiteX8" fmla="*/ 229864 w 252290"/>
                <a:gd name="connsiteY8" fmla="*/ 44852 h 56064"/>
                <a:gd name="connsiteX9" fmla="*/ 217250 w 252290"/>
                <a:gd name="connsiteY9" fmla="*/ 43450 h 56064"/>
                <a:gd name="connsiteX10" fmla="*/ 196226 w 252290"/>
                <a:gd name="connsiteY10" fmla="*/ 36442 h 56064"/>
                <a:gd name="connsiteX11" fmla="*/ 185013 w 252290"/>
                <a:gd name="connsiteY11" fmla="*/ 29434 h 56064"/>
                <a:gd name="connsiteX12" fmla="*/ 185013 w 252290"/>
                <a:gd name="connsiteY12" fmla="*/ 32237 h 56064"/>
                <a:gd name="connsiteX13" fmla="*/ 178005 w 252290"/>
                <a:gd name="connsiteY13" fmla="*/ 29434 h 56064"/>
                <a:gd name="connsiteX14" fmla="*/ 161186 w 252290"/>
                <a:gd name="connsiteY14" fmla="*/ 19622 h 56064"/>
                <a:gd name="connsiteX15" fmla="*/ 135956 w 252290"/>
                <a:gd name="connsiteY15" fmla="*/ 14016 h 56064"/>
                <a:gd name="connsiteX16" fmla="*/ 130350 w 252290"/>
                <a:gd name="connsiteY16" fmla="*/ 8410 h 56064"/>
                <a:gd name="connsiteX17" fmla="*/ 123342 w 252290"/>
                <a:gd name="connsiteY17" fmla="*/ 7008 h 56064"/>
                <a:gd name="connsiteX18" fmla="*/ 106522 w 252290"/>
                <a:gd name="connsiteY18" fmla="*/ 1402 h 56064"/>
                <a:gd name="connsiteX19" fmla="*/ 70081 w 252290"/>
                <a:gd name="connsiteY19" fmla="*/ 0 h 56064"/>
                <a:gd name="connsiteX20" fmla="*/ 26631 w 252290"/>
                <a:gd name="connsiteY20" fmla="*/ 8410 h 56064"/>
                <a:gd name="connsiteX21" fmla="*/ 14016 w 252290"/>
                <a:gd name="connsiteY21" fmla="*/ 16819 h 56064"/>
                <a:gd name="connsiteX22" fmla="*/ 15418 w 252290"/>
                <a:gd name="connsiteY22" fmla="*/ 23827 h 56064"/>
                <a:gd name="connsiteX23" fmla="*/ 0 w 252290"/>
                <a:gd name="connsiteY23" fmla="*/ 28032 h 56064"/>
                <a:gd name="connsiteX24" fmla="*/ 9811 w 252290"/>
                <a:gd name="connsiteY24" fmla="*/ 29434 h 56064"/>
                <a:gd name="connsiteX25" fmla="*/ 22426 w 252290"/>
                <a:gd name="connsiteY25" fmla="*/ 26631 h 56064"/>
                <a:gd name="connsiteX26" fmla="*/ 23827 w 252290"/>
                <a:gd name="connsiteY26" fmla="*/ 21024 h 56064"/>
                <a:gd name="connsiteX27" fmla="*/ 36442 w 252290"/>
                <a:gd name="connsiteY27" fmla="*/ 21024 h 56064"/>
                <a:gd name="connsiteX28" fmla="*/ 56065 w 252290"/>
                <a:gd name="connsiteY28" fmla="*/ 9811 h 56064"/>
                <a:gd name="connsiteX29" fmla="*/ 75687 w 252290"/>
                <a:gd name="connsiteY29" fmla="*/ 9811 h 56064"/>
                <a:gd name="connsiteX30" fmla="*/ 79892 w 252290"/>
                <a:gd name="connsiteY30" fmla="*/ 12614 h 56064"/>
                <a:gd name="connsiteX31" fmla="*/ 79892 w 252290"/>
                <a:gd name="connsiteY31" fmla="*/ 15418 h 56064"/>
                <a:gd name="connsiteX32" fmla="*/ 68679 w 252290"/>
                <a:gd name="connsiteY32" fmla="*/ 15418 h 56064"/>
                <a:gd name="connsiteX33" fmla="*/ 77089 w 252290"/>
                <a:gd name="connsiteY33" fmla="*/ 21024 h 56064"/>
                <a:gd name="connsiteX34" fmla="*/ 91105 w 252290"/>
                <a:gd name="connsiteY34" fmla="*/ 18221 h 56064"/>
                <a:gd name="connsiteX35" fmla="*/ 95310 w 252290"/>
                <a:gd name="connsiteY35" fmla="*/ 22426 h 56064"/>
                <a:gd name="connsiteX36" fmla="*/ 107924 w 252290"/>
                <a:gd name="connsiteY36" fmla="*/ 23827 h 56064"/>
                <a:gd name="connsiteX37" fmla="*/ 127547 w 252290"/>
                <a:gd name="connsiteY37" fmla="*/ 30835 h 56064"/>
                <a:gd name="connsiteX38" fmla="*/ 154177 w 252290"/>
                <a:gd name="connsiteY38" fmla="*/ 33639 h 56064"/>
                <a:gd name="connsiteX39" fmla="*/ 158382 w 252290"/>
                <a:gd name="connsiteY39" fmla="*/ 44852 h 56064"/>
                <a:gd name="connsiteX40" fmla="*/ 165390 w 252290"/>
                <a:gd name="connsiteY40" fmla="*/ 49056 h 56064"/>
                <a:gd name="connsiteX41" fmla="*/ 186414 w 252290"/>
                <a:gd name="connsiteY41" fmla="*/ 51860 h 56064"/>
                <a:gd name="connsiteX42" fmla="*/ 192021 w 252290"/>
                <a:gd name="connsiteY42" fmla="*/ 57466 h 56064"/>
                <a:gd name="connsiteX43" fmla="*/ 176603 w 252290"/>
                <a:gd name="connsiteY43" fmla="*/ 68679 h 56064"/>
                <a:gd name="connsiteX44" fmla="*/ 221455 w 252290"/>
                <a:gd name="connsiteY44" fmla="*/ 67277 h 5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2290" h="56064">
                  <a:moveTo>
                    <a:pt x="236873" y="68679"/>
                  </a:moveTo>
                  <a:lnTo>
                    <a:pt x="241077" y="67277"/>
                  </a:lnTo>
                  <a:lnTo>
                    <a:pt x="242479" y="68679"/>
                  </a:lnTo>
                  <a:lnTo>
                    <a:pt x="250889" y="65876"/>
                  </a:lnTo>
                  <a:lnTo>
                    <a:pt x="262102" y="64474"/>
                  </a:lnTo>
                  <a:lnTo>
                    <a:pt x="264905" y="63073"/>
                  </a:lnTo>
                  <a:lnTo>
                    <a:pt x="243881" y="51860"/>
                  </a:lnTo>
                  <a:lnTo>
                    <a:pt x="232668" y="50458"/>
                  </a:lnTo>
                  <a:lnTo>
                    <a:pt x="229864" y="44852"/>
                  </a:lnTo>
                  <a:lnTo>
                    <a:pt x="217250" y="43450"/>
                  </a:lnTo>
                  <a:lnTo>
                    <a:pt x="196226" y="36442"/>
                  </a:lnTo>
                  <a:lnTo>
                    <a:pt x="185013" y="29434"/>
                  </a:lnTo>
                  <a:lnTo>
                    <a:pt x="185013" y="32237"/>
                  </a:lnTo>
                  <a:lnTo>
                    <a:pt x="178005" y="29434"/>
                  </a:lnTo>
                  <a:lnTo>
                    <a:pt x="161186" y="19622"/>
                  </a:lnTo>
                  <a:lnTo>
                    <a:pt x="135956" y="14016"/>
                  </a:lnTo>
                  <a:lnTo>
                    <a:pt x="130350" y="8410"/>
                  </a:lnTo>
                  <a:lnTo>
                    <a:pt x="123342" y="7008"/>
                  </a:lnTo>
                  <a:lnTo>
                    <a:pt x="106522" y="1402"/>
                  </a:lnTo>
                  <a:lnTo>
                    <a:pt x="70081" y="0"/>
                  </a:lnTo>
                  <a:lnTo>
                    <a:pt x="26631" y="8410"/>
                  </a:lnTo>
                  <a:lnTo>
                    <a:pt x="14016" y="16819"/>
                  </a:lnTo>
                  <a:lnTo>
                    <a:pt x="15418" y="23827"/>
                  </a:lnTo>
                  <a:lnTo>
                    <a:pt x="0" y="28032"/>
                  </a:lnTo>
                  <a:lnTo>
                    <a:pt x="9811" y="29434"/>
                  </a:lnTo>
                  <a:lnTo>
                    <a:pt x="22426" y="26631"/>
                  </a:lnTo>
                  <a:lnTo>
                    <a:pt x="23827" y="21024"/>
                  </a:lnTo>
                  <a:lnTo>
                    <a:pt x="36442" y="21024"/>
                  </a:lnTo>
                  <a:lnTo>
                    <a:pt x="56065" y="9811"/>
                  </a:lnTo>
                  <a:lnTo>
                    <a:pt x="75687" y="9811"/>
                  </a:lnTo>
                  <a:lnTo>
                    <a:pt x="79892" y="12614"/>
                  </a:lnTo>
                  <a:lnTo>
                    <a:pt x="79892" y="15418"/>
                  </a:lnTo>
                  <a:lnTo>
                    <a:pt x="68679" y="15418"/>
                  </a:lnTo>
                  <a:lnTo>
                    <a:pt x="77089" y="21024"/>
                  </a:lnTo>
                  <a:lnTo>
                    <a:pt x="91105" y="18221"/>
                  </a:lnTo>
                  <a:lnTo>
                    <a:pt x="95310" y="22426"/>
                  </a:lnTo>
                  <a:lnTo>
                    <a:pt x="107924" y="23827"/>
                  </a:lnTo>
                  <a:lnTo>
                    <a:pt x="127547" y="30835"/>
                  </a:lnTo>
                  <a:lnTo>
                    <a:pt x="154177" y="33639"/>
                  </a:lnTo>
                  <a:lnTo>
                    <a:pt x="158382" y="44852"/>
                  </a:lnTo>
                  <a:lnTo>
                    <a:pt x="165390" y="49056"/>
                  </a:lnTo>
                  <a:lnTo>
                    <a:pt x="186414" y="51860"/>
                  </a:lnTo>
                  <a:lnTo>
                    <a:pt x="192021" y="57466"/>
                  </a:lnTo>
                  <a:lnTo>
                    <a:pt x="176603" y="68679"/>
                  </a:lnTo>
                  <a:lnTo>
                    <a:pt x="221455" y="67277"/>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0" name="Freeform: Shape 19">
              <a:extLst>
                <a:ext uri="{FF2B5EF4-FFF2-40B4-BE49-F238E27FC236}">
                  <a16:creationId xmlns:a16="http://schemas.microsoft.com/office/drawing/2014/main" id="{B25A1F26-078A-4F14-82DF-356EB58082DC}"/>
                </a:ext>
              </a:extLst>
            </p:cNvPr>
            <p:cNvSpPr/>
            <p:nvPr/>
          </p:nvSpPr>
          <p:spPr>
            <a:xfrm>
              <a:off x="3884499" y="4846679"/>
              <a:ext cx="14016" cy="14016"/>
            </a:xfrm>
            <a:custGeom>
              <a:avLst/>
              <a:gdLst>
                <a:gd name="connsiteX0" fmla="*/ 0 w 0"/>
                <a:gd name="connsiteY0" fmla="*/ 1401 h 0"/>
                <a:gd name="connsiteX1" fmla="*/ 8410 w 0"/>
                <a:gd name="connsiteY1" fmla="*/ 8410 h 0"/>
                <a:gd name="connsiteX2" fmla="*/ 9811 w 0"/>
                <a:gd name="connsiteY2" fmla="*/ 5606 h 0"/>
                <a:gd name="connsiteX3" fmla="*/ 5607 w 0"/>
                <a:gd name="connsiteY3" fmla="*/ 5606 h 0"/>
                <a:gd name="connsiteX4" fmla="*/ 1402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1401"/>
                  </a:moveTo>
                  <a:lnTo>
                    <a:pt x="8410" y="8410"/>
                  </a:lnTo>
                  <a:lnTo>
                    <a:pt x="9811" y="5606"/>
                  </a:lnTo>
                  <a:lnTo>
                    <a:pt x="5607" y="5606"/>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1" name="Freeform: Shape 20">
              <a:extLst>
                <a:ext uri="{FF2B5EF4-FFF2-40B4-BE49-F238E27FC236}">
                  <a16:creationId xmlns:a16="http://schemas.microsoft.com/office/drawing/2014/main" id="{DF42C429-EFC5-45E5-B856-5BA8302147A4}"/>
                </a:ext>
              </a:extLst>
            </p:cNvPr>
            <p:cNvSpPr/>
            <p:nvPr/>
          </p:nvSpPr>
          <p:spPr>
            <a:xfrm>
              <a:off x="3759756" y="4853687"/>
              <a:ext cx="14016" cy="14016"/>
            </a:xfrm>
            <a:custGeom>
              <a:avLst/>
              <a:gdLst>
                <a:gd name="connsiteX0" fmla="*/ 0 w 14016"/>
                <a:gd name="connsiteY0" fmla="*/ 4205 h 0"/>
                <a:gd name="connsiteX1" fmla="*/ 1401 w 14016"/>
                <a:gd name="connsiteY1" fmla="*/ 8410 h 0"/>
                <a:gd name="connsiteX2" fmla="*/ 5606 w 14016"/>
                <a:gd name="connsiteY2" fmla="*/ 11213 h 0"/>
                <a:gd name="connsiteX3" fmla="*/ 11213 w 14016"/>
                <a:gd name="connsiteY3" fmla="*/ 9811 h 0"/>
                <a:gd name="connsiteX4" fmla="*/ 14016 w 14016"/>
                <a:gd name="connsiteY4" fmla="*/ 8410 h 0"/>
                <a:gd name="connsiteX5" fmla="*/ 12614 w 14016"/>
                <a:gd name="connsiteY5" fmla="*/ 4205 h 0"/>
                <a:gd name="connsiteX6" fmla="*/ 9811 w 14016"/>
                <a:gd name="connsiteY6" fmla="*/ 1401 h 0"/>
                <a:gd name="connsiteX7" fmla="*/ 4205 w 14016"/>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16">
                  <a:moveTo>
                    <a:pt x="0" y="4205"/>
                  </a:moveTo>
                  <a:lnTo>
                    <a:pt x="1401" y="8410"/>
                  </a:lnTo>
                  <a:lnTo>
                    <a:pt x="5606" y="11213"/>
                  </a:lnTo>
                  <a:lnTo>
                    <a:pt x="11213" y="9811"/>
                  </a:lnTo>
                  <a:lnTo>
                    <a:pt x="14016" y="8410"/>
                  </a:lnTo>
                  <a:lnTo>
                    <a:pt x="12614" y="4205"/>
                  </a:lnTo>
                  <a:lnTo>
                    <a:pt x="9811" y="1401"/>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2" name="Freeform: Shape 21">
              <a:extLst>
                <a:ext uri="{FF2B5EF4-FFF2-40B4-BE49-F238E27FC236}">
                  <a16:creationId xmlns:a16="http://schemas.microsoft.com/office/drawing/2014/main" id="{1EC9E4FD-1922-4C26-9734-3454FAA55C1A}"/>
                </a:ext>
              </a:extLst>
            </p:cNvPr>
            <p:cNvSpPr/>
            <p:nvPr/>
          </p:nvSpPr>
          <p:spPr>
            <a:xfrm>
              <a:off x="3877491" y="4843876"/>
              <a:ext cx="14016" cy="14016"/>
            </a:xfrm>
            <a:custGeom>
              <a:avLst/>
              <a:gdLst>
                <a:gd name="connsiteX0" fmla="*/ 7008 w 0"/>
                <a:gd name="connsiteY0" fmla="*/ 2803 h 0"/>
                <a:gd name="connsiteX1" fmla="*/ 5607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7008" y="2803"/>
                  </a:moveTo>
                  <a:lnTo>
                    <a:pt x="5607"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3" name="Freeform: Shape 22">
              <a:extLst>
                <a:ext uri="{FF2B5EF4-FFF2-40B4-BE49-F238E27FC236}">
                  <a16:creationId xmlns:a16="http://schemas.microsoft.com/office/drawing/2014/main" id="{4CCF0F82-D4E1-4983-941D-7984CC186241}"/>
                </a:ext>
              </a:extLst>
            </p:cNvPr>
            <p:cNvSpPr/>
            <p:nvPr/>
          </p:nvSpPr>
          <p:spPr>
            <a:xfrm>
              <a:off x="3953179" y="4825654"/>
              <a:ext cx="14016" cy="14016"/>
            </a:xfrm>
            <a:custGeom>
              <a:avLst/>
              <a:gdLst>
                <a:gd name="connsiteX0" fmla="*/ 0 w 0"/>
                <a:gd name="connsiteY0" fmla="*/ 2803 h 0"/>
                <a:gd name="connsiteX1" fmla="*/ 8410 w 0"/>
                <a:gd name="connsiteY1" fmla="*/ 5606 h 0"/>
                <a:gd name="connsiteX2" fmla="*/ 2803 w 0"/>
                <a:gd name="connsiteY2" fmla="*/ 0 h 0"/>
              </a:gdLst>
              <a:ahLst/>
              <a:cxnLst>
                <a:cxn ang="0">
                  <a:pos x="connsiteX0" y="connsiteY0"/>
                </a:cxn>
                <a:cxn ang="0">
                  <a:pos x="connsiteX1" y="connsiteY1"/>
                </a:cxn>
                <a:cxn ang="0">
                  <a:pos x="connsiteX2" y="connsiteY2"/>
                </a:cxn>
              </a:cxnLst>
              <a:rect l="l" t="t" r="r" b="b"/>
              <a:pathLst>
                <a:path>
                  <a:moveTo>
                    <a:pt x="0" y="2803"/>
                  </a:moveTo>
                  <a:lnTo>
                    <a:pt x="8410" y="5606"/>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4" name="Freeform: Shape 23">
              <a:extLst>
                <a:ext uri="{FF2B5EF4-FFF2-40B4-BE49-F238E27FC236}">
                  <a16:creationId xmlns:a16="http://schemas.microsoft.com/office/drawing/2014/main" id="{081977A2-A51D-44BC-BE21-46C37310BFE9}"/>
                </a:ext>
              </a:extLst>
            </p:cNvPr>
            <p:cNvSpPr/>
            <p:nvPr/>
          </p:nvSpPr>
          <p:spPr>
            <a:xfrm>
              <a:off x="3887303" y="4804630"/>
              <a:ext cx="14016" cy="14016"/>
            </a:xfrm>
            <a:custGeom>
              <a:avLst/>
              <a:gdLst>
                <a:gd name="connsiteX0" fmla="*/ 0 w 0"/>
                <a:gd name="connsiteY0" fmla="*/ 4205 h 0"/>
                <a:gd name="connsiteX1" fmla="*/ 4205 w 0"/>
                <a:gd name="connsiteY1" fmla="*/ 11213 h 0"/>
                <a:gd name="connsiteX2" fmla="*/ 9811 w 0"/>
                <a:gd name="connsiteY2" fmla="*/ 11213 h 0"/>
                <a:gd name="connsiteX3" fmla="*/ 8410 w 0"/>
                <a:gd name="connsiteY3" fmla="*/ 1401 h 0"/>
                <a:gd name="connsiteX4" fmla="*/ 4205 w 0"/>
                <a:gd name="connsiteY4" fmla="*/ 2803 h 0"/>
                <a:gd name="connsiteX5" fmla="*/ 4205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0" y="4205"/>
                  </a:moveTo>
                  <a:lnTo>
                    <a:pt x="4205" y="11213"/>
                  </a:lnTo>
                  <a:lnTo>
                    <a:pt x="9811" y="11213"/>
                  </a:lnTo>
                  <a:lnTo>
                    <a:pt x="8410" y="1401"/>
                  </a:lnTo>
                  <a:lnTo>
                    <a:pt x="4205" y="2803"/>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5" name="Freeform: Shape 24">
              <a:extLst>
                <a:ext uri="{FF2B5EF4-FFF2-40B4-BE49-F238E27FC236}">
                  <a16:creationId xmlns:a16="http://schemas.microsoft.com/office/drawing/2014/main" id="{15CDCD1A-44CD-46F9-9367-3893BA360707}"/>
                </a:ext>
              </a:extLst>
            </p:cNvPr>
            <p:cNvSpPr/>
            <p:nvPr/>
          </p:nvSpPr>
          <p:spPr>
            <a:xfrm>
              <a:off x="3991022" y="4867703"/>
              <a:ext cx="14016" cy="14016"/>
            </a:xfrm>
            <a:custGeom>
              <a:avLst/>
              <a:gdLst>
                <a:gd name="connsiteX0" fmla="*/ 12614 w 14016"/>
                <a:gd name="connsiteY0" fmla="*/ 2803 h 0"/>
                <a:gd name="connsiteX1" fmla="*/ 7008 w 14016"/>
                <a:gd name="connsiteY1" fmla="*/ 1401 h 0"/>
                <a:gd name="connsiteX2" fmla="*/ 0 w 14016"/>
                <a:gd name="connsiteY2" fmla="*/ 4205 h 0"/>
                <a:gd name="connsiteX3" fmla="*/ 1401 w 14016"/>
                <a:gd name="connsiteY3" fmla="*/ 7008 h 0"/>
                <a:gd name="connsiteX4" fmla="*/ 12614 w 14016"/>
                <a:gd name="connsiteY4" fmla="*/ 7008 h 0"/>
                <a:gd name="connsiteX5" fmla="*/ 16819 w 14016"/>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
                  <a:moveTo>
                    <a:pt x="12614" y="2803"/>
                  </a:moveTo>
                  <a:lnTo>
                    <a:pt x="7008" y="1401"/>
                  </a:lnTo>
                  <a:lnTo>
                    <a:pt x="0" y="4205"/>
                  </a:lnTo>
                  <a:lnTo>
                    <a:pt x="1401" y="7008"/>
                  </a:lnTo>
                  <a:lnTo>
                    <a:pt x="12614" y="7008"/>
                  </a:lnTo>
                  <a:lnTo>
                    <a:pt x="16819"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6" name="Freeform: Shape 25">
              <a:extLst>
                <a:ext uri="{FF2B5EF4-FFF2-40B4-BE49-F238E27FC236}">
                  <a16:creationId xmlns:a16="http://schemas.microsoft.com/office/drawing/2014/main" id="{86CC2673-BEE7-408F-81B9-849D60AEBD56}"/>
                </a:ext>
              </a:extLst>
            </p:cNvPr>
            <p:cNvSpPr/>
            <p:nvPr/>
          </p:nvSpPr>
          <p:spPr>
            <a:xfrm>
              <a:off x="3982612" y="4836867"/>
              <a:ext cx="14016" cy="14016"/>
            </a:xfrm>
            <a:custGeom>
              <a:avLst/>
              <a:gdLst>
                <a:gd name="connsiteX0" fmla="*/ 0 w 0"/>
                <a:gd name="connsiteY0" fmla="*/ 2803 h 0"/>
                <a:gd name="connsiteX1" fmla="*/ 4205 w 0"/>
                <a:gd name="connsiteY1" fmla="*/ 5606 h 0"/>
                <a:gd name="connsiteX2" fmla="*/ 4205 w 0"/>
                <a:gd name="connsiteY2" fmla="*/ 5606 h 0"/>
                <a:gd name="connsiteX3" fmla="*/ 420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4205" y="5606"/>
                  </a:lnTo>
                  <a:lnTo>
                    <a:pt x="4205" y="5606"/>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7" name="Freeform: Shape 26">
              <a:extLst>
                <a:ext uri="{FF2B5EF4-FFF2-40B4-BE49-F238E27FC236}">
                  <a16:creationId xmlns:a16="http://schemas.microsoft.com/office/drawing/2014/main" id="{D555A893-F5AD-4F8B-BACE-E66A5802F4A9}"/>
                </a:ext>
              </a:extLst>
            </p:cNvPr>
            <p:cNvSpPr/>
            <p:nvPr/>
          </p:nvSpPr>
          <p:spPr>
            <a:xfrm>
              <a:off x="4337220" y="5033093"/>
              <a:ext cx="14016" cy="14016"/>
            </a:xfrm>
            <a:custGeom>
              <a:avLst/>
              <a:gdLst>
                <a:gd name="connsiteX0" fmla="*/ 0 w 0"/>
                <a:gd name="connsiteY0" fmla="*/ 5606 h 0"/>
                <a:gd name="connsiteX1" fmla="*/ 2803 w 0"/>
                <a:gd name="connsiteY1" fmla="*/ 5606 h 0"/>
                <a:gd name="connsiteX2" fmla="*/ 0 w 0"/>
                <a:gd name="connsiteY2" fmla="*/ 0 h 0"/>
              </a:gdLst>
              <a:ahLst/>
              <a:cxnLst>
                <a:cxn ang="0">
                  <a:pos x="connsiteX0" y="connsiteY0"/>
                </a:cxn>
                <a:cxn ang="0">
                  <a:pos x="connsiteX1" y="connsiteY1"/>
                </a:cxn>
                <a:cxn ang="0">
                  <a:pos x="connsiteX2" y="connsiteY2"/>
                </a:cxn>
              </a:cxnLst>
              <a:rect l="l" t="t" r="r" b="b"/>
              <a:pathLst>
                <a:path>
                  <a:moveTo>
                    <a:pt x="0" y="5606"/>
                  </a:moveTo>
                  <a:lnTo>
                    <a:pt x="2803" y="5606"/>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8" name="Freeform: Shape 27">
              <a:extLst>
                <a:ext uri="{FF2B5EF4-FFF2-40B4-BE49-F238E27FC236}">
                  <a16:creationId xmlns:a16="http://schemas.microsoft.com/office/drawing/2014/main" id="{2CE1ED44-23C4-40F9-BAD4-33B18D6B80F8}"/>
                </a:ext>
              </a:extLst>
            </p:cNvPr>
            <p:cNvSpPr/>
            <p:nvPr/>
          </p:nvSpPr>
          <p:spPr>
            <a:xfrm>
              <a:off x="4281156" y="4954603"/>
              <a:ext cx="14016" cy="14016"/>
            </a:xfrm>
            <a:custGeom>
              <a:avLst/>
              <a:gdLst>
                <a:gd name="connsiteX0" fmla="*/ 0 w 0"/>
                <a:gd name="connsiteY0" fmla="*/ 2803 h 0"/>
                <a:gd name="connsiteX1" fmla="*/ 5606 w 0"/>
                <a:gd name="connsiteY1" fmla="*/ 1402 h 0"/>
                <a:gd name="connsiteX2" fmla="*/ 1402 w 0"/>
                <a:gd name="connsiteY2" fmla="*/ 0 h 0"/>
              </a:gdLst>
              <a:ahLst/>
              <a:cxnLst>
                <a:cxn ang="0">
                  <a:pos x="connsiteX0" y="connsiteY0"/>
                </a:cxn>
                <a:cxn ang="0">
                  <a:pos x="connsiteX1" y="connsiteY1"/>
                </a:cxn>
                <a:cxn ang="0">
                  <a:pos x="connsiteX2" y="connsiteY2"/>
                </a:cxn>
              </a:cxnLst>
              <a:rect l="l" t="t" r="r" b="b"/>
              <a:pathLst>
                <a:path>
                  <a:moveTo>
                    <a:pt x="0" y="2803"/>
                  </a:moveTo>
                  <a:lnTo>
                    <a:pt x="5606" y="1402"/>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9" name="Freeform: Shape 28">
              <a:extLst>
                <a:ext uri="{FF2B5EF4-FFF2-40B4-BE49-F238E27FC236}">
                  <a16:creationId xmlns:a16="http://schemas.microsoft.com/office/drawing/2014/main" id="{8FE01022-5224-44A0-BA04-37F36098A731}"/>
                </a:ext>
              </a:extLst>
            </p:cNvPr>
            <p:cNvSpPr/>
            <p:nvPr/>
          </p:nvSpPr>
          <p:spPr>
            <a:xfrm>
              <a:off x="4295172" y="5031692"/>
              <a:ext cx="14016" cy="14016"/>
            </a:xfrm>
            <a:custGeom>
              <a:avLst/>
              <a:gdLst>
                <a:gd name="connsiteX0" fmla="*/ 0 w 0"/>
                <a:gd name="connsiteY0" fmla="*/ 4205 h 0"/>
                <a:gd name="connsiteX1" fmla="*/ 2803 w 0"/>
                <a:gd name="connsiteY1" fmla="*/ 5606 h 0"/>
                <a:gd name="connsiteX2" fmla="*/ 4205 w 0"/>
                <a:gd name="connsiteY2" fmla="*/ 2803 h 0"/>
                <a:gd name="connsiteX3" fmla="*/ 2803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4205"/>
                  </a:moveTo>
                  <a:lnTo>
                    <a:pt x="2803" y="5606"/>
                  </a:lnTo>
                  <a:lnTo>
                    <a:pt x="4205" y="2803"/>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0" name="Freeform: Shape 29">
              <a:extLst>
                <a:ext uri="{FF2B5EF4-FFF2-40B4-BE49-F238E27FC236}">
                  <a16:creationId xmlns:a16="http://schemas.microsoft.com/office/drawing/2014/main" id="{47C43E68-A323-4FD4-898D-24C513FE6D8C}"/>
                </a:ext>
              </a:extLst>
            </p:cNvPr>
            <p:cNvSpPr/>
            <p:nvPr/>
          </p:nvSpPr>
          <p:spPr>
            <a:xfrm>
              <a:off x="2168925" y="3910401"/>
              <a:ext cx="14016" cy="14016"/>
            </a:xfrm>
            <a:custGeom>
              <a:avLst/>
              <a:gdLst>
                <a:gd name="connsiteX0" fmla="*/ 0 w 14016"/>
                <a:gd name="connsiteY0" fmla="*/ 16819 h 14016"/>
                <a:gd name="connsiteX1" fmla="*/ 12614 w 14016"/>
                <a:gd name="connsiteY1" fmla="*/ 11213 h 14016"/>
                <a:gd name="connsiteX2" fmla="*/ 23827 w 14016"/>
                <a:gd name="connsiteY2" fmla="*/ 1402 h 14016"/>
                <a:gd name="connsiteX3" fmla="*/ 16819 w 14016"/>
                <a:gd name="connsiteY3" fmla="*/ 0 h 14016"/>
              </a:gdLst>
              <a:ahLst/>
              <a:cxnLst>
                <a:cxn ang="0">
                  <a:pos x="connsiteX0" y="connsiteY0"/>
                </a:cxn>
                <a:cxn ang="0">
                  <a:pos x="connsiteX1" y="connsiteY1"/>
                </a:cxn>
                <a:cxn ang="0">
                  <a:pos x="connsiteX2" y="connsiteY2"/>
                </a:cxn>
                <a:cxn ang="0">
                  <a:pos x="connsiteX3" y="connsiteY3"/>
                </a:cxn>
              </a:cxnLst>
              <a:rect l="l" t="t" r="r" b="b"/>
              <a:pathLst>
                <a:path w="14016" h="14016">
                  <a:moveTo>
                    <a:pt x="0" y="16819"/>
                  </a:moveTo>
                  <a:lnTo>
                    <a:pt x="12614" y="11213"/>
                  </a:lnTo>
                  <a:lnTo>
                    <a:pt x="23827" y="1402"/>
                  </a:lnTo>
                  <a:lnTo>
                    <a:pt x="16819"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1" name="Freeform: Shape 30">
              <a:extLst>
                <a:ext uri="{FF2B5EF4-FFF2-40B4-BE49-F238E27FC236}">
                  <a16:creationId xmlns:a16="http://schemas.microsoft.com/office/drawing/2014/main" id="{64927F13-52ED-4175-849A-CFA41F271C70}"/>
                </a:ext>
              </a:extLst>
            </p:cNvPr>
            <p:cNvSpPr/>
            <p:nvPr/>
          </p:nvSpPr>
          <p:spPr>
            <a:xfrm>
              <a:off x="2515123" y="4035145"/>
              <a:ext cx="14016" cy="14016"/>
            </a:xfrm>
            <a:custGeom>
              <a:avLst/>
              <a:gdLst>
                <a:gd name="connsiteX0" fmla="*/ 4205 w 0"/>
                <a:gd name="connsiteY0" fmla="*/ 0 h 0"/>
                <a:gd name="connsiteX1" fmla="*/ 0 w 0"/>
                <a:gd name="connsiteY1" fmla="*/ 5606 h 0"/>
                <a:gd name="connsiteX2" fmla="*/ 11213 w 0"/>
                <a:gd name="connsiteY2" fmla="*/ 2803 h 0"/>
                <a:gd name="connsiteX3" fmla="*/ 12614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4205" y="0"/>
                  </a:moveTo>
                  <a:lnTo>
                    <a:pt x="0" y="5606"/>
                  </a:lnTo>
                  <a:lnTo>
                    <a:pt x="11213" y="2803"/>
                  </a:lnTo>
                  <a:lnTo>
                    <a:pt x="12614"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2" name="Freeform: Shape 31">
              <a:extLst>
                <a:ext uri="{FF2B5EF4-FFF2-40B4-BE49-F238E27FC236}">
                  <a16:creationId xmlns:a16="http://schemas.microsoft.com/office/drawing/2014/main" id="{1F5C4772-13C4-4B60-9AA5-34438778FE11}"/>
                </a:ext>
              </a:extLst>
            </p:cNvPr>
            <p:cNvSpPr/>
            <p:nvPr/>
          </p:nvSpPr>
          <p:spPr>
            <a:xfrm>
              <a:off x="2450649" y="3972072"/>
              <a:ext cx="28032" cy="14016"/>
            </a:xfrm>
            <a:custGeom>
              <a:avLst/>
              <a:gdLst>
                <a:gd name="connsiteX0" fmla="*/ 15418 w 28032"/>
                <a:gd name="connsiteY0" fmla="*/ 15418 h 14016"/>
                <a:gd name="connsiteX1" fmla="*/ 28032 w 28032"/>
                <a:gd name="connsiteY1" fmla="*/ 21024 h 14016"/>
                <a:gd name="connsiteX2" fmla="*/ 39245 w 28032"/>
                <a:gd name="connsiteY2" fmla="*/ 23827 h 14016"/>
                <a:gd name="connsiteX3" fmla="*/ 36442 w 28032"/>
                <a:gd name="connsiteY3" fmla="*/ 15418 h 14016"/>
                <a:gd name="connsiteX4" fmla="*/ 29434 w 28032"/>
                <a:gd name="connsiteY4" fmla="*/ 16819 h 14016"/>
                <a:gd name="connsiteX5" fmla="*/ 14016 w 28032"/>
                <a:gd name="connsiteY5" fmla="*/ 8410 h 14016"/>
                <a:gd name="connsiteX6" fmla="*/ 30836 w 28032"/>
                <a:gd name="connsiteY6" fmla="*/ 15418 h 14016"/>
                <a:gd name="connsiteX7" fmla="*/ 36442 w 28032"/>
                <a:gd name="connsiteY7" fmla="*/ 14016 h 14016"/>
                <a:gd name="connsiteX8" fmla="*/ 30836 w 28032"/>
                <a:gd name="connsiteY8" fmla="*/ 9811 h 14016"/>
                <a:gd name="connsiteX9" fmla="*/ 36442 w 28032"/>
                <a:gd name="connsiteY9" fmla="*/ 12615 h 14016"/>
                <a:gd name="connsiteX10" fmla="*/ 36442 w 28032"/>
                <a:gd name="connsiteY10" fmla="*/ 8410 h 14016"/>
                <a:gd name="connsiteX11" fmla="*/ 25229 w 28032"/>
                <a:gd name="connsiteY11" fmla="*/ 4205 h 14016"/>
                <a:gd name="connsiteX12" fmla="*/ 19623 w 28032"/>
                <a:gd name="connsiteY12" fmla="*/ 9811 h 14016"/>
                <a:gd name="connsiteX13" fmla="*/ 15418 w 28032"/>
                <a:gd name="connsiteY13" fmla="*/ 8410 h 14016"/>
                <a:gd name="connsiteX14" fmla="*/ 19623 w 28032"/>
                <a:gd name="connsiteY14" fmla="*/ 8410 h 14016"/>
                <a:gd name="connsiteX15" fmla="*/ 15418 w 28032"/>
                <a:gd name="connsiteY15" fmla="*/ 7008 h 14016"/>
                <a:gd name="connsiteX16" fmla="*/ 22426 w 28032"/>
                <a:gd name="connsiteY16" fmla="*/ 4205 h 14016"/>
                <a:gd name="connsiteX17" fmla="*/ 19623 w 28032"/>
                <a:gd name="connsiteY17" fmla="*/ 1402 h 14016"/>
                <a:gd name="connsiteX18" fmla="*/ 15418 w 28032"/>
                <a:gd name="connsiteY18" fmla="*/ 0 h 14016"/>
                <a:gd name="connsiteX19" fmla="*/ 11213 w 28032"/>
                <a:gd name="connsiteY19" fmla="*/ 4205 h 14016"/>
                <a:gd name="connsiteX20" fmla="*/ 7008 w 28032"/>
                <a:gd name="connsiteY20" fmla="*/ 2803 h 14016"/>
                <a:gd name="connsiteX21" fmla="*/ 5606 w 28032"/>
                <a:gd name="connsiteY21" fmla="*/ 5606 h 14016"/>
                <a:gd name="connsiteX22" fmla="*/ 1402 w 28032"/>
                <a:gd name="connsiteY22" fmla="*/ 2803 h 14016"/>
                <a:gd name="connsiteX23" fmla="*/ 2803 w 28032"/>
                <a:gd name="connsiteY23" fmla="*/ 5606 h 14016"/>
                <a:gd name="connsiteX24" fmla="*/ 0 w 28032"/>
                <a:gd name="connsiteY24" fmla="*/ 5606 h 14016"/>
                <a:gd name="connsiteX25" fmla="*/ 9811 w 28032"/>
                <a:gd name="connsiteY25" fmla="*/ 12615 h 14016"/>
                <a:gd name="connsiteX26" fmla="*/ 1402 w 28032"/>
                <a:gd name="connsiteY26" fmla="*/ 9811 h 14016"/>
                <a:gd name="connsiteX27" fmla="*/ 0 w 28032"/>
                <a:gd name="connsiteY27" fmla="*/ 14016 h 14016"/>
                <a:gd name="connsiteX28" fmla="*/ 4205 w 28032"/>
                <a:gd name="connsiteY28" fmla="*/ 15418 h 14016"/>
                <a:gd name="connsiteX29" fmla="*/ 7008 w 28032"/>
                <a:gd name="connsiteY29" fmla="*/ 19623 h 14016"/>
                <a:gd name="connsiteX30" fmla="*/ 14016 w 28032"/>
                <a:gd name="connsiteY30" fmla="*/ 23827 h 14016"/>
                <a:gd name="connsiteX31" fmla="*/ 21024 w 28032"/>
                <a:gd name="connsiteY31" fmla="*/ 23827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032" h="14016">
                  <a:moveTo>
                    <a:pt x="15418" y="15418"/>
                  </a:moveTo>
                  <a:lnTo>
                    <a:pt x="28032" y="21024"/>
                  </a:lnTo>
                  <a:lnTo>
                    <a:pt x="39245" y="23827"/>
                  </a:lnTo>
                  <a:lnTo>
                    <a:pt x="36442" y="15418"/>
                  </a:lnTo>
                  <a:lnTo>
                    <a:pt x="29434" y="16819"/>
                  </a:lnTo>
                  <a:lnTo>
                    <a:pt x="14016" y="8410"/>
                  </a:lnTo>
                  <a:lnTo>
                    <a:pt x="30836" y="15418"/>
                  </a:lnTo>
                  <a:lnTo>
                    <a:pt x="36442" y="14016"/>
                  </a:lnTo>
                  <a:lnTo>
                    <a:pt x="30836" y="9811"/>
                  </a:lnTo>
                  <a:lnTo>
                    <a:pt x="36442" y="12615"/>
                  </a:lnTo>
                  <a:lnTo>
                    <a:pt x="36442" y="8410"/>
                  </a:lnTo>
                  <a:lnTo>
                    <a:pt x="25229" y="4205"/>
                  </a:lnTo>
                  <a:lnTo>
                    <a:pt x="19623" y="9811"/>
                  </a:lnTo>
                  <a:lnTo>
                    <a:pt x="15418" y="8410"/>
                  </a:lnTo>
                  <a:lnTo>
                    <a:pt x="19623" y="8410"/>
                  </a:lnTo>
                  <a:lnTo>
                    <a:pt x="15418" y="7008"/>
                  </a:lnTo>
                  <a:lnTo>
                    <a:pt x="22426" y="4205"/>
                  </a:lnTo>
                  <a:lnTo>
                    <a:pt x="19623" y="1402"/>
                  </a:lnTo>
                  <a:lnTo>
                    <a:pt x="15418" y="0"/>
                  </a:lnTo>
                  <a:lnTo>
                    <a:pt x="11213" y="4205"/>
                  </a:lnTo>
                  <a:lnTo>
                    <a:pt x="7008" y="2803"/>
                  </a:lnTo>
                  <a:lnTo>
                    <a:pt x="5606" y="5606"/>
                  </a:lnTo>
                  <a:lnTo>
                    <a:pt x="1402" y="2803"/>
                  </a:lnTo>
                  <a:lnTo>
                    <a:pt x="2803" y="5606"/>
                  </a:lnTo>
                  <a:lnTo>
                    <a:pt x="0" y="5606"/>
                  </a:lnTo>
                  <a:lnTo>
                    <a:pt x="9811" y="12615"/>
                  </a:lnTo>
                  <a:lnTo>
                    <a:pt x="1402" y="9811"/>
                  </a:lnTo>
                  <a:lnTo>
                    <a:pt x="0" y="14016"/>
                  </a:lnTo>
                  <a:lnTo>
                    <a:pt x="4205" y="15418"/>
                  </a:lnTo>
                  <a:lnTo>
                    <a:pt x="7008" y="19623"/>
                  </a:lnTo>
                  <a:lnTo>
                    <a:pt x="14016" y="23827"/>
                  </a:lnTo>
                  <a:lnTo>
                    <a:pt x="21024" y="23827"/>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3" name="Freeform: Shape 32">
              <a:extLst>
                <a:ext uri="{FF2B5EF4-FFF2-40B4-BE49-F238E27FC236}">
                  <a16:creationId xmlns:a16="http://schemas.microsoft.com/office/drawing/2014/main" id="{984B6CE9-A5F8-42F4-BBFC-25953CC27ED0}"/>
                </a:ext>
              </a:extLst>
            </p:cNvPr>
            <p:cNvSpPr/>
            <p:nvPr/>
          </p:nvSpPr>
          <p:spPr>
            <a:xfrm>
              <a:off x="2038575" y="3966466"/>
              <a:ext cx="28032" cy="14016"/>
            </a:xfrm>
            <a:custGeom>
              <a:avLst/>
              <a:gdLst>
                <a:gd name="connsiteX0" fmla="*/ 28032 w 28032"/>
                <a:gd name="connsiteY0" fmla="*/ 2803 h 14016"/>
                <a:gd name="connsiteX1" fmla="*/ 25229 w 28032"/>
                <a:gd name="connsiteY1" fmla="*/ 4205 h 14016"/>
                <a:gd name="connsiteX2" fmla="*/ 22426 w 28032"/>
                <a:gd name="connsiteY2" fmla="*/ 1402 h 14016"/>
                <a:gd name="connsiteX3" fmla="*/ 19623 w 28032"/>
                <a:gd name="connsiteY3" fmla="*/ 4205 h 14016"/>
                <a:gd name="connsiteX4" fmla="*/ 18221 w 28032"/>
                <a:gd name="connsiteY4" fmla="*/ 1402 h 14016"/>
                <a:gd name="connsiteX5" fmla="*/ 14016 w 28032"/>
                <a:gd name="connsiteY5" fmla="*/ 0 h 14016"/>
                <a:gd name="connsiteX6" fmla="*/ 8410 w 28032"/>
                <a:gd name="connsiteY6" fmla="*/ 2803 h 14016"/>
                <a:gd name="connsiteX7" fmla="*/ 11213 w 28032"/>
                <a:gd name="connsiteY7" fmla="*/ 5606 h 14016"/>
                <a:gd name="connsiteX8" fmla="*/ 4205 w 28032"/>
                <a:gd name="connsiteY8" fmla="*/ 5606 h 14016"/>
                <a:gd name="connsiteX9" fmla="*/ 2803 w 28032"/>
                <a:gd name="connsiteY9" fmla="*/ 7008 h 14016"/>
                <a:gd name="connsiteX10" fmla="*/ 7008 w 28032"/>
                <a:gd name="connsiteY10" fmla="*/ 9811 h 14016"/>
                <a:gd name="connsiteX11" fmla="*/ 0 w 28032"/>
                <a:gd name="connsiteY11" fmla="*/ 9811 h 14016"/>
                <a:gd name="connsiteX12" fmla="*/ 8410 w 28032"/>
                <a:gd name="connsiteY12" fmla="*/ 14016 h 14016"/>
                <a:gd name="connsiteX13" fmla="*/ 15418 w 28032"/>
                <a:gd name="connsiteY13" fmla="*/ 8410 h 14016"/>
                <a:gd name="connsiteX14" fmla="*/ 22426 w 28032"/>
                <a:gd name="connsiteY14" fmla="*/ 9811 h 14016"/>
                <a:gd name="connsiteX15" fmla="*/ 23827 w 28032"/>
                <a:gd name="connsiteY15" fmla="*/ 7008 h 14016"/>
                <a:gd name="connsiteX16" fmla="*/ 28032 w 28032"/>
                <a:gd name="connsiteY16" fmla="*/ 9811 h 14016"/>
                <a:gd name="connsiteX17" fmla="*/ 30835 w 28032"/>
                <a:gd name="connsiteY17" fmla="*/ 4205 h 14016"/>
                <a:gd name="connsiteX18" fmla="*/ 26631 w 28032"/>
                <a:gd name="connsiteY18" fmla="*/ 7008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032" h="14016">
                  <a:moveTo>
                    <a:pt x="28032" y="2803"/>
                  </a:moveTo>
                  <a:lnTo>
                    <a:pt x="25229" y="4205"/>
                  </a:lnTo>
                  <a:lnTo>
                    <a:pt x="22426" y="1402"/>
                  </a:lnTo>
                  <a:lnTo>
                    <a:pt x="19623" y="4205"/>
                  </a:lnTo>
                  <a:lnTo>
                    <a:pt x="18221" y="1402"/>
                  </a:lnTo>
                  <a:lnTo>
                    <a:pt x="14016" y="0"/>
                  </a:lnTo>
                  <a:lnTo>
                    <a:pt x="8410" y="2803"/>
                  </a:lnTo>
                  <a:lnTo>
                    <a:pt x="11213" y="5606"/>
                  </a:lnTo>
                  <a:lnTo>
                    <a:pt x="4205" y="5606"/>
                  </a:lnTo>
                  <a:lnTo>
                    <a:pt x="2803" y="7008"/>
                  </a:lnTo>
                  <a:lnTo>
                    <a:pt x="7008" y="9811"/>
                  </a:lnTo>
                  <a:lnTo>
                    <a:pt x="0" y="9811"/>
                  </a:lnTo>
                  <a:lnTo>
                    <a:pt x="8410" y="14016"/>
                  </a:lnTo>
                  <a:lnTo>
                    <a:pt x="15418" y="8410"/>
                  </a:lnTo>
                  <a:lnTo>
                    <a:pt x="22426" y="9811"/>
                  </a:lnTo>
                  <a:lnTo>
                    <a:pt x="23827" y="7008"/>
                  </a:lnTo>
                  <a:lnTo>
                    <a:pt x="28032" y="9811"/>
                  </a:lnTo>
                  <a:lnTo>
                    <a:pt x="30835" y="4205"/>
                  </a:lnTo>
                  <a:lnTo>
                    <a:pt x="26631" y="700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4" name="Freeform: Shape 33">
              <a:extLst>
                <a:ext uri="{FF2B5EF4-FFF2-40B4-BE49-F238E27FC236}">
                  <a16:creationId xmlns:a16="http://schemas.microsoft.com/office/drawing/2014/main" id="{E531147A-AF63-4A17-8D80-A4A6C056B082}"/>
                </a:ext>
              </a:extLst>
            </p:cNvPr>
            <p:cNvSpPr/>
            <p:nvPr/>
          </p:nvSpPr>
          <p:spPr>
            <a:xfrm>
              <a:off x="2464665" y="4000104"/>
              <a:ext cx="14016" cy="14016"/>
            </a:xfrm>
            <a:custGeom>
              <a:avLst/>
              <a:gdLst>
                <a:gd name="connsiteX0" fmla="*/ 0 w 0"/>
                <a:gd name="connsiteY0" fmla="*/ 0 h 0"/>
                <a:gd name="connsiteX1" fmla="*/ 2803 w 0"/>
                <a:gd name="connsiteY1" fmla="*/ 5606 h 0"/>
                <a:gd name="connsiteX2" fmla="*/ 0 w 0"/>
                <a:gd name="connsiteY2" fmla="*/ 9811 h 0"/>
                <a:gd name="connsiteX3" fmla="*/ 5606 w 0"/>
                <a:gd name="connsiteY3" fmla="*/ 9811 h 0"/>
                <a:gd name="connsiteX4" fmla="*/ 7008 w 0"/>
                <a:gd name="connsiteY4" fmla="*/ 7008 h 0"/>
                <a:gd name="connsiteX5" fmla="*/ 4205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0" y="0"/>
                  </a:moveTo>
                  <a:lnTo>
                    <a:pt x="2803" y="5606"/>
                  </a:lnTo>
                  <a:lnTo>
                    <a:pt x="0" y="9811"/>
                  </a:lnTo>
                  <a:lnTo>
                    <a:pt x="5606" y="9811"/>
                  </a:lnTo>
                  <a:lnTo>
                    <a:pt x="7008" y="7008"/>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5" name="Freeform: Shape 34">
              <a:extLst>
                <a:ext uri="{FF2B5EF4-FFF2-40B4-BE49-F238E27FC236}">
                  <a16:creationId xmlns:a16="http://schemas.microsoft.com/office/drawing/2014/main" id="{269D8622-FAB6-4D23-BE2D-DF4F5F0D6AA0}"/>
                </a:ext>
              </a:extLst>
            </p:cNvPr>
            <p:cNvSpPr/>
            <p:nvPr/>
          </p:nvSpPr>
          <p:spPr>
            <a:xfrm>
              <a:off x="1999330" y="3980482"/>
              <a:ext cx="56065" cy="28032"/>
            </a:xfrm>
            <a:custGeom>
              <a:avLst/>
              <a:gdLst>
                <a:gd name="connsiteX0" fmla="*/ 56065 w 56064"/>
                <a:gd name="connsiteY0" fmla="*/ 5606 h 28032"/>
                <a:gd name="connsiteX1" fmla="*/ 49056 w 56064"/>
                <a:gd name="connsiteY1" fmla="*/ 2803 h 28032"/>
                <a:gd name="connsiteX2" fmla="*/ 46253 w 56064"/>
                <a:gd name="connsiteY2" fmla="*/ 5606 h 28032"/>
                <a:gd name="connsiteX3" fmla="*/ 44852 w 56064"/>
                <a:gd name="connsiteY3" fmla="*/ 2803 h 28032"/>
                <a:gd name="connsiteX4" fmla="*/ 33639 w 56064"/>
                <a:gd name="connsiteY4" fmla="*/ 0 h 28032"/>
                <a:gd name="connsiteX5" fmla="*/ 39245 w 56064"/>
                <a:gd name="connsiteY5" fmla="*/ 5606 h 28032"/>
                <a:gd name="connsiteX6" fmla="*/ 35040 w 56064"/>
                <a:gd name="connsiteY6" fmla="*/ 2803 h 28032"/>
                <a:gd name="connsiteX7" fmla="*/ 36442 w 56064"/>
                <a:gd name="connsiteY7" fmla="*/ 7008 h 28032"/>
                <a:gd name="connsiteX8" fmla="*/ 29434 w 56064"/>
                <a:gd name="connsiteY8" fmla="*/ 5606 h 28032"/>
                <a:gd name="connsiteX9" fmla="*/ 33639 w 56064"/>
                <a:gd name="connsiteY9" fmla="*/ 9811 h 28032"/>
                <a:gd name="connsiteX10" fmla="*/ 30836 w 56064"/>
                <a:gd name="connsiteY10" fmla="*/ 7008 h 28032"/>
                <a:gd name="connsiteX11" fmla="*/ 29434 w 56064"/>
                <a:gd name="connsiteY11" fmla="*/ 9811 h 28032"/>
                <a:gd name="connsiteX12" fmla="*/ 23827 w 56064"/>
                <a:gd name="connsiteY12" fmla="*/ 2803 h 28032"/>
                <a:gd name="connsiteX13" fmla="*/ 19623 w 56064"/>
                <a:gd name="connsiteY13" fmla="*/ 5606 h 28032"/>
                <a:gd name="connsiteX14" fmla="*/ 19623 w 56064"/>
                <a:gd name="connsiteY14" fmla="*/ 8410 h 28032"/>
                <a:gd name="connsiteX15" fmla="*/ 28032 w 56064"/>
                <a:gd name="connsiteY15" fmla="*/ 12615 h 28032"/>
                <a:gd name="connsiteX16" fmla="*/ 21024 w 56064"/>
                <a:gd name="connsiteY16" fmla="*/ 11213 h 28032"/>
                <a:gd name="connsiteX17" fmla="*/ 25229 w 56064"/>
                <a:gd name="connsiteY17" fmla="*/ 15418 h 28032"/>
                <a:gd name="connsiteX18" fmla="*/ 16819 w 56064"/>
                <a:gd name="connsiteY18" fmla="*/ 15418 h 28032"/>
                <a:gd name="connsiteX19" fmla="*/ 16819 w 56064"/>
                <a:gd name="connsiteY19" fmla="*/ 11213 h 28032"/>
                <a:gd name="connsiteX20" fmla="*/ 12615 w 56064"/>
                <a:gd name="connsiteY20" fmla="*/ 11213 h 28032"/>
                <a:gd name="connsiteX21" fmla="*/ 4205 w 56064"/>
                <a:gd name="connsiteY21" fmla="*/ 15418 h 28032"/>
                <a:gd name="connsiteX22" fmla="*/ 0 w 56064"/>
                <a:gd name="connsiteY22" fmla="*/ 21024 h 28032"/>
                <a:gd name="connsiteX23" fmla="*/ 4205 w 56064"/>
                <a:gd name="connsiteY23" fmla="*/ 23827 h 28032"/>
                <a:gd name="connsiteX24" fmla="*/ 7008 w 56064"/>
                <a:gd name="connsiteY24" fmla="*/ 32237 h 28032"/>
                <a:gd name="connsiteX25" fmla="*/ 11213 w 56064"/>
                <a:gd name="connsiteY25" fmla="*/ 36442 h 28032"/>
                <a:gd name="connsiteX26" fmla="*/ 14016 w 56064"/>
                <a:gd name="connsiteY26" fmla="*/ 32237 h 28032"/>
                <a:gd name="connsiteX27" fmla="*/ 7008 w 56064"/>
                <a:gd name="connsiteY27" fmla="*/ 28032 h 28032"/>
                <a:gd name="connsiteX28" fmla="*/ 18221 w 56064"/>
                <a:gd name="connsiteY28" fmla="*/ 28032 h 28032"/>
                <a:gd name="connsiteX29" fmla="*/ 15418 w 56064"/>
                <a:gd name="connsiteY29" fmla="*/ 32237 h 28032"/>
                <a:gd name="connsiteX30" fmla="*/ 16819 w 56064"/>
                <a:gd name="connsiteY30" fmla="*/ 32237 h 28032"/>
                <a:gd name="connsiteX31" fmla="*/ 22426 w 56064"/>
                <a:gd name="connsiteY31" fmla="*/ 26631 h 28032"/>
                <a:gd name="connsiteX32" fmla="*/ 15418 w 56064"/>
                <a:gd name="connsiteY32" fmla="*/ 39245 h 28032"/>
                <a:gd name="connsiteX33" fmla="*/ 23827 w 56064"/>
                <a:gd name="connsiteY33" fmla="*/ 36442 h 28032"/>
                <a:gd name="connsiteX34" fmla="*/ 28032 w 56064"/>
                <a:gd name="connsiteY34" fmla="*/ 32237 h 28032"/>
                <a:gd name="connsiteX35" fmla="*/ 23827 w 56064"/>
                <a:gd name="connsiteY35" fmla="*/ 30835 h 28032"/>
                <a:gd name="connsiteX36" fmla="*/ 28032 w 56064"/>
                <a:gd name="connsiteY36" fmla="*/ 29434 h 28032"/>
                <a:gd name="connsiteX37" fmla="*/ 28032 w 56064"/>
                <a:gd name="connsiteY37" fmla="*/ 26631 h 28032"/>
                <a:gd name="connsiteX38" fmla="*/ 32237 w 56064"/>
                <a:gd name="connsiteY38" fmla="*/ 26631 h 28032"/>
                <a:gd name="connsiteX39" fmla="*/ 42048 w 56064"/>
                <a:gd name="connsiteY39" fmla="*/ 23827 h 28032"/>
                <a:gd name="connsiteX40" fmla="*/ 37844 w 56064"/>
                <a:gd name="connsiteY40" fmla="*/ 21024 h 28032"/>
                <a:gd name="connsiteX41" fmla="*/ 49056 w 56064"/>
                <a:gd name="connsiteY41" fmla="*/ 21024 h 28032"/>
                <a:gd name="connsiteX42" fmla="*/ 49056 w 56064"/>
                <a:gd name="connsiteY42" fmla="*/ 19623 h 28032"/>
                <a:gd name="connsiteX43" fmla="*/ 42048 w 56064"/>
                <a:gd name="connsiteY43" fmla="*/ 15418 h 28032"/>
                <a:gd name="connsiteX44" fmla="*/ 56065 w 56064"/>
                <a:gd name="connsiteY44" fmla="*/ 16819 h 28032"/>
                <a:gd name="connsiteX45" fmla="*/ 60269 w 56064"/>
                <a:gd name="connsiteY45" fmla="*/ 12615 h 28032"/>
                <a:gd name="connsiteX46" fmla="*/ 51860 w 56064"/>
                <a:gd name="connsiteY46" fmla="*/ 11213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6064" h="28032">
                  <a:moveTo>
                    <a:pt x="56065" y="5606"/>
                  </a:moveTo>
                  <a:lnTo>
                    <a:pt x="49056" y="2803"/>
                  </a:lnTo>
                  <a:lnTo>
                    <a:pt x="46253" y="5606"/>
                  </a:lnTo>
                  <a:lnTo>
                    <a:pt x="44852" y="2803"/>
                  </a:lnTo>
                  <a:lnTo>
                    <a:pt x="33639" y="0"/>
                  </a:lnTo>
                  <a:lnTo>
                    <a:pt x="39245" y="5606"/>
                  </a:lnTo>
                  <a:lnTo>
                    <a:pt x="35040" y="2803"/>
                  </a:lnTo>
                  <a:lnTo>
                    <a:pt x="36442" y="7008"/>
                  </a:lnTo>
                  <a:lnTo>
                    <a:pt x="29434" y="5606"/>
                  </a:lnTo>
                  <a:lnTo>
                    <a:pt x="33639" y="9811"/>
                  </a:lnTo>
                  <a:lnTo>
                    <a:pt x="30836" y="7008"/>
                  </a:lnTo>
                  <a:lnTo>
                    <a:pt x="29434" y="9811"/>
                  </a:lnTo>
                  <a:lnTo>
                    <a:pt x="23827" y="2803"/>
                  </a:lnTo>
                  <a:lnTo>
                    <a:pt x="19623" y="5606"/>
                  </a:lnTo>
                  <a:lnTo>
                    <a:pt x="19623" y="8410"/>
                  </a:lnTo>
                  <a:lnTo>
                    <a:pt x="28032" y="12615"/>
                  </a:lnTo>
                  <a:lnTo>
                    <a:pt x="21024" y="11213"/>
                  </a:lnTo>
                  <a:lnTo>
                    <a:pt x="25229" y="15418"/>
                  </a:lnTo>
                  <a:lnTo>
                    <a:pt x="16819" y="15418"/>
                  </a:lnTo>
                  <a:lnTo>
                    <a:pt x="16819" y="11213"/>
                  </a:lnTo>
                  <a:lnTo>
                    <a:pt x="12615" y="11213"/>
                  </a:lnTo>
                  <a:lnTo>
                    <a:pt x="4205" y="15418"/>
                  </a:lnTo>
                  <a:lnTo>
                    <a:pt x="0" y="21024"/>
                  </a:lnTo>
                  <a:lnTo>
                    <a:pt x="4205" y="23827"/>
                  </a:lnTo>
                  <a:lnTo>
                    <a:pt x="7008" y="32237"/>
                  </a:lnTo>
                  <a:lnTo>
                    <a:pt x="11213" y="36442"/>
                  </a:lnTo>
                  <a:lnTo>
                    <a:pt x="14016" y="32237"/>
                  </a:lnTo>
                  <a:lnTo>
                    <a:pt x="7008" y="28032"/>
                  </a:lnTo>
                  <a:lnTo>
                    <a:pt x="18221" y="28032"/>
                  </a:lnTo>
                  <a:lnTo>
                    <a:pt x="15418" y="32237"/>
                  </a:lnTo>
                  <a:lnTo>
                    <a:pt x="16819" y="32237"/>
                  </a:lnTo>
                  <a:lnTo>
                    <a:pt x="22426" y="26631"/>
                  </a:lnTo>
                  <a:lnTo>
                    <a:pt x="15418" y="39245"/>
                  </a:lnTo>
                  <a:lnTo>
                    <a:pt x="23827" y="36442"/>
                  </a:lnTo>
                  <a:lnTo>
                    <a:pt x="28032" y="32237"/>
                  </a:lnTo>
                  <a:lnTo>
                    <a:pt x="23827" y="30835"/>
                  </a:lnTo>
                  <a:lnTo>
                    <a:pt x="28032" y="29434"/>
                  </a:lnTo>
                  <a:lnTo>
                    <a:pt x="28032" y="26631"/>
                  </a:lnTo>
                  <a:lnTo>
                    <a:pt x="32237" y="26631"/>
                  </a:lnTo>
                  <a:lnTo>
                    <a:pt x="42048" y="23827"/>
                  </a:lnTo>
                  <a:lnTo>
                    <a:pt x="37844" y="21024"/>
                  </a:lnTo>
                  <a:lnTo>
                    <a:pt x="49056" y="21024"/>
                  </a:lnTo>
                  <a:lnTo>
                    <a:pt x="49056" y="19623"/>
                  </a:lnTo>
                  <a:lnTo>
                    <a:pt x="42048" y="15418"/>
                  </a:lnTo>
                  <a:lnTo>
                    <a:pt x="56065" y="16819"/>
                  </a:lnTo>
                  <a:lnTo>
                    <a:pt x="60269" y="12615"/>
                  </a:lnTo>
                  <a:lnTo>
                    <a:pt x="51860" y="1121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6" name="Freeform: Shape 35">
              <a:extLst>
                <a:ext uri="{FF2B5EF4-FFF2-40B4-BE49-F238E27FC236}">
                  <a16:creationId xmlns:a16="http://schemas.microsoft.com/office/drawing/2014/main" id="{4F423A63-8C71-431E-8C8C-0649787E0166}"/>
                </a:ext>
              </a:extLst>
            </p:cNvPr>
            <p:cNvSpPr/>
            <p:nvPr/>
          </p:nvSpPr>
          <p:spPr>
            <a:xfrm>
              <a:off x="2447846" y="3977679"/>
              <a:ext cx="14016" cy="14016"/>
            </a:xfrm>
            <a:custGeom>
              <a:avLst/>
              <a:gdLst>
                <a:gd name="connsiteX0" fmla="*/ 0 w 0"/>
                <a:gd name="connsiteY0" fmla="*/ 2803 h 0"/>
                <a:gd name="connsiteX1" fmla="*/ 2803 w 0"/>
                <a:gd name="connsiteY1" fmla="*/ 7008 h 0"/>
                <a:gd name="connsiteX2" fmla="*/ 4205 w 0"/>
                <a:gd name="connsiteY2" fmla="*/ 2803 h 0"/>
                <a:gd name="connsiteX3" fmla="*/ 1402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2803" y="7008"/>
                  </a:lnTo>
                  <a:lnTo>
                    <a:pt x="4205" y="2803"/>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7" name="Freeform: Shape 36">
              <a:extLst>
                <a:ext uri="{FF2B5EF4-FFF2-40B4-BE49-F238E27FC236}">
                  <a16:creationId xmlns:a16="http://schemas.microsoft.com/office/drawing/2014/main" id="{087CA29B-A4CD-4630-9684-40C9DA00172B}"/>
                </a:ext>
              </a:extLst>
            </p:cNvPr>
            <p:cNvSpPr/>
            <p:nvPr/>
          </p:nvSpPr>
          <p:spPr>
            <a:xfrm>
              <a:off x="2551565" y="4023932"/>
              <a:ext cx="14016" cy="14016"/>
            </a:xfrm>
            <a:custGeom>
              <a:avLst/>
              <a:gdLst>
                <a:gd name="connsiteX0" fmla="*/ 0 w 0"/>
                <a:gd name="connsiteY0" fmla="*/ 7008 h 0"/>
                <a:gd name="connsiteX1" fmla="*/ 7008 w 0"/>
                <a:gd name="connsiteY1" fmla="*/ 11213 h 0"/>
                <a:gd name="connsiteX2" fmla="*/ 9811 w 0"/>
                <a:gd name="connsiteY2" fmla="*/ 841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7008"/>
                  </a:moveTo>
                  <a:lnTo>
                    <a:pt x="7008" y="11213"/>
                  </a:lnTo>
                  <a:lnTo>
                    <a:pt x="9811" y="841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8" name="Freeform: Shape 37">
              <a:extLst>
                <a:ext uri="{FF2B5EF4-FFF2-40B4-BE49-F238E27FC236}">
                  <a16:creationId xmlns:a16="http://schemas.microsoft.com/office/drawing/2014/main" id="{E92CD302-755E-4371-BC8F-91AC255DDB94}"/>
                </a:ext>
              </a:extLst>
            </p:cNvPr>
            <p:cNvSpPr/>
            <p:nvPr/>
          </p:nvSpPr>
          <p:spPr>
            <a:xfrm>
              <a:off x="1850759" y="4054767"/>
              <a:ext cx="14016" cy="14016"/>
            </a:xfrm>
            <a:custGeom>
              <a:avLst/>
              <a:gdLst>
                <a:gd name="connsiteX0" fmla="*/ 0 w 0"/>
                <a:gd name="connsiteY0" fmla="*/ 2803 h 0"/>
                <a:gd name="connsiteX1" fmla="*/ 1402 w 0"/>
                <a:gd name="connsiteY1" fmla="*/ 8410 h 0"/>
                <a:gd name="connsiteX2" fmla="*/ 8410 w 0"/>
                <a:gd name="connsiteY2" fmla="*/ 8410 h 0"/>
                <a:gd name="connsiteX3" fmla="*/ 8410 w 0"/>
                <a:gd name="connsiteY3" fmla="*/ 5606 h 0"/>
                <a:gd name="connsiteX4" fmla="*/ 4205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2803"/>
                  </a:moveTo>
                  <a:lnTo>
                    <a:pt x="1402" y="8410"/>
                  </a:lnTo>
                  <a:lnTo>
                    <a:pt x="8410" y="8410"/>
                  </a:lnTo>
                  <a:lnTo>
                    <a:pt x="8410" y="5606"/>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9" name="Freeform: Shape 38">
              <a:extLst>
                <a:ext uri="{FF2B5EF4-FFF2-40B4-BE49-F238E27FC236}">
                  <a16:creationId xmlns:a16="http://schemas.microsoft.com/office/drawing/2014/main" id="{B8D57AF7-F594-4055-87FA-1397C90D402A}"/>
                </a:ext>
              </a:extLst>
            </p:cNvPr>
            <p:cNvSpPr/>
            <p:nvPr/>
          </p:nvSpPr>
          <p:spPr>
            <a:xfrm>
              <a:off x="1866176" y="4058972"/>
              <a:ext cx="14016" cy="14016"/>
            </a:xfrm>
            <a:custGeom>
              <a:avLst/>
              <a:gdLst>
                <a:gd name="connsiteX0" fmla="*/ 1402 w 0"/>
                <a:gd name="connsiteY0" fmla="*/ 4205 h 0"/>
                <a:gd name="connsiteX1" fmla="*/ 0 w 0"/>
                <a:gd name="connsiteY1" fmla="*/ 11213 h 0"/>
                <a:gd name="connsiteX2" fmla="*/ 9811 w 0"/>
                <a:gd name="connsiteY2" fmla="*/ 4205 h 0"/>
                <a:gd name="connsiteX3" fmla="*/ 841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1402" y="4205"/>
                  </a:moveTo>
                  <a:lnTo>
                    <a:pt x="0" y="11213"/>
                  </a:lnTo>
                  <a:lnTo>
                    <a:pt x="9811" y="4205"/>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0" name="Freeform: Shape 39">
              <a:extLst>
                <a:ext uri="{FF2B5EF4-FFF2-40B4-BE49-F238E27FC236}">
                  <a16:creationId xmlns:a16="http://schemas.microsoft.com/office/drawing/2014/main" id="{4797E93E-8306-42DA-99FF-FA1F1A2345D1}"/>
                </a:ext>
              </a:extLst>
            </p:cNvPr>
            <p:cNvSpPr/>
            <p:nvPr/>
          </p:nvSpPr>
          <p:spPr>
            <a:xfrm>
              <a:off x="1679762" y="4094012"/>
              <a:ext cx="28032" cy="14016"/>
            </a:xfrm>
            <a:custGeom>
              <a:avLst/>
              <a:gdLst>
                <a:gd name="connsiteX0" fmla="*/ 19623 w 28032"/>
                <a:gd name="connsiteY0" fmla="*/ 1402 h 14016"/>
                <a:gd name="connsiteX1" fmla="*/ 19623 w 28032"/>
                <a:gd name="connsiteY1" fmla="*/ 7008 h 14016"/>
                <a:gd name="connsiteX2" fmla="*/ 26631 w 28032"/>
                <a:gd name="connsiteY2" fmla="*/ 8410 h 14016"/>
                <a:gd name="connsiteX3" fmla="*/ 19623 w 28032"/>
                <a:gd name="connsiteY3" fmla="*/ 8410 h 14016"/>
                <a:gd name="connsiteX4" fmla="*/ 18221 w 28032"/>
                <a:gd name="connsiteY4" fmla="*/ 12615 h 14016"/>
                <a:gd name="connsiteX5" fmla="*/ 21024 w 28032"/>
                <a:gd name="connsiteY5" fmla="*/ 12615 h 14016"/>
                <a:gd name="connsiteX6" fmla="*/ 0 w 28032"/>
                <a:gd name="connsiteY6" fmla="*/ 19623 h 14016"/>
                <a:gd name="connsiteX7" fmla="*/ 4205 w 28032"/>
                <a:gd name="connsiteY7" fmla="*/ 21024 h 14016"/>
                <a:gd name="connsiteX8" fmla="*/ 22426 w 28032"/>
                <a:gd name="connsiteY8" fmla="*/ 15418 h 14016"/>
                <a:gd name="connsiteX9" fmla="*/ 26631 w 28032"/>
                <a:gd name="connsiteY9" fmla="*/ 15418 h 14016"/>
                <a:gd name="connsiteX10" fmla="*/ 25229 w 28032"/>
                <a:gd name="connsiteY10" fmla="*/ 12615 h 14016"/>
                <a:gd name="connsiteX11" fmla="*/ 28032 w 28032"/>
                <a:gd name="connsiteY11" fmla="*/ 14016 h 14016"/>
                <a:gd name="connsiteX12" fmla="*/ 29434 w 28032"/>
                <a:gd name="connsiteY12" fmla="*/ 12615 h 14016"/>
                <a:gd name="connsiteX13" fmla="*/ 37844 w 28032"/>
                <a:gd name="connsiteY13" fmla="*/ 8410 h 14016"/>
                <a:gd name="connsiteX14" fmla="*/ 30835 w 28032"/>
                <a:gd name="connsiteY14" fmla="*/ 7008 h 14016"/>
                <a:gd name="connsiteX15" fmla="*/ 39245 w 28032"/>
                <a:gd name="connsiteY15" fmla="*/ 2803 h 14016"/>
                <a:gd name="connsiteX16" fmla="*/ 35040 w 28032"/>
                <a:gd name="connsiteY16" fmla="*/ 0 h 14016"/>
                <a:gd name="connsiteX17" fmla="*/ 29434 w 28032"/>
                <a:gd name="connsiteY17" fmla="*/ 2803 h 14016"/>
                <a:gd name="connsiteX18" fmla="*/ 28032 w 28032"/>
                <a:gd name="connsiteY18"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032" h="14016">
                  <a:moveTo>
                    <a:pt x="19623" y="1402"/>
                  </a:moveTo>
                  <a:lnTo>
                    <a:pt x="19623" y="7008"/>
                  </a:lnTo>
                  <a:lnTo>
                    <a:pt x="26631" y="8410"/>
                  </a:lnTo>
                  <a:lnTo>
                    <a:pt x="19623" y="8410"/>
                  </a:lnTo>
                  <a:lnTo>
                    <a:pt x="18221" y="12615"/>
                  </a:lnTo>
                  <a:lnTo>
                    <a:pt x="21024" y="12615"/>
                  </a:lnTo>
                  <a:lnTo>
                    <a:pt x="0" y="19623"/>
                  </a:lnTo>
                  <a:lnTo>
                    <a:pt x="4205" y="21024"/>
                  </a:lnTo>
                  <a:lnTo>
                    <a:pt x="22426" y="15418"/>
                  </a:lnTo>
                  <a:lnTo>
                    <a:pt x="26631" y="15418"/>
                  </a:lnTo>
                  <a:lnTo>
                    <a:pt x="25229" y="12615"/>
                  </a:lnTo>
                  <a:lnTo>
                    <a:pt x="28032" y="14016"/>
                  </a:lnTo>
                  <a:lnTo>
                    <a:pt x="29434" y="12615"/>
                  </a:lnTo>
                  <a:lnTo>
                    <a:pt x="37844" y="8410"/>
                  </a:lnTo>
                  <a:lnTo>
                    <a:pt x="30835" y="7008"/>
                  </a:lnTo>
                  <a:lnTo>
                    <a:pt x="39245" y="2803"/>
                  </a:lnTo>
                  <a:lnTo>
                    <a:pt x="35040" y="0"/>
                  </a:lnTo>
                  <a:lnTo>
                    <a:pt x="29434" y="2803"/>
                  </a:lnTo>
                  <a:lnTo>
                    <a:pt x="2803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1" name="Freeform: Shape 40">
              <a:extLst>
                <a:ext uri="{FF2B5EF4-FFF2-40B4-BE49-F238E27FC236}">
                  <a16:creationId xmlns:a16="http://schemas.microsoft.com/office/drawing/2014/main" id="{090F39F3-F8AB-499E-BC7D-C98C0B7D25FF}"/>
                </a:ext>
              </a:extLst>
            </p:cNvPr>
            <p:cNvSpPr/>
            <p:nvPr/>
          </p:nvSpPr>
          <p:spPr>
            <a:xfrm>
              <a:off x="1721810" y="4088406"/>
              <a:ext cx="14016" cy="14016"/>
            </a:xfrm>
            <a:custGeom>
              <a:avLst/>
              <a:gdLst>
                <a:gd name="connsiteX0" fmla="*/ 0 w 0"/>
                <a:gd name="connsiteY0" fmla="*/ 1402 h 0"/>
                <a:gd name="connsiteX1" fmla="*/ 5606 w 0"/>
                <a:gd name="connsiteY1" fmla="*/ 5606 h 0"/>
                <a:gd name="connsiteX2" fmla="*/ 11213 w 0"/>
                <a:gd name="connsiteY2" fmla="*/ 2803 h 0"/>
                <a:gd name="connsiteX3" fmla="*/ 420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2"/>
                  </a:moveTo>
                  <a:lnTo>
                    <a:pt x="5606" y="5606"/>
                  </a:lnTo>
                  <a:lnTo>
                    <a:pt x="11213" y="2803"/>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2" name="Freeform: Shape 41">
              <a:extLst>
                <a:ext uri="{FF2B5EF4-FFF2-40B4-BE49-F238E27FC236}">
                  <a16:creationId xmlns:a16="http://schemas.microsoft.com/office/drawing/2014/main" id="{43EA5E8A-8D05-44CB-99ED-1B005678BF15}"/>
                </a:ext>
              </a:extLst>
            </p:cNvPr>
            <p:cNvSpPr/>
            <p:nvPr/>
          </p:nvSpPr>
          <p:spPr>
            <a:xfrm>
              <a:off x="1804505" y="4081398"/>
              <a:ext cx="14016" cy="14016"/>
            </a:xfrm>
            <a:custGeom>
              <a:avLst/>
              <a:gdLst>
                <a:gd name="connsiteX0" fmla="*/ 1402 w 0"/>
                <a:gd name="connsiteY0" fmla="*/ 2803 h 0"/>
                <a:gd name="connsiteX1" fmla="*/ 4205 w 0"/>
                <a:gd name="connsiteY1" fmla="*/ 2803 h 0"/>
                <a:gd name="connsiteX2" fmla="*/ 0 w 0"/>
                <a:gd name="connsiteY2" fmla="*/ 0 h 0"/>
              </a:gdLst>
              <a:ahLst/>
              <a:cxnLst>
                <a:cxn ang="0">
                  <a:pos x="connsiteX0" y="connsiteY0"/>
                </a:cxn>
                <a:cxn ang="0">
                  <a:pos x="connsiteX1" y="connsiteY1"/>
                </a:cxn>
                <a:cxn ang="0">
                  <a:pos x="connsiteX2" y="connsiteY2"/>
                </a:cxn>
              </a:cxnLst>
              <a:rect l="l" t="t" r="r" b="b"/>
              <a:pathLst>
                <a:path>
                  <a:moveTo>
                    <a:pt x="1402" y="2803"/>
                  </a:moveTo>
                  <a:lnTo>
                    <a:pt x="4205"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3" name="Freeform: Shape 42">
              <a:extLst>
                <a:ext uri="{FF2B5EF4-FFF2-40B4-BE49-F238E27FC236}">
                  <a16:creationId xmlns:a16="http://schemas.microsoft.com/office/drawing/2014/main" id="{4444AA91-6534-48D9-8493-E60AE18D3438}"/>
                </a:ext>
              </a:extLst>
            </p:cNvPr>
            <p:cNvSpPr/>
            <p:nvPr/>
          </p:nvSpPr>
          <p:spPr>
            <a:xfrm>
              <a:off x="2536148" y="4015522"/>
              <a:ext cx="14016" cy="14016"/>
            </a:xfrm>
            <a:custGeom>
              <a:avLst/>
              <a:gdLst>
                <a:gd name="connsiteX0" fmla="*/ 1402 w 0"/>
                <a:gd name="connsiteY0" fmla="*/ 4205 h 0"/>
                <a:gd name="connsiteX1" fmla="*/ 0 w 0"/>
                <a:gd name="connsiteY1" fmla="*/ 5606 h 0"/>
                <a:gd name="connsiteX2" fmla="*/ 0 w 0"/>
                <a:gd name="connsiteY2" fmla="*/ 8410 h 0"/>
                <a:gd name="connsiteX3" fmla="*/ 4205 w 0"/>
                <a:gd name="connsiteY3" fmla="*/ 8410 h 0"/>
                <a:gd name="connsiteX4" fmla="*/ 9811 w 0"/>
                <a:gd name="connsiteY4" fmla="*/ 7008 h 0"/>
                <a:gd name="connsiteX5" fmla="*/ 2803 w 0"/>
                <a:gd name="connsiteY5" fmla="*/ 0 h 0"/>
                <a:gd name="connsiteX6" fmla="*/ 0 w 0"/>
                <a:gd name="connsiteY6"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a:moveTo>
                    <a:pt x="1402" y="4205"/>
                  </a:moveTo>
                  <a:lnTo>
                    <a:pt x="0" y="5606"/>
                  </a:lnTo>
                  <a:lnTo>
                    <a:pt x="0" y="8410"/>
                  </a:lnTo>
                  <a:lnTo>
                    <a:pt x="4205" y="8410"/>
                  </a:lnTo>
                  <a:lnTo>
                    <a:pt x="9811" y="7008"/>
                  </a:lnTo>
                  <a:lnTo>
                    <a:pt x="2803"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4" name="Freeform: Shape 43">
              <a:extLst>
                <a:ext uri="{FF2B5EF4-FFF2-40B4-BE49-F238E27FC236}">
                  <a16:creationId xmlns:a16="http://schemas.microsoft.com/office/drawing/2014/main" id="{A4000DEB-407D-4147-B476-6DDD5F4A7830}"/>
                </a:ext>
              </a:extLst>
            </p:cNvPr>
            <p:cNvSpPr/>
            <p:nvPr/>
          </p:nvSpPr>
          <p:spPr>
            <a:xfrm>
              <a:off x="2509517" y="4008514"/>
              <a:ext cx="14016" cy="14016"/>
            </a:xfrm>
            <a:custGeom>
              <a:avLst/>
              <a:gdLst>
                <a:gd name="connsiteX0" fmla="*/ 1401 w 14016"/>
                <a:gd name="connsiteY0" fmla="*/ 0 h 14016"/>
                <a:gd name="connsiteX1" fmla="*/ 0 w 14016"/>
                <a:gd name="connsiteY1" fmla="*/ 1402 h 14016"/>
                <a:gd name="connsiteX2" fmla="*/ 7008 w 14016"/>
                <a:gd name="connsiteY2" fmla="*/ 4205 h 14016"/>
                <a:gd name="connsiteX3" fmla="*/ 4205 w 14016"/>
                <a:gd name="connsiteY3" fmla="*/ 4205 h 14016"/>
                <a:gd name="connsiteX4" fmla="*/ 8410 w 14016"/>
                <a:gd name="connsiteY4" fmla="*/ 5606 h 14016"/>
                <a:gd name="connsiteX5" fmla="*/ 8410 w 14016"/>
                <a:gd name="connsiteY5" fmla="*/ 14016 h 14016"/>
                <a:gd name="connsiteX6" fmla="*/ 11213 w 14016"/>
                <a:gd name="connsiteY6" fmla="*/ 16819 h 14016"/>
                <a:gd name="connsiteX7" fmla="*/ 23827 w 14016"/>
                <a:gd name="connsiteY7" fmla="*/ 14016 h 14016"/>
                <a:gd name="connsiteX8" fmla="*/ 16819 w 14016"/>
                <a:gd name="connsiteY8" fmla="*/ 5606 h 14016"/>
                <a:gd name="connsiteX9" fmla="*/ 21024 w 14016"/>
                <a:gd name="connsiteY9" fmla="*/ 9811 h 14016"/>
                <a:gd name="connsiteX10" fmla="*/ 26631 w 14016"/>
                <a:gd name="connsiteY10" fmla="*/ 11213 h 14016"/>
                <a:gd name="connsiteX11" fmla="*/ 25229 w 14016"/>
                <a:gd name="connsiteY11" fmla="*/ 2803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16" h="14016">
                  <a:moveTo>
                    <a:pt x="1401" y="0"/>
                  </a:moveTo>
                  <a:lnTo>
                    <a:pt x="0" y="1402"/>
                  </a:lnTo>
                  <a:lnTo>
                    <a:pt x="7008" y="4205"/>
                  </a:lnTo>
                  <a:lnTo>
                    <a:pt x="4205" y="4205"/>
                  </a:lnTo>
                  <a:lnTo>
                    <a:pt x="8410" y="5606"/>
                  </a:lnTo>
                  <a:lnTo>
                    <a:pt x="8410" y="14016"/>
                  </a:lnTo>
                  <a:lnTo>
                    <a:pt x="11213" y="16819"/>
                  </a:lnTo>
                  <a:lnTo>
                    <a:pt x="23827" y="14016"/>
                  </a:lnTo>
                  <a:lnTo>
                    <a:pt x="16819" y="5606"/>
                  </a:lnTo>
                  <a:lnTo>
                    <a:pt x="21024" y="9811"/>
                  </a:lnTo>
                  <a:lnTo>
                    <a:pt x="26631" y="11213"/>
                  </a:lnTo>
                  <a:lnTo>
                    <a:pt x="25229" y="280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5" name="Freeform: Shape 44">
              <a:extLst>
                <a:ext uri="{FF2B5EF4-FFF2-40B4-BE49-F238E27FC236}">
                  <a16:creationId xmlns:a16="http://schemas.microsoft.com/office/drawing/2014/main" id="{F9275554-FADA-4D62-AE8F-CD7898CE5A9C}"/>
                </a:ext>
              </a:extLst>
            </p:cNvPr>
            <p:cNvSpPr/>
            <p:nvPr/>
          </p:nvSpPr>
          <p:spPr>
            <a:xfrm>
              <a:off x="2468870" y="3994498"/>
              <a:ext cx="14016" cy="28032"/>
            </a:xfrm>
            <a:custGeom>
              <a:avLst/>
              <a:gdLst>
                <a:gd name="connsiteX0" fmla="*/ 12615 w 14016"/>
                <a:gd name="connsiteY0" fmla="*/ 1402 h 28032"/>
                <a:gd name="connsiteX1" fmla="*/ 7008 w 14016"/>
                <a:gd name="connsiteY1" fmla="*/ 1402 h 28032"/>
                <a:gd name="connsiteX2" fmla="*/ 9811 w 14016"/>
                <a:gd name="connsiteY2" fmla="*/ 0 h 28032"/>
                <a:gd name="connsiteX3" fmla="*/ 5607 w 14016"/>
                <a:gd name="connsiteY3" fmla="*/ 0 h 28032"/>
                <a:gd name="connsiteX4" fmla="*/ 2803 w 14016"/>
                <a:gd name="connsiteY4" fmla="*/ 4205 h 28032"/>
                <a:gd name="connsiteX5" fmla="*/ 5607 w 14016"/>
                <a:gd name="connsiteY5" fmla="*/ 5606 h 28032"/>
                <a:gd name="connsiteX6" fmla="*/ 0 w 14016"/>
                <a:gd name="connsiteY6" fmla="*/ 5606 h 28032"/>
                <a:gd name="connsiteX7" fmla="*/ 4205 w 14016"/>
                <a:gd name="connsiteY7" fmla="*/ 8410 h 28032"/>
                <a:gd name="connsiteX8" fmla="*/ 8410 w 14016"/>
                <a:gd name="connsiteY8" fmla="*/ 8410 h 28032"/>
                <a:gd name="connsiteX9" fmla="*/ 8410 w 14016"/>
                <a:gd name="connsiteY9" fmla="*/ 12615 h 28032"/>
                <a:gd name="connsiteX10" fmla="*/ 12615 w 14016"/>
                <a:gd name="connsiteY10" fmla="*/ 14016 h 28032"/>
                <a:gd name="connsiteX11" fmla="*/ 7008 w 14016"/>
                <a:gd name="connsiteY11" fmla="*/ 16819 h 28032"/>
                <a:gd name="connsiteX12" fmla="*/ 7008 w 14016"/>
                <a:gd name="connsiteY12" fmla="*/ 19623 h 28032"/>
                <a:gd name="connsiteX13" fmla="*/ 14016 w 14016"/>
                <a:gd name="connsiteY13" fmla="*/ 19623 h 28032"/>
                <a:gd name="connsiteX14" fmla="*/ 12615 w 14016"/>
                <a:gd name="connsiteY14" fmla="*/ 23827 h 28032"/>
                <a:gd name="connsiteX15" fmla="*/ 16819 w 14016"/>
                <a:gd name="connsiteY15" fmla="*/ 22426 h 28032"/>
                <a:gd name="connsiteX16" fmla="*/ 14016 w 14016"/>
                <a:gd name="connsiteY16" fmla="*/ 26631 h 28032"/>
                <a:gd name="connsiteX17" fmla="*/ 21024 w 14016"/>
                <a:gd name="connsiteY17" fmla="*/ 23827 h 28032"/>
                <a:gd name="connsiteX18" fmla="*/ 18221 w 14016"/>
                <a:gd name="connsiteY18" fmla="*/ 26631 h 28032"/>
                <a:gd name="connsiteX19" fmla="*/ 25229 w 14016"/>
                <a:gd name="connsiteY19" fmla="*/ 39245 h 28032"/>
                <a:gd name="connsiteX20" fmla="*/ 26631 w 14016"/>
                <a:gd name="connsiteY20" fmla="*/ 22426 h 28032"/>
                <a:gd name="connsiteX21" fmla="*/ 21024 w 14016"/>
                <a:gd name="connsiteY21" fmla="*/ 8410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016" h="28032">
                  <a:moveTo>
                    <a:pt x="12615" y="1402"/>
                  </a:moveTo>
                  <a:lnTo>
                    <a:pt x="7008" y="1402"/>
                  </a:lnTo>
                  <a:lnTo>
                    <a:pt x="9811" y="0"/>
                  </a:lnTo>
                  <a:lnTo>
                    <a:pt x="5607" y="0"/>
                  </a:lnTo>
                  <a:lnTo>
                    <a:pt x="2803" y="4205"/>
                  </a:lnTo>
                  <a:lnTo>
                    <a:pt x="5607" y="5606"/>
                  </a:lnTo>
                  <a:lnTo>
                    <a:pt x="0" y="5606"/>
                  </a:lnTo>
                  <a:lnTo>
                    <a:pt x="4205" y="8410"/>
                  </a:lnTo>
                  <a:lnTo>
                    <a:pt x="8410" y="8410"/>
                  </a:lnTo>
                  <a:lnTo>
                    <a:pt x="8410" y="12615"/>
                  </a:lnTo>
                  <a:lnTo>
                    <a:pt x="12615" y="14016"/>
                  </a:lnTo>
                  <a:lnTo>
                    <a:pt x="7008" y="16819"/>
                  </a:lnTo>
                  <a:lnTo>
                    <a:pt x="7008" y="19623"/>
                  </a:lnTo>
                  <a:lnTo>
                    <a:pt x="14016" y="19623"/>
                  </a:lnTo>
                  <a:lnTo>
                    <a:pt x="12615" y="23827"/>
                  </a:lnTo>
                  <a:lnTo>
                    <a:pt x="16819" y="22426"/>
                  </a:lnTo>
                  <a:lnTo>
                    <a:pt x="14016" y="26631"/>
                  </a:lnTo>
                  <a:lnTo>
                    <a:pt x="21024" y="23827"/>
                  </a:lnTo>
                  <a:lnTo>
                    <a:pt x="18221" y="26631"/>
                  </a:lnTo>
                  <a:lnTo>
                    <a:pt x="25229" y="39245"/>
                  </a:lnTo>
                  <a:lnTo>
                    <a:pt x="26631" y="22426"/>
                  </a:lnTo>
                  <a:lnTo>
                    <a:pt x="21024" y="841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6" name="Freeform: Shape 45">
              <a:extLst>
                <a:ext uri="{FF2B5EF4-FFF2-40B4-BE49-F238E27FC236}">
                  <a16:creationId xmlns:a16="http://schemas.microsoft.com/office/drawing/2014/main" id="{2949E5C1-E9D7-439D-9A04-233FD668423B}"/>
                </a:ext>
              </a:extLst>
            </p:cNvPr>
            <p:cNvSpPr/>
            <p:nvPr/>
          </p:nvSpPr>
          <p:spPr>
            <a:xfrm>
              <a:off x="2499705" y="4011317"/>
              <a:ext cx="14016" cy="14016"/>
            </a:xfrm>
            <a:custGeom>
              <a:avLst/>
              <a:gdLst>
                <a:gd name="connsiteX0" fmla="*/ 16820 w 14016"/>
                <a:gd name="connsiteY0" fmla="*/ 9811 h 14016"/>
                <a:gd name="connsiteX1" fmla="*/ 18221 w 14016"/>
                <a:gd name="connsiteY1" fmla="*/ 5606 h 14016"/>
                <a:gd name="connsiteX2" fmla="*/ 14016 w 14016"/>
                <a:gd name="connsiteY2" fmla="*/ 4205 h 14016"/>
                <a:gd name="connsiteX3" fmla="*/ 14016 w 14016"/>
                <a:gd name="connsiteY3" fmla="*/ 7008 h 14016"/>
                <a:gd name="connsiteX4" fmla="*/ 11213 w 14016"/>
                <a:gd name="connsiteY4" fmla="*/ 1402 h 14016"/>
                <a:gd name="connsiteX5" fmla="*/ 4205 w 14016"/>
                <a:gd name="connsiteY5" fmla="*/ 0 h 14016"/>
                <a:gd name="connsiteX6" fmla="*/ 7008 w 14016"/>
                <a:gd name="connsiteY6" fmla="*/ 2803 h 14016"/>
                <a:gd name="connsiteX7" fmla="*/ 2803 w 14016"/>
                <a:gd name="connsiteY7" fmla="*/ 1402 h 14016"/>
                <a:gd name="connsiteX8" fmla="*/ 0 w 14016"/>
                <a:gd name="connsiteY8" fmla="*/ 2803 h 14016"/>
                <a:gd name="connsiteX9" fmla="*/ 1402 w 14016"/>
                <a:gd name="connsiteY9" fmla="*/ 7008 h 14016"/>
                <a:gd name="connsiteX10" fmla="*/ 5607 w 14016"/>
                <a:gd name="connsiteY10" fmla="*/ 7008 h 14016"/>
                <a:gd name="connsiteX11" fmla="*/ 4205 w 14016"/>
                <a:gd name="connsiteY11" fmla="*/ 9811 h 14016"/>
                <a:gd name="connsiteX12" fmla="*/ 8410 w 14016"/>
                <a:gd name="connsiteY12" fmla="*/ 8410 h 14016"/>
                <a:gd name="connsiteX13" fmla="*/ 2803 w 14016"/>
                <a:gd name="connsiteY13" fmla="*/ 11213 h 14016"/>
                <a:gd name="connsiteX14" fmla="*/ 8410 w 14016"/>
                <a:gd name="connsiteY14" fmla="*/ 11213 h 14016"/>
                <a:gd name="connsiteX15" fmla="*/ 9811 w 14016"/>
                <a:gd name="connsiteY15" fmla="*/ 12615 h 14016"/>
                <a:gd name="connsiteX16" fmla="*/ 9811 w 14016"/>
                <a:gd name="connsiteY16" fmla="*/ 16819 h 14016"/>
                <a:gd name="connsiteX17" fmla="*/ 5607 w 14016"/>
                <a:gd name="connsiteY17" fmla="*/ 15418 h 14016"/>
                <a:gd name="connsiteX18" fmla="*/ 4205 w 14016"/>
                <a:gd name="connsiteY18" fmla="*/ 16819 h 14016"/>
                <a:gd name="connsiteX19" fmla="*/ 4205 w 14016"/>
                <a:gd name="connsiteY19" fmla="*/ 18221 h 14016"/>
                <a:gd name="connsiteX20" fmla="*/ 7008 w 14016"/>
                <a:gd name="connsiteY20" fmla="*/ 18221 h 14016"/>
                <a:gd name="connsiteX21" fmla="*/ 4205 w 14016"/>
                <a:gd name="connsiteY21" fmla="*/ 19623 h 14016"/>
                <a:gd name="connsiteX22" fmla="*/ 7008 w 14016"/>
                <a:gd name="connsiteY22" fmla="*/ 26631 h 14016"/>
                <a:gd name="connsiteX23" fmla="*/ 9811 w 14016"/>
                <a:gd name="connsiteY23" fmla="*/ 18221 h 14016"/>
                <a:gd name="connsiteX24" fmla="*/ 9811 w 14016"/>
                <a:gd name="connsiteY24" fmla="*/ 21024 h 14016"/>
                <a:gd name="connsiteX25" fmla="*/ 12615 w 14016"/>
                <a:gd name="connsiteY25" fmla="*/ 21024 h 14016"/>
                <a:gd name="connsiteX26" fmla="*/ 12615 w 14016"/>
                <a:gd name="connsiteY26" fmla="*/ 9811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16" h="14016">
                  <a:moveTo>
                    <a:pt x="16820" y="9811"/>
                  </a:moveTo>
                  <a:lnTo>
                    <a:pt x="18221" y="5606"/>
                  </a:lnTo>
                  <a:lnTo>
                    <a:pt x="14016" y="4205"/>
                  </a:lnTo>
                  <a:lnTo>
                    <a:pt x="14016" y="7008"/>
                  </a:lnTo>
                  <a:lnTo>
                    <a:pt x="11213" y="1402"/>
                  </a:lnTo>
                  <a:lnTo>
                    <a:pt x="4205" y="0"/>
                  </a:lnTo>
                  <a:lnTo>
                    <a:pt x="7008" y="2803"/>
                  </a:lnTo>
                  <a:lnTo>
                    <a:pt x="2803" y="1402"/>
                  </a:lnTo>
                  <a:lnTo>
                    <a:pt x="0" y="2803"/>
                  </a:lnTo>
                  <a:lnTo>
                    <a:pt x="1402" y="7008"/>
                  </a:lnTo>
                  <a:lnTo>
                    <a:pt x="5607" y="7008"/>
                  </a:lnTo>
                  <a:lnTo>
                    <a:pt x="4205" y="9811"/>
                  </a:lnTo>
                  <a:lnTo>
                    <a:pt x="8410" y="8410"/>
                  </a:lnTo>
                  <a:lnTo>
                    <a:pt x="2803" y="11213"/>
                  </a:lnTo>
                  <a:lnTo>
                    <a:pt x="8410" y="11213"/>
                  </a:lnTo>
                  <a:lnTo>
                    <a:pt x="9811" y="12615"/>
                  </a:lnTo>
                  <a:lnTo>
                    <a:pt x="9811" y="16819"/>
                  </a:lnTo>
                  <a:lnTo>
                    <a:pt x="5607" y="15418"/>
                  </a:lnTo>
                  <a:lnTo>
                    <a:pt x="4205" y="16819"/>
                  </a:lnTo>
                  <a:lnTo>
                    <a:pt x="4205" y="18221"/>
                  </a:lnTo>
                  <a:lnTo>
                    <a:pt x="7008" y="18221"/>
                  </a:lnTo>
                  <a:lnTo>
                    <a:pt x="4205" y="19623"/>
                  </a:lnTo>
                  <a:lnTo>
                    <a:pt x="7008" y="26631"/>
                  </a:lnTo>
                  <a:lnTo>
                    <a:pt x="9811" y="18221"/>
                  </a:lnTo>
                  <a:lnTo>
                    <a:pt x="9811" y="21024"/>
                  </a:lnTo>
                  <a:lnTo>
                    <a:pt x="12615" y="21024"/>
                  </a:lnTo>
                  <a:lnTo>
                    <a:pt x="12615" y="9811"/>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7" name="Freeform: Shape 46">
              <a:extLst>
                <a:ext uri="{FF2B5EF4-FFF2-40B4-BE49-F238E27FC236}">
                  <a16:creationId xmlns:a16="http://schemas.microsoft.com/office/drawing/2014/main" id="{CCC44009-43D2-4494-9E41-933AA198CC5D}"/>
                </a:ext>
              </a:extLst>
            </p:cNvPr>
            <p:cNvSpPr/>
            <p:nvPr/>
          </p:nvSpPr>
          <p:spPr>
            <a:xfrm>
              <a:off x="2541754" y="4028137"/>
              <a:ext cx="14016" cy="14016"/>
            </a:xfrm>
            <a:custGeom>
              <a:avLst/>
              <a:gdLst>
                <a:gd name="connsiteX0" fmla="*/ 4205 w 14016"/>
                <a:gd name="connsiteY0" fmla="*/ 1402 h 0"/>
                <a:gd name="connsiteX1" fmla="*/ 0 w 14016"/>
                <a:gd name="connsiteY1" fmla="*/ 7008 h 0"/>
                <a:gd name="connsiteX2" fmla="*/ 8410 w 14016"/>
                <a:gd name="connsiteY2" fmla="*/ 9811 h 0"/>
                <a:gd name="connsiteX3" fmla="*/ 9811 w 14016"/>
                <a:gd name="connsiteY3" fmla="*/ 12615 h 0"/>
                <a:gd name="connsiteX4" fmla="*/ 14016 w 14016"/>
                <a:gd name="connsiteY4" fmla="*/ 12615 h 0"/>
                <a:gd name="connsiteX5" fmla="*/ 15418 w 14016"/>
                <a:gd name="connsiteY5" fmla="*/ 7008 h 0"/>
                <a:gd name="connsiteX6" fmla="*/ 5607 w 14016"/>
                <a:gd name="connsiteY6" fmla="*/ 4205 h 0"/>
                <a:gd name="connsiteX7" fmla="*/ 8410 w 14016"/>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16">
                  <a:moveTo>
                    <a:pt x="4205" y="1402"/>
                  </a:moveTo>
                  <a:lnTo>
                    <a:pt x="0" y="7008"/>
                  </a:lnTo>
                  <a:lnTo>
                    <a:pt x="8410" y="9811"/>
                  </a:lnTo>
                  <a:lnTo>
                    <a:pt x="9811" y="12615"/>
                  </a:lnTo>
                  <a:lnTo>
                    <a:pt x="14016" y="12615"/>
                  </a:lnTo>
                  <a:lnTo>
                    <a:pt x="15418" y="7008"/>
                  </a:lnTo>
                  <a:lnTo>
                    <a:pt x="5607" y="4205"/>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8" name="Freeform: Shape 47">
              <a:extLst>
                <a:ext uri="{FF2B5EF4-FFF2-40B4-BE49-F238E27FC236}">
                  <a16:creationId xmlns:a16="http://schemas.microsoft.com/office/drawing/2014/main" id="{C7D0F450-7AF3-4EF9-98A1-6BDA946282EF}"/>
                </a:ext>
              </a:extLst>
            </p:cNvPr>
            <p:cNvSpPr/>
            <p:nvPr/>
          </p:nvSpPr>
          <p:spPr>
            <a:xfrm>
              <a:off x="2053993" y="3962261"/>
              <a:ext cx="14016" cy="14016"/>
            </a:xfrm>
            <a:custGeom>
              <a:avLst/>
              <a:gdLst>
                <a:gd name="connsiteX0" fmla="*/ 0 w 0"/>
                <a:gd name="connsiteY0" fmla="*/ 1402 h 0"/>
                <a:gd name="connsiteX1" fmla="*/ 5606 w 0"/>
                <a:gd name="connsiteY1" fmla="*/ 1402 h 0"/>
                <a:gd name="connsiteX2" fmla="*/ 2803 w 0"/>
                <a:gd name="connsiteY2" fmla="*/ 0 h 0"/>
              </a:gdLst>
              <a:ahLst/>
              <a:cxnLst>
                <a:cxn ang="0">
                  <a:pos x="connsiteX0" y="connsiteY0"/>
                </a:cxn>
                <a:cxn ang="0">
                  <a:pos x="connsiteX1" y="connsiteY1"/>
                </a:cxn>
                <a:cxn ang="0">
                  <a:pos x="connsiteX2" y="connsiteY2"/>
                </a:cxn>
              </a:cxnLst>
              <a:rect l="l" t="t" r="r" b="b"/>
              <a:pathLst>
                <a:path>
                  <a:moveTo>
                    <a:pt x="0" y="1402"/>
                  </a:moveTo>
                  <a:lnTo>
                    <a:pt x="5606" y="1402"/>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9" name="Freeform: Shape 48">
              <a:extLst>
                <a:ext uri="{FF2B5EF4-FFF2-40B4-BE49-F238E27FC236}">
                  <a16:creationId xmlns:a16="http://schemas.microsoft.com/office/drawing/2014/main" id="{17E9B449-C824-431D-A7AE-57D9D12C918E}"/>
                </a:ext>
              </a:extLst>
            </p:cNvPr>
            <p:cNvSpPr/>
            <p:nvPr/>
          </p:nvSpPr>
          <p:spPr>
            <a:xfrm>
              <a:off x="2031567" y="4005711"/>
              <a:ext cx="14016" cy="14016"/>
            </a:xfrm>
            <a:custGeom>
              <a:avLst/>
              <a:gdLst>
                <a:gd name="connsiteX0" fmla="*/ 0 w 0"/>
                <a:gd name="connsiteY0" fmla="*/ 4205 h 0"/>
                <a:gd name="connsiteX1" fmla="*/ 11213 w 0"/>
                <a:gd name="connsiteY1" fmla="*/ 2803 h 0"/>
                <a:gd name="connsiteX2" fmla="*/ 4205 w 0"/>
                <a:gd name="connsiteY2" fmla="*/ 2803 h 0"/>
                <a:gd name="connsiteX3" fmla="*/ 2803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4205"/>
                  </a:moveTo>
                  <a:lnTo>
                    <a:pt x="11213" y="2803"/>
                  </a:lnTo>
                  <a:lnTo>
                    <a:pt x="4205" y="2803"/>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0" name="Freeform: Shape 49">
              <a:extLst>
                <a:ext uri="{FF2B5EF4-FFF2-40B4-BE49-F238E27FC236}">
                  <a16:creationId xmlns:a16="http://schemas.microsoft.com/office/drawing/2014/main" id="{09CFFA1C-25EB-4106-9F2B-DED5E10E429D}"/>
                </a:ext>
              </a:extLst>
            </p:cNvPr>
            <p:cNvSpPr/>
            <p:nvPr/>
          </p:nvSpPr>
          <p:spPr>
            <a:xfrm>
              <a:off x="2487091" y="3969269"/>
              <a:ext cx="28032" cy="28032"/>
            </a:xfrm>
            <a:custGeom>
              <a:avLst/>
              <a:gdLst>
                <a:gd name="connsiteX0" fmla="*/ 8410 w 28032"/>
                <a:gd name="connsiteY0" fmla="*/ 39245 h 28032"/>
                <a:gd name="connsiteX1" fmla="*/ 19622 w 28032"/>
                <a:gd name="connsiteY1" fmla="*/ 35040 h 28032"/>
                <a:gd name="connsiteX2" fmla="*/ 21024 w 28032"/>
                <a:gd name="connsiteY2" fmla="*/ 30836 h 28032"/>
                <a:gd name="connsiteX3" fmla="*/ 26631 w 28032"/>
                <a:gd name="connsiteY3" fmla="*/ 29434 h 28032"/>
                <a:gd name="connsiteX4" fmla="*/ 25229 w 28032"/>
                <a:gd name="connsiteY4" fmla="*/ 22426 h 28032"/>
                <a:gd name="connsiteX5" fmla="*/ 16819 w 28032"/>
                <a:gd name="connsiteY5" fmla="*/ 16819 h 28032"/>
                <a:gd name="connsiteX6" fmla="*/ 15418 w 28032"/>
                <a:gd name="connsiteY6" fmla="*/ 8410 h 28032"/>
                <a:gd name="connsiteX7" fmla="*/ 28032 w 28032"/>
                <a:gd name="connsiteY7" fmla="*/ 22426 h 28032"/>
                <a:gd name="connsiteX8" fmla="*/ 18221 w 28032"/>
                <a:gd name="connsiteY8" fmla="*/ 7008 h 28032"/>
                <a:gd name="connsiteX9" fmla="*/ 7008 w 28032"/>
                <a:gd name="connsiteY9" fmla="*/ 7008 h 28032"/>
                <a:gd name="connsiteX10" fmla="*/ 0 w 28032"/>
                <a:gd name="connsiteY10" fmla="*/ 0 h 28032"/>
                <a:gd name="connsiteX11" fmla="*/ 1402 w 28032"/>
                <a:gd name="connsiteY11" fmla="*/ 5606 h 28032"/>
                <a:gd name="connsiteX12" fmla="*/ 5606 w 28032"/>
                <a:gd name="connsiteY12" fmla="*/ 5606 h 28032"/>
                <a:gd name="connsiteX13" fmla="*/ 2803 w 28032"/>
                <a:gd name="connsiteY13" fmla="*/ 9811 h 28032"/>
                <a:gd name="connsiteX14" fmla="*/ 8410 w 28032"/>
                <a:gd name="connsiteY14" fmla="*/ 25229 h 28032"/>
                <a:gd name="connsiteX15" fmla="*/ 14016 w 28032"/>
                <a:gd name="connsiteY15" fmla="*/ 25229 h 28032"/>
                <a:gd name="connsiteX16" fmla="*/ 15418 w 28032"/>
                <a:gd name="connsiteY16" fmla="*/ 30836 h 28032"/>
                <a:gd name="connsiteX17" fmla="*/ 12614 w 28032"/>
                <a:gd name="connsiteY17" fmla="*/ 30836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32" h="28032">
                  <a:moveTo>
                    <a:pt x="8410" y="39245"/>
                  </a:moveTo>
                  <a:lnTo>
                    <a:pt x="19622" y="35040"/>
                  </a:lnTo>
                  <a:lnTo>
                    <a:pt x="21024" y="30836"/>
                  </a:lnTo>
                  <a:lnTo>
                    <a:pt x="26631" y="29434"/>
                  </a:lnTo>
                  <a:lnTo>
                    <a:pt x="25229" y="22426"/>
                  </a:lnTo>
                  <a:lnTo>
                    <a:pt x="16819" y="16819"/>
                  </a:lnTo>
                  <a:lnTo>
                    <a:pt x="15418" y="8410"/>
                  </a:lnTo>
                  <a:lnTo>
                    <a:pt x="28032" y="22426"/>
                  </a:lnTo>
                  <a:lnTo>
                    <a:pt x="18221" y="7008"/>
                  </a:lnTo>
                  <a:lnTo>
                    <a:pt x="7008" y="7008"/>
                  </a:lnTo>
                  <a:lnTo>
                    <a:pt x="0" y="0"/>
                  </a:lnTo>
                  <a:lnTo>
                    <a:pt x="1402" y="5606"/>
                  </a:lnTo>
                  <a:lnTo>
                    <a:pt x="5606" y="5606"/>
                  </a:lnTo>
                  <a:lnTo>
                    <a:pt x="2803" y="9811"/>
                  </a:lnTo>
                  <a:lnTo>
                    <a:pt x="8410" y="25229"/>
                  </a:lnTo>
                  <a:lnTo>
                    <a:pt x="14016" y="25229"/>
                  </a:lnTo>
                  <a:lnTo>
                    <a:pt x="15418" y="30836"/>
                  </a:lnTo>
                  <a:lnTo>
                    <a:pt x="12614" y="3083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1" name="Freeform: Shape 50">
              <a:extLst>
                <a:ext uri="{FF2B5EF4-FFF2-40B4-BE49-F238E27FC236}">
                  <a16:creationId xmlns:a16="http://schemas.microsoft.com/office/drawing/2014/main" id="{00280B7E-145B-4382-A0E6-90B5B7E27D2C}"/>
                </a:ext>
              </a:extLst>
            </p:cNvPr>
            <p:cNvSpPr/>
            <p:nvPr/>
          </p:nvSpPr>
          <p:spPr>
            <a:xfrm>
              <a:off x="2777225" y="4238379"/>
              <a:ext cx="14016" cy="14016"/>
            </a:xfrm>
            <a:custGeom>
              <a:avLst/>
              <a:gdLst>
                <a:gd name="connsiteX0" fmla="*/ 0 w 0"/>
                <a:gd name="connsiteY0" fmla="*/ 1402 h 0"/>
                <a:gd name="connsiteX1" fmla="*/ 0 w 0"/>
                <a:gd name="connsiteY1" fmla="*/ 2803 h 0"/>
                <a:gd name="connsiteX2" fmla="*/ 0 w 0"/>
                <a:gd name="connsiteY2" fmla="*/ 2803 h 0"/>
                <a:gd name="connsiteX3" fmla="*/ 4205 w 0"/>
                <a:gd name="connsiteY3" fmla="*/ 4205 h 0"/>
                <a:gd name="connsiteX4" fmla="*/ 0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1402"/>
                  </a:moveTo>
                  <a:lnTo>
                    <a:pt x="0" y="2803"/>
                  </a:lnTo>
                  <a:lnTo>
                    <a:pt x="0" y="2803"/>
                  </a:lnTo>
                  <a:lnTo>
                    <a:pt x="4205" y="4205"/>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2" name="Freeform: Shape 51">
              <a:extLst>
                <a:ext uri="{FF2B5EF4-FFF2-40B4-BE49-F238E27FC236}">
                  <a16:creationId xmlns:a16="http://schemas.microsoft.com/office/drawing/2014/main" id="{498643F3-9DC7-4843-8235-270EDC37C622}"/>
                </a:ext>
              </a:extLst>
            </p:cNvPr>
            <p:cNvSpPr/>
            <p:nvPr/>
          </p:nvSpPr>
          <p:spPr>
            <a:xfrm>
              <a:off x="3465417" y="4695304"/>
              <a:ext cx="14016" cy="14016"/>
            </a:xfrm>
            <a:custGeom>
              <a:avLst/>
              <a:gdLst>
                <a:gd name="connsiteX0" fmla="*/ 0 w 0"/>
                <a:gd name="connsiteY0" fmla="*/ 4205 h 0"/>
                <a:gd name="connsiteX1" fmla="*/ 5606 w 0"/>
                <a:gd name="connsiteY1" fmla="*/ 1402 h 0"/>
                <a:gd name="connsiteX2" fmla="*/ 8410 w 0"/>
                <a:gd name="connsiteY2" fmla="*/ 0 h 0"/>
              </a:gdLst>
              <a:ahLst/>
              <a:cxnLst>
                <a:cxn ang="0">
                  <a:pos x="connsiteX0" y="connsiteY0"/>
                </a:cxn>
                <a:cxn ang="0">
                  <a:pos x="connsiteX1" y="connsiteY1"/>
                </a:cxn>
                <a:cxn ang="0">
                  <a:pos x="connsiteX2" y="connsiteY2"/>
                </a:cxn>
              </a:cxnLst>
              <a:rect l="l" t="t" r="r" b="b"/>
              <a:pathLst>
                <a:path>
                  <a:moveTo>
                    <a:pt x="0" y="4205"/>
                  </a:moveTo>
                  <a:lnTo>
                    <a:pt x="5606" y="1402"/>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3" name="Freeform: Shape 52">
              <a:extLst>
                <a:ext uri="{FF2B5EF4-FFF2-40B4-BE49-F238E27FC236}">
                  <a16:creationId xmlns:a16="http://schemas.microsoft.com/office/drawing/2014/main" id="{60EA1CCF-81AE-43E9-A00B-F16D6678D23A}"/>
                </a:ext>
              </a:extLst>
            </p:cNvPr>
            <p:cNvSpPr/>
            <p:nvPr/>
          </p:nvSpPr>
          <p:spPr>
            <a:xfrm>
              <a:off x="2523533" y="4057570"/>
              <a:ext cx="14016" cy="14016"/>
            </a:xfrm>
            <a:custGeom>
              <a:avLst/>
              <a:gdLst>
                <a:gd name="connsiteX0" fmla="*/ 0 w 0"/>
                <a:gd name="connsiteY0" fmla="*/ 0 h 0"/>
                <a:gd name="connsiteX1" fmla="*/ 0 w 0"/>
                <a:gd name="connsiteY1" fmla="*/ 2803 h 0"/>
                <a:gd name="connsiteX2" fmla="*/ 4205 w 0"/>
                <a:gd name="connsiteY2" fmla="*/ 2803 h 0"/>
                <a:gd name="connsiteX3" fmla="*/ 420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0" y="2803"/>
                  </a:lnTo>
                  <a:lnTo>
                    <a:pt x="4205" y="2803"/>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4" name="Freeform: Shape 53">
              <a:extLst>
                <a:ext uri="{FF2B5EF4-FFF2-40B4-BE49-F238E27FC236}">
                  <a16:creationId xmlns:a16="http://schemas.microsoft.com/office/drawing/2014/main" id="{5CC6F63A-35FD-42F3-B1DE-9546A87383BE}"/>
                </a:ext>
              </a:extLst>
            </p:cNvPr>
            <p:cNvSpPr/>
            <p:nvPr/>
          </p:nvSpPr>
          <p:spPr>
            <a:xfrm>
              <a:off x="2564180" y="4039349"/>
              <a:ext cx="14016" cy="14016"/>
            </a:xfrm>
            <a:custGeom>
              <a:avLst/>
              <a:gdLst>
                <a:gd name="connsiteX0" fmla="*/ 4205 w 14016"/>
                <a:gd name="connsiteY0" fmla="*/ 18221 h 14016"/>
                <a:gd name="connsiteX1" fmla="*/ 9811 w 14016"/>
                <a:gd name="connsiteY1" fmla="*/ 12615 h 14016"/>
                <a:gd name="connsiteX2" fmla="*/ 11213 w 14016"/>
                <a:gd name="connsiteY2" fmla="*/ 15418 h 14016"/>
                <a:gd name="connsiteX3" fmla="*/ 11213 w 14016"/>
                <a:gd name="connsiteY3" fmla="*/ 9811 h 14016"/>
                <a:gd name="connsiteX4" fmla="*/ 12614 w 14016"/>
                <a:gd name="connsiteY4" fmla="*/ 15418 h 14016"/>
                <a:gd name="connsiteX5" fmla="*/ 11213 w 14016"/>
                <a:gd name="connsiteY5" fmla="*/ 19623 h 14016"/>
                <a:gd name="connsiteX6" fmla="*/ 14016 w 14016"/>
                <a:gd name="connsiteY6" fmla="*/ 15418 h 14016"/>
                <a:gd name="connsiteX7" fmla="*/ 16819 w 14016"/>
                <a:gd name="connsiteY7" fmla="*/ 21024 h 14016"/>
                <a:gd name="connsiteX8" fmla="*/ 21024 w 14016"/>
                <a:gd name="connsiteY8" fmla="*/ 15418 h 14016"/>
                <a:gd name="connsiteX9" fmla="*/ 21024 w 14016"/>
                <a:gd name="connsiteY9" fmla="*/ 8410 h 14016"/>
                <a:gd name="connsiteX10" fmla="*/ 14016 w 14016"/>
                <a:gd name="connsiteY10" fmla="*/ 0 h 14016"/>
                <a:gd name="connsiteX11" fmla="*/ 5606 w 14016"/>
                <a:gd name="connsiteY11" fmla="*/ 1402 h 14016"/>
                <a:gd name="connsiteX12" fmla="*/ 8410 w 14016"/>
                <a:gd name="connsiteY12" fmla="*/ 4205 h 14016"/>
                <a:gd name="connsiteX13" fmla="*/ 2803 w 14016"/>
                <a:gd name="connsiteY13" fmla="*/ 4205 h 14016"/>
                <a:gd name="connsiteX14" fmla="*/ 8410 w 14016"/>
                <a:gd name="connsiteY14" fmla="*/ 5606 h 14016"/>
                <a:gd name="connsiteX15" fmla="*/ 2803 w 14016"/>
                <a:gd name="connsiteY15" fmla="*/ 7008 h 14016"/>
                <a:gd name="connsiteX16" fmla="*/ 7008 w 14016"/>
                <a:gd name="connsiteY16" fmla="*/ 7008 h 14016"/>
                <a:gd name="connsiteX17" fmla="*/ 2803 w 14016"/>
                <a:gd name="connsiteY17" fmla="*/ 8410 h 14016"/>
                <a:gd name="connsiteX18" fmla="*/ 4205 w 14016"/>
                <a:gd name="connsiteY18" fmla="*/ 11213 h 14016"/>
                <a:gd name="connsiteX19" fmla="*/ 0 w 14016"/>
                <a:gd name="connsiteY19" fmla="*/ 14016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16" h="14016">
                  <a:moveTo>
                    <a:pt x="4205" y="18221"/>
                  </a:moveTo>
                  <a:lnTo>
                    <a:pt x="9811" y="12615"/>
                  </a:lnTo>
                  <a:lnTo>
                    <a:pt x="11213" y="15418"/>
                  </a:lnTo>
                  <a:lnTo>
                    <a:pt x="11213" y="9811"/>
                  </a:lnTo>
                  <a:lnTo>
                    <a:pt x="12614" y="15418"/>
                  </a:lnTo>
                  <a:lnTo>
                    <a:pt x="11213" y="19623"/>
                  </a:lnTo>
                  <a:lnTo>
                    <a:pt x="14016" y="15418"/>
                  </a:lnTo>
                  <a:lnTo>
                    <a:pt x="16819" y="21024"/>
                  </a:lnTo>
                  <a:lnTo>
                    <a:pt x="21024" y="15418"/>
                  </a:lnTo>
                  <a:lnTo>
                    <a:pt x="21024" y="8410"/>
                  </a:lnTo>
                  <a:lnTo>
                    <a:pt x="14016" y="0"/>
                  </a:lnTo>
                  <a:lnTo>
                    <a:pt x="5606" y="1402"/>
                  </a:lnTo>
                  <a:lnTo>
                    <a:pt x="8410" y="4205"/>
                  </a:lnTo>
                  <a:lnTo>
                    <a:pt x="2803" y="4205"/>
                  </a:lnTo>
                  <a:lnTo>
                    <a:pt x="8410" y="5606"/>
                  </a:lnTo>
                  <a:lnTo>
                    <a:pt x="2803" y="7008"/>
                  </a:lnTo>
                  <a:lnTo>
                    <a:pt x="7008" y="7008"/>
                  </a:lnTo>
                  <a:lnTo>
                    <a:pt x="2803" y="8410"/>
                  </a:lnTo>
                  <a:lnTo>
                    <a:pt x="4205" y="11213"/>
                  </a:lnTo>
                  <a:lnTo>
                    <a:pt x="0" y="1401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5" name="Freeform: Shape 54">
              <a:extLst>
                <a:ext uri="{FF2B5EF4-FFF2-40B4-BE49-F238E27FC236}">
                  <a16:creationId xmlns:a16="http://schemas.microsoft.com/office/drawing/2014/main" id="{81B2FD03-54FA-4E3F-99FE-6830C6A57FD3}"/>
                </a:ext>
              </a:extLst>
            </p:cNvPr>
            <p:cNvSpPr/>
            <p:nvPr/>
          </p:nvSpPr>
          <p:spPr>
            <a:xfrm>
              <a:off x="1675557" y="4106627"/>
              <a:ext cx="14016" cy="14016"/>
            </a:xfrm>
            <a:custGeom>
              <a:avLst/>
              <a:gdLst>
                <a:gd name="connsiteX0" fmla="*/ 0 w 0"/>
                <a:gd name="connsiteY0" fmla="*/ 4205 h 0"/>
                <a:gd name="connsiteX1" fmla="*/ 4205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0" y="4205"/>
                  </a:moveTo>
                  <a:lnTo>
                    <a:pt x="4205"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6" name="Freeform: Shape 55">
              <a:extLst>
                <a:ext uri="{FF2B5EF4-FFF2-40B4-BE49-F238E27FC236}">
                  <a16:creationId xmlns:a16="http://schemas.microsoft.com/office/drawing/2014/main" id="{46172448-304B-46D0-BC0B-A5F83084BCE7}"/>
                </a:ext>
              </a:extLst>
            </p:cNvPr>
            <p:cNvSpPr/>
            <p:nvPr/>
          </p:nvSpPr>
          <p:spPr>
            <a:xfrm>
              <a:off x="2572590" y="4067382"/>
              <a:ext cx="14016" cy="14016"/>
            </a:xfrm>
            <a:custGeom>
              <a:avLst/>
              <a:gdLst>
                <a:gd name="connsiteX0" fmla="*/ 0 w 0"/>
                <a:gd name="connsiteY0" fmla="*/ 1402 h 0"/>
                <a:gd name="connsiteX1" fmla="*/ 2803 w 0"/>
                <a:gd name="connsiteY1" fmla="*/ 2803 h 0"/>
                <a:gd name="connsiteX2" fmla="*/ 5606 w 0"/>
                <a:gd name="connsiteY2" fmla="*/ 0 h 0"/>
              </a:gdLst>
              <a:ahLst/>
              <a:cxnLst>
                <a:cxn ang="0">
                  <a:pos x="connsiteX0" y="connsiteY0"/>
                </a:cxn>
                <a:cxn ang="0">
                  <a:pos x="connsiteX1" y="connsiteY1"/>
                </a:cxn>
                <a:cxn ang="0">
                  <a:pos x="connsiteX2" y="connsiteY2"/>
                </a:cxn>
              </a:cxnLst>
              <a:rect l="l" t="t" r="r" b="b"/>
              <a:pathLst>
                <a:path>
                  <a:moveTo>
                    <a:pt x="0" y="1402"/>
                  </a:moveTo>
                  <a:lnTo>
                    <a:pt x="2803" y="2803"/>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7" name="Freeform: Shape 56">
              <a:extLst>
                <a:ext uri="{FF2B5EF4-FFF2-40B4-BE49-F238E27FC236}">
                  <a16:creationId xmlns:a16="http://schemas.microsoft.com/office/drawing/2014/main" id="{8571625A-EEA5-4AC6-BC7D-4685794F0B6F}"/>
                </a:ext>
              </a:extLst>
            </p:cNvPr>
            <p:cNvSpPr/>
            <p:nvPr/>
          </p:nvSpPr>
          <p:spPr>
            <a:xfrm>
              <a:off x="2519328" y="4028137"/>
              <a:ext cx="28032" cy="42048"/>
            </a:xfrm>
            <a:custGeom>
              <a:avLst/>
              <a:gdLst>
                <a:gd name="connsiteX0" fmla="*/ 9811 w 28032"/>
                <a:gd name="connsiteY0" fmla="*/ 30835 h 42048"/>
                <a:gd name="connsiteX1" fmla="*/ 16819 w 28032"/>
                <a:gd name="connsiteY1" fmla="*/ 30835 h 42048"/>
                <a:gd name="connsiteX2" fmla="*/ 15418 w 28032"/>
                <a:gd name="connsiteY2" fmla="*/ 32237 h 42048"/>
                <a:gd name="connsiteX3" fmla="*/ 19622 w 28032"/>
                <a:gd name="connsiteY3" fmla="*/ 30835 h 42048"/>
                <a:gd name="connsiteX4" fmla="*/ 22426 w 28032"/>
                <a:gd name="connsiteY4" fmla="*/ 33639 h 42048"/>
                <a:gd name="connsiteX5" fmla="*/ 23827 w 28032"/>
                <a:gd name="connsiteY5" fmla="*/ 30835 h 42048"/>
                <a:gd name="connsiteX6" fmla="*/ 25229 w 28032"/>
                <a:gd name="connsiteY6" fmla="*/ 36442 h 42048"/>
                <a:gd name="connsiteX7" fmla="*/ 26631 w 28032"/>
                <a:gd name="connsiteY7" fmla="*/ 35040 h 42048"/>
                <a:gd name="connsiteX8" fmla="*/ 28032 w 28032"/>
                <a:gd name="connsiteY8" fmla="*/ 37844 h 42048"/>
                <a:gd name="connsiteX9" fmla="*/ 25229 w 28032"/>
                <a:gd name="connsiteY9" fmla="*/ 39245 h 42048"/>
                <a:gd name="connsiteX10" fmla="*/ 35040 w 28032"/>
                <a:gd name="connsiteY10" fmla="*/ 43450 h 42048"/>
                <a:gd name="connsiteX11" fmla="*/ 33639 w 28032"/>
                <a:gd name="connsiteY11" fmla="*/ 46253 h 42048"/>
                <a:gd name="connsiteX12" fmla="*/ 39245 w 28032"/>
                <a:gd name="connsiteY12" fmla="*/ 46253 h 42048"/>
                <a:gd name="connsiteX13" fmla="*/ 40647 w 28032"/>
                <a:gd name="connsiteY13" fmla="*/ 37844 h 42048"/>
                <a:gd name="connsiteX14" fmla="*/ 35040 w 28032"/>
                <a:gd name="connsiteY14" fmla="*/ 39245 h 42048"/>
                <a:gd name="connsiteX15" fmla="*/ 40647 w 28032"/>
                <a:gd name="connsiteY15" fmla="*/ 35040 h 42048"/>
                <a:gd name="connsiteX16" fmla="*/ 40647 w 28032"/>
                <a:gd name="connsiteY16" fmla="*/ 30835 h 42048"/>
                <a:gd name="connsiteX17" fmla="*/ 37844 w 28032"/>
                <a:gd name="connsiteY17" fmla="*/ 32237 h 42048"/>
                <a:gd name="connsiteX18" fmla="*/ 33639 w 28032"/>
                <a:gd name="connsiteY18" fmla="*/ 26631 h 42048"/>
                <a:gd name="connsiteX19" fmla="*/ 28032 w 28032"/>
                <a:gd name="connsiteY19" fmla="*/ 26631 h 42048"/>
                <a:gd name="connsiteX20" fmla="*/ 33639 w 28032"/>
                <a:gd name="connsiteY20" fmla="*/ 25229 h 42048"/>
                <a:gd name="connsiteX21" fmla="*/ 30835 w 28032"/>
                <a:gd name="connsiteY21" fmla="*/ 23827 h 42048"/>
                <a:gd name="connsiteX22" fmla="*/ 23827 w 28032"/>
                <a:gd name="connsiteY22" fmla="*/ 25229 h 42048"/>
                <a:gd name="connsiteX23" fmla="*/ 26631 w 28032"/>
                <a:gd name="connsiteY23" fmla="*/ 21024 h 42048"/>
                <a:gd name="connsiteX24" fmla="*/ 36442 w 28032"/>
                <a:gd name="connsiteY24" fmla="*/ 25229 h 42048"/>
                <a:gd name="connsiteX25" fmla="*/ 22426 w 28032"/>
                <a:gd name="connsiteY25" fmla="*/ 9811 h 42048"/>
                <a:gd name="connsiteX26" fmla="*/ 12614 w 28032"/>
                <a:gd name="connsiteY26" fmla="*/ 7008 h 42048"/>
                <a:gd name="connsiteX27" fmla="*/ 14016 w 28032"/>
                <a:gd name="connsiteY27" fmla="*/ 2803 h 42048"/>
                <a:gd name="connsiteX28" fmla="*/ 11213 w 28032"/>
                <a:gd name="connsiteY28" fmla="*/ 1402 h 42048"/>
                <a:gd name="connsiteX29" fmla="*/ 0 w 28032"/>
                <a:gd name="connsiteY29" fmla="*/ 0 h 42048"/>
                <a:gd name="connsiteX30" fmla="*/ 1401 w 28032"/>
                <a:gd name="connsiteY30" fmla="*/ 4205 h 42048"/>
                <a:gd name="connsiteX31" fmla="*/ 8410 w 28032"/>
                <a:gd name="connsiteY31" fmla="*/ 5606 h 42048"/>
                <a:gd name="connsiteX32" fmla="*/ 9811 w 28032"/>
                <a:gd name="connsiteY32" fmla="*/ 12615 h 42048"/>
                <a:gd name="connsiteX33" fmla="*/ 12614 w 28032"/>
                <a:gd name="connsiteY33" fmla="*/ 14016 h 42048"/>
                <a:gd name="connsiteX34" fmla="*/ 5606 w 28032"/>
                <a:gd name="connsiteY34" fmla="*/ 18221 h 42048"/>
                <a:gd name="connsiteX35" fmla="*/ 5606 w 28032"/>
                <a:gd name="connsiteY35" fmla="*/ 21024 h 42048"/>
                <a:gd name="connsiteX36" fmla="*/ 16819 w 28032"/>
                <a:gd name="connsiteY36" fmla="*/ 21024 h 42048"/>
                <a:gd name="connsiteX37" fmla="*/ 12614 w 28032"/>
                <a:gd name="connsiteY37" fmla="*/ 23827 h 42048"/>
                <a:gd name="connsiteX38" fmla="*/ 18221 w 28032"/>
                <a:gd name="connsiteY38" fmla="*/ 28032 h 42048"/>
                <a:gd name="connsiteX39" fmla="*/ 9811 w 28032"/>
                <a:gd name="connsiteY39" fmla="*/ 28032 h 4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032" h="42048">
                  <a:moveTo>
                    <a:pt x="9811" y="30835"/>
                  </a:moveTo>
                  <a:lnTo>
                    <a:pt x="16819" y="30835"/>
                  </a:lnTo>
                  <a:lnTo>
                    <a:pt x="15418" y="32237"/>
                  </a:lnTo>
                  <a:lnTo>
                    <a:pt x="19622" y="30835"/>
                  </a:lnTo>
                  <a:lnTo>
                    <a:pt x="22426" y="33639"/>
                  </a:lnTo>
                  <a:lnTo>
                    <a:pt x="23827" y="30835"/>
                  </a:lnTo>
                  <a:lnTo>
                    <a:pt x="25229" y="36442"/>
                  </a:lnTo>
                  <a:lnTo>
                    <a:pt x="26631" y="35040"/>
                  </a:lnTo>
                  <a:lnTo>
                    <a:pt x="28032" y="37844"/>
                  </a:lnTo>
                  <a:lnTo>
                    <a:pt x="25229" y="39245"/>
                  </a:lnTo>
                  <a:lnTo>
                    <a:pt x="35040" y="43450"/>
                  </a:lnTo>
                  <a:lnTo>
                    <a:pt x="33639" y="46253"/>
                  </a:lnTo>
                  <a:lnTo>
                    <a:pt x="39245" y="46253"/>
                  </a:lnTo>
                  <a:lnTo>
                    <a:pt x="40647" y="37844"/>
                  </a:lnTo>
                  <a:lnTo>
                    <a:pt x="35040" y="39245"/>
                  </a:lnTo>
                  <a:lnTo>
                    <a:pt x="40647" y="35040"/>
                  </a:lnTo>
                  <a:lnTo>
                    <a:pt x="40647" y="30835"/>
                  </a:lnTo>
                  <a:lnTo>
                    <a:pt x="37844" y="32237"/>
                  </a:lnTo>
                  <a:lnTo>
                    <a:pt x="33639" y="26631"/>
                  </a:lnTo>
                  <a:lnTo>
                    <a:pt x="28032" y="26631"/>
                  </a:lnTo>
                  <a:lnTo>
                    <a:pt x="33639" y="25229"/>
                  </a:lnTo>
                  <a:lnTo>
                    <a:pt x="30835" y="23827"/>
                  </a:lnTo>
                  <a:lnTo>
                    <a:pt x="23827" y="25229"/>
                  </a:lnTo>
                  <a:lnTo>
                    <a:pt x="26631" y="21024"/>
                  </a:lnTo>
                  <a:lnTo>
                    <a:pt x="36442" y="25229"/>
                  </a:lnTo>
                  <a:lnTo>
                    <a:pt x="22426" y="9811"/>
                  </a:lnTo>
                  <a:lnTo>
                    <a:pt x="12614" y="7008"/>
                  </a:lnTo>
                  <a:lnTo>
                    <a:pt x="14016" y="2803"/>
                  </a:lnTo>
                  <a:lnTo>
                    <a:pt x="11213" y="1402"/>
                  </a:lnTo>
                  <a:lnTo>
                    <a:pt x="0" y="0"/>
                  </a:lnTo>
                  <a:lnTo>
                    <a:pt x="1401" y="4205"/>
                  </a:lnTo>
                  <a:lnTo>
                    <a:pt x="8410" y="5606"/>
                  </a:lnTo>
                  <a:lnTo>
                    <a:pt x="9811" y="12615"/>
                  </a:lnTo>
                  <a:lnTo>
                    <a:pt x="12614" y="14016"/>
                  </a:lnTo>
                  <a:lnTo>
                    <a:pt x="5606" y="18221"/>
                  </a:lnTo>
                  <a:lnTo>
                    <a:pt x="5606" y="21024"/>
                  </a:lnTo>
                  <a:lnTo>
                    <a:pt x="16819" y="21024"/>
                  </a:lnTo>
                  <a:lnTo>
                    <a:pt x="12614" y="23827"/>
                  </a:lnTo>
                  <a:lnTo>
                    <a:pt x="18221" y="28032"/>
                  </a:lnTo>
                  <a:lnTo>
                    <a:pt x="9811" y="2803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8" name="Freeform: Shape 57">
              <a:extLst>
                <a:ext uri="{FF2B5EF4-FFF2-40B4-BE49-F238E27FC236}">
                  <a16:creationId xmlns:a16="http://schemas.microsoft.com/office/drawing/2014/main" id="{D3EC9A09-7DC4-4D1C-98E8-0BFC23928BD1}"/>
                </a:ext>
              </a:extLst>
            </p:cNvPr>
            <p:cNvSpPr/>
            <p:nvPr/>
          </p:nvSpPr>
          <p:spPr>
            <a:xfrm>
              <a:off x="3423369" y="4714927"/>
              <a:ext cx="14016" cy="14016"/>
            </a:xfrm>
            <a:custGeom>
              <a:avLst/>
              <a:gdLst>
                <a:gd name="connsiteX0" fmla="*/ 8410 w 0"/>
                <a:gd name="connsiteY0" fmla="*/ 1402 h 0"/>
                <a:gd name="connsiteX1" fmla="*/ 8410 w 0"/>
                <a:gd name="connsiteY1" fmla="*/ 1402 h 0"/>
                <a:gd name="connsiteX2" fmla="*/ 1401 w 0"/>
                <a:gd name="connsiteY2" fmla="*/ 5607 h 0"/>
                <a:gd name="connsiteX3" fmla="*/ 0 w 0"/>
                <a:gd name="connsiteY3" fmla="*/ 7008 h 0"/>
                <a:gd name="connsiteX4" fmla="*/ 9811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8410" y="1402"/>
                  </a:moveTo>
                  <a:lnTo>
                    <a:pt x="8410" y="1402"/>
                  </a:lnTo>
                  <a:lnTo>
                    <a:pt x="1401" y="5607"/>
                  </a:lnTo>
                  <a:lnTo>
                    <a:pt x="0" y="7008"/>
                  </a:lnTo>
                  <a:lnTo>
                    <a:pt x="981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9" name="Freeform: Shape 58">
              <a:extLst>
                <a:ext uri="{FF2B5EF4-FFF2-40B4-BE49-F238E27FC236}">
                  <a16:creationId xmlns:a16="http://schemas.microsoft.com/office/drawing/2014/main" id="{EDAFD3F0-5C5E-47F7-9EA9-8563ADBFC0D6}"/>
                </a:ext>
              </a:extLst>
            </p:cNvPr>
            <p:cNvSpPr/>
            <p:nvPr/>
          </p:nvSpPr>
          <p:spPr>
            <a:xfrm>
              <a:off x="2848707" y="4590183"/>
              <a:ext cx="14016" cy="14016"/>
            </a:xfrm>
            <a:custGeom>
              <a:avLst/>
              <a:gdLst>
                <a:gd name="connsiteX0" fmla="*/ 2803 w 0"/>
                <a:gd name="connsiteY0" fmla="*/ 2803 h 0"/>
                <a:gd name="connsiteX1" fmla="*/ 5606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2803" y="2803"/>
                  </a:moveTo>
                  <a:lnTo>
                    <a:pt x="5606"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0" name="Freeform: Shape 59">
              <a:extLst>
                <a:ext uri="{FF2B5EF4-FFF2-40B4-BE49-F238E27FC236}">
                  <a16:creationId xmlns:a16="http://schemas.microsoft.com/office/drawing/2014/main" id="{11BBB559-3B71-4C1E-A7FC-68E7B31EAC61}"/>
                </a:ext>
              </a:extLst>
            </p:cNvPr>
            <p:cNvSpPr/>
            <p:nvPr/>
          </p:nvSpPr>
          <p:spPr>
            <a:xfrm>
              <a:off x="2032968" y="3981883"/>
              <a:ext cx="14016" cy="14016"/>
            </a:xfrm>
            <a:custGeom>
              <a:avLst/>
              <a:gdLst>
                <a:gd name="connsiteX0" fmla="*/ 1402 w 0"/>
                <a:gd name="connsiteY0" fmla="*/ 2803 h 0"/>
                <a:gd name="connsiteX1" fmla="*/ 5606 w 0"/>
                <a:gd name="connsiteY1" fmla="*/ 4205 h 0"/>
                <a:gd name="connsiteX2" fmla="*/ 0 w 0"/>
                <a:gd name="connsiteY2" fmla="*/ 0 h 0"/>
              </a:gdLst>
              <a:ahLst/>
              <a:cxnLst>
                <a:cxn ang="0">
                  <a:pos x="connsiteX0" y="connsiteY0"/>
                </a:cxn>
                <a:cxn ang="0">
                  <a:pos x="connsiteX1" y="connsiteY1"/>
                </a:cxn>
                <a:cxn ang="0">
                  <a:pos x="connsiteX2" y="connsiteY2"/>
                </a:cxn>
              </a:cxnLst>
              <a:rect l="l" t="t" r="r" b="b"/>
              <a:pathLst>
                <a:path>
                  <a:moveTo>
                    <a:pt x="1402" y="2803"/>
                  </a:moveTo>
                  <a:lnTo>
                    <a:pt x="5606" y="4205"/>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1" name="Freeform: Shape 60">
              <a:extLst>
                <a:ext uri="{FF2B5EF4-FFF2-40B4-BE49-F238E27FC236}">
                  <a16:creationId xmlns:a16="http://schemas.microsoft.com/office/drawing/2014/main" id="{CB141BD0-7AE8-41DD-B7C6-5F52927953E2}"/>
                </a:ext>
              </a:extLst>
            </p:cNvPr>
            <p:cNvSpPr/>
            <p:nvPr/>
          </p:nvSpPr>
          <p:spPr>
            <a:xfrm>
              <a:off x="1843751" y="3956654"/>
              <a:ext cx="14016" cy="14016"/>
            </a:xfrm>
            <a:custGeom>
              <a:avLst/>
              <a:gdLst>
                <a:gd name="connsiteX0" fmla="*/ 0 w 0"/>
                <a:gd name="connsiteY0" fmla="*/ 4205 h 0"/>
                <a:gd name="connsiteX1" fmla="*/ 1402 w 0"/>
                <a:gd name="connsiteY1" fmla="*/ 7008 h 0"/>
                <a:gd name="connsiteX2" fmla="*/ 5606 w 0"/>
                <a:gd name="connsiteY2" fmla="*/ 7008 h 0"/>
                <a:gd name="connsiteX3" fmla="*/ 11213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4205"/>
                  </a:moveTo>
                  <a:lnTo>
                    <a:pt x="1402" y="7008"/>
                  </a:lnTo>
                  <a:lnTo>
                    <a:pt x="5606" y="7008"/>
                  </a:lnTo>
                  <a:lnTo>
                    <a:pt x="1121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2" name="Freeform: Shape 61">
              <a:extLst>
                <a:ext uri="{FF2B5EF4-FFF2-40B4-BE49-F238E27FC236}">
                  <a16:creationId xmlns:a16="http://schemas.microsoft.com/office/drawing/2014/main" id="{DA772795-DD50-4AF1-8F76-FDCE7556D20A}"/>
                </a:ext>
              </a:extLst>
            </p:cNvPr>
            <p:cNvSpPr/>
            <p:nvPr/>
          </p:nvSpPr>
          <p:spPr>
            <a:xfrm>
              <a:off x="2533344" y="4025333"/>
              <a:ext cx="14016" cy="14016"/>
            </a:xfrm>
            <a:custGeom>
              <a:avLst/>
              <a:gdLst>
                <a:gd name="connsiteX0" fmla="*/ 2803 w 0"/>
                <a:gd name="connsiteY0" fmla="*/ 0 h 0"/>
                <a:gd name="connsiteX1" fmla="*/ 0 w 0"/>
                <a:gd name="connsiteY1" fmla="*/ 2803 h 0"/>
                <a:gd name="connsiteX2" fmla="*/ 5606 w 0"/>
                <a:gd name="connsiteY2" fmla="*/ 5606 h 0"/>
                <a:gd name="connsiteX3" fmla="*/ 8410 w 0"/>
                <a:gd name="connsiteY3" fmla="*/ 5606 h 0"/>
                <a:gd name="connsiteX4" fmla="*/ 8410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803" y="0"/>
                  </a:moveTo>
                  <a:lnTo>
                    <a:pt x="0" y="2803"/>
                  </a:lnTo>
                  <a:lnTo>
                    <a:pt x="5606" y="5606"/>
                  </a:lnTo>
                  <a:lnTo>
                    <a:pt x="8410" y="5606"/>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3" name="Freeform: Shape 62">
              <a:extLst>
                <a:ext uri="{FF2B5EF4-FFF2-40B4-BE49-F238E27FC236}">
                  <a16:creationId xmlns:a16="http://schemas.microsoft.com/office/drawing/2014/main" id="{D0836030-961E-45BD-8858-F69AEC6662B1}"/>
                </a:ext>
              </a:extLst>
            </p:cNvPr>
            <p:cNvSpPr/>
            <p:nvPr/>
          </p:nvSpPr>
          <p:spPr>
            <a:xfrm>
              <a:off x="3654635" y="4322475"/>
              <a:ext cx="14016" cy="14016"/>
            </a:xfrm>
            <a:custGeom>
              <a:avLst/>
              <a:gdLst>
                <a:gd name="connsiteX0" fmla="*/ 0 w 0"/>
                <a:gd name="connsiteY0" fmla="*/ 8410 h 0"/>
                <a:gd name="connsiteX1" fmla="*/ 0 w 0"/>
                <a:gd name="connsiteY1" fmla="*/ 11213 h 0"/>
                <a:gd name="connsiteX2" fmla="*/ 7008 w 0"/>
                <a:gd name="connsiteY2" fmla="*/ 5606 h 0"/>
                <a:gd name="connsiteX3" fmla="*/ 841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8410"/>
                  </a:moveTo>
                  <a:lnTo>
                    <a:pt x="0" y="11213"/>
                  </a:lnTo>
                  <a:lnTo>
                    <a:pt x="7008" y="5606"/>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4" name="Freeform: Shape 63">
              <a:extLst>
                <a:ext uri="{FF2B5EF4-FFF2-40B4-BE49-F238E27FC236}">
                  <a16:creationId xmlns:a16="http://schemas.microsoft.com/office/drawing/2014/main" id="{6D8681B3-D20A-4A6E-BF7F-96D52657DF55}"/>
                </a:ext>
              </a:extLst>
            </p:cNvPr>
            <p:cNvSpPr/>
            <p:nvPr/>
          </p:nvSpPr>
          <p:spPr>
            <a:xfrm>
              <a:off x="4076520" y="4417785"/>
              <a:ext cx="14016" cy="14016"/>
            </a:xfrm>
            <a:custGeom>
              <a:avLst/>
              <a:gdLst>
                <a:gd name="connsiteX0" fmla="*/ 0 w 0"/>
                <a:gd name="connsiteY0" fmla="*/ 2803 h 0"/>
                <a:gd name="connsiteX1" fmla="*/ 4205 w 0"/>
                <a:gd name="connsiteY1" fmla="*/ 4205 h 0"/>
                <a:gd name="connsiteX2" fmla="*/ 4205 w 0"/>
                <a:gd name="connsiteY2" fmla="*/ 0 h 0"/>
              </a:gdLst>
              <a:ahLst/>
              <a:cxnLst>
                <a:cxn ang="0">
                  <a:pos x="connsiteX0" y="connsiteY0"/>
                </a:cxn>
                <a:cxn ang="0">
                  <a:pos x="connsiteX1" y="connsiteY1"/>
                </a:cxn>
                <a:cxn ang="0">
                  <a:pos x="connsiteX2" y="connsiteY2"/>
                </a:cxn>
              </a:cxnLst>
              <a:rect l="l" t="t" r="r" b="b"/>
              <a:pathLst>
                <a:path>
                  <a:moveTo>
                    <a:pt x="0" y="2803"/>
                  </a:moveTo>
                  <a:lnTo>
                    <a:pt x="4205" y="4205"/>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5" name="Freeform: Shape 64">
              <a:extLst>
                <a:ext uri="{FF2B5EF4-FFF2-40B4-BE49-F238E27FC236}">
                  <a16:creationId xmlns:a16="http://schemas.microsoft.com/office/drawing/2014/main" id="{0A57F990-01AA-4A24-8D9F-082F6F6A6A15}"/>
                </a:ext>
              </a:extLst>
            </p:cNvPr>
            <p:cNvSpPr/>
            <p:nvPr/>
          </p:nvSpPr>
          <p:spPr>
            <a:xfrm>
              <a:off x="1812915" y="4067382"/>
              <a:ext cx="14016" cy="14016"/>
            </a:xfrm>
            <a:custGeom>
              <a:avLst/>
              <a:gdLst>
                <a:gd name="connsiteX0" fmla="*/ 0 w 0"/>
                <a:gd name="connsiteY0" fmla="*/ 1402 h 0"/>
                <a:gd name="connsiteX1" fmla="*/ 1402 w 0"/>
                <a:gd name="connsiteY1" fmla="*/ 4205 h 0"/>
                <a:gd name="connsiteX2" fmla="*/ 4205 w 0"/>
                <a:gd name="connsiteY2" fmla="*/ 0 h 0"/>
              </a:gdLst>
              <a:ahLst/>
              <a:cxnLst>
                <a:cxn ang="0">
                  <a:pos x="connsiteX0" y="connsiteY0"/>
                </a:cxn>
                <a:cxn ang="0">
                  <a:pos x="connsiteX1" y="connsiteY1"/>
                </a:cxn>
                <a:cxn ang="0">
                  <a:pos x="connsiteX2" y="connsiteY2"/>
                </a:cxn>
              </a:cxnLst>
              <a:rect l="l" t="t" r="r" b="b"/>
              <a:pathLst>
                <a:path>
                  <a:moveTo>
                    <a:pt x="0" y="1402"/>
                  </a:moveTo>
                  <a:lnTo>
                    <a:pt x="1402" y="4205"/>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6" name="Freeform: Shape 65">
              <a:extLst>
                <a:ext uri="{FF2B5EF4-FFF2-40B4-BE49-F238E27FC236}">
                  <a16:creationId xmlns:a16="http://schemas.microsoft.com/office/drawing/2014/main" id="{D1DA8D36-2E4C-4095-AD30-9C3EC8065E52}"/>
                </a:ext>
              </a:extLst>
            </p:cNvPr>
            <p:cNvSpPr/>
            <p:nvPr/>
          </p:nvSpPr>
          <p:spPr>
            <a:xfrm>
              <a:off x="2889354" y="4614011"/>
              <a:ext cx="14016" cy="14016"/>
            </a:xfrm>
            <a:custGeom>
              <a:avLst/>
              <a:gdLst>
                <a:gd name="connsiteX0" fmla="*/ 1402 w 0"/>
                <a:gd name="connsiteY0" fmla="*/ 2803 h 0"/>
                <a:gd name="connsiteX1" fmla="*/ 5607 w 0"/>
                <a:gd name="connsiteY1" fmla="*/ 2803 h 0"/>
                <a:gd name="connsiteX2" fmla="*/ 0 w 0"/>
                <a:gd name="connsiteY2" fmla="*/ 0 h 0"/>
              </a:gdLst>
              <a:ahLst/>
              <a:cxnLst>
                <a:cxn ang="0">
                  <a:pos x="connsiteX0" y="connsiteY0"/>
                </a:cxn>
                <a:cxn ang="0">
                  <a:pos x="connsiteX1" y="connsiteY1"/>
                </a:cxn>
                <a:cxn ang="0">
                  <a:pos x="connsiteX2" y="connsiteY2"/>
                </a:cxn>
              </a:cxnLst>
              <a:rect l="l" t="t" r="r" b="b"/>
              <a:pathLst>
                <a:path>
                  <a:moveTo>
                    <a:pt x="1402" y="2803"/>
                  </a:moveTo>
                  <a:lnTo>
                    <a:pt x="5607"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7" name="Freeform: Shape 66">
              <a:extLst>
                <a:ext uri="{FF2B5EF4-FFF2-40B4-BE49-F238E27FC236}">
                  <a16:creationId xmlns:a16="http://schemas.microsoft.com/office/drawing/2014/main" id="{72F72C6A-5C8C-48E6-88D7-5EBD80C51693}"/>
                </a:ext>
              </a:extLst>
            </p:cNvPr>
            <p:cNvSpPr/>
            <p:nvPr/>
          </p:nvSpPr>
          <p:spPr>
            <a:xfrm>
              <a:off x="2857117" y="4588782"/>
              <a:ext cx="14016" cy="14016"/>
            </a:xfrm>
            <a:custGeom>
              <a:avLst/>
              <a:gdLst>
                <a:gd name="connsiteX0" fmla="*/ 1402 w 0"/>
                <a:gd name="connsiteY0" fmla="*/ 2803 h 0"/>
                <a:gd name="connsiteX1" fmla="*/ 8410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1402" y="2803"/>
                  </a:moveTo>
                  <a:lnTo>
                    <a:pt x="8410"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8" name="Freeform: Shape 67">
              <a:extLst>
                <a:ext uri="{FF2B5EF4-FFF2-40B4-BE49-F238E27FC236}">
                  <a16:creationId xmlns:a16="http://schemas.microsoft.com/office/drawing/2014/main" id="{86DB5E95-444A-4C2D-BE6E-475553C988B5}"/>
                </a:ext>
              </a:extLst>
            </p:cNvPr>
            <p:cNvSpPr/>
            <p:nvPr/>
          </p:nvSpPr>
          <p:spPr>
            <a:xfrm>
              <a:off x="1880193" y="4060374"/>
              <a:ext cx="14016" cy="14016"/>
            </a:xfrm>
            <a:custGeom>
              <a:avLst/>
              <a:gdLst>
                <a:gd name="connsiteX0" fmla="*/ 0 w 0"/>
                <a:gd name="connsiteY0" fmla="*/ 4205 h 0"/>
                <a:gd name="connsiteX1" fmla="*/ 4205 w 0"/>
                <a:gd name="connsiteY1" fmla="*/ 5606 h 0"/>
                <a:gd name="connsiteX2" fmla="*/ 2803 w 0"/>
                <a:gd name="connsiteY2" fmla="*/ 0 h 0"/>
              </a:gdLst>
              <a:ahLst/>
              <a:cxnLst>
                <a:cxn ang="0">
                  <a:pos x="connsiteX0" y="connsiteY0"/>
                </a:cxn>
                <a:cxn ang="0">
                  <a:pos x="connsiteX1" y="connsiteY1"/>
                </a:cxn>
                <a:cxn ang="0">
                  <a:pos x="connsiteX2" y="connsiteY2"/>
                </a:cxn>
              </a:cxnLst>
              <a:rect l="l" t="t" r="r" b="b"/>
              <a:pathLst>
                <a:path>
                  <a:moveTo>
                    <a:pt x="0" y="4205"/>
                  </a:moveTo>
                  <a:lnTo>
                    <a:pt x="4205" y="5606"/>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9" name="Freeform: Shape 68">
              <a:extLst>
                <a:ext uri="{FF2B5EF4-FFF2-40B4-BE49-F238E27FC236}">
                  <a16:creationId xmlns:a16="http://schemas.microsoft.com/office/drawing/2014/main" id="{60F27E0C-4353-4C80-991D-E4C8AF8A7BAD}"/>
                </a:ext>
              </a:extLst>
            </p:cNvPr>
            <p:cNvSpPr/>
            <p:nvPr/>
          </p:nvSpPr>
          <p:spPr>
            <a:xfrm>
              <a:off x="1734425" y="4085603"/>
              <a:ext cx="14016" cy="14016"/>
            </a:xfrm>
            <a:custGeom>
              <a:avLst/>
              <a:gdLst>
                <a:gd name="connsiteX0" fmla="*/ 0 w 0"/>
                <a:gd name="connsiteY0" fmla="*/ 5606 h 0"/>
                <a:gd name="connsiteX1" fmla="*/ 4205 w 0"/>
                <a:gd name="connsiteY1" fmla="*/ 4205 h 0"/>
                <a:gd name="connsiteX2" fmla="*/ 0 w 0"/>
                <a:gd name="connsiteY2" fmla="*/ 0 h 0"/>
              </a:gdLst>
              <a:ahLst/>
              <a:cxnLst>
                <a:cxn ang="0">
                  <a:pos x="connsiteX0" y="connsiteY0"/>
                </a:cxn>
                <a:cxn ang="0">
                  <a:pos x="connsiteX1" y="connsiteY1"/>
                </a:cxn>
                <a:cxn ang="0">
                  <a:pos x="connsiteX2" y="connsiteY2"/>
                </a:cxn>
              </a:cxnLst>
              <a:rect l="l" t="t" r="r" b="b"/>
              <a:pathLst>
                <a:path>
                  <a:moveTo>
                    <a:pt x="0" y="5606"/>
                  </a:moveTo>
                  <a:lnTo>
                    <a:pt x="4205" y="4205"/>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0" name="Freeform: Shape 69">
              <a:extLst>
                <a:ext uri="{FF2B5EF4-FFF2-40B4-BE49-F238E27FC236}">
                  <a16:creationId xmlns:a16="http://schemas.microsoft.com/office/drawing/2014/main" id="{B97D9E1E-984B-40D9-98D7-680E393A8B6E}"/>
                </a:ext>
              </a:extLst>
            </p:cNvPr>
            <p:cNvSpPr/>
            <p:nvPr/>
          </p:nvSpPr>
          <p:spPr>
            <a:xfrm>
              <a:off x="1751244" y="4064578"/>
              <a:ext cx="42048" cy="14016"/>
            </a:xfrm>
            <a:custGeom>
              <a:avLst/>
              <a:gdLst>
                <a:gd name="connsiteX0" fmla="*/ 33639 w 42048"/>
                <a:gd name="connsiteY0" fmla="*/ 0 h 14016"/>
                <a:gd name="connsiteX1" fmla="*/ 28032 w 42048"/>
                <a:gd name="connsiteY1" fmla="*/ 0 h 14016"/>
                <a:gd name="connsiteX2" fmla="*/ 9811 w 42048"/>
                <a:gd name="connsiteY2" fmla="*/ 4205 h 14016"/>
                <a:gd name="connsiteX3" fmla="*/ 0 w 42048"/>
                <a:gd name="connsiteY3" fmla="*/ 12615 h 14016"/>
                <a:gd name="connsiteX4" fmla="*/ 2803 w 42048"/>
                <a:gd name="connsiteY4" fmla="*/ 18221 h 14016"/>
                <a:gd name="connsiteX5" fmla="*/ 5606 w 42048"/>
                <a:gd name="connsiteY5" fmla="*/ 18221 h 14016"/>
                <a:gd name="connsiteX6" fmla="*/ 11213 w 42048"/>
                <a:gd name="connsiteY6" fmla="*/ 18221 h 14016"/>
                <a:gd name="connsiteX7" fmla="*/ 14016 w 42048"/>
                <a:gd name="connsiteY7" fmla="*/ 15418 h 14016"/>
                <a:gd name="connsiteX8" fmla="*/ 32237 w 42048"/>
                <a:gd name="connsiteY8" fmla="*/ 12615 h 14016"/>
                <a:gd name="connsiteX9" fmla="*/ 37844 w 42048"/>
                <a:gd name="connsiteY9" fmla="*/ 9811 h 14016"/>
                <a:gd name="connsiteX10" fmla="*/ 46253 w 42048"/>
                <a:gd name="connsiteY10" fmla="*/ 11213 h 14016"/>
                <a:gd name="connsiteX11" fmla="*/ 37844 w 42048"/>
                <a:gd name="connsiteY11" fmla="*/ 7008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048" h="14016">
                  <a:moveTo>
                    <a:pt x="33639" y="0"/>
                  </a:moveTo>
                  <a:lnTo>
                    <a:pt x="28032" y="0"/>
                  </a:lnTo>
                  <a:lnTo>
                    <a:pt x="9811" y="4205"/>
                  </a:lnTo>
                  <a:lnTo>
                    <a:pt x="0" y="12615"/>
                  </a:lnTo>
                  <a:lnTo>
                    <a:pt x="2803" y="18221"/>
                  </a:lnTo>
                  <a:lnTo>
                    <a:pt x="5606" y="18221"/>
                  </a:lnTo>
                  <a:lnTo>
                    <a:pt x="11213" y="18221"/>
                  </a:lnTo>
                  <a:lnTo>
                    <a:pt x="14016" y="15418"/>
                  </a:lnTo>
                  <a:lnTo>
                    <a:pt x="32237" y="12615"/>
                  </a:lnTo>
                  <a:lnTo>
                    <a:pt x="37844" y="9811"/>
                  </a:lnTo>
                  <a:lnTo>
                    <a:pt x="46253" y="11213"/>
                  </a:lnTo>
                  <a:lnTo>
                    <a:pt x="37844" y="700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1" name="Freeform: Shape 70">
              <a:extLst>
                <a:ext uri="{FF2B5EF4-FFF2-40B4-BE49-F238E27FC236}">
                  <a16:creationId xmlns:a16="http://schemas.microsoft.com/office/drawing/2014/main" id="{5DC2C529-C0E9-40D3-9E25-B4FF2EEFCF42}"/>
                </a:ext>
              </a:extLst>
            </p:cNvPr>
            <p:cNvSpPr/>
            <p:nvPr/>
          </p:nvSpPr>
          <p:spPr>
            <a:xfrm>
              <a:off x="2529139" y="4058972"/>
              <a:ext cx="14016" cy="14016"/>
            </a:xfrm>
            <a:custGeom>
              <a:avLst/>
              <a:gdLst>
                <a:gd name="connsiteX0" fmla="*/ 0 w 14016"/>
                <a:gd name="connsiteY0" fmla="*/ 2803 h 14016"/>
                <a:gd name="connsiteX1" fmla="*/ 1402 w 14016"/>
                <a:gd name="connsiteY1" fmla="*/ 8410 h 14016"/>
                <a:gd name="connsiteX2" fmla="*/ 8410 w 14016"/>
                <a:gd name="connsiteY2" fmla="*/ 12615 h 14016"/>
                <a:gd name="connsiteX3" fmla="*/ 9811 w 14016"/>
                <a:gd name="connsiteY3" fmla="*/ 15418 h 14016"/>
                <a:gd name="connsiteX4" fmla="*/ 14016 w 14016"/>
                <a:gd name="connsiteY4" fmla="*/ 16819 h 14016"/>
                <a:gd name="connsiteX5" fmla="*/ 2803 w 14016"/>
                <a:gd name="connsiteY5"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 h="14016">
                  <a:moveTo>
                    <a:pt x="0" y="2803"/>
                  </a:moveTo>
                  <a:lnTo>
                    <a:pt x="1402" y="8410"/>
                  </a:lnTo>
                  <a:lnTo>
                    <a:pt x="8410" y="12615"/>
                  </a:lnTo>
                  <a:lnTo>
                    <a:pt x="9811" y="15418"/>
                  </a:lnTo>
                  <a:lnTo>
                    <a:pt x="14016" y="16819"/>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2" name="Freeform: Shape 71">
              <a:extLst>
                <a:ext uri="{FF2B5EF4-FFF2-40B4-BE49-F238E27FC236}">
                  <a16:creationId xmlns:a16="http://schemas.microsoft.com/office/drawing/2014/main" id="{D1EAC19C-2A81-409A-8739-6D9F3C5DFAA2}"/>
                </a:ext>
              </a:extLst>
            </p:cNvPr>
            <p:cNvSpPr/>
            <p:nvPr/>
          </p:nvSpPr>
          <p:spPr>
            <a:xfrm>
              <a:off x="4062504" y="4416383"/>
              <a:ext cx="14016" cy="14016"/>
            </a:xfrm>
            <a:custGeom>
              <a:avLst/>
              <a:gdLst>
                <a:gd name="connsiteX0" fmla="*/ 0 w 0"/>
                <a:gd name="connsiteY0" fmla="*/ 2803 h 0"/>
                <a:gd name="connsiteX1" fmla="*/ 5607 w 0"/>
                <a:gd name="connsiteY1" fmla="*/ 2803 h 0"/>
                <a:gd name="connsiteX2" fmla="*/ 5607 w 0"/>
                <a:gd name="connsiteY2" fmla="*/ 0 h 0"/>
              </a:gdLst>
              <a:ahLst/>
              <a:cxnLst>
                <a:cxn ang="0">
                  <a:pos x="connsiteX0" y="connsiteY0"/>
                </a:cxn>
                <a:cxn ang="0">
                  <a:pos x="connsiteX1" y="connsiteY1"/>
                </a:cxn>
                <a:cxn ang="0">
                  <a:pos x="connsiteX2" y="connsiteY2"/>
                </a:cxn>
              </a:cxnLst>
              <a:rect l="l" t="t" r="r" b="b"/>
              <a:pathLst>
                <a:path>
                  <a:moveTo>
                    <a:pt x="0" y="2803"/>
                  </a:moveTo>
                  <a:lnTo>
                    <a:pt x="5607" y="2803"/>
                  </a:lnTo>
                  <a:lnTo>
                    <a:pt x="5607"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3" name="Freeform: Shape 72">
              <a:extLst>
                <a:ext uri="{FF2B5EF4-FFF2-40B4-BE49-F238E27FC236}">
                  <a16:creationId xmlns:a16="http://schemas.microsoft.com/office/drawing/2014/main" id="{96682E79-3B26-4BFA-B714-655101857A5C}"/>
                </a:ext>
              </a:extLst>
            </p:cNvPr>
            <p:cNvSpPr/>
            <p:nvPr/>
          </p:nvSpPr>
          <p:spPr>
            <a:xfrm>
              <a:off x="2568385" y="4058972"/>
              <a:ext cx="14016" cy="14016"/>
            </a:xfrm>
            <a:custGeom>
              <a:avLst/>
              <a:gdLst>
                <a:gd name="connsiteX0" fmla="*/ 0 w 0"/>
                <a:gd name="connsiteY0" fmla="*/ 7008 h 0"/>
                <a:gd name="connsiteX1" fmla="*/ 7008 w 0"/>
                <a:gd name="connsiteY1" fmla="*/ 7008 h 0"/>
                <a:gd name="connsiteX2" fmla="*/ 4205 w 0"/>
                <a:gd name="connsiteY2" fmla="*/ 1402 h 0"/>
                <a:gd name="connsiteX3" fmla="*/ 1401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7008"/>
                  </a:moveTo>
                  <a:lnTo>
                    <a:pt x="7008" y="7008"/>
                  </a:lnTo>
                  <a:lnTo>
                    <a:pt x="4205" y="1402"/>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4" name="Freeform: Shape 73">
              <a:extLst>
                <a:ext uri="{FF2B5EF4-FFF2-40B4-BE49-F238E27FC236}">
                  <a16:creationId xmlns:a16="http://schemas.microsoft.com/office/drawing/2014/main" id="{27E85842-B8D1-4FBF-83B8-48B09C5F30E2}"/>
                </a:ext>
              </a:extLst>
            </p:cNvPr>
            <p:cNvSpPr/>
            <p:nvPr/>
          </p:nvSpPr>
          <p:spPr>
            <a:xfrm>
              <a:off x="2564180" y="4054767"/>
              <a:ext cx="14016" cy="14016"/>
            </a:xfrm>
            <a:custGeom>
              <a:avLst/>
              <a:gdLst>
                <a:gd name="connsiteX0" fmla="*/ 1402 w 0"/>
                <a:gd name="connsiteY0" fmla="*/ 8410 h 0"/>
                <a:gd name="connsiteX1" fmla="*/ 4205 w 0"/>
                <a:gd name="connsiteY1" fmla="*/ 4205 h 0"/>
                <a:gd name="connsiteX2" fmla="*/ 0 w 0"/>
                <a:gd name="connsiteY2" fmla="*/ 0 h 0"/>
              </a:gdLst>
              <a:ahLst/>
              <a:cxnLst>
                <a:cxn ang="0">
                  <a:pos x="connsiteX0" y="connsiteY0"/>
                </a:cxn>
                <a:cxn ang="0">
                  <a:pos x="connsiteX1" y="connsiteY1"/>
                </a:cxn>
                <a:cxn ang="0">
                  <a:pos x="connsiteX2" y="connsiteY2"/>
                </a:cxn>
              </a:cxnLst>
              <a:rect l="l" t="t" r="r" b="b"/>
              <a:pathLst>
                <a:path>
                  <a:moveTo>
                    <a:pt x="1402" y="8410"/>
                  </a:moveTo>
                  <a:lnTo>
                    <a:pt x="4205" y="4205"/>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5" name="Freeform: Shape 74">
              <a:extLst>
                <a:ext uri="{FF2B5EF4-FFF2-40B4-BE49-F238E27FC236}">
                  <a16:creationId xmlns:a16="http://schemas.microsoft.com/office/drawing/2014/main" id="{AC9375AA-FF24-4CF9-A007-41752D683638}"/>
                </a:ext>
              </a:extLst>
            </p:cNvPr>
            <p:cNvSpPr/>
            <p:nvPr/>
          </p:nvSpPr>
          <p:spPr>
            <a:xfrm>
              <a:off x="3940564" y="4560749"/>
              <a:ext cx="14016" cy="14016"/>
            </a:xfrm>
            <a:custGeom>
              <a:avLst/>
              <a:gdLst>
                <a:gd name="connsiteX0" fmla="*/ 0 w 0"/>
                <a:gd name="connsiteY0" fmla="*/ 2803 h 0"/>
                <a:gd name="connsiteX1" fmla="*/ 5607 w 0"/>
                <a:gd name="connsiteY1" fmla="*/ 1402 h 0"/>
                <a:gd name="connsiteX2" fmla="*/ 5607 w 0"/>
                <a:gd name="connsiteY2" fmla="*/ 0 h 0"/>
              </a:gdLst>
              <a:ahLst/>
              <a:cxnLst>
                <a:cxn ang="0">
                  <a:pos x="connsiteX0" y="connsiteY0"/>
                </a:cxn>
                <a:cxn ang="0">
                  <a:pos x="connsiteX1" y="connsiteY1"/>
                </a:cxn>
                <a:cxn ang="0">
                  <a:pos x="connsiteX2" y="connsiteY2"/>
                </a:cxn>
              </a:cxnLst>
              <a:rect l="l" t="t" r="r" b="b"/>
              <a:pathLst>
                <a:path>
                  <a:moveTo>
                    <a:pt x="0" y="2803"/>
                  </a:moveTo>
                  <a:lnTo>
                    <a:pt x="5607" y="1402"/>
                  </a:lnTo>
                  <a:lnTo>
                    <a:pt x="5607"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6" name="Freeform: Shape 75">
              <a:extLst>
                <a:ext uri="{FF2B5EF4-FFF2-40B4-BE49-F238E27FC236}">
                  <a16:creationId xmlns:a16="http://schemas.microsoft.com/office/drawing/2014/main" id="{2F7C0B99-E90E-4A99-B22D-8C3F7BD4E58A}"/>
                </a:ext>
              </a:extLst>
            </p:cNvPr>
            <p:cNvSpPr/>
            <p:nvPr/>
          </p:nvSpPr>
          <p:spPr>
            <a:xfrm>
              <a:off x="4279754" y="5084953"/>
              <a:ext cx="14016" cy="14016"/>
            </a:xfrm>
            <a:custGeom>
              <a:avLst/>
              <a:gdLst>
                <a:gd name="connsiteX0" fmla="*/ 22426 w 14016"/>
                <a:gd name="connsiteY0" fmla="*/ 14016 h 14016"/>
                <a:gd name="connsiteX1" fmla="*/ 22426 w 14016"/>
                <a:gd name="connsiteY1" fmla="*/ 4205 h 14016"/>
                <a:gd name="connsiteX2" fmla="*/ 25229 w 14016"/>
                <a:gd name="connsiteY2" fmla="*/ 0 h 14016"/>
                <a:gd name="connsiteX3" fmla="*/ 18221 w 14016"/>
                <a:gd name="connsiteY3" fmla="*/ 0 h 14016"/>
                <a:gd name="connsiteX4" fmla="*/ 7008 w 14016"/>
                <a:gd name="connsiteY4" fmla="*/ 1401 h 14016"/>
                <a:gd name="connsiteX5" fmla="*/ 11213 w 14016"/>
                <a:gd name="connsiteY5" fmla="*/ 2803 h 14016"/>
                <a:gd name="connsiteX6" fmla="*/ 11213 w 14016"/>
                <a:gd name="connsiteY6" fmla="*/ 9811 h 14016"/>
                <a:gd name="connsiteX7" fmla="*/ 0 w 14016"/>
                <a:gd name="connsiteY7" fmla="*/ 15418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16" h="14016">
                  <a:moveTo>
                    <a:pt x="22426" y="14016"/>
                  </a:moveTo>
                  <a:lnTo>
                    <a:pt x="22426" y="4205"/>
                  </a:lnTo>
                  <a:lnTo>
                    <a:pt x="25229" y="0"/>
                  </a:lnTo>
                  <a:lnTo>
                    <a:pt x="18221" y="0"/>
                  </a:lnTo>
                  <a:lnTo>
                    <a:pt x="7008" y="1401"/>
                  </a:lnTo>
                  <a:lnTo>
                    <a:pt x="11213" y="2803"/>
                  </a:lnTo>
                  <a:lnTo>
                    <a:pt x="11213" y="9811"/>
                  </a:lnTo>
                  <a:lnTo>
                    <a:pt x="0" y="1541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7" name="Freeform: Shape 76">
              <a:extLst>
                <a:ext uri="{FF2B5EF4-FFF2-40B4-BE49-F238E27FC236}">
                  <a16:creationId xmlns:a16="http://schemas.microsoft.com/office/drawing/2014/main" id="{052B083A-22DF-409B-B288-A3CFB106D01A}"/>
                </a:ext>
              </a:extLst>
            </p:cNvPr>
            <p:cNvSpPr/>
            <p:nvPr/>
          </p:nvSpPr>
          <p:spPr>
            <a:xfrm>
              <a:off x="5099698" y="4486464"/>
              <a:ext cx="14016" cy="14016"/>
            </a:xfrm>
            <a:custGeom>
              <a:avLst/>
              <a:gdLst>
                <a:gd name="connsiteX0" fmla="*/ 0 w 0"/>
                <a:gd name="connsiteY0" fmla="*/ 0 h 0"/>
                <a:gd name="connsiteX1" fmla="*/ 2803 w 0"/>
                <a:gd name="connsiteY1" fmla="*/ 2803 h 0"/>
                <a:gd name="connsiteX2" fmla="*/ 12614 w 0"/>
                <a:gd name="connsiteY2" fmla="*/ 2803 h 0"/>
                <a:gd name="connsiteX3" fmla="*/ 420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2803" y="2803"/>
                  </a:lnTo>
                  <a:lnTo>
                    <a:pt x="12614" y="2803"/>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8" name="Freeform: Shape 77">
              <a:extLst>
                <a:ext uri="{FF2B5EF4-FFF2-40B4-BE49-F238E27FC236}">
                  <a16:creationId xmlns:a16="http://schemas.microsoft.com/office/drawing/2014/main" id="{09ABD0DE-C2A3-4DD9-A3BF-808CF4D17B61}"/>
                </a:ext>
              </a:extLst>
            </p:cNvPr>
            <p:cNvSpPr/>
            <p:nvPr/>
          </p:nvSpPr>
          <p:spPr>
            <a:xfrm>
              <a:off x="3790591" y="5149427"/>
              <a:ext cx="14016" cy="14016"/>
            </a:xfrm>
            <a:custGeom>
              <a:avLst/>
              <a:gdLst>
                <a:gd name="connsiteX0" fmla="*/ 0 w 0"/>
                <a:gd name="connsiteY0" fmla="*/ 2803 h 0"/>
                <a:gd name="connsiteX1" fmla="*/ 5606 w 0"/>
                <a:gd name="connsiteY1" fmla="*/ 5607 h 0"/>
                <a:gd name="connsiteX2" fmla="*/ 2803 w 0"/>
                <a:gd name="connsiteY2" fmla="*/ 0 h 0"/>
              </a:gdLst>
              <a:ahLst/>
              <a:cxnLst>
                <a:cxn ang="0">
                  <a:pos x="connsiteX0" y="connsiteY0"/>
                </a:cxn>
                <a:cxn ang="0">
                  <a:pos x="connsiteX1" y="connsiteY1"/>
                </a:cxn>
                <a:cxn ang="0">
                  <a:pos x="connsiteX2" y="connsiteY2"/>
                </a:cxn>
              </a:cxnLst>
              <a:rect l="l" t="t" r="r" b="b"/>
              <a:pathLst>
                <a:path>
                  <a:moveTo>
                    <a:pt x="0" y="2803"/>
                  </a:moveTo>
                  <a:lnTo>
                    <a:pt x="5606" y="5607"/>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9" name="Freeform: Shape 78">
              <a:extLst>
                <a:ext uri="{FF2B5EF4-FFF2-40B4-BE49-F238E27FC236}">
                  <a16:creationId xmlns:a16="http://schemas.microsoft.com/office/drawing/2014/main" id="{55E8FF31-3911-4DC7-BC6A-C67576B5092C}"/>
                </a:ext>
              </a:extLst>
            </p:cNvPr>
            <p:cNvSpPr/>
            <p:nvPr/>
          </p:nvSpPr>
          <p:spPr>
            <a:xfrm>
              <a:off x="3782182" y="5114387"/>
              <a:ext cx="14016" cy="14016"/>
            </a:xfrm>
            <a:custGeom>
              <a:avLst/>
              <a:gdLst>
                <a:gd name="connsiteX0" fmla="*/ 1402 w 0"/>
                <a:gd name="connsiteY0" fmla="*/ 2803 h 0"/>
                <a:gd name="connsiteX1" fmla="*/ 2803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1402" y="2803"/>
                  </a:moveTo>
                  <a:lnTo>
                    <a:pt x="2803"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0" name="Freeform: Shape 79">
              <a:extLst>
                <a:ext uri="{FF2B5EF4-FFF2-40B4-BE49-F238E27FC236}">
                  <a16:creationId xmlns:a16="http://schemas.microsoft.com/office/drawing/2014/main" id="{3271A2B6-975E-450B-BF2D-8B5E20E24BA5}"/>
                </a:ext>
              </a:extLst>
            </p:cNvPr>
            <p:cNvSpPr/>
            <p:nvPr/>
          </p:nvSpPr>
          <p:spPr>
            <a:xfrm>
              <a:off x="3862074" y="5132608"/>
              <a:ext cx="14016" cy="14016"/>
            </a:xfrm>
            <a:custGeom>
              <a:avLst/>
              <a:gdLst>
                <a:gd name="connsiteX0" fmla="*/ 0 w 0"/>
                <a:gd name="connsiteY0" fmla="*/ 1402 h 0"/>
                <a:gd name="connsiteX1" fmla="*/ 1401 w 0"/>
                <a:gd name="connsiteY1" fmla="*/ 4205 h 0"/>
                <a:gd name="connsiteX2" fmla="*/ 1401 w 0"/>
                <a:gd name="connsiteY2" fmla="*/ 0 h 0"/>
              </a:gdLst>
              <a:ahLst/>
              <a:cxnLst>
                <a:cxn ang="0">
                  <a:pos x="connsiteX0" y="connsiteY0"/>
                </a:cxn>
                <a:cxn ang="0">
                  <a:pos x="connsiteX1" y="connsiteY1"/>
                </a:cxn>
                <a:cxn ang="0">
                  <a:pos x="connsiteX2" y="connsiteY2"/>
                </a:cxn>
              </a:cxnLst>
              <a:rect l="l" t="t" r="r" b="b"/>
              <a:pathLst>
                <a:path>
                  <a:moveTo>
                    <a:pt x="0" y="1402"/>
                  </a:moveTo>
                  <a:lnTo>
                    <a:pt x="1401" y="4205"/>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1" name="Freeform: Shape 80">
              <a:extLst>
                <a:ext uri="{FF2B5EF4-FFF2-40B4-BE49-F238E27FC236}">
                  <a16:creationId xmlns:a16="http://schemas.microsoft.com/office/drawing/2014/main" id="{D4540BB5-F59B-4AEF-A87A-448C7818C06E}"/>
                </a:ext>
              </a:extLst>
            </p:cNvPr>
            <p:cNvSpPr/>
            <p:nvPr/>
          </p:nvSpPr>
          <p:spPr>
            <a:xfrm>
              <a:off x="4121372" y="5054117"/>
              <a:ext cx="14016" cy="14016"/>
            </a:xfrm>
            <a:custGeom>
              <a:avLst/>
              <a:gdLst>
                <a:gd name="connsiteX0" fmla="*/ 2803 w 0"/>
                <a:gd name="connsiteY0" fmla="*/ 5606 h 0"/>
                <a:gd name="connsiteX1" fmla="*/ 4205 w 0"/>
                <a:gd name="connsiteY1" fmla="*/ 1401 h 0"/>
                <a:gd name="connsiteX2" fmla="*/ 0 w 0"/>
                <a:gd name="connsiteY2" fmla="*/ 0 h 0"/>
              </a:gdLst>
              <a:ahLst/>
              <a:cxnLst>
                <a:cxn ang="0">
                  <a:pos x="connsiteX0" y="connsiteY0"/>
                </a:cxn>
                <a:cxn ang="0">
                  <a:pos x="connsiteX1" y="connsiteY1"/>
                </a:cxn>
                <a:cxn ang="0">
                  <a:pos x="connsiteX2" y="connsiteY2"/>
                </a:cxn>
              </a:cxnLst>
              <a:rect l="l" t="t" r="r" b="b"/>
              <a:pathLst>
                <a:path>
                  <a:moveTo>
                    <a:pt x="2803" y="5606"/>
                  </a:moveTo>
                  <a:lnTo>
                    <a:pt x="4205" y="1401"/>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2" name="Freeform: Shape 81">
              <a:extLst>
                <a:ext uri="{FF2B5EF4-FFF2-40B4-BE49-F238E27FC236}">
                  <a16:creationId xmlns:a16="http://schemas.microsoft.com/office/drawing/2014/main" id="{6FD2CCBC-CEFE-4AFC-BA05-A21952701667}"/>
                </a:ext>
              </a:extLst>
            </p:cNvPr>
            <p:cNvSpPr/>
            <p:nvPr/>
          </p:nvSpPr>
          <p:spPr>
            <a:xfrm>
              <a:off x="2893559" y="4698108"/>
              <a:ext cx="14016" cy="14016"/>
            </a:xfrm>
            <a:custGeom>
              <a:avLst/>
              <a:gdLst>
                <a:gd name="connsiteX0" fmla="*/ 0 w 0"/>
                <a:gd name="connsiteY0" fmla="*/ 1402 h 0"/>
                <a:gd name="connsiteX1" fmla="*/ 2803 w 0"/>
                <a:gd name="connsiteY1" fmla="*/ 5607 h 0"/>
                <a:gd name="connsiteX2" fmla="*/ 2803 w 0"/>
                <a:gd name="connsiteY2" fmla="*/ 0 h 0"/>
              </a:gdLst>
              <a:ahLst/>
              <a:cxnLst>
                <a:cxn ang="0">
                  <a:pos x="connsiteX0" y="connsiteY0"/>
                </a:cxn>
                <a:cxn ang="0">
                  <a:pos x="connsiteX1" y="connsiteY1"/>
                </a:cxn>
                <a:cxn ang="0">
                  <a:pos x="connsiteX2" y="connsiteY2"/>
                </a:cxn>
              </a:cxnLst>
              <a:rect l="l" t="t" r="r" b="b"/>
              <a:pathLst>
                <a:path>
                  <a:moveTo>
                    <a:pt x="0" y="1402"/>
                  </a:moveTo>
                  <a:lnTo>
                    <a:pt x="2803" y="5607"/>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3" name="Freeform: Shape 82">
              <a:extLst>
                <a:ext uri="{FF2B5EF4-FFF2-40B4-BE49-F238E27FC236}">
                  <a16:creationId xmlns:a16="http://schemas.microsoft.com/office/drawing/2014/main" id="{7C3C7A0B-CE4B-48C6-8F2A-4441E553C07B}"/>
                </a:ext>
              </a:extLst>
            </p:cNvPr>
            <p:cNvSpPr/>
            <p:nvPr/>
          </p:nvSpPr>
          <p:spPr>
            <a:xfrm>
              <a:off x="5109509" y="3564203"/>
              <a:ext cx="14016" cy="14016"/>
            </a:xfrm>
            <a:custGeom>
              <a:avLst/>
              <a:gdLst>
                <a:gd name="connsiteX0" fmla="*/ 2803 w 14016"/>
                <a:gd name="connsiteY0" fmla="*/ 7008 h 0"/>
                <a:gd name="connsiteX1" fmla="*/ 0 w 14016"/>
                <a:gd name="connsiteY1" fmla="*/ 12614 h 0"/>
                <a:gd name="connsiteX2" fmla="*/ 18221 w 14016"/>
                <a:gd name="connsiteY2" fmla="*/ 11213 h 0"/>
                <a:gd name="connsiteX3" fmla="*/ 18221 w 14016"/>
                <a:gd name="connsiteY3" fmla="*/ 0 h 0"/>
              </a:gdLst>
              <a:ahLst/>
              <a:cxnLst>
                <a:cxn ang="0">
                  <a:pos x="connsiteX0" y="connsiteY0"/>
                </a:cxn>
                <a:cxn ang="0">
                  <a:pos x="connsiteX1" y="connsiteY1"/>
                </a:cxn>
                <a:cxn ang="0">
                  <a:pos x="connsiteX2" y="connsiteY2"/>
                </a:cxn>
                <a:cxn ang="0">
                  <a:pos x="connsiteX3" y="connsiteY3"/>
                </a:cxn>
              </a:cxnLst>
              <a:rect l="l" t="t" r="r" b="b"/>
              <a:pathLst>
                <a:path w="14016">
                  <a:moveTo>
                    <a:pt x="2803" y="7008"/>
                  </a:moveTo>
                  <a:lnTo>
                    <a:pt x="0" y="12614"/>
                  </a:lnTo>
                  <a:lnTo>
                    <a:pt x="18221" y="11213"/>
                  </a:lnTo>
                  <a:lnTo>
                    <a:pt x="1822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4" name="Freeform: Shape 83">
              <a:extLst>
                <a:ext uri="{FF2B5EF4-FFF2-40B4-BE49-F238E27FC236}">
                  <a16:creationId xmlns:a16="http://schemas.microsoft.com/office/drawing/2014/main" id="{E8459217-D3EF-448E-90DE-D5867B112554}"/>
                </a:ext>
              </a:extLst>
            </p:cNvPr>
            <p:cNvSpPr/>
            <p:nvPr/>
          </p:nvSpPr>
          <p:spPr>
            <a:xfrm>
              <a:off x="4686222" y="3910401"/>
              <a:ext cx="14016" cy="14016"/>
            </a:xfrm>
            <a:custGeom>
              <a:avLst/>
              <a:gdLst>
                <a:gd name="connsiteX0" fmla="*/ 0 w 0"/>
                <a:gd name="connsiteY0" fmla="*/ 5606 h 0"/>
                <a:gd name="connsiteX1" fmla="*/ 5606 w 0"/>
                <a:gd name="connsiteY1" fmla="*/ 0 h 0"/>
                <a:gd name="connsiteX2" fmla="*/ 1402 w 0"/>
                <a:gd name="connsiteY2" fmla="*/ 0 h 0"/>
              </a:gdLst>
              <a:ahLst/>
              <a:cxnLst>
                <a:cxn ang="0">
                  <a:pos x="connsiteX0" y="connsiteY0"/>
                </a:cxn>
                <a:cxn ang="0">
                  <a:pos x="connsiteX1" y="connsiteY1"/>
                </a:cxn>
                <a:cxn ang="0">
                  <a:pos x="connsiteX2" y="connsiteY2"/>
                </a:cxn>
              </a:cxnLst>
              <a:rect l="l" t="t" r="r" b="b"/>
              <a:pathLst>
                <a:path>
                  <a:moveTo>
                    <a:pt x="0" y="5606"/>
                  </a:moveTo>
                  <a:lnTo>
                    <a:pt x="5606" y="0"/>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5" name="Freeform: Shape 84">
              <a:extLst>
                <a:ext uri="{FF2B5EF4-FFF2-40B4-BE49-F238E27FC236}">
                  <a16:creationId xmlns:a16="http://schemas.microsoft.com/office/drawing/2014/main" id="{7574A0C6-7DAD-4FF2-9841-62D25FE56E9A}"/>
                </a:ext>
              </a:extLst>
            </p:cNvPr>
            <p:cNvSpPr/>
            <p:nvPr/>
          </p:nvSpPr>
          <p:spPr>
            <a:xfrm>
              <a:off x="4019054" y="3300699"/>
              <a:ext cx="28032" cy="14016"/>
            </a:xfrm>
            <a:custGeom>
              <a:avLst/>
              <a:gdLst>
                <a:gd name="connsiteX0" fmla="*/ 0 w 28032"/>
                <a:gd name="connsiteY0" fmla="*/ 1402 h 0"/>
                <a:gd name="connsiteX1" fmla="*/ 12614 w 28032"/>
                <a:gd name="connsiteY1" fmla="*/ 5606 h 0"/>
                <a:gd name="connsiteX2" fmla="*/ 29434 w 28032"/>
                <a:gd name="connsiteY2" fmla="*/ 4205 h 0"/>
                <a:gd name="connsiteX3" fmla="*/ 8410 w 28032"/>
                <a:gd name="connsiteY3" fmla="*/ 0 h 0"/>
              </a:gdLst>
              <a:ahLst/>
              <a:cxnLst>
                <a:cxn ang="0">
                  <a:pos x="connsiteX0" y="connsiteY0"/>
                </a:cxn>
                <a:cxn ang="0">
                  <a:pos x="connsiteX1" y="connsiteY1"/>
                </a:cxn>
                <a:cxn ang="0">
                  <a:pos x="connsiteX2" y="connsiteY2"/>
                </a:cxn>
                <a:cxn ang="0">
                  <a:pos x="connsiteX3" y="connsiteY3"/>
                </a:cxn>
              </a:cxnLst>
              <a:rect l="l" t="t" r="r" b="b"/>
              <a:pathLst>
                <a:path w="28032">
                  <a:moveTo>
                    <a:pt x="0" y="1402"/>
                  </a:moveTo>
                  <a:lnTo>
                    <a:pt x="12614" y="5606"/>
                  </a:lnTo>
                  <a:lnTo>
                    <a:pt x="29434" y="4205"/>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6" name="Freeform: Shape 85">
              <a:extLst>
                <a:ext uri="{FF2B5EF4-FFF2-40B4-BE49-F238E27FC236}">
                  <a16:creationId xmlns:a16="http://schemas.microsoft.com/office/drawing/2014/main" id="{5034700E-A6DE-44F6-8789-D4888BF8F8FF}"/>
                </a:ext>
              </a:extLst>
            </p:cNvPr>
            <p:cNvSpPr/>
            <p:nvPr/>
          </p:nvSpPr>
          <p:spPr>
            <a:xfrm>
              <a:off x="4868432" y="3735199"/>
              <a:ext cx="14016" cy="14016"/>
            </a:xfrm>
            <a:custGeom>
              <a:avLst/>
              <a:gdLst>
                <a:gd name="connsiteX0" fmla="*/ 0 w 14016"/>
                <a:gd name="connsiteY0" fmla="*/ 2803 h 0"/>
                <a:gd name="connsiteX1" fmla="*/ 0 w 14016"/>
                <a:gd name="connsiteY1" fmla="*/ 5606 h 0"/>
                <a:gd name="connsiteX2" fmla="*/ 0 w 14016"/>
                <a:gd name="connsiteY2" fmla="*/ 5606 h 0"/>
                <a:gd name="connsiteX3" fmla="*/ 0 w 14016"/>
                <a:gd name="connsiteY3" fmla="*/ 5606 h 0"/>
                <a:gd name="connsiteX4" fmla="*/ 0 w 14016"/>
                <a:gd name="connsiteY4" fmla="*/ 5606 h 0"/>
                <a:gd name="connsiteX5" fmla="*/ 2803 w 14016"/>
                <a:gd name="connsiteY5" fmla="*/ 8410 h 0"/>
                <a:gd name="connsiteX6" fmla="*/ 11213 w 14016"/>
                <a:gd name="connsiteY6" fmla="*/ 9811 h 0"/>
                <a:gd name="connsiteX7" fmla="*/ 14016 w 14016"/>
                <a:gd name="connsiteY7" fmla="*/ 8410 h 0"/>
                <a:gd name="connsiteX8" fmla="*/ 15418 w 14016"/>
                <a:gd name="connsiteY8" fmla="*/ 7008 h 0"/>
                <a:gd name="connsiteX9" fmla="*/ 15418 w 14016"/>
                <a:gd name="connsiteY9" fmla="*/ 7008 h 0"/>
                <a:gd name="connsiteX10" fmla="*/ 15418 w 14016"/>
                <a:gd name="connsiteY10" fmla="*/ 7008 h 0"/>
                <a:gd name="connsiteX11" fmla="*/ 15418 w 14016"/>
                <a:gd name="connsiteY11" fmla="*/ 7008 h 0"/>
                <a:gd name="connsiteX12" fmla="*/ 14016 w 14016"/>
                <a:gd name="connsiteY12" fmla="*/ 5606 h 0"/>
                <a:gd name="connsiteX13" fmla="*/ 15418 w 14016"/>
                <a:gd name="connsiteY13" fmla="*/ 4205 h 0"/>
                <a:gd name="connsiteX14" fmla="*/ 16820 w 14016"/>
                <a:gd name="connsiteY14" fmla="*/ 4205 h 0"/>
                <a:gd name="connsiteX15" fmla="*/ 15418 w 14016"/>
                <a:gd name="connsiteY15" fmla="*/ 4205 h 0"/>
                <a:gd name="connsiteX16" fmla="*/ 15418 w 14016"/>
                <a:gd name="connsiteY16" fmla="*/ 4205 h 0"/>
                <a:gd name="connsiteX17" fmla="*/ 9811 w 14016"/>
                <a:gd name="connsiteY17" fmla="*/ 0 h 0"/>
                <a:gd name="connsiteX18" fmla="*/ 4205 w 14016"/>
                <a:gd name="connsiteY18"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16">
                  <a:moveTo>
                    <a:pt x="0" y="2803"/>
                  </a:moveTo>
                  <a:lnTo>
                    <a:pt x="0" y="5606"/>
                  </a:lnTo>
                  <a:lnTo>
                    <a:pt x="0" y="5606"/>
                  </a:lnTo>
                  <a:lnTo>
                    <a:pt x="0" y="5606"/>
                  </a:lnTo>
                  <a:lnTo>
                    <a:pt x="0" y="5606"/>
                  </a:lnTo>
                  <a:lnTo>
                    <a:pt x="2803" y="8410"/>
                  </a:lnTo>
                  <a:lnTo>
                    <a:pt x="11213" y="9811"/>
                  </a:lnTo>
                  <a:lnTo>
                    <a:pt x="14016" y="8410"/>
                  </a:lnTo>
                  <a:lnTo>
                    <a:pt x="15418" y="7008"/>
                  </a:lnTo>
                  <a:lnTo>
                    <a:pt x="15418" y="7008"/>
                  </a:lnTo>
                  <a:lnTo>
                    <a:pt x="15418" y="7008"/>
                  </a:lnTo>
                  <a:lnTo>
                    <a:pt x="15418" y="7008"/>
                  </a:lnTo>
                  <a:lnTo>
                    <a:pt x="14016" y="5606"/>
                  </a:lnTo>
                  <a:lnTo>
                    <a:pt x="15418" y="4205"/>
                  </a:lnTo>
                  <a:lnTo>
                    <a:pt x="16820" y="4205"/>
                  </a:lnTo>
                  <a:lnTo>
                    <a:pt x="15418" y="4205"/>
                  </a:lnTo>
                  <a:lnTo>
                    <a:pt x="15418" y="4205"/>
                  </a:lnTo>
                  <a:lnTo>
                    <a:pt x="9811" y="0"/>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7" name="Freeform: Shape 86">
              <a:extLst>
                <a:ext uri="{FF2B5EF4-FFF2-40B4-BE49-F238E27FC236}">
                  <a16:creationId xmlns:a16="http://schemas.microsoft.com/office/drawing/2014/main" id="{CCB3D35B-4C51-48EB-BAD6-4FCD1A16CF50}"/>
                </a:ext>
              </a:extLst>
            </p:cNvPr>
            <p:cNvSpPr/>
            <p:nvPr/>
          </p:nvSpPr>
          <p:spPr>
            <a:xfrm>
              <a:off x="4630158" y="3059622"/>
              <a:ext cx="70081" cy="28032"/>
            </a:xfrm>
            <a:custGeom>
              <a:avLst/>
              <a:gdLst>
                <a:gd name="connsiteX0" fmla="*/ 65876 w 70080"/>
                <a:gd name="connsiteY0" fmla="*/ 8410 h 28032"/>
                <a:gd name="connsiteX1" fmla="*/ 36442 w 70080"/>
                <a:gd name="connsiteY1" fmla="*/ 0 h 28032"/>
                <a:gd name="connsiteX2" fmla="*/ 23828 w 70080"/>
                <a:gd name="connsiteY2" fmla="*/ 0 h 28032"/>
                <a:gd name="connsiteX3" fmla="*/ 21024 w 70080"/>
                <a:gd name="connsiteY3" fmla="*/ 1402 h 28032"/>
                <a:gd name="connsiteX4" fmla="*/ 0 w 70080"/>
                <a:gd name="connsiteY4" fmla="*/ 2803 h 28032"/>
                <a:gd name="connsiteX5" fmla="*/ 11213 w 70080"/>
                <a:gd name="connsiteY5" fmla="*/ 8410 h 28032"/>
                <a:gd name="connsiteX6" fmla="*/ 64474 w 70080"/>
                <a:gd name="connsiteY6" fmla="*/ 30836 h 28032"/>
                <a:gd name="connsiteX7" fmla="*/ 71482 w 70080"/>
                <a:gd name="connsiteY7" fmla="*/ 28032 h 28032"/>
                <a:gd name="connsiteX8" fmla="*/ 64474 w 70080"/>
                <a:gd name="connsiteY8" fmla="*/ 22426 h 28032"/>
                <a:gd name="connsiteX9" fmla="*/ 79892 w 70080"/>
                <a:gd name="connsiteY9" fmla="*/ 14016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080" h="28032">
                  <a:moveTo>
                    <a:pt x="65876" y="8410"/>
                  </a:moveTo>
                  <a:lnTo>
                    <a:pt x="36442" y="0"/>
                  </a:lnTo>
                  <a:lnTo>
                    <a:pt x="23828" y="0"/>
                  </a:lnTo>
                  <a:lnTo>
                    <a:pt x="21024" y="1402"/>
                  </a:lnTo>
                  <a:lnTo>
                    <a:pt x="0" y="2803"/>
                  </a:lnTo>
                  <a:lnTo>
                    <a:pt x="11213" y="8410"/>
                  </a:lnTo>
                  <a:lnTo>
                    <a:pt x="64474" y="30836"/>
                  </a:lnTo>
                  <a:lnTo>
                    <a:pt x="71482" y="28032"/>
                  </a:lnTo>
                  <a:lnTo>
                    <a:pt x="64474" y="22426"/>
                  </a:lnTo>
                  <a:lnTo>
                    <a:pt x="79892" y="1401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8" name="Freeform: Shape 87">
              <a:extLst>
                <a:ext uri="{FF2B5EF4-FFF2-40B4-BE49-F238E27FC236}">
                  <a16:creationId xmlns:a16="http://schemas.microsoft.com/office/drawing/2014/main" id="{195084B8-B721-4C82-B17C-5935F88C47FC}"/>
                </a:ext>
              </a:extLst>
            </p:cNvPr>
            <p:cNvSpPr/>
            <p:nvPr/>
          </p:nvSpPr>
          <p:spPr>
            <a:xfrm>
              <a:off x="4491398" y="3076441"/>
              <a:ext cx="42048" cy="14016"/>
            </a:xfrm>
            <a:custGeom>
              <a:avLst/>
              <a:gdLst>
                <a:gd name="connsiteX0" fmla="*/ 19622 w 42048"/>
                <a:gd name="connsiteY0" fmla="*/ 14016 h 14016"/>
                <a:gd name="connsiteX1" fmla="*/ 51860 w 42048"/>
                <a:gd name="connsiteY1" fmla="*/ 16819 h 14016"/>
                <a:gd name="connsiteX2" fmla="*/ 7008 w 42048"/>
                <a:gd name="connsiteY2" fmla="*/ 0 h 14016"/>
                <a:gd name="connsiteX3" fmla="*/ 0 w 42048"/>
                <a:gd name="connsiteY3" fmla="*/ 5606 h 14016"/>
                <a:gd name="connsiteX4" fmla="*/ 2803 w 42048"/>
                <a:gd name="connsiteY4" fmla="*/ 11213 h 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8" h="14016">
                  <a:moveTo>
                    <a:pt x="19622" y="14016"/>
                  </a:moveTo>
                  <a:lnTo>
                    <a:pt x="51860" y="16819"/>
                  </a:lnTo>
                  <a:lnTo>
                    <a:pt x="7008" y="0"/>
                  </a:lnTo>
                  <a:lnTo>
                    <a:pt x="0" y="5606"/>
                  </a:lnTo>
                  <a:lnTo>
                    <a:pt x="2803" y="1121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9" name="Freeform: Shape 88">
              <a:extLst>
                <a:ext uri="{FF2B5EF4-FFF2-40B4-BE49-F238E27FC236}">
                  <a16:creationId xmlns:a16="http://schemas.microsoft.com/office/drawing/2014/main" id="{45CB20FF-3143-498D-8949-97B821C3227A}"/>
                </a:ext>
              </a:extLst>
            </p:cNvPr>
            <p:cNvSpPr/>
            <p:nvPr/>
          </p:nvSpPr>
          <p:spPr>
            <a:xfrm>
              <a:off x="4450751" y="3575415"/>
              <a:ext cx="14016" cy="14016"/>
            </a:xfrm>
            <a:custGeom>
              <a:avLst/>
              <a:gdLst>
                <a:gd name="connsiteX0" fmla="*/ 1402 w 0"/>
                <a:gd name="connsiteY0" fmla="*/ 4205 h 0"/>
                <a:gd name="connsiteX1" fmla="*/ 7008 w 0"/>
                <a:gd name="connsiteY1" fmla="*/ 4205 h 0"/>
                <a:gd name="connsiteX2" fmla="*/ 0 w 0"/>
                <a:gd name="connsiteY2" fmla="*/ 0 h 0"/>
              </a:gdLst>
              <a:ahLst/>
              <a:cxnLst>
                <a:cxn ang="0">
                  <a:pos x="connsiteX0" y="connsiteY0"/>
                </a:cxn>
                <a:cxn ang="0">
                  <a:pos x="connsiteX1" y="connsiteY1"/>
                </a:cxn>
                <a:cxn ang="0">
                  <a:pos x="connsiteX2" y="connsiteY2"/>
                </a:cxn>
              </a:cxnLst>
              <a:rect l="l" t="t" r="r" b="b"/>
              <a:pathLst>
                <a:path>
                  <a:moveTo>
                    <a:pt x="1402" y="4205"/>
                  </a:moveTo>
                  <a:lnTo>
                    <a:pt x="7008" y="4205"/>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90" name="Freeform: Shape 89">
              <a:extLst>
                <a:ext uri="{FF2B5EF4-FFF2-40B4-BE49-F238E27FC236}">
                  <a16:creationId xmlns:a16="http://schemas.microsoft.com/office/drawing/2014/main" id="{6C35B292-9682-4D66-8004-91A28EAB65B0}"/>
                </a:ext>
              </a:extLst>
            </p:cNvPr>
            <p:cNvSpPr/>
            <p:nvPr/>
          </p:nvSpPr>
          <p:spPr>
            <a:xfrm>
              <a:off x="4450751" y="3581022"/>
              <a:ext cx="70081" cy="28032"/>
            </a:xfrm>
            <a:custGeom>
              <a:avLst/>
              <a:gdLst>
                <a:gd name="connsiteX0" fmla="*/ 56065 w 70080"/>
                <a:gd name="connsiteY0" fmla="*/ 14016 h 28032"/>
                <a:gd name="connsiteX1" fmla="*/ 42048 w 70080"/>
                <a:gd name="connsiteY1" fmla="*/ 4205 h 28032"/>
                <a:gd name="connsiteX2" fmla="*/ 15418 w 70080"/>
                <a:gd name="connsiteY2" fmla="*/ 0 h 28032"/>
                <a:gd name="connsiteX3" fmla="*/ 4205 w 70080"/>
                <a:gd name="connsiteY3" fmla="*/ 4205 h 28032"/>
                <a:gd name="connsiteX4" fmla="*/ 7008 w 70080"/>
                <a:gd name="connsiteY4" fmla="*/ 11213 h 28032"/>
                <a:gd name="connsiteX5" fmla="*/ 18221 w 70080"/>
                <a:gd name="connsiteY5" fmla="*/ 14016 h 28032"/>
                <a:gd name="connsiteX6" fmla="*/ 4205 w 70080"/>
                <a:gd name="connsiteY6" fmla="*/ 14016 h 28032"/>
                <a:gd name="connsiteX7" fmla="*/ 5606 w 70080"/>
                <a:gd name="connsiteY7" fmla="*/ 19623 h 28032"/>
                <a:gd name="connsiteX8" fmla="*/ 14016 w 70080"/>
                <a:gd name="connsiteY8" fmla="*/ 22426 h 28032"/>
                <a:gd name="connsiteX9" fmla="*/ 2803 w 70080"/>
                <a:gd name="connsiteY9" fmla="*/ 21024 h 28032"/>
                <a:gd name="connsiteX10" fmla="*/ 0 w 70080"/>
                <a:gd name="connsiteY10" fmla="*/ 22426 h 28032"/>
                <a:gd name="connsiteX11" fmla="*/ 1402 w 70080"/>
                <a:gd name="connsiteY11" fmla="*/ 23827 h 28032"/>
                <a:gd name="connsiteX12" fmla="*/ 25229 w 70080"/>
                <a:gd name="connsiteY12" fmla="*/ 28032 h 28032"/>
                <a:gd name="connsiteX13" fmla="*/ 23827 w 70080"/>
                <a:gd name="connsiteY13" fmla="*/ 29434 h 28032"/>
                <a:gd name="connsiteX14" fmla="*/ 28032 w 70080"/>
                <a:gd name="connsiteY14" fmla="*/ 30835 h 28032"/>
                <a:gd name="connsiteX15" fmla="*/ 39245 w 70080"/>
                <a:gd name="connsiteY15" fmla="*/ 32237 h 28032"/>
                <a:gd name="connsiteX16" fmla="*/ 16819 w 70080"/>
                <a:gd name="connsiteY16" fmla="*/ 33639 h 28032"/>
                <a:gd name="connsiteX17" fmla="*/ 33639 w 70080"/>
                <a:gd name="connsiteY17" fmla="*/ 39245 h 28032"/>
                <a:gd name="connsiteX18" fmla="*/ 65876 w 70080"/>
                <a:gd name="connsiteY18" fmla="*/ 32237 h 28032"/>
                <a:gd name="connsiteX19" fmla="*/ 77089 w 70080"/>
                <a:gd name="connsiteY19" fmla="*/ 25229 h 28032"/>
                <a:gd name="connsiteX20" fmla="*/ 72884 w 70080"/>
                <a:gd name="connsiteY20" fmla="*/ 23827 h 28032"/>
                <a:gd name="connsiteX21" fmla="*/ 74285 w 70080"/>
                <a:gd name="connsiteY21" fmla="*/ 19623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080" h="28032">
                  <a:moveTo>
                    <a:pt x="56065" y="14016"/>
                  </a:moveTo>
                  <a:lnTo>
                    <a:pt x="42048" y="4205"/>
                  </a:lnTo>
                  <a:lnTo>
                    <a:pt x="15418" y="0"/>
                  </a:lnTo>
                  <a:lnTo>
                    <a:pt x="4205" y="4205"/>
                  </a:lnTo>
                  <a:lnTo>
                    <a:pt x="7008" y="11213"/>
                  </a:lnTo>
                  <a:lnTo>
                    <a:pt x="18221" y="14016"/>
                  </a:lnTo>
                  <a:lnTo>
                    <a:pt x="4205" y="14016"/>
                  </a:lnTo>
                  <a:lnTo>
                    <a:pt x="5606" y="19623"/>
                  </a:lnTo>
                  <a:lnTo>
                    <a:pt x="14016" y="22426"/>
                  </a:lnTo>
                  <a:lnTo>
                    <a:pt x="2803" y="21024"/>
                  </a:lnTo>
                  <a:lnTo>
                    <a:pt x="0" y="22426"/>
                  </a:lnTo>
                  <a:lnTo>
                    <a:pt x="1402" y="23827"/>
                  </a:lnTo>
                  <a:lnTo>
                    <a:pt x="25229" y="28032"/>
                  </a:lnTo>
                  <a:lnTo>
                    <a:pt x="23827" y="29434"/>
                  </a:lnTo>
                  <a:lnTo>
                    <a:pt x="28032" y="30835"/>
                  </a:lnTo>
                  <a:lnTo>
                    <a:pt x="39245" y="32237"/>
                  </a:lnTo>
                  <a:lnTo>
                    <a:pt x="16819" y="33639"/>
                  </a:lnTo>
                  <a:lnTo>
                    <a:pt x="33639" y="39245"/>
                  </a:lnTo>
                  <a:lnTo>
                    <a:pt x="65876" y="32237"/>
                  </a:lnTo>
                  <a:lnTo>
                    <a:pt x="77089" y="25229"/>
                  </a:lnTo>
                  <a:lnTo>
                    <a:pt x="72884" y="23827"/>
                  </a:lnTo>
                  <a:lnTo>
                    <a:pt x="74285" y="1962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91" name="Freeform: Shape 90">
              <a:extLst>
                <a:ext uri="{FF2B5EF4-FFF2-40B4-BE49-F238E27FC236}">
                  <a16:creationId xmlns:a16="http://schemas.microsoft.com/office/drawing/2014/main" id="{4C1457C8-EC3E-4B92-B017-C96EB86F4AEB}"/>
                </a:ext>
              </a:extLst>
            </p:cNvPr>
            <p:cNvSpPr/>
            <p:nvPr/>
          </p:nvSpPr>
          <p:spPr>
            <a:xfrm>
              <a:off x="4710050" y="3918811"/>
              <a:ext cx="14016" cy="14016"/>
            </a:xfrm>
            <a:custGeom>
              <a:avLst/>
              <a:gdLst>
                <a:gd name="connsiteX0" fmla="*/ 0 w 0"/>
                <a:gd name="connsiteY0" fmla="*/ 1402 h 0"/>
                <a:gd name="connsiteX1" fmla="*/ 0 w 0"/>
                <a:gd name="connsiteY1" fmla="*/ 4205 h 0"/>
                <a:gd name="connsiteX2" fmla="*/ 4205 w 0"/>
                <a:gd name="connsiteY2" fmla="*/ 1402 h 0"/>
                <a:gd name="connsiteX3" fmla="*/ 5606 w 0"/>
                <a:gd name="connsiteY3" fmla="*/ 1402 h 0"/>
                <a:gd name="connsiteX4" fmla="*/ 5606 w 0"/>
                <a:gd name="connsiteY4" fmla="*/ 1402 h 0"/>
                <a:gd name="connsiteX5" fmla="*/ 5606 w 0"/>
                <a:gd name="connsiteY5" fmla="*/ 1402 h 0"/>
                <a:gd name="connsiteX6" fmla="*/ 4205 w 0"/>
                <a:gd name="connsiteY6"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a:moveTo>
                    <a:pt x="0" y="1402"/>
                  </a:moveTo>
                  <a:lnTo>
                    <a:pt x="0" y="4205"/>
                  </a:lnTo>
                  <a:lnTo>
                    <a:pt x="4205" y="1402"/>
                  </a:lnTo>
                  <a:lnTo>
                    <a:pt x="5606" y="1402"/>
                  </a:lnTo>
                  <a:lnTo>
                    <a:pt x="5606" y="1402"/>
                  </a:lnTo>
                  <a:lnTo>
                    <a:pt x="5606" y="1402"/>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92" name="Freeform: Shape 91">
              <a:extLst>
                <a:ext uri="{FF2B5EF4-FFF2-40B4-BE49-F238E27FC236}">
                  <a16:creationId xmlns:a16="http://schemas.microsoft.com/office/drawing/2014/main" id="{A8123342-21AE-4A61-8DD2-91B249A19C23}"/>
                </a:ext>
              </a:extLst>
            </p:cNvPr>
            <p:cNvSpPr/>
            <p:nvPr/>
          </p:nvSpPr>
          <p:spPr>
            <a:xfrm>
              <a:off x="4474578" y="3544580"/>
              <a:ext cx="14016" cy="14016"/>
            </a:xfrm>
            <a:custGeom>
              <a:avLst/>
              <a:gdLst>
                <a:gd name="connsiteX0" fmla="*/ 0 w 14016"/>
                <a:gd name="connsiteY0" fmla="*/ 7008 h 0"/>
                <a:gd name="connsiteX1" fmla="*/ 8410 w 14016"/>
                <a:gd name="connsiteY1" fmla="*/ 11213 h 0"/>
                <a:gd name="connsiteX2" fmla="*/ 12615 w 14016"/>
                <a:gd name="connsiteY2" fmla="*/ 9811 h 0"/>
                <a:gd name="connsiteX3" fmla="*/ 15418 w 14016"/>
                <a:gd name="connsiteY3" fmla="*/ 8410 h 0"/>
                <a:gd name="connsiteX4" fmla="*/ 9811 w 14016"/>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6">
                  <a:moveTo>
                    <a:pt x="0" y="7008"/>
                  </a:moveTo>
                  <a:lnTo>
                    <a:pt x="8410" y="11213"/>
                  </a:lnTo>
                  <a:lnTo>
                    <a:pt x="12615" y="9811"/>
                  </a:lnTo>
                  <a:lnTo>
                    <a:pt x="15418" y="8410"/>
                  </a:lnTo>
                  <a:lnTo>
                    <a:pt x="981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93" name="Freeform: Shape 92">
              <a:extLst>
                <a:ext uri="{FF2B5EF4-FFF2-40B4-BE49-F238E27FC236}">
                  <a16:creationId xmlns:a16="http://schemas.microsoft.com/office/drawing/2014/main" id="{AFADA795-998E-48A2-896E-5342B70EB45F}"/>
                </a:ext>
              </a:extLst>
            </p:cNvPr>
            <p:cNvSpPr/>
            <p:nvPr/>
          </p:nvSpPr>
          <p:spPr>
            <a:xfrm>
              <a:off x="4540454" y="3596440"/>
              <a:ext cx="14016" cy="14016"/>
            </a:xfrm>
            <a:custGeom>
              <a:avLst/>
              <a:gdLst>
                <a:gd name="connsiteX0" fmla="*/ 0 w 14016"/>
                <a:gd name="connsiteY0" fmla="*/ 8410 h 14016"/>
                <a:gd name="connsiteX1" fmla="*/ 5606 w 14016"/>
                <a:gd name="connsiteY1" fmla="*/ 14016 h 14016"/>
                <a:gd name="connsiteX2" fmla="*/ 8410 w 14016"/>
                <a:gd name="connsiteY2" fmla="*/ 12615 h 14016"/>
                <a:gd name="connsiteX3" fmla="*/ 8410 w 14016"/>
                <a:gd name="connsiteY3" fmla="*/ 8410 h 14016"/>
                <a:gd name="connsiteX4" fmla="*/ 16820 w 14016"/>
                <a:gd name="connsiteY4" fmla="*/ 1402 h 14016"/>
                <a:gd name="connsiteX5" fmla="*/ 2803 w 14016"/>
                <a:gd name="connsiteY5" fmla="*/ 0 h 14016"/>
                <a:gd name="connsiteX6" fmla="*/ 0 w 14016"/>
                <a:gd name="connsiteY6" fmla="*/ 1402 h 14016"/>
                <a:gd name="connsiteX7" fmla="*/ 7008 w 14016"/>
                <a:gd name="connsiteY7" fmla="*/ 0 h 14016"/>
                <a:gd name="connsiteX8" fmla="*/ 1402 w 14016"/>
                <a:gd name="connsiteY8" fmla="*/ 4205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6" h="14016">
                  <a:moveTo>
                    <a:pt x="0" y="8410"/>
                  </a:moveTo>
                  <a:lnTo>
                    <a:pt x="5606" y="14016"/>
                  </a:lnTo>
                  <a:lnTo>
                    <a:pt x="8410" y="12615"/>
                  </a:lnTo>
                  <a:lnTo>
                    <a:pt x="8410" y="8410"/>
                  </a:lnTo>
                  <a:lnTo>
                    <a:pt x="16820" y="1402"/>
                  </a:lnTo>
                  <a:lnTo>
                    <a:pt x="2803" y="0"/>
                  </a:lnTo>
                  <a:lnTo>
                    <a:pt x="0" y="1402"/>
                  </a:lnTo>
                  <a:lnTo>
                    <a:pt x="7008" y="0"/>
                  </a:lnTo>
                  <a:lnTo>
                    <a:pt x="1402" y="4205"/>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94" name="Freeform: Shape 93">
              <a:extLst>
                <a:ext uri="{FF2B5EF4-FFF2-40B4-BE49-F238E27FC236}">
                  <a16:creationId xmlns:a16="http://schemas.microsoft.com/office/drawing/2014/main" id="{025B1DB7-3765-4BBF-8D74-9A73E606C343}"/>
                </a:ext>
              </a:extLst>
            </p:cNvPr>
            <p:cNvSpPr/>
            <p:nvPr/>
          </p:nvSpPr>
          <p:spPr>
            <a:xfrm>
              <a:off x="4495603" y="3543178"/>
              <a:ext cx="14016" cy="14016"/>
            </a:xfrm>
            <a:custGeom>
              <a:avLst/>
              <a:gdLst>
                <a:gd name="connsiteX0" fmla="*/ 1402 w 14016"/>
                <a:gd name="connsiteY0" fmla="*/ 5606 h 0"/>
                <a:gd name="connsiteX1" fmla="*/ 4205 w 14016"/>
                <a:gd name="connsiteY1" fmla="*/ 7008 h 0"/>
                <a:gd name="connsiteX2" fmla="*/ 12615 w 14016"/>
                <a:gd name="connsiteY2" fmla="*/ 7008 h 0"/>
                <a:gd name="connsiteX3" fmla="*/ 14016 w 14016"/>
                <a:gd name="connsiteY3" fmla="*/ 4205 h 0"/>
                <a:gd name="connsiteX4" fmla="*/ 19623 w 14016"/>
                <a:gd name="connsiteY4" fmla="*/ 2803 h 0"/>
                <a:gd name="connsiteX5" fmla="*/ 0 w 14016"/>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
                  <a:moveTo>
                    <a:pt x="1402" y="5606"/>
                  </a:moveTo>
                  <a:lnTo>
                    <a:pt x="4205" y="7008"/>
                  </a:lnTo>
                  <a:lnTo>
                    <a:pt x="12615" y="7008"/>
                  </a:lnTo>
                  <a:lnTo>
                    <a:pt x="14016" y="4205"/>
                  </a:lnTo>
                  <a:lnTo>
                    <a:pt x="19623"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95" name="Freeform: Shape 94">
              <a:extLst>
                <a:ext uri="{FF2B5EF4-FFF2-40B4-BE49-F238E27FC236}">
                  <a16:creationId xmlns:a16="http://schemas.microsoft.com/office/drawing/2014/main" id="{82B76D79-6B01-45B7-AD43-8D0E3A7F07D9}"/>
                </a:ext>
              </a:extLst>
            </p:cNvPr>
            <p:cNvSpPr/>
            <p:nvPr/>
          </p:nvSpPr>
          <p:spPr>
            <a:xfrm>
              <a:off x="4051291" y="3300699"/>
              <a:ext cx="28032" cy="14016"/>
            </a:xfrm>
            <a:custGeom>
              <a:avLst/>
              <a:gdLst>
                <a:gd name="connsiteX0" fmla="*/ 4205 w 28032"/>
                <a:gd name="connsiteY0" fmla="*/ 2803 h 0"/>
                <a:gd name="connsiteX1" fmla="*/ 29434 w 28032"/>
                <a:gd name="connsiteY1" fmla="*/ 1402 h 0"/>
                <a:gd name="connsiteX2" fmla="*/ 0 w 28032"/>
                <a:gd name="connsiteY2" fmla="*/ 0 h 0"/>
              </a:gdLst>
              <a:ahLst/>
              <a:cxnLst>
                <a:cxn ang="0">
                  <a:pos x="connsiteX0" y="connsiteY0"/>
                </a:cxn>
                <a:cxn ang="0">
                  <a:pos x="connsiteX1" y="connsiteY1"/>
                </a:cxn>
                <a:cxn ang="0">
                  <a:pos x="connsiteX2" y="connsiteY2"/>
                </a:cxn>
              </a:cxnLst>
              <a:rect l="l" t="t" r="r" b="b"/>
              <a:pathLst>
                <a:path w="28032">
                  <a:moveTo>
                    <a:pt x="4205" y="2803"/>
                  </a:moveTo>
                  <a:lnTo>
                    <a:pt x="29434"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96" name="Freeform: Shape 95">
              <a:extLst>
                <a:ext uri="{FF2B5EF4-FFF2-40B4-BE49-F238E27FC236}">
                  <a16:creationId xmlns:a16="http://schemas.microsoft.com/office/drawing/2014/main" id="{BAEE6E2C-7457-436D-A594-525B7E91B0A0}"/>
                </a:ext>
              </a:extLst>
            </p:cNvPr>
            <p:cNvSpPr/>
            <p:nvPr/>
          </p:nvSpPr>
          <p:spPr>
            <a:xfrm>
              <a:off x="3829837" y="5356866"/>
              <a:ext cx="14016" cy="14016"/>
            </a:xfrm>
            <a:custGeom>
              <a:avLst/>
              <a:gdLst>
                <a:gd name="connsiteX0" fmla="*/ 1401 w 0"/>
                <a:gd name="connsiteY0" fmla="*/ 1402 h 0"/>
                <a:gd name="connsiteX1" fmla="*/ 0 w 0"/>
                <a:gd name="connsiteY1" fmla="*/ 7008 h 0"/>
                <a:gd name="connsiteX2" fmla="*/ 4205 w 0"/>
                <a:gd name="connsiteY2" fmla="*/ 5607 h 0"/>
                <a:gd name="connsiteX3" fmla="*/ 8410 w 0"/>
                <a:gd name="connsiteY3" fmla="*/ 1402 h 0"/>
                <a:gd name="connsiteX4" fmla="*/ 5606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1401" y="1402"/>
                  </a:moveTo>
                  <a:lnTo>
                    <a:pt x="0" y="7008"/>
                  </a:lnTo>
                  <a:lnTo>
                    <a:pt x="4205" y="5607"/>
                  </a:lnTo>
                  <a:lnTo>
                    <a:pt x="8410" y="1402"/>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97" name="Freeform: Shape 96">
              <a:extLst>
                <a:ext uri="{FF2B5EF4-FFF2-40B4-BE49-F238E27FC236}">
                  <a16:creationId xmlns:a16="http://schemas.microsoft.com/office/drawing/2014/main" id="{C3DBCEC4-485B-4990-988D-9435ED66C03A}"/>
                </a:ext>
              </a:extLst>
            </p:cNvPr>
            <p:cNvSpPr/>
            <p:nvPr/>
          </p:nvSpPr>
          <p:spPr>
            <a:xfrm>
              <a:off x="2780028" y="3296494"/>
              <a:ext cx="182210" cy="70081"/>
            </a:xfrm>
            <a:custGeom>
              <a:avLst/>
              <a:gdLst>
                <a:gd name="connsiteX0" fmla="*/ 12615 w 182209"/>
                <a:gd name="connsiteY0" fmla="*/ 60269 h 70080"/>
                <a:gd name="connsiteX1" fmla="*/ 12615 w 182209"/>
                <a:gd name="connsiteY1" fmla="*/ 67277 h 70080"/>
                <a:gd name="connsiteX2" fmla="*/ 42048 w 182209"/>
                <a:gd name="connsiteY2" fmla="*/ 68679 h 70080"/>
                <a:gd name="connsiteX3" fmla="*/ 50458 w 182209"/>
                <a:gd name="connsiteY3" fmla="*/ 67277 h 70080"/>
                <a:gd name="connsiteX4" fmla="*/ 49056 w 182209"/>
                <a:gd name="connsiteY4" fmla="*/ 61671 h 70080"/>
                <a:gd name="connsiteX5" fmla="*/ 53261 w 182209"/>
                <a:gd name="connsiteY5" fmla="*/ 57466 h 70080"/>
                <a:gd name="connsiteX6" fmla="*/ 57466 w 182209"/>
                <a:gd name="connsiteY6" fmla="*/ 58868 h 70080"/>
                <a:gd name="connsiteX7" fmla="*/ 56065 w 182209"/>
                <a:gd name="connsiteY7" fmla="*/ 63073 h 70080"/>
                <a:gd name="connsiteX8" fmla="*/ 63073 w 182209"/>
                <a:gd name="connsiteY8" fmla="*/ 64474 h 70080"/>
                <a:gd name="connsiteX9" fmla="*/ 65876 w 182209"/>
                <a:gd name="connsiteY9" fmla="*/ 72884 h 70080"/>
                <a:gd name="connsiteX10" fmla="*/ 86900 w 182209"/>
                <a:gd name="connsiteY10" fmla="*/ 65876 h 70080"/>
                <a:gd name="connsiteX11" fmla="*/ 82695 w 182209"/>
                <a:gd name="connsiteY11" fmla="*/ 50458 h 70080"/>
                <a:gd name="connsiteX12" fmla="*/ 86900 w 182209"/>
                <a:gd name="connsiteY12" fmla="*/ 50458 h 70080"/>
                <a:gd name="connsiteX13" fmla="*/ 91105 w 182209"/>
                <a:gd name="connsiteY13" fmla="*/ 58868 h 70080"/>
                <a:gd name="connsiteX14" fmla="*/ 100916 w 182209"/>
                <a:gd name="connsiteY14" fmla="*/ 57466 h 70080"/>
                <a:gd name="connsiteX15" fmla="*/ 109326 w 182209"/>
                <a:gd name="connsiteY15" fmla="*/ 50458 h 70080"/>
                <a:gd name="connsiteX16" fmla="*/ 106523 w 182209"/>
                <a:gd name="connsiteY16" fmla="*/ 47655 h 70080"/>
                <a:gd name="connsiteX17" fmla="*/ 102318 w 182209"/>
                <a:gd name="connsiteY17" fmla="*/ 46253 h 70080"/>
                <a:gd name="connsiteX18" fmla="*/ 102318 w 182209"/>
                <a:gd name="connsiteY18" fmla="*/ 42048 h 70080"/>
                <a:gd name="connsiteX19" fmla="*/ 114932 w 182209"/>
                <a:gd name="connsiteY19" fmla="*/ 42048 h 70080"/>
                <a:gd name="connsiteX20" fmla="*/ 116334 w 182209"/>
                <a:gd name="connsiteY20" fmla="*/ 33639 h 70080"/>
                <a:gd name="connsiteX21" fmla="*/ 127547 w 182209"/>
                <a:gd name="connsiteY21" fmla="*/ 30836 h 70080"/>
                <a:gd name="connsiteX22" fmla="*/ 128949 w 182209"/>
                <a:gd name="connsiteY22" fmla="*/ 32237 h 70080"/>
                <a:gd name="connsiteX23" fmla="*/ 124744 w 182209"/>
                <a:gd name="connsiteY23" fmla="*/ 36442 h 70080"/>
                <a:gd name="connsiteX24" fmla="*/ 124744 w 182209"/>
                <a:gd name="connsiteY24" fmla="*/ 43450 h 70080"/>
                <a:gd name="connsiteX25" fmla="*/ 121941 w 182209"/>
                <a:gd name="connsiteY25" fmla="*/ 47655 h 70080"/>
                <a:gd name="connsiteX26" fmla="*/ 127547 w 182209"/>
                <a:gd name="connsiteY26" fmla="*/ 51860 h 70080"/>
                <a:gd name="connsiteX27" fmla="*/ 145768 w 182209"/>
                <a:gd name="connsiteY27" fmla="*/ 51860 h 70080"/>
                <a:gd name="connsiteX28" fmla="*/ 175202 w 182209"/>
                <a:gd name="connsiteY28" fmla="*/ 36442 h 70080"/>
                <a:gd name="connsiteX29" fmla="*/ 172398 w 182209"/>
                <a:gd name="connsiteY29" fmla="*/ 30836 h 70080"/>
                <a:gd name="connsiteX30" fmla="*/ 163989 w 182209"/>
                <a:gd name="connsiteY30" fmla="*/ 26631 h 70080"/>
                <a:gd name="connsiteX31" fmla="*/ 178005 w 182209"/>
                <a:gd name="connsiteY31" fmla="*/ 25229 h 70080"/>
                <a:gd name="connsiteX32" fmla="*/ 165390 w 182209"/>
                <a:gd name="connsiteY32" fmla="*/ 21024 h 70080"/>
                <a:gd name="connsiteX33" fmla="*/ 166792 w 182209"/>
                <a:gd name="connsiteY33" fmla="*/ 15418 h 70080"/>
                <a:gd name="connsiteX34" fmla="*/ 186415 w 182209"/>
                <a:gd name="connsiteY34" fmla="*/ 9811 h 70080"/>
                <a:gd name="connsiteX35" fmla="*/ 161186 w 182209"/>
                <a:gd name="connsiteY35" fmla="*/ 0 h 70080"/>
                <a:gd name="connsiteX36" fmla="*/ 151374 w 182209"/>
                <a:gd name="connsiteY36" fmla="*/ 0 h 70080"/>
                <a:gd name="connsiteX37" fmla="*/ 152776 w 182209"/>
                <a:gd name="connsiteY37" fmla="*/ 1402 h 70080"/>
                <a:gd name="connsiteX38" fmla="*/ 144366 w 182209"/>
                <a:gd name="connsiteY38" fmla="*/ 4205 h 70080"/>
                <a:gd name="connsiteX39" fmla="*/ 147169 w 182209"/>
                <a:gd name="connsiteY39" fmla="*/ 7008 h 70080"/>
                <a:gd name="connsiteX40" fmla="*/ 151374 w 182209"/>
                <a:gd name="connsiteY40" fmla="*/ 9811 h 70080"/>
                <a:gd name="connsiteX41" fmla="*/ 144366 w 182209"/>
                <a:gd name="connsiteY41" fmla="*/ 8410 h 70080"/>
                <a:gd name="connsiteX42" fmla="*/ 147169 w 182209"/>
                <a:gd name="connsiteY42" fmla="*/ 11213 h 70080"/>
                <a:gd name="connsiteX43" fmla="*/ 124744 w 182209"/>
                <a:gd name="connsiteY43" fmla="*/ 7008 h 70080"/>
                <a:gd name="connsiteX44" fmla="*/ 95310 w 182209"/>
                <a:gd name="connsiteY44" fmla="*/ 9811 h 70080"/>
                <a:gd name="connsiteX45" fmla="*/ 88302 w 182209"/>
                <a:gd name="connsiteY45" fmla="*/ 15418 h 70080"/>
                <a:gd name="connsiteX46" fmla="*/ 78490 w 182209"/>
                <a:gd name="connsiteY46" fmla="*/ 19623 h 70080"/>
                <a:gd name="connsiteX47" fmla="*/ 64474 w 182209"/>
                <a:gd name="connsiteY47" fmla="*/ 28032 h 70080"/>
                <a:gd name="connsiteX48" fmla="*/ 64474 w 182209"/>
                <a:gd name="connsiteY48" fmla="*/ 32237 h 70080"/>
                <a:gd name="connsiteX49" fmla="*/ 44852 w 182209"/>
                <a:gd name="connsiteY49" fmla="*/ 36442 h 70080"/>
                <a:gd name="connsiteX50" fmla="*/ 36442 w 182209"/>
                <a:gd name="connsiteY50" fmla="*/ 46253 h 70080"/>
                <a:gd name="connsiteX51" fmla="*/ 25229 w 182209"/>
                <a:gd name="connsiteY51" fmla="*/ 46253 h 70080"/>
                <a:gd name="connsiteX52" fmla="*/ 11213 w 182209"/>
                <a:gd name="connsiteY52" fmla="*/ 50458 h 70080"/>
                <a:gd name="connsiteX53" fmla="*/ 8410 w 182209"/>
                <a:gd name="connsiteY53" fmla="*/ 54663 h 70080"/>
                <a:gd name="connsiteX54" fmla="*/ 4205 w 182209"/>
                <a:gd name="connsiteY54" fmla="*/ 56065 h 70080"/>
                <a:gd name="connsiteX55" fmla="*/ 0 w 182209"/>
                <a:gd name="connsiteY55" fmla="*/ 61671 h 70080"/>
                <a:gd name="connsiteX56" fmla="*/ 11213 w 182209"/>
                <a:gd name="connsiteY56" fmla="*/ 57466 h 7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82209" h="70080">
                  <a:moveTo>
                    <a:pt x="12615" y="60269"/>
                  </a:moveTo>
                  <a:lnTo>
                    <a:pt x="12615" y="67277"/>
                  </a:lnTo>
                  <a:lnTo>
                    <a:pt x="42048" y="68679"/>
                  </a:lnTo>
                  <a:lnTo>
                    <a:pt x="50458" y="67277"/>
                  </a:lnTo>
                  <a:lnTo>
                    <a:pt x="49056" y="61671"/>
                  </a:lnTo>
                  <a:lnTo>
                    <a:pt x="53261" y="57466"/>
                  </a:lnTo>
                  <a:lnTo>
                    <a:pt x="57466" y="58868"/>
                  </a:lnTo>
                  <a:lnTo>
                    <a:pt x="56065" y="63073"/>
                  </a:lnTo>
                  <a:lnTo>
                    <a:pt x="63073" y="64474"/>
                  </a:lnTo>
                  <a:lnTo>
                    <a:pt x="65876" y="72884"/>
                  </a:lnTo>
                  <a:lnTo>
                    <a:pt x="86900" y="65876"/>
                  </a:lnTo>
                  <a:lnTo>
                    <a:pt x="82695" y="50458"/>
                  </a:lnTo>
                  <a:lnTo>
                    <a:pt x="86900" y="50458"/>
                  </a:lnTo>
                  <a:lnTo>
                    <a:pt x="91105" y="58868"/>
                  </a:lnTo>
                  <a:lnTo>
                    <a:pt x="100916" y="57466"/>
                  </a:lnTo>
                  <a:lnTo>
                    <a:pt x="109326" y="50458"/>
                  </a:lnTo>
                  <a:lnTo>
                    <a:pt x="106523" y="47655"/>
                  </a:lnTo>
                  <a:lnTo>
                    <a:pt x="102318" y="46253"/>
                  </a:lnTo>
                  <a:lnTo>
                    <a:pt x="102318" y="42048"/>
                  </a:lnTo>
                  <a:lnTo>
                    <a:pt x="114932" y="42048"/>
                  </a:lnTo>
                  <a:lnTo>
                    <a:pt x="116334" y="33639"/>
                  </a:lnTo>
                  <a:lnTo>
                    <a:pt x="127547" y="30836"/>
                  </a:lnTo>
                  <a:lnTo>
                    <a:pt x="128949" y="32237"/>
                  </a:lnTo>
                  <a:lnTo>
                    <a:pt x="124744" y="36442"/>
                  </a:lnTo>
                  <a:lnTo>
                    <a:pt x="124744" y="43450"/>
                  </a:lnTo>
                  <a:lnTo>
                    <a:pt x="121941" y="47655"/>
                  </a:lnTo>
                  <a:lnTo>
                    <a:pt x="127547" y="51860"/>
                  </a:lnTo>
                  <a:lnTo>
                    <a:pt x="145768" y="51860"/>
                  </a:lnTo>
                  <a:lnTo>
                    <a:pt x="175202" y="36442"/>
                  </a:lnTo>
                  <a:lnTo>
                    <a:pt x="172398" y="30836"/>
                  </a:lnTo>
                  <a:lnTo>
                    <a:pt x="163989" y="26631"/>
                  </a:lnTo>
                  <a:lnTo>
                    <a:pt x="178005" y="25229"/>
                  </a:lnTo>
                  <a:lnTo>
                    <a:pt x="165390" y="21024"/>
                  </a:lnTo>
                  <a:lnTo>
                    <a:pt x="166792" y="15418"/>
                  </a:lnTo>
                  <a:lnTo>
                    <a:pt x="186415" y="9811"/>
                  </a:lnTo>
                  <a:lnTo>
                    <a:pt x="161186" y="0"/>
                  </a:lnTo>
                  <a:lnTo>
                    <a:pt x="151374" y="0"/>
                  </a:lnTo>
                  <a:lnTo>
                    <a:pt x="152776" y="1402"/>
                  </a:lnTo>
                  <a:lnTo>
                    <a:pt x="144366" y="4205"/>
                  </a:lnTo>
                  <a:lnTo>
                    <a:pt x="147169" y="7008"/>
                  </a:lnTo>
                  <a:lnTo>
                    <a:pt x="151374" y="9811"/>
                  </a:lnTo>
                  <a:lnTo>
                    <a:pt x="144366" y="8410"/>
                  </a:lnTo>
                  <a:lnTo>
                    <a:pt x="147169" y="11213"/>
                  </a:lnTo>
                  <a:lnTo>
                    <a:pt x="124744" y="7008"/>
                  </a:lnTo>
                  <a:lnTo>
                    <a:pt x="95310" y="9811"/>
                  </a:lnTo>
                  <a:lnTo>
                    <a:pt x="88302" y="15418"/>
                  </a:lnTo>
                  <a:lnTo>
                    <a:pt x="78490" y="19623"/>
                  </a:lnTo>
                  <a:lnTo>
                    <a:pt x="64474" y="28032"/>
                  </a:lnTo>
                  <a:lnTo>
                    <a:pt x="64474" y="32237"/>
                  </a:lnTo>
                  <a:lnTo>
                    <a:pt x="44852" y="36442"/>
                  </a:lnTo>
                  <a:lnTo>
                    <a:pt x="36442" y="46253"/>
                  </a:lnTo>
                  <a:lnTo>
                    <a:pt x="25229" y="46253"/>
                  </a:lnTo>
                  <a:lnTo>
                    <a:pt x="11213" y="50458"/>
                  </a:lnTo>
                  <a:lnTo>
                    <a:pt x="8410" y="54663"/>
                  </a:lnTo>
                  <a:lnTo>
                    <a:pt x="4205" y="56065"/>
                  </a:lnTo>
                  <a:lnTo>
                    <a:pt x="0" y="61671"/>
                  </a:lnTo>
                  <a:lnTo>
                    <a:pt x="11213" y="5746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98" name="Freeform: Shape 97">
              <a:extLst>
                <a:ext uri="{FF2B5EF4-FFF2-40B4-BE49-F238E27FC236}">
                  <a16:creationId xmlns:a16="http://schemas.microsoft.com/office/drawing/2014/main" id="{6BE3B8C7-AF0C-4D0F-AFFE-D5DC4E3E28B1}"/>
                </a:ext>
              </a:extLst>
            </p:cNvPr>
            <p:cNvSpPr/>
            <p:nvPr/>
          </p:nvSpPr>
          <p:spPr>
            <a:xfrm>
              <a:off x="2868330" y="3356764"/>
              <a:ext cx="42048" cy="14016"/>
            </a:xfrm>
            <a:custGeom>
              <a:avLst/>
              <a:gdLst>
                <a:gd name="connsiteX0" fmla="*/ 33639 w 42048"/>
                <a:gd name="connsiteY0" fmla="*/ 2803 h 14016"/>
                <a:gd name="connsiteX1" fmla="*/ 30835 w 42048"/>
                <a:gd name="connsiteY1" fmla="*/ 5606 h 14016"/>
                <a:gd name="connsiteX2" fmla="*/ 19623 w 42048"/>
                <a:gd name="connsiteY2" fmla="*/ 8410 h 14016"/>
                <a:gd name="connsiteX3" fmla="*/ 0 w 42048"/>
                <a:gd name="connsiteY3" fmla="*/ 21024 h 14016"/>
                <a:gd name="connsiteX4" fmla="*/ 19623 w 42048"/>
                <a:gd name="connsiteY4" fmla="*/ 25229 h 14016"/>
                <a:gd name="connsiteX5" fmla="*/ 26631 w 42048"/>
                <a:gd name="connsiteY5" fmla="*/ 22426 h 14016"/>
                <a:gd name="connsiteX6" fmla="*/ 46253 w 42048"/>
                <a:gd name="connsiteY6" fmla="*/ 4205 h 14016"/>
                <a:gd name="connsiteX7" fmla="*/ 43450 w 42048"/>
                <a:gd name="connsiteY7"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48" h="14016">
                  <a:moveTo>
                    <a:pt x="33639" y="2803"/>
                  </a:moveTo>
                  <a:lnTo>
                    <a:pt x="30835" y="5606"/>
                  </a:lnTo>
                  <a:lnTo>
                    <a:pt x="19623" y="8410"/>
                  </a:lnTo>
                  <a:lnTo>
                    <a:pt x="0" y="21024"/>
                  </a:lnTo>
                  <a:lnTo>
                    <a:pt x="19623" y="25229"/>
                  </a:lnTo>
                  <a:lnTo>
                    <a:pt x="26631" y="22426"/>
                  </a:lnTo>
                  <a:lnTo>
                    <a:pt x="46253" y="4205"/>
                  </a:lnTo>
                  <a:lnTo>
                    <a:pt x="4345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99" name="Freeform: Shape 98">
              <a:extLst>
                <a:ext uri="{FF2B5EF4-FFF2-40B4-BE49-F238E27FC236}">
                  <a16:creationId xmlns:a16="http://schemas.microsoft.com/office/drawing/2014/main" id="{2D7B79D0-4DFE-4244-A0BF-12E5FA8327CB}"/>
                </a:ext>
              </a:extLst>
            </p:cNvPr>
            <p:cNvSpPr/>
            <p:nvPr/>
          </p:nvSpPr>
          <p:spPr>
            <a:xfrm>
              <a:off x="3850861" y="3614661"/>
              <a:ext cx="28032" cy="14016"/>
            </a:xfrm>
            <a:custGeom>
              <a:avLst/>
              <a:gdLst>
                <a:gd name="connsiteX0" fmla="*/ 25229 w 28032"/>
                <a:gd name="connsiteY0" fmla="*/ 7008 h 14016"/>
                <a:gd name="connsiteX1" fmla="*/ 29434 w 28032"/>
                <a:gd name="connsiteY1" fmla="*/ 2803 h 14016"/>
                <a:gd name="connsiteX2" fmla="*/ 28032 w 28032"/>
                <a:gd name="connsiteY2" fmla="*/ 0 h 14016"/>
                <a:gd name="connsiteX3" fmla="*/ 22426 w 28032"/>
                <a:gd name="connsiteY3" fmla="*/ 0 h 14016"/>
                <a:gd name="connsiteX4" fmla="*/ 0 w 28032"/>
                <a:gd name="connsiteY4" fmla="*/ 18221 h 14016"/>
                <a:gd name="connsiteX5" fmla="*/ 4205 w 28032"/>
                <a:gd name="connsiteY5" fmla="*/ 19623 h 14016"/>
                <a:gd name="connsiteX6" fmla="*/ 16819 w 28032"/>
                <a:gd name="connsiteY6" fmla="*/ 15418 h 14016"/>
                <a:gd name="connsiteX7" fmla="*/ 22426 w 28032"/>
                <a:gd name="connsiteY7" fmla="*/ 5606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32" h="14016">
                  <a:moveTo>
                    <a:pt x="25229" y="7008"/>
                  </a:moveTo>
                  <a:lnTo>
                    <a:pt x="29434" y="2803"/>
                  </a:lnTo>
                  <a:lnTo>
                    <a:pt x="28032" y="0"/>
                  </a:lnTo>
                  <a:lnTo>
                    <a:pt x="22426" y="0"/>
                  </a:lnTo>
                  <a:lnTo>
                    <a:pt x="0" y="18221"/>
                  </a:lnTo>
                  <a:lnTo>
                    <a:pt x="4205" y="19623"/>
                  </a:lnTo>
                  <a:lnTo>
                    <a:pt x="16819" y="15418"/>
                  </a:lnTo>
                  <a:lnTo>
                    <a:pt x="22426" y="560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00" name="Freeform: Shape 99">
              <a:extLst>
                <a:ext uri="{FF2B5EF4-FFF2-40B4-BE49-F238E27FC236}">
                  <a16:creationId xmlns:a16="http://schemas.microsoft.com/office/drawing/2014/main" id="{1CEE4EC2-A75F-4E9B-B368-FA88FDD2453D}"/>
                </a:ext>
              </a:extLst>
            </p:cNvPr>
            <p:cNvSpPr/>
            <p:nvPr/>
          </p:nvSpPr>
          <p:spPr>
            <a:xfrm>
              <a:off x="3384124" y="3240430"/>
              <a:ext cx="84097" cy="42048"/>
            </a:xfrm>
            <a:custGeom>
              <a:avLst/>
              <a:gdLst>
                <a:gd name="connsiteX0" fmla="*/ 7008 w 84096"/>
                <a:gd name="connsiteY0" fmla="*/ 19623 h 42048"/>
                <a:gd name="connsiteX1" fmla="*/ 11213 w 84096"/>
                <a:gd name="connsiteY1" fmla="*/ 26631 h 42048"/>
                <a:gd name="connsiteX2" fmla="*/ 26631 w 84096"/>
                <a:gd name="connsiteY2" fmla="*/ 26631 h 42048"/>
                <a:gd name="connsiteX3" fmla="*/ 37844 w 84096"/>
                <a:gd name="connsiteY3" fmla="*/ 32237 h 42048"/>
                <a:gd name="connsiteX4" fmla="*/ 21024 w 84096"/>
                <a:gd name="connsiteY4" fmla="*/ 32237 h 42048"/>
                <a:gd name="connsiteX5" fmla="*/ 16819 w 84096"/>
                <a:gd name="connsiteY5" fmla="*/ 35040 h 42048"/>
                <a:gd name="connsiteX6" fmla="*/ 30835 w 84096"/>
                <a:gd name="connsiteY6" fmla="*/ 39245 h 42048"/>
                <a:gd name="connsiteX7" fmla="*/ 32237 w 84096"/>
                <a:gd name="connsiteY7" fmla="*/ 44852 h 42048"/>
                <a:gd name="connsiteX8" fmla="*/ 37844 w 84096"/>
                <a:gd name="connsiteY8" fmla="*/ 44852 h 42048"/>
                <a:gd name="connsiteX9" fmla="*/ 81294 w 84096"/>
                <a:gd name="connsiteY9" fmla="*/ 37844 h 42048"/>
                <a:gd name="connsiteX10" fmla="*/ 85498 w 84096"/>
                <a:gd name="connsiteY10" fmla="*/ 33639 h 42048"/>
                <a:gd name="connsiteX11" fmla="*/ 85498 w 84096"/>
                <a:gd name="connsiteY11" fmla="*/ 30836 h 42048"/>
                <a:gd name="connsiteX12" fmla="*/ 81294 w 84096"/>
                <a:gd name="connsiteY12" fmla="*/ 29434 h 42048"/>
                <a:gd name="connsiteX13" fmla="*/ 86900 w 84096"/>
                <a:gd name="connsiteY13" fmla="*/ 19623 h 42048"/>
                <a:gd name="connsiteX14" fmla="*/ 70081 w 84096"/>
                <a:gd name="connsiteY14" fmla="*/ 14016 h 42048"/>
                <a:gd name="connsiteX15" fmla="*/ 58868 w 84096"/>
                <a:gd name="connsiteY15" fmla="*/ 15418 h 42048"/>
                <a:gd name="connsiteX16" fmla="*/ 54663 w 84096"/>
                <a:gd name="connsiteY16" fmla="*/ 8410 h 42048"/>
                <a:gd name="connsiteX17" fmla="*/ 32237 w 84096"/>
                <a:gd name="connsiteY17" fmla="*/ 2803 h 42048"/>
                <a:gd name="connsiteX18" fmla="*/ 15418 w 84096"/>
                <a:gd name="connsiteY18" fmla="*/ 0 h 42048"/>
                <a:gd name="connsiteX19" fmla="*/ 1402 w 84096"/>
                <a:gd name="connsiteY19" fmla="*/ 2803 h 42048"/>
                <a:gd name="connsiteX20" fmla="*/ 1402 w 84096"/>
                <a:gd name="connsiteY20" fmla="*/ 7008 h 42048"/>
                <a:gd name="connsiteX21" fmla="*/ 9811 w 84096"/>
                <a:gd name="connsiteY21" fmla="*/ 12614 h 42048"/>
                <a:gd name="connsiteX22" fmla="*/ 0 w 84096"/>
                <a:gd name="connsiteY22" fmla="*/ 15418 h 4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4096" h="42048">
                  <a:moveTo>
                    <a:pt x="7008" y="19623"/>
                  </a:moveTo>
                  <a:lnTo>
                    <a:pt x="11213" y="26631"/>
                  </a:lnTo>
                  <a:lnTo>
                    <a:pt x="26631" y="26631"/>
                  </a:lnTo>
                  <a:lnTo>
                    <a:pt x="37844" y="32237"/>
                  </a:lnTo>
                  <a:lnTo>
                    <a:pt x="21024" y="32237"/>
                  </a:lnTo>
                  <a:lnTo>
                    <a:pt x="16819" y="35040"/>
                  </a:lnTo>
                  <a:lnTo>
                    <a:pt x="30835" y="39245"/>
                  </a:lnTo>
                  <a:lnTo>
                    <a:pt x="32237" y="44852"/>
                  </a:lnTo>
                  <a:lnTo>
                    <a:pt x="37844" y="44852"/>
                  </a:lnTo>
                  <a:lnTo>
                    <a:pt x="81294" y="37844"/>
                  </a:lnTo>
                  <a:lnTo>
                    <a:pt x="85498" y="33639"/>
                  </a:lnTo>
                  <a:lnTo>
                    <a:pt x="85498" y="30836"/>
                  </a:lnTo>
                  <a:lnTo>
                    <a:pt x="81294" y="29434"/>
                  </a:lnTo>
                  <a:lnTo>
                    <a:pt x="86900" y="19623"/>
                  </a:lnTo>
                  <a:lnTo>
                    <a:pt x="70081" y="14016"/>
                  </a:lnTo>
                  <a:lnTo>
                    <a:pt x="58868" y="15418"/>
                  </a:lnTo>
                  <a:lnTo>
                    <a:pt x="54663" y="8410"/>
                  </a:lnTo>
                  <a:lnTo>
                    <a:pt x="32237" y="2803"/>
                  </a:lnTo>
                  <a:lnTo>
                    <a:pt x="15418" y="0"/>
                  </a:lnTo>
                  <a:lnTo>
                    <a:pt x="1402" y="2803"/>
                  </a:lnTo>
                  <a:lnTo>
                    <a:pt x="1402" y="7008"/>
                  </a:lnTo>
                  <a:lnTo>
                    <a:pt x="9811" y="12614"/>
                  </a:lnTo>
                  <a:lnTo>
                    <a:pt x="0" y="1541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01" name="Freeform: Shape 100">
              <a:extLst>
                <a:ext uri="{FF2B5EF4-FFF2-40B4-BE49-F238E27FC236}">
                  <a16:creationId xmlns:a16="http://schemas.microsoft.com/office/drawing/2014/main" id="{2BB7618E-28E8-4E4D-9A44-596C6906945C}"/>
                </a:ext>
              </a:extLst>
            </p:cNvPr>
            <p:cNvSpPr/>
            <p:nvPr/>
          </p:nvSpPr>
          <p:spPr>
            <a:xfrm>
              <a:off x="3428975" y="3376386"/>
              <a:ext cx="70081" cy="28032"/>
            </a:xfrm>
            <a:custGeom>
              <a:avLst/>
              <a:gdLst>
                <a:gd name="connsiteX0" fmla="*/ 16819 w 70080"/>
                <a:gd name="connsiteY0" fmla="*/ 32237 h 28032"/>
                <a:gd name="connsiteX1" fmla="*/ 21024 w 70080"/>
                <a:gd name="connsiteY1" fmla="*/ 32237 h 28032"/>
                <a:gd name="connsiteX2" fmla="*/ 26631 w 70080"/>
                <a:gd name="connsiteY2" fmla="*/ 36442 h 28032"/>
                <a:gd name="connsiteX3" fmla="*/ 30835 w 70080"/>
                <a:gd name="connsiteY3" fmla="*/ 33639 h 28032"/>
                <a:gd name="connsiteX4" fmla="*/ 37844 w 70080"/>
                <a:gd name="connsiteY4" fmla="*/ 39245 h 28032"/>
                <a:gd name="connsiteX5" fmla="*/ 47655 w 70080"/>
                <a:gd name="connsiteY5" fmla="*/ 40647 h 28032"/>
                <a:gd name="connsiteX6" fmla="*/ 74286 w 70080"/>
                <a:gd name="connsiteY6" fmla="*/ 39245 h 28032"/>
                <a:gd name="connsiteX7" fmla="*/ 78490 w 70080"/>
                <a:gd name="connsiteY7" fmla="*/ 30835 h 28032"/>
                <a:gd name="connsiteX8" fmla="*/ 77089 w 70080"/>
                <a:gd name="connsiteY8" fmla="*/ 26631 h 28032"/>
                <a:gd name="connsiteX9" fmla="*/ 72884 w 70080"/>
                <a:gd name="connsiteY9" fmla="*/ 23827 h 28032"/>
                <a:gd name="connsiteX10" fmla="*/ 77089 w 70080"/>
                <a:gd name="connsiteY10" fmla="*/ 21024 h 28032"/>
                <a:gd name="connsiteX11" fmla="*/ 75687 w 70080"/>
                <a:gd name="connsiteY11" fmla="*/ 15418 h 28032"/>
                <a:gd name="connsiteX12" fmla="*/ 54663 w 70080"/>
                <a:gd name="connsiteY12" fmla="*/ 1402 h 28032"/>
                <a:gd name="connsiteX13" fmla="*/ 42048 w 70080"/>
                <a:gd name="connsiteY13" fmla="*/ 0 h 28032"/>
                <a:gd name="connsiteX14" fmla="*/ 11213 w 70080"/>
                <a:gd name="connsiteY14" fmla="*/ 9811 h 28032"/>
                <a:gd name="connsiteX15" fmla="*/ 15418 w 70080"/>
                <a:gd name="connsiteY15" fmla="*/ 9811 h 28032"/>
                <a:gd name="connsiteX16" fmla="*/ 2803 w 70080"/>
                <a:gd name="connsiteY16" fmla="*/ 18221 h 28032"/>
                <a:gd name="connsiteX17" fmla="*/ 0 w 70080"/>
                <a:gd name="connsiteY17" fmla="*/ 26631 h 28032"/>
                <a:gd name="connsiteX18" fmla="*/ 1402 w 70080"/>
                <a:gd name="connsiteY18" fmla="*/ 25229 h 28032"/>
                <a:gd name="connsiteX19" fmla="*/ 7008 w 70080"/>
                <a:gd name="connsiteY19" fmla="*/ 29434 h 28032"/>
                <a:gd name="connsiteX20" fmla="*/ 11213 w 70080"/>
                <a:gd name="connsiteY20" fmla="*/ 26631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080" h="28032">
                  <a:moveTo>
                    <a:pt x="16819" y="32237"/>
                  </a:moveTo>
                  <a:lnTo>
                    <a:pt x="21024" y="32237"/>
                  </a:lnTo>
                  <a:lnTo>
                    <a:pt x="26631" y="36442"/>
                  </a:lnTo>
                  <a:lnTo>
                    <a:pt x="30835" y="33639"/>
                  </a:lnTo>
                  <a:lnTo>
                    <a:pt x="37844" y="39245"/>
                  </a:lnTo>
                  <a:lnTo>
                    <a:pt x="47655" y="40647"/>
                  </a:lnTo>
                  <a:lnTo>
                    <a:pt x="74286" y="39245"/>
                  </a:lnTo>
                  <a:lnTo>
                    <a:pt x="78490" y="30835"/>
                  </a:lnTo>
                  <a:lnTo>
                    <a:pt x="77089" y="26631"/>
                  </a:lnTo>
                  <a:lnTo>
                    <a:pt x="72884" y="23827"/>
                  </a:lnTo>
                  <a:lnTo>
                    <a:pt x="77089" y="21024"/>
                  </a:lnTo>
                  <a:lnTo>
                    <a:pt x="75687" y="15418"/>
                  </a:lnTo>
                  <a:lnTo>
                    <a:pt x="54663" y="1402"/>
                  </a:lnTo>
                  <a:lnTo>
                    <a:pt x="42048" y="0"/>
                  </a:lnTo>
                  <a:lnTo>
                    <a:pt x="11213" y="9811"/>
                  </a:lnTo>
                  <a:lnTo>
                    <a:pt x="15418" y="9811"/>
                  </a:lnTo>
                  <a:lnTo>
                    <a:pt x="2803" y="18221"/>
                  </a:lnTo>
                  <a:lnTo>
                    <a:pt x="0" y="26631"/>
                  </a:lnTo>
                  <a:lnTo>
                    <a:pt x="1402" y="25229"/>
                  </a:lnTo>
                  <a:lnTo>
                    <a:pt x="7008" y="29434"/>
                  </a:lnTo>
                  <a:lnTo>
                    <a:pt x="11213" y="26631"/>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02" name="Freeform: Shape 101">
              <a:extLst>
                <a:ext uri="{FF2B5EF4-FFF2-40B4-BE49-F238E27FC236}">
                  <a16:creationId xmlns:a16="http://schemas.microsoft.com/office/drawing/2014/main" id="{0AB8E702-2E37-45C5-9788-71DFFA76761E}"/>
                </a:ext>
              </a:extLst>
            </p:cNvPr>
            <p:cNvSpPr/>
            <p:nvPr/>
          </p:nvSpPr>
          <p:spPr>
            <a:xfrm>
              <a:off x="3145849" y="3681938"/>
              <a:ext cx="14016" cy="14016"/>
            </a:xfrm>
            <a:custGeom>
              <a:avLst/>
              <a:gdLst>
                <a:gd name="connsiteX0" fmla="*/ 2803 w 0"/>
                <a:gd name="connsiteY0" fmla="*/ 0 h 0"/>
                <a:gd name="connsiteX1" fmla="*/ 2803 w 0"/>
                <a:gd name="connsiteY1" fmla="*/ 0 h 0"/>
                <a:gd name="connsiteX2" fmla="*/ 0 w 0"/>
                <a:gd name="connsiteY2" fmla="*/ 1402 h 0"/>
                <a:gd name="connsiteX3" fmla="*/ 4205 w 0"/>
                <a:gd name="connsiteY3" fmla="*/ 5606 h 0"/>
                <a:gd name="connsiteX4" fmla="*/ 4205 w 0"/>
                <a:gd name="connsiteY4" fmla="*/ 5606 h 0"/>
                <a:gd name="connsiteX5" fmla="*/ 4205 w 0"/>
                <a:gd name="connsiteY5" fmla="*/ 5606 h 0"/>
                <a:gd name="connsiteX6" fmla="*/ 5606 w 0"/>
                <a:gd name="connsiteY6"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a:moveTo>
                    <a:pt x="2803" y="0"/>
                  </a:moveTo>
                  <a:lnTo>
                    <a:pt x="2803" y="0"/>
                  </a:lnTo>
                  <a:lnTo>
                    <a:pt x="0" y="1402"/>
                  </a:lnTo>
                  <a:lnTo>
                    <a:pt x="4205" y="5606"/>
                  </a:lnTo>
                  <a:lnTo>
                    <a:pt x="4205" y="5606"/>
                  </a:lnTo>
                  <a:lnTo>
                    <a:pt x="4205" y="5606"/>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03" name="Freeform: Shape 102">
              <a:extLst>
                <a:ext uri="{FF2B5EF4-FFF2-40B4-BE49-F238E27FC236}">
                  <a16:creationId xmlns:a16="http://schemas.microsoft.com/office/drawing/2014/main" id="{480F9B88-676B-405C-8FDB-373501A0B1EA}"/>
                </a:ext>
              </a:extLst>
            </p:cNvPr>
            <p:cNvSpPr/>
            <p:nvPr/>
          </p:nvSpPr>
          <p:spPr>
            <a:xfrm>
              <a:off x="3901319" y="3651103"/>
              <a:ext cx="56065" cy="28032"/>
            </a:xfrm>
            <a:custGeom>
              <a:avLst/>
              <a:gdLst>
                <a:gd name="connsiteX0" fmla="*/ 16820 w 56064"/>
                <a:gd name="connsiteY0" fmla="*/ 2803 h 28032"/>
                <a:gd name="connsiteX1" fmla="*/ 2803 w 56064"/>
                <a:gd name="connsiteY1" fmla="*/ 18221 h 28032"/>
                <a:gd name="connsiteX2" fmla="*/ 0 w 56064"/>
                <a:gd name="connsiteY2" fmla="*/ 22426 h 28032"/>
                <a:gd name="connsiteX3" fmla="*/ 4205 w 56064"/>
                <a:gd name="connsiteY3" fmla="*/ 32237 h 28032"/>
                <a:gd name="connsiteX4" fmla="*/ 16820 w 56064"/>
                <a:gd name="connsiteY4" fmla="*/ 39245 h 28032"/>
                <a:gd name="connsiteX5" fmla="*/ 36442 w 56064"/>
                <a:gd name="connsiteY5" fmla="*/ 37844 h 28032"/>
                <a:gd name="connsiteX6" fmla="*/ 47655 w 56064"/>
                <a:gd name="connsiteY6" fmla="*/ 33639 h 28032"/>
                <a:gd name="connsiteX7" fmla="*/ 57466 w 56064"/>
                <a:gd name="connsiteY7" fmla="*/ 25229 h 28032"/>
                <a:gd name="connsiteX8" fmla="*/ 53261 w 56064"/>
                <a:gd name="connsiteY8" fmla="*/ 14016 h 28032"/>
                <a:gd name="connsiteX9" fmla="*/ 57466 w 56064"/>
                <a:gd name="connsiteY9" fmla="*/ 7008 h 28032"/>
                <a:gd name="connsiteX10" fmla="*/ 54663 w 56064"/>
                <a:gd name="connsiteY10" fmla="*/ 4205 h 28032"/>
                <a:gd name="connsiteX11" fmla="*/ 37844 w 56064"/>
                <a:gd name="connsiteY11" fmla="*/ 0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064" h="28032">
                  <a:moveTo>
                    <a:pt x="16820" y="2803"/>
                  </a:moveTo>
                  <a:lnTo>
                    <a:pt x="2803" y="18221"/>
                  </a:lnTo>
                  <a:lnTo>
                    <a:pt x="0" y="22426"/>
                  </a:lnTo>
                  <a:lnTo>
                    <a:pt x="4205" y="32237"/>
                  </a:lnTo>
                  <a:lnTo>
                    <a:pt x="16820" y="39245"/>
                  </a:lnTo>
                  <a:lnTo>
                    <a:pt x="36442" y="37844"/>
                  </a:lnTo>
                  <a:lnTo>
                    <a:pt x="47655" y="33639"/>
                  </a:lnTo>
                  <a:lnTo>
                    <a:pt x="57466" y="25229"/>
                  </a:lnTo>
                  <a:lnTo>
                    <a:pt x="53261" y="14016"/>
                  </a:lnTo>
                  <a:lnTo>
                    <a:pt x="57466" y="7008"/>
                  </a:lnTo>
                  <a:lnTo>
                    <a:pt x="54663" y="4205"/>
                  </a:lnTo>
                  <a:lnTo>
                    <a:pt x="37844"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04" name="Freeform: Shape 103">
              <a:extLst>
                <a:ext uri="{FF2B5EF4-FFF2-40B4-BE49-F238E27FC236}">
                  <a16:creationId xmlns:a16="http://schemas.microsoft.com/office/drawing/2014/main" id="{25C11418-A238-41C7-BA46-1C0C399F322A}"/>
                </a:ext>
              </a:extLst>
            </p:cNvPr>
            <p:cNvSpPr/>
            <p:nvPr/>
          </p:nvSpPr>
          <p:spPr>
            <a:xfrm>
              <a:off x="3862074" y="4026735"/>
              <a:ext cx="14016" cy="14016"/>
            </a:xfrm>
            <a:custGeom>
              <a:avLst/>
              <a:gdLst>
                <a:gd name="connsiteX0" fmla="*/ 0 w 0"/>
                <a:gd name="connsiteY0" fmla="*/ 8410 h 0"/>
                <a:gd name="connsiteX1" fmla="*/ 7008 w 0"/>
                <a:gd name="connsiteY1" fmla="*/ 7008 h 0"/>
                <a:gd name="connsiteX2" fmla="*/ 7008 w 0"/>
                <a:gd name="connsiteY2" fmla="*/ 0 h 0"/>
                <a:gd name="connsiteX3" fmla="*/ 420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8410"/>
                  </a:moveTo>
                  <a:lnTo>
                    <a:pt x="7008" y="7008"/>
                  </a:lnTo>
                  <a:lnTo>
                    <a:pt x="7008" y="0"/>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05" name="Freeform: Shape 104">
              <a:extLst>
                <a:ext uri="{FF2B5EF4-FFF2-40B4-BE49-F238E27FC236}">
                  <a16:creationId xmlns:a16="http://schemas.microsoft.com/office/drawing/2014/main" id="{97415896-B83E-4BD4-9465-88DC1B08280A}"/>
                </a:ext>
              </a:extLst>
            </p:cNvPr>
            <p:cNvSpPr/>
            <p:nvPr/>
          </p:nvSpPr>
          <p:spPr>
            <a:xfrm>
              <a:off x="3196307" y="3288085"/>
              <a:ext cx="42048" cy="14016"/>
            </a:xfrm>
            <a:custGeom>
              <a:avLst/>
              <a:gdLst>
                <a:gd name="connsiteX0" fmla="*/ 30835 w 42048"/>
                <a:gd name="connsiteY0" fmla="*/ 26631 h 14016"/>
                <a:gd name="connsiteX1" fmla="*/ 39245 w 42048"/>
                <a:gd name="connsiteY1" fmla="*/ 25229 h 14016"/>
                <a:gd name="connsiteX2" fmla="*/ 42048 w 42048"/>
                <a:gd name="connsiteY2" fmla="*/ 21024 h 14016"/>
                <a:gd name="connsiteX3" fmla="*/ 40647 w 42048"/>
                <a:gd name="connsiteY3" fmla="*/ 18221 h 14016"/>
                <a:gd name="connsiteX4" fmla="*/ 32237 w 42048"/>
                <a:gd name="connsiteY4" fmla="*/ 14016 h 14016"/>
                <a:gd name="connsiteX5" fmla="*/ 28032 w 42048"/>
                <a:gd name="connsiteY5" fmla="*/ 14016 h 14016"/>
                <a:gd name="connsiteX6" fmla="*/ 25229 w 42048"/>
                <a:gd name="connsiteY6" fmla="*/ 8410 h 14016"/>
                <a:gd name="connsiteX7" fmla="*/ 9811 w 42048"/>
                <a:gd name="connsiteY7" fmla="*/ 0 h 14016"/>
                <a:gd name="connsiteX8" fmla="*/ 0 w 42048"/>
                <a:gd name="connsiteY8" fmla="*/ 1402 h 14016"/>
                <a:gd name="connsiteX9" fmla="*/ 15418 w 42048"/>
                <a:gd name="connsiteY9" fmla="*/ 21024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048" h="14016">
                  <a:moveTo>
                    <a:pt x="30835" y="26631"/>
                  </a:moveTo>
                  <a:lnTo>
                    <a:pt x="39245" y="25229"/>
                  </a:lnTo>
                  <a:lnTo>
                    <a:pt x="42048" y="21024"/>
                  </a:lnTo>
                  <a:lnTo>
                    <a:pt x="40647" y="18221"/>
                  </a:lnTo>
                  <a:lnTo>
                    <a:pt x="32237" y="14016"/>
                  </a:lnTo>
                  <a:lnTo>
                    <a:pt x="28032" y="14016"/>
                  </a:lnTo>
                  <a:lnTo>
                    <a:pt x="25229" y="8410"/>
                  </a:lnTo>
                  <a:lnTo>
                    <a:pt x="9811" y="0"/>
                  </a:lnTo>
                  <a:lnTo>
                    <a:pt x="0" y="1402"/>
                  </a:lnTo>
                  <a:lnTo>
                    <a:pt x="15418" y="21024"/>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06" name="Freeform: Shape 105">
              <a:extLst>
                <a:ext uri="{FF2B5EF4-FFF2-40B4-BE49-F238E27FC236}">
                  <a16:creationId xmlns:a16="http://schemas.microsoft.com/office/drawing/2014/main" id="{7D5521C7-81AD-4BDA-B511-B6CE341E3A82}"/>
                </a:ext>
              </a:extLst>
            </p:cNvPr>
            <p:cNvSpPr/>
            <p:nvPr/>
          </p:nvSpPr>
          <p:spPr>
            <a:xfrm>
              <a:off x="3815820" y="3599243"/>
              <a:ext cx="28032" cy="14016"/>
            </a:xfrm>
            <a:custGeom>
              <a:avLst/>
              <a:gdLst>
                <a:gd name="connsiteX0" fmla="*/ 21024 w 28032"/>
                <a:gd name="connsiteY0" fmla="*/ 2803 h 0"/>
                <a:gd name="connsiteX1" fmla="*/ 11213 w 28032"/>
                <a:gd name="connsiteY1" fmla="*/ 1402 h 0"/>
                <a:gd name="connsiteX2" fmla="*/ 8410 w 28032"/>
                <a:gd name="connsiteY2" fmla="*/ 1402 h 0"/>
                <a:gd name="connsiteX3" fmla="*/ 11213 w 28032"/>
                <a:gd name="connsiteY3" fmla="*/ 4205 h 0"/>
                <a:gd name="connsiteX4" fmla="*/ 0 w 28032"/>
                <a:gd name="connsiteY4" fmla="*/ 5606 h 0"/>
                <a:gd name="connsiteX5" fmla="*/ 8410 w 28032"/>
                <a:gd name="connsiteY5" fmla="*/ 5606 h 0"/>
                <a:gd name="connsiteX6" fmla="*/ 12614 w 28032"/>
                <a:gd name="connsiteY6" fmla="*/ 9811 h 0"/>
                <a:gd name="connsiteX7" fmla="*/ 15418 w 28032"/>
                <a:gd name="connsiteY7" fmla="*/ 7008 h 0"/>
                <a:gd name="connsiteX8" fmla="*/ 14016 w 28032"/>
                <a:gd name="connsiteY8" fmla="*/ 9811 h 0"/>
                <a:gd name="connsiteX9" fmla="*/ 19622 w 28032"/>
                <a:gd name="connsiteY9" fmla="*/ 11213 h 0"/>
                <a:gd name="connsiteX10" fmla="*/ 19622 w 28032"/>
                <a:gd name="connsiteY10" fmla="*/ 5606 h 0"/>
                <a:gd name="connsiteX11" fmla="*/ 36442 w 28032"/>
                <a:gd name="connsiteY11" fmla="*/ 4205 h 0"/>
                <a:gd name="connsiteX12" fmla="*/ 32237 w 28032"/>
                <a:gd name="connsiteY12"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32">
                  <a:moveTo>
                    <a:pt x="21024" y="2803"/>
                  </a:moveTo>
                  <a:lnTo>
                    <a:pt x="11213" y="1402"/>
                  </a:lnTo>
                  <a:lnTo>
                    <a:pt x="8410" y="1402"/>
                  </a:lnTo>
                  <a:lnTo>
                    <a:pt x="11213" y="4205"/>
                  </a:lnTo>
                  <a:lnTo>
                    <a:pt x="0" y="5606"/>
                  </a:lnTo>
                  <a:lnTo>
                    <a:pt x="8410" y="5606"/>
                  </a:lnTo>
                  <a:lnTo>
                    <a:pt x="12614" y="9811"/>
                  </a:lnTo>
                  <a:lnTo>
                    <a:pt x="15418" y="7008"/>
                  </a:lnTo>
                  <a:lnTo>
                    <a:pt x="14016" y="9811"/>
                  </a:lnTo>
                  <a:lnTo>
                    <a:pt x="19622" y="11213"/>
                  </a:lnTo>
                  <a:lnTo>
                    <a:pt x="19622" y="5606"/>
                  </a:lnTo>
                  <a:lnTo>
                    <a:pt x="36442" y="4205"/>
                  </a:lnTo>
                  <a:lnTo>
                    <a:pt x="32237"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07" name="Freeform: Shape 106">
              <a:extLst>
                <a:ext uri="{FF2B5EF4-FFF2-40B4-BE49-F238E27FC236}">
                  <a16:creationId xmlns:a16="http://schemas.microsoft.com/office/drawing/2014/main" id="{4704F803-5F29-4E8D-AA9D-5CB23A9C7DF4}"/>
                </a:ext>
              </a:extLst>
            </p:cNvPr>
            <p:cNvSpPr/>
            <p:nvPr/>
          </p:nvSpPr>
          <p:spPr>
            <a:xfrm>
              <a:off x="3224340" y="3384796"/>
              <a:ext cx="28032" cy="14016"/>
            </a:xfrm>
            <a:custGeom>
              <a:avLst/>
              <a:gdLst>
                <a:gd name="connsiteX0" fmla="*/ 16819 w 28032"/>
                <a:gd name="connsiteY0" fmla="*/ 16819 h 14016"/>
                <a:gd name="connsiteX1" fmla="*/ 29434 w 28032"/>
                <a:gd name="connsiteY1" fmla="*/ 12615 h 14016"/>
                <a:gd name="connsiteX2" fmla="*/ 32237 w 28032"/>
                <a:gd name="connsiteY2" fmla="*/ 9811 h 14016"/>
                <a:gd name="connsiteX3" fmla="*/ 26631 w 28032"/>
                <a:gd name="connsiteY3" fmla="*/ 2803 h 14016"/>
                <a:gd name="connsiteX4" fmla="*/ 18221 w 28032"/>
                <a:gd name="connsiteY4" fmla="*/ 0 h 14016"/>
                <a:gd name="connsiteX5" fmla="*/ 8410 w 28032"/>
                <a:gd name="connsiteY5" fmla="*/ 2803 h 14016"/>
                <a:gd name="connsiteX6" fmla="*/ 0 w 28032"/>
                <a:gd name="connsiteY6" fmla="*/ 12615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32" h="14016">
                  <a:moveTo>
                    <a:pt x="16819" y="16819"/>
                  </a:moveTo>
                  <a:lnTo>
                    <a:pt x="29434" y="12615"/>
                  </a:lnTo>
                  <a:lnTo>
                    <a:pt x="32237" y="9811"/>
                  </a:lnTo>
                  <a:lnTo>
                    <a:pt x="26631" y="2803"/>
                  </a:lnTo>
                  <a:lnTo>
                    <a:pt x="18221" y="0"/>
                  </a:lnTo>
                  <a:lnTo>
                    <a:pt x="8410" y="2803"/>
                  </a:lnTo>
                  <a:lnTo>
                    <a:pt x="0" y="12615"/>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08" name="Freeform: Shape 107">
              <a:extLst>
                <a:ext uri="{FF2B5EF4-FFF2-40B4-BE49-F238E27FC236}">
                  <a16:creationId xmlns:a16="http://schemas.microsoft.com/office/drawing/2014/main" id="{DA65DC1F-8218-43D6-98BE-A776416A27B4}"/>
                </a:ext>
              </a:extLst>
            </p:cNvPr>
            <p:cNvSpPr/>
            <p:nvPr/>
          </p:nvSpPr>
          <p:spPr>
            <a:xfrm>
              <a:off x="2910378" y="3325928"/>
              <a:ext cx="294339" cy="98113"/>
            </a:xfrm>
            <a:custGeom>
              <a:avLst/>
              <a:gdLst>
                <a:gd name="connsiteX0" fmla="*/ 193423 w 294338"/>
                <a:gd name="connsiteY0" fmla="*/ 12615 h 98112"/>
                <a:gd name="connsiteX1" fmla="*/ 196226 w 294338"/>
                <a:gd name="connsiteY1" fmla="*/ 14016 h 98112"/>
                <a:gd name="connsiteX2" fmla="*/ 189218 w 294338"/>
                <a:gd name="connsiteY2" fmla="*/ 15418 h 98112"/>
                <a:gd name="connsiteX3" fmla="*/ 180808 w 294338"/>
                <a:gd name="connsiteY3" fmla="*/ 19623 h 98112"/>
                <a:gd name="connsiteX4" fmla="*/ 180808 w 294338"/>
                <a:gd name="connsiteY4" fmla="*/ 23827 h 98112"/>
                <a:gd name="connsiteX5" fmla="*/ 206037 w 294338"/>
                <a:gd name="connsiteY5" fmla="*/ 33639 h 98112"/>
                <a:gd name="connsiteX6" fmla="*/ 189218 w 294338"/>
                <a:gd name="connsiteY6" fmla="*/ 40647 h 98112"/>
                <a:gd name="connsiteX7" fmla="*/ 217250 w 294338"/>
                <a:gd name="connsiteY7" fmla="*/ 49056 h 98112"/>
                <a:gd name="connsiteX8" fmla="*/ 215849 w 294338"/>
                <a:gd name="connsiteY8" fmla="*/ 57466 h 98112"/>
                <a:gd name="connsiteX9" fmla="*/ 189218 w 294338"/>
                <a:gd name="connsiteY9" fmla="*/ 54663 h 98112"/>
                <a:gd name="connsiteX10" fmla="*/ 158382 w 294338"/>
                <a:gd name="connsiteY10" fmla="*/ 54663 h 98112"/>
                <a:gd name="connsiteX11" fmla="*/ 154177 w 294338"/>
                <a:gd name="connsiteY11" fmla="*/ 51860 h 98112"/>
                <a:gd name="connsiteX12" fmla="*/ 152776 w 294338"/>
                <a:gd name="connsiteY12" fmla="*/ 42048 h 98112"/>
                <a:gd name="connsiteX13" fmla="*/ 134555 w 294338"/>
                <a:gd name="connsiteY13" fmla="*/ 43450 h 98112"/>
                <a:gd name="connsiteX14" fmla="*/ 144366 w 294338"/>
                <a:gd name="connsiteY14" fmla="*/ 40647 h 98112"/>
                <a:gd name="connsiteX15" fmla="*/ 117736 w 294338"/>
                <a:gd name="connsiteY15" fmla="*/ 25229 h 98112"/>
                <a:gd name="connsiteX16" fmla="*/ 91105 w 294338"/>
                <a:gd name="connsiteY16" fmla="*/ 26631 h 98112"/>
                <a:gd name="connsiteX17" fmla="*/ 91105 w 294338"/>
                <a:gd name="connsiteY17" fmla="*/ 25229 h 98112"/>
                <a:gd name="connsiteX18" fmla="*/ 81294 w 294338"/>
                <a:gd name="connsiteY18" fmla="*/ 16819 h 98112"/>
                <a:gd name="connsiteX19" fmla="*/ 68679 w 294338"/>
                <a:gd name="connsiteY19" fmla="*/ 14016 h 98112"/>
                <a:gd name="connsiteX20" fmla="*/ 53261 w 294338"/>
                <a:gd name="connsiteY20" fmla="*/ 16819 h 98112"/>
                <a:gd name="connsiteX21" fmla="*/ 44852 w 294338"/>
                <a:gd name="connsiteY21" fmla="*/ 21024 h 98112"/>
                <a:gd name="connsiteX22" fmla="*/ 44852 w 294338"/>
                <a:gd name="connsiteY22" fmla="*/ 22426 h 98112"/>
                <a:gd name="connsiteX23" fmla="*/ 74286 w 294338"/>
                <a:gd name="connsiteY23" fmla="*/ 29434 h 98112"/>
                <a:gd name="connsiteX24" fmla="*/ 35040 w 294338"/>
                <a:gd name="connsiteY24" fmla="*/ 28032 h 98112"/>
                <a:gd name="connsiteX25" fmla="*/ 26631 w 294338"/>
                <a:gd name="connsiteY25" fmla="*/ 30836 h 98112"/>
                <a:gd name="connsiteX26" fmla="*/ 23827 w 294338"/>
                <a:gd name="connsiteY26" fmla="*/ 33639 h 98112"/>
                <a:gd name="connsiteX27" fmla="*/ 26631 w 294338"/>
                <a:gd name="connsiteY27" fmla="*/ 35040 h 98112"/>
                <a:gd name="connsiteX28" fmla="*/ 23827 w 294338"/>
                <a:gd name="connsiteY28" fmla="*/ 39245 h 98112"/>
                <a:gd name="connsiteX29" fmla="*/ 37844 w 294338"/>
                <a:gd name="connsiteY29" fmla="*/ 40647 h 98112"/>
                <a:gd name="connsiteX30" fmla="*/ 70081 w 294338"/>
                <a:gd name="connsiteY30" fmla="*/ 40647 h 98112"/>
                <a:gd name="connsiteX31" fmla="*/ 19623 w 294338"/>
                <a:gd name="connsiteY31" fmla="*/ 44852 h 98112"/>
                <a:gd name="connsiteX32" fmla="*/ 11213 w 294338"/>
                <a:gd name="connsiteY32" fmla="*/ 51860 h 98112"/>
                <a:gd name="connsiteX33" fmla="*/ 32237 w 294338"/>
                <a:gd name="connsiteY33" fmla="*/ 53261 h 98112"/>
                <a:gd name="connsiteX34" fmla="*/ 65876 w 294338"/>
                <a:gd name="connsiteY34" fmla="*/ 47655 h 98112"/>
                <a:gd name="connsiteX35" fmla="*/ 46253 w 294338"/>
                <a:gd name="connsiteY35" fmla="*/ 54663 h 98112"/>
                <a:gd name="connsiteX36" fmla="*/ 5607 w 294338"/>
                <a:gd name="connsiteY36" fmla="*/ 60269 h 98112"/>
                <a:gd name="connsiteX37" fmla="*/ 0 w 294338"/>
                <a:gd name="connsiteY37" fmla="*/ 65876 h 98112"/>
                <a:gd name="connsiteX38" fmla="*/ 22426 w 294338"/>
                <a:gd name="connsiteY38" fmla="*/ 71482 h 98112"/>
                <a:gd name="connsiteX39" fmla="*/ 35040 w 294338"/>
                <a:gd name="connsiteY39" fmla="*/ 68679 h 98112"/>
                <a:gd name="connsiteX40" fmla="*/ 33639 w 294338"/>
                <a:gd name="connsiteY40" fmla="*/ 71482 h 98112"/>
                <a:gd name="connsiteX41" fmla="*/ 37844 w 294338"/>
                <a:gd name="connsiteY41" fmla="*/ 72884 h 98112"/>
                <a:gd name="connsiteX42" fmla="*/ 35040 w 294338"/>
                <a:gd name="connsiteY42" fmla="*/ 74285 h 98112"/>
                <a:gd name="connsiteX43" fmla="*/ 50458 w 294338"/>
                <a:gd name="connsiteY43" fmla="*/ 77089 h 98112"/>
                <a:gd name="connsiteX44" fmla="*/ 53261 w 294338"/>
                <a:gd name="connsiteY44" fmla="*/ 75687 h 98112"/>
                <a:gd name="connsiteX45" fmla="*/ 50458 w 294338"/>
                <a:gd name="connsiteY45" fmla="*/ 70081 h 98112"/>
                <a:gd name="connsiteX46" fmla="*/ 54663 w 294338"/>
                <a:gd name="connsiteY46" fmla="*/ 71482 h 98112"/>
                <a:gd name="connsiteX47" fmla="*/ 60269 w 294338"/>
                <a:gd name="connsiteY47" fmla="*/ 68679 h 98112"/>
                <a:gd name="connsiteX48" fmla="*/ 60269 w 294338"/>
                <a:gd name="connsiteY48" fmla="*/ 74285 h 98112"/>
                <a:gd name="connsiteX49" fmla="*/ 65876 w 294338"/>
                <a:gd name="connsiteY49" fmla="*/ 78490 h 98112"/>
                <a:gd name="connsiteX50" fmla="*/ 81294 w 294338"/>
                <a:gd name="connsiteY50" fmla="*/ 72884 h 98112"/>
                <a:gd name="connsiteX51" fmla="*/ 84097 w 294338"/>
                <a:gd name="connsiteY51" fmla="*/ 68679 h 98112"/>
                <a:gd name="connsiteX52" fmla="*/ 78490 w 294338"/>
                <a:gd name="connsiteY52" fmla="*/ 63073 h 98112"/>
                <a:gd name="connsiteX53" fmla="*/ 86900 w 294338"/>
                <a:gd name="connsiteY53" fmla="*/ 67277 h 98112"/>
                <a:gd name="connsiteX54" fmla="*/ 89703 w 294338"/>
                <a:gd name="connsiteY54" fmla="*/ 57466 h 98112"/>
                <a:gd name="connsiteX55" fmla="*/ 93908 w 294338"/>
                <a:gd name="connsiteY55" fmla="*/ 61671 h 98112"/>
                <a:gd name="connsiteX56" fmla="*/ 99515 w 294338"/>
                <a:gd name="connsiteY56" fmla="*/ 60269 h 98112"/>
                <a:gd name="connsiteX57" fmla="*/ 92507 w 294338"/>
                <a:gd name="connsiteY57" fmla="*/ 68679 h 98112"/>
                <a:gd name="connsiteX58" fmla="*/ 92507 w 294338"/>
                <a:gd name="connsiteY58" fmla="*/ 74285 h 98112"/>
                <a:gd name="connsiteX59" fmla="*/ 120539 w 294338"/>
                <a:gd name="connsiteY59" fmla="*/ 71482 h 98112"/>
                <a:gd name="connsiteX60" fmla="*/ 123342 w 294338"/>
                <a:gd name="connsiteY60" fmla="*/ 70081 h 98112"/>
                <a:gd name="connsiteX61" fmla="*/ 123342 w 294338"/>
                <a:gd name="connsiteY61" fmla="*/ 65876 h 98112"/>
                <a:gd name="connsiteX62" fmla="*/ 124744 w 294338"/>
                <a:gd name="connsiteY62" fmla="*/ 68679 h 98112"/>
                <a:gd name="connsiteX63" fmla="*/ 130350 w 294338"/>
                <a:gd name="connsiteY63" fmla="*/ 67277 h 98112"/>
                <a:gd name="connsiteX64" fmla="*/ 128948 w 294338"/>
                <a:gd name="connsiteY64" fmla="*/ 70081 h 98112"/>
                <a:gd name="connsiteX65" fmla="*/ 130350 w 294338"/>
                <a:gd name="connsiteY65" fmla="*/ 71482 h 98112"/>
                <a:gd name="connsiteX66" fmla="*/ 145768 w 294338"/>
                <a:gd name="connsiteY66" fmla="*/ 68679 h 98112"/>
                <a:gd name="connsiteX67" fmla="*/ 148571 w 294338"/>
                <a:gd name="connsiteY67" fmla="*/ 70081 h 98112"/>
                <a:gd name="connsiteX68" fmla="*/ 161186 w 294338"/>
                <a:gd name="connsiteY68" fmla="*/ 65876 h 98112"/>
                <a:gd name="connsiteX69" fmla="*/ 149973 w 294338"/>
                <a:gd name="connsiteY69" fmla="*/ 75687 h 98112"/>
                <a:gd name="connsiteX70" fmla="*/ 131752 w 294338"/>
                <a:gd name="connsiteY70" fmla="*/ 77089 h 98112"/>
                <a:gd name="connsiteX71" fmla="*/ 79892 w 294338"/>
                <a:gd name="connsiteY71" fmla="*/ 89703 h 98112"/>
                <a:gd name="connsiteX72" fmla="*/ 98113 w 294338"/>
                <a:gd name="connsiteY72" fmla="*/ 98113 h 98112"/>
                <a:gd name="connsiteX73" fmla="*/ 117736 w 294338"/>
                <a:gd name="connsiteY73" fmla="*/ 100916 h 98112"/>
                <a:gd name="connsiteX74" fmla="*/ 217250 w 294338"/>
                <a:gd name="connsiteY74" fmla="*/ 72884 h 98112"/>
                <a:gd name="connsiteX75" fmla="*/ 239676 w 294338"/>
                <a:gd name="connsiteY75" fmla="*/ 78490 h 98112"/>
                <a:gd name="connsiteX76" fmla="*/ 245282 w 294338"/>
                <a:gd name="connsiteY76" fmla="*/ 72884 h 98112"/>
                <a:gd name="connsiteX77" fmla="*/ 287331 w 294338"/>
                <a:gd name="connsiteY77" fmla="*/ 74285 h 98112"/>
                <a:gd name="connsiteX78" fmla="*/ 285929 w 294338"/>
                <a:gd name="connsiteY78" fmla="*/ 72884 h 98112"/>
                <a:gd name="connsiteX79" fmla="*/ 290134 w 294338"/>
                <a:gd name="connsiteY79" fmla="*/ 70081 h 98112"/>
                <a:gd name="connsiteX80" fmla="*/ 288732 w 294338"/>
                <a:gd name="connsiteY80" fmla="*/ 67277 h 98112"/>
                <a:gd name="connsiteX81" fmla="*/ 295740 w 294338"/>
                <a:gd name="connsiteY81" fmla="*/ 61671 h 98112"/>
                <a:gd name="connsiteX82" fmla="*/ 294339 w 294338"/>
                <a:gd name="connsiteY82" fmla="*/ 60269 h 98112"/>
                <a:gd name="connsiteX83" fmla="*/ 297142 w 294338"/>
                <a:gd name="connsiteY83" fmla="*/ 57466 h 98112"/>
                <a:gd name="connsiteX84" fmla="*/ 294339 w 294338"/>
                <a:gd name="connsiteY84" fmla="*/ 56065 h 98112"/>
                <a:gd name="connsiteX85" fmla="*/ 302749 w 294338"/>
                <a:gd name="connsiteY85" fmla="*/ 49056 h 98112"/>
                <a:gd name="connsiteX86" fmla="*/ 301347 w 294338"/>
                <a:gd name="connsiteY86" fmla="*/ 42048 h 98112"/>
                <a:gd name="connsiteX87" fmla="*/ 297142 w 294338"/>
                <a:gd name="connsiteY87" fmla="*/ 37844 h 98112"/>
                <a:gd name="connsiteX88" fmla="*/ 280323 w 294338"/>
                <a:gd name="connsiteY88" fmla="*/ 33639 h 98112"/>
                <a:gd name="connsiteX89" fmla="*/ 271913 w 294338"/>
                <a:gd name="connsiteY89" fmla="*/ 33639 h 98112"/>
                <a:gd name="connsiteX90" fmla="*/ 264905 w 294338"/>
                <a:gd name="connsiteY90" fmla="*/ 37844 h 98112"/>
                <a:gd name="connsiteX91" fmla="*/ 264905 w 294338"/>
                <a:gd name="connsiteY91" fmla="*/ 42048 h 98112"/>
                <a:gd name="connsiteX92" fmla="*/ 270511 w 294338"/>
                <a:gd name="connsiteY92" fmla="*/ 43450 h 98112"/>
                <a:gd name="connsiteX93" fmla="*/ 267708 w 294338"/>
                <a:gd name="connsiteY93" fmla="*/ 44852 h 98112"/>
                <a:gd name="connsiteX94" fmla="*/ 264905 w 294338"/>
                <a:gd name="connsiteY94" fmla="*/ 50458 h 98112"/>
                <a:gd name="connsiteX95" fmla="*/ 262102 w 294338"/>
                <a:gd name="connsiteY95" fmla="*/ 40647 h 98112"/>
                <a:gd name="connsiteX96" fmla="*/ 249487 w 294338"/>
                <a:gd name="connsiteY96" fmla="*/ 39245 h 98112"/>
                <a:gd name="connsiteX97" fmla="*/ 245282 w 294338"/>
                <a:gd name="connsiteY97" fmla="*/ 33639 h 98112"/>
                <a:gd name="connsiteX98" fmla="*/ 234069 w 294338"/>
                <a:gd name="connsiteY98" fmla="*/ 33639 h 98112"/>
                <a:gd name="connsiteX99" fmla="*/ 235471 w 294338"/>
                <a:gd name="connsiteY99" fmla="*/ 23827 h 98112"/>
                <a:gd name="connsiteX100" fmla="*/ 225660 w 294338"/>
                <a:gd name="connsiteY100" fmla="*/ 18221 h 98112"/>
                <a:gd name="connsiteX101" fmla="*/ 225660 w 294338"/>
                <a:gd name="connsiteY101" fmla="*/ 12615 h 98112"/>
                <a:gd name="connsiteX102" fmla="*/ 221455 w 294338"/>
                <a:gd name="connsiteY102" fmla="*/ 8410 h 98112"/>
                <a:gd name="connsiteX103" fmla="*/ 227061 w 294338"/>
                <a:gd name="connsiteY103" fmla="*/ 5606 h 98112"/>
                <a:gd name="connsiteX104" fmla="*/ 220053 w 294338"/>
                <a:gd name="connsiteY104" fmla="*/ 0 h 98112"/>
                <a:gd name="connsiteX105" fmla="*/ 206037 w 294338"/>
                <a:gd name="connsiteY105" fmla="*/ 2803 h 9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94338" h="98112">
                  <a:moveTo>
                    <a:pt x="193423" y="12615"/>
                  </a:moveTo>
                  <a:lnTo>
                    <a:pt x="196226" y="14016"/>
                  </a:lnTo>
                  <a:lnTo>
                    <a:pt x="189218" y="15418"/>
                  </a:lnTo>
                  <a:lnTo>
                    <a:pt x="180808" y="19623"/>
                  </a:lnTo>
                  <a:lnTo>
                    <a:pt x="180808" y="23827"/>
                  </a:lnTo>
                  <a:lnTo>
                    <a:pt x="206037" y="33639"/>
                  </a:lnTo>
                  <a:lnTo>
                    <a:pt x="189218" y="40647"/>
                  </a:lnTo>
                  <a:lnTo>
                    <a:pt x="217250" y="49056"/>
                  </a:lnTo>
                  <a:lnTo>
                    <a:pt x="215849" y="57466"/>
                  </a:lnTo>
                  <a:lnTo>
                    <a:pt x="189218" y="54663"/>
                  </a:lnTo>
                  <a:lnTo>
                    <a:pt x="158382" y="54663"/>
                  </a:lnTo>
                  <a:lnTo>
                    <a:pt x="154177" y="51860"/>
                  </a:lnTo>
                  <a:lnTo>
                    <a:pt x="152776" y="42048"/>
                  </a:lnTo>
                  <a:lnTo>
                    <a:pt x="134555" y="43450"/>
                  </a:lnTo>
                  <a:lnTo>
                    <a:pt x="144366" y="40647"/>
                  </a:lnTo>
                  <a:lnTo>
                    <a:pt x="117736" y="25229"/>
                  </a:lnTo>
                  <a:lnTo>
                    <a:pt x="91105" y="26631"/>
                  </a:lnTo>
                  <a:lnTo>
                    <a:pt x="91105" y="25229"/>
                  </a:lnTo>
                  <a:lnTo>
                    <a:pt x="81294" y="16819"/>
                  </a:lnTo>
                  <a:lnTo>
                    <a:pt x="68679" y="14016"/>
                  </a:lnTo>
                  <a:lnTo>
                    <a:pt x="53261" y="16819"/>
                  </a:lnTo>
                  <a:lnTo>
                    <a:pt x="44852" y="21024"/>
                  </a:lnTo>
                  <a:lnTo>
                    <a:pt x="44852" y="22426"/>
                  </a:lnTo>
                  <a:lnTo>
                    <a:pt x="74286" y="29434"/>
                  </a:lnTo>
                  <a:lnTo>
                    <a:pt x="35040" y="28032"/>
                  </a:lnTo>
                  <a:lnTo>
                    <a:pt x="26631" y="30836"/>
                  </a:lnTo>
                  <a:lnTo>
                    <a:pt x="23827" y="33639"/>
                  </a:lnTo>
                  <a:lnTo>
                    <a:pt x="26631" y="35040"/>
                  </a:lnTo>
                  <a:lnTo>
                    <a:pt x="23827" y="39245"/>
                  </a:lnTo>
                  <a:lnTo>
                    <a:pt x="37844" y="40647"/>
                  </a:lnTo>
                  <a:lnTo>
                    <a:pt x="70081" y="40647"/>
                  </a:lnTo>
                  <a:lnTo>
                    <a:pt x="19623" y="44852"/>
                  </a:lnTo>
                  <a:lnTo>
                    <a:pt x="11213" y="51860"/>
                  </a:lnTo>
                  <a:lnTo>
                    <a:pt x="32237" y="53261"/>
                  </a:lnTo>
                  <a:lnTo>
                    <a:pt x="65876" y="47655"/>
                  </a:lnTo>
                  <a:lnTo>
                    <a:pt x="46253" y="54663"/>
                  </a:lnTo>
                  <a:lnTo>
                    <a:pt x="5607" y="60269"/>
                  </a:lnTo>
                  <a:lnTo>
                    <a:pt x="0" y="65876"/>
                  </a:lnTo>
                  <a:lnTo>
                    <a:pt x="22426" y="71482"/>
                  </a:lnTo>
                  <a:lnTo>
                    <a:pt x="35040" y="68679"/>
                  </a:lnTo>
                  <a:lnTo>
                    <a:pt x="33639" y="71482"/>
                  </a:lnTo>
                  <a:lnTo>
                    <a:pt x="37844" y="72884"/>
                  </a:lnTo>
                  <a:lnTo>
                    <a:pt x="35040" y="74285"/>
                  </a:lnTo>
                  <a:lnTo>
                    <a:pt x="50458" y="77089"/>
                  </a:lnTo>
                  <a:lnTo>
                    <a:pt x="53261" y="75687"/>
                  </a:lnTo>
                  <a:lnTo>
                    <a:pt x="50458" y="70081"/>
                  </a:lnTo>
                  <a:lnTo>
                    <a:pt x="54663" y="71482"/>
                  </a:lnTo>
                  <a:lnTo>
                    <a:pt x="60269" y="68679"/>
                  </a:lnTo>
                  <a:lnTo>
                    <a:pt x="60269" y="74285"/>
                  </a:lnTo>
                  <a:lnTo>
                    <a:pt x="65876" y="78490"/>
                  </a:lnTo>
                  <a:lnTo>
                    <a:pt x="81294" y="72884"/>
                  </a:lnTo>
                  <a:lnTo>
                    <a:pt x="84097" y="68679"/>
                  </a:lnTo>
                  <a:lnTo>
                    <a:pt x="78490" y="63073"/>
                  </a:lnTo>
                  <a:lnTo>
                    <a:pt x="86900" y="67277"/>
                  </a:lnTo>
                  <a:lnTo>
                    <a:pt x="89703" y="57466"/>
                  </a:lnTo>
                  <a:lnTo>
                    <a:pt x="93908" y="61671"/>
                  </a:lnTo>
                  <a:lnTo>
                    <a:pt x="99515" y="60269"/>
                  </a:lnTo>
                  <a:lnTo>
                    <a:pt x="92507" y="68679"/>
                  </a:lnTo>
                  <a:lnTo>
                    <a:pt x="92507" y="74285"/>
                  </a:lnTo>
                  <a:lnTo>
                    <a:pt x="120539" y="71482"/>
                  </a:lnTo>
                  <a:lnTo>
                    <a:pt x="123342" y="70081"/>
                  </a:lnTo>
                  <a:lnTo>
                    <a:pt x="123342" y="65876"/>
                  </a:lnTo>
                  <a:lnTo>
                    <a:pt x="124744" y="68679"/>
                  </a:lnTo>
                  <a:lnTo>
                    <a:pt x="130350" y="67277"/>
                  </a:lnTo>
                  <a:lnTo>
                    <a:pt x="128948" y="70081"/>
                  </a:lnTo>
                  <a:lnTo>
                    <a:pt x="130350" y="71482"/>
                  </a:lnTo>
                  <a:lnTo>
                    <a:pt x="145768" y="68679"/>
                  </a:lnTo>
                  <a:lnTo>
                    <a:pt x="148571" y="70081"/>
                  </a:lnTo>
                  <a:lnTo>
                    <a:pt x="161186" y="65876"/>
                  </a:lnTo>
                  <a:lnTo>
                    <a:pt x="149973" y="75687"/>
                  </a:lnTo>
                  <a:lnTo>
                    <a:pt x="131752" y="77089"/>
                  </a:lnTo>
                  <a:lnTo>
                    <a:pt x="79892" y="89703"/>
                  </a:lnTo>
                  <a:lnTo>
                    <a:pt x="98113" y="98113"/>
                  </a:lnTo>
                  <a:lnTo>
                    <a:pt x="117736" y="100916"/>
                  </a:lnTo>
                  <a:lnTo>
                    <a:pt x="217250" y="72884"/>
                  </a:lnTo>
                  <a:lnTo>
                    <a:pt x="239676" y="78490"/>
                  </a:lnTo>
                  <a:lnTo>
                    <a:pt x="245282" y="72884"/>
                  </a:lnTo>
                  <a:lnTo>
                    <a:pt x="287331" y="74285"/>
                  </a:lnTo>
                  <a:lnTo>
                    <a:pt x="285929" y="72884"/>
                  </a:lnTo>
                  <a:lnTo>
                    <a:pt x="290134" y="70081"/>
                  </a:lnTo>
                  <a:lnTo>
                    <a:pt x="288732" y="67277"/>
                  </a:lnTo>
                  <a:lnTo>
                    <a:pt x="295740" y="61671"/>
                  </a:lnTo>
                  <a:lnTo>
                    <a:pt x="294339" y="60269"/>
                  </a:lnTo>
                  <a:lnTo>
                    <a:pt x="297142" y="57466"/>
                  </a:lnTo>
                  <a:lnTo>
                    <a:pt x="294339" y="56065"/>
                  </a:lnTo>
                  <a:lnTo>
                    <a:pt x="302749" y="49056"/>
                  </a:lnTo>
                  <a:lnTo>
                    <a:pt x="301347" y="42048"/>
                  </a:lnTo>
                  <a:lnTo>
                    <a:pt x="297142" y="37844"/>
                  </a:lnTo>
                  <a:lnTo>
                    <a:pt x="280323" y="33639"/>
                  </a:lnTo>
                  <a:lnTo>
                    <a:pt x="271913" y="33639"/>
                  </a:lnTo>
                  <a:lnTo>
                    <a:pt x="264905" y="37844"/>
                  </a:lnTo>
                  <a:lnTo>
                    <a:pt x="264905" y="42048"/>
                  </a:lnTo>
                  <a:lnTo>
                    <a:pt x="270511" y="43450"/>
                  </a:lnTo>
                  <a:lnTo>
                    <a:pt x="267708" y="44852"/>
                  </a:lnTo>
                  <a:lnTo>
                    <a:pt x="264905" y="50458"/>
                  </a:lnTo>
                  <a:lnTo>
                    <a:pt x="262102" y="40647"/>
                  </a:lnTo>
                  <a:lnTo>
                    <a:pt x="249487" y="39245"/>
                  </a:lnTo>
                  <a:lnTo>
                    <a:pt x="245282" y="33639"/>
                  </a:lnTo>
                  <a:lnTo>
                    <a:pt x="234069" y="33639"/>
                  </a:lnTo>
                  <a:lnTo>
                    <a:pt x="235471" y="23827"/>
                  </a:lnTo>
                  <a:lnTo>
                    <a:pt x="225660" y="18221"/>
                  </a:lnTo>
                  <a:lnTo>
                    <a:pt x="225660" y="12615"/>
                  </a:lnTo>
                  <a:lnTo>
                    <a:pt x="221455" y="8410"/>
                  </a:lnTo>
                  <a:lnTo>
                    <a:pt x="227061" y="5606"/>
                  </a:lnTo>
                  <a:lnTo>
                    <a:pt x="220053" y="0"/>
                  </a:lnTo>
                  <a:lnTo>
                    <a:pt x="206037" y="280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09" name="Freeform: Shape 108">
              <a:extLst>
                <a:ext uri="{FF2B5EF4-FFF2-40B4-BE49-F238E27FC236}">
                  <a16:creationId xmlns:a16="http://schemas.microsoft.com/office/drawing/2014/main" id="{21EBF6C3-D48D-438C-9E43-0D59CAD3171F}"/>
                </a:ext>
              </a:extLst>
            </p:cNvPr>
            <p:cNvSpPr/>
            <p:nvPr/>
          </p:nvSpPr>
          <p:spPr>
            <a:xfrm>
              <a:off x="3899917" y="3613259"/>
              <a:ext cx="14016" cy="14016"/>
            </a:xfrm>
            <a:custGeom>
              <a:avLst/>
              <a:gdLst>
                <a:gd name="connsiteX0" fmla="*/ 1401 w 14016"/>
                <a:gd name="connsiteY0" fmla="*/ 1402 h 0"/>
                <a:gd name="connsiteX1" fmla="*/ 0 w 14016"/>
                <a:gd name="connsiteY1" fmla="*/ 7008 h 0"/>
                <a:gd name="connsiteX2" fmla="*/ 4205 w 14016"/>
                <a:gd name="connsiteY2" fmla="*/ 11213 h 0"/>
                <a:gd name="connsiteX3" fmla="*/ 11213 w 14016"/>
                <a:gd name="connsiteY3" fmla="*/ 11213 h 0"/>
                <a:gd name="connsiteX4" fmla="*/ 14016 w 14016"/>
                <a:gd name="connsiteY4" fmla="*/ 5606 h 0"/>
                <a:gd name="connsiteX5" fmla="*/ 18221 w 14016"/>
                <a:gd name="connsiteY5" fmla="*/ 4205 h 0"/>
                <a:gd name="connsiteX6" fmla="*/ 7008 w 14016"/>
                <a:gd name="connsiteY6"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6">
                  <a:moveTo>
                    <a:pt x="1401" y="1402"/>
                  </a:moveTo>
                  <a:lnTo>
                    <a:pt x="0" y="7008"/>
                  </a:lnTo>
                  <a:lnTo>
                    <a:pt x="4205" y="11213"/>
                  </a:lnTo>
                  <a:lnTo>
                    <a:pt x="11213" y="11213"/>
                  </a:lnTo>
                  <a:lnTo>
                    <a:pt x="14016" y="5606"/>
                  </a:lnTo>
                  <a:lnTo>
                    <a:pt x="18221" y="4205"/>
                  </a:lnTo>
                  <a:lnTo>
                    <a:pt x="700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10" name="Freeform: Shape 109">
              <a:extLst>
                <a:ext uri="{FF2B5EF4-FFF2-40B4-BE49-F238E27FC236}">
                  <a16:creationId xmlns:a16="http://schemas.microsoft.com/office/drawing/2014/main" id="{AE822ACC-BD6A-4415-B908-CE25B7D93F3E}"/>
                </a:ext>
              </a:extLst>
            </p:cNvPr>
            <p:cNvSpPr/>
            <p:nvPr/>
          </p:nvSpPr>
          <p:spPr>
            <a:xfrm>
              <a:off x="3740133" y="3829107"/>
              <a:ext cx="42048" cy="14016"/>
            </a:xfrm>
            <a:custGeom>
              <a:avLst/>
              <a:gdLst>
                <a:gd name="connsiteX0" fmla="*/ 40647 w 42048"/>
                <a:gd name="connsiteY0" fmla="*/ 0 h 14016"/>
                <a:gd name="connsiteX1" fmla="*/ 21024 w 42048"/>
                <a:gd name="connsiteY1" fmla="*/ 4205 h 14016"/>
                <a:gd name="connsiteX2" fmla="*/ 14016 w 42048"/>
                <a:gd name="connsiteY2" fmla="*/ 1402 h 14016"/>
                <a:gd name="connsiteX3" fmla="*/ 0 w 42048"/>
                <a:gd name="connsiteY3" fmla="*/ 16819 h 14016"/>
                <a:gd name="connsiteX4" fmla="*/ 5607 w 42048"/>
                <a:gd name="connsiteY4" fmla="*/ 26631 h 14016"/>
                <a:gd name="connsiteX5" fmla="*/ 9811 w 42048"/>
                <a:gd name="connsiteY5" fmla="*/ 23827 h 14016"/>
                <a:gd name="connsiteX6" fmla="*/ 21024 w 42048"/>
                <a:gd name="connsiteY6" fmla="*/ 25229 h 14016"/>
                <a:gd name="connsiteX7" fmla="*/ 47655 w 42048"/>
                <a:gd name="connsiteY7" fmla="*/ 8410 h 14016"/>
                <a:gd name="connsiteX8" fmla="*/ 50458 w 42048"/>
                <a:gd name="connsiteY8" fmla="*/ 1402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48" h="14016">
                  <a:moveTo>
                    <a:pt x="40647" y="0"/>
                  </a:moveTo>
                  <a:lnTo>
                    <a:pt x="21024" y="4205"/>
                  </a:lnTo>
                  <a:lnTo>
                    <a:pt x="14016" y="1402"/>
                  </a:lnTo>
                  <a:lnTo>
                    <a:pt x="0" y="16819"/>
                  </a:lnTo>
                  <a:lnTo>
                    <a:pt x="5607" y="26631"/>
                  </a:lnTo>
                  <a:lnTo>
                    <a:pt x="9811" y="23827"/>
                  </a:lnTo>
                  <a:lnTo>
                    <a:pt x="21024" y="25229"/>
                  </a:lnTo>
                  <a:lnTo>
                    <a:pt x="47655" y="8410"/>
                  </a:lnTo>
                  <a:lnTo>
                    <a:pt x="50458" y="140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11" name="Freeform: Shape 110">
              <a:extLst>
                <a:ext uri="{FF2B5EF4-FFF2-40B4-BE49-F238E27FC236}">
                  <a16:creationId xmlns:a16="http://schemas.microsoft.com/office/drawing/2014/main" id="{DB490E3D-5500-4AE3-8233-8484490F4185}"/>
                </a:ext>
              </a:extLst>
            </p:cNvPr>
            <p:cNvSpPr/>
            <p:nvPr/>
          </p:nvSpPr>
          <p:spPr>
            <a:xfrm>
              <a:off x="3829837" y="3847328"/>
              <a:ext cx="14016" cy="14016"/>
            </a:xfrm>
            <a:custGeom>
              <a:avLst/>
              <a:gdLst>
                <a:gd name="connsiteX0" fmla="*/ 22426 w 14016"/>
                <a:gd name="connsiteY0" fmla="*/ 12615 h 14016"/>
                <a:gd name="connsiteX1" fmla="*/ 23827 w 14016"/>
                <a:gd name="connsiteY1" fmla="*/ 8410 h 14016"/>
                <a:gd name="connsiteX2" fmla="*/ 23827 w 14016"/>
                <a:gd name="connsiteY2" fmla="*/ 5606 h 14016"/>
                <a:gd name="connsiteX3" fmla="*/ 16819 w 14016"/>
                <a:gd name="connsiteY3" fmla="*/ 0 h 14016"/>
                <a:gd name="connsiteX4" fmla="*/ 5606 w 14016"/>
                <a:gd name="connsiteY4" fmla="*/ 1402 h 14016"/>
                <a:gd name="connsiteX5" fmla="*/ 0 w 14016"/>
                <a:gd name="connsiteY5" fmla="*/ 9811 h 14016"/>
                <a:gd name="connsiteX6" fmla="*/ 0 w 14016"/>
                <a:gd name="connsiteY6" fmla="*/ 18221 h 14016"/>
                <a:gd name="connsiteX7" fmla="*/ 9811 w 14016"/>
                <a:gd name="connsiteY7" fmla="*/ 26631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16" h="14016">
                  <a:moveTo>
                    <a:pt x="22426" y="12615"/>
                  </a:moveTo>
                  <a:lnTo>
                    <a:pt x="23827" y="8410"/>
                  </a:lnTo>
                  <a:lnTo>
                    <a:pt x="23827" y="5606"/>
                  </a:lnTo>
                  <a:lnTo>
                    <a:pt x="16819" y="0"/>
                  </a:lnTo>
                  <a:lnTo>
                    <a:pt x="5606" y="1402"/>
                  </a:lnTo>
                  <a:lnTo>
                    <a:pt x="0" y="9811"/>
                  </a:lnTo>
                  <a:lnTo>
                    <a:pt x="0" y="18221"/>
                  </a:lnTo>
                  <a:lnTo>
                    <a:pt x="9811" y="26631"/>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12" name="Freeform: Shape 111">
              <a:extLst>
                <a:ext uri="{FF2B5EF4-FFF2-40B4-BE49-F238E27FC236}">
                  <a16:creationId xmlns:a16="http://schemas.microsoft.com/office/drawing/2014/main" id="{00068767-B78C-4A91-A510-671F98FB0D61}"/>
                </a:ext>
              </a:extLst>
            </p:cNvPr>
            <p:cNvSpPr/>
            <p:nvPr/>
          </p:nvSpPr>
          <p:spPr>
            <a:xfrm>
              <a:off x="4192854" y="3871156"/>
              <a:ext cx="14016" cy="14016"/>
            </a:xfrm>
            <a:custGeom>
              <a:avLst/>
              <a:gdLst>
                <a:gd name="connsiteX0" fmla="*/ 0 w 14016"/>
                <a:gd name="connsiteY0" fmla="*/ 1402 h 0"/>
                <a:gd name="connsiteX1" fmla="*/ 14016 w 14016"/>
                <a:gd name="connsiteY1" fmla="*/ 9811 h 0"/>
                <a:gd name="connsiteX2" fmla="*/ 19623 w 14016"/>
                <a:gd name="connsiteY2" fmla="*/ 1402 h 0"/>
                <a:gd name="connsiteX3" fmla="*/ 9811 w 14016"/>
                <a:gd name="connsiteY3" fmla="*/ 0 h 0"/>
              </a:gdLst>
              <a:ahLst/>
              <a:cxnLst>
                <a:cxn ang="0">
                  <a:pos x="connsiteX0" y="connsiteY0"/>
                </a:cxn>
                <a:cxn ang="0">
                  <a:pos x="connsiteX1" y="connsiteY1"/>
                </a:cxn>
                <a:cxn ang="0">
                  <a:pos x="connsiteX2" y="connsiteY2"/>
                </a:cxn>
                <a:cxn ang="0">
                  <a:pos x="connsiteX3" y="connsiteY3"/>
                </a:cxn>
              </a:cxnLst>
              <a:rect l="l" t="t" r="r" b="b"/>
              <a:pathLst>
                <a:path w="14016">
                  <a:moveTo>
                    <a:pt x="0" y="1402"/>
                  </a:moveTo>
                  <a:lnTo>
                    <a:pt x="14016" y="9811"/>
                  </a:lnTo>
                  <a:lnTo>
                    <a:pt x="19623" y="1402"/>
                  </a:lnTo>
                  <a:lnTo>
                    <a:pt x="981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13" name="Freeform: Shape 112">
              <a:extLst>
                <a:ext uri="{FF2B5EF4-FFF2-40B4-BE49-F238E27FC236}">
                  <a16:creationId xmlns:a16="http://schemas.microsoft.com/office/drawing/2014/main" id="{FD59F2CE-D736-4C07-ABD2-19EDE8A6B963}"/>
                </a:ext>
              </a:extLst>
            </p:cNvPr>
            <p:cNvSpPr/>
            <p:nvPr/>
          </p:nvSpPr>
          <p:spPr>
            <a:xfrm>
              <a:off x="2590810" y="4092611"/>
              <a:ext cx="14016" cy="14016"/>
            </a:xfrm>
            <a:custGeom>
              <a:avLst/>
              <a:gdLst>
                <a:gd name="connsiteX0" fmla="*/ 2803 w 0"/>
                <a:gd name="connsiteY0" fmla="*/ 1402 h 0"/>
                <a:gd name="connsiteX1" fmla="*/ 0 w 0"/>
                <a:gd name="connsiteY1" fmla="*/ 5606 h 0"/>
                <a:gd name="connsiteX2" fmla="*/ 8410 w 0"/>
                <a:gd name="connsiteY2" fmla="*/ 5606 h 0"/>
                <a:gd name="connsiteX3" fmla="*/ 11213 w 0"/>
                <a:gd name="connsiteY3" fmla="*/ 2803 h 0"/>
                <a:gd name="connsiteX4" fmla="*/ 9811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803" y="1402"/>
                  </a:moveTo>
                  <a:lnTo>
                    <a:pt x="0" y="5606"/>
                  </a:lnTo>
                  <a:lnTo>
                    <a:pt x="8410" y="5606"/>
                  </a:lnTo>
                  <a:lnTo>
                    <a:pt x="11213" y="2803"/>
                  </a:lnTo>
                  <a:lnTo>
                    <a:pt x="981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14" name="Freeform: Shape 113">
              <a:extLst>
                <a:ext uri="{FF2B5EF4-FFF2-40B4-BE49-F238E27FC236}">
                  <a16:creationId xmlns:a16="http://schemas.microsoft.com/office/drawing/2014/main" id="{94679ADA-8F0C-4DFB-A180-06EDE277F3CB}"/>
                </a:ext>
              </a:extLst>
            </p:cNvPr>
            <p:cNvSpPr/>
            <p:nvPr/>
          </p:nvSpPr>
          <p:spPr>
            <a:xfrm>
              <a:off x="3018302" y="3272667"/>
              <a:ext cx="84097" cy="28032"/>
            </a:xfrm>
            <a:custGeom>
              <a:avLst/>
              <a:gdLst>
                <a:gd name="connsiteX0" fmla="*/ 91105 w 84096"/>
                <a:gd name="connsiteY0" fmla="*/ 1402 h 28032"/>
                <a:gd name="connsiteX1" fmla="*/ 81294 w 84096"/>
                <a:gd name="connsiteY1" fmla="*/ 0 h 28032"/>
                <a:gd name="connsiteX2" fmla="*/ 1402 w 84096"/>
                <a:gd name="connsiteY2" fmla="*/ 8410 h 28032"/>
                <a:gd name="connsiteX3" fmla="*/ 0 w 84096"/>
                <a:gd name="connsiteY3" fmla="*/ 12615 h 28032"/>
                <a:gd name="connsiteX4" fmla="*/ 2803 w 84096"/>
                <a:gd name="connsiteY4" fmla="*/ 19623 h 28032"/>
                <a:gd name="connsiteX5" fmla="*/ 2803 w 84096"/>
                <a:gd name="connsiteY5" fmla="*/ 23827 h 28032"/>
                <a:gd name="connsiteX6" fmla="*/ 12615 w 84096"/>
                <a:gd name="connsiteY6" fmla="*/ 28032 h 28032"/>
                <a:gd name="connsiteX7" fmla="*/ 16820 w 84096"/>
                <a:gd name="connsiteY7" fmla="*/ 28032 h 28032"/>
                <a:gd name="connsiteX8" fmla="*/ 19623 w 84096"/>
                <a:gd name="connsiteY8" fmla="*/ 30836 h 28032"/>
                <a:gd name="connsiteX9" fmla="*/ 29434 w 84096"/>
                <a:gd name="connsiteY9" fmla="*/ 33639 h 28032"/>
                <a:gd name="connsiteX10" fmla="*/ 75687 w 84096"/>
                <a:gd name="connsiteY10" fmla="*/ 25229 h 28032"/>
                <a:gd name="connsiteX11" fmla="*/ 79892 w 84096"/>
                <a:gd name="connsiteY11" fmla="*/ 19623 h 28032"/>
                <a:gd name="connsiteX12" fmla="*/ 78490 w 84096"/>
                <a:gd name="connsiteY12" fmla="*/ 14016 h 28032"/>
                <a:gd name="connsiteX13" fmla="*/ 64474 w 84096"/>
                <a:gd name="connsiteY13" fmla="*/ 14016 h 28032"/>
                <a:gd name="connsiteX14" fmla="*/ 60269 w 84096"/>
                <a:gd name="connsiteY14" fmla="*/ 9811 h 28032"/>
                <a:gd name="connsiteX15" fmla="*/ 81294 w 84096"/>
                <a:gd name="connsiteY15" fmla="*/ 7008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096" h="28032">
                  <a:moveTo>
                    <a:pt x="91105" y="1402"/>
                  </a:moveTo>
                  <a:lnTo>
                    <a:pt x="81294" y="0"/>
                  </a:lnTo>
                  <a:lnTo>
                    <a:pt x="1402" y="8410"/>
                  </a:lnTo>
                  <a:lnTo>
                    <a:pt x="0" y="12615"/>
                  </a:lnTo>
                  <a:lnTo>
                    <a:pt x="2803" y="19623"/>
                  </a:lnTo>
                  <a:lnTo>
                    <a:pt x="2803" y="23827"/>
                  </a:lnTo>
                  <a:lnTo>
                    <a:pt x="12615" y="28032"/>
                  </a:lnTo>
                  <a:lnTo>
                    <a:pt x="16820" y="28032"/>
                  </a:lnTo>
                  <a:lnTo>
                    <a:pt x="19623" y="30836"/>
                  </a:lnTo>
                  <a:lnTo>
                    <a:pt x="29434" y="33639"/>
                  </a:lnTo>
                  <a:lnTo>
                    <a:pt x="75687" y="25229"/>
                  </a:lnTo>
                  <a:lnTo>
                    <a:pt x="79892" y="19623"/>
                  </a:lnTo>
                  <a:lnTo>
                    <a:pt x="78490" y="14016"/>
                  </a:lnTo>
                  <a:lnTo>
                    <a:pt x="64474" y="14016"/>
                  </a:lnTo>
                  <a:lnTo>
                    <a:pt x="60269" y="9811"/>
                  </a:lnTo>
                  <a:lnTo>
                    <a:pt x="81294" y="700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15" name="Freeform: Shape 114">
              <a:extLst>
                <a:ext uri="{FF2B5EF4-FFF2-40B4-BE49-F238E27FC236}">
                  <a16:creationId xmlns:a16="http://schemas.microsoft.com/office/drawing/2014/main" id="{AF103DB2-B0CA-460C-B53D-AEAB557DD96D}"/>
                </a:ext>
              </a:extLst>
            </p:cNvPr>
            <p:cNvSpPr/>
            <p:nvPr/>
          </p:nvSpPr>
          <p:spPr>
            <a:xfrm>
              <a:off x="3262183" y="3362370"/>
              <a:ext cx="28032" cy="14016"/>
            </a:xfrm>
            <a:custGeom>
              <a:avLst/>
              <a:gdLst>
                <a:gd name="connsiteX0" fmla="*/ 29434 w 28032"/>
                <a:gd name="connsiteY0" fmla="*/ 0 h 0"/>
                <a:gd name="connsiteX1" fmla="*/ 29434 w 28032"/>
                <a:gd name="connsiteY1" fmla="*/ 0 h 0"/>
                <a:gd name="connsiteX2" fmla="*/ 26631 w 28032"/>
                <a:gd name="connsiteY2" fmla="*/ 0 h 0"/>
                <a:gd name="connsiteX3" fmla="*/ 15418 w 28032"/>
                <a:gd name="connsiteY3" fmla="*/ 1402 h 0"/>
                <a:gd name="connsiteX4" fmla="*/ 11213 w 28032"/>
                <a:gd name="connsiteY4" fmla="*/ 2803 h 0"/>
                <a:gd name="connsiteX5" fmla="*/ 8410 w 28032"/>
                <a:gd name="connsiteY5" fmla="*/ 2803 h 0"/>
                <a:gd name="connsiteX6" fmla="*/ 8410 w 28032"/>
                <a:gd name="connsiteY6" fmla="*/ 2803 h 0"/>
                <a:gd name="connsiteX7" fmla="*/ 8410 w 28032"/>
                <a:gd name="connsiteY7" fmla="*/ 2803 h 0"/>
                <a:gd name="connsiteX8" fmla="*/ 0 w 28032"/>
                <a:gd name="connsiteY8" fmla="*/ 8410 h 0"/>
                <a:gd name="connsiteX9" fmla="*/ 33639 w 28032"/>
                <a:gd name="connsiteY9" fmla="*/ 1402 h 0"/>
                <a:gd name="connsiteX10" fmla="*/ 29434 w 28032"/>
                <a:gd name="connsiteY10"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2">
                  <a:moveTo>
                    <a:pt x="29434" y="0"/>
                  </a:moveTo>
                  <a:lnTo>
                    <a:pt x="29434" y="0"/>
                  </a:lnTo>
                  <a:lnTo>
                    <a:pt x="26631" y="0"/>
                  </a:lnTo>
                  <a:lnTo>
                    <a:pt x="15418" y="1402"/>
                  </a:lnTo>
                  <a:lnTo>
                    <a:pt x="11213" y="2803"/>
                  </a:lnTo>
                  <a:lnTo>
                    <a:pt x="8410" y="2803"/>
                  </a:lnTo>
                  <a:lnTo>
                    <a:pt x="8410" y="2803"/>
                  </a:lnTo>
                  <a:lnTo>
                    <a:pt x="8410" y="2803"/>
                  </a:lnTo>
                  <a:lnTo>
                    <a:pt x="0" y="8410"/>
                  </a:lnTo>
                  <a:lnTo>
                    <a:pt x="33639" y="1402"/>
                  </a:lnTo>
                  <a:lnTo>
                    <a:pt x="29434"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16" name="Freeform: Shape 115">
              <a:extLst>
                <a:ext uri="{FF2B5EF4-FFF2-40B4-BE49-F238E27FC236}">
                  <a16:creationId xmlns:a16="http://schemas.microsoft.com/office/drawing/2014/main" id="{7C4ABFAF-F7E2-4A53-8021-553D0EFA562A}"/>
                </a:ext>
              </a:extLst>
            </p:cNvPr>
            <p:cNvSpPr/>
            <p:nvPr/>
          </p:nvSpPr>
          <p:spPr>
            <a:xfrm>
              <a:off x="3871885" y="3812288"/>
              <a:ext cx="14016" cy="14016"/>
            </a:xfrm>
            <a:custGeom>
              <a:avLst/>
              <a:gdLst>
                <a:gd name="connsiteX0" fmla="*/ 0 w 14016"/>
                <a:gd name="connsiteY0" fmla="*/ 4205 h 14016"/>
                <a:gd name="connsiteX1" fmla="*/ 15418 w 14016"/>
                <a:gd name="connsiteY1" fmla="*/ 14016 h 14016"/>
                <a:gd name="connsiteX2" fmla="*/ 23827 w 14016"/>
                <a:gd name="connsiteY2" fmla="*/ 11213 h 14016"/>
                <a:gd name="connsiteX3" fmla="*/ 25229 w 14016"/>
                <a:gd name="connsiteY3" fmla="*/ 7008 h 14016"/>
                <a:gd name="connsiteX4" fmla="*/ 21024 w 14016"/>
                <a:gd name="connsiteY4" fmla="*/ 2803 h 14016"/>
                <a:gd name="connsiteX5" fmla="*/ 8410 w 14016"/>
                <a:gd name="connsiteY5"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 h="14016">
                  <a:moveTo>
                    <a:pt x="0" y="4205"/>
                  </a:moveTo>
                  <a:lnTo>
                    <a:pt x="15418" y="14016"/>
                  </a:lnTo>
                  <a:lnTo>
                    <a:pt x="23827" y="11213"/>
                  </a:lnTo>
                  <a:lnTo>
                    <a:pt x="25229" y="7008"/>
                  </a:lnTo>
                  <a:lnTo>
                    <a:pt x="21024" y="2803"/>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17" name="Freeform: Shape 116">
              <a:extLst>
                <a:ext uri="{FF2B5EF4-FFF2-40B4-BE49-F238E27FC236}">
                  <a16:creationId xmlns:a16="http://schemas.microsoft.com/office/drawing/2014/main" id="{2E5DCEF3-A84F-4095-B485-E42E9368B2F1}"/>
                </a:ext>
              </a:extLst>
            </p:cNvPr>
            <p:cNvSpPr/>
            <p:nvPr/>
          </p:nvSpPr>
          <p:spPr>
            <a:xfrm>
              <a:off x="3018302" y="3243233"/>
              <a:ext cx="98113" cy="14016"/>
            </a:xfrm>
            <a:custGeom>
              <a:avLst/>
              <a:gdLst>
                <a:gd name="connsiteX0" fmla="*/ 28032 w 98112"/>
                <a:gd name="connsiteY0" fmla="*/ 16819 h 14016"/>
                <a:gd name="connsiteX1" fmla="*/ 44852 w 98112"/>
                <a:gd name="connsiteY1" fmla="*/ 22426 h 14016"/>
                <a:gd name="connsiteX2" fmla="*/ 53261 w 98112"/>
                <a:gd name="connsiteY2" fmla="*/ 16819 h 14016"/>
                <a:gd name="connsiteX3" fmla="*/ 95310 w 98112"/>
                <a:gd name="connsiteY3" fmla="*/ 19623 h 14016"/>
                <a:gd name="connsiteX4" fmla="*/ 99515 w 98112"/>
                <a:gd name="connsiteY4" fmla="*/ 12614 h 14016"/>
                <a:gd name="connsiteX5" fmla="*/ 84097 w 98112"/>
                <a:gd name="connsiteY5" fmla="*/ 4205 h 14016"/>
                <a:gd name="connsiteX6" fmla="*/ 63073 w 98112"/>
                <a:gd name="connsiteY6" fmla="*/ 0 h 14016"/>
                <a:gd name="connsiteX7" fmla="*/ 1402 w 98112"/>
                <a:gd name="connsiteY7" fmla="*/ 15418 h 14016"/>
                <a:gd name="connsiteX8" fmla="*/ 0 w 98112"/>
                <a:gd name="connsiteY8" fmla="*/ 19623 h 14016"/>
                <a:gd name="connsiteX9" fmla="*/ 5607 w 98112"/>
                <a:gd name="connsiteY9" fmla="*/ 21024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112" h="14016">
                  <a:moveTo>
                    <a:pt x="28032" y="16819"/>
                  </a:moveTo>
                  <a:lnTo>
                    <a:pt x="44852" y="22426"/>
                  </a:lnTo>
                  <a:lnTo>
                    <a:pt x="53261" y="16819"/>
                  </a:lnTo>
                  <a:lnTo>
                    <a:pt x="95310" y="19623"/>
                  </a:lnTo>
                  <a:lnTo>
                    <a:pt x="99515" y="12614"/>
                  </a:lnTo>
                  <a:lnTo>
                    <a:pt x="84097" y="4205"/>
                  </a:lnTo>
                  <a:lnTo>
                    <a:pt x="63073" y="0"/>
                  </a:lnTo>
                  <a:lnTo>
                    <a:pt x="1402" y="15418"/>
                  </a:lnTo>
                  <a:lnTo>
                    <a:pt x="0" y="19623"/>
                  </a:lnTo>
                  <a:lnTo>
                    <a:pt x="5607" y="21024"/>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18" name="Freeform: Shape 117">
              <a:extLst>
                <a:ext uri="{FF2B5EF4-FFF2-40B4-BE49-F238E27FC236}">
                  <a16:creationId xmlns:a16="http://schemas.microsoft.com/office/drawing/2014/main" id="{D01A277D-303E-423D-84D0-075B29DF8736}"/>
                </a:ext>
              </a:extLst>
            </p:cNvPr>
            <p:cNvSpPr/>
            <p:nvPr/>
          </p:nvSpPr>
          <p:spPr>
            <a:xfrm>
              <a:off x="2531943" y="4089808"/>
              <a:ext cx="28032" cy="28032"/>
            </a:xfrm>
            <a:custGeom>
              <a:avLst/>
              <a:gdLst>
                <a:gd name="connsiteX0" fmla="*/ 11213 w 28032"/>
                <a:gd name="connsiteY0" fmla="*/ 25229 h 28032"/>
                <a:gd name="connsiteX1" fmla="*/ 15418 w 28032"/>
                <a:gd name="connsiteY1" fmla="*/ 28032 h 28032"/>
                <a:gd name="connsiteX2" fmla="*/ 28032 w 28032"/>
                <a:gd name="connsiteY2" fmla="*/ 25229 h 28032"/>
                <a:gd name="connsiteX3" fmla="*/ 29434 w 28032"/>
                <a:gd name="connsiteY3" fmla="*/ 15418 h 28032"/>
                <a:gd name="connsiteX4" fmla="*/ 35040 w 28032"/>
                <a:gd name="connsiteY4" fmla="*/ 0 h 28032"/>
                <a:gd name="connsiteX5" fmla="*/ 28032 w 28032"/>
                <a:gd name="connsiteY5" fmla="*/ 4205 h 28032"/>
                <a:gd name="connsiteX6" fmla="*/ 23827 w 28032"/>
                <a:gd name="connsiteY6" fmla="*/ 2803 h 28032"/>
                <a:gd name="connsiteX7" fmla="*/ 25229 w 28032"/>
                <a:gd name="connsiteY7" fmla="*/ 7008 h 28032"/>
                <a:gd name="connsiteX8" fmla="*/ 22426 w 28032"/>
                <a:gd name="connsiteY8" fmla="*/ 14016 h 28032"/>
                <a:gd name="connsiteX9" fmla="*/ 15418 w 28032"/>
                <a:gd name="connsiteY9" fmla="*/ 16819 h 28032"/>
                <a:gd name="connsiteX10" fmla="*/ 18221 w 28032"/>
                <a:gd name="connsiteY10" fmla="*/ 14016 h 28032"/>
                <a:gd name="connsiteX11" fmla="*/ 15418 w 28032"/>
                <a:gd name="connsiteY11" fmla="*/ 14016 h 28032"/>
                <a:gd name="connsiteX12" fmla="*/ 23827 w 28032"/>
                <a:gd name="connsiteY12" fmla="*/ 8410 h 28032"/>
                <a:gd name="connsiteX13" fmla="*/ 23827 w 28032"/>
                <a:gd name="connsiteY13" fmla="*/ 4205 h 28032"/>
                <a:gd name="connsiteX14" fmla="*/ 19623 w 28032"/>
                <a:gd name="connsiteY14" fmla="*/ 1402 h 28032"/>
                <a:gd name="connsiteX15" fmla="*/ 14016 w 28032"/>
                <a:gd name="connsiteY15" fmla="*/ 2803 h 28032"/>
                <a:gd name="connsiteX16" fmla="*/ 11213 w 28032"/>
                <a:gd name="connsiteY16" fmla="*/ 0 h 28032"/>
                <a:gd name="connsiteX17" fmla="*/ 1402 w 28032"/>
                <a:gd name="connsiteY17" fmla="*/ 0 h 28032"/>
                <a:gd name="connsiteX18" fmla="*/ 0 w 28032"/>
                <a:gd name="connsiteY18" fmla="*/ 9811 h 28032"/>
                <a:gd name="connsiteX19" fmla="*/ 2803 w 28032"/>
                <a:gd name="connsiteY19" fmla="*/ 11213 h 28032"/>
                <a:gd name="connsiteX20" fmla="*/ 2803 w 28032"/>
                <a:gd name="connsiteY20" fmla="*/ 14016 h 28032"/>
                <a:gd name="connsiteX21" fmla="*/ 5607 w 28032"/>
                <a:gd name="connsiteY21" fmla="*/ 15418 h 28032"/>
                <a:gd name="connsiteX22" fmla="*/ 2803 w 28032"/>
                <a:gd name="connsiteY22" fmla="*/ 15418 h 28032"/>
                <a:gd name="connsiteX23" fmla="*/ 5607 w 28032"/>
                <a:gd name="connsiteY23" fmla="*/ 18221 h 28032"/>
                <a:gd name="connsiteX24" fmla="*/ 16819 w 28032"/>
                <a:gd name="connsiteY24" fmla="*/ 23827 h 28032"/>
                <a:gd name="connsiteX25" fmla="*/ 14016 w 28032"/>
                <a:gd name="connsiteY25" fmla="*/ 23827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032" h="28032">
                  <a:moveTo>
                    <a:pt x="11213" y="25229"/>
                  </a:moveTo>
                  <a:lnTo>
                    <a:pt x="15418" y="28032"/>
                  </a:lnTo>
                  <a:lnTo>
                    <a:pt x="28032" y="25229"/>
                  </a:lnTo>
                  <a:lnTo>
                    <a:pt x="29434" y="15418"/>
                  </a:lnTo>
                  <a:lnTo>
                    <a:pt x="35040" y="0"/>
                  </a:lnTo>
                  <a:lnTo>
                    <a:pt x="28032" y="4205"/>
                  </a:lnTo>
                  <a:lnTo>
                    <a:pt x="23827" y="2803"/>
                  </a:lnTo>
                  <a:lnTo>
                    <a:pt x="25229" y="7008"/>
                  </a:lnTo>
                  <a:lnTo>
                    <a:pt x="22426" y="14016"/>
                  </a:lnTo>
                  <a:lnTo>
                    <a:pt x="15418" y="16819"/>
                  </a:lnTo>
                  <a:lnTo>
                    <a:pt x="18221" y="14016"/>
                  </a:lnTo>
                  <a:lnTo>
                    <a:pt x="15418" y="14016"/>
                  </a:lnTo>
                  <a:lnTo>
                    <a:pt x="23827" y="8410"/>
                  </a:lnTo>
                  <a:lnTo>
                    <a:pt x="23827" y="4205"/>
                  </a:lnTo>
                  <a:lnTo>
                    <a:pt x="19623" y="1402"/>
                  </a:lnTo>
                  <a:lnTo>
                    <a:pt x="14016" y="2803"/>
                  </a:lnTo>
                  <a:lnTo>
                    <a:pt x="11213" y="0"/>
                  </a:lnTo>
                  <a:lnTo>
                    <a:pt x="1402" y="0"/>
                  </a:lnTo>
                  <a:lnTo>
                    <a:pt x="0" y="9811"/>
                  </a:lnTo>
                  <a:lnTo>
                    <a:pt x="2803" y="11213"/>
                  </a:lnTo>
                  <a:lnTo>
                    <a:pt x="2803" y="14016"/>
                  </a:lnTo>
                  <a:lnTo>
                    <a:pt x="5607" y="15418"/>
                  </a:lnTo>
                  <a:lnTo>
                    <a:pt x="2803" y="15418"/>
                  </a:lnTo>
                  <a:lnTo>
                    <a:pt x="5607" y="18221"/>
                  </a:lnTo>
                  <a:lnTo>
                    <a:pt x="16819" y="23827"/>
                  </a:lnTo>
                  <a:lnTo>
                    <a:pt x="14016" y="23827"/>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19" name="Freeform: Shape 118">
              <a:extLst>
                <a:ext uri="{FF2B5EF4-FFF2-40B4-BE49-F238E27FC236}">
                  <a16:creationId xmlns:a16="http://schemas.microsoft.com/office/drawing/2014/main" id="{F703CA5A-7BD7-4F41-B44F-079409A641DE}"/>
                </a:ext>
              </a:extLst>
            </p:cNvPr>
            <p:cNvSpPr/>
            <p:nvPr/>
          </p:nvSpPr>
          <p:spPr>
            <a:xfrm>
              <a:off x="3784985" y="4116438"/>
              <a:ext cx="28032" cy="14016"/>
            </a:xfrm>
            <a:custGeom>
              <a:avLst/>
              <a:gdLst>
                <a:gd name="connsiteX0" fmla="*/ 0 w 28032"/>
                <a:gd name="connsiteY0" fmla="*/ 4205 h 14016"/>
                <a:gd name="connsiteX1" fmla="*/ 33639 w 28032"/>
                <a:gd name="connsiteY1" fmla="*/ 14016 h 14016"/>
                <a:gd name="connsiteX2" fmla="*/ 32237 w 28032"/>
                <a:gd name="connsiteY2" fmla="*/ 7008 h 14016"/>
                <a:gd name="connsiteX3" fmla="*/ 23827 w 28032"/>
                <a:gd name="connsiteY3" fmla="*/ 0 h 14016"/>
                <a:gd name="connsiteX4" fmla="*/ 5606 w 28032"/>
                <a:gd name="connsiteY4" fmla="*/ 0 h 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2" h="14016">
                  <a:moveTo>
                    <a:pt x="0" y="4205"/>
                  </a:moveTo>
                  <a:lnTo>
                    <a:pt x="33639" y="14016"/>
                  </a:lnTo>
                  <a:lnTo>
                    <a:pt x="32237" y="7008"/>
                  </a:lnTo>
                  <a:lnTo>
                    <a:pt x="23827" y="0"/>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20" name="Freeform: Shape 119">
              <a:extLst>
                <a:ext uri="{FF2B5EF4-FFF2-40B4-BE49-F238E27FC236}">
                  <a16:creationId xmlns:a16="http://schemas.microsoft.com/office/drawing/2014/main" id="{5118C18D-48B1-42E2-9E9E-BF101D0D0D16}"/>
                </a:ext>
              </a:extLst>
            </p:cNvPr>
            <p:cNvSpPr/>
            <p:nvPr/>
          </p:nvSpPr>
          <p:spPr>
            <a:xfrm>
              <a:off x="2646875" y="4179511"/>
              <a:ext cx="126145" cy="56065"/>
            </a:xfrm>
            <a:custGeom>
              <a:avLst/>
              <a:gdLst>
                <a:gd name="connsiteX0" fmla="*/ 121941 w 126145"/>
                <a:gd name="connsiteY0" fmla="*/ 63073 h 56064"/>
                <a:gd name="connsiteX1" fmla="*/ 126145 w 126145"/>
                <a:gd name="connsiteY1" fmla="*/ 64474 h 56064"/>
                <a:gd name="connsiteX2" fmla="*/ 123342 w 126145"/>
                <a:gd name="connsiteY2" fmla="*/ 57466 h 56064"/>
                <a:gd name="connsiteX3" fmla="*/ 120539 w 126145"/>
                <a:gd name="connsiteY3" fmla="*/ 57466 h 56064"/>
                <a:gd name="connsiteX4" fmla="*/ 117736 w 126145"/>
                <a:gd name="connsiteY4" fmla="*/ 56065 h 56064"/>
                <a:gd name="connsiteX5" fmla="*/ 119137 w 126145"/>
                <a:gd name="connsiteY5" fmla="*/ 53261 h 56064"/>
                <a:gd name="connsiteX6" fmla="*/ 113531 w 126145"/>
                <a:gd name="connsiteY6" fmla="*/ 49056 h 56064"/>
                <a:gd name="connsiteX7" fmla="*/ 114932 w 126145"/>
                <a:gd name="connsiteY7" fmla="*/ 47655 h 56064"/>
                <a:gd name="connsiteX8" fmla="*/ 109326 w 126145"/>
                <a:gd name="connsiteY8" fmla="*/ 43450 h 56064"/>
                <a:gd name="connsiteX9" fmla="*/ 89703 w 126145"/>
                <a:gd name="connsiteY9" fmla="*/ 36442 h 56064"/>
                <a:gd name="connsiteX10" fmla="*/ 72884 w 126145"/>
                <a:gd name="connsiteY10" fmla="*/ 14016 h 56064"/>
                <a:gd name="connsiteX11" fmla="*/ 39245 w 126145"/>
                <a:gd name="connsiteY11" fmla="*/ 8410 h 56064"/>
                <a:gd name="connsiteX12" fmla="*/ 12615 w 126145"/>
                <a:gd name="connsiteY12" fmla="*/ 0 h 56064"/>
                <a:gd name="connsiteX13" fmla="*/ 0 w 126145"/>
                <a:gd name="connsiteY13" fmla="*/ 2803 h 56064"/>
                <a:gd name="connsiteX14" fmla="*/ 7008 w 126145"/>
                <a:gd name="connsiteY14" fmla="*/ 9811 h 56064"/>
                <a:gd name="connsiteX15" fmla="*/ 25229 w 126145"/>
                <a:gd name="connsiteY15" fmla="*/ 7008 h 56064"/>
                <a:gd name="connsiteX16" fmla="*/ 21024 w 126145"/>
                <a:gd name="connsiteY16" fmla="*/ 8410 h 56064"/>
                <a:gd name="connsiteX17" fmla="*/ 23828 w 126145"/>
                <a:gd name="connsiteY17" fmla="*/ 12615 h 56064"/>
                <a:gd name="connsiteX18" fmla="*/ 18221 w 126145"/>
                <a:gd name="connsiteY18" fmla="*/ 9811 h 56064"/>
                <a:gd name="connsiteX19" fmla="*/ 12615 w 126145"/>
                <a:gd name="connsiteY19" fmla="*/ 9811 h 56064"/>
                <a:gd name="connsiteX20" fmla="*/ 11213 w 126145"/>
                <a:gd name="connsiteY20" fmla="*/ 14016 h 56064"/>
                <a:gd name="connsiteX21" fmla="*/ 15418 w 126145"/>
                <a:gd name="connsiteY21" fmla="*/ 16819 h 56064"/>
                <a:gd name="connsiteX22" fmla="*/ 12615 w 126145"/>
                <a:gd name="connsiteY22" fmla="*/ 19623 h 56064"/>
                <a:gd name="connsiteX23" fmla="*/ 23828 w 126145"/>
                <a:gd name="connsiteY23" fmla="*/ 18221 h 56064"/>
                <a:gd name="connsiteX24" fmla="*/ 25229 w 126145"/>
                <a:gd name="connsiteY24" fmla="*/ 21024 h 56064"/>
                <a:gd name="connsiteX25" fmla="*/ 28032 w 126145"/>
                <a:gd name="connsiteY25" fmla="*/ 18221 h 56064"/>
                <a:gd name="connsiteX26" fmla="*/ 32237 w 126145"/>
                <a:gd name="connsiteY26" fmla="*/ 19623 h 56064"/>
                <a:gd name="connsiteX27" fmla="*/ 29434 w 126145"/>
                <a:gd name="connsiteY27" fmla="*/ 23827 h 56064"/>
                <a:gd name="connsiteX28" fmla="*/ 32237 w 126145"/>
                <a:gd name="connsiteY28" fmla="*/ 26631 h 56064"/>
                <a:gd name="connsiteX29" fmla="*/ 39245 w 126145"/>
                <a:gd name="connsiteY29" fmla="*/ 23827 h 56064"/>
                <a:gd name="connsiteX30" fmla="*/ 43450 w 126145"/>
                <a:gd name="connsiteY30" fmla="*/ 25229 h 56064"/>
                <a:gd name="connsiteX31" fmla="*/ 44852 w 126145"/>
                <a:gd name="connsiteY31" fmla="*/ 30836 h 56064"/>
                <a:gd name="connsiteX32" fmla="*/ 49056 w 126145"/>
                <a:gd name="connsiteY32" fmla="*/ 28032 h 56064"/>
                <a:gd name="connsiteX33" fmla="*/ 47655 w 126145"/>
                <a:gd name="connsiteY33" fmla="*/ 30836 h 56064"/>
                <a:gd name="connsiteX34" fmla="*/ 57466 w 126145"/>
                <a:gd name="connsiteY34" fmla="*/ 30836 h 56064"/>
                <a:gd name="connsiteX35" fmla="*/ 46253 w 126145"/>
                <a:gd name="connsiteY35" fmla="*/ 33639 h 56064"/>
                <a:gd name="connsiteX36" fmla="*/ 44852 w 126145"/>
                <a:gd name="connsiteY36" fmla="*/ 37844 h 56064"/>
                <a:gd name="connsiteX37" fmla="*/ 61671 w 126145"/>
                <a:gd name="connsiteY37" fmla="*/ 37844 h 56064"/>
                <a:gd name="connsiteX38" fmla="*/ 60269 w 126145"/>
                <a:gd name="connsiteY38" fmla="*/ 42048 h 56064"/>
                <a:gd name="connsiteX39" fmla="*/ 64474 w 126145"/>
                <a:gd name="connsiteY39" fmla="*/ 39245 h 56064"/>
                <a:gd name="connsiteX40" fmla="*/ 65876 w 126145"/>
                <a:gd name="connsiteY40" fmla="*/ 44852 h 56064"/>
                <a:gd name="connsiteX41" fmla="*/ 68679 w 126145"/>
                <a:gd name="connsiteY41" fmla="*/ 43450 h 56064"/>
                <a:gd name="connsiteX42" fmla="*/ 63073 w 126145"/>
                <a:gd name="connsiteY42" fmla="*/ 47655 h 56064"/>
                <a:gd name="connsiteX43" fmla="*/ 85498 w 126145"/>
                <a:gd name="connsiteY43" fmla="*/ 49056 h 56064"/>
                <a:gd name="connsiteX44" fmla="*/ 88302 w 126145"/>
                <a:gd name="connsiteY44" fmla="*/ 42048 h 56064"/>
                <a:gd name="connsiteX45" fmla="*/ 88302 w 126145"/>
                <a:gd name="connsiteY45" fmla="*/ 47655 h 56064"/>
                <a:gd name="connsiteX46" fmla="*/ 79892 w 126145"/>
                <a:gd name="connsiteY46" fmla="*/ 53261 h 56064"/>
                <a:gd name="connsiteX47" fmla="*/ 81294 w 126145"/>
                <a:gd name="connsiteY47" fmla="*/ 56065 h 56064"/>
                <a:gd name="connsiteX48" fmla="*/ 119137 w 126145"/>
                <a:gd name="connsiteY48" fmla="*/ 67277 h 5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6145" h="56064">
                  <a:moveTo>
                    <a:pt x="121941" y="63073"/>
                  </a:moveTo>
                  <a:lnTo>
                    <a:pt x="126145" y="64474"/>
                  </a:lnTo>
                  <a:lnTo>
                    <a:pt x="123342" y="57466"/>
                  </a:lnTo>
                  <a:lnTo>
                    <a:pt x="120539" y="57466"/>
                  </a:lnTo>
                  <a:lnTo>
                    <a:pt x="117736" y="56065"/>
                  </a:lnTo>
                  <a:lnTo>
                    <a:pt x="119137" y="53261"/>
                  </a:lnTo>
                  <a:lnTo>
                    <a:pt x="113531" y="49056"/>
                  </a:lnTo>
                  <a:lnTo>
                    <a:pt x="114932" y="47655"/>
                  </a:lnTo>
                  <a:lnTo>
                    <a:pt x="109326" y="43450"/>
                  </a:lnTo>
                  <a:lnTo>
                    <a:pt x="89703" y="36442"/>
                  </a:lnTo>
                  <a:lnTo>
                    <a:pt x="72884" y="14016"/>
                  </a:lnTo>
                  <a:lnTo>
                    <a:pt x="39245" y="8410"/>
                  </a:lnTo>
                  <a:lnTo>
                    <a:pt x="12615" y="0"/>
                  </a:lnTo>
                  <a:lnTo>
                    <a:pt x="0" y="2803"/>
                  </a:lnTo>
                  <a:lnTo>
                    <a:pt x="7008" y="9811"/>
                  </a:lnTo>
                  <a:lnTo>
                    <a:pt x="25229" y="7008"/>
                  </a:lnTo>
                  <a:lnTo>
                    <a:pt x="21024" y="8410"/>
                  </a:lnTo>
                  <a:lnTo>
                    <a:pt x="23828" y="12615"/>
                  </a:lnTo>
                  <a:lnTo>
                    <a:pt x="18221" y="9811"/>
                  </a:lnTo>
                  <a:lnTo>
                    <a:pt x="12615" y="9811"/>
                  </a:lnTo>
                  <a:lnTo>
                    <a:pt x="11213" y="14016"/>
                  </a:lnTo>
                  <a:lnTo>
                    <a:pt x="15418" y="16819"/>
                  </a:lnTo>
                  <a:lnTo>
                    <a:pt x="12615" y="19623"/>
                  </a:lnTo>
                  <a:lnTo>
                    <a:pt x="23828" y="18221"/>
                  </a:lnTo>
                  <a:lnTo>
                    <a:pt x="25229" y="21024"/>
                  </a:lnTo>
                  <a:lnTo>
                    <a:pt x="28032" y="18221"/>
                  </a:lnTo>
                  <a:lnTo>
                    <a:pt x="32237" y="19623"/>
                  </a:lnTo>
                  <a:lnTo>
                    <a:pt x="29434" y="23827"/>
                  </a:lnTo>
                  <a:lnTo>
                    <a:pt x="32237" y="26631"/>
                  </a:lnTo>
                  <a:lnTo>
                    <a:pt x="39245" y="23827"/>
                  </a:lnTo>
                  <a:lnTo>
                    <a:pt x="43450" y="25229"/>
                  </a:lnTo>
                  <a:lnTo>
                    <a:pt x="44852" y="30836"/>
                  </a:lnTo>
                  <a:lnTo>
                    <a:pt x="49056" y="28032"/>
                  </a:lnTo>
                  <a:lnTo>
                    <a:pt x="47655" y="30836"/>
                  </a:lnTo>
                  <a:lnTo>
                    <a:pt x="57466" y="30836"/>
                  </a:lnTo>
                  <a:lnTo>
                    <a:pt x="46253" y="33639"/>
                  </a:lnTo>
                  <a:lnTo>
                    <a:pt x="44852" y="37844"/>
                  </a:lnTo>
                  <a:lnTo>
                    <a:pt x="61671" y="37844"/>
                  </a:lnTo>
                  <a:lnTo>
                    <a:pt x="60269" y="42048"/>
                  </a:lnTo>
                  <a:lnTo>
                    <a:pt x="64474" y="39245"/>
                  </a:lnTo>
                  <a:lnTo>
                    <a:pt x="65876" y="44852"/>
                  </a:lnTo>
                  <a:lnTo>
                    <a:pt x="68679" y="43450"/>
                  </a:lnTo>
                  <a:lnTo>
                    <a:pt x="63073" y="47655"/>
                  </a:lnTo>
                  <a:lnTo>
                    <a:pt x="85498" y="49056"/>
                  </a:lnTo>
                  <a:lnTo>
                    <a:pt x="88302" y="42048"/>
                  </a:lnTo>
                  <a:lnTo>
                    <a:pt x="88302" y="47655"/>
                  </a:lnTo>
                  <a:lnTo>
                    <a:pt x="79892" y="53261"/>
                  </a:lnTo>
                  <a:lnTo>
                    <a:pt x="81294" y="56065"/>
                  </a:lnTo>
                  <a:lnTo>
                    <a:pt x="119137" y="67277"/>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21" name="Freeform: Shape 120">
              <a:extLst>
                <a:ext uri="{FF2B5EF4-FFF2-40B4-BE49-F238E27FC236}">
                  <a16:creationId xmlns:a16="http://schemas.microsoft.com/office/drawing/2014/main" id="{631AF037-8280-477C-8157-1DD5DB836FA7}"/>
                </a:ext>
              </a:extLst>
            </p:cNvPr>
            <p:cNvSpPr/>
            <p:nvPr/>
          </p:nvSpPr>
          <p:spPr>
            <a:xfrm>
              <a:off x="3835443" y="4019727"/>
              <a:ext cx="28032" cy="14016"/>
            </a:xfrm>
            <a:custGeom>
              <a:avLst/>
              <a:gdLst>
                <a:gd name="connsiteX0" fmla="*/ 28032 w 28032"/>
                <a:gd name="connsiteY0" fmla="*/ 9811 h 14016"/>
                <a:gd name="connsiteX1" fmla="*/ 26631 w 28032"/>
                <a:gd name="connsiteY1" fmla="*/ 7008 h 14016"/>
                <a:gd name="connsiteX2" fmla="*/ 23827 w 28032"/>
                <a:gd name="connsiteY2" fmla="*/ 5606 h 14016"/>
                <a:gd name="connsiteX3" fmla="*/ 18221 w 28032"/>
                <a:gd name="connsiteY3" fmla="*/ 0 h 14016"/>
                <a:gd name="connsiteX4" fmla="*/ 15418 w 28032"/>
                <a:gd name="connsiteY4" fmla="*/ 12614 h 14016"/>
                <a:gd name="connsiteX5" fmla="*/ 11213 w 28032"/>
                <a:gd name="connsiteY5" fmla="*/ 15418 h 14016"/>
                <a:gd name="connsiteX6" fmla="*/ 11213 w 28032"/>
                <a:gd name="connsiteY6" fmla="*/ 11213 h 14016"/>
                <a:gd name="connsiteX7" fmla="*/ 0 w 28032"/>
                <a:gd name="connsiteY7" fmla="*/ 19622 h 14016"/>
                <a:gd name="connsiteX8" fmla="*/ 4205 w 28032"/>
                <a:gd name="connsiteY8" fmla="*/ 22426 h 14016"/>
                <a:gd name="connsiteX9" fmla="*/ 12615 w 28032"/>
                <a:gd name="connsiteY9" fmla="*/ 15418 h 14016"/>
                <a:gd name="connsiteX10" fmla="*/ 7008 w 28032"/>
                <a:gd name="connsiteY10" fmla="*/ 23827 h 14016"/>
                <a:gd name="connsiteX11" fmla="*/ 14016 w 28032"/>
                <a:gd name="connsiteY11" fmla="*/ 22426 h 14016"/>
                <a:gd name="connsiteX12" fmla="*/ 22426 w 28032"/>
                <a:gd name="connsiteY12" fmla="*/ 12614 h 14016"/>
                <a:gd name="connsiteX13" fmla="*/ 18221 w 28032"/>
                <a:gd name="connsiteY13" fmla="*/ 22426 h 14016"/>
                <a:gd name="connsiteX14" fmla="*/ 25229 w 28032"/>
                <a:gd name="connsiteY14" fmla="*/ 7008 h 14016"/>
                <a:gd name="connsiteX15" fmla="*/ 19623 w 28032"/>
                <a:gd name="connsiteY15" fmla="*/ 22426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32" h="14016">
                  <a:moveTo>
                    <a:pt x="28032" y="9811"/>
                  </a:moveTo>
                  <a:lnTo>
                    <a:pt x="26631" y="7008"/>
                  </a:lnTo>
                  <a:lnTo>
                    <a:pt x="23827" y="5606"/>
                  </a:lnTo>
                  <a:lnTo>
                    <a:pt x="18221" y="0"/>
                  </a:lnTo>
                  <a:lnTo>
                    <a:pt x="15418" y="12614"/>
                  </a:lnTo>
                  <a:lnTo>
                    <a:pt x="11213" y="15418"/>
                  </a:lnTo>
                  <a:lnTo>
                    <a:pt x="11213" y="11213"/>
                  </a:lnTo>
                  <a:lnTo>
                    <a:pt x="0" y="19622"/>
                  </a:lnTo>
                  <a:lnTo>
                    <a:pt x="4205" y="22426"/>
                  </a:lnTo>
                  <a:lnTo>
                    <a:pt x="12615" y="15418"/>
                  </a:lnTo>
                  <a:lnTo>
                    <a:pt x="7008" y="23827"/>
                  </a:lnTo>
                  <a:lnTo>
                    <a:pt x="14016" y="22426"/>
                  </a:lnTo>
                  <a:lnTo>
                    <a:pt x="22426" y="12614"/>
                  </a:lnTo>
                  <a:lnTo>
                    <a:pt x="18221" y="22426"/>
                  </a:lnTo>
                  <a:lnTo>
                    <a:pt x="25229" y="7008"/>
                  </a:lnTo>
                  <a:lnTo>
                    <a:pt x="19623" y="2242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22" name="Freeform: Shape 121">
              <a:extLst>
                <a:ext uri="{FF2B5EF4-FFF2-40B4-BE49-F238E27FC236}">
                  <a16:creationId xmlns:a16="http://schemas.microsoft.com/office/drawing/2014/main" id="{4ED4E95C-23A7-4AF5-9038-3A25041B3098}"/>
                </a:ext>
              </a:extLst>
            </p:cNvPr>
            <p:cNvSpPr/>
            <p:nvPr/>
          </p:nvSpPr>
          <p:spPr>
            <a:xfrm>
              <a:off x="3846656" y="4022530"/>
              <a:ext cx="14016" cy="14016"/>
            </a:xfrm>
            <a:custGeom>
              <a:avLst/>
              <a:gdLst>
                <a:gd name="connsiteX0" fmla="*/ 0 w 0"/>
                <a:gd name="connsiteY0" fmla="*/ 8410 h 0"/>
                <a:gd name="connsiteX1" fmla="*/ 1402 w 0"/>
                <a:gd name="connsiteY1" fmla="*/ 8410 h 0"/>
                <a:gd name="connsiteX2" fmla="*/ 2803 w 0"/>
                <a:gd name="connsiteY2" fmla="*/ 0 h 0"/>
              </a:gdLst>
              <a:ahLst/>
              <a:cxnLst>
                <a:cxn ang="0">
                  <a:pos x="connsiteX0" y="connsiteY0"/>
                </a:cxn>
                <a:cxn ang="0">
                  <a:pos x="connsiteX1" y="connsiteY1"/>
                </a:cxn>
                <a:cxn ang="0">
                  <a:pos x="connsiteX2" y="connsiteY2"/>
                </a:cxn>
              </a:cxnLst>
              <a:rect l="l" t="t" r="r" b="b"/>
              <a:pathLst>
                <a:path>
                  <a:moveTo>
                    <a:pt x="0" y="8410"/>
                  </a:moveTo>
                  <a:lnTo>
                    <a:pt x="1402" y="8410"/>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23" name="Freeform: Shape 122">
              <a:extLst>
                <a:ext uri="{FF2B5EF4-FFF2-40B4-BE49-F238E27FC236}">
                  <a16:creationId xmlns:a16="http://schemas.microsoft.com/office/drawing/2014/main" id="{76FFD49D-21DB-43DD-BF58-1D62CBB028F5}"/>
                </a:ext>
              </a:extLst>
            </p:cNvPr>
            <p:cNvSpPr/>
            <p:nvPr/>
          </p:nvSpPr>
          <p:spPr>
            <a:xfrm>
              <a:off x="3749945" y="4305656"/>
              <a:ext cx="14016" cy="14016"/>
            </a:xfrm>
            <a:custGeom>
              <a:avLst/>
              <a:gdLst>
                <a:gd name="connsiteX0" fmla="*/ 0 w 0"/>
                <a:gd name="connsiteY0" fmla="*/ 1402 h 0"/>
                <a:gd name="connsiteX1" fmla="*/ 4205 w 0"/>
                <a:gd name="connsiteY1" fmla="*/ 2803 h 0"/>
                <a:gd name="connsiteX2" fmla="*/ 4205 w 0"/>
                <a:gd name="connsiteY2" fmla="*/ 0 h 0"/>
              </a:gdLst>
              <a:ahLst/>
              <a:cxnLst>
                <a:cxn ang="0">
                  <a:pos x="connsiteX0" y="connsiteY0"/>
                </a:cxn>
                <a:cxn ang="0">
                  <a:pos x="connsiteX1" y="connsiteY1"/>
                </a:cxn>
                <a:cxn ang="0">
                  <a:pos x="connsiteX2" y="connsiteY2"/>
                </a:cxn>
              </a:cxnLst>
              <a:rect l="l" t="t" r="r" b="b"/>
              <a:pathLst>
                <a:path>
                  <a:moveTo>
                    <a:pt x="0" y="1402"/>
                  </a:moveTo>
                  <a:lnTo>
                    <a:pt x="4205" y="2803"/>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24" name="Freeform: Shape 123">
              <a:extLst>
                <a:ext uri="{FF2B5EF4-FFF2-40B4-BE49-F238E27FC236}">
                  <a16:creationId xmlns:a16="http://schemas.microsoft.com/office/drawing/2014/main" id="{7B3279F0-997A-4125-907B-EAAA5DF9A1FB}"/>
                </a:ext>
              </a:extLst>
            </p:cNvPr>
            <p:cNvSpPr/>
            <p:nvPr/>
          </p:nvSpPr>
          <p:spPr>
            <a:xfrm>
              <a:off x="2625851" y="4126249"/>
              <a:ext cx="14016" cy="14016"/>
            </a:xfrm>
            <a:custGeom>
              <a:avLst/>
              <a:gdLst>
                <a:gd name="connsiteX0" fmla="*/ 0 w 0"/>
                <a:gd name="connsiteY0" fmla="*/ 2803 h 0"/>
                <a:gd name="connsiteX1" fmla="*/ 8410 w 0"/>
                <a:gd name="connsiteY1" fmla="*/ 9811 h 0"/>
                <a:gd name="connsiteX2" fmla="*/ 7008 w 0"/>
                <a:gd name="connsiteY2" fmla="*/ 5606 h 0"/>
                <a:gd name="connsiteX3" fmla="*/ 1402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8410" y="9811"/>
                  </a:lnTo>
                  <a:lnTo>
                    <a:pt x="7008" y="5606"/>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25" name="Freeform: Shape 124">
              <a:extLst>
                <a:ext uri="{FF2B5EF4-FFF2-40B4-BE49-F238E27FC236}">
                  <a16:creationId xmlns:a16="http://schemas.microsoft.com/office/drawing/2014/main" id="{5E3BB6F3-C139-49D4-B9A8-479111FDBBFE}"/>
                </a:ext>
              </a:extLst>
            </p:cNvPr>
            <p:cNvSpPr/>
            <p:nvPr/>
          </p:nvSpPr>
          <p:spPr>
            <a:xfrm>
              <a:off x="4219485" y="4277624"/>
              <a:ext cx="56065" cy="28032"/>
            </a:xfrm>
            <a:custGeom>
              <a:avLst/>
              <a:gdLst>
                <a:gd name="connsiteX0" fmla="*/ 50458 w 56064"/>
                <a:gd name="connsiteY0" fmla="*/ 15418 h 28032"/>
                <a:gd name="connsiteX1" fmla="*/ 11213 w 56064"/>
                <a:gd name="connsiteY1" fmla="*/ 15418 h 28032"/>
                <a:gd name="connsiteX2" fmla="*/ 14016 w 56064"/>
                <a:gd name="connsiteY2" fmla="*/ 12615 h 28032"/>
                <a:gd name="connsiteX3" fmla="*/ 7008 w 56064"/>
                <a:gd name="connsiteY3" fmla="*/ 8410 h 28032"/>
                <a:gd name="connsiteX4" fmla="*/ 9811 w 56064"/>
                <a:gd name="connsiteY4" fmla="*/ 4205 h 28032"/>
                <a:gd name="connsiteX5" fmla="*/ 9811 w 56064"/>
                <a:gd name="connsiteY5" fmla="*/ 0 h 28032"/>
                <a:gd name="connsiteX6" fmla="*/ 0 w 56064"/>
                <a:gd name="connsiteY6" fmla="*/ 9811 h 28032"/>
                <a:gd name="connsiteX7" fmla="*/ 8410 w 56064"/>
                <a:gd name="connsiteY7" fmla="*/ 11213 h 28032"/>
                <a:gd name="connsiteX8" fmla="*/ 7008 w 56064"/>
                <a:gd name="connsiteY8" fmla="*/ 16819 h 28032"/>
                <a:gd name="connsiteX9" fmla="*/ 14016 w 56064"/>
                <a:gd name="connsiteY9" fmla="*/ 16819 h 28032"/>
                <a:gd name="connsiteX10" fmla="*/ 18221 w 56064"/>
                <a:gd name="connsiteY10" fmla="*/ 21024 h 28032"/>
                <a:gd name="connsiteX11" fmla="*/ 28032 w 56064"/>
                <a:gd name="connsiteY11" fmla="*/ 23827 h 28032"/>
                <a:gd name="connsiteX12" fmla="*/ 29434 w 56064"/>
                <a:gd name="connsiteY12" fmla="*/ 21024 h 28032"/>
                <a:gd name="connsiteX13" fmla="*/ 33639 w 56064"/>
                <a:gd name="connsiteY13" fmla="*/ 22426 h 28032"/>
                <a:gd name="connsiteX14" fmla="*/ 33639 w 56064"/>
                <a:gd name="connsiteY14" fmla="*/ 26631 h 28032"/>
                <a:gd name="connsiteX15" fmla="*/ 40647 w 56064"/>
                <a:gd name="connsiteY15" fmla="*/ 28032 h 28032"/>
                <a:gd name="connsiteX16" fmla="*/ 47655 w 56064"/>
                <a:gd name="connsiteY16" fmla="*/ 26631 h 28032"/>
                <a:gd name="connsiteX17" fmla="*/ 43450 w 56064"/>
                <a:gd name="connsiteY17" fmla="*/ 22426 h 28032"/>
                <a:gd name="connsiteX18" fmla="*/ 47655 w 56064"/>
                <a:gd name="connsiteY18" fmla="*/ 22426 h 28032"/>
                <a:gd name="connsiteX19" fmla="*/ 46253 w 56064"/>
                <a:gd name="connsiteY19" fmla="*/ 21024 h 28032"/>
                <a:gd name="connsiteX20" fmla="*/ 58867 w 56064"/>
                <a:gd name="connsiteY20" fmla="*/ 15418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064" h="28032">
                  <a:moveTo>
                    <a:pt x="50458" y="15418"/>
                  </a:moveTo>
                  <a:lnTo>
                    <a:pt x="11213" y="15418"/>
                  </a:lnTo>
                  <a:lnTo>
                    <a:pt x="14016" y="12615"/>
                  </a:lnTo>
                  <a:lnTo>
                    <a:pt x="7008" y="8410"/>
                  </a:lnTo>
                  <a:lnTo>
                    <a:pt x="9811" y="4205"/>
                  </a:lnTo>
                  <a:lnTo>
                    <a:pt x="9811" y="0"/>
                  </a:lnTo>
                  <a:lnTo>
                    <a:pt x="0" y="9811"/>
                  </a:lnTo>
                  <a:lnTo>
                    <a:pt x="8410" y="11213"/>
                  </a:lnTo>
                  <a:lnTo>
                    <a:pt x="7008" y="16819"/>
                  </a:lnTo>
                  <a:lnTo>
                    <a:pt x="14016" y="16819"/>
                  </a:lnTo>
                  <a:lnTo>
                    <a:pt x="18221" y="21024"/>
                  </a:lnTo>
                  <a:lnTo>
                    <a:pt x="28032" y="23827"/>
                  </a:lnTo>
                  <a:lnTo>
                    <a:pt x="29434" y="21024"/>
                  </a:lnTo>
                  <a:lnTo>
                    <a:pt x="33639" y="22426"/>
                  </a:lnTo>
                  <a:lnTo>
                    <a:pt x="33639" y="26631"/>
                  </a:lnTo>
                  <a:lnTo>
                    <a:pt x="40647" y="28032"/>
                  </a:lnTo>
                  <a:lnTo>
                    <a:pt x="47655" y="26631"/>
                  </a:lnTo>
                  <a:lnTo>
                    <a:pt x="43450" y="22426"/>
                  </a:lnTo>
                  <a:lnTo>
                    <a:pt x="47655" y="22426"/>
                  </a:lnTo>
                  <a:lnTo>
                    <a:pt x="46253" y="21024"/>
                  </a:lnTo>
                  <a:lnTo>
                    <a:pt x="58867" y="1541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26" name="Freeform: Shape 125">
              <a:extLst>
                <a:ext uri="{FF2B5EF4-FFF2-40B4-BE49-F238E27FC236}">
                  <a16:creationId xmlns:a16="http://schemas.microsoft.com/office/drawing/2014/main" id="{CA16FA94-7940-4892-903B-34EF83B0351C}"/>
                </a:ext>
              </a:extLst>
            </p:cNvPr>
            <p:cNvSpPr/>
            <p:nvPr/>
          </p:nvSpPr>
          <p:spPr>
            <a:xfrm>
              <a:off x="4205469" y="3843124"/>
              <a:ext cx="14016" cy="14016"/>
            </a:xfrm>
            <a:custGeom>
              <a:avLst/>
              <a:gdLst>
                <a:gd name="connsiteX0" fmla="*/ 0 w 14016"/>
                <a:gd name="connsiteY0" fmla="*/ 2803 h 0"/>
                <a:gd name="connsiteX1" fmla="*/ 8410 w 14016"/>
                <a:gd name="connsiteY1" fmla="*/ 5606 h 0"/>
                <a:gd name="connsiteX2" fmla="*/ 14016 w 14016"/>
                <a:gd name="connsiteY2" fmla="*/ 0 h 0"/>
                <a:gd name="connsiteX3" fmla="*/ 4205 w 14016"/>
                <a:gd name="connsiteY3" fmla="*/ 0 h 0"/>
              </a:gdLst>
              <a:ahLst/>
              <a:cxnLst>
                <a:cxn ang="0">
                  <a:pos x="connsiteX0" y="connsiteY0"/>
                </a:cxn>
                <a:cxn ang="0">
                  <a:pos x="connsiteX1" y="connsiteY1"/>
                </a:cxn>
                <a:cxn ang="0">
                  <a:pos x="connsiteX2" y="connsiteY2"/>
                </a:cxn>
                <a:cxn ang="0">
                  <a:pos x="connsiteX3" y="connsiteY3"/>
                </a:cxn>
              </a:cxnLst>
              <a:rect l="l" t="t" r="r" b="b"/>
              <a:pathLst>
                <a:path w="14016">
                  <a:moveTo>
                    <a:pt x="0" y="2803"/>
                  </a:moveTo>
                  <a:lnTo>
                    <a:pt x="8410" y="5606"/>
                  </a:lnTo>
                  <a:lnTo>
                    <a:pt x="14016" y="0"/>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27" name="Freeform: Shape 126">
              <a:extLst>
                <a:ext uri="{FF2B5EF4-FFF2-40B4-BE49-F238E27FC236}">
                  <a16:creationId xmlns:a16="http://schemas.microsoft.com/office/drawing/2014/main" id="{2C3E923C-4BBC-49E3-AAB0-132DF9D50FFD}"/>
                </a:ext>
              </a:extLst>
            </p:cNvPr>
            <p:cNvSpPr/>
            <p:nvPr/>
          </p:nvSpPr>
          <p:spPr>
            <a:xfrm>
              <a:off x="2683317" y="4204740"/>
              <a:ext cx="14016" cy="14016"/>
            </a:xfrm>
            <a:custGeom>
              <a:avLst/>
              <a:gdLst>
                <a:gd name="connsiteX0" fmla="*/ 0 w 0"/>
                <a:gd name="connsiteY0" fmla="*/ 1402 h 0"/>
                <a:gd name="connsiteX1" fmla="*/ 0 w 0"/>
                <a:gd name="connsiteY1" fmla="*/ 4205 h 0"/>
                <a:gd name="connsiteX2" fmla="*/ 7008 w 0"/>
                <a:gd name="connsiteY2" fmla="*/ 8410 h 0"/>
                <a:gd name="connsiteX3" fmla="*/ 420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2"/>
                  </a:moveTo>
                  <a:lnTo>
                    <a:pt x="0" y="4205"/>
                  </a:lnTo>
                  <a:lnTo>
                    <a:pt x="7008" y="8410"/>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28" name="Freeform: Shape 127">
              <a:extLst>
                <a:ext uri="{FF2B5EF4-FFF2-40B4-BE49-F238E27FC236}">
                  <a16:creationId xmlns:a16="http://schemas.microsoft.com/office/drawing/2014/main" id="{AEE5BB73-2A95-442E-8716-979216B01E86}"/>
                </a:ext>
              </a:extLst>
            </p:cNvPr>
            <p:cNvSpPr/>
            <p:nvPr/>
          </p:nvSpPr>
          <p:spPr>
            <a:xfrm>
              <a:off x="3637816" y="4231370"/>
              <a:ext cx="14016" cy="14016"/>
            </a:xfrm>
            <a:custGeom>
              <a:avLst/>
              <a:gdLst>
                <a:gd name="connsiteX0" fmla="*/ 0 w 0"/>
                <a:gd name="connsiteY0" fmla="*/ 2803 h 0"/>
                <a:gd name="connsiteX1" fmla="*/ 7008 w 0"/>
                <a:gd name="connsiteY1" fmla="*/ 1402 h 0"/>
                <a:gd name="connsiteX2" fmla="*/ 2803 w 0"/>
                <a:gd name="connsiteY2" fmla="*/ 0 h 0"/>
              </a:gdLst>
              <a:ahLst/>
              <a:cxnLst>
                <a:cxn ang="0">
                  <a:pos x="connsiteX0" y="connsiteY0"/>
                </a:cxn>
                <a:cxn ang="0">
                  <a:pos x="connsiteX1" y="connsiteY1"/>
                </a:cxn>
                <a:cxn ang="0">
                  <a:pos x="connsiteX2" y="connsiteY2"/>
                </a:cxn>
              </a:cxnLst>
              <a:rect l="l" t="t" r="r" b="b"/>
              <a:pathLst>
                <a:path>
                  <a:moveTo>
                    <a:pt x="0" y="2803"/>
                  </a:moveTo>
                  <a:lnTo>
                    <a:pt x="7008" y="1402"/>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29" name="Freeform: Shape 128">
              <a:extLst>
                <a:ext uri="{FF2B5EF4-FFF2-40B4-BE49-F238E27FC236}">
                  <a16:creationId xmlns:a16="http://schemas.microsoft.com/office/drawing/2014/main" id="{24D4D47C-5886-4EB0-88F6-9D5D8CAA6A06}"/>
                </a:ext>
              </a:extLst>
            </p:cNvPr>
            <p:cNvSpPr/>
            <p:nvPr/>
          </p:nvSpPr>
          <p:spPr>
            <a:xfrm>
              <a:off x="4279754" y="4270616"/>
              <a:ext cx="14016" cy="14016"/>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30" name="Freeform: Shape 129">
              <a:extLst>
                <a:ext uri="{FF2B5EF4-FFF2-40B4-BE49-F238E27FC236}">
                  <a16:creationId xmlns:a16="http://schemas.microsoft.com/office/drawing/2014/main" id="{2519692B-47D5-4901-B61F-B2A1D371F885}"/>
                </a:ext>
              </a:extLst>
            </p:cNvPr>
            <p:cNvSpPr/>
            <p:nvPr/>
          </p:nvSpPr>
          <p:spPr>
            <a:xfrm>
              <a:off x="4279754" y="4263608"/>
              <a:ext cx="14016" cy="14016"/>
            </a:xfrm>
            <a:custGeom>
              <a:avLst/>
              <a:gdLst>
                <a:gd name="connsiteX0" fmla="*/ 0 w 0"/>
                <a:gd name="connsiteY0" fmla="*/ 5606 h 0"/>
                <a:gd name="connsiteX1" fmla="*/ 0 w 0"/>
                <a:gd name="connsiteY1" fmla="*/ 7008 h 0"/>
                <a:gd name="connsiteX2" fmla="*/ 9811 w 0"/>
                <a:gd name="connsiteY2" fmla="*/ 0 h 0"/>
              </a:gdLst>
              <a:ahLst/>
              <a:cxnLst>
                <a:cxn ang="0">
                  <a:pos x="connsiteX0" y="connsiteY0"/>
                </a:cxn>
                <a:cxn ang="0">
                  <a:pos x="connsiteX1" y="connsiteY1"/>
                </a:cxn>
                <a:cxn ang="0">
                  <a:pos x="connsiteX2" y="connsiteY2"/>
                </a:cxn>
              </a:cxnLst>
              <a:rect l="l" t="t" r="r" b="b"/>
              <a:pathLst>
                <a:path>
                  <a:moveTo>
                    <a:pt x="0" y="5606"/>
                  </a:moveTo>
                  <a:lnTo>
                    <a:pt x="0" y="7008"/>
                  </a:lnTo>
                  <a:lnTo>
                    <a:pt x="981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31" name="Freeform: Shape 130">
              <a:extLst>
                <a:ext uri="{FF2B5EF4-FFF2-40B4-BE49-F238E27FC236}">
                  <a16:creationId xmlns:a16="http://schemas.microsoft.com/office/drawing/2014/main" id="{01BDC13A-B0C7-4608-9A58-509D046A5D32}"/>
                </a:ext>
              </a:extLst>
            </p:cNvPr>
            <p:cNvSpPr/>
            <p:nvPr/>
          </p:nvSpPr>
          <p:spPr>
            <a:xfrm>
              <a:off x="4279754" y="4270616"/>
              <a:ext cx="14016" cy="14016"/>
            </a:xfrm>
            <a:custGeom>
              <a:avLst/>
              <a:gdLst>
                <a:gd name="connsiteX0" fmla="*/ 0 w 0"/>
                <a:gd name="connsiteY0" fmla="*/ 4205 h 0"/>
                <a:gd name="connsiteX1" fmla="*/ 2803 w 0"/>
                <a:gd name="connsiteY1" fmla="*/ 2803 h 0"/>
                <a:gd name="connsiteX2" fmla="*/ 0 w 0"/>
                <a:gd name="connsiteY2" fmla="*/ 0 h 0"/>
              </a:gdLst>
              <a:ahLst/>
              <a:cxnLst>
                <a:cxn ang="0">
                  <a:pos x="connsiteX0" y="connsiteY0"/>
                </a:cxn>
                <a:cxn ang="0">
                  <a:pos x="connsiteX1" y="connsiteY1"/>
                </a:cxn>
                <a:cxn ang="0">
                  <a:pos x="connsiteX2" y="connsiteY2"/>
                </a:cxn>
              </a:cxnLst>
              <a:rect l="l" t="t" r="r" b="b"/>
              <a:pathLst>
                <a:path>
                  <a:moveTo>
                    <a:pt x="0" y="4205"/>
                  </a:moveTo>
                  <a:lnTo>
                    <a:pt x="2803"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32" name="Freeform: Shape 131">
              <a:extLst>
                <a:ext uri="{FF2B5EF4-FFF2-40B4-BE49-F238E27FC236}">
                  <a16:creationId xmlns:a16="http://schemas.microsoft.com/office/drawing/2014/main" id="{19C72169-B2C8-4A12-B165-1CC6C843B0FA}"/>
                </a:ext>
              </a:extLst>
            </p:cNvPr>
            <p:cNvSpPr/>
            <p:nvPr/>
          </p:nvSpPr>
          <p:spPr>
            <a:xfrm>
              <a:off x="2545959" y="4115037"/>
              <a:ext cx="28032" cy="28032"/>
            </a:xfrm>
            <a:custGeom>
              <a:avLst/>
              <a:gdLst>
                <a:gd name="connsiteX0" fmla="*/ 21024 w 28032"/>
                <a:gd name="connsiteY0" fmla="*/ 12615 h 28032"/>
                <a:gd name="connsiteX1" fmla="*/ 14016 w 28032"/>
                <a:gd name="connsiteY1" fmla="*/ 9811 h 28032"/>
                <a:gd name="connsiteX2" fmla="*/ 14016 w 28032"/>
                <a:gd name="connsiteY2" fmla="*/ 5606 h 28032"/>
                <a:gd name="connsiteX3" fmla="*/ 18221 w 28032"/>
                <a:gd name="connsiteY3" fmla="*/ 4205 h 28032"/>
                <a:gd name="connsiteX4" fmla="*/ 18221 w 28032"/>
                <a:gd name="connsiteY4" fmla="*/ 0 h 28032"/>
                <a:gd name="connsiteX5" fmla="*/ 11213 w 28032"/>
                <a:gd name="connsiteY5" fmla="*/ 2803 h 28032"/>
                <a:gd name="connsiteX6" fmla="*/ 0 w 28032"/>
                <a:gd name="connsiteY6" fmla="*/ 2803 h 28032"/>
                <a:gd name="connsiteX7" fmla="*/ 1402 w 28032"/>
                <a:gd name="connsiteY7" fmla="*/ 5606 h 28032"/>
                <a:gd name="connsiteX8" fmla="*/ 11213 w 28032"/>
                <a:gd name="connsiteY8" fmla="*/ 7008 h 28032"/>
                <a:gd name="connsiteX9" fmla="*/ 5607 w 28032"/>
                <a:gd name="connsiteY9" fmla="*/ 8410 h 28032"/>
                <a:gd name="connsiteX10" fmla="*/ 9811 w 28032"/>
                <a:gd name="connsiteY10" fmla="*/ 14016 h 28032"/>
                <a:gd name="connsiteX11" fmla="*/ 11213 w 28032"/>
                <a:gd name="connsiteY11" fmla="*/ 11213 h 28032"/>
                <a:gd name="connsiteX12" fmla="*/ 14016 w 28032"/>
                <a:gd name="connsiteY12" fmla="*/ 12615 h 28032"/>
                <a:gd name="connsiteX13" fmla="*/ 11213 w 28032"/>
                <a:gd name="connsiteY13" fmla="*/ 14016 h 28032"/>
                <a:gd name="connsiteX14" fmla="*/ 30835 w 28032"/>
                <a:gd name="connsiteY14" fmla="*/ 30836 h 28032"/>
                <a:gd name="connsiteX15" fmla="*/ 30835 w 28032"/>
                <a:gd name="connsiteY15" fmla="*/ 28032 h 28032"/>
                <a:gd name="connsiteX16" fmla="*/ 33639 w 28032"/>
                <a:gd name="connsiteY16" fmla="*/ 30836 h 28032"/>
                <a:gd name="connsiteX17" fmla="*/ 36442 w 28032"/>
                <a:gd name="connsiteY17" fmla="*/ 28032 h 28032"/>
                <a:gd name="connsiteX18" fmla="*/ 16819 w 28032"/>
                <a:gd name="connsiteY18" fmla="*/ 14016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032" h="28032">
                  <a:moveTo>
                    <a:pt x="21024" y="12615"/>
                  </a:moveTo>
                  <a:lnTo>
                    <a:pt x="14016" y="9811"/>
                  </a:lnTo>
                  <a:lnTo>
                    <a:pt x="14016" y="5606"/>
                  </a:lnTo>
                  <a:lnTo>
                    <a:pt x="18221" y="4205"/>
                  </a:lnTo>
                  <a:lnTo>
                    <a:pt x="18221" y="0"/>
                  </a:lnTo>
                  <a:lnTo>
                    <a:pt x="11213" y="2803"/>
                  </a:lnTo>
                  <a:lnTo>
                    <a:pt x="0" y="2803"/>
                  </a:lnTo>
                  <a:lnTo>
                    <a:pt x="1402" y="5606"/>
                  </a:lnTo>
                  <a:lnTo>
                    <a:pt x="11213" y="7008"/>
                  </a:lnTo>
                  <a:lnTo>
                    <a:pt x="5607" y="8410"/>
                  </a:lnTo>
                  <a:lnTo>
                    <a:pt x="9811" y="14016"/>
                  </a:lnTo>
                  <a:lnTo>
                    <a:pt x="11213" y="11213"/>
                  </a:lnTo>
                  <a:lnTo>
                    <a:pt x="14016" y="12615"/>
                  </a:lnTo>
                  <a:lnTo>
                    <a:pt x="11213" y="14016"/>
                  </a:lnTo>
                  <a:lnTo>
                    <a:pt x="30835" y="30836"/>
                  </a:lnTo>
                  <a:lnTo>
                    <a:pt x="30835" y="28032"/>
                  </a:lnTo>
                  <a:lnTo>
                    <a:pt x="33639" y="30836"/>
                  </a:lnTo>
                  <a:lnTo>
                    <a:pt x="36442" y="28032"/>
                  </a:lnTo>
                  <a:lnTo>
                    <a:pt x="16819" y="1401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33" name="Freeform: Shape 132">
              <a:extLst>
                <a:ext uri="{FF2B5EF4-FFF2-40B4-BE49-F238E27FC236}">
                  <a16:creationId xmlns:a16="http://schemas.microsoft.com/office/drawing/2014/main" id="{D85D51D5-4AF1-40F6-87FF-16B0BED1C85B}"/>
                </a:ext>
              </a:extLst>
            </p:cNvPr>
            <p:cNvSpPr/>
            <p:nvPr/>
          </p:nvSpPr>
          <p:spPr>
            <a:xfrm>
              <a:off x="4415711" y="4276222"/>
              <a:ext cx="14016" cy="14016"/>
            </a:xfrm>
            <a:custGeom>
              <a:avLst/>
              <a:gdLst>
                <a:gd name="connsiteX0" fmla="*/ 0 w 0"/>
                <a:gd name="connsiteY0" fmla="*/ 8410 h 0"/>
                <a:gd name="connsiteX1" fmla="*/ 2803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0" y="8410"/>
                  </a:moveTo>
                  <a:lnTo>
                    <a:pt x="2803"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34" name="Freeform: Shape 133">
              <a:extLst>
                <a:ext uri="{FF2B5EF4-FFF2-40B4-BE49-F238E27FC236}">
                  <a16:creationId xmlns:a16="http://schemas.microsoft.com/office/drawing/2014/main" id="{A10893A7-EC1F-49EF-A6DC-0FF0C9786248}"/>
                </a:ext>
              </a:extLst>
            </p:cNvPr>
            <p:cNvSpPr/>
            <p:nvPr/>
          </p:nvSpPr>
          <p:spPr>
            <a:xfrm>
              <a:off x="4341425" y="4158487"/>
              <a:ext cx="154177" cy="126145"/>
            </a:xfrm>
            <a:custGeom>
              <a:avLst/>
              <a:gdLst>
                <a:gd name="connsiteX0" fmla="*/ 98113 w 154177"/>
                <a:gd name="connsiteY0" fmla="*/ 1402 h 126145"/>
                <a:gd name="connsiteX1" fmla="*/ 92507 w 154177"/>
                <a:gd name="connsiteY1" fmla="*/ 1402 h 126145"/>
                <a:gd name="connsiteX2" fmla="*/ 93908 w 154177"/>
                <a:gd name="connsiteY2" fmla="*/ 4205 h 126145"/>
                <a:gd name="connsiteX3" fmla="*/ 86900 w 154177"/>
                <a:gd name="connsiteY3" fmla="*/ 4205 h 126145"/>
                <a:gd name="connsiteX4" fmla="*/ 86900 w 154177"/>
                <a:gd name="connsiteY4" fmla="*/ 0 h 126145"/>
                <a:gd name="connsiteX5" fmla="*/ 67278 w 154177"/>
                <a:gd name="connsiteY5" fmla="*/ 8410 h 126145"/>
                <a:gd name="connsiteX6" fmla="*/ 63073 w 154177"/>
                <a:gd name="connsiteY6" fmla="*/ 15418 h 126145"/>
                <a:gd name="connsiteX7" fmla="*/ 57466 w 154177"/>
                <a:gd name="connsiteY7" fmla="*/ 16819 h 126145"/>
                <a:gd name="connsiteX8" fmla="*/ 60270 w 154177"/>
                <a:gd name="connsiteY8" fmla="*/ 19623 h 126145"/>
                <a:gd name="connsiteX9" fmla="*/ 57466 w 154177"/>
                <a:gd name="connsiteY9" fmla="*/ 22426 h 126145"/>
                <a:gd name="connsiteX10" fmla="*/ 50458 w 154177"/>
                <a:gd name="connsiteY10" fmla="*/ 25229 h 126145"/>
                <a:gd name="connsiteX11" fmla="*/ 56065 w 154177"/>
                <a:gd name="connsiteY11" fmla="*/ 26631 h 126145"/>
                <a:gd name="connsiteX12" fmla="*/ 50458 w 154177"/>
                <a:gd name="connsiteY12" fmla="*/ 28032 h 126145"/>
                <a:gd name="connsiteX13" fmla="*/ 35040 w 154177"/>
                <a:gd name="connsiteY13" fmla="*/ 54663 h 126145"/>
                <a:gd name="connsiteX14" fmla="*/ 29434 w 154177"/>
                <a:gd name="connsiteY14" fmla="*/ 58868 h 126145"/>
                <a:gd name="connsiteX15" fmla="*/ 29434 w 154177"/>
                <a:gd name="connsiteY15" fmla="*/ 61671 h 126145"/>
                <a:gd name="connsiteX16" fmla="*/ 36442 w 154177"/>
                <a:gd name="connsiteY16" fmla="*/ 63073 h 126145"/>
                <a:gd name="connsiteX17" fmla="*/ 32237 w 154177"/>
                <a:gd name="connsiteY17" fmla="*/ 65876 h 126145"/>
                <a:gd name="connsiteX18" fmla="*/ 37844 w 154177"/>
                <a:gd name="connsiteY18" fmla="*/ 64474 h 126145"/>
                <a:gd name="connsiteX19" fmla="*/ 30836 w 154177"/>
                <a:gd name="connsiteY19" fmla="*/ 67277 h 126145"/>
                <a:gd name="connsiteX20" fmla="*/ 36442 w 154177"/>
                <a:gd name="connsiteY20" fmla="*/ 70081 h 126145"/>
                <a:gd name="connsiteX21" fmla="*/ 26631 w 154177"/>
                <a:gd name="connsiteY21" fmla="*/ 68679 h 126145"/>
                <a:gd name="connsiteX22" fmla="*/ 25229 w 154177"/>
                <a:gd name="connsiteY22" fmla="*/ 65876 h 126145"/>
                <a:gd name="connsiteX23" fmla="*/ 16820 w 154177"/>
                <a:gd name="connsiteY23" fmla="*/ 81294 h 126145"/>
                <a:gd name="connsiteX24" fmla="*/ 11213 w 154177"/>
                <a:gd name="connsiteY24" fmla="*/ 79892 h 126145"/>
                <a:gd name="connsiteX25" fmla="*/ 15418 w 154177"/>
                <a:gd name="connsiteY25" fmla="*/ 75687 h 126145"/>
                <a:gd name="connsiteX26" fmla="*/ 5607 w 154177"/>
                <a:gd name="connsiteY26" fmla="*/ 81294 h 126145"/>
                <a:gd name="connsiteX27" fmla="*/ 4205 w 154177"/>
                <a:gd name="connsiteY27" fmla="*/ 82695 h 126145"/>
                <a:gd name="connsiteX28" fmla="*/ 28032 w 154177"/>
                <a:gd name="connsiteY28" fmla="*/ 82695 h 126145"/>
                <a:gd name="connsiteX29" fmla="*/ 0 w 154177"/>
                <a:gd name="connsiteY29" fmla="*/ 98113 h 126145"/>
                <a:gd name="connsiteX30" fmla="*/ 2803 w 154177"/>
                <a:gd name="connsiteY30" fmla="*/ 105121 h 126145"/>
                <a:gd name="connsiteX31" fmla="*/ 5607 w 154177"/>
                <a:gd name="connsiteY31" fmla="*/ 106523 h 126145"/>
                <a:gd name="connsiteX32" fmla="*/ 25229 w 154177"/>
                <a:gd name="connsiteY32" fmla="*/ 105121 h 126145"/>
                <a:gd name="connsiteX33" fmla="*/ 28032 w 154177"/>
                <a:gd name="connsiteY33" fmla="*/ 102318 h 126145"/>
                <a:gd name="connsiteX34" fmla="*/ 26631 w 154177"/>
                <a:gd name="connsiteY34" fmla="*/ 105121 h 126145"/>
                <a:gd name="connsiteX35" fmla="*/ 37844 w 154177"/>
                <a:gd name="connsiteY35" fmla="*/ 103719 h 126145"/>
                <a:gd name="connsiteX36" fmla="*/ 64474 w 154177"/>
                <a:gd name="connsiteY36" fmla="*/ 107924 h 126145"/>
                <a:gd name="connsiteX37" fmla="*/ 65876 w 154177"/>
                <a:gd name="connsiteY37" fmla="*/ 105121 h 126145"/>
                <a:gd name="connsiteX38" fmla="*/ 75687 w 154177"/>
                <a:gd name="connsiteY38" fmla="*/ 105121 h 126145"/>
                <a:gd name="connsiteX39" fmla="*/ 75687 w 154177"/>
                <a:gd name="connsiteY39" fmla="*/ 102318 h 126145"/>
                <a:gd name="connsiteX40" fmla="*/ 79892 w 154177"/>
                <a:gd name="connsiteY40" fmla="*/ 103719 h 126145"/>
                <a:gd name="connsiteX41" fmla="*/ 79892 w 154177"/>
                <a:gd name="connsiteY41" fmla="*/ 99515 h 126145"/>
                <a:gd name="connsiteX42" fmla="*/ 84097 w 154177"/>
                <a:gd name="connsiteY42" fmla="*/ 102318 h 126145"/>
                <a:gd name="connsiteX43" fmla="*/ 86900 w 154177"/>
                <a:gd name="connsiteY43" fmla="*/ 100916 h 126145"/>
                <a:gd name="connsiteX44" fmla="*/ 86900 w 154177"/>
                <a:gd name="connsiteY44" fmla="*/ 105121 h 126145"/>
                <a:gd name="connsiteX45" fmla="*/ 92507 w 154177"/>
                <a:gd name="connsiteY45" fmla="*/ 103719 h 126145"/>
                <a:gd name="connsiteX46" fmla="*/ 79892 w 154177"/>
                <a:gd name="connsiteY46" fmla="*/ 107924 h 126145"/>
                <a:gd name="connsiteX47" fmla="*/ 89704 w 154177"/>
                <a:gd name="connsiteY47" fmla="*/ 106523 h 126145"/>
                <a:gd name="connsiteX48" fmla="*/ 85498 w 154177"/>
                <a:gd name="connsiteY48" fmla="*/ 109326 h 126145"/>
                <a:gd name="connsiteX49" fmla="*/ 89704 w 154177"/>
                <a:gd name="connsiteY49" fmla="*/ 107924 h 126145"/>
                <a:gd name="connsiteX50" fmla="*/ 91105 w 154177"/>
                <a:gd name="connsiteY50" fmla="*/ 109326 h 126145"/>
                <a:gd name="connsiteX51" fmla="*/ 93908 w 154177"/>
                <a:gd name="connsiteY51" fmla="*/ 107924 h 126145"/>
                <a:gd name="connsiteX52" fmla="*/ 95310 w 154177"/>
                <a:gd name="connsiteY52" fmla="*/ 109326 h 126145"/>
                <a:gd name="connsiteX53" fmla="*/ 98113 w 154177"/>
                <a:gd name="connsiteY53" fmla="*/ 109326 h 126145"/>
                <a:gd name="connsiteX54" fmla="*/ 98113 w 154177"/>
                <a:gd name="connsiteY54" fmla="*/ 103719 h 126145"/>
                <a:gd name="connsiteX55" fmla="*/ 106523 w 154177"/>
                <a:gd name="connsiteY55" fmla="*/ 106523 h 126145"/>
                <a:gd name="connsiteX56" fmla="*/ 109326 w 154177"/>
                <a:gd name="connsiteY56" fmla="*/ 100916 h 126145"/>
                <a:gd name="connsiteX57" fmla="*/ 109326 w 154177"/>
                <a:gd name="connsiteY57" fmla="*/ 106523 h 126145"/>
                <a:gd name="connsiteX58" fmla="*/ 116334 w 154177"/>
                <a:gd name="connsiteY58" fmla="*/ 103719 h 126145"/>
                <a:gd name="connsiteX59" fmla="*/ 88302 w 154177"/>
                <a:gd name="connsiteY59" fmla="*/ 119137 h 126145"/>
                <a:gd name="connsiteX60" fmla="*/ 85498 w 154177"/>
                <a:gd name="connsiteY60" fmla="*/ 124744 h 126145"/>
                <a:gd name="connsiteX61" fmla="*/ 92507 w 154177"/>
                <a:gd name="connsiteY61" fmla="*/ 124744 h 126145"/>
                <a:gd name="connsiteX62" fmla="*/ 95310 w 154177"/>
                <a:gd name="connsiteY62" fmla="*/ 123342 h 126145"/>
                <a:gd name="connsiteX63" fmla="*/ 99515 w 154177"/>
                <a:gd name="connsiteY63" fmla="*/ 124744 h 126145"/>
                <a:gd name="connsiteX64" fmla="*/ 106523 w 154177"/>
                <a:gd name="connsiteY64" fmla="*/ 119137 h 126145"/>
                <a:gd name="connsiteX65" fmla="*/ 112129 w 154177"/>
                <a:gd name="connsiteY65" fmla="*/ 110727 h 126145"/>
                <a:gd name="connsiteX66" fmla="*/ 117736 w 154177"/>
                <a:gd name="connsiteY66" fmla="*/ 110727 h 126145"/>
                <a:gd name="connsiteX67" fmla="*/ 123342 w 154177"/>
                <a:gd name="connsiteY67" fmla="*/ 106523 h 126145"/>
                <a:gd name="connsiteX68" fmla="*/ 117736 w 154177"/>
                <a:gd name="connsiteY68" fmla="*/ 112129 h 126145"/>
                <a:gd name="connsiteX69" fmla="*/ 123342 w 154177"/>
                <a:gd name="connsiteY69" fmla="*/ 110727 h 126145"/>
                <a:gd name="connsiteX70" fmla="*/ 128949 w 154177"/>
                <a:gd name="connsiteY70" fmla="*/ 99515 h 126145"/>
                <a:gd name="connsiteX71" fmla="*/ 131752 w 154177"/>
                <a:gd name="connsiteY71" fmla="*/ 99515 h 126145"/>
                <a:gd name="connsiteX72" fmla="*/ 137358 w 154177"/>
                <a:gd name="connsiteY72" fmla="*/ 110727 h 126145"/>
                <a:gd name="connsiteX73" fmla="*/ 133153 w 154177"/>
                <a:gd name="connsiteY73" fmla="*/ 113531 h 126145"/>
                <a:gd name="connsiteX74" fmla="*/ 128949 w 154177"/>
                <a:gd name="connsiteY74" fmla="*/ 124744 h 126145"/>
                <a:gd name="connsiteX75" fmla="*/ 134555 w 154177"/>
                <a:gd name="connsiteY75" fmla="*/ 124744 h 126145"/>
                <a:gd name="connsiteX76" fmla="*/ 144366 w 154177"/>
                <a:gd name="connsiteY76" fmla="*/ 116334 h 126145"/>
                <a:gd name="connsiteX77" fmla="*/ 141563 w 154177"/>
                <a:gd name="connsiteY77" fmla="*/ 126145 h 126145"/>
                <a:gd name="connsiteX78" fmla="*/ 145768 w 154177"/>
                <a:gd name="connsiteY78" fmla="*/ 123342 h 126145"/>
                <a:gd name="connsiteX79" fmla="*/ 141563 w 154177"/>
                <a:gd name="connsiteY79" fmla="*/ 128948 h 126145"/>
                <a:gd name="connsiteX80" fmla="*/ 144366 w 154177"/>
                <a:gd name="connsiteY80" fmla="*/ 130350 h 126145"/>
                <a:gd name="connsiteX81" fmla="*/ 148571 w 154177"/>
                <a:gd name="connsiteY81" fmla="*/ 127547 h 126145"/>
                <a:gd name="connsiteX82" fmla="*/ 155579 w 154177"/>
                <a:gd name="connsiteY82" fmla="*/ 130350 h 126145"/>
                <a:gd name="connsiteX83" fmla="*/ 166792 w 154177"/>
                <a:gd name="connsiteY83" fmla="*/ 107924 h 126145"/>
                <a:gd name="connsiteX84" fmla="*/ 161186 w 154177"/>
                <a:gd name="connsiteY84" fmla="*/ 103719 h 126145"/>
                <a:gd name="connsiteX85" fmla="*/ 152776 w 154177"/>
                <a:gd name="connsiteY85" fmla="*/ 110727 h 126145"/>
                <a:gd name="connsiteX86" fmla="*/ 154177 w 154177"/>
                <a:gd name="connsiteY86" fmla="*/ 102318 h 126145"/>
                <a:gd name="connsiteX87" fmla="*/ 161186 w 154177"/>
                <a:gd name="connsiteY87" fmla="*/ 92507 h 126145"/>
                <a:gd name="connsiteX88" fmla="*/ 151374 w 154177"/>
                <a:gd name="connsiteY88" fmla="*/ 95310 h 126145"/>
                <a:gd name="connsiteX89" fmla="*/ 144366 w 154177"/>
                <a:gd name="connsiteY89" fmla="*/ 107924 h 126145"/>
                <a:gd name="connsiteX90" fmla="*/ 141563 w 154177"/>
                <a:gd name="connsiteY90" fmla="*/ 107924 h 126145"/>
                <a:gd name="connsiteX91" fmla="*/ 137358 w 154177"/>
                <a:gd name="connsiteY91" fmla="*/ 103719 h 126145"/>
                <a:gd name="connsiteX92" fmla="*/ 142965 w 154177"/>
                <a:gd name="connsiteY92" fmla="*/ 95310 h 126145"/>
                <a:gd name="connsiteX93" fmla="*/ 135957 w 154177"/>
                <a:gd name="connsiteY93" fmla="*/ 95310 h 126145"/>
                <a:gd name="connsiteX94" fmla="*/ 141563 w 154177"/>
                <a:gd name="connsiteY94" fmla="*/ 93908 h 126145"/>
                <a:gd name="connsiteX95" fmla="*/ 135957 w 154177"/>
                <a:gd name="connsiteY95" fmla="*/ 93908 h 126145"/>
                <a:gd name="connsiteX96" fmla="*/ 135957 w 154177"/>
                <a:gd name="connsiteY96" fmla="*/ 91105 h 126145"/>
                <a:gd name="connsiteX97" fmla="*/ 137358 w 154177"/>
                <a:gd name="connsiteY97" fmla="*/ 91105 h 126145"/>
                <a:gd name="connsiteX98" fmla="*/ 141563 w 154177"/>
                <a:gd name="connsiteY98" fmla="*/ 93908 h 126145"/>
                <a:gd name="connsiteX99" fmla="*/ 144366 w 154177"/>
                <a:gd name="connsiteY99" fmla="*/ 91105 h 126145"/>
                <a:gd name="connsiteX100" fmla="*/ 142965 w 154177"/>
                <a:gd name="connsiteY100" fmla="*/ 91105 h 126145"/>
                <a:gd name="connsiteX101" fmla="*/ 148571 w 154177"/>
                <a:gd name="connsiteY101" fmla="*/ 88302 h 126145"/>
                <a:gd name="connsiteX102" fmla="*/ 149973 w 154177"/>
                <a:gd name="connsiteY102" fmla="*/ 85498 h 126145"/>
                <a:gd name="connsiteX103" fmla="*/ 152776 w 154177"/>
                <a:gd name="connsiteY103" fmla="*/ 86900 h 126145"/>
                <a:gd name="connsiteX104" fmla="*/ 158383 w 154177"/>
                <a:gd name="connsiteY104" fmla="*/ 79892 h 126145"/>
                <a:gd name="connsiteX105" fmla="*/ 154177 w 154177"/>
                <a:gd name="connsiteY105" fmla="*/ 79892 h 126145"/>
                <a:gd name="connsiteX106" fmla="*/ 151374 w 154177"/>
                <a:gd name="connsiteY106" fmla="*/ 82695 h 126145"/>
                <a:gd name="connsiteX107" fmla="*/ 147169 w 154177"/>
                <a:gd name="connsiteY107" fmla="*/ 79892 h 126145"/>
                <a:gd name="connsiteX108" fmla="*/ 142965 w 154177"/>
                <a:gd name="connsiteY108" fmla="*/ 85498 h 126145"/>
                <a:gd name="connsiteX109" fmla="*/ 140161 w 154177"/>
                <a:gd name="connsiteY109" fmla="*/ 84097 h 126145"/>
                <a:gd name="connsiteX110" fmla="*/ 141563 w 154177"/>
                <a:gd name="connsiteY110" fmla="*/ 81294 h 126145"/>
                <a:gd name="connsiteX111" fmla="*/ 137358 w 154177"/>
                <a:gd name="connsiteY111" fmla="*/ 85498 h 126145"/>
                <a:gd name="connsiteX112" fmla="*/ 135957 w 154177"/>
                <a:gd name="connsiteY112" fmla="*/ 84097 h 126145"/>
                <a:gd name="connsiteX113" fmla="*/ 128949 w 154177"/>
                <a:gd name="connsiteY113" fmla="*/ 85498 h 126145"/>
                <a:gd name="connsiteX114" fmla="*/ 138760 w 154177"/>
                <a:gd name="connsiteY114" fmla="*/ 82695 h 126145"/>
                <a:gd name="connsiteX115" fmla="*/ 138760 w 154177"/>
                <a:gd name="connsiteY115" fmla="*/ 81294 h 126145"/>
                <a:gd name="connsiteX116" fmla="*/ 134555 w 154177"/>
                <a:gd name="connsiteY116" fmla="*/ 81294 h 126145"/>
                <a:gd name="connsiteX117" fmla="*/ 142965 w 154177"/>
                <a:gd name="connsiteY117" fmla="*/ 78490 h 126145"/>
                <a:gd name="connsiteX118" fmla="*/ 135957 w 154177"/>
                <a:gd name="connsiteY118" fmla="*/ 77089 h 126145"/>
                <a:gd name="connsiteX119" fmla="*/ 137358 w 154177"/>
                <a:gd name="connsiteY119" fmla="*/ 78490 h 126145"/>
                <a:gd name="connsiteX120" fmla="*/ 134555 w 154177"/>
                <a:gd name="connsiteY120" fmla="*/ 79892 h 126145"/>
                <a:gd name="connsiteX121" fmla="*/ 133153 w 154177"/>
                <a:gd name="connsiteY121" fmla="*/ 77089 h 126145"/>
                <a:gd name="connsiteX122" fmla="*/ 137358 w 154177"/>
                <a:gd name="connsiteY122" fmla="*/ 74286 h 126145"/>
                <a:gd name="connsiteX123" fmla="*/ 128949 w 154177"/>
                <a:gd name="connsiteY123" fmla="*/ 75687 h 126145"/>
                <a:gd name="connsiteX124" fmla="*/ 142965 w 154177"/>
                <a:gd name="connsiteY124" fmla="*/ 68679 h 126145"/>
                <a:gd name="connsiteX125" fmla="*/ 147169 w 154177"/>
                <a:gd name="connsiteY125" fmla="*/ 63073 h 126145"/>
                <a:gd name="connsiteX126" fmla="*/ 140161 w 154177"/>
                <a:gd name="connsiteY126" fmla="*/ 60269 h 126145"/>
                <a:gd name="connsiteX127" fmla="*/ 130350 w 154177"/>
                <a:gd name="connsiteY127" fmla="*/ 57466 h 126145"/>
                <a:gd name="connsiteX128" fmla="*/ 127547 w 154177"/>
                <a:gd name="connsiteY128" fmla="*/ 60269 h 126145"/>
                <a:gd name="connsiteX129" fmla="*/ 124744 w 154177"/>
                <a:gd name="connsiteY129" fmla="*/ 58868 h 126145"/>
                <a:gd name="connsiteX130" fmla="*/ 121941 w 154177"/>
                <a:gd name="connsiteY130" fmla="*/ 63073 h 126145"/>
                <a:gd name="connsiteX131" fmla="*/ 121941 w 154177"/>
                <a:gd name="connsiteY131" fmla="*/ 57466 h 126145"/>
                <a:gd name="connsiteX132" fmla="*/ 120539 w 154177"/>
                <a:gd name="connsiteY132" fmla="*/ 56065 h 126145"/>
                <a:gd name="connsiteX133" fmla="*/ 113531 w 154177"/>
                <a:gd name="connsiteY133" fmla="*/ 63073 h 126145"/>
                <a:gd name="connsiteX134" fmla="*/ 102318 w 154177"/>
                <a:gd name="connsiteY134" fmla="*/ 64474 h 126145"/>
                <a:gd name="connsiteX135" fmla="*/ 102318 w 154177"/>
                <a:gd name="connsiteY135" fmla="*/ 67277 h 126145"/>
                <a:gd name="connsiteX136" fmla="*/ 99515 w 154177"/>
                <a:gd name="connsiteY136" fmla="*/ 68679 h 126145"/>
                <a:gd name="connsiteX137" fmla="*/ 105121 w 154177"/>
                <a:gd name="connsiteY137" fmla="*/ 57466 h 126145"/>
                <a:gd name="connsiteX138" fmla="*/ 100916 w 154177"/>
                <a:gd name="connsiteY138" fmla="*/ 56065 h 126145"/>
                <a:gd name="connsiteX139" fmla="*/ 100916 w 154177"/>
                <a:gd name="connsiteY139" fmla="*/ 61671 h 126145"/>
                <a:gd name="connsiteX140" fmla="*/ 98113 w 154177"/>
                <a:gd name="connsiteY140" fmla="*/ 60269 h 126145"/>
                <a:gd name="connsiteX141" fmla="*/ 100916 w 154177"/>
                <a:gd name="connsiteY141" fmla="*/ 58868 h 126145"/>
                <a:gd name="connsiteX142" fmla="*/ 98113 w 154177"/>
                <a:gd name="connsiteY142" fmla="*/ 57466 h 126145"/>
                <a:gd name="connsiteX143" fmla="*/ 95310 w 154177"/>
                <a:gd name="connsiteY143" fmla="*/ 60269 h 126145"/>
                <a:gd name="connsiteX144" fmla="*/ 93908 w 154177"/>
                <a:gd name="connsiteY144" fmla="*/ 57466 h 126145"/>
                <a:gd name="connsiteX145" fmla="*/ 92507 w 154177"/>
                <a:gd name="connsiteY145" fmla="*/ 60269 h 126145"/>
                <a:gd name="connsiteX146" fmla="*/ 88302 w 154177"/>
                <a:gd name="connsiteY146" fmla="*/ 56065 h 126145"/>
                <a:gd name="connsiteX147" fmla="*/ 81294 w 154177"/>
                <a:gd name="connsiteY147" fmla="*/ 58868 h 126145"/>
                <a:gd name="connsiteX148" fmla="*/ 88302 w 154177"/>
                <a:gd name="connsiteY148" fmla="*/ 51860 h 126145"/>
                <a:gd name="connsiteX149" fmla="*/ 79892 w 154177"/>
                <a:gd name="connsiteY149" fmla="*/ 54663 h 126145"/>
                <a:gd name="connsiteX150" fmla="*/ 96712 w 154177"/>
                <a:gd name="connsiteY150" fmla="*/ 44852 h 126145"/>
                <a:gd name="connsiteX151" fmla="*/ 89704 w 154177"/>
                <a:gd name="connsiteY151" fmla="*/ 46253 h 126145"/>
                <a:gd name="connsiteX152" fmla="*/ 85498 w 154177"/>
                <a:gd name="connsiteY152" fmla="*/ 42048 h 126145"/>
                <a:gd name="connsiteX153" fmla="*/ 79892 w 154177"/>
                <a:gd name="connsiteY153" fmla="*/ 46253 h 126145"/>
                <a:gd name="connsiteX154" fmla="*/ 79892 w 154177"/>
                <a:gd name="connsiteY154" fmla="*/ 40647 h 126145"/>
                <a:gd name="connsiteX155" fmla="*/ 63073 w 154177"/>
                <a:gd name="connsiteY155" fmla="*/ 56065 h 126145"/>
                <a:gd name="connsiteX156" fmla="*/ 61671 w 154177"/>
                <a:gd name="connsiteY156" fmla="*/ 50458 h 126145"/>
                <a:gd name="connsiteX157" fmla="*/ 68679 w 154177"/>
                <a:gd name="connsiteY157" fmla="*/ 39245 h 126145"/>
                <a:gd name="connsiteX158" fmla="*/ 81294 w 154177"/>
                <a:gd name="connsiteY158" fmla="*/ 26631 h 126145"/>
                <a:gd name="connsiteX159" fmla="*/ 79892 w 154177"/>
                <a:gd name="connsiteY159" fmla="*/ 21024 h 126145"/>
                <a:gd name="connsiteX160" fmla="*/ 81294 w 154177"/>
                <a:gd name="connsiteY160" fmla="*/ 25229 h 126145"/>
                <a:gd name="connsiteX161" fmla="*/ 86900 w 154177"/>
                <a:gd name="connsiteY161" fmla="*/ 21024 h 126145"/>
                <a:gd name="connsiteX162" fmla="*/ 89704 w 154177"/>
                <a:gd name="connsiteY162" fmla="*/ 11213 h 126145"/>
                <a:gd name="connsiteX163" fmla="*/ 84097 w 154177"/>
                <a:gd name="connsiteY163" fmla="*/ 12615 h 126145"/>
                <a:gd name="connsiteX164" fmla="*/ 81294 w 154177"/>
                <a:gd name="connsiteY164" fmla="*/ 7008 h 126145"/>
                <a:gd name="connsiteX165" fmla="*/ 93908 w 154177"/>
                <a:gd name="connsiteY165" fmla="*/ 8410 h 12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154177" h="126145">
                  <a:moveTo>
                    <a:pt x="98113" y="1402"/>
                  </a:moveTo>
                  <a:lnTo>
                    <a:pt x="92507" y="1402"/>
                  </a:lnTo>
                  <a:lnTo>
                    <a:pt x="93908" y="4205"/>
                  </a:lnTo>
                  <a:lnTo>
                    <a:pt x="86900" y="4205"/>
                  </a:lnTo>
                  <a:lnTo>
                    <a:pt x="86900" y="0"/>
                  </a:lnTo>
                  <a:lnTo>
                    <a:pt x="67278" y="8410"/>
                  </a:lnTo>
                  <a:lnTo>
                    <a:pt x="63073" y="15418"/>
                  </a:lnTo>
                  <a:lnTo>
                    <a:pt x="57466" y="16819"/>
                  </a:lnTo>
                  <a:lnTo>
                    <a:pt x="60270" y="19623"/>
                  </a:lnTo>
                  <a:lnTo>
                    <a:pt x="57466" y="22426"/>
                  </a:lnTo>
                  <a:lnTo>
                    <a:pt x="50458" y="25229"/>
                  </a:lnTo>
                  <a:lnTo>
                    <a:pt x="56065" y="26631"/>
                  </a:lnTo>
                  <a:lnTo>
                    <a:pt x="50458" y="28032"/>
                  </a:lnTo>
                  <a:lnTo>
                    <a:pt x="35040" y="54663"/>
                  </a:lnTo>
                  <a:lnTo>
                    <a:pt x="29434" y="58868"/>
                  </a:lnTo>
                  <a:lnTo>
                    <a:pt x="29434" y="61671"/>
                  </a:lnTo>
                  <a:lnTo>
                    <a:pt x="36442" y="63073"/>
                  </a:lnTo>
                  <a:lnTo>
                    <a:pt x="32237" y="65876"/>
                  </a:lnTo>
                  <a:lnTo>
                    <a:pt x="37844" y="64474"/>
                  </a:lnTo>
                  <a:lnTo>
                    <a:pt x="30836" y="67277"/>
                  </a:lnTo>
                  <a:lnTo>
                    <a:pt x="36442" y="70081"/>
                  </a:lnTo>
                  <a:lnTo>
                    <a:pt x="26631" y="68679"/>
                  </a:lnTo>
                  <a:lnTo>
                    <a:pt x="25229" y="65876"/>
                  </a:lnTo>
                  <a:lnTo>
                    <a:pt x="16820" y="81294"/>
                  </a:lnTo>
                  <a:lnTo>
                    <a:pt x="11213" y="79892"/>
                  </a:lnTo>
                  <a:lnTo>
                    <a:pt x="15418" y="75687"/>
                  </a:lnTo>
                  <a:lnTo>
                    <a:pt x="5607" y="81294"/>
                  </a:lnTo>
                  <a:lnTo>
                    <a:pt x="4205" y="82695"/>
                  </a:lnTo>
                  <a:lnTo>
                    <a:pt x="28032" y="82695"/>
                  </a:lnTo>
                  <a:lnTo>
                    <a:pt x="0" y="98113"/>
                  </a:lnTo>
                  <a:lnTo>
                    <a:pt x="2803" y="105121"/>
                  </a:lnTo>
                  <a:lnTo>
                    <a:pt x="5607" y="106523"/>
                  </a:lnTo>
                  <a:lnTo>
                    <a:pt x="25229" y="105121"/>
                  </a:lnTo>
                  <a:lnTo>
                    <a:pt x="28032" y="102318"/>
                  </a:lnTo>
                  <a:lnTo>
                    <a:pt x="26631" y="105121"/>
                  </a:lnTo>
                  <a:lnTo>
                    <a:pt x="37844" y="103719"/>
                  </a:lnTo>
                  <a:lnTo>
                    <a:pt x="64474" y="107924"/>
                  </a:lnTo>
                  <a:lnTo>
                    <a:pt x="65876" y="105121"/>
                  </a:lnTo>
                  <a:lnTo>
                    <a:pt x="75687" y="105121"/>
                  </a:lnTo>
                  <a:lnTo>
                    <a:pt x="75687" y="102318"/>
                  </a:lnTo>
                  <a:lnTo>
                    <a:pt x="79892" y="103719"/>
                  </a:lnTo>
                  <a:lnTo>
                    <a:pt x="79892" y="99515"/>
                  </a:lnTo>
                  <a:lnTo>
                    <a:pt x="84097" y="102318"/>
                  </a:lnTo>
                  <a:lnTo>
                    <a:pt x="86900" y="100916"/>
                  </a:lnTo>
                  <a:lnTo>
                    <a:pt x="86900" y="105121"/>
                  </a:lnTo>
                  <a:lnTo>
                    <a:pt x="92507" y="103719"/>
                  </a:lnTo>
                  <a:lnTo>
                    <a:pt x="79892" y="107924"/>
                  </a:lnTo>
                  <a:lnTo>
                    <a:pt x="89704" y="106523"/>
                  </a:lnTo>
                  <a:lnTo>
                    <a:pt x="85498" y="109326"/>
                  </a:lnTo>
                  <a:lnTo>
                    <a:pt x="89704" y="107924"/>
                  </a:lnTo>
                  <a:lnTo>
                    <a:pt x="91105" y="109326"/>
                  </a:lnTo>
                  <a:lnTo>
                    <a:pt x="93908" y="107924"/>
                  </a:lnTo>
                  <a:lnTo>
                    <a:pt x="95310" y="109326"/>
                  </a:lnTo>
                  <a:lnTo>
                    <a:pt x="98113" y="109326"/>
                  </a:lnTo>
                  <a:lnTo>
                    <a:pt x="98113" y="103719"/>
                  </a:lnTo>
                  <a:lnTo>
                    <a:pt x="106523" y="106523"/>
                  </a:lnTo>
                  <a:lnTo>
                    <a:pt x="109326" y="100916"/>
                  </a:lnTo>
                  <a:lnTo>
                    <a:pt x="109326" y="106523"/>
                  </a:lnTo>
                  <a:lnTo>
                    <a:pt x="116334" y="103719"/>
                  </a:lnTo>
                  <a:lnTo>
                    <a:pt x="88302" y="119137"/>
                  </a:lnTo>
                  <a:lnTo>
                    <a:pt x="85498" y="124744"/>
                  </a:lnTo>
                  <a:lnTo>
                    <a:pt x="92507" y="124744"/>
                  </a:lnTo>
                  <a:lnTo>
                    <a:pt x="95310" y="123342"/>
                  </a:lnTo>
                  <a:lnTo>
                    <a:pt x="99515" y="124744"/>
                  </a:lnTo>
                  <a:lnTo>
                    <a:pt x="106523" y="119137"/>
                  </a:lnTo>
                  <a:lnTo>
                    <a:pt x="112129" y="110727"/>
                  </a:lnTo>
                  <a:lnTo>
                    <a:pt x="117736" y="110727"/>
                  </a:lnTo>
                  <a:lnTo>
                    <a:pt x="123342" y="106523"/>
                  </a:lnTo>
                  <a:lnTo>
                    <a:pt x="117736" y="112129"/>
                  </a:lnTo>
                  <a:lnTo>
                    <a:pt x="123342" y="110727"/>
                  </a:lnTo>
                  <a:lnTo>
                    <a:pt x="128949" y="99515"/>
                  </a:lnTo>
                  <a:lnTo>
                    <a:pt x="131752" y="99515"/>
                  </a:lnTo>
                  <a:lnTo>
                    <a:pt x="137358" y="110727"/>
                  </a:lnTo>
                  <a:lnTo>
                    <a:pt x="133153" y="113531"/>
                  </a:lnTo>
                  <a:lnTo>
                    <a:pt x="128949" y="124744"/>
                  </a:lnTo>
                  <a:lnTo>
                    <a:pt x="134555" y="124744"/>
                  </a:lnTo>
                  <a:lnTo>
                    <a:pt x="144366" y="116334"/>
                  </a:lnTo>
                  <a:lnTo>
                    <a:pt x="141563" y="126145"/>
                  </a:lnTo>
                  <a:lnTo>
                    <a:pt x="145768" y="123342"/>
                  </a:lnTo>
                  <a:lnTo>
                    <a:pt x="141563" y="128948"/>
                  </a:lnTo>
                  <a:lnTo>
                    <a:pt x="144366" y="130350"/>
                  </a:lnTo>
                  <a:lnTo>
                    <a:pt x="148571" y="127547"/>
                  </a:lnTo>
                  <a:lnTo>
                    <a:pt x="155579" y="130350"/>
                  </a:lnTo>
                  <a:lnTo>
                    <a:pt x="166792" y="107924"/>
                  </a:lnTo>
                  <a:lnTo>
                    <a:pt x="161186" y="103719"/>
                  </a:lnTo>
                  <a:lnTo>
                    <a:pt x="152776" y="110727"/>
                  </a:lnTo>
                  <a:lnTo>
                    <a:pt x="154177" y="102318"/>
                  </a:lnTo>
                  <a:lnTo>
                    <a:pt x="161186" y="92507"/>
                  </a:lnTo>
                  <a:lnTo>
                    <a:pt x="151374" y="95310"/>
                  </a:lnTo>
                  <a:lnTo>
                    <a:pt x="144366" y="107924"/>
                  </a:lnTo>
                  <a:lnTo>
                    <a:pt x="141563" y="107924"/>
                  </a:lnTo>
                  <a:lnTo>
                    <a:pt x="137358" y="103719"/>
                  </a:lnTo>
                  <a:lnTo>
                    <a:pt x="142965" y="95310"/>
                  </a:lnTo>
                  <a:lnTo>
                    <a:pt x="135957" y="95310"/>
                  </a:lnTo>
                  <a:lnTo>
                    <a:pt x="141563" y="93908"/>
                  </a:lnTo>
                  <a:lnTo>
                    <a:pt x="135957" y="93908"/>
                  </a:lnTo>
                  <a:lnTo>
                    <a:pt x="135957" y="91105"/>
                  </a:lnTo>
                  <a:lnTo>
                    <a:pt x="137358" y="91105"/>
                  </a:lnTo>
                  <a:lnTo>
                    <a:pt x="141563" y="93908"/>
                  </a:lnTo>
                  <a:lnTo>
                    <a:pt x="144366" y="91105"/>
                  </a:lnTo>
                  <a:lnTo>
                    <a:pt x="142965" y="91105"/>
                  </a:lnTo>
                  <a:lnTo>
                    <a:pt x="148571" y="88302"/>
                  </a:lnTo>
                  <a:lnTo>
                    <a:pt x="149973" y="85498"/>
                  </a:lnTo>
                  <a:lnTo>
                    <a:pt x="152776" y="86900"/>
                  </a:lnTo>
                  <a:lnTo>
                    <a:pt x="158383" y="79892"/>
                  </a:lnTo>
                  <a:lnTo>
                    <a:pt x="154177" y="79892"/>
                  </a:lnTo>
                  <a:lnTo>
                    <a:pt x="151374" y="82695"/>
                  </a:lnTo>
                  <a:lnTo>
                    <a:pt x="147169" y="79892"/>
                  </a:lnTo>
                  <a:lnTo>
                    <a:pt x="142965" y="85498"/>
                  </a:lnTo>
                  <a:lnTo>
                    <a:pt x="140161" y="84097"/>
                  </a:lnTo>
                  <a:lnTo>
                    <a:pt x="141563" y="81294"/>
                  </a:lnTo>
                  <a:lnTo>
                    <a:pt x="137358" y="85498"/>
                  </a:lnTo>
                  <a:lnTo>
                    <a:pt x="135957" y="84097"/>
                  </a:lnTo>
                  <a:lnTo>
                    <a:pt x="128949" y="85498"/>
                  </a:lnTo>
                  <a:lnTo>
                    <a:pt x="138760" y="82695"/>
                  </a:lnTo>
                  <a:lnTo>
                    <a:pt x="138760" y="81294"/>
                  </a:lnTo>
                  <a:lnTo>
                    <a:pt x="134555" y="81294"/>
                  </a:lnTo>
                  <a:lnTo>
                    <a:pt x="142965" y="78490"/>
                  </a:lnTo>
                  <a:lnTo>
                    <a:pt x="135957" y="77089"/>
                  </a:lnTo>
                  <a:lnTo>
                    <a:pt x="137358" y="78490"/>
                  </a:lnTo>
                  <a:lnTo>
                    <a:pt x="134555" y="79892"/>
                  </a:lnTo>
                  <a:lnTo>
                    <a:pt x="133153" y="77089"/>
                  </a:lnTo>
                  <a:lnTo>
                    <a:pt x="137358" y="74286"/>
                  </a:lnTo>
                  <a:lnTo>
                    <a:pt x="128949" y="75687"/>
                  </a:lnTo>
                  <a:lnTo>
                    <a:pt x="142965" y="68679"/>
                  </a:lnTo>
                  <a:lnTo>
                    <a:pt x="147169" y="63073"/>
                  </a:lnTo>
                  <a:lnTo>
                    <a:pt x="140161" y="60269"/>
                  </a:lnTo>
                  <a:lnTo>
                    <a:pt x="130350" y="57466"/>
                  </a:lnTo>
                  <a:lnTo>
                    <a:pt x="127547" y="60269"/>
                  </a:lnTo>
                  <a:lnTo>
                    <a:pt x="124744" y="58868"/>
                  </a:lnTo>
                  <a:lnTo>
                    <a:pt x="121941" y="63073"/>
                  </a:lnTo>
                  <a:lnTo>
                    <a:pt x="121941" y="57466"/>
                  </a:lnTo>
                  <a:lnTo>
                    <a:pt x="120539" y="56065"/>
                  </a:lnTo>
                  <a:lnTo>
                    <a:pt x="113531" y="63073"/>
                  </a:lnTo>
                  <a:lnTo>
                    <a:pt x="102318" y="64474"/>
                  </a:lnTo>
                  <a:lnTo>
                    <a:pt x="102318" y="67277"/>
                  </a:lnTo>
                  <a:lnTo>
                    <a:pt x="99515" y="68679"/>
                  </a:lnTo>
                  <a:lnTo>
                    <a:pt x="105121" y="57466"/>
                  </a:lnTo>
                  <a:lnTo>
                    <a:pt x="100916" y="56065"/>
                  </a:lnTo>
                  <a:lnTo>
                    <a:pt x="100916" y="61671"/>
                  </a:lnTo>
                  <a:lnTo>
                    <a:pt x="98113" y="60269"/>
                  </a:lnTo>
                  <a:lnTo>
                    <a:pt x="100916" y="58868"/>
                  </a:lnTo>
                  <a:lnTo>
                    <a:pt x="98113" y="57466"/>
                  </a:lnTo>
                  <a:lnTo>
                    <a:pt x="95310" y="60269"/>
                  </a:lnTo>
                  <a:lnTo>
                    <a:pt x="93908" y="57466"/>
                  </a:lnTo>
                  <a:lnTo>
                    <a:pt x="92507" y="60269"/>
                  </a:lnTo>
                  <a:lnTo>
                    <a:pt x="88302" y="56065"/>
                  </a:lnTo>
                  <a:lnTo>
                    <a:pt x="81294" y="58868"/>
                  </a:lnTo>
                  <a:lnTo>
                    <a:pt x="88302" y="51860"/>
                  </a:lnTo>
                  <a:lnTo>
                    <a:pt x="79892" y="54663"/>
                  </a:lnTo>
                  <a:lnTo>
                    <a:pt x="96712" y="44852"/>
                  </a:lnTo>
                  <a:lnTo>
                    <a:pt x="89704" y="46253"/>
                  </a:lnTo>
                  <a:lnTo>
                    <a:pt x="85498" y="42048"/>
                  </a:lnTo>
                  <a:lnTo>
                    <a:pt x="79892" y="46253"/>
                  </a:lnTo>
                  <a:lnTo>
                    <a:pt x="79892" y="40647"/>
                  </a:lnTo>
                  <a:lnTo>
                    <a:pt x="63073" y="56065"/>
                  </a:lnTo>
                  <a:lnTo>
                    <a:pt x="61671" y="50458"/>
                  </a:lnTo>
                  <a:lnTo>
                    <a:pt x="68679" y="39245"/>
                  </a:lnTo>
                  <a:lnTo>
                    <a:pt x="81294" y="26631"/>
                  </a:lnTo>
                  <a:lnTo>
                    <a:pt x="79892" y="21024"/>
                  </a:lnTo>
                  <a:lnTo>
                    <a:pt x="81294" y="25229"/>
                  </a:lnTo>
                  <a:lnTo>
                    <a:pt x="86900" y="21024"/>
                  </a:lnTo>
                  <a:lnTo>
                    <a:pt x="89704" y="11213"/>
                  </a:lnTo>
                  <a:lnTo>
                    <a:pt x="84097" y="12615"/>
                  </a:lnTo>
                  <a:lnTo>
                    <a:pt x="81294" y="7008"/>
                  </a:lnTo>
                  <a:lnTo>
                    <a:pt x="93908" y="841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35" name="Freeform: Shape 134">
              <a:extLst>
                <a:ext uri="{FF2B5EF4-FFF2-40B4-BE49-F238E27FC236}">
                  <a16:creationId xmlns:a16="http://schemas.microsoft.com/office/drawing/2014/main" id="{F0D744B8-C08E-4184-BD19-B2F3025A7688}"/>
                </a:ext>
              </a:extLst>
            </p:cNvPr>
            <p:cNvSpPr/>
            <p:nvPr/>
          </p:nvSpPr>
          <p:spPr>
            <a:xfrm>
              <a:off x="2711349" y="3419836"/>
              <a:ext cx="252290" cy="126145"/>
            </a:xfrm>
            <a:custGeom>
              <a:avLst/>
              <a:gdLst>
                <a:gd name="connsiteX0" fmla="*/ 14016 w 252290"/>
                <a:gd name="connsiteY0" fmla="*/ 100916 h 126145"/>
                <a:gd name="connsiteX1" fmla="*/ 43450 w 252290"/>
                <a:gd name="connsiteY1" fmla="*/ 110727 h 126145"/>
                <a:gd name="connsiteX2" fmla="*/ 67277 w 252290"/>
                <a:gd name="connsiteY2" fmla="*/ 133153 h 126145"/>
                <a:gd name="connsiteX3" fmla="*/ 74286 w 252290"/>
                <a:gd name="connsiteY3" fmla="*/ 133153 h 126145"/>
                <a:gd name="connsiteX4" fmla="*/ 91105 w 252290"/>
                <a:gd name="connsiteY4" fmla="*/ 126145 h 126145"/>
                <a:gd name="connsiteX5" fmla="*/ 99515 w 252290"/>
                <a:gd name="connsiteY5" fmla="*/ 119137 h 126145"/>
                <a:gd name="connsiteX6" fmla="*/ 107924 w 252290"/>
                <a:gd name="connsiteY6" fmla="*/ 121940 h 126145"/>
                <a:gd name="connsiteX7" fmla="*/ 128948 w 252290"/>
                <a:gd name="connsiteY7" fmla="*/ 117736 h 126145"/>
                <a:gd name="connsiteX8" fmla="*/ 133153 w 252290"/>
                <a:gd name="connsiteY8" fmla="*/ 110727 h 126145"/>
                <a:gd name="connsiteX9" fmla="*/ 133153 w 252290"/>
                <a:gd name="connsiteY9" fmla="*/ 99515 h 126145"/>
                <a:gd name="connsiteX10" fmla="*/ 138760 w 252290"/>
                <a:gd name="connsiteY10" fmla="*/ 93908 h 126145"/>
                <a:gd name="connsiteX11" fmla="*/ 135956 w 252290"/>
                <a:gd name="connsiteY11" fmla="*/ 89703 h 126145"/>
                <a:gd name="connsiteX12" fmla="*/ 147169 w 252290"/>
                <a:gd name="connsiteY12" fmla="*/ 91105 h 126145"/>
                <a:gd name="connsiteX13" fmla="*/ 159784 w 252290"/>
                <a:gd name="connsiteY13" fmla="*/ 85498 h 126145"/>
                <a:gd name="connsiteX14" fmla="*/ 163989 w 252290"/>
                <a:gd name="connsiteY14" fmla="*/ 75687 h 126145"/>
                <a:gd name="connsiteX15" fmla="*/ 229864 w 252290"/>
                <a:gd name="connsiteY15" fmla="*/ 51860 h 126145"/>
                <a:gd name="connsiteX16" fmla="*/ 249487 w 252290"/>
                <a:gd name="connsiteY16" fmla="*/ 46253 h 126145"/>
                <a:gd name="connsiteX17" fmla="*/ 256495 w 252290"/>
                <a:gd name="connsiteY17" fmla="*/ 42048 h 126145"/>
                <a:gd name="connsiteX18" fmla="*/ 250889 w 252290"/>
                <a:gd name="connsiteY18" fmla="*/ 35040 h 126145"/>
                <a:gd name="connsiteX19" fmla="*/ 203234 w 252290"/>
                <a:gd name="connsiteY19" fmla="*/ 12615 h 126145"/>
                <a:gd name="connsiteX20" fmla="*/ 189218 w 252290"/>
                <a:gd name="connsiteY20" fmla="*/ 11213 h 126145"/>
                <a:gd name="connsiteX21" fmla="*/ 175202 w 252290"/>
                <a:gd name="connsiteY21" fmla="*/ 14016 h 126145"/>
                <a:gd name="connsiteX22" fmla="*/ 170997 w 252290"/>
                <a:gd name="connsiteY22" fmla="*/ 15418 h 126145"/>
                <a:gd name="connsiteX23" fmla="*/ 170997 w 252290"/>
                <a:gd name="connsiteY23" fmla="*/ 18221 h 126145"/>
                <a:gd name="connsiteX24" fmla="*/ 162587 w 252290"/>
                <a:gd name="connsiteY24" fmla="*/ 22426 h 126145"/>
                <a:gd name="connsiteX25" fmla="*/ 163989 w 252290"/>
                <a:gd name="connsiteY25" fmla="*/ 14016 h 126145"/>
                <a:gd name="connsiteX26" fmla="*/ 155579 w 252290"/>
                <a:gd name="connsiteY26" fmla="*/ 14016 h 126145"/>
                <a:gd name="connsiteX27" fmla="*/ 147169 w 252290"/>
                <a:gd name="connsiteY27" fmla="*/ 19623 h 126145"/>
                <a:gd name="connsiteX28" fmla="*/ 151374 w 252290"/>
                <a:gd name="connsiteY28" fmla="*/ 12615 h 126145"/>
                <a:gd name="connsiteX29" fmla="*/ 131752 w 252290"/>
                <a:gd name="connsiteY29" fmla="*/ 9811 h 126145"/>
                <a:gd name="connsiteX30" fmla="*/ 119137 w 252290"/>
                <a:gd name="connsiteY30" fmla="*/ 5606 h 126145"/>
                <a:gd name="connsiteX31" fmla="*/ 114932 w 252290"/>
                <a:gd name="connsiteY31" fmla="*/ 2803 h 126145"/>
                <a:gd name="connsiteX32" fmla="*/ 105121 w 252290"/>
                <a:gd name="connsiteY32" fmla="*/ 0 h 126145"/>
                <a:gd name="connsiteX33" fmla="*/ 26631 w 252290"/>
                <a:gd name="connsiteY33" fmla="*/ 8410 h 126145"/>
                <a:gd name="connsiteX34" fmla="*/ 29434 w 252290"/>
                <a:gd name="connsiteY34" fmla="*/ 9811 h 126145"/>
                <a:gd name="connsiteX35" fmla="*/ 40647 w 252290"/>
                <a:gd name="connsiteY35" fmla="*/ 28032 h 126145"/>
                <a:gd name="connsiteX36" fmla="*/ 47655 w 252290"/>
                <a:gd name="connsiteY36" fmla="*/ 29434 h 126145"/>
                <a:gd name="connsiteX37" fmla="*/ 49056 w 252290"/>
                <a:gd name="connsiteY37" fmla="*/ 32237 h 126145"/>
                <a:gd name="connsiteX38" fmla="*/ 43450 w 252290"/>
                <a:gd name="connsiteY38" fmla="*/ 36442 h 126145"/>
                <a:gd name="connsiteX39" fmla="*/ 42048 w 252290"/>
                <a:gd name="connsiteY39" fmla="*/ 40647 h 126145"/>
                <a:gd name="connsiteX40" fmla="*/ 33639 w 252290"/>
                <a:gd name="connsiteY40" fmla="*/ 44852 h 126145"/>
                <a:gd name="connsiteX41" fmla="*/ 28032 w 252290"/>
                <a:gd name="connsiteY41" fmla="*/ 54663 h 126145"/>
                <a:gd name="connsiteX42" fmla="*/ 23827 w 252290"/>
                <a:gd name="connsiteY42" fmla="*/ 57466 h 126145"/>
                <a:gd name="connsiteX43" fmla="*/ 30835 w 252290"/>
                <a:gd name="connsiteY43" fmla="*/ 63073 h 126145"/>
                <a:gd name="connsiteX44" fmla="*/ 29434 w 252290"/>
                <a:gd name="connsiteY44" fmla="*/ 65876 h 126145"/>
                <a:gd name="connsiteX45" fmla="*/ 16819 w 252290"/>
                <a:gd name="connsiteY45" fmla="*/ 65876 h 126145"/>
                <a:gd name="connsiteX46" fmla="*/ 18221 w 252290"/>
                <a:gd name="connsiteY46" fmla="*/ 78490 h 126145"/>
                <a:gd name="connsiteX47" fmla="*/ 9811 w 252290"/>
                <a:gd name="connsiteY47" fmla="*/ 84097 h 126145"/>
                <a:gd name="connsiteX48" fmla="*/ 7008 w 252290"/>
                <a:gd name="connsiteY48" fmla="*/ 89703 h 126145"/>
                <a:gd name="connsiteX49" fmla="*/ 4205 w 252290"/>
                <a:gd name="connsiteY49" fmla="*/ 89703 h 126145"/>
                <a:gd name="connsiteX50" fmla="*/ 0 w 252290"/>
                <a:gd name="connsiteY50" fmla="*/ 100916 h 126145"/>
                <a:gd name="connsiteX51" fmla="*/ 21024 w 252290"/>
                <a:gd name="connsiteY51" fmla="*/ 100916 h 12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52290" h="126145">
                  <a:moveTo>
                    <a:pt x="14016" y="100916"/>
                  </a:moveTo>
                  <a:lnTo>
                    <a:pt x="43450" y="110727"/>
                  </a:lnTo>
                  <a:lnTo>
                    <a:pt x="67277" y="133153"/>
                  </a:lnTo>
                  <a:lnTo>
                    <a:pt x="74286" y="133153"/>
                  </a:lnTo>
                  <a:lnTo>
                    <a:pt x="91105" y="126145"/>
                  </a:lnTo>
                  <a:lnTo>
                    <a:pt x="99515" y="119137"/>
                  </a:lnTo>
                  <a:lnTo>
                    <a:pt x="107924" y="121940"/>
                  </a:lnTo>
                  <a:lnTo>
                    <a:pt x="128948" y="117736"/>
                  </a:lnTo>
                  <a:lnTo>
                    <a:pt x="133153" y="110727"/>
                  </a:lnTo>
                  <a:lnTo>
                    <a:pt x="133153" y="99515"/>
                  </a:lnTo>
                  <a:lnTo>
                    <a:pt x="138760" y="93908"/>
                  </a:lnTo>
                  <a:lnTo>
                    <a:pt x="135956" y="89703"/>
                  </a:lnTo>
                  <a:lnTo>
                    <a:pt x="147169" y="91105"/>
                  </a:lnTo>
                  <a:lnTo>
                    <a:pt x="159784" y="85498"/>
                  </a:lnTo>
                  <a:lnTo>
                    <a:pt x="163989" y="75687"/>
                  </a:lnTo>
                  <a:lnTo>
                    <a:pt x="229864" y="51860"/>
                  </a:lnTo>
                  <a:lnTo>
                    <a:pt x="249487" y="46253"/>
                  </a:lnTo>
                  <a:lnTo>
                    <a:pt x="256495" y="42048"/>
                  </a:lnTo>
                  <a:lnTo>
                    <a:pt x="250889" y="35040"/>
                  </a:lnTo>
                  <a:lnTo>
                    <a:pt x="203234" y="12615"/>
                  </a:lnTo>
                  <a:lnTo>
                    <a:pt x="189218" y="11213"/>
                  </a:lnTo>
                  <a:lnTo>
                    <a:pt x="175202" y="14016"/>
                  </a:lnTo>
                  <a:lnTo>
                    <a:pt x="170997" y="15418"/>
                  </a:lnTo>
                  <a:lnTo>
                    <a:pt x="170997" y="18221"/>
                  </a:lnTo>
                  <a:lnTo>
                    <a:pt x="162587" y="22426"/>
                  </a:lnTo>
                  <a:lnTo>
                    <a:pt x="163989" y="14016"/>
                  </a:lnTo>
                  <a:lnTo>
                    <a:pt x="155579" y="14016"/>
                  </a:lnTo>
                  <a:lnTo>
                    <a:pt x="147169" y="19623"/>
                  </a:lnTo>
                  <a:lnTo>
                    <a:pt x="151374" y="12615"/>
                  </a:lnTo>
                  <a:lnTo>
                    <a:pt x="131752" y="9811"/>
                  </a:lnTo>
                  <a:lnTo>
                    <a:pt x="119137" y="5606"/>
                  </a:lnTo>
                  <a:lnTo>
                    <a:pt x="114932" y="2803"/>
                  </a:lnTo>
                  <a:lnTo>
                    <a:pt x="105121" y="0"/>
                  </a:lnTo>
                  <a:lnTo>
                    <a:pt x="26631" y="8410"/>
                  </a:lnTo>
                  <a:lnTo>
                    <a:pt x="29434" y="9811"/>
                  </a:lnTo>
                  <a:lnTo>
                    <a:pt x="40647" y="28032"/>
                  </a:lnTo>
                  <a:lnTo>
                    <a:pt x="47655" y="29434"/>
                  </a:lnTo>
                  <a:lnTo>
                    <a:pt x="49056" y="32237"/>
                  </a:lnTo>
                  <a:lnTo>
                    <a:pt x="43450" y="36442"/>
                  </a:lnTo>
                  <a:lnTo>
                    <a:pt x="42048" y="40647"/>
                  </a:lnTo>
                  <a:lnTo>
                    <a:pt x="33639" y="44852"/>
                  </a:lnTo>
                  <a:lnTo>
                    <a:pt x="28032" y="54663"/>
                  </a:lnTo>
                  <a:lnTo>
                    <a:pt x="23827" y="57466"/>
                  </a:lnTo>
                  <a:lnTo>
                    <a:pt x="30835" y="63073"/>
                  </a:lnTo>
                  <a:lnTo>
                    <a:pt x="29434" y="65876"/>
                  </a:lnTo>
                  <a:lnTo>
                    <a:pt x="16819" y="65876"/>
                  </a:lnTo>
                  <a:lnTo>
                    <a:pt x="18221" y="78490"/>
                  </a:lnTo>
                  <a:lnTo>
                    <a:pt x="9811" y="84097"/>
                  </a:lnTo>
                  <a:lnTo>
                    <a:pt x="7008" y="89703"/>
                  </a:lnTo>
                  <a:lnTo>
                    <a:pt x="4205" y="89703"/>
                  </a:lnTo>
                  <a:lnTo>
                    <a:pt x="0" y="100916"/>
                  </a:lnTo>
                  <a:lnTo>
                    <a:pt x="21024" y="10091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36" name="Freeform: Shape 135">
              <a:extLst>
                <a:ext uri="{FF2B5EF4-FFF2-40B4-BE49-F238E27FC236}">
                  <a16:creationId xmlns:a16="http://schemas.microsoft.com/office/drawing/2014/main" id="{5EC448EB-8C64-482C-AFA1-13D16C596E6C}"/>
                </a:ext>
              </a:extLst>
            </p:cNvPr>
            <p:cNvSpPr/>
            <p:nvPr/>
          </p:nvSpPr>
          <p:spPr>
            <a:xfrm>
              <a:off x="2974852" y="3274069"/>
              <a:ext cx="28032" cy="14016"/>
            </a:xfrm>
            <a:custGeom>
              <a:avLst/>
              <a:gdLst>
                <a:gd name="connsiteX0" fmla="*/ 29434 w 28032"/>
                <a:gd name="connsiteY0" fmla="*/ 14016 h 14016"/>
                <a:gd name="connsiteX1" fmla="*/ 37844 w 28032"/>
                <a:gd name="connsiteY1" fmla="*/ 11213 h 14016"/>
                <a:gd name="connsiteX2" fmla="*/ 18221 w 28032"/>
                <a:gd name="connsiteY2" fmla="*/ 0 h 14016"/>
                <a:gd name="connsiteX3" fmla="*/ 0 w 28032"/>
                <a:gd name="connsiteY3" fmla="*/ 4205 h 14016"/>
                <a:gd name="connsiteX4" fmla="*/ 19622 w 28032"/>
                <a:gd name="connsiteY4" fmla="*/ 15418 h 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2" h="14016">
                  <a:moveTo>
                    <a:pt x="29434" y="14016"/>
                  </a:moveTo>
                  <a:lnTo>
                    <a:pt x="37844" y="11213"/>
                  </a:lnTo>
                  <a:lnTo>
                    <a:pt x="18221" y="0"/>
                  </a:lnTo>
                  <a:lnTo>
                    <a:pt x="0" y="4205"/>
                  </a:lnTo>
                  <a:lnTo>
                    <a:pt x="19622" y="1541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37" name="Freeform: Shape 136">
              <a:extLst>
                <a:ext uri="{FF2B5EF4-FFF2-40B4-BE49-F238E27FC236}">
                  <a16:creationId xmlns:a16="http://schemas.microsoft.com/office/drawing/2014/main" id="{08DE0DC4-8FC0-484B-9F30-A7CE6C1D2A2D}"/>
                </a:ext>
              </a:extLst>
            </p:cNvPr>
            <p:cNvSpPr/>
            <p:nvPr/>
          </p:nvSpPr>
          <p:spPr>
            <a:xfrm>
              <a:off x="2597818" y="4068783"/>
              <a:ext cx="14016" cy="14016"/>
            </a:xfrm>
            <a:custGeom>
              <a:avLst/>
              <a:gdLst>
                <a:gd name="connsiteX0" fmla="*/ 2803 w 0"/>
                <a:gd name="connsiteY0" fmla="*/ 0 h 0"/>
                <a:gd name="connsiteX1" fmla="*/ 0 w 0"/>
                <a:gd name="connsiteY1" fmla="*/ 2803 h 0"/>
                <a:gd name="connsiteX2" fmla="*/ 7008 w 0"/>
                <a:gd name="connsiteY2" fmla="*/ 0 h 0"/>
              </a:gdLst>
              <a:ahLst/>
              <a:cxnLst>
                <a:cxn ang="0">
                  <a:pos x="connsiteX0" y="connsiteY0"/>
                </a:cxn>
                <a:cxn ang="0">
                  <a:pos x="connsiteX1" y="connsiteY1"/>
                </a:cxn>
                <a:cxn ang="0">
                  <a:pos x="connsiteX2" y="connsiteY2"/>
                </a:cxn>
              </a:cxnLst>
              <a:rect l="l" t="t" r="r" b="b"/>
              <a:pathLst>
                <a:path>
                  <a:moveTo>
                    <a:pt x="2803" y="0"/>
                  </a:moveTo>
                  <a:lnTo>
                    <a:pt x="0" y="2803"/>
                  </a:lnTo>
                  <a:lnTo>
                    <a:pt x="700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38" name="Freeform: Shape 137">
              <a:extLst>
                <a:ext uri="{FF2B5EF4-FFF2-40B4-BE49-F238E27FC236}">
                  <a16:creationId xmlns:a16="http://schemas.microsoft.com/office/drawing/2014/main" id="{D6F229B7-52AC-44B9-9711-7490EC1CFD58}"/>
                </a:ext>
              </a:extLst>
            </p:cNvPr>
            <p:cNvSpPr/>
            <p:nvPr/>
          </p:nvSpPr>
          <p:spPr>
            <a:xfrm>
              <a:off x="2980459" y="3324527"/>
              <a:ext cx="28032" cy="14016"/>
            </a:xfrm>
            <a:custGeom>
              <a:avLst/>
              <a:gdLst>
                <a:gd name="connsiteX0" fmla="*/ 7008 w 28032"/>
                <a:gd name="connsiteY0" fmla="*/ 1402 h 0"/>
                <a:gd name="connsiteX1" fmla="*/ 0 w 28032"/>
                <a:gd name="connsiteY1" fmla="*/ 4205 h 0"/>
                <a:gd name="connsiteX2" fmla="*/ 19623 w 28032"/>
                <a:gd name="connsiteY2" fmla="*/ 7008 h 0"/>
                <a:gd name="connsiteX3" fmla="*/ 29434 w 28032"/>
                <a:gd name="connsiteY3" fmla="*/ 7008 h 0"/>
                <a:gd name="connsiteX4" fmla="*/ 33639 w 28032"/>
                <a:gd name="connsiteY4" fmla="*/ 5606 h 0"/>
                <a:gd name="connsiteX5" fmla="*/ 23827 w 28032"/>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32">
                  <a:moveTo>
                    <a:pt x="7008" y="1402"/>
                  </a:moveTo>
                  <a:lnTo>
                    <a:pt x="0" y="4205"/>
                  </a:lnTo>
                  <a:lnTo>
                    <a:pt x="19623" y="7008"/>
                  </a:lnTo>
                  <a:lnTo>
                    <a:pt x="29434" y="7008"/>
                  </a:lnTo>
                  <a:lnTo>
                    <a:pt x="33639" y="5606"/>
                  </a:lnTo>
                  <a:lnTo>
                    <a:pt x="23827"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39" name="Freeform: Shape 138">
              <a:extLst>
                <a:ext uri="{FF2B5EF4-FFF2-40B4-BE49-F238E27FC236}">
                  <a16:creationId xmlns:a16="http://schemas.microsoft.com/office/drawing/2014/main" id="{3D133A23-0E31-4561-B9FB-E555742BAC4E}"/>
                </a:ext>
              </a:extLst>
            </p:cNvPr>
            <p:cNvSpPr/>
            <p:nvPr/>
          </p:nvSpPr>
          <p:spPr>
            <a:xfrm>
              <a:off x="3231348" y="3332936"/>
              <a:ext cx="28032" cy="14016"/>
            </a:xfrm>
            <a:custGeom>
              <a:avLst/>
              <a:gdLst>
                <a:gd name="connsiteX0" fmla="*/ 0 w 28032"/>
                <a:gd name="connsiteY0" fmla="*/ 4205 h 14016"/>
                <a:gd name="connsiteX1" fmla="*/ 1401 w 28032"/>
                <a:gd name="connsiteY1" fmla="*/ 8410 h 14016"/>
                <a:gd name="connsiteX2" fmla="*/ 5606 w 28032"/>
                <a:gd name="connsiteY2" fmla="*/ 9811 h 14016"/>
                <a:gd name="connsiteX3" fmla="*/ 5606 w 28032"/>
                <a:gd name="connsiteY3" fmla="*/ 15418 h 14016"/>
                <a:gd name="connsiteX4" fmla="*/ 26631 w 28032"/>
                <a:gd name="connsiteY4" fmla="*/ 15418 h 14016"/>
                <a:gd name="connsiteX5" fmla="*/ 39245 w 28032"/>
                <a:gd name="connsiteY5" fmla="*/ 11213 h 14016"/>
                <a:gd name="connsiteX6" fmla="*/ 12614 w 28032"/>
                <a:gd name="connsiteY6"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32" h="14016">
                  <a:moveTo>
                    <a:pt x="0" y="4205"/>
                  </a:moveTo>
                  <a:lnTo>
                    <a:pt x="1401" y="8410"/>
                  </a:lnTo>
                  <a:lnTo>
                    <a:pt x="5606" y="9811"/>
                  </a:lnTo>
                  <a:lnTo>
                    <a:pt x="5606" y="15418"/>
                  </a:lnTo>
                  <a:lnTo>
                    <a:pt x="26631" y="15418"/>
                  </a:lnTo>
                  <a:lnTo>
                    <a:pt x="39245" y="11213"/>
                  </a:lnTo>
                  <a:lnTo>
                    <a:pt x="12614"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40" name="Freeform: Shape 139">
              <a:extLst>
                <a:ext uri="{FF2B5EF4-FFF2-40B4-BE49-F238E27FC236}">
                  <a16:creationId xmlns:a16="http://schemas.microsoft.com/office/drawing/2014/main" id="{305BE17F-532D-4F5C-802A-756C7F77D251}"/>
                </a:ext>
              </a:extLst>
            </p:cNvPr>
            <p:cNvSpPr/>
            <p:nvPr/>
          </p:nvSpPr>
          <p:spPr>
            <a:xfrm>
              <a:off x="3562128" y="3292290"/>
              <a:ext cx="28032" cy="14016"/>
            </a:xfrm>
            <a:custGeom>
              <a:avLst/>
              <a:gdLst>
                <a:gd name="connsiteX0" fmla="*/ 18221 w 28032"/>
                <a:gd name="connsiteY0" fmla="*/ 0 h 14016"/>
                <a:gd name="connsiteX1" fmla="*/ 7008 w 28032"/>
                <a:gd name="connsiteY1" fmla="*/ 0 h 14016"/>
                <a:gd name="connsiteX2" fmla="*/ 0 w 28032"/>
                <a:gd name="connsiteY2" fmla="*/ 2803 h 14016"/>
                <a:gd name="connsiteX3" fmla="*/ 0 w 28032"/>
                <a:gd name="connsiteY3" fmla="*/ 11213 h 14016"/>
                <a:gd name="connsiteX4" fmla="*/ 19623 w 28032"/>
                <a:gd name="connsiteY4" fmla="*/ 19623 h 14016"/>
                <a:gd name="connsiteX5" fmla="*/ 36442 w 28032"/>
                <a:gd name="connsiteY5" fmla="*/ 14016 h 14016"/>
                <a:gd name="connsiteX6" fmla="*/ 35040 w 28032"/>
                <a:gd name="connsiteY6" fmla="*/ 7008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32" h="14016">
                  <a:moveTo>
                    <a:pt x="18221" y="0"/>
                  </a:moveTo>
                  <a:lnTo>
                    <a:pt x="7008" y="0"/>
                  </a:lnTo>
                  <a:lnTo>
                    <a:pt x="0" y="2803"/>
                  </a:lnTo>
                  <a:lnTo>
                    <a:pt x="0" y="11213"/>
                  </a:lnTo>
                  <a:lnTo>
                    <a:pt x="19623" y="19623"/>
                  </a:lnTo>
                  <a:lnTo>
                    <a:pt x="36442" y="14016"/>
                  </a:lnTo>
                  <a:lnTo>
                    <a:pt x="35040" y="700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41" name="Freeform: Shape 140">
              <a:extLst>
                <a:ext uri="{FF2B5EF4-FFF2-40B4-BE49-F238E27FC236}">
                  <a16:creationId xmlns:a16="http://schemas.microsoft.com/office/drawing/2014/main" id="{24FAA9E5-C3AC-42EB-873D-40B6A73E67BC}"/>
                </a:ext>
              </a:extLst>
            </p:cNvPr>
            <p:cNvSpPr/>
            <p:nvPr/>
          </p:nvSpPr>
          <p:spPr>
            <a:xfrm>
              <a:off x="2766012" y="4229969"/>
              <a:ext cx="14016" cy="14016"/>
            </a:xfrm>
            <a:custGeom>
              <a:avLst/>
              <a:gdLst>
                <a:gd name="connsiteX0" fmla="*/ 1402 w 0"/>
                <a:gd name="connsiteY0" fmla="*/ 4205 h 0"/>
                <a:gd name="connsiteX1" fmla="*/ 2803 w 0"/>
                <a:gd name="connsiteY1" fmla="*/ 5606 h 0"/>
                <a:gd name="connsiteX2" fmla="*/ 4205 w 0"/>
                <a:gd name="connsiteY2" fmla="*/ 4205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1402" y="4205"/>
                  </a:moveTo>
                  <a:lnTo>
                    <a:pt x="2803" y="5606"/>
                  </a:lnTo>
                  <a:lnTo>
                    <a:pt x="4205" y="4205"/>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42" name="Freeform: Shape 141">
              <a:extLst>
                <a:ext uri="{FF2B5EF4-FFF2-40B4-BE49-F238E27FC236}">
                  <a16:creationId xmlns:a16="http://schemas.microsoft.com/office/drawing/2014/main" id="{88309520-3452-4EEC-9B16-4445A1A1433E}"/>
                </a:ext>
              </a:extLst>
            </p:cNvPr>
            <p:cNvSpPr/>
            <p:nvPr/>
          </p:nvSpPr>
          <p:spPr>
            <a:xfrm>
              <a:off x="3845254" y="4145872"/>
              <a:ext cx="14016" cy="14016"/>
            </a:xfrm>
            <a:custGeom>
              <a:avLst/>
              <a:gdLst>
                <a:gd name="connsiteX0" fmla="*/ 0 w 0"/>
                <a:gd name="connsiteY0" fmla="*/ 2803 h 0"/>
                <a:gd name="connsiteX1" fmla="*/ 5607 w 0"/>
                <a:gd name="connsiteY1" fmla="*/ 4205 h 0"/>
                <a:gd name="connsiteX2" fmla="*/ 8410 w 0"/>
                <a:gd name="connsiteY2" fmla="*/ 0 h 0"/>
              </a:gdLst>
              <a:ahLst/>
              <a:cxnLst>
                <a:cxn ang="0">
                  <a:pos x="connsiteX0" y="connsiteY0"/>
                </a:cxn>
                <a:cxn ang="0">
                  <a:pos x="connsiteX1" y="connsiteY1"/>
                </a:cxn>
                <a:cxn ang="0">
                  <a:pos x="connsiteX2" y="connsiteY2"/>
                </a:cxn>
              </a:cxnLst>
              <a:rect l="l" t="t" r="r" b="b"/>
              <a:pathLst>
                <a:path>
                  <a:moveTo>
                    <a:pt x="0" y="2803"/>
                  </a:moveTo>
                  <a:lnTo>
                    <a:pt x="5607" y="4205"/>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43" name="Freeform: Shape 142">
              <a:extLst>
                <a:ext uri="{FF2B5EF4-FFF2-40B4-BE49-F238E27FC236}">
                  <a16:creationId xmlns:a16="http://schemas.microsoft.com/office/drawing/2014/main" id="{C52F1877-50E4-4D84-9586-1F9CA2DA18FB}"/>
                </a:ext>
              </a:extLst>
            </p:cNvPr>
            <p:cNvSpPr/>
            <p:nvPr/>
          </p:nvSpPr>
          <p:spPr>
            <a:xfrm>
              <a:off x="2596417" y="4103824"/>
              <a:ext cx="14016" cy="14016"/>
            </a:xfrm>
            <a:custGeom>
              <a:avLst/>
              <a:gdLst>
                <a:gd name="connsiteX0" fmla="*/ 15418 w 14016"/>
                <a:gd name="connsiteY0" fmla="*/ 14016 h 14016"/>
                <a:gd name="connsiteX1" fmla="*/ 18221 w 14016"/>
                <a:gd name="connsiteY1" fmla="*/ 12614 h 14016"/>
                <a:gd name="connsiteX2" fmla="*/ 14016 w 14016"/>
                <a:gd name="connsiteY2" fmla="*/ 7008 h 14016"/>
                <a:gd name="connsiteX3" fmla="*/ 0 w 14016"/>
                <a:gd name="connsiteY3" fmla="*/ 0 h 14016"/>
              </a:gdLst>
              <a:ahLst/>
              <a:cxnLst>
                <a:cxn ang="0">
                  <a:pos x="connsiteX0" y="connsiteY0"/>
                </a:cxn>
                <a:cxn ang="0">
                  <a:pos x="connsiteX1" y="connsiteY1"/>
                </a:cxn>
                <a:cxn ang="0">
                  <a:pos x="connsiteX2" y="connsiteY2"/>
                </a:cxn>
                <a:cxn ang="0">
                  <a:pos x="connsiteX3" y="connsiteY3"/>
                </a:cxn>
              </a:cxnLst>
              <a:rect l="l" t="t" r="r" b="b"/>
              <a:pathLst>
                <a:path w="14016" h="14016">
                  <a:moveTo>
                    <a:pt x="15418" y="14016"/>
                  </a:moveTo>
                  <a:lnTo>
                    <a:pt x="18221" y="12614"/>
                  </a:lnTo>
                  <a:lnTo>
                    <a:pt x="14016" y="7008"/>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44" name="Freeform: Shape 143">
              <a:extLst>
                <a:ext uri="{FF2B5EF4-FFF2-40B4-BE49-F238E27FC236}">
                  <a16:creationId xmlns:a16="http://schemas.microsoft.com/office/drawing/2014/main" id="{A28D6F1D-683C-426C-B281-73AD0804B1DC}"/>
                </a:ext>
              </a:extLst>
            </p:cNvPr>
            <p:cNvSpPr/>
            <p:nvPr/>
          </p:nvSpPr>
          <p:spPr>
            <a:xfrm>
              <a:off x="4208272" y="3907598"/>
              <a:ext cx="14016" cy="14016"/>
            </a:xfrm>
            <a:custGeom>
              <a:avLst/>
              <a:gdLst>
                <a:gd name="connsiteX0" fmla="*/ 8410 w 0"/>
                <a:gd name="connsiteY0" fmla="*/ 4205 h 0"/>
                <a:gd name="connsiteX1" fmla="*/ 9811 w 0"/>
                <a:gd name="connsiteY1" fmla="*/ 2803 h 0"/>
                <a:gd name="connsiteX2" fmla="*/ 1401 w 0"/>
                <a:gd name="connsiteY2" fmla="*/ 0 h 0"/>
                <a:gd name="connsiteX3" fmla="*/ 0 w 0"/>
                <a:gd name="connsiteY3" fmla="*/ 0 h 0"/>
                <a:gd name="connsiteX4" fmla="*/ 1401 w 0"/>
                <a:gd name="connsiteY4" fmla="*/ 0 h 0"/>
                <a:gd name="connsiteX5" fmla="*/ 0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8410" y="4205"/>
                  </a:moveTo>
                  <a:lnTo>
                    <a:pt x="9811" y="2803"/>
                  </a:lnTo>
                  <a:lnTo>
                    <a:pt x="1401" y="0"/>
                  </a:lnTo>
                  <a:lnTo>
                    <a:pt x="0" y="0"/>
                  </a:lnTo>
                  <a:lnTo>
                    <a:pt x="1401"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45" name="Freeform: Shape 144">
              <a:extLst>
                <a:ext uri="{FF2B5EF4-FFF2-40B4-BE49-F238E27FC236}">
                  <a16:creationId xmlns:a16="http://schemas.microsoft.com/office/drawing/2014/main" id="{4C28255A-5A3D-4798-B9D1-C3A485FB06C6}"/>
                </a:ext>
              </a:extLst>
            </p:cNvPr>
            <p:cNvSpPr/>
            <p:nvPr/>
          </p:nvSpPr>
          <p:spPr>
            <a:xfrm>
              <a:off x="2599220" y="4099619"/>
              <a:ext cx="14016" cy="14016"/>
            </a:xfrm>
            <a:custGeom>
              <a:avLst/>
              <a:gdLst>
                <a:gd name="connsiteX0" fmla="*/ 0 w 0"/>
                <a:gd name="connsiteY0" fmla="*/ 4205 h 0"/>
                <a:gd name="connsiteX1" fmla="*/ 7008 w 0"/>
                <a:gd name="connsiteY1" fmla="*/ 7008 h 0"/>
                <a:gd name="connsiteX2" fmla="*/ 2803 w 0"/>
                <a:gd name="connsiteY2" fmla="*/ 0 h 0"/>
              </a:gdLst>
              <a:ahLst/>
              <a:cxnLst>
                <a:cxn ang="0">
                  <a:pos x="connsiteX0" y="connsiteY0"/>
                </a:cxn>
                <a:cxn ang="0">
                  <a:pos x="connsiteX1" y="connsiteY1"/>
                </a:cxn>
                <a:cxn ang="0">
                  <a:pos x="connsiteX2" y="connsiteY2"/>
                </a:cxn>
              </a:cxnLst>
              <a:rect l="l" t="t" r="r" b="b"/>
              <a:pathLst>
                <a:path>
                  <a:moveTo>
                    <a:pt x="0" y="4205"/>
                  </a:moveTo>
                  <a:lnTo>
                    <a:pt x="7008" y="7008"/>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46" name="Freeform: Shape 145">
              <a:extLst>
                <a:ext uri="{FF2B5EF4-FFF2-40B4-BE49-F238E27FC236}">
                  <a16:creationId xmlns:a16="http://schemas.microsoft.com/office/drawing/2014/main" id="{570C50F6-8FF6-42B7-8BA4-F76D80DBAAF1}"/>
                </a:ext>
              </a:extLst>
            </p:cNvPr>
            <p:cNvSpPr/>
            <p:nvPr/>
          </p:nvSpPr>
          <p:spPr>
            <a:xfrm>
              <a:off x="3734527" y="4297246"/>
              <a:ext cx="14016" cy="14016"/>
            </a:xfrm>
            <a:custGeom>
              <a:avLst/>
              <a:gdLst>
                <a:gd name="connsiteX0" fmla="*/ 5606 w 0"/>
                <a:gd name="connsiteY0" fmla="*/ 5606 h 0"/>
                <a:gd name="connsiteX1" fmla="*/ 8410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5606" y="5606"/>
                  </a:moveTo>
                  <a:lnTo>
                    <a:pt x="8410"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47" name="Freeform: Shape 146">
              <a:extLst>
                <a:ext uri="{FF2B5EF4-FFF2-40B4-BE49-F238E27FC236}">
                  <a16:creationId xmlns:a16="http://schemas.microsoft.com/office/drawing/2014/main" id="{7FCF5CEA-C1F2-4A48-802A-1B18A4D6F48C}"/>
                </a:ext>
              </a:extLst>
            </p:cNvPr>
            <p:cNvSpPr/>
            <p:nvPr/>
          </p:nvSpPr>
          <p:spPr>
            <a:xfrm>
              <a:off x="3898515" y="3806682"/>
              <a:ext cx="14016" cy="14016"/>
            </a:xfrm>
            <a:custGeom>
              <a:avLst/>
              <a:gdLst>
                <a:gd name="connsiteX0" fmla="*/ 0 w 14016"/>
                <a:gd name="connsiteY0" fmla="*/ 1402 h 0"/>
                <a:gd name="connsiteX1" fmla="*/ 12615 w 14016"/>
                <a:gd name="connsiteY1" fmla="*/ 9811 h 0"/>
                <a:gd name="connsiteX2" fmla="*/ 18221 w 14016"/>
                <a:gd name="connsiteY2" fmla="*/ 9811 h 0"/>
                <a:gd name="connsiteX3" fmla="*/ 22426 w 14016"/>
                <a:gd name="connsiteY3" fmla="*/ 7008 h 0"/>
                <a:gd name="connsiteX4" fmla="*/ 19623 w 14016"/>
                <a:gd name="connsiteY4" fmla="*/ 7008 h 0"/>
                <a:gd name="connsiteX5" fmla="*/ 9811 w 14016"/>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
                  <a:moveTo>
                    <a:pt x="0" y="1402"/>
                  </a:moveTo>
                  <a:lnTo>
                    <a:pt x="12615" y="9811"/>
                  </a:lnTo>
                  <a:lnTo>
                    <a:pt x="18221" y="9811"/>
                  </a:lnTo>
                  <a:lnTo>
                    <a:pt x="22426" y="7008"/>
                  </a:lnTo>
                  <a:lnTo>
                    <a:pt x="19623" y="7008"/>
                  </a:lnTo>
                  <a:lnTo>
                    <a:pt x="981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48" name="Freeform: Shape 147">
              <a:extLst>
                <a:ext uri="{FF2B5EF4-FFF2-40B4-BE49-F238E27FC236}">
                  <a16:creationId xmlns:a16="http://schemas.microsoft.com/office/drawing/2014/main" id="{5022E7D0-FC4B-41CD-ACD4-2C3EC4C1CDC7}"/>
                </a:ext>
              </a:extLst>
            </p:cNvPr>
            <p:cNvSpPr/>
            <p:nvPr/>
          </p:nvSpPr>
          <p:spPr>
            <a:xfrm>
              <a:off x="3328059" y="3568407"/>
              <a:ext cx="14016" cy="14016"/>
            </a:xfrm>
            <a:custGeom>
              <a:avLst/>
              <a:gdLst>
                <a:gd name="connsiteX0" fmla="*/ 0 w 0"/>
                <a:gd name="connsiteY0" fmla="*/ 4205 h 0"/>
                <a:gd name="connsiteX1" fmla="*/ 1402 w 0"/>
                <a:gd name="connsiteY1" fmla="*/ 4205 h 0"/>
                <a:gd name="connsiteX2" fmla="*/ 1402 w 0"/>
                <a:gd name="connsiteY2" fmla="*/ 4205 h 0"/>
                <a:gd name="connsiteX3" fmla="*/ 1402 w 0"/>
                <a:gd name="connsiteY3" fmla="*/ 4205 h 0"/>
                <a:gd name="connsiteX4" fmla="*/ 11213 w 0"/>
                <a:gd name="connsiteY4" fmla="*/ 8410 h 0"/>
                <a:gd name="connsiteX5" fmla="*/ 12614 w 0"/>
                <a:gd name="connsiteY5" fmla="*/ 4205 h 0"/>
                <a:gd name="connsiteX6" fmla="*/ 11213 w 0"/>
                <a:gd name="connsiteY6" fmla="*/ 4205 h 0"/>
                <a:gd name="connsiteX7" fmla="*/ 11213 w 0"/>
                <a:gd name="connsiteY7" fmla="*/ 2803 h 0"/>
                <a:gd name="connsiteX8" fmla="*/ 5606 w 0"/>
                <a:gd name="connsiteY8" fmla="*/ 0 h 0"/>
                <a:gd name="connsiteX9" fmla="*/ 0 w 0"/>
                <a:gd name="connsiteY9"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a:moveTo>
                    <a:pt x="0" y="4205"/>
                  </a:moveTo>
                  <a:lnTo>
                    <a:pt x="1402" y="4205"/>
                  </a:lnTo>
                  <a:lnTo>
                    <a:pt x="1402" y="4205"/>
                  </a:lnTo>
                  <a:lnTo>
                    <a:pt x="1402" y="4205"/>
                  </a:lnTo>
                  <a:lnTo>
                    <a:pt x="11213" y="8410"/>
                  </a:lnTo>
                  <a:lnTo>
                    <a:pt x="12614" y="4205"/>
                  </a:lnTo>
                  <a:lnTo>
                    <a:pt x="11213" y="4205"/>
                  </a:lnTo>
                  <a:lnTo>
                    <a:pt x="11213" y="2803"/>
                  </a:lnTo>
                  <a:lnTo>
                    <a:pt x="5606"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49" name="Freeform: Shape 148">
              <a:extLst>
                <a:ext uri="{FF2B5EF4-FFF2-40B4-BE49-F238E27FC236}">
                  <a16:creationId xmlns:a16="http://schemas.microsoft.com/office/drawing/2014/main" id="{A51A5CA4-7A63-463D-A301-B7C0D691D319}"/>
                </a:ext>
              </a:extLst>
            </p:cNvPr>
            <p:cNvSpPr/>
            <p:nvPr/>
          </p:nvSpPr>
          <p:spPr>
            <a:xfrm>
              <a:off x="4198461" y="3862746"/>
              <a:ext cx="14016" cy="14016"/>
            </a:xfrm>
            <a:custGeom>
              <a:avLst/>
              <a:gdLst>
                <a:gd name="connsiteX0" fmla="*/ 0 w 0"/>
                <a:gd name="connsiteY0" fmla="*/ 0 h 0"/>
                <a:gd name="connsiteX1" fmla="*/ 1401 w 0"/>
                <a:gd name="connsiteY1" fmla="*/ 4205 h 0"/>
                <a:gd name="connsiteX2" fmla="*/ 9811 w 0"/>
                <a:gd name="connsiteY2" fmla="*/ 5606 h 0"/>
                <a:gd name="connsiteX3" fmla="*/ 420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1401" y="4205"/>
                  </a:lnTo>
                  <a:lnTo>
                    <a:pt x="9811" y="5606"/>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50" name="Freeform: Shape 149">
              <a:extLst>
                <a:ext uri="{FF2B5EF4-FFF2-40B4-BE49-F238E27FC236}">
                  <a16:creationId xmlns:a16="http://schemas.microsoft.com/office/drawing/2014/main" id="{ADD2F386-FA40-4A72-A090-8BEEA023D70C}"/>
                </a:ext>
              </a:extLst>
            </p:cNvPr>
            <p:cNvSpPr/>
            <p:nvPr/>
          </p:nvSpPr>
          <p:spPr>
            <a:xfrm>
              <a:off x="3442991" y="3606251"/>
              <a:ext cx="14016" cy="14016"/>
            </a:xfrm>
            <a:custGeom>
              <a:avLst/>
              <a:gdLst>
                <a:gd name="connsiteX0" fmla="*/ 5607 w 14016"/>
                <a:gd name="connsiteY0" fmla="*/ 0 h 0"/>
                <a:gd name="connsiteX1" fmla="*/ 5607 w 14016"/>
                <a:gd name="connsiteY1" fmla="*/ 0 h 0"/>
                <a:gd name="connsiteX2" fmla="*/ 4205 w 14016"/>
                <a:gd name="connsiteY2" fmla="*/ 0 h 0"/>
                <a:gd name="connsiteX3" fmla="*/ 2803 w 14016"/>
                <a:gd name="connsiteY3" fmla="*/ 1402 h 0"/>
                <a:gd name="connsiteX4" fmla="*/ 2803 w 14016"/>
                <a:gd name="connsiteY4" fmla="*/ 1402 h 0"/>
                <a:gd name="connsiteX5" fmla="*/ 2803 w 14016"/>
                <a:gd name="connsiteY5" fmla="*/ 1402 h 0"/>
                <a:gd name="connsiteX6" fmla="*/ 0 w 14016"/>
                <a:gd name="connsiteY6" fmla="*/ 8410 h 0"/>
                <a:gd name="connsiteX7" fmla="*/ 4205 w 14016"/>
                <a:gd name="connsiteY7" fmla="*/ 2803 h 0"/>
                <a:gd name="connsiteX8" fmla="*/ 8410 w 14016"/>
                <a:gd name="connsiteY8" fmla="*/ 7008 h 0"/>
                <a:gd name="connsiteX9" fmla="*/ 7008 w 14016"/>
                <a:gd name="connsiteY9" fmla="*/ 9811 h 0"/>
                <a:gd name="connsiteX10" fmla="*/ 7008 w 14016"/>
                <a:gd name="connsiteY10" fmla="*/ 9811 h 0"/>
                <a:gd name="connsiteX11" fmla="*/ 7008 w 14016"/>
                <a:gd name="connsiteY11" fmla="*/ 9811 h 0"/>
                <a:gd name="connsiteX12" fmla="*/ 7008 w 14016"/>
                <a:gd name="connsiteY12" fmla="*/ 11213 h 0"/>
                <a:gd name="connsiteX13" fmla="*/ 12615 w 14016"/>
                <a:gd name="connsiteY13" fmla="*/ 9811 h 0"/>
                <a:gd name="connsiteX14" fmla="*/ 12615 w 14016"/>
                <a:gd name="connsiteY14" fmla="*/ 9811 h 0"/>
                <a:gd name="connsiteX15" fmla="*/ 12615 w 14016"/>
                <a:gd name="connsiteY15" fmla="*/ 9811 h 0"/>
                <a:gd name="connsiteX16" fmla="*/ 15418 w 14016"/>
                <a:gd name="connsiteY16" fmla="*/ 4205 h 0"/>
                <a:gd name="connsiteX17" fmla="*/ 12615 w 14016"/>
                <a:gd name="connsiteY17" fmla="*/ 1402 h 0"/>
                <a:gd name="connsiteX18" fmla="*/ 5607 w 14016"/>
                <a:gd name="connsiteY18"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16">
                  <a:moveTo>
                    <a:pt x="5607" y="0"/>
                  </a:moveTo>
                  <a:lnTo>
                    <a:pt x="5607" y="0"/>
                  </a:lnTo>
                  <a:lnTo>
                    <a:pt x="4205" y="0"/>
                  </a:lnTo>
                  <a:lnTo>
                    <a:pt x="2803" y="1402"/>
                  </a:lnTo>
                  <a:lnTo>
                    <a:pt x="2803" y="1402"/>
                  </a:lnTo>
                  <a:lnTo>
                    <a:pt x="2803" y="1402"/>
                  </a:lnTo>
                  <a:lnTo>
                    <a:pt x="0" y="8410"/>
                  </a:lnTo>
                  <a:lnTo>
                    <a:pt x="4205" y="2803"/>
                  </a:lnTo>
                  <a:lnTo>
                    <a:pt x="8410" y="7008"/>
                  </a:lnTo>
                  <a:lnTo>
                    <a:pt x="7008" y="9811"/>
                  </a:lnTo>
                  <a:lnTo>
                    <a:pt x="7008" y="9811"/>
                  </a:lnTo>
                  <a:lnTo>
                    <a:pt x="7008" y="9811"/>
                  </a:lnTo>
                  <a:lnTo>
                    <a:pt x="7008" y="11213"/>
                  </a:lnTo>
                  <a:lnTo>
                    <a:pt x="12615" y="9811"/>
                  </a:lnTo>
                  <a:lnTo>
                    <a:pt x="12615" y="9811"/>
                  </a:lnTo>
                  <a:lnTo>
                    <a:pt x="12615" y="9811"/>
                  </a:lnTo>
                  <a:lnTo>
                    <a:pt x="15418" y="4205"/>
                  </a:lnTo>
                  <a:lnTo>
                    <a:pt x="12615" y="1402"/>
                  </a:lnTo>
                  <a:lnTo>
                    <a:pt x="5607"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51" name="Freeform: Shape 150">
              <a:extLst>
                <a:ext uri="{FF2B5EF4-FFF2-40B4-BE49-F238E27FC236}">
                  <a16:creationId xmlns:a16="http://schemas.microsoft.com/office/drawing/2014/main" id="{87BD375C-8511-4940-A3E9-F40B7FD95FB5}"/>
                </a:ext>
              </a:extLst>
            </p:cNvPr>
            <p:cNvSpPr/>
            <p:nvPr/>
          </p:nvSpPr>
          <p:spPr>
            <a:xfrm>
              <a:off x="2628654" y="4113635"/>
              <a:ext cx="14016" cy="14016"/>
            </a:xfrm>
            <a:custGeom>
              <a:avLst/>
              <a:gdLst>
                <a:gd name="connsiteX0" fmla="*/ 14016 w 14016"/>
                <a:gd name="connsiteY0" fmla="*/ 18221 h 14016"/>
                <a:gd name="connsiteX1" fmla="*/ 15418 w 14016"/>
                <a:gd name="connsiteY1" fmla="*/ 7008 h 14016"/>
                <a:gd name="connsiteX2" fmla="*/ 14016 w 14016"/>
                <a:gd name="connsiteY2" fmla="*/ 4205 h 14016"/>
                <a:gd name="connsiteX3" fmla="*/ 2803 w 14016"/>
                <a:gd name="connsiteY3" fmla="*/ 0 h 14016"/>
                <a:gd name="connsiteX4" fmla="*/ 0 w 14016"/>
                <a:gd name="connsiteY4" fmla="*/ 9811 h 14016"/>
                <a:gd name="connsiteX5" fmla="*/ 2803 w 14016"/>
                <a:gd name="connsiteY5" fmla="*/ 11213 h 14016"/>
                <a:gd name="connsiteX6" fmla="*/ 7008 w 14016"/>
                <a:gd name="connsiteY6" fmla="*/ 7008 h 14016"/>
                <a:gd name="connsiteX7" fmla="*/ 4205 w 14016"/>
                <a:gd name="connsiteY7" fmla="*/ 4205 h 14016"/>
                <a:gd name="connsiteX8" fmla="*/ 7008 w 14016"/>
                <a:gd name="connsiteY8" fmla="*/ 7008 h 14016"/>
                <a:gd name="connsiteX9" fmla="*/ 8410 w 14016"/>
                <a:gd name="connsiteY9" fmla="*/ 7008 h 14016"/>
                <a:gd name="connsiteX10" fmla="*/ 1401 w 14016"/>
                <a:gd name="connsiteY10" fmla="*/ 11213 h 14016"/>
                <a:gd name="connsiteX11" fmla="*/ 1401 w 14016"/>
                <a:gd name="connsiteY11" fmla="*/ 12615 h 14016"/>
                <a:gd name="connsiteX12" fmla="*/ 1401 w 14016"/>
                <a:gd name="connsiteY12" fmla="*/ 12615 h 14016"/>
                <a:gd name="connsiteX13" fmla="*/ 4205 w 14016"/>
                <a:gd name="connsiteY13" fmla="*/ 16819 h 14016"/>
                <a:gd name="connsiteX14" fmla="*/ 5606 w 14016"/>
                <a:gd name="connsiteY14" fmla="*/ 16819 h 14016"/>
                <a:gd name="connsiteX15" fmla="*/ 7008 w 14016"/>
                <a:gd name="connsiteY15" fmla="*/ 16819 h 14016"/>
                <a:gd name="connsiteX16" fmla="*/ 7008 w 14016"/>
                <a:gd name="connsiteY16" fmla="*/ 16819 h 14016"/>
                <a:gd name="connsiteX17" fmla="*/ 9811 w 14016"/>
                <a:gd name="connsiteY17" fmla="*/ 16819 h 14016"/>
                <a:gd name="connsiteX18" fmla="*/ 9811 w 14016"/>
                <a:gd name="connsiteY18" fmla="*/ 16819 h 14016"/>
                <a:gd name="connsiteX19" fmla="*/ 11213 w 14016"/>
                <a:gd name="connsiteY19" fmla="*/ 15418 h 14016"/>
                <a:gd name="connsiteX20" fmla="*/ 11213 w 14016"/>
                <a:gd name="connsiteY20" fmla="*/ 15418 h 14016"/>
                <a:gd name="connsiteX21" fmla="*/ 14016 w 14016"/>
                <a:gd name="connsiteY21" fmla="*/ 18221 h 14016"/>
                <a:gd name="connsiteX22" fmla="*/ 8410 w 14016"/>
                <a:gd name="connsiteY22" fmla="*/ 21024 h 14016"/>
                <a:gd name="connsiteX23" fmla="*/ 16819 w 14016"/>
                <a:gd name="connsiteY23" fmla="*/ 23827 h 14016"/>
                <a:gd name="connsiteX24" fmla="*/ 15418 w 14016"/>
                <a:gd name="connsiteY24" fmla="*/ 18221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16" h="14016">
                  <a:moveTo>
                    <a:pt x="14016" y="18221"/>
                  </a:moveTo>
                  <a:lnTo>
                    <a:pt x="15418" y="7008"/>
                  </a:lnTo>
                  <a:lnTo>
                    <a:pt x="14016" y="4205"/>
                  </a:lnTo>
                  <a:lnTo>
                    <a:pt x="2803" y="0"/>
                  </a:lnTo>
                  <a:lnTo>
                    <a:pt x="0" y="9811"/>
                  </a:lnTo>
                  <a:lnTo>
                    <a:pt x="2803" y="11213"/>
                  </a:lnTo>
                  <a:lnTo>
                    <a:pt x="7008" y="7008"/>
                  </a:lnTo>
                  <a:lnTo>
                    <a:pt x="4205" y="4205"/>
                  </a:lnTo>
                  <a:lnTo>
                    <a:pt x="7008" y="7008"/>
                  </a:lnTo>
                  <a:lnTo>
                    <a:pt x="8410" y="7008"/>
                  </a:lnTo>
                  <a:lnTo>
                    <a:pt x="1401" y="11213"/>
                  </a:lnTo>
                  <a:lnTo>
                    <a:pt x="1401" y="12615"/>
                  </a:lnTo>
                  <a:lnTo>
                    <a:pt x="1401" y="12615"/>
                  </a:lnTo>
                  <a:lnTo>
                    <a:pt x="4205" y="16819"/>
                  </a:lnTo>
                  <a:lnTo>
                    <a:pt x="5606" y="16819"/>
                  </a:lnTo>
                  <a:lnTo>
                    <a:pt x="7008" y="16819"/>
                  </a:lnTo>
                  <a:lnTo>
                    <a:pt x="7008" y="16819"/>
                  </a:lnTo>
                  <a:lnTo>
                    <a:pt x="9811" y="16819"/>
                  </a:lnTo>
                  <a:lnTo>
                    <a:pt x="9811" y="16819"/>
                  </a:lnTo>
                  <a:lnTo>
                    <a:pt x="11213" y="15418"/>
                  </a:lnTo>
                  <a:lnTo>
                    <a:pt x="11213" y="15418"/>
                  </a:lnTo>
                  <a:lnTo>
                    <a:pt x="14016" y="18221"/>
                  </a:lnTo>
                  <a:lnTo>
                    <a:pt x="8410" y="21024"/>
                  </a:lnTo>
                  <a:lnTo>
                    <a:pt x="16819" y="23827"/>
                  </a:lnTo>
                  <a:lnTo>
                    <a:pt x="15418" y="18221"/>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52" name="Freeform: Shape 151">
              <a:extLst>
                <a:ext uri="{FF2B5EF4-FFF2-40B4-BE49-F238E27FC236}">
                  <a16:creationId xmlns:a16="http://schemas.microsoft.com/office/drawing/2014/main" id="{0B5C0EC0-9ADB-48ED-954D-F8A4DC0704AE}"/>
                </a:ext>
              </a:extLst>
            </p:cNvPr>
            <p:cNvSpPr/>
            <p:nvPr/>
          </p:nvSpPr>
          <p:spPr>
            <a:xfrm>
              <a:off x="3577546" y="3325928"/>
              <a:ext cx="14016" cy="14016"/>
            </a:xfrm>
            <a:custGeom>
              <a:avLst/>
              <a:gdLst>
                <a:gd name="connsiteX0" fmla="*/ 19622 w 14016"/>
                <a:gd name="connsiteY0" fmla="*/ 4205 h 14016"/>
                <a:gd name="connsiteX1" fmla="*/ 12614 w 14016"/>
                <a:gd name="connsiteY1" fmla="*/ 0 h 14016"/>
                <a:gd name="connsiteX2" fmla="*/ 0 w 14016"/>
                <a:gd name="connsiteY2" fmla="*/ 2803 h 14016"/>
                <a:gd name="connsiteX3" fmla="*/ 14016 w 14016"/>
                <a:gd name="connsiteY3" fmla="*/ 15418 h 14016"/>
                <a:gd name="connsiteX4" fmla="*/ 21024 w 14016"/>
                <a:gd name="connsiteY4" fmla="*/ 15418 h 14016"/>
                <a:gd name="connsiteX5" fmla="*/ 16819 w 14016"/>
                <a:gd name="connsiteY5" fmla="*/ 9811 h 14016"/>
                <a:gd name="connsiteX6" fmla="*/ 21024 w 14016"/>
                <a:gd name="connsiteY6" fmla="*/ 7008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6" h="14016">
                  <a:moveTo>
                    <a:pt x="19622" y="4205"/>
                  </a:moveTo>
                  <a:lnTo>
                    <a:pt x="12614" y="0"/>
                  </a:lnTo>
                  <a:lnTo>
                    <a:pt x="0" y="2803"/>
                  </a:lnTo>
                  <a:lnTo>
                    <a:pt x="14016" y="15418"/>
                  </a:lnTo>
                  <a:lnTo>
                    <a:pt x="21024" y="15418"/>
                  </a:lnTo>
                  <a:lnTo>
                    <a:pt x="16819" y="9811"/>
                  </a:lnTo>
                  <a:lnTo>
                    <a:pt x="21024" y="700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53" name="Freeform: Shape 152">
              <a:extLst>
                <a:ext uri="{FF2B5EF4-FFF2-40B4-BE49-F238E27FC236}">
                  <a16:creationId xmlns:a16="http://schemas.microsoft.com/office/drawing/2014/main" id="{338B7EB6-B3B1-4120-906D-EACDA1BF5483}"/>
                </a:ext>
              </a:extLst>
            </p:cNvPr>
            <p:cNvSpPr/>
            <p:nvPr/>
          </p:nvSpPr>
          <p:spPr>
            <a:xfrm>
              <a:off x="4212477" y="4256599"/>
              <a:ext cx="14016" cy="14016"/>
            </a:xfrm>
            <a:custGeom>
              <a:avLst/>
              <a:gdLst>
                <a:gd name="connsiteX0" fmla="*/ 0 w 0"/>
                <a:gd name="connsiteY0" fmla="*/ 1402 h 0"/>
                <a:gd name="connsiteX1" fmla="*/ 0 w 0"/>
                <a:gd name="connsiteY1" fmla="*/ 1402 h 0"/>
                <a:gd name="connsiteX2" fmla="*/ 0 w 0"/>
                <a:gd name="connsiteY2" fmla="*/ 1402 h 0"/>
                <a:gd name="connsiteX3" fmla="*/ 0 w 0"/>
                <a:gd name="connsiteY3" fmla="*/ 4205 h 0"/>
                <a:gd name="connsiteX4" fmla="*/ 4205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1402"/>
                  </a:moveTo>
                  <a:lnTo>
                    <a:pt x="0" y="1402"/>
                  </a:lnTo>
                  <a:lnTo>
                    <a:pt x="0" y="1402"/>
                  </a:lnTo>
                  <a:lnTo>
                    <a:pt x="0" y="4205"/>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54" name="Freeform: Shape 153">
              <a:extLst>
                <a:ext uri="{FF2B5EF4-FFF2-40B4-BE49-F238E27FC236}">
                  <a16:creationId xmlns:a16="http://schemas.microsoft.com/office/drawing/2014/main" id="{C16DE36C-E8E7-41BB-87CD-4CD53D30B8CD}"/>
                </a:ext>
              </a:extLst>
            </p:cNvPr>
            <p:cNvSpPr/>
            <p:nvPr/>
          </p:nvSpPr>
          <p:spPr>
            <a:xfrm>
              <a:off x="2701538" y="4218756"/>
              <a:ext cx="14016" cy="14016"/>
            </a:xfrm>
            <a:custGeom>
              <a:avLst/>
              <a:gdLst>
                <a:gd name="connsiteX0" fmla="*/ 0 w 0"/>
                <a:gd name="connsiteY0" fmla="*/ 1402 h 0"/>
                <a:gd name="connsiteX1" fmla="*/ 2803 w 0"/>
                <a:gd name="connsiteY1" fmla="*/ 2803 h 0"/>
                <a:gd name="connsiteX2" fmla="*/ 1401 w 0"/>
                <a:gd name="connsiteY2" fmla="*/ 0 h 0"/>
              </a:gdLst>
              <a:ahLst/>
              <a:cxnLst>
                <a:cxn ang="0">
                  <a:pos x="connsiteX0" y="connsiteY0"/>
                </a:cxn>
                <a:cxn ang="0">
                  <a:pos x="connsiteX1" y="connsiteY1"/>
                </a:cxn>
                <a:cxn ang="0">
                  <a:pos x="connsiteX2" y="connsiteY2"/>
                </a:cxn>
              </a:cxnLst>
              <a:rect l="l" t="t" r="r" b="b"/>
              <a:pathLst>
                <a:path>
                  <a:moveTo>
                    <a:pt x="0" y="1402"/>
                  </a:moveTo>
                  <a:lnTo>
                    <a:pt x="2803" y="2803"/>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55" name="Freeform: Shape 154">
              <a:extLst>
                <a:ext uri="{FF2B5EF4-FFF2-40B4-BE49-F238E27FC236}">
                  <a16:creationId xmlns:a16="http://schemas.microsoft.com/office/drawing/2014/main" id="{CF12CB50-01B0-49F4-91D6-0888B4D455F8}"/>
                </a:ext>
              </a:extLst>
            </p:cNvPr>
            <p:cNvSpPr/>
            <p:nvPr/>
          </p:nvSpPr>
          <p:spPr>
            <a:xfrm>
              <a:off x="4467570" y="4208945"/>
              <a:ext cx="14016" cy="14016"/>
            </a:xfrm>
            <a:custGeom>
              <a:avLst/>
              <a:gdLst>
                <a:gd name="connsiteX0" fmla="*/ 0 w 0"/>
                <a:gd name="connsiteY0" fmla="*/ 0 h 0"/>
                <a:gd name="connsiteX1" fmla="*/ 0 w 0"/>
                <a:gd name="connsiteY1" fmla="*/ 4205 h 0"/>
                <a:gd name="connsiteX2" fmla="*/ 7008 w 0"/>
                <a:gd name="connsiteY2" fmla="*/ 2803 h 0"/>
                <a:gd name="connsiteX3" fmla="*/ 5607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0" y="4205"/>
                  </a:lnTo>
                  <a:lnTo>
                    <a:pt x="7008" y="2803"/>
                  </a:lnTo>
                  <a:lnTo>
                    <a:pt x="5607"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56" name="Freeform: Shape 155">
              <a:extLst>
                <a:ext uri="{FF2B5EF4-FFF2-40B4-BE49-F238E27FC236}">
                  <a16:creationId xmlns:a16="http://schemas.microsoft.com/office/drawing/2014/main" id="{9B69B484-E254-4F63-8799-243C07BDAFEB}"/>
                </a:ext>
              </a:extLst>
            </p:cNvPr>
            <p:cNvSpPr/>
            <p:nvPr/>
          </p:nvSpPr>
          <p:spPr>
            <a:xfrm>
              <a:off x="3435983" y="3285282"/>
              <a:ext cx="70081" cy="14016"/>
            </a:xfrm>
            <a:custGeom>
              <a:avLst/>
              <a:gdLst>
                <a:gd name="connsiteX0" fmla="*/ 64474 w 70080"/>
                <a:gd name="connsiteY0" fmla="*/ 15418 h 14016"/>
                <a:gd name="connsiteX1" fmla="*/ 77089 w 70080"/>
                <a:gd name="connsiteY1" fmla="*/ 4205 h 14016"/>
                <a:gd name="connsiteX2" fmla="*/ 65876 w 70080"/>
                <a:gd name="connsiteY2" fmla="*/ 1402 h 14016"/>
                <a:gd name="connsiteX3" fmla="*/ 57466 w 70080"/>
                <a:gd name="connsiteY3" fmla="*/ 2803 h 14016"/>
                <a:gd name="connsiteX4" fmla="*/ 37844 w 70080"/>
                <a:gd name="connsiteY4" fmla="*/ 0 h 14016"/>
                <a:gd name="connsiteX5" fmla="*/ 22426 w 70080"/>
                <a:gd name="connsiteY5" fmla="*/ 2803 h 14016"/>
                <a:gd name="connsiteX6" fmla="*/ 19623 w 70080"/>
                <a:gd name="connsiteY6" fmla="*/ 0 h 14016"/>
                <a:gd name="connsiteX7" fmla="*/ 1402 w 70080"/>
                <a:gd name="connsiteY7" fmla="*/ 4205 h 14016"/>
                <a:gd name="connsiteX8" fmla="*/ 0 w 70080"/>
                <a:gd name="connsiteY8" fmla="*/ 7008 h 14016"/>
                <a:gd name="connsiteX9" fmla="*/ 5607 w 70080"/>
                <a:gd name="connsiteY9" fmla="*/ 12614 h 14016"/>
                <a:gd name="connsiteX10" fmla="*/ 9811 w 70080"/>
                <a:gd name="connsiteY10" fmla="*/ 14016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80" h="14016">
                  <a:moveTo>
                    <a:pt x="64474" y="15418"/>
                  </a:moveTo>
                  <a:lnTo>
                    <a:pt x="77089" y="4205"/>
                  </a:lnTo>
                  <a:lnTo>
                    <a:pt x="65876" y="1402"/>
                  </a:lnTo>
                  <a:lnTo>
                    <a:pt x="57466" y="2803"/>
                  </a:lnTo>
                  <a:lnTo>
                    <a:pt x="37844" y="0"/>
                  </a:lnTo>
                  <a:lnTo>
                    <a:pt x="22426" y="2803"/>
                  </a:lnTo>
                  <a:lnTo>
                    <a:pt x="19623" y="0"/>
                  </a:lnTo>
                  <a:lnTo>
                    <a:pt x="1402" y="4205"/>
                  </a:lnTo>
                  <a:lnTo>
                    <a:pt x="0" y="7008"/>
                  </a:lnTo>
                  <a:lnTo>
                    <a:pt x="5607" y="12614"/>
                  </a:lnTo>
                  <a:lnTo>
                    <a:pt x="9811" y="1401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57" name="Freeform: Shape 156">
              <a:extLst>
                <a:ext uri="{FF2B5EF4-FFF2-40B4-BE49-F238E27FC236}">
                  <a16:creationId xmlns:a16="http://schemas.microsoft.com/office/drawing/2014/main" id="{3B2013C1-0064-42B9-A249-193BD764BCBA}"/>
                </a:ext>
              </a:extLst>
            </p:cNvPr>
            <p:cNvSpPr/>
            <p:nvPr/>
          </p:nvSpPr>
          <p:spPr>
            <a:xfrm>
              <a:off x="3235552" y="3349756"/>
              <a:ext cx="42048" cy="14016"/>
            </a:xfrm>
            <a:custGeom>
              <a:avLst/>
              <a:gdLst>
                <a:gd name="connsiteX0" fmla="*/ 15418 w 42048"/>
                <a:gd name="connsiteY0" fmla="*/ 1402 h 0"/>
                <a:gd name="connsiteX1" fmla="*/ 0 w 42048"/>
                <a:gd name="connsiteY1" fmla="*/ 5606 h 0"/>
                <a:gd name="connsiteX2" fmla="*/ 12615 w 42048"/>
                <a:gd name="connsiteY2" fmla="*/ 9811 h 0"/>
                <a:gd name="connsiteX3" fmla="*/ 29434 w 42048"/>
                <a:gd name="connsiteY3" fmla="*/ 9811 h 0"/>
                <a:gd name="connsiteX4" fmla="*/ 46253 w 42048"/>
                <a:gd name="connsiteY4" fmla="*/ 5606 h 0"/>
                <a:gd name="connsiteX5" fmla="*/ 44852 w 42048"/>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048">
                  <a:moveTo>
                    <a:pt x="15418" y="1402"/>
                  </a:moveTo>
                  <a:lnTo>
                    <a:pt x="0" y="5606"/>
                  </a:lnTo>
                  <a:lnTo>
                    <a:pt x="12615" y="9811"/>
                  </a:lnTo>
                  <a:lnTo>
                    <a:pt x="29434" y="9811"/>
                  </a:lnTo>
                  <a:lnTo>
                    <a:pt x="46253" y="5606"/>
                  </a:lnTo>
                  <a:lnTo>
                    <a:pt x="4485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58" name="Freeform: Shape 157">
              <a:extLst>
                <a:ext uri="{FF2B5EF4-FFF2-40B4-BE49-F238E27FC236}">
                  <a16:creationId xmlns:a16="http://schemas.microsoft.com/office/drawing/2014/main" id="{B4308A1E-A79F-4BB4-9A9F-91C13842506D}"/>
                </a:ext>
              </a:extLst>
            </p:cNvPr>
            <p:cNvSpPr/>
            <p:nvPr/>
          </p:nvSpPr>
          <p:spPr>
            <a:xfrm>
              <a:off x="2561377" y="4120643"/>
              <a:ext cx="14016" cy="14016"/>
            </a:xfrm>
            <a:custGeom>
              <a:avLst/>
              <a:gdLst>
                <a:gd name="connsiteX0" fmla="*/ 0 w 0"/>
                <a:gd name="connsiteY0" fmla="*/ 2803 h 0"/>
                <a:gd name="connsiteX1" fmla="*/ 8410 w 0"/>
                <a:gd name="connsiteY1" fmla="*/ 1402 h 0"/>
                <a:gd name="connsiteX2" fmla="*/ 1401 w 0"/>
                <a:gd name="connsiteY2" fmla="*/ 0 h 0"/>
              </a:gdLst>
              <a:ahLst/>
              <a:cxnLst>
                <a:cxn ang="0">
                  <a:pos x="connsiteX0" y="connsiteY0"/>
                </a:cxn>
                <a:cxn ang="0">
                  <a:pos x="connsiteX1" y="connsiteY1"/>
                </a:cxn>
                <a:cxn ang="0">
                  <a:pos x="connsiteX2" y="connsiteY2"/>
                </a:cxn>
              </a:cxnLst>
              <a:rect l="l" t="t" r="r" b="b"/>
              <a:pathLst>
                <a:path>
                  <a:moveTo>
                    <a:pt x="0" y="2803"/>
                  </a:moveTo>
                  <a:lnTo>
                    <a:pt x="8410" y="1402"/>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59" name="Freeform: Shape 158">
              <a:extLst>
                <a:ext uri="{FF2B5EF4-FFF2-40B4-BE49-F238E27FC236}">
                  <a16:creationId xmlns:a16="http://schemas.microsoft.com/office/drawing/2014/main" id="{B45C5D8D-B016-4C0A-8539-57BCBA7AD6CB}"/>
                </a:ext>
              </a:extLst>
            </p:cNvPr>
            <p:cNvSpPr/>
            <p:nvPr/>
          </p:nvSpPr>
          <p:spPr>
            <a:xfrm>
              <a:off x="3964391" y="3656709"/>
              <a:ext cx="28032" cy="14016"/>
            </a:xfrm>
            <a:custGeom>
              <a:avLst/>
              <a:gdLst>
                <a:gd name="connsiteX0" fmla="*/ 32237 w 28032"/>
                <a:gd name="connsiteY0" fmla="*/ 15418 h 14016"/>
                <a:gd name="connsiteX1" fmla="*/ 35040 w 28032"/>
                <a:gd name="connsiteY1" fmla="*/ 12615 h 14016"/>
                <a:gd name="connsiteX2" fmla="*/ 33639 w 28032"/>
                <a:gd name="connsiteY2" fmla="*/ 7008 h 14016"/>
                <a:gd name="connsiteX3" fmla="*/ 28032 w 28032"/>
                <a:gd name="connsiteY3" fmla="*/ 7008 h 14016"/>
                <a:gd name="connsiteX4" fmla="*/ 9811 w 28032"/>
                <a:gd name="connsiteY4" fmla="*/ 0 h 14016"/>
                <a:gd name="connsiteX5" fmla="*/ 0 w 28032"/>
                <a:gd name="connsiteY5" fmla="*/ 7008 h 14016"/>
                <a:gd name="connsiteX6" fmla="*/ 8410 w 28032"/>
                <a:gd name="connsiteY6" fmla="*/ 14016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32" h="14016">
                  <a:moveTo>
                    <a:pt x="32237" y="15418"/>
                  </a:moveTo>
                  <a:lnTo>
                    <a:pt x="35040" y="12615"/>
                  </a:lnTo>
                  <a:lnTo>
                    <a:pt x="33639" y="7008"/>
                  </a:lnTo>
                  <a:lnTo>
                    <a:pt x="28032" y="7008"/>
                  </a:lnTo>
                  <a:lnTo>
                    <a:pt x="9811" y="0"/>
                  </a:lnTo>
                  <a:lnTo>
                    <a:pt x="0" y="7008"/>
                  </a:lnTo>
                  <a:lnTo>
                    <a:pt x="8410" y="1401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60" name="Freeform: Shape 159">
              <a:extLst>
                <a:ext uri="{FF2B5EF4-FFF2-40B4-BE49-F238E27FC236}">
                  <a16:creationId xmlns:a16="http://schemas.microsoft.com/office/drawing/2014/main" id="{931F5630-7280-40F9-AB91-8BB8BF335939}"/>
                </a:ext>
              </a:extLst>
            </p:cNvPr>
            <p:cNvSpPr/>
            <p:nvPr/>
          </p:nvSpPr>
          <p:spPr>
            <a:xfrm>
              <a:off x="3834041" y="4028137"/>
              <a:ext cx="14016" cy="14016"/>
            </a:xfrm>
            <a:custGeom>
              <a:avLst/>
              <a:gdLst>
                <a:gd name="connsiteX0" fmla="*/ 1401 w 0"/>
                <a:gd name="connsiteY0" fmla="*/ 1402 h 0"/>
                <a:gd name="connsiteX1" fmla="*/ 0 w 0"/>
                <a:gd name="connsiteY1" fmla="*/ 4205 h 0"/>
                <a:gd name="connsiteX2" fmla="*/ 7008 w 0"/>
                <a:gd name="connsiteY2" fmla="*/ 0 h 0"/>
              </a:gdLst>
              <a:ahLst/>
              <a:cxnLst>
                <a:cxn ang="0">
                  <a:pos x="connsiteX0" y="connsiteY0"/>
                </a:cxn>
                <a:cxn ang="0">
                  <a:pos x="connsiteX1" y="connsiteY1"/>
                </a:cxn>
                <a:cxn ang="0">
                  <a:pos x="connsiteX2" y="connsiteY2"/>
                </a:cxn>
              </a:cxnLst>
              <a:rect l="l" t="t" r="r" b="b"/>
              <a:pathLst>
                <a:path>
                  <a:moveTo>
                    <a:pt x="1401" y="1402"/>
                  </a:moveTo>
                  <a:lnTo>
                    <a:pt x="0" y="4205"/>
                  </a:lnTo>
                  <a:lnTo>
                    <a:pt x="700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61" name="Freeform: Shape 160">
              <a:extLst>
                <a:ext uri="{FF2B5EF4-FFF2-40B4-BE49-F238E27FC236}">
                  <a16:creationId xmlns:a16="http://schemas.microsoft.com/office/drawing/2014/main" id="{F8F54B94-DA3B-4AA4-92BC-C2D2EA26E947}"/>
                </a:ext>
              </a:extLst>
            </p:cNvPr>
            <p:cNvSpPr/>
            <p:nvPr/>
          </p:nvSpPr>
          <p:spPr>
            <a:xfrm>
              <a:off x="3340673" y="3180161"/>
              <a:ext cx="28032" cy="14016"/>
            </a:xfrm>
            <a:custGeom>
              <a:avLst/>
              <a:gdLst>
                <a:gd name="connsiteX0" fmla="*/ 33639 w 28032"/>
                <a:gd name="connsiteY0" fmla="*/ 22426 h 14016"/>
                <a:gd name="connsiteX1" fmla="*/ 37844 w 28032"/>
                <a:gd name="connsiteY1" fmla="*/ 16819 h 14016"/>
                <a:gd name="connsiteX2" fmla="*/ 32237 w 28032"/>
                <a:gd name="connsiteY2" fmla="*/ 4205 h 14016"/>
                <a:gd name="connsiteX3" fmla="*/ 26631 w 28032"/>
                <a:gd name="connsiteY3" fmla="*/ 1402 h 14016"/>
                <a:gd name="connsiteX4" fmla="*/ 18221 w 28032"/>
                <a:gd name="connsiteY4" fmla="*/ 2803 h 14016"/>
                <a:gd name="connsiteX5" fmla="*/ 11213 w 28032"/>
                <a:gd name="connsiteY5" fmla="*/ 0 h 14016"/>
                <a:gd name="connsiteX6" fmla="*/ 0 w 28032"/>
                <a:gd name="connsiteY6" fmla="*/ 5606 h 14016"/>
                <a:gd name="connsiteX7" fmla="*/ 1402 w 28032"/>
                <a:gd name="connsiteY7" fmla="*/ 12614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32" h="14016">
                  <a:moveTo>
                    <a:pt x="33639" y="22426"/>
                  </a:moveTo>
                  <a:lnTo>
                    <a:pt x="37844" y="16819"/>
                  </a:lnTo>
                  <a:lnTo>
                    <a:pt x="32237" y="4205"/>
                  </a:lnTo>
                  <a:lnTo>
                    <a:pt x="26631" y="1402"/>
                  </a:lnTo>
                  <a:lnTo>
                    <a:pt x="18221" y="2803"/>
                  </a:lnTo>
                  <a:lnTo>
                    <a:pt x="11213" y="0"/>
                  </a:lnTo>
                  <a:lnTo>
                    <a:pt x="0" y="5606"/>
                  </a:lnTo>
                  <a:lnTo>
                    <a:pt x="1402" y="12614"/>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62" name="Freeform: Shape 161">
              <a:extLst>
                <a:ext uri="{FF2B5EF4-FFF2-40B4-BE49-F238E27FC236}">
                  <a16:creationId xmlns:a16="http://schemas.microsoft.com/office/drawing/2014/main" id="{9EBDFB19-7BA8-4A0D-ABA9-662D471D21F5}"/>
                </a:ext>
              </a:extLst>
            </p:cNvPr>
            <p:cNvSpPr/>
            <p:nvPr/>
          </p:nvSpPr>
          <p:spPr>
            <a:xfrm>
              <a:off x="4121372" y="3903393"/>
              <a:ext cx="14016" cy="14016"/>
            </a:xfrm>
            <a:custGeom>
              <a:avLst/>
              <a:gdLst>
                <a:gd name="connsiteX0" fmla="*/ 0 w 0"/>
                <a:gd name="connsiteY0" fmla="*/ 9811 h 0"/>
                <a:gd name="connsiteX1" fmla="*/ 4205 w 0"/>
                <a:gd name="connsiteY1" fmla="*/ 11213 h 0"/>
                <a:gd name="connsiteX2" fmla="*/ 12614 w 0"/>
                <a:gd name="connsiteY2" fmla="*/ 7008 h 0"/>
                <a:gd name="connsiteX3" fmla="*/ 11213 w 0"/>
                <a:gd name="connsiteY3" fmla="*/ 1402 h 0"/>
                <a:gd name="connsiteX4" fmla="*/ 7008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9811"/>
                  </a:moveTo>
                  <a:lnTo>
                    <a:pt x="4205" y="11213"/>
                  </a:lnTo>
                  <a:lnTo>
                    <a:pt x="12614" y="7008"/>
                  </a:lnTo>
                  <a:lnTo>
                    <a:pt x="11213" y="1402"/>
                  </a:lnTo>
                  <a:lnTo>
                    <a:pt x="700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63" name="Freeform: Shape 162">
              <a:extLst>
                <a:ext uri="{FF2B5EF4-FFF2-40B4-BE49-F238E27FC236}">
                  <a16:creationId xmlns:a16="http://schemas.microsoft.com/office/drawing/2014/main" id="{141D809A-6A16-4462-A950-91511CF49F86}"/>
                </a:ext>
              </a:extLst>
            </p:cNvPr>
            <p:cNvSpPr/>
            <p:nvPr/>
          </p:nvSpPr>
          <p:spPr>
            <a:xfrm>
              <a:off x="2721160" y="4190724"/>
              <a:ext cx="14016" cy="14016"/>
            </a:xfrm>
            <a:custGeom>
              <a:avLst/>
              <a:gdLst>
                <a:gd name="connsiteX0" fmla="*/ 0 w 0"/>
                <a:gd name="connsiteY0" fmla="*/ 4205 h 0"/>
                <a:gd name="connsiteX1" fmla="*/ 4205 w 0"/>
                <a:gd name="connsiteY1" fmla="*/ 4205 h 0"/>
                <a:gd name="connsiteX2" fmla="*/ 7008 w 0"/>
                <a:gd name="connsiteY2" fmla="*/ 8410 h 0"/>
                <a:gd name="connsiteX3" fmla="*/ 8410 w 0"/>
                <a:gd name="connsiteY3" fmla="*/ 5606 h 0"/>
                <a:gd name="connsiteX4" fmla="*/ 8410 w 0"/>
                <a:gd name="connsiteY4" fmla="*/ 5606 h 0"/>
                <a:gd name="connsiteX5" fmla="*/ 8410 w 0"/>
                <a:gd name="connsiteY5" fmla="*/ 5606 h 0"/>
                <a:gd name="connsiteX6" fmla="*/ 8410 w 0"/>
                <a:gd name="connsiteY6" fmla="*/ 5606 h 0"/>
                <a:gd name="connsiteX7" fmla="*/ 2803 w 0"/>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a:moveTo>
                    <a:pt x="0" y="4205"/>
                  </a:moveTo>
                  <a:lnTo>
                    <a:pt x="4205" y="4205"/>
                  </a:lnTo>
                  <a:lnTo>
                    <a:pt x="7008" y="8410"/>
                  </a:lnTo>
                  <a:lnTo>
                    <a:pt x="8410" y="5606"/>
                  </a:lnTo>
                  <a:lnTo>
                    <a:pt x="8410" y="5606"/>
                  </a:lnTo>
                  <a:lnTo>
                    <a:pt x="8410" y="5606"/>
                  </a:lnTo>
                  <a:lnTo>
                    <a:pt x="8410" y="5606"/>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64" name="Freeform: Shape 163">
              <a:extLst>
                <a:ext uri="{FF2B5EF4-FFF2-40B4-BE49-F238E27FC236}">
                  <a16:creationId xmlns:a16="http://schemas.microsoft.com/office/drawing/2014/main" id="{551ECA1F-190D-453C-A8F7-6C6B77B71A6F}"/>
                </a:ext>
              </a:extLst>
            </p:cNvPr>
            <p:cNvSpPr/>
            <p:nvPr/>
          </p:nvSpPr>
          <p:spPr>
            <a:xfrm>
              <a:off x="3863475" y="3602046"/>
              <a:ext cx="14016" cy="14016"/>
            </a:xfrm>
            <a:custGeom>
              <a:avLst/>
              <a:gdLst>
                <a:gd name="connsiteX0" fmla="*/ 0 w 14016"/>
                <a:gd name="connsiteY0" fmla="*/ 9811 h 0"/>
                <a:gd name="connsiteX1" fmla="*/ 19623 w 14016"/>
                <a:gd name="connsiteY1" fmla="*/ 5606 h 0"/>
                <a:gd name="connsiteX2" fmla="*/ 22426 w 14016"/>
                <a:gd name="connsiteY2" fmla="*/ 2803 h 0"/>
                <a:gd name="connsiteX3" fmla="*/ 18221 w 14016"/>
                <a:gd name="connsiteY3" fmla="*/ 0 h 0"/>
              </a:gdLst>
              <a:ahLst/>
              <a:cxnLst>
                <a:cxn ang="0">
                  <a:pos x="connsiteX0" y="connsiteY0"/>
                </a:cxn>
                <a:cxn ang="0">
                  <a:pos x="connsiteX1" y="connsiteY1"/>
                </a:cxn>
                <a:cxn ang="0">
                  <a:pos x="connsiteX2" y="connsiteY2"/>
                </a:cxn>
                <a:cxn ang="0">
                  <a:pos x="connsiteX3" y="connsiteY3"/>
                </a:cxn>
              </a:cxnLst>
              <a:rect l="l" t="t" r="r" b="b"/>
              <a:pathLst>
                <a:path w="14016">
                  <a:moveTo>
                    <a:pt x="0" y="9811"/>
                  </a:moveTo>
                  <a:lnTo>
                    <a:pt x="19623" y="5606"/>
                  </a:lnTo>
                  <a:lnTo>
                    <a:pt x="22426" y="2803"/>
                  </a:lnTo>
                  <a:lnTo>
                    <a:pt x="1822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65" name="Freeform: Shape 164">
              <a:extLst>
                <a:ext uri="{FF2B5EF4-FFF2-40B4-BE49-F238E27FC236}">
                  <a16:creationId xmlns:a16="http://schemas.microsoft.com/office/drawing/2014/main" id="{D5453478-C6DF-4429-A9C2-137F66532E2F}"/>
                </a:ext>
              </a:extLst>
            </p:cNvPr>
            <p:cNvSpPr/>
            <p:nvPr/>
          </p:nvSpPr>
          <p:spPr>
            <a:xfrm>
              <a:off x="2739381" y="4207543"/>
              <a:ext cx="14016" cy="14016"/>
            </a:xfrm>
            <a:custGeom>
              <a:avLst/>
              <a:gdLst>
                <a:gd name="connsiteX0" fmla="*/ 12614 w 0"/>
                <a:gd name="connsiteY0" fmla="*/ 7008 h 0"/>
                <a:gd name="connsiteX1" fmla="*/ 9811 w 0"/>
                <a:gd name="connsiteY1" fmla="*/ 5606 h 0"/>
                <a:gd name="connsiteX2" fmla="*/ 0 w 0"/>
                <a:gd name="connsiteY2" fmla="*/ 0 h 0"/>
              </a:gdLst>
              <a:ahLst/>
              <a:cxnLst>
                <a:cxn ang="0">
                  <a:pos x="connsiteX0" y="connsiteY0"/>
                </a:cxn>
                <a:cxn ang="0">
                  <a:pos x="connsiteX1" y="connsiteY1"/>
                </a:cxn>
                <a:cxn ang="0">
                  <a:pos x="connsiteX2" y="connsiteY2"/>
                </a:cxn>
              </a:cxnLst>
              <a:rect l="l" t="t" r="r" b="b"/>
              <a:pathLst>
                <a:path>
                  <a:moveTo>
                    <a:pt x="12614" y="7008"/>
                  </a:moveTo>
                  <a:lnTo>
                    <a:pt x="9811" y="5606"/>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66" name="Freeform: Shape 165">
              <a:extLst>
                <a:ext uri="{FF2B5EF4-FFF2-40B4-BE49-F238E27FC236}">
                  <a16:creationId xmlns:a16="http://schemas.microsoft.com/office/drawing/2014/main" id="{732E0F66-17CB-44A7-817C-398C9B2C8B65}"/>
                </a:ext>
              </a:extLst>
            </p:cNvPr>
            <p:cNvSpPr/>
            <p:nvPr/>
          </p:nvSpPr>
          <p:spPr>
            <a:xfrm>
              <a:off x="3948974" y="3638488"/>
              <a:ext cx="14016" cy="14016"/>
            </a:xfrm>
            <a:custGeom>
              <a:avLst/>
              <a:gdLst>
                <a:gd name="connsiteX0" fmla="*/ 0 w 14016"/>
                <a:gd name="connsiteY0" fmla="*/ 2803 h 14016"/>
                <a:gd name="connsiteX1" fmla="*/ 9811 w 14016"/>
                <a:gd name="connsiteY1" fmla="*/ 12615 h 14016"/>
                <a:gd name="connsiteX2" fmla="*/ 14016 w 14016"/>
                <a:gd name="connsiteY2" fmla="*/ 14016 h 14016"/>
                <a:gd name="connsiteX3" fmla="*/ 15418 w 14016"/>
                <a:gd name="connsiteY3" fmla="*/ 8410 h 14016"/>
                <a:gd name="connsiteX4" fmla="*/ 9811 w 14016"/>
                <a:gd name="connsiteY4" fmla="*/ 1402 h 14016"/>
                <a:gd name="connsiteX5" fmla="*/ 4205 w 14016"/>
                <a:gd name="connsiteY5"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 h="14016">
                  <a:moveTo>
                    <a:pt x="0" y="2803"/>
                  </a:moveTo>
                  <a:lnTo>
                    <a:pt x="9811" y="12615"/>
                  </a:lnTo>
                  <a:lnTo>
                    <a:pt x="14016" y="14016"/>
                  </a:lnTo>
                  <a:lnTo>
                    <a:pt x="15418" y="8410"/>
                  </a:lnTo>
                  <a:lnTo>
                    <a:pt x="9811" y="1402"/>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67" name="Freeform: Shape 166">
              <a:extLst>
                <a:ext uri="{FF2B5EF4-FFF2-40B4-BE49-F238E27FC236}">
                  <a16:creationId xmlns:a16="http://schemas.microsoft.com/office/drawing/2014/main" id="{A97DEEBD-297C-431B-BFE6-416859112A71}"/>
                </a:ext>
              </a:extLst>
            </p:cNvPr>
            <p:cNvSpPr/>
            <p:nvPr/>
          </p:nvSpPr>
          <p:spPr>
            <a:xfrm>
              <a:off x="3885901" y="4748566"/>
              <a:ext cx="14016" cy="14016"/>
            </a:xfrm>
            <a:custGeom>
              <a:avLst/>
              <a:gdLst>
                <a:gd name="connsiteX0" fmla="*/ 0 w 14016"/>
                <a:gd name="connsiteY0" fmla="*/ 0 h 14016"/>
                <a:gd name="connsiteX1" fmla="*/ 11213 w 14016"/>
                <a:gd name="connsiteY1" fmla="*/ 0 h 14016"/>
                <a:gd name="connsiteX2" fmla="*/ 19622 w 14016"/>
                <a:gd name="connsiteY2" fmla="*/ 7008 h 14016"/>
                <a:gd name="connsiteX3" fmla="*/ 14016 w 14016"/>
                <a:gd name="connsiteY3" fmla="*/ 18221 h 14016"/>
                <a:gd name="connsiteX4" fmla="*/ 18221 w 14016"/>
                <a:gd name="connsiteY4" fmla="*/ 21024 h 14016"/>
                <a:gd name="connsiteX5" fmla="*/ 19622 w 14016"/>
                <a:gd name="connsiteY5" fmla="*/ 14016 h 14016"/>
                <a:gd name="connsiteX6" fmla="*/ 23827 w 14016"/>
                <a:gd name="connsiteY6" fmla="*/ 12614 h 14016"/>
                <a:gd name="connsiteX7" fmla="*/ 22426 w 14016"/>
                <a:gd name="connsiteY7" fmla="*/ 8410 h 14016"/>
                <a:gd name="connsiteX8" fmla="*/ 9811 w 14016"/>
                <a:gd name="connsiteY8"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6" h="14016">
                  <a:moveTo>
                    <a:pt x="0" y="0"/>
                  </a:moveTo>
                  <a:lnTo>
                    <a:pt x="11213" y="0"/>
                  </a:lnTo>
                  <a:lnTo>
                    <a:pt x="19622" y="7008"/>
                  </a:lnTo>
                  <a:lnTo>
                    <a:pt x="14016" y="18221"/>
                  </a:lnTo>
                  <a:lnTo>
                    <a:pt x="18221" y="21024"/>
                  </a:lnTo>
                  <a:lnTo>
                    <a:pt x="19622" y="14016"/>
                  </a:lnTo>
                  <a:lnTo>
                    <a:pt x="23827" y="12614"/>
                  </a:lnTo>
                  <a:lnTo>
                    <a:pt x="22426" y="8410"/>
                  </a:lnTo>
                  <a:lnTo>
                    <a:pt x="981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68" name="Freeform: Shape 167">
              <a:extLst>
                <a:ext uri="{FF2B5EF4-FFF2-40B4-BE49-F238E27FC236}">
                  <a16:creationId xmlns:a16="http://schemas.microsoft.com/office/drawing/2014/main" id="{E7A2D1EF-A096-4CE8-85B8-0BB4F9E0839E}"/>
                </a:ext>
              </a:extLst>
            </p:cNvPr>
            <p:cNvSpPr/>
            <p:nvPr/>
          </p:nvSpPr>
          <p:spPr>
            <a:xfrm>
              <a:off x="3874688" y="4785008"/>
              <a:ext cx="14016" cy="14016"/>
            </a:xfrm>
            <a:custGeom>
              <a:avLst/>
              <a:gdLst>
                <a:gd name="connsiteX0" fmla="*/ 16819 w 14016"/>
                <a:gd name="connsiteY0" fmla="*/ 15418 h 14016"/>
                <a:gd name="connsiteX1" fmla="*/ 16819 w 14016"/>
                <a:gd name="connsiteY1" fmla="*/ 9811 h 14016"/>
                <a:gd name="connsiteX2" fmla="*/ 11213 w 14016"/>
                <a:gd name="connsiteY2" fmla="*/ 1402 h 14016"/>
                <a:gd name="connsiteX3" fmla="*/ 5606 w 14016"/>
                <a:gd name="connsiteY3" fmla="*/ 0 h 14016"/>
                <a:gd name="connsiteX4" fmla="*/ 7008 w 14016"/>
                <a:gd name="connsiteY4" fmla="*/ 4205 h 14016"/>
                <a:gd name="connsiteX5" fmla="*/ 2803 w 14016"/>
                <a:gd name="connsiteY5" fmla="*/ 9811 h 14016"/>
                <a:gd name="connsiteX6" fmla="*/ 5606 w 14016"/>
                <a:gd name="connsiteY6" fmla="*/ 12615 h 14016"/>
                <a:gd name="connsiteX7" fmla="*/ 2803 w 14016"/>
                <a:gd name="connsiteY7" fmla="*/ 11213 h 14016"/>
                <a:gd name="connsiteX8" fmla="*/ 0 w 14016"/>
                <a:gd name="connsiteY8" fmla="*/ 12615 h 14016"/>
                <a:gd name="connsiteX9" fmla="*/ 9811 w 14016"/>
                <a:gd name="connsiteY9" fmla="*/ 19623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16" h="14016">
                  <a:moveTo>
                    <a:pt x="16819" y="15418"/>
                  </a:moveTo>
                  <a:lnTo>
                    <a:pt x="16819" y="9811"/>
                  </a:lnTo>
                  <a:lnTo>
                    <a:pt x="11213" y="1402"/>
                  </a:lnTo>
                  <a:lnTo>
                    <a:pt x="5606" y="0"/>
                  </a:lnTo>
                  <a:lnTo>
                    <a:pt x="7008" y="4205"/>
                  </a:lnTo>
                  <a:lnTo>
                    <a:pt x="2803" y="9811"/>
                  </a:lnTo>
                  <a:lnTo>
                    <a:pt x="5606" y="12615"/>
                  </a:lnTo>
                  <a:lnTo>
                    <a:pt x="2803" y="11213"/>
                  </a:lnTo>
                  <a:lnTo>
                    <a:pt x="0" y="12615"/>
                  </a:lnTo>
                  <a:lnTo>
                    <a:pt x="9811" y="1962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69" name="Freeform: Shape 168">
              <a:extLst>
                <a:ext uri="{FF2B5EF4-FFF2-40B4-BE49-F238E27FC236}">
                  <a16:creationId xmlns:a16="http://schemas.microsoft.com/office/drawing/2014/main" id="{DEE28611-BCA3-43D9-B3A7-CA7AEDE735D0}"/>
                </a:ext>
              </a:extLst>
            </p:cNvPr>
            <p:cNvSpPr/>
            <p:nvPr/>
          </p:nvSpPr>
          <p:spPr>
            <a:xfrm>
              <a:off x="3860672" y="4749967"/>
              <a:ext cx="14016" cy="14016"/>
            </a:xfrm>
            <a:custGeom>
              <a:avLst/>
              <a:gdLst>
                <a:gd name="connsiteX0" fmla="*/ 4205 w 14016"/>
                <a:gd name="connsiteY0" fmla="*/ 5607 h 0"/>
                <a:gd name="connsiteX1" fmla="*/ 0 w 14016"/>
                <a:gd name="connsiteY1" fmla="*/ 2803 h 0"/>
                <a:gd name="connsiteX2" fmla="*/ 7008 w 14016"/>
                <a:gd name="connsiteY2" fmla="*/ 7008 h 0"/>
                <a:gd name="connsiteX3" fmla="*/ 26631 w 14016"/>
                <a:gd name="connsiteY3" fmla="*/ 4205 h 0"/>
                <a:gd name="connsiteX4" fmla="*/ 26631 w 14016"/>
                <a:gd name="connsiteY4" fmla="*/ 1402 h 0"/>
                <a:gd name="connsiteX5" fmla="*/ 14016 w 14016"/>
                <a:gd name="connsiteY5" fmla="*/ 2803 h 0"/>
                <a:gd name="connsiteX6" fmla="*/ 9811 w 14016"/>
                <a:gd name="connsiteY6"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6">
                  <a:moveTo>
                    <a:pt x="4205" y="5607"/>
                  </a:moveTo>
                  <a:lnTo>
                    <a:pt x="0" y="2803"/>
                  </a:lnTo>
                  <a:lnTo>
                    <a:pt x="7008" y="7008"/>
                  </a:lnTo>
                  <a:lnTo>
                    <a:pt x="26631" y="4205"/>
                  </a:lnTo>
                  <a:lnTo>
                    <a:pt x="26631" y="1402"/>
                  </a:lnTo>
                  <a:lnTo>
                    <a:pt x="14016" y="2803"/>
                  </a:lnTo>
                  <a:lnTo>
                    <a:pt x="981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70" name="Freeform: Shape 169">
              <a:extLst>
                <a:ext uri="{FF2B5EF4-FFF2-40B4-BE49-F238E27FC236}">
                  <a16:creationId xmlns:a16="http://schemas.microsoft.com/office/drawing/2014/main" id="{CCD26723-2800-4193-BDF4-55735662B55A}"/>
                </a:ext>
              </a:extLst>
            </p:cNvPr>
            <p:cNvSpPr/>
            <p:nvPr/>
          </p:nvSpPr>
          <p:spPr>
            <a:xfrm>
              <a:off x="3926548" y="4783606"/>
              <a:ext cx="14016" cy="14016"/>
            </a:xfrm>
            <a:custGeom>
              <a:avLst/>
              <a:gdLst>
                <a:gd name="connsiteX0" fmla="*/ 4205 w 0"/>
                <a:gd name="connsiteY0" fmla="*/ 4205 h 0"/>
                <a:gd name="connsiteX1" fmla="*/ 2803 w 0"/>
                <a:gd name="connsiteY1" fmla="*/ 8410 h 0"/>
                <a:gd name="connsiteX2" fmla="*/ 0 w 0"/>
                <a:gd name="connsiteY2" fmla="*/ 9811 h 0"/>
                <a:gd name="connsiteX3" fmla="*/ 4205 w 0"/>
                <a:gd name="connsiteY3" fmla="*/ 12614 h 0"/>
                <a:gd name="connsiteX4" fmla="*/ 5607 w 0"/>
                <a:gd name="connsiteY4" fmla="*/ 2803 h 0"/>
                <a:gd name="connsiteX5" fmla="*/ 0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4205" y="4205"/>
                  </a:moveTo>
                  <a:lnTo>
                    <a:pt x="2803" y="8410"/>
                  </a:lnTo>
                  <a:lnTo>
                    <a:pt x="0" y="9811"/>
                  </a:lnTo>
                  <a:lnTo>
                    <a:pt x="4205" y="12614"/>
                  </a:lnTo>
                  <a:lnTo>
                    <a:pt x="5607"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71" name="Freeform: Shape 170">
              <a:extLst>
                <a:ext uri="{FF2B5EF4-FFF2-40B4-BE49-F238E27FC236}">
                  <a16:creationId xmlns:a16="http://schemas.microsoft.com/office/drawing/2014/main" id="{F391095C-3DD6-4D91-B7FB-7BBE7CB165E3}"/>
                </a:ext>
              </a:extLst>
            </p:cNvPr>
            <p:cNvSpPr/>
            <p:nvPr/>
          </p:nvSpPr>
          <p:spPr>
            <a:xfrm>
              <a:off x="3940564" y="4796221"/>
              <a:ext cx="14016" cy="14016"/>
            </a:xfrm>
            <a:custGeom>
              <a:avLst/>
              <a:gdLst>
                <a:gd name="connsiteX0" fmla="*/ 8410 w 0"/>
                <a:gd name="connsiteY0" fmla="*/ 8410 h 0"/>
                <a:gd name="connsiteX1" fmla="*/ 7008 w 0"/>
                <a:gd name="connsiteY1" fmla="*/ 11213 h 0"/>
                <a:gd name="connsiteX2" fmla="*/ 9811 w 0"/>
                <a:gd name="connsiteY2" fmla="*/ 9811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8410" y="8410"/>
                  </a:moveTo>
                  <a:lnTo>
                    <a:pt x="7008" y="11213"/>
                  </a:lnTo>
                  <a:lnTo>
                    <a:pt x="9811" y="9811"/>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72" name="Freeform: Shape 171">
              <a:extLst>
                <a:ext uri="{FF2B5EF4-FFF2-40B4-BE49-F238E27FC236}">
                  <a16:creationId xmlns:a16="http://schemas.microsoft.com/office/drawing/2014/main" id="{DCE2224A-DE23-4ED6-B0BC-DD9A6310DB65}"/>
                </a:ext>
              </a:extLst>
            </p:cNvPr>
            <p:cNvSpPr/>
            <p:nvPr/>
          </p:nvSpPr>
          <p:spPr>
            <a:xfrm>
              <a:off x="4080725" y="5047109"/>
              <a:ext cx="14016" cy="14016"/>
            </a:xfrm>
            <a:custGeom>
              <a:avLst/>
              <a:gdLst>
                <a:gd name="connsiteX0" fmla="*/ 1402 w 0"/>
                <a:gd name="connsiteY0" fmla="*/ 2803 h 0"/>
                <a:gd name="connsiteX1" fmla="*/ 4205 w 0"/>
                <a:gd name="connsiteY1" fmla="*/ 4205 h 0"/>
                <a:gd name="connsiteX2" fmla="*/ 0 w 0"/>
                <a:gd name="connsiteY2" fmla="*/ 0 h 0"/>
              </a:gdLst>
              <a:ahLst/>
              <a:cxnLst>
                <a:cxn ang="0">
                  <a:pos x="connsiteX0" y="connsiteY0"/>
                </a:cxn>
                <a:cxn ang="0">
                  <a:pos x="connsiteX1" y="connsiteY1"/>
                </a:cxn>
                <a:cxn ang="0">
                  <a:pos x="connsiteX2" y="connsiteY2"/>
                </a:cxn>
              </a:cxnLst>
              <a:rect l="l" t="t" r="r" b="b"/>
              <a:pathLst>
                <a:path>
                  <a:moveTo>
                    <a:pt x="1402" y="2803"/>
                  </a:moveTo>
                  <a:lnTo>
                    <a:pt x="4205" y="4205"/>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73" name="Freeform: Shape 172">
              <a:extLst>
                <a:ext uri="{FF2B5EF4-FFF2-40B4-BE49-F238E27FC236}">
                  <a16:creationId xmlns:a16="http://schemas.microsoft.com/office/drawing/2014/main" id="{FB64C6AF-D05D-4806-82E7-BCC3A965CEA6}"/>
                </a:ext>
              </a:extLst>
            </p:cNvPr>
            <p:cNvSpPr/>
            <p:nvPr/>
          </p:nvSpPr>
          <p:spPr>
            <a:xfrm>
              <a:off x="4194256" y="5082150"/>
              <a:ext cx="14016" cy="14016"/>
            </a:xfrm>
            <a:custGeom>
              <a:avLst/>
              <a:gdLst>
                <a:gd name="connsiteX0" fmla="*/ 0 w 0"/>
                <a:gd name="connsiteY0" fmla="*/ 0 h 0"/>
                <a:gd name="connsiteX1" fmla="*/ 2803 w 0"/>
                <a:gd name="connsiteY1" fmla="*/ 1401 h 0"/>
                <a:gd name="connsiteX2" fmla="*/ 4205 w 0"/>
                <a:gd name="connsiteY2" fmla="*/ 0 h 0"/>
              </a:gdLst>
              <a:ahLst/>
              <a:cxnLst>
                <a:cxn ang="0">
                  <a:pos x="connsiteX0" y="connsiteY0"/>
                </a:cxn>
                <a:cxn ang="0">
                  <a:pos x="connsiteX1" y="connsiteY1"/>
                </a:cxn>
                <a:cxn ang="0">
                  <a:pos x="connsiteX2" y="connsiteY2"/>
                </a:cxn>
              </a:cxnLst>
              <a:rect l="l" t="t" r="r" b="b"/>
              <a:pathLst>
                <a:path>
                  <a:moveTo>
                    <a:pt x="0" y="0"/>
                  </a:moveTo>
                  <a:lnTo>
                    <a:pt x="2803" y="1401"/>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74" name="Freeform: Shape 173">
              <a:extLst>
                <a:ext uri="{FF2B5EF4-FFF2-40B4-BE49-F238E27FC236}">
                  <a16:creationId xmlns:a16="http://schemas.microsoft.com/office/drawing/2014/main" id="{682082CB-DC87-4A50-9D45-5DAC38A08E6F}"/>
                </a:ext>
              </a:extLst>
            </p:cNvPr>
            <p:cNvSpPr/>
            <p:nvPr/>
          </p:nvSpPr>
          <p:spPr>
            <a:xfrm>
              <a:off x="4219485" y="5077945"/>
              <a:ext cx="14016" cy="14016"/>
            </a:xfrm>
            <a:custGeom>
              <a:avLst/>
              <a:gdLst>
                <a:gd name="connsiteX0" fmla="*/ 7008 w 14016"/>
                <a:gd name="connsiteY0" fmla="*/ 2803 h 0"/>
                <a:gd name="connsiteX1" fmla="*/ 0 w 14016"/>
                <a:gd name="connsiteY1" fmla="*/ 1401 h 0"/>
                <a:gd name="connsiteX2" fmla="*/ 8410 w 14016"/>
                <a:gd name="connsiteY2" fmla="*/ 5606 h 0"/>
                <a:gd name="connsiteX3" fmla="*/ 15418 w 14016"/>
                <a:gd name="connsiteY3" fmla="*/ 2803 h 0"/>
                <a:gd name="connsiteX4" fmla="*/ 12614 w 14016"/>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6">
                  <a:moveTo>
                    <a:pt x="7008" y="2803"/>
                  </a:moveTo>
                  <a:lnTo>
                    <a:pt x="0" y="1401"/>
                  </a:lnTo>
                  <a:lnTo>
                    <a:pt x="8410" y="5606"/>
                  </a:lnTo>
                  <a:lnTo>
                    <a:pt x="15418" y="2803"/>
                  </a:lnTo>
                  <a:lnTo>
                    <a:pt x="12614"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75" name="Freeform: Shape 174">
              <a:extLst>
                <a:ext uri="{FF2B5EF4-FFF2-40B4-BE49-F238E27FC236}">
                  <a16:creationId xmlns:a16="http://schemas.microsoft.com/office/drawing/2014/main" id="{12D77B8D-5EF1-46D1-80CB-D0841820E967}"/>
                </a:ext>
              </a:extLst>
            </p:cNvPr>
            <p:cNvSpPr/>
            <p:nvPr/>
          </p:nvSpPr>
          <p:spPr>
            <a:xfrm>
              <a:off x="3971399" y="6287537"/>
              <a:ext cx="14016" cy="14016"/>
            </a:xfrm>
            <a:custGeom>
              <a:avLst/>
              <a:gdLst>
                <a:gd name="connsiteX0" fmla="*/ 0 w 0"/>
                <a:gd name="connsiteY0" fmla="*/ 7008 h 0"/>
                <a:gd name="connsiteX1" fmla="*/ 2803 w 0"/>
                <a:gd name="connsiteY1" fmla="*/ 8410 h 0"/>
                <a:gd name="connsiteX2" fmla="*/ 7008 w 0"/>
                <a:gd name="connsiteY2" fmla="*/ 5606 h 0"/>
                <a:gd name="connsiteX3" fmla="*/ 2803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7008"/>
                  </a:moveTo>
                  <a:lnTo>
                    <a:pt x="2803" y="8410"/>
                  </a:lnTo>
                  <a:lnTo>
                    <a:pt x="7008" y="5606"/>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76" name="Freeform: Shape 175">
              <a:extLst>
                <a:ext uri="{FF2B5EF4-FFF2-40B4-BE49-F238E27FC236}">
                  <a16:creationId xmlns:a16="http://schemas.microsoft.com/office/drawing/2014/main" id="{1ADEC1D7-1AE6-4836-BCC4-D183BE537B87}"/>
                </a:ext>
              </a:extLst>
            </p:cNvPr>
            <p:cNvSpPr/>
            <p:nvPr/>
          </p:nvSpPr>
          <p:spPr>
            <a:xfrm>
              <a:off x="3961588" y="6462739"/>
              <a:ext cx="14016" cy="14016"/>
            </a:xfrm>
            <a:custGeom>
              <a:avLst/>
              <a:gdLst>
                <a:gd name="connsiteX0" fmla="*/ 2803 w 0"/>
                <a:gd name="connsiteY0" fmla="*/ 4205 h 0"/>
                <a:gd name="connsiteX1" fmla="*/ 7008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2803" y="4205"/>
                  </a:moveTo>
                  <a:lnTo>
                    <a:pt x="7008"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77" name="Freeform: Shape 176">
              <a:extLst>
                <a:ext uri="{FF2B5EF4-FFF2-40B4-BE49-F238E27FC236}">
                  <a16:creationId xmlns:a16="http://schemas.microsoft.com/office/drawing/2014/main" id="{6B9BFD20-0C13-4302-BC50-8911624FF670}"/>
                </a:ext>
              </a:extLst>
            </p:cNvPr>
            <p:cNvSpPr/>
            <p:nvPr/>
          </p:nvSpPr>
          <p:spPr>
            <a:xfrm>
              <a:off x="3965793" y="6291742"/>
              <a:ext cx="14016" cy="14016"/>
            </a:xfrm>
            <a:custGeom>
              <a:avLst/>
              <a:gdLst>
                <a:gd name="connsiteX0" fmla="*/ 0 w 0"/>
                <a:gd name="connsiteY0" fmla="*/ 2803 h 0"/>
                <a:gd name="connsiteX1" fmla="*/ 2803 w 0"/>
                <a:gd name="connsiteY1" fmla="*/ 2803 h 0"/>
                <a:gd name="connsiteX2" fmla="*/ 4205 w 0"/>
                <a:gd name="connsiteY2" fmla="*/ 0 h 0"/>
              </a:gdLst>
              <a:ahLst/>
              <a:cxnLst>
                <a:cxn ang="0">
                  <a:pos x="connsiteX0" y="connsiteY0"/>
                </a:cxn>
                <a:cxn ang="0">
                  <a:pos x="connsiteX1" y="connsiteY1"/>
                </a:cxn>
                <a:cxn ang="0">
                  <a:pos x="connsiteX2" y="connsiteY2"/>
                </a:cxn>
              </a:cxnLst>
              <a:rect l="l" t="t" r="r" b="b"/>
              <a:pathLst>
                <a:path>
                  <a:moveTo>
                    <a:pt x="0" y="2803"/>
                  </a:moveTo>
                  <a:lnTo>
                    <a:pt x="2803" y="2803"/>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78" name="Freeform: Shape 177">
              <a:extLst>
                <a:ext uri="{FF2B5EF4-FFF2-40B4-BE49-F238E27FC236}">
                  <a16:creationId xmlns:a16="http://schemas.microsoft.com/office/drawing/2014/main" id="{2A2BA979-373C-42D1-8AD0-947469689C23}"/>
                </a:ext>
              </a:extLst>
            </p:cNvPr>
            <p:cNvSpPr/>
            <p:nvPr/>
          </p:nvSpPr>
          <p:spPr>
            <a:xfrm>
              <a:off x="3943367" y="6364626"/>
              <a:ext cx="14016" cy="14016"/>
            </a:xfrm>
            <a:custGeom>
              <a:avLst/>
              <a:gdLst>
                <a:gd name="connsiteX0" fmla="*/ 0 w 0"/>
                <a:gd name="connsiteY0" fmla="*/ 0 h 0"/>
                <a:gd name="connsiteX1" fmla="*/ 4205 w 0"/>
                <a:gd name="connsiteY1" fmla="*/ 4205 h 0"/>
                <a:gd name="connsiteX2" fmla="*/ 2803 w 0"/>
                <a:gd name="connsiteY2" fmla="*/ 5606 h 0"/>
                <a:gd name="connsiteX3" fmla="*/ 7008 w 0"/>
                <a:gd name="connsiteY3" fmla="*/ 2803 h 0"/>
                <a:gd name="connsiteX4" fmla="*/ 7008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0"/>
                  </a:moveTo>
                  <a:lnTo>
                    <a:pt x="4205" y="4205"/>
                  </a:lnTo>
                  <a:lnTo>
                    <a:pt x="2803" y="5606"/>
                  </a:lnTo>
                  <a:lnTo>
                    <a:pt x="7008" y="2803"/>
                  </a:lnTo>
                  <a:lnTo>
                    <a:pt x="700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79" name="Freeform: Shape 178">
              <a:extLst>
                <a:ext uri="{FF2B5EF4-FFF2-40B4-BE49-F238E27FC236}">
                  <a16:creationId xmlns:a16="http://schemas.microsoft.com/office/drawing/2014/main" id="{640F4038-AF98-404E-AF42-D6AEAA50BC48}"/>
                </a:ext>
              </a:extLst>
            </p:cNvPr>
            <p:cNvSpPr/>
            <p:nvPr/>
          </p:nvSpPr>
          <p:spPr>
            <a:xfrm>
              <a:off x="3944769" y="6353413"/>
              <a:ext cx="14016" cy="14016"/>
            </a:xfrm>
            <a:custGeom>
              <a:avLst/>
              <a:gdLst>
                <a:gd name="connsiteX0" fmla="*/ 1402 w 0"/>
                <a:gd name="connsiteY0" fmla="*/ 1402 h 14016"/>
                <a:gd name="connsiteX1" fmla="*/ 0 w 0"/>
                <a:gd name="connsiteY1" fmla="*/ 7008 h 14016"/>
                <a:gd name="connsiteX2" fmla="*/ 5606 w 0"/>
                <a:gd name="connsiteY2" fmla="*/ 7008 h 14016"/>
                <a:gd name="connsiteX3" fmla="*/ 0 w 0"/>
                <a:gd name="connsiteY3" fmla="*/ 9811 h 14016"/>
                <a:gd name="connsiteX4" fmla="*/ 5606 w 0"/>
                <a:gd name="connsiteY4" fmla="*/ 8410 h 14016"/>
                <a:gd name="connsiteX5" fmla="*/ 8410 w 0"/>
                <a:gd name="connsiteY5" fmla="*/ 16820 h 14016"/>
                <a:gd name="connsiteX6" fmla="*/ 12614 w 0"/>
                <a:gd name="connsiteY6" fmla="*/ 15418 h 14016"/>
                <a:gd name="connsiteX7" fmla="*/ 12614 w 0"/>
                <a:gd name="connsiteY7" fmla="*/ 12615 h 14016"/>
                <a:gd name="connsiteX8" fmla="*/ 5606 w 0"/>
                <a:gd name="connsiteY8"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h="14016">
                  <a:moveTo>
                    <a:pt x="1402" y="1402"/>
                  </a:moveTo>
                  <a:lnTo>
                    <a:pt x="0" y="7008"/>
                  </a:lnTo>
                  <a:lnTo>
                    <a:pt x="5606" y="7008"/>
                  </a:lnTo>
                  <a:lnTo>
                    <a:pt x="0" y="9811"/>
                  </a:lnTo>
                  <a:lnTo>
                    <a:pt x="5606" y="8410"/>
                  </a:lnTo>
                  <a:lnTo>
                    <a:pt x="8410" y="16820"/>
                  </a:lnTo>
                  <a:lnTo>
                    <a:pt x="12614" y="15418"/>
                  </a:lnTo>
                  <a:lnTo>
                    <a:pt x="12614" y="12615"/>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80" name="Freeform: Shape 179">
              <a:extLst>
                <a:ext uri="{FF2B5EF4-FFF2-40B4-BE49-F238E27FC236}">
                  <a16:creationId xmlns:a16="http://schemas.microsoft.com/office/drawing/2014/main" id="{9C7C4E16-1AE6-4F76-BCF2-A35BA4CA575D}"/>
                </a:ext>
              </a:extLst>
            </p:cNvPr>
            <p:cNvSpPr/>
            <p:nvPr/>
          </p:nvSpPr>
          <p:spPr>
            <a:xfrm>
              <a:off x="3948974" y="6405272"/>
              <a:ext cx="14016" cy="14016"/>
            </a:xfrm>
            <a:custGeom>
              <a:avLst/>
              <a:gdLst>
                <a:gd name="connsiteX0" fmla="*/ 7008 w 14016"/>
                <a:gd name="connsiteY0" fmla="*/ 2803 h 0"/>
                <a:gd name="connsiteX1" fmla="*/ 2803 w 14016"/>
                <a:gd name="connsiteY1" fmla="*/ 5606 h 0"/>
                <a:gd name="connsiteX2" fmla="*/ 1401 w 14016"/>
                <a:gd name="connsiteY2" fmla="*/ 2803 h 0"/>
                <a:gd name="connsiteX3" fmla="*/ 0 w 14016"/>
                <a:gd name="connsiteY3" fmla="*/ 5606 h 0"/>
                <a:gd name="connsiteX4" fmla="*/ 4205 w 14016"/>
                <a:gd name="connsiteY4" fmla="*/ 7008 h 0"/>
                <a:gd name="connsiteX5" fmla="*/ 4205 w 14016"/>
                <a:gd name="connsiteY5" fmla="*/ 11213 h 0"/>
                <a:gd name="connsiteX6" fmla="*/ 15418 w 14016"/>
                <a:gd name="connsiteY6" fmla="*/ 2803 h 0"/>
                <a:gd name="connsiteX7" fmla="*/ 8410 w 14016"/>
                <a:gd name="connsiteY7" fmla="*/ 4205 h 0"/>
                <a:gd name="connsiteX8" fmla="*/ 11213 w 14016"/>
                <a:gd name="connsiteY8" fmla="*/ 1402 h 0"/>
                <a:gd name="connsiteX9" fmla="*/ 0 w 14016"/>
                <a:gd name="connsiteY9"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16">
                  <a:moveTo>
                    <a:pt x="7008" y="2803"/>
                  </a:moveTo>
                  <a:lnTo>
                    <a:pt x="2803" y="5606"/>
                  </a:lnTo>
                  <a:lnTo>
                    <a:pt x="1401" y="2803"/>
                  </a:lnTo>
                  <a:lnTo>
                    <a:pt x="0" y="5606"/>
                  </a:lnTo>
                  <a:lnTo>
                    <a:pt x="4205" y="7008"/>
                  </a:lnTo>
                  <a:lnTo>
                    <a:pt x="4205" y="11213"/>
                  </a:lnTo>
                  <a:lnTo>
                    <a:pt x="15418" y="2803"/>
                  </a:lnTo>
                  <a:lnTo>
                    <a:pt x="8410" y="4205"/>
                  </a:lnTo>
                  <a:lnTo>
                    <a:pt x="11213"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81" name="Freeform: Shape 180">
              <a:extLst>
                <a:ext uri="{FF2B5EF4-FFF2-40B4-BE49-F238E27FC236}">
                  <a16:creationId xmlns:a16="http://schemas.microsoft.com/office/drawing/2014/main" id="{75DD3227-B158-4864-A823-B92A362A5B92}"/>
                </a:ext>
              </a:extLst>
            </p:cNvPr>
            <p:cNvSpPr/>
            <p:nvPr/>
          </p:nvSpPr>
          <p:spPr>
            <a:xfrm>
              <a:off x="3943367" y="6374437"/>
              <a:ext cx="14016" cy="14016"/>
            </a:xfrm>
            <a:custGeom>
              <a:avLst/>
              <a:gdLst>
                <a:gd name="connsiteX0" fmla="*/ 0 w 0"/>
                <a:gd name="connsiteY0" fmla="*/ 1402 h 0"/>
                <a:gd name="connsiteX1" fmla="*/ 9811 w 0"/>
                <a:gd name="connsiteY1" fmla="*/ 4205 h 0"/>
                <a:gd name="connsiteX2" fmla="*/ 5607 w 0"/>
                <a:gd name="connsiteY2" fmla="*/ 0 h 0"/>
              </a:gdLst>
              <a:ahLst/>
              <a:cxnLst>
                <a:cxn ang="0">
                  <a:pos x="connsiteX0" y="connsiteY0"/>
                </a:cxn>
                <a:cxn ang="0">
                  <a:pos x="connsiteX1" y="connsiteY1"/>
                </a:cxn>
                <a:cxn ang="0">
                  <a:pos x="connsiteX2" y="connsiteY2"/>
                </a:cxn>
              </a:cxnLst>
              <a:rect l="l" t="t" r="r" b="b"/>
              <a:pathLst>
                <a:path>
                  <a:moveTo>
                    <a:pt x="0" y="1402"/>
                  </a:moveTo>
                  <a:lnTo>
                    <a:pt x="9811" y="4205"/>
                  </a:lnTo>
                  <a:lnTo>
                    <a:pt x="5607"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82" name="Freeform: Shape 181">
              <a:extLst>
                <a:ext uri="{FF2B5EF4-FFF2-40B4-BE49-F238E27FC236}">
                  <a16:creationId xmlns:a16="http://schemas.microsoft.com/office/drawing/2014/main" id="{D94B6E3B-2085-4BD7-BD09-32A74AAD0157}"/>
                </a:ext>
              </a:extLst>
            </p:cNvPr>
            <p:cNvSpPr/>
            <p:nvPr/>
          </p:nvSpPr>
          <p:spPr>
            <a:xfrm>
              <a:off x="3974203" y="6197834"/>
              <a:ext cx="14016" cy="28032"/>
            </a:xfrm>
            <a:custGeom>
              <a:avLst/>
              <a:gdLst>
                <a:gd name="connsiteX0" fmla="*/ 9811 w 14016"/>
                <a:gd name="connsiteY0" fmla="*/ 0 h 28032"/>
                <a:gd name="connsiteX1" fmla="*/ 5606 w 14016"/>
                <a:gd name="connsiteY1" fmla="*/ 11213 h 28032"/>
                <a:gd name="connsiteX2" fmla="*/ 4205 w 14016"/>
                <a:gd name="connsiteY2" fmla="*/ 26631 h 28032"/>
                <a:gd name="connsiteX3" fmla="*/ 0 w 14016"/>
                <a:gd name="connsiteY3" fmla="*/ 35041 h 28032"/>
                <a:gd name="connsiteX4" fmla="*/ 12614 w 14016"/>
                <a:gd name="connsiteY4" fmla="*/ 39245 h 28032"/>
                <a:gd name="connsiteX5" fmla="*/ 16819 w 14016"/>
                <a:gd name="connsiteY5" fmla="*/ 37844 h 28032"/>
                <a:gd name="connsiteX6" fmla="*/ 15418 w 14016"/>
                <a:gd name="connsiteY6" fmla="*/ 32237 h 28032"/>
                <a:gd name="connsiteX7" fmla="*/ 22426 w 14016"/>
                <a:gd name="connsiteY7" fmla="*/ 32237 h 28032"/>
                <a:gd name="connsiteX8" fmla="*/ 16819 w 14016"/>
                <a:gd name="connsiteY8" fmla="*/ 26631 h 28032"/>
                <a:gd name="connsiteX9" fmla="*/ 21024 w 14016"/>
                <a:gd name="connsiteY9" fmla="*/ 26631 h 28032"/>
                <a:gd name="connsiteX10" fmla="*/ 21024 w 14016"/>
                <a:gd name="connsiteY10" fmla="*/ 25229 h 28032"/>
                <a:gd name="connsiteX11" fmla="*/ 14016 w 14016"/>
                <a:gd name="connsiteY11" fmla="*/ 19623 h 28032"/>
                <a:gd name="connsiteX12" fmla="*/ 14016 w 14016"/>
                <a:gd name="connsiteY12" fmla="*/ 16819 h 28032"/>
                <a:gd name="connsiteX13" fmla="*/ 18221 w 14016"/>
                <a:gd name="connsiteY13" fmla="*/ 18221 h 28032"/>
                <a:gd name="connsiteX14" fmla="*/ 16819 w 14016"/>
                <a:gd name="connsiteY14" fmla="*/ 14016 h 28032"/>
                <a:gd name="connsiteX15" fmla="*/ 25229 w 14016"/>
                <a:gd name="connsiteY15" fmla="*/ 11213 h 28032"/>
                <a:gd name="connsiteX16" fmla="*/ 19622 w 14016"/>
                <a:gd name="connsiteY16" fmla="*/ 4205 h 28032"/>
                <a:gd name="connsiteX17" fmla="*/ 21024 w 14016"/>
                <a:gd name="connsiteY17" fmla="*/ 1402 h 28032"/>
                <a:gd name="connsiteX18" fmla="*/ 16819 w 14016"/>
                <a:gd name="connsiteY18" fmla="*/ 0 h 28032"/>
                <a:gd name="connsiteX19" fmla="*/ 12614 w 14016"/>
                <a:gd name="connsiteY19" fmla="*/ 2803 h 28032"/>
                <a:gd name="connsiteX20" fmla="*/ 9811 w 14016"/>
                <a:gd name="connsiteY20" fmla="*/ 1402 h 28032"/>
                <a:gd name="connsiteX21" fmla="*/ 12614 w 14016"/>
                <a:gd name="connsiteY21" fmla="*/ 1402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016" h="28032">
                  <a:moveTo>
                    <a:pt x="9811" y="0"/>
                  </a:moveTo>
                  <a:lnTo>
                    <a:pt x="5606" y="11213"/>
                  </a:lnTo>
                  <a:lnTo>
                    <a:pt x="4205" y="26631"/>
                  </a:lnTo>
                  <a:lnTo>
                    <a:pt x="0" y="35041"/>
                  </a:lnTo>
                  <a:lnTo>
                    <a:pt x="12614" y="39245"/>
                  </a:lnTo>
                  <a:lnTo>
                    <a:pt x="16819" y="37844"/>
                  </a:lnTo>
                  <a:lnTo>
                    <a:pt x="15418" y="32237"/>
                  </a:lnTo>
                  <a:lnTo>
                    <a:pt x="22426" y="32237"/>
                  </a:lnTo>
                  <a:lnTo>
                    <a:pt x="16819" y="26631"/>
                  </a:lnTo>
                  <a:lnTo>
                    <a:pt x="21024" y="26631"/>
                  </a:lnTo>
                  <a:lnTo>
                    <a:pt x="21024" y="25229"/>
                  </a:lnTo>
                  <a:lnTo>
                    <a:pt x="14016" y="19623"/>
                  </a:lnTo>
                  <a:lnTo>
                    <a:pt x="14016" y="16819"/>
                  </a:lnTo>
                  <a:lnTo>
                    <a:pt x="18221" y="18221"/>
                  </a:lnTo>
                  <a:lnTo>
                    <a:pt x="16819" y="14016"/>
                  </a:lnTo>
                  <a:lnTo>
                    <a:pt x="25229" y="11213"/>
                  </a:lnTo>
                  <a:lnTo>
                    <a:pt x="19622" y="4205"/>
                  </a:lnTo>
                  <a:lnTo>
                    <a:pt x="21024" y="1402"/>
                  </a:lnTo>
                  <a:lnTo>
                    <a:pt x="16819" y="0"/>
                  </a:lnTo>
                  <a:lnTo>
                    <a:pt x="12614" y="2803"/>
                  </a:lnTo>
                  <a:lnTo>
                    <a:pt x="9811" y="1402"/>
                  </a:lnTo>
                  <a:lnTo>
                    <a:pt x="12614" y="140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83" name="Freeform: Shape 182">
              <a:extLst>
                <a:ext uri="{FF2B5EF4-FFF2-40B4-BE49-F238E27FC236}">
                  <a16:creationId xmlns:a16="http://schemas.microsoft.com/office/drawing/2014/main" id="{C956BE62-F761-4F27-8DB4-189B202F681F}"/>
                </a:ext>
              </a:extLst>
            </p:cNvPr>
            <p:cNvSpPr/>
            <p:nvPr/>
          </p:nvSpPr>
          <p:spPr>
            <a:xfrm>
              <a:off x="3981211" y="6245489"/>
              <a:ext cx="14016" cy="14016"/>
            </a:xfrm>
            <a:custGeom>
              <a:avLst/>
              <a:gdLst>
                <a:gd name="connsiteX0" fmla="*/ 0 w 0"/>
                <a:gd name="connsiteY0" fmla="*/ 1402 h 0"/>
                <a:gd name="connsiteX1" fmla="*/ 2803 w 0"/>
                <a:gd name="connsiteY1" fmla="*/ 4205 h 0"/>
                <a:gd name="connsiteX2" fmla="*/ 4205 w 0"/>
                <a:gd name="connsiteY2" fmla="*/ 2803 h 0"/>
                <a:gd name="connsiteX3" fmla="*/ 8410 w 0"/>
                <a:gd name="connsiteY3" fmla="*/ 4205 h 0"/>
                <a:gd name="connsiteX4" fmla="*/ 5606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1402"/>
                  </a:moveTo>
                  <a:lnTo>
                    <a:pt x="2803" y="4205"/>
                  </a:lnTo>
                  <a:lnTo>
                    <a:pt x="4205" y="2803"/>
                  </a:lnTo>
                  <a:lnTo>
                    <a:pt x="8410" y="4205"/>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84" name="Freeform: Shape 183">
              <a:extLst>
                <a:ext uri="{FF2B5EF4-FFF2-40B4-BE49-F238E27FC236}">
                  <a16:creationId xmlns:a16="http://schemas.microsoft.com/office/drawing/2014/main" id="{F8780AED-F564-4CA4-A0E0-A4E5E79B4431}"/>
                </a:ext>
              </a:extLst>
            </p:cNvPr>
            <p:cNvSpPr/>
            <p:nvPr/>
          </p:nvSpPr>
          <p:spPr>
            <a:xfrm>
              <a:off x="3974203" y="6266513"/>
              <a:ext cx="14016" cy="14016"/>
            </a:xfrm>
            <a:custGeom>
              <a:avLst/>
              <a:gdLst>
                <a:gd name="connsiteX0" fmla="*/ 0 w 0"/>
                <a:gd name="connsiteY0" fmla="*/ 1402 h 0"/>
                <a:gd name="connsiteX1" fmla="*/ 2803 w 0"/>
                <a:gd name="connsiteY1" fmla="*/ 5606 h 0"/>
                <a:gd name="connsiteX2" fmla="*/ 12614 w 0"/>
                <a:gd name="connsiteY2" fmla="*/ 2803 h 0"/>
                <a:gd name="connsiteX3" fmla="*/ 9811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2"/>
                  </a:moveTo>
                  <a:lnTo>
                    <a:pt x="2803" y="5606"/>
                  </a:lnTo>
                  <a:lnTo>
                    <a:pt x="12614" y="2803"/>
                  </a:lnTo>
                  <a:lnTo>
                    <a:pt x="981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85" name="Freeform: Shape 184">
              <a:extLst>
                <a:ext uri="{FF2B5EF4-FFF2-40B4-BE49-F238E27FC236}">
                  <a16:creationId xmlns:a16="http://schemas.microsoft.com/office/drawing/2014/main" id="{DF877FF1-6F21-49AD-BDFE-70FC24CE2746}"/>
                </a:ext>
              </a:extLst>
            </p:cNvPr>
            <p:cNvSpPr/>
            <p:nvPr/>
          </p:nvSpPr>
          <p:spPr>
            <a:xfrm>
              <a:off x="3958785" y="6356216"/>
              <a:ext cx="14016" cy="14016"/>
            </a:xfrm>
            <a:custGeom>
              <a:avLst/>
              <a:gdLst>
                <a:gd name="connsiteX0" fmla="*/ 5606 w 0"/>
                <a:gd name="connsiteY0" fmla="*/ 8410 h 14016"/>
                <a:gd name="connsiteX1" fmla="*/ 1402 w 0"/>
                <a:gd name="connsiteY1" fmla="*/ 7008 h 14016"/>
                <a:gd name="connsiteX2" fmla="*/ 0 w 0"/>
                <a:gd name="connsiteY2" fmla="*/ 11213 h 14016"/>
                <a:gd name="connsiteX3" fmla="*/ 11213 w 0"/>
                <a:gd name="connsiteY3" fmla="*/ 14016 h 14016"/>
                <a:gd name="connsiteX4" fmla="*/ 8410 w 0"/>
                <a:gd name="connsiteY4" fmla="*/ 7008 h 14016"/>
                <a:gd name="connsiteX5" fmla="*/ 7008 w 0"/>
                <a:gd name="connsiteY5"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h="14016">
                  <a:moveTo>
                    <a:pt x="5606" y="8410"/>
                  </a:moveTo>
                  <a:lnTo>
                    <a:pt x="1402" y="7008"/>
                  </a:lnTo>
                  <a:lnTo>
                    <a:pt x="0" y="11213"/>
                  </a:lnTo>
                  <a:lnTo>
                    <a:pt x="11213" y="14016"/>
                  </a:lnTo>
                  <a:lnTo>
                    <a:pt x="8410" y="7008"/>
                  </a:lnTo>
                  <a:lnTo>
                    <a:pt x="700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86" name="Freeform: Shape 185">
              <a:extLst>
                <a:ext uri="{FF2B5EF4-FFF2-40B4-BE49-F238E27FC236}">
                  <a16:creationId xmlns:a16="http://schemas.microsoft.com/office/drawing/2014/main" id="{11C2B996-8346-49FA-AD0D-62662987EC57}"/>
                </a:ext>
              </a:extLst>
            </p:cNvPr>
            <p:cNvSpPr/>
            <p:nvPr/>
          </p:nvSpPr>
          <p:spPr>
            <a:xfrm>
              <a:off x="3978407" y="6462739"/>
              <a:ext cx="14016" cy="14016"/>
            </a:xfrm>
            <a:custGeom>
              <a:avLst/>
              <a:gdLst>
                <a:gd name="connsiteX0" fmla="*/ 0 w 0"/>
                <a:gd name="connsiteY0" fmla="*/ 4205 h 0"/>
                <a:gd name="connsiteX1" fmla="*/ 1402 w 0"/>
                <a:gd name="connsiteY1" fmla="*/ 5606 h 0"/>
                <a:gd name="connsiteX2" fmla="*/ 7008 w 0"/>
                <a:gd name="connsiteY2" fmla="*/ 4205 h 0"/>
                <a:gd name="connsiteX3" fmla="*/ 1402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4205"/>
                  </a:moveTo>
                  <a:lnTo>
                    <a:pt x="1402" y="5606"/>
                  </a:lnTo>
                  <a:lnTo>
                    <a:pt x="7008" y="4205"/>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87" name="Freeform: Shape 186">
              <a:extLst>
                <a:ext uri="{FF2B5EF4-FFF2-40B4-BE49-F238E27FC236}">
                  <a16:creationId xmlns:a16="http://schemas.microsoft.com/office/drawing/2014/main" id="{4B6E33B3-FAD7-4AE9-A162-EC3472486E5B}"/>
                </a:ext>
              </a:extLst>
            </p:cNvPr>
            <p:cNvSpPr/>
            <p:nvPr/>
          </p:nvSpPr>
          <p:spPr>
            <a:xfrm>
              <a:off x="3974203" y="6459935"/>
              <a:ext cx="14016" cy="14016"/>
            </a:xfrm>
            <a:custGeom>
              <a:avLst/>
              <a:gdLst>
                <a:gd name="connsiteX0" fmla="*/ 0 w 0"/>
                <a:gd name="connsiteY0" fmla="*/ 1402 h 0"/>
                <a:gd name="connsiteX1" fmla="*/ 5606 w 0"/>
                <a:gd name="connsiteY1" fmla="*/ 2803 h 0"/>
                <a:gd name="connsiteX2" fmla="*/ 1401 w 0"/>
                <a:gd name="connsiteY2" fmla="*/ 0 h 0"/>
              </a:gdLst>
              <a:ahLst/>
              <a:cxnLst>
                <a:cxn ang="0">
                  <a:pos x="connsiteX0" y="connsiteY0"/>
                </a:cxn>
                <a:cxn ang="0">
                  <a:pos x="connsiteX1" y="connsiteY1"/>
                </a:cxn>
                <a:cxn ang="0">
                  <a:pos x="connsiteX2" y="connsiteY2"/>
                </a:cxn>
              </a:cxnLst>
              <a:rect l="l" t="t" r="r" b="b"/>
              <a:pathLst>
                <a:path>
                  <a:moveTo>
                    <a:pt x="0" y="1402"/>
                  </a:moveTo>
                  <a:lnTo>
                    <a:pt x="5606" y="2803"/>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88" name="Freeform: Shape 187">
              <a:extLst>
                <a:ext uri="{FF2B5EF4-FFF2-40B4-BE49-F238E27FC236}">
                  <a16:creationId xmlns:a16="http://schemas.microsoft.com/office/drawing/2014/main" id="{6DF3D5F0-D166-4CDA-8982-A83536F1436E}"/>
                </a:ext>
              </a:extLst>
            </p:cNvPr>
            <p:cNvSpPr/>
            <p:nvPr/>
          </p:nvSpPr>
          <p:spPr>
            <a:xfrm>
              <a:off x="3979809" y="6462739"/>
              <a:ext cx="14016" cy="14016"/>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89" name="Freeform: Shape 188">
              <a:extLst>
                <a:ext uri="{FF2B5EF4-FFF2-40B4-BE49-F238E27FC236}">
                  <a16:creationId xmlns:a16="http://schemas.microsoft.com/office/drawing/2014/main" id="{0B3CC1A3-23D5-4B3E-B351-1357BEFAAF5B}"/>
                </a:ext>
              </a:extLst>
            </p:cNvPr>
            <p:cNvSpPr/>
            <p:nvPr/>
          </p:nvSpPr>
          <p:spPr>
            <a:xfrm>
              <a:off x="3951777" y="6437509"/>
              <a:ext cx="14016" cy="14016"/>
            </a:xfrm>
            <a:custGeom>
              <a:avLst/>
              <a:gdLst>
                <a:gd name="connsiteX0" fmla="*/ 0 w 0"/>
                <a:gd name="connsiteY0" fmla="*/ 11213 h 0"/>
                <a:gd name="connsiteX1" fmla="*/ 2803 w 0"/>
                <a:gd name="connsiteY1" fmla="*/ 8410 h 0"/>
                <a:gd name="connsiteX2" fmla="*/ 2803 w 0"/>
                <a:gd name="connsiteY2" fmla="*/ 5607 h 0"/>
                <a:gd name="connsiteX3" fmla="*/ 7008 w 0"/>
                <a:gd name="connsiteY3" fmla="*/ 4205 h 0"/>
                <a:gd name="connsiteX4" fmla="*/ 4205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11213"/>
                  </a:moveTo>
                  <a:lnTo>
                    <a:pt x="2803" y="8410"/>
                  </a:lnTo>
                  <a:lnTo>
                    <a:pt x="2803" y="5607"/>
                  </a:lnTo>
                  <a:lnTo>
                    <a:pt x="7008" y="4205"/>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90" name="Freeform: Shape 189">
              <a:extLst>
                <a:ext uri="{FF2B5EF4-FFF2-40B4-BE49-F238E27FC236}">
                  <a16:creationId xmlns:a16="http://schemas.microsoft.com/office/drawing/2014/main" id="{18D2E8F6-F812-4A92-9398-30373BD21A80}"/>
                </a:ext>
              </a:extLst>
            </p:cNvPr>
            <p:cNvSpPr/>
            <p:nvPr/>
          </p:nvSpPr>
          <p:spPr>
            <a:xfrm>
              <a:off x="3971399" y="6283332"/>
              <a:ext cx="14016" cy="14016"/>
            </a:xfrm>
            <a:custGeom>
              <a:avLst/>
              <a:gdLst>
                <a:gd name="connsiteX0" fmla="*/ 0 w 0"/>
                <a:gd name="connsiteY0" fmla="*/ 0 h 0"/>
                <a:gd name="connsiteX1" fmla="*/ 2803 w 0"/>
                <a:gd name="connsiteY1" fmla="*/ 2803 h 0"/>
                <a:gd name="connsiteX2" fmla="*/ 2803 w 0"/>
                <a:gd name="connsiteY2" fmla="*/ 0 h 0"/>
              </a:gdLst>
              <a:ahLst/>
              <a:cxnLst>
                <a:cxn ang="0">
                  <a:pos x="connsiteX0" y="connsiteY0"/>
                </a:cxn>
                <a:cxn ang="0">
                  <a:pos x="connsiteX1" y="connsiteY1"/>
                </a:cxn>
                <a:cxn ang="0">
                  <a:pos x="connsiteX2" y="connsiteY2"/>
                </a:cxn>
              </a:cxnLst>
              <a:rect l="l" t="t" r="r" b="b"/>
              <a:pathLst>
                <a:path>
                  <a:moveTo>
                    <a:pt x="0" y="0"/>
                  </a:moveTo>
                  <a:lnTo>
                    <a:pt x="2803" y="2803"/>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91" name="Freeform: Shape 190">
              <a:extLst>
                <a:ext uri="{FF2B5EF4-FFF2-40B4-BE49-F238E27FC236}">
                  <a16:creationId xmlns:a16="http://schemas.microsoft.com/office/drawing/2014/main" id="{E31FBF98-D546-434A-87B8-E078DE070D32}"/>
                </a:ext>
              </a:extLst>
            </p:cNvPr>
            <p:cNvSpPr/>
            <p:nvPr/>
          </p:nvSpPr>
          <p:spPr>
            <a:xfrm>
              <a:off x="3971399" y="6347806"/>
              <a:ext cx="14016" cy="14016"/>
            </a:xfrm>
            <a:custGeom>
              <a:avLst/>
              <a:gdLst>
                <a:gd name="connsiteX0" fmla="*/ 0 w 14016"/>
                <a:gd name="connsiteY0" fmla="*/ 2803 h 0"/>
                <a:gd name="connsiteX1" fmla="*/ 4205 w 14016"/>
                <a:gd name="connsiteY1" fmla="*/ 4205 h 0"/>
                <a:gd name="connsiteX2" fmla="*/ 16820 w 14016"/>
                <a:gd name="connsiteY2" fmla="*/ 2803 h 0"/>
                <a:gd name="connsiteX3" fmla="*/ 5607 w 14016"/>
                <a:gd name="connsiteY3" fmla="*/ 0 h 0"/>
              </a:gdLst>
              <a:ahLst/>
              <a:cxnLst>
                <a:cxn ang="0">
                  <a:pos x="connsiteX0" y="connsiteY0"/>
                </a:cxn>
                <a:cxn ang="0">
                  <a:pos x="connsiteX1" y="connsiteY1"/>
                </a:cxn>
                <a:cxn ang="0">
                  <a:pos x="connsiteX2" y="connsiteY2"/>
                </a:cxn>
                <a:cxn ang="0">
                  <a:pos x="connsiteX3" y="connsiteY3"/>
                </a:cxn>
              </a:cxnLst>
              <a:rect l="l" t="t" r="r" b="b"/>
              <a:pathLst>
                <a:path w="14016">
                  <a:moveTo>
                    <a:pt x="0" y="2803"/>
                  </a:moveTo>
                  <a:lnTo>
                    <a:pt x="4205" y="4205"/>
                  </a:lnTo>
                  <a:lnTo>
                    <a:pt x="16820" y="2803"/>
                  </a:lnTo>
                  <a:lnTo>
                    <a:pt x="5607"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92" name="Freeform: Shape 191">
              <a:extLst>
                <a:ext uri="{FF2B5EF4-FFF2-40B4-BE49-F238E27FC236}">
                  <a16:creationId xmlns:a16="http://schemas.microsoft.com/office/drawing/2014/main" id="{65519F15-FAC7-4F41-92E5-B5A37E67A3BF}"/>
                </a:ext>
              </a:extLst>
            </p:cNvPr>
            <p:cNvSpPr/>
            <p:nvPr/>
          </p:nvSpPr>
          <p:spPr>
            <a:xfrm>
              <a:off x="4021857" y="6516000"/>
              <a:ext cx="14016" cy="14016"/>
            </a:xfrm>
            <a:custGeom>
              <a:avLst/>
              <a:gdLst>
                <a:gd name="connsiteX0" fmla="*/ 0 w 0"/>
                <a:gd name="connsiteY0" fmla="*/ 1402 h 0"/>
                <a:gd name="connsiteX1" fmla="*/ 2803 w 0"/>
                <a:gd name="connsiteY1" fmla="*/ 4205 h 0"/>
                <a:gd name="connsiteX2" fmla="*/ 5606 w 0"/>
                <a:gd name="connsiteY2" fmla="*/ 0 h 0"/>
              </a:gdLst>
              <a:ahLst/>
              <a:cxnLst>
                <a:cxn ang="0">
                  <a:pos x="connsiteX0" y="connsiteY0"/>
                </a:cxn>
                <a:cxn ang="0">
                  <a:pos x="connsiteX1" y="connsiteY1"/>
                </a:cxn>
                <a:cxn ang="0">
                  <a:pos x="connsiteX2" y="connsiteY2"/>
                </a:cxn>
              </a:cxnLst>
              <a:rect l="l" t="t" r="r" b="b"/>
              <a:pathLst>
                <a:path>
                  <a:moveTo>
                    <a:pt x="0" y="1402"/>
                  </a:moveTo>
                  <a:lnTo>
                    <a:pt x="2803" y="4205"/>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93" name="Freeform: Shape 192">
              <a:extLst>
                <a:ext uri="{FF2B5EF4-FFF2-40B4-BE49-F238E27FC236}">
                  <a16:creationId xmlns:a16="http://schemas.microsoft.com/office/drawing/2014/main" id="{8D777C6C-40A8-4120-85F0-6AED08994FF3}"/>
                </a:ext>
              </a:extLst>
            </p:cNvPr>
            <p:cNvSpPr/>
            <p:nvPr/>
          </p:nvSpPr>
          <p:spPr>
            <a:xfrm>
              <a:off x="3984014" y="6253898"/>
              <a:ext cx="14016" cy="14016"/>
            </a:xfrm>
            <a:custGeom>
              <a:avLst/>
              <a:gdLst>
                <a:gd name="connsiteX0" fmla="*/ 0 w 0"/>
                <a:gd name="connsiteY0" fmla="*/ 1401 h 0"/>
                <a:gd name="connsiteX1" fmla="*/ 2803 w 0"/>
                <a:gd name="connsiteY1" fmla="*/ 2803 h 0"/>
                <a:gd name="connsiteX2" fmla="*/ 1401 w 0"/>
                <a:gd name="connsiteY2" fmla="*/ 0 h 0"/>
              </a:gdLst>
              <a:ahLst/>
              <a:cxnLst>
                <a:cxn ang="0">
                  <a:pos x="connsiteX0" y="connsiteY0"/>
                </a:cxn>
                <a:cxn ang="0">
                  <a:pos x="connsiteX1" y="connsiteY1"/>
                </a:cxn>
                <a:cxn ang="0">
                  <a:pos x="connsiteX2" y="connsiteY2"/>
                </a:cxn>
              </a:cxnLst>
              <a:rect l="l" t="t" r="r" b="b"/>
              <a:pathLst>
                <a:path>
                  <a:moveTo>
                    <a:pt x="0" y="1401"/>
                  </a:moveTo>
                  <a:lnTo>
                    <a:pt x="2803" y="2803"/>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94" name="Freeform: Shape 193">
              <a:extLst>
                <a:ext uri="{FF2B5EF4-FFF2-40B4-BE49-F238E27FC236}">
                  <a16:creationId xmlns:a16="http://schemas.microsoft.com/office/drawing/2014/main" id="{88538D94-521D-44BF-B566-7D1784C103F6}"/>
                </a:ext>
              </a:extLst>
            </p:cNvPr>
            <p:cNvSpPr/>
            <p:nvPr/>
          </p:nvSpPr>
          <p:spPr>
            <a:xfrm>
              <a:off x="3964391" y="6239882"/>
              <a:ext cx="14016" cy="14016"/>
            </a:xfrm>
            <a:custGeom>
              <a:avLst/>
              <a:gdLst>
                <a:gd name="connsiteX0" fmla="*/ 0 w 0"/>
                <a:gd name="connsiteY0" fmla="*/ 2803 h 0"/>
                <a:gd name="connsiteX1" fmla="*/ 2803 w 0"/>
                <a:gd name="connsiteY1" fmla="*/ 2803 h 0"/>
                <a:gd name="connsiteX2" fmla="*/ 0 w 0"/>
                <a:gd name="connsiteY2" fmla="*/ 0 h 0"/>
              </a:gdLst>
              <a:ahLst/>
              <a:cxnLst>
                <a:cxn ang="0">
                  <a:pos x="connsiteX0" y="connsiteY0"/>
                </a:cxn>
                <a:cxn ang="0">
                  <a:pos x="connsiteX1" y="connsiteY1"/>
                </a:cxn>
                <a:cxn ang="0">
                  <a:pos x="connsiteX2" y="connsiteY2"/>
                </a:cxn>
              </a:cxnLst>
              <a:rect l="l" t="t" r="r" b="b"/>
              <a:pathLst>
                <a:path>
                  <a:moveTo>
                    <a:pt x="0" y="2803"/>
                  </a:moveTo>
                  <a:lnTo>
                    <a:pt x="2803"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95" name="Freeform: Shape 194">
              <a:extLst>
                <a:ext uri="{FF2B5EF4-FFF2-40B4-BE49-F238E27FC236}">
                  <a16:creationId xmlns:a16="http://schemas.microsoft.com/office/drawing/2014/main" id="{B2FCB56A-34B6-44D5-B080-259916163C6C}"/>
                </a:ext>
              </a:extLst>
            </p:cNvPr>
            <p:cNvSpPr/>
            <p:nvPr/>
          </p:nvSpPr>
          <p:spPr>
            <a:xfrm>
              <a:off x="3965793" y="6478157"/>
              <a:ext cx="28032" cy="14016"/>
            </a:xfrm>
            <a:custGeom>
              <a:avLst/>
              <a:gdLst>
                <a:gd name="connsiteX0" fmla="*/ 33639 w 28032"/>
                <a:gd name="connsiteY0" fmla="*/ 14016 h 14016"/>
                <a:gd name="connsiteX1" fmla="*/ 32237 w 28032"/>
                <a:gd name="connsiteY1" fmla="*/ 11213 h 14016"/>
                <a:gd name="connsiteX2" fmla="*/ 29434 w 28032"/>
                <a:gd name="connsiteY2" fmla="*/ 14016 h 14016"/>
                <a:gd name="connsiteX3" fmla="*/ 26631 w 28032"/>
                <a:gd name="connsiteY3" fmla="*/ 8409 h 14016"/>
                <a:gd name="connsiteX4" fmla="*/ 8410 w 28032"/>
                <a:gd name="connsiteY4" fmla="*/ 5606 h 14016"/>
                <a:gd name="connsiteX5" fmla="*/ 5606 w 28032"/>
                <a:gd name="connsiteY5" fmla="*/ 1401 h 14016"/>
                <a:gd name="connsiteX6" fmla="*/ 0 w 28032"/>
                <a:gd name="connsiteY6" fmla="*/ 0 h 14016"/>
                <a:gd name="connsiteX7" fmla="*/ 9811 w 28032"/>
                <a:gd name="connsiteY7" fmla="*/ 9811 h 14016"/>
                <a:gd name="connsiteX8" fmla="*/ 21024 w 28032"/>
                <a:gd name="connsiteY8" fmla="*/ 8409 h 14016"/>
                <a:gd name="connsiteX9" fmla="*/ 28032 w 28032"/>
                <a:gd name="connsiteY9" fmla="*/ 15417 h 14016"/>
                <a:gd name="connsiteX10" fmla="*/ 39245 w 28032"/>
                <a:gd name="connsiteY10" fmla="*/ 16819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2" h="14016">
                  <a:moveTo>
                    <a:pt x="33639" y="14016"/>
                  </a:moveTo>
                  <a:lnTo>
                    <a:pt x="32237" y="11213"/>
                  </a:lnTo>
                  <a:lnTo>
                    <a:pt x="29434" y="14016"/>
                  </a:lnTo>
                  <a:lnTo>
                    <a:pt x="26631" y="8409"/>
                  </a:lnTo>
                  <a:lnTo>
                    <a:pt x="8410" y="5606"/>
                  </a:lnTo>
                  <a:lnTo>
                    <a:pt x="5606" y="1401"/>
                  </a:lnTo>
                  <a:lnTo>
                    <a:pt x="0" y="0"/>
                  </a:lnTo>
                  <a:lnTo>
                    <a:pt x="9811" y="9811"/>
                  </a:lnTo>
                  <a:lnTo>
                    <a:pt x="21024" y="8409"/>
                  </a:lnTo>
                  <a:lnTo>
                    <a:pt x="28032" y="15417"/>
                  </a:lnTo>
                  <a:lnTo>
                    <a:pt x="39245" y="16819"/>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96" name="Freeform: Shape 195">
              <a:extLst>
                <a:ext uri="{FF2B5EF4-FFF2-40B4-BE49-F238E27FC236}">
                  <a16:creationId xmlns:a16="http://schemas.microsoft.com/office/drawing/2014/main" id="{B94687D6-CEB6-4B09-B516-9354E1DCEDC5}"/>
                </a:ext>
              </a:extLst>
            </p:cNvPr>
            <p:cNvSpPr/>
            <p:nvPr/>
          </p:nvSpPr>
          <p:spPr>
            <a:xfrm>
              <a:off x="3993825" y="6494976"/>
              <a:ext cx="28032" cy="14016"/>
            </a:xfrm>
            <a:custGeom>
              <a:avLst/>
              <a:gdLst>
                <a:gd name="connsiteX0" fmla="*/ 30835 w 28032"/>
                <a:gd name="connsiteY0" fmla="*/ 18221 h 14016"/>
                <a:gd name="connsiteX1" fmla="*/ 28032 w 28032"/>
                <a:gd name="connsiteY1" fmla="*/ 15418 h 14016"/>
                <a:gd name="connsiteX2" fmla="*/ 35040 w 28032"/>
                <a:gd name="connsiteY2" fmla="*/ 12614 h 14016"/>
                <a:gd name="connsiteX3" fmla="*/ 26631 w 28032"/>
                <a:gd name="connsiteY3" fmla="*/ 8410 h 14016"/>
                <a:gd name="connsiteX4" fmla="*/ 28032 w 28032"/>
                <a:gd name="connsiteY4" fmla="*/ 5606 h 14016"/>
                <a:gd name="connsiteX5" fmla="*/ 21024 w 28032"/>
                <a:gd name="connsiteY5" fmla="*/ 5606 h 14016"/>
                <a:gd name="connsiteX6" fmla="*/ 14016 w 28032"/>
                <a:gd name="connsiteY6" fmla="*/ 0 h 14016"/>
                <a:gd name="connsiteX7" fmla="*/ 8410 w 28032"/>
                <a:gd name="connsiteY7" fmla="*/ 4205 h 14016"/>
                <a:gd name="connsiteX8" fmla="*/ 4205 w 28032"/>
                <a:gd name="connsiteY8" fmla="*/ 2803 h 14016"/>
                <a:gd name="connsiteX9" fmla="*/ 11213 w 28032"/>
                <a:gd name="connsiteY9" fmla="*/ 7008 h 14016"/>
                <a:gd name="connsiteX10" fmla="*/ 15418 w 28032"/>
                <a:gd name="connsiteY10" fmla="*/ 7008 h 14016"/>
                <a:gd name="connsiteX11" fmla="*/ 9811 w 28032"/>
                <a:gd name="connsiteY11" fmla="*/ 8410 h 14016"/>
                <a:gd name="connsiteX12" fmla="*/ 4205 w 28032"/>
                <a:gd name="connsiteY12" fmla="*/ 5606 h 14016"/>
                <a:gd name="connsiteX13" fmla="*/ 0 w 28032"/>
                <a:gd name="connsiteY13" fmla="*/ 5606 h 14016"/>
                <a:gd name="connsiteX14" fmla="*/ 1402 w 28032"/>
                <a:gd name="connsiteY14" fmla="*/ 9811 h 14016"/>
                <a:gd name="connsiteX15" fmla="*/ 7008 w 28032"/>
                <a:gd name="connsiteY15" fmla="*/ 9811 h 14016"/>
                <a:gd name="connsiteX16" fmla="*/ 5606 w 28032"/>
                <a:gd name="connsiteY16" fmla="*/ 16820 h 14016"/>
                <a:gd name="connsiteX17" fmla="*/ 11213 w 28032"/>
                <a:gd name="connsiteY17" fmla="*/ 15418 h 14016"/>
                <a:gd name="connsiteX18" fmla="*/ 12614 w 28032"/>
                <a:gd name="connsiteY18" fmla="*/ 12614 h 14016"/>
                <a:gd name="connsiteX19" fmla="*/ 22426 w 28032"/>
                <a:gd name="connsiteY19" fmla="*/ 14016 h 14016"/>
                <a:gd name="connsiteX20" fmla="*/ 14016 w 28032"/>
                <a:gd name="connsiteY20" fmla="*/ 19622 h 14016"/>
                <a:gd name="connsiteX21" fmla="*/ 18221 w 28032"/>
                <a:gd name="connsiteY21" fmla="*/ 21024 h 14016"/>
                <a:gd name="connsiteX22" fmla="*/ 23827 w 28032"/>
                <a:gd name="connsiteY22" fmla="*/ 18221 h 14016"/>
                <a:gd name="connsiteX23" fmla="*/ 25229 w 28032"/>
                <a:gd name="connsiteY23" fmla="*/ 19622 h 14016"/>
                <a:gd name="connsiteX24" fmla="*/ 26631 w 28032"/>
                <a:gd name="connsiteY24" fmla="*/ 1682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032" h="14016">
                  <a:moveTo>
                    <a:pt x="30835" y="18221"/>
                  </a:moveTo>
                  <a:lnTo>
                    <a:pt x="28032" y="15418"/>
                  </a:lnTo>
                  <a:lnTo>
                    <a:pt x="35040" y="12614"/>
                  </a:lnTo>
                  <a:lnTo>
                    <a:pt x="26631" y="8410"/>
                  </a:lnTo>
                  <a:lnTo>
                    <a:pt x="28032" y="5606"/>
                  </a:lnTo>
                  <a:lnTo>
                    <a:pt x="21024" y="5606"/>
                  </a:lnTo>
                  <a:lnTo>
                    <a:pt x="14016" y="0"/>
                  </a:lnTo>
                  <a:lnTo>
                    <a:pt x="8410" y="4205"/>
                  </a:lnTo>
                  <a:lnTo>
                    <a:pt x="4205" y="2803"/>
                  </a:lnTo>
                  <a:lnTo>
                    <a:pt x="11213" y="7008"/>
                  </a:lnTo>
                  <a:lnTo>
                    <a:pt x="15418" y="7008"/>
                  </a:lnTo>
                  <a:lnTo>
                    <a:pt x="9811" y="8410"/>
                  </a:lnTo>
                  <a:lnTo>
                    <a:pt x="4205" y="5606"/>
                  </a:lnTo>
                  <a:lnTo>
                    <a:pt x="0" y="5606"/>
                  </a:lnTo>
                  <a:lnTo>
                    <a:pt x="1402" y="9811"/>
                  </a:lnTo>
                  <a:lnTo>
                    <a:pt x="7008" y="9811"/>
                  </a:lnTo>
                  <a:lnTo>
                    <a:pt x="5606" y="16820"/>
                  </a:lnTo>
                  <a:lnTo>
                    <a:pt x="11213" y="15418"/>
                  </a:lnTo>
                  <a:lnTo>
                    <a:pt x="12614" y="12614"/>
                  </a:lnTo>
                  <a:lnTo>
                    <a:pt x="22426" y="14016"/>
                  </a:lnTo>
                  <a:lnTo>
                    <a:pt x="14016" y="19622"/>
                  </a:lnTo>
                  <a:lnTo>
                    <a:pt x="18221" y="21024"/>
                  </a:lnTo>
                  <a:lnTo>
                    <a:pt x="23827" y="18221"/>
                  </a:lnTo>
                  <a:lnTo>
                    <a:pt x="25229" y="19622"/>
                  </a:lnTo>
                  <a:lnTo>
                    <a:pt x="26631" y="1682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97" name="Freeform: Shape 196">
              <a:extLst>
                <a:ext uri="{FF2B5EF4-FFF2-40B4-BE49-F238E27FC236}">
                  <a16:creationId xmlns:a16="http://schemas.microsoft.com/office/drawing/2014/main" id="{2040DCCC-C6F3-48F6-9EBC-6B6B7A438167}"/>
                </a:ext>
              </a:extLst>
            </p:cNvPr>
            <p:cNvSpPr/>
            <p:nvPr/>
          </p:nvSpPr>
          <p:spPr>
            <a:xfrm>
              <a:off x="3979809" y="6281931"/>
              <a:ext cx="14016" cy="14016"/>
            </a:xfrm>
            <a:custGeom>
              <a:avLst/>
              <a:gdLst>
                <a:gd name="connsiteX0" fmla="*/ 0 w 0"/>
                <a:gd name="connsiteY0" fmla="*/ 2803 h 0"/>
                <a:gd name="connsiteX1" fmla="*/ 4205 w 0"/>
                <a:gd name="connsiteY1" fmla="*/ 4205 h 0"/>
                <a:gd name="connsiteX2" fmla="*/ 8410 w 0"/>
                <a:gd name="connsiteY2" fmla="*/ 2803 h 0"/>
                <a:gd name="connsiteX3" fmla="*/ 2803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4205" y="4205"/>
                  </a:lnTo>
                  <a:lnTo>
                    <a:pt x="8410" y="2803"/>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98" name="Freeform: Shape 197">
              <a:extLst>
                <a:ext uri="{FF2B5EF4-FFF2-40B4-BE49-F238E27FC236}">
                  <a16:creationId xmlns:a16="http://schemas.microsoft.com/office/drawing/2014/main" id="{E8C986A5-07C6-4364-A325-A24E6D55B0E5}"/>
                </a:ext>
              </a:extLst>
            </p:cNvPr>
            <p:cNvSpPr/>
            <p:nvPr/>
          </p:nvSpPr>
          <p:spPr>
            <a:xfrm>
              <a:off x="4059701" y="6500582"/>
              <a:ext cx="14016" cy="14016"/>
            </a:xfrm>
            <a:custGeom>
              <a:avLst/>
              <a:gdLst>
                <a:gd name="connsiteX0" fmla="*/ 4205 w 14016"/>
                <a:gd name="connsiteY0" fmla="*/ 2803 h 14016"/>
                <a:gd name="connsiteX1" fmla="*/ 4205 w 14016"/>
                <a:gd name="connsiteY1" fmla="*/ 7008 h 14016"/>
                <a:gd name="connsiteX2" fmla="*/ 0 w 14016"/>
                <a:gd name="connsiteY2" fmla="*/ 8410 h 14016"/>
                <a:gd name="connsiteX3" fmla="*/ 1402 w 14016"/>
                <a:gd name="connsiteY3" fmla="*/ 14016 h 14016"/>
                <a:gd name="connsiteX4" fmla="*/ 8410 w 14016"/>
                <a:gd name="connsiteY4" fmla="*/ 18221 h 14016"/>
                <a:gd name="connsiteX5" fmla="*/ 5607 w 14016"/>
                <a:gd name="connsiteY5" fmla="*/ 9811 h 14016"/>
                <a:gd name="connsiteX6" fmla="*/ 14016 w 14016"/>
                <a:gd name="connsiteY6" fmla="*/ 12615 h 14016"/>
                <a:gd name="connsiteX7" fmla="*/ 9811 w 14016"/>
                <a:gd name="connsiteY7"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16" h="14016">
                  <a:moveTo>
                    <a:pt x="4205" y="2803"/>
                  </a:moveTo>
                  <a:lnTo>
                    <a:pt x="4205" y="7008"/>
                  </a:lnTo>
                  <a:lnTo>
                    <a:pt x="0" y="8410"/>
                  </a:lnTo>
                  <a:lnTo>
                    <a:pt x="1402" y="14016"/>
                  </a:lnTo>
                  <a:lnTo>
                    <a:pt x="8410" y="18221"/>
                  </a:lnTo>
                  <a:lnTo>
                    <a:pt x="5607" y="9811"/>
                  </a:lnTo>
                  <a:lnTo>
                    <a:pt x="14016" y="12615"/>
                  </a:lnTo>
                  <a:lnTo>
                    <a:pt x="981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199" name="Freeform: Shape 198">
              <a:extLst>
                <a:ext uri="{FF2B5EF4-FFF2-40B4-BE49-F238E27FC236}">
                  <a16:creationId xmlns:a16="http://schemas.microsoft.com/office/drawing/2014/main" id="{364B7ACD-5602-42A8-983D-96A7714F17CF}"/>
                </a:ext>
              </a:extLst>
            </p:cNvPr>
            <p:cNvSpPr/>
            <p:nvPr/>
          </p:nvSpPr>
          <p:spPr>
            <a:xfrm>
              <a:off x="3947572" y="6370232"/>
              <a:ext cx="14016" cy="28032"/>
            </a:xfrm>
            <a:custGeom>
              <a:avLst/>
              <a:gdLst>
                <a:gd name="connsiteX0" fmla="*/ 22426 w 14016"/>
                <a:gd name="connsiteY0" fmla="*/ 1402 h 28032"/>
                <a:gd name="connsiteX1" fmla="*/ 16819 w 14016"/>
                <a:gd name="connsiteY1" fmla="*/ 0 h 28032"/>
                <a:gd name="connsiteX2" fmla="*/ 9811 w 14016"/>
                <a:gd name="connsiteY2" fmla="*/ 2803 h 28032"/>
                <a:gd name="connsiteX3" fmla="*/ 14016 w 14016"/>
                <a:gd name="connsiteY3" fmla="*/ 4205 h 28032"/>
                <a:gd name="connsiteX4" fmla="*/ 11213 w 14016"/>
                <a:gd name="connsiteY4" fmla="*/ 5606 h 28032"/>
                <a:gd name="connsiteX5" fmla="*/ 15418 w 14016"/>
                <a:gd name="connsiteY5" fmla="*/ 7008 h 28032"/>
                <a:gd name="connsiteX6" fmla="*/ 12615 w 14016"/>
                <a:gd name="connsiteY6" fmla="*/ 8410 h 28032"/>
                <a:gd name="connsiteX7" fmla="*/ 15418 w 14016"/>
                <a:gd name="connsiteY7" fmla="*/ 11213 h 28032"/>
                <a:gd name="connsiteX8" fmla="*/ 14016 w 14016"/>
                <a:gd name="connsiteY8" fmla="*/ 18221 h 28032"/>
                <a:gd name="connsiteX9" fmla="*/ 9811 w 14016"/>
                <a:gd name="connsiteY9" fmla="*/ 14016 h 28032"/>
                <a:gd name="connsiteX10" fmla="*/ 12615 w 14016"/>
                <a:gd name="connsiteY10" fmla="*/ 15418 h 28032"/>
                <a:gd name="connsiteX11" fmla="*/ 12615 w 14016"/>
                <a:gd name="connsiteY11" fmla="*/ 8410 h 28032"/>
                <a:gd name="connsiteX12" fmla="*/ 8410 w 14016"/>
                <a:gd name="connsiteY12" fmla="*/ 8410 h 28032"/>
                <a:gd name="connsiteX13" fmla="*/ 5607 w 14016"/>
                <a:gd name="connsiteY13" fmla="*/ 11213 h 28032"/>
                <a:gd name="connsiteX14" fmla="*/ 9811 w 14016"/>
                <a:gd name="connsiteY14" fmla="*/ 14016 h 28032"/>
                <a:gd name="connsiteX15" fmla="*/ 9811 w 14016"/>
                <a:gd name="connsiteY15" fmla="*/ 14016 h 28032"/>
                <a:gd name="connsiteX16" fmla="*/ 7008 w 14016"/>
                <a:gd name="connsiteY16" fmla="*/ 16820 h 28032"/>
                <a:gd name="connsiteX17" fmla="*/ 4205 w 14016"/>
                <a:gd name="connsiteY17" fmla="*/ 15418 h 28032"/>
                <a:gd name="connsiteX18" fmla="*/ 2803 w 14016"/>
                <a:gd name="connsiteY18" fmla="*/ 16820 h 28032"/>
                <a:gd name="connsiteX19" fmla="*/ 0 w 14016"/>
                <a:gd name="connsiteY19" fmla="*/ 16820 h 28032"/>
                <a:gd name="connsiteX20" fmla="*/ 7008 w 14016"/>
                <a:gd name="connsiteY20" fmla="*/ 30836 h 28032"/>
                <a:gd name="connsiteX21" fmla="*/ 12615 w 14016"/>
                <a:gd name="connsiteY21" fmla="*/ 28032 h 28032"/>
                <a:gd name="connsiteX22" fmla="*/ 11213 w 14016"/>
                <a:gd name="connsiteY22" fmla="*/ 21024 h 28032"/>
                <a:gd name="connsiteX23" fmla="*/ 15418 w 14016"/>
                <a:gd name="connsiteY23" fmla="*/ 21024 h 28032"/>
                <a:gd name="connsiteX24" fmla="*/ 14016 w 14016"/>
                <a:gd name="connsiteY24" fmla="*/ 22426 h 28032"/>
                <a:gd name="connsiteX25" fmla="*/ 18221 w 14016"/>
                <a:gd name="connsiteY25" fmla="*/ 25229 h 28032"/>
                <a:gd name="connsiteX26" fmla="*/ 14016 w 14016"/>
                <a:gd name="connsiteY26" fmla="*/ 23828 h 28032"/>
                <a:gd name="connsiteX27" fmla="*/ 16819 w 14016"/>
                <a:gd name="connsiteY27" fmla="*/ 29434 h 28032"/>
                <a:gd name="connsiteX28" fmla="*/ 14016 w 14016"/>
                <a:gd name="connsiteY28" fmla="*/ 32237 h 28032"/>
                <a:gd name="connsiteX29" fmla="*/ 18221 w 14016"/>
                <a:gd name="connsiteY29" fmla="*/ 32237 h 28032"/>
                <a:gd name="connsiteX30" fmla="*/ 14016 w 14016"/>
                <a:gd name="connsiteY30" fmla="*/ 33639 h 28032"/>
                <a:gd name="connsiteX31" fmla="*/ 21024 w 14016"/>
                <a:gd name="connsiteY31" fmla="*/ 35040 h 28032"/>
                <a:gd name="connsiteX32" fmla="*/ 23827 w 14016"/>
                <a:gd name="connsiteY32" fmla="*/ 32237 h 28032"/>
                <a:gd name="connsiteX33" fmla="*/ 25229 w 14016"/>
                <a:gd name="connsiteY33" fmla="*/ 28032 h 28032"/>
                <a:gd name="connsiteX34" fmla="*/ 22426 w 14016"/>
                <a:gd name="connsiteY34" fmla="*/ 22426 h 28032"/>
                <a:gd name="connsiteX35" fmla="*/ 25229 w 14016"/>
                <a:gd name="connsiteY35" fmla="*/ 15418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016" h="28032">
                  <a:moveTo>
                    <a:pt x="22426" y="1402"/>
                  </a:moveTo>
                  <a:lnTo>
                    <a:pt x="16819" y="0"/>
                  </a:lnTo>
                  <a:lnTo>
                    <a:pt x="9811" y="2803"/>
                  </a:lnTo>
                  <a:lnTo>
                    <a:pt x="14016" y="4205"/>
                  </a:lnTo>
                  <a:lnTo>
                    <a:pt x="11213" y="5606"/>
                  </a:lnTo>
                  <a:lnTo>
                    <a:pt x="15418" y="7008"/>
                  </a:lnTo>
                  <a:lnTo>
                    <a:pt x="12615" y="8410"/>
                  </a:lnTo>
                  <a:lnTo>
                    <a:pt x="15418" y="11213"/>
                  </a:lnTo>
                  <a:lnTo>
                    <a:pt x="14016" y="18221"/>
                  </a:lnTo>
                  <a:lnTo>
                    <a:pt x="9811" y="14016"/>
                  </a:lnTo>
                  <a:lnTo>
                    <a:pt x="12615" y="15418"/>
                  </a:lnTo>
                  <a:lnTo>
                    <a:pt x="12615" y="8410"/>
                  </a:lnTo>
                  <a:lnTo>
                    <a:pt x="8410" y="8410"/>
                  </a:lnTo>
                  <a:lnTo>
                    <a:pt x="5607" y="11213"/>
                  </a:lnTo>
                  <a:lnTo>
                    <a:pt x="9811" y="14016"/>
                  </a:lnTo>
                  <a:lnTo>
                    <a:pt x="9811" y="14016"/>
                  </a:lnTo>
                  <a:lnTo>
                    <a:pt x="7008" y="16820"/>
                  </a:lnTo>
                  <a:lnTo>
                    <a:pt x="4205" y="15418"/>
                  </a:lnTo>
                  <a:lnTo>
                    <a:pt x="2803" y="16820"/>
                  </a:lnTo>
                  <a:lnTo>
                    <a:pt x="0" y="16820"/>
                  </a:lnTo>
                  <a:lnTo>
                    <a:pt x="7008" y="30836"/>
                  </a:lnTo>
                  <a:lnTo>
                    <a:pt x="12615" y="28032"/>
                  </a:lnTo>
                  <a:lnTo>
                    <a:pt x="11213" y="21024"/>
                  </a:lnTo>
                  <a:lnTo>
                    <a:pt x="15418" y="21024"/>
                  </a:lnTo>
                  <a:lnTo>
                    <a:pt x="14016" y="22426"/>
                  </a:lnTo>
                  <a:lnTo>
                    <a:pt x="18221" y="25229"/>
                  </a:lnTo>
                  <a:lnTo>
                    <a:pt x="14016" y="23828"/>
                  </a:lnTo>
                  <a:lnTo>
                    <a:pt x="16819" y="29434"/>
                  </a:lnTo>
                  <a:lnTo>
                    <a:pt x="14016" y="32237"/>
                  </a:lnTo>
                  <a:lnTo>
                    <a:pt x="18221" y="32237"/>
                  </a:lnTo>
                  <a:lnTo>
                    <a:pt x="14016" y="33639"/>
                  </a:lnTo>
                  <a:lnTo>
                    <a:pt x="21024" y="35040"/>
                  </a:lnTo>
                  <a:lnTo>
                    <a:pt x="23827" y="32237"/>
                  </a:lnTo>
                  <a:lnTo>
                    <a:pt x="25229" y="28032"/>
                  </a:lnTo>
                  <a:lnTo>
                    <a:pt x="22426" y="22426"/>
                  </a:lnTo>
                  <a:lnTo>
                    <a:pt x="25229" y="1541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00" name="Freeform: Shape 199">
              <a:extLst>
                <a:ext uri="{FF2B5EF4-FFF2-40B4-BE49-F238E27FC236}">
                  <a16:creationId xmlns:a16="http://schemas.microsoft.com/office/drawing/2014/main" id="{E43E8F72-1FC2-4BB7-B044-469BAFF2CCCE}"/>
                </a:ext>
              </a:extLst>
            </p:cNvPr>
            <p:cNvSpPr/>
            <p:nvPr/>
          </p:nvSpPr>
          <p:spPr>
            <a:xfrm>
              <a:off x="3978407" y="6276324"/>
              <a:ext cx="14016" cy="14016"/>
            </a:xfrm>
            <a:custGeom>
              <a:avLst/>
              <a:gdLst>
                <a:gd name="connsiteX0" fmla="*/ 0 w 0"/>
                <a:gd name="connsiteY0" fmla="*/ 1402 h 0"/>
                <a:gd name="connsiteX1" fmla="*/ 11213 w 0"/>
                <a:gd name="connsiteY1" fmla="*/ 7008 h 0"/>
                <a:gd name="connsiteX2" fmla="*/ 12615 w 0"/>
                <a:gd name="connsiteY2" fmla="*/ 4205 h 0"/>
                <a:gd name="connsiteX3" fmla="*/ 841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2"/>
                  </a:moveTo>
                  <a:lnTo>
                    <a:pt x="11213" y="7008"/>
                  </a:lnTo>
                  <a:lnTo>
                    <a:pt x="12615" y="4205"/>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01" name="Freeform: Shape 200">
              <a:extLst>
                <a:ext uri="{FF2B5EF4-FFF2-40B4-BE49-F238E27FC236}">
                  <a16:creationId xmlns:a16="http://schemas.microsoft.com/office/drawing/2014/main" id="{62996167-3F34-4562-BCA1-6158D4D9A719}"/>
                </a:ext>
              </a:extLst>
            </p:cNvPr>
            <p:cNvSpPr/>
            <p:nvPr/>
          </p:nvSpPr>
          <p:spPr>
            <a:xfrm>
              <a:off x="3974203" y="6280529"/>
              <a:ext cx="14016" cy="14016"/>
            </a:xfrm>
            <a:custGeom>
              <a:avLst/>
              <a:gdLst>
                <a:gd name="connsiteX0" fmla="*/ 1401 w 0"/>
                <a:gd name="connsiteY0" fmla="*/ 4205 h 0"/>
                <a:gd name="connsiteX1" fmla="*/ 2803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1401" y="4205"/>
                  </a:moveTo>
                  <a:lnTo>
                    <a:pt x="2803"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02" name="Freeform: Shape 201">
              <a:extLst>
                <a:ext uri="{FF2B5EF4-FFF2-40B4-BE49-F238E27FC236}">
                  <a16:creationId xmlns:a16="http://schemas.microsoft.com/office/drawing/2014/main" id="{E039AE8F-D6E7-400C-A3B1-032B015B275C}"/>
                </a:ext>
              </a:extLst>
            </p:cNvPr>
            <p:cNvSpPr/>
            <p:nvPr/>
          </p:nvSpPr>
          <p:spPr>
            <a:xfrm>
              <a:off x="4080725" y="6538426"/>
              <a:ext cx="42048" cy="14016"/>
            </a:xfrm>
            <a:custGeom>
              <a:avLst/>
              <a:gdLst>
                <a:gd name="connsiteX0" fmla="*/ 18221 w 42048"/>
                <a:gd name="connsiteY0" fmla="*/ 1402 h 14016"/>
                <a:gd name="connsiteX1" fmla="*/ 12615 w 42048"/>
                <a:gd name="connsiteY1" fmla="*/ 2803 h 14016"/>
                <a:gd name="connsiteX2" fmla="*/ 11213 w 42048"/>
                <a:gd name="connsiteY2" fmla="*/ 5606 h 14016"/>
                <a:gd name="connsiteX3" fmla="*/ 11213 w 42048"/>
                <a:gd name="connsiteY3" fmla="*/ 2803 h 14016"/>
                <a:gd name="connsiteX4" fmla="*/ 0 w 42048"/>
                <a:gd name="connsiteY4" fmla="*/ 5606 h 14016"/>
                <a:gd name="connsiteX5" fmla="*/ 12615 w 42048"/>
                <a:gd name="connsiteY5" fmla="*/ 7008 h 14016"/>
                <a:gd name="connsiteX6" fmla="*/ 7008 w 42048"/>
                <a:gd name="connsiteY6" fmla="*/ 9811 h 14016"/>
                <a:gd name="connsiteX7" fmla="*/ 15418 w 42048"/>
                <a:gd name="connsiteY7" fmla="*/ 15418 h 14016"/>
                <a:gd name="connsiteX8" fmla="*/ 16819 w 42048"/>
                <a:gd name="connsiteY8" fmla="*/ 12614 h 14016"/>
                <a:gd name="connsiteX9" fmla="*/ 19623 w 42048"/>
                <a:gd name="connsiteY9" fmla="*/ 12614 h 14016"/>
                <a:gd name="connsiteX10" fmla="*/ 14016 w 42048"/>
                <a:gd name="connsiteY10" fmla="*/ 8410 h 14016"/>
                <a:gd name="connsiteX11" fmla="*/ 19623 w 42048"/>
                <a:gd name="connsiteY11" fmla="*/ 8410 h 14016"/>
                <a:gd name="connsiteX12" fmla="*/ 16819 w 42048"/>
                <a:gd name="connsiteY12" fmla="*/ 5606 h 14016"/>
                <a:gd name="connsiteX13" fmla="*/ 29434 w 42048"/>
                <a:gd name="connsiteY13" fmla="*/ 7008 h 14016"/>
                <a:gd name="connsiteX14" fmla="*/ 26631 w 42048"/>
                <a:gd name="connsiteY14" fmla="*/ 12614 h 14016"/>
                <a:gd name="connsiteX15" fmla="*/ 30835 w 42048"/>
                <a:gd name="connsiteY15" fmla="*/ 11213 h 14016"/>
                <a:gd name="connsiteX16" fmla="*/ 26631 w 42048"/>
                <a:gd name="connsiteY16" fmla="*/ 14016 h 14016"/>
                <a:gd name="connsiteX17" fmla="*/ 36442 w 42048"/>
                <a:gd name="connsiteY17" fmla="*/ 14016 h 14016"/>
                <a:gd name="connsiteX18" fmla="*/ 47655 w 42048"/>
                <a:gd name="connsiteY18" fmla="*/ 22426 h 14016"/>
                <a:gd name="connsiteX19" fmla="*/ 50458 w 42048"/>
                <a:gd name="connsiteY19" fmla="*/ 18221 h 14016"/>
                <a:gd name="connsiteX20" fmla="*/ 46253 w 42048"/>
                <a:gd name="connsiteY20" fmla="*/ 12614 h 14016"/>
                <a:gd name="connsiteX21" fmla="*/ 35040 w 42048"/>
                <a:gd name="connsiteY21" fmla="*/ 12614 h 14016"/>
                <a:gd name="connsiteX22" fmla="*/ 33639 w 42048"/>
                <a:gd name="connsiteY22" fmla="*/ 9811 h 14016"/>
                <a:gd name="connsiteX23" fmla="*/ 44852 w 42048"/>
                <a:gd name="connsiteY23" fmla="*/ 9811 h 14016"/>
                <a:gd name="connsiteX24" fmla="*/ 35040 w 42048"/>
                <a:gd name="connsiteY24" fmla="*/ 5606 h 14016"/>
                <a:gd name="connsiteX25" fmla="*/ 35040 w 42048"/>
                <a:gd name="connsiteY25" fmla="*/ 4205 h 14016"/>
                <a:gd name="connsiteX26" fmla="*/ 42048 w 42048"/>
                <a:gd name="connsiteY26" fmla="*/ 4205 h 14016"/>
                <a:gd name="connsiteX27" fmla="*/ 39245 w 42048"/>
                <a:gd name="connsiteY27"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2048" h="14016">
                  <a:moveTo>
                    <a:pt x="18221" y="1402"/>
                  </a:moveTo>
                  <a:lnTo>
                    <a:pt x="12615" y="2803"/>
                  </a:lnTo>
                  <a:lnTo>
                    <a:pt x="11213" y="5606"/>
                  </a:lnTo>
                  <a:lnTo>
                    <a:pt x="11213" y="2803"/>
                  </a:lnTo>
                  <a:lnTo>
                    <a:pt x="0" y="5606"/>
                  </a:lnTo>
                  <a:lnTo>
                    <a:pt x="12615" y="7008"/>
                  </a:lnTo>
                  <a:lnTo>
                    <a:pt x="7008" y="9811"/>
                  </a:lnTo>
                  <a:lnTo>
                    <a:pt x="15418" y="15418"/>
                  </a:lnTo>
                  <a:lnTo>
                    <a:pt x="16819" y="12614"/>
                  </a:lnTo>
                  <a:lnTo>
                    <a:pt x="19623" y="12614"/>
                  </a:lnTo>
                  <a:lnTo>
                    <a:pt x="14016" y="8410"/>
                  </a:lnTo>
                  <a:lnTo>
                    <a:pt x="19623" y="8410"/>
                  </a:lnTo>
                  <a:lnTo>
                    <a:pt x="16819" y="5606"/>
                  </a:lnTo>
                  <a:lnTo>
                    <a:pt x="29434" y="7008"/>
                  </a:lnTo>
                  <a:lnTo>
                    <a:pt x="26631" y="12614"/>
                  </a:lnTo>
                  <a:lnTo>
                    <a:pt x="30835" y="11213"/>
                  </a:lnTo>
                  <a:lnTo>
                    <a:pt x="26631" y="14016"/>
                  </a:lnTo>
                  <a:lnTo>
                    <a:pt x="36442" y="14016"/>
                  </a:lnTo>
                  <a:lnTo>
                    <a:pt x="47655" y="22426"/>
                  </a:lnTo>
                  <a:lnTo>
                    <a:pt x="50458" y="18221"/>
                  </a:lnTo>
                  <a:lnTo>
                    <a:pt x="46253" y="12614"/>
                  </a:lnTo>
                  <a:lnTo>
                    <a:pt x="35040" y="12614"/>
                  </a:lnTo>
                  <a:lnTo>
                    <a:pt x="33639" y="9811"/>
                  </a:lnTo>
                  <a:lnTo>
                    <a:pt x="44852" y="9811"/>
                  </a:lnTo>
                  <a:lnTo>
                    <a:pt x="35040" y="5606"/>
                  </a:lnTo>
                  <a:lnTo>
                    <a:pt x="35040" y="4205"/>
                  </a:lnTo>
                  <a:lnTo>
                    <a:pt x="42048" y="4205"/>
                  </a:lnTo>
                  <a:lnTo>
                    <a:pt x="3924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03" name="Freeform: Shape 202">
              <a:extLst>
                <a:ext uri="{FF2B5EF4-FFF2-40B4-BE49-F238E27FC236}">
                  <a16:creationId xmlns:a16="http://schemas.microsoft.com/office/drawing/2014/main" id="{B9CA6F20-5DC7-452F-AAD4-843450A6DF42}"/>
                </a:ext>
              </a:extLst>
            </p:cNvPr>
            <p:cNvSpPr/>
            <p:nvPr/>
          </p:nvSpPr>
          <p:spPr>
            <a:xfrm>
              <a:off x="3946170" y="6416485"/>
              <a:ext cx="14016" cy="14016"/>
            </a:xfrm>
            <a:custGeom>
              <a:avLst/>
              <a:gdLst>
                <a:gd name="connsiteX0" fmla="*/ 0 w 0"/>
                <a:gd name="connsiteY0" fmla="*/ 5607 h 0"/>
                <a:gd name="connsiteX1" fmla="*/ 5606 w 0"/>
                <a:gd name="connsiteY1" fmla="*/ 8410 h 0"/>
                <a:gd name="connsiteX2" fmla="*/ 5606 w 0"/>
                <a:gd name="connsiteY2" fmla="*/ 4205 h 0"/>
                <a:gd name="connsiteX3" fmla="*/ 4205 w 0"/>
                <a:gd name="connsiteY3" fmla="*/ 2803 h 0"/>
                <a:gd name="connsiteX4" fmla="*/ 8410 w 0"/>
                <a:gd name="connsiteY4" fmla="*/ 4205 h 0"/>
                <a:gd name="connsiteX5" fmla="*/ 9811 w 0"/>
                <a:gd name="connsiteY5" fmla="*/ 1402 h 0"/>
                <a:gd name="connsiteX6" fmla="*/ 2803 w 0"/>
                <a:gd name="connsiteY6"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a:moveTo>
                    <a:pt x="0" y="5607"/>
                  </a:moveTo>
                  <a:lnTo>
                    <a:pt x="5606" y="8410"/>
                  </a:lnTo>
                  <a:lnTo>
                    <a:pt x="5606" y="4205"/>
                  </a:lnTo>
                  <a:lnTo>
                    <a:pt x="4205" y="2803"/>
                  </a:lnTo>
                  <a:lnTo>
                    <a:pt x="8410" y="4205"/>
                  </a:lnTo>
                  <a:lnTo>
                    <a:pt x="9811" y="1402"/>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04" name="Freeform: Shape 203">
              <a:extLst>
                <a:ext uri="{FF2B5EF4-FFF2-40B4-BE49-F238E27FC236}">
                  <a16:creationId xmlns:a16="http://schemas.microsoft.com/office/drawing/2014/main" id="{ECC84FE8-6B96-4685-80F0-54170F713C89}"/>
                </a:ext>
              </a:extLst>
            </p:cNvPr>
            <p:cNvSpPr/>
            <p:nvPr/>
          </p:nvSpPr>
          <p:spPr>
            <a:xfrm>
              <a:off x="3996628" y="6260907"/>
              <a:ext cx="14016" cy="14016"/>
            </a:xfrm>
            <a:custGeom>
              <a:avLst/>
              <a:gdLst>
                <a:gd name="connsiteX0" fmla="*/ 5607 w 14016"/>
                <a:gd name="connsiteY0" fmla="*/ 11213 h 14016"/>
                <a:gd name="connsiteX1" fmla="*/ 1402 w 14016"/>
                <a:gd name="connsiteY1" fmla="*/ 11213 h 14016"/>
                <a:gd name="connsiteX2" fmla="*/ 4205 w 14016"/>
                <a:gd name="connsiteY2" fmla="*/ 14016 h 14016"/>
                <a:gd name="connsiteX3" fmla="*/ 15418 w 14016"/>
                <a:gd name="connsiteY3" fmla="*/ 8409 h 14016"/>
                <a:gd name="connsiteX4" fmla="*/ 11213 w 14016"/>
                <a:gd name="connsiteY4" fmla="*/ 5606 h 14016"/>
                <a:gd name="connsiteX5" fmla="*/ 15418 w 14016"/>
                <a:gd name="connsiteY5" fmla="*/ 7008 h 14016"/>
                <a:gd name="connsiteX6" fmla="*/ 18221 w 14016"/>
                <a:gd name="connsiteY6" fmla="*/ 4205 h 14016"/>
                <a:gd name="connsiteX7" fmla="*/ 15418 w 14016"/>
                <a:gd name="connsiteY7" fmla="*/ 1401 h 14016"/>
                <a:gd name="connsiteX8" fmla="*/ 12615 w 14016"/>
                <a:gd name="connsiteY8" fmla="*/ 2803 h 14016"/>
                <a:gd name="connsiteX9" fmla="*/ 11213 w 14016"/>
                <a:gd name="connsiteY9" fmla="*/ 0 h 14016"/>
                <a:gd name="connsiteX10" fmla="*/ 5607 w 14016"/>
                <a:gd name="connsiteY10" fmla="*/ 1401 h 14016"/>
                <a:gd name="connsiteX11" fmla="*/ 8410 w 14016"/>
                <a:gd name="connsiteY11" fmla="*/ 4205 h 14016"/>
                <a:gd name="connsiteX12" fmla="*/ 0 w 14016"/>
                <a:gd name="connsiteY12" fmla="*/ 7008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16" h="14016">
                  <a:moveTo>
                    <a:pt x="5607" y="11213"/>
                  </a:moveTo>
                  <a:lnTo>
                    <a:pt x="1402" y="11213"/>
                  </a:lnTo>
                  <a:lnTo>
                    <a:pt x="4205" y="14016"/>
                  </a:lnTo>
                  <a:lnTo>
                    <a:pt x="15418" y="8409"/>
                  </a:lnTo>
                  <a:lnTo>
                    <a:pt x="11213" y="5606"/>
                  </a:lnTo>
                  <a:lnTo>
                    <a:pt x="15418" y="7008"/>
                  </a:lnTo>
                  <a:lnTo>
                    <a:pt x="18221" y="4205"/>
                  </a:lnTo>
                  <a:lnTo>
                    <a:pt x="15418" y="1401"/>
                  </a:lnTo>
                  <a:lnTo>
                    <a:pt x="12615" y="2803"/>
                  </a:lnTo>
                  <a:lnTo>
                    <a:pt x="11213" y="0"/>
                  </a:lnTo>
                  <a:lnTo>
                    <a:pt x="5607" y="1401"/>
                  </a:lnTo>
                  <a:lnTo>
                    <a:pt x="8410" y="4205"/>
                  </a:lnTo>
                  <a:lnTo>
                    <a:pt x="0" y="700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05" name="Freeform: Shape 204">
              <a:extLst>
                <a:ext uri="{FF2B5EF4-FFF2-40B4-BE49-F238E27FC236}">
                  <a16:creationId xmlns:a16="http://schemas.microsoft.com/office/drawing/2014/main" id="{7A621158-2599-404B-A58B-4A97F2A7C723}"/>
                </a:ext>
              </a:extLst>
            </p:cNvPr>
            <p:cNvSpPr/>
            <p:nvPr/>
          </p:nvSpPr>
          <p:spPr>
            <a:xfrm>
              <a:off x="3957383" y="6448723"/>
              <a:ext cx="14016" cy="14016"/>
            </a:xfrm>
            <a:custGeom>
              <a:avLst/>
              <a:gdLst>
                <a:gd name="connsiteX0" fmla="*/ 4205 w 0"/>
                <a:gd name="connsiteY0" fmla="*/ 0 h 0"/>
                <a:gd name="connsiteX1" fmla="*/ 5607 w 0"/>
                <a:gd name="connsiteY1" fmla="*/ 4205 h 0"/>
                <a:gd name="connsiteX2" fmla="*/ 2803 w 0"/>
                <a:gd name="connsiteY2" fmla="*/ 4205 h 0"/>
                <a:gd name="connsiteX3" fmla="*/ 0 w 0"/>
                <a:gd name="connsiteY3" fmla="*/ 8410 h 0"/>
                <a:gd name="connsiteX4" fmla="*/ 2803 w 0"/>
                <a:gd name="connsiteY4" fmla="*/ 12614 h 0"/>
                <a:gd name="connsiteX5" fmla="*/ 7008 w 0"/>
                <a:gd name="connsiteY5" fmla="*/ 2803 h 0"/>
                <a:gd name="connsiteX6" fmla="*/ 5607 w 0"/>
                <a:gd name="connsiteY6"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a:moveTo>
                    <a:pt x="4205" y="0"/>
                  </a:moveTo>
                  <a:lnTo>
                    <a:pt x="5607" y="4205"/>
                  </a:lnTo>
                  <a:lnTo>
                    <a:pt x="2803" y="4205"/>
                  </a:lnTo>
                  <a:lnTo>
                    <a:pt x="0" y="8410"/>
                  </a:lnTo>
                  <a:lnTo>
                    <a:pt x="2803" y="12614"/>
                  </a:lnTo>
                  <a:lnTo>
                    <a:pt x="7008" y="2803"/>
                  </a:lnTo>
                  <a:lnTo>
                    <a:pt x="5607"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06" name="Freeform: Shape 205">
              <a:extLst>
                <a:ext uri="{FF2B5EF4-FFF2-40B4-BE49-F238E27FC236}">
                  <a16:creationId xmlns:a16="http://schemas.microsoft.com/office/drawing/2014/main" id="{38CE9D8D-F5BA-4145-99C9-52056B1B4EBE}"/>
                </a:ext>
              </a:extLst>
            </p:cNvPr>
            <p:cNvSpPr/>
            <p:nvPr/>
          </p:nvSpPr>
          <p:spPr>
            <a:xfrm>
              <a:off x="4026062" y="6508992"/>
              <a:ext cx="14016" cy="14016"/>
            </a:xfrm>
            <a:custGeom>
              <a:avLst/>
              <a:gdLst>
                <a:gd name="connsiteX0" fmla="*/ 4205 w 14016"/>
                <a:gd name="connsiteY0" fmla="*/ 2803 h 0"/>
                <a:gd name="connsiteX1" fmla="*/ 0 w 14016"/>
                <a:gd name="connsiteY1" fmla="*/ 1402 h 0"/>
                <a:gd name="connsiteX2" fmla="*/ 9811 w 14016"/>
                <a:gd name="connsiteY2" fmla="*/ 12614 h 0"/>
                <a:gd name="connsiteX3" fmla="*/ 12614 w 14016"/>
                <a:gd name="connsiteY3" fmla="*/ 9811 h 0"/>
                <a:gd name="connsiteX4" fmla="*/ 7008 w 14016"/>
                <a:gd name="connsiteY4" fmla="*/ 4205 h 0"/>
                <a:gd name="connsiteX5" fmla="*/ 12614 w 14016"/>
                <a:gd name="connsiteY5" fmla="*/ 8410 h 0"/>
                <a:gd name="connsiteX6" fmla="*/ 15418 w 14016"/>
                <a:gd name="connsiteY6" fmla="*/ 1402 h 0"/>
                <a:gd name="connsiteX7" fmla="*/ 11213 w 14016"/>
                <a:gd name="connsiteY7" fmla="*/ 0 h 0"/>
                <a:gd name="connsiteX8" fmla="*/ 9811 w 14016"/>
                <a:gd name="connsiteY8" fmla="*/ 2803 h 0"/>
                <a:gd name="connsiteX9" fmla="*/ 8410 w 14016"/>
                <a:gd name="connsiteY9"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16">
                  <a:moveTo>
                    <a:pt x="4205" y="2803"/>
                  </a:moveTo>
                  <a:lnTo>
                    <a:pt x="0" y="1402"/>
                  </a:lnTo>
                  <a:lnTo>
                    <a:pt x="9811" y="12614"/>
                  </a:lnTo>
                  <a:lnTo>
                    <a:pt x="12614" y="9811"/>
                  </a:lnTo>
                  <a:lnTo>
                    <a:pt x="7008" y="4205"/>
                  </a:lnTo>
                  <a:lnTo>
                    <a:pt x="12614" y="8410"/>
                  </a:lnTo>
                  <a:lnTo>
                    <a:pt x="15418" y="1402"/>
                  </a:lnTo>
                  <a:lnTo>
                    <a:pt x="11213" y="0"/>
                  </a:lnTo>
                  <a:lnTo>
                    <a:pt x="9811" y="2803"/>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07" name="Freeform: Shape 206">
              <a:extLst>
                <a:ext uri="{FF2B5EF4-FFF2-40B4-BE49-F238E27FC236}">
                  <a16:creationId xmlns:a16="http://schemas.microsoft.com/office/drawing/2014/main" id="{1CC014FC-5AF0-4027-BF51-B649AA3578C1}"/>
                </a:ext>
              </a:extLst>
            </p:cNvPr>
            <p:cNvSpPr/>
            <p:nvPr/>
          </p:nvSpPr>
          <p:spPr>
            <a:xfrm>
              <a:off x="3944769" y="6395461"/>
              <a:ext cx="14016" cy="14016"/>
            </a:xfrm>
            <a:custGeom>
              <a:avLst/>
              <a:gdLst>
                <a:gd name="connsiteX0" fmla="*/ 0 w 0"/>
                <a:gd name="connsiteY0" fmla="*/ 0 h 0"/>
                <a:gd name="connsiteX1" fmla="*/ 0 w 0"/>
                <a:gd name="connsiteY1" fmla="*/ 4205 h 0"/>
                <a:gd name="connsiteX2" fmla="*/ 5606 w 0"/>
                <a:gd name="connsiteY2" fmla="*/ 2803 h 0"/>
                <a:gd name="connsiteX3" fmla="*/ 5606 w 0"/>
                <a:gd name="connsiteY3" fmla="*/ 5607 h 0"/>
                <a:gd name="connsiteX4" fmla="*/ 9811 w 0"/>
                <a:gd name="connsiteY4" fmla="*/ 7008 h 0"/>
                <a:gd name="connsiteX5" fmla="*/ 4205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0" y="0"/>
                  </a:moveTo>
                  <a:lnTo>
                    <a:pt x="0" y="4205"/>
                  </a:lnTo>
                  <a:lnTo>
                    <a:pt x="5606" y="2803"/>
                  </a:lnTo>
                  <a:lnTo>
                    <a:pt x="5606" y="5607"/>
                  </a:lnTo>
                  <a:lnTo>
                    <a:pt x="9811" y="7008"/>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08" name="Freeform: Shape 207">
              <a:extLst>
                <a:ext uri="{FF2B5EF4-FFF2-40B4-BE49-F238E27FC236}">
                  <a16:creationId xmlns:a16="http://schemas.microsoft.com/office/drawing/2014/main" id="{FF81D476-8614-4442-849D-943EF190C519}"/>
                </a:ext>
              </a:extLst>
            </p:cNvPr>
            <p:cNvSpPr/>
            <p:nvPr/>
          </p:nvSpPr>
          <p:spPr>
            <a:xfrm>
              <a:off x="4121372" y="6538426"/>
              <a:ext cx="28032" cy="14016"/>
            </a:xfrm>
            <a:custGeom>
              <a:avLst/>
              <a:gdLst>
                <a:gd name="connsiteX0" fmla="*/ 0 w 28032"/>
                <a:gd name="connsiteY0" fmla="*/ 0 h 0"/>
                <a:gd name="connsiteX1" fmla="*/ 5606 w 28032"/>
                <a:gd name="connsiteY1" fmla="*/ 2803 h 0"/>
                <a:gd name="connsiteX2" fmla="*/ 7008 w 28032"/>
                <a:gd name="connsiteY2" fmla="*/ 8410 h 0"/>
                <a:gd name="connsiteX3" fmla="*/ 16819 w 28032"/>
                <a:gd name="connsiteY3" fmla="*/ 9811 h 0"/>
                <a:gd name="connsiteX4" fmla="*/ 21024 w 28032"/>
                <a:gd name="connsiteY4" fmla="*/ 7008 h 0"/>
                <a:gd name="connsiteX5" fmla="*/ 26631 w 28032"/>
                <a:gd name="connsiteY5" fmla="*/ 11213 h 0"/>
                <a:gd name="connsiteX6" fmla="*/ 32237 w 28032"/>
                <a:gd name="connsiteY6" fmla="*/ 7008 h 0"/>
                <a:gd name="connsiteX7" fmla="*/ 32237 w 28032"/>
                <a:gd name="connsiteY7" fmla="*/ 4205 h 0"/>
                <a:gd name="connsiteX8" fmla="*/ 19622 w 28032"/>
                <a:gd name="connsiteY8"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32">
                  <a:moveTo>
                    <a:pt x="0" y="0"/>
                  </a:moveTo>
                  <a:lnTo>
                    <a:pt x="5606" y="2803"/>
                  </a:lnTo>
                  <a:lnTo>
                    <a:pt x="7008" y="8410"/>
                  </a:lnTo>
                  <a:lnTo>
                    <a:pt x="16819" y="9811"/>
                  </a:lnTo>
                  <a:lnTo>
                    <a:pt x="21024" y="7008"/>
                  </a:lnTo>
                  <a:lnTo>
                    <a:pt x="26631" y="11213"/>
                  </a:lnTo>
                  <a:lnTo>
                    <a:pt x="32237" y="7008"/>
                  </a:lnTo>
                  <a:lnTo>
                    <a:pt x="32237" y="4205"/>
                  </a:lnTo>
                  <a:lnTo>
                    <a:pt x="1962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09" name="Freeform: Shape 208">
              <a:extLst>
                <a:ext uri="{FF2B5EF4-FFF2-40B4-BE49-F238E27FC236}">
                  <a16:creationId xmlns:a16="http://schemas.microsoft.com/office/drawing/2014/main" id="{BF73A9BA-E592-47EC-8EE0-827A3D47C538}"/>
                </a:ext>
              </a:extLst>
            </p:cNvPr>
            <p:cNvSpPr/>
            <p:nvPr/>
          </p:nvSpPr>
          <p:spPr>
            <a:xfrm>
              <a:off x="3988219" y="6287537"/>
              <a:ext cx="14016" cy="14016"/>
            </a:xfrm>
            <a:custGeom>
              <a:avLst/>
              <a:gdLst>
                <a:gd name="connsiteX0" fmla="*/ 0 w 0"/>
                <a:gd name="connsiteY0" fmla="*/ 5606 h 0"/>
                <a:gd name="connsiteX1" fmla="*/ 2803 w 0"/>
                <a:gd name="connsiteY1" fmla="*/ 8410 h 0"/>
                <a:gd name="connsiteX2" fmla="*/ 4205 w 0"/>
                <a:gd name="connsiteY2" fmla="*/ 0 h 0"/>
              </a:gdLst>
              <a:ahLst/>
              <a:cxnLst>
                <a:cxn ang="0">
                  <a:pos x="connsiteX0" y="connsiteY0"/>
                </a:cxn>
                <a:cxn ang="0">
                  <a:pos x="connsiteX1" y="connsiteY1"/>
                </a:cxn>
                <a:cxn ang="0">
                  <a:pos x="connsiteX2" y="connsiteY2"/>
                </a:cxn>
              </a:cxnLst>
              <a:rect l="l" t="t" r="r" b="b"/>
              <a:pathLst>
                <a:path>
                  <a:moveTo>
                    <a:pt x="0" y="5606"/>
                  </a:moveTo>
                  <a:lnTo>
                    <a:pt x="2803" y="8410"/>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10" name="Freeform: Shape 209">
              <a:extLst>
                <a:ext uri="{FF2B5EF4-FFF2-40B4-BE49-F238E27FC236}">
                  <a16:creationId xmlns:a16="http://schemas.microsoft.com/office/drawing/2014/main" id="{A4D37BDD-5380-4229-85D3-CE7E5FD65318}"/>
                </a:ext>
              </a:extLst>
            </p:cNvPr>
            <p:cNvSpPr/>
            <p:nvPr/>
          </p:nvSpPr>
          <p:spPr>
            <a:xfrm>
              <a:off x="3982612" y="6255300"/>
              <a:ext cx="14016" cy="14016"/>
            </a:xfrm>
            <a:custGeom>
              <a:avLst/>
              <a:gdLst>
                <a:gd name="connsiteX0" fmla="*/ 0 w 0"/>
                <a:gd name="connsiteY0" fmla="*/ 4205 h 0"/>
                <a:gd name="connsiteX1" fmla="*/ 4205 w 0"/>
                <a:gd name="connsiteY1" fmla="*/ 2803 h 0"/>
                <a:gd name="connsiteX2" fmla="*/ 0 w 0"/>
                <a:gd name="connsiteY2" fmla="*/ 0 h 0"/>
              </a:gdLst>
              <a:ahLst/>
              <a:cxnLst>
                <a:cxn ang="0">
                  <a:pos x="connsiteX0" y="connsiteY0"/>
                </a:cxn>
                <a:cxn ang="0">
                  <a:pos x="connsiteX1" y="connsiteY1"/>
                </a:cxn>
                <a:cxn ang="0">
                  <a:pos x="connsiteX2" y="connsiteY2"/>
                </a:cxn>
              </a:cxnLst>
              <a:rect l="l" t="t" r="r" b="b"/>
              <a:pathLst>
                <a:path>
                  <a:moveTo>
                    <a:pt x="0" y="4205"/>
                  </a:moveTo>
                  <a:lnTo>
                    <a:pt x="4205"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11" name="Freeform: Shape 210">
              <a:extLst>
                <a:ext uri="{FF2B5EF4-FFF2-40B4-BE49-F238E27FC236}">
                  <a16:creationId xmlns:a16="http://schemas.microsoft.com/office/drawing/2014/main" id="{C612458D-6654-4636-9715-DE936FC1A6A6}"/>
                </a:ext>
              </a:extLst>
            </p:cNvPr>
            <p:cNvSpPr/>
            <p:nvPr/>
          </p:nvSpPr>
          <p:spPr>
            <a:xfrm>
              <a:off x="3981211" y="6290340"/>
              <a:ext cx="14016" cy="14016"/>
            </a:xfrm>
            <a:custGeom>
              <a:avLst/>
              <a:gdLst>
                <a:gd name="connsiteX0" fmla="*/ 0 w 0"/>
                <a:gd name="connsiteY0" fmla="*/ 1402 h 0"/>
                <a:gd name="connsiteX1" fmla="*/ 4205 w 0"/>
                <a:gd name="connsiteY1" fmla="*/ 4205 h 0"/>
                <a:gd name="connsiteX2" fmla="*/ 2803 w 0"/>
                <a:gd name="connsiteY2" fmla="*/ 0 h 0"/>
              </a:gdLst>
              <a:ahLst/>
              <a:cxnLst>
                <a:cxn ang="0">
                  <a:pos x="connsiteX0" y="connsiteY0"/>
                </a:cxn>
                <a:cxn ang="0">
                  <a:pos x="connsiteX1" y="connsiteY1"/>
                </a:cxn>
                <a:cxn ang="0">
                  <a:pos x="connsiteX2" y="connsiteY2"/>
                </a:cxn>
              </a:cxnLst>
              <a:rect l="l" t="t" r="r" b="b"/>
              <a:pathLst>
                <a:path>
                  <a:moveTo>
                    <a:pt x="0" y="1402"/>
                  </a:moveTo>
                  <a:lnTo>
                    <a:pt x="4205" y="4205"/>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12" name="Freeform: Shape 211">
              <a:extLst>
                <a:ext uri="{FF2B5EF4-FFF2-40B4-BE49-F238E27FC236}">
                  <a16:creationId xmlns:a16="http://schemas.microsoft.com/office/drawing/2014/main" id="{C14B5511-422C-4E79-BA4F-03AB5E81ACA6}"/>
                </a:ext>
              </a:extLst>
            </p:cNvPr>
            <p:cNvSpPr/>
            <p:nvPr/>
          </p:nvSpPr>
          <p:spPr>
            <a:xfrm>
              <a:off x="4140995" y="6556647"/>
              <a:ext cx="14016" cy="14016"/>
            </a:xfrm>
            <a:custGeom>
              <a:avLst/>
              <a:gdLst>
                <a:gd name="connsiteX0" fmla="*/ 4205 w 0"/>
                <a:gd name="connsiteY0" fmla="*/ 2803 h 0"/>
                <a:gd name="connsiteX1" fmla="*/ 1402 w 0"/>
                <a:gd name="connsiteY1" fmla="*/ 2803 h 0"/>
                <a:gd name="connsiteX2" fmla="*/ 0 w 0"/>
                <a:gd name="connsiteY2" fmla="*/ 4205 h 0"/>
                <a:gd name="connsiteX3" fmla="*/ 8410 w 0"/>
                <a:gd name="connsiteY3" fmla="*/ 5607 h 0"/>
                <a:gd name="connsiteX4" fmla="*/ 4205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4205" y="2803"/>
                  </a:moveTo>
                  <a:lnTo>
                    <a:pt x="1402" y="2803"/>
                  </a:lnTo>
                  <a:lnTo>
                    <a:pt x="0" y="4205"/>
                  </a:lnTo>
                  <a:lnTo>
                    <a:pt x="8410" y="5607"/>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13" name="Freeform: Shape 212">
              <a:extLst>
                <a:ext uri="{FF2B5EF4-FFF2-40B4-BE49-F238E27FC236}">
                  <a16:creationId xmlns:a16="http://schemas.microsoft.com/office/drawing/2014/main" id="{30295AC0-6BF5-4332-B9E7-3B19CF3C518A}"/>
                </a:ext>
              </a:extLst>
            </p:cNvPr>
            <p:cNvSpPr/>
            <p:nvPr/>
          </p:nvSpPr>
          <p:spPr>
            <a:xfrm>
              <a:off x="3977006" y="6273521"/>
              <a:ext cx="14016" cy="14016"/>
            </a:xfrm>
            <a:custGeom>
              <a:avLst/>
              <a:gdLst>
                <a:gd name="connsiteX0" fmla="*/ 0 w 0"/>
                <a:gd name="connsiteY0" fmla="*/ 4205 h 0"/>
                <a:gd name="connsiteX1" fmla="*/ 8410 w 0"/>
                <a:gd name="connsiteY1" fmla="*/ 2803 h 0"/>
                <a:gd name="connsiteX2" fmla="*/ 2803 w 0"/>
                <a:gd name="connsiteY2" fmla="*/ 0 h 0"/>
              </a:gdLst>
              <a:ahLst/>
              <a:cxnLst>
                <a:cxn ang="0">
                  <a:pos x="connsiteX0" y="connsiteY0"/>
                </a:cxn>
                <a:cxn ang="0">
                  <a:pos x="connsiteX1" y="connsiteY1"/>
                </a:cxn>
                <a:cxn ang="0">
                  <a:pos x="connsiteX2" y="connsiteY2"/>
                </a:cxn>
              </a:cxnLst>
              <a:rect l="l" t="t" r="r" b="b"/>
              <a:pathLst>
                <a:path>
                  <a:moveTo>
                    <a:pt x="0" y="4205"/>
                  </a:moveTo>
                  <a:lnTo>
                    <a:pt x="8410" y="2803"/>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14" name="Freeform: Shape 213">
              <a:extLst>
                <a:ext uri="{FF2B5EF4-FFF2-40B4-BE49-F238E27FC236}">
                  <a16:creationId xmlns:a16="http://schemas.microsoft.com/office/drawing/2014/main" id="{D122BB7A-0125-4042-BBAB-AFB098D738E6}"/>
                </a:ext>
              </a:extLst>
            </p:cNvPr>
            <p:cNvSpPr/>
            <p:nvPr/>
          </p:nvSpPr>
          <p:spPr>
            <a:xfrm>
              <a:off x="3953179" y="6354814"/>
              <a:ext cx="14016" cy="14016"/>
            </a:xfrm>
            <a:custGeom>
              <a:avLst/>
              <a:gdLst>
                <a:gd name="connsiteX0" fmla="*/ 4205 w 0"/>
                <a:gd name="connsiteY0" fmla="*/ 8410 h 0"/>
                <a:gd name="connsiteX1" fmla="*/ 11213 w 0"/>
                <a:gd name="connsiteY1" fmla="*/ 2803 h 0"/>
                <a:gd name="connsiteX2" fmla="*/ 8410 w 0"/>
                <a:gd name="connsiteY2" fmla="*/ 4205 h 0"/>
                <a:gd name="connsiteX3" fmla="*/ 5606 w 0"/>
                <a:gd name="connsiteY3" fmla="*/ 0 h 0"/>
                <a:gd name="connsiteX4" fmla="*/ 0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4205" y="8410"/>
                  </a:moveTo>
                  <a:lnTo>
                    <a:pt x="11213" y="2803"/>
                  </a:lnTo>
                  <a:lnTo>
                    <a:pt x="8410" y="4205"/>
                  </a:lnTo>
                  <a:lnTo>
                    <a:pt x="5606"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15" name="Freeform: Shape 214">
              <a:extLst>
                <a:ext uri="{FF2B5EF4-FFF2-40B4-BE49-F238E27FC236}">
                  <a16:creationId xmlns:a16="http://schemas.microsoft.com/office/drawing/2014/main" id="{4D00FA3F-376A-46CE-BC86-52174C382C35}"/>
                </a:ext>
              </a:extLst>
            </p:cNvPr>
            <p:cNvSpPr/>
            <p:nvPr/>
          </p:nvSpPr>
          <p:spPr>
            <a:xfrm>
              <a:off x="3943367" y="6378642"/>
              <a:ext cx="14016" cy="14016"/>
            </a:xfrm>
            <a:custGeom>
              <a:avLst/>
              <a:gdLst>
                <a:gd name="connsiteX0" fmla="*/ 0 w 0"/>
                <a:gd name="connsiteY0" fmla="*/ 4205 h 0"/>
                <a:gd name="connsiteX1" fmla="*/ 2803 w 0"/>
                <a:gd name="connsiteY1" fmla="*/ 7008 h 0"/>
                <a:gd name="connsiteX2" fmla="*/ 8410 w 0"/>
                <a:gd name="connsiteY2" fmla="*/ 2803 h 0"/>
                <a:gd name="connsiteX3" fmla="*/ 7008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4205"/>
                  </a:moveTo>
                  <a:lnTo>
                    <a:pt x="2803" y="7008"/>
                  </a:lnTo>
                  <a:lnTo>
                    <a:pt x="8410" y="2803"/>
                  </a:lnTo>
                  <a:lnTo>
                    <a:pt x="700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16" name="Freeform: Shape 215">
              <a:extLst>
                <a:ext uri="{FF2B5EF4-FFF2-40B4-BE49-F238E27FC236}">
                  <a16:creationId xmlns:a16="http://schemas.microsoft.com/office/drawing/2014/main" id="{30BBE2FC-7B54-461E-AC1C-7BAC0BEFA253}"/>
                </a:ext>
              </a:extLst>
            </p:cNvPr>
            <p:cNvSpPr/>
            <p:nvPr/>
          </p:nvSpPr>
          <p:spPr>
            <a:xfrm>
              <a:off x="3971399" y="6269316"/>
              <a:ext cx="14016" cy="14016"/>
            </a:xfrm>
            <a:custGeom>
              <a:avLst/>
              <a:gdLst>
                <a:gd name="connsiteX0" fmla="*/ 0 w 0"/>
                <a:gd name="connsiteY0" fmla="*/ 0 h 0"/>
                <a:gd name="connsiteX1" fmla="*/ 2803 w 0"/>
                <a:gd name="connsiteY1" fmla="*/ 4205 h 0"/>
                <a:gd name="connsiteX2" fmla="*/ 1402 w 0"/>
                <a:gd name="connsiteY2" fmla="*/ 0 h 0"/>
              </a:gdLst>
              <a:ahLst/>
              <a:cxnLst>
                <a:cxn ang="0">
                  <a:pos x="connsiteX0" y="connsiteY0"/>
                </a:cxn>
                <a:cxn ang="0">
                  <a:pos x="connsiteX1" y="connsiteY1"/>
                </a:cxn>
                <a:cxn ang="0">
                  <a:pos x="connsiteX2" y="connsiteY2"/>
                </a:cxn>
              </a:cxnLst>
              <a:rect l="l" t="t" r="r" b="b"/>
              <a:pathLst>
                <a:path>
                  <a:moveTo>
                    <a:pt x="0" y="0"/>
                  </a:moveTo>
                  <a:lnTo>
                    <a:pt x="2803" y="4205"/>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17" name="Freeform: Shape 216">
              <a:extLst>
                <a:ext uri="{FF2B5EF4-FFF2-40B4-BE49-F238E27FC236}">
                  <a16:creationId xmlns:a16="http://schemas.microsoft.com/office/drawing/2014/main" id="{9763418A-4681-419B-B442-6CD9908B61BF}"/>
                </a:ext>
              </a:extLst>
            </p:cNvPr>
            <p:cNvSpPr/>
            <p:nvPr/>
          </p:nvSpPr>
          <p:spPr>
            <a:xfrm>
              <a:off x="4083528" y="6537024"/>
              <a:ext cx="14016" cy="14016"/>
            </a:xfrm>
            <a:custGeom>
              <a:avLst/>
              <a:gdLst>
                <a:gd name="connsiteX0" fmla="*/ 0 w 14016"/>
                <a:gd name="connsiteY0" fmla="*/ 4205 h 0"/>
                <a:gd name="connsiteX1" fmla="*/ 18221 w 14016"/>
                <a:gd name="connsiteY1" fmla="*/ 2803 h 0"/>
                <a:gd name="connsiteX2" fmla="*/ 4205 w 14016"/>
                <a:gd name="connsiteY2" fmla="*/ 0 h 0"/>
              </a:gdLst>
              <a:ahLst/>
              <a:cxnLst>
                <a:cxn ang="0">
                  <a:pos x="connsiteX0" y="connsiteY0"/>
                </a:cxn>
                <a:cxn ang="0">
                  <a:pos x="connsiteX1" y="connsiteY1"/>
                </a:cxn>
                <a:cxn ang="0">
                  <a:pos x="connsiteX2" y="connsiteY2"/>
                </a:cxn>
              </a:cxnLst>
              <a:rect l="l" t="t" r="r" b="b"/>
              <a:pathLst>
                <a:path w="14016">
                  <a:moveTo>
                    <a:pt x="0" y="4205"/>
                  </a:moveTo>
                  <a:lnTo>
                    <a:pt x="18221" y="2803"/>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18" name="Freeform: Shape 217">
              <a:extLst>
                <a:ext uri="{FF2B5EF4-FFF2-40B4-BE49-F238E27FC236}">
                  <a16:creationId xmlns:a16="http://schemas.microsoft.com/office/drawing/2014/main" id="{968691C9-BEB6-45A1-977C-4EC2EF48DC11}"/>
                </a:ext>
              </a:extLst>
            </p:cNvPr>
            <p:cNvSpPr/>
            <p:nvPr/>
          </p:nvSpPr>
          <p:spPr>
            <a:xfrm>
              <a:off x="3996628" y="6513197"/>
              <a:ext cx="14016" cy="14016"/>
            </a:xfrm>
            <a:custGeom>
              <a:avLst/>
              <a:gdLst>
                <a:gd name="connsiteX0" fmla="*/ 0 w 0"/>
                <a:gd name="connsiteY0" fmla="*/ 1401 h 0"/>
                <a:gd name="connsiteX1" fmla="*/ 5607 w 0"/>
                <a:gd name="connsiteY1" fmla="*/ 2803 h 0"/>
                <a:gd name="connsiteX2" fmla="*/ 4205 w 0"/>
                <a:gd name="connsiteY2" fmla="*/ 0 h 0"/>
              </a:gdLst>
              <a:ahLst/>
              <a:cxnLst>
                <a:cxn ang="0">
                  <a:pos x="connsiteX0" y="connsiteY0"/>
                </a:cxn>
                <a:cxn ang="0">
                  <a:pos x="connsiteX1" y="connsiteY1"/>
                </a:cxn>
                <a:cxn ang="0">
                  <a:pos x="connsiteX2" y="connsiteY2"/>
                </a:cxn>
              </a:cxnLst>
              <a:rect l="l" t="t" r="r" b="b"/>
              <a:pathLst>
                <a:path>
                  <a:moveTo>
                    <a:pt x="0" y="1401"/>
                  </a:moveTo>
                  <a:lnTo>
                    <a:pt x="5607" y="2803"/>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19" name="Freeform: Shape 218">
              <a:extLst>
                <a:ext uri="{FF2B5EF4-FFF2-40B4-BE49-F238E27FC236}">
                  <a16:creationId xmlns:a16="http://schemas.microsoft.com/office/drawing/2014/main" id="{1F0BAD70-D927-41D1-A2D8-F40842BC8B46}"/>
                </a:ext>
              </a:extLst>
            </p:cNvPr>
            <p:cNvSpPr/>
            <p:nvPr/>
          </p:nvSpPr>
          <p:spPr>
            <a:xfrm>
              <a:off x="3961588" y="6422092"/>
              <a:ext cx="14016" cy="14016"/>
            </a:xfrm>
            <a:custGeom>
              <a:avLst/>
              <a:gdLst>
                <a:gd name="connsiteX0" fmla="*/ 4205 w 0"/>
                <a:gd name="connsiteY0" fmla="*/ 5606 h 0"/>
                <a:gd name="connsiteX1" fmla="*/ 0 w 0"/>
                <a:gd name="connsiteY1" fmla="*/ 5606 h 0"/>
                <a:gd name="connsiteX2" fmla="*/ 4205 w 0"/>
                <a:gd name="connsiteY2" fmla="*/ 12614 h 0"/>
                <a:gd name="connsiteX3" fmla="*/ 9811 w 0"/>
                <a:gd name="connsiteY3" fmla="*/ 8409 h 0"/>
                <a:gd name="connsiteX4" fmla="*/ 12615 w 0"/>
                <a:gd name="connsiteY4" fmla="*/ 11213 h 0"/>
                <a:gd name="connsiteX5" fmla="*/ 11213 w 0"/>
                <a:gd name="connsiteY5" fmla="*/ 4205 h 0"/>
                <a:gd name="connsiteX6" fmla="*/ 5607 w 0"/>
                <a:gd name="connsiteY6" fmla="*/ 1401 h 0"/>
                <a:gd name="connsiteX7" fmla="*/ 8410 w 0"/>
                <a:gd name="connsiteY7" fmla="*/ 4205 h 0"/>
                <a:gd name="connsiteX8" fmla="*/ 4205 w 0"/>
                <a:gd name="connsiteY8" fmla="*/ 5606 h 0"/>
                <a:gd name="connsiteX9" fmla="*/ 4205 w 0"/>
                <a:gd name="connsiteY9" fmla="*/ 1401 h 0"/>
                <a:gd name="connsiteX10" fmla="*/ 0 w 0"/>
                <a:gd name="connsiteY10"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a:moveTo>
                    <a:pt x="4205" y="5606"/>
                  </a:moveTo>
                  <a:lnTo>
                    <a:pt x="0" y="5606"/>
                  </a:lnTo>
                  <a:lnTo>
                    <a:pt x="4205" y="12614"/>
                  </a:lnTo>
                  <a:lnTo>
                    <a:pt x="9811" y="8409"/>
                  </a:lnTo>
                  <a:lnTo>
                    <a:pt x="12615" y="11213"/>
                  </a:lnTo>
                  <a:lnTo>
                    <a:pt x="11213" y="4205"/>
                  </a:lnTo>
                  <a:lnTo>
                    <a:pt x="5607" y="1401"/>
                  </a:lnTo>
                  <a:lnTo>
                    <a:pt x="8410" y="4205"/>
                  </a:lnTo>
                  <a:lnTo>
                    <a:pt x="4205" y="5606"/>
                  </a:lnTo>
                  <a:lnTo>
                    <a:pt x="4205" y="1401"/>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20" name="Freeform: Shape 219">
              <a:extLst>
                <a:ext uri="{FF2B5EF4-FFF2-40B4-BE49-F238E27FC236}">
                  <a16:creationId xmlns:a16="http://schemas.microsoft.com/office/drawing/2014/main" id="{9127082B-D57A-4E09-91DA-E72BC67E23A0}"/>
                </a:ext>
              </a:extLst>
            </p:cNvPr>
            <p:cNvSpPr/>
            <p:nvPr/>
          </p:nvSpPr>
          <p:spPr>
            <a:xfrm>
              <a:off x="3981211" y="6287537"/>
              <a:ext cx="14016" cy="14016"/>
            </a:xfrm>
            <a:custGeom>
              <a:avLst/>
              <a:gdLst>
                <a:gd name="connsiteX0" fmla="*/ 0 w 0"/>
                <a:gd name="connsiteY0" fmla="*/ 2803 h 0"/>
                <a:gd name="connsiteX1" fmla="*/ 5606 w 0"/>
                <a:gd name="connsiteY1" fmla="*/ 2803 h 0"/>
                <a:gd name="connsiteX2" fmla="*/ 7008 w 0"/>
                <a:gd name="connsiteY2" fmla="*/ 1402 h 0"/>
                <a:gd name="connsiteX3" fmla="*/ 1401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5606" y="2803"/>
                  </a:lnTo>
                  <a:lnTo>
                    <a:pt x="7008" y="1402"/>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21" name="Freeform: Shape 220">
              <a:extLst>
                <a:ext uri="{FF2B5EF4-FFF2-40B4-BE49-F238E27FC236}">
                  <a16:creationId xmlns:a16="http://schemas.microsoft.com/office/drawing/2014/main" id="{968E4992-7796-49FF-A3A2-6186A987785D}"/>
                </a:ext>
              </a:extLst>
            </p:cNvPr>
            <p:cNvSpPr/>
            <p:nvPr/>
          </p:nvSpPr>
          <p:spPr>
            <a:xfrm>
              <a:off x="3967195" y="6267915"/>
              <a:ext cx="14016" cy="14016"/>
            </a:xfrm>
            <a:custGeom>
              <a:avLst/>
              <a:gdLst>
                <a:gd name="connsiteX0" fmla="*/ 0 w 0"/>
                <a:gd name="connsiteY0" fmla="*/ 0 h 0"/>
                <a:gd name="connsiteX1" fmla="*/ 4205 w 0"/>
                <a:gd name="connsiteY1" fmla="*/ 1401 h 0"/>
                <a:gd name="connsiteX2" fmla="*/ 2803 w 0"/>
                <a:gd name="connsiteY2" fmla="*/ 0 h 0"/>
              </a:gdLst>
              <a:ahLst/>
              <a:cxnLst>
                <a:cxn ang="0">
                  <a:pos x="connsiteX0" y="connsiteY0"/>
                </a:cxn>
                <a:cxn ang="0">
                  <a:pos x="connsiteX1" y="connsiteY1"/>
                </a:cxn>
                <a:cxn ang="0">
                  <a:pos x="connsiteX2" y="connsiteY2"/>
                </a:cxn>
              </a:cxnLst>
              <a:rect l="l" t="t" r="r" b="b"/>
              <a:pathLst>
                <a:path>
                  <a:moveTo>
                    <a:pt x="0" y="0"/>
                  </a:moveTo>
                  <a:lnTo>
                    <a:pt x="4205" y="1401"/>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22" name="Freeform: Shape 221">
              <a:extLst>
                <a:ext uri="{FF2B5EF4-FFF2-40B4-BE49-F238E27FC236}">
                  <a16:creationId xmlns:a16="http://schemas.microsoft.com/office/drawing/2014/main" id="{350A0356-66A8-4331-BA06-BBC0F4A9DE5F}"/>
                </a:ext>
              </a:extLst>
            </p:cNvPr>
            <p:cNvSpPr/>
            <p:nvPr/>
          </p:nvSpPr>
          <p:spPr>
            <a:xfrm>
              <a:off x="3971399" y="6450124"/>
              <a:ext cx="14016" cy="14016"/>
            </a:xfrm>
            <a:custGeom>
              <a:avLst/>
              <a:gdLst>
                <a:gd name="connsiteX0" fmla="*/ 8410 w 0"/>
                <a:gd name="connsiteY0" fmla="*/ 7008 h 0"/>
                <a:gd name="connsiteX1" fmla="*/ 9811 w 0"/>
                <a:gd name="connsiteY1" fmla="*/ 4205 h 0"/>
                <a:gd name="connsiteX2" fmla="*/ 0 w 0"/>
                <a:gd name="connsiteY2" fmla="*/ 0 h 0"/>
              </a:gdLst>
              <a:ahLst/>
              <a:cxnLst>
                <a:cxn ang="0">
                  <a:pos x="connsiteX0" y="connsiteY0"/>
                </a:cxn>
                <a:cxn ang="0">
                  <a:pos x="connsiteX1" y="connsiteY1"/>
                </a:cxn>
                <a:cxn ang="0">
                  <a:pos x="connsiteX2" y="connsiteY2"/>
                </a:cxn>
              </a:cxnLst>
              <a:rect l="l" t="t" r="r" b="b"/>
              <a:pathLst>
                <a:path>
                  <a:moveTo>
                    <a:pt x="8410" y="7008"/>
                  </a:moveTo>
                  <a:lnTo>
                    <a:pt x="9811" y="4205"/>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23" name="Freeform: Shape 222">
              <a:extLst>
                <a:ext uri="{FF2B5EF4-FFF2-40B4-BE49-F238E27FC236}">
                  <a16:creationId xmlns:a16="http://schemas.microsoft.com/office/drawing/2014/main" id="{E5BF7650-18A5-44CE-83BE-1D7620C63314}"/>
                </a:ext>
              </a:extLst>
            </p:cNvPr>
            <p:cNvSpPr/>
            <p:nvPr/>
          </p:nvSpPr>
          <p:spPr>
            <a:xfrm>
              <a:off x="4019054" y="6521606"/>
              <a:ext cx="14016" cy="14016"/>
            </a:xfrm>
            <a:custGeom>
              <a:avLst/>
              <a:gdLst>
                <a:gd name="connsiteX0" fmla="*/ 2803 w 0"/>
                <a:gd name="connsiteY0" fmla="*/ 2803 h 0"/>
                <a:gd name="connsiteX1" fmla="*/ 5606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2803" y="2803"/>
                  </a:moveTo>
                  <a:lnTo>
                    <a:pt x="5606"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24" name="Freeform: Shape 223">
              <a:extLst>
                <a:ext uri="{FF2B5EF4-FFF2-40B4-BE49-F238E27FC236}">
                  <a16:creationId xmlns:a16="http://schemas.microsoft.com/office/drawing/2014/main" id="{EEBF338F-C856-4AC8-B212-C067C9CDD7E0}"/>
                </a:ext>
              </a:extLst>
            </p:cNvPr>
            <p:cNvSpPr/>
            <p:nvPr/>
          </p:nvSpPr>
          <p:spPr>
            <a:xfrm>
              <a:off x="3986817" y="6497779"/>
              <a:ext cx="14016" cy="14016"/>
            </a:xfrm>
            <a:custGeom>
              <a:avLst/>
              <a:gdLst>
                <a:gd name="connsiteX0" fmla="*/ 0 w 0"/>
                <a:gd name="connsiteY0" fmla="*/ 2803 h 0"/>
                <a:gd name="connsiteX1" fmla="*/ 4205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0" y="2803"/>
                  </a:moveTo>
                  <a:lnTo>
                    <a:pt x="4205"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25" name="Freeform: Shape 224">
              <a:extLst>
                <a:ext uri="{FF2B5EF4-FFF2-40B4-BE49-F238E27FC236}">
                  <a16:creationId xmlns:a16="http://schemas.microsoft.com/office/drawing/2014/main" id="{84B8D268-0FC1-4B84-8024-E55A9B3F4229}"/>
                </a:ext>
              </a:extLst>
            </p:cNvPr>
            <p:cNvSpPr/>
            <p:nvPr/>
          </p:nvSpPr>
          <p:spPr>
            <a:xfrm>
              <a:off x="3969998" y="6262308"/>
              <a:ext cx="14016" cy="14016"/>
            </a:xfrm>
            <a:custGeom>
              <a:avLst/>
              <a:gdLst>
                <a:gd name="connsiteX0" fmla="*/ 0 w 0"/>
                <a:gd name="connsiteY0" fmla="*/ 1402 h 0"/>
                <a:gd name="connsiteX1" fmla="*/ 8410 w 0"/>
                <a:gd name="connsiteY1" fmla="*/ 1402 h 0"/>
                <a:gd name="connsiteX2" fmla="*/ 5606 w 0"/>
                <a:gd name="connsiteY2" fmla="*/ 0 h 0"/>
              </a:gdLst>
              <a:ahLst/>
              <a:cxnLst>
                <a:cxn ang="0">
                  <a:pos x="connsiteX0" y="connsiteY0"/>
                </a:cxn>
                <a:cxn ang="0">
                  <a:pos x="connsiteX1" y="connsiteY1"/>
                </a:cxn>
                <a:cxn ang="0">
                  <a:pos x="connsiteX2" y="connsiteY2"/>
                </a:cxn>
              </a:cxnLst>
              <a:rect l="l" t="t" r="r" b="b"/>
              <a:pathLst>
                <a:path>
                  <a:moveTo>
                    <a:pt x="0" y="1402"/>
                  </a:moveTo>
                  <a:lnTo>
                    <a:pt x="8410" y="1402"/>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26" name="Freeform: Shape 225">
              <a:extLst>
                <a:ext uri="{FF2B5EF4-FFF2-40B4-BE49-F238E27FC236}">
                  <a16:creationId xmlns:a16="http://schemas.microsoft.com/office/drawing/2014/main" id="{8A219775-954A-4233-A9D1-84D14D620362}"/>
                </a:ext>
              </a:extLst>
            </p:cNvPr>
            <p:cNvSpPr/>
            <p:nvPr/>
          </p:nvSpPr>
          <p:spPr>
            <a:xfrm>
              <a:off x="3988219" y="6265111"/>
              <a:ext cx="14016" cy="14016"/>
            </a:xfrm>
            <a:custGeom>
              <a:avLst/>
              <a:gdLst>
                <a:gd name="connsiteX0" fmla="*/ 0 w 0"/>
                <a:gd name="connsiteY0" fmla="*/ 0 h 0"/>
                <a:gd name="connsiteX1" fmla="*/ 1401 w 0"/>
                <a:gd name="connsiteY1" fmla="*/ 4205 h 0"/>
                <a:gd name="connsiteX2" fmla="*/ 4205 w 0"/>
                <a:gd name="connsiteY2" fmla="*/ 4205 h 0"/>
                <a:gd name="connsiteX3" fmla="*/ 2803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1401" y="4205"/>
                  </a:lnTo>
                  <a:lnTo>
                    <a:pt x="4205" y="4205"/>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27" name="Freeform: Shape 226">
              <a:extLst>
                <a:ext uri="{FF2B5EF4-FFF2-40B4-BE49-F238E27FC236}">
                  <a16:creationId xmlns:a16="http://schemas.microsoft.com/office/drawing/2014/main" id="{A98EA92D-5D43-478E-A4FE-9D6D4052F7BD}"/>
                </a:ext>
              </a:extLst>
            </p:cNvPr>
            <p:cNvSpPr/>
            <p:nvPr/>
          </p:nvSpPr>
          <p:spPr>
            <a:xfrm>
              <a:off x="3958785" y="6436108"/>
              <a:ext cx="14016" cy="14016"/>
            </a:xfrm>
            <a:custGeom>
              <a:avLst/>
              <a:gdLst>
                <a:gd name="connsiteX0" fmla="*/ 5606 w 0"/>
                <a:gd name="connsiteY0" fmla="*/ 0 h 0"/>
                <a:gd name="connsiteX1" fmla="*/ 0 w 0"/>
                <a:gd name="connsiteY1" fmla="*/ 7008 h 0"/>
                <a:gd name="connsiteX2" fmla="*/ 5606 w 0"/>
                <a:gd name="connsiteY2" fmla="*/ 7008 h 0"/>
                <a:gd name="connsiteX3" fmla="*/ 7008 w 0"/>
                <a:gd name="connsiteY3" fmla="*/ 2803 h 0"/>
                <a:gd name="connsiteX4" fmla="*/ 9811 w 0"/>
                <a:gd name="connsiteY4" fmla="*/ 5606 h 0"/>
                <a:gd name="connsiteX5" fmla="*/ 9811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5606" y="0"/>
                  </a:moveTo>
                  <a:lnTo>
                    <a:pt x="0" y="7008"/>
                  </a:lnTo>
                  <a:lnTo>
                    <a:pt x="5606" y="7008"/>
                  </a:lnTo>
                  <a:lnTo>
                    <a:pt x="7008" y="2803"/>
                  </a:lnTo>
                  <a:lnTo>
                    <a:pt x="9811" y="5606"/>
                  </a:lnTo>
                  <a:lnTo>
                    <a:pt x="981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28" name="Freeform: Shape 227">
              <a:extLst>
                <a:ext uri="{FF2B5EF4-FFF2-40B4-BE49-F238E27FC236}">
                  <a16:creationId xmlns:a16="http://schemas.microsoft.com/office/drawing/2014/main" id="{9C93D451-73DC-4948-A86E-BDE4AC0D1B0C}"/>
                </a:ext>
              </a:extLst>
            </p:cNvPr>
            <p:cNvSpPr/>
            <p:nvPr/>
          </p:nvSpPr>
          <p:spPr>
            <a:xfrm>
              <a:off x="3953179" y="6347806"/>
              <a:ext cx="14016" cy="14016"/>
            </a:xfrm>
            <a:custGeom>
              <a:avLst/>
              <a:gdLst>
                <a:gd name="connsiteX0" fmla="*/ 7008 w 0"/>
                <a:gd name="connsiteY0" fmla="*/ 4205 h 0"/>
                <a:gd name="connsiteX1" fmla="*/ 4205 w 0"/>
                <a:gd name="connsiteY1" fmla="*/ 2803 h 0"/>
                <a:gd name="connsiteX2" fmla="*/ 0 w 0"/>
                <a:gd name="connsiteY2" fmla="*/ 5606 h 0"/>
                <a:gd name="connsiteX3" fmla="*/ 9811 w 0"/>
                <a:gd name="connsiteY3" fmla="*/ 5606 h 0"/>
                <a:gd name="connsiteX4" fmla="*/ 8410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7008" y="4205"/>
                  </a:moveTo>
                  <a:lnTo>
                    <a:pt x="4205" y="2803"/>
                  </a:lnTo>
                  <a:lnTo>
                    <a:pt x="0" y="5606"/>
                  </a:lnTo>
                  <a:lnTo>
                    <a:pt x="9811" y="5606"/>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29" name="Freeform: Shape 228">
              <a:extLst>
                <a:ext uri="{FF2B5EF4-FFF2-40B4-BE49-F238E27FC236}">
                  <a16:creationId xmlns:a16="http://schemas.microsoft.com/office/drawing/2014/main" id="{21405B49-EF66-48F2-BBEC-7D6FB1AF5EB1}"/>
                </a:ext>
              </a:extLst>
            </p:cNvPr>
            <p:cNvSpPr/>
            <p:nvPr/>
          </p:nvSpPr>
          <p:spPr>
            <a:xfrm>
              <a:off x="3977006" y="6445919"/>
              <a:ext cx="14016" cy="14016"/>
            </a:xfrm>
            <a:custGeom>
              <a:avLst/>
              <a:gdLst>
                <a:gd name="connsiteX0" fmla="*/ 0 w 0"/>
                <a:gd name="connsiteY0" fmla="*/ 4205 h 0"/>
                <a:gd name="connsiteX1" fmla="*/ 7008 w 0"/>
                <a:gd name="connsiteY1" fmla="*/ 7008 h 0"/>
                <a:gd name="connsiteX2" fmla="*/ 5606 w 0"/>
                <a:gd name="connsiteY2" fmla="*/ 0 h 0"/>
              </a:gdLst>
              <a:ahLst/>
              <a:cxnLst>
                <a:cxn ang="0">
                  <a:pos x="connsiteX0" y="connsiteY0"/>
                </a:cxn>
                <a:cxn ang="0">
                  <a:pos x="connsiteX1" y="connsiteY1"/>
                </a:cxn>
                <a:cxn ang="0">
                  <a:pos x="connsiteX2" y="connsiteY2"/>
                </a:cxn>
              </a:cxnLst>
              <a:rect l="l" t="t" r="r" b="b"/>
              <a:pathLst>
                <a:path>
                  <a:moveTo>
                    <a:pt x="0" y="4205"/>
                  </a:moveTo>
                  <a:lnTo>
                    <a:pt x="7008" y="7008"/>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30" name="Freeform: Shape 229">
              <a:extLst>
                <a:ext uri="{FF2B5EF4-FFF2-40B4-BE49-F238E27FC236}">
                  <a16:creationId xmlns:a16="http://schemas.microsoft.com/office/drawing/2014/main" id="{4C722DBA-990D-4FF1-8AEC-5F5F99655D92}"/>
                </a:ext>
              </a:extLst>
            </p:cNvPr>
            <p:cNvSpPr/>
            <p:nvPr/>
          </p:nvSpPr>
          <p:spPr>
            <a:xfrm>
              <a:off x="3951777" y="6345003"/>
              <a:ext cx="14016" cy="14016"/>
            </a:xfrm>
            <a:custGeom>
              <a:avLst/>
              <a:gdLst>
                <a:gd name="connsiteX0" fmla="*/ 0 w 0"/>
                <a:gd name="connsiteY0" fmla="*/ 1401 h 0"/>
                <a:gd name="connsiteX1" fmla="*/ 2803 w 0"/>
                <a:gd name="connsiteY1" fmla="*/ 4205 h 0"/>
                <a:gd name="connsiteX2" fmla="*/ 5606 w 0"/>
                <a:gd name="connsiteY2" fmla="*/ 2803 h 0"/>
                <a:gd name="connsiteX3" fmla="*/ 420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1"/>
                  </a:moveTo>
                  <a:lnTo>
                    <a:pt x="2803" y="4205"/>
                  </a:lnTo>
                  <a:lnTo>
                    <a:pt x="5606" y="2803"/>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31" name="Freeform: Shape 230">
              <a:extLst>
                <a:ext uri="{FF2B5EF4-FFF2-40B4-BE49-F238E27FC236}">
                  <a16:creationId xmlns:a16="http://schemas.microsoft.com/office/drawing/2014/main" id="{6F70689F-E894-494B-89B2-1306D70B0DCB}"/>
                </a:ext>
              </a:extLst>
            </p:cNvPr>
            <p:cNvSpPr/>
            <p:nvPr/>
          </p:nvSpPr>
          <p:spPr>
            <a:xfrm>
              <a:off x="3982612" y="6469747"/>
              <a:ext cx="14016" cy="14016"/>
            </a:xfrm>
            <a:custGeom>
              <a:avLst/>
              <a:gdLst>
                <a:gd name="connsiteX0" fmla="*/ 0 w 0"/>
                <a:gd name="connsiteY0" fmla="*/ 2803 h 0"/>
                <a:gd name="connsiteX1" fmla="*/ 4205 w 0"/>
                <a:gd name="connsiteY1" fmla="*/ 2803 h 0"/>
                <a:gd name="connsiteX2" fmla="*/ 2803 w 0"/>
                <a:gd name="connsiteY2" fmla="*/ 8410 h 0"/>
                <a:gd name="connsiteX3" fmla="*/ 7008 w 0"/>
                <a:gd name="connsiteY3" fmla="*/ 4205 h 0"/>
                <a:gd name="connsiteX4" fmla="*/ 8410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2803"/>
                  </a:moveTo>
                  <a:lnTo>
                    <a:pt x="4205" y="2803"/>
                  </a:lnTo>
                  <a:lnTo>
                    <a:pt x="2803" y="8410"/>
                  </a:lnTo>
                  <a:lnTo>
                    <a:pt x="7008" y="4205"/>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32" name="Freeform: Shape 231">
              <a:extLst>
                <a:ext uri="{FF2B5EF4-FFF2-40B4-BE49-F238E27FC236}">
                  <a16:creationId xmlns:a16="http://schemas.microsoft.com/office/drawing/2014/main" id="{E9403B40-7EC1-47AB-9E27-E95CA72B8A05}"/>
                </a:ext>
              </a:extLst>
            </p:cNvPr>
            <p:cNvSpPr/>
            <p:nvPr/>
          </p:nvSpPr>
          <p:spPr>
            <a:xfrm>
              <a:off x="4056898" y="6537024"/>
              <a:ext cx="14016" cy="14016"/>
            </a:xfrm>
            <a:custGeom>
              <a:avLst/>
              <a:gdLst>
                <a:gd name="connsiteX0" fmla="*/ 0 w 14016"/>
                <a:gd name="connsiteY0" fmla="*/ 1402 h 0"/>
                <a:gd name="connsiteX1" fmla="*/ 15418 w 14016"/>
                <a:gd name="connsiteY1" fmla="*/ 8410 h 0"/>
                <a:gd name="connsiteX2" fmla="*/ 18221 w 14016"/>
                <a:gd name="connsiteY2" fmla="*/ 4205 h 0"/>
                <a:gd name="connsiteX3" fmla="*/ 7008 w 14016"/>
                <a:gd name="connsiteY3" fmla="*/ 4205 h 0"/>
                <a:gd name="connsiteX4" fmla="*/ 16819 w 14016"/>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6">
                  <a:moveTo>
                    <a:pt x="0" y="1402"/>
                  </a:moveTo>
                  <a:lnTo>
                    <a:pt x="15418" y="8410"/>
                  </a:lnTo>
                  <a:lnTo>
                    <a:pt x="18221" y="4205"/>
                  </a:lnTo>
                  <a:lnTo>
                    <a:pt x="7008" y="4205"/>
                  </a:lnTo>
                  <a:lnTo>
                    <a:pt x="16819"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33" name="Freeform: Shape 232">
              <a:extLst>
                <a:ext uri="{FF2B5EF4-FFF2-40B4-BE49-F238E27FC236}">
                  <a16:creationId xmlns:a16="http://schemas.microsoft.com/office/drawing/2014/main" id="{8A172D78-AA37-4A5D-8BB9-E5C22FA77F76}"/>
                </a:ext>
              </a:extLst>
            </p:cNvPr>
            <p:cNvSpPr/>
            <p:nvPr/>
          </p:nvSpPr>
          <p:spPr>
            <a:xfrm>
              <a:off x="4048488" y="6535622"/>
              <a:ext cx="14016" cy="14016"/>
            </a:xfrm>
            <a:custGeom>
              <a:avLst/>
              <a:gdLst>
                <a:gd name="connsiteX0" fmla="*/ 0 w 0"/>
                <a:gd name="connsiteY0" fmla="*/ 2803 h 0"/>
                <a:gd name="connsiteX1" fmla="*/ 1402 w 0"/>
                <a:gd name="connsiteY1" fmla="*/ 1402 h 0"/>
                <a:gd name="connsiteX2" fmla="*/ 9811 w 0"/>
                <a:gd name="connsiteY2" fmla="*/ 2803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1402" y="1402"/>
                  </a:lnTo>
                  <a:lnTo>
                    <a:pt x="9811"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34" name="Freeform: Shape 233">
              <a:extLst>
                <a:ext uri="{FF2B5EF4-FFF2-40B4-BE49-F238E27FC236}">
                  <a16:creationId xmlns:a16="http://schemas.microsoft.com/office/drawing/2014/main" id="{6343C34B-2F2E-4C7B-AB64-95E79AD032DE}"/>
                </a:ext>
              </a:extLst>
            </p:cNvPr>
            <p:cNvSpPr/>
            <p:nvPr/>
          </p:nvSpPr>
          <p:spPr>
            <a:xfrm>
              <a:off x="3967195" y="6416485"/>
              <a:ext cx="14016" cy="14016"/>
            </a:xfrm>
            <a:custGeom>
              <a:avLst/>
              <a:gdLst>
                <a:gd name="connsiteX0" fmla="*/ 0 w 0"/>
                <a:gd name="connsiteY0" fmla="*/ 0 h 0"/>
                <a:gd name="connsiteX1" fmla="*/ 4205 w 0"/>
                <a:gd name="connsiteY1" fmla="*/ 7008 h 0"/>
                <a:gd name="connsiteX2" fmla="*/ 11213 w 0"/>
                <a:gd name="connsiteY2" fmla="*/ 11213 h 0"/>
                <a:gd name="connsiteX3" fmla="*/ 7008 w 0"/>
                <a:gd name="connsiteY3" fmla="*/ 5607 h 0"/>
                <a:gd name="connsiteX4" fmla="*/ 9811 w 0"/>
                <a:gd name="connsiteY4" fmla="*/ 5607 h 0"/>
                <a:gd name="connsiteX5" fmla="*/ 7008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0" y="0"/>
                  </a:moveTo>
                  <a:lnTo>
                    <a:pt x="4205" y="7008"/>
                  </a:lnTo>
                  <a:lnTo>
                    <a:pt x="11213" y="11213"/>
                  </a:lnTo>
                  <a:lnTo>
                    <a:pt x="7008" y="5607"/>
                  </a:lnTo>
                  <a:lnTo>
                    <a:pt x="9811" y="5607"/>
                  </a:lnTo>
                  <a:lnTo>
                    <a:pt x="700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35" name="Freeform: Shape 234">
              <a:extLst>
                <a:ext uri="{FF2B5EF4-FFF2-40B4-BE49-F238E27FC236}">
                  <a16:creationId xmlns:a16="http://schemas.microsoft.com/office/drawing/2014/main" id="{E8BC44BB-5860-4E57-AC9F-22C1C00405D8}"/>
                </a:ext>
              </a:extLst>
            </p:cNvPr>
            <p:cNvSpPr/>
            <p:nvPr/>
          </p:nvSpPr>
          <p:spPr>
            <a:xfrm>
              <a:off x="4040079" y="6511795"/>
              <a:ext cx="14016" cy="14016"/>
            </a:xfrm>
            <a:custGeom>
              <a:avLst/>
              <a:gdLst>
                <a:gd name="connsiteX0" fmla="*/ 0 w 14016"/>
                <a:gd name="connsiteY0" fmla="*/ 7008 h 0"/>
                <a:gd name="connsiteX1" fmla="*/ 7008 w 14016"/>
                <a:gd name="connsiteY1" fmla="*/ 4205 h 0"/>
                <a:gd name="connsiteX2" fmla="*/ 14016 w 14016"/>
                <a:gd name="connsiteY2" fmla="*/ 11213 h 0"/>
                <a:gd name="connsiteX3" fmla="*/ 16819 w 14016"/>
                <a:gd name="connsiteY3" fmla="*/ 8410 h 0"/>
                <a:gd name="connsiteX4" fmla="*/ 16819 w 14016"/>
                <a:gd name="connsiteY4" fmla="*/ 2803 h 0"/>
                <a:gd name="connsiteX5" fmla="*/ 12614 w 14016"/>
                <a:gd name="connsiteY5" fmla="*/ 2803 h 0"/>
                <a:gd name="connsiteX6" fmla="*/ 11213 w 14016"/>
                <a:gd name="connsiteY6" fmla="*/ 5606 h 0"/>
                <a:gd name="connsiteX7" fmla="*/ 9811 w 14016"/>
                <a:gd name="connsiteY7" fmla="*/ 0 h 0"/>
                <a:gd name="connsiteX8" fmla="*/ 1401 w 14016"/>
                <a:gd name="connsiteY8"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6">
                  <a:moveTo>
                    <a:pt x="0" y="7008"/>
                  </a:moveTo>
                  <a:lnTo>
                    <a:pt x="7008" y="4205"/>
                  </a:lnTo>
                  <a:lnTo>
                    <a:pt x="14016" y="11213"/>
                  </a:lnTo>
                  <a:lnTo>
                    <a:pt x="16819" y="8410"/>
                  </a:lnTo>
                  <a:lnTo>
                    <a:pt x="16819" y="2803"/>
                  </a:lnTo>
                  <a:lnTo>
                    <a:pt x="12614" y="2803"/>
                  </a:lnTo>
                  <a:lnTo>
                    <a:pt x="11213" y="5606"/>
                  </a:lnTo>
                  <a:lnTo>
                    <a:pt x="9811" y="0"/>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36" name="Freeform: Shape 235">
              <a:extLst>
                <a:ext uri="{FF2B5EF4-FFF2-40B4-BE49-F238E27FC236}">
                  <a16:creationId xmlns:a16="http://schemas.microsoft.com/office/drawing/2014/main" id="{796175C9-AFF2-4E4F-83FA-11BCCFEF4834}"/>
                </a:ext>
              </a:extLst>
            </p:cNvPr>
            <p:cNvSpPr/>
            <p:nvPr/>
          </p:nvSpPr>
          <p:spPr>
            <a:xfrm>
              <a:off x="4684820" y="5789964"/>
              <a:ext cx="14016" cy="14016"/>
            </a:xfrm>
            <a:custGeom>
              <a:avLst/>
              <a:gdLst>
                <a:gd name="connsiteX0" fmla="*/ 0 w 0"/>
                <a:gd name="connsiteY0" fmla="*/ 4205 h 0"/>
                <a:gd name="connsiteX1" fmla="*/ 0 w 0"/>
                <a:gd name="connsiteY1" fmla="*/ 4205 h 0"/>
                <a:gd name="connsiteX2" fmla="*/ 0 w 0"/>
                <a:gd name="connsiteY2" fmla="*/ 4205 h 0"/>
                <a:gd name="connsiteX3" fmla="*/ 4205 w 0"/>
                <a:gd name="connsiteY3" fmla="*/ 5606 h 0"/>
                <a:gd name="connsiteX4" fmla="*/ 5607 w 0"/>
                <a:gd name="connsiteY4" fmla="*/ 1401 h 0"/>
                <a:gd name="connsiteX5" fmla="*/ 2803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0" y="4205"/>
                  </a:moveTo>
                  <a:lnTo>
                    <a:pt x="0" y="4205"/>
                  </a:lnTo>
                  <a:lnTo>
                    <a:pt x="0" y="4205"/>
                  </a:lnTo>
                  <a:lnTo>
                    <a:pt x="4205" y="5606"/>
                  </a:lnTo>
                  <a:lnTo>
                    <a:pt x="5607" y="1401"/>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37" name="Freeform: Shape 236">
              <a:extLst>
                <a:ext uri="{FF2B5EF4-FFF2-40B4-BE49-F238E27FC236}">
                  <a16:creationId xmlns:a16="http://schemas.microsoft.com/office/drawing/2014/main" id="{6359D09E-3C78-466F-B7DC-4E28BFA15169}"/>
                </a:ext>
              </a:extLst>
            </p:cNvPr>
            <p:cNvSpPr/>
            <p:nvPr/>
          </p:nvSpPr>
          <p:spPr>
            <a:xfrm>
              <a:off x="4567085" y="5290990"/>
              <a:ext cx="14016" cy="14016"/>
            </a:xfrm>
            <a:custGeom>
              <a:avLst/>
              <a:gdLst>
                <a:gd name="connsiteX0" fmla="*/ 1402 w 0"/>
                <a:gd name="connsiteY0" fmla="*/ 0 h 0"/>
                <a:gd name="connsiteX1" fmla="*/ 0 w 0"/>
                <a:gd name="connsiteY1" fmla="*/ 0 h 0"/>
                <a:gd name="connsiteX2" fmla="*/ 0 w 0"/>
                <a:gd name="connsiteY2" fmla="*/ 1402 h 0"/>
                <a:gd name="connsiteX3" fmla="*/ 0 w 0"/>
                <a:gd name="connsiteY3" fmla="*/ 1402 h 0"/>
                <a:gd name="connsiteX4" fmla="*/ 0 w 0"/>
                <a:gd name="connsiteY4" fmla="*/ 5606 h 0"/>
                <a:gd name="connsiteX5" fmla="*/ 5606 w 0"/>
                <a:gd name="connsiteY5" fmla="*/ 1402 h 0"/>
                <a:gd name="connsiteX6" fmla="*/ 4205 w 0"/>
                <a:gd name="connsiteY6" fmla="*/ 0 h 0"/>
                <a:gd name="connsiteX7" fmla="*/ 4205 w 0"/>
                <a:gd name="connsiteY7" fmla="*/ 0 h 0"/>
                <a:gd name="connsiteX8" fmla="*/ 4205 w 0"/>
                <a:gd name="connsiteY8"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a:moveTo>
                    <a:pt x="1402" y="0"/>
                  </a:moveTo>
                  <a:lnTo>
                    <a:pt x="0" y="0"/>
                  </a:lnTo>
                  <a:lnTo>
                    <a:pt x="0" y="1402"/>
                  </a:lnTo>
                  <a:lnTo>
                    <a:pt x="0" y="1402"/>
                  </a:lnTo>
                  <a:lnTo>
                    <a:pt x="0" y="5606"/>
                  </a:lnTo>
                  <a:lnTo>
                    <a:pt x="5606" y="1402"/>
                  </a:lnTo>
                  <a:lnTo>
                    <a:pt x="4205" y="0"/>
                  </a:lnTo>
                  <a:lnTo>
                    <a:pt x="4205" y="0"/>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38" name="Freeform: Shape 237">
              <a:extLst>
                <a:ext uri="{FF2B5EF4-FFF2-40B4-BE49-F238E27FC236}">
                  <a16:creationId xmlns:a16="http://schemas.microsoft.com/office/drawing/2014/main" id="{E514F89A-48F3-4B57-9D0B-F0FCC4F4ABCA}"/>
                </a:ext>
              </a:extLst>
            </p:cNvPr>
            <p:cNvSpPr/>
            <p:nvPr/>
          </p:nvSpPr>
          <p:spPr>
            <a:xfrm>
              <a:off x="4557274" y="5299400"/>
              <a:ext cx="14016" cy="14016"/>
            </a:xfrm>
            <a:custGeom>
              <a:avLst/>
              <a:gdLst>
                <a:gd name="connsiteX0" fmla="*/ 0 w 0"/>
                <a:gd name="connsiteY0" fmla="*/ 1401 h 0"/>
                <a:gd name="connsiteX1" fmla="*/ 1401 w 0"/>
                <a:gd name="connsiteY1" fmla="*/ 4205 h 0"/>
                <a:gd name="connsiteX2" fmla="*/ 4205 w 0"/>
                <a:gd name="connsiteY2" fmla="*/ 4205 h 0"/>
                <a:gd name="connsiteX3" fmla="*/ 1401 w 0"/>
                <a:gd name="connsiteY3" fmla="*/ 0 h 0"/>
                <a:gd name="connsiteX4" fmla="*/ 1401 w 0"/>
                <a:gd name="connsiteY4" fmla="*/ 0 h 0"/>
                <a:gd name="connsiteX5" fmla="*/ 1401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0" y="1401"/>
                  </a:moveTo>
                  <a:lnTo>
                    <a:pt x="1401" y="4205"/>
                  </a:lnTo>
                  <a:lnTo>
                    <a:pt x="4205" y="4205"/>
                  </a:lnTo>
                  <a:lnTo>
                    <a:pt x="1401" y="0"/>
                  </a:lnTo>
                  <a:lnTo>
                    <a:pt x="1401" y="0"/>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39" name="Freeform: Shape 238">
              <a:extLst>
                <a:ext uri="{FF2B5EF4-FFF2-40B4-BE49-F238E27FC236}">
                  <a16:creationId xmlns:a16="http://schemas.microsoft.com/office/drawing/2014/main" id="{037989C5-BEE8-4313-9A5D-2CC9790F829C}"/>
                </a:ext>
              </a:extLst>
            </p:cNvPr>
            <p:cNvSpPr/>
            <p:nvPr/>
          </p:nvSpPr>
          <p:spPr>
            <a:xfrm>
              <a:off x="4544659" y="5314817"/>
              <a:ext cx="14016" cy="14016"/>
            </a:xfrm>
            <a:custGeom>
              <a:avLst/>
              <a:gdLst>
                <a:gd name="connsiteX0" fmla="*/ 2803 w 0"/>
                <a:gd name="connsiteY0" fmla="*/ 2803 h 0"/>
                <a:gd name="connsiteX1" fmla="*/ 2803 w 0"/>
                <a:gd name="connsiteY1" fmla="*/ 2803 h 0"/>
                <a:gd name="connsiteX2" fmla="*/ 1402 w 0"/>
                <a:gd name="connsiteY2" fmla="*/ 2803 h 0"/>
                <a:gd name="connsiteX3" fmla="*/ 0 w 0"/>
                <a:gd name="connsiteY3" fmla="*/ 8410 h 0"/>
                <a:gd name="connsiteX4" fmla="*/ 8410 w 0"/>
                <a:gd name="connsiteY4" fmla="*/ 2803 h 0"/>
                <a:gd name="connsiteX5" fmla="*/ 8410 w 0"/>
                <a:gd name="connsiteY5" fmla="*/ 1402 h 0"/>
                <a:gd name="connsiteX6" fmla="*/ 8410 w 0"/>
                <a:gd name="connsiteY6" fmla="*/ 0 h 0"/>
                <a:gd name="connsiteX7" fmla="*/ 8410 w 0"/>
                <a:gd name="connsiteY7" fmla="*/ 0 h 0"/>
                <a:gd name="connsiteX8" fmla="*/ 8410 w 0"/>
                <a:gd name="connsiteY8"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a:moveTo>
                    <a:pt x="2803" y="2803"/>
                  </a:moveTo>
                  <a:lnTo>
                    <a:pt x="2803" y="2803"/>
                  </a:lnTo>
                  <a:lnTo>
                    <a:pt x="1402" y="2803"/>
                  </a:lnTo>
                  <a:lnTo>
                    <a:pt x="0" y="8410"/>
                  </a:lnTo>
                  <a:lnTo>
                    <a:pt x="8410" y="2803"/>
                  </a:lnTo>
                  <a:lnTo>
                    <a:pt x="8410" y="1402"/>
                  </a:lnTo>
                  <a:lnTo>
                    <a:pt x="8410" y="0"/>
                  </a:lnTo>
                  <a:lnTo>
                    <a:pt x="8410" y="0"/>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40" name="Freeform: Shape 239">
              <a:extLst>
                <a:ext uri="{FF2B5EF4-FFF2-40B4-BE49-F238E27FC236}">
                  <a16:creationId xmlns:a16="http://schemas.microsoft.com/office/drawing/2014/main" id="{EE7E07EC-8D1A-4F60-A39B-EB2271291E12}"/>
                </a:ext>
              </a:extLst>
            </p:cNvPr>
            <p:cNvSpPr/>
            <p:nvPr/>
          </p:nvSpPr>
          <p:spPr>
            <a:xfrm>
              <a:off x="4539053" y="5306408"/>
              <a:ext cx="14016" cy="14016"/>
            </a:xfrm>
            <a:custGeom>
              <a:avLst/>
              <a:gdLst>
                <a:gd name="connsiteX0" fmla="*/ 0 w 0"/>
                <a:gd name="connsiteY0" fmla="*/ 7008 h 0"/>
                <a:gd name="connsiteX1" fmla="*/ 7008 w 0"/>
                <a:gd name="connsiteY1" fmla="*/ 2803 h 0"/>
                <a:gd name="connsiteX2" fmla="*/ 7008 w 0"/>
                <a:gd name="connsiteY2" fmla="*/ 0 h 0"/>
                <a:gd name="connsiteX3" fmla="*/ 7008 w 0"/>
                <a:gd name="connsiteY3" fmla="*/ 0 h 0"/>
                <a:gd name="connsiteX4" fmla="*/ 7008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7008"/>
                  </a:moveTo>
                  <a:lnTo>
                    <a:pt x="7008" y="2803"/>
                  </a:lnTo>
                  <a:lnTo>
                    <a:pt x="7008" y="0"/>
                  </a:lnTo>
                  <a:lnTo>
                    <a:pt x="7008" y="0"/>
                  </a:lnTo>
                  <a:lnTo>
                    <a:pt x="700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41" name="Freeform: Shape 240">
              <a:extLst>
                <a:ext uri="{FF2B5EF4-FFF2-40B4-BE49-F238E27FC236}">
                  <a16:creationId xmlns:a16="http://schemas.microsoft.com/office/drawing/2014/main" id="{F703DA37-BEEC-4C41-AB24-26CE61C5C66A}"/>
                </a:ext>
              </a:extLst>
            </p:cNvPr>
            <p:cNvSpPr/>
            <p:nvPr/>
          </p:nvSpPr>
          <p:spPr>
            <a:xfrm>
              <a:off x="4547462" y="5305006"/>
              <a:ext cx="14016" cy="14016"/>
            </a:xfrm>
            <a:custGeom>
              <a:avLst/>
              <a:gdLst>
                <a:gd name="connsiteX0" fmla="*/ 11213 w 0"/>
                <a:gd name="connsiteY0" fmla="*/ 0 h 0"/>
                <a:gd name="connsiteX1" fmla="*/ 11213 w 0"/>
                <a:gd name="connsiteY1" fmla="*/ 0 h 0"/>
                <a:gd name="connsiteX2" fmla="*/ 11213 w 0"/>
                <a:gd name="connsiteY2" fmla="*/ 0 h 0"/>
                <a:gd name="connsiteX3" fmla="*/ 7008 w 0"/>
                <a:gd name="connsiteY3" fmla="*/ 0 h 0"/>
                <a:gd name="connsiteX4" fmla="*/ 1402 w 0"/>
                <a:gd name="connsiteY4" fmla="*/ 0 h 0"/>
                <a:gd name="connsiteX5" fmla="*/ 1402 w 0"/>
                <a:gd name="connsiteY5" fmla="*/ 0 h 0"/>
                <a:gd name="connsiteX6" fmla="*/ 1402 w 0"/>
                <a:gd name="connsiteY6" fmla="*/ 0 h 0"/>
                <a:gd name="connsiteX7" fmla="*/ 0 w 0"/>
                <a:gd name="connsiteY7" fmla="*/ 2803 h 0"/>
                <a:gd name="connsiteX8" fmla="*/ 4205 w 0"/>
                <a:gd name="connsiteY8" fmla="*/ 4205 h 0"/>
                <a:gd name="connsiteX9" fmla="*/ 11213 w 0"/>
                <a:gd name="connsiteY9" fmla="*/ 0 h 0"/>
                <a:gd name="connsiteX10" fmla="*/ 11213 w 0"/>
                <a:gd name="connsiteY10" fmla="*/ 0 h 0"/>
                <a:gd name="connsiteX11" fmla="*/ 7008 w 0"/>
                <a:gd name="connsiteY11"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a:moveTo>
                    <a:pt x="11213" y="0"/>
                  </a:moveTo>
                  <a:lnTo>
                    <a:pt x="11213" y="0"/>
                  </a:lnTo>
                  <a:lnTo>
                    <a:pt x="11213" y="0"/>
                  </a:lnTo>
                  <a:close/>
                  <a:moveTo>
                    <a:pt x="7008" y="0"/>
                  </a:moveTo>
                  <a:lnTo>
                    <a:pt x="1402" y="0"/>
                  </a:lnTo>
                  <a:lnTo>
                    <a:pt x="1402" y="0"/>
                  </a:lnTo>
                  <a:lnTo>
                    <a:pt x="1402" y="0"/>
                  </a:lnTo>
                  <a:lnTo>
                    <a:pt x="0" y="2803"/>
                  </a:lnTo>
                  <a:lnTo>
                    <a:pt x="4205" y="4205"/>
                  </a:lnTo>
                  <a:lnTo>
                    <a:pt x="11213" y="0"/>
                  </a:lnTo>
                  <a:lnTo>
                    <a:pt x="11213" y="0"/>
                  </a:lnTo>
                  <a:lnTo>
                    <a:pt x="700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42" name="Freeform: Shape 241">
              <a:extLst>
                <a:ext uri="{FF2B5EF4-FFF2-40B4-BE49-F238E27FC236}">
                  <a16:creationId xmlns:a16="http://schemas.microsoft.com/office/drawing/2014/main" id="{AEFEF545-EC8C-44CB-BF0E-83ED0A916402}"/>
                </a:ext>
              </a:extLst>
            </p:cNvPr>
            <p:cNvSpPr/>
            <p:nvPr/>
          </p:nvSpPr>
          <p:spPr>
            <a:xfrm>
              <a:off x="4576896" y="5302203"/>
              <a:ext cx="14016" cy="14016"/>
            </a:xfrm>
            <a:custGeom>
              <a:avLst/>
              <a:gdLst>
                <a:gd name="connsiteX0" fmla="*/ 1402 w 0"/>
                <a:gd name="connsiteY0" fmla="*/ 1401 h 0"/>
                <a:gd name="connsiteX1" fmla="*/ 0 w 0"/>
                <a:gd name="connsiteY1" fmla="*/ 2803 h 0"/>
                <a:gd name="connsiteX2" fmla="*/ 0 w 0"/>
                <a:gd name="connsiteY2" fmla="*/ 2803 h 0"/>
                <a:gd name="connsiteX3" fmla="*/ 0 w 0"/>
                <a:gd name="connsiteY3" fmla="*/ 2803 h 0"/>
                <a:gd name="connsiteX4" fmla="*/ 2803 w 0"/>
                <a:gd name="connsiteY4" fmla="*/ 4205 h 0"/>
                <a:gd name="connsiteX5" fmla="*/ 11213 w 0"/>
                <a:gd name="connsiteY5" fmla="*/ 2803 h 0"/>
                <a:gd name="connsiteX6" fmla="*/ 9811 w 0"/>
                <a:gd name="connsiteY6" fmla="*/ 1401 h 0"/>
                <a:gd name="connsiteX7" fmla="*/ 11213 w 0"/>
                <a:gd name="connsiteY7" fmla="*/ 1401 h 0"/>
                <a:gd name="connsiteX8" fmla="*/ 9811 w 0"/>
                <a:gd name="connsiteY8" fmla="*/ 1401 h 0"/>
                <a:gd name="connsiteX9" fmla="*/ 7008 w 0"/>
                <a:gd name="connsiteY9"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a:moveTo>
                    <a:pt x="1402" y="1401"/>
                  </a:moveTo>
                  <a:lnTo>
                    <a:pt x="0" y="2803"/>
                  </a:lnTo>
                  <a:lnTo>
                    <a:pt x="0" y="2803"/>
                  </a:lnTo>
                  <a:lnTo>
                    <a:pt x="0" y="2803"/>
                  </a:lnTo>
                  <a:lnTo>
                    <a:pt x="2803" y="4205"/>
                  </a:lnTo>
                  <a:lnTo>
                    <a:pt x="11213" y="2803"/>
                  </a:lnTo>
                  <a:lnTo>
                    <a:pt x="9811" y="1401"/>
                  </a:lnTo>
                  <a:lnTo>
                    <a:pt x="11213" y="1401"/>
                  </a:lnTo>
                  <a:lnTo>
                    <a:pt x="9811" y="1401"/>
                  </a:lnTo>
                  <a:lnTo>
                    <a:pt x="700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43" name="Freeform: Shape 242">
              <a:extLst>
                <a:ext uri="{FF2B5EF4-FFF2-40B4-BE49-F238E27FC236}">
                  <a16:creationId xmlns:a16="http://schemas.microsoft.com/office/drawing/2014/main" id="{6E6507FB-FDD9-4C0B-836D-811903427D3D}"/>
                </a:ext>
              </a:extLst>
            </p:cNvPr>
            <p:cNvSpPr/>
            <p:nvPr/>
          </p:nvSpPr>
          <p:spPr>
            <a:xfrm>
              <a:off x="4562880" y="5297998"/>
              <a:ext cx="14016" cy="14016"/>
            </a:xfrm>
            <a:custGeom>
              <a:avLst/>
              <a:gdLst>
                <a:gd name="connsiteX0" fmla="*/ 1402 w 14016"/>
                <a:gd name="connsiteY0" fmla="*/ 1402 h 0"/>
                <a:gd name="connsiteX1" fmla="*/ 1402 w 14016"/>
                <a:gd name="connsiteY1" fmla="*/ 1402 h 0"/>
                <a:gd name="connsiteX2" fmla="*/ 0 w 14016"/>
                <a:gd name="connsiteY2" fmla="*/ 1402 h 0"/>
                <a:gd name="connsiteX3" fmla="*/ 1402 w 14016"/>
                <a:gd name="connsiteY3" fmla="*/ 4205 h 0"/>
                <a:gd name="connsiteX4" fmla="*/ 8410 w 14016"/>
                <a:gd name="connsiteY4" fmla="*/ 5606 h 0"/>
                <a:gd name="connsiteX5" fmla="*/ 11213 w 14016"/>
                <a:gd name="connsiteY5" fmla="*/ 7008 h 0"/>
                <a:gd name="connsiteX6" fmla="*/ 12614 w 14016"/>
                <a:gd name="connsiteY6" fmla="*/ 5606 h 0"/>
                <a:gd name="connsiteX7" fmla="*/ 12614 w 14016"/>
                <a:gd name="connsiteY7" fmla="*/ 5606 h 0"/>
                <a:gd name="connsiteX8" fmla="*/ 19622 w 14016"/>
                <a:gd name="connsiteY8"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6">
                  <a:moveTo>
                    <a:pt x="1402" y="1402"/>
                  </a:moveTo>
                  <a:lnTo>
                    <a:pt x="1402" y="1402"/>
                  </a:lnTo>
                  <a:lnTo>
                    <a:pt x="0" y="1402"/>
                  </a:lnTo>
                  <a:lnTo>
                    <a:pt x="1402" y="4205"/>
                  </a:lnTo>
                  <a:lnTo>
                    <a:pt x="8410" y="5606"/>
                  </a:lnTo>
                  <a:lnTo>
                    <a:pt x="11213" y="7008"/>
                  </a:lnTo>
                  <a:lnTo>
                    <a:pt x="12614" y="5606"/>
                  </a:lnTo>
                  <a:lnTo>
                    <a:pt x="12614" y="5606"/>
                  </a:lnTo>
                  <a:lnTo>
                    <a:pt x="1962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44" name="Freeform: Shape 243">
              <a:extLst>
                <a:ext uri="{FF2B5EF4-FFF2-40B4-BE49-F238E27FC236}">
                  <a16:creationId xmlns:a16="http://schemas.microsoft.com/office/drawing/2014/main" id="{D6E8F11A-3097-4370-A930-2A691C4BB901}"/>
                </a:ext>
              </a:extLst>
            </p:cNvPr>
            <p:cNvSpPr/>
            <p:nvPr/>
          </p:nvSpPr>
          <p:spPr>
            <a:xfrm>
              <a:off x="4033070" y="6469747"/>
              <a:ext cx="168194" cy="70081"/>
            </a:xfrm>
            <a:custGeom>
              <a:avLst/>
              <a:gdLst>
                <a:gd name="connsiteX0" fmla="*/ 141563 w 168193"/>
                <a:gd name="connsiteY0" fmla="*/ 57466 h 70080"/>
                <a:gd name="connsiteX1" fmla="*/ 110727 w 168193"/>
                <a:gd name="connsiteY1" fmla="*/ 40647 h 70080"/>
                <a:gd name="connsiteX2" fmla="*/ 91105 w 168193"/>
                <a:gd name="connsiteY2" fmla="*/ 23827 h 70080"/>
                <a:gd name="connsiteX3" fmla="*/ 84097 w 168193"/>
                <a:gd name="connsiteY3" fmla="*/ 21024 h 70080"/>
                <a:gd name="connsiteX4" fmla="*/ 89703 w 168193"/>
                <a:gd name="connsiteY4" fmla="*/ 15418 h 70080"/>
                <a:gd name="connsiteX5" fmla="*/ 82695 w 168193"/>
                <a:gd name="connsiteY5" fmla="*/ 5606 h 70080"/>
                <a:gd name="connsiteX6" fmla="*/ 70081 w 168193"/>
                <a:gd name="connsiteY6" fmla="*/ 5606 h 70080"/>
                <a:gd name="connsiteX7" fmla="*/ 63073 w 168193"/>
                <a:gd name="connsiteY7" fmla="*/ 0 h 70080"/>
                <a:gd name="connsiteX8" fmla="*/ 57466 w 168193"/>
                <a:gd name="connsiteY8" fmla="*/ 2803 h 70080"/>
                <a:gd name="connsiteX9" fmla="*/ 50458 w 168193"/>
                <a:gd name="connsiteY9" fmla="*/ 9811 h 70080"/>
                <a:gd name="connsiteX10" fmla="*/ 44852 w 168193"/>
                <a:gd name="connsiteY10" fmla="*/ 7008 h 70080"/>
                <a:gd name="connsiteX11" fmla="*/ 37844 w 168193"/>
                <a:gd name="connsiteY11" fmla="*/ 8410 h 70080"/>
                <a:gd name="connsiteX12" fmla="*/ 46253 w 168193"/>
                <a:gd name="connsiteY12" fmla="*/ 12614 h 70080"/>
                <a:gd name="connsiteX13" fmla="*/ 42048 w 168193"/>
                <a:gd name="connsiteY13" fmla="*/ 15418 h 70080"/>
                <a:gd name="connsiteX14" fmla="*/ 39245 w 168193"/>
                <a:gd name="connsiteY14" fmla="*/ 14016 h 70080"/>
                <a:gd name="connsiteX15" fmla="*/ 37844 w 168193"/>
                <a:gd name="connsiteY15" fmla="*/ 15418 h 70080"/>
                <a:gd name="connsiteX16" fmla="*/ 39245 w 168193"/>
                <a:gd name="connsiteY16" fmla="*/ 25229 h 70080"/>
                <a:gd name="connsiteX17" fmla="*/ 43450 w 168193"/>
                <a:gd name="connsiteY17" fmla="*/ 28032 h 70080"/>
                <a:gd name="connsiteX18" fmla="*/ 51860 w 168193"/>
                <a:gd name="connsiteY18" fmla="*/ 25229 h 70080"/>
                <a:gd name="connsiteX19" fmla="*/ 64474 w 168193"/>
                <a:gd name="connsiteY19" fmla="*/ 25229 h 70080"/>
                <a:gd name="connsiteX20" fmla="*/ 64474 w 168193"/>
                <a:gd name="connsiteY20" fmla="*/ 29434 h 70080"/>
                <a:gd name="connsiteX21" fmla="*/ 44852 w 168193"/>
                <a:gd name="connsiteY21" fmla="*/ 35040 h 70080"/>
                <a:gd name="connsiteX22" fmla="*/ 44852 w 168193"/>
                <a:gd name="connsiteY22" fmla="*/ 40647 h 70080"/>
                <a:gd name="connsiteX23" fmla="*/ 47655 w 168193"/>
                <a:gd name="connsiteY23" fmla="*/ 44851 h 70080"/>
                <a:gd name="connsiteX24" fmla="*/ 72884 w 168193"/>
                <a:gd name="connsiteY24" fmla="*/ 54663 h 70080"/>
                <a:gd name="connsiteX25" fmla="*/ 64474 w 168193"/>
                <a:gd name="connsiteY25" fmla="*/ 60269 h 70080"/>
                <a:gd name="connsiteX26" fmla="*/ 67277 w 168193"/>
                <a:gd name="connsiteY26" fmla="*/ 56065 h 70080"/>
                <a:gd name="connsiteX27" fmla="*/ 61671 w 168193"/>
                <a:gd name="connsiteY27" fmla="*/ 51859 h 70080"/>
                <a:gd name="connsiteX28" fmla="*/ 60269 w 168193"/>
                <a:gd name="connsiteY28" fmla="*/ 54663 h 70080"/>
                <a:gd name="connsiteX29" fmla="*/ 53261 w 168193"/>
                <a:gd name="connsiteY29" fmla="*/ 50458 h 70080"/>
                <a:gd name="connsiteX30" fmla="*/ 54663 w 168193"/>
                <a:gd name="connsiteY30" fmla="*/ 57466 h 70080"/>
                <a:gd name="connsiteX31" fmla="*/ 47655 w 168193"/>
                <a:gd name="connsiteY31" fmla="*/ 49056 h 70080"/>
                <a:gd name="connsiteX32" fmla="*/ 46253 w 168193"/>
                <a:gd name="connsiteY32" fmla="*/ 53261 h 70080"/>
                <a:gd name="connsiteX33" fmla="*/ 44852 w 168193"/>
                <a:gd name="connsiteY33" fmla="*/ 53261 h 70080"/>
                <a:gd name="connsiteX34" fmla="*/ 26631 w 168193"/>
                <a:gd name="connsiteY34" fmla="*/ 46253 h 70080"/>
                <a:gd name="connsiteX35" fmla="*/ 44852 w 168193"/>
                <a:gd name="connsiteY35" fmla="*/ 57466 h 70080"/>
                <a:gd name="connsiteX36" fmla="*/ 35040 w 168193"/>
                <a:gd name="connsiteY36" fmla="*/ 53261 h 70080"/>
                <a:gd name="connsiteX37" fmla="*/ 29434 w 168193"/>
                <a:gd name="connsiteY37" fmla="*/ 57466 h 70080"/>
                <a:gd name="connsiteX38" fmla="*/ 33639 w 168193"/>
                <a:gd name="connsiteY38" fmla="*/ 51859 h 70080"/>
                <a:gd name="connsiteX39" fmla="*/ 22426 w 168193"/>
                <a:gd name="connsiteY39" fmla="*/ 54663 h 70080"/>
                <a:gd name="connsiteX40" fmla="*/ 9811 w 168193"/>
                <a:gd name="connsiteY40" fmla="*/ 56065 h 70080"/>
                <a:gd name="connsiteX41" fmla="*/ 11213 w 168193"/>
                <a:gd name="connsiteY41" fmla="*/ 56065 h 70080"/>
                <a:gd name="connsiteX42" fmla="*/ 9811 w 168193"/>
                <a:gd name="connsiteY42" fmla="*/ 57466 h 70080"/>
                <a:gd name="connsiteX43" fmla="*/ 5606 w 168193"/>
                <a:gd name="connsiteY43" fmla="*/ 56065 h 70080"/>
                <a:gd name="connsiteX44" fmla="*/ 9811 w 168193"/>
                <a:gd name="connsiteY44" fmla="*/ 57466 h 70080"/>
                <a:gd name="connsiteX45" fmla="*/ 7008 w 168193"/>
                <a:gd name="connsiteY45" fmla="*/ 58867 h 70080"/>
                <a:gd name="connsiteX46" fmla="*/ 0 w 168193"/>
                <a:gd name="connsiteY46" fmla="*/ 58867 h 70080"/>
                <a:gd name="connsiteX47" fmla="*/ 1401 w 168193"/>
                <a:gd name="connsiteY47" fmla="*/ 60269 h 70080"/>
                <a:gd name="connsiteX48" fmla="*/ 14016 w 168193"/>
                <a:gd name="connsiteY48" fmla="*/ 58867 h 70080"/>
                <a:gd name="connsiteX49" fmla="*/ 15418 w 168193"/>
                <a:gd name="connsiteY49" fmla="*/ 57466 h 70080"/>
                <a:gd name="connsiteX50" fmla="*/ 16819 w 168193"/>
                <a:gd name="connsiteY50" fmla="*/ 61671 h 70080"/>
                <a:gd name="connsiteX51" fmla="*/ 22426 w 168193"/>
                <a:gd name="connsiteY51" fmla="*/ 58867 h 70080"/>
                <a:gd name="connsiteX52" fmla="*/ 22426 w 168193"/>
                <a:gd name="connsiteY52" fmla="*/ 64474 h 70080"/>
                <a:gd name="connsiteX53" fmla="*/ 25229 w 168193"/>
                <a:gd name="connsiteY53" fmla="*/ 61671 h 70080"/>
                <a:gd name="connsiteX54" fmla="*/ 36442 w 168193"/>
                <a:gd name="connsiteY54" fmla="*/ 60269 h 70080"/>
                <a:gd name="connsiteX55" fmla="*/ 28032 w 168193"/>
                <a:gd name="connsiteY55" fmla="*/ 64474 h 70080"/>
                <a:gd name="connsiteX56" fmla="*/ 29434 w 168193"/>
                <a:gd name="connsiteY56" fmla="*/ 65876 h 70080"/>
                <a:gd name="connsiteX57" fmla="*/ 42048 w 168193"/>
                <a:gd name="connsiteY57" fmla="*/ 61671 h 70080"/>
                <a:gd name="connsiteX58" fmla="*/ 42048 w 168193"/>
                <a:gd name="connsiteY58" fmla="*/ 65876 h 70080"/>
                <a:gd name="connsiteX59" fmla="*/ 49056 w 168193"/>
                <a:gd name="connsiteY59" fmla="*/ 61671 h 70080"/>
                <a:gd name="connsiteX60" fmla="*/ 50458 w 168193"/>
                <a:gd name="connsiteY60" fmla="*/ 65876 h 70080"/>
                <a:gd name="connsiteX61" fmla="*/ 56065 w 168193"/>
                <a:gd name="connsiteY61" fmla="*/ 61671 h 70080"/>
                <a:gd name="connsiteX62" fmla="*/ 57466 w 168193"/>
                <a:gd name="connsiteY62" fmla="*/ 65876 h 70080"/>
                <a:gd name="connsiteX63" fmla="*/ 70081 w 168193"/>
                <a:gd name="connsiteY63" fmla="*/ 68679 h 70080"/>
                <a:gd name="connsiteX64" fmla="*/ 75687 w 168193"/>
                <a:gd name="connsiteY64" fmla="*/ 64474 h 70080"/>
                <a:gd name="connsiteX65" fmla="*/ 74286 w 168193"/>
                <a:gd name="connsiteY65" fmla="*/ 64474 h 70080"/>
                <a:gd name="connsiteX66" fmla="*/ 81294 w 168193"/>
                <a:gd name="connsiteY66" fmla="*/ 67277 h 70080"/>
                <a:gd name="connsiteX67" fmla="*/ 113531 w 168193"/>
                <a:gd name="connsiteY67" fmla="*/ 67277 h 70080"/>
                <a:gd name="connsiteX68" fmla="*/ 135956 w 168193"/>
                <a:gd name="connsiteY68" fmla="*/ 71482 h 70080"/>
                <a:gd name="connsiteX69" fmla="*/ 162587 w 168193"/>
                <a:gd name="connsiteY69" fmla="*/ 68679 h 70080"/>
                <a:gd name="connsiteX70" fmla="*/ 168194 w 168193"/>
                <a:gd name="connsiteY70" fmla="*/ 60269 h 70080"/>
                <a:gd name="connsiteX71" fmla="*/ 154177 w 168193"/>
                <a:gd name="connsiteY71" fmla="*/ 61671 h 7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68193" h="70080">
                  <a:moveTo>
                    <a:pt x="141563" y="57466"/>
                  </a:moveTo>
                  <a:lnTo>
                    <a:pt x="110727" y="40647"/>
                  </a:lnTo>
                  <a:lnTo>
                    <a:pt x="91105" y="23827"/>
                  </a:lnTo>
                  <a:lnTo>
                    <a:pt x="84097" y="21024"/>
                  </a:lnTo>
                  <a:lnTo>
                    <a:pt x="89703" y="15418"/>
                  </a:lnTo>
                  <a:lnTo>
                    <a:pt x="82695" y="5606"/>
                  </a:lnTo>
                  <a:lnTo>
                    <a:pt x="70081" y="5606"/>
                  </a:lnTo>
                  <a:lnTo>
                    <a:pt x="63073" y="0"/>
                  </a:lnTo>
                  <a:lnTo>
                    <a:pt x="57466" y="2803"/>
                  </a:lnTo>
                  <a:lnTo>
                    <a:pt x="50458" y="9811"/>
                  </a:lnTo>
                  <a:lnTo>
                    <a:pt x="44852" y="7008"/>
                  </a:lnTo>
                  <a:lnTo>
                    <a:pt x="37844" y="8410"/>
                  </a:lnTo>
                  <a:lnTo>
                    <a:pt x="46253" y="12614"/>
                  </a:lnTo>
                  <a:lnTo>
                    <a:pt x="42048" y="15418"/>
                  </a:lnTo>
                  <a:lnTo>
                    <a:pt x="39245" y="14016"/>
                  </a:lnTo>
                  <a:lnTo>
                    <a:pt x="37844" y="15418"/>
                  </a:lnTo>
                  <a:lnTo>
                    <a:pt x="39245" y="25229"/>
                  </a:lnTo>
                  <a:lnTo>
                    <a:pt x="43450" y="28032"/>
                  </a:lnTo>
                  <a:lnTo>
                    <a:pt x="51860" y="25229"/>
                  </a:lnTo>
                  <a:lnTo>
                    <a:pt x="64474" y="25229"/>
                  </a:lnTo>
                  <a:lnTo>
                    <a:pt x="64474" y="29434"/>
                  </a:lnTo>
                  <a:lnTo>
                    <a:pt x="44852" y="35040"/>
                  </a:lnTo>
                  <a:lnTo>
                    <a:pt x="44852" y="40647"/>
                  </a:lnTo>
                  <a:lnTo>
                    <a:pt x="47655" y="44851"/>
                  </a:lnTo>
                  <a:lnTo>
                    <a:pt x="72884" y="54663"/>
                  </a:lnTo>
                  <a:lnTo>
                    <a:pt x="64474" y="60269"/>
                  </a:lnTo>
                  <a:lnTo>
                    <a:pt x="67277" y="56065"/>
                  </a:lnTo>
                  <a:lnTo>
                    <a:pt x="61671" y="51859"/>
                  </a:lnTo>
                  <a:lnTo>
                    <a:pt x="60269" y="54663"/>
                  </a:lnTo>
                  <a:lnTo>
                    <a:pt x="53261" y="50458"/>
                  </a:lnTo>
                  <a:lnTo>
                    <a:pt x="54663" y="57466"/>
                  </a:lnTo>
                  <a:lnTo>
                    <a:pt x="47655" y="49056"/>
                  </a:lnTo>
                  <a:lnTo>
                    <a:pt x="46253" y="53261"/>
                  </a:lnTo>
                  <a:lnTo>
                    <a:pt x="44852" y="53261"/>
                  </a:lnTo>
                  <a:lnTo>
                    <a:pt x="26631" y="46253"/>
                  </a:lnTo>
                  <a:lnTo>
                    <a:pt x="44852" y="57466"/>
                  </a:lnTo>
                  <a:lnTo>
                    <a:pt x="35040" y="53261"/>
                  </a:lnTo>
                  <a:lnTo>
                    <a:pt x="29434" y="57466"/>
                  </a:lnTo>
                  <a:lnTo>
                    <a:pt x="33639" y="51859"/>
                  </a:lnTo>
                  <a:lnTo>
                    <a:pt x="22426" y="54663"/>
                  </a:lnTo>
                  <a:lnTo>
                    <a:pt x="9811" y="56065"/>
                  </a:lnTo>
                  <a:lnTo>
                    <a:pt x="11213" y="56065"/>
                  </a:lnTo>
                  <a:lnTo>
                    <a:pt x="9811" y="57466"/>
                  </a:lnTo>
                  <a:lnTo>
                    <a:pt x="5606" y="56065"/>
                  </a:lnTo>
                  <a:lnTo>
                    <a:pt x="9811" y="57466"/>
                  </a:lnTo>
                  <a:lnTo>
                    <a:pt x="7008" y="58867"/>
                  </a:lnTo>
                  <a:lnTo>
                    <a:pt x="0" y="58867"/>
                  </a:lnTo>
                  <a:lnTo>
                    <a:pt x="1401" y="60269"/>
                  </a:lnTo>
                  <a:lnTo>
                    <a:pt x="14016" y="58867"/>
                  </a:lnTo>
                  <a:lnTo>
                    <a:pt x="15418" y="57466"/>
                  </a:lnTo>
                  <a:lnTo>
                    <a:pt x="16819" y="61671"/>
                  </a:lnTo>
                  <a:lnTo>
                    <a:pt x="22426" y="58867"/>
                  </a:lnTo>
                  <a:lnTo>
                    <a:pt x="22426" y="64474"/>
                  </a:lnTo>
                  <a:lnTo>
                    <a:pt x="25229" y="61671"/>
                  </a:lnTo>
                  <a:lnTo>
                    <a:pt x="36442" y="60269"/>
                  </a:lnTo>
                  <a:lnTo>
                    <a:pt x="28032" y="64474"/>
                  </a:lnTo>
                  <a:lnTo>
                    <a:pt x="29434" y="65876"/>
                  </a:lnTo>
                  <a:lnTo>
                    <a:pt x="42048" y="61671"/>
                  </a:lnTo>
                  <a:lnTo>
                    <a:pt x="42048" y="65876"/>
                  </a:lnTo>
                  <a:lnTo>
                    <a:pt x="49056" y="61671"/>
                  </a:lnTo>
                  <a:lnTo>
                    <a:pt x="50458" y="65876"/>
                  </a:lnTo>
                  <a:lnTo>
                    <a:pt x="56065" y="61671"/>
                  </a:lnTo>
                  <a:lnTo>
                    <a:pt x="57466" y="65876"/>
                  </a:lnTo>
                  <a:lnTo>
                    <a:pt x="70081" y="68679"/>
                  </a:lnTo>
                  <a:lnTo>
                    <a:pt x="75687" y="64474"/>
                  </a:lnTo>
                  <a:lnTo>
                    <a:pt x="74286" y="64474"/>
                  </a:lnTo>
                  <a:lnTo>
                    <a:pt x="81294" y="67277"/>
                  </a:lnTo>
                  <a:lnTo>
                    <a:pt x="113531" y="67277"/>
                  </a:lnTo>
                  <a:lnTo>
                    <a:pt x="135956" y="71482"/>
                  </a:lnTo>
                  <a:lnTo>
                    <a:pt x="162587" y="68679"/>
                  </a:lnTo>
                  <a:lnTo>
                    <a:pt x="168194" y="60269"/>
                  </a:lnTo>
                  <a:lnTo>
                    <a:pt x="154177" y="61671"/>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45" name="Freeform: Shape 244">
              <a:extLst>
                <a:ext uri="{FF2B5EF4-FFF2-40B4-BE49-F238E27FC236}">
                  <a16:creationId xmlns:a16="http://schemas.microsoft.com/office/drawing/2014/main" id="{E9D13188-7187-4118-8D04-4C25EFC52D19}"/>
                </a:ext>
              </a:extLst>
            </p:cNvPr>
            <p:cNvSpPr/>
            <p:nvPr/>
          </p:nvSpPr>
          <p:spPr>
            <a:xfrm>
              <a:off x="4211075" y="6532819"/>
              <a:ext cx="14016" cy="14016"/>
            </a:xfrm>
            <a:custGeom>
              <a:avLst/>
              <a:gdLst>
                <a:gd name="connsiteX0" fmla="*/ 0 w 14016"/>
                <a:gd name="connsiteY0" fmla="*/ 2803 h 0"/>
                <a:gd name="connsiteX1" fmla="*/ 1402 w 14016"/>
                <a:gd name="connsiteY1" fmla="*/ 4205 h 0"/>
                <a:gd name="connsiteX2" fmla="*/ 22426 w 14016"/>
                <a:gd name="connsiteY2" fmla="*/ 0 h 0"/>
                <a:gd name="connsiteX3" fmla="*/ 4205 w 14016"/>
                <a:gd name="connsiteY3" fmla="*/ 0 h 0"/>
              </a:gdLst>
              <a:ahLst/>
              <a:cxnLst>
                <a:cxn ang="0">
                  <a:pos x="connsiteX0" y="connsiteY0"/>
                </a:cxn>
                <a:cxn ang="0">
                  <a:pos x="connsiteX1" y="connsiteY1"/>
                </a:cxn>
                <a:cxn ang="0">
                  <a:pos x="connsiteX2" y="connsiteY2"/>
                </a:cxn>
                <a:cxn ang="0">
                  <a:pos x="connsiteX3" y="connsiteY3"/>
                </a:cxn>
              </a:cxnLst>
              <a:rect l="l" t="t" r="r" b="b"/>
              <a:pathLst>
                <a:path w="14016">
                  <a:moveTo>
                    <a:pt x="0" y="2803"/>
                  </a:moveTo>
                  <a:lnTo>
                    <a:pt x="1402" y="4205"/>
                  </a:lnTo>
                  <a:lnTo>
                    <a:pt x="22426" y="0"/>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46" name="Freeform: Shape 245">
              <a:extLst>
                <a:ext uri="{FF2B5EF4-FFF2-40B4-BE49-F238E27FC236}">
                  <a16:creationId xmlns:a16="http://schemas.microsoft.com/office/drawing/2014/main" id="{14EC0207-2729-4F7A-92BC-A7021855379B}"/>
                </a:ext>
              </a:extLst>
            </p:cNvPr>
            <p:cNvSpPr/>
            <p:nvPr/>
          </p:nvSpPr>
          <p:spPr>
            <a:xfrm>
              <a:off x="4275550" y="6133360"/>
              <a:ext cx="14016" cy="14016"/>
            </a:xfrm>
            <a:custGeom>
              <a:avLst/>
              <a:gdLst>
                <a:gd name="connsiteX0" fmla="*/ 5606 w 0"/>
                <a:gd name="connsiteY0" fmla="*/ 4205 h 0"/>
                <a:gd name="connsiteX1" fmla="*/ 5606 w 0"/>
                <a:gd name="connsiteY1" fmla="*/ 1401 h 0"/>
                <a:gd name="connsiteX2" fmla="*/ 0 w 0"/>
                <a:gd name="connsiteY2" fmla="*/ 0 h 0"/>
              </a:gdLst>
              <a:ahLst/>
              <a:cxnLst>
                <a:cxn ang="0">
                  <a:pos x="connsiteX0" y="connsiteY0"/>
                </a:cxn>
                <a:cxn ang="0">
                  <a:pos x="connsiteX1" y="connsiteY1"/>
                </a:cxn>
                <a:cxn ang="0">
                  <a:pos x="connsiteX2" y="connsiteY2"/>
                </a:cxn>
              </a:cxnLst>
              <a:rect l="l" t="t" r="r" b="b"/>
              <a:pathLst>
                <a:path>
                  <a:moveTo>
                    <a:pt x="5606" y="4205"/>
                  </a:moveTo>
                  <a:lnTo>
                    <a:pt x="5606" y="1401"/>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47" name="Freeform: Shape 246">
              <a:extLst>
                <a:ext uri="{FF2B5EF4-FFF2-40B4-BE49-F238E27FC236}">
                  <a16:creationId xmlns:a16="http://schemas.microsoft.com/office/drawing/2014/main" id="{AF6019B9-BB55-44AF-8DEC-58CBE775F84B}"/>
                </a:ext>
              </a:extLst>
            </p:cNvPr>
            <p:cNvSpPr/>
            <p:nvPr/>
          </p:nvSpPr>
          <p:spPr>
            <a:xfrm>
              <a:off x="4334417" y="6437509"/>
              <a:ext cx="42048" cy="28032"/>
            </a:xfrm>
            <a:custGeom>
              <a:avLst/>
              <a:gdLst>
                <a:gd name="connsiteX0" fmla="*/ 47655 w 42048"/>
                <a:gd name="connsiteY0" fmla="*/ 7008 h 28032"/>
                <a:gd name="connsiteX1" fmla="*/ 43450 w 42048"/>
                <a:gd name="connsiteY1" fmla="*/ 4205 h 28032"/>
                <a:gd name="connsiteX2" fmla="*/ 36442 w 42048"/>
                <a:gd name="connsiteY2" fmla="*/ 4205 h 28032"/>
                <a:gd name="connsiteX3" fmla="*/ 36442 w 42048"/>
                <a:gd name="connsiteY3" fmla="*/ 11213 h 28032"/>
                <a:gd name="connsiteX4" fmla="*/ 29434 w 42048"/>
                <a:gd name="connsiteY4" fmla="*/ 7008 h 28032"/>
                <a:gd name="connsiteX5" fmla="*/ 29434 w 42048"/>
                <a:gd name="connsiteY5" fmla="*/ 4205 h 28032"/>
                <a:gd name="connsiteX6" fmla="*/ 33639 w 42048"/>
                <a:gd name="connsiteY6" fmla="*/ 5607 h 28032"/>
                <a:gd name="connsiteX7" fmla="*/ 32237 w 42048"/>
                <a:gd name="connsiteY7" fmla="*/ 2803 h 28032"/>
                <a:gd name="connsiteX8" fmla="*/ 19623 w 42048"/>
                <a:gd name="connsiteY8" fmla="*/ 0 h 28032"/>
                <a:gd name="connsiteX9" fmla="*/ 21024 w 42048"/>
                <a:gd name="connsiteY9" fmla="*/ 2803 h 28032"/>
                <a:gd name="connsiteX10" fmla="*/ 15418 w 42048"/>
                <a:gd name="connsiteY10" fmla="*/ 4205 h 28032"/>
                <a:gd name="connsiteX11" fmla="*/ 18221 w 42048"/>
                <a:gd name="connsiteY11" fmla="*/ 7008 h 28032"/>
                <a:gd name="connsiteX12" fmla="*/ 16820 w 42048"/>
                <a:gd name="connsiteY12" fmla="*/ 8410 h 28032"/>
                <a:gd name="connsiteX13" fmla="*/ 15418 w 42048"/>
                <a:gd name="connsiteY13" fmla="*/ 8410 h 28032"/>
                <a:gd name="connsiteX14" fmla="*/ 15418 w 42048"/>
                <a:gd name="connsiteY14" fmla="*/ 12615 h 28032"/>
                <a:gd name="connsiteX15" fmla="*/ 12615 w 42048"/>
                <a:gd name="connsiteY15" fmla="*/ 12615 h 28032"/>
                <a:gd name="connsiteX16" fmla="*/ 0 w 42048"/>
                <a:gd name="connsiteY16" fmla="*/ 23828 h 28032"/>
                <a:gd name="connsiteX17" fmla="*/ 8410 w 42048"/>
                <a:gd name="connsiteY17" fmla="*/ 29434 h 28032"/>
                <a:gd name="connsiteX18" fmla="*/ 7008 w 42048"/>
                <a:gd name="connsiteY18" fmla="*/ 23828 h 28032"/>
                <a:gd name="connsiteX19" fmla="*/ 16820 w 42048"/>
                <a:gd name="connsiteY19" fmla="*/ 25229 h 28032"/>
                <a:gd name="connsiteX20" fmla="*/ 11213 w 42048"/>
                <a:gd name="connsiteY20" fmla="*/ 19623 h 28032"/>
                <a:gd name="connsiteX21" fmla="*/ 19623 w 42048"/>
                <a:gd name="connsiteY21" fmla="*/ 22426 h 28032"/>
                <a:gd name="connsiteX22" fmla="*/ 22426 w 42048"/>
                <a:gd name="connsiteY22" fmla="*/ 21024 h 28032"/>
                <a:gd name="connsiteX23" fmla="*/ 26631 w 42048"/>
                <a:gd name="connsiteY23" fmla="*/ 23828 h 28032"/>
                <a:gd name="connsiteX24" fmla="*/ 26631 w 42048"/>
                <a:gd name="connsiteY24" fmla="*/ 21024 h 28032"/>
                <a:gd name="connsiteX25" fmla="*/ 22426 w 42048"/>
                <a:gd name="connsiteY25" fmla="*/ 16820 h 28032"/>
                <a:gd name="connsiteX26" fmla="*/ 32237 w 42048"/>
                <a:gd name="connsiteY26" fmla="*/ 16820 h 28032"/>
                <a:gd name="connsiteX27" fmla="*/ 47655 w 42048"/>
                <a:gd name="connsiteY27" fmla="*/ 12615 h 28032"/>
                <a:gd name="connsiteX28" fmla="*/ 37844 w 42048"/>
                <a:gd name="connsiteY28" fmla="*/ 8410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048" h="28032">
                  <a:moveTo>
                    <a:pt x="47655" y="7008"/>
                  </a:moveTo>
                  <a:lnTo>
                    <a:pt x="43450" y="4205"/>
                  </a:lnTo>
                  <a:lnTo>
                    <a:pt x="36442" y="4205"/>
                  </a:lnTo>
                  <a:lnTo>
                    <a:pt x="36442" y="11213"/>
                  </a:lnTo>
                  <a:lnTo>
                    <a:pt x="29434" y="7008"/>
                  </a:lnTo>
                  <a:lnTo>
                    <a:pt x="29434" y="4205"/>
                  </a:lnTo>
                  <a:lnTo>
                    <a:pt x="33639" y="5607"/>
                  </a:lnTo>
                  <a:lnTo>
                    <a:pt x="32237" y="2803"/>
                  </a:lnTo>
                  <a:lnTo>
                    <a:pt x="19623" y="0"/>
                  </a:lnTo>
                  <a:lnTo>
                    <a:pt x="21024" y="2803"/>
                  </a:lnTo>
                  <a:lnTo>
                    <a:pt x="15418" y="4205"/>
                  </a:lnTo>
                  <a:lnTo>
                    <a:pt x="18221" y="7008"/>
                  </a:lnTo>
                  <a:lnTo>
                    <a:pt x="16820" y="8410"/>
                  </a:lnTo>
                  <a:lnTo>
                    <a:pt x="15418" y="8410"/>
                  </a:lnTo>
                  <a:lnTo>
                    <a:pt x="15418" y="12615"/>
                  </a:lnTo>
                  <a:lnTo>
                    <a:pt x="12615" y="12615"/>
                  </a:lnTo>
                  <a:lnTo>
                    <a:pt x="0" y="23828"/>
                  </a:lnTo>
                  <a:lnTo>
                    <a:pt x="8410" y="29434"/>
                  </a:lnTo>
                  <a:lnTo>
                    <a:pt x="7008" y="23828"/>
                  </a:lnTo>
                  <a:lnTo>
                    <a:pt x="16820" y="25229"/>
                  </a:lnTo>
                  <a:lnTo>
                    <a:pt x="11213" y="19623"/>
                  </a:lnTo>
                  <a:lnTo>
                    <a:pt x="19623" y="22426"/>
                  </a:lnTo>
                  <a:lnTo>
                    <a:pt x="22426" y="21024"/>
                  </a:lnTo>
                  <a:lnTo>
                    <a:pt x="26631" y="23828"/>
                  </a:lnTo>
                  <a:lnTo>
                    <a:pt x="26631" y="21024"/>
                  </a:lnTo>
                  <a:lnTo>
                    <a:pt x="22426" y="16820"/>
                  </a:lnTo>
                  <a:lnTo>
                    <a:pt x="32237" y="16820"/>
                  </a:lnTo>
                  <a:lnTo>
                    <a:pt x="47655" y="12615"/>
                  </a:lnTo>
                  <a:lnTo>
                    <a:pt x="37844" y="841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48" name="Freeform: Shape 247">
              <a:extLst>
                <a:ext uri="{FF2B5EF4-FFF2-40B4-BE49-F238E27FC236}">
                  <a16:creationId xmlns:a16="http://schemas.microsoft.com/office/drawing/2014/main" id="{98B9A039-5D2A-43DB-96CD-E7288E0F0ECD}"/>
                </a:ext>
              </a:extLst>
            </p:cNvPr>
            <p:cNvSpPr/>
            <p:nvPr/>
          </p:nvSpPr>
          <p:spPr>
            <a:xfrm>
              <a:off x="4299377" y="6451526"/>
              <a:ext cx="14016" cy="14016"/>
            </a:xfrm>
            <a:custGeom>
              <a:avLst/>
              <a:gdLst>
                <a:gd name="connsiteX0" fmla="*/ 0 w 0"/>
                <a:gd name="connsiteY0" fmla="*/ 1402 h 0"/>
                <a:gd name="connsiteX1" fmla="*/ 4205 w 0"/>
                <a:gd name="connsiteY1" fmla="*/ 5607 h 0"/>
                <a:gd name="connsiteX2" fmla="*/ 5607 w 0"/>
                <a:gd name="connsiteY2" fmla="*/ 4205 h 0"/>
                <a:gd name="connsiteX3" fmla="*/ 7008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2"/>
                  </a:moveTo>
                  <a:lnTo>
                    <a:pt x="4205" y="5607"/>
                  </a:lnTo>
                  <a:lnTo>
                    <a:pt x="5607" y="4205"/>
                  </a:lnTo>
                  <a:lnTo>
                    <a:pt x="700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49" name="Freeform: Shape 248">
              <a:extLst>
                <a:ext uri="{FF2B5EF4-FFF2-40B4-BE49-F238E27FC236}">
                  <a16:creationId xmlns:a16="http://schemas.microsoft.com/office/drawing/2014/main" id="{EF23BA9B-47BE-4452-B7F5-4CB587598508}"/>
                </a:ext>
              </a:extLst>
            </p:cNvPr>
            <p:cNvSpPr/>
            <p:nvPr/>
          </p:nvSpPr>
          <p:spPr>
            <a:xfrm>
              <a:off x="4302180" y="6440313"/>
              <a:ext cx="42048" cy="14016"/>
            </a:xfrm>
            <a:custGeom>
              <a:avLst/>
              <a:gdLst>
                <a:gd name="connsiteX0" fmla="*/ 40647 w 42048"/>
                <a:gd name="connsiteY0" fmla="*/ 0 h 14016"/>
                <a:gd name="connsiteX1" fmla="*/ 32237 w 42048"/>
                <a:gd name="connsiteY1" fmla="*/ 2803 h 14016"/>
                <a:gd name="connsiteX2" fmla="*/ 25229 w 42048"/>
                <a:gd name="connsiteY2" fmla="*/ 1402 h 14016"/>
                <a:gd name="connsiteX3" fmla="*/ 19622 w 42048"/>
                <a:gd name="connsiteY3" fmla="*/ 4205 h 14016"/>
                <a:gd name="connsiteX4" fmla="*/ 9811 w 42048"/>
                <a:gd name="connsiteY4" fmla="*/ 0 h 14016"/>
                <a:gd name="connsiteX5" fmla="*/ 15418 w 42048"/>
                <a:gd name="connsiteY5" fmla="*/ 2803 h 14016"/>
                <a:gd name="connsiteX6" fmla="*/ 12614 w 42048"/>
                <a:gd name="connsiteY6" fmla="*/ 4205 h 14016"/>
                <a:gd name="connsiteX7" fmla="*/ 22426 w 42048"/>
                <a:gd name="connsiteY7" fmla="*/ 8410 h 14016"/>
                <a:gd name="connsiteX8" fmla="*/ 9811 w 42048"/>
                <a:gd name="connsiteY8" fmla="*/ 8410 h 14016"/>
                <a:gd name="connsiteX9" fmla="*/ 12614 w 42048"/>
                <a:gd name="connsiteY9" fmla="*/ 11213 h 14016"/>
                <a:gd name="connsiteX10" fmla="*/ 14016 w 42048"/>
                <a:gd name="connsiteY10" fmla="*/ 11213 h 14016"/>
                <a:gd name="connsiteX11" fmla="*/ 11213 w 42048"/>
                <a:gd name="connsiteY11" fmla="*/ 15418 h 14016"/>
                <a:gd name="connsiteX12" fmla="*/ 15418 w 42048"/>
                <a:gd name="connsiteY12" fmla="*/ 15418 h 14016"/>
                <a:gd name="connsiteX13" fmla="*/ 12614 w 42048"/>
                <a:gd name="connsiteY13" fmla="*/ 16820 h 14016"/>
                <a:gd name="connsiteX14" fmla="*/ 0 w 42048"/>
                <a:gd name="connsiteY14" fmla="*/ 18221 h 14016"/>
                <a:gd name="connsiteX15" fmla="*/ 9811 w 42048"/>
                <a:gd name="connsiteY15" fmla="*/ 23828 h 14016"/>
                <a:gd name="connsiteX16" fmla="*/ 12614 w 42048"/>
                <a:gd name="connsiteY16" fmla="*/ 22426 h 14016"/>
                <a:gd name="connsiteX17" fmla="*/ 11213 w 42048"/>
                <a:gd name="connsiteY17" fmla="*/ 21024 h 14016"/>
                <a:gd name="connsiteX18" fmla="*/ 16820 w 42048"/>
                <a:gd name="connsiteY18" fmla="*/ 21024 h 14016"/>
                <a:gd name="connsiteX19" fmla="*/ 18221 w 42048"/>
                <a:gd name="connsiteY19" fmla="*/ 16820 h 14016"/>
                <a:gd name="connsiteX20" fmla="*/ 28032 w 42048"/>
                <a:gd name="connsiteY20" fmla="*/ 16820 h 14016"/>
                <a:gd name="connsiteX21" fmla="*/ 44852 w 42048"/>
                <a:gd name="connsiteY21" fmla="*/ 1402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048" h="14016">
                  <a:moveTo>
                    <a:pt x="40647" y="0"/>
                  </a:moveTo>
                  <a:lnTo>
                    <a:pt x="32237" y="2803"/>
                  </a:lnTo>
                  <a:lnTo>
                    <a:pt x="25229" y="1402"/>
                  </a:lnTo>
                  <a:lnTo>
                    <a:pt x="19622" y="4205"/>
                  </a:lnTo>
                  <a:lnTo>
                    <a:pt x="9811" y="0"/>
                  </a:lnTo>
                  <a:lnTo>
                    <a:pt x="15418" y="2803"/>
                  </a:lnTo>
                  <a:lnTo>
                    <a:pt x="12614" y="4205"/>
                  </a:lnTo>
                  <a:lnTo>
                    <a:pt x="22426" y="8410"/>
                  </a:lnTo>
                  <a:lnTo>
                    <a:pt x="9811" y="8410"/>
                  </a:lnTo>
                  <a:lnTo>
                    <a:pt x="12614" y="11213"/>
                  </a:lnTo>
                  <a:lnTo>
                    <a:pt x="14016" y="11213"/>
                  </a:lnTo>
                  <a:lnTo>
                    <a:pt x="11213" y="15418"/>
                  </a:lnTo>
                  <a:lnTo>
                    <a:pt x="15418" y="15418"/>
                  </a:lnTo>
                  <a:lnTo>
                    <a:pt x="12614" y="16820"/>
                  </a:lnTo>
                  <a:lnTo>
                    <a:pt x="0" y="18221"/>
                  </a:lnTo>
                  <a:lnTo>
                    <a:pt x="9811" y="23828"/>
                  </a:lnTo>
                  <a:lnTo>
                    <a:pt x="12614" y="22426"/>
                  </a:lnTo>
                  <a:lnTo>
                    <a:pt x="11213" y="21024"/>
                  </a:lnTo>
                  <a:lnTo>
                    <a:pt x="16820" y="21024"/>
                  </a:lnTo>
                  <a:lnTo>
                    <a:pt x="18221" y="16820"/>
                  </a:lnTo>
                  <a:lnTo>
                    <a:pt x="28032" y="16820"/>
                  </a:lnTo>
                  <a:lnTo>
                    <a:pt x="44852" y="140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50" name="Freeform: Shape 249">
              <a:extLst>
                <a:ext uri="{FF2B5EF4-FFF2-40B4-BE49-F238E27FC236}">
                  <a16:creationId xmlns:a16="http://schemas.microsoft.com/office/drawing/2014/main" id="{1566693C-E9AE-4283-8065-D0F1A8FB6568}"/>
                </a:ext>
              </a:extLst>
            </p:cNvPr>
            <p:cNvSpPr/>
            <p:nvPr/>
          </p:nvSpPr>
          <p:spPr>
            <a:xfrm>
              <a:off x="4140995" y="3645496"/>
              <a:ext cx="14016" cy="14016"/>
            </a:xfrm>
            <a:custGeom>
              <a:avLst/>
              <a:gdLst>
                <a:gd name="connsiteX0" fmla="*/ 0 w 0"/>
                <a:gd name="connsiteY0" fmla="*/ 0 h 0"/>
                <a:gd name="connsiteX1" fmla="*/ 0 w 0"/>
                <a:gd name="connsiteY1" fmla="*/ 0 h 0"/>
                <a:gd name="connsiteX2" fmla="*/ 2803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51" name="Freeform: Shape 250">
              <a:extLst>
                <a:ext uri="{FF2B5EF4-FFF2-40B4-BE49-F238E27FC236}">
                  <a16:creationId xmlns:a16="http://schemas.microsoft.com/office/drawing/2014/main" id="{EEFABCB0-803C-44BD-81A6-99CF925B3937}"/>
                </a:ext>
              </a:extLst>
            </p:cNvPr>
            <p:cNvSpPr/>
            <p:nvPr/>
          </p:nvSpPr>
          <p:spPr>
            <a:xfrm>
              <a:off x="4560077" y="5260155"/>
              <a:ext cx="14016" cy="14016"/>
            </a:xfrm>
            <a:custGeom>
              <a:avLst/>
              <a:gdLst>
                <a:gd name="connsiteX0" fmla="*/ 2803 w 0"/>
                <a:gd name="connsiteY0" fmla="*/ 0 h 0"/>
                <a:gd name="connsiteX1" fmla="*/ 2803 w 0"/>
                <a:gd name="connsiteY1" fmla="*/ 0 h 0"/>
                <a:gd name="connsiteX2" fmla="*/ 0 w 0"/>
                <a:gd name="connsiteY2" fmla="*/ 1401 h 0"/>
                <a:gd name="connsiteX3" fmla="*/ 1402 w 0"/>
                <a:gd name="connsiteY3" fmla="*/ 2803 h 0"/>
                <a:gd name="connsiteX4" fmla="*/ 0 w 0"/>
                <a:gd name="connsiteY4" fmla="*/ 2803 h 0"/>
                <a:gd name="connsiteX5" fmla="*/ 1402 w 0"/>
                <a:gd name="connsiteY5" fmla="*/ 2803 h 0"/>
                <a:gd name="connsiteX6" fmla="*/ 2803 w 0"/>
                <a:gd name="connsiteY6" fmla="*/ 5606 h 0"/>
                <a:gd name="connsiteX7" fmla="*/ 5606 w 0"/>
                <a:gd name="connsiteY7" fmla="*/ 4205 h 0"/>
                <a:gd name="connsiteX8" fmla="*/ 2803 w 0"/>
                <a:gd name="connsiteY8"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a:moveTo>
                    <a:pt x="2803" y="0"/>
                  </a:moveTo>
                  <a:lnTo>
                    <a:pt x="2803" y="0"/>
                  </a:lnTo>
                  <a:lnTo>
                    <a:pt x="0" y="1401"/>
                  </a:lnTo>
                  <a:lnTo>
                    <a:pt x="1402" y="2803"/>
                  </a:lnTo>
                  <a:lnTo>
                    <a:pt x="0" y="2803"/>
                  </a:lnTo>
                  <a:lnTo>
                    <a:pt x="1402" y="2803"/>
                  </a:lnTo>
                  <a:lnTo>
                    <a:pt x="2803" y="5606"/>
                  </a:lnTo>
                  <a:lnTo>
                    <a:pt x="5606" y="4205"/>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52" name="Freeform: Shape 251">
              <a:extLst>
                <a:ext uri="{FF2B5EF4-FFF2-40B4-BE49-F238E27FC236}">
                  <a16:creationId xmlns:a16="http://schemas.microsoft.com/office/drawing/2014/main" id="{A84EEEC2-0282-4560-A8EE-688F4B48833D}"/>
                </a:ext>
              </a:extLst>
            </p:cNvPr>
            <p:cNvSpPr/>
            <p:nvPr/>
          </p:nvSpPr>
          <p:spPr>
            <a:xfrm>
              <a:off x="4561479" y="5260155"/>
              <a:ext cx="14016" cy="14016"/>
            </a:xfrm>
            <a:custGeom>
              <a:avLst/>
              <a:gdLst>
                <a:gd name="connsiteX0" fmla="*/ 0 w 0"/>
                <a:gd name="connsiteY0" fmla="*/ 0 h 0"/>
                <a:gd name="connsiteX1" fmla="*/ 1402 w 0"/>
                <a:gd name="connsiteY1" fmla="*/ 0 h 0"/>
                <a:gd name="connsiteX2" fmla="*/ 1402 w 0"/>
                <a:gd name="connsiteY2" fmla="*/ 0 h 0"/>
              </a:gdLst>
              <a:ahLst/>
              <a:cxnLst>
                <a:cxn ang="0">
                  <a:pos x="connsiteX0" y="connsiteY0"/>
                </a:cxn>
                <a:cxn ang="0">
                  <a:pos x="connsiteX1" y="connsiteY1"/>
                </a:cxn>
                <a:cxn ang="0">
                  <a:pos x="connsiteX2" y="connsiteY2"/>
                </a:cxn>
              </a:cxnLst>
              <a:rect l="l" t="t" r="r" b="b"/>
              <a:pathLst>
                <a:path>
                  <a:moveTo>
                    <a:pt x="0" y="0"/>
                  </a:moveTo>
                  <a:lnTo>
                    <a:pt x="1402" y="0"/>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55" name="Freeform: Shape 254">
              <a:extLst>
                <a:ext uri="{FF2B5EF4-FFF2-40B4-BE49-F238E27FC236}">
                  <a16:creationId xmlns:a16="http://schemas.microsoft.com/office/drawing/2014/main" id="{1375D6EC-3C49-408F-9E00-F0DF09C3B1BE}"/>
                </a:ext>
              </a:extLst>
            </p:cNvPr>
            <p:cNvSpPr/>
            <p:nvPr/>
          </p:nvSpPr>
          <p:spPr>
            <a:xfrm>
              <a:off x="6574195" y="4295845"/>
              <a:ext cx="14016" cy="14016"/>
            </a:xfrm>
            <a:custGeom>
              <a:avLst/>
              <a:gdLst>
                <a:gd name="connsiteX0" fmla="*/ 2803 w 14016"/>
                <a:gd name="connsiteY0" fmla="*/ 2803 h 0"/>
                <a:gd name="connsiteX1" fmla="*/ 14016 w 14016"/>
                <a:gd name="connsiteY1" fmla="*/ 4205 h 0"/>
                <a:gd name="connsiteX2" fmla="*/ 0 w 14016"/>
                <a:gd name="connsiteY2" fmla="*/ 0 h 0"/>
              </a:gdLst>
              <a:ahLst/>
              <a:cxnLst>
                <a:cxn ang="0">
                  <a:pos x="connsiteX0" y="connsiteY0"/>
                </a:cxn>
                <a:cxn ang="0">
                  <a:pos x="connsiteX1" y="connsiteY1"/>
                </a:cxn>
                <a:cxn ang="0">
                  <a:pos x="connsiteX2" y="connsiteY2"/>
                </a:cxn>
              </a:cxnLst>
              <a:rect l="l" t="t" r="r" b="b"/>
              <a:pathLst>
                <a:path w="14016">
                  <a:moveTo>
                    <a:pt x="2803" y="2803"/>
                  </a:moveTo>
                  <a:lnTo>
                    <a:pt x="14016" y="4205"/>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56" name="Freeform: Shape 255">
              <a:extLst>
                <a:ext uri="{FF2B5EF4-FFF2-40B4-BE49-F238E27FC236}">
                  <a16:creationId xmlns:a16="http://schemas.microsoft.com/office/drawing/2014/main" id="{DC36BE2A-96E3-4C3E-B178-05EF33CD0815}"/>
                </a:ext>
              </a:extLst>
            </p:cNvPr>
            <p:cNvSpPr/>
            <p:nvPr/>
          </p:nvSpPr>
          <p:spPr>
            <a:xfrm>
              <a:off x="5772472" y="3899188"/>
              <a:ext cx="14016" cy="14016"/>
            </a:xfrm>
            <a:custGeom>
              <a:avLst/>
              <a:gdLst>
                <a:gd name="connsiteX0" fmla="*/ 0 w 0"/>
                <a:gd name="connsiteY0" fmla="*/ 2803 h 0"/>
                <a:gd name="connsiteX1" fmla="*/ 1402 w 0"/>
                <a:gd name="connsiteY1" fmla="*/ 7008 h 0"/>
                <a:gd name="connsiteX2" fmla="*/ 4205 w 0"/>
                <a:gd name="connsiteY2" fmla="*/ 0 h 0"/>
              </a:gdLst>
              <a:ahLst/>
              <a:cxnLst>
                <a:cxn ang="0">
                  <a:pos x="connsiteX0" y="connsiteY0"/>
                </a:cxn>
                <a:cxn ang="0">
                  <a:pos x="connsiteX1" y="connsiteY1"/>
                </a:cxn>
                <a:cxn ang="0">
                  <a:pos x="connsiteX2" y="connsiteY2"/>
                </a:cxn>
              </a:cxnLst>
              <a:rect l="l" t="t" r="r" b="b"/>
              <a:pathLst>
                <a:path>
                  <a:moveTo>
                    <a:pt x="0" y="2803"/>
                  </a:moveTo>
                  <a:lnTo>
                    <a:pt x="1402" y="7008"/>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57" name="Freeform: Shape 256">
              <a:extLst>
                <a:ext uri="{FF2B5EF4-FFF2-40B4-BE49-F238E27FC236}">
                  <a16:creationId xmlns:a16="http://schemas.microsoft.com/office/drawing/2014/main" id="{29A27F70-CFAF-49CD-93DA-FF25A002E184}"/>
                </a:ext>
              </a:extLst>
            </p:cNvPr>
            <p:cNvSpPr/>
            <p:nvPr/>
          </p:nvSpPr>
          <p:spPr>
            <a:xfrm>
              <a:off x="5759858" y="3901991"/>
              <a:ext cx="14016" cy="14016"/>
            </a:xfrm>
            <a:custGeom>
              <a:avLst/>
              <a:gdLst>
                <a:gd name="connsiteX0" fmla="*/ 1402 w 14016"/>
                <a:gd name="connsiteY0" fmla="*/ 12615 h 14016"/>
                <a:gd name="connsiteX1" fmla="*/ 4205 w 14016"/>
                <a:gd name="connsiteY1" fmla="*/ 12615 h 14016"/>
                <a:gd name="connsiteX2" fmla="*/ 4205 w 14016"/>
                <a:gd name="connsiteY2" fmla="*/ 14016 h 14016"/>
                <a:gd name="connsiteX3" fmla="*/ 7008 w 14016"/>
                <a:gd name="connsiteY3" fmla="*/ 11213 h 14016"/>
                <a:gd name="connsiteX4" fmla="*/ 9811 w 14016"/>
                <a:gd name="connsiteY4" fmla="*/ 12615 h 14016"/>
                <a:gd name="connsiteX5" fmla="*/ 7008 w 14016"/>
                <a:gd name="connsiteY5" fmla="*/ 22426 h 14016"/>
                <a:gd name="connsiteX6" fmla="*/ 9811 w 14016"/>
                <a:gd name="connsiteY6" fmla="*/ 23827 h 14016"/>
                <a:gd name="connsiteX7" fmla="*/ 15418 w 14016"/>
                <a:gd name="connsiteY7" fmla="*/ 5606 h 14016"/>
                <a:gd name="connsiteX8" fmla="*/ 12614 w 14016"/>
                <a:gd name="connsiteY8" fmla="*/ 7008 h 14016"/>
                <a:gd name="connsiteX9" fmla="*/ 8410 w 14016"/>
                <a:gd name="connsiteY9" fmla="*/ 0 h 14016"/>
                <a:gd name="connsiteX10" fmla="*/ 5606 w 14016"/>
                <a:gd name="connsiteY10" fmla="*/ 1402 h 14016"/>
                <a:gd name="connsiteX11" fmla="*/ 7008 w 14016"/>
                <a:gd name="connsiteY11" fmla="*/ 4205 h 14016"/>
                <a:gd name="connsiteX12" fmla="*/ 2803 w 14016"/>
                <a:gd name="connsiteY12" fmla="*/ 2803 h 14016"/>
                <a:gd name="connsiteX13" fmla="*/ 1402 w 14016"/>
                <a:gd name="connsiteY13" fmla="*/ 4205 h 14016"/>
                <a:gd name="connsiteX14" fmla="*/ 5606 w 14016"/>
                <a:gd name="connsiteY14" fmla="*/ 4205 h 14016"/>
                <a:gd name="connsiteX15" fmla="*/ 9811 w 14016"/>
                <a:gd name="connsiteY15" fmla="*/ 8410 h 14016"/>
                <a:gd name="connsiteX16" fmla="*/ 0 w 14016"/>
                <a:gd name="connsiteY16" fmla="*/ 11213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16" h="14016">
                  <a:moveTo>
                    <a:pt x="1402" y="12615"/>
                  </a:moveTo>
                  <a:lnTo>
                    <a:pt x="4205" y="12615"/>
                  </a:lnTo>
                  <a:lnTo>
                    <a:pt x="4205" y="14016"/>
                  </a:lnTo>
                  <a:lnTo>
                    <a:pt x="7008" y="11213"/>
                  </a:lnTo>
                  <a:lnTo>
                    <a:pt x="9811" y="12615"/>
                  </a:lnTo>
                  <a:lnTo>
                    <a:pt x="7008" y="22426"/>
                  </a:lnTo>
                  <a:lnTo>
                    <a:pt x="9811" y="23827"/>
                  </a:lnTo>
                  <a:lnTo>
                    <a:pt x="15418" y="5606"/>
                  </a:lnTo>
                  <a:lnTo>
                    <a:pt x="12614" y="7008"/>
                  </a:lnTo>
                  <a:lnTo>
                    <a:pt x="8410" y="0"/>
                  </a:lnTo>
                  <a:lnTo>
                    <a:pt x="5606" y="1402"/>
                  </a:lnTo>
                  <a:lnTo>
                    <a:pt x="7008" y="4205"/>
                  </a:lnTo>
                  <a:lnTo>
                    <a:pt x="2803" y="2803"/>
                  </a:lnTo>
                  <a:lnTo>
                    <a:pt x="1402" y="4205"/>
                  </a:lnTo>
                  <a:lnTo>
                    <a:pt x="5606" y="4205"/>
                  </a:lnTo>
                  <a:lnTo>
                    <a:pt x="9811" y="8410"/>
                  </a:lnTo>
                  <a:lnTo>
                    <a:pt x="0" y="1121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58" name="Freeform: Shape 257">
              <a:extLst>
                <a:ext uri="{FF2B5EF4-FFF2-40B4-BE49-F238E27FC236}">
                  <a16:creationId xmlns:a16="http://schemas.microsoft.com/office/drawing/2014/main" id="{DF4A62D3-E640-4AAB-8525-375BE1551184}"/>
                </a:ext>
              </a:extLst>
            </p:cNvPr>
            <p:cNvSpPr/>
            <p:nvPr/>
          </p:nvSpPr>
          <p:spPr>
            <a:xfrm>
              <a:off x="5668753" y="4046357"/>
              <a:ext cx="14016" cy="14016"/>
            </a:xfrm>
            <a:custGeom>
              <a:avLst/>
              <a:gdLst>
                <a:gd name="connsiteX0" fmla="*/ 0 w 0"/>
                <a:gd name="connsiteY0" fmla="*/ 1402 h 0"/>
                <a:gd name="connsiteX1" fmla="*/ 5606 w 0"/>
                <a:gd name="connsiteY1" fmla="*/ 8410 h 0"/>
                <a:gd name="connsiteX2" fmla="*/ 7008 w 0"/>
                <a:gd name="connsiteY2" fmla="*/ 4205 h 0"/>
                <a:gd name="connsiteX3" fmla="*/ 2803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2"/>
                  </a:moveTo>
                  <a:lnTo>
                    <a:pt x="5606" y="8410"/>
                  </a:lnTo>
                  <a:lnTo>
                    <a:pt x="7008" y="4205"/>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59" name="Freeform: Shape 258">
              <a:extLst>
                <a:ext uri="{FF2B5EF4-FFF2-40B4-BE49-F238E27FC236}">
                  <a16:creationId xmlns:a16="http://schemas.microsoft.com/office/drawing/2014/main" id="{681EFE04-B815-457B-81F7-2CBF31931A6A}"/>
                </a:ext>
              </a:extLst>
            </p:cNvPr>
            <p:cNvSpPr/>
            <p:nvPr/>
          </p:nvSpPr>
          <p:spPr>
            <a:xfrm>
              <a:off x="5635114" y="3988891"/>
              <a:ext cx="14016" cy="14016"/>
            </a:xfrm>
            <a:custGeom>
              <a:avLst/>
              <a:gdLst>
                <a:gd name="connsiteX0" fmla="*/ 11213 w 14016"/>
                <a:gd name="connsiteY0" fmla="*/ 0 h 14016"/>
                <a:gd name="connsiteX1" fmla="*/ 7008 w 14016"/>
                <a:gd name="connsiteY1" fmla="*/ 7008 h 14016"/>
                <a:gd name="connsiteX2" fmla="*/ 2803 w 14016"/>
                <a:gd name="connsiteY2" fmla="*/ 2803 h 14016"/>
                <a:gd name="connsiteX3" fmla="*/ 2803 w 14016"/>
                <a:gd name="connsiteY3" fmla="*/ 8410 h 14016"/>
                <a:gd name="connsiteX4" fmla="*/ 0 w 14016"/>
                <a:gd name="connsiteY4" fmla="*/ 5606 h 14016"/>
                <a:gd name="connsiteX5" fmla="*/ 0 w 14016"/>
                <a:gd name="connsiteY5" fmla="*/ 7008 h 14016"/>
                <a:gd name="connsiteX6" fmla="*/ 9811 w 14016"/>
                <a:gd name="connsiteY6" fmla="*/ 11213 h 14016"/>
                <a:gd name="connsiteX7" fmla="*/ 7008 w 14016"/>
                <a:gd name="connsiteY7" fmla="*/ 12615 h 14016"/>
                <a:gd name="connsiteX8" fmla="*/ 22426 w 14016"/>
                <a:gd name="connsiteY8" fmla="*/ 15418 h 14016"/>
                <a:gd name="connsiteX9" fmla="*/ 18221 w 14016"/>
                <a:gd name="connsiteY9" fmla="*/ 19623 h 14016"/>
                <a:gd name="connsiteX10" fmla="*/ 26631 w 14016"/>
                <a:gd name="connsiteY10" fmla="*/ 14016 h 14016"/>
                <a:gd name="connsiteX11" fmla="*/ 14016 w 14016"/>
                <a:gd name="connsiteY11" fmla="*/ 12615 h 14016"/>
                <a:gd name="connsiteX12" fmla="*/ 15418 w 14016"/>
                <a:gd name="connsiteY12" fmla="*/ 4205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16" h="14016">
                  <a:moveTo>
                    <a:pt x="11213" y="0"/>
                  </a:moveTo>
                  <a:lnTo>
                    <a:pt x="7008" y="7008"/>
                  </a:lnTo>
                  <a:lnTo>
                    <a:pt x="2803" y="2803"/>
                  </a:lnTo>
                  <a:lnTo>
                    <a:pt x="2803" y="8410"/>
                  </a:lnTo>
                  <a:lnTo>
                    <a:pt x="0" y="5606"/>
                  </a:lnTo>
                  <a:lnTo>
                    <a:pt x="0" y="7008"/>
                  </a:lnTo>
                  <a:lnTo>
                    <a:pt x="9811" y="11213"/>
                  </a:lnTo>
                  <a:lnTo>
                    <a:pt x="7008" y="12615"/>
                  </a:lnTo>
                  <a:lnTo>
                    <a:pt x="22426" y="15418"/>
                  </a:lnTo>
                  <a:lnTo>
                    <a:pt x="18221" y="19623"/>
                  </a:lnTo>
                  <a:lnTo>
                    <a:pt x="26631" y="14016"/>
                  </a:lnTo>
                  <a:lnTo>
                    <a:pt x="14016" y="12615"/>
                  </a:lnTo>
                  <a:lnTo>
                    <a:pt x="15418" y="4205"/>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60" name="Freeform: Shape 259">
              <a:extLst>
                <a:ext uri="{FF2B5EF4-FFF2-40B4-BE49-F238E27FC236}">
                  <a16:creationId xmlns:a16="http://schemas.microsoft.com/office/drawing/2014/main" id="{ABBAD5E7-E23F-4C41-A493-42BD67B9BA0C}"/>
                </a:ext>
              </a:extLst>
            </p:cNvPr>
            <p:cNvSpPr/>
            <p:nvPr/>
          </p:nvSpPr>
          <p:spPr>
            <a:xfrm>
              <a:off x="5762661" y="4182314"/>
              <a:ext cx="14016" cy="14016"/>
            </a:xfrm>
            <a:custGeom>
              <a:avLst/>
              <a:gdLst>
                <a:gd name="connsiteX0" fmla="*/ 0 w 0"/>
                <a:gd name="connsiteY0" fmla="*/ 2803 h 0"/>
                <a:gd name="connsiteX1" fmla="*/ 7008 w 0"/>
                <a:gd name="connsiteY1" fmla="*/ 4205 h 0"/>
                <a:gd name="connsiteX2" fmla="*/ 11213 w 0"/>
                <a:gd name="connsiteY2" fmla="*/ 1402 h 0"/>
                <a:gd name="connsiteX3" fmla="*/ 5606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7008" y="4205"/>
                  </a:lnTo>
                  <a:lnTo>
                    <a:pt x="11213" y="1402"/>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61" name="Freeform: Shape 260">
              <a:extLst>
                <a:ext uri="{FF2B5EF4-FFF2-40B4-BE49-F238E27FC236}">
                  <a16:creationId xmlns:a16="http://schemas.microsoft.com/office/drawing/2014/main" id="{024C1104-38F4-4B08-A576-0A3864EF9C25}"/>
                </a:ext>
              </a:extLst>
            </p:cNvPr>
            <p:cNvSpPr/>
            <p:nvPr/>
          </p:nvSpPr>
          <p:spPr>
            <a:xfrm>
              <a:off x="5625303" y="3983285"/>
              <a:ext cx="14016" cy="14016"/>
            </a:xfrm>
            <a:custGeom>
              <a:avLst/>
              <a:gdLst>
                <a:gd name="connsiteX0" fmla="*/ 0 w 0"/>
                <a:gd name="connsiteY0" fmla="*/ 2803 h 0"/>
                <a:gd name="connsiteX1" fmla="*/ 4205 w 0"/>
                <a:gd name="connsiteY1" fmla="*/ 5606 h 0"/>
                <a:gd name="connsiteX2" fmla="*/ 9811 w 0"/>
                <a:gd name="connsiteY2" fmla="*/ 2803 h 0"/>
                <a:gd name="connsiteX3" fmla="*/ 841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4205" y="5606"/>
                  </a:lnTo>
                  <a:lnTo>
                    <a:pt x="9811" y="2803"/>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62" name="Freeform: Shape 261">
              <a:extLst>
                <a:ext uri="{FF2B5EF4-FFF2-40B4-BE49-F238E27FC236}">
                  <a16:creationId xmlns:a16="http://schemas.microsoft.com/office/drawing/2014/main" id="{186D161B-7311-4187-947A-8FD09062F69A}"/>
                </a:ext>
              </a:extLst>
            </p:cNvPr>
            <p:cNvSpPr/>
            <p:nvPr/>
          </p:nvSpPr>
          <p:spPr>
            <a:xfrm>
              <a:off x="5626705" y="3967867"/>
              <a:ext cx="14016" cy="14016"/>
            </a:xfrm>
            <a:custGeom>
              <a:avLst/>
              <a:gdLst>
                <a:gd name="connsiteX0" fmla="*/ 4205 w 14016"/>
                <a:gd name="connsiteY0" fmla="*/ 7008 h 14016"/>
                <a:gd name="connsiteX1" fmla="*/ 0 w 14016"/>
                <a:gd name="connsiteY1" fmla="*/ 7008 h 14016"/>
                <a:gd name="connsiteX2" fmla="*/ 0 w 14016"/>
                <a:gd name="connsiteY2" fmla="*/ 12615 h 14016"/>
                <a:gd name="connsiteX3" fmla="*/ 7008 w 14016"/>
                <a:gd name="connsiteY3" fmla="*/ 15418 h 14016"/>
                <a:gd name="connsiteX4" fmla="*/ 9811 w 14016"/>
                <a:gd name="connsiteY4" fmla="*/ 16819 h 14016"/>
                <a:gd name="connsiteX5" fmla="*/ 8410 w 14016"/>
                <a:gd name="connsiteY5" fmla="*/ 12615 h 14016"/>
                <a:gd name="connsiteX6" fmla="*/ 9811 w 14016"/>
                <a:gd name="connsiteY6" fmla="*/ 11213 h 14016"/>
                <a:gd name="connsiteX7" fmla="*/ 12614 w 14016"/>
                <a:gd name="connsiteY7" fmla="*/ 15418 h 14016"/>
                <a:gd name="connsiteX8" fmla="*/ 18221 w 14016"/>
                <a:gd name="connsiteY8" fmla="*/ 12615 h 14016"/>
                <a:gd name="connsiteX9" fmla="*/ 11213 w 14016"/>
                <a:gd name="connsiteY9" fmla="*/ 9811 h 14016"/>
                <a:gd name="connsiteX10" fmla="*/ 16820 w 14016"/>
                <a:gd name="connsiteY10" fmla="*/ 8410 h 14016"/>
                <a:gd name="connsiteX11" fmla="*/ 16820 w 14016"/>
                <a:gd name="connsiteY11" fmla="*/ 7008 h 14016"/>
                <a:gd name="connsiteX12" fmla="*/ 22426 w 14016"/>
                <a:gd name="connsiteY12" fmla="*/ 7008 h 14016"/>
                <a:gd name="connsiteX13" fmla="*/ 22426 w 14016"/>
                <a:gd name="connsiteY13" fmla="*/ 0 h 14016"/>
                <a:gd name="connsiteX14" fmla="*/ 9811 w 14016"/>
                <a:gd name="connsiteY14" fmla="*/ 2803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16" h="14016">
                  <a:moveTo>
                    <a:pt x="4205" y="7008"/>
                  </a:moveTo>
                  <a:lnTo>
                    <a:pt x="0" y="7008"/>
                  </a:lnTo>
                  <a:lnTo>
                    <a:pt x="0" y="12615"/>
                  </a:lnTo>
                  <a:lnTo>
                    <a:pt x="7008" y="15418"/>
                  </a:lnTo>
                  <a:lnTo>
                    <a:pt x="9811" y="16819"/>
                  </a:lnTo>
                  <a:lnTo>
                    <a:pt x="8410" y="12615"/>
                  </a:lnTo>
                  <a:lnTo>
                    <a:pt x="9811" y="11213"/>
                  </a:lnTo>
                  <a:lnTo>
                    <a:pt x="12614" y="15418"/>
                  </a:lnTo>
                  <a:lnTo>
                    <a:pt x="18221" y="12615"/>
                  </a:lnTo>
                  <a:lnTo>
                    <a:pt x="11213" y="9811"/>
                  </a:lnTo>
                  <a:lnTo>
                    <a:pt x="16820" y="8410"/>
                  </a:lnTo>
                  <a:lnTo>
                    <a:pt x="16820" y="7008"/>
                  </a:lnTo>
                  <a:lnTo>
                    <a:pt x="22426" y="7008"/>
                  </a:lnTo>
                  <a:lnTo>
                    <a:pt x="22426" y="0"/>
                  </a:lnTo>
                  <a:lnTo>
                    <a:pt x="9811" y="280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63" name="Freeform: Shape 262">
              <a:extLst>
                <a:ext uri="{FF2B5EF4-FFF2-40B4-BE49-F238E27FC236}">
                  <a16:creationId xmlns:a16="http://schemas.microsoft.com/office/drawing/2014/main" id="{7B129A83-F62A-4FA6-87C3-09C5CC15DE04}"/>
                </a:ext>
              </a:extLst>
            </p:cNvPr>
            <p:cNvSpPr/>
            <p:nvPr/>
          </p:nvSpPr>
          <p:spPr>
            <a:xfrm>
              <a:off x="5642122" y="4008514"/>
              <a:ext cx="14016" cy="14016"/>
            </a:xfrm>
            <a:custGeom>
              <a:avLst/>
              <a:gdLst>
                <a:gd name="connsiteX0" fmla="*/ 0 w 0"/>
                <a:gd name="connsiteY0" fmla="*/ 1402 h 0"/>
                <a:gd name="connsiteX1" fmla="*/ 4205 w 0"/>
                <a:gd name="connsiteY1" fmla="*/ 2803 h 0"/>
                <a:gd name="connsiteX2" fmla="*/ 5606 w 0"/>
                <a:gd name="connsiteY2" fmla="*/ 0 h 0"/>
                <a:gd name="connsiteX3" fmla="*/ 1402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2"/>
                  </a:moveTo>
                  <a:lnTo>
                    <a:pt x="4205" y="2803"/>
                  </a:lnTo>
                  <a:lnTo>
                    <a:pt x="5606" y="0"/>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64" name="Freeform: Shape 263">
              <a:extLst>
                <a:ext uri="{FF2B5EF4-FFF2-40B4-BE49-F238E27FC236}">
                  <a16:creationId xmlns:a16="http://schemas.microsoft.com/office/drawing/2014/main" id="{5A164444-0690-42DE-B31C-ABFB938EFB9D}"/>
                </a:ext>
              </a:extLst>
            </p:cNvPr>
            <p:cNvSpPr/>
            <p:nvPr/>
          </p:nvSpPr>
          <p:spPr>
            <a:xfrm>
              <a:off x="5644925" y="4019727"/>
              <a:ext cx="14016" cy="14016"/>
            </a:xfrm>
            <a:custGeom>
              <a:avLst/>
              <a:gdLst>
                <a:gd name="connsiteX0" fmla="*/ 2803 w 14016"/>
                <a:gd name="connsiteY0" fmla="*/ 0 h 0"/>
                <a:gd name="connsiteX1" fmla="*/ 1402 w 14016"/>
                <a:gd name="connsiteY1" fmla="*/ 2803 h 0"/>
                <a:gd name="connsiteX2" fmla="*/ 8410 w 14016"/>
                <a:gd name="connsiteY2" fmla="*/ 5606 h 0"/>
                <a:gd name="connsiteX3" fmla="*/ 7008 w 14016"/>
                <a:gd name="connsiteY3" fmla="*/ 8410 h 0"/>
                <a:gd name="connsiteX4" fmla="*/ 0 w 14016"/>
                <a:gd name="connsiteY4" fmla="*/ 9811 h 0"/>
                <a:gd name="connsiteX5" fmla="*/ 1402 w 14016"/>
                <a:gd name="connsiteY5" fmla="*/ 11213 h 0"/>
                <a:gd name="connsiteX6" fmla="*/ 12615 w 14016"/>
                <a:gd name="connsiteY6" fmla="*/ 9811 h 0"/>
                <a:gd name="connsiteX7" fmla="*/ 16820 w 14016"/>
                <a:gd name="connsiteY7" fmla="*/ 5606 h 0"/>
                <a:gd name="connsiteX8" fmla="*/ 9811 w 14016"/>
                <a:gd name="connsiteY8" fmla="*/ 4205 h 0"/>
                <a:gd name="connsiteX9" fmla="*/ 7008 w 14016"/>
                <a:gd name="connsiteY9"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16">
                  <a:moveTo>
                    <a:pt x="2803" y="0"/>
                  </a:moveTo>
                  <a:lnTo>
                    <a:pt x="1402" y="2803"/>
                  </a:lnTo>
                  <a:lnTo>
                    <a:pt x="8410" y="5606"/>
                  </a:lnTo>
                  <a:lnTo>
                    <a:pt x="7008" y="8410"/>
                  </a:lnTo>
                  <a:lnTo>
                    <a:pt x="0" y="9811"/>
                  </a:lnTo>
                  <a:lnTo>
                    <a:pt x="1402" y="11213"/>
                  </a:lnTo>
                  <a:lnTo>
                    <a:pt x="12615" y="9811"/>
                  </a:lnTo>
                  <a:lnTo>
                    <a:pt x="16820" y="5606"/>
                  </a:lnTo>
                  <a:lnTo>
                    <a:pt x="9811" y="4205"/>
                  </a:lnTo>
                  <a:lnTo>
                    <a:pt x="700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65" name="Freeform: Shape 264">
              <a:extLst>
                <a:ext uri="{FF2B5EF4-FFF2-40B4-BE49-F238E27FC236}">
                  <a16:creationId xmlns:a16="http://schemas.microsoft.com/office/drawing/2014/main" id="{35231C76-CB91-4115-B1A9-404D45997BDC}"/>
                </a:ext>
              </a:extLst>
            </p:cNvPr>
            <p:cNvSpPr/>
            <p:nvPr/>
          </p:nvSpPr>
          <p:spPr>
            <a:xfrm>
              <a:off x="5616893" y="3991695"/>
              <a:ext cx="14016" cy="14016"/>
            </a:xfrm>
            <a:custGeom>
              <a:avLst/>
              <a:gdLst>
                <a:gd name="connsiteX0" fmla="*/ 4205 w 0"/>
                <a:gd name="connsiteY0" fmla="*/ 2803 h 0"/>
                <a:gd name="connsiteX1" fmla="*/ 8410 w 0"/>
                <a:gd name="connsiteY1" fmla="*/ 2803 h 0"/>
                <a:gd name="connsiteX2" fmla="*/ 9811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4205" y="2803"/>
                  </a:moveTo>
                  <a:lnTo>
                    <a:pt x="8410" y="2803"/>
                  </a:lnTo>
                  <a:lnTo>
                    <a:pt x="9811"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66" name="Freeform: Shape 265">
              <a:extLst>
                <a:ext uri="{FF2B5EF4-FFF2-40B4-BE49-F238E27FC236}">
                  <a16:creationId xmlns:a16="http://schemas.microsoft.com/office/drawing/2014/main" id="{E3BC2C32-D641-4945-8F24-86B9CA5B94B6}"/>
                </a:ext>
              </a:extLst>
            </p:cNvPr>
            <p:cNvSpPr/>
            <p:nvPr/>
          </p:nvSpPr>
          <p:spPr>
            <a:xfrm>
              <a:off x="5689777" y="4110832"/>
              <a:ext cx="14016" cy="14016"/>
            </a:xfrm>
            <a:custGeom>
              <a:avLst/>
              <a:gdLst>
                <a:gd name="connsiteX0" fmla="*/ 0 w 0"/>
                <a:gd name="connsiteY0" fmla="*/ 0 h 0"/>
                <a:gd name="connsiteX1" fmla="*/ 4205 w 0"/>
                <a:gd name="connsiteY1" fmla="*/ 7008 h 0"/>
                <a:gd name="connsiteX2" fmla="*/ 11213 w 0"/>
                <a:gd name="connsiteY2" fmla="*/ 2803 h 0"/>
                <a:gd name="connsiteX3" fmla="*/ 5606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4205" y="7008"/>
                  </a:lnTo>
                  <a:lnTo>
                    <a:pt x="11213" y="2803"/>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67" name="Freeform: Shape 266">
              <a:extLst>
                <a:ext uri="{FF2B5EF4-FFF2-40B4-BE49-F238E27FC236}">
                  <a16:creationId xmlns:a16="http://schemas.microsoft.com/office/drawing/2014/main" id="{70F77F8D-170D-4EC1-A0A7-25F6C6FCED98}"/>
                </a:ext>
              </a:extLst>
            </p:cNvPr>
            <p:cNvSpPr/>
            <p:nvPr/>
          </p:nvSpPr>
          <p:spPr>
            <a:xfrm>
              <a:off x="5776677" y="3896385"/>
              <a:ext cx="14016" cy="14016"/>
            </a:xfrm>
            <a:custGeom>
              <a:avLst/>
              <a:gdLst>
                <a:gd name="connsiteX0" fmla="*/ 0 w 0"/>
                <a:gd name="connsiteY0" fmla="*/ 4205 h 0"/>
                <a:gd name="connsiteX1" fmla="*/ 4205 w 0"/>
                <a:gd name="connsiteY1" fmla="*/ 4205 h 0"/>
                <a:gd name="connsiteX2" fmla="*/ 5606 w 0"/>
                <a:gd name="connsiteY2" fmla="*/ 1402 h 0"/>
                <a:gd name="connsiteX3" fmla="*/ 2803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4205"/>
                  </a:moveTo>
                  <a:lnTo>
                    <a:pt x="4205" y="4205"/>
                  </a:lnTo>
                  <a:lnTo>
                    <a:pt x="5606" y="1402"/>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68" name="Freeform: Shape 267">
              <a:extLst>
                <a:ext uri="{FF2B5EF4-FFF2-40B4-BE49-F238E27FC236}">
                  <a16:creationId xmlns:a16="http://schemas.microsoft.com/office/drawing/2014/main" id="{86A418B3-965E-4610-BE4A-4AA7EA572BB7}"/>
                </a:ext>
              </a:extLst>
            </p:cNvPr>
            <p:cNvSpPr/>
            <p:nvPr/>
          </p:nvSpPr>
          <p:spPr>
            <a:xfrm>
              <a:off x="5716408" y="3953851"/>
              <a:ext cx="14016" cy="14016"/>
            </a:xfrm>
            <a:custGeom>
              <a:avLst/>
              <a:gdLst>
                <a:gd name="connsiteX0" fmla="*/ 5606 w 0"/>
                <a:gd name="connsiteY0" fmla="*/ 4205 h 0"/>
                <a:gd name="connsiteX1" fmla="*/ 5606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5606" y="4205"/>
                  </a:moveTo>
                  <a:lnTo>
                    <a:pt x="5606"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69" name="Freeform: Shape 268">
              <a:extLst>
                <a:ext uri="{FF2B5EF4-FFF2-40B4-BE49-F238E27FC236}">
                  <a16:creationId xmlns:a16="http://schemas.microsoft.com/office/drawing/2014/main" id="{F4BC8561-51CA-4247-A956-B59939047CA9}"/>
                </a:ext>
              </a:extLst>
            </p:cNvPr>
            <p:cNvSpPr/>
            <p:nvPr/>
          </p:nvSpPr>
          <p:spPr>
            <a:xfrm>
              <a:off x="5647729" y="3962261"/>
              <a:ext cx="196226" cy="238274"/>
            </a:xfrm>
            <a:custGeom>
              <a:avLst/>
              <a:gdLst>
                <a:gd name="connsiteX0" fmla="*/ 12614 w 196225"/>
                <a:gd name="connsiteY0" fmla="*/ 37844 h 238274"/>
                <a:gd name="connsiteX1" fmla="*/ 12614 w 196225"/>
                <a:gd name="connsiteY1" fmla="*/ 39245 h 238274"/>
                <a:gd name="connsiteX2" fmla="*/ 15418 w 196225"/>
                <a:gd name="connsiteY2" fmla="*/ 39245 h 238274"/>
                <a:gd name="connsiteX3" fmla="*/ 19622 w 196225"/>
                <a:gd name="connsiteY3" fmla="*/ 37844 h 238274"/>
                <a:gd name="connsiteX4" fmla="*/ 14016 w 196225"/>
                <a:gd name="connsiteY4" fmla="*/ 42048 h 238274"/>
                <a:gd name="connsiteX5" fmla="*/ 19622 w 196225"/>
                <a:gd name="connsiteY5" fmla="*/ 43450 h 238274"/>
                <a:gd name="connsiteX6" fmla="*/ 12614 w 196225"/>
                <a:gd name="connsiteY6" fmla="*/ 43450 h 238274"/>
                <a:gd name="connsiteX7" fmla="*/ 11213 w 196225"/>
                <a:gd name="connsiteY7" fmla="*/ 46253 h 238274"/>
                <a:gd name="connsiteX8" fmla="*/ 16820 w 196225"/>
                <a:gd name="connsiteY8" fmla="*/ 47655 h 238274"/>
                <a:gd name="connsiteX9" fmla="*/ 9811 w 196225"/>
                <a:gd name="connsiteY9" fmla="*/ 47655 h 238274"/>
                <a:gd name="connsiteX10" fmla="*/ 8410 w 196225"/>
                <a:gd name="connsiteY10" fmla="*/ 50458 h 238274"/>
                <a:gd name="connsiteX11" fmla="*/ 8410 w 196225"/>
                <a:gd name="connsiteY11" fmla="*/ 54663 h 238274"/>
                <a:gd name="connsiteX12" fmla="*/ 0 w 196225"/>
                <a:gd name="connsiteY12" fmla="*/ 54663 h 238274"/>
                <a:gd name="connsiteX13" fmla="*/ 14016 w 196225"/>
                <a:gd name="connsiteY13" fmla="*/ 61671 h 238274"/>
                <a:gd name="connsiteX14" fmla="*/ 26631 w 196225"/>
                <a:gd name="connsiteY14" fmla="*/ 53261 h 238274"/>
                <a:gd name="connsiteX15" fmla="*/ 28032 w 196225"/>
                <a:gd name="connsiteY15" fmla="*/ 56065 h 238274"/>
                <a:gd name="connsiteX16" fmla="*/ 22426 w 196225"/>
                <a:gd name="connsiteY16" fmla="*/ 57466 h 238274"/>
                <a:gd name="connsiteX17" fmla="*/ 19622 w 196225"/>
                <a:gd name="connsiteY17" fmla="*/ 60269 h 238274"/>
                <a:gd name="connsiteX18" fmla="*/ 23828 w 196225"/>
                <a:gd name="connsiteY18" fmla="*/ 60269 h 238274"/>
                <a:gd name="connsiteX19" fmla="*/ 18221 w 196225"/>
                <a:gd name="connsiteY19" fmla="*/ 61671 h 238274"/>
                <a:gd name="connsiteX20" fmla="*/ 25229 w 196225"/>
                <a:gd name="connsiteY20" fmla="*/ 63073 h 238274"/>
                <a:gd name="connsiteX21" fmla="*/ 26631 w 196225"/>
                <a:gd name="connsiteY21" fmla="*/ 61671 h 238274"/>
                <a:gd name="connsiteX22" fmla="*/ 25229 w 196225"/>
                <a:gd name="connsiteY22" fmla="*/ 63073 h 238274"/>
                <a:gd name="connsiteX23" fmla="*/ 19622 w 196225"/>
                <a:gd name="connsiteY23" fmla="*/ 63073 h 238274"/>
                <a:gd name="connsiteX24" fmla="*/ 16820 w 196225"/>
                <a:gd name="connsiteY24" fmla="*/ 67277 h 238274"/>
                <a:gd name="connsiteX25" fmla="*/ 16820 w 196225"/>
                <a:gd name="connsiteY25" fmla="*/ 71482 h 238274"/>
                <a:gd name="connsiteX26" fmla="*/ 12614 w 196225"/>
                <a:gd name="connsiteY26" fmla="*/ 77089 h 238274"/>
                <a:gd name="connsiteX27" fmla="*/ 15418 w 196225"/>
                <a:gd name="connsiteY27" fmla="*/ 74286 h 238274"/>
                <a:gd name="connsiteX28" fmla="*/ 14016 w 196225"/>
                <a:gd name="connsiteY28" fmla="*/ 81294 h 238274"/>
                <a:gd name="connsiteX29" fmla="*/ 18221 w 196225"/>
                <a:gd name="connsiteY29" fmla="*/ 79892 h 238274"/>
                <a:gd name="connsiteX30" fmla="*/ 14016 w 196225"/>
                <a:gd name="connsiteY30" fmla="*/ 85498 h 238274"/>
                <a:gd name="connsiteX31" fmla="*/ 11213 w 196225"/>
                <a:gd name="connsiteY31" fmla="*/ 95310 h 238274"/>
                <a:gd name="connsiteX32" fmla="*/ 18221 w 196225"/>
                <a:gd name="connsiteY32" fmla="*/ 93908 h 238274"/>
                <a:gd name="connsiteX33" fmla="*/ 18221 w 196225"/>
                <a:gd name="connsiteY33" fmla="*/ 85498 h 238274"/>
                <a:gd name="connsiteX34" fmla="*/ 22426 w 196225"/>
                <a:gd name="connsiteY34" fmla="*/ 82695 h 238274"/>
                <a:gd name="connsiteX35" fmla="*/ 19622 w 196225"/>
                <a:gd name="connsiteY35" fmla="*/ 75687 h 238274"/>
                <a:gd name="connsiteX36" fmla="*/ 30836 w 196225"/>
                <a:gd name="connsiteY36" fmla="*/ 68679 h 238274"/>
                <a:gd name="connsiteX37" fmla="*/ 22426 w 196225"/>
                <a:gd name="connsiteY37" fmla="*/ 75687 h 238274"/>
                <a:gd name="connsiteX38" fmla="*/ 23828 w 196225"/>
                <a:gd name="connsiteY38" fmla="*/ 79892 h 238274"/>
                <a:gd name="connsiteX39" fmla="*/ 25229 w 196225"/>
                <a:gd name="connsiteY39" fmla="*/ 77089 h 238274"/>
                <a:gd name="connsiteX40" fmla="*/ 28032 w 196225"/>
                <a:gd name="connsiteY40" fmla="*/ 78490 h 238274"/>
                <a:gd name="connsiteX41" fmla="*/ 28032 w 196225"/>
                <a:gd name="connsiteY41" fmla="*/ 77089 h 238274"/>
                <a:gd name="connsiteX42" fmla="*/ 30836 w 196225"/>
                <a:gd name="connsiteY42" fmla="*/ 79892 h 238274"/>
                <a:gd name="connsiteX43" fmla="*/ 32237 w 196225"/>
                <a:gd name="connsiteY43" fmla="*/ 71482 h 238274"/>
                <a:gd name="connsiteX44" fmla="*/ 33639 w 196225"/>
                <a:gd name="connsiteY44" fmla="*/ 72884 h 238274"/>
                <a:gd name="connsiteX45" fmla="*/ 36442 w 196225"/>
                <a:gd name="connsiteY45" fmla="*/ 70081 h 238274"/>
                <a:gd name="connsiteX46" fmla="*/ 37844 w 196225"/>
                <a:gd name="connsiteY46" fmla="*/ 77089 h 238274"/>
                <a:gd name="connsiteX47" fmla="*/ 42048 w 196225"/>
                <a:gd name="connsiteY47" fmla="*/ 78490 h 238274"/>
                <a:gd name="connsiteX48" fmla="*/ 33639 w 196225"/>
                <a:gd name="connsiteY48" fmla="*/ 77089 h 238274"/>
                <a:gd name="connsiteX49" fmla="*/ 35040 w 196225"/>
                <a:gd name="connsiteY49" fmla="*/ 86900 h 238274"/>
                <a:gd name="connsiteX50" fmla="*/ 39245 w 196225"/>
                <a:gd name="connsiteY50" fmla="*/ 89703 h 238274"/>
                <a:gd name="connsiteX51" fmla="*/ 29434 w 196225"/>
                <a:gd name="connsiteY51" fmla="*/ 103719 h 238274"/>
                <a:gd name="connsiteX52" fmla="*/ 25229 w 196225"/>
                <a:gd name="connsiteY52" fmla="*/ 106523 h 238274"/>
                <a:gd name="connsiteX53" fmla="*/ 26631 w 196225"/>
                <a:gd name="connsiteY53" fmla="*/ 107924 h 238274"/>
                <a:gd name="connsiteX54" fmla="*/ 33639 w 196225"/>
                <a:gd name="connsiteY54" fmla="*/ 114932 h 238274"/>
                <a:gd name="connsiteX55" fmla="*/ 30836 w 196225"/>
                <a:gd name="connsiteY55" fmla="*/ 109326 h 238274"/>
                <a:gd name="connsiteX56" fmla="*/ 33639 w 196225"/>
                <a:gd name="connsiteY56" fmla="*/ 107924 h 238274"/>
                <a:gd name="connsiteX57" fmla="*/ 44852 w 196225"/>
                <a:gd name="connsiteY57" fmla="*/ 113531 h 238274"/>
                <a:gd name="connsiteX58" fmla="*/ 44852 w 196225"/>
                <a:gd name="connsiteY58" fmla="*/ 106523 h 238274"/>
                <a:gd name="connsiteX59" fmla="*/ 54663 w 196225"/>
                <a:gd name="connsiteY59" fmla="*/ 110727 h 238274"/>
                <a:gd name="connsiteX60" fmla="*/ 65876 w 196225"/>
                <a:gd name="connsiteY60" fmla="*/ 105121 h 238274"/>
                <a:gd name="connsiteX61" fmla="*/ 78490 w 196225"/>
                <a:gd name="connsiteY61" fmla="*/ 105121 h 238274"/>
                <a:gd name="connsiteX62" fmla="*/ 70081 w 196225"/>
                <a:gd name="connsiteY62" fmla="*/ 107924 h 238274"/>
                <a:gd name="connsiteX63" fmla="*/ 64474 w 196225"/>
                <a:gd name="connsiteY63" fmla="*/ 117736 h 238274"/>
                <a:gd name="connsiteX64" fmla="*/ 74285 w 196225"/>
                <a:gd name="connsiteY64" fmla="*/ 130350 h 238274"/>
                <a:gd name="connsiteX65" fmla="*/ 78490 w 196225"/>
                <a:gd name="connsiteY65" fmla="*/ 126145 h 238274"/>
                <a:gd name="connsiteX66" fmla="*/ 82695 w 196225"/>
                <a:gd name="connsiteY66" fmla="*/ 127547 h 238274"/>
                <a:gd name="connsiteX67" fmla="*/ 78490 w 196225"/>
                <a:gd name="connsiteY67" fmla="*/ 134555 h 238274"/>
                <a:gd name="connsiteX68" fmla="*/ 81293 w 196225"/>
                <a:gd name="connsiteY68" fmla="*/ 140161 h 238274"/>
                <a:gd name="connsiteX69" fmla="*/ 77089 w 196225"/>
                <a:gd name="connsiteY69" fmla="*/ 144366 h 238274"/>
                <a:gd name="connsiteX70" fmla="*/ 84097 w 196225"/>
                <a:gd name="connsiteY70" fmla="*/ 151374 h 238274"/>
                <a:gd name="connsiteX71" fmla="*/ 81293 w 196225"/>
                <a:gd name="connsiteY71" fmla="*/ 151374 h 238274"/>
                <a:gd name="connsiteX72" fmla="*/ 78490 w 196225"/>
                <a:gd name="connsiteY72" fmla="*/ 147169 h 238274"/>
                <a:gd name="connsiteX73" fmla="*/ 74285 w 196225"/>
                <a:gd name="connsiteY73" fmla="*/ 148571 h 238274"/>
                <a:gd name="connsiteX74" fmla="*/ 77089 w 196225"/>
                <a:gd name="connsiteY74" fmla="*/ 152776 h 238274"/>
                <a:gd name="connsiteX75" fmla="*/ 57466 w 196225"/>
                <a:gd name="connsiteY75" fmla="*/ 149973 h 238274"/>
                <a:gd name="connsiteX76" fmla="*/ 50458 w 196225"/>
                <a:gd name="connsiteY76" fmla="*/ 154177 h 238274"/>
                <a:gd name="connsiteX77" fmla="*/ 36442 w 196225"/>
                <a:gd name="connsiteY77" fmla="*/ 165390 h 238274"/>
                <a:gd name="connsiteX78" fmla="*/ 53261 w 196225"/>
                <a:gd name="connsiteY78" fmla="*/ 161186 h 238274"/>
                <a:gd name="connsiteX79" fmla="*/ 51860 w 196225"/>
                <a:gd name="connsiteY79" fmla="*/ 169595 h 238274"/>
                <a:gd name="connsiteX80" fmla="*/ 56065 w 196225"/>
                <a:gd name="connsiteY80" fmla="*/ 170997 h 238274"/>
                <a:gd name="connsiteX81" fmla="*/ 49056 w 196225"/>
                <a:gd name="connsiteY81" fmla="*/ 179407 h 238274"/>
                <a:gd name="connsiteX82" fmla="*/ 22426 w 196225"/>
                <a:gd name="connsiteY82" fmla="*/ 189218 h 238274"/>
                <a:gd name="connsiteX83" fmla="*/ 26631 w 196225"/>
                <a:gd name="connsiteY83" fmla="*/ 193423 h 238274"/>
                <a:gd name="connsiteX84" fmla="*/ 23828 w 196225"/>
                <a:gd name="connsiteY84" fmla="*/ 193423 h 238274"/>
                <a:gd name="connsiteX85" fmla="*/ 33639 w 196225"/>
                <a:gd name="connsiteY85" fmla="*/ 192021 h 238274"/>
                <a:gd name="connsiteX86" fmla="*/ 32237 w 196225"/>
                <a:gd name="connsiteY86" fmla="*/ 194824 h 238274"/>
                <a:gd name="connsiteX87" fmla="*/ 28032 w 196225"/>
                <a:gd name="connsiteY87" fmla="*/ 194824 h 238274"/>
                <a:gd name="connsiteX88" fmla="*/ 29434 w 196225"/>
                <a:gd name="connsiteY88" fmla="*/ 197628 h 238274"/>
                <a:gd name="connsiteX89" fmla="*/ 46253 w 196225"/>
                <a:gd name="connsiteY89" fmla="*/ 193423 h 238274"/>
                <a:gd name="connsiteX90" fmla="*/ 53261 w 196225"/>
                <a:gd name="connsiteY90" fmla="*/ 194824 h 238274"/>
                <a:gd name="connsiteX91" fmla="*/ 47655 w 196225"/>
                <a:gd name="connsiteY91" fmla="*/ 199029 h 238274"/>
                <a:gd name="connsiteX92" fmla="*/ 60269 w 196225"/>
                <a:gd name="connsiteY92" fmla="*/ 199029 h 238274"/>
                <a:gd name="connsiteX93" fmla="*/ 65876 w 196225"/>
                <a:gd name="connsiteY93" fmla="*/ 201832 h 238274"/>
                <a:gd name="connsiteX94" fmla="*/ 91105 w 196225"/>
                <a:gd name="connsiteY94" fmla="*/ 194824 h 238274"/>
                <a:gd name="connsiteX95" fmla="*/ 79892 w 196225"/>
                <a:gd name="connsiteY95" fmla="*/ 204636 h 238274"/>
                <a:gd name="connsiteX96" fmla="*/ 50458 w 196225"/>
                <a:gd name="connsiteY96" fmla="*/ 207439 h 238274"/>
                <a:gd name="connsiteX97" fmla="*/ 42048 w 196225"/>
                <a:gd name="connsiteY97" fmla="*/ 215848 h 238274"/>
                <a:gd name="connsiteX98" fmla="*/ 40647 w 196225"/>
                <a:gd name="connsiteY98" fmla="*/ 218652 h 238274"/>
                <a:gd name="connsiteX99" fmla="*/ 33639 w 196225"/>
                <a:gd name="connsiteY99" fmla="*/ 225660 h 238274"/>
                <a:gd name="connsiteX100" fmla="*/ 26631 w 196225"/>
                <a:gd name="connsiteY100" fmla="*/ 227061 h 238274"/>
                <a:gd name="connsiteX101" fmla="*/ 12614 w 196225"/>
                <a:gd name="connsiteY101" fmla="*/ 238274 h 238274"/>
                <a:gd name="connsiteX102" fmla="*/ 23828 w 196225"/>
                <a:gd name="connsiteY102" fmla="*/ 238274 h 238274"/>
                <a:gd name="connsiteX103" fmla="*/ 25229 w 196225"/>
                <a:gd name="connsiteY103" fmla="*/ 241078 h 238274"/>
                <a:gd name="connsiteX104" fmla="*/ 29434 w 196225"/>
                <a:gd name="connsiteY104" fmla="*/ 235471 h 238274"/>
                <a:gd name="connsiteX105" fmla="*/ 49056 w 196225"/>
                <a:gd name="connsiteY105" fmla="*/ 231266 h 238274"/>
                <a:gd name="connsiteX106" fmla="*/ 50458 w 196225"/>
                <a:gd name="connsiteY106" fmla="*/ 228463 h 238274"/>
                <a:gd name="connsiteX107" fmla="*/ 53261 w 196225"/>
                <a:gd name="connsiteY107" fmla="*/ 231266 h 238274"/>
                <a:gd name="connsiteX108" fmla="*/ 61671 w 196225"/>
                <a:gd name="connsiteY108" fmla="*/ 234069 h 238274"/>
                <a:gd name="connsiteX109" fmla="*/ 67277 w 196225"/>
                <a:gd name="connsiteY109" fmla="*/ 222857 h 238274"/>
                <a:gd name="connsiteX110" fmla="*/ 70081 w 196225"/>
                <a:gd name="connsiteY110" fmla="*/ 221455 h 238274"/>
                <a:gd name="connsiteX111" fmla="*/ 81293 w 196225"/>
                <a:gd name="connsiteY111" fmla="*/ 220053 h 238274"/>
                <a:gd name="connsiteX112" fmla="*/ 92507 w 196225"/>
                <a:gd name="connsiteY112" fmla="*/ 225660 h 238274"/>
                <a:gd name="connsiteX113" fmla="*/ 103719 w 196225"/>
                <a:gd name="connsiteY113" fmla="*/ 222857 h 238274"/>
                <a:gd name="connsiteX114" fmla="*/ 102318 w 196225"/>
                <a:gd name="connsiteY114" fmla="*/ 220053 h 238274"/>
                <a:gd name="connsiteX115" fmla="*/ 112129 w 196225"/>
                <a:gd name="connsiteY115" fmla="*/ 220053 h 238274"/>
                <a:gd name="connsiteX116" fmla="*/ 119137 w 196225"/>
                <a:gd name="connsiteY116" fmla="*/ 215848 h 238274"/>
                <a:gd name="connsiteX117" fmla="*/ 117735 w 196225"/>
                <a:gd name="connsiteY117" fmla="*/ 215848 h 238274"/>
                <a:gd name="connsiteX118" fmla="*/ 130350 w 196225"/>
                <a:gd name="connsiteY118" fmla="*/ 217250 h 238274"/>
                <a:gd name="connsiteX119" fmla="*/ 133153 w 196225"/>
                <a:gd name="connsiteY119" fmla="*/ 220053 h 238274"/>
                <a:gd name="connsiteX120" fmla="*/ 148571 w 196225"/>
                <a:gd name="connsiteY120" fmla="*/ 218652 h 238274"/>
                <a:gd name="connsiteX121" fmla="*/ 158382 w 196225"/>
                <a:gd name="connsiteY121" fmla="*/ 220053 h 238274"/>
                <a:gd name="connsiteX122" fmla="*/ 186414 w 196225"/>
                <a:gd name="connsiteY122" fmla="*/ 208840 h 238274"/>
                <a:gd name="connsiteX123" fmla="*/ 187816 w 196225"/>
                <a:gd name="connsiteY123" fmla="*/ 203234 h 238274"/>
                <a:gd name="connsiteX124" fmla="*/ 162587 w 196225"/>
                <a:gd name="connsiteY124" fmla="*/ 201832 h 238274"/>
                <a:gd name="connsiteX125" fmla="*/ 176603 w 196225"/>
                <a:gd name="connsiteY125" fmla="*/ 197628 h 238274"/>
                <a:gd name="connsiteX126" fmla="*/ 175202 w 196225"/>
                <a:gd name="connsiteY126" fmla="*/ 194824 h 238274"/>
                <a:gd name="connsiteX127" fmla="*/ 170997 w 196225"/>
                <a:gd name="connsiteY127" fmla="*/ 194824 h 238274"/>
                <a:gd name="connsiteX128" fmla="*/ 183611 w 196225"/>
                <a:gd name="connsiteY128" fmla="*/ 192021 h 238274"/>
                <a:gd name="connsiteX129" fmla="*/ 179406 w 196225"/>
                <a:gd name="connsiteY129" fmla="*/ 187816 h 238274"/>
                <a:gd name="connsiteX130" fmla="*/ 183611 w 196225"/>
                <a:gd name="connsiteY130" fmla="*/ 187816 h 238274"/>
                <a:gd name="connsiteX131" fmla="*/ 186414 w 196225"/>
                <a:gd name="connsiteY131" fmla="*/ 187816 h 238274"/>
                <a:gd name="connsiteX132" fmla="*/ 192021 w 196225"/>
                <a:gd name="connsiteY132" fmla="*/ 185013 h 238274"/>
                <a:gd name="connsiteX133" fmla="*/ 196226 w 196225"/>
                <a:gd name="connsiteY133" fmla="*/ 172398 h 238274"/>
                <a:gd name="connsiteX134" fmla="*/ 194824 w 196225"/>
                <a:gd name="connsiteY134" fmla="*/ 166792 h 238274"/>
                <a:gd name="connsiteX135" fmla="*/ 185013 w 196225"/>
                <a:gd name="connsiteY135" fmla="*/ 161186 h 238274"/>
                <a:gd name="connsiteX136" fmla="*/ 169595 w 196225"/>
                <a:gd name="connsiteY136" fmla="*/ 159784 h 238274"/>
                <a:gd name="connsiteX137" fmla="*/ 159784 w 196225"/>
                <a:gd name="connsiteY137" fmla="*/ 165390 h 238274"/>
                <a:gd name="connsiteX138" fmla="*/ 152776 w 196225"/>
                <a:gd name="connsiteY138" fmla="*/ 162587 h 238274"/>
                <a:gd name="connsiteX139" fmla="*/ 161186 w 196225"/>
                <a:gd name="connsiteY139" fmla="*/ 155579 h 238274"/>
                <a:gd name="connsiteX140" fmla="*/ 145768 w 196225"/>
                <a:gd name="connsiteY140" fmla="*/ 140161 h 238274"/>
                <a:gd name="connsiteX141" fmla="*/ 145768 w 196225"/>
                <a:gd name="connsiteY141" fmla="*/ 138760 h 238274"/>
                <a:gd name="connsiteX142" fmla="*/ 155579 w 196225"/>
                <a:gd name="connsiteY142" fmla="*/ 142965 h 238274"/>
                <a:gd name="connsiteX143" fmla="*/ 148571 w 196225"/>
                <a:gd name="connsiteY143" fmla="*/ 127547 h 238274"/>
                <a:gd name="connsiteX144" fmla="*/ 134555 w 196225"/>
                <a:gd name="connsiteY144" fmla="*/ 116334 h 238274"/>
                <a:gd name="connsiteX145" fmla="*/ 121941 w 196225"/>
                <a:gd name="connsiteY145" fmla="*/ 112129 h 238274"/>
                <a:gd name="connsiteX146" fmla="*/ 113531 w 196225"/>
                <a:gd name="connsiteY146" fmla="*/ 88302 h 238274"/>
                <a:gd name="connsiteX147" fmla="*/ 95310 w 196225"/>
                <a:gd name="connsiteY147" fmla="*/ 77089 h 238274"/>
                <a:gd name="connsiteX148" fmla="*/ 67277 w 196225"/>
                <a:gd name="connsiteY148" fmla="*/ 75687 h 238274"/>
                <a:gd name="connsiteX149" fmla="*/ 70081 w 196225"/>
                <a:gd name="connsiteY149" fmla="*/ 75687 h 238274"/>
                <a:gd name="connsiteX150" fmla="*/ 79892 w 196225"/>
                <a:gd name="connsiteY150" fmla="*/ 70081 h 238274"/>
                <a:gd name="connsiteX151" fmla="*/ 86900 w 196225"/>
                <a:gd name="connsiteY151" fmla="*/ 70081 h 238274"/>
                <a:gd name="connsiteX152" fmla="*/ 82695 w 196225"/>
                <a:gd name="connsiteY152" fmla="*/ 63073 h 238274"/>
                <a:gd name="connsiteX153" fmla="*/ 98113 w 196225"/>
                <a:gd name="connsiteY153" fmla="*/ 50458 h 238274"/>
                <a:gd name="connsiteX154" fmla="*/ 102318 w 196225"/>
                <a:gd name="connsiteY154" fmla="*/ 40647 h 238274"/>
                <a:gd name="connsiteX155" fmla="*/ 109326 w 196225"/>
                <a:gd name="connsiteY155" fmla="*/ 33639 h 238274"/>
                <a:gd name="connsiteX156" fmla="*/ 107924 w 196225"/>
                <a:gd name="connsiteY156" fmla="*/ 29434 h 238274"/>
                <a:gd name="connsiteX157" fmla="*/ 72884 w 196225"/>
                <a:gd name="connsiteY157" fmla="*/ 26631 h 238274"/>
                <a:gd name="connsiteX158" fmla="*/ 53261 w 196225"/>
                <a:gd name="connsiteY158" fmla="*/ 30836 h 238274"/>
                <a:gd name="connsiteX159" fmla="*/ 49056 w 196225"/>
                <a:gd name="connsiteY159" fmla="*/ 33639 h 238274"/>
                <a:gd name="connsiteX160" fmla="*/ 50458 w 196225"/>
                <a:gd name="connsiteY160" fmla="*/ 28032 h 238274"/>
                <a:gd name="connsiteX161" fmla="*/ 57466 w 196225"/>
                <a:gd name="connsiteY161" fmla="*/ 25229 h 238274"/>
                <a:gd name="connsiteX162" fmla="*/ 44852 w 196225"/>
                <a:gd name="connsiteY162" fmla="*/ 21024 h 238274"/>
                <a:gd name="connsiteX163" fmla="*/ 53261 w 196225"/>
                <a:gd name="connsiteY163" fmla="*/ 22426 h 238274"/>
                <a:gd name="connsiteX164" fmla="*/ 53261 w 196225"/>
                <a:gd name="connsiteY164" fmla="*/ 19623 h 238274"/>
                <a:gd name="connsiteX165" fmla="*/ 74285 w 196225"/>
                <a:gd name="connsiteY165" fmla="*/ 9811 h 238274"/>
                <a:gd name="connsiteX166" fmla="*/ 78490 w 196225"/>
                <a:gd name="connsiteY166" fmla="*/ 0 h 238274"/>
                <a:gd name="connsiteX167" fmla="*/ 54663 w 196225"/>
                <a:gd name="connsiteY167" fmla="*/ 1402 h 238274"/>
                <a:gd name="connsiteX168" fmla="*/ 42048 w 196225"/>
                <a:gd name="connsiteY168" fmla="*/ 5606 h 238274"/>
                <a:gd name="connsiteX169" fmla="*/ 44852 w 196225"/>
                <a:gd name="connsiteY169" fmla="*/ 2803 h 238274"/>
                <a:gd name="connsiteX170" fmla="*/ 40647 w 196225"/>
                <a:gd name="connsiteY170" fmla="*/ 1402 h 238274"/>
                <a:gd name="connsiteX171" fmla="*/ 36442 w 196225"/>
                <a:gd name="connsiteY171" fmla="*/ 5606 h 238274"/>
                <a:gd name="connsiteX172" fmla="*/ 37844 w 196225"/>
                <a:gd name="connsiteY172" fmla="*/ 1402 h 238274"/>
                <a:gd name="connsiteX173" fmla="*/ 30836 w 196225"/>
                <a:gd name="connsiteY173" fmla="*/ 0 h 238274"/>
                <a:gd name="connsiteX174" fmla="*/ 26631 w 196225"/>
                <a:gd name="connsiteY174" fmla="*/ 7008 h 238274"/>
                <a:gd name="connsiteX175" fmla="*/ 28032 w 196225"/>
                <a:gd name="connsiteY175" fmla="*/ 11213 h 238274"/>
                <a:gd name="connsiteX176" fmla="*/ 32237 w 196225"/>
                <a:gd name="connsiteY176" fmla="*/ 11213 h 238274"/>
                <a:gd name="connsiteX177" fmla="*/ 21024 w 196225"/>
                <a:gd name="connsiteY177" fmla="*/ 11213 h 238274"/>
                <a:gd name="connsiteX178" fmla="*/ 23828 w 196225"/>
                <a:gd name="connsiteY178" fmla="*/ 14016 h 238274"/>
                <a:gd name="connsiteX179" fmla="*/ 21024 w 196225"/>
                <a:gd name="connsiteY179" fmla="*/ 16819 h 238274"/>
                <a:gd name="connsiteX180" fmla="*/ 19622 w 196225"/>
                <a:gd name="connsiteY180" fmla="*/ 15418 h 238274"/>
                <a:gd name="connsiteX181" fmla="*/ 28032 w 196225"/>
                <a:gd name="connsiteY181" fmla="*/ 22426 h 238274"/>
                <a:gd name="connsiteX182" fmla="*/ 21024 w 196225"/>
                <a:gd name="connsiteY182" fmla="*/ 19623 h 238274"/>
                <a:gd name="connsiteX183" fmla="*/ 25229 w 196225"/>
                <a:gd name="connsiteY183" fmla="*/ 22426 h 238274"/>
                <a:gd name="connsiteX184" fmla="*/ 15418 w 196225"/>
                <a:gd name="connsiteY184" fmla="*/ 21024 h 238274"/>
                <a:gd name="connsiteX185" fmla="*/ 14016 w 196225"/>
                <a:gd name="connsiteY185" fmla="*/ 23827 h 238274"/>
                <a:gd name="connsiteX186" fmla="*/ 12614 w 196225"/>
                <a:gd name="connsiteY186" fmla="*/ 22426 h 238274"/>
                <a:gd name="connsiteX187" fmla="*/ 9811 w 196225"/>
                <a:gd name="connsiteY187" fmla="*/ 23827 h 238274"/>
                <a:gd name="connsiteX188" fmla="*/ 18221 w 196225"/>
                <a:gd name="connsiteY188" fmla="*/ 32237 h 238274"/>
                <a:gd name="connsiteX189" fmla="*/ 9811 w 196225"/>
                <a:gd name="connsiteY189" fmla="*/ 30836 h 238274"/>
                <a:gd name="connsiteX190" fmla="*/ 8410 w 196225"/>
                <a:gd name="connsiteY190" fmla="*/ 33639 h 238274"/>
                <a:gd name="connsiteX191" fmla="*/ 15418 w 196225"/>
                <a:gd name="connsiteY191" fmla="*/ 36442 h 2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196225" h="238274">
                  <a:moveTo>
                    <a:pt x="12614" y="37844"/>
                  </a:moveTo>
                  <a:lnTo>
                    <a:pt x="12614" y="39245"/>
                  </a:lnTo>
                  <a:lnTo>
                    <a:pt x="15418" y="39245"/>
                  </a:lnTo>
                  <a:lnTo>
                    <a:pt x="19622" y="37844"/>
                  </a:lnTo>
                  <a:lnTo>
                    <a:pt x="14016" y="42048"/>
                  </a:lnTo>
                  <a:lnTo>
                    <a:pt x="19622" y="43450"/>
                  </a:lnTo>
                  <a:lnTo>
                    <a:pt x="12614" y="43450"/>
                  </a:lnTo>
                  <a:lnTo>
                    <a:pt x="11213" y="46253"/>
                  </a:lnTo>
                  <a:lnTo>
                    <a:pt x="16820" y="47655"/>
                  </a:lnTo>
                  <a:lnTo>
                    <a:pt x="9811" y="47655"/>
                  </a:lnTo>
                  <a:lnTo>
                    <a:pt x="8410" y="50458"/>
                  </a:lnTo>
                  <a:lnTo>
                    <a:pt x="8410" y="54663"/>
                  </a:lnTo>
                  <a:lnTo>
                    <a:pt x="0" y="54663"/>
                  </a:lnTo>
                  <a:lnTo>
                    <a:pt x="14016" y="61671"/>
                  </a:lnTo>
                  <a:lnTo>
                    <a:pt x="26631" y="53261"/>
                  </a:lnTo>
                  <a:lnTo>
                    <a:pt x="28032" y="56065"/>
                  </a:lnTo>
                  <a:lnTo>
                    <a:pt x="22426" y="57466"/>
                  </a:lnTo>
                  <a:lnTo>
                    <a:pt x="19622" y="60269"/>
                  </a:lnTo>
                  <a:lnTo>
                    <a:pt x="23828" y="60269"/>
                  </a:lnTo>
                  <a:lnTo>
                    <a:pt x="18221" y="61671"/>
                  </a:lnTo>
                  <a:lnTo>
                    <a:pt x="25229" y="63073"/>
                  </a:lnTo>
                  <a:lnTo>
                    <a:pt x="26631" y="61671"/>
                  </a:lnTo>
                  <a:lnTo>
                    <a:pt x="25229" y="63073"/>
                  </a:lnTo>
                  <a:lnTo>
                    <a:pt x="19622" y="63073"/>
                  </a:lnTo>
                  <a:lnTo>
                    <a:pt x="16820" y="67277"/>
                  </a:lnTo>
                  <a:lnTo>
                    <a:pt x="16820" y="71482"/>
                  </a:lnTo>
                  <a:lnTo>
                    <a:pt x="12614" y="77089"/>
                  </a:lnTo>
                  <a:lnTo>
                    <a:pt x="15418" y="74286"/>
                  </a:lnTo>
                  <a:lnTo>
                    <a:pt x="14016" y="81294"/>
                  </a:lnTo>
                  <a:lnTo>
                    <a:pt x="18221" y="79892"/>
                  </a:lnTo>
                  <a:lnTo>
                    <a:pt x="14016" y="85498"/>
                  </a:lnTo>
                  <a:lnTo>
                    <a:pt x="11213" y="95310"/>
                  </a:lnTo>
                  <a:lnTo>
                    <a:pt x="18221" y="93908"/>
                  </a:lnTo>
                  <a:lnTo>
                    <a:pt x="18221" y="85498"/>
                  </a:lnTo>
                  <a:lnTo>
                    <a:pt x="22426" y="82695"/>
                  </a:lnTo>
                  <a:lnTo>
                    <a:pt x="19622" y="75687"/>
                  </a:lnTo>
                  <a:lnTo>
                    <a:pt x="30836" y="68679"/>
                  </a:lnTo>
                  <a:lnTo>
                    <a:pt x="22426" y="75687"/>
                  </a:lnTo>
                  <a:lnTo>
                    <a:pt x="23828" y="79892"/>
                  </a:lnTo>
                  <a:lnTo>
                    <a:pt x="25229" y="77089"/>
                  </a:lnTo>
                  <a:lnTo>
                    <a:pt x="28032" y="78490"/>
                  </a:lnTo>
                  <a:lnTo>
                    <a:pt x="28032" y="77089"/>
                  </a:lnTo>
                  <a:lnTo>
                    <a:pt x="30836" y="79892"/>
                  </a:lnTo>
                  <a:lnTo>
                    <a:pt x="32237" y="71482"/>
                  </a:lnTo>
                  <a:lnTo>
                    <a:pt x="33639" y="72884"/>
                  </a:lnTo>
                  <a:lnTo>
                    <a:pt x="36442" y="70081"/>
                  </a:lnTo>
                  <a:lnTo>
                    <a:pt x="37844" y="77089"/>
                  </a:lnTo>
                  <a:lnTo>
                    <a:pt x="42048" y="78490"/>
                  </a:lnTo>
                  <a:lnTo>
                    <a:pt x="33639" y="77089"/>
                  </a:lnTo>
                  <a:lnTo>
                    <a:pt x="35040" y="86900"/>
                  </a:lnTo>
                  <a:lnTo>
                    <a:pt x="39245" y="89703"/>
                  </a:lnTo>
                  <a:lnTo>
                    <a:pt x="29434" y="103719"/>
                  </a:lnTo>
                  <a:lnTo>
                    <a:pt x="25229" y="106523"/>
                  </a:lnTo>
                  <a:lnTo>
                    <a:pt x="26631" y="107924"/>
                  </a:lnTo>
                  <a:lnTo>
                    <a:pt x="33639" y="114932"/>
                  </a:lnTo>
                  <a:lnTo>
                    <a:pt x="30836" y="109326"/>
                  </a:lnTo>
                  <a:lnTo>
                    <a:pt x="33639" y="107924"/>
                  </a:lnTo>
                  <a:lnTo>
                    <a:pt x="44852" y="113531"/>
                  </a:lnTo>
                  <a:lnTo>
                    <a:pt x="44852" y="106523"/>
                  </a:lnTo>
                  <a:lnTo>
                    <a:pt x="54663" y="110727"/>
                  </a:lnTo>
                  <a:lnTo>
                    <a:pt x="65876" y="105121"/>
                  </a:lnTo>
                  <a:lnTo>
                    <a:pt x="78490" y="105121"/>
                  </a:lnTo>
                  <a:lnTo>
                    <a:pt x="70081" y="107924"/>
                  </a:lnTo>
                  <a:lnTo>
                    <a:pt x="64474" y="117736"/>
                  </a:lnTo>
                  <a:lnTo>
                    <a:pt x="74285" y="130350"/>
                  </a:lnTo>
                  <a:lnTo>
                    <a:pt x="78490" y="126145"/>
                  </a:lnTo>
                  <a:lnTo>
                    <a:pt x="82695" y="127547"/>
                  </a:lnTo>
                  <a:lnTo>
                    <a:pt x="78490" y="134555"/>
                  </a:lnTo>
                  <a:lnTo>
                    <a:pt x="81293" y="140161"/>
                  </a:lnTo>
                  <a:lnTo>
                    <a:pt x="77089" y="144366"/>
                  </a:lnTo>
                  <a:lnTo>
                    <a:pt x="84097" y="151374"/>
                  </a:lnTo>
                  <a:lnTo>
                    <a:pt x="81293" y="151374"/>
                  </a:lnTo>
                  <a:lnTo>
                    <a:pt x="78490" y="147169"/>
                  </a:lnTo>
                  <a:lnTo>
                    <a:pt x="74285" y="148571"/>
                  </a:lnTo>
                  <a:lnTo>
                    <a:pt x="77089" y="152776"/>
                  </a:lnTo>
                  <a:lnTo>
                    <a:pt x="57466" y="149973"/>
                  </a:lnTo>
                  <a:lnTo>
                    <a:pt x="50458" y="154177"/>
                  </a:lnTo>
                  <a:lnTo>
                    <a:pt x="36442" y="165390"/>
                  </a:lnTo>
                  <a:lnTo>
                    <a:pt x="53261" y="161186"/>
                  </a:lnTo>
                  <a:lnTo>
                    <a:pt x="51860" y="169595"/>
                  </a:lnTo>
                  <a:lnTo>
                    <a:pt x="56065" y="170997"/>
                  </a:lnTo>
                  <a:lnTo>
                    <a:pt x="49056" y="179407"/>
                  </a:lnTo>
                  <a:lnTo>
                    <a:pt x="22426" y="189218"/>
                  </a:lnTo>
                  <a:lnTo>
                    <a:pt x="26631" y="193423"/>
                  </a:lnTo>
                  <a:lnTo>
                    <a:pt x="23828" y="193423"/>
                  </a:lnTo>
                  <a:lnTo>
                    <a:pt x="33639" y="192021"/>
                  </a:lnTo>
                  <a:lnTo>
                    <a:pt x="32237" y="194824"/>
                  </a:lnTo>
                  <a:lnTo>
                    <a:pt x="28032" y="194824"/>
                  </a:lnTo>
                  <a:lnTo>
                    <a:pt x="29434" y="197628"/>
                  </a:lnTo>
                  <a:lnTo>
                    <a:pt x="46253" y="193423"/>
                  </a:lnTo>
                  <a:lnTo>
                    <a:pt x="53261" y="194824"/>
                  </a:lnTo>
                  <a:lnTo>
                    <a:pt x="47655" y="199029"/>
                  </a:lnTo>
                  <a:lnTo>
                    <a:pt x="60269" y="199029"/>
                  </a:lnTo>
                  <a:lnTo>
                    <a:pt x="65876" y="201832"/>
                  </a:lnTo>
                  <a:lnTo>
                    <a:pt x="91105" y="194824"/>
                  </a:lnTo>
                  <a:lnTo>
                    <a:pt x="79892" y="204636"/>
                  </a:lnTo>
                  <a:lnTo>
                    <a:pt x="50458" y="207439"/>
                  </a:lnTo>
                  <a:lnTo>
                    <a:pt x="42048" y="215848"/>
                  </a:lnTo>
                  <a:lnTo>
                    <a:pt x="40647" y="218652"/>
                  </a:lnTo>
                  <a:lnTo>
                    <a:pt x="33639" y="225660"/>
                  </a:lnTo>
                  <a:lnTo>
                    <a:pt x="26631" y="227061"/>
                  </a:lnTo>
                  <a:lnTo>
                    <a:pt x="12614" y="238274"/>
                  </a:lnTo>
                  <a:lnTo>
                    <a:pt x="23828" y="238274"/>
                  </a:lnTo>
                  <a:lnTo>
                    <a:pt x="25229" y="241078"/>
                  </a:lnTo>
                  <a:lnTo>
                    <a:pt x="29434" y="235471"/>
                  </a:lnTo>
                  <a:lnTo>
                    <a:pt x="49056" y="231266"/>
                  </a:lnTo>
                  <a:lnTo>
                    <a:pt x="50458" y="228463"/>
                  </a:lnTo>
                  <a:lnTo>
                    <a:pt x="53261" y="231266"/>
                  </a:lnTo>
                  <a:lnTo>
                    <a:pt x="61671" y="234069"/>
                  </a:lnTo>
                  <a:lnTo>
                    <a:pt x="67277" y="222857"/>
                  </a:lnTo>
                  <a:lnTo>
                    <a:pt x="70081" y="221455"/>
                  </a:lnTo>
                  <a:lnTo>
                    <a:pt x="81293" y="220053"/>
                  </a:lnTo>
                  <a:lnTo>
                    <a:pt x="92507" y="225660"/>
                  </a:lnTo>
                  <a:lnTo>
                    <a:pt x="103719" y="222857"/>
                  </a:lnTo>
                  <a:lnTo>
                    <a:pt x="102318" y="220053"/>
                  </a:lnTo>
                  <a:lnTo>
                    <a:pt x="112129" y="220053"/>
                  </a:lnTo>
                  <a:lnTo>
                    <a:pt x="119137" y="215848"/>
                  </a:lnTo>
                  <a:lnTo>
                    <a:pt x="117735" y="215848"/>
                  </a:lnTo>
                  <a:lnTo>
                    <a:pt x="130350" y="217250"/>
                  </a:lnTo>
                  <a:lnTo>
                    <a:pt x="133153" y="220053"/>
                  </a:lnTo>
                  <a:lnTo>
                    <a:pt x="148571" y="218652"/>
                  </a:lnTo>
                  <a:lnTo>
                    <a:pt x="158382" y="220053"/>
                  </a:lnTo>
                  <a:lnTo>
                    <a:pt x="186414" y="208840"/>
                  </a:lnTo>
                  <a:lnTo>
                    <a:pt x="187816" y="203234"/>
                  </a:lnTo>
                  <a:lnTo>
                    <a:pt x="162587" y="201832"/>
                  </a:lnTo>
                  <a:lnTo>
                    <a:pt x="176603" y="197628"/>
                  </a:lnTo>
                  <a:lnTo>
                    <a:pt x="175202" y="194824"/>
                  </a:lnTo>
                  <a:lnTo>
                    <a:pt x="170997" y="194824"/>
                  </a:lnTo>
                  <a:lnTo>
                    <a:pt x="183611" y="192021"/>
                  </a:lnTo>
                  <a:lnTo>
                    <a:pt x="179406" y="187816"/>
                  </a:lnTo>
                  <a:lnTo>
                    <a:pt x="183611" y="187816"/>
                  </a:lnTo>
                  <a:lnTo>
                    <a:pt x="186414" y="187816"/>
                  </a:lnTo>
                  <a:lnTo>
                    <a:pt x="192021" y="185013"/>
                  </a:lnTo>
                  <a:lnTo>
                    <a:pt x="196226" y="172398"/>
                  </a:lnTo>
                  <a:lnTo>
                    <a:pt x="194824" y="166792"/>
                  </a:lnTo>
                  <a:lnTo>
                    <a:pt x="185013" y="161186"/>
                  </a:lnTo>
                  <a:lnTo>
                    <a:pt x="169595" y="159784"/>
                  </a:lnTo>
                  <a:lnTo>
                    <a:pt x="159784" y="165390"/>
                  </a:lnTo>
                  <a:lnTo>
                    <a:pt x="152776" y="162587"/>
                  </a:lnTo>
                  <a:lnTo>
                    <a:pt x="161186" y="155579"/>
                  </a:lnTo>
                  <a:lnTo>
                    <a:pt x="145768" y="140161"/>
                  </a:lnTo>
                  <a:lnTo>
                    <a:pt x="145768" y="138760"/>
                  </a:lnTo>
                  <a:lnTo>
                    <a:pt x="155579" y="142965"/>
                  </a:lnTo>
                  <a:lnTo>
                    <a:pt x="148571" y="127547"/>
                  </a:lnTo>
                  <a:lnTo>
                    <a:pt x="134555" y="116334"/>
                  </a:lnTo>
                  <a:lnTo>
                    <a:pt x="121941" y="112129"/>
                  </a:lnTo>
                  <a:lnTo>
                    <a:pt x="113531" y="88302"/>
                  </a:lnTo>
                  <a:lnTo>
                    <a:pt x="95310" y="77089"/>
                  </a:lnTo>
                  <a:lnTo>
                    <a:pt x="67277" y="75687"/>
                  </a:lnTo>
                  <a:lnTo>
                    <a:pt x="70081" y="75687"/>
                  </a:lnTo>
                  <a:lnTo>
                    <a:pt x="79892" y="70081"/>
                  </a:lnTo>
                  <a:lnTo>
                    <a:pt x="86900" y="70081"/>
                  </a:lnTo>
                  <a:lnTo>
                    <a:pt x="82695" y="63073"/>
                  </a:lnTo>
                  <a:lnTo>
                    <a:pt x="98113" y="50458"/>
                  </a:lnTo>
                  <a:lnTo>
                    <a:pt x="102318" y="40647"/>
                  </a:lnTo>
                  <a:lnTo>
                    <a:pt x="109326" y="33639"/>
                  </a:lnTo>
                  <a:lnTo>
                    <a:pt x="107924" y="29434"/>
                  </a:lnTo>
                  <a:lnTo>
                    <a:pt x="72884" y="26631"/>
                  </a:lnTo>
                  <a:lnTo>
                    <a:pt x="53261" y="30836"/>
                  </a:lnTo>
                  <a:lnTo>
                    <a:pt x="49056" y="33639"/>
                  </a:lnTo>
                  <a:lnTo>
                    <a:pt x="50458" y="28032"/>
                  </a:lnTo>
                  <a:lnTo>
                    <a:pt x="57466" y="25229"/>
                  </a:lnTo>
                  <a:lnTo>
                    <a:pt x="44852" y="21024"/>
                  </a:lnTo>
                  <a:lnTo>
                    <a:pt x="53261" y="22426"/>
                  </a:lnTo>
                  <a:lnTo>
                    <a:pt x="53261" y="19623"/>
                  </a:lnTo>
                  <a:lnTo>
                    <a:pt x="74285" y="9811"/>
                  </a:lnTo>
                  <a:lnTo>
                    <a:pt x="78490" y="0"/>
                  </a:lnTo>
                  <a:lnTo>
                    <a:pt x="54663" y="1402"/>
                  </a:lnTo>
                  <a:lnTo>
                    <a:pt x="42048" y="5606"/>
                  </a:lnTo>
                  <a:lnTo>
                    <a:pt x="44852" y="2803"/>
                  </a:lnTo>
                  <a:lnTo>
                    <a:pt x="40647" y="1402"/>
                  </a:lnTo>
                  <a:lnTo>
                    <a:pt x="36442" y="5606"/>
                  </a:lnTo>
                  <a:lnTo>
                    <a:pt x="37844" y="1402"/>
                  </a:lnTo>
                  <a:lnTo>
                    <a:pt x="30836" y="0"/>
                  </a:lnTo>
                  <a:lnTo>
                    <a:pt x="26631" y="7008"/>
                  </a:lnTo>
                  <a:lnTo>
                    <a:pt x="28032" y="11213"/>
                  </a:lnTo>
                  <a:lnTo>
                    <a:pt x="32237" y="11213"/>
                  </a:lnTo>
                  <a:lnTo>
                    <a:pt x="21024" y="11213"/>
                  </a:lnTo>
                  <a:lnTo>
                    <a:pt x="23828" y="14016"/>
                  </a:lnTo>
                  <a:lnTo>
                    <a:pt x="21024" y="16819"/>
                  </a:lnTo>
                  <a:lnTo>
                    <a:pt x="19622" y="15418"/>
                  </a:lnTo>
                  <a:lnTo>
                    <a:pt x="28032" y="22426"/>
                  </a:lnTo>
                  <a:lnTo>
                    <a:pt x="21024" y="19623"/>
                  </a:lnTo>
                  <a:lnTo>
                    <a:pt x="25229" y="22426"/>
                  </a:lnTo>
                  <a:lnTo>
                    <a:pt x="15418" y="21024"/>
                  </a:lnTo>
                  <a:lnTo>
                    <a:pt x="14016" y="23827"/>
                  </a:lnTo>
                  <a:lnTo>
                    <a:pt x="12614" y="22426"/>
                  </a:lnTo>
                  <a:lnTo>
                    <a:pt x="9811" y="23827"/>
                  </a:lnTo>
                  <a:lnTo>
                    <a:pt x="18221" y="32237"/>
                  </a:lnTo>
                  <a:lnTo>
                    <a:pt x="9811" y="30836"/>
                  </a:lnTo>
                  <a:lnTo>
                    <a:pt x="8410" y="33639"/>
                  </a:lnTo>
                  <a:lnTo>
                    <a:pt x="15418" y="3644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70" name="Freeform: Shape 269">
              <a:extLst>
                <a:ext uri="{FF2B5EF4-FFF2-40B4-BE49-F238E27FC236}">
                  <a16:creationId xmlns:a16="http://schemas.microsoft.com/office/drawing/2014/main" id="{BD988BF7-FD7C-40F6-B05D-A76D15BC8C24}"/>
                </a:ext>
              </a:extLst>
            </p:cNvPr>
            <p:cNvSpPr/>
            <p:nvPr/>
          </p:nvSpPr>
          <p:spPr>
            <a:xfrm>
              <a:off x="5618295" y="3997301"/>
              <a:ext cx="14016" cy="14016"/>
            </a:xfrm>
            <a:custGeom>
              <a:avLst/>
              <a:gdLst>
                <a:gd name="connsiteX0" fmla="*/ 0 w 0"/>
                <a:gd name="connsiteY0" fmla="*/ 5606 h 0"/>
                <a:gd name="connsiteX1" fmla="*/ 1402 w 0"/>
                <a:gd name="connsiteY1" fmla="*/ 8410 h 0"/>
                <a:gd name="connsiteX2" fmla="*/ 5606 w 0"/>
                <a:gd name="connsiteY2" fmla="*/ 9811 h 0"/>
                <a:gd name="connsiteX3" fmla="*/ 1402 w 0"/>
                <a:gd name="connsiteY3" fmla="*/ 5606 h 0"/>
                <a:gd name="connsiteX4" fmla="*/ 5606 w 0"/>
                <a:gd name="connsiteY4" fmla="*/ 4205 h 0"/>
                <a:gd name="connsiteX5" fmla="*/ 1402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0" y="5606"/>
                  </a:moveTo>
                  <a:lnTo>
                    <a:pt x="1402" y="8410"/>
                  </a:lnTo>
                  <a:lnTo>
                    <a:pt x="5606" y="9811"/>
                  </a:lnTo>
                  <a:lnTo>
                    <a:pt x="1402" y="5606"/>
                  </a:lnTo>
                  <a:lnTo>
                    <a:pt x="5606" y="4205"/>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71" name="Freeform: Shape 270">
              <a:extLst>
                <a:ext uri="{FF2B5EF4-FFF2-40B4-BE49-F238E27FC236}">
                  <a16:creationId xmlns:a16="http://schemas.microsoft.com/office/drawing/2014/main" id="{C6B7479B-EB7E-4880-BC5F-2A00461A3382}"/>
                </a:ext>
              </a:extLst>
            </p:cNvPr>
            <p:cNvSpPr/>
            <p:nvPr/>
          </p:nvSpPr>
          <p:spPr>
            <a:xfrm>
              <a:off x="5619697" y="3995899"/>
              <a:ext cx="14016" cy="14016"/>
            </a:xfrm>
            <a:custGeom>
              <a:avLst/>
              <a:gdLst>
                <a:gd name="connsiteX0" fmla="*/ 2803 w 0"/>
                <a:gd name="connsiteY0" fmla="*/ 2803 h 0"/>
                <a:gd name="connsiteX1" fmla="*/ 2803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2803" y="2803"/>
                  </a:moveTo>
                  <a:lnTo>
                    <a:pt x="2803"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72" name="Freeform: Shape 271">
              <a:extLst>
                <a:ext uri="{FF2B5EF4-FFF2-40B4-BE49-F238E27FC236}">
                  <a16:creationId xmlns:a16="http://schemas.microsoft.com/office/drawing/2014/main" id="{384B090C-2674-4493-AAC4-C69AEFB385AA}"/>
                </a:ext>
              </a:extLst>
            </p:cNvPr>
            <p:cNvSpPr/>
            <p:nvPr/>
          </p:nvSpPr>
          <p:spPr>
            <a:xfrm>
              <a:off x="5616893" y="4009916"/>
              <a:ext cx="14016" cy="14016"/>
            </a:xfrm>
            <a:custGeom>
              <a:avLst/>
              <a:gdLst>
                <a:gd name="connsiteX0" fmla="*/ 0 w 0"/>
                <a:gd name="connsiteY0" fmla="*/ 1402 h 0"/>
                <a:gd name="connsiteX1" fmla="*/ 2803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1402"/>
                  </a:moveTo>
                  <a:lnTo>
                    <a:pt x="2803"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73" name="Freeform: Shape 272">
              <a:extLst>
                <a:ext uri="{FF2B5EF4-FFF2-40B4-BE49-F238E27FC236}">
                  <a16:creationId xmlns:a16="http://schemas.microsoft.com/office/drawing/2014/main" id="{D7240708-CBA1-42D9-8CE0-4A9EBAEE470D}"/>
                </a:ext>
              </a:extLst>
            </p:cNvPr>
            <p:cNvSpPr/>
            <p:nvPr/>
          </p:nvSpPr>
          <p:spPr>
            <a:xfrm>
              <a:off x="5719211" y="3948245"/>
              <a:ext cx="14016" cy="14016"/>
            </a:xfrm>
            <a:custGeom>
              <a:avLst/>
              <a:gdLst>
                <a:gd name="connsiteX0" fmla="*/ 0 w 14016"/>
                <a:gd name="connsiteY0" fmla="*/ 0 h 0"/>
                <a:gd name="connsiteX1" fmla="*/ 0 w 14016"/>
                <a:gd name="connsiteY1" fmla="*/ 4205 h 0"/>
                <a:gd name="connsiteX2" fmla="*/ 12614 w 14016"/>
                <a:gd name="connsiteY2" fmla="*/ 7008 h 0"/>
                <a:gd name="connsiteX3" fmla="*/ 15418 w 14016"/>
                <a:gd name="connsiteY3" fmla="*/ 4205 h 0"/>
                <a:gd name="connsiteX4" fmla="*/ 4205 w 14016"/>
                <a:gd name="connsiteY4" fmla="*/ 2803 h 0"/>
                <a:gd name="connsiteX5" fmla="*/ 8410 w 14016"/>
                <a:gd name="connsiteY5" fmla="*/ 1402 h 0"/>
                <a:gd name="connsiteX6" fmla="*/ 5606 w 14016"/>
                <a:gd name="connsiteY6"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6">
                  <a:moveTo>
                    <a:pt x="0" y="0"/>
                  </a:moveTo>
                  <a:lnTo>
                    <a:pt x="0" y="4205"/>
                  </a:lnTo>
                  <a:lnTo>
                    <a:pt x="12614" y="7008"/>
                  </a:lnTo>
                  <a:lnTo>
                    <a:pt x="15418" y="4205"/>
                  </a:lnTo>
                  <a:lnTo>
                    <a:pt x="4205" y="2803"/>
                  </a:lnTo>
                  <a:lnTo>
                    <a:pt x="8410" y="1402"/>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74" name="Freeform: Shape 273">
              <a:extLst>
                <a:ext uri="{FF2B5EF4-FFF2-40B4-BE49-F238E27FC236}">
                  <a16:creationId xmlns:a16="http://schemas.microsoft.com/office/drawing/2014/main" id="{810B2E76-72F6-4EFC-B837-EE0A66F1645D}"/>
                </a:ext>
              </a:extLst>
            </p:cNvPr>
            <p:cNvSpPr/>
            <p:nvPr/>
          </p:nvSpPr>
          <p:spPr>
            <a:xfrm>
              <a:off x="5651933" y="4033743"/>
              <a:ext cx="14016" cy="14016"/>
            </a:xfrm>
            <a:custGeom>
              <a:avLst/>
              <a:gdLst>
                <a:gd name="connsiteX0" fmla="*/ 0 w 0"/>
                <a:gd name="connsiteY0" fmla="*/ 7008 h 0"/>
                <a:gd name="connsiteX1" fmla="*/ 2803 w 0"/>
                <a:gd name="connsiteY1" fmla="*/ 9811 h 0"/>
                <a:gd name="connsiteX2" fmla="*/ 8410 w 0"/>
                <a:gd name="connsiteY2" fmla="*/ 0 h 0"/>
              </a:gdLst>
              <a:ahLst/>
              <a:cxnLst>
                <a:cxn ang="0">
                  <a:pos x="connsiteX0" y="connsiteY0"/>
                </a:cxn>
                <a:cxn ang="0">
                  <a:pos x="connsiteX1" y="connsiteY1"/>
                </a:cxn>
                <a:cxn ang="0">
                  <a:pos x="connsiteX2" y="connsiteY2"/>
                </a:cxn>
              </a:cxnLst>
              <a:rect l="l" t="t" r="r" b="b"/>
              <a:pathLst>
                <a:path>
                  <a:moveTo>
                    <a:pt x="0" y="7008"/>
                  </a:moveTo>
                  <a:lnTo>
                    <a:pt x="2803" y="9811"/>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75" name="Freeform: Shape 274">
              <a:extLst>
                <a:ext uri="{FF2B5EF4-FFF2-40B4-BE49-F238E27FC236}">
                  <a16:creationId xmlns:a16="http://schemas.microsoft.com/office/drawing/2014/main" id="{DAB6E1B2-5385-4146-903C-55581DE765BE}"/>
                </a:ext>
              </a:extLst>
            </p:cNvPr>
            <p:cNvSpPr/>
            <p:nvPr/>
          </p:nvSpPr>
          <p:spPr>
            <a:xfrm>
              <a:off x="5642122" y="4040751"/>
              <a:ext cx="14016" cy="14016"/>
            </a:xfrm>
            <a:custGeom>
              <a:avLst/>
              <a:gdLst>
                <a:gd name="connsiteX0" fmla="*/ 0 w 0"/>
                <a:gd name="connsiteY0" fmla="*/ 2803 h 0"/>
                <a:gd name="connsiteX1" fmla="*/ 4205 w 0"/>
                <a:gd name="connsiteY1" fmla="*/ 4205 h 0"/>
                <a:gd name="connsiteX2" fmla="*/ 4205 w 0"/>
                <a:gd name="connsiteY2" fmla="*/ 9811 h 0"/>
                <a:gd name="connsiteX3" fmla="*/ 11213 w 0"/>
                <a:gd name="connsiteY3" fmla="*/ 7008 h 0"/>
                <a:gd name="connsiteX4" fmla="*/ 8410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2803"/>
                  </a:moveTo>
                  <a:lnTo>
                    <a:pt x="4205" y="4205"/>
                  </a:lnTo>
                  <a:lnTo>
                    <a:pt x="4205" y="9811"/>
                  </a:lnTo>
                  <a:lnTo>
                    <a:pt x="11213" y="7008"/>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76" name="Freeform: Shape 275">
              <a:extLst>
                <a:ext uri="{FF2B5EF4-FFF2-40B4-BE49-F238E27FC236}">
                  <a16:creationId xmlns:a16="http://schemas.microsoft.com/office/drawing/2014/main" id="{62AC9583-83A4-4696-91FF-5E0E4AF9C3F3}"/>
                </a:ext>
              </a:extLst>
            </p:cNvPr>
            <p:cNvSpPr/>
            <p:nvPr/>
          </p:nvSpPr>
          <p:spPr>
            <a:xfrm>
              <a:off x="6774626" y="5457782"/>
              <a:ext cx="14016" cy="14016"/>
            </a:xfrm>
            <a:custGeom>
              <a:avLst/>
              <a:gdLst>
                <a:gd name="connsiteX0" fmla="*/ 0 w 0"/>
                <a:gd name="connsiteY0" fmla="*/ 7008 h 0"/>
                <a:gd name="connsiteX1" fmla="*/ 4205 w 0"/>
                <a:gd name="connsiteY1" fmla="*/ 5607 h 0"/>
                <a:gd name="connsiteX2" fmla="*/ 5606 w 0"/>
                <a:gd name="connsiteY2" fmla="*/ 0 h 0"/>
              </a:gdLst>
              <a:ahLst/>
              <a:cxnLst>
                <a:cxn ang="0">
                  <a:pos x="connsiteX0" y="connsiteY0"/>
                </a:cxn>
                <a:cxn ang="0">
                  <a:pos x="connsiteX1" y="connsiteY1"/>
                </a:cxn>
                <a:cxn ang="0">
                  <a:pos x="connsiteX2" y="connsiteY2"/>
                </a:cxn>
              </a:cxnLst>
              <a:rect l="l" t="t" r="r" b="b"/>
              <a:pathLst>
                <a:path>
                  <a:moveTo>
                    <a:pt x="0" y="7008"/>
                  </a:moveTo>
                  <a:lnTo>
                    <a:pt x="4205" y="5607"/>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77" name="Freeform: Shape 276">
              <a:extLst>
                <a:ext uri="{FF2B5EF4-FFF2-40B4-BE49-F238E27FC236}">
                  <a16:creationId xmlns:a16="http://schemas.microsoft.com/office/drawing/2014/main" id="{05521137-C3E9-48F5-A505-B11B6C5DD8E1}"/>
                </a:ext>
              </a:extLst>
            </p:cNvPr>
            <p:cNvSpPr/>
            <p:nvPr/>
          </p:nvSpPr>
          <p:spPr>
            <a:xfrm>
              <a:off x="6763413" y="5418537"/>
              <a:ext cx="14016" cy="14016"/>
            </a:xfrm>
            <a:custGeom>
              <a:avLst/>
              <a:gdLst>
                <a:gd name="connsiteX0" fmla="*/ 0 w 0"/>
                <a:gd name="connsiteY0" fmla="*/ 7008 h 14016"/>
                <a:gd name="connsiteX1" fmla="*/ 1402 w 0"/>
                <a:gd name="connsiteY1" fmla="*/ 11213 h 14016"/>
                <a:gd name="connsiteX2" fmla="*/ 8410 w 0"/>
                <a:gd name="connsiteY2" fmla="*/ 14016 h 14016"/>
                <a:gd name="connsiteX3" fmla="*/ 2803 w 0"/>
                <a:gd name="connsiteY3" fmla="*/ 0 h 14016"/>
              </a:gdLst>
              <a:ahLst/>
              <a:cxnLst>
                <a:cxn ang="0">
                  <a:pos x="connsiteX0" y="connsiteY0"/>
                </a:cxn>
                <a:cxn ang="0">
                  <a:pos x="connsiteX1" y="connsiteY1"/>
                </a:cxn>
                <a:cxn ang="0">
                  <a:pos x="connsiteX2" y="connsiteY2"/>
                </a:cxn>
                <a:cxn ang="0">
                  <a:pos x="connsiteX3" y="connsiteY3"/>
                </a:cxn>
              </a:cxnLst>
              <a:rect l="l" t="t" r="r" b="b"/>
              <a:pathLst>
                <a:path h="14016">
                  <a:moveTo>
                    <a:pt x="0" y="7008"/>
                  </a:moveTo>
                  <a:lnTo>
                    <a:pt x="1402" y="11213"/>
                  </a:lnTo>
                  <a:lnTo>
                    <a:pt x="8410" y="14016"/>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78" name="Freeform: Shape 277">
              <a:extLst>
                <a:ext uri="{FF2B5EF4-FFF2-40B4-BE49-F238E27FC236}">
                  <a16:creationId xmlns:a16="http://schemas.microsoft.com/office/drawing/2014/main" id="{6E0BCC7B-F5B0-4084-B175-9251836D9038}"/>
                </a:ext>
              </a:extLst>
            </p:cNvPr>
            <p:cNvSpPr/>
            <p:nvPr/>
          </p:nvSpPr>
          <p:spPr>
            <a:xfrm>
              <a:off x="6774626" y="5401717"/>
              <a:ext cx="14016" cy="14016"/>
            </a:xfrm>
            <a:custGeom>
              <a:avLst/>
              <a:gdLst>
                <a:gd name="connsiteX0" fmla="*/ 1402 w 0"/>
                <a:gd name="connsiteY0" fmla="*/ 7008 h 0"/>
                <a:gd name="connsiteX1" fmla="*/ 0 w 0"/>
                <a:gd name="connsiteY1" fmla="*/ 11213 h 0"/>
                <a:gd name="connsiteX2" fmla="*/ 1402 w 0"/>
                <a:gd name="connsiteY2" fmla="*/ 11213 h 0"/>
                <a:gd name="connsiteX3" fmla="*/ 5606 w 0"/>
                <a:gd name="connsiteY3" fmla="*/ 0 h 0"/>
                <a:gd name="connsiteX4" fmla="*/ 0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1402" y="7008"/>
                  </a:moveTo>
                  <a:lnTo>
                    <a:pt x="0" y="11213"/>
                  </a:lnTo>
                  <a:lnTo>
                    <a:pt x="1402" y="11213"/>
                  </a:lnTo>
                  <a:lnTo>
                    <a:pt x="5606"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79" name="Freeform: Shape 278">
              <a:extLst>
                <a:ext uri="{FF2B5EF4-FFF2-40B4-BE49-F238E27FC236}">
                  <a16:creationId xmlns:a16="http://schemas.microsoft.com/office/drawing/2014/main" id="{28B23108-ABF4-4786-AC3E-DCC94B7F1C80}"/>
                </a:ext>
              </a:extLst>
            </p:cNvPr>
            <p:cNvSpPr/>
            <p:nvPr/>
          </p:nvSpPr>
          <p:spPr>
            <a:xfrm>
              <a:off x="6064008" y="4592987"/>
              <a:ext cx="14016" cy="14016"/>
            </a:xfrm>
            <a:custGeom>
              <a:avLst/>
              <a:gdLst>
                <a:gd name="connsiteX0" fmla="*/ 4205 w 0"/>
                <a:gd name="connsiteY0" fmla="*/ 5607 h 0"/>
                <a:gd name="connsiteX1" fmla="*/ 8409 w 0"/>
                <a:gd name="connsiteY1" fmla="*/ 2803 h 0"/>
                <a:gd name="connsiteX2" fmla="*/ 0 w 0"/>
                <a:gd name="connsiteY2" fmla="*/ 0 h 0"/>
              </a:gdLst>
              <a:ahLst/>
              <a:cxnLst>
                <a:cxn ang="0">
                  <a:pos x="connsiteX0" y="connsiteY0"/>
                </a:cxn>
                <a:cxn ang="0">
                  <a:pos x="connsiteX1" y="connsiteY1"/>
                </a:cxn>
                <a:cxn ang="0">
                  <a:pos x="connsiteX2" y="connsiteY2"/>
                </a:cxn>
              </a:cxnLst>
              <a:rect l="l" t="t" r="r" b="b"/>
              <a:pathLst>
                <a:path>
                  <a:moveTo>
                    <a:pt x="4205" y="5607"/>
                  </a:moveTo>
                  <a:lnTo>
                    <a:pt x="8409"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80" name="Freeform: Shape 279">
              <a:extLst>
                <a:ext uri="{FF2B5EF4-FFF2-40B4-BE49-F238E27FC236}">
                  <a16:creationId xmlns:a16="http://schemas.microsoft.com/office/drawing/2014/main" id="{4BCD0F5E-4408-43DA-85A9-F6871AB8C07A}"/>
                </a:ext>
              </a:extLst>
            </p:cNvPr>
            <p:cNvSpPr/>
            <p:nvPr/>
          </p:nvSpPr>
          <p:spPr>
            <a:xfrm>
              <a:off x="5960288" y="5295195"/>
              <a:ext cx="14016" cy="14016"/>
            </a:xfrm>
            <a:custGeom>
              <a:avLst/>
              <a:gdLst>
                <a:gd name="connsiteX0" fmla="*/ 0 w 0"/>
                <a:gd name="connsiteY0" fmla="*/ 2803 h 0"/>
                <a:gd name="connsiteX1" fmla="*/ 0 w 0"/>
                <a:gd name="connsiteY1" fmla="*/ 8410 h 0"/>
                <a:gd name="connsiteX2" fmla="*/ 5607 w 0"/>
                <a:gd name="connsiteY2" fmla="*/ 4205 h 0"/>
                <a:gd name="connsiteX3" fmla="*/ 420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0" y="8410"/>
                  </a:lnTo>
                  <a:lnTo>
                    <a:pt x="5607" y="4205"/>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81" name="Freeform: Shape 280">
              <a:extLst>
                <a:ext uri="{FF2B5EF4-FFF2-40B4-BE49-F238E27FC236}">
                  <a16:creationId xmlns:a16="http://schemas.microsoft.com/office/drawing/2014/main" id="{19396691-4A19-467B-9A17-292C855DFCED}"/>
                </a:ext>
              </a:extLst>
            </p:cNvPr>
            <p:cNvSpPr/>
            <p:nvPr/>
          </p:nvSpPr>
          <p:spPr>
            <a:xfrm>
              <a:off x="6244816" y="3983285"/>
              <a:ext cx="14016" cy="28032"/>
            </a:xfrm>
            <a:custGeom>
              <a:avLst/>
              <a:gdLst>
                <a:gd name="connsiteX0" fmla="*/ 18221 w 14016"/>
                <a:gd name="connsiteY0" fmla="*/ 4205 h 28032"/>
                <a:gd name="connsiteX1" fmla="*/ 21024 w 14016"/>
                <a:gd name="connsiteY1" fmla="*/ 5606 h 28032"/>
                <a:gd name="connsiteX2" fmla="*/ 25229 w 14016"/>
                <a:gd name="connsiteY2" fmla="*/ 2803 h 28032"/>
                <a:gd name="connsiteX3" fmla="*/ 22426 w 14016"/>
                <a:gd name="connsiteY3" fmla="*/ 0 h 28032"/>
                <a:gd name="connsiteX4" fmla="*/ 19622 w 14016"/>
                <a:gd name="connsiteY4" fmla="*/ 0 h 28032"/>
                <a:gd name="connsiteX5" fmla="*/ 16819 w 14016"/>
                <a:gd name="connsiteY5" fmla="*/ 1402 h 28032"/>
                <a:gd name="connsiteX6" fmla="*/ 15418 w 14016"/>
                <a:gd name="connsiteY6" fmla="*/ 0 h 28032"/>
                <a:gd name="connsiteX7" fmla="*/ 1402 w 14016"/>
                <a:gd name="connsiteY7" fmla="*/ 9811 h 28032"/>
                <a:gd name="connsiteX8" fmla="*/ 0 w 14016"/>
                <a:gd name="connsiteY8" fmla="*/ 18221 h 28032"/>
                <a:gd name="connsiteX9" fmla="*/ 2803 w 14016"/>
                <a:gd name="connsiteY9" fmla="*/ 26631 h 28032"/>
                <a:gd name="connsiteX10" fmla="*/ 1402 w 14016"/>
                <a:gd name="connsiteY10" fmla="*/ 28032 h 28032"/>
                <a:gd name="connsiteX11" fmla="*/ 7008 w 14016"/>
                <a:gd name="connsiteY11" fmla="*/ 26631 h 28032"/>
                <a:gd name="connsiteX12" fmla="*/ 9811 w 14016"/>
                <a:gd name="connsiteY12" fmla="*/ 22426 h 28032"/>
                <a:gd name="connsiteX13" fmla="*/ 15418 w 14016"/>
                <a:gd name="connsiteY13" fmla="*/ 19623 h 28032"/>
                <a:gd name="connsiteX14" fmla="*/ 15418 w 14016"/>
                <a:gd name="connsiteY14" fmla="*/ 16819 h 28032"/>
                <a:gd name="connsiteX15" fmla="*/ 21024 w 14016"/>
                <a:gd name="connsiteY15" fmla="*/ 14016 h 28032"/>
                <a:gd name="connsiteX16" fmla="*/ 16819 w 14016"/>
                <a:gd name="connsiteY16" fmla="*/ 12615 h 28032"/>
                <a:gd name="connsiteX17" fmla="*/ 16819 w 14016"/>
                <a:gd name="connsiteY17" fmla="*/ 7008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16" h="28032">
                  <a:moveTo>
                    <a:pt x="18221" y="4205"/>
                  </a:moveTo>
                  <a:lnTo>
                    <a:pt x="21024" y="5606"/>
                  </a:lnTo>
                  <a:lnTo>
                    <a:pt x="25229" y="2803"/>
                  </a:lnTo>
                  <a:lnTo>
                    <a:pt x="22426" y="0"/>
                  </a:lnTo>
                  <a:lnTo>
                    <a:pt x="19622" y="0"/>
                  </a:lnTo>
                  <a:lnTo>
                    <a:pt x="16819" y="1402"/>
                  </a:lnTo>
                  <a:lnTo>
                    <a:pt x="15418" y="0"/>
                  </a:lnTo>
                  <a:lnTo>
                    <a:pt x="1402" y="9811"/>
                  </a:lnTo>
                  <a:lnTo>
                    <a:pt x="0" y="18221"/>
                  </a:lnTo>
                  <a:lnTo>
                    <a:pt x="2803" y="26631"/>
                  </a:lnTo>
                  <a:lnTo>
                    <a:pt x="1402" y="28032"/>
                  </a:lnTo>
                  <a:lnTo>
                    <a:pt x="7008" y="26631"/>
                  </a:lnTo>
                  <a:lnTo>
                    <a:pt x="9811" y="22426"/>
                  </a:lnTo>
                  <a:lnTo>
                    <a:pt x="15418" y="19623"/>
                  </a:lnTo>
                  <a:lnTo>
                    <a:pt x="15418" y="16819"/>
                  </a:lnTo>
                  <a:lnTo>
                    <a:pt x="21024" y="14016"/>
                  </a:lnTo>
                  <a:lnTo>
                    <a:pt x="16819" y="12615"/>
                  </a:lnTo>
                  <a:lnTo>
                    <a:pt x="16819" y="700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82" name="Freeform: Shape 281">
              <a:extLst>
                <a:ext uri="{FF2B5EF4-FFF2-40B4-BE49-F238E27FC236}">
                  <a16:creationId xmlns:a16="http://schemas.microsoft.com/office/drawing/2014/main" id="{F7FBC7A7-7FB3-4C1F-A533-90F4A994BFC2}"/>
                </a:ext>
              </a:extLst>
            </p:cNvPr>
            <p:cNvSpPr/>
            <p:nvPr/>
          </p:nvSpPr>
          <p:spPr>
            <a:xfrm>
              <a:off x="6082229" y="3973474"/>
              <a:ext cx="14016" cy="14016"/>
            </a:xfrm>
            <a:custGeom>
              <a:avLst/>
              <a:gdLst>
                <a:gd name="connsiteX0" fmla="*/ 1402 w 0"/>
                <a:gd name="connsiteY0" fmla="*/ 1402 h 0"/>
                <a:gd name="connsiteX1" fmla="*/ 0 w 0"/>
                <a:gd name="connsiteY1" fmla="*/ 2803 h 0"/>
                <a:gd name="connsiteX2" fmla="*/ 9811 w 0"/>
                <a:gd name="connsiteY2" fmla="*/ 2803 h 0"/>
                <a:gd name="connsiteX3" fmla="*/ 841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1402" y="1402"/>
                  </a:moveTo>
                  <a:lnTo>
                    <a:pt x="0" y="2803"/>
                  </a:lnTo>
                  <a:lnTo>
                    <a:pt x="9811" y="2803"/>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83" name="Freeform: Shape 282">
              <a:extLst>
                <a:ext uri="{FF2B5EF4-FFF2-40B4-BE49-F238E27FC236}">
                  <a16:creationId xmlns:a16="http://schemas.microsoft.com/office/drawing/2014/main" id="{7B32FD6D-3EB7-4F82-A446-B459738133A2}"/>
                </a:ext>
              </a:extLst>
            </p:cNvPr>
            <p:cNvSpPr/>
            <p:nvPr/>
          </p:nvSpPr>
          <p:spPr>
            <a:xfrm>
              <a:off x="6085032" y="3979080"/>
              <a:ext cx="14016" cy="14016"/>
            </a:xfrm>
            <a:custGeom>
              <a:avLst/>
              <a:gdLst>
                <a:gd name="connsiteX0" fmla="*/ 0 w 0"/>
                <a:gd name="connsiteY0" fmla="*/ 0 h 0"/>
                <a:gd name="connsiteX1" fmla="*/ 1401 w 0"/>
                <a:gd name="connsiteY1" fmla="*/ 2803 h 0"/>
                <a:gd name="connsiteX2" fmla="*/ 5606 w 0"/>
                <a:gd name="connsiteY2" fmla="*/ 0 h 0"/>
                <a:gd name="connsiteX3" fmla="*/ 1401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1401" y="2803"/>
                  </a:lnTo>
                  <a:lnTo>
                    <a:pt x="5606" y="0"/>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84" name="Freeform: Shape 283">
              <a:extLst>
                <a:ext uri="{FF2B5EF4-FFF2-40B4-BE49-F238E27FC236}">
                  <a16:creationId xmlns:a16="http://schemas.microsoft.com/office/drawing/2014/main" id="{70AC833D-B537-4ACE-AC50-B3B955349F28}"/>
                </a:ext>
              </a:extLst>
            </p:cNvPr>
            <p:cNvSpPr/>
            <p:nvPr/>
          </p:nvSpPr>
          <p:spPr>
            <a:xfrm>
              <a:off x="6204169" y="3998703"/>
              <a:ext cx="14016" cy="28032"/>
            </a:xfrm>
            <a:custGeom>
              <a:avLst/>
              <a:gdLst>
                <a:gd name="connsiteX0" fmla="*/ 16819 w 14016"/>
                <a:gd name="connsiteY0" fmla="*/ 0 h 28032"/>
                <a:gd name="connsiteX1" fmla="*/ 2803 w 14016"/>
                <a:gd name="connsiteY1" fmla="*/ 18221 h 28032"/>
                <a:gd name="connsiteX2" fmla="*/ 0 w 14016"/>
                <a:gd name="connsiteY2" fmla="*/ 26631 h 28032"/>
                <a:gd name="connsiteX3" fmla="*/ 2803 w 14016"/>
                <a:gd name="connsiteY3" fmla="*/ 32237 h 28032"/>
              </a:gdLst>
              <a:ahLst/>
              <a:cxnLst>
                <a:cxn ang="0">
                  <a:pos x="connsiteX0" y="connsiteY0"/>
                </a:cxn>
                <a:cxn ang="0">
                  <a:pos x="connsiteX1" y="connsiteY1"/>
                </a:cxn>
                <a:cxn ang="0">
                  <a:pos x="connsiteX2" y="connsiteY2"/>
                </a:cxn>
                <a:cxn ang="0">
                  <a:pos x="connsiteX3" y="connsiteY3"/>
                </a:cxn>
              </a:cxnLst>
              <a:rect l="l" t="t" r="r" b="b"/>
              <a:pathLst>
                <a:path w="14016" h="28032">
                  <a:moveTo>
                    <a:pt x="16819" y="0"/>
                  </a:moveTo>
                  <a:lnTo>
                    <a:pt x="2803" y="18221"/>
                  </a:lnTo>
                  <a:lnTo>
                    <a:pt x="0" y="26631"/>
                  </a:lnTo>
                  <a:lnTo>
                    <a:pt x="2803" y="32237"/>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92" name="Freeform: Shape 291">
              <a:extLst>
                <a:ext uri="{FF2B5EF4-FFF2-40B4-BE49-F238E27FC236}">
                  <a16:creationId xmlns:a16="http://schemas.microsoft.com/office/drawing/2014/main" id="{99837FF5-2D89-4B06-BC6E-051D5AF500BF}"/>
                </a:ext>
              </a:extLst>
            </p:cNvPr>
            <p:cNvSpPr/>
            <p:nvPr/>
          </p:nvSpPr>
          <p:spPr>
            <a:xfrm>
              <a:off x="5894413" y="4450022"/>
              <a:ext cx="14016" cy="14016"/>
            </a:xfrm>
            <a:custGeom>
              <a:avLst/>
              <a:gdLst>
                <a:gd name="connsiteX0" fmla="*/ 0 w 0"/>
                <a:gd name="connsiteY0" fmla="*/ 1402 h 0"/>
                <a:gd name="connsiteX1" fmla="*/ 11213 w 0"/>
                <a:gd name="connsiteY1" fmla="*/ 5606 h 0"/>
                <a:gd name="connsiteX2" fmla="*/ 11213 w 0"/>
                <a:gd name="connsiteY2" fmla="*/ 1402 h 0"/>
                <a:gd name="connsiteX3" fmla="*/ 841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2"/>
                  </a:moveTo>
                  <a:lnTo>
                    <a:pt x="11213" y="5606"/>
                  </a:lnTo>
                  <a:lnTo>
                    <a:pt x="11213" y="1402"/>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93" name="Freeform: Shape 292">
              <a:extLst>
                <a:ext uri="{FF2B5EF4-FFF2-40B4-BE49-F238E27FC236}">
                  <a16:creationId xmlns:a16="http://schemas.microsoft.com/office/drawing/2014/main" id="{CBD11559-674B-49D3-9FE1-531BEB41D31E}"/>
                </a:ext>
              </a:extLst>
            </p:cNvPr>
            <p:cNvSpPr/>
            <p:nvPr/>
          </p:nvSpPr>
          <p:spPr>
            <a:xfrm>
              <a:off x="5831340" y="4473849"/>
              <a:ext cx="14016" cy="14016"/>
            </a:xfrm>
            <a:custGeom>
              <a:avLst/>
              <a:gdLst>
                <a:gd name="connsiteX0" fmla="*/ 4205 w 0"/>
                <a:gd name="connsiteY0" fmla="*/ 0 h 0"/>
                <a:gd name="connsiteX1" fmla="*/ 0 w 0"/>
                <a:gd name="connsiteY1" fmla="*/ 2803 h 0"/>
                <a:gd name="connsiteX2" fmla="*/ 2803 w 0"/>
                <a:gd name="connsiteY2" fmla="*/ 5607 h 0"/>
                <a:gd name="connsiteX3" fmla="*/ 841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4205" y="0"/>
                  </a:moveTo>
                  <a:lnTo>
                    <a:pt x="0" y="2803"/>
                  </a:lnTo>
                  <a:lnTo>
                    <a:pt x="2803" y="5607"/>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94" name="Freeform: Shape 293">
              <a:extLst>
                <a:ext uri="{FF2B5EF4-FFF2-40B4-BE49-F238E27FC236}">
                  <a16:creationId xmlns:a16="http://schemas.microsoft.com/office/drawing/2014/main" id="{79FA9928-3109-4C6F-A697-B6D7A3595D70}"/>
                </a:ext>
              </a:extLst>
            </p:cNvPr>
            <p:cNvSpPr/>
            <p:nvPr/>
          </p:nvSpPr>
          <p:spPr>
            <a:xfrm>
              <a:off x="5857971" y="4452825"/>
              <a:ext cx="28032" cy="14016"/>
            </a:xfrm>
            <a:custGeom>
              <a:avLst/>
              <a:gdLst>
                <a:gd name="connsiteX0" fmla="*/ 11213 w 28032"/>
                <a:gd name="connsiteY0" fmla="*/ 2803 h 14016"/>
                <a:gd name="connsiteX1" fmla="*/ 0 w 28032"/>
                <a:gd name="connsiteY1" fmla="*/ 8410 h 14016"/>
                <a:gd name="connsiteX2" fmla="*/ 4205 w 28032"/>
                <a:gd name="connsiteY2" fmla="*/ 9811 h 14016"/>
                <a:gd name="connsiteX3" fmla="*/ 8410 w 28032"/>
                <a:gd name="connsiteY3" fmla="*/ 9811 h 14016"/>
                <a:gd name="connsiteX4" fmla="*/ 11213 w 28032"/>
                <a:gd name="connsiteY4" fmla="*/ 14016 h 14016"/>
                <a:gd name="connsiteX5" fmla="*/ 18221 w 28032"/>
                <a:gd name="connsiteY5" fmla="*/ 15418 h 14016"/>
                <a:gd name="connsiteX6" fmla="*/ 23828 w 28032"/>
                <a:gd name="connsiteY6" fmla="*/ 12615 h 14016"/>
                <a:gd name="connsiteX7" fmla="*/ 28032 w 28032"/>
                <a:gd name="connsiteY7" fmla="*/ 5607 h 14016"/>
                <a:gd name="connsiteX8" fmla="*/ 19622 w 28032"/>
                <a:gd name="connsiteY8" fmla="*/ 4205 h 14016"/>
                <a:gd name="connsiteX9" fmla="*/ 21024 w 28032"/>
                <a:gd name="connsiteY9" fmla="*/ 1402 h 14016"/>
                <a:gd name="connsiteX10" fmla="*/ 18221 w 28032"/>
                <a:gd name="connsiteY10" fmla="*/ 1402 h 14016"/>
                <a:gd name="connsiteX11" fmla="*/ 22426 w 28032"/>
                <a:gd name="connsiteY11"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32" h="14016">
                  <a:moveTo>
                    <a:pt x="11213" y="2803"/>
                  </a:moveTo>
                  <a:lnTo>
                    <a:pt x="0" y="8410"/>
                  </a:lnTo>
                  <a:lnTo>
                    <a:pt x="4205" y="9811"/>
                  </a:lnTo>
                  <a:lnTo>
                    <a:pt x="8410" y="9811"/>
                  </a:lnTo>
                  <a:lnTo>
                    <a:pt x="11213" y="14016"/>
                  </a:lnTo>
                  <a:lnTo>
                    <a:pt x="18221" y="15418"/>
                  </a:lnTo>
                  <a:lnTo>
                    <a:pt x="23828" y="12615"/>
                  </a:lnTo>
                  <a:lnTo>
                    <a:pt x="28032" y="5607"/>
                  </a:lnTo>
                  <a:lnTo>
                    <a:pt x="19622" y="4205"/>
                  </a:lnTo>
                  <a:lnTo>
                    <a:pt x="21024" y="1402"/>
                  </a:lnTo>
                  <a:lnTo>
                    <a:pt x="18221" y="1402"/>
                  </a:lnTo>
                  <a:lnTo>
                    <a:pt x="2242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95" name="Freeform: Shape 294">
              <a:extLst>
                <a:ext uri="{FF2B5EF4-FFF2-40B4-BE49-F238E27FC236}">
                  <a16:creationId xmlns:a16="http://schemas.microsoft.com/office/drawing/2014/main" id="{432904EB-4CD0-4B04-A53D-044C0A2DB8B6}"/>
                </a:ext>
              </a:extLst>
            </p:cNvPr>
            <p:cNvSpPr/>
            <p:nvPr/>
          </p:nvSpPr>
          <p:spPr>
            <a:xfrm>
              <a:off x="5375816" y="4719132"/>
              <a:ext cx="14016" cy="14016"/>
            </a:xfrm>
            <a:custGeom>
              <a:avLst/>
              <a:gdLst>
                <a:gd name="connsiteX0" fmla="*/ 0 w 0"/>
                <a:gd name="connsiteY0" fmla="*/ 2803 h 0"/>
                <a:gd name="connsiteX1" fmla="*/ 1402 w 0"/>
                <a:gd name="connsiteY1" fmla="*/ 4205 h 0"/>
                <a:gd name="connsiteX2" fmla="*/ 5606 w 0"/>
                <a:gd name="connsiteY2" fmla="*/ 2803 h 0"/>
                <a:gd name="connsiteX3" fmla="*/ 1402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1402" y="4205"/>
                  </a:lnTo>
                  <a:lnTo>
                    <a:pt x="5606" y="2803"/>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96" name="Freeform: Shape 295">
              <a:extLst>
                <a:ext uri="{FF2B5EF4-FFF2-40B4-BE49-F238E27FC236}">
                  <a16:creationId xmlns:a16="http://schemas.microsoft.com/office/drawing/2014/main" id="{F4345D60-A326-4C3B-9051-670887933259}"/>
                </a:ext>
              </a:extLst>
            </p:cNvPr>
            <p:cNvSpPr/>
            <p:nvPr/>
          </p:nvSpPr>
          <p:spPr>
            <a:xfrm>
              <a:off x="5354792" y="4727542"/>
              <a:ext cx="14016" cy="14016"/>
            </a:xfrm>
            <a:custGeom>
              <a:avLst/>
              <a:gdLst>
                <a:gd name="connsiteX0" fmla="*/ 0 w 0"/>
                <a:gd name="connsiteY0" fmla="*/ 2803 h 0"/>
                <a:gd name="connsiteX1" fmla="*/ 4205 w 0"/>
                <a:gd name="connsiteY1" fmla="*/ 4205 h 0"/>
                <a:gd name="connsiteX2" fmla="*/ 5606 w 0"/>
                <a:gd name="connsiteY2" fmla="*/ 0 h 0"/>
              </a:gdLst>
              <a:ahLst/>
              <a:cxnLst>
                <a:cxn ang="0">
                  <a:pos x="connsiteX0" y="connsiteY0"/>
                </a:cxn>
                <a:cxn ang="0">
                  <a:pos x="connsiteX1" y="connsiteY1"/>
                </a:cxn>
                <a:cxn ang="0">
                  <a:pos x="connsiteX2" y="connsiteY2"/>
                </a:cxn>
              </a:cxnLst>
              <a:rect l="l" t="t" r="r" b="b"/>
              <a:pathLst>
                <a:path>
                  <a:moveTo>
                    <a:pt x="0" y="2803"/>
                  </a:moveTo>
                  <a:lnTo>
                    <a:pt x="4205" y="4205"/>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97" name="Freeform: Shape 296">
              <a:extLst>
                <a:ext uri="{FF2B5EF4-FFF2-40B4-BE49-F238E27FC236}">
                  <a16:creationId xmlns:a16="http://schemas.microsoft.com/office/drawing/2014/main" id="{3D14578E-8BE6-4D76-810C-7061C1BD672A}"/>
                </a:ext>
              </a:extLst>
            </p:cNvPr>
            <p:cNvSpPr/>
            <p:nvPr/>
          </p:nvSpPr>
          <p:spPr>
            <a:xfrm>
              <a:off x="5462716" y="4696706"/>
              <a:ext cx="14016" cy="14016"/>
            </a:xfrm>
            <a:custGeom>
              <a:avLst/>
              <a:gdLst>
                <a:gd name="connsiteX0" fmla="*/ 0 w 0"/>
                <a:gd name="connsiteY0" fmla="*/ 4205 h 0"/>
                <a:gd name="connsiteX1" fmla="*/ 0 w 0"/>
                <a:gd name="connsiteY1" fmla="*/ 9811 h 0"/>
                <a:gd name="connsiteX2" fmla="*/ 7008 w 0"/>
                <a:gd name="connsiteY2" fmla="*/ 5606 h 0"/>
                <a:gd name="connsiteX3" fmla="*/ 841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4205"/>
                  </a:moveTo>
                  <a:lnTo>
                    <a:pt x="0" y="9811"/>
                  </a:lnTo>
                  <a:lnTo>
                    <a:pt x="7008" y="5606"/>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98" name="Freeform: Shape 297">
              <a:extLst>
                <a:ext uri="{FF2B5EF4-FFF2-40B4-BE49-F238E27FC236}">
                  <a16:creationId xmlns:a16="http://schemas.microsoft.com/office/drawing/2014/main" id="{8D872E2E-6F38-4F4E-B67B-14D627A695CA}"/>
                </a:ext>
              </a:extLst>
            </p:cNvPr>
            <p:cNvSpPr/>
            <p:nvPr/>
          </p:nvSpPr>
          <p:spPr>
            <a:xfrm>
              <a:off x="5412258" y="4720534"/>
              <a:ext cx="14016" cy="14016"/>
            </a:xfrm>
            <a:custGeom>
              <a:avLst/>
              <a:gdLst>
                <a:gd name="connsiteX0" fmla="*/ 2803 w 0"/>
                <a:gd name="connsiteY0" fmla="*/ 0 h 0"/>
                <a:gd name="connsiteX1" fmla="*/ 0 w 0"/>
                <a:gd name="connsiteY1" fmla="*/ 4205 h 0"/>
                <a:gd name="connsiteX2" fmla="*/ 1401 w 0"/>
                <a:gd name="connsiteY2" fmla="*/ 7008 h 0"/>
                <a:gd name="connsiteX3" fmla="*/ 5606 w 0"/>
                <a:gd name="connsiteY3" fmla="*/ 9811 h 0"/>
                <a:gd name="connsiteX4" fmla="*/ 11213 w 0"/>
                <a:gd name="connsiteY4" fmla="*/ 7008 h 0"/>
                <a:gd name="connsiteX5" fmla="*/ 9811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2803" y="0"/>
                  </a:moveTo>
                  <a:lnTo>
                    <a:pt x="0" y="4205"/>
                  </a:lnTo>
                  <a:lnTo>
                    <a:pt x="1401" y="7008"/>
                  </a:lnTo>
                  <a:lnTo>
                    <a:pt x="5606" y="9811"/>
                  </a:lnTo>
                  <a:lnTo>
                    <a:pt x="11213" y="7008"/>
                  </a:lnTo>
                  <a:lnTo>
                    <a:pt x="981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299" name="Freeform: Shape 298">
              <a:extLst>
                <a:ext uri="{FF2B5EF4-FFF2-40B4-BE49-F238E27FC236}">
                  <a16:creationId xmlns:a16="http://schemas.microsoft.com/office/drawing/2014/main" id="{4F182D7C-A61F-4089-87D5-CE84DC544CF1}"/>
                </a:ext>
              </a:extLst>
            </p:cNvPr>
            <p:cNvSpPr/>
            <p:nvPr/>
          </p:nvSpPr>
          <p:spPr>
            <a:xfrm>
              <a:off x="5444495" y="4707919"/>
              <a:ext cx="14016" cy="14016"/>
            </a:xfrm>
            <a:custGeom>
              <a:avLst/>
              <a:gdLst>
                <a:gd name="connsiteX0" fmla="*/ 12614 w 14016"/>
                <a:gd name="connsiteY0" fmla="*/ 0 h 14016"/>
                <a:gd name="connsiteX1" fmla="*/ 7008 w 14016"/>
                <a:gd name="connsiteY1" fmla="*/ 11213 h 14016"/>
                <a:gd name="connsiteX2" fmla="*/ 0 w 14016"/>
                <a:gd name="connsiteY2" fmla="*/ 15418 h 14016"/>
                <a:gd name="connsiteX3" fmla="*/ 4205 w 14016"/>
                <a:gd name="connsiteY3" fmla="*/ 15418 h 14016"/>
                <a:gd name="connsiteX4" fmla="*/ 14016 w 14016"/>
                <a:gd name="connsiteY4" fmla="*/ 9811 h 14016"/>
                <a:gd name="connsiteX5" fmla="*/ 16820 w 14016"/>
                <a:gd name="connsiteY5" fmla="*/ 2803 h 14016"/>
                <a:gd name="connsiteX6" fmla="*/ 15418 w 14016"/>
                <a:gd name="connsiteY6"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6" h="14016">
                  <a:moveTo>
                    <a:pt x="12614" y="0"/>
                  </a:moveTo>
                  <a:lnTo>
                    <a:pt x="7008" y="11213"/>
                  </a:lnTo>
                  <a:lnTo>
                    <a:pt x="0" y="15418"/>
                  </a:lnTo>
                  <a:lnTo>
                    <a:pt x="4205" y="15418"/>
                  </a:lnTo>
                  <a:lnTo>
                    <a:pt x="14016" y="9811"/>
                  </a:lnTo>
                  <a:lnTo>
                    <a:pt x="16820" y="2803"/>
                  </a:lnTo>
                  <a:lnTo>
                    <a:pt x="1541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00" name="Freeform: Shape 299">
              <a:extLst>
                <a:ext uri="{FF2B5EF4-FFF2-40B4-BE49-F238E27FC236}">
                  <a16:creationId xmlns:a16="http://schemas.microsoft.com/office/drawing/2014/main" id="{0081ACF4-BCFB-49BF-927D-AAEB3C324137}"/>
                </a:ext>
              </a:extLst>
            </p:cNvPr>
            <p:cNvSpPr/>
            <p:nvPr/>
          </p:nvSpPr>
          <p:spPr>
            <a:xfrm>
              <a:off x="5358996" y="4705116"/>
              <a:ext cx="14016" cy="14016"/>
            </a:xfrm>
            <a:custGeom>
              <a:avLst/>
              <a:gdLst>
                <a:gd name="connsiteX0" fmla="*/ 0 w 0"/>
                <a:gd name="connsiteY0" fmla="*/ 2803 h 0"/>
                <a:gd name="connsiteX1" fmla="*/ 5606 w 0"/>
                <a:gd name="connsiteY1" fmla="*/ 7008 h 0"/>
                <a:gd name="connsiteX2" fmla="*/ 7008 w 0"/>
                <a:gd name="connsiteY2" fmla="*/ 2803 h 0"/>
                <a:gd name="connsiteX3" fmla="*/ 1402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5606" y="7008"/>
                  </a:lnTo>
                  <a:lnTo>
                    <a:pt x="7008" y="2803"/>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01" name="Freeform: Shape 300">
              <a:extLst>
                <a:ext uri="{FF2B5EF4-FFF2-40B4-BE49-F238E27FC236}">
                  <a16:creationId xmlns:a16="http://schemas.microsoft.com/office/drawing/2014/main" id="{0B144556-55EF-445B-B70F-C17305C92082}"/>
                </a:ext>
              </a:extLst>
            </p:cNvPr>
            <p:cNvSpPr/>
            <p:nvPr/>
          </p:nvSpPr>
          <p:spPr>
            <a:xfrm>
              <a:off x="5385627" y="4710722"/>
              <a:ext cx="14016" cy="14016"/>
            </a:xfrm>
            <a:custGeom>
              <a:avLst/>
              <a:gdLst>
                <a:gd name="connsiteX0" fmla="*/ 0 w 14016"/>
                <a:gd name="connsiteY0" fmla="*/ 5606 h 14016"/>
                <a:gd name="connsiteX1" fmla="*/ 5607 w 14016"/>
                <a:gd name="connsiteY1" fmla="*/ 14016 h 14016"/>
                <a:gd name="connsiteX2" fmla="*/ 18221 w 14016"/>
                <a:gd name="connsiteY2" fmla="*/ 0 h 14016"/>
              </a:gdLst>
              <a:ahLst/>
              <a:cxnLst>
                <a:cxn ang="0">
                  <a:pos x="connsiteX0" y="connsiteY0"/>
                </a:cxn>
                <a:cxn ang="0">
                  <a:pos x="connsiteX1" y="connsiteY1"/>
                </a:cxn>
                <a:cxn ang="0">
                  <a:pos x="connsiteX2" y="connsiteY2"/>
                </a:cxn>
              </a:cxnLst>
              <a:rect l="l" t="t" r="r" b="b"/>
              <a:pathLst>
                <a:path w="14016" h="14016">
                  <a:moveTo>
                    <a:pt x="0" y="5606"/>
                  </a:moveTo>
                  <a:lnTo>
                    <a:pt x="5607" y="14016"/>
                  </a:lnTo>
                  <a:lnTo>
                    <a:pt x="1822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02" name="Freeform: Shape 301">
              <a:extLst>
                <a:ext uri="{FF2B5EF4-FFF2-40B4-BE49-F238E27FC236}">
                  <a16:creationId xmlns:a16="http://schemas.microsoft.com/office/drawing/2014/main" id="{8F87E091-E28E-4DD6-AA62-90AFF2B37CB9}"/>
                </a:ext>
              </a:extLst>
            </p:cNvPr>
            <p:cNvSpPr/>
            <p:nvPr/>
          </p:nvSpPr>
          <p:spPr>
            <a:xfrm>
              <a:off x="8345834" y="5275572"/>
              <a:ext cx="14016" cy="14016"/>
            </a:xfrm>
            <a:custGeom>
              <a:avLst/>
              <a:gdLst>
                <a:gd name="connsiteX0" fmla="*/ 0 w 0"/>
                <a:gd name="connsiteY0" fmla="*/ 1402 h 0"/>
                <a:gd name="connsiteX1" fmla="*/ 7008 w 0"/>
                <a:gd name="connsiteY1" fmla="*/ 0 h 0"/>
                <a:gd name="connsiteX2" fmla="*/ 5607 w 0"/>
                <a:gd name="connsiteY2" fmla="*/ 0 h 0"/>
              </a:gdLst>
              <a:ahLst/>
              <a:cxnLst>
                <a:cxn ang="0">
                  <a:pos x="connsiteX0" y="connsiteY0"/>
                </a:cxn>
                <a:cxn ang="0">
                  <a:pos x="connsiteX1" y="connsiteY1"/>
                </a:cxn>
                <a:cxn ang="0">
                  <a:pos x="connsiteX2" y="connsiteY2"/>
                </a:cxn>
              </a:cxnLst>
              <a:rect l="l" t="t" r="r" b="b"/>
              <a:pathLst>
                <a:path>
                  <a:moveTo>
                    <a:pt x="0" y="1402"/>
                  </a:moveTo>
                  <a:lnTo>
                    <a:pt x="7008" y="0"/>
                  </a:lnTo>
                  <a:lnTo>
                    <a:pt x="5607"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03" name="Freeform: Shape 302">
              <a:extLst>
                <a:ext uri="{FF2B5EF4-FFF2-40B4-BE49-F238E27FC236}">
                  <a16:creationId xmlns:a16="http://schemas.microsoft.com/office/drawing/2014/main" id="{53DFDB1E-BBF1-413E-ABC1-DFF38A56DDB8}"/>
                </a:ext>
              </a:extLst>
            </p:cNvPr>
            <p:cNvSpPr/>
            <p:nvPr/>
          </p:nvSpPr>
          <p:spPr>
            <a:xfrm>
              <a:off x="5483740" y="5149427"/>
              <a:ext cx="14016" cy="14016"/>
            </a:xfrm>
            <a:custGeom>
              <a:avLst/>
              <a:gdLst>
                <a:gd name="connsiteX0" fmla="*/ 9811 w 0"/>
                <a:gd name="connsiteY0" fmla="*/ 4205 h 0"/>
                <a:gd name="connsiteX1" fmla="*/ 9811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9811" y="4205"/>
                  </a:moveTo>
                  <a:lnTo>
                    <a:pt x="9811"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04" name="Freeform: Shape 303">
              <a:extLst>
                <a:ext uri="{FF2B5EF4-FFF2-40B4-BE49-F238E27FC236}">
                  <a16:creationId xmlns:a16="http://schemas.microsoft.com/office/drawing/2014/main" id="{34D6824F-E64E-4A31-9E63-6E53A6A990E0}"/>
                </a:ext>
              </a:extLst>
            </p:cNvPr>
            <p:cNvSpPr/>
            <p:nvPr/>
          </p:nvSpPr>
          <p:spPr>
            <a:xfrm>
              <a:off x="6827887" y="4957406"/>
              <a:ext cx="14016" cy="14016"/>
            </a:xfrm>
            <a:custGeom>
              <a:avLst/>
              <a:gdLst>
                <a:gd name="connsiteX0" fmla="*/ 0 w 0"/>
                <a:gd name="connsiteY0" fmla="*/ 2803 h 0"/>
                <a:gd name="connsiteX1" fmla="*/ 2803 w 0"/>
                <a:gd name="connsiteY1" fmla="*/ 5607 h 0"/>
                <a:gd name="connsiteX2" fmla="*/ 1401 w 0"/>
                <a:gd name="connsiteY2" fmla="*/ 0 h 0"/>
              </a:gdLst>
              <a:ahLst/>
              <a:cxnLst>
                <a:cxn ang="0">
                  <a:pos x="connsiteX0" y="connsiteY0"/>
                </a:cxn>
                <a:cxn ang="0">
                  <a:pos x="connsiteX1" y="connsiteY1"/>
                </a:cxn>
                <a:cxn ang="0">
                  <a:pos x="connsiteX2" y="connsiteY2"/>
                </a:cxn>
              </a:cxnLst>
              <a:rect l="l" t="t" r="r" b="b"/>
              <a:pathLst>
                <a:path>
                  <a:moveTo>
                    <a:pt x="0" y="2803"/>
                  </a:moveTo>
                  <a:lnTo>
                    <a:pt x="2803" y="5607"/>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05" name="Freeform: Shape 304">
              <a:extLst>
                <a:ext uri="{FF2B5EF4-FFF2-40B4-BE49-F238E27FC236}">
                  <a16:creationId xmlns:a16="http://schemas.microsoft.com/office/drawing/2014/main" id="{5AD05041-325A-4159-981A-951502141592}"/>
                </a:ext>
              </a:extLst>
            </p:cNvPr>
            <p:cNvSpPr/>
            <p:nvPr/>
          </p:nvSpPr>
          <p:spPr>
            <a:xfrm>
              <a:off x="6830690" y="4961611"/>
              <a:ext cx="14016" cy="14016"/>
            </a:xfrm>
            <a:custGeom>
              <a:avLst/>
              <a:gdLst>
                <a:gd name="connsiteX0" fmla="*/ 0 w 0"/>
                <a:gd name="connsiteY0" fmla="*/ 1402 h 0"/>
                <a:gd name="connsiteX1" fmla="*/ 5606 w 0"/>
                <a:gd name="connsiteY1" fmla="*/ 5606 h 0"/>
                <a:gd name="connsiteX2" fmla="*/ 2803 w 0"/>
                <a:gd name="connsiteY2" fmla="*/ 0 h 0"/>
              </a:gdLst>
              <a:ahLst/>
              <a:cxnLst>
                <a:cxn ang="0">
                  <a:pos x="connsiteX0" y="connsiteY0"/>
                </a:cxn>
                <a:cxn ang="0">
                  <a:pos x="connsiteX1" y="connsiteY1"/>
                </a:cxn>
                <a:cxn ang="0">
                  <a:pos x="connsiteX2" y="connsiteY2"/>
                </a:cxn>
              </a:cxnLst>
              <a:rect l="l" t="t" r="r" b="b"/>
              <a:pathLst>
                <a:path>
                  <a:moveTo>
                    <a:pt x="0" y="1402"/>
                  </a:moveTo>
                  <a:lnTo>
                    <a:pt x="5606" y="5606"/>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06" name="Freeform: Shape 305">
              <a:extLst>
                <a:ext uri="{FF2B5EF4-FFF2-40B4-BE49-F238E27FC236}">
                  <a16:creationId xmlns:a16="http://schemas.microsoft.com/office/drawing/2014/main" id="{7E0C369F-4B99-4CCE-B300-2C8431E1E41E}"/>
                </a:ext>
              </a:extLst>
            </p:cNvPr>
            <p:cNvSpPr/>
            <p:nvPr/>
          </p:nvSpPr>
          <p:spPr>
            <a:xfrm>
              <a:off x="8840603" y="5097567"/>
              <a:ext cx="14016" cy="14016"/>
            </a:xfrm>
            <a:custGeom>
              <a:avLst/>
              <a:gdLst>
                <a:gd name="connsiteX0" fmla="*/ 0 w 14016"/>
                <a:gd name="connsiteY0" fmla="*/ 7008 h 0"/>
                <a:gd name="connsiteX1" fmla="*/ 1402 w 14016"/>
                <a:gd name="connsiteY1" fmla="*/ 11213 h 0"/>
                <a:gd name="connsiteX2" fmla="*/ 7008 w 14016"/>
                <a:gd name="connsiteY2" fmla="*/ 12615 h 0"/>
                <a:gd name="connsiteX3" fmla="*/ 19623 w 14016"/>
                <a:gd name="connsiteY3" fmla="*/ 8410 h 0"/>
                <a:gd name="connsiteX4" fmla="*/ 18221 w 14016"/>
                <a:gd name="connsiteY4" fmla="*/ 2803 h 0"/>
                <a:gd name="connsiteX5" fmla="*/ 8410 w 14016"/>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
                  <a:moveTo>
                    <a:pt x="0" y="7008"/>
                  </a:moveTo>
                  <a:lnTo>
                    <a:pt x="1402" y="11213"/>
                  </a:lnTo>
                  <a:lnTo>
                    <a:pt x="7008" y="12615"/>
                  </a:lnTo>
                  <a:lnTo>
                    <a:pt x="19623" y="8410"/>
                  </a:lnTo>
                  <a:lnTo>
                    <a:pt x="18221" y="2803"/>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07" name="Freeform: Shape 306">
              <a:extLst>
                <a:ext uri="{FF2B5EF4-FFF2-40B4-BE49-F238E27FC236}">
                  <a16:creationId xmlns:a16="http://schemas.microsoft.com/office/drawing/2014/main" id="{9DBA65E1-E61B-4A5D-A27E-EFB37D1F4BBE}"/>
                </a:ext>
              </a:extLst>
            </p:cNvPr>
            <p:cNvSpPr/>
            <p:nvPr/>
          </p:nvSpPr>
          <p:spPr>
            <a:xfrm>
              <a:off x="8851816" y="5048511"/>
              <a:ext cx="28032" cy="28032"/>
            </a:xfrm>
            <a:custGeom>
              <a:avLst/>
              <a:gdLst>
                <a:gd name="connsiteX0" fmla="*/ 0 w 28032"/>
                <a:gd name="connsiteY0" fmla="*/ 0 h 28032"/>
                <a:gd name="connsiteX1" fmla="*/ 2803 w 28032"/>
                <a:gd name="connsiteY1" fmla="*/ 5607 h 28032"/>
                <a:gd name="connsiteX2" fmla="*/ 19623 w 28032"/>
                <a:gd name="connsiteY2" fmla="*/ 16819 h 28032"/>
                <a:gd name="connsiteX3" fmla="*/ 18222 w 28032"/>
                <a:gd name="connsiteY3" fmla="*/ 23827 h 28032"/>
                <a:gd name="connsiteX4" fmla="*/ 23828 w 28032"/>
                <a:gd name="connsiteY4" fmla="*/ 30835 h 28032"/>
                <a:gd name="connsiteX5" fmla="*/ 33639 w 28032"/>
                <a:gd name="connsiteY5" fmla="*/ 29434 h 28032"/>
                <a:gd name="connsiteX6" fmla="*/ 30836 w 28032"/>
                <a:gd name="connsiteY6" fmla="*/ 28032 h 28032"/>
                <a:gd name="connsiteX7" fmla="*/ 33639 w 28032"/>
                <a:gd name="connsiteY7" fmla="*/ 25229 h 28032"/>
                <a:gd name="connsiteX8" fmla="*/ 30836 w 28032"/>
                <a:gd name="connsiteY8" fmla="*/ 8410 h 28032"/>
                <a:gd name="connsiteX9" fmla="*/ 25230 w 28032"/>
                <a:gd name="connsiteY9" fmla="*/ 5607 h 28032"/>
                <a:gd name="connsiteX10" fmla="*/ 25230 w 28032"/>
                <a:gd name="connsiteY10" fmla="*/ 2803 h 28032"/>
                <a:gd name="connsiteX11" fmla="*/ 22426 w 28032"/>
                <a:gd name="connsiteY11" fmla="*/ 0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32" h="28032">
                  <a:moveTo>
                    <a:pt x="0" y="0"/>
                  </a:moveTo>
                  <a:lnTo>
                    <a:pt x="2803" y="5607"/>
                  </a:lnTo>
                  <a:lnTo>
                    <a:pt x="19623" y="16819"/>
                  </a:lnTo>
                  <a:lnTo>
                    <a:pt x="18222" y="23827"/>
                  </a:lnTo>
                  <a:lnTo>
                    <a:pt x="23828" y="30835"/>
                  </a:lnTo>
                  <a:lnTo>
                    <a:pt x="33639" y="29434"/>
                  </a:lnTo>
                  <a:lnTo>
                    <a:pt x="30836" y="28032"/>
                  </a:lnTo>
                  <a:lnTo>
                    <a:pt x="33639" y="25229"/>
                  </a:lnTo>
                  <a:lnTo>
                    <a:pt x="30836" y="8410"/>
                  </a:lnTo>
                  <a:lnTo>
                    <a:pt x="25230" y="5607"/>
                  </a:lnTo>
                  <a:lnTo>
                    <a:pt x="25230" y="2803"/>
                  </a:lnTo>
                  <a:lnTo>
                    <a:pt x="2242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08" name="Freeform: Shape 307">
              <a:extLst>
                <a:ext uri="{FF2B5EF4-FFF2-40B4-BE49-F238E27FC236}">
                  <a16:creationId xmlns:a16="http://schemas.microsoft.com/office/drawing/2014/main" id="{BB842BF3-549D-4BC3-A954-2EE1BF84AC23}"/>
                </a:ext>
              </a:extLst>
            </p:cNvPr>
            <p:cNvSpPr/>
            <p:nvPr/>
          </p:nvSpPr>
          <p:spPr>
            <a:xfrm>
              <a:off x="8853218" y="5070937"/>
              <a:ext cx="14016" cy="28032"/>
            </a:xfrm>
            <a:custGeom>
              <a:avLst/>
              <a:gdLst>
                <a:gd name="connsiteX0" fmla="*/ 1401 w 14016"/>
                <a:gd name="connsiteY0" fmla="*/ 11213 h 28032"/>
                <a:gd name="connsiteX1" fmla="*/ 4205 w 14016"/>
                <a:gd name="connsiteY1" fmla="*/ 12614 h 28032"/>
                <a:gd name="connsiteX2" fmla="*/ 7008 w 14016"/>
                <a:gd name="connsiteY2" fmla="*/ 9811 h 28032"/>
                <a:gd name="connsiteX3" fmla="*/ 11213 w 14016"/>
                <a:gd name="connsiteY3" fmla="*/ 14016 h 28032"/>
                <a:gd name="connsiteX4" fmla="*/ 11213 w 14016"/>
                <a:gd name="connsiteY4" fmla="*/ 26631 h 28032"/>
                <a:gd name="connsiteX5" fmla="*/ 18221 w 14016"/>
                <a:gd name="connsiteY5" fmla="*/ 29434 h 28032"/>
                <a:gd name="connsiteX6" fmla="*/ 16820 w 14016"/>
                <a:gd name="connsiteY6" fmla="*/ 22426 h 28032"/>
                <a:gd name="connsiteX7" fmla="*/ 19622 w 14016"/>
                <a:gd name="connsiteY7" fmla="*/ 26631 h 28032"/>
                <a:gd name="connsiteX8" fmla="*/ 23828 w 14016"/>
                <a:gd name="connsiteY8" fmla="*/ 23827 h 28032"/>
                <a:gd name="connsiteX9" fmla="*/ 16820 w 14016"/>
                <a:gd name="connsiteY9" fmla="*/ 14016 h 28032"/>
                <a:gd name="connsiteX10" fmla="*/ 16820 w 14016"/>
                <a:gd name="connsiteY10" fmla="*/ 1401 h 28032"/>
                <a:gd name="connsiteX11" fmla="*/ 7008 w 14016"/>
                <a:gd name="connsiteY11" fmla="*/ 4205 h 28032"/>
                <a:gd name="connsiteX12" fmla="*/ 0 w 14016"/>
                <a:gd name="connsiteY12" fmla="*/ 0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16" h="28032">
                  <a:moveTo>
                    <a:pt x="1401" y="11213"/>
                  </a:moveTo>
                  <a:lnTo>
                    <a:pt x="4205" y="12614"/>
                  </a:lnTo>
                  <a:lnTo>
                    <a:pt x="7008" y="9811"/>
                  </a:lnTo>
                  <a:lnTo>
                    <a:pt x="11213" y="14016"/>
                  </a:lnTo>
                  <a:lnTo>
                    <a:pt x="11213" y="26631"/>
                  </a:lnTo>
                  <a:lnTo>
                    <a:pt x="18221" y="29434"/>
                  </a:lnTo>
                  <a:lnTo>
                    <a:pt x="16820" y="22426"/>
                  </a:lnTo>
                  <a:lnTo>
                    <a:pt x="19622" y="26631"/>
                  </a:lnTo>
                  <a:lnTo>
                    <a:pt x="23828" y="23827"/>
                  </a:lnTo>
                  <a:lnTo>
                    <a:pt x="16820" y="14016"/>
                  </a:lnTo>
                  <a:lnTo>
                    <a:pt x="16820" y="1401"/>
                  </a:lnTo>
                  <a:lnTo>
                    <a:pt x="7008" y="4205"/>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09" name="Freeform: Shape 308">
              <a:extLst>
                <a:ext uri="{FF2B5EF4-FFF2-40B4-BE49-F238E27FC236}">
                  <a16:creationId xmlns:a16="http://schemas.microsoft.com/office/drawing/2014/main" id="{93E17A6B-AD73-44E1-A109-7DBACF7BE84D}"/>
                </a:ext>
              </a:extLst>
            </p:cNvPr>
            <p:cNvSpPr/>
            <p:nvPr/>
          </p:nvSpPr>
          <p:spPr>
            <a:xfrm>
              <a:off x="8742491" y="4923767"/>
              <a:ext cx="98113" cy="112129"/>
            </a:xfrm>
            <a:custGeom>
              <a:avLst/>
              <a:gdLst>
                <a:gd name="connsiteX0" fmla="*/ 0 w 98112"/>
                <a:gd name="connsiteY0" fmla="*/ 47655 h 112129"/>
                <a:gd name="connsiteX1" fmla="*/ 0 w 98112"/>
                <a:gd name="connsiteY1" fmla="*/ 54663 h 112129"/>
                <a:gd name="connsiteX2" fmla="*/ 7008 w 98112"/>
                <a:gd name="connsiteY2" fmla="*/ 79892 h 112129"/>
                <a:gd name="connsiteX3" fmla="*/ 12615 w 98112"/>
                <a:gd name="connsiteY3" fmla="*/ 78490 h 112129"/>
                <a:gd name="connsiteX4" fmla="*/ 11213 w 98112"/>
                <a:gd name="connsiteY4" fmla="*/ 81294 h 112129"/>
                <a:gd name="connsiteX5" fmla="*/ 16820 w 98112"/>
                <a:gd name="connsiteY5" fmla="*/ 86900 h 112129"/>
                <a:gd name="connsiteX6" fmla="*/ 19623 w 98112"/>
                <a:gd name="connsiteY6" fmla="*/ 84097 h 112129"/>
                <a:gd name="connsiteX7" fmla="*/ 18221 w 98112"/>
                <a:gd name="connsiteY7" fmla="*/ 78490 h 112129"/>
                <a:gd name="connsiteX8" fmla="*/ 28032 w 98112"/>
                <a:gd name="connsiteY8" fmla="*/ 81294 h 112129"/>
                <a:gd name="connsiteX9" fmla="*/ 28032 w 98112"/>
                <a:gd name="connsiteY9" fmla="*/ 85498 h 112129"/>
                <a:gd name="connsiteX10" fmla="*/ 19623 w 98112"/>
                <a:gd name="connsiteY10" fmla="*/ 91105 h 112129"/>
                <a:gd name="connsiteX11" fmla="*/ 21024 w 98112"/>
                <a:gd name="connsiteY11" fmla="*/ 100916 h 112129"/>
                <a:gd name="connsiteX12" fmla="*/ 22426 w 98112"/>
                <a:gd name="connsiteY12" fmla="*/ 96711 h 112129"/>
                <a:gd name="connsiteX13" fmla="*/ 28032 w 98112"/>
                <a:gd name="connsiteY13" fmla="*/ 99514 h 112129"/>
                <a:gd name="connsiteX14" fmla="*/ 26631 w 98112"/>
                <a:gd name="connsiteY14" fmla="*/ 102318 h 112129"/>
                <a:gd name="connsiteX15" fmla="*/ 36442 w 98112"/>
                <a:gd name="connsiteY15" fmla="*/ 103719 h 112129"/>
                <a:gd name="connsiteX16" fmla="*/ 46253 w 98112"/>
                <a:gd name="connsiteY16" fmla="*/ 96711 h 112129"/>
                <a:gd name="connsiteX17" fmla="*/ 63073 w 98112"/>
                <a:gd name="connsiteY17" fmla="*/ 105121 h 112129"/>
                <a:gd name="connsiteX18" fmla="*/ 68679 w 98112"/>
                <a:gd name="connsiteY18" fmla="*/ 112129 h 112129"/>
                <a:gd name="connsiteX19" fmla="*/ 64475 w 98112"/>
                <a:gd name="connsiteY19" fmla="*/ 96711 h 112129"/>
                <a:gd name="connsiteX20" fmla="*/ 67277 w 98112"/>
                <a:gd name="connsiteY20" fmla="*/ 96711 h 112129"/>
                <a:gd name="connsiteX21" fmla="*/ 85499 w 98112"/>
                <a:gd name="connsiteY21" fmla="*/ 110727 h 112129"/>
                <a:gd name="connsiteX22" fmla="*/ 85499 w 98112"/>
                <a:gd name="connsiteY22" fmla="*/ 114932 h 112129"/>
                <a:gd name="connsiteX23" fmla="*/ 98113 w 98112"/>
                <a:gd name="connsiteY23" fmla="*/ 119137 h 112129"/>
                <a:gd name="connsiteX24" fmla="*/ 103720 w 98112"/>
                <a:gd name="connsiteY24" fmla="*/ 116334 h 112129"/>
                <a:gd name="connsiteX25" fmla="*/ 99515 w 98112"/>
                <a:gd name="connsiteY25" fmla="*/ 121940 h 112129"/>
                <a:gd name="connsiteX26" fmla="*/ 105121 w 98112"/>
                <a:gd name="connsiteY26" fmla="*/ 124743 h 112129"/>
                <a:gd name="connsiteX27" fmla="*/ 107924 w 98112"/>
                <a:gd name="connsiteY27" fmla="*/ 114932 h 112129"/>
                <a:gd name="connsiteX28" fmla="*/ 100916 w 98112"/>
                <a:gd name="connsiteY28" fmla="*/ 113531 h 112129"/>
                <a:gd name="connsiteX29" fmla="*/ 98113 w 98112"/>
                <a:gd name="connsiteY29" fmla="*/ 114932 h 112129"/>
                <a:gd name="connsiteX30" fmla="*/ 99515 w 98112"/>
                <a:gd name="connsiteY30" fmla="*/ 112129 h 112129"/>
                <a:gd name="connsiteX31" fmla="*/ 92507 w 98112"/>
                <a:gd name="connsiteY31" fmla="*/ 102318 h 112129"/>
                <a:gd name="connsiteX32" fmla="*/ 102318 w 98112"/>
                <a:gd name="connsiteY32" fmla="*/ 100916 h 112129"/>
                <a:gd name="connsiteX33" fmla="*/ 102318 w 98112"/>
                <a:gd name="connsiteY33" fmla="*/ 99514 h 112129"/>
                <a:gd name="connsiteX34" fmla="*/ 88301 w 98112"/>
                <a:gd name="connsiteY34" fmla="*/ 95310 h 112129"/>
                <a:gd name="connsiteX35" fmla="*/ 86900 w 98112"/>
                <a:gd name="connsiteY35" fmla="*/ 93908 h 112129"/>
                <a:gd name="connsiteX36" fmla="*/ 86900 w 98112"/>
                <a:gd name="connsiteY36" fmla="*/ 99514 h 112129"/>
                <a:gd name="connsiteX37" fmla="*/ 81293 w 98112"/>
                <a:gd name="connsiteY37" fmla="*/ 102318 h 112129"/>
                <a:gd name="connsiteX38" fmla="*/ 79892 w 98112"/>
                <a:gd name="connsiteY38" fmla="*/ 93908 h 112129"/>
                <a:gd name="connsiteX39" fmla="*/ 72884 w 98112"/>
                <a:gd name="connsiteY39" fmla="*/ 89703 h 112129"/>
                <a:gd name="connsiteX40" fmla="*/ 65876 w 98112"/>
                <a:gd name="connsiteY40" fmla="*/ 88302 h 112129"/>
                <a:gd name="connsiteX41" fmla="*/ 60269 w 98112"/>
                <a:gd name="connsiteY41" fmla="*/ 96711 h 112129"/>
                <a:gd name="connsiteX42" fmla="*/ 58868 w 98112"/>
                <a:gd name="connsiteY42" fmla="*/ 95310 h 112129"/>
                <a:gd name="connsiteX43" fmla="*/ 58868 w 98112"/>
                <a:gd name="connsiteY43" fmla="*/ 98113 h 112129"/>
                <a:gd name="connsiteX44" fmla="*/ 49056 w 98112"/>
                <a:gd name="connsiteY44" fmla="*/ 93908 h 112129"/>
                <a:gd name="connsiteX45" fmla="*/ 47655 w 98112"/>
                <a:gd name="connsiteY45" fmla="*/ 81294 h 112129"/>
                <a:gd name="connsiteX46" fmla="*/ 39245 w 98112"/>
                <a:gd name="connsiteY46" fmla="*/ 68679 h 112129"/>
                <a:gd name="connsiteX47" fmla="*/ 44852 w 98112"/>
                <a:gd name="connsiteY47" fmla="*/ 60269 h 112129"/>
                <a:gd name="connsiteX48" fmla="*/ 43451 w 98112"/>
                <a:gd name="connsiteY48" fmla="*/ 57466 h 112129"/>
                <a:gd name="connsiteX49" fmla="*/ 56065 w 98112"/>
                <a:gd name="connsiteY49" fmla="*/ 49056 h 112129"/>
                <a:gd name="connsiteX50" fmla="*/ 54663 w 98112"/>
                <a:gd name="connsiteY50" fmla="*/ 53261 h 112129"/>
                <a:gd name="connsiteX51" fmla="*/ 65876 w 98112"/>
                <a:gd name="connsiteY51" fmla="*/ 36442 h 112129"/>
                <a:gd name="connsiteX52" fmla="*/ 67277 w 98112"/>
                <a:gd name="connsiteY52" fmla="*/ 32237 h 112129"/>
                <a:gd name="connsiteX53" fmla="*/ 58868 w 98112"/>
                <a:gd name="connsiteY53" fmla="*/ 22426 h 112129"/>
                <a:gd name="connsiteX54" fmla="*/ 61671 w 98112"/>
                <a:gd name="connsiteY54" fmla="*/ 5606 h 112129"/>
                <a:gd name="connsiteX55" fmla="*/ 60269 w 98112"/>
                <a:gd name="connsiteY55" fmla="*/ 2803 h 112129"/>
                <a:gd name="connsiteX56" fmla="*/ 54663 w 98112"/>
                <a:gd name="connsiteY56" fmla="*/ 7008 h 112129"/>
                <a:gd name="connsiteX57" fmla="*/ 46253 w 98112"/>
                <a:gd name="connsiteY57" fmla="*/ 8410 h 112129"/>
                <a:gd name="connsiteX58" fmla="*/ 44852 w 98112"/>
                <a:gd name="connsiteY58" fmla="*/ 5606 h 112129"/>
                <a:gd name="connsiteX59" fmla="*/ 29434 w 98112"/>
                <a:gd name="connsiteY59" fmla="*/ 0 h 112129"/>
                <a:gd name="connsiteX60" fmla="*/ 18221 w 98112"/>
                <a:gd name="connsiteY60" fmla="*/ 2803 h 112129"/>
                <a:gd name="connsiteX61" fmla="*/ 15418 w 98112"/>
                <a:gd name="connsiteY61" fmla="*/ 15418 h 112129"/>
                <a:gd name="connsiteX62" fmla="*/ 15418 w 98112"/>
                <a:gd name="connsiteY62" fmla="*/ 35040 h 112129"/>
                <a:gd name="connsiteX63" fmla="*/ 12615 w 98112"/>
                <a:gd name="connsiteY63" fmla="*/ 42048 h 112129"/>
                <a:gd name="connsiteX64" fmla="*/ 14016 w 98112"/>
                <a:gd name="connsiteY64" fmla="*/ 51860 h 112129"/>
                <a:gd name="connsiteX65" fmla="*/ 9811 w 98112"/>
                <a:gd name="connsiteY65" fmla="*/ 53261 h 112129"/>
                <a:gd name="connsiteX66" fmla="*/ 2803 w 98112"/>
                <a:gd name="connsiteY66" fmla="*/ 49056 h 112129"/>
                <a:gd name="connsiteX67" fmla="*/ 2803 w 98112"/>
                <a:gd name="connsiteY67" fmla="*/ 46253 h 11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98112" h="112129">
                  <a:moveTo>
                    <a:pt x="0" y="47655"/>
                  </a:moveTo>
                  <a:lnTo>
                    <a:pt x="0" y="54663"/>
                  </a:lnTo>
                  <a:lnTo>
                    <a:pt x="7008" y="79892"/>
                  </a:lnTo>
                  <a:lnTo>
                    <a:pt x="12615" y="78490"/>
                  </a:lnTo>
                  <a:lnTo>
                    <a:pt x="11213" y="81294"/>
                  </a:lnTo>
                  <a:lnTo>
                    <a:pt x="16820" y="86900"/>
                  </a:lnTo>
                  <a:lnTo>
                    <a:pt x="19623" y="84097"/>
                  </a:lnTo>
                  <a:lnTo>
                    <a:pt x="18221" y="78490"/>
                  </a:lnTo>
                  <a:lnTo>
                    <a:pt x="28032" y="81294"/>
                  </a:lnTo>
                  <a:lnTo>
                    <a:pt x="28032" y="85498"/>
                  </a:lnTo>
                  <a:lnTo>
                    <a:pt x="19623" y="91105"/>
                  </a:lnTo>
                  <a:lnTo>
                    <a:pt x="21024" y="100916"/>
                  </a:lnTo>
                  <a:lnTo>
                    <a:pt x="22426" y="96711"/>
                  </a:lnTo>
                  <a:lnTo>
                    <a:pt x="28032" y="99514"/>
                  </a:lnTo>
                  <a:lnTo>
                    <a:pt x="26631" y="102318"/>
                  </a:lnTo>
                  <a:lnTo>
                    <a:pt x="36442" y="103719"/>
                  </a:lnTo>
                  <a:lnTo>
                    <a:pt x="46253" y="96711"/>
                  </a:lnTo>
                  <a:lnTo>
                    <a:pt x="63073" y="105121"/>
                  </a:lnTo>
                  <a:lnTo>
                    <a:pt x="68679" y="112129"/>
                  </a:lnTo>
                  <a:lnTo>
                    <a:pt x="64475" y="96711"/>
                  </a:lnTo>
                  <a:lnTo>
                    <a:pt x="67277" y="96711"/>
                  </a:lnTo>
                  <a:lnTo>
                    <a:pt x="85499" y="110727"/>
                  </a:lnTo>
                  <a:lnTo>
                    <a:pt x="85499" y="114932"/>
                  </a:lnTo>
                  <a:lnTo>
                    <a:pt x="98113" y="119137"/>
                  </a:lnTo>
                  <a:lnTo>
                    <a:pt x="103720" y="116334"/>
                  </a:lnTo>
                  <a:lnTo>
                    <a:pt x="99515" y="121940"/>
                  </a:lnTo>
                  <a:lnTo>
                    <a:pt x="105121" y="124743"/>
                  </a:lnTo>
                  <a:lnTo>
                    <a:pt x="107924" y="114932"/>
                  </a:lnTo>
                  <a:lnTo>
                    <a:pt x="100916" y="113531"/>
                  </a:lnTo>
                  <a:lnTo>
                    <a:pt x="98113" y="114932"/>
                  </a:lnTo>
                  <a:lnTo>
                    <a:pt x="99515" y="112129"/>
                  </a:lnTo>
                  <a:lnTo>
                    <a:pt x="92507" y="102318"/>
                  </a:lnTo>
                  <a:lnTo>
                    <a:pt x="102318" y="100916"/>
                  </a:lnTo>
                  <a:lnTo>
                    <a:pt x="102318" y="99514"/>
                  </a:lnTo>
                  <a:lnTo>
                    <a:pt x="88301" y="95310"/>
                  </a:lnTo>
                  <a:lnTo>
                    <a:pt x="86900" y="93908"/>
                  </a:lnTo>
                  <a:lnTo>
                    <a:pt x="86900" y="99514"/>
                  </a:lnTo>
                  <a:lnTo>
                    <a:pt x="81293" y="102318"/>
                  </a:lnTo>
                  <a:lnTo>
                    <a:pt x="79892" y="93908"/>
                  </a:lnTo>
                  <a:lnTo>
                    <a:pt x="72884" y="89703"/>
                  </a:lnTo>
                  <a:lnTo>
                    <a:pt x="65876" y="88302"/>
                  </a:lnTo>
                  <a:lnTo>
                    <a:pt x="60269" y="96711"/>
                  </a:lnTo>
                  <a:lnTo>
                    <a:pt x="58868" y="95310"/>
                  </a:lnTo>
                  <a:lnTo>
                    <a:pt x="58868" y="98113"/>
                  </a:lnTo>
                  <a:lnTo>
                    <a:pt x="49056" y="93908"/>
                  </a:lnTo>
                  <a:lnTo>
                    <a:pt x="47655" y="81294"/>
                  </a:lnTo>
                  <a:lnTo>
                    <a:pt x="39245" y="68679"/>
                  </a:lnTo>
                  <a:lnTo>
                    <a:pt x="44852" y="60269"/>
                  </a:lnTo>
                  <a:lnTo>
                    <a:pt x="43451" y="57466"/>
                  </a:lnTo>
                  <a:lnTo>
                    <a:pt x="56065" y="49056"/>
                  </a:lnTo>
                  <a:lnTo>
                    <a:pt x="54663" y="53261"/>
                  </a:lnTo>
                  <a:lnTo>
                    <a:pt x="65876" y="36442"/>
                  </a:lnTo>
                  <a:lnTo>
                    <a:pt x="67277" y="32237"/>
                  </a:lnTo>
                  <a:lnTo>
                    <a:pt x="58868" y="22426"/>
                  </a:lnTo>
                  <a:lnTo>
                    <a:pt x="61671" y="5606"/>
                  </a:lnTo>
                  <a:lnTo>
                    <a:pt x="60269" y="2803"/>
                  </a:lnTo>
                  <a:lnTo>
                    <a:pt x="54663" y="7008"/>
                  </a:lnTo>
                  <a:lnTo>
                    <a:pt x="46253" y="8410"/>
                  </a:lnTo>
                  <a:lnTo>
                    <a:pt x="44852" y="5606"/>
                  </a:lnTo>
                  <a:lnTo>
                    <a:pt x="29434" y="0"/>
                  </a:lnTo>
                  <a:lnTo>
                    <a:pt x="18221" y="2803"/>
                  </a:lnTo>
                  <a:lnTo>
                    <a:pt x="15418" y="15418"/>
                  </a:lnTo>
                  <a:lnTo>
                    <a:pt x="15418" y="35040"/>
                  </a:lnTo>
                  <a:lnTo>
                    <a:pt x="12615" y="42048"/>
                  </a:lnTo>
                  <a:lnTo>
                    <a:pt x="14016" y="51860"/>
                  </a:lnTo>
                  <a:lnTo>
                    <a:pt x="9811" y="53261"/>
                  </a:lnTo>
                  <a:lnTo>
                    <a:pt x="2803" y="49056"/>
                  </a:lnTo>
                  <a:lnTo>
                    <a:pt x="2803" y="4625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10" name="Freeform: Shape 309">
              <a:extLst>
                <a:ext uri="{FF2B5EF4-FFF2-40B4-BE49-F238E27FC236}">
                  <a16:creationId xmlns:a16="http://schemas.microsoft.com/office/drawing/2014/main" id="{70EFDA0A-3AE1-4C58-A90B-0E1AA4B29730}"/>
                </a:ext>
              </a:extLst>
            </p:cNvPr>
            <p:cNvSpPr/>
            <p:nvPr/>
          </p:nvSpPr>
          <p:spPr>
            <a:xfrm>
              <a:off x="8678017" y="5072338"/>
              <a:ext cx="56065" cy="56065"/>
            </a:xfrm>
            <a:custGeom>
              <a:avLst/>
              <a:gdLst>
                <a:gd name="connsiteX0" fmla="*/ 0 w 56064"/>
                <a:gd name="connsiteY0" fmla="*/ 63073 h 56064"/>
                <a:gd name="connsiteX1" fmla="*/ 32237 w 56064"/>
                <a:gd name="connsiteY1" fmla="*/ 43450 h 56064"/>
                <a:gd name="connsiteX2" fmla="*/ 39245 w 56064"/>
                <a:gd name="connsiteY2" fmla="*/ 36442 h 56064"/>
                <a:gd name="connsiteX3" fmla="*/ 39245 w 56064"/>
                <a:gd name="connsiteY3" fmla="*/ 30836 h 56064"/>
                <a:gd name="connsiteX4" fmla="*/ 49056 w 56064"/>
                <a:gd name="connsiteY4" fmla="*/ 28032 h 56064"/>
                <a:gd name="connsiteX5" fmla="*/ 53261 w 56064"/>
                <a:gd name="connsiteY5" fmla="*/ 22426 h 56064"/>
                <a:gd name="connsiteX6" fmla="*/ 61670 w 56064"/>
                <a:gd name="connsiteY6" fmla="*/ 18221 h 56064"/>
                <a:gd name="connsiteX7" fmla="*/ 56065 w 56064"/>
                <a:gd name="connsiteY7" fmla="*/ 11213 h 56064"/>
                <a:gd name="connsiteX8" fmla="*/ 58868 w 56064"/>
                <a:gd name="connsiteY8" fmla="*/ 1402 h 56064"/>
                <a:gd name="connsiteX9" fmla="*/ 56065 w 56064"/>
                <a:gd name="connsiteY9" fmla="*/ 0 h 56064"/>
                <a:gd name="connsiteX10" fmla="*/ 51860 w 56064"/>
                <a:gd name="connsiteY10" fmla="*/ 8410 h 56064"/>
                <a:gd name="connsiteX11" fmla="*/ 56065 w 56064"/>
                <a:gd name="connsiteY11" fmla="*/ 14016 h 56064"/>
                <a:gd name="connsiteX12" fmla="*/ 50458 w 56064"/>
                <a:gd name="connsiteY12" fmla="*/ 9811 h 56064"/>
                <a:gd name="connsiteX13" fmla="*/ 50458 w 56064"/>
                <a:gd name="connsiteY13" fmla="*/ 19623 h 56064"/>
                <a:gd name="connsiteX14" fmla="*/ 1401 w 56064"/>
                <a:gd name="connsiteY14" fmla="*/ 57466 h 5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064" h="56064">
                  <a:moveTo>
                    <a:pt x="0" y="63073"/>
                  </a:moveTo>
                  <a:lnTo>
                    <a:pt x="32237" y="43450"/>
                  </a:lnTo>
                  <a:lnTo>
                    <a:pt x="39245" y="36442"/>
                  </a:lnTo>
                  <a:lnTo>
                    <a:pt x="39245" y="30836"/>
                  </a:lnTo>
                  <a:lnTo>
                    <a:pt x="49056" y="28032"/>
                  </a:lnTo>
                  <a:lnTo>
                    <a:pt x="53261" y="22426"/>
                  </a:lnTo>
                  <a:lnTo>
                    <a:pt x="61670" y="18221"/>
                  </a:lnTo>
                  <a:lnTo>
                    <a:pt x="56065" y="11213"/>
                  </a:lnTo>
                  <a:lnTo>
                    <a:pt x="58868" y="1402"/>
                  </a:lnTo>
                  <a:lnTo>
                    <a:pt x="56065" y="0"/>
                  </a:lnTo>
                  <a:lnTo>
                    <a:pt x="51860" y="8410"/>
                  </a:lnTo>
                  <a:lnTo>
                    <a:pt x="56065" y="14016"/>
                  </a:lnTo>
                  <a:lnTo>
                    <a:pt x="50458" y="9811"/>
                  </a:lnTo>
                  <a:lnTo>
                    <a:pt x="50458" y="19623"/>
                  </a:lnTo>
                  <a:lnTo>
                    <a:pt x="1401" y="5746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11" name="Freeform: Shape 310">
              <a:extLst>
                <a:ext uri="{FF2B5EF4-FFF2-40B4-BE49-F238E27FC236}">
                  <a16:creationId xmlns:a16="http://schemas.microsoft.com/office/drawing/2014/main" id="{1B401E48-3EE1-4F4F-8771-837AFBDBACFD}"/>
                </a:ext>
              </a:extLst>
            </p:cNvPr>
            <p:cNvSpPr/>
            <p:nvPr/>
          </p:nvSpPr>
          <p:spPr>
            <a:xfrm>
              <a:off x="8829391" y="5075142"/>
              <a:ext cx="14016" cy="28032"/>
            </a:xfrm>
            <a:custGeom>
              <a:avLst/>
              <a:gdLst>
                <a:gd name="connsiteX0" fmla="*/ 18221 w 14016"/>
                <a:gd name="connsiteY0" fmla="*/ 0 h 28032"/>
                <a:gd name="connsiteX1" fmla="*/ 1401 w 14016"/>
                <a:gd name="connsiteY1" fmla="*/ 26631 h 28032"/>
                <a:gd name="connsiteX2" fmla="*/ 0 w 14016"/>
                <a:gd name="connsiteY2" fmla="*/ 37844 h 28032"/>
                <a:gd name="connsiteX3" fmla="*/ 7008 w 14016"/>
                <a:gd name="connsiteY3" fmla="*/ 23827 h 28032"/>
                <a:gd name="connsiteX4" fmla="*/ 16820 w 14016"/>
                <a:gd name="connsiteY4" fmla="*/ 18221 h 28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6" h="28032">
                  <a:moveTo>
                    <a:pt x="18221" y="0"/>
                  </a:moveTo>
                  <a:lnTo>
                    <a:pt x="1401" y="26631"/>
                  </a:lnTo>
                  <a:lnTo>
                    <a:pt x="0" y="37844"/>
                  </a:lnTo>
                  <a:lnTo>
                    <a:pt x="7008" y="23827"/>
                  </a:lnTo>
                  <a:lnTo>
                    <a:pt x="16820" y="18221"/>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12" name="Freeform: Shape 311">
              <a:extLst>
                <a:ext uri="{FF2B5EF4-FFF2-40B4-BE49-F238E27FC236}">
                  <a16:creationId xmlns:a16="http://schemas.microsoft.com/office/drawing/2014/main" id="{4E3ED5CE-4BFE-422B-BBC5-473041BBC385}"/>
                </a:ext>
              </a:extLst>
            </p:cNvPr>
            <p:cNvSpPr/>
            <p:nvPr/>
          </p:nvSpPr>
          <p:spPr>
            <a:xfrm>
              <a:off x="8825186" y="5048511"/>
              <a:ext cx="14016" cy="14016"/>
            </a:xfrm>
            <a:custGeom>
              <a:avLst/>
              <a:gdLst>
                <a:gd name="connsiteX0" fmla="*/ 8409 w 14016"/>
                <a:gd name="connsiteY0" fmla="*/ 7008 h 14016"/>
                <a:gd name="connsiteX1" fmla="*/ 14016 w 14016"/>
                <a:gd name="connsiteY1" fmla="*/ 14016 h 14016"/>
                <a:gd name="connsiteX2" fmla="*/ 22425 w 14016"/>
                <a:gd name="connsiteY2" fmla="*/ 18221 h 14016"/>
                <a:gd name="connsiteX3" fmla="*/ 18221 w 14016"/>
                <a:gd name="connsiteY3" fmla="*/ 7008 h 14016"/>
                <a:gd name="connsiteX4" fmla="*/ 1401 w 14016"/>
                <a:gd name="connsiteY4" fmla="*/ 0 h 14016"/>
                <a:gd name="connsiteX5" fmla="*/ 1401 w 14016"/>
                <a:gd name="connsiteY5" fmla="*/ 7008 h 14016"/>
                <a:gd name="connsiteX6" fmla="*/ 2803 w 14016"/>
                <a:gd name="connsiteY6" fmla="*/ 7008 h 14016"/>
                <a:gd name="connsiteX7" fmla="*/ 0 w 14016"/>
                <a:gd name="connsiteY7" fmla="*/ 14016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16" h="14016">
                  <a:moveTo>
                    <a:pt x="8409" y="7008"/>
                  </a:moveTo>
                  <a:lnTo>
                    <a:pt x="14016" y="14016"/>
                  </a:lnTo>
                  <a:lnTo>
                    <a:pt x="22425" y="18221"/>
                  </a:lnTo>
                  <a:lnTo>
                    <a:pt x="18221" y="7008"/>
                  </a:lnTo>
                  <a:lnTo>
                    <a:pt x="1401" y="0"/>
                  </a:lnTo>
                  <a:lnTo>
                    <a:pt x="1401" y="7008"/>
                  </a:lnTo>
                  <a:lnTo>
                    <a:pt x="2803" y="7008"/>
                  </a:lnTo>
                  <a:lnTo>
                    <a:pt x="0" y="1401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13" name="Freeform: Shape 312">
              <a:extLst>
                <a:ext uri="{FF2B5EF4-FFF2-40B4-BE49-F238E27FC236}">
                  <a16:creationId xmlns:a16="http://schemas.microsoft.com/office/drawing/2014/main" id="{BCD6C515-2DDA-40A8-975F-19A310D907AC}"/>
                </a:ext>
              </a:extLst>
            </p:cNvPr>
            <p:cNvSpPr/>
            <p:nvPr/>
          </p:nvSpPr>
          <p:spPr>
            <a:xfrm>
              <a:off x="8745294" y="5061126"/>
              <a:ext cx="14016" cy="14016"/>
            </a:xfrm>
            <a:custGeom>
              <a:avLst/>
              <a:gdLst>
                <a:gd name="connsiteX0" fmla="*/ 1401 w 0"/>
                <a:gd name="connsiteY0" fmla="*/ 7008 h 0"/>
                <a:gd name="connsiteX1" fmla="*/ 4205 w 0"/>
                <a:gd name="connsiteY1" fmla="*/ 2803 h 0"/>
                <a:gd name="connsiteX2" fmla="*/ 0 w 0"/>
                <a:gd name="connsiteY2" fmla="*/ 0 h 0"/>
              </a:gdLst>
              <a:ahLst/>
              <a:cxnLst>
                <a:cxn ang="0">
                  <a:pos x="connsiteX0" y="connsiteY0"/>
                </a:cxn>
                <a:cxn ang="0">
                  <a:pos x="connsiteX1" y="connsiteY1"/>
                </a:cxn>
                <a:cxn ang="0">
                  <a:pos x="connsiteX2" y="connsiteY2"/>
                </a:cxn>
              </a:cxnLst>
              <a:rect l="l" t="t" r="r" b="b"/>
              <a:pathLst>
                <a:path>
                  <a:moveTo>
                    <a:pt x="1401" y="7008"/>
                  </a:moveTo>
                  <a:lnTo>
                    <a:pt x="4205"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14" name="Freeform: Shape 313">
              <a:extLst>
                <a:ext uri="{FF2B5EF4-FFF2-40B4-BE49-F238E27FC236}">
                  <a16:creationId xmlns:a16="http://schemas.microsoft.com/office/drawing/2014/main" id="{6A0CE25D-FD91-4F69-81D9-EC61395C1CAF}"/>
                </a:ext>
              </a:extLst>
            </p:cNvPr>
            <p:cNvSpPr/>
            <p:nvPr/>
          </p:nvSpPr>
          <p:spPr>
            <a:xfrm>
              <a:off x="8805563" y="5080748"/>
              <a:ext cx="28032" cy="28032"/>
            </a:xfrm>
            <a:custGeom>
              <a:avLst/>
              <a:gdLst>
                <a:gd name="connsiteX0" fmla="*/ 5607 w 28032"/>
                <a:gd name="connsiteY0" fmla="*/ 21024 h 28032"/>
                <a:gd name="connsiteX1" fmla="*/ 2803 w 28032"/>
                <a:gd name="connsiteY1" fmla="*/ 21024 h 28032"/>
                <a:gd name="connsiteX2" fmla="*/ 0 w 28032"/>
                <a:gd name="connsiteY2" fmla="*/ 23827 h 28032"/>
                <a:gd name="connsiteX3" fmla="*/ 5607 w 28032"/>
                <a:gd name="connsiteY3" fmla="*/ 32237 h 28032"/>
                <a:gd name="connsiteX4" fmla="*/ 12615 w 28032"/>
                <a:gd name="connsiteY4" fmla="*/ 33639 h 28032"/>
                <a:gd name="connsiteX5" fmla="*/ 15418 w 28032"/>
                <a:gd name="connsiteY5" fmla="*/ 39245 h 28032"/>
                <a:gd name="connsiteX6" fmla="*/ 21024 w 28032"/>
                <a:gd name="connsiteY6" fmla="*/ 39245 h 28032"/>
                <a:gd name="connsiteX7" fmla="*/ 18221 w 28032"/>
                <a:gd name="connsiteY7" fmla="*/ 28032 h 28032"/>
                <a:gd name="connsiteX8" fmla="*/ 29434 w 28032"/>
                <a:gd name="connsiteY8" fmla="*/ 2803 h 28032"/>
                <a:gd name="connsiteX9" fmla="*/ 28032 w 28032"/>
                <a:gd name="connsiteY9" fmla="*/ 1402 h 28032"/>
                <a:gd name="connsiteX10" fmla="*/ 19623 w 28032"/>
                <a:gd name="connsiteY10" fmla="*/ 0 h 28032"/>
                <a:gd name="connsiteX11" fmla="*/ 14016 w 28032"/>
                <a:gd name="connsiteY11" fmla="*/ 2803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32" h="28032">
                  <a:moveTo>
                    <a:pt x="5607" y="21024"/>
                  </a:moveTo>
                  <a:lnTo>
                    <a:pt x="2803" y="21024"/>
                  </a:lnTo>
                  <a:lnTo>
                    <a:pt x="0" y="23827"/>
                  </a:lnTo>
                  <a:lnTo>
                    <a:pt x="5607" y="32237"/>
                  </a:lnTo>
                  <a:lnTo>
                    <a:pt x="12615" y="33639"/>
                  </a:lnTo>
                  <a:lnTo>
                    <a:pt x="15418" y="39245"/>
                  </a:lnTo>
                  <a:lnTo>
                    <a:pt x="21024" y="39245"/>
                  </a:lnTo>
                  <a:lnTo>
                    <a:pt x="18221" y="28032"/>
                  </a:lnTo>
                  <a:lnTo>
                    <a:pt x="29434" y="2803"/>
                  </a:lnTo>
                  <a:lnTo>
                    <a:pt x="28032" y="1402"/>
                  </a:lnTo>
                  <a:lnTo>
                    <a:pt x="19623" y="0"/>
                  </a:lnTo>
                  <a:lnTo>
                    <a:pt x="14016" y="280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15" name="Freeform: Shape 314">
              <a:extLst>
                <a:ext uri="{FF2B5EF4-FFF2-40B4-BE49-F238E27FC236}">
                  <a16:creationId xmlns:a16="http://schemas.microsoft.com/office/drawing/2014/main" id="{18FA3B90-A9BD-442A-9813-32AE27A75C44}"/>
                </a:ext>
              </a:extLst>
            </p:cNvPr>
            <p:cNvSpPr/>
            <p:nvPr/>
          </p:nvSpPr>
          <p:spPr>
            <a:xfrm>
              <a:off x="8794350" y="5104575"/>
              <a:ext cx="112129" cy="84097"/>
            </a:xfrm>
            <a:custGeom>
              <a:avLst/>
              <a:gdLst>
                <a:gd name="connsiteX0" fmla="*/ 86900 w 112129"/>
                <a:gd name="connsiteY0" fmla="*/ 0 h 84096"/>
                <a:gd name="connsiteX1" fmla="*/ 88301 w 112129"/>
                <a:gd name="connsiteY1" fmla="*/ 16819 h 84096"/>
                <a:gd name="connsiteX2" fmla="*/ 81293 w 112129"/>
                <a:gd name="connsiteY2" fmla="*/ 15418 h 84096"/>
                <a:gd name="connsiteX3" fmla="*/ 79892 w 112129"/>
                <a:gd name="connsiteY3" fmla="*/ 19623 h 84096"/>
                <a:gd name="connsiteX4" fmla="*/ 71482 w 112129"/>
                <a:gd name="connsiteY4" fmla="*/ 16819 h 84096"/>
                <a:gd name="connsiteX5" fmla="*/ 70081 w 112129"/>
                <a:gd name="connsiteY5" fmla="*/ 26631 h 84096"/>
                <a:gd name="connsiteX6" fmla="*/ 61671 w 112129"/>
                <a:gd name="connsiteY6" fmla="*/ 25229 h 84096"/>
                <a:gd name="connsiteX7" fmla="*/ 57466 w 112129"/>
                <a:gd name="connsiteY7" fmla="*/ 30835 h 84096"/>
                <a:gd name="connsiteX8" fmla="*/ 43450 w 112129"/>
                <a:gd name="connsiteY8" fmla="*/ 37844 h 84096"/>
                <a:gd name="connsiteX9" fmla="*/ 47655 w 112129"/>
                <a:gd name="connsiteY9" fmla="*/ 33639 h 84096"/>
                <a:gd name="connsiteX10" fmla="*/ 46253 w 112129"/>
                <a:gd name="connsiteY10" fmla="*/ 26631 h 84096"/>
                <a:gd name="connsiteX11" fmla="*/ 36442 w 112129"/>
                <a:gd name="connsiteY11" fmla="*/ 22426 h 84096"/>
                <a:gd name="connsiteX12" fmla="*/ 26631 w 112129"/>
                <a:gd name="connsiteY12" fmla="*/ 26631 h 84096"/>
                <a:gd name="connsiteX13" fmla="*/ 23828 w 112129"/>
                <a:gd name="connsiteY13" fmla="*/ 35040 h 84096"/>
                <a:gd name="connsiteX14" fmla="*/ 7008 w 112129"/>
                <a:gd name="connsiteY14" fmla="*/ 37844 h 84096"/>
                <a:gd name="connsiteX15" fmla="*/ 0 w 112129"/>
                <a:gd name="connsiteY15" fmla="*/ 54663 h 84096"/>
                <a:gd name="connsiteX16" fmla="*/ 1401 w 112129"/>
                <a:gd name="connsiteY16" fmla="*/ 58868 h 84096"/>
                <a:gd name="connsiteX17" fmla="*/ 5607 w 112129"/>
                <a:gd name="connsiteY17" fmla="*/ 58868 h 84096"/>
                <a:gd name="connsiteX18" fmla="*/ 15417 w 112129"/>
                <a:gd name="connsiteY18" fmla="*/ 42048 h 84096"/>
                <a:gd name="connsiteX19" fmla="*/ 21024 w 112129"/>
                <a:gd name="connsiteY19" fmla="*/ 44852 h 84096"/>
                <a:gd name="connsiteX20" fmla="*/ 22425 w 112129"/>
                <a:gd name="connsiteY20" fmla="*/ 49056 h 84096"/>
                <a:gd name="connsiteX21" fmla="*/ 29434 w 112129"/>
                <a:gd name="connsiteY21" fmla="*/ 43450 h 84096"/>
                <a:gd name="connsiteX22" fmla="*/ 30836 w 112129"/>
                <a:gd name="connsiteY22" fmla="*/ 46253 h 84096"/>
                <a:gd name="connsiteX23" fmla="*/ 29434 w 112129"/>
                <a:gd name="connsiteY23" fmla="*/ 47655 h 84096"/>
                <a:gd name="connsiteX24" fmla="*/ 33639 w 112129"/>
                <a:gd name="connsiteY24" fmla="*/ 47655 h 84096"/>
                <a:gd name="connsiteX25" fmla="*/ 36442 w 112129"/>
                <a:gd name="connsiteY25" fmla="*/ 50458 h 84096"/>
                <a:gd name="connsiteX26" fmla="*/ 36442 w 112129"/>
                <a:gd name="connsiteY26" fmla="*/ 42048 h 84096"/>
                <a:gd name="connsiteX27" fmla="*/ 42048 w 112129"/>
                <a:gd name="connsiteY27" fmla="*/ 40647 h 84096"/>
                <a:gd name="connsiteX28" fmla="*/ 57466 w 112129"/>
                <a:gd name="connsiteY28" fmla="*/ 50458 h 84096"/>
                <a:gd name="connsiteX29" fmla="*/ 50458 w 112129"/>
                <a:gd name="connsiteY29" fmla="*/ 57466 h 84096"/>
                <a:gd name="connsiteX30" fmla="*/ 51860 w 112129"/>
                <a:gd name="connsiteY30" fmla="*/ 70081 h 84096"/>
                <a:gd name="connsiteX31" fmla="*/ 60269 w 112129"/>
                <a:gd name="connsiteY31" fmla="*/ 75687 h 84096"/>
                <a:gd name="connsiteX32" fmla="*/ 77089 w 112129"/>
                <a:gd name="connsiteY32" fmla="*/ 81294 h 84096"/>
                <a:gd name="connsiteX33" fmla="*/ 79892 w 112129"/>
                <a:gd name="connsiteY33" fmla="*/ 75687 h 84096"/>
                <a:gd name="connsiteX34" fmla="*/ 81293 w 112129"/>
                <a:gd name="connsiteY34" fmla="*/ 75687 h 84096"/>
                <a:gd name="connsiteX35" fmla="*/ 79892 w 112129"/>
                <a:gd name="connsiteY35" fmla="*/ 82695 h 84096"/>
                <a:gd name="connsiteX36" fmla="*/ 84097 w 112129"/>
                <a:gd name="connsiteY36" fmla="*/ 86900 h 84096"/>
                <a:gd name="connsiteX37" fmla="*/ 86900 w 112129"/>
                <a:gd name="connsiteY37" fmla="*/ 85498 h 84096"/>
                <a:gd name="connsiteX38" fmla="*/ 92506 w 112129"/>
                <a:gd name="connsiteY38" fmla="*/ 77089 h 84096"/>
                <a:gd name="connsiteX39" fmla="*/ 89704 w 112129"/>
                <a:gd name="connsiteY39" fmla="*/ 67277 h 84096"/>
                <a:gd name="connsiteX40" fmla="*/ 85498 w 112129"/>
                <a:gd name="connsiteY40" fmla="*/ 64474 h 84096"/>
                <a:gd name="connsiteX41" fmla="*/ 92506 w 112129"/>
                <a:gd name="connsiteY41" fmla="*/ 51860 h 84096"/>
                <a:gd name="connsiteX42" fmla="*/ 96712 w 112129"/>
                <a:gd name="connsiteY42" fmla="*/ 50458 h 84096"/>
                <a:gd name="connsiteX43" fmla="*/ 105121 w 112129"/>
                <a:gd name="connsiteY43" fmla="*/ 72884 h 84096"/>
                <a:gd name="connsiteX44" fmla="*/ 103720 w 112129"/>
                <a:gd name="connsiteY44" fmla="*/ 60269 h 84096"/>
                <a:gd name="connsiteX45" fmla="*/ 106522 w 112129"/>
                <a:gd name="connsiteY45" fmla="*/ 58868 h 84096"/>
                <a:gd name="connsiteX46" fmla="*/ 107924 w 112129"/>
                <a:gd name="connsiteY46" fmla="*/ 61671 h 84096"/>
                <a:gd name="connsiteX47" fmla="*/ 114932 w 112129"/>
                <a:gd name="connsiteY47" fmla="*/ 51860 h 84096"/>
                <a:gd name="connsiteX48" fmla="*/ 113530 w 112129"/>
                <a:gd name="connsiteY48" fmla="*/ 43450 h 84096"/>
                <a:gd name="connsiteX49" fmla="*/ 109326 w 112129"/>
                <a:gd name="connsiteY49" fmla="*/ 39245 h 84096"/>
                <a:gd name="connsiteX50" fmla="*/ 112129 w 112129"/>
                <a:gd name="connsiteY50" fmla="*/ 32237 h 84096"/>
                <a:gd name="connsiteX51" fmla="*/ 107924 w 112129"/>
                <a:gd name="connsiteY51" fmla="*/ 33639 h 84096"/>
                <a:gd name="connsiteX52" fmla="*/ 109326 w 112129"/>
                <a:gd name="connsiteY52" fmla="*/ 28032 h 84096"/>
                <a:gd name="connsiteX53" fmla="*/ 102318 w 112129"/>
                <a:gd name="connsiteY53" fmla="*/ 25229 h 84096"/>
                <a:gd name="connsiteX54" fmla="*/ 107924 w 112129"/>
                <a:gd name="connsiteY54" fmla="*/ 19623 h 84096"/>
                <a:gd name="connsiteX55" fmla="*/ 105121 w 112129"/>
                <a:gd name="connsiteY55" fmla="*/ 11213 h 84096"/>
                <a:gd name="connsiteX56" fmla="*/ 102318 w 112129"/>
                <a:gd name="connsiteY56" fmla="*/ 12615 h 84096"/>
                <a:gd name="connsiteX57" fmla="*/ 98113 w 112129"/>
                <a:gd name="connsiteY57" fmla="*/ 7008 h 8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12129" h="84096">
                  <a:moveTo>
                    <a:pt x="86900" y="0"/>
                  </a:moveTo>
                  <a:lnTo>
                    <a:pt x="88301" y="16819"/>
                  </a:lnTo>
                  <a:lnTo>
                    <a:pt x="81293" y="15418"/>
                  </a:lnTo>
                  <a:lnTo>
                    <a:pt x="79892" y="19623"/>
                  </a:lnTo>
                  <a:lnTo>
                    <a:pt x="71482" y="16819"/>
                  </a:lnTo>
                  <a:lnTo>
                    <a:pt x="70081" y="26631"/>
                  </a:lnTo>
                  <a:lnTo>
                    <a:pt x="61671" y="25229"/>
                  </a:lnTo>
                  <a:lnTo>
                    <a:pt x="57466" y="30835"/>
                  </a:lnTo>
                  <a:lnTo>
                    <a:pt x="43450" y="37844"/>
                  </a:lnTo>
                  <a:lnTo>
                    <a:pt x="47655" y="33639"/>
                  </a:lnTo>
                  <a:lnTo>
                    <a:pt x="46253" y="26631"/>
                  </a:lnTo>
                  <a:lnTo>
                    <a:pt x="36442" y="22426"/>
                  </a:lnTo>
                  <a:lnTo>
                    <a:pt x="26631" y="26631"/>
                  </a:lnTo>
                  <a:lnTo>
                    <a:pt x="23828" y="35040"/>
                  </a:lnTo>
                  <a:lnTo>
                    <a:pt x="7008" y="37844"/>
                  </a:lnTo>
                  <a:lnTo>
                    <a:pt x="0" y="54663"/>
                  </a:lnTo>
                  <a:lnTo>
                    <a:pt x="1401" y="58868"/>
                  </a:lnTo>
                  <a:lnTo>
                    <a:pt x="5607" y="58868"/>
                  </a:lnTo>
                  <a:lnTo>
                    <a:pt x="15417" y="42048"/>
                  </a:lnTo>
                  <a:lnTo>
                    <a:pt x="21024" y="44852"/>
                  </a:lnTo>
                  <a:lnTo>
                    <a:pt x="22425" y="49056"/>
                  </a:lnTo>
                  <a:lnTo>
                    <a:pt x="29434" y="43450"/>
                  </a:lnTo>
                  <a:lnTo>
                    <a:pt x="30836" y="46253"/>
                  </a:lnTo>
                  <a:lnTo>
                    <a:pt x="29434" y="47655"/>
                  </a:lnTo>
                  <a:lnTo>
                    <a:pt x="33639" y="47655"/>
                  </a:lnTo>
                  <a:lnTo>
                    <a:pt x="36442" y="50458"/>
                  </a:lnTo>
                  <a:lnTo>
                    <a:pt x="36442" y="42048"/>
                  </a:lnTo>
                  <a:lnTo>
                    <a:pt x="42048" y="40647"/>
                  </a:lnTo>
                  <a:lnTo>
                    <a:pt x="57466" y="50458"/>
                  </a:lnTo>
                  <a:lnTo>
                    <a:pt x="50458" y="57466"/>
                  </a:lnTo>
                  <a:lnTo>
                    <a:pt x="51860" y="70081"/>
                  </a:lnTo>
                  <a:lnTo>
                    <a:pt x="60269" y="75687"/>
                  </a:lnTo>
                  <a:lnTo>
                    <a:pt x="77089" y="81294"/>
                  </a:lnTo>
                  <a:lnTo>
                    <a:pt x="79892" y="75687"/>
                  </a:lnTo>
                  <a:lnTo>
                    <a:pt x="81293" y="75687"/>
                  </a:lnTo>
                  <a:lnTo>
                    <a:pt x="79892" y="82695"/>
                  </a:lnTo>
                  <a:lnTo>
                    <a:pt x="84097" y="86900"/>
                  </a:lnTo>
                  <a:lnTo>
                    <a:pt x="86900" y="85498"/>
                  </a:lnTo>
                  <a:lnTo>
                    <a:pt x="92506" y="77089"/>
                  </a:lnTo>
                  <a:lnTo>
                    <a:pt x="89704" y="67277"/>
                  </a:lnTo>
                  <a:lnTo>
                    <a:pt x="85498" y="64474"/>
                  </a:lnTo>
                  <a:lnTo>
                    <a:pt x="92506" y="51860"/>
                  </a:lnTo>
                  <a:lnTo>
                    <a:pt x="96712" y="50458"/>
                  </a:lnTo>
                  <a:lnTo>
                    <a:pt x="105121" y="72884"/>
                  </a:lnTo>
                  <a:lnTo>
                    <a:pt x="103720" y="60269"/>
                  </a:lnTo>
                  <a:lnTo>
                    <a:pt x="106522" y="58868"/>
                  </a:lnTo>
                  <a:lnTo>
                    <a:pt x="107924" y="61671"/>
                  </a:lnTo>
                  <a:lnTo>
                    <a:pt x="114932" y="51860"/>
                  </a:lnTo>
                  <a:lnTo>
                    <a:pt x="113530" y="43450"/>
                  </a:lnTo>
                  <a:lnTo>
                    <a:pt x="109326" y="39245"/>
                  </a:lnTo>
                  <a:lnTo>
                    <a:pt x="112129" y="32237"/>
                  </a:lnTo>
                  <a:lnTo>
                    <a:pt x="107924" y="33639"/>
                  </a:lnTo>
                  <a:lnTo>
                    <a:pt x="109326" y="28032"/>
                  </a:lnTo>
                  <a:lnTo>
                    <a:pt x="102318" y="25229"/>
                  </a:lnTo>
                  <a:lnTo>
                    <a:pt x="107924" y="19623"/>
                  </a:lnTo>
                  <a:lnTo>
                    <a:pt x="105121" y="11213"/>
                  </a:lnTo>
                  <a:lnTo>
                    <a:pt x="102318" y="12615"/>
                  </a:lnTo>
                  <a:lnTo>
                    <a:pt x="98113" y="700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16" name="Freeform: Shape 315">
              <a:extLst>
                <a:ext uri="{FF2B5EF4-FFF2-40B4-BE49-F238E27FC236}">
                  <a16:creationId xmlns:a16="http://schemas.microsoft.com/office/drawing/2014/main" id="{B1BB64F6-33ED-4FA1-BE49-4389651551E8}"/>
                </a:ext>
              </a:extLst>
            </p:cNvPr>
            <p:cNvSpPr/>
            <p:nvPr/>
          </p:nvSpPr>
          <p:spPr>
            <a:xfrm>
              <a:off x="8806965" y="5049913"/>
              <a:ext cx="14016" cy="14016"/>
            </a:xfrm>
            <a:custGeom>
              <a:avLst/>
              <a:gdLst>
                <a:gd name="connsiteX0" fmla="*/ 0 w 0"/>
                <a:gd name="connsiteY0" fmla="*/ 1401 h 0"/>
                <a:gd name="connsiteX1" fmla="*/ 5606 w 0"/>
                <a:gd name="connsiteY1" fmla="*/ 5606 h 0"/>
                <a:gd name="connsiteX2" fmla="*/ 5606 w 0"/>
                <a:gd name="connsiteY2" fmla="*/ 0 h 0"/>
              </a:gdLst>
              <a:ahLst/>
              <a:cxnLst>
                <a:cxn ang="0">
                  <a:pos x="connsiteX0" y="connsiteY0"/>
                </a:cxn>
                <a:cxn ang="0">
                  <a:pos x="connsiteX1" y="connsiteY1"/>
                </a:cxn>
                <a:cxn ang="0">
                  <a:pos x="connsiteX2" y="connsiteY2"/>
                </a:cxn>
              </a:cxnLst>
              <a:rect l="l" t="t" r="r" b="b"/>
              <a:pathLst>
                <a:path>
                  <a:moveTo>
                    <a:pt x="0" y="1401"/>
                  </a:moveTo>
                  <a:lnTo>
                    <a:pt x="5606" y="5606"/>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17" name="Freeform: Shape 316">
              <a:extLst>
                <a:ext uri="{FF2B5EF4-FFF2-40B4-BE49-F238E27FC236}">
                  <a16:creationId xmlns:a16="http://schemas.microsoft.com/office/drawing/2014/main" id="{E2B3AAE9-806F-4E00-85CD-BE422E2C4AD7}"/>
                </a:ext>
              </a:extLst>
            </p:cNvPr>
            <p:cNvSpPr/>
            <p:nvPr/>
          </p:nvSpPr>
          <p:spPr>
            <a:xfrm>
              <a:off x="8791547" y="4998053"/>
              <a:ext cx="14016" cy="14016"/>
            </a:xfrm>
            <a:custGeom>
              <a:avLst/>
              <a:gdLst>
                <a:gd name="connsiteX0" fmla="*/ 0 w 0"/>
                <a:gd name="connsiteY0" fmla="*/ 1401 h 0"/>
                <a:gd name="connsiteX1" fmla="*/ 2803 w 0"/>
                <a:gd name="connsiteY1" fmla="*/ 8410 h 0"/>
                <a:gd name="connsiteX2" fmla="*/ 5607 w 0"/>
                <a:gd name="connsiteY2" fmla="*/ 1401 h 0"/>
                <a:gd name="connsiteX3" fmla="*/ 420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1"/>
                  </a:moveTo>
                  <a:lnTo>
                    <a:pt x="2803" y="8410"/>
                  </a:lnTo>
                  <a:lnTo>
                    <a:pt x="5607" y="1401"/>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18" name="Freeform: Shape 317">
              <a:extLst>
                <a:ext uri="{FF2B5EF4-FFF2-40B4-BE49-F238E27FC236}">
                  <a16:creationId xmlns:a16="http://schemas.microsoft.com/office/drawing/2014/main" id="{FACD97B2-6124-4E97-9762-C182C46161D7}"/>
                </a:ext>
              </a:extLst>
            </p:cNvPr>
            <p:cNvSpPr/>
            <p:nvPr/>
          </p:nvSpPr>
          <p:spPr>
            <a:xfrm>
              <a:off x="8808367" y="5086354"/>
              <a:ext cx="14016" cy="14016"/>
            </a:xfrm>
            <a:custGeom>
              <a:avLst/>
              <a:gdLst>
                <a:gd name="connsiteX0" fmla="*/ 0 w 0"/>
                <a:gd name="connsiteY0" fmla="*/ 4205 h 0"/>
                <a:gd name="connsiteX1" fmla="*/ 1401 w 0"/>
                <a:gd name="connsiteY1" fmla="*/ 7008 h 0"/>
                <a:gd name="connsiteX2" fmla="*/ 4205 w 0"/>
                <a:gd name="connsiteY2" fmla="*/ 0 h 0"/>
              </a:gdLst>
              <a:ahLst/>
              <a:cxnLst>
                <a:cxn ang="0">
                  <a:pos x="connsiteX0" y="connsiteY0"/>
                </a:cxn>
                <a:cxn ang="0">
                  <a:pos x="connsiteX1" y="connsiteY1"/>
                </a:cxn>
                <a:cxn ang="0">
                  <a:pos x="connsiteX2" y="connsiteY2"/>
                </a:cxn>
              </a:cxnLst>
              <a:rect l="l" t="t" r="r" b="b"/>
              <a:pathLst>
                <a:path>
                  <a:moveTo>
                    <a:pt x="0" y="4205"/>
                  </a:moveTo>
                  <a:lnTo>
                    <a:pt x="1401" y="7008"/>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19" name="Freeform: Shape 318">
              <a:extLst>
                <a:ext uri="{FF2B5EF4-FFF2-40B4-BE49-F238E27FC236}">
                  <a16:creationId xmlns:a16="http://schemas.microsoft.com/office/drawing/2014/main" id="{09337EDD-8F87-43A8-B0E3-FEF2E5734E5D}"/>
                </a:ext>
              </a:extLst>
            </p:cNvPr>
            <p:cNvSpPr/>
            <p:nvPr/>
          </p:nvSpPr>
          <p:spPr>
            <a:xfrm>
              <a:off x="8893865" y="5100371"/>
              <a:ext cx="14016" cy="14016"/>
            </a:xfrm>
            <a:custGeom>
              <a:avLst/>
              <a:gdLst>
                <a:gd name="connsiteX0" fmla="*/ 0 w 0"/>
                <a:gd name="connsiteY0" fmla="*/ 4205 h 0"/>
                <a:gd name="connsiteX1" fmla="*/ 1402 w 0"/>
                <a:gd name="connsiteY1" fmla="*/ 5607 h 0"/>
                <a:gd name="connsiteX2" fmla="*/ 5607 w 0"/>
                <a:gd name="connsiteY2" fmla="*/ 4205 h 0"/>
                <a:gd name="connsiteX3" fmla="*/ 2803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4205"/>
                  </a:moveTo>
                  <a:lnTo>
                    <a:pt x="1402" y="5607"/>
                  </a:lnTo>
                  <a:lnTo>
                    <a:pt x="5607" y="4205"/>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20" name="Freeform: Shape 319">
              <a:extLst>
                <a:ext uri="{FF2B5EF4-FFF2-40B4-BE49-F238E27FC236}">
                  <a16:creationId xmlns:a16="http://schemas.microsoft.com/office/drawing/2014/main" id="{7B16B172-658F-4DFD-B5D6-897D28C858A0}"/>
                </a:ext>
              </a:extLst>
            </p:cNvPr>
            <p:cNvSpPr/>
            <p:nvPr/>
          </p:nvSpPr>
          <p:spPr>
            <a:xfrm>
              <a:off x="8832194" y="5115788"/>
              <a:ext cx="14016" cy="14016"/>
            </a:xfrm>
            <a:custGeom>
              <a:avLst/>
              <a:gdLst>
                <a:gd name="connsiteX0" fmla="*/ 0 w 0"/>
                <a:gd name="connsiteY0" fmla="*/ 1402 h 0"/>
                <a:gd name="connsiteX1" fmla="*/ 2803 w 0"/>
                <a:gd name="connsiteY1" fmla="*/ 4205 h 0"/>
                <a:gd name="connsiteX2" fmla="*/ 5606 w 0"/>
                <a:gd name="connsiteY2" fmla="*/ 2803 h 0"/>
                <a:gd name="connsiteX3" fmla="*/ 420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2"/>
                  </a:moveTo>
                  <a:lnTo>
                    <a:pt x="2803" y="4205"/>
                  </a:lnTo>
                  <a:lnTo>
                    <a:pt x="5606" y="2803"/>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21" name="Freeform: Shape 320">
              <a:extLst>
                <a:ext uri="{FF2B5EF4-FFF2-40B4-BE49-F238E27FC236}">
                  <a16:creationId xmlns:a16="http://schemas.microsoft.com/office/drawing/2014/main" id="{6CDE184E-72D9-41EC-8888-E5118F114734}"/>
                </a:ext>
              </a:extLst>
            </p:cNvPr>
            <p:cNvSpPr/>
            <p:nvPr/>
          </p:nvSpPr>
          <p:spPr>
            <a:xfrm>
              <a:off x="8672410" y="5141017"/>
              <a:ext cx="14016" cy="14016"/>
            </a:xfrm>
            <a:custGeom>
              <a:avLst/>
              <a:gdLst>
                <a:gd name="connsiteX0" fmla="*/ 0 w 0"/>
                <a:gd name="connsiteY0" fmla="*/ 1401 h 0"/>
                <a:gd name="connsiteX1" fmla="*/ 1402 w 0"/>
                <a:gd name="connsiteY1" fmla="*/ 4205 h 0"/>
                <a:gd name="connsiteX2" fmla="*/ 2803 w 0"/>
                <a:gd name="connsiteY2" fmla="*/ 0 h 0"/>
              </a:gdLst>
              <a:ahLst/>
              <a:cxnLst>
                <a:cxn ang="0">
                  <a:pos x="connsiteX0" y="connsiteY0"/>
                </a:cxn>
                <a:cxn ang="0">
                  <a:pos x="connsiteX1" y="connsiteY1"/>
                </a:cxn>
                <a:cxn ang="0">
                  <a:pos x="connsiteX2" y="connsiteY2"/>
                </a:cxn>
              </a:cxnLst>
              <a:rect l="l" t="t" r="r" b="b"/>
              <a:pathLst>
                <a:path>
                  <a:moveTo>
                    <a:pt x="0" y="1401"/>
                  </a:moveTo>
                  <a:lnTo>
                    <a:pt x="1402" y="4205"/>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22" name="Freeform: Shape 321">
              <a:extLst>
                <a:ext uri="{FF2B5EF4-FFF2-40B4-BE49-F238E27FC236}">
                  <a16:creationId xmlns:a16="http://schemas.microsoft.com/office/drawing/2014/main" id="{E27B8BF5-1D67-45AC-B604-330126EA4204}"/>
                </a:ext>
              </a:extLst>
            </p:cNvPr>
            <p:cNvSpPr/>
            <p:nvPr/>
          </p:nvSpPr>
          <p:spPr>
            <a:xfrm>
              <a:off x="8792949" y="5167648"/>
              <a:ext cx="14016" cy="14016"/>
            </a:xfrm>
            <a:custGeom>
              <a:avLst/>
              <a:gdLst>
                <a:gd name="connsiteX0" fmla="*/ 0 w 0"/>
                <a:gd name="connsiteY0" fmla="*/ 1402 h 0"/>
                <a:gd name="connsiteX1" fmla="*/ 2803 w 0"/>
                <a:gd name="connsiteY1" fmla="*/ 7008 h 0"/>
                <a:gd name="connsiteX2" fmla="*/ 11213 w 0"/>
                <a:gd name="connsiteY2" fmla="*/ 1402 h 0"/>
                <a:gd name="connsiteX3" fmla="*/ 5606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2"/>
                  </a:moveTo>
                  <a:lnTo>
                    <a:pt x="2803" y="7008"/>
                  </a:lnTo>
                  <a:lnTo>
                    <a:pt x="11213" y="1402"/>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23" name="Freeform: Shape 322">
              <a:extLst>
                <a:ext uri="{FF2B5EF4-FFF2-40B4-BE49-F238E27FC236}">
                  <a16:creationId xmlns:a16="http://schemas.microsoft.com/office/drawing/2014/main" id="{A4ADBC1F-F459-440C-8D98-164CAD8B1ACD}"/>
                </a:ext>
              </a:extLst>
            </p:cNvPr>
            <p:cNvSpPr/>
            <p:nvPr/>
          </p:nvSpPr>
          <p:spPr>
            <a:xfrm>
              <a:off x="8792949" y="5061126"/>
              <a:ext cx="28032" cy="28032"/>
            </a:xfrm>
            <a:custGeom>
              <a:avLst/>
              <a:gdLst>
                <a:gd name="connsiteX0" fmla="*/ 0 w 28032"/>
                <a:gd name="connsiteY0" fmla="*/ 4205 h 28032"/>
                <a:gd name="connsiteX1" fmla="*/ 5606 w 28032"/>
                <a:gd name="connsiteY1" fmla="*/ 7008 h 28032"/>
                <a:gd name="connsiteX2" fmla="*/ 1401 w 28032"/>
                <a:gd name="connsiteY2" fmla="*/ 30835 h 28032"/>
                <a:gd name="connsiteX3" fmla="*/ 19622 w 28032"/>
                <a:gd name="connsiteY3" fmla="*/ 23827 h 28032"/>
                <a:gd name="connsiteX4" fmla="*/ 30835 w 28032"/>
                <a:gd name="connsiteY4" fmla="*/ 16819 h 28032"/>
                <a:gd name="connsiteX5" fmla="*/ 30835 w 28032"/>
                <a:gd name="connsiteY5" fmla="*/ 8410 h 28032"/>
                <a:gd name="connsiteX6" fmla="*/ 25229 w 28032"/>
                <a:gd name="connsiteY6" fmla="*/ 11213 h 28032"/>
                <a:gd name="connsiteX7" fmla="*/ 2803 w 28032"/>
                <a:gd name="connsiteY7" fmla="*/ 0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32" h="28032">
                  <a:moveTo>
                    <a:pt x="0" y="4205"/>
                  </a:moveTo>
                  <a:lnTo>
                    <a:pt x="5606" y="7008"/>
                  </a:lnTo>
                  <a:lnTo>
                    <a:pt x="1401" y="30835"/>
                  </a:lnTo>
                  <a:lnTo>
                    <a:pt x="19622" y="23827"/>
                  </a:lnTo>
                  <a:lnTo>
                    <a:pt x="30835" y="16819"/>
                  </a:lnTo>
                  <a:lnTo>
                    <a:pt x="30835" y="8410"/>
                  </a:lnTo>
                  <a:lnTo>
                    <a:pt x="25229" y="11213"/>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24" name="Freeform: Shape 323">
              <a:extLst>
                <a:ext uri="{FF2B5EF4-FFF2-40B4-BE49-F238E27FC236}">
                  <a16:creationId xmlns:a16="http://schemas.microsoft.com/office/drawing/2014/main" id="{1A7D2B1D-5DBB-4667-A933-171232F2A60E}"/>
                </a:ext>
              </a:extLst>
            </p:cNvPr>
            <p:cNvSpPr/>
            <p:nvPr/>
          </p:nvSpPr>
          <p:spPr>
            <a:xfrm>
              <a:off x="8743893" y="5195680"/>
              <a:ext cx="14016" cy="14016"/>
            </a:xfrm>
            <a:custGeom>
              <a:avLst/>
              <a:gdLst>
                <a:gd name="connsiteX0" fmla="*/ 0 w 0"/>
                <a:gd name="connsiteY0" fmla="*/ 5607 h 0"/>
                <a:gd name="connsiteX1" fmla="*/ 7008 w 0"/>
                <a:gd name="connsiteY1" fmla="*/ 2803 h 0"/>
                <a:gd name="connsiteX2" fmla="*/ 8409 w 0"/>
                <a:gd name="connsiteY2" fmla="*/ 4205 h 0"/>
                <a:gd name="connsiteX3" fmla="*/ 8409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5607"/>
                  </a:moveTo>
                  <a:lnTo>
                    <a:pt x="7008" y="2803"/>
                  </a:lnTo>
                  <a:lnTo>
                    <a:pt x="8409" y="4205"/>
                  </a:lnTo>
                  <a:lnTo>
                    <a:pt x="8409"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25" name="Freeform: Shape 324">
              <a:extLst>
                <a:ext uri="{FF2B5EF4-FFF2-40B4-BE49-F238E27FC236}">
                  <a16:creationId xmlns:a16="http://schemas.microsoft.com/office/drawing/2014/main" id="{A4AAA0FA-BBE4-437D-A074-15E1FF55A5F1}"/>
                </a:ext>
              </a:extLst>
            </p:cNvPr>
            <p:cNvSpPr/>
            <p:nvPr/>
          </p:nvSpPr>
          <p:spPr>
            <a:xfrm>
              <a:off x="8780334" y="4908350"/>
              <a:ext cx="14016" cy="14016"/>
            </a:xfrm>
            <a:custGeom>
              <a:avLst/>
              <a:gdLst>
                <a:gd name="connsiteX0" fmla="*/ 0 w 0"/>
                <a:gd name="connsiteY0" fmla="*/ 0 h 0"/>
                <a:gd name="connsiteX1" fmla="*/ 4205 w 0"/>
                <a:gd name="connsiteY1" fmla="*/ 2803 h 0"/>
                <a:gd name="connsiteX2" fmla="*/ 4205 w 0"/>
                <a:gd name="connsiteY2" fmla="*/ 0 h 0"/>
              </a:gdLst>
              <a:ahLst/>
              <a:cxnLst>
                <a:cxn ang="0">
                  <a:pos x="connsiteX0" y="connsiteY0"/>
                </a:cxn>
                <a:cxn ang="0">
                  <a:pos x="connsiteX1" y="connsiteY1"/>
                </a:cxn>
                <a:cxn ang="0">
                  <a:pos x="connsiteX2" y="connsiteY2"/>
                </a:cxn>
              </a:cxnLst>
              <a:rect l="l" t="t" r="r" b="b"/>
              <a:pathLst>
                <a:path>
                  <a:moveTo>
                    <a:pt x="0" y="0"/>
                  </a:moveTo>
                  <a:lnTo>
                    <a:pt x="4205" y="2803"/>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26" name="Freeform: Shape 325">
              <a:extLst>
                <a:ext uri="{FF2B5EF4-FFF2-40B4-BE49-F238E27FC236}">
                  <a16:creationId xmlns:a16="http://schemas.microsoft.com/office/drawing/2014/main" id="{0A7C1EA4-85DF-4427-9797-066528BF3EAD}"/>
                </a:ext>
              </a:extLst>
            </p:cNvPr>
            <p:cNvSpPr/>
            <p:nvPr/>
          </p:nvSpPr>
          <p:spPr>
            <a:xfrm>
              <a:off x="8853218" y="5066732"/>
              <a:ext cx="14016" cy="14016"/>
            </a:xfrm>
            <a:custGeom>
              <a:avLst/>
              <a:gdLst>
                <a:gd name="connsiteX0" fmla="*/ 4205 w 0"/>
                <a:gd name="connsiteY0" fmla="*/ 4205 h 0"/>
                <a:gd name="connsiteX1" fmla="*/ 7008 w 0"/>
                <a:gd name="connsiteY1" fmla="*/ 2803 h 0"/>
                <a:gd name="connsiteX2" fmla="*/ 5606 w 0"/>
                <a:gd name="connsiteY2" fmla="*/ 1402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4205" y="4205"/>
                  </a:moveTo>
                  <a:lnTo>
                    <a:pt x="7008" y="2803"/>
                  </a:lnTo>
                  <a:lnTo>
                    <a:pt x="5606"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27" name="Freeform: Shape 326">
              <a:extLst>
                <a:ext uri="{FF2B5EF4-FFF2-40B4-BE49-F238E27FC236}">
                  <a16:creationId xmlns:a16="http://schemas.microsoft.com/office/drawing/2014/main" id="{A6C3B30B-C8D6-4B41-9BF0-AA8144E9B37C}"/>
                </a:ext>
              </a:extLst>
            </p:cNvPr>
            <p:cNvSpPr/>
            <p:nvPr/>
          </p:nvSpPr>
          <p:spPr>
            <a:xfrm>
              <a:off x="8791547" y="5028888"/>
              <a:ext cx="14016" cy="14016"/>
            </a:xfrm>
            <a:custGeom>
              <a:avLst/>
              <a:gdLst>
                <a:gd name="connsiteX0" fmla="*/ 0 w 0"/>
                <a:gd name="connsiteY0" fmla="*/ 4205 h 0"/>
                <a:gd name="connsiteX1" fmla="*/ 5607 w 0"/>
                <a:gd name="connsiteY1" fmla="*/ 7008 h 0"/>
                <a:gd name="connsiteX2" fmla="*/ 8410 w 0"/>
                <a:gd name="connsiteY2" fmla="*/ 1401 h 0"/>
                <a:gd name="connsiteX3" fmla="*/ 1402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4205"/>
                  </a:moveTo>
                  <a:lnTo>
                    <a:pt x="5607" y="7008"/>
                  </a:lnTo>
                  <a:lnTo>
                    <a:pt x="8410" y="1401"/>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28" name="Freeform: Shape 327">
              <a:extLst>
                <a:ext uri="{FF2B5EF4-FFF2-40B4-BE49-F238E27FC236}">
                  <a16:creationId xmlns:a16="http://schemas.microsoft.com/office/drawing/2014/main" id="{F7C21595-4F8E-495E-BF94-3362C18C2CAD}"/>
                </a:ext>
              </a:extLst>
            </p:cNvPr>
            <p:cNvSpPr/>
            <p:nvPr/>
          </p:nvSpPr>
          <p:spPr>
            <a:xfrm>
              <a:off x="8743893" y="5054117"/>
              <a:ext cx="14016" cy="14016"/>
            </a:xfrm>
            <a:custGeom>
              <a:avLst/>
              <a:gdLst>
                <a:gd name="connsiteX0" fmla="*/ 0 w 0"/>
                <a:gd name="connsiteY0" fmla="*/ 2803 h 0"/>
                <a:gd name="connsiteX1" fmla="*/ 5606 w 0"/>
                <a:gd name="connsiteY1" fmla="*/ 7008 h 0"/>
                <a:gd name="connsiteX2" fmla="*/ 11213 w 0"/>
                <a:gd name="connsiteY2" fmla="*/ 4205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5606" y="7008"/>
                  </a:lnTo>
                  <a:lnTo>
                    <a:pt x="11213" y="4205"/>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29" name="Freeform: Shape 328">
              <a:extLst>
                <a:ext uri="{FF2B5EF4-FFF2-40B4-BE49-F238E27FC236}">
                  <a16:creationId xmlns:a16="http://schemas.microsoft.com/office/drawing/2014/main" id="{1FB70364-A184-438A-AD95-9DDB046E7B76}"/>
                </a:ext>
              </a:extLst>
            </p:cNvPr>
            <p:cNvSpPr/>
            <p:nvPr/>
          </p:nvSpPr>
          <p:spPr>
            <a:xfrm>
              <a:off x="8881251" y="5091961"/>
              <a:ext cx="14016" cy="14016"/>
            </a:xfrm>
            <a:custGeom>
              <a:avLst/>
              <a:gdLst>
                <a:gd name="connsiteX0" fmla="*/ 0 w 0"/>
                <a:gd name="connsiteY0" fmla="*/ 7008 h 0"/>
                <a:gd name="connsiteX1" fmla="*/ 4205 w 0"/>
                <a:gd name="connsiteY1" fmla="*/ 9811 h 0"/>
                <a:gd name="connsiteX2" fmla="*/ 4205 w 0"/>
                <a:gd name="connsiteY2" fmla="*/ 0 h 0"/>
              </a:gdLst>
              <a:ahLst/>
              <a:cxnLst>
                <a:cxn ang="0">
                  <a:pos x="connsiteX0" y="connsiteY0"/>
                </a:cxn>
                <a:cxn ang="0">
                  <a:pos x="connsiteX1" y="connsiteY1"/>
                </a:cxn>
                <a:cxn ang="0">
                  <a:pos x="connsiteX2" y="connsiteY2"/>
                </a:cxn>
              </a:cxnLst>
              <a:rect l="l" t="t" r="r" b="b"/>
              <a:pathLst>
                <a:path>
                  <a:moveTo>
                    <a:pt x="0" y="7008"/>
                  </a:moveTo>
                  <a:lnTo>
                    <a:pt x="4205" y="9811"/>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30" name="Freeform: Shape 329">
              <a:extLst>
                <a:ext uri="{FF2B5EF4-FFF2-40B4-BE49-F238E27FC236}">
                  <a16:creationId xmlns:a16="http://schemas.microsoft.com/office/drawing/2014/main" id="{F0C1F862-7EDA-4B6C-B915-F2695B6293FA}"/>
                </a:ext>
              </a:extLst>
            </p:cNvPr>
            <p:cNvSpPr/>
            <p:nvPr/>
          </p:nvSpPr>
          <p:spPr>
            <a:xfrm>
              <a:off x="8755105" y="5028888"/>
              <a:ext cx="28032" cy="14016"/>
            </a:xfrm>
            <a:custGeom>
              <a:avLst/>
              <a:gdLst>
                <a:gd name="connsiteX0" fmla="*/ 14016 w 28032"/>
                <a:gd name="connsiteY0" fmla="*/ 1401 h 14016"/>
                <a:gd name="connsiteX1" fmla="*/ 1401 w 28032"/>
                <a:gd name="connsiteY1" fmla="*/ 0 h 14016"/>
                <a:gd name="connsiteX2" fmla="*/ 0 w 28032"/>
                <a:gd name="connsiteY2" fmla="*/ 1401 h 14016"/>
                <a:gd name="connsiteX3" fmla="*/ 8409 w 28032"/>
                <a:gd name="connsiteY3" fmla="*/ 7008 h 14016"/>
                <a:gd name="connsiteX4" fmla="*/ 12614 w 28032"/>
                <a:gd name="connsiteY4" fmla="*/ 18221 h 14016"/>
                <a:gd name="connsiteX5" fmla="*/ 22425 w 28032"/>
                <a:gd name="connsiteY5" fmla="*/ 26631 h 14016"/>
                <a:gd name="connsiteX6" fmla="*/ 26630 w 28032"/>
                <a:gd name="connsiteY6" fmla="*/ 25229 h 14016"/>
                <a:gd name="connsiteX7" fmla="*/ 30836 w 28032"/>
                <a:gd name="connsiteY7" fmla="*/ 19622 h 14016"/>
                <a:gd name="connsiteX8" fmla="*/ 29434 w 28032"/>
                <a:gd name="connsiteY8" fmla="*/ 11213 h 14016"/>
                <a:gd name="connsiteX9" fmla="*/ 30836 w 28032"/>
                <a:gd name="connsiteY9" fmla="*/ 841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32" h="14016">
                  <a:moveTo>
                    <a:pt x="14016" y="1401"/>
                  </a:moveTo>
                  <a:lnTo>
                    <a:pt x="1401" y="0"/>
                  </a:lnTo>
                  <a:lnTo>
                    <a:pt x="0" y="1401"/>
                  </a:lnTo>
                  <a:lnTo>
                    <a:pt x="8409" y="7008"/>
                  </a:lnTo>
                  <a:lnTo>
                    <a:pt x="12614" y="18221"/>
                  </a:lnTo>
                  <a:lnTo>
                    <a:pt x="22425" y="26631"/>
                  </a:lnTo>
                  <a:lnTo>
                    <a:pt x="26630" y="25229"/>
                  </a:lnTo>
                  <a:lnTo>
                    <a:pt x="30836" y="19622"/>
                  </a:lnTo>
                  <a:lnTo>
                    <a:pt x="29434" y="11213"/>
                  </a:lnTo>
                  <a:lnTo>
                    <a:pt x="30836" y="841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31" name="Freeform: Shape 330">
              <a:extLst>
                <a:ext uri="{FF2B5EF4-FFF2-40B4-BE49-F238E27FC236}">
                  <a16:creationId xmlns:a16="http://schemas.microsoft.com/office/drawing/2014/main" id="{BA53580E-5E2E-4201-9C5E-7158AA20DAAB}"/>
                </a:ext>
              </a:extLst>
            </p:cNvPr>
            <p:cNvSpPr/>
            <p:nvPr/>
          </p:nvSpPr>
          <p:spPr>
            <a:xfrm>
              <a:off x="8794350" y="5047109"/>
              <a:ext cx="14016" cy="14016"/>
            </a:xfrm>
            <a:custGeom>
              <a:avLst/>
              <a:gdLst>
                <a:gd name="connsiteX0" fmla="*/ 1401 w 0"/>
                <a:gd name="connsiteY0" fmla="*/ 1401 h 0"/>
                <a:gd name="connsiteX1" fmla="*/ 0 w 0"/>
                <a:gd name="connsiteY1" fmla="*/ 7008 h 0"/>
                <a:gd name="connsiteX2" fmla="*/ 2803 w 0"/>
                <a:gd name="connsiteY2" fmla="*/ 11213 h 0"/>
                <a:gd name="connsiteX3" fmla="*/ 5607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1401" y="1401"/>
                  </a:moveTo>
                  <a:lnTo>
                    <a:pt x="0" y="7008"/>
                  </a:lnTo>
                  <a:lnTo>
                    <a:pt x="2803" y="11213"/>
                  </a:lnTo>
                  <a:lnTo>
                    <a:pt x="5607"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32" name="Freeform: Shape 331">
              <a:extLst>
                <a:ext uri="{FF2B5EF4-FFF2-40B4-BE49-F238E27FC236}">
                  <a16:creationId xmlns:a16="http://schemas.microsoft.com/office/drawing/2014/main" id="{29749F6C-F4F9-4DD6-932A-0FAF5CD4E3F1}"/>
                </a:ext>
              </a:extLst>
            </p:cNvPr>
            <p:cNvSpPr/>
            <p:nvPr/>
          </p:nvSpPr>
          <p:spPr>
            <a:xfrm>
              <a:off x="8846210" y="5017675"/>
              <a:ext cx="14016" cy="14016"/>
            </a:xfrm>
            <a:custGeom>
              <a:avLst/>
              <a:gdLst>
                <a:gd name="connsiteX0" fmla="*/ 0 w 0"/>
                <a:gd name="connsiteY0" fmla="*/ 8410 h 0"/>
                <a:gd name="connsiteX1" fmla="*/ 4205 w 0"/>
                <a:gd name="connsiteY1" fmla="*/ 11213 h 0"/>
                <a:gd name="connsiteX2" fmla="*/ 9811 w 0"/>
                <a:gd name="connsiteY2" fmla="*/ 4205 h 0"/>
                <a:gd name="connsiteX3" fmla="*/ 420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8410"/>
                  </a:moveTo>
                  <a:lnTo>
                    <a:pt x="4205" y="11213"/>
                  </a:lnTo>
                  <a:lnTo>
                    <a:pt x="9811" y="4205"/>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33" name="Freeform: Shape 332">
              <a:extLst>
                <a:ext uri="{FF2B5EF4-FFF2-40B4-BE49-F238E27FC236}">
                  <a16:creationId xmlns:a16="http://schemas.microsoft.com/office/drawing/2014/main" id="{3493BB21-0DAD-41D2-9866-A8850AECBCFE}"/>
                </a:ext>
              </a:extLst>
            </p:cNvPr>
            <p:cNvSpPr/>
            <p:nvPr/>
          </p:nvSpPr>
          <p:spPr>
            <a:xfrm>
              <a:off x="8769122" y="5180263"/>
              <a:ext cx="14016" cy="14016"/>
            </a:xfrm>
            <a:custGeom>
              <a:avLst/>
              <a:gdLst>
                <a:gd name="connsiteX0" fmla="*/ 0 w 0"/>
                <a:gd name="connsiteY0" fmla="*/ 2803 h 0"/>
                <a:gd name="connsiteX1" fmla="*/ 9811 w 0"/>
                <a:gd name="connsiteY1" fmla="*/ 5606 h 0"/>
                <a:gd name="connsiteX2" fmla="*/ 12614 w 0"/>
                <a:gd name="connsiteY2" fmla="*/ 2803 h 0"/>
                <a:gd name="connsiteX3" fmla="*/ 5606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9811" y="5606"/>
                  </a:lnTo>
                  <a:lnTo>
                    <a:pt x="12614" y="2803"/>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34" name="Freeform: Shape 333">
              <a:extLst>
                <a:ext uri="{FF2B5EF4-FFF2-40B4-BE49-F238E27FC236}">
                  <a16:creationId xmlns:a16="http://schemas.microsoft.com/office/drawing/2014/main" id="{1A311343-1531-4274-AC28-94A27C8E7220}"/>
                </a:ext>
              </a:extLst>
            </p:cNvPr>
            <p:cNvSpPr/>
            <p:nvPr/>
          </p:nvSpPr>
          <p:spPr>
            <a:xfrm>
              <a:off x="5398242" y="5069535"/>
              <a:ext cx="14016" cy="14016"/>
            </a:xfrm>
            <a:custGeom>
              <a:avLst/>
              <a:gdLst>
                <a:gd name="connsiteX0" fmla="*/ 0 w 0"/>
                <a:gd name="connsiteY0" fmla="*/ 0 h 0"/>
                <a:gd name="connsiteX1" fmla="*/ 1401 w 0"/>
                <a:gd name="connsiteY1" fmla="*/ 1402 h 0"/>
                <a:gd name="connsiteX2" fmla="*/ 4205 w 0"/>
                <a:gd name="connsiteY2" fmla="*/ 0 h 0"/>
              </a:gdLst>
              <a:ahLst/>
              <a:cxnLst>
                <a:cxn ang="0">
                  <a:pos x="connsiteX0" y="connsiteY0"/>
                </a:cxn>
                <a:cxn ang="0">
                  <a:pos x="connsiteX1" y="connsiteY1"/>
                </a:cxn>
                <a:cxn ang="0">
                  <a:pos x="connsiteX2" y="connsiteY2"/>
                </a:cxn>
              </a:cxnLst>
              <a:rect l="l" t="t" r="r" b="b"/>
              <a:pathLst>
                <a:path>
                  <a:moveTo>
                    <a:pt x="0" y="0"/>
                  </a:moveTo>
                  <a:lnTo>
                    <a:pt x="1401" y="1402"/>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35" name="Freeform: Shape 334">
              <a:extLst>
                <a:ext uri="{FF2B5EF4-FFF2-40B4-BE49-F238E27FC236}">
                  <a16:creationId xmlns:a16="http://schemas.microsoft.com/office/drawing/2014/main" id="{C49CB7E0-25AA-4244-B95A-C45B4363C63B}"/>
                </a:ext>
              </a:extLst>
            </p:cNvPr>
            <p:cNvSpPr/>
            <p:nvPr/>
          </p:nvSpPr>
          <p:spPr>
            <a:xfrm>
              <a:off x="5402446" y="5076543"/>
              <a:ext cx="14016" cy="14016"/>
            </a:xfrm>
            <a:custGeom>
              <a:avLst/>
              <a:gdLst>
                <a:gd name="connsiteX0" fmla="*/ 0 w 0"/>
                <a:gd name="connsiteY0" fmla="*/ 1402 h 0"/>
                <a:gd name="connsiteX1" fmla="*/ 1402 w 0"/>
                <a:gd name="connsiteY1" fmla="*/ 4205 h 0"/>
                <a:gd name="connsiteX2" fmla="*/ 4205 w 0"/>
                <a:gd name="connsiteY2" fmla="*/ 2803 h 0"/>
                <a:gd name="connsiteX3" fmla="*/ 420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2"/>
                  </a:moveTo>
                  <a:lnTo>
                    <a:pt x="1402" y="4205"/>
                  </a:lnTo>
                  <a:lnTo>
                    <a:pt x="4205" y="2803"/>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36" name="Freeform: Shape 335">
              <a:extLst>
                <a:ext uri="{FF2B5EF4-FFF2-40B4-BE49-F238E27FC236}">
                  <a16:creationId xmlns:a16="http://schemas.microsoft.com/office/drawing/2014/main" id="{F7F12243-96B4-44AD-AB80-852CF5DCCEEA}"/>
                </a:ext>
              </a:extLst>
            </p:cNvPr>
            <p:cNvSpPr/>
            <p:nvPr/>
          </p:nvSpPr>
          <p:spPr>
            <a:xfrm>
              <a:off x="5403848" y="5062527"/>
              <a:ext cx="14016" cy="14016"/>
            </a:xfrm>
            <a:custGeom>
              <a:avLst/>
              <a:gdLst>
                <a:gd name="connsiteX0" fmla="*/ 0 w 0"/>
                <a:gd name="connsiteY0" fmla="*/ 1402 h 0"/>
                <a:gd name="connsiteX1" fmla="*/ 2803 w 0"/>
                <a:gd name="connsiteY1" fmla="*/ 2803 h 0"/>
                <a:gd name="connsiteX2" fmla="*/ 4205 w 0"/>
                <a:gd name="connsiteY2" fmla="*/ 0 h 0"/>
              </a:gdLst>
              <a:ahLst/>
              <a:cxnLst>
                <a:cxn ang="0">
                  <a:pos x="connsiteX0" y="connsiteY0"/>
                </a:cxn>
                <a:cxn ang="0">
                  <a:pos x="connsiteX1" y="connsiteY1"/>
                </a:cxn>
                <a:cxn ang="0">
                  <a:pos x="connsiteX2" y="connsiteY2"/>
                </a:cxn>
              </a:cxnLst>
              <a:rect l="l" t="t" r="r" b="b"/>
              <a:pathLst>
                <a:path>
                  <a:moveTo>
                    <a:pt x="0" y="1402"/>
                  </a:moveTo>
                  <a:lnTo>
                    <a:pt x="2803" y="2803"/>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37" name="Freeform: Shape 336">
              <a:extLst>
                <a:ext uri="{FF2B5EF4-FFF2-40B4-BE49-F238E27FC236}">
                  <a16:creationId xmlns:a16="http://schemas.microsoft.com/office/drawing/2014/main" id="{4009AF36-6726-4272-B718-3E5B1227F9FC}"/>
                </a:ext>
              </a:extLst>
            </p:cNvPr>
            <p:cNvSpPr/>
            <p:nvPr/>
          </p:nvSpPr>
          <p:spPr>
            <a:xfrm>
              <a:off x="5377218" y="4618216"/>
              <a:ext cx="14016" cy="14016"/>
            </a:xfrm>
            <a:custGeom>
              <a:avLst/>
              <a:gdLst>
                <a:gd name="connsiteX0" fmla="*/ 7008 w 14016"/>
                <a:gd name="connsiteY0" fmla="*/ 2803 h 0"/>
                <a:gd name="connsiteX1" fmla="*/ 14016 w 14016"/>
                <a:gd name="connsiteY1" fmla="*/ 0 h 0"/>
                <a:gd name="connsiteX2" fmla="*/ 0 w 14016"/>
                <a:gd name="connsiteY2" fmla="*/ 0 h 0"/>
              </a:gdLst>
              <a:ahLst/>
              <a:cxnLst>
                <a:cxn ang="0">
                  <a:pos x="connsiteX0" y="connsiteY0"/>
                </a:cxn>
                <a:cxn ang="0">
                  <a:pos x="connsiteX1" y="connsiteY1"/>
                </a:cxn>
                <a:cxn ang="0">
                  <a:pos x="connsiteX2" y="connsiteY2"/>
                </a:cxn>
              </a:cxnLst>
              <a:rect l="l" t="t" r="r" b="b"/>
              <a:pathLst>
                <a:path w="14016">
                  <a:moveTo>
                    <a:pt x="7008" y="2803"/>
                  </a:moveTo>
                  <a:lnTo>
                    <a:pt x="14016"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38" name="Freeform: Shape 337">
              <a:extLst>
                <a:ext uri="{FF2B5EF4-FFF2-40B4-BE49-F238E27FC236}">
                  <a16:creationId xmlns:a16="http://schemas.microsoft.com/office/drawing/2014/main" id="{CF54014F-5A52-454A-B23D-20E981CC1EF1}"/>
                </a:ext>
              </a:extLst>
            </p:cNvPr>
            <p:cNvSpPr/>
            <p:nvPr/>
          </p:nvSpPr>
          <p:spPr>
            <a:xfrm>
              <a:off x="5165574" y="4500480"/>
              <a:ext cx="14016" cy="14016"/>
            </a:xfrm>
            <a:custGeom>
              <a:avLst/>
              <a:gdLst>
                <a:gd name="connsiteX0" fmla="*/ 0 w 14016"/>
                <a:gd name="connsiteY0" fmla="*/ 1401 h 0"/>
                <a:gd name="connsiteX1" fmla="*/ 9811 w 14016"/>
                <a:gd name="connsiteY1" fmla="*/ 5606 h 0"/>
                <a:gd name="connsiteX2" fmla="*/ 18221 w 14016"/>
                <a:gd name="connsiteY2" fmla="*/ 2803 h 0"/>
                <a:gd name="connsiteX3" fmla="*/ 2803 w 14016"/>
                <a:gd name="connsiteY3" fmla="*/ 0 h 0"/>
              </a:gdLst>
              <a:ahLst/>
              <a:cxnLst>
                <a:cxn ang="0">
                  <a:pos x="connsiteX0" y="connsiteY0"/>
                </a:cxn>
                <a:cxn ang="0">
                  <a:pos x="connsiteX1" y="connsiteY1"/>
                </a:cxn>
                <a:cxn ang="0">
                  <a:pos x="connsiteX2" y="connsiteY2"/>
                </a:cxn>
                <a:cxn ang="0">
                  <a:pos x="connsiteX3" y="connsiteY3"/>
                </a:cxn>
              </a:cxnLst>
              <a:rect l="l" t="t" r="r" b="b"/>
              <a:pathLst>
                <a:path w="14016">
                  <a:moveTo>
                    <a:pt x="0" y="1401"/>
                  </a:moveTo>
                  <a:lnTo>
                    <a:pt x="9811" y="5606"/>
                  </a:lnTo>
                  <a:lnTo>
                    <a:pt x="18221" y="2803"/>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39" name="Freeform: Shape 338">
              <a:extLst>
                <a:ext uri="{FF2B5EF4-FFF2-40B4-BE49-F238E27FC236}">
                  <a16:creationId xmlns:a16="http://schemas.microsoft.com/office/drawing/2014/main" id="{8AF778FA-267B-42FB-8C2A-B2085E943972}"/>
                </a:ext>
              </a:extLst>
            </p:cNvPr>
            <p:cNvSpPr/>
            <p:nvPr/>
          </p:nvSpPr>
          <p:spPr>
            <a:xfrm>
              <a:off x="5127730" y="4480858"/>
              <a:ext cx="14016" cy="14016"/>
            </a:xfrm>
            <a:custGeom>
              <a:avLst/>
              <a:gdLst>
                <a:gd name="connsiteX0" fmla="*/ 0 w 0"/>
                <a:gd name="connsiteY0" fmla="*/ 0 h 0"/>
                <a:gd name="connsiteX1" fmla="*/ 7008 w 0"/>
                <a:gd name="connsiteY1" fmla="*/ 2803 h 0"/>
                <a:gd name="connsiteX2" fmla="*/ 8410 w 0"/>
                <a:gd name="connsiteY2" fmla="*/ 0 h 0"/>
              </a:gdLst>
              <a:ahLst/>
              <a:cxnLst>
                <a:cxn ang="0">
                  <a:pos x="connsiteX0" y="connsiteY0"/>
                </a:cxn>
                <a:cxn ang="0">
                  <a:pos x="connsiteX1" y="connsiteY1"/>
                </a:cxn>
                <a:cxn ang="0">
                  <a:pos x="connsiteX2" y="connsiteY2"/>
                </a:cxn>
              </a:cxnLst>
              <a:rect l="l" t="t" r="r" b="b"/>
              <a:pathLst>
                <a:path>
                  <a:moveTo>
                    <a:pt x="0" y="0"/>
                  </a:moveTo>
                  <a:lnTo>
                    <a:pt x="7008" y="2803"/>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40" name="Freeform: Shape 339">
              <a:extLst>
                <a:ext uri="{FF2B5EF4-FFF2-40B4-BE49-F238E27FC236}">
                  <a16:creationId xmlns:a16="http://schemas.microsoft.com/office/drawing/2014/main" id="{FE35F809-FCF7-4AD6-A94B-ABA1062362DB}"/>
                </a:ext>
              </a:extLst>
            </p:cNvPr>
            <p:cNvSpPr/>
            <p:nvPr/>
          </p:nvSpPr>
          <p:spPr>
            <a:xfrm>
              <a:off x="9914240" y="6319774"/>
              <a:ext cx="14016" cy="14016"/>
            </a:xfrm>
            <a:custGeom>
              <a:avLst/>
              <a:gdLst>
                <a:gd name="connsiteX0" fmla="*/ 15417 w 14016"/>
                <a:gd name="connsiteY0" fmla="*/ 7008 h 14016"/>
                <a:gd name="connsiteX1" fmla="*/ 11213 w 14016"/>
                <a:gd name="connsiteY1" fmla="*/ 4205 h 14016"/>
                <a:gd name="connsiteX2" fmla="*/ 15417 w 14016"/>
                <a:gd name="connsiteY2" fmla="*/ 2803 h 14016"/>
                <a:gd name="connsiteX3" fmla="*/ 9811 w 14016"/>
                <a:gd name="connsiteY3" fmla="*/ 0 h 14016"/>
                <a:gd name="connsiteX4" fmla="*/ 5606 w 14016"/>
                <a:gd name="connsiteY4" fmla="*/ 0 h 14016"/>
                <a:gd name="connsiteX5" fmla="*/ 5606 w 14016"/>
                <a:gd name="connsiteY5" fmla="*/ 4205 h 14016"/>
                <a:gd name="connsiteX6" fmla="*/ 0 w 14016"/>
                <a:gd name="connsiteY6" fmla="*/ 14016 h 14016"/>
                <a:gd name="connsiteX7" fmla="*/ 4205 w 14016"/>
                <a:gd name="connsiteY7" fmla="*/ 11213 h 14016"/>
                <a:gd name="connsiteX8" fmla="*/ 16819 w 14016"/>
                <a:gd name="connsiteY8" fmla="*/ 9811 h 14016"/>
                <a:gd name="connsiteX9" fmla="*/ 16819 w 14016"/>
                <a:gd name="connsiteY9" fmla="*/ 5606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16" h="14016">
                  <a:moveTo>
                    <a:pt x="15417" y="7008"/>
                  </a:moveTo>
                  <a:lnTo>
                    <a:pt x="11213" y="4205"/>
                  </a:lnTo>
                  <a:lnTo>
                    <a:pt x="15417" y="2803"/>
                  </a:lnTo>
                  <a:lnTo>
                    <a:pt x="9811" y="0"/>
                  </a:lnTo>
                  <a:lnTo>
                    <a:pt x="5606" y="0"/>
                  </a:lnTo>
                  <a:lnTo>
                    <a:pt x="5606" y="4205"/>
                  </a:lnTo>
                  <a:lnTo>
                    <a:pt x="0" y="14016"/>
                  </a:lnTo>
                  <a:lnTo>
                    <a:pt x="4205" y="11213"/>
                  </a:lnTo>
                  <a:lnTo>
                    <a:pt x="16819" y="9811"/>
                  </a:lnTo>
                  <a:lnTo>
                    <a:pt x="16819" y="560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41" name="Freeform: Shape 340">
              <a:extLst>
                <a:ext uri="{FF2B5EF4-FFF2-40B4-BE49-F238E27FC236}">
                  <a16:creationId xmlns:a16="http://schemas.microsoft.com/office/drawing/2014/main" id="{66DECAEC-BAC5-4F73-8667-78901E2DAE59}"/>
                </a:ext>
              </a:extLst>
            </p:cNvPr>
            <p:cNvSpPr/>
            <p:nvPr/>
          </p:nvSpPr>
          <p:spPr>
            <a:xfrm>
              <a:off x="9887609" y="6166998"/>
              <a:ext cx="182210" cy="140161"/>
            </a:xfrm>
            <a:custGeom>
              <a:avLst/>
              <a:gdLst>
                <a:gd name="connsiteX0" fmla="*/ 193422 w 182209"/>
                <a:gd name="connsiteY0" fmla="*/ 11213 h 140161"/>
                <a:gd name="connsiteX1" fmla="*/ 183611 w 182209"/>
                <a:gd name="connsiteY1" fmla="*/ 15418 h 140161"/>
                <a:gd name="connsiteX2" fmla="*/ 187817 w 182209"/>
                <a:gd name="connsiteY2" fmla="*/ 15418 h 140161"/>
                <a:gd name="connsiteX3" fmla="*/ 182210 w 182209"/>
                <a:gd name="connsiteY3" fmla="*/ 18221 h 140161"/>
                <a:gd name="connsiteX4" fmla="*/ 183611 w 182209"/>
                <a:gd name="connsiteY4" fmla="*/ 9811 h 140161"/>
                <a:gd name="connsiteX5" fmla="*/ 165390 w 182209"/>
                <a:gd name="connsiteY5" fmla="*/ 19622 h 140161"/>
                <a:gd name="connsiteX6" fmla="*/ 162587 w 182209"/>
                <a:gd name="connsiteY6" fmla="*/ 8410 h 140161"/>
                <a:gd name="connsiteX7" fmla="*/ 155579 w 182209"/>
                <a:gd name="connsiteY7" fmla="*/ 7008 h 140161"/>
                <a:gd name="connsiteX8" fmla="*/ 158382 w 182209"/>
                <a:gd name="connsiteY8" fmla="*/ 0 h 140161"/>
                <a:gd name="connsiteX9" fmla="*/ 152776 w 182209"/>
                <a:gd name="connsiteY9" fmla="*/ 0 h 140161"/>
                <a:gd name="connsiteX10" fmla="*/ 141563 w 182209"/>
                <a:gd name="connsiteY10" fmla="*/ 7008 h 140161"/>
                <a:gd name="connsiteX11" fmla="*/ 134555 w 182209"/>
                <a:gd name="connsiteY11" fmla="*/ 23827 h 140161"/>
                <a:gd name="connsiteX12" fmla="*/ 123342 w 182209"/>
                <a:gd name="connsiteY12" fmla="*/ 29434 h 140161"/>
                <a:gd name="connsiteX13" fmla="*/ 114932 w 182209"/>
                <a:gd name="connsiteY13" fmla="*/ 49056 h 140161"/>
                <a:gd name="connsiteX14" fmla="*/ 86900 w 182209"/>
                <a:gd name="connsiteY14" fmla="*/ 68679 h 140161"/>
                <a:gd name="connsiteX15" fmla="*/ 58868 w 182209"/>
                <a:gd name="connsiteY15" fmla="*/ 84097 h 140161"/>
                <a:gd name="connsiteX16" fmla="*/ 44852 w 182209"/>
                <a:gd name="connsiteY16" fmla="*/ 86900 h 140161"/>
                <a:gd name="connsiteX17" fmla="*/ 33639 w 182209"/>
                <a:gd name="connsiteY17" fmla="*/ 98113 h 140161"/>
                <a:gd name="connsiteX18" fmla="*/ 35040 w 182209"/>
                <a:gd name="connsiteY18" fmla="*/ 100916 h 140161"/>
                <a:gd name="connsiteX19" fmla="*/ 23828 w 182209"/>
                <a:gd name="connsiteY19" fmla="*/ 105121 h 140161"/>
                <a:gd name="connsiteX20" fmla="*/ 22425 w 182209"/>
                <a:gd name="connsiteY20" fmla="*/ 109326 h 140161"/>
                <a:gd name="connsiteX21" fmla="*/ 16820 w 182209"/>
                <a:gd name="connsiteY21" fmla="*/ 109326 h 140161"/>
                <a:gd name="connsiteX22" fmla="*/ 21024 w 182209"/>
                <a:gd name="connsiteY22" fmla="*/ 110727 h 140161"/>
                <a:gd name="connsiteX23" fmla="*/ 15417 w 182209"/>
                <a:gd name="connsiteY23" fmla="*/ 112129 h 140161"/>
                <a:gd name="connsiteX24" fmla="*/ 16820 w 182209"/>
                <a:gd name="connsiteY24" fmla="*/ 113531 h 140161"/>
                <a:gd name="connsiteX25" fmla="*/ 14016 w 182209"/>
                <a:gd name="connsiteY25" fmla="*/ 114932 h 140161"/>
                <a:gd name="connsiteX26" fmla="*/ 16820 w 182209"/>
                <a:gd name="connsiteY26" fmla="*/ 120539 h 140161"/>
                <a:gd name="connsiteX27" fmla="*/ 9811 w 182209"/>
                <a:gd name="connsiteY27" fmla="*/ 117735 h 140161"/>
                <a:gd name="connsiteX28" fmla="*/ 5607 w 182209"/>
                <a:gd name="connsiteY28" fmla="*/ 123342 h 140161"/>
                <a:gd name="connsiteX29" fmla="*/ 12615 w 182209"/>
                <a:gd name="connsiteY29" fmla="*/ 123342 h 140161"/>
                <a:gd name="connsiteX30" fmla="*/ 7008 w 182209"/>
                <a:gd name="connsiteY30" fmla="*/ 124743 h 140161"/>
                <a:gd name="connsiteX31" fmla="*/ 11213 w 182209"/>
                <a:gd name="connsiteY31" fmla="*/ 124743 h 140161"/>
                <a:gd name="connsiteX32" fmla="*/ 7008 w 182209"/>
                <a:gd name="connsiteY32" fmla="*/ 127547 h 140161"/>
                <a:gd name="connsiteX33" fmla="*/ 12615 w 182209"/>
                <a:gd name="connsiteY33" fmla="*/ 127547 h 140161"/>
                <a:gd name="connsiteX34" fmla="*/ 0 w 182209"/>
                <a:gd name="connsiteY34" fmla="*/ 130350 h 140161"/>
                <a:gd name="connsiteX35" fmla="*/ 1401 w 182209"/>
                <a:gd name="connsiteY35" fmla="*/ 134555 h 140161"/>
                <a:gd name="connsiteX36" fmla="*/ 5607 w 182209"/>
                <a:gd name="connsiteY36" fmla="*/ 131752 h 140161"/>
                <a:gd name="connsiteX37" fmla="*/ 2803 w 182209"/>
                <a:gd name="connsiteY37" fmla="*/ 135957 h 140161"/>
                <a:gd name="connsiteX38" fmla="*/ 9811 w 182209"/>
                <a:gd name="connsiteY38" fmla="*/ 133153 h 140161"/>
                <a:gd name="connsiteX39" fmla="*/ 5607 w 182209"/>
                <a:gd name="connsiteY39" fmla="*/ 138760 h 140161"/>
                <a:gd name="connsiteX40" fmla="*/ 29434 w 182209"/>
                <a:gd name="connsiteY40" fmla="*/ 140161 h 140161"/>
                <a:gd name="connsiteX41" fmla="*/ 33639 w 182209"/>
                <a:gd name="connsiteY41" fmla="*/ 144366 h 140161"/>
                <a:gd name="connsiteX42" fmla="*/ 47655 w 182209"/>
                <a:gd name="connsiteY42" fmla="*/ 145768 h 140161"/>
                <a:gd name="connsiteX43" fmla="*/ 46253 w 182209"/>
                <a:gd name="connsiteY43" fmla="*/ 149973 h 140161"/>
                <a:gd name="connsiteX44" fmla="*/ 58868 w 182209"/>
                <a:gd name="connsiteY44" fmla="*/ 151374 h 140161"/>
                <a:gd name="connsiteX45" fmla="*/ 68679 w 182209"/>
                <a:gd name="connsiteY45" fmla="*/ 151374 h 140161"/>
                <a:gd name="connsiteX46" fmla="*/ 82696 w 182209"/>
                <a:gd name="connsiteY46" fmla="*/ 145768 h 140161"/>
                <a:gd name="connsiteX47" fmla="*/ 92506 w 182209"/>
                <a:gd name="connsiteY47" fmla="*/ 135957 h 140161"/>
                <a:gd name="connsiteX48" fmla="*/ 105121 w 182209"/>
                <a:gd name="connsiteY48" fmla="*/ 131752 h 140161"/>
                <a:gd name="connsiteX49" fmla="*/ 100916 w 182209"/>
                <a:gd name="connsiteY49" fmla="*/ 131752 h 140161"/>
                <a:gd name="connsiteX50" fmla="*/ 100916 w 182209"/>
                <a:gd name="connsiteY50" fmla="*/ 127547 h 140161"/>
                <a:gd name="connsiteX51" fmla="*/ 114932 w 182209"/>
                <a:gd name="connsiteY51" fmla="*/ 107924 h 140161"/>
                <a:gd name="connsiteX52" fmla="*/ 119137 w 182209"/>
                <a:gd name="connsiteY52" fmla="*/ 92507 h 140161"/>
                <a:gd name="connsiteX53" fmla="*/ 148571 w 182209"/>
                <a:gd name="connsiteY53" fmla="*/ 78490 h 140161"/>
                <a:gd name="connsiteX54" fmla="*/ 152776 w 182209"/>
                <a:gd name="connsiteY54" fmla="*/ 79892 h 140161"/>
                <a:gd name="connsiteX55" fmla="*/ 147169 w 182209"/>
                <a:gd name="connsiteY55" fmla="*/ 81293 h 140161"/>
                <a:gd name="connsiteX56" fmla="*/ 162587 w 182209"/>
                <a:gd name="connsiteY56" fmla="*/ 81293 h 140161"/>
                <a:gd name="connsiteX57" fmla="*/ 161186 w 182209"/>
                <a:gd name="connsiteY57" fmla="*/ 75687 h 140161"/>
                <a:gd name="connsiteX58" fmla="*/ 152776 w 182209"/>
                <a:gd name="connsiteY58" fmla="*/ 75687 h 140161"/>
                <a:gd name="connsiteX59" fmla="*/ 154177 w 182209"/>
                <a:gd name="connsiteY59" fmla="*/ 70081 h 140161"/>
                <a:gd name="connsiteX60" fmla="*/ 192021 w 182209"/>
                <a:gd name="connsiteY60" fmla="*/ 29434 h 140161"/>
                <a:gd name="connsiteX61" fmla="*/ 187817 w 182209"/>
                <a:gd name="connsiteY61" fmla="*/ 19622 h 140161"/>
                <a:gd name="connsiteX62" fmla="*/ 193422 w 182209"/>
                <a:gd name="connsiteY62" fmla="*/ 16819 h 140161"/>
                <a:gd name="connsiteX63" fmla="*/ 185013 w 182209"/>
                <a:gd name="connsiteY63" fmla="*/ 18221 h 140161"/>
                <a:gd name="connsiteX64" fmla="*/ 190619 w 182209"/>
                <a:gd name="connsiteY64" fmla="*/ 16819 h 14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82209" h="140161">
                  <a:moveTo>
                    <a:pt x="193422" y="11213"/>
                  </a:moveTo>
                  <a:lnTo>
                    <a:pt x="183611" y="15418"/>
                  </a:lnTo>
                  <a:lnTo>
                    <a:pt x="187817" y="15418"/>
                  </a:lnTo>
                  <a:lnTo>
                    <a:pt x="182210" y="18221"/>
                  </a:lnTo>
                  <a:lnTo>
                    <a:pt x="183611" y="9811"/>
                  </a:lnTo>
                  <a:lnTo>
                    <a:pt x="165390" y="19622"/>
                  </a:lnTo>
                  <a:lnTo>
                    <a:pt x="162587" y="8410"/>
                  </a:lnTo>
                  <a:lnTo>
                    <a:pt x="155579" y="7008"/>
                  </a:lnTo>
                  <a:lnTo>
                    <a:pt x="158382" y="0"/>
                  </a:lnTo>
                  <a:lnTo>
                    <a:pt x="152776" y="0"/>
                  </a:lnTo>
                  <a:lnTo>
                    <a:pt x="141563" y="7008"/>
                  </a:lnTo>
                  <a:lnTo>
                    <a:pt x="134555" y="23827"/>
                  </a:lnTo>
                  <a:lnTo>
                    <a:pt x="123342" y="29434"/>
                  </a:lnTo>
                  <a:lnTo>
                    <a:pt x="114932" y="49056"/>
                  </a:lnTo>
                  <a:lnTo>
                    <a:pt x="86900" y="68679"/>
                  </a:lnTo>
                  <a:lnTo>
                    <a:pt x="58868" y="84097"/>
                  </a:lnTo>
                  <a:lnTo>
                    <a:pt x="44852" y="86900"/>
                  </a:lnTo>
                  <a:lnTo>
                    <a:pt x="33639" y="98113"/>
                  </a:lnTo>
                  <a:lnTo>
                    <a:pt x="35040" y="100916"/>
                  </a:lnTo>
                  <a:lnTo>
                    <a:pt x="23828" y="105121"/>
                  </a:lnTo>
                  <a:lnTo>
                    <a:pt x="22425" y="109326"/>
                  </a:lnTo>
                  <a:lnTo>
                    <a:pt x="16820" y="109326"/>
                  </a:lnTo>
                  <a:lnTo>
                    <a:pt x="21024" y="110727"/>
                  </a:lnTo>
                  <a:lnTo>
                    <a:pt x="15417" y="112129"/>
                  </a:lnTo>
                  <a:lnTo>
                    <a:pt x="16820" y="113531"/>
                  </a:lnTo>
                  <a:lnTo>
                    <a:pt x="14016" y="114932"/>
                  </a:lnTo>
                  <a:lnTo>
                    <a:pt x="16820" y="120539"/>
                  </a:lnTo>
                  <a:lnTo>
                    <a:pt x="9811" y="117735"/>
                  </a:lnTo>
                  <a:lnTo>
                    <a:pt x="5607" y="123342"/>
                  </a:lnTo>
                  <a:lnTo>
                    <a:pt x="12615" y="123342"/>
                  </a:lnTo>
                  <a:lnTo>
                    <a:pt x="7008" y="124743"/>
                  </a:lnTo>
                  <a:lnTo>
                    <a:pt x="11213" y="124743"/>
                  </a:lnTo>
                  <a:lnTo>
                    <a:pt x="7008" y="127547"/>
                  </a:lnTo>
                  <a:lnTo>
                    <a:pt x="12615" y="127547"/>
                  </a:lnTo>
                  <a:lnTo>
                    <a:pt x="0" y="130350"/>
                  </a:lnTo>
                  <a:lnTo>
                    <a:pt x="1401" y="134555"/>
                  </a:lnTo>
                  <a:lnTo>
                    <a:pt x="5607" y="131752"/>
                  </a:lnTo>
                  <a:lnTo>
                    <a:pt x="2803" y="135957"/>
                  </a:lnTo>
                  <a:lnTo>
                    <a:pt x="9811" y="133153"/>
                  </a:lnTo>
                  <a:lnTo>
                    <a:pt x="5607" y="138760"/>
                  </a:lnTo>
                  <a:lnTo>
                    <a:pt x="29434" y="140161"/>
                  </a:lnTo>
                  <a:lnTo>
                    <a:pt x="33639" y="144366"/>
                  </a:lnTo>
                  <a:lnTo>
                    <a:pt x="47655" y="145768"/>
                  </a:lnTo>
                  <a:lnTo>
                    <a:pt x="46253" y="149973"/>
                  </a:lnTo>
                  <a:lnTo>
                    <a:pt x="58868" y="151374"/>
                  </a:lnTo>
                  <a:lnTo>
                    <a:pt x="68679" y="151374"/>
                  </a:lnTo>
                  <a:lnTo>
                    <a:pt x="82696" y="145768"/>
                  </a:lnTo>
                  <a:lnTo>
                    <a:pt x="92506" y="135957"/>
                  </a:lnTo>
                  <a:lnTo>
                    <a:pt x="105121" y="131752"/>
                  </a:lnTo>
                  <a:lnTo>
                    <a:pt x="100916" y="131752"/>
                  </a:lnTo>
                  <a:lnTo>
                    <a:pt x="100916" y="127547"/>
                  </a:lnTo>
                  <a:lnTo>
                    <a:pt x="114932" y="107924"/>
                  </a:lnTo>
                  <a:lnTo>
                    <a:pt x="119137" y="92507"/>
                  </a:lnTo>
                  <a:lnTo>
                    <a:pt x="148571" y="78490"/>
                  </a:lnTo>
                  <a:lnTo>
                    <a:pt x="152776" y="79892"/>
                  </a:lnTo>
                  <a:lnTo>
                    <a:pt x="147169" y="81293"/>
                  </a:lnTo>
                  <a:lnTo>
                    <a:pt x="162587" y="81293"/>
                  </a:lnTo>
                  <a:lnTo>
                    <a:pt x="161186" y="75687"/>
                  </a:lnTo>
                  <a:lnTo>
                    <a:pt x="152776" y="75687"/>
                  </a:lnTo>
                  <a:lnTo>
                    <a:pt x="154177" y="70081"/>
                  </a:lnTo>
                  <a:lnTo>
                    <a:pt x="192021" y="29434"/>
                  </a:lnTo>
                  <a:lnTo>
                    <a:pt x="187817" y="19622"/>
                  </a:lnTo>
                  <a:lnTo>
                    <a:pt x="193422" y="16819"/>
                  </a:lnTo>
                  <a:lnTo>
                    <a:pt x="185013" y="18221"/>
                  </a:lnTo>
                  <a:lnTo>
                    <a:pt x="190619" y="16819"/>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42" name="Freeform: Shape 341">
              <a:extLst>
                <a:ext uri="{FF2B5EF4-FFF2-40B4-BE49-F238E27FC236}">
                  <a16:creationId xmlns:a16="http://schemas.microsoft.com/office/drawing/2014/main" id="{6F95050E-831E-4C9C-8CE2-7F743A95C56E}"/>
                </a:ext>
              </a:extLst>
            </p:cNvPr>
            <p:cNvSpPr/>
            <p:nvPr/>
          </p:nvSpPr>
          <p:spPr>
            <a:xfrm>
              <a:off x="6302282" y="3585227"/>
              <a:ext cx="14016" cy="14016"/>
            </a:xfrm>
            <a:custGeom>
              <a:avLst/>
              <a:gdLst>
                <a:gd name="connsiteX0" fmla="*/ 0 w 0"/>
                <a:gd name="connsiteY0" fmla="*/ 2803 h 0"/>
                <a:gd name="connsiteX1" fmla="*/ 1401 w 0"/>
                <a:gd name="connsiteY1" fmla="*/ 5606 h 0"/>
                <a:gd name="connsiteX2" fmla="*/ 4205 w 0"/>
                <a:gd name="connsiteY2" fmla="*/ 4205 h 0"/>
                <a:gd name="connsiteX3" fmla="*/ 4205 w 0"/>
                <a:gd name="connsiteY3" fmla="*/ 5606 h 0"/>
                <a:gd name="connsiteX4" fmla="*/ 8409 w 0"/>
                <a:gd name="connsiteY4" fmla="*/ 5606 h 0"/>
                <a:gd name="connsiteX5" fmla="*/ 9811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0" y="2803"/>
                  </a:moveTo>
                  <a:lnTo>
                    <a:pt x="1401" y="5606"/>
                  </a:lnTo>
                  <a:lnTo>
                    <a:pt x="4205" y="4205"/>
                  </a:lnTo>
                  <a:lnTo>
                    <a:pt x="4205" y="5606"/>
                  </a:lnTo>
                  <a:lnTo>
                    <a:pt x="8409" y="5606"/>
                  </a:lnTo>
                  <a:lnTo>
                    <a:pt x="981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43" name="Freeform: Shape 342">
              <a:extLst>
                <a:ext uri="{FF2B5EF4-FFF2-40B4-BE49-F238E27FC236}">
                  <a16:creationId xmlns:a16="http://schemas.microsoft.com/office/drawing/2014/main" id="{411A8449-E3D7-48F5-84D7-051F146FEEDF}"/>
                </a:ext>
              </a:extLst>
            </p:cNvPr>
            <p:cNvSpPr/>
            <p:nvPr/>
          </p:nvSpPr>
          <p:spPr>
            <a:xfrm>
              <a:off x="6362552" y="3569809"/>
              <a:ext cx="14016" cy="14016"/>
            </a:xfrm>
            <a:custGeom>
              <a:avLst/>
              <a:gdLst>
                <a:gd name="connsiteX0" fmla="*/ 16820 w 14016"/>
                <a:gd name="connsiteY0" fmla="*/ 2803 h 0"/>
                <a:gd name="connsiteX1" fmla="*/ 0 w 14016"/>
                <a:gd name="connsiteY1" fmla="*/ 8410 h 0"/>
                <a:gd name="connsiteX2" fmla="*/ 8410 w 14016"/>
                <a:gd name="connsiteY2" fmla="*/ 12615 h 0"/>
                <a:gd name="connsiteX3" fmla="*/ 19622 w 14016"/>
                <a:gd name="connsiteY3" fmla="*/ 4205 h 0"/>
                <a:gd name="connsiteX4" fmla="*/ 18221 w 14016"/>
                <a:gd name="connsiteY4" fmla="*/ 0 h 0"/>
                <a:gd name="connsiteX5" fmla="*/ 14016 w 14016"/>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
                  <a:moveTo>
                    <a:pt x="16820" y="2803"/>
                  </a:moveTo>
                  <a:lnTo>
                    <a:pt x="0" y="8410"/>
                  </a:lnTo>
                  <a:lnTo>
                    <a:pt x="8410" y="12615"/>
                  </a:lnTo>
                  <a:lnTo>
                    <a:pt x="19622" y="4205"/>
                  </a:lnTo>
                  <a:lnTo>
                    <a:pt x="18221" y="0"/>
                  </a:lnTo>
                  <a:lnTo>
                    <a:pt x="1401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44" name="Freeform: Shape 343">
              <a:extLst>
                <a:ext uri="{FF2B5EF4-FFF2-40B4-BE49-F238E27FC236}">
                  <a16:creationId xmlns:a16="http://schemas.microsoft.com/office/drawing/2014/main" id="{32265FB0-883F-4020-9F04-CE66A1731874}"/>
                </a:ext>
              </a:extLst>
            </p:cNvPr>
            <p:cNvSpPr/>
            <p:nvPr/>
          </p:nvSpPr>
          <p:spPr>
            <a:xfrm>
              <a:off x="5937863" y="3850132"/>
              <a:ext cx="14016" cy="14016"/>
            </a:xfrm>
            <a:custGeom>
              <a:avLst/>
              <a:gdLst>
                <a:gd name="connsiteX0" fmla="*/ 0 w 0"/>
                <a:gd name="connsiteY0" fmla="*/ 2803 h 0"/>
                <a:gd name="connsiteX1" fmla="*/ 4205 w 0"/>
                <a:gd name="connsiteY1" fmla="*/ 2803 h 0"/>
                <a:gd name="connsiteX2" fmla="*/ 7008 w 0"/>
                <a:gd name="connsiteY2" fmla="*/ 0 h 0"/>
              </a:gdLst>
              <a:ahLst/>
              <a:cxnLst>
                <a:cxn ang="0">
                  <a:pos x="connsiteX0" y="connsiteY0"/>
                </a:cxn>
                <a:cxn ang="0">
                  <a:pos x="connsiteX1" y="connsiteY1"/>
                </a:cxn>
                <a:cxn ang="0">
                  <a:pos x="connsiteX2" y="connsiteY2"/>
                </a:cxn>
              </a:cxnLst>
              <a:rect l="l" t="t" r="r" b="b"/>
              <a:pathLst>
                <a:path>
                  <a:moveTo>
                    <a:pt x="0" y="2803"/>
                  </a:moveTo>
                  <a:lnTo>
                    <a:pt x="4205" y="2803"/>
                  </a:lnTo>
                  <a:lnTo>
                    <a:pt x="700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45" name="Freeform: Shape 344">
              <a:extLst>
                <a:ext uri="{FF2B5EF4-FFF2-40B4-BE49-F238E27FC236}">
                  <a16:creationId xmlns:a16="http://schemas.microsoft.com/office/drawing/2014/main" id="{C4CDCB5E-0910-42FD-A71D-D44F3BD8ED67}"/>
                </a:ext>
              </a:extLst>
            </p:cNvPr>
            <p:cNvSpPr/>
            <p:nvPr/>
          </p:nvSpPr>
          <p:spPr>
            <a:xfrm>
              <a:off x="5928051" y="3938433"/>
              <a:ext cx="14016" cy="14016"/>
            </a:xfrm>
            <a:custGeom>
              <a:avLst/>
              <a:gdLst>
                <a:gd name="connsiteX0" fmla="*/ 0 w 0"/>
                <a:gd name="connsiteY0" fmla="*/ 7008 h 0"/>
                <a:gd name="connsiteX1" fmla="*/ 2803 w 0"/>
                <a:gd name="connsiteY1" fmla="*/ 8410 h 0"/>
                <a:gd name="connsiteX2" fmla="*/ 1402 w 0"/>
                <a:gd name="connsiteY2" fmla="*/ 0 h 0"/>
              </a:gdLst>
              <a:ahLst/>
              <a:cxnLst>
                <a:cxn ang="0">
                  <a:pos x="connsiteX0" y="connsiteY0"/>
                </a:cxn>
                <a:cxn ang="0">
                  <a:pos x="connsiteX1" y="connsiteY1"/>
                </a:cxn>
                <a:cxn ang="0">
                  <a:pos x="connsiteX2" y="connsiteY2"/>
                </a:cxn>
              </a:cxnLst>
              <a:rect l="l" t="t" r="r" b="b"/>
              <a:pathLst>
                <a:path>
                  <a:moveTo>
                    <a:pt x="0" y="7008"/>
                  </a:moveTo>
                  <a:lnTo>
                    <a:pt x="2803" y="8410"/>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46" name="Freeform: Shape 345">
              <a:extLst>
                <a:ext uri="{FF2B5EF4-FFF2-40B4-BE49-F238E27FC236}">
                  <a16:creationId xmlns:a16="http://schemas.microsoft.com/office/drawing/2014/main" id="{F55C7751-F2FA-4A28-8405-F3E0CAAF0A7E}"/>
                </a:ext>
              </a:extLst>
            </p:cNvPr>
            <p:cNvSpPr/>
            <p:nvPr/>
          </p:nvSpPr>
          <p:spPr>
            <a:xfrm>
              <a:off x="6261635" y="3589432"/>
              <a:ext cx="14016" cy="14016"/>
            </a:xfrm>
            <a:custGeom>
              <a:avLst/>
              <a:gdLst>
                <a:gd name="connsiteX0" fmla="*/ 1402 w 14016"/>
                <a:gd name="connsiteY0" fmla="*/ 2803 h 0"/>
                <a:gd name="connsiteX1" fmla="*/ 0 w 14016"/>
                <a:gd name="connsiteY1" fmla="*/ 5606 h 0"/>
                <a:gd name="connsiteX2" fmla="*/ 9811 w 14016"/>
                <a:gd name="connsiteY2" fmla="*/ 9811 h 0"/>
                <a:gd name="connsiteX3" fmla="*/ 15418 w 14016"/>
                <a:gd name="connsiteY3" fmla="*/ 9811 h 0"/>
                <a:gd name="connsiteX4" fmla="*/ 23828 w 14016"/>
                <a:gd name="connsiteY4" fmla="*/ 2803 h 0"/>
                <a:gd name="connsiteX5" fmla="*/ 11213 w 14016"/>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
                  <a:moveTo>
                    <a:pt x="1402" y="2803"/>
                  </a:moveTo>
                  <a:lnTo>
                    <a:pt x="0" y="5606"/>
                  </a:lnTo>
                  <a:lnTo>
                    <a:pt x="9811" y="9811"/>
                  </a:lnTo>
                  <a:lnTo>
                    <a:pt x="15418" y="9811"/>
                  </a:lnTo>
                  <a:lnTo>
                    <a:pt x="23828" y="2803"/>
                  </a:lnTo>
                  <a:lnTo>
                    <a:pt x="1121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47" name="Freeform: Shape 346">
              <a:extLst>
                <a:ext uri="{FF2B5EF4-FFF2-40B4-BE49-F238E27FC236}">
                  <a16:creationId xmlns:a16="http://schemas.microsoft.com/office/drawing/2014/main" id="{11829AA2-A39C-453C-9C5E-38B5197DA24B}"/>
                </a:ext>
              </a:extLst>
            </p:cNvPr>
            <p:cNvSpPr/>
            <p:nvPr/>
          </p:nvSpPr>
          <p:spPr>
            <a:xfrm>
              <a:off x="6156514" y="3627275"/>
              <a:ext cx="14016" cy="14016"/>
            </a:xfrm>
            <a:custGeom>
              <a:avLst/>
              <a:gdLst>
                <a:gd name="connsiteX0" fmla="*/ 0 w 14016"/>
                <a:gd name="connsiteY0" fmla="*/ 11213 h 14016"/>
                <a:gd name="connsiteX1" fmla="*/ 0 w 14016"/>
                <a:gd name="connsiteY1" fmla="*/ 14016 h 14016"/>
                <a:gd name="connsiteX2" fmla="*/ 8410 w 14016"/>
                <a:gd name="connsiteY2" fmla="*/ 11213 h 14016"/>
                <a:gd name="connsiteX3" fmla="*/ 14016 w 14016"/>
                <a:gd name="connsiteY3" fmla="*/ 12614 h 14016"/>
                <a:gd name="connsiteX4" fmla="*/ 11213 w 14016"/>
                <a:gd name="connsiteY4" fmla="*/ 15418 h 14016"/>
                <a:gd name="connsiteX5" fmla="*/ 14016 w 14016"/>
                <a:gd name="connsiteY5" fmla="*/ 15418 h 14016"/>
                <a:gd name="connsiteX6" fmla="*/ 23828 w 14016"/>
                <a:gd name="connsiteY6" fmla="*/ 11213 h 14016"/>
                <a:gd name="connsiteX7" fmla="*/ 22426 w 14016"/>
                <a:gd name="connsiteY7" fmla="*/ 5606 h 14016"/>
                <a:gd name="connsiteX8" fmla="*/ 19623 w 14016"/>
                <a:gd name="connsiteY8" fmla="*/ 7008 h 14016"/>
                <a:gd name="connsiteX9" fmla="*/ 15418 w 14016"/>
                <a:gd name="connsiteY9" fmla="*/ 0 h 14016"/>
                <a:gd name="connsiteX10" fmla="*/ 14016 w 14016"/>
                <a:gd name="connsiteY10" fmla="*/ 1402 h 14016"/>
                <a:gd name="connsiteX11" fmla="*/ 15418 w 14016"/>
                <a:gd name="connsiteY11" fmla="*/ 4205 h 14016"/>
                <a:gd name="connsiteX12" fmla="*/ 7008 w 14016"/>
                <a:gd name="connsiteY12" fmla="*/ 841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16" h="14016">
                  <a:moveTo>
                    <a:pt x="0" y="11213"/>
                  </a:moveTo>
                  <a:lnTo>
                    <a:pt x="0" y="14016"/>
                  </a:lnTo>
                  <a:lnTo>
                    <a:pt x="8410" y="11213"/>
                  </a:lnTo>
                  <a:lnTo>
                    <a:pt x="14016" y="12614"/>
                  </a:lnTo>
                  <a:lnTo>
                    <a:pt x="11213" y="15418"/>
                  </a:lnTo>
                  <a:lnTo>
                    <a:pt x="14016" y="15418"/>
                  </a:lnTo>
                  <a:lnTo>
                    <a:pt x="23828" y="11213"/>
                  </a:lnTo>
                  <a:lnTo>
                    <a:pt x="22426" y="5606"/>
                  </a:lnTo>
                  <a:lnTo>
                    <a:pt x="19623" y="7008"/>
                  </a:lnTo>
                  <a:lnTo>
                    <a:pt x="15418" y="0"/>
                  </a:lnTo>
                  <a:lnTo>
                    <a:pt x="14016" y="1402"/>
                  </a:lnTo>
                  <a:lnTo>
                    <a:pt x="15418" y="4205"/>
                  </a:lnTo>
                  <a:lnTo>
                    <a:pt x="7008" y="841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48" name="Freeform: Shape 347">
              <a:extLst>
                <a:ext uri="{FF2B5EF4-FFF2-40B4-BE49-F238E27FC236}">
                  <a16:creationId xmlns:a16="http://schemas.microsoft.com/office/drawing/2014/main" id="{6B43E463-E224-4BA5-AB4D-F1A48BC57680}"/>
                </a:ext>
              </a:extLst>
            </p:cNvPr>
            <p:cNvSpPr/>
            <p:nvPr/>
          </p:nvSpPr>
          <p:spPr>
            <a:xfrm>
              <a:off x="5996730" y="3822099"/>
              <a:ext cx="14016" cy="14016"/>
            </a:xfrm>
            <a:custGeom>
              <a:avLst/>
              <a:gdLst>
                <a:gd name="connsiteX0" fmla="*/ 2803 w 0"/>
                <a:gd name="connsiteY0" fmla="*/ 1402 h 0"/>
                <a:gd name="connsiteX1" fmla="*/ 5606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2803" y="1402"/>
                  </a:moveTo>
                  <a:lnTo>
                    <a:pt x="5606"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49" name="Freeform: Shape 348">
              <a:extLst>
                <a:ext uri="{FF2B5EF4-FFF2-40B4-BE49-F238E27FC236}">
                  <a16:creationId xmlns:a16="http://schemas.microsoft.com/office/drawing/2014/main" id="{411E187A-ECFB-4400-BAB9-A9620235557E}"/>
                </a:ext>
              </a:extLst>
            </p:cNvPr>
            <p:cNvSpPr/>
            <p:nvPr/>
          </p:nvSpPr>
          <p:spPr>
            <a:xfrm>
              <a:off x="6181743" y="3618865"/>
              <a:ext cx="14016" cy="14016"/>
            </a:xfrm>
            <a:custGeom>
              <a:avLst/>
              <a:gdLst>
                <a:gd name="connsiteX0" fmla="*/ 2803 w 14016"/>
                <a:gd name="connsiteY0" fmla="*/ 5606 h 14016"/>
                <a:gd name="connsiteX1" fmla="*/ 0 w 14016"/>
                <a:gd name="connsiteY1" fmla="*/ 14016 h 14016"/>
                <a:gd name="connsiteX2" fmla="*/ 1402 w 14016"/>
                <a:gd name="connsiteY2" fmla="*/ 9811 h 14016"/>
                <a:gd name="connsiteX3" fmla="*/ 9811 w 14016"/>
                <a:gd name="connsiteY3" fmla="*/ 8410 h 14016"/>
                <a:gd name="connsiteX4" fmla="*/ 16819 w 14016"/>
                <a:gd name="connsiteY4" fmla="*/ 0 h 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6" h="14016">
                  <a:moveTo>
                    <a:pt x="2803" y="5606"/>
                  </a:moveTo>
                  <a:lnTo>
                    <a:pt x="0" y="14016"/>
                  </a:lnTo>
                  <a:lnTo>
                    <a:pt x="1402" y="9811"/>
                  </a:lnTo>
                  <a:lnTo>
                    <a:pt x="9811" y="8410"/>
                  </a:lnTo>
                  <a:lnTo>
                    <a:pt x="16819"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50" name="Freeform: Shape 349">
              <a:extLst>
                <a:ext uri="{FF2B5EF4-FFF2-40B4-BE49-F238E27FC236}">
                  <a16:creationId xmlns:a16="http://schemas.microsoft.com/office/drawing/2014/main" id="{EBD841AB-1166-47F8-84D2-7558EE98335A}"/>
                </a:ext>
              </a:extLst>
            </p:cNvPr>
            <p:cNvSpPr/>
            <p:nvPr/>
          </p:nvSpPr>
          <p:spPr>
            <a:xfrm>
              <a:off x="6170530" y="3630078"/>
              <a:ext cx="28032" cy="14016"/>
            </a:xfrm>
            <a:custGeom>
              <a:avLst/>
              <a:gdLst>
                <a:gd name="connsiteX0" fmla="*/ 26631 w 28032"/>
                <a:gd name="connsiteY0" fmla="*/ 14016 h 14016"/>
                <a:gd name="connsiteX1" fmla="*/ 36442 w 28032"/>
                <a:gd name="connsiteY1" fmla="*/ 14016 h 14016"/>
                <a:gd name="connsiteX2" fmla="*/ 39245 w 28032"/>
                <a:gd name="connsiteY2" fmla="*/ 4205 h 14016"/>
                <a:gd name="connsiteX3" fmla="*/ 32237 w 28032"/>
                <a:gd name="connsiteY3" fmla="*/ 2803 h 14016"/>
                <a:gd name="connsiteX4" fmla="*/ 26631 w 28032"/>
                <a:gd name="connsiteY4" fmla="*/ 4205 h 14016"/>
                <a:gd name="connsiteX5" fmla="*/ 28032 w 28032"/>
                <a:gd name="connsiteY5" fmla="*/ 7008 h 14016"/>
                <a:gd name="connsiteX6" fmla="*/ 23828 w 28032"/>
                <a:gd name="connsiteY6" fmla="*/ 11213 h 14016"/>
                <a:gd name="connsiteX7" fmla="*/ 16820 w 28032"/>
                <a:gd name="connsiteY7" fmla="*/ 14016 h 14016"/>
                <a:gd name="connsiteX8" fmla="*/ 22426 w 28032"/>
                <a:gd name="connsiteY8" fmla="*/ 9811 h 14016"/>
                <a:gd name="connsiteX9" fmla="*/ 19623 w 28032"/>
                <a:gd name="connsiteY9" fmla="*/ 7008 h 14016"/>
                <a:gd name="connsiteX10" fmla="*/ 21024 w 28032"/>
                <a:gd name="connsiteY10" fmla="*/ 0 h 14016"/>
                <a:gd name="connsiteX11" fmla="*/ 15418 w 28032"/>
                <a:gd name="connsiteY11" fmla="*/ 0 h 14016"/>
                <a:gd name="connsiteX12" fmla="*/ 15418 w 28032"/>
                <a:gd name="connsiteY12" fmla="*/ 4205 h 14016"/>
                <a:gd name="connsiteX13" fmla="*/ 12615 w 28032"/>
                <a:gd name="connsiteY13" fmla="*/ 5606 h 14016"/>
                <a:gd name="connsiteX14" fmla="*/ 16820 w 28032"/>
                <a:gd name="connsiteY14" fmla="*/ 8410 h 14016"/>
                <a:gd name="connsiteX15" fmla="*/ 11213 w 28032"/>
                <a:gd name="connsiteY15" fmla="*/ 8410 h 14016"/>
                <a:gd name="connsiteX16" fmla="*/ 12615 w 28032"/>
                <a:gd name="connsiteY16" fmla="*/ 11213 h 14016"/>
                <a:gd name="connsiteX17" fmla="*/ 0 w 28032"/>
                <a:gd name="connsiteY17" fmla="*/ 21024 h 14016"/>
                <a:gd name="connsiteX18" fmla="*/ 15418 w 28032"/>
                <a:gd name="connsiteY18" fmla="*/ 22426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032" h="14016">
                  <a:moveTo>
                    <a:pt x="26631" y="14016"/>
                  </a:moveTo>
                  <a:lnTo>
                    <a:pt x="36442" y="14016"/>
                  </a:lnTo>
                  <a:lnTo>
                    <a:pt x="39245" y="4205"/>
                  </a:lnTo>
                  <a:lnTo>
                    <a:pt x="32237" y="2803"/>
                  </a:lnTo>
                  <a:lnTo>
                    <a:pt x="26631" y="4205"/>
                  </a:lnTo>
                  <a:lnTo>
                    <a:pt x="28032" y="7008"/>
                  </a:lnTo>
                  <a:lnTo>
                    <a:pt x="23828" y="11213"/>
                  </a:lnTo>
                  <a:lnTo>
                    <a:pt x="16820" y="14016"/>
                  </a:lnTo>
                  <a:lnTo>
                    <a:pt x="22426" y="9811"/>
                  </a:lnTo>
                  <a:lnTo>
                    <a:pt x="19623" y="7008"/>
                  </a:lnTo>
                  <a:lnTo>
                    <a:pt x="21024" y="0"/>
                  </a:lnTo>
                  <a:lnTo>
                    <a:pt x="15418" y="0"/>
                  </a:lnTo>
                  <a:lnTo>
                    <a:pt x="15418" y="4205"/>
                  </a:lnTo>
                  <a:lnTo>
                    <a:pt x="12615" y="5606"/>
                  </a:lnTo>
                  <a:lnTo>
                    <a:pt x="16820" y="8410"/>
                  </a:lnTo>
                  <a:lnTo>
                    <a:pt x="11213" y="8410"/>
                  </a:lnTo>
                  <a:lnTo>
                    <a:pt x="12615" y="11213"/>
                  </a:lnTo>
                  <a:lnTo>
                    <a:pt x="0" y="21024"/>
                  </a:lnTo>
                  <a:lnTo>
                    <a:pt x="15418" y="2242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51" name="Freeform: Shape 350">
              <a:extLst>
                <a:ext uri="{FF2B5EF4-FFF2-40B4-BE49-F238E27FC236}">
                  <a16:creationId xmlns:a16="http://schemas.microsoft.com/office/drawing/2014/main" id="{6974EFA4-234E-49A8-BC73-4A31296548C2}"/>
                </a:ext>
              </a:extLst>
            </p:cNvPr>
            <p:cNvSpPr/>
            <p:nvPr/>
          </p:nvSpPr>
          <p:spPr>
            <a:xfrm>
              <a:off x="6243414" y="3596440"/>
              <a:ext cx="14016" cy="14016"/>
            </a:xfrm>
            <a:custGeom>
              <a:avLst/>
              <a:gdLst>
                <a:gd name="connsiteX0" fmla="*/ 16820 w 14016"/>
                <a:gd name="connsiteY0" fmla="*/ 7008 h 0"/>
                <a:gd name="connsiteX1" fmla="*/ 15418 w 14016"/>
                <a:gd name="connsiteY1" fmla="*/ 2803 h 0"/>
                <a:gd name="connsiteX2" fmla="*/ 12614 w 14016"/>
                <a:gd name="connsiteY2" fmla="*/ 5606 h 0"/>
                <a:gd name="connsiteX3" fmla="*/ 8410 w 14016"/>
                <a:gd name="connsiteY3" fmla="*/ 4205 h 0"/>
                <a:gd name="connsiteX4" fmla="*/ 5606 w 14016"/>
                <a:gd name="connsiteY4" fmla="*/ 7008 h 0"/>
                <a:gd name="connsiteX5" fmla="*/ 7008 w 14016"/>
                <a:gd name="connsiteY5" fmla="*/ 11213 h 0"/>
                <a:gd name="connsiteX6" fmla="*/ 4205 w 14016"/>
                <a:gd name="connsiteY6" fmla="*/ 9811 h 0"/>
                <a:gd name="connsiteX7" fmla="*/ 0 w 14016"/>
                <a:gd name="connsiteY7" fmla="*/ 11213 h 0"/>
                <a:gd name="connsiteX8" fmla="*/ 16820 w 14016"/>
                <a:gd name="connsiteY8" fmla="*/ 11213 h 0"/>
                <a:gd name="connsiteX9" fmla="*/ 21024 w 14016"/>
                <a:gd name="connsiteY9" fmla="*/ 7008 h 0"/>
                <a:gd name="connsiteX10" fmla="*/ 26631 w 14016"/>
                <a:gd name="connsiteY10" fmla="*/ 4205 h 0"/>
                <a:gd name="connsiteX11" fmla="*/ 16820 w 14016"/>
                <a:gd name="connsiteY11"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16">
                  <a:moveTo>
                    <a:pt x="16820" y="7008"/>
                  </a:moveTo>
                  <a:lnTo>
                    <a:pt x="15418" y="2803"/>
                  </a:lnTo>
                  <a:lnTo>
                    <a:pt x="12614" y="5606"/>
                  </a:lnTo>
                  <a:lnTo>
                    <a:pt x="8410" y="4205"/>
                  </a:lnTo>
                  <a:lnTo>
                    <a:pt x="5606" y="7008"/>
                  </a:lnTo>
                  <a:lnTo>
                    <a:pt x="7008" y="11213"/>
                  </a:lnTo>
                  <a:lnTo>
                    <a:pt x="4205" y="9811"/>
                  </a:lnTo>
                  <a:lnTo>
                    <a:pt x="0" y="11213"/>
                  </a:lnTo>
                  <a:lnTo>
                    <a:pt x="16820" y="11213"/>
                  </a:lnTo>
                  <a:lnTo>
                    <a:pt x="21024" y="7008"/>
                  </a:lnTo>
                  <a:lnTo>
                    <a:pt x="26631" y="4205"/>
                  </a:lnTo>
                  <a:lnTo>
                    <a:pt x="1682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52" name="Freeform: Shape 351">
              <a:extLst>
                <a:ext uri="{FF2B5EF4-FFF2-40B4-BE49-F238E27FC236}">
                  <a16:creationId xmlns:a16="http://schemas.microsoft.com/office/drawing/2014/main" id="{B8E474BB-01A4-4E9D-8AA5-0502E64D54D2}"/>
                </a:ext>
              </a:extLst>
            </p:cNvPr>
            <p:cNvSpPr/>
            <p:nvPr/>
          </p:nvSpPr>
          <p:spPr>
            <a:xfrm>
              <a:off x="6213980" y="3607653"/>
              <a:ext cx="28032" cy="14016"/>
            </a:xfrm>
            <a:custGeom>
              <a:avLst/>
              <a:gdLst>
                <a:gd name="connsiteX0" fmla="*/ 30836 w 28032"/>
                <a:gd name="connsiteY0" fmla="*/ 2803 h 14016"/>
                <a:gd name="connsiteX1" fmla="*/ 26631 w 28032"/>
                <a:gd name="connsiteY1" fmla="*/ 0 h 14016"/>
                <a:gd name="connsiteX2" fmla="*/ 23828 w 28032"/>
                <a:gd name="connsiteY2" fmla="*/ 1402 h 14016"/>
                <a:gd name="connsiteX3" fmla="*/ 21024 w 28032"/>
                <a:gd name="connsiteY3" fmla="*/ 0 h 14016"/>
                <a:gd name="connsiteX4" fmla="*/ 21024 w 28032"/>
                <a:gd name="connsiteY4" fmla="*/ 1402 h 14016"/>
                <a:gd name="connsiteX5" fmla="*/ 16820 w 28032"/>
                <a:gd name="connsiteY5" fmla="*/ 0 h 14016"/>
                <a:gd name="connsiteX6" fmla="*/ 21024 w 28032"/>
                <a:gd name="connsiteY6" fmla="*/ 4205 h 14016"/>
                <a:gd name="connsiteX7" fmla="*/ 9811 w 28032"/>
                <a:gd name="connsiteY7" fmla="*/ 2803 h 14016"/>
                <a:gd name="connsiteX8" fmla="*/ 16820 w 28032"/>
                <a:gd name="connsiteY8" fmla="*/ 5606 h 14016"/>
                <a:gd name="connsiteX9" fmla="*/ 14016 w 28032"/>
                <a:gd name="connsiteY9" fmla="*/ 8410 h 14016"/>
                <a:gd name="connsiteX10" fmla="*/ 2803 w 28032"/>
                <a:gd name="connsiteY10" fmla="*/ 7008 h 14016"/>
                <a:gd name="connsiteX11" fmla="*/ 2803 w 28032"/>
                <a:gd name="connsiteY11" fmla="*/ 9811 h 14016"/>
                <a:gd name="connsiteX12" fmla="*/ 8410 w 28032"/>
                <a:gd name="connsiteY12" fmla="*/ 12615 h 14016"/>
                <a:gd name="connsiteX13" fmla="*/ 2803 w 28032"/>
                <a:gd name="connsiteY13" fmla="*/ 12615 h 14016"/>
                <a:gd name="connsiteX14" fmla="*/ 5606 w 28032"/>
                <a:gd name="connsiteY14" fmla="*/ 14016 h 14016"/>
                <a:gd name="connsiteX15" fmla="*/ 0 w 28032"/>
                <a:gd name="connsiteY15" fmla="*/ 18221 h 14016"/>
                <a:gd name="connsiteX16" fmla="*/ 9811 w 28032"/>
                <a:gd name="connsiteY16" fmla="*/ 19623 h 14016"/>
                <a:gd name="connsiteX17" fmla="*/ 9811 w 28032"/>
                <a:gd name="connsiteY17" fmla="*/ 18221 h 14016"/>
                <a:gd name="connsiteX18" fmla="*/ 29434 w 28032"/>
                <a:gd name="connsiteY18" fmla="*/ 14016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032" h="14016">
                  <a:moveTo>
                    <a:pt x="30836" y="2803"/>
                  </a:moveTo>
                  <a:lnTo>
                    <a:pt x="26631" y="0"/>
                  </a:lnTo>
                  <a:lnTo>
                    <a:pt x="23828" y="1402"/>
                  </a:lnTo>
                  <a:lnTo>
                    <a:pt x="21024" y="0"/>
                  </a:lnTo>
                  <a:lnTo>
                    <a:pt x="21024" y="1402"/>
                  </a:lnTo>
                  <a:lnTo>
                    <a:pt x="16820" y="0"/>
                  </a:lnTo>
                  <a:lnTo>
                    <a:pt x="21024" y="4205"/>
                  </a:lnTo>
                  <a:lnTo>
                    <a:pt x="9811" y="2803"/>
                  </a:lnTo>
                  <a:lnTo>
                    <a:pt x="16820" y="5606"/>
                  </a:lnTo>
                  <a:lnTo>
                    <a:pt x="14016" y="8410"/>
                  </a:lnTo>
                  <a:lnTo>
                    <a:pt x="2803" y="7008"/>
                  </a:lnTo>
                  <a:lnTo>
                    <a:pt x="2803" y="9811"/>
                  </a:lnTo>
                  <a:lnTo>
                    <a:pt x="8410" y="12615"/>
                  </a:lnTo>
                  <a:lnTo>
                    <a:pt x="2803" y="12615"/>
                  </a:lnTo>
                  <a:lnTo>
                    <a:pt x="5606" y="14016"/>
                  </a:lnTo>
                  <a:lnTo>
                    <a:pt x="0" y="18221"/>
                  </a:lnTo>
                  <a:lnTo>
                    <a:pt x="9811" y="19623"/>
                  </a:lnTo>
                  <a:lnTo>
                    <a:pt x="9811" y="18221"/>
                  </a:lnTo>
                  <a:lnTo>
                    <a:pt x="29434" y="1401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53" name="Freeform: Shape 352">
              <a:extLst>
                <a:ext uri="{FF2B5EF4-FFF2-40B4-BE49-F238E27FC236}">
                  <a16:creationId xmlns:a16="http://schemas.microsoft.com/office/drawing/2014/main" id="{335C4A5E-2C61-42CF-B0B9-377437484A0B}"/>
                </a:ext>
              </a:extLst>
            </p:cNvPr>
            <p:cNvSpPr/>
            <p:nvPr/>
          </p:nvSpPr>
          <p:spPr>
            <a:xfrm>
              <a:off x="6340126" y="3562801"/>
              <a:ext cx="28032" cy="14016"/>
            </a:xfrm>
            <a:custGeom>
              <a:avLst/>
              <a:gdLst>
                <a:gd name="connsiteX0" fmla="*/ 26631 w 28032"/>
                <a:gd name="connsiteY0" fmla="*/ 5606 h 0"/>
                <a:gd name="connsiteX1" fmla="*/ 12614 w 28032"/>
                <a:gd name="connsiteY1" fmla="*/ 5606 h 0"/>
                <a:gd name="connsiteX2" fmla="*/ 11213 w 28032"/>
                <a:gd name="connsiteY2" fmla="*/ 4205 h 0"/>
                <a:gd name="connsiteX3" fmla="*/ 5606 w 28032"/>
                <a:gd name="connsiteY3" fmla="*/ 7008 h 0"/>
                <a:gd name="connsiteX4" fmla="*/ 0 w 28032"/>
                <a:gd name="connsiteY4" fmla="*/ 5606 h 0"/>
                <a:gd name="connsiteX5" fmla="*/ 4205 w 28032"/>
                <a:gd name="connsiteY5" fmla="*/ 12615 h 0"/>
                <a:gd name="connsiteX6" fmla="*/ 18221 w 28032"/>
                <a:gd name="connsiteY6" fmla="*/ 9811 h 0"/>
                <a:gd name="connsiteX7" fmla="*/ 22426 w 28032"/>
                <a:gd name="connsiteY7" fmla="*/ 11213 h 0"/>
                <a:gd name="connsiteX8" fmla="*/ 37844 w 28032"/>
                <a:gd name="connsiteY8" fmla="*/ 1402 h 0"/>
                <a:gd name="connsiteX9" fmla="*/ 35040 w 28032"/>
                <a:gd name="connsiteY9"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32">
                  <a:moveTo>
                    <a:pt x="26631" y="5606"/>
                  </a:moveTo>
                  <a:lnTo>
                    <a:pt x="12614" y="5606"/>
                  </a:lnTo>
                  <a:lnTo>
                    <a:pt x="11213" y="4205"/>
                  </a:lnTo>
                  <a:lnTo>
                    <a:pt x="5606" y="7008"/>
                  </a:lnTo>
                  <a:lnTo>
                    <a:pt x="0" y="5606"/>
                  </a:lnTo>
                  <a:lnTo>
                    <a:pt x="4205" y="12615"/>
                  </a:lnTo>
                  <a:lnTo>
                    <a:pt x="18221" y="9811"/>
                  </a:lnTo>
                  <a:lnTo>
                    <a:pt x="22426" y="11213"/>
                  </a:lnTo>
                  <a:lnTo>
                    <a:pt x="37844" y="1402"/>
                  </a:lnTo>
                  <a:lnTo>
                    <a:pt x="3504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54" name="Freeform: Shape 353">
              <a:extLst>
                <a:ext uri="{FF2B5EF4-FFF2-40B4-BE49-F238E27FC236}">
                  <a16:creationId xmlns:a16="http://schemas.microsoft.com/office/drawing/2014/main" id="{29272525-9672-42D9-8C9A-D77FF4528C6F}"/>
                </a:ext>
              </a:extLst>
            </p:cNvPr>
            <p:cNvSpPr/>
            <p:nvPr/>
          </p:nvSpPr>
          <p:spPr>
            <a:xfrm>
              <a:off x="6279856" y="3583825"/>
              <a:ext cx="14016" cy="14016"/>
            </a:xfrm>
            <a:custGeom>
              <a:avLst/>
              <a:gdLst>
                <a:gd name="connsiteX0" fmla="*/ 5606 w 14016"/>
                <a:gd name="connsiteY0" fmla="*/ 5606 h 0"/>
                <a:gd name="connsiteX1" fmla="*/ 12614 w 14016"/>
                <a:gd name="connsiteY1" fmla="*/ 7008 h 0"/>
                <a:gd name="connsiteX2" fmla="*/ 15418 w 14016"/>
                <a:gd name="connsiteY2" fmla="*/ 4205 h 0"/>
                <a:gd name="connsiteX3" fmla="*/ 0 w 14016"/>
                <a:gd name="connsiteY3" fmla="*/ 0 h 0"/>
              </a:gdLst>
              <a:ahLst/>
              <a:cxnLst>
                <a:cxn ang="0">
                  <a:pos x="connsiteX0" y="connsiteY0"/>
                </a:cxn>
                <a:cxn ang="0">
                  <a:pos x="connsiteX1" y="connsiteY1"/>
                </a:cxn>
                <a:cxn ang="0">
                  <a:pos x="connsiteX2" y="connsiteY2"/>
                </a:cxn>
                <a:cxn ang="0">
                  <a:pos x="connsiteX3" y="connsiteY3"/>
                </a:cxn>
              </a:cxnLst>
              <a:rect l="l" t="t" r="r" b="b"/>
              <a:pathLst>
                <a:path w="14016">
                  <a:moveTo>
                    <a:pt x="5606" y="5606"/>
                  </a:moveTo>
                  <a:lnTo>
                    <a:pt x="12614" y="7008"/>
                  </a:lnTo>
                  <a:lnTo>
                    <a:pt x="15418" y="4205"/>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55" name="Freeform: Shape 354">
              <a:extLst>
                <a:ext uri="{FF2B5EF4-FFF2-40B4-BE49-F238E27FC236}">
                  <a16:creationId xmlns:a16="http://schemas.microsoft.com/office/drawing/2014/main" id="{51EE246F-1232-4422-A534-AD853399C63D}"/>
                </a:ext>
              </a:extLst>
            </p:cNvPr>
            <p:cNvSpPr/>
            <p:nvPr/>
          </p:nvSpPr>
          <p:spPr>
            <a:xfrm>
              <a:off x="5930855" y="3923016"/>
              <a:ext cx="14016" cy="14016"/>
            </a:xfrm>
            <a:custGeom>
              <a:avLst/>
              <a:gdLst>
                <a:gd name="connsiteX0" fmla="*/ 1401 w 0"/>
                <a:gd name="connsiteY0" fmla="*/ 2803 h 0"/>
                <a:gd name="connsiteX1" fmla="*/ 7008 w 0"/>
                <a:gd name="connsiteY1" fmla="*/ 4205 h 0"/>
                <a:gd name="connsiteX2" fmla="*/ 4205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1401" y="2803"/>
                  </a:moveTo>
                  <a:lnTo>
                    <a:pt x="7008" y="4205"/>
                  </a:lnTo>
                  <a:lnTo>
                    <a:pt x="4205"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56" name="Freeform: Shape 355">
              <a:extLst>
                <a:ext uri="{FF2B5EF4-FFF2-40B4-BE49-F238E27FC236}">
                  <a16:creationId xmlns:a16="http://schemas.microsoft.com/office/drawing/2014/main" id="{6E726F5C-3FC8-4E38-9A65-A2C1C388B0C2}"/>
                </a:ext>
              </a:extLst>
            </p:cNvPr>
            <p:cNvSpPr/>
            <p:nvPr/>
          </p:nvSpPr>
          <p:spPr>
            <a:xfrm>
              <a:off x="5993927" y="3813690"/>
              <a:ext cx="14016" cy="14016"/>
            </a:xfrm>
            <a:custGeom>
              <a:avLst/>
              <a:gdLst>
                <a:gd name="connsiteX0" fmla="*/ 0 w 0"/>
                <a:gd name="connsiteY0" fmla="*/ 1402 h 0"/>
                <a:gd name="connsiteX1" fmla="*/ 8409 w 0"/>
                <a:gd name="connsiteY1" fmla="*/ 2803 h 0"/>
                <a:gd name="connsiteX2" fmla="*/ 7008 w 0"/>
                <a:gd name="connsiteY2" fmla="*/ 0 h 0"/>
              </a:gdLst>
              <a:ahLst/>
              <a:cxnLst>
                <a:cxn ang="0">
                  <a:pos x="connsiteX0" y="connsiteY0"/>
                </a:cxn>
                <a:cxn ang="0">
                  <a:pos x="connsiteX1" y="connsiteY1"/>
                </a:cxn>
                <a:cxn ang="0">
                  <a:pos x="connsiteX2" y="connsiteY2"/>
                </a:cxn>
              </a:cxnLst>
              <a:rect l="l" t="t" r="r" b="b"/>
              <a:pathLst>
                <a:path>
                  <a:moveTo>
                    <a:pt x="0" y="1402"/>
                  </a:moveTo>
                  <a:lnTo>
                    <a:pt x="8409" y="2803"/>
                  </a:lnTo>
                  <a:lnTo>
                    <a:pt x="700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57" name="Freeform: Shape 356">
              <a:extLst>
                <a:ext uri="{FF2B5EF4-FFF2-40B4-BE49-F238E27FC236}">
                  <a16:creationId xmlns:a16="http://schemas.microsoft.com/office/drawing/2014/main" id="{9E62779A-7A60-4E9D-A8FF-202CC4AF13C1}"/>
                </a:ext>
              </a:extLst>
            </p:cNvPr>
            <p:cNvSpPr/>
            <p:nvPr/>
          </p:nvSpPr>
          <p:spPr>
            <a:xfrm>
              <a:off x="6006542" y="3808083"/>
              <a:ext cx="14016" cy="14016"/>
            </a:xfrm>
            <a:custGeom>
              <a:avLst/>
              <a:gdLst>
                <a:gd name="connsiteX0" fmla="*/ 0 w 14016"/>
                <a:gd name="connsiteY0" fmla="*/ 5606 h 0"/>
                <a:gd name="connsiteX1" fmla="*/ 5606 w 14016"/>
                <a:gd name="connsiteY1" fmla="*/ 7008 h 0"/>
                <a:gd name="connsiteX2" fmla="*/ 21024 w 14016"/>
                <a:gd name="connsiteY2" fmla="*/ 2803 h 0"/>
                <a:gd name="connsiteX3" fmla="*/ 15418 w 14016"/>
                <a:gd name="connsiteY3" fmla="*/ 0 h 0"/>
              </a:gdLst>
              <a:ahLst/>
              <a:cxnLst>
                <a:cxn ang="0">
                  <a:pos x="connsiteX0" y="connsiteY0"/>
                </a:cxn>
                <a:cxn ang="0">
                  <a:pos x="connsiteX1" y="connsiteY1"/>
                </a:cxn>
                <a:cxn ang="0">
                  <a:pos x="connsiteX2" y="connsiteY2"/>
                </a:cxn>
                <a:cxn ang="0">
                  <a:pos x="connsiteX3" y="connsiteY3"/>
                </a:cxn>
              </a:cxnLst>
              <a:rect l="l" t="t" r="r" b="b"/>
              <a:pathLst>
                <a:path w="14016">
                  <a:moveTo>
                    <a:pt x="0" y="5606"/>
                  </a:moveTo>
                  <a:lnTo>
                    <a:pt x="5606" y="7008"/>
                  </a:lnTo>
                  <a:lnTo>
                    <a:pt x="21024" y="2803"/>
                  </a:lnTo>
                  <a:lnTo>
                    <a:pt x="1541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58" name="Freeform: Shape 357">
              <a:extLst>
                <a:ext uri="{FF2B5EF4-FFF2-40B4-BE49-F238E27FC236}">
                  <a16:creationId xmlns:a16="http://schemas.microsoft.com/office/drawing/2014/main" id="{4F8471BF-A3B2-4C95-8E8F-D3E40161A62F}"/>
                </a:ext>
              </a:extLst>
            </p:cNvPr>
            <p:cNvSpPr/>
            <p:nvPr/>
          </p:nvSpPr>
          <p:spPr>
            <a:xfrm>
              <a:off x="5921043" y="3864148"/>
              <a:ext cx="14016" cy="14016"/>
            </a:xfrm>
            <a:custGeom>
              <a:avLst/>
              <a:gdLst>
                <a:gd name="connsiteX0" fmla="*/ 0 w 0"/>
                <a:gd name="connsiteY0" fmla="*/ 0 h 0"/>
                <a:gd name="connsiteX1" fmla="*/ 1402 w 0"/>
                <a:gd name="connsiteY1" fmla="*/ 2803 h 0"/>
                <a:gd name="connsiteX2" fmla="*/ 9811 w 0"/>
                <a:gd name="connsiteY2" fmla="*/ 0 h 0"/>
              </a:gdLst>
              <a:ahLst/>
              <a:cxnLst>
                <a:cxn ang="0">
                  <a:pos x="connsiteX0" y="connsiteY0"/>
                </a:cxn>
                <a:cxn ang="0">
                  <a:pos x="connsiteX1" y="connsiteY1"/>
                </a:cxn>
                <a:cxn ang="0">
                  <a:pos x="connsiteX2" y="connsiteY2"/>
                </a:cxn>
              </a:cxnLst>
              <a:rect l="l" t="t" r="r" b="b"/>
              <a:pathLst>
                <a:path>
                  <a:moveTo>
                    <a:pt x="0" y="0"/>
                  </a:moveTo>
                  <a:lnTo>
                    <a:pt x="1402" y="2803"/>
                  </a:lnTo>
                  <a:lnTo>
                    <a:pt x="981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59" name="Freeform: Shape 358">
              <a:extLst>
                <a:ext uri="{FF2B5EF4-FFF2-40B4-BE49-F238E27FC236}">
                  <a16:creationId xmlns:a16="http://schemas.microsoft.com/office/drawing/2014/main" id="{99CE00EB-9FAE-4B52-8821-B8C970C7C5EE}"/>
                </a:ext>
              </a:extLst>
            </p:cNvPr>
            <p:cNvSpPr/>
            <p:nvPr/>
          </p:nvSpPr>
          <p:spPr>
            <a:xfrm>
              <a:off x="6349937" y="3579620"/>
              <a:ext cx="14016" cy="14016"/>
            </a:xfrm>
            <a:custGeom>
              <a:avLst/>
              <a:gdLst>
                <a:gd name="connsiteX0" fmla="*/ 2803 w 14016"/>
                <a:gd name="connsiteY0" fmla="*/ 1402 h 0"/>
                <a:gd name="connsiteX1" fmla="*/ 0 w 14016"/>
                <a:gd name="connsiteY1" fmla="*/ 0 h 0"/>
                <a:gd name="connsiteX2" fmla="*/ 4205 w 14016"/>
                <a:gd name="connsiteY2" fmla="*/ 2803 h 0"/>
                <a:gd name="connsiteX3" fmla="*/ 16819 w 14016"/>
                <a:gd name="connsiteY3" fmla="*/ 2803 h 0"/>
                <a:gd name="connsiteX4" fmla="*/ 2803 w 14016"/>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6">
                  <a:moveTo>
                    <a:pt x="2803" y="1402"/>
                  </a:moveTo>
                  <a:lnTo>
                    <a:pt x="0" y="0"/>
                  </a:lnTo>
                  <a:lnTo>
                    <a:pt x="4205" y="2803"/>
                  </a:lnTo>
                  <a:lnTo>
                    <a:pt x="16819" y="2803"/>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60" name="Freeform: Shape 359">
              <a:extLst>
                <a:ext uri="{FF2B5EF4-FFF2-40B4-BE49-F238E27FC236}">
                  <a16:creationId xmlns:a16="http://schemas.microsoft.com/office/drawing/2014/main" id="{68BED21F-8EBF-43D3-B219-08FEB999C7B9}"/>
                </a:ext>
              </a:extLst>
            </p:cNvPr>
            <p:cNvSpPr/>
            <p:nvPr/>
          </p:nvSpPr>
          <p:spPr>
            <a:xfrm>
              <a:off x="5944871" y="3847328"/>
              <a:ext cx="14016" cy="14016"/>
            </a:xfrm>
            <a:custGeom>
              <a:avLst/>
              <a:gdLst>
                <a:gd name="connsiteX0" fmla="*/ 1401 w 0"/>
                <a:gd name="connsiteY0" fmla="*/ 5606 h 0"/>
                <a:gd name="connsiteX1" fmla="*/ 5606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1401" y="5606"/>
                  </a:moveTo>
                  <a:lnTo>
                    <a:pt x="5606"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61" name="Freeform: Shape 360">
              <a:extLst>
                <a:ext uri="{FF2B5EF4-FFF2-40B4-BE49-F238E27FC236}">
                  <a16:creationId xmlns:a16="http://schemas.microsoft.com/office/drawing/2014/main" id="{6EAE1D3B-6B5C-4AE0-8F79-0F10D1ED3FE4}"/>
                </a:ext>
              </a:extLst>
            </p:cNvPr>
            <p:cNvSpPr/>
            <p:nvPr/>
          </p:nvSpPr>
          <p:spPr>
            <a:xfrm>
              <a:off x="6132687" y="3651103"/>
              <a:ext cx="14016" cy="14016"/>
            </a:xfrm>
            <a:custGeom>
              <a:avLst/>
              <a:gdLst>
                <a:gd name="connsiteX0" fmla="*/ 2803 w 14016"/>
                <a:gd name="connsiteY0" fmla="*/ 2803 h 0"/>
                <a:gd name="connsiteX1" fmla="*/ 4205 w 14016"/>
                <a:gd name="connsiteY1" fmla="*/ 4205 h 0"/>
                <a:gd name="connsiteX2" fmla="*/ 0 w 14016"/>
                <a:gd name="connsiteY2" fmla="*/ 5606 h 0"/>
                <a:gd name="connsiteX3" fmla="*/ 1402 w 14016"/>
                <a:gd name="connsiteY3" fmla="*/ 9811 h 0"/>
                <a:gd name="connsiteX4" fmla="*/ 9811 w 14016"/>
                <a:gd name="connsiteY4" fmla="*/ 8410 h 0"/>
                <a:gd name="connsiteX5" fmla="*/ 16819 w 14016"/>
                <a:gd name="connsiteY5" fmla="*/ 2803 h 0"/>
                <a:gd name="connsiteX6" fmla="*/ 11213 w 14016"/>
                <a:gd name="connsiteY6"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6">
                  <a:moveTo>
                    <a:pt x="2803" y="2803"/>
                  </a:moveTo>
                  <a:lnTo>
                    <a:pt x="4205" y="4205"/>
                  </a:lnTo>
                  <a:lnTo>
                    <a:pt x="0" y="5606"/>
                  </a:lnTo>
                  <a:lnTo>
                    <a:pt x="1402" y="9811"/>
                  </a:lnTo>
                  <a:lnTo>
                    <a:pt x="9811" y="8410"/>
                  </a:lnTo>
                  <a:lnTo>
                    <a:pt x="16819" y="2803"/>
                  </a:lnTo>
                  <a:lnTo>
                    <a:pt x="1121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62" name="Freeform: Shape 361">
              <a:extLst>
                <a:ext uri="{FF2B5EF4-FFF2-40B4-BE49-F238E27FC236}">
                  <a16:creationId xmlns:a16="http://schemas.microsoft.com/office/drawing/2014/main" id="{76B0221F-4211-4236-AEAE-5D47B83CE247}"/>
                </a:ext>
              </a:extLst>
            </p:cNvPr>
            <p:cNvSpPr/>
            <p:nvPr/>
          </p:nvSpPr>
          <p:spPr>
            <a:xfrm>
              <a:off x="6117269" y="3659512"/>
              <a:ext cx="14016" cy="14016"/>
            </a:xfrm>
            <a:custGeom>
              <a:avLst/>
              <a:gdLst>
                <a:gd name="connsiteX0" fmla="*/ 4205 w 0"/>
                <a:gd name="connsiteY0" fmla="*/ 2803 h 0"/>
                <a:gd name="connsiteX1" fmla="*/ 0 w 0"/>
                <a:gd name="connsiteY1" fmla="*/ 9811 h 0"/>
                <a:gd name="connsiteX2" fmla="*/ 8410 w 0"/>
                <a:gd name="connsiteY2" fmla="*/ 4205 h 0"/>
                <a:gd name="connsiteX3" fmla="*/ 7008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4205" y="2803"/>
                  </a:moveTo>
                  <a:lnTo>
                    <a:pt x="0" y="9811"/>
                  </a:lnTo>
                  <a:lnTo>
                    <a:pt x="8410" y="4205"/>
                  </a:lnTo>
                  <a:lnTo>
                    <a:pt x="700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63" name="Freeform: Shape 362">
              <a:extLst>
                <a:ext uri="{FF2B5EF4-FFF2-40B4-BE49-F238E27FC236}">
                  <a16:creationId xmlns:a16="http://schemas.microsoft.com/office/drawing/2014/main" id="{D7D03492-93E8-44EC-A897-1704FF765988}"/>
                </a:ext>
              </a:extLst>
            </p:cNvPr>
            <p:cNvSpPr/>
            <p:nvPr/>
          </p:nvSpPr>
          <p:spPr>
            <a:xfrm>
              <a:off x="6383576" y="3565604"/>
              <a:ext cx="14016" cy="14016"/>
            </a:xfrm>
            <a:custGeom>
              <a:avLst/>
              <a:gdLst>
                <a:gd name="connsiteX0" fmla="*/ 0 w 0"/>
                <a:gd name="connsiteY0" fmla="*/ 7008 h 0"/>
                <a:gd name="connsiteX1" fmla="*/ 5606 w 0"/>
                <a:gd name="connsiteY1" fmla="*/ 8410 h 0"/>
                <a:gd name="connsiteX2" fmla="*/ 8410 w 0"/>
                <a:gd name="connsiteY2" fmla="*/ 2803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7008"/>
                  </a:moveTo>
                  <a:lnTo>
                    <a:pt x="5606" y="8410"/>
                  </a:lnTo>
                  <a:lnTo>
                    <a:pt x="8410"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64" name="Freeform: Shape 363">
              <a:extLst>
                <a:ext uri="{FF2B5EF4-FFF2-40B4-BE49-F238E27FC236}">
                  <a16:creationId xmlns:a16="http://schemas.microsoft.com/office/drawing/2014/main" id="{E0FE45C2-87D3-4BC0-84B0-949A3653F023}"/>
                </a:ext>
              </a:extLst>
            </p:cNvPr>
            <p:cNvSpPr/>
            <p:nvPr/>
          </p:nvSpPr>
          <p:spPr>
            <a:xfrm>
              <a:off x="5933658" y="3918811"/>
              <a:ext cx="14016" cy="14016"/>
            </a:xfrm>
            <a:custGeom>
              <a:avLst/>
              <a:gdLst>
                <a:gd name="connsiteX0" fmla="*/ 0 w 0"/>
                <a:gd name="connsiteY0" fmla="*/ 2803 h 0"/>
                <a:gd name="connsiteX1" fmla="*/ 4205 w 0"/>
                <a:gd name="connsiteY1" fmla="*/ 5606 h 0"/>
                <a:gd name="connsiteX2" fmla="*/ 7008 w 0"/>
                <a:gd name="connsiteY2" fmla="*/ 4205 h 0"/>
                <a:gd name="connsiteX3" fmla="*/ 7008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4205" y="5606"/>
                  </a:lnTo>
                  <a:lnTo>
                    <a:pt x="7008" y="4205"/>
                  </a:lnTo>
                  <a:lnTo>
                    <a:pt x="700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65" name="Freeform: Shape 364">
              <a:extLst>
                <a:ext uri="{FF2B5EF4-FFF2-40B4-BE49-F238E27FC236}">
                  <a16:creationId xmlns:a16="http://schemas.microsoft.com/office/drawing/2014/main" id="{78A0ED21-21E6-463A-A50A-694F649753D9}"/>
                </a:ext>
              </a:extLst>
            </p:cNvPr>
            <p:cNvSpPr/>
            <p:nvPr/>
          </p:nvSpPr>
          <p:spPr>
            <a:xfrm>
              <a:off x="6005140" y="3819296"/>
              <a:ext cx="14016" cy="14016"/>
            </a:xfrm>
            <a:custGeom>
              <a:avLst/>
              <a:gdLst>
                <a:gd name="connsiteX0" fmla="*/ 0 w 0"/>
                <a:gd name="connsiteY0" fmla="*/ 2803 h 0"/>
                <a:gd name="connsiteX1" fmla="*/ 7008 w 0"/>
                <a:gd name="connsiteY1" fmla="*/ 2803 h 0"/>
                <a:gd name="connsiteX2" fmla="*/ 4205 w 0"/>
                <a:gd name="connsiteY2" fmla="*/ 0 h 0"/>
              </a:gdLst>
              <a:ahLst/>
              <a:cxnLst>
                <a:cxn ang="0">
                  <a:pos x="connsiteX0" y="connsiteY0"/>
                </a:cxn>
                <a:cxn ang="0">
                  <a:pos x="connsiteX1" y="connsiteY1"/>
                </a:cxn>
                <a:cxn ang="0">
                  <a:pos x="connsiteX2" y="connsiteY2"/>
                </a:cxn>
              </a:cxnLst>
              <a:rect l="l" t="t" r="r" b="b"/>
              <a:pathLst>
                <a:path>
                  <a:moveTo>
                    <a:pt x="0" y="2803"/>
                  </a:moveTo>
                  <a:lnTo>
                    <a:pt x="7008" y="2803"/>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66" name="Freeform: Shape 365">
              <a:extLst>
                <a:ext uri="{FF2B5EF4-FFF2-40B4-BE49-F238E27FC236}">
                  <a16:creationId xmlns:a16="http://schemas.microsoft.com/office/drawing/2014/main" id="{204CED46-2865-4802-8F15-67CA4C0E5088}"/>
                </a:ext>
              </a:extLst>
            </p:cNvPr>
            <p:cNvSpPr/>
            <p:nvPr/>
          </p:nvSpPr>
          <p:spPr>
            <a:xfrm>
              <a:off x="5926650" y="3927220"/>
              <a:ext cx="14016" cy="14016"/>
            </a:xfrm>
            <a:custGeom>
              <a:avLst/>
              <a:gdLst>
                <a:gd name="connsiteX0" fmla="*/ 0 w 0"/>
                <a:gd name="connsiteY0" fmla="*/ 0 h 0"/>
                <a:gd name="connsiteX1" fmla="*/ 2803 w 0"/>
                <a:gd name="connsiteY1" fmla="*/ 7008 h 0"/>
                <a:gd name="connsiteX2" fmla="*/ 4205 w 0"/>
                <a:gd name="connsiteY2" fmla="*/ 2803 h 0"/>
                <a:gd name="connsiteX3" fmla="*/ 1402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2803" y="7008"/>
                  </a:lnTo>
                  <a:lnTo>
                    <a:pt x="4205" y="2803"/>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67" name="Freeform: Shape 366">
              <a:extLst>
                <a:ext uri="{FF2B5EF4-FFF2-40B4-BE49-F238E27FC236}">
                  <a16:creationId xmlns:a16="http://schemas.microsoft.com/office/drawing/2014/main" id="{D931038F-2BC2-468C-9FCE-4379BF14AB4E}"/>
                </a:ext>
              </a:extLst>
            </p:cNvPr>
            <p:cNvSpPr/>
            <p:nvPr/>
          </p:nvSpPr>
          <p:spPr>
            <a:xfrm>
              <a:off x="6150908" y="3646898"/>
              <a:ext cx="14016" cy="14016"/>
            </a:xfrm>
            <a:custGeom>
              <a:avLst/>
              <a:gdLst>
                <a:gd name="connsiteX0" fmla="*/ 7008 w 14016"/>
                <a:gd name="connsiteY0" fmla="*/ 2803 h 0"/>
                <a:gd name="connsiteX1" fmla="*/ 0 w 14016"/>
                <a:gd name="connsiteY1" fmla="*/ 9811 h 0"/>
                <a:gd name="connsiteX2" fmla="*/ 16820 w 14016"/>
                <a:gd name="connsiteY2" fmla="*/ 4205 h 0"/>
                <a:gd name="connsiteX3" fmla="*/ 23828 w 14016"/>
                <a:gd name="connsiteY3" fmla="*/ 0 h 0"/>
              </a:gdLst>
              <a:ahLst/>
              <a:cxnLst>
                <a:cxn ang="0">
                  <a:pos x="connsiteX0" y="connsiteY0"/>
                </a:cxn>
                <a:cxn ang="0">
                  <a:pos x="connsiteX1" y="connsiteY1"/>
                </a:cxn>
                <a:cxn ang="0">
                  <a:pos x="connsiteX2" y="connsiteY2"/>
                </a:cxn>
                <a:cxn ang="0">
                  <a:pos x="connsiteX3" y="connsiteY3"/>
                </a:cxn>
              </a:cxnLst>
              <a:rect l="l" t="t" r="r" b="b"/>
              <a:pathLst>
                <a:path w="14016">
                  <a:moveTo>
                    <a:pt x="7008" y="2803"/>
                  </a:moveTo>
                  <a:lnTo>
                    <a:pt x="0" y="9811"/>
                  </a:lnTo>
                  <a:lnTo>
                    <a:pt x="16820" y="4205"/>
                  </a:lnTo>
                  <a:lnTo>
                    <a:pt x="2382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68" name="Freeform: Shape 367">
              <a:extLst>
                <a:ext uri="{FF2B5EF4-FFF2-40B4-BE49-F238E27FC236}">
                  <a16:creationId xmlns:a16="http://schemas.microsoft.com/office/drawing/2014/main" id="{BEBA813F-9653-448E-BB2A-C1F1D0E38AA0}"/>
                </a:ext>
              </a:extLst>
            </p:cNvPr>
            <p:cNvSpPr/>
            <p:nvPr/>
          </p:nvSpPr>
          <p:spPr>
            <a:xfrm>
              <a:off x="5895814" y="4154282"/>
              <a:ext cx="14016" cy="14016"/>
            </a:xfrm>
            <a:custGeom>
              <a:avLst/>
              <a:gdLst>
                <a:gd name="connsiteX0" fmla="*/ 4205 w 0"/>
                <a:gd name="connsiteY0" fmla="*/ 0 h 0"/>
                <a:gd name="connsiteX1" fmla="*/ 7008 w 0"/>
                <a:gd name="connsiteY1" fmla="*/ 2803 h 0"/>
                <a:gd name="connsiteX2" fmla="*/ 9811 w 0"/>
                <a:gd name="connsiteY2" fmla="*/ 1402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4205" y="0"/>
                  </a:moveTo>
                  <a:lnTo>
                    <a:pt x="7008" y="2803"/>
                  </a:lnTo>
                  <a:lnTo>
                    <a:pt x="9811"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69" name="Freeform: Shape 368">
              <a:extLst>
                <a:ext uri="{FF2B5EF4-FFF2-40B4-BE49-F238E27FC236}">
                  <a16:creationId xmlns:a16="http://schemas.microsoft.com/office/drawing/2014/main" id="{546056EA-73C6-4C4E-99EC-28BAF4897C82}"/>
                </a:ext>
              </a:extLst>
            </p:cNvPr>
            <p:cNvSpPr/>
            <p:nvPr/>
          </p:nvSpPr>
          <p:spPr>
            <a:xfrm>
              <a:off x="5926650" y="4133258"/>
              <a:ext cx="14016" cy="14016"/>
            </a:xfrm>
            <a:custGeom>
              <a:avLst/>
              <a:gdLst>
                <a:gd name="connsiteX0" fmla="*/ 0 w 14016"/>
                <a:gd name="connsiteY0" fmla="*/ 5606 h 0"/>
                <a:gd name="connsiteX1" fmla="*/ 5606 w 14016"/>
                <a:gd name="connsiteY1" fmla="*/ 7008 h 0"/>
                <a:gd name="connsiteX2" fmla="*/ 16820 w 14016"/>
                <a:gd name="connsiteY2" fmla="*/ 2803 h 0"/>
                <a:gd name="connsiteX3" fmla="*/ 15418 w 14016"/>
                <a:gd name="connsiteY3" fmla="*/ 0 h 0"/>
                <a:gd name="connsiteX4" fmla="*/ 11213 w 14016"/>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6">
                  <a:moveTo>
                    <a:pt x="0" y="5606"/>
                  </a:moveTo>
                  <a:lnTo>
                    <a:pt x="5606" y="7008"/>
                  </a:lnTo>
                  <a:lnTo>
                    <a:pt x="16820" y="2803"/>
                  </a:lnTo>
                  <a:lnTo>
                    <a:pt x="15418" y="0"/>
                  </a:lnTo>
                  <a:lnTo>
                    <a:pt x="1121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70" name="Freeform: Shape 369">
              <a:extLst>
                <a:ext uri="{FF2B5EF4-FFF2-40B4-BE49-F238E27FC236}">
                  <a16:creationId xmlns:a16="http://schemas.microsoft.com/office/drawing/2014/main" id="{13E7C6BA-456C-42C4-80EE-41214AD8CE9D}"/>
                </a:ext>
              </a:extLst>
            </p:cNvPr>
            <p:cNvSpPr/>
            <p:nvPr/>
          </p:nvSpPr>
          <p:spPr>
            <a:xfrm>
              <a:off x="5918240" y="4116438"/>
              <a:ext cx="14016" cy="14016"/>
            </a:xfrm>
            <a:custGeom>
              <a:avLst/>
              <a:gdLst>
                <a:gd name="connsiteX0" fmla="*/ 0 w 0"/>
                <a:gd name="connsiteY0" fmla="*/ 5606 h 0"/>
                <a:gd name="connsiteX1" fmla="*/ 2803 w 0"/>
                <a:gd name="connsiteY1" fmla="*/ 2803 h 0"/>
                <a:gd name="connsiteX2" fmla="*/ 2803 w 0"/>
                <a:gd name="connsiteY2" fmla="*/ 0 h 0"/>
              </a:gdLst>
              <a:ahLst/>
              <a:cxnLst>
                <a:cxn ang="0">
                  <a:pos x="connsiteX0" y="connsiteY0"/>
                </a:cxn>
                <a:cxn ang="0">
                  <a:pos x="connsiteX1" y="connsiteY1"/>
                </a:cxn>
                <a:cxn ang="0">
                  <a:pos x="connsiteX2" y="connsiteY2"/>
                </a:cxn>
              </a:cxnLst>
              <a:rect l="l" t="t" r="r" b="b"/>
              <a:pathLst>
                <a:path>
                  <a:moveTo>
                    <a:pt x="0" y="5606"/>
                  </a:moveTo>
                  <a:lnTo>
                    <a:pt x="2803" y="2803"/>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71" name="Freeform: Shape 370">
              <a:extLst>
                <a:ext uri="{FF2B5EF4-FFF2-40B4-BE49-F238E27FC236}">
                  <a16:creationId xmlns:a16="http://schemas.microsoft.com/office/drawing/2014/main" id="{AE3EE6CB-BA2F-4E0E-A0F0-07F33602F589}"/>
                </a:ext>
              </a:extLst>
            </p:cNvPr>
            <p:cNvSpPr/>
            <p:nvPr/>
          </p:nvSpPr>
          <p:spPr>
            <a:xfrm>
              <a:off x="5891609" y="4155683"/>
              <a:ext cx="14016" cy="14016"/>
            </a:xfrm>
            <a:custGeom>
              <a:avLst/>
              <a:gdLst>
                <a:gd name="connsiteX0" fmla="*/ 0 w 0"/>
                <a:gd name="connsiteY0" fmla="*/ 1402 h 0"/>
                <a:gd name="connsiteX1" fmla="*/ 8410 w 0"/>
                <a:gd name="connsiteY1" fmla="*/ 2803 h 0"/>
                <a:gd name="connsiteX2" fmla="*/ 4205 w 0"/>
                <a:gd name="connsiteY2" fmla="*/ 0 h 0"/>
              </a:gdLst>
              <a:ahLst/>
              <a:cxnLst>
                <a:cxn ang="0">
                  <a:pos x="connsiteX0" y="connsiteY0"/>
                </a:cxn>
                <a:cxn ang="0">
                  <a:pos x="connsiteX1" y="connsiteY1"/>
                </a:cxn>
                <a:cxn ang="0">
                  <a:pos x="connsiteX2" y="connsiteY2"/>
                </a:cxn>
              </a:cxnLst>
              <a:rect l="l" t="t" r="r" b="b"/>
              <a:pathLst>
                <a:path>
                  <a:moveTo>
                    <a:pt x="0" y="1402"/>
                  </a:moveTo>
                  <a:lnTo>
                    <a:pt x="8410" y="2803"/>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84" name="Freeform: Shape 383">
              <a:extLst>
                <a:ext uri="{FF2B5EF4-FFF2-40B4-BE49-F238E27FC236}">
                  <a16:creationId xmlns:a16="http://schemas.microsoft.com/office/drawing/2014/main" id="{12BB8B81-B7E0-4EBD-8D21-D5A042C47CE9}"/>
                </a:ext>
              </a:extLst>
            </p:cNvPr>
            <p:cNvSpPr/>
            <p:nvPr/>
          </p:nvSpPr>
          <p:spPr>
            <a:xfrm>
              <a:off x="8247721" y="5173255"/>
              <a:ext cx="14016" cy="14016"/>
            </a:xfrm>
            <a:custGeom>
              <a:avLst/>
              <a:gdLst>
                <a:gd name="connsiteX0" fmla="*/ 0 w 0"/>
                <a:gd name="connsiteY0" fmla="*/ 0 h 0"/>
                <a:gd name="connsiteX1" fmla="*/ 1401 w 0"/>
                <a:gd name="connsiteY1" fmla="*/ 4205 h 0"/>
                <a:gd name="connsiteX2" fmla="*/ 7008 w 0"/>
                <a:gd name="connsiteY2" fmla="*/ 2803 h 0"/>
                <a:gd name="connsiteX3" fmla="*/ 420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1401" y="4205"/>
                  </a:lnTo>
                  <a:lnTo>
                    <a:pt x="7008" y="2803"/>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85" name="Freeform: Shape 384">
              <a:extLst>
                <a:ext uri="{FF2B5EF4-FFF2-40B4-BE49-F238E27FC236}">
                  <a16:creationId xmlns:a16="http://schemas.microsoft.com/office/drawing/2014/main" id="{6A6684B4-0619-4444-B88F-B82BAE9E02F9}"/>
                </a:ext>
              </a:extLst>
            </p:cNvPr>
            <p:cNvSpPr/>
            <p:nvPr/>
          </p:nvSpPr>
          <p:spPr>
            <a:xfrm>
              <a:off x="8675213" y="5155034"/>
              <a:ext cx="14016" cy="14016"/>
            </a:xfrm>
            <a:custGeom>
              <a:avLst/>
              <a:gdLst>
                <a:gd name="connsiteX0" fmla="*/ 0 w 0"/>
                <a:gd name="connsiteY0" fmla="*/ 1401 h 0"/>
                <a:gd name="connsiteX1" fmla="*/ 0 w 0"/>
                <a:gd name="connsiteY1" fmla="*/ 5606 h 0"/>
                <a:gd name="connsiteX2" fmla="*/ 4205 w 0"/>
                <a:gd name="connsiteY2" fmla="*/ 2803 h 0"/>
                <a:gd name="connsiteX3" fmla="*/ 5607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1"/>
                  </a:moveTo>
                  <a:lnTo>
                    <a:pt x="0" y="5606"/>
                  </a:lnTo>
                  <a:lnTo>
                    <a:pt x="4205" y="2803"/>
                  </a:lnTo>
                  <a:lnTo>
                    <a:pt x="5607"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86" name="Freeform: Shape 385">
              <a:extLst>
                <a:ext uri="{FF2B5EF4-FFF2-40B4-BE49-F238E27FC236}">
                  <a16:creationId xmlns:a16="http://schemas.microsoft.com/office/drawing/2014/main" id="{CC7B4CF0-FE72-4E9E-A384-269071F25F9C}"/>
                </a:ext>
              </a:extLst>
            </p:cNvPr>
            <p:cNvSpPr/>
            <p:nvPr/>
          </p:nvSpPr>
          <p:spPr>
            <a:xfrm>
              <a:off x="8260336" y="5194279"/>
              <a:ext cx="14016" cy="14016"/>
            </a:xfrm>
            <a:custGeom>
              <a:avLst/>
              <a:gdLst>
                <a:gd name="connsiteX0" fmla="*/ 0 w 0"/>
                <a:gd name="connsiteY0" fmla="*/ 1401 h 0"/>
                <a:gd name="connsiteX1" fmla="*/ 2803 w 0"/>
                <a:gd name="connsiteY1" fmla="*/ 1401 h 0"/>
                <a:gd name="connsiteX2" fmla="*/ 4205 w 0"/>
                <a:gd name="connsiteY2" fmla="*/ 0 h 0"/>
              </a:gdLst>
              <a:ahLst/>
              <a:cxnLst>
                <a:cxn ang="0">
                  <a:pos x="connsiteX0" y="connsiteY0"/>
                </a:cxn>
                <a:cxn ang="0">
                  <a:pos x="connsiteX1" y="connsiteY1"/>
                </a:cxn>
                <a:cxn ang="0">
                  <a:pos x="connsiteX2" y="connsiteY2"/>
                </a:cxn>
              </a:cxnLst>
              <a:rect l="l" t="t" r="r" b="b"/>
              <a:pathLst>
                <a:path>
                  <a:moveTo>
                    <a:pt x="0" y="1401"/>
                  </a:moveTo>
                  <a:lnTo>
                    <a:pt x="2803" y="1401"/>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87" name="Freeform: Shape 386">
              <a:extLst>
                <a:ext uri="{FF2B5EF4-FFF2-40B4-BE49-F238E27FC236}">
                  <a16:creationId xmlns:a16="http://schemas.microsoft.com/office/drawing/2014/main" id="{151B09B8-4EBB-4F8F-938F-B6CF93FA7C41}"/>
                </a:ext>
              </a:extLst>
            </p:cNvPr>
            <p:cNvSpPr/>
            <p:nvPr/>
          </p:nvSpPr>
          <p:spPr>
            <a:xfrm>
              <a:off x="7241363" y="4880317"/>
              <a:ext cx="14016" cy="14016"/>
            </a:xfrm>
            <a:custGeom>
              <a:avLst/>
              <a:gdLst>
                <a:gd name="connsiteX0" fmla="*/ 0 w 0"/>
                <a:gd name="connsiteY0" fmla="*/ 11213 h 0"/>
                <a:gd name="connsiteX1" fmla="*/ 7008 w 0"/>
                <a:gd name="connsiteY1" fmla="*/ 4205 h 0"/>
                <a:gd name="connsiteX2" fmla="*/ 5606 w 0"/>
                <a:gd name="connsiteY2" fmla="*/ 0 h 0"/>
              </a:gdLst>
              <a:ahLst/>
              <a:cxnLst>
                <a:cxn ang="0">
                  <a:pos x="connsiteX0" y="connsiteY0"/>
                </a:cxn>
                <a:cxn ang="0">
                  <a:pos x="connsiteX1" y="connsiteY1"/>
                </a:cxn>
                <a:cxn ang="0">
                  <a:pos x="connsiteX2" y="connsiteY2"/>
                </a:cxn>
              </a:cxnLst>
              <a:rect l="l" t="t" r="r" b="b"/>
              <a:pathLst>
                <a:path>
                  <a:moveTo>
                    <a:pt x="0" y="11213"/>
                  </a:moveTo>
                  <a:lnTo>
                    <a:pt x="7008" y="4205"/>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88" name="Freeform: Shape 387">
              <a:extLst>
                <a:ext uri="{FF2B5EF4-FFF2-40B4-BE49-F238E27FC236}">
                  <a16:creationId xmlns:a16="http://schemas.microsoft.com/office/drawing/2014/main" id="{DB9CB6E4-26EB-4D79-A55A-EB4EAA49FD5C}"/>
                </a:ext>
              </a:extLst>
            </p:cNvPr>
            <p:cNvSpPr/>
            <p:nvPr/>
          </p:nvSpPr>
          <p:spPr>
            <a:xfrm>
              <a:off x="6862928" y="5544682"/>
              <a:ext cx="168194" cy="280323"/>
            </a:xfrm>
            <a:custGeom>
              <a:avLst/>
              <a:gdLst>
                <a:gd name="connsiteX0" fmla="*/ 148571 w 168193"/>
                <a:gd name="connsiteY0" fmla="*/ 7008 h 280322"/>
                <a:gd name="connsiteX1" fmla="*/ 147169 w 168193"/>
                <a:gd name="connsiteY1" fmla="*/ 8410 h 280322"/>
                <a:gd name="connsiteX2" fmla="*/ 149972 w 168193"/>
                <a:gd name="connsiteY2" fmla="*/ 5606 h 280322"/>
                <a:gd name="connsiteX3" fmla="*/ 147169 w 168193"/>
                <a:gd name="connsiteY3" fmla="*/ 0 h 280322"/>
                <a:gd name="connsiteX4" fmla="*/ 134555 w 168193"/>
                <a:gd name="connsiteY4" fmla="*/ 9811 h 280322"/>
                <a:gd name="connsiteX5" fmla="*/ 140161 w 168193"/>
                <a:gd name="connsiteY5" fmla="*/ 18221 h 280322"/>
                <a:gd name="connsiteX6" fmla="*/ 135956 w 168193"/>
                <a:gd name="connsiteY6" fmla="*/ 29434 h 280322"/>
                <a:gd name="connsiteX7" fmla="*/ 128948 w 168193"/>
                <a:gd name="connsiteY7" fmla="*/ 29434 h 280322"/>
                <a:gd name="connsiteX8" fmla="*/ 128948 w 168193"/>
                <a:gd name="connsiteY8" fmla="*/ 32237 h 280322"/>
                <a:gd name="connsiteX9" fmla="*/ 124743 w 168193"/>
                <a:gd name="connsiteY9" fmla="*/ 33639 h 280322"/>
                <a:gd name="connsiteX10" fmla="*/ 123342 w 168193"/>
                <a:gd name="connsiteY10" fmla="*/ 37844 h 280322"/>
                <a:gd name="connsiteX11" fmla="*/ 120538 w 168193"/>
                <a:gd name="connsiteY11" fmla="*/ 37844 h 280322"/>
                <a:gd name="connsiteX12" fmla="*/ 117735 w 168193"/>
                <a:gd name="connsiteY12" fmla="*/ 32237 h 280322"/>
                <a:gd name="connsiteX13" fmla="*/ 114932 w 168193"/>
                <a:gd name="connsiteY13" fmla="*/ 33639 h 280322"/>
                <a:gd name="connsiteX14" fmla="*/ 117735 w 168193"/>
                <a:gd name="connsiteY14" fmla="*/ 47655 h 280322"/>
                <a:gd name="connsiteX15" fmla="*/ 114932 w 168193"/>
                <a:gd name="connsiteY15" fmla="*/ 44852 h 280322"/>
                <a:gd name="connsiteX16" fmla="*/ 114932 w 168193"/>
                <a:gd name="connsiteY16" fmla="*/ 47655 h 280322"/>
                <a:gd name="connsiteX17" fmla="*/ 112129 w 168193"/>
                <a:gd name="connsiteY17" fmla="*/ 47655 h 280322"/>
                <a:gd name="connsiteX18" fmla="*/ 109326 w 168193"/>
                <a:gd name="connsiteY18" fmla="*/ 54663 h 280322"/>
                <a:gd name="connsiteX19" fmla="*/ 114932 w 168193"/>
                <a:gd name="connsiteY19" fmla="*/ 54663 h 280322"/>
                <a:gd name="connsiteX20" fmla="*/ 116334 w 168193"/>
                <a:gd name="connsiteY20" fmla="*/ 57466 h 280322"/>
                <a:gd name="connsiteX21" fmla="*/ 114932 w 168193"/>
                <a:gd name="connsiteY21" fmla="*/ 56065 h 280322"/>
                <a:gd name="connsiteX22" fmla="*/ 112129 w 168193"/>
                <a:gd name="connsiteY22" fmla="*/ 54663 h 280322"/>
                <a:gd name="connsiteX23" fmla="*/ 102318 w 168193"/>
                <a:gd name="connsiteY23" fmla="*/ 63073 h 280322"/>
                <a:gd name="connsiteX24" fmla="*/ 103719 w 168193"/>
                <a:gd name="connsiteY24" fmla="*/ 58868 h 280322"/>
                <a:gd name="connsiteX25" fmla="*/ 102318 w 168193"/>
                <a:gd name="connsiteY25" fmla="*/ 56065 h 280322"/>
                <a:gd name="connsiteX26" fmla="*/ 95310 w 168193"/>
                <a:gd name="connsiteY26" fmla="*/ 68679 h 280322"/>
                <a:gd name="connsiteX27" fmla="*/ 98113 w 168193"/>
                <a:gd name="connsiteY27" fmla="*/ 71482 h 280322"/>
                <a:gd name="connsiteX28" fmla="*/ 91105 w 168193"/>
                <a:gd name="connsiteY28" fmla="*/ 74285 h 280322"/>
                <a:gd name="connsiteX29" fmla="*/ 92506 w 168193"/>
                <a:gd name="connsiteY29" fmla="*/ 70081 h 280322"/>
                <a:gd name="connsiteX30" fmla="*/ 91105 w 168193"/>
                <a:gd name="connsiteY30" fmla="*/ 67277 h 280322"/>
                <a:gd name="connsiteX31" fmla="*/ 75687 w 168193"/>
                <a:gd name="connsiteY31" fmla="*/ 75687 h 280322"/>
                <a:gd name="connsiteX32" fmla="*/ 75687 w 168193"/>
                <a:gd name="connsiteY32" fmla="*/ 79892 h 280322"/>
                <a:gd name="connsiteX33" fmla="*/ 78490 w 168193"/>
                <a:gd name="connsiteY33" fmla="*/ 82695 h 280322"/>
                <a:gd name="connsiteX34" fmla="*/ 74285 w 168193"/>
                <a:gd name="connsiteY34" fmla="*/ 82695 h 280322"/>
                <a:gd name="connsiteX35" fmla="*/ 71482 w 168193"/>
                <a:gd name="connsiteY35" fmla="*/ 77089 h 280322"/>
                <a:gd name="connsiteX36" fmla="*/ 65876 w 168193"/>
                <a:gd name="connsiteY36" fmla="*/ 79892 h 280322"/>
                <a:gd name="connsiteX37" fmla="*/ 60269 w 168193"/>
                <a:gd name="connsiteY37" fmla="*/ 79892 h 280322"/>
                <a:gd name="connsiteX38" fmla="*/ 50458 w 168193"/>
                <a:gd name="connsiteY38" fmla="*/ 85498 h 280322"/>
                <a:gd name="connsiteX39" fmla="*/ 49056 w 168193"/>
                <a:gd name="connsiteY39" fmla="*/ 82695 h 280322"/>
                <a:gd name="connsiteX40" fmla="*/ 39245 w 168193"/>
                <a:gd name="connsiteY40" fmla="*/ 88301 h 280322"/>
                <a:gd name="connsiteX41" fmla="*/ 29434 w 168193"/>
                <a:gd name="connsiteY41" fmla="*/ 88301 h 280322"/>
                <a:gd name="connsiteX42" fmla="*/ 25229 w 168193"/>
                <a:gd name="connsiteY42" fmla="*/ 102318 h 280322"/>
                <a:gd name="connsiteX43" fmla="*/ 16819 w 168193"/>
                <a:gd name="connsiteY43" fmla="*/ 114932 h 280322"/>
                <a:gd name="connsiteX44" fmla="*/ 25229 w 168193"/>
                <a:gd name="connsiteY44" fmla="*/ 148571 h 280322"/>
                <a:gd name="connsiteX45" fmla="*/ 29434 w 168193"/>
                <a:gd name="connsiteY45" fmla="*/ 156981 h 280322"/>
                <a:gd name="connsiteX46" fmla="*/ 28032 w 168193"/>
                <a:gd name="connsiteY46" fmla="*/ 169595 h 280322"/>
                <a:gd name="connsiteX47" fmla="*/ 15417 w 168193"/>
                <a:gd name="connsiteY47" fmla="*/ 185013 h 280322"/>
                <a:gd name="connsiteX48" fmla="*/ 14016 w 168193"/>
                <a:gd name="connsiteY48" fmla="*/ 193422 h 280322"/>
                <a:gd name="connsiteX49" fmla="*/ 5606 w 168193"/>
                <a:gd name="connsiteY49" fmla="*/ 194824 h 280322"/>
                <a:gd name="connsiteX50" fmla="*/ 5606 w 168193"/>
                <a:gd name="connsiteY50" fmla="*/ 201832 h 280322"/>
                <a:gd name="connsiteX51" fmla="*/ 0 w 168193"/>
                <a:gd name="connsiteY51" fmla="*/ 208840 h 280322"/>
                <a:gd name="connsiteX52" fmla="*/ 0 w 168193"/>
                <a:gd name="connsiteY52" fmla="*/ 215848 h 280322"/>
                <a:gd name="connsiteX53" fmla="*/ 2803 w 168193"/>
                <a:gd name="connsiteY53" fmla="*/ 227061 h 280322"/>
                <a:gd name="connsiteX54" fmla="*/ 11213 w 168193"/>
                <a:gd name="connsiteY54" fmla="*/ 242479 h 280322"/>
                <a:gd name="connsiteX55" fmla="*/ 9811 w 168193"/>
                <a:gd name="connsiteY55" fmla="*/ 243881 h 280322"/>
                <a:gd name="connsiteX56" fmla="*/ 9811 w 168193"/>
                <a:gd name="connsiteY56" fmla="*/ 259298 h 280322"/>
                <a:gd name="connsiteX57" fmla="*/ 18221 w 168193"/>
                <a:gd name="connsiteY57" fmla="*/ 273315 h 280322"/>
                <a:gd name="connsiteX58" fmla="*/ 46253 w 168193"/>
                <a:gd name="connsiteY58" fmla="*/ 285929 h 280322"/>
                <a:gd name="connsiteX59" fmla="*/ 56065 w 168193"/>
                <a:gd name="connsiteY59" fmla="*/ 285929 h 280322"/>
                <a:gd name="connsiteX60" fmla="*/ 74285 w 168193"/>
                <a:gd name="connsiteY60" fmla="*/ 277519 h 280322"/>
                <a:gd name="connsiteX61" fmla="*/ 91105 w 168193"/>
                <a:gd name="connsiteY61" fmla="*/ 274716 h 280322"/>
                <a:gd name="connsiteX62" fmla="*/ 102318 w 168193"/>
                <a:gd name="connsiteY62" fmla="*/ 255094 h 280322"/>
                <a:gd name="connsiteX63" fmla="*/ 131752 w 168193"/>
                <a:gd name="connsiteY63" fmla="*/ 175202 h 280322"/>
                <a:gd name="connsiteX64" fmla="*/ 152776 w 168193"/>
                <a:gd name="connsiteY64" fmla="*/ 116334 h 280322"/>
                <a:gd name="connsiteX65" fmla="*/ 151374 w 168193"/>
                <a:gd name="connsiteY65" fmla="*/ 110727 h 280322"/>
                <a:gd name="connsiteX66" fmla="*/ 161186 w 168193"/>
                <a:gd name="connsiteY66" fmla="*/ 100916 h 280322"/>
                <a:gd name="connsiteX67" fmla="*/ 158382 w 168193"/>
                <a:gd name="connsiteY67" fmla="*/ 99514 h 280322"/>
                <a:gd name="connsiteX68" fmla="*/ 161186 w 168193"/>
                <a:gd name="connsiteY68" fmla="*/ 88301 h 280322"/>
                <a:gd name="connsiteX69" fmla="*/ 158382 w 168193"/>
                <a:gd name="connsiteY69" fmla="*/ 85498 h 280322"/>
                <a:gd name="connsiteX70" fmla="*/ 156980 w 168193"/>
                <a:gd name="connsiteY70" fmla="*/ 74285 h 280322"/>
                <a:gd name="connsiteX71" fmla="*/ 162587 w 168193"/>
                <a:gd name="connsiteY71" fmla="*/ 71482 h 280322"/>
                <a:gd name="connsiteX72" fmla="*/ 169595 w 168193"/>
                <a:gd name="connsiteY72" fmla="*/ 82695 h 280322"/>
                <a:gd name="connsiteX73" fmla="*/ 170997 w 168193"/>
                <a:gd name="connsiteY73" fmla="*/ 82695 h 280322"/>
                <a:gd name="connsiteX74" fmla="*/ 178005 w 168193"/>
                <a:gd name="connsiteY74" fmla="*/ 72884 h 280322"/>
                <a:gd name="connsiteX75" fmla="*/ 163988 w 168193"/>
                <a:gd name="connsiteY75" fmla="*/ 23827 h 28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68193" h="280322">
                  <a:moveTo>
                    <a:pt x="148571" y="7008"/>
                  </a:moveTo>
                  <a:lnTo>
                    <a:pt x="147169" y="8410"/>
                  </a:lnTo>
                  <a:lnTo>
                    <a:pt x="149972" y="5606"/>
                  </a:lnTo>
                  <a:lnTo>
                    <a:pt x="147169" y="0"/>
                  </a:lnTo>
                  <a:lnTo>
                    <a:pt x="134555" y="9811"/>
                  </a:lnTo>
                  <a:lnTo>
                    <a:pt x="140161" y="18221"/>
                  </a:lnTo>
                  <a:lnTo>
                    <a:pt x="135956" y="29434"/>
                  </a:lnTo>
                  <a:lnTo>
                    <a:pt x="128948" y="29434"/>
                  </a:lnTo>
                  <a:lnTo>
                    <a:pt x="128948" y="32237"/>
                  </a:lnTo>
                  <a:lnTo>
                    <a:pt x="124743" y="33639"/>
                  </a:lnTo>
                  <a:lnTo>
                    <a:pt x="123342" y="37844"/>
                  </a:lnTo>
                  <a:lnTo>
                    <a:pt x="120538" y="37844"/>
                  </a:lnTo>
                  <a:lnTo>
                    <a:pt x="117735" y="32237"/>
                  </a:lnTo>
                  <a:lnTo>
                    <a:pt x="114932" y="33639"/>
                  </a:lnTo>
                  <a:lnTo>
                    <a:pt x="117735" y="47655"/>
                  </a:lnTo>
                  <a:lnTo>
                    <a:pt x="114932" y="44852"/>
                  </a:lnTo>
                  <a:lnTo>
                    <a:pt x="114932" y="47655"/>
                  </a:lnTo>
                  <a:lnTo>
                    <a:pt x="112129" y="47655"/>
                  </a:lnTo>
                  <a:lnTo>
                    <a:pt x="109326" y="54663"/>
                  </a:lnTo>
                  <a:lnTo>
                    <a:pt x="114932" y="54663"/>
                  </a:lnTo>
                  <a:lnTo>
                    <a:pt x="116334" y="57466"/>
                  </a:lnTo>
                  <a:lnTo>
                    <a:pt x="114932" y="56065"/>
                  </a:lnTo>
                  <a:lnTo>
                    <a:pt x="112129" y="54663"/>
                  </a:lnTo>
                  <a:lnTo>
                    <a:pt x="102318" y="63073"/>
                  </a:lnTo>
                  <a:lnTo>
                    <a:pt x="103719" y="58868"/>
                  </a:lnTo>
                  <a:lnTo>
                    <a:pt x="102318" y="56065"/>
                  </a:lnTo>
                  <a:lnTo>
                    <a:pt x="95310" y="68679"/>
                  </a:lnTo>
                  <a:lnTo>
                    <a:pt x="98113" y="71482"/>
                  </a:lnTo>
                  <a:lnTo>
                    <a:pt x="91105" y="74285"/>
                  </a:lnTo>
                  <a:lnTo>
                    <a:pt x="92506" y="70081"/>
                  </a:lnTo>
                  <a:lnTo>
                    <a:pt x="91105" y="67277"/>
                  </a:lnTo>
                  <a:lnTo>
                    <a:pt x="75687" y="75687"/>
                  </a:lnTo>
                  <a:lnTo>
                    <a:pt x="75687" y="79892"/>
                  </a:lnTo>
                  <a:lnTo>
                    <a:pt x="78490" y="82695"/>
                  </a:lnTo>
                  <a:lnTo>
                    <a:pt x="74285" y="82695"/>
                  </a:lnTo>
                  <a:lnTo>
                    <a:pt x="71482" y="77089"/>
                  </a:lnTo>
                  <a:lnTo>
                    <a:pt x="65876" y="79892"/>
                  </a:lnTo>
                  <a:lnTo>
                    <a:pt x="60269" y="79892"/>
                  </a:lnTo>
                  <a:lnTo>
                    <a:pt x="50458" y="85498"/>
                  </a:lnTo>
                  <a:lnTo>
                    <a:pt x="49056" y="82695"/>
                  </a:lnTo>
                  <a:lnTo>
                    <a:pt x="39245" y="88301"/>
                  </a:lnTo>
                  <a:lnTo>
                    <a:pt x="29434" y="88301"/>
                  </a:lnTo>
                  <a:lnTo>
                    <a:pt x="25229" y="102318"/>
                  </a:lnTo>
                  <a:lnTo>
                    <a:pt x="16819" y="114932"/>
                  </a:lnTo>
                  <a:lnTo>
                    <a:pt x="25229" y="148571"/>
                  </a:lnTo>
                  <a:lnTo>
                    <a:pt x="29434" y="156981"/>
                  </a:lnTo>
                  <a:lnTo>
                    <a:pt x="28032" y="169595"/>
                  </a:lnTo>
                  <a:lnTo>
                    <a:pt x="15417" y="185013"/>
                  </a:lnTo>
                  <a:lnTo>
                    <a:pt x="14016" y="193422"/>
                  </a:lnTo>
                  <a:lnTo>
                    <a:pt x="5606" y="194824"/>
                  </a:lnTo>
                  <a:lnTo>
                    <a:pt x="5606" y="201832"/>
                  </a:lnTo>
                  <a:lnTo>
                    <a:pt x="0" y="208840"/>
                  </a:lnTo>
                  <a:lnTo>
                    <a:pt x="0" y="215848"/>
                  </a:lnTo>
                  <a:lnTo>
                    <a:pt x="2803" y="227061"/>
                  </a:lnTo>
                  <a:lnTo>
                    <a:pt x="11213" y="242479"/>
                  </a:lnTo>
                  <a:lnTo>
                    <a:pt x="9811" y="243881"/>
                  </a:lnTo>
                  <a:lnTo>
                    <a:pt x="9811" y="259298"/>
                  </a:lnTo>
                  <a:lnTo>
                    <a:pt x="18221" y="273315"/>
                  </a:lnTo>
                  <a:lnTo>
                    <a:pt x="46253" y="285929"/>
                  </a:lnTo>
                  <a:lnTo>
                    <a:pt x="56065" y="285929"/>
                  </a:lnTo>
                  <a:lnTo>
                    <a:pt x="74285" y="277519"/>
                  </a:lnTo>
                  <a:lnTo>
                    <a:pt x="91105" y="274716"/>
                  </a:lnTo>
                  <a:lnTo>
                    <a:pt x="102318" y="255094"/>
                  </a:lnTo>
                  <a:lnTo>
                    <a:pt x="131752" y="175202"/>
                  </a:lnTo>
                  <a:lnTo>
                    <a:pt x="152776" y="116334"/>
                  </a:lnTo>
                  <a:lnTo>
                    <a:pt x="151374" y="110727"/>
                  </a:lnTo>
                  <a:lnTo>
                    <a:pt x="161186" y="100916"/>
                  </a:lnTo>
                  <a:lnTo>
                    <a:pt x="158382" y="99514"/>
                  </a:lnTo>
                  <a:lnTo>
                    <a:pt x="161186" y="88301"/>
                  </a:lnTo>
                  <a:lnTo>
                    <a:pt x="158382" y="85498"/>
                  </a:lnTo>
                  <a:lnTo>
                    <a:pt x="156980" y="74285"/>
                  </a:lnTo>
                  <a:lnTo>
                    <a:pt x="162587" y="71482"/>
                  </a:lnTo>
                  <a:lnTo>
                    <a:pt x="169595" y="82695"/>
                  </a:lnTo>
                  <a:lnTo>
                    <a:pt x="170997" y="82695"/>
                  </a:lnTo>
                  <a:lnTo>
                    <a:pt x="178005" y="72884"/>
                  </a:lnTo>
                  <a:lnTo>
                    <a:pt x="163988" y="23827"/>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89" name="Freeform: Shape 388">
              <a:extLst>
                <a:ext uri="{FF2B5EF4-FFF2-40B4-BE49-F238E27FC236}">
                  <a16:creationId xmlns:a16="http://schemas.microsoft.com/office/drawing/2014/main" id="{2CBFF8A0-30BA-4C96-9603-761CD3913534}"/>
                </a:ext>
              </a:extLst>
            </p:cNvPr>
            <p:cNvSpPr/>
            <p:nvPr/>
          </p:nvSpPr>
          <p:spPr>
            <a:xfrm>
              <a:off x="6983466" y="5571313"/>
              <a:ext cx="14016" cy="14016"/>
            </a:xfrm>
            <a:custGeom>
              <a:avLst/>
              <a:gdLst>
                <a:gd name="connsiteX0" fmla="*/ 0 w 0"/>
                <a:gd name="connsiteY0" fmla="*/ 2803 h 0"/>
                <a:gd name="connsiteX1" fmla="*/ 4205 w 0"/>
                <a:gd name="connsiteY1" fmla="*/ 4205 h 0"/>
                <a:gd name="connsiteX2" fmla="*/ 2803 w 0"/>
                <a:gd name="connsiteY2" fmla="*/ 0 h 0"/>
              </a:gdLst>
              <a:ahLst/>
              <a:cxnLst>
                <a:cxn ang="0">
                  <a:pos x="connsiteX0" y="connsiteY0"/>
                </a:cxn>
                <a:cxn ang="0">
                  <a:pos x="connsiteX1" y="connsiteY1"/>
                </a:cxn>
                <a:cxn ang="0">
                  <a:pos x="connsiteX2" y="connsiteY2"/>
                </a:cxn>
              </a:cxnLst>
              <a:rect l="l" t="t" r="r" b="b"/>
              <a:pathLst>
                <a:path>
                  <a:moveTo>
                    <a:pt x="0" y="2803"/>
                  </a:moveTo>
                  <a:lnTo>
                    <a:pt x="4205" y="4205"/>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90" name="Freeform: Shape 389">
              <a:extLst>
                <a:ext uri="{FF2B5EF4-FFF2-40B4-BE49-F238E27FC236}">
                  <a16:creationId xmlns:a16="http://schemas.microsoft.com/office/drawing/2014/main" id="{C04C6C9E-075F-4E71-ADA1-BF789ED3E8CB}"/>
                </a:ext>
              </a:extLst>
            </p:cNvPr>
            <p:cNvSpPr/>
            <p:nvPr/>
          </p:nvSpPr>
          <p:spPr>
            <a:xfrm>
              <a:off x="6980663" y="4679887"/>
              <a:ext cx="14016" cy="14016"/>
            </a:xfrm>
            <a:custGeom>
              <a:avLst/>
              <a:gdLst>
                <a:gd name="connsiteX0" fmla="*/ 0 w 0"/>
                <a:gd name="connsiteY0" fmla="*/ 4205 h 0"/>
                <a:gd name="connsiteX1" fmla="*/ 4205 w 0"/>
                <a:gd name="connsiteY1" fmla="*/ 9811 h 0"/>
                <a:gd name="connsiteX2" fmla="*/ 7008 w 0"/>
                <a:gd name="connsiteY2" fmla="*/ 5607 h 0"/>
                <a:gd name="connsiteX3" fmla="*/ 2803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4205"/>
                  </a:moveTo>
                  <a:lnTo>
                    <a:pt x="4205" y="9811"/>
                  </a:lnTo>
                  <a:lnTo>
                    <a:pt x="7008" y="5607"/>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91" name="Freeform: Shape 390">
              <a:extLst>
                <a:ext uri="{FF2B5EF4-FFF2-40B4-BE49-F238E27FC236}">
                  <a16:creationId xmlns:a16="http://schemas.microsoft.com/office/drawing/2014/main" id="{5948F0F3-9180-46C4-9970-83A21CD36F70}"/>
                </a:ext>
              </a:extLst>
            </p:cNvPr>
            <p:cNvSpPr/>
            <p:nvPr/>
          </p:nvSpPr>
          <p:spPr>
            <a:xfrm>
              <a:off x="8955536" y="4569159"/>
              <a:ext cx="14016" cy="14016"/>
            </a:xfrm>
            <a:custGeom>
              <a:avLst/>
              <a:gdLst>
                <a:gd name="connsiteX0" fmla="*/ 0 w 0"/>
                <a:gd name="connsiteY0" fmla="*/ 1402 h 0"/>
                <a:gd name="connsiteX1" fmla="*/ 2803 w 0"/>
                <a:gd name="connsiteY1" fmla="*/ 5606 h 0"/>
                <a:gd name="connsiteX2" fmla="*/ 5607 w 0"/>
                <a:gd name="connsiteY2" fmla="*/ 0 h 0"/>
              </a:gdLst>
              <a:ahLst/>
              <a:cxnLst>
                <a:cxn ang="0">
                  <a:pos x="connsiteX0" y="connsiteY0"/>
                </a:cxn>
                <a:cxn ang="0">
                  <a:pos x="connsiteX1" y="connsiteY1"/>
                </a:cxn>
                <a:cxn ang="0">
                  <a:pos x="connsiteX2" y="connsiteY2"/>
                </a:cxn>
              </a:cxnLst>
              <a:rect l="l" t="t" r="r" b="b"/>
              <a:pathLst>
                <a:path>
                  <a:moveTo>
                    <a:pt x="0" y="1402"/>
                  </a:moveTo>
                  <a:lnTo>
                    <a:pt x="2803" y="5606"/>
                  </a:lnTo>
                  <a:lnTo>
                    <a:pt x="5607"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92" name="Freeform: Shape 391">
              <a:extLst>
                <a:ext uri="{FF2B5EF4-FFF2-40B4-BE49-F238E27FC236}">
                  <a16:creationId xmlns:a16="http://schemas.microsoft.com/office/drawing/2014/main" id="{C59E6C98-3F91-46A0-92CC-1BBE24B1C4D4}"/>
                </a:ext>
              </a:extLst>
            </p:cNvPr>
            <p:cNvSpPr/>
            <p:nvPr/>
          </p:nvSpPr>
          <p:spPr>
            <a:xfrm>
              <a:off x="8903676" y="4503283"/>
              <a:ext cx="14016" cy="14016"/>
            </a:xfrm>
            <a:custGeom>
              <a:avLst/>
              <a:gdLst>
                <a:gd name="connsiteX0" fmla="*/ 0 w 0"/>
                <a:gd name="connsiteY0" fmla="*/ 4205 h 0"/>
                <a:gd name="connsiteX1" fmla="*/ 2803 w 0"/>
                <a:gd name="connsiteY1" fmla="*/ 5606 h 0"/>
                <a:gd name="connsiteX2" fmla="*/ 1402 w 0"/>
                <a:gd name="connsiteY2" fmla="*/ 0 h 0"/>
              </a:gdLst>
              <a:ahLst/>
              <a:cxnLst>
                <a:cxn ang="0">
                  <a:pos x="connsiteX0" y="connsiteY0"/>
                </a:cxn>
                <a:cxn ang="0">
                  <a:pos x="connsiteX1" y="connsiteY1"/>
                </a:cxn>
                <a:cxn ang="0">
                  <a:pos x="connsiteX2" y="connsiteY2"/>
                </a:cxn>
              </a:cxnLst>
              <a:rect l="l" t="t" r="r" b="b"/>
              <a:pathLst>
                <a:path>
                  <a:moveTo>
                    <a:pt x="0" y="4205"/>
                  </a:moveTo>
                  <a:lnTo>
                    <a:pt x="2803" y="5606"/>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93" name="Freeform: Shape 392">
              <a:extLst>
                <a:ext uri="{FF2B5EF4-FFF2-40B4-BE49-F238E27FC236}">
                  <a16:creationId xmlns:a16="http://schemas.microsoft.com/office/drawing/2014/main" id="{69C4F288-BC9F-4AD0-BF05-8E1D1FFB45E0}"/>
                </a:ext>
              </a:extLst>
            </p:cNvPr>
            <p:cNvSpPr/>
            <p:nvPr/>
          </p:nvSpPr>
          <p:spPr>
            <a:xfrm>
              <a:off x="8896668" y="4577569"/>
              <a:ext cx="14016" cy="14016"/>
            </a:xfrm>
            <a:custGeom>
              <a:avLst/>
              <a:gdLst>
                <a:gd name="connsiteX0" fmla="*/ 0 w 0"/>
                <a:gd name="connsiteY0" fmla="*/ 4205 h 0"/>
                <a:gd name="connsiteX1" fmla="*/ 7008 w 0"/>
                <a:gd name="connsiteY1" fmla="*/ 2803 h 0"/>
                <a:gd name="connsiteX2" fmla="*/ 4205 w 0"/>
                <a:gd name="connsiteY2" fmla="*/ 0 h 0"/>
              </a:gdLst>
              <a:ahLst/>
              <a:cxnLst>
                <a:cxn ang="0">
                  <a:pos x="connsiteX0" y="connsiteY0"/>
                </a:cxn>
                <a:cxn ang="0">
                  <a:pos x="connsiteX1" y="connsiteY1"/>
                </a:cxn>
                <a:cxn ang="0">
                  <a:pos x="connsiteX2" y="connsiteY2"/>
                </a:cxn>
              </a:cxnLst>
              <a:rect l="l" t="t" r="r" b="b"/>
              <a:pathLst>
                <a:path>
                  <a:moveTo>
                    <a:pt x="0" y="4205"/>
                  </a:moveTo>
                  <a:lnTo>
                    <a:pt x="7008" y="2803"/>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94" name="Freeform: Shape 393">
              <a:extLst>
                <a:ext uri="{FF2B5EF4-FFF2-40B4-BE49-F238E27FC236}">
                  <a16:creationId xmlns:a16="http://schemas.microsoft.com/office/drawing/2014/main" id="{5D25B481-0EFB-441D-B4AF-DAAB39D77A17}"/>
                </a:ext>
              </a:extLst>
            </p:cNvPr>
            <p:cNvSpPr/>
            <p:nvPr/>
          </p:nvSpPr>
          <p:spPr>
            <a:xfrm>
              <a:off x="8940118" y="4570561"/>
              <a:ext cx="14016" cy="14016"/>
            </a:xfrm>
            <a:custGeom>
              <a:avLst/>
              <a:gdLst>
                <a:gd name="connsiteX0" fmla="*/ 0 w 0"/>
                <a:gd name="connsiteY0" fmla="*/ 1401 h 0"/>
                <a:gd name="connsiteX1" fmla="*/ 0 w 0"/>
                <a:gd name="connsiteY1" fmla="*/ 4205 h 0"/>
                <a:gd name="connsiteX2" fmla="*/ 4205 w 0"/>
                <a:gd name="connsiteY2" fmla="*/ 4205 h 0"/>
                <a:gd name="connsiteX3" fmla="*/ 1401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1"/>
                  </a:moveTo>
                  <a:lnTo>
                    <a:pt x="0" y="4205"/>
                  </a:lnTo>
                  <a:lnTo>
                    <a:pt x="4205" y="4205"/>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95" name="Freeform: Shape 394">
              <a:extLst>
                <a:ext uri="{FF2B5EF4-FFF2-40B4-BE49-F238E27FC236}">
                  <a16:creationId xmlns:a16="http://schemas.microsoft.com/office/drawing/2014/main" id="{E7E9FB48-D0B3-49BC-9908-8558CB5F3FD6}"/>
                </a:ext>
              </a:extLst>
            </p:cNvPr>
            <p:cNvSpPr/>
            <p:nvPr/>
          </p:nvSpPr>
          <p:spPr>
            <a:xfrm>
              <a:off x="8898070" y="4601396"/>
              <a:ext cx="14016" cy="14016"/>
            </a:xfrm>
            <a:custGeom>
              <a:avLst/>
              <a:gdLst>
                <a:gd name="connsiteX0" fmla="*/ 0 w 14016"/>
                <a:gd name="connsiteY0" fmla="*/ 5606 h 0"/>
                <a:gd name="connsiteX1" fmla="*/ 2803 w 14016"/>
                <a:gd name="connsiteY1" fmla="*/ 8410 h 0"/>
                <a:gd name="connsiteX2" fmla="*/ 11213 w 14016"/>
                <a:gd name="connsiteY2" fmla="*/ 7008 h 0"/>
                <a:gd name="connsiteX3" fmla="*/ 19622 w 14016"/>
                <a:gd name="connsiteY3" fmla="*/ 1401 h 0"/>
                <a:gd name="connsiteX4" fmla="*/ 8409 w 14016"/>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6">
                  <a:moveTo>
                    <a:pt x="0" y="5606"/>
                  </a:moveTo>
                  <a:lnTo>
                    <a:pt x="2803" y="8410"/>
                  </a:lnTo>
                  <a:lnTo>
                    <a:pt x="11213" y="7008"/>
                  </a:lnTo>
                  <a:lnTo>
                    <a:pt x="19622" y="1401"/>
                  </a:lnTo>
                  <a:lnTo>
                    <a:pt x="8409"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96" name="Freeform: Shape 395">
              <a:extLst>
                <a:ext uri="{FF2B5EF4-FFF2-40B4-BE49-F238E27FC236}">
                  <a16:creationId xmlns:a16="http://schemas.microsoft.com/office/drawing/2014/main" id="{9A764071-288C-4E82-8AAF-202E3E5B8366}"/>
                </a:ext>
              </a:extLst>
            </p:cNvPr>
            <p:cNvSpPr/>
            <p:nvPr/>
          </p:nvSpPr>
          <p:spPr>
            <a:xfrm>
              <a:off x="5745842" y="4221559"/>
              <a:ext cx="14016" cy="14016"/>
            </a:xfrm>
            <a:custGeom>
              <a:avLst/>
              <a:gdLst>
                <a:gd name="connsiteX0" fmla="*/ 0 w 0"/>
                <a:gd name="connsiteY0" fmla="*/ 0 h 0"/>
                <a:gd name="connsiteX1" fmla="*/ 4205 w 0"/>
                <a:gd name="connsiteY1" fmla="*/ 1402 h 0"/>
                <a:gd name="connsiteX2" fmla="*/ 4205 w 0"/>
                <a:gd name="connsiteY2" fmla="*/ 0 h 0"/>
              </a:gdLst>
              <a:ahLst/>
              <a:cxnLst>
                <a:cxn ang="0">
                  <a:pos x="connsiteX0" y="connsiteY0"/>
                </a:cxn>
                <a:cxn ang="0">
                  <a:pos x="connsiteX1" y="connsiteY1"/>
                </a:cxn>
                <a:cxn ang="0">
                  <a:pos x="connsiteX2" y="connsiteY2"/>
                </a:cxn>
              </a:cxnLst>
              <a:rect l="l" t="t" r="r" b="b"/>
              <a:pathLst>
                <a:path>
                  <a:moveTo>
                    <a:pt x="0" y="0"/>
                  </a:moveTo>
                  <a:lnTo>
                    <a:pt x="4205" y="1402"/>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97" name="Freeform: Shape 396">
              <a:extLst>
                <a:ext uri="{FF2B5EF4-FFF2-40B4-BE49-F238E27FC236}">
                  <a16:creationId xmlns:a16="http://schemas.microsoft.com/office/drawing/2014/main" id="{0FD6CDE1-F975-4487-AD9A-4ECADF7277E3}"/>
                </a:ext>
              </a:extLst>
            </p:cNvPr>
            <p:cNvSpPr/>
            <p:nvPr/>
          </p:nvSpPr>
          <p:spPr>
            <a:xfrm>
              <a:off x="9233055" y="4316869"/>
              <a:ext cx="140161" cy="98113"/>
            </a:xfrm>
            <a:custGeom>
              <a:avLst/>
              <a:gdLst>
                <a:gd name="connsiteX0" fmla="*/ 9811 w 140161"/>
                <a:gd name="connsiteY0" fmla="*/ 67277 h 98112"/>
                <a:gd name="connsiteX1" fmla="*/ 1402 w 140161"/>
                <a:gd name="connsiteY1" fmla="*/ 71482 h 98112"/>
                <a:gd name="connsiteX2" fmla="*/ 0 w 140161"/>
                <a:gd name="connsiteY2" fmla="*/ 79892 h 98112"/>
                <a:gd name="connsiteX3" fmla="*/ 8410 w 140161"/>
                <a:gd name="connsiteY3" fmla="*/ 86900 h 98112"/>
                <a:gd name="connsiteX4" fmla="*/ 4205 w 140161"/>
                <a:gd name="connsiteY4" fmla="*/ 96711 h 98112"/>
                <a:gd name="connsiteX5" fmla="*/ 9811 w 140161"/>
                <a:gd name="connsiteY5" fmla="*/ 100916 h 98112"/>
                <a:gd name="connsiteX6" fmla="*/ 21024 w 140161"/>
                <a:gd name="connsiteY6" fmla="*/ 91105 h 98112"/>
                <a:gd name="connsiteX7" fmla="*/ 29434 w 140161"/>
                <a:gd name="connsiteY7" fmla="*/ 93908 h 98112"/>
                <a:gd name="connsiteX8" fmla="*/ 32237 w 140161"/>
                <a:gd name="connsiteY8" fmla="*/ 89703 h 98112"/>
                <a:gd name="connsiteX9" fmla="*/ 23828 w 140161"/>
                <a:gd name="connsiteY9" fmla="*/ 84097 h 98112"/>
                <a:gd name="connsiteX10" fmla="*/ 18221 w 140161"/>
                <a:gd name="connsiteY10" fmla="*/ 84097 h 98112"/>
                <a:gd name="connsiteX11" fmla="*/ 12615 w 140161"/>
                <a:gd name="connsiteY11" fmla="*/ 81294 h 98112"/>
                <a:gd name="connsiteX12" fmla="*/ 16820 w 140161"/>
                <a:gd name="connsiteY12" fmla="*/ 72884 h 98112"/>
                <a:gd name="connsiteX13" fmla="*/ 25229 w 140161"/>
                <a:gd name="connsiteY13" fmla="*/ 74286 h 98112"/>
                <a:gd name="connsiteX14" fmla="*/ 29434 w 140161"/>
                <a:gd name="connsiteY14" fmla="*/ 79892 h 98112"/>
                <a:gd name="connsiteX15" fmla="*/ 43451 w 140161"/>
                <a:gd name="connsiteY15" fmla="*/ 72884 h 98112"/>
                <a:gd name="connsiteX16" fmla="*/ 51860 w 140161"/>
                <a:gd name="connsiteY16" fmla="*/ 72884 h 98112"/>
                <a:gd name="connsiteX17" fmla="*/ 84097 w 140161"/>
                <a:gd name="connsiteY17" fmla="*/ 88302 h 98112"/>
                <a:gd name="connsiteX18" fmla="*/ 89704 w 140161"/>
                <a:gd name="connsiteY18" fmla="*/ 75687 h 98112"/>
                <a:gd name="connsiteX19" fmla="*/ 102318 w 140161"/>
                <a:gd name="connsiteY19" fmla="*/ 64474 h 98112"/>
                <a:gd name="connsiteX20" fmla="*/ 121941 w 140161"/>
                <a:gd name="connsiteY20" fmla="*/ 64474 h 98112"/>
                <a:gd name="connsiteX21" fmla="*/ 123342 w 140161"/>
                <a:gd name="connsiteY21" fmla="*/ 61671 h 98112"/>
                <a:gd name="connsiteX22" fmla="*/ 127547 w 140161"/>
                <a:gd name="connsiteY22" fmla="*/ 63073 h 98112"/>
                <a:gd name="connsiteX23" fmla="*/ 148572 w 140161"/>
                <a:gd name="connsiteY23" fmla="*/ 53261 h 98112"/>
                <a:gd name="connsiteX24" fmla="*/ 142965 w 140161"/>
                <a:gd name="connsiteY24" fmla="*/ 54663 h 98112"/>
                <a:gd name="connsiteX25" fmla="*/ 140161 w 140161"/>
                <a:gd name="connsiteY25" fmla="*/ 57466 h 98112"/>
                <a:gd name="connsiteX26" fmla="*/ 135957 w 140161"/>
                <a:gd name="connsiteY26" fmla="*/ 56065 h 98112"/>
                <a:gd name="connsiteX27" fmla="*/ 133153 w 140161"/>
                <a:gd name="connsiteY27" fmla="*/ 47655 h 98112"/>
                <a:gd name="connsiteX28" fmla="*/ 137358 w 140161"/>
                <a:gd name="connsiteY28" fmla="*/ 49056 h 98112"/>
                <a:gd name="connsiteX29" fmla="*/ 130350 w 140161"/>
                <a:gd name="connsiteY29" fmla="*/ 43450 h 98112"/>
                <a:gd name="connsiteX30" fmla="*/ 135957 w 140161"/>
                <a:gd name="connsiteY30" fmla="*/ 29434 h 98112"/>
                <a:gd name="connsiteX31" fmla="*/ 121941 w 140161"/>
                <a:gd name="connsiteY31" fmla="*/ 40647 h 98112"/>
                <a:gd name="connsiteX32" fmla="*/ 106523 w 140161"/>
                <a:gd name="connsiteY32" fmla="*/ 37844 h 98112"/>
                <a:gd name="connsiteX33" fmla="*/ 106523 w 140161"/>
                <a:gd name="connsiteY33" fmla="*/ 35040 h 98112"/>
                <a:gd name="connsiteX34" fmla="*/ 98113 w 140161"/>
                <a:gd name="connsiteY34" fmla="*/ 35040 h 98112"/>
                <a:gd name="connsiteX35" fmla="*/ 74285 w 140161"/>
                <a:gd name="connsiteY35" fmla="*/ 21024 h 98112"/>
                <a:gd name="connsiteX36" fmla="*/ 53261 w 140161"/>
                <a:gd name="connsiteY36" fmla="*/ 0 h 98112"/>
                <a:gd name="connsiteX37" fmla="*/ 49056 w 140161"/>
                <a:gd name="connsiteY37" fmla="*/ 2803 h 98112"/>
                <a:gd name="connsiteX38" fmla="*/ 46253 w 140161"/>
                <a:gd name="connsiteY38" fmla="*/ 2803 h 98112"/>
                <a:gd name="connsiteX39" fmla="*/ 44852 w 140161"/>
                <a:gd name="connsiteY39" fmla="*/ 11213 h 98112"/>
                <a:gd name="connsiteX40" fmla="*/ 49056 w 140161"/>
                <a:gd name="connsiteY40" fmla="*/ 22426 h 98112"/>
                <a:gd name="connsiteX41" fmla="*/ 46253 w 140161"/>
                <a:gd name="connsiteY41" fmla="*/ 39245 h 98112"/>
                <a:gd name="connsiteX42" fmla="*/ 37844 w 140161"/>
                <a:gd name="connsiteY42" fmla="*/ 44852 h 98112"/>
                <a:gd name="connsiteX43" fmla="*/ 40647 w 140161"/>
                <a:gd name="connsiteY43" fmla="*/ 54663 h 98112"/>
                <a:gd name="connsiteX44" fmla="*/ 33639 w 140161"/>
                <a:gd name="connsiteY44" fmla="*/ 58868 h 98112"/>
                <a:gd name="connsiteX45" fmla="*/ 29434 w 140161"/>
                <a:gd name="connsiteY45" fmla="*/ 57466 h 98112"/>
                <a:gd name="connsiteX46" fmla="*/ 25229 w 140161"/>
                <a:gd name="connsiteY46" fmla="*/ 57466 h 98112"/>
                <a:gd name="connsiteX47" fmla="*/ 16820 w 140161"/>
                <a:gd name="connsiteY47" fmla="*/ 53261 h 98112"/>
                <a:gd name="connsiteX48" fmla="*/ 14016 w 140161"/>
                <a:gd name="connsiteY48" fmla="*/ 54663 h 98112"/>
                <a:gd name="connsiteX49" fmla="*/ 18221 w 140161"/>
                <a:gd name="connsiteY49" fmla="*/ 63073 h 98112"/>
                <a:gd name="connsiteX50" fmla="*/ 12615 w 140161"/>
                <a:gd name="connsiteY50" fmla="*/ 68679 h 9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0161" h="98112">
                  <a:moveTo>
                    <a:pt x="9811" y="67277"/>
                  </a:moveTo>
                  <a:lnTo>
                    <a:pt x="1402" y="71482"/>
                  </a:lnTo>
                  <a:lnTo>
                    <a:pt x="0" y="79892"/>
                  </a:lnTo>
                  <a:lnTo>
                    <a:pt x="8410" y="86900"/>
                  </a:lnTo>
                  <a:lnTo>
                    <a:pt x="4205" y="96711"/>
                  </a:lnTo>
                  <a:lnTo>
                    <a:pt x="9811" y="100916"/>
                  </a:lnTo>
                  <a:lnTo>
                    <a:pt x="21024" y="91105"/>
                  </a:lnTo>
                  <a:lnTo>
                    <a:pt x="29434" y="93908"/>
                  </a:lnTo>
                  <a:lnTo>
                    <a:pt x="32237" y="89703"/>
                  </a:lnTo>
                  <a:lnTo>
                    <a:pt x="23828" y="84097"/>
                  </a:lnTo>
                  <a:lnTo>
                    <a:pt x="18221" y="84097"/>
                  </a:lnTo>
                  <a:lnTo>
                    <a:pt x="12615" y="81294"/>
                  </a:lnTo>
                  <a:lnTo>
                    <a:pt x="16820" y="72884"/>
                  </a:lnTo>
                  <a:lnTo>
                    <a:pt x="25229" y="74286"/>
                  </a:lnTo>
                  <a:lnTo>
                    <a:pt x="29434" y="79892"/>
                  </a:lnTo>
                  <a:lnTo>
                    <a:pt x="43451" y="72884"/>
                  </a:lnTo>
                  <a:lnTo>
                    <a:pt x="51860" y="72884"/>
                  </a:lnTo>
                  <a:lnTo>
                    <a:pt x="84097" y="88302"/>
                  </a:lnTo>
                  <a:lnTo>
                    <a:pt x="89704" y="75687"/>
                  </a:lnTo>
                  <a:lnTo>
                    <a:pt x="102318" y="64474"/>
                  </a:lnTo>
                  <a:lnTo>
                    <a:pt x="121941" y="64474"/>
                  </a:lnTo>
                  <a:lnTo>
                    <a:pt x="123342" y="61671"/>
                  </a:lnTo>
                  <a:lnTo>
                    <a:pt x="127547" y="63073"/>
                  </a:lnTo>
                  <a:lnTo>
                    <a:pt x="148572" y="53261"/>
                  </a:lnTo>
                  <a:lnTo>
                    <a:pt x="142965" y="54663"/>
                  </a:lnTo>
                  <a:lnTo>
                    <a:pt x="140161" y="57466"/>
                  </a:lnTo>
                  <a:lnTo>
                    <a:pt x="135957" y="56065"/>
                  </a:lnTo>
                  <a:lnTo>
                    <a:pt x="133153" y="47655"/>
                  </a:lnTo>
                  <a:lnTo>
                    <a:pt x="137358" y="49056"/>
                  </a:lnTo>
                  <a:lnTo>
                    <a:pt x="130350" y="43450"/>
                  </a:lnTo>
                  <a:lnTo>
                    <a:pt x="135957" y="29434"/>
                  </a:lnTo>
                  <a:lnTo>
                    <a:pt x="121941" y="40647"/>
                  </a:lnTo>
                  <a:lnTo>
                    <a:pt x="106523" y="37844"/>
                  </a:lnTo>
                  <a:lnTo>
                    <a:pt x="106523" y="35040"/>
                  </a:lnTo>
                  <a:lnTo>
                    <a:pt x="98113" y="35040"/>
                  </a:lnTo>
                  <a:lnTo>
                    <a:pt x="74285" y="21024"/>
                  </a:lnTo>
                  <a:lnTo>
                    <a:pt x="53261" y="0"/>
                  </a:lnTo>
                  <a:lnTo>
                    <a:pt x="49056" y="2803"/>
                  </a:lnTo>
                  <a:lnTo>
                    <a:pt x="46253" y="2803"/>
                  </a:lnTo>
                  <a:lnTo>
                    <a:pt x="44852" y="11213"/>
                  </a:lnTo>
                  <a:lnTo>
                    <a:pt x="49056" y="22426"/>
                  </a:lnTo>
                  <a:lnTo>
                    <a:pt x="46253" y="39245"/>
                  </a:lnTo>
                  <a:lnTo>
                    <a:pt x="37844" y="44852"/>
                  </a:lnTo>
                  <a:lnTo>
                    <a:pt x="40647" y="54663"/>
                  </a:lnTo>
                  <a:lnTo>
                    <a:pt x="33639" y="58868"/>
                  </a:lnTo>
                  <a:lnTo>
                    <a:pt x="29434" y="57466"/>
                  </a:lnTo>
                  <a:lnTo>
                    <a:pt x="25229" y="57466"/>
                  </a:lnTo>
                  <a:lnTo>
                    <a:pt x="16820" y="53261"/>
                  </a:lnTo>
                  <a:lnTo>
                    <a:pt x="14016" y="54663"/>
                  </a:lnTo>
                  <a:lnTo>
                    <a:pt x="18221" y="63073"/>
                  </a:lnTo>
                  <a:lnTo>
                    <a:pt x="12615" y="68679"/>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98" name="Freeform: Shape 397">
              <a:extLst>
                <a:ext uri="{FF2B5EF4-FFF2-40B4-BE49-F238E27FC236}">
                  <a16:creationId xmlns:a16="http://schemas.microsoft.com/office/drawing/2014/main" id="{93BC8D71-241D-4E0B-A69D-4682455CAC89}"/>
                </a:ext>
              </a:extLst>
            </p:cNvPr>
            <p:cNvSpPr/>
            <p:nvPr/>
          </p:nvSpPr>
          <p:spPr>
            <a:xfrm>
              <a:off x="8877046" y="4792016"/>
              <a:ext cx="14016" cy="14016"/>
            </a:xfrm>
            <a:custGeom>
              <a:avLst/>
              <a:gdLst>
                <a:gd name="connsiteX0" fmla="*/ 0 w 0"/>
                <a:gd name="connsiteY0" fmla="*/ 2803 h 0"/>
                <a:gd name="connsiteX1" fmla="*/ 4205 w 0"/>
                <a:gd name="connsiteY1" fmla="*/ 2803 h 0"/>
                <a:gd name="connsiteX2" fmla="*/ 0 w 0"/>
                <a:gd name="connsiteY2" fmla="*/ 0 h 0"/>
              </a:gdLst>
              <a:ahLst/>
              <a:cxnLst>
                <a:cxn ang="0">
                  <a:pos x="connsiteX0" y="connsiteY0"/>
                </a:cxn>
                <a:cxn ang="0">
                  <a:pos x="connsiteX1" y="connsiteY1"/>
                </a:cxn>
                <a:cxn ang="0">
                  <a:pos x="connsiteX2" y="connsiteY2"/>
                </a:cxn>
              </a:cxnLst>
              <a:rect l="l" t="t" r="r" b="b"/>
              <a:pathLst>
                <a:path>
                  <a:moveTo>
                    <a:pt x="0" y="2803"/>
                  </a:moveTo>
                  <a:lnTo>
                    <a:pt x="4205"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399" name="Freeform: Shape 398">
              <a:extLst>
                <a:ext uri="{FF2B5EF4-FFF2-40B4-BE49-F238E27FC236}">
                  <a16:creationId xmlns:a16="http://schemas.microsoft.com/office/drawing/2014/main" id="{65651681-A265-44FB-A859-BD0DE017D5AE}"/>
                </a:ext>
              </a:extLst>
            </p:cNvPr>
            <p:cNvSpPr/>
            <p:nvPr/>
          </p:nvSpPr>
          <p:spPr>
            <a:xfrm>
              <a:off x="8959741" y="4618216"/>
              <a:ext cx="14016" cy="14016"/>
            </a:xfrm>
            <a:custGeom>
              <a:avLst/>
              <a:gdLst>
                <a:gd name="connsiteX0" fmla="*/ 0 w 0"/>
                <a:gd name="connsiteY0" fmla="*/ 1402 h 0"/>
                <a:gd name="connsiteX1" fmla="*/ 2803 w 0"/>
                <a:gd name="connsiteY1" fmla="*/ 4205 h 0"/>
                <a:gd name="connsiteX2" fmla="*/ 5607 w 0"/>
                <a:gd name="connsiteY2" fmla="*/ 2803 h 0"/>
                <a:gd name="connsiteX3" fmla="*/ 420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2"/>
                  </a:moveTo>
                  <a:lnTo>
                    <a:pt x="2803" y="4205"/>
                  </a:lnTo>
                  <a:lnTo>
                    <a:pt x="5607" y="2803"/>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00" name="Freeform: Shape 399">
              <a:extLst>
                <a:ext uri="{FF2B5EF4-FFF2-40B4-BE49-F238E27FC236}">
                  <a16:creationId xmlns:a16="http://schemas.microsoft.com/office/drawing/2014/main" id="{711A3F1C-4BDC-4AEC-88FF-B37D04A380D8}"/>
                </a:ext>
              </a:extLst>
            </p:cNvPr>
            <p:cNvSpPr/>
            <p:nvPr/>
          </p:nvSpPr>
          <p:spPr>
            <a:xfrm>
              <a:off x="9070468" y="4538324"/>
              <a:ext cx="14016" cy="14016"/>
            </a:xfrm>
            <a:custGeom>
              <a:avLst/>
              <a:gdLst>
                <a:gd name="connsiteX0" fmla="*/ 0 w 0"/>
                <a:gd name="connsiteY0" fmla="*/ 1401 h 0"/>
                <a:gd name="connsiteX1" fmla="*/ 1401 w 0"/>
                <a:gd name="connsiteY1" fmla="*/ 2803 h 0"/>
                <a:gd name="connsiteX2" fmla="*/ 5606 w 0"/>
                <a:gd name="connsiteY2" fmla="*/ 1401 h 0"/>
                <a:gd name="connsiteX3" fmla="*/ 2803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1"/>
                  </a:moveTo>
                  <a:lnTo>
                    <a:pt x="1401" y="2803"/>
                  </a:lnTo>
                  <a:lnTo>
                    <a:pt x="5606" y="1401"/>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01" name="Freeform: Shape 400">
              <a:extLst>
                <a:ext uri="{FF2B5EF4-FFF2-40B4-BE49-F238E27FC236}">
                  <a16:creationId xmlns:a16="http://schemas.microsoft.com/office/drawing/2014/main" id="{74E9D6AE-4F8C-44BC-BB09-F3F2CF9DF0EB}"/>
                </a:ext>
              </a:extLst>
            </p:cNvPr>
            <p:cNvSpPr/>
            <p:nvPr/>
          </p:nvSpPr>
          <p:spPr>
            <a:xfrm>
              <a:off x="9108312" y="4578970"/>
              <a:ext cx="14016" cy="14016"/>
            </a:xfrm>
            <a:custGeom>
              <a:avLst/>
              <a:gdLst>
                <a:gd name="connsiteX0" fmla="*/ 0 w 0"/>
                <a:gd name="connsiteY0" fmla="*/ 5607 h 0"/>
                <a:gd name="connsiteX1" fmla="*/ 1401 w 0"/>
                <a:gd name="connsiteY1" fmla="*/ 7008 h 0"/>
                <a:gd name="connsiteX2" fmla="*/ 5606 w 0"/>
                <a:gd name="connsiteY2" fmla="*/ 5607 h 0"/>
                <a:gd name="connsiteX3" fmla="*/ 4205 w 0"/>
                <a:gd name="connsiteY3" fmla="*/ 2803 h 0"/>
                <a:gd name="connsiteX4" fmla="*/ 7008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5607"/>
                  </a:moveTo>
                  <a:lnTo>
                    <a:pt x="1401" y="7008"/>
                  </a:lnTo>
                  <a:lnTo>
                    <a:pt x="5606" y="5607"/>
                  </a:lnTo>
                  <a:lnTo>
                    <a:pt x="4205" y="2803"/>
                  </a:lnTo>
                  <a:lnTo>
                    <a:pt x="700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02" name="Freeform: Shape 401">
              <a:extLst>
                <a:ext uri="{FF2B5EF4-FFF2-40B4-BE49-F238E27FC236}">
                  <a16:creationId xmlns:a16="http://schemas.microsoft.com/office/drawing/2014/main" id="{365251D1-2DDB-4E62-98FE-476909BF6DFA}"/>
                </a:ext>
              </a:extLst>
            </p:cNvPr>
            <p:cNvSpPr/>
            <p:nvPr/>
          </p:nvSpPr>
          <p:spPr>
            <a:xfrm>
              <a:off x="8935913" y="4749967"/>
              <a:ext cx="14016" cy="14016"/>
            </a:xfrm>
            <a:custGeom>
              <a:avLst/>
              <a:gdLst>
                <a:gd name="connsiteX0" fmla="*/ 9811 w 0"/>
                <a:gd name="connsiteY0" fmla="*/ 2803 h 14016"/>
                <a:gd name="connsiteX1" fmla="*/ 4206 w 0"/>
                <a:gd name="connsiteY1" fmla="*/ 2803 h 14016"/>
                <a:gd name="connsiteX2" fmla="*/ 7008 w 0"/>
                <a:gd name="connsiteY2" fmla="*/ 5607 h 14016"/>
                <a:gd name="connsiteX3" fmla="*/ 1402 w 0"/>
                <a:gd name="connsiteY3" fmla="*/ 8410 h 14016"/>
                <a:gd name="connsiteX4" fmla="*/ 0 w 0"/>
                <a:gd name="connsiteY4" fmla="*/ 15418 h 14016"/>
                <a:gd name="connsiteX5" fmla="*/ 12615 w 0"/>
                <a:gd name="connsiteY5"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h="14016">
                  <a:moveTo>
                    <a:pt x="9811" y="2803"/>
                  </a:moveTo>
                  <a:lnTo>
                    <a:pt x="4206" y="2803"/>
                  </a:lnTo>
                  <a:lnTo>
                    <a:pt x="7008" y="5607"/>
                  </a:lnTo>
                  <a:lnTo>
                    <a:pt x="1402" y="8410"/>
                  </a:lnTo>
                  <a:lnTo>
                    <a:pt x="0" y="15418"/>
                  </a:lnTo>
                  <a:lnTo>
                    <a:pt x="1261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03" name="Freeform: Shape 402">
              <a:extLst>
                <a:ext uri="{FF2B5EF4-FFF2-40B4-BE49-F238E27FC236}">
                  <a16:creationId xmlns:a16="http://schemas.microsoft.com/office/drawing/2014/main" id="{4577A6E4-D1C8-4A40-9C5C-EE8A091C8728}"/>
                </a:ext>
              </a:extLst>
            </p:cNvPr>
            <p:cNvSpPr/>
            <p:nvPr/>
          </p:nvSpPr>
          <p:spPr>
            <a:xfrm>
              <a:off x="9266694" y="4323877"/>
              <a:ext cx="14016" cy="14016"/>
            </a:xfrm>
            <a:custGeom>
              <a:avLst/>
              <a:gdLst>
                <a:gd name="connsiteX0" fmla="*/ 0 w 0"/>
                <a:gd name="connsiteY0" fmla="*/ 2803 h 0"/>
                <a:gd name="connsiteX1" fmla="*/ 2803 w 0"/>
                <a:gd name="connsiteY1" fmla="*/ 4205 h 0"/>
                <a:gd name="connsiteX2" fmla="*/ 0 w 0"/>
                <a:gd name="connsiteY2" fmla="*/ 0 h 0"/>
              </a:gdLst>
              <a:ahLst/>
              <a:cxnLst>
                <a:cxn ang="0">
                  <a:pos x="connsiteX0" y="connsiteY0"/>
                </a:cxn>
                <a:cxn ang="0">
                  <a:pos x="connsiteX1" y="connsiteY1"/>
                </a:cxn>
                <a:cxn ang="0">
                  <a:pos x="connsiteX2" y="connsiteY2"/>
                </a:cxn>
              </a:cxnLst>
              <a:rect l="l" t="t" r="r" b="b"/>
              <a:pathLst>
                <a:path>
                  <a:moveTo>
                    <a:pt x="0" y="2803"/>
                  </a:moveTo>
                  <a:lnTo>
                    <a:pt x="2803" y="4205"/>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04" name="Freeform: Shape 403">
              <a:extLst>
                <a:ext uri="{FF2B5EF4-FFF2-40B4-BE49-F238E27FC236}">
                  <a16:creationId xmlns:a16="http://schemas.microsoft.com/office/drawing/2014/main" id="{E46315D7-7FE7-437A-8401-60259F3B2908}"/>
                </a:ext>
              </a:extLst>
            </p:cNvPr>
            <p:cNvSpPr/>
            <p:nvPr/>
          </p:nvSpPr>
          <p:spPr>
            <a:xfrm>
              <a:off x="9193810" y="4492071"/>
              <a:ext cx="14016" cy="14016"/>
            </a:xfrm>
            <a:custGeom>
              <a:avLst/>
              <a:gdLst>
                <a:gd name="connsiteX0" fmla="*/ 1401 w 0"/>
                <a:gd name="connsiteY0" fmla="*/ 5606 h 0"/>
                <a:gd name="connsiteX1" fmla="*/ 2803 w 0"/>
                <a:gd name="connsiteY1" fmla="*/ 8410 h 0"/>
                <a:gd name="connsiteX2" fmla="*/ 0 w 0"/>
                <a:gd name="connsiteY2" fmla="*/ 11213 h 0"/>
                <a:gd name="connsiteX3" fmla="*/ 7008 w 0"/>
                <a:gd name="connsiteY3" fmla="*/ 8410 h 0"/>
                <a:gd name="connsiteX4" fmla="*/ 8409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1401" y="5606"/>
                  </a:moveTo>
                  <a:lnTo>
                    <a:pt x="2803" y="8410"/>
                  </a:lnTo>
                  <a:lnTo>
                    <a:pt x="0" y="11213"/>
                  </a:lnTo>
                  <a:lnTo>
                    <a:pt x="7008" y="8410"/>
                  </a:lnTo>
                  <a:lnTo>
                    <a:pt x="8409"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05" name="Freeform: Shape 404">
              <a:extLst>
                <a:ext uri="{FF2B5EF4-FFF2-40B4-BE49-F238E27FC236}">
                  <a16:creationId xmlns:a16="http://schemas.microsoft.com/office/drawing/2014/main" id="{46FEB87B-390B-404E-B82B-344AAEC05401}"/>
                </a:ext>
              </a:extLst>
            </p:cNvPr>
            <p:cNvSpPr/>
            <p:nvPr/>
          </p:nvSpPr>
          <p:spPr>
            <a:xfrm>
              <a:off x="8837800" y="4801827"/>
              <a:ext cx="14016" cy="14016"/>
            </a:xfrm>
            <a:custGeom>
              <a:avLst/>
              <a:gdLst>
                <a:gd name="connsiteX0" fmla="*/ 0 w 0"/>
                <a:gd name="connsiteY0" fmla="*/ 2803 h 0"/>
                <a:gd name="connsiteX1" fmla="*/ 4206 w 0"/>
                <a:gd name="connsiteY1" fmla="*/ 2803 h 0"/>
                <a:gd name="connsiteX2" fmla="*/ 5607 w 0"/>
                <a:gd name="connsiteY2" fmla="*/ 1401 h 0"/>
                <a:gd name="connsiteX3" fmla="*/ 2803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4206" y="2803"/>
                  </a:lnTo>
                  <a:lnTo>
                    <a:pt x="5607" y="1401"/>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06" name="Freeform: Shape 405">
              <a:extLst>
                <a:ext uri="{FF2B5EF4-FFF2-40B4-BE49-F238E27FC236}">
                  <a16:creationId xmlns:a16="http://schemas.microsoft.com/office/drawing/2014/main" id="{FE55443B-FFC9-445A-9A34-5B28C35CBB4C}"/>
                </a:ext>
              </a:extLst>
            </p:cNvPr>
            <p:cNvSpPr/>
            <p:nvPr/>
          </p:nvSpPr>
          <p:spPr>
            <a:xfrm>
              <a:off x="9224646" y="4398162"/>
              <a:ext cx="14016" cy="14016"/>
            </a:xfrm>
            <a:custGeom>
              <a:avLst/>
              <a:gdLst>
                <a:gd name="connsiteX0" fmla="*/ 0 w 0"/>
                <a:gd name="connsiteY0" fmla="*/ 0 h 0"/>
                <a:gd name="connsiteX1" fmla="*/ 0 w 0"/>
                <a:gd name="connsiteY1" fmla="*/ 4205 h 0"/>
                <a:gd name="connsiteX2" fmla="*/ 2803 w 0"/>
                <a:gd name="connsiteY2" fmla="*/ 0 h 0"/>
              </a:gdLst>
              <a:ahLst/>
              <a:cxnLst>
                <a:cxn ang="0">
                  <a:pos x="connsiteX0" y="connsiteY0"/>
                </a:cxn>
                <a:cxn ang="0">
                  <a:pos x="connsiteX1" y="connsiteY1"/>
                </a:cxn>
                <a:cxn ang="0">
                  <a:pos x="connsiteX2" y="connsiteY2"/>
                </a:cxn>
              </a:cxnLst>
              <a:rect l="l" t="t" r="r" b="b"/>
              <a:pathLst>
                <a:path>
                  <a:moveTo>
                    <a:pt x="0" y="0"/>
                  </a:moveTo>
                  <a:lnTo>
                    <a:pt x="0" y="4205"/>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07" name="Freeform: Shape 406">
              <a:extLst>
                <a:ext uri="{FF2B5EF4-FFF2-40B4-BE49-F238E27FC236}">
                  <a16:creationId xmlns:a16="http://schemas.microsoft.com/office/drawing/2014/main" id="{A1AEB0DB-0A2C-43BE-AEF4-1F62BDB0BB6E}"/>
                </a:ext>
              </a:extLst>
            </p:cNvPr>
            <p:cNvSpPr/>
            <p:nvPr/>
          </p:nvSpPr>
          <p:spPr>
            <a:xfrm>
              <a:off x="8847611" y="4797622"/>
              <a:ext cx="14016" cy="14016"/>
            </a:xfrm>
            <a:custGeom>
              <a:avLst/>
              <a:gdLst>
                <a:gd name="connsiteX0" fmla="*/ 0 w 0"/>
                <a:gd name="connsiteY0" fmla="*/ 2803 h 0"/>
                <a:gd name="connsiteX1" fmla="*/ 4205 w 0"/>
                <a:gd name="connsiteY1" fmla="*/ 5606 h 0"/>
                <a:gd name="connsiteX2" fmla="*/ 5607 w 0"/>
                <a:gd name="connsiteY2" fmla="*/ 0 h 0"/>
              </a:gdLst>
              <a:ahLst/>
              <a:cxnLst>
                <a:cxn ang="0">
                  <a:pos x="connsiteX0" y="connsiteY0"/>
                </a:cxn>
                <a:cxn ang="0">
                  <a:pos x="connsiteX1" y="connsiteY1"/>
                </a:cxn>
                <a:cxn ang="0">
                  <a:pos x="connsiteX2" y="connsiteY2"/>
                </a:cxn>
              </a:cxnLst>
              <a:rect l="l" t="t" r="r" b="b"/>
              <a:pathLst>
                <a:path>
                  <a:moveTo>
                    <a:pt x="0" y="2803"/>
                  </a:moveTo>
                  <a:lnTo>
                    <a:pt x="4205" y="5606"/>
                  </a:lnTo>
                  <a:lnTo>
                    <a:pt x="5607"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08" name="Freeform: Shape 407">
              <a:extLst>
                <a:ext uri="{FF2B5EF4-FFF2-40B4-BE49-F238E27FC236}">
                  <a16:creationId xmlns:a16="http://schemas.microsoft.com/office/drawing/2014/main" id="{B7BCFADC-3B87-4649-8158-1DD292E57A5A}"/>
                </a:ext>
              </a:extLst>
            </p:cNvPr>
            <p:cNvSpPr/>
            <p:nvPr/>
          </p:nvSpPr>
          <p:spPr>
            <a:xfrm>
              <a:off x="8972355" y="4714927"/>
              <a:ext cx="14016" cy="14016"/>
            </a:xfrm>
            <a:custGeom>
              <a:avLst/>
              <a:gdLst>
                <a:gd name="connsiteX0" fmla="*/ 0 w 0"/>
                <a:gd name="connsiteY0" fmla="*/ 4205 h 0"/>
                <a:gd name="connsiteX1" fmla="*/ 4205 w 0"/>
                <a:gd name="connsiteY1" fmla="*/ 7008 h 0"/>
                <a:gd name="connsiteX2" fmla="*/ 11213 w 0"/>
                <a:gd name="connsiteY2" fmla="*/ 0 h 0"/>
              </a:gdLst>
              <a:ahLst/>
              <a:cxnLst>
                <a:cxn ang="0">
                  <a:pos x="connsiteX0" y="connsiteY0"/>
                </a:cxn>
                <a:cxn ang="0">
                  <a:pos x="connsiteX1" y="connsiteY1"/>
                </a:cxn>
                <a:cxn ang="0">
                  <a:pos x="connsiteX2" y="connsiteY2"/>
                </a:cxn>
              </a:cxnLst>
              <a:rect l="l" t="t" r="r" b="b"/>
              <a:pathLst>
                <a:path>
                  <a:moveTo>
                    <a:pt x="0" y="4205"/>
                  </a:moveTo>
                  <a:lnTo>
                    <a:pt x="4205" y="7008"/>
                  </a:lnTo>
                  <a:lnTo>
                    <a:pt x="1121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09" name="Freeform: Shape 408">
              <a:extLst>
                <a:ext uri="{FF2B5EF4-FFF2-40B4-BE49-F238E27FC236}">
                  <a16:creationId xmlns:a16="http://schemas.microsoft.com/office/drawing/2014/main" id="{039F0BBB-82E8-4B36-BECA-49CF763778B0}"/>
                </a:ext>
              </a:extLst>
            </p:cNvPr>
            <p:cNvSpPr/>
            <p:nvPr/>
          </p:nvSpPr>
          <p:spPr>
            <a:xfrm>
              <a:off x="6000935" y="4421990"/>
              <a:ext cx="28032" cy="56065"/>
            </a:xfrm>
            <a:custGeom>
              <a:avLst/>
              <a:gdLst>
                <a:gd name="connsiteX0" fmla="*/ 0 w 28032"/>
                <a:gd name="connsiteY0" fmla="*/ 7008 h 56064"/>
                <a:gd name="connsiteX1" fmla="*/ 0 w 28032"/>
                <a:gd name="connsiteY1" fmla="*/ 15418 h 56064"/>
                <a:gd name="connsiteX2" fmla="*/ 4205 w 28032"/>
                <a:gd name="connsiteY2" fmla="*/ 15418 h 56064"/>
                <a:gd name="connsiteX3" fmla="*/ 8409 w 28032"/>
                <a:gd name="connsiteY3" fmla="*/ 22426 h 56064"/>
                <a:gd name="connsiteX4" fmla="*/ 5606 w 28032"/>
                <a:gd name="connsiteY4" fmla="*/ 29434 h 56064"/>
                <a:gd name="connsiteX5" fmla="*/ 9811 w 28032"/>
                <a:gd name="connsiteY5" fmla="*/ 36442 h 56064"/>
                <a:gd name="connsiteX6" fmla="*/ 5606 w 28032"/>
                <a:gd name="connsiteY6" fmla="*/ 42048 h 56064"/>
                <a:gd name="connsiteX7" fmla="*/ 4205 w 28032"/>
                <a:gd name="connsiteY7" fmla="*/ 51860 h 56064"/>
                <a:gd name="connsiteX8" fmla="*/ 8409 w 28032"/>
                <a:gd name="connsiteY8" fmla="*/ 51860 h 56064"/>
                <a:gd name="connsiteX9" fmla="*/ 12614 w 28032"/>
                <a:gd name="connsiteY9" fmla="*/ 56065 h 56064"/>
                <a:gd name="connsiteX10" fmla="*/ 18221 w 28032"/>
                <a:gd name="connsiteY10" fmla="*/ 56065 h 56064"/>
                <a:gd name="connsiteX11" fmla="*/ 22425 w 28032"/>
                <a:gd name="connsiteY11" fmla="*/ 47655 h 56064"/>
                <a:gd name="connsiteX12" fmla="*/ 21024 w 28032"/>
                <a:gd name="connsiteY12" fmla="*/ 47655 h 56064"/>
                <a:gd name="connsiteX13" fmla="*/ 33639 w 28032"/>
                <a:gd name="connsiteY13" fmla="*/ 50458 h 56064"/>
                <a:gd name="connsiteX14" fmla="*/ 36442 w 28032"/>
                <a:gd name="connsiteY14" fmla="*/ 40647 h 56064"/>
                <a:gd name="connsiteX15" fmla="*/ 40647 w 28032"/>
                <a:gd name="connsiteY15" fmla="*/ 16819 h 56064"/>
                <a:gd name="connsiteX16" fmla="*/ 37843 w 28032"/>
                <a:gd name="connsiteY16" fmla="*/ 9811 h 56064"/>
                <a:gd name="connsiteX17" fmla="*/ 33639 w 28032"/>
                <a:gd name="connsiteY17" fmla="*/ 7008 h 56064"/>
                <a:gd name="connsiteX18" fmla="*/ 33639 w 28032"/>
                <a:gd name="connsiteY18" fmla="*/ 2803 h 56064"/>
                <a:gd name="connsiteX19" fmla="*/ 26631 w 28032"/>
                <a:gd name="connsiteY19" fmla="*/ 0 h 56064"/>
                <a:gd name="connsiteX20" fmla="*/ 9811 w 28032"/>
                <a:gd name="connsiteY20" fmla="*/ 9811 h 5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032" h="56064">
                  <a:moveTo>
                    <a:pt x="0" y="7008"/>
                  </a:moveTo>
                  <a:lnTo>
                    <a:pt x="0" y="15418"/>
                  </a:lnTo>
                  <a:lnTo>
                    <a:pt x="4205" y="15418"/>
                  </a:lnTo>
                  <a:lnTo>
                    <a:pt x="8409" y="22426"/>
                  </a:lnTo>
                  <a:lnTo>
                    <a:pt x="5606" y="29434"/>
                  </a:lnTo>
                  <a:lnTo>
                    <a:pt x="9811" y="36442"/>
                  </a:lnTo>
                  <a:lnTo>
                    <a:pt x="5606" y="42048"/>
                  </a:lnTo>
                  <a:lnTo>
                    <a:pt x="4205" y="51860"/>
                  </a:lnTo>
                  <a:lnTo>
                    <a:pt x="8409" y="51860"/>
                  </a:lnTo>
                  <a:lnTo>
                    <a:pt x="12614" y="56065"/>
                  </a:lnTo>
                  <a:lnTo>
                    <a:pt x="18221" y="56065"/>
                  </a:lnTo>
                  <a:lnTo>
                    <a:pt x="22425" y="47655"/>
                  </a:lnTo>
                  <a:lnTo>
                    <a:pt x="21024" y="47655"/>
                  </a:lnTo>
                  <a:lnTo>
                    <a:pt x="33639" y="50458"/>
                  </a:lnTo>
                  <a:lnTo>
                    <a:pt x="36442" y="40647"/>
                  </a:lnTo>
                  <a:lnTo>
                    <a:pt x="40647" y="16819"/>
                  </a:lnTo>
                  <a:lnTo>
                    <a:pt x="37843" y="9811"/>
                  </a:lnTo>
                  <a:lnTo>
                    <a:pt x="33639" y="7008"/>
                  </a:lnTo>
                  <a:lnTo>
                    <a:pt x="33639" y="2803"/>
                  </a:lnTo>
                  <a:lnTo>
                    <a:pt x="26631" y="0"/>
                  </a:lnTo>
                  <a:lnTo>
                    <a:pt x="9811" y="9811"/>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10" name="Freeform: Shape 409">
              <a:extLst>
                <a:ext uri="{FF2B5EF4-FFF2-40B4-BE49-F238E27FC236}">
                  <a16:creationId xmlns:a16="http://schemas.microsoft.com/office/drawing/2014/main" id="{CAFECFBC-3218-4080-822C-3E491142A0E3}"/>
                </a:ext>
              </a:extLst>
            </p:cNvPr>
            <p:cNvSpPr/>
            <p:nvPr/>
          </p:nvSpPr>
          <p:spPr>
            <a:xfrm>
              <a:off x="6048590" y="4382745"/>
              <a:ext cx="14016" cy="14016"/>
            </a:xfrm>
            <a:custGeom>
              <a:avLst/>
              <a:gdLst>
                <a:gd name="connsiteX0" fmla="*/ 0 w 0"/>
                <a:gd name="connsiteY0" fmla="*/ 1402 h 0"/>
                <a:gd name="connsiteX1" fmla="*/ 8410 w 0"/>
                <a:gd name="connsiteY1" fmla="*/ 4205 h 0"/>
                <a:gd name="connsiteX2" fmla="*/ 8410 w 0"/>
                <a:gd name="connsiteY2" fmla="*/ 0 h 0"/>
              </a:gdLst>
              <a:ahLst/>
              <a:cxnLst>
                <a:cxn ang="0">
                  <a:pos x="connsiteX0" y="connsiteY0"/>
                </a:cxn>
                <a:cxn ang="0">
                  <a:pos x="connsiteX1" y="connsiteY1"/>
                </a:cxn>
                <a:cxn ang="0">
                  <a:pos x="connsiteX2" y="connsiteY2"/>
                </a:cxn>
              </a:cxnLst>
              <a:rect l="l" t="t" r="r" b="b"/>
              <a:pathLst>
                <a:path>
                  <a:moveTo>
                    <a:pt x="0" y="1402"/>
                  </a:moveTo>
                  <a:lnTo>
                    <a:pt x="8410" y="4205"/>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11" name="Freeform: Shape 410">
              <a:extLst>
                <a:ext uri="{FF2B5EF4-FFF2-40B4-BE49-F238E27FC236}">
                  <a16:creationId xmlns:a16="http://schemas.microsoft.com/office/drawing/2014/main" id="{4C021593-3AAA-4AE7-903B-EFDE2FB9334E}"/>
                </a:ext>
              </a:extLst>
            </p:cNvPr>
            <p:cNvSpPr/>
            <p:nvPr/>
          </p:nvSpPr>
          <p:spPr>
            <a:xfrm>
              <a:off x="6106056" y="4492071"/>
              <a:ext cx="70081" cy="28032"/>
            </a:xfrm>
            <a:custGeom>
              <a:avLst/>
              <a:gdLst>
                <a:gd name="connsiteX0" fmla="*/ 78490 w 70080"/>
                <a:gd name="connsiteY0" fmla="*/ 0 h 28032"/>
                <a:gd name="connsiteX1" fmla="*/ 43450 w 70080"/>
                <a:gd name="connsiteY1" fmla="*/ 7008 h 28032"/>
                <a:gd name="connsiteX2" fmla="*/ 22425 w 70080"/>
                <a:gd name="connsiteY2" fmla="*/ 1402 h 28032"/>
                <a:gd name="connsiteX3" fmla="*/ 14016 w 70080"/>
                <a:gd name="connsiteY3" fmla="*/ 5606 h 28032"/>
                <a:gd name="connsiteX4" fmla="*/ 7008 w 70080"/>
                <a:gd name="connsiteY4" fmla="*/ 2803 h 28032"/>
                <a:gd name="connsiteX5" fmla="*/ 0 w 70080"/>
                <a:gd name="connsiteY5" fmla="*/ 11213 h 28032"/>
                <a:gd name="connsiteX6" fmla="*/ 5606 w 70080"/>
                <a:gd name="connsiteY6" fmla="*/ 16819 h 28032"/>
                <a:gd name="connsiteX7" fmla="*/ 11213 w 70080"/>
                <a:gd name="connsiteY7" fmla="*/ 16819 h 28032"/>
                <a:gd name="connsiteX8" fmla="*/ 47655 w 70080"/>
                <a:gd name="connsiteY8" fmla="*/ 30835 h 28032"/>
                <a:gd name="connsiteX9" fmla="*/ 50458 w 70080"/>
                <a:gd name="connsiteY9" fmla="*/ 35040 h 28032"/>
                <a:gd name="connsiteX10" fmla="*/ 65876 w 70080"/>
                <a:gd name="connsiteY10" fmla="*/ 37844 h 28032"/>
                <a:gd name="connsiteX11" fmla="*/ 68679 w 70080"/>
                <a:gd name="connsiteY11" fmla="*/ 30835 h 28032"/>
                <a:gd name="connsiteX12" fmla="*/ 71482 w 70080"/>
                <a:gd name="connsiteY12" fmla="*/ 29434 h 28032"/>
                <a:gd name="connsiteX13" fmla="*/ 65876 w 70080"/>
                <a:gd name="connsiteY13" fmla="*/ 21024 h 28032"/>
                <a:gd name="connsiteX14" fmla="*/ 70081 w 70080"/>
                <a:gd name="connsiteY14" fmla="*/ 11213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80" h="28032">
                  <a:moveTo>
                    <a:pt x="78490" y="0"/>
                  </a:moveTo>
                  <a:lnTo>
                    <a:pt x="43450" y="7008"/>
                  </a:lnTo>
                  <a:lnTo>
                    <a:pt x="22425" y="1402"/>
                  </a:lnTo>
                  <a:lnTo>
                    <a:pt x="14016" y="5606"/>
                  </a:lnTo>
                  <a:lnTo>
                    <a:pt x="7008" y="2803"/>
                  </a:lnTo>
                  <a:lnTo>
                    <a:pt x="0" y="11213"/>
                  </a:lnTo>
                  <a:lnTo>
                    <a:pt x="5606" y="16819"/>
                  </a:lnTo>
                  <a:lnTo>
                    <a:pt x="11213" y="16819"/>
                  </a:lnTo>
                  <a:lnTo>
                    <a:pt x="47655" y="30835"/>
                  </a:lnTo>
                  <a:lnTo>
                    <a:pt x="50458" y="35040"/>
                  </a:lnTo>
                  <a:lnTo>
                    <a:pt x="65876" y="37844"/>
                  </a:lnTo>
                  <a:lnTo>
                    <a:pt x="68679" y="30835"/>
                  </a:lnTo>
                  <a:lnTo>
                    <a:pt x="71482" y="29434"/>
                  </a:lnTo>
                  <a:lnTo>
                    <a:pt x="65876" y="21024"/>
                  </a:lnTo>
                  <a:lnTo>
                    <a:pt x="70081" y="1121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12" name="Freeform: Shape 411">
              <a:extLst>
                <a:ext uri="{FF2B5EF4-FFF2-40B4-BE49-F238E27FC236}">
                  <a16:creationId xmlns:a16="http://schemas.microsoft.com/office/drawing/2014/main" id="{AE418740-D03E-4227-B1E9-24A2B209D4A3}"/>
                </a:ext>
              </a:extLst>
            </p:cNvPr>
            <p:cNvSpPr/>
            <p:nvPr/>
          </p:nvSpPr>
          <p:spPr>
            <a:xfrm>
              <a:off x="7158668" y="4747164"/>
              <a:ext cx="14016" cy="14016"/>
            </a:xfrm>
            <a:custGeom>
              <a:avLst/>
              <a:gdLst>
                <a:gd name="connsiteX0" fmla="*/ 11213 w 14016"/>
                <a:gd name="connsiteY0" fmla="*/ 2803 h 0"/>
                <a:gd name="connsiteX1" fmla="*/ 1402 w 14016"/>
                <a:gd name="connsiteY1" fmla="*/ 5607 h 0"/>
                <a:gd name="connsiteX2" fmla="*/ 0 w 14016"/>
                <a:gd name="connsiteY2" fmla="*/ 8410 h 0"/>
                <a:gd name="connsiteX3" fmla="*/ 16820 w 14016"/>
                <a:gd name="connsiteY3" fmla="*/ 5607 h 0"/>
                <a:gd name="connsiteX4" fmla="*/ 23828 w 14016"/>
                <a:gd name="connsiteY4" fmla="*/ 0 h 0"/>
                <a:gd name="connsiteX5" fmla="*/ 11213 w 14016"/>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
                  <a:moveTo>
                    <a:pt x="11213" y="2803"/>
                  </a:moveTo>
                  <a:lnTo>
                    <a:pt x="1402" y="5607"/>
                  </a:lnTo>
                  <a:lnTo>
                    <a:pt x="0" y="8410"/>
                  </a:lnTo>
                  <a:lnTo>
                    <a:pt x="16820" y="5607"/>
                  </a:lnTo>
                  <a:lnTo>
                    <a:pt x="23828" y="0"/>
                  </a:lnTo>
                  <a:lnTo>
                    <a:pt x="1121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13" name="Freeform: Shape 412">
              <a:extLst>
                <a:ext uri="{FF2B5EF4-FFF2-40B4-BE49-F238E27FC236}">
                  <a16:creationId xmlns:a16="http://schemas.microsoft.com/office/drawing/2014/main" id="{238BD001-A183-40CD-9DA3-509D6757DEBE}"/>
                </a:ext>
              </a:extLst>
            </p:cNvPr>
            <p:cNvSpPr/>
            <p:nvPr/>
          </p:nvSpPr>
          <p:spPr>
            <a:xfrm>
              <a:off x="8094945" y="5138214"/>
              <a:ext cx="14016" cy="14016"/>
            </a:xfrm>
            <a:custGeom>
              <a:avLst/>
              <a:gdLst>
                <a:gd name="connsiteX0" fmla="*/ 0 w 0"/>
                <a:gd name="connsiteY0" fmla="*/ 0 h 0"/>
                <a:gd name="connsiteX1" fmla="*/ 1402 w 0"/>
                <a:gd name="connsiteY1" fmla="*/ 4205 h 0"/>
                <a:gd name="connsiteX2" fmla="*/ 2803 w 0"/>
                <a:gd name="connsiteY2" fmla="*/ 0 h 0"/>
              </a:gdLst>
              <a:ahLst/>
              <a:cxnLst>
                <a:cxn ang="0">
                  <a:pos x="connsiteX0" y="connsiteY0"/>
                </a:cxn>
                <a:cxn ang="0">
                  <a:pos x="connsiteX1" y="connsiteY1"/>
                </a:cxn>
                <a:cxn ang="0">
                  <a:pos x="connsiteX2" y="connsiteY2"/>
                </a:cxn>
              </a:cxnLst>
              <a:rect l="l" t="t" r="r" b="b"/>
              <a:pathLst>
                <a:path>
                  <a:moveTo>
                    <a:pt x="0" y="0"/>
                  </a:moveTo>
                  <a:lnTo>
                    <a:pt x="1402" y="4205"/>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14" name="Freeform: Shape 413">
              <a:extLst>
                <a:ext uri="{FF2B5EF4-FFF2-40B4-BE49-F238E27FC236}">
                  <a16:creationId xmlns:a16="http://schemas.microsoft.com/office/drawing/2014/main" id="{F9167659-33A3-4EDC-A343-C6712E843E81}"/>
                </a:ext>
              </a:extLst>
            </p:cNvPr>
            <p:cNvSpPr/>
            <p:nvPr/>
          </p:nvSpPr>
          <p:spPr>
            <a:xfrm>
              <a:off x="8068315" y="5083551"/>
              <a:ext cx="14016" cy="14016"/>
            </a:xfrm>
            <a:custGeom>
              <a:avLst/>
              <a:gdLst>
                <a:gd name="connsiteX0" fmla="*/ 0 w 0"/>
                <a:gd name="connsiteY0" fmla="*/ 1402 h 0"/>
                <a:gd name="connsiteX1" fmla="*/ 0 w 0"/>
                <a:gd name="connsiteY1" fmla="*/ 7008 h 0"/>
                <a:gd name="connsiteX2" fmla="*/ 4205 w 0"/>
                <a:gd name="connsiteY2" fmla="*/ 7008 h 0"/>
                <a:gd name="connsiteX3" fmla="*/ 5606 w 0"/>
                <a:gd name="connsiteY3" fmla="*/ 1402 h 0"/>
                <a:gd name="connsiteX4" fmla="*/ 4205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1402"/>
                  </a:moveTo>
                  <a:lnTo>
                    <a:pt x="0" y="7008"/>
                  </a:lnTo>
                  <a:lnTo>
                    <a:pt x="4205" y="7008"/>
                  </a:lnTo>
                  <a:lnTo>
                    <a:pt x="5606" y="1402"/>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15" name="Freeform: Shape 414">
              <a:extLst>
                <a:ext uri="{FF2B5EF4-FFF2-40B4-BE49-F238E27FC236}">
                  <a16:creationId xmlns:a16="http://schemas.microsoft.com/office/drawing/2014/main" id="{5458FEF6-55D0-42F4-8035-5164B60CE431}"/>
                </a:ext>
              </a:extLst>
            </p:cNvPr>
            <p:cNvSpPr/>
            <p:nvPr/>
          </p:nvSpPr>
          <p:spPr>
            <a:xfrm>
              <a:off x="8092143" y="5141017"/>
              <a:ext cx="14016" cy="14016"/>
            </a:xfrm>
            <a:custGeom>
              <a:avLst/>
              <a:gdLst>
                <a:gd name="connsiteX0" fmla="*/ 0 w 0"/>
                <a:gd name="connsiteY0" fmla="*/ 2803 h 0"/>
                <a:gd name="connsiteX1" fmla="*/ 2803 w 0"/>
                <a:gd name="connsiteY1" fmla="*/ 2803 h 0"/>
                <a:gd name="connsiteX2" fmla="*/ 1401 w 0"/>
                <a:gd name="connsiteY2" fmla="*/ 0 h 0"/>
              </a:gdLst>
              <a:ahLst/>
              <a:cxnLst>
                <a:cxn ang="0">
                  <a:pos x="connsiteX0" y="connsiteY0"/>
                </a:cxn>
                <a:cxn ang="0">
                  <a:pos x="connsiteX1" y="connsiteY1"/>
                </a:cxn>
                <a:cxn ang="0">
                  <a:pos x="connsiteX2" y="connsiteY2"/>
                </a:cxn>
              </a:cxnLst>
              <a:rect l="l" t="t" r="r" b="b"/>
              <a:pathLst>
                <a:path>
                  <a:moveTo>
                    <a:pt x="0" y="2803"/>
                  </a:moveTo>
                  <a:lnTo>
                    <a:pt x="2803" y="2803"/>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16" name="Freeform: Shape 415">
              <a:extLst>
                <a:ext uri="{FF2B5EF4-FFF2-40B4-BE49-F238E27FC236}">
                  <a16:creationId xmlns:a16="http://schemas.microsoft.com/office/drawing/2014/main" id="{C7AD5C74-80C5-4221-AC8D-487DD0F2815C}"/>
                </a:ext>
              </a:extLst>
            </p:cNvPr>
            <p:cNvSpPr/>
            <p:nvPr/>
          </p:nvSpPr>
          <p:spPr>
            <a:xfrm>
              <a:off x="8072520" y="5028888"/>
              <a:ext cx="14016" cy="42048"/>
            </a:xfrm>
            <a:custGeom>
              <a:avLst/>
              <a:gdLst>
                <a:gd name="connsiteX0" fmla="*/ 7008 w 14016"/>
                <a:gd name="connsiteY0" fmla="*/ 12614 h 42048"/>
                <a:gd name="connsiteX1" fmla="*/ 7008 w 14016"/>
                <a:gd name="connsiteY1" fmla="*/ 25229 h 42048"/>
                <a:gd name="connsiteX2" fmla="*/ 5607 w 14016"/>
                <a:gd name="connsiteY2" fmla="*/ 28032 h 42048"/>
                <a:gd name="connsiteX3" fmla="*/ 4205 w 14016"/>
                <a:gd name="connsiteY3" fmla="*/ 28032 h 42048"/>
                <a:gd name="connsiteX4" fmla="*/ 0 w 14016"/>
                <a:gd name="connsiteY4" fmla="*/ 33639 h 42048"/>
                <a:gd name="connsiteX5" fmla="*/ 4205 w 14016"/>
                <a:gd name="connsiteY5" fmla="*/ 42048 h 42048"/>
                <a:gd name="connsiteX6" fmla="*/ 5607 w 14016"/>
                <a:gd name="connsiteY6" fmla="*/ 29434 h 42048"/>
                <a:gd name="connsiteX7" fmla="*/ 8409 w 14016"/>
                <a:gd name="connsiteY7" fmla="*/ 25229 h 42048"/>
                <a:gd name="connsiteX8" fmla="*/ 11213 w 14016"/>
                <a:gd name="connsiteY8" fmla="*/ 21024 h 42048"/>
                <a:gd name="connsiteX9" fmla="*/ 8409 w 14016"/>
                <a:gd name="connsiteY9" fmla="*/ 12614 h 42048"/>
                <a:gd name="connsiteX10" fmla="*/ 9811 w 14016"/>
                <a:gd name="connsiteY10" fmla="*/ 9811 h 42048"/>
                <a:gd name="connsiteX11" fmla="*/ 12615 w 14016"/>
                <a:gd name="connsiteY11" fmla="*/ 8410 h 42048"/>
                <a:gd name="connsiteX12" fmla="*/ 14016 w 14016"/>
                <a:gd name="connsiteY12" fmla="*/ 5606 h 42048"/>
                <a:gd name="connsiteX13" fmla="*/ 11213 w 14016"/>
                <a:gd name="connsiteY13" fmla="*/ 4205 h 42048"/>
                <a:gd name="connsiteX14" fmla="*/ 14016 w 14016"/>
                <a:gd name="connsiteY14" fmla="*/ 2803 h 42048"/>
                <a:gd name="connsiteX15" fmla="*/ 12615 w 14016"/>
                <a:gd name="connsiteY15" fmla="*/ 0 h 4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16" h="42048">
                  <a:moveTo>
                    <a:pt x="7008" y="12614"/>
                  </a:moveTo>
                  <a:lnTo>
                    <a:pt x="7008" y="25229"/>
                  </a:lnTo>
                  <a:lnTo>
                    <a:pt x="5607" y="28032"/>
                  </a:lnTo>
                  <a:lnTo>
                    <a:pt x="4205" y="28032"/>
                  </a:lnTo>
                  <a:lnTo>
                    <a:pt x="0" y="33639"/>
                  </a:lnTo>
                  <a:lnTo>
                    <a:pt x="4205" y="42048"/>
                  </a:lnTo>
                  <a:lnTo>
                    <a:pt x="5607" y="29434"/>
                  </a:lnTo>
                  <a:lnTo>
                    <a:pt x="8409" y="25229"/>
                  </a:lnTo>
                  <a:lnTo>
                    <a:pt x="11213" y="21024"/>
                  </a:lnTo>
                  <a:lnTo>
                    <a:pt x="8409" y="12614"/>
                  </a:lnTo>
                  <a:lnTo>
                    <a:pt x="9811" y="9811"/>
                  </a:lnTo>
                  <a:lnTo>
                    <a:pt x="12615" y="8410"/>
                  </a:lnTo>
                  <a:lnTo>
                    <a:pt x="14016" y="5606"/>
                  </a:lnTo>
                  <a:lnTo>
                    <a:pt x="11213" y="4205"/>
                  </a:lnTo>
                  <a:lnTo>
                    <a:pt x="14016" y="2803"/>
                  </a:lnTo>
                  <a:lnTo>
                    <a:pt x="1261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17" name="Freeform: Shape 416">
              <a:extLst>
                <a:ext uri="{FF2B5EF4-FFF2-40B4-BE49-F238E27FC236}">
                  <a16:creationId xmlns:a16="http://schemas.microsoft.com/office/drawing/2014/main" id="{2EB12529-515F-425A-9191-7EF97CFDE04F}"/>
                </a:ext>
              </a:extLst>
            </p:cNvPr>
            <p:cNvSpPr/>
            <p:nvPr/>
          </p:nvSpPr>
          <p:spPr>
            <a:xfrm>
              <a:off x="5682769" y="4082800"/>
              <a:ext cx="14016" cy="14016"/>
            </a:xfrm>
            <a:custGeom>
              <a:avLst/>
              <a:gdLst>
                <a:gd name="connsiteX0" fmla="*/ 5606 w 0"/>
                <a:gd name="connsiteY0" fmla="*/ 2803 h 0"/>
                <a:gd name="connsiteX1" fmla="*/ 0 w 0"/>
                <a:gd name="connsiteY1" fmla="*/ 9811 h 0"/>
                <a:gd name="connsiteX2" fmla="*/ 4205 w 0"/>
                <a:gd name="connsiteY2" fmla="*/ 9811 h 0"/>
                <a:gd name="connsiteX3" fmla="*/ 12614 w 0"/>
                <a:gd name="connsiteY3" fmla="*/ 2803 h 0"/>
                <a:gd name="connsiteX4" fmla="*/ 11213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5606" y="2803"/>
                  </a:moveTo>
                  <a:lnTo>
                    <a:pt x="0" y="9811"/>
                  </a:lnTo>
                  <a:lnTo>
                    <a:pt x="4205" y="9811"/>
                  </a:lnTo>
                  <a:lnTo>
                    <a:pt x="12614" y="2803"/>
                  </a:lnTo>
                  <a:lnTo>
                    <a:pt x="1121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18" name="Freeform: Shape 417">
              <a:extLst>
                <a:ext uri="{FF2B5EF4-FFF2-40B4-BE49-F238E27FC236}">
                  <a16:creationId xmlns:a16="http://schemas.microsoft.com/office/drawing/2014/main" id="{15E412E8-6BD5-4F44-B611-23873834105E}"/>
                </a:ext>
              </a:extLst>
            </p:cNvPr>
            <p:cNvSpPr/>
            <p:nvPr/>
          </p:nvSpPr>
          <p:spPr>
            <a:xfrm>
              <a:off x="8997584" y="5303604"/>
              <a:ext cx="28032" cy="14016"/>
            </a:xfrm>
            <a:custGeom>
              <a:avLst/>
              <a:gdLst>
                <a:gd name="connsiteX0" fmla="*/ 0 w 28032"/>
                <a:gd name="connsiteY0" fmla="*/ 4205 h 0"/>
                <a:gd name="connsiteX1" fmla="*/ 8409 w 28032"/>
                <a:gd name="connsiteY1" fmla="*/ 5607 h 0"/>
                <a:gd name="connsiteX2" fmla="*/ 8409 w 28032"/>
                <a:gd name="connsiteY2" fmla="*/ 8410 h 0"/>
                <a:gd name="connsiteX3" fmla="*/ 9811 w 28032"/>
                <a:gd name="connsiteY3" fmla="*/ 5607 h 0"/>
                <a:gd name="connsiteX4" fmla="*/ 14016 w 28032"/>
                <a:gd name="connsiteY4" fmla="*/ 8410 h 0"/>
                <a:gd name="connsiteX5" fmla="*/ 18221 w 28032"/>
                <a:gd name="connsiteY5" fmla="*/ 7008 h 0"/>
                <a:gd name="connsiteX6" fmla="*/ 25229 w 28032"/>
                <a:gd name="connsiteY6" fmla="*/ 7008 h 0"/>
                <a:gd name="connsiteX7" fmla="*/ 28032 w 28032"/>
                <a:gd name="connsiteY7" fmla="*/ 5607 h 0"/>
                <a:gd name="connsiteX8" fmla="*/ 23828 w 28032"/>
                <a:gd name="connsiteY8" fmla="*/ 1402 h 0"/>
                <a:gd name="connsiteX9" fmla="*/ 15417 w 28032"/>
                <a:gd name="connsiteY9"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32">
                  <a:moveTo>
                    <a:pt x="0" y="4205"/>
                  </a:moveTo>
                  <a:lnTo>
                    <a:pt x="8409" y="5607"/>
                  </a:lnTo>
                  <a:lnTo>
                    <a:pt x="8409" y="8410"/>
                  </a:lnTo>
                  <a:lnTo>
                    <a:pt x="9811" y="5607"/>
                  </a:lnTo>
                  <a:lnTo>
                    <a:pt x="14016" y="8410"/>
                  </a:lnTo>
                  <a:lnTo>
                    <a:pt x="18221" y="7008"/>
                  </a:lnTo>
                  <a:lnTo>
                    <a:pt x="25229" y="7008"/>
                  </a:lnTo>
                  <a:lnTo>
                    <a:pt x="28032" y="5607"/>
                  </a:lnTo>
                  <a:lnTo>
                    <a:pt x="23828" y="1402"/>
                  </a:lnTo>
                  <a:lnTo>
                    <a:pt x="15417"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19" name="Freeform: Shape 418">
              <a:extLst>
                <a:ext uri="{FF2B5EF4-FFF2-40B4-BE49-F238E27FC236}">
                  <a16:creationId xmlns:a16="http://schemas.microsoft.com/office/drawing/2014/main" id="{F6FE5155-A086-4213-AB68-24EB11857929}"/>
                </a:ext>
              </a:extLst>
            </p:cNvPr>
            <p:cNvSpPr/>
            <p:nvPr/>
          </p:nvSpPr>
          <p:spPr>
            <a:xfrm>
              <a:off x="8843407" y="5468995"/>
              <a:ext cx="14016" cy="14016"/>
            </a:xfrm>
            <a:custGeom>
              <a:avLst/>
              <a:gdLst>
                <a:gd name="connsiteX0" fmla="*/ 1401 w 0"/>
                <a:gd name="connsiteY0" fmla="*/ 2803 h 0"/>
                <a:gd name="connsiteX1" fmla="*/ 0 w 0"/>
                <a:gd name="connsiteY1" fmla="*/ 5607 h 0"/>
                <a:gd name="connsiteX2" fmla="*/ 5607 w 0"/>
                <a:gd name="connsiteY2" fmla="*/ 7008 h 0"/>
                <a:gd name="connsiteX3" fmla="*/ 9811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1401" y="2803"/>
                  </a:moveTo>
                  <a:lnTo>
                    <a:pt x="0" y="5607"/>
                  </a:lnTo>
                  <a:lnTo>
                    <a:pt x="5607" y="7008"/>
                  </a:lnTo>
                  <a:lnTo>
                    <a:pt x="981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20" name="Freeform: Shape 419">
              <a:extLst>
                <a:ext uri="{FF2B5EF4-FFF2-40B4-BE49-F238E27FC236}">
                  <a16:creationId xmlns:a16="http://schemas.microsoft.com/office/drawing/2014/main" id="{30CC99F6-3755-412A-A699-192333D2F95F}"/>
                </a:ext>
              </a:extLst>
            </p:cNvPr>
            <p:cNvSpPr/>
            <p:nvPr/>
          </p:nvSpPr>
          <p:spPr>
            <a:xfrm>
              <a:off x="8361252" y="5310613"/>
              <a:ext cx="14016" cy="14016"/>
            </a:xfrm>
            <a:custGeom>
              <a:avLst/>
              <a:gdLst>
                <a:gd name="connsiteX0" fmla="*/ 0 w 0"/>
                <a:gd name="connsiteY0" fmla="*/ 2803 h 0"/>
                <a:gd name="connsiteX1" fmla="*/ 1402 w 0"/>
                <a:gd name="connsiteY1" fmla="*/ 5607 h 0"/>
                <a:gd name="connsiteX2" fmla="*/ 7008 w 0"/>
                <a:gd name="connsiteY2" fmla="*/ 2803 h 0"/>
                <a:gd name="connsiteX3" fmla="*/ 5607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1402" y="5607"/>
                  </a:lnTo>
                  <a:lnTo>
                    <a:pt x="7008" y="2803"/>
                  </a:lnTo>
                  <a:lnTo>
                    <a:pt x="5607"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21" name="Freeform: Shape 420">
              <a:extLst>
                <a:ext uri="{FF2B5EF4-FFF2-40B4-BE49-F238E27FC236}">
                  <a16:creationId xmlns:a16="http://schemas.microsoft.com/office/drawing/2014/main" id="{DF25C4DB-DEA9-472C-A2F3-93C048F00451}"/>
                </a:ext>
              </a:extLst>
            </p:cNvPr>
            <p:cNvSpPr/>
            <p:nvPr/>
          </p:nvSpPr>
          <p:spPr>
            <a:xfrm>
              <a:off x="8390686" y="5422742"/>
              <a:ext cx="224258" cy="56065"/>
            </a:xfrm>
            <a:custGeom>
              <a:avLst/>
              <a:gdLst>
                <a:gd name="connsiteX0" fmla="*/ 224258 w 224258"/>
                <a:gd name="connsiteY0" fmla="*/ 57466 h 56064"/>
                <a:gd name="connsiteX1" fmla="*/ 218651 w 224258"/>
                <a:gd name="connsiteY1" fmla="*/ 51860 h 56064"/>
                <a:gd name="connsiteX2" fmla="*/ 220053 w 224258"/>
                <a:gd name="connsiteY2" fmla="*/ 37844 h 56064"/>
                <a:gd name="connsiteX3" fmla="*/ 210242 w 224258"/>
                <a:gd name="connsiteY3" fmla="*/ 35040 h 56064"/>
                <a:gd name="connsiteX4" fmla="*/ 189218 w 224258"/>
                <a:gd name="connsiteY4" fmla="*/ 36442 h 56064"/>
                <a:gd name="connsiteX5" fmla="*/ 182210 w 224258"/>
                <a:gd name="connsiteY5" fmla="*/ 35040 h 56064"/>
                <a:gd name="connsiteX6" fmla="*/ 179406 w 224258"/>
                <a:gd name="connsiteY6" fmla="*/ 33639 h 56064"/>
                <a:gd name="connsiteX7" fmla="*/ 179406 w 224258"/>
                <a:gd name="connsiteY7" fmla="*/ 29434 h 56064"/>
                <a:gd name="connsiteX8" fmla="*/ 175202 w 224258"/>
                <a:gd name="connsiteY8" fmla="*/ 26631 h 56064"/>
                <a:gd name="connsiteX9" fmla="*/ 173800 w 224258"/>
                <a:gd name="connsiteY9" fmla="*/ 19623 h 56064"/>
                <a:gd name="connsiteX10" fmla="*/ 165390 w 224258"/>
                <a:gd name="connsiteY10" fmla="*/ 19623 h 56064"/>
                <a:gd name="connsiteX11" fmla="*/ 140161 w 224258"/>
                <a:gd name="connsiteY11" fmla="*/ 15418 h 56064"/>
                <a:gd name="connsiteX12" fmla="*/ 134555 w 224258"/>
                <a:gd name="connsiteY12" fmla="*/ 9811 h 56064"/>
                <a:gd name="connsiteX13" fmla="*/ 127546 w 224258"/>
                <a:gd name="connsiteY13" fmla="*/ 12615 h 56064"/>
                <a:gd name="connsiteX14" fmla="*/ 121941 w 224258"/>
                <a:gd name="connsiteY14" fmla="*/ 21024 h 56064"/>
                <a:gd name="connsiteX15" fmla="*/ 84097 w 224258"/>
                <a:gd name="connsiteY15" fmla="*/ 18221 h 56064"/>
                <a:gd name="connsiteX16" fmla="*/ 77089 w 224258"/>
                <a:gd name="connsiteY16" fmla="*/ 16820 h 56064"/>
                <a:gd name="connsiteX17" fmla="*/ 68679 w 224258"/>
                <a:gd name="connsiteY17" fmla="*/ 7008 h 56064"/>
                <a:gd name="connsiteX18" fmla="*/ 53261 w 224258"/>
                <a:gd name="connsiteY18" fmla="*/ 7008 h 56064"/>
                <a:gd name="connsiteX19" fmla="*/ 37844 w 224258"/>
                <a:gd name="connsiteY19" fmla="*/ 0 h 56064"/>
                <a:gd name="connsiteX20" fmla="*/ 36442 w 224258"/>
                <a:gd name="connsiteY20" fmla="*/ 2803 h 56064"/>
                <a:gd name="connsiteX21" fmla="*/ 14016 w 224258"/>
                <a:gd name="connsiteY21" fmla="*/ 0 h 56064"/>
                <a:gd name="connsiteX22" fmla="*/ 0 w 224258"/>
                <a:gd name="connsiteY22" fmla="*/ 18221 h 56064"/>
                <a:gd name="connsiteX23" fmla="*/ 25229 w 224258"/>
                <a:gd name="connsiteY23" fmla="*/ 22426 h 56064"/>
                <a:gd name="connsiteX24" fmla="*/ 23828 w 224258"/>
                <a:gd name="connsiteY24" fmla="*/ 29434 h 56064"/>
                <a:gd name="connsiteX25" fmla="*/ 47654 w 224258"/>
                <a:gd name="connsiteY25" fmla="*/ 32237 h 56064"/>
                <a:gd name="connsiteX26" fmla="*/ 70081 w 224258"/>
                <a:gd name="connsiteY26" fmla="*/ 37844 h 56064"/>
                <a:gd name="connsiteX27" fmla="*/ 81293 w 224258"/>
                <a:gd name="connsiteY27" fmla="*/ 35040 h 56064"/>
                <a:gd name="connsiteX28" fmla="*/ 96711 w 224258"/>
                <a:gd name="connsiteY28" fmla="*/ 36442 h 56064"/>
                <a:gd name="connsiteX29" fmla="*/ 131751 w 224258"/>
                <a:gd name="connsiteY29" fmla="*/ 46253 h 56064"/>
                <a:gd name="connsiteX30" fmla="*/ 151374 w 224258"/>
                <a:gd name="connsiteY30" fmla="*/ 49056 h 56064"/>
                <a:gd name="connsiteX31" fmla="*/ 154177 w 224258"/>
                <a:gd name="connsiteY31" fmla="*/ 47655 h 56064"/>
                <a:gd name="connsiteX32" fmla="*/ 176603 w 224258"/>
                <a:gd name="connsiteY32" fmla="*/ 50458 h 56064"/>
                <a:gd name="connsiteX33" fmla="*/ 193422 w 224258"/>
                <a:gd name="connsiteY33" fmla="*/ 49056 h 5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4258" h="56064">
                  <a:moveTo>
                    <a:pt x="224258" y="57466"/>
                  </a:moveTo>
                  <a:lnTo>
                    <a:pt x="218651" y="51860"/>
                  </a:lnTo>
                  <a:lnTo>
                    <a:pt x="220053" y="37844"/>
                  </a:lnTo>
                  <a:lnTo>
                    <a:pt x="210242" y="35040"/>
                  </a:lnTo>
                  <a:lnTo>
                    <a:pt x="189218" y="36442"/>
                  </a:lnTo>
                  <a:lnTo>
                    <a:pt x="182210" y="35040"/>
                  </a:lnTo>
                  <a:lnTo>
                    <a:pt x="179406" y="33639"/>
                  </a:lnTo>
                  <a:lnTo>
                    <a:pt x="179406" y="29434"/>
                  </a:lnTo>
                  <a:lnTo>
                    <a:pt x="175202" y="26631"/>
                  </a:lnTo>
                  <a:lnTo>
                    <a:pt x="173800" y="19623"/>
                  </a:lnTo>
                  <a:lnTo>
                    <a:pt x="165390" y="19623"/>
                  </a:lnTo>
                  <a:lnTo>
                    <a:pt x="140161" y="15418"/>
                  </a:lnTo>
                  <a:lnTo>
                    <a:pt x="134555" y="9811"/>
                  </a:lnTo>
                  <a:lnTo>
                    <a:pt x="127546" y="12615"/>
                  </a:lnTo>
                  <a:lnTo>
                    <a:pt x="121941" y="21024"/>
                  </a:lnTo>
                  <a:lnTo>
                    <a:pt x="84097" y="18221"/>
                  </a:lnTo>
                  <a:lnTo>
                    <a:pt x="77089" y="16820"/>
                  </a:lnTo>
                  <a:lnTo>
                    <a:pt x="68679" y="7008"/>
                  </a:lnTo>
                  <a:lnTo>
                    <a:pt x="53261" y="7008"/>
                  </a:lnTo>
                  <a:lnTo>
                    <a:pt x="37844" y="0"/>
                  </a:lnTo>
                  <a:lnTo>
                    <a:pt x="36442" y="2803"/>
                  </a:lnTo>
                  <a:lnTo>
                    <a:pt x="14016" y="0"/>
                  </a:lnTo>
                  <a:lnTo>
                    <a:pt x="0" y="18221"/>
                  </a:lnTo>
                  <a:lnTo>
                    <a:pt x="25229" y="22426"/>
                  </a:lnTo>
                  <a:lnTo>
                    <a:pt x="23828" y="29434"/>
                  </a:lnTo>
                  <a:lnTo>
                    <a:pt x="47654" y="32237"/>
                  </a:lnTo>
                  <a:lnTo>
                    <a:pt x="70081" y="37844"/>
                  </a:lnTo>
                  <a:lnTo>
                    <a:pt x="81293" y="35040"/>
                  </a:lnTo>
                  <a:lnTo>
                    <a:pt x="96711" y="36442"/>
                  </a:lnTo>
                  <a:lnTo>
                    <a:pt x="131751" y="46253"/>
                  </a:lnTo>
                  <a:lnTo>
                    <a:pt x="151374" y="49056"/>
                  </a:lnTo>
                  <a:lnTo>
                    <a:pt x="154177" y="47655"/>
                  </a:lnTo>
                  <a:lnTo>
                    <a:pt x="176603" y="50458"/>
                  </a:lnTo>
                  <a:lnTo>
                    <a:pt x="193422" y="4905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22" name="Freeform: Shape 421">
              <a:extLst>
                <a:ext uri="{FF2B5EF4-FFF2-40B4-BE49-F238E27FC236}">
                  <a16:creationId xmlns:a16="http://schemas.microsoft.com/office/drawing/2014/main" id="{CADE7FB5-3AD0-4904-9CF2-5C11128A26C8}"/>
                </a:ext>
              </a:extLst>
            </p:cNvPr>
            <p:cNvSpPr/>
            <p:nvPr/>
          </p:nvSpPr>
          <p:spPr>
            <a:xfrm>
              <a:off x="8856022" y="5337243"/>
              <a:ext cx="14016" cy="14016"/>
            </a:xfrm>
            <a:custGeom>
              <a:avLst/>
              <a:gdLst>
                <a:gd name="connsiteX0" fmla="*/ 0 w 14016"/>
                <a:gd name="connsiteY0" fmla="*/ 7008 h 0"/>
                <a:gd name="connsiteX1" fmla="*/ 22425 w 14016"/>
                <a:gd name="connsiteY1" fmla="*/ 4205 h 0"/>
                <a:gd name="connsiteX2" fmla="*/ 21024 w 14016"/>
                <a:gd name="connsiteY2" fmla="*/ 1401 h 0"/>
                <a:gd name="connsiteX3" fmla="*/ 19622 w 14016"/>
                <a:gd name="connsiteY3" fmla="*/ 2803 h 0"/>
                <a:gd name="connsiteX4" fmla="*/ 16819 w 14016"/>
                <a:gd name="connsiteY4" fmla="*/ 0 h 0"/>
                <a:gd name="connsiteX5" fmla="*/ 15417 w 14016"/>
                <a:gd name="connsiteY5" fmla="*/ 1401 h 0"/>
                <a:gd name="connsiteX6" fmla="*/ 0 w 14016"/>
                <a:gd name="connsiteY6"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6">
                  <a:moveTo>
                    <a:pt x="0" y="7008"/>
                  </a:moveTo>
                  <a:lnTo>
                    <a:pt x="22425" y="4205"/>
                  </a:lnTo>
                  <a:lnTo>
                    <a:pt x="21024" y="1401"/>
                  </a:lnTo>
                  <a:lnTo>
                    <a:pt x="19622" y="2803"/>
                  </a:lnTo>
                  <a:lnTo>
                    <a:pt x="16819" y="0"/>
                  </a:lnTo>
                  <a:lnTo>
                    <a:pt x="15417" y="1401"/>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23" name="Freeform: Shape 422">
              <a:extLst>
                <a:ext uri="{FF2B5EF4-FFF2-40B4-BE49-F238E27FC236}">
                  <a16:creationId xmlns:a16="http://schemas.microsoft.com/office/drawing/2014/main" id="{C5987B1D-A385-422B-9E58-8CBF07CA18DA}"/>
                </a:ext>
              </a:extLst>
            </p:cNvPr>
            <p:cNvSpPr/>
            <p:nvPr/>
          </p:nvSpPr>
          <p:spPr>
            <a:xfrm>
              <a:off x="8826587" y="5468995"/>
              <a:ext cx="14016" cy="14016"/>
            </a:xfrm>
            <a:custGeom>
              <a:avLst/>
              <a:gdLst>
                <a:gd name="connsiteX0" fmla="*/ 8410 w 14016"/>
                <a:gd name="connsiteY0" fmla="*/ 4205 h 0"/>
                <a:gd name="connsiteX1" fmla="*/ 8410 w 14016"/>
                <a:gd name="connsiteY1" fmla="*/ 1402 h 0"/>
                <a:gd name="connsiteX2" fmla="*/ 4205 w 14016"/>
                <a:gd name="connsiteY2" fmla="*/ 1402 h 0"/>
                <a:gd name="connsiteX3" fmla="*/ 5607 w 14016"/>
                <a:gd name="connsiteY3" fmla="*/ 2803 h 0"/>
                <a:gd name="connsiteX4" fmla="*/ 0 w 14016"/>
                <a:gd name="connsiteY4" fmla="*/ 7008 h 0"/>
                <a:gd name="connsiteX5" fmla="*/ 8410 w 14016"/>
                <a:gd name="connsiteY5" fmla="*/ 7008 h 0"/>
                <a:gd name="connsiteX6" fmla="*/ 8410 w 14016"/>
                <a:gd name="connsiteY6" fmla="*/ 5607 h 0"/>
                <a:gd name="connsiteX7" fmla="*/ 16820 w 14016"/>
                <a:gd name="connsiteY7" fmla="*/ 1402 h 0"/>
                <a:gd name="connsiteX8" fmla="*/ 9811 w 14016"/>
                <a:gd name="connsiteY8"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6">
                  <a:moveTo>
                    <a:pt x="8410" y="4205"/>
                  </a:moveTo>
                  <a:lnTo>
                    <a:pt x="8410" y="1402"/>
                  </a:lnTo>
                  <a:lnTo>
                    <a:pt x="4205" y="1402"/>
                  </a:lnTo>
                  <a:lnTo>
                    <a:pt x="5607" y="2803"/>
                  </a:lnTo>
                  <a:lnTo>
                    <a:pt x="0" y="7008"/>
                  </a:lnTo>
                  <a:lnTo>
                    <a:pt x="8410" y="7008"/>
                  </a:lnTo>
                  <a:lnTo>
                    <a:pt x="8410" y="5607"/>
                  </a:lnTo>
                  <a:lnTo>
                    <a:pt x="16820" y="1402"/>
                  </a:lnTo>
                  <a:lnTo>
                    <a:pt x="981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24" name="Freeform: Shape 423">
              <a:extLst>
                <a:ext uri="{FF2B5EF4-FFF2-40B4-BE49-F238E27FC236}">
                  <a16:creationId xmlns:a16="http://schemas.microsoft.com/office/drawing/2014/main" id="{AFA9DD4E-076D-4AA8-B982-DCBF1C43C881}"/>
                </a:ext>
              </a:extLst>
            </p:cNvPr>
            <p:cNvSpPr/>
            <p:nvPr/>
          </p:nvSpPr>
          <p:spPr>
            <a:xfrm>
              <a:off x="9092894" y="5428348"/>
              <a:ext cx="14016" cy="14016"/>
            </a:xfrm>
            <a:custGeom>
              <a:avLst/>
              <a:gdLst>
                <a:gd name="connsiteX0" fmla="*/ 1402 w 0"/>
                <a:gd name="connsiteY0" fmla="*/ 4205 h 14016"/>
                <a:gd name="connsiteX1" fmla="*/ 2803 w 0"/>
                <a:gd name="connsiteY1" fmla="*/ 5606 h 14016"/>
                <a:gd name="connsiteX2" fmla="*/ 0 w 0"/>
                <a:gd name="connsiteY2" fmla="*/ 5606 h 14016"/>
                <a:gd name="connsiteX3" fmla="*/ 0 w 0"/>
                <a:gd name="connsiteY3" fmla="*/ 11213 h 14016"/>
                <a:gd name="connsiteX4" fmla="*/ 2803 w 0"/>
                <a:gd name="connsiteY4" fmla="*/ 15418 h 14016"/>
                <a:gd name="connsiteX5" fmla="*/ 11213 w 0"/>
                <a:gd name="connsiteY5" fmla="*/ 8410 h 14016"/>
                <a:gd name="connsiteX6" fmla="*/ 1402 w 0"/>
                <a:gd name="connsiteY6"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h="14016">
                  <a:moveTo>
                    <a:pt x="1402" y="4205"/>
                  </a:moveTo>
                  <a:lnTo>
                    <a:pt x="2803" y="5606"/>
                  </a:lnTo>
                  <a:lnTo>
                    <a:pt x="0" y="5606"/>
                  </a:lnTo>
                  <a:lnTo>
                    <a:pt x="0" y="11213"/>
                  </a:lnTo>
                  <a:lnTo>
                    <a:pt x="2803" y="15418"/>
                  </a:lnTo>
                  <a:lnTo>
                    <a:pt x="11213" y="8410"/>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25" name="Freeform: Shape 424">
              <a:extLst>
                <a:ext uri="{FF2B5EF4-FFF2-40B4-BE49-F238E27FC236}">
                  <a16:creationId xmlns:a16="http://schemas.microsoft.com/office/drawing/2014/main" id="{2233439C-AF5C-4000-B777-97AE1AC68427}"/>
                </a:ext>
              </a:extLst>
            </p:cNvPr>
            <p:cNvSpPr/>
            <p:nvPr/>
          </p:nvSpPr>
          <p:spPr>
            <a:xfrm>
              <a:off x="8568691" y="5442364"/>
              <a:ext cx="28032" cy="14016"/>
            </a:xfrm>
            <a:custGeom>
              <a:avLst/>
              <a:gdLst>
                <a:gd name="connsiteX0" fmla="*/ 5606 w 28032"/>
                <a:gd name="connsiteY0" fmla="*/ 0 h 0"/>
                <a:gd name="connsiteX1" fmla="*/ 0 w 28032"/>
                <a:gd name="connsiteY1" fmla="*/ 4205 h 0"/>
                <a:gd name="connsiteX2" fmla="*/ 15417 w 28032"/>
                <a:gd name="connsiteY2" fmla="*/ 7008 h 0"/>
                <a:gd name="connsiteX3" fmla="*/ 35040 w 28032"/>
                <a:gd name="connsiteY3" fmla="*/ 1401 h 0"/>
                <a:gd name="connsiteX4" fmla="*/ 22425 w 28032"/>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2">
                  <a:moveTo>
                    <a:pt x="5606" y="0"/>
                  </a:moveTo>
                  <a:lnTo>
                    <a:pt x="0" y="4205"/>
                  </a:lnTo>
                  <a:lnTo>
                    <a:pt x="15417" y="7008"/>
                  </a:lnTo>
                  <a:lnTo>
                    <a:pt x="35040" y="1401"/>
                  </a:lnTo>
                  <a:lnTo>
                    <a:pt x="2242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26" name="Freeform: Shape 425">
              <a:extLst>
                <a:ext uri="{FF2B5EF4-FFF2-40B4-BE49-F238E27FC236}">
                  <a16:creationId xmlns:a16="http://schemas.microsoft.com/office/drawing/2014/main" id="{C9032CA8-E1E1-4A2F-8DEB-1977C39BB8BA}"/>
                </a:ext>
              </a:extLst>
            </p:cNvPr>
            <p:cNvSpPr/>
            <p:nvPr/>
          </p:nvSpPr>
          <p:spPr>
            <a:xfrm>
              <a:off x="8742491" y="5464790"/>
              <a:ext cx="70081" cy="14016"/>
            </a:xfrm>
            <a:custGeom>
              <a:avLst/>
              <a:gdLst>
                <a:gd name="connsiteX0" fmla="*/ 78491 w 70080"/>
                <a:gd name="connsiteY0" fmla="*/ 7008 h 14016"/>
                <a:gd name="connsiteX1" fmla="*/ 78491 w 70080"/>
                <a:gd name="connsiteY1" fmla="*/ 0 h 14016"/>
                <a:gd name="connsiteX2" fmla="*/ 77089 w 70080"/>
                <a:gd name="connsiteY2" fmla="*/ 4205 h 14016"/>
                <a:gd name="connsiteX3" fmla="*/ 68679 w 70080"/>
                <a:gd name="connsiteY3" fmla="*/ 8410 h 14016"/>
                <a:gd name="connsiteX4" fmla="*/ 64475 w 70080"/>
                <a:gd name="connsiteY4" fmla="*/ 12615 h 14016"/>
                <a:gd name="connsiteX5" fmla="*/ 46253 w 70080"/>
                <a:gd name="connsiteY5" fmla="*/ 9811 h 14016"/>
                <a:gd name="connsiteX6" fmla="*/ 42048 w 70080"/>
                <a:gd name="connsiteY6" fmla="*/ 12615 h 14016"/>
                <a:gd name="connsiteX7" fmla="*/ 28032 w 70080"/>
                <a:gd name="connsiteY7" fmla="*/ 7008 h 14016"/>
                <a:gd name="connsiteX8" fmla="*/ 9811 w 70080"/>
                <a:gd name="connsiteY8" fmla="*/ 7008 h 14016"/>
                <a:gd name="connsiteX9" fmla="*/ 1402 w 70080"/>
                <a:gd name="connsiteY9" fmla="*/ 8410 h 14016"/>
                <a:gd name="connsiteX10" fmla="*/ 0 w 70080"/>
                <a:gd name="connsiteY10" fmla="*/ 15418 h 14016"/>
                <a:gd name="connsiteX11" fmla="*/ 25229 w 70080"/>
                <a:gd name="connsiteY11" fmla="*/ 16820 h 14016"/>
                <a:gd name="connsiteX12" fmla="*/ 29434 w 70080"/>
                <a:gd name="connsiteY12" fmla="*/ 19623 h 14016"/>
                <a:gd name="connsiteX13" fmla="*/ 39245 w 70080"/>
                <a:gd name="connsiteY13" fmla="*/ 16820 h 14016"/>
                <a:gd name="connsiteX14" fmla="*/ 46253 w 70080"/>
                <a:gd name="connsiteY14" fmla="*/ 18221 h 14016"/>
                <a:gd name="connsiteX15" fmla="*/ 74285 w 70080"/>
                <a:gd name="connsiteY15" fmla="*/ 12615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080" h="14016">
                  <a:moveTo>
                    <a:pt x="78491" y="7008"/>
                  </a:moveTo>
                  <a:lnTo>
                    <a:pt x="78491" y="0"/>
                  </a:lnTo>
                  <a:lnTo>
                    <a:pt x="77089" y="4205"/>
                  </a:lnTo>
                  <a:lnTo>
                    <a:pt x="68679" y="8410"/>
                  </a:lnTo>
                  <a:lnTo>
                    <a:pt x="64475" y="12615"/>
                  </a:lnTo>
                  <a:lnTo>
                    <a:pt x="46253" y="9811"/>
                  </a:lnTo>
                  <a:lnTo>
                    <a:pt x="42048" y="12615"/>
                  </a:lnTo>
                  <a:lnTo>
                    <a:pt x="28032" y="7008"/>
                  </a:lnTo>
                  <a:lnTo>
                    <a:pt x="9811" y="7008"/>
                  </a:lnTo>
                  <a:lnTo>
                    <a:pt x="1402" y="8410"/>
                  </a:lnTo>
                  <a:lnTo>
                    <a:pt x="0" y="15418"/>
                  </a:lnTo>
                  <a:lnTo>
                    <a:pt x="25229" y="16820"/>
                  </a:lnTo>
                  <a:lnTo>
                    <a:pt x="29434" y="19623"/>
                  </a:lnTo>
                  <a:lnTo>
                    <a:pt x="39245" y="16820"/>
                  </a:lnTo>
                  <a:lnTo>
                    <a:pt x="46253" y="18221"/>
                  </a:lnTo>
                  <a:lnTo>
                    <a:pt x="74285" y="12615"/>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27" name="Freeform: Shape 426">
              <a:extLst>
                <a:ext uri="{FF2B5EF4-FFF2-40B4-BE49-F238E27FC236}">
                  <a16:creationId xmlns:a16="http://schemas.microsoft.com/office/drawing/2014/main" id="{8D0EA36C-0C4D-4AF6-B99D-F6B269D476F1}"/>
                </a:ext>
              </a:extLst>
            </p:cNvPr>
            <p:cNvSpPr/>
            <p:nvPr/>
          </p:nvSpPr>
          <p:spPr>
            <a:xfrm>
              <a:off x="8610739" y="5466192"/>
              <a:ext cx="28032" cy="14016"/>
            </a:xfrm>
            <a:custGeom>
              <a:avLst/>
              <a:gdLst>
                <a:gd name="connsiteX0" fmla="*/ 0 w 28032"/>
                <a:gd name="connsiteY0" fmla="*/ 1402 h 14016"/>
                <a:gd name="connsiteX1" fmla="*/ 4205 w 28032"/>
                <a:gd name="connsiteY1" fmla="*/ 7008 h 14016"/>
                <a:gd name="connsiteX2" fmla="*/ 16819 w 28032"/>
                <a:gd name="connsiteY2" fmla="*/ 11213 h 14016"/>
                <a:gd name="connsiteX3" fmla="*/ 16819 w 28032"/>
                <a:gd name="connsiteY3" fmla="*/ 15418 h 14016"/>
                <a:gd name="connsiteX4" fmla="*/ 30835 w 28032"/>
                <a:gd name="connsiteY4" fmla="*/ 5606 h 14016"/>
                <a:gd name="connsiteX5" fmla="*/ 18221 w 28032"/>
                <a:gd name="connsiteY5"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32" h="14016">
                  <a:moveTo>
                    <a:pt x="0" y="1402"/>
                  </a:moveTo>
                  <a:lnTo>
                    <a:pt x="4205" y="7008"/>
                  </a:lnTo>
                  <a:lnTo>
                    <a:pt x="16819" y="11213"/>
                  </a:lnTo>
                  <a:lnTo>
                    <a:pt x="16819" y="15418"/>
                  </a:lnTo>
                  <a:lnTo>
                    <a:pt x="30835" y="5606"/>
                  </a:lnTo>
                  <a:lnTo>
                    <a:pt x="1822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28" name="Freeform: Shape 427">
              <a:extLst>
                <a:ext uri="{FF2B5EF4-FFF2-40B4-BE49-F238E27FC236}">
                  <a16:creationId xmlns:a16="http://schemas.microsoft.com/office/drawing/2014/main" id="{C8E792E6-887E-473C-A187-8D592E157A14}"/>
                </a:ext>
              </a:extLst>
            </p:cNvPr>
            <p:cNvSpPr/>
            <p:nvPr/>
          </p:nvSpPr>
          <p:spPr>
            <a:xfrm>
              <a:off x="8421522" y="5362472"/>
              <a:ext cx="14016" cy="14016"/>
            </a:xfrm>
            <a:custGeom>
              <a:avLst/>
              <a:gdLst>
                <a:gd name="connsiteX0" fmla="*/ 0 w 0"/>
                <a:gd name="connsiteY0" fmla="*/ 0 h 0"/>
                <a:gd name="connsiteX1" fmla="*/ 2803 w 0"/>
                <a:gd name="connsiteY1" fmla="*/ 1401 h 0"/>
                <a:gd name="connsiteX2" fmla="*/ 2803 w 0"/>
                <a:gd name="connsiteY2" fmla="*/ 0 h 0"/>
              </a:gdLst>
              <a:ahLst/>
              <a:cxnLst>
                <a:cxn ang="0">
                  <a:pos x="connsiteX0" y="connsiteY0"/>
                </a:cxn>
                <a:cxn ang="0">
                  <a:pos x="connsiteX1" y="connsiteY1"/>
                </a:cxn>
                <a:cxn ang="0">
                  <a:pos x="connsiteX2" y="connsiteY2"/>
                </a:cxn>
              </a:cxnLst>
              <a:rect l="l" t="t" r="r" b="b"/>
              <a:pathLst>
                <a:path>
                  <a:moveTo>
                    <a:pt x="0" y="0"/>
                  </a:moveTo>
                  <a:lnTo>
                    <a:pt x="2803" y="1401"/>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29" name="Freeform: Shape 428">
              <a:extLst>
                <a:ext uri="{FF2B5EF4-FFF2-40B4-BE49-F238E27FC236}">
                  <a16:creationId xmlns:a16="http://schemas.microsoft.com/office/drawing/2014/main" id="{54553F32-CE0B-431E-B332-6F575A05BBAF}"/>
                </a:ext>
              </a:extLst>
            </p:cNvPr>
            <p:cNvSpPr/>
            <p:nvPr/>
          </p:nvSpPr>
          <p:spPr>
            <a:xfrm>
              <a:off x="8341629" y="5307809"/>
              <a:ext cx="14016" cy="14016"/>
            </a:xfrm>
            <a:custGeom>
              <a:avLst/>
              <a:gdLst>
                <a:gd name="connsiteX0" fmla="*/ 0 w 0"/>
                <a:gd name="connsiteY0" fmla="*/ 2803 h 0"/>
                <a:gd name="connsiteX1" fmla="*/ 5606 w 0"/>
                <a:gd name="connsiteY1" fmla="*/ 1402 h 0"/>
                <a:gd name="connsiteX2" fmla="*/ 1401 w 0"/>
                <a:gd name="connsiteY2" fmla="*/ 0 h 0"/>
              </a:gdLst>
              <a:ahLst/>
              <a:cxnLst>
                <a:cxn ang="0">
                  <a:pos x="connsiteX0" y="connsiteY0"/>
                </a:cxn>
                <a:cxn ang="0">
                  <a:pos x="connsiteX1" y="connsiteY1"/>
                </a:cxn>
                <a:cxn ang="0">
                  <a:pos x="connsiteX2" y="connsiteY2"/>
                </a:cxn>
              </a:cxnLst>
              <a:rect l="l" t="t" r="r" b="b"/>
              <a:pathLst>
                <a:path>
                  <a:moveTo>
                    <a:pt x="0" y="2803"/>
                  </a:moveTo>
                  <a:lnTo>
                    <a:pt x="5606" y="1402"/>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30" name="Freeform: Shape 429">
              <a:extLst>
                <a:ext uri="{FF2B5EF4-FFF2-40B4-BE49-F238E27FC236}">
                  <a16:creationId xmlns:a16="http://schemas.microsoft.com/office/drawing/2014/main" id="{08F9093B-AD7D-48CD-9A91-36CA86B999DD}"/>
                </a:ext>
              </a:extLst>
            </p:cNvPr>
            <p:cNvSpPr/>
            <p:nvPr/>
          </p:nvSpPr>
          <p:spPr>
            <a:xfrm>
              <a:off x="8382276" y="5333038"/>
              <a:ext cx="42048" cy="28032"/>
            </a:xfrm>
            <a:custGeom>
              <a:avLst/>
              <a:gdLst>
                <a:gd name="connsiteX0" fmla="*/ 15418 w 42048"/>
                <a:gd name="connsiteY0" fmla="*/ 12614 h 28032"/>
                <a:gd name="connsiteX1" fmla="*/ 21024 w 42048"/>
                <a:gd name="connsiteY1" fmla="*/ 28032 h 28032"/>
                <a:gd name="connsiteX2" fmla="*/ 35040 w 42048"/>
                <a:gd name="connsiteY2" fmla="*/ 33639 h 28032"/>
                <a:gd name="connsiteX3" fmla="*/ 39246 w 42048"/>
                <a:gd name="connsiteY3" fmla="*/ 32237 h 28032"/>
                <a:gd name="connsiteX4" fmla="*/ 36442 w 42048"/>
                <a:gd name="connsiteY4" fmla="*/ 28032 h 28032"/>
                <a:gd name="connsiteX5" fmla="*/ 42048 w 42048"/>
                <a:gd name="connsiteY5" fmla="*/ 22426 h 28032"/>
                <a:gd name="connsiteX6" fmla="*/ 29434 w 42048"/>
                <a:gd name="connsiteY6" fmla="*/ 19622 h 28032"/>
                <a:gd name="connsiteX7" fmla="*/ 21024 w 42048"/>
                <a:gd name="connsiteY7" fmla="*/ 1402 h 28032"/>
                <a:gd name="connsiteX8" fmla="*/ 19623 w 42048"/>
                <a:gd name="connsiteY8" fmla="*/ 0 h 28032"/>
                <a:gd name="connsiteX9" fmla="*/ 14016 w 42048"/>
                <a:gd name="connsiteY9" fmla="*/ 1402 h 28032"/>
                <a:gd name="connsiteX10" fmla="*/ 15418 w 42048"/>
                <a:gd name="connsiteY10" fmla="*/ 7008 h 28032"/>
                <a:gd name="connsiteX11" fmla="*/ 11214 w 42048"/>
                <a:gd name="connsiteY11" fmla="*/ 1402 h 28032"/>
                <a:gd name="connsiteX12" fmla="*/ 8410 w 42048"/>
                <a:gd name="connsiteY12" fmla="*/ 1402 h 28032"/>
                <a:gd name="connsiteX13" fmla="*/ 4206 w 42048"/>
                <a:gd name="connsiteY13" fmla="*/ 4205 h 28032"/>
                <a:gd name="connsiteX14" fmla="*/ 7008 w 42048"/>
                <a:gd name="connsiteY14" fmla="*/ 7008 h 28032"/>
                <a:gd name="connsiteX15" fmla="*/ 0 w 42048"/>
                <a:gd name="connsiteY15" fmla="*/ 12614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048" h="28032">
                  <a:moveTo>
                    <a:pt x="15418" y="12614"/>
                  </a:moveTo>
                  <a:lnTo>
                    <a:pt x="21024" y="28032"/>
                  </a:lnTo>
                  <a:lnTo>
                    <a:pt x="35040" y="33639"/>
                  </a:lnTo>
                  <a:lnTo>
                    <a:pt x="39246" y="32237"/>
                  </a:lnTo>
                  <a:lnTo>
                    <a:pt x="36442" y="28032"/>
                  </a:lnTo>
                  <a:lnTo>
                    <a:pt x="42048" y="22426"/>
                  </a:lnTo>
                  <a:lnTo>
                    <a:pt x="29434" y="19622"/>
                  </a:lnTo>
                  <a:lnTo>
                    <a:pt x="21024" y="1402"/>
                  </a:lnTo>
                  <a:lnTo>
                    <a:pt x="19623" y="0"/>
                  </a:lnTo>
                  <a:lnTo>
                    <a:pt x="14016" y="1402"/>
                  </a:lnTo>
                  <a:lnTo>
                    <a:pt x="15418" y="7008"/>
                  </a:lnTo>
                  <a:lnTo>
                    <a:pt x="11214" y="1402"/>
                  </a:lnTo>
                  <a:lnTo>
                    <a:pt x="8410" y="1402"/>
                  </a:lnTo>
                  <a:lnTo>
                    <a:pt x="4206" y="4205"/>
                  </a:lnTo>
                  <a:lnTo>
                    <a:pt x="7008" y="7008"/>
                  </a:lnTo>
                  <a:lnTo>
                    <a:pt x="0" y="12614"/>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31" name="Freeform: Shape 430">
              <a:extLst>
                <a:ext uri="{FF2B5EF4-FFF2-40B4-BE49-F238E27FC236}">
                  <a16:creationId xmlns:a16="http://schemas.microsoft.com/office/drawing/2014/main" id="{9D17DC65-E54E-49A4-8179-6DD5C35223F7}"/>
                </a:ext>
              </a:extLst>
            </p:cNvPr>
            <p:cNvSpPr/>
            <p:nvPr/>
          </p:nvSpPr>
          <p:spPr>
            <a:xfrm>
              <a:off x="8441144" y="5355464"/>
              <a:ext cx="14016" cy="14016"/>
            </a:xfrm>
            <a:custGeom>
              <a:avLst/>
              <a:gdLst>
                <a:gd name="connsiteX0" fmla="*/ 0 w 14016"/>
                <a:gd name="connsiteY0" fmla="*/ 7008 h 0"/>
                <a:gd name="connsiteX1" fmla="*/ 1402 w 14016"/>
                <a:gd name="connsiteY1" fmla="*/ 12614 h 0"/>
                <a:gd name="connsiteX2" fmla="*/ 8410 w 14016"/>
                <a:gd name="connsiteY2" fmla="*/ 9811 h 0"/>
                <a:gd name="connsiteX3" fmla="*/ 14016 w 14016"/>
                <a:gd name="connsiteY3" fmla="*/ 12614 h 0"/>
                <a:gd name="connsiteX4" fmla="*/ 16820 w 14016"/>
                <a:gd name="connsiteY4" fmla="*/ 11213 h 0"/>
                <a:gd name="connsiteX5" fmla="*/ 18221 w 14016"/>
                <a:gd name="connsiteY5" fmla="*/ 2803 h 0"/>
                <a:gd name="connsiteX6" fmla="*/ 14016 w 14016"/>
                <a:gd name="connsiteY6" fmla="*/ 0 h 0"/>
                <a:gd name="connsiteX7" fmla="*/ 2803 w 14016"/>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16">
                  <a:moveTo>
                    <a:pt x="0" y="7008"/>
                  </a:moveTo>
                  <a:lnTo>
                    <a:pt x="1402" y="12614"/>
                  </a:lnTo>
                  <a:lnTo>
                    <a:pt x="8410" y="9811"/>
                  </a:lnTo>
                  <a:lnTo>
                    <a:pt x="14016" y="12614"/>
                  </a:lnTo>
                  <a:lnTo>
                    <a:pt x="16820" y="11213"/>
                  </a:lnTo>
                  <a:lnTo>
                    <a:pt x="18221" y="2803"/>
                  </a:lnTo>
                  <a:lnTo>
                    <a:pt x="14016" y="0"/>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32" name="Freeform: Shape 431">
              <a:extLst>
                <a:ext uri="{FF2B5EF4-FFF2-40B4-BE49-F238E27FC236}">
                  <a16:creationId xmlns:a16="http://schemas.microsoft.com/office/drawing/2014/main" id="{12053288-362B-4D55-908F-ADCFB565BC6A}"/>
                </a:ext>
              </a:extLst>
            </p:cNvPr>
            <p:cNvSpPr/>
            <p:nvPr/>
          </p:nvSpPr>
          <p:spPr>
            <a:xfrm>
              <a:off x="8940118" y="5359669"/>
              <a:ext cx="70081" cy="14016"/>
            </a:xfrm>
            <a:custGeom>
              <a:avLst/>
              <a:gdLst>
                <a:gd name="connsiteX0" fmla="*/ 4205 w 70080"/>
                <a:gd name="connsiteY0" fmla="*/ 5607 h 14016"/>
                <a:gd name="connsiteX1" fmla="*/ 0 w 70080"/>
                <a:gd name="connsiteY1" fmla="*/ 7008 h 14016"/>
                <a:gd name="connsiteX2" fmla="*/ 1401 w 70080"/>
                <a:gd name="connsiteY2" fmla="*/ 15418 h 14016"/>
                <a:gd name="connsiteX3" fmla="*/ 7008 w 70080"/>
                <a:gd name="connsiteY3" fmla="*/ 5607 h 14016"/>
                <a:gd name="connsiteX4" fmla="*/ 8409 w 70080"/>
                <a:gd name="connsiteY4" fmla="*/ 8410 h 14016"/>
                <a:gd name="connsiteX5" fmla="*/ 15417 w 70080"/>
                <a:gd name="connsiteY5" fmla="*/ 14016 h 14016"/>
                <a:gd name="connsiteX6" fmla="*/ 25229 w 70080"/>
                <a:gd name="connsiteY6" fmla="*/ 8410 h 14016"/>
                <a:gd name="connsiteX7" fmla="*/ 26630 w 70080"/>
                <a:gd name="connsiteY7" fmla="*/ 11213 h 14016"/>
                <a:gd name="connsiteX8" fmla="*/ 50458 w 70080"/>
                <a:gd name="connsiteY8" fmla="*/ 11213 h 14016"/>
                <a:gd name="connsiteX9" fmla="*/ 72883 w 70080"/>
                <a:gd name="connsiteY9" fmla="*/ 22426 h 14016"/>
                <a:gd name="connsiteX10" fmla="*/ 74285 w 70080"/>
                <a:gd name="connsiteY10" fmla="*/ 15418 h 14016"/>
                <a:gd name="connsiteX11" fmla="*/ 72883 w 70080"/>
                <a:gd name="connsiteY11" fmla="*/ 12615 h 14016"/>
                <a:gd name="connsiteX12" fmla="*/ 68679 w 70080"/>
                <a:gd name="connsiteY12" fmla="*/ 12615 h 14016"/>
                <a:gd name="connsiteX13" fmla="*/ 67277 w 70080"/>
                <a:gd name="connsiteY13" fmla="*/ 7008 h 14016"/>
                <a:gd name="connsiteX14" fmla="*/ 61670 w 70080"/>
                <a:gd name="connsiteY14" fmla="*/ 4205 h 14016"/>
                <a:gd name="connsiteX15" fmla="*/ 53261 w 70080"/>
                <a:gd name="connsiteY15" fmla="*/ 4205 h 14016"/>
                <a:gd name="connsiteX16" fmla="*/ 40646 w 70080"/>
                <a:gd name="connsiteY16" fmla="*/ 0 h 14016"/>
                <a:gd name="connsiteX17" fmla="*/ 30835 w 70080"/>
                <a:gd name="connsiteY17" fmla="*/ 2803 h 14016"/>
                <a:gd name="connsiteX18" fmla="*/ 29434 w 70080"/>
                <a:gd name="connsiteY18" fmla="*/ 0 h 14016"/>
                <a:gd name="connsiteX19" fmla="*/ 8409 w 70080"/>
                <a:gd name="connsiteY19" fmla="*/ 1402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080" h="14016">
                  <a:moveTo>
                    <a:pt x="4205" y="5607"/>
                  </a:moveTo>
                  <a:lnTo>
                    <a:pt x="0" y="7008"/>
                  </a:lnTo>
                  <a:lnTo>
                    <a:pt x="1401" y="15418"/>
                  </a:lnTo>
                  <a:lnTo>
                    <a:pt x="7008" y="5607"/>
                  </a:lnTo>
                  <a:lnTo>
                    <a:pt x="8409" y="8410"/>
                  </a:lnTo>
                  <a:lnTo>
                    <a:pt x="15417" y="14016"/>
                  </a:lnTo>
                  <a:lnTo>
                    <a:pt x="25229" y="8410"/>
                  </a:lnTo>
                  <a:lnTo>
                    <a:pt x="26630" y="11213"/>
                  </a:lnTo>
                  <a:lnTo>
                    <a:pt x="50458" y="11213"/>
                  </a:lnTo>
                  <a:lnTo>
                    <a:pt x="72883" y="22426"/>
                  </a:lnTo>
                  <a:lnTo>
                    <a:pt x="74285" y="15418"/>
                  </a:lnTo>
                  <a:lnTo>
                    <a:pt x="72883" y="12615"/>
                  </a:lnTo>
                  <a:lnTo>
                    <a:pt x="68679" y="12615"/>
                  </a:lnTo>
                  <a:lnTo>
                    <a:pt x="67277" y="7008"/>
                  </a:lnTo>
                  <a:lnTo>
                    <a:pt x="61670" y="4205"/>
                  </a:lnTo>
                  <a:lnTo>
                    <a:pt x="53261" y="4205"/>
                  </a:lnTo>
                  <a:lnTo>
                    <a:pt x="40646" y="0"/>
                  </a:lnTo>
                  <a:lnTo>
                    <a:pt x="30835" y="2803"/>
                  </a:lnTo>
                  <a:lnTo>
                    <a:pt x="29434" y="0"/>
                  </a:lnTo>
                  <a:lnTo>
                    <a:pt x="8409" y="140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33" name="Freeform: Shape 432">
              <a:extLst>
                <a:ext uri="{FF2B5EF4-FFF2-40B4-BE49-F238E27FC236}">
                  <a16:creationId xmlns:a16="http://schemas.microsoft.com/office/drawing/2014/main" id="{62407D66-4E6E-4AF0-9F85-7EE4E07A40E8}"/>
                </a:ext>
              </a:extLst>
            </p:cNvPr>
            <p:cNvSpPr/>
            <p:nvPr/>
          </p:nvSpPr>
          <p:spPr>
            <a:xfrm>
              <a:off x="8895267" y="5365276"/>
              <a:ext cx="28032" cy="14016"/>
            </a:xfrm>
            <a:custGeom>
              <a:avLst/>
              <a:gdLst>
                <a:gd name="connsiteX0" fmla="*/ 19622 w 28032"/>
                <a:gd name="connsiteY0" fmla="*/ 0 h 14016"/>
                <a:gd name="connsiteX1" fmla="*/ 9811 w 28032"/>
                <a:gd name="connsiteY1" fmla="*/ 0 h 14016"/>
                <a:gd name="connsiteX2" fmla="*/ 0 w 28032"/>
                <a:gd name="connsiteY2" fmla="*/ 1401 h 14016"/>
                <a:gd name="connsiteX3" fmla="*/ 0 w 28032"/>
                <a:gd name="connsiteY3" fmla="*/ 7008 h 14016"/>
                <a:gd name="connsiteX4" fmla="*/ 4205 w 28032"/>
                <a:gd name="connsiteY4" fmla="*/ 11213 h 14016"/>
                <a:gd name="connsiteX5" fmla="*/ 16820 w 28032"/>
                <a:gd name="connsiteY5" fmla="*/ 15418 h 14016"/>
                <a:gd name="connsiteX6" fmla="*/ 29434 w 28032"/>
                <a:gd name="connsiteY6" fmla="*/ 11213 h 14016"/>
                <a:gd name="connsiteX7" fmla="*/ 30836 w 28032"/>
                <a:gd name="connsiteY7" fmla="*/ 5606 h 14016"/>
                <a:gd name="connsiteX8" fmla="*/ 26630 w 28032"/>
                <a:gd name="connsiteY8" fmla="*/ 2803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32" h="14016">
                  <a:moveTo>
                    <a:pt x="19622" y="0"/>
                  </a:moveTo>
                  <a:lnTo>
                    <a:pt x="9811" y="0"/>
                  </a:lnTo>
                  <a:lnTo>
                    <a:pt x="0" y="1401"/>
                  </a:lnTo>
                  <a:lnTo>
                    <a:pt x="0" y="7008"/>
                  </a:lnTo>
                  <a:lnTo>
                    <a:pt x="4205" y="11213"/>
                  </a:lnTo>
                  <a:lnTo>
                    <a:pt x="16820" y="15418"/>
                  </a:lnTo>
                  <a:lnTo>
                    <a:pt x="29434" y="11213"/>
                  </a:lnTo>
                  <a:lnTo>
                    <a:pt x="30836" y="5606"/>
                  </a:lnTo>
                  <a:lnTo>
                    <a:pt x="26630" y="280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34" name="Freeform: Shape 433">
              <a:extLst>
                <a:ext uri="{FF2B5EF4-FFF2-40B4-BE49-F238E27FC236}">
                  <a16:creationId xmlns:a16="http://schemas.microsoft.com/office/drawing/2014/main" id="{D4895F05-482F-4FC4-A506-29044AF55417}"/>
                </a:ext>
              </a:extLst>
            </p:cNvPr>
            <p:cNvSpPr/>
            <p:nvPr/>
          </p:nvSpPr>
          <p:spPr>
            <a:xfrm>
              <a:off x="8721466" y="5492822"/>
              <a:ext cx="42048" cy="14016"/>
            </a:xfrm>
            <a:custGeom>
              <a:avLst/>
              <a:gdLst>
                <a:gd name="connsiteX0" fmla="*/ 15418 w 42048"/>
                <a:gd name="connsiteY0" fmla="*/ 8410 h 14016"/>
                <a:gd name="connsiteX1" fmla="*/ 37844 w 42048"/>
                <a:gd name="connsiteY1" fmla="*/ 19623 h 14016"/>
                <a:gd name="connsiteX2" fmla="*/ 43451 w 42048"/>
                <a:gd name="connsiteY2" fmla="*/ 16820 h 14016"/>
                <a:gd name="connsiteX3" fmla="*/ 46253 w 42048"/>
                <a:gd name="connsiteY3" fmla="*/ 12615 h 14016"/>
                <a:gd name="connsiteX4" fmla="*/ 40647 w 42048"/>
                <a:gd name="connsiteY4" fmla="*/ 7008 h 14016"/>
                <a:gd name="connsiteX5" fmla="*/ 36442 w 42048"/>
                <a:gd name="connsiteY5" fmla="*/ 5607 h 14016"/>
                <a:gd name="connsiteX6" fmla="*/ 32237 w 42048"/>
                <a:gd name="connsiteY6" fmla="*/ 5607 h 14016"/>
                <a:gd name="connsiteX7" fmla="*/ 30836 w 42048"/>
                <a:gd name="connsiteY7" fmla="*/ 1402 h 14016"/>
                <a:gd name="connsiteX8" fmla="*/ 22426 w 42048"/>
                <a:gd name="connsiteY8" fmla="*/ 0 h 14016"/>
                <a:gd name="connsiteX9" fmla="*/ 5607 w 42048"/>
                <a:gd name="connsiteY9" fmla="*/ 0 h 14016"/>
                <a:gd name="connsiteX10" fmla="*/ 0 w 42048"/>
                <a:gd name="connsiteY10" fmla="*/ 4205 h 14016"/>
                <a:gd name="connsiteX11" fmla="*/ 4205 w 42048"/>
                <a:gd name="connsiteY11" fmla="*/ 7008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048" h="14016">
                  <a:moveTo>
                    <a:pt x="15418" y="8410"/>
                  </a:moveTo>
                  <a:lnTo>
                    <a:pt x="37844" y="19623"/>
                  </a:lnTo>
                  <a:lnTo>
                    <a:pt x="43451" y="16820"/>
                  </a:lnTo>
                  <a:lnTo>
                    <a:pt x="46253" y="12615"/>
                  </a:lnTo>
                  <a:lnTo>
                    <a:pt x="40647" y="7008"/>
                  </a:lnTo>
                  <a:lnTo>
                    <a:pt x="36442" y="5607"/>
                  </a:lnTo>
                  <a:lnTo>
                    <a:pt x="32237" y="5607"/>
                  </a:lnTo>
                  <a:lnTo>
                    <a:pt x="30836" y="1402"/>
                  </a:lnTo>
                  <a:lnTo>
                    <a:pt x="22426" y="0"/>
                  </a:lnTo>
                  <a:lnTo>
                    <a:pt x="5607" y="0"/>
                  </a:lnTo>
                  <a:lnTo>
                    <a:pt x="0" y="4205"/>
                  </a:lnTo>
                  <a:lnTo>
                    <a:pt x="4205" y="700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35" name="Freeform: Shape 434">
              <a:extLst>
                <a:ext uri="{FF2B5EF4-FFF2-40B4-BE49-F238E27FC236}">
                  <a16:creationId xmlns:a16="http://schemas.microsoft.com/office/drawing/2014/main" id="{13C63FF8-8690-40B4-9AB4-43908EC725D9}"/>
                </a:ext>
              </a:extLst>
            </p:cNvPr>
            <p:cNvSpPr/>
            <p:nvPr/>
          </p:nvSpPr>
          <p:spPr>
            <a:xfrm>
              <a:off x="8811170" y="5391906"/>
              <a:ext cx="14016" cy="14016"/>
            </a:xfrm>
            <a:custGeom>
              <a:avLst/>
              <a:gdLst>
                <a:gd name="connsiteX0" fmla="*/ 15417 w 14016"/>
                <a:gd name="connsiteY0" fmla="*/ 18221 h 14016"/>
                <a:gd name="connsiteX1" fmla="*/ 9811 w 14016"/>
                <a:gd name="connsiteY1" fmla="*/ 14016 h 14016"/>
                <a:gd name="connsiteX2" fmla="*/ 11213 w 14016"/>
                <a:gd name="connsiteY2" fmla="*/ 7008 h 14016"/>
                <a:gd name="connsiteX3" fmla="*/ 15417 w 14016"/>
                <a:gd name="connsiteY3" fmla="*/ 8410 h 14016"/>
                <a:gd name="connsiteX4" fmla="*/ 11213 w 14016"/>
                <a:gd name="connsiteY4" fmla="*/ 0 h 14016"/>
                <a:gd name="connsiteX5" fmla="*/ 7008 w 14016"/>
                <a:gd name="connsiteY5" fmla="*/ 4205 h 14016"/>
                <a:gd name="connsiteX6" fmla="*/ 4205 w 14016"/>
                <a:gd name="connsiteY6" fmla="*/ 14016 h 14016"/>
                <a:gd name="connsiteX7" fmla="*/ 0 w 14016"/>
                <a:gd name="connsiteY7" fmla="*/ 22426 h 14016"/>
                <a:gd name="connsiteX8" fmla="*/ 5606 w 14016"/>
                <a:gd name="connsiteY8" fmla="*/ 26631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6" h="14016">
                  <a:moveTo>
                    <a:pt x="15417" y="18221"/>
                  </a:moveTo>
                  <a:lnTo>
                    <a:pt x="9811" y="14016"/>
                  </a:lnTo>
                  <a:lnTo>
                    <a:pt x="11213" y="7008"/>
                  </a:lnTo>
                  <a:lnTo>
                    <a:pt x="15417" y="8410"/>
                  </a:lnTo>
                  <a:lnTo>
                    <a:pt x="11213" y="0"/>
                  </a:lnTo>
                  <a:lnTo>
                    <a:pt x="7008" y="4205"/>
                  </a:lnTo>
                  <a:lnTo>
                    <a:pt x="4205" y="14016"/>
                  </a:lnTo>
                  <a:lnTo>
                    <a:pt x="0" y="22426"/>
                  </a:lnTo>
                  <a:lnTo>
                    <a:pt x="5606" y="26631"/>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36" name="Freeform: Shape 435">
              <a:extLst>
                <a:ext uri="{FF2B5EF4-FFF2-40B4-BE49-F238E27FC236}">
                  <a16:creationId xmlns:a16="http://schemas.microsoft.com/office/drawing/2014/main" id="{3FDA86E6-508A-495A-82D4-82E082C904A8}"/>
                </a:ext>
              </a:extLst>
            </p:cNvPr>
            <p:cNvSpPr/>
            <p:nvPr/>
          </p:nvSpPr>
          <p:spPr>
            <a:xfrm>
              <a:off x="8656992" y="5372284"/>
              <a:ext cx="14016" cy="14016"/>
            </a:xfrm>
            <a:custGeom>
              <a:avLst/>
              <a:gdLst>
                <a:gd name="connsiteX0" fmla="*/ 1401 w 0"/>
                <a:gd name="connsiteY0" fmla="*/ 1401 h 0"/>
                <a:gd name="connsiteX1" fmla="*/ 1401 w 0"/>
                <a:gd name="connsiteY1" fmla="*/ 1401 h 0"/>
                <a:gd name="connsiteX2" fmla="*/ 1401 w 0"/>
                <a:gd name="connsiteY2" fmla="*/ 1401 h 0"/>
                <a:gd name="connsiteX3" fmla="*/ 0 w 0"/>
                <a:gd name="connsiteY3" fmla="*/ 2803 h 0"/>
                <a:gd name="connsiteX4" fmla="*/ 1401 w 0"/>
                <a:gd name="connsiteY4" fmla="*/ 4205 h 0"/>
                <a:gd name="connsiteX5" fmla="*/ 2803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1401" y="1401"/>
                  </a:moveTo>
                  <a:lnTo>
                    <a:pt x="1401" y="1401"/>
                  </a:lnTo>
                  <a:lnTo>
                    <a:pt x="1401" y="1401"/>
                  </a:lnTo>
                  <a:lnTo>
                    <a:pt x="0" y="2803"/>
                  </a:lnTo>
                  <a:lnTo>
                    <a:pt x="1401" y="4205"/>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37" name="Freeform: Shape 436">
              <a:extLst>
                <a:ext uri="{FF2B5EF4-FFF2-40B4-BE49-F238E27FC236}">
                  <a16:creationId xmlns:a16="http://schemas.microsoft.com/office/drawing/2014/main" id="{CE2C220A-CDAC-4145-9EE4-E21269FDC908}"/>
                </a:ext>
              </a:extLst>
            </p:cNvPr>
            <p:cNvSpPr/>
            <p:nvPr/>
          </p:nvSpPr>
          <p:spPr>
            <a:xfrm>
              <a:off x="9095697" y="5412930"/>
              <a:ext cx="14016" cy="14016"/>
            </a:xfrm>
            <a:custGeom>
              <a:avLst/>
              <a:gdLst>
                <a:gd name="connsiteX0" fmla="*/ 4205 w 14016"/>
                <a:gd name="connsiteY0" fmla="*/ 4205 h 14016"/>
                <a:gd name="connsiteX1" fmla="*/ 0 w 14016"/>
                <a:gd name="connsiteY1" fmla="*/ 5607 h 14016"/>
                <a:gd name="connsiteX2" fmla="*/ 4205 w 14016"/>
                <a:gd name="connsiteY2" fmla="*/ 7008 h 14016"/>
                <a:gd name="connsiteX3" fmla="*/ 1401 w 14016"/>
                <a:gd name="connsiteY3" fmla="*/ 14016 h 14016"/>
                <a:gd name="connsiteX4" fmla="*/ 9811 w 14016"/>
                <a:gd name="connsiteY4" fmla="*/ 18221 h 14016"/>
                <a:gd name="connsiteX5" fmla="*/ 14016 w 14016"/>
                <a:gd name="connsiteY5" fmla="*/ 14016 h 14016"/>
                <a:gd name="connsiteX6" fmla="*/ 12615 w 14016"/>
                <a:gd name="connsiteY6" fmla="*/ 11213 h 14016"/>
                <a:gd name="connsiteX7" fmla="*/ 14016 w 14016"/>
                <a:gd name="connsiteY7" fmla="*/ 4205 h 14016"/>
                <a:gd name="connsiteX8" fmla="*/ 11213 w 14016"/>
                <a:gd name="connsiteY8" fmla="*/ 0 h 14016"/>
                <a:gd name="connsiteX9" fmla="*/ 7008 w 14016"/>
                <a:gd name="connsiteY9"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16" h="14016">
                  <a:moveTo>
                    <a:pt x="4205" y="4205"/>
                  </a:moveTo>
                  <a:lnTo>
                    <a:pt x="0" y="5607"/>
                  </a:lnTo>
                  <a:lnTo>
                    <a:pt x="4205" y="7008"/>
                  </a:lnTo>
                  <a:lnTo>
                    <a:pt x="1401" y="14016"/>
                  </a:lnTo>
                  <a:lnTo>
                    <a:pt x="9811" y="18221"/>
                  </a:lnTo>
                  <a:lnTo>
                    <a:pt x="14016" y="14016"/>
                  </a:lnTo>
                  <a:lnTo>
                    <a:pt x="12615" y="11213"/>
                  </a:lnTo>
                  <a:lnTo>
                    <a:pt x="14016" y="4205"/>
                  </a:lnTo>
                  <a:lnTo>
                    <a:pt x="11213" y="0"/>
                  </a:lnTo>
                  <a:lnTo>
                    <a:pt x="700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38" name="Freeform: Shape 437">
              <a:extLst>
                <a:ext uri="{FF2B5EF4-FFF2-40B4-BE49-F238E27FC236}">
                  <a16:creationId xmlns:a16="http://schemas.microsoft.com/office/drawing/2014/main" id="{FD739EEC-EF90-4FCB-B819-949C7E3DC969}"/>
                </a:ext>
              </a:extLst>
            </p:cNvPr>
            <p:cNvSpPr/>
            <p:nvPr/>
          </p:nvSpPr>
          <p:spPr>
            <a:xfrm>
              <a:off x="8816776" y="5326030"/>
              <a:ext cx="14016" cy="14016"/>
            </a:xfrm>
            <a:custGeom>
              <a:avLst/>
              <a:gdLst>
                <a:gd name="connsiteX0" fmla="*/ 1402 w 14016"/>
                <a:gd name="connsiteY0" fmla="*/ 1402 h 0"/>
                <a:gd name="connsiteX1" fmla="*/ 0 w 14016"/>
                <a:gd name="connsiteY1" fmla="*/ 5606 h 0"/>
                <a:gd name="connsiteX2" fmla="*/ 1402 w 14016"/>
                <a:gd name="connsiteY2" fmla="*/ 9811 h 0"/>
                <a:gd name="connsiteX3" fmla="*/ 8410 w 14016"/>
                <a:gd name="connsiteY3" fmla="*/ 4205 h 0"/>
                <a:gd name="connsiteX4" fmla="*/ 7008 w 14016"/>
                <a:gd name="connsiteY4" fmla="*/ 9811 h 0"/>
                <a:gd name="connsiteX5" fmla="*/ 9811 w 14016"/>
                <a:gd name="connsiteY5" fmla="*/ 9811 h 0"/>
                <a:gd name="connsiteX6" fmla="*/ 11214 w 14016"/>
                <a:gd name="connsiteY6" fmla="*/ 5606 h 0"/>
                <a:gd name="connsiteX7" fmla="*/ 16820 w 14016"/>
                <a:gd name="connsiteY7" fmla="*/ 2803 h 0"/>
                <a:gd name="connsiteX8" fmla="*/ 12615 w 14016"/>
                <a:gd name="connsiteY8" fmla="*/ 2803 h 0"/>
                <a:gd name="connsiteX9" fmla="*/ 8410 w 14016"/>
                <a:gd name="connsiteY9"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16">
                  <a:moveTo>
                    <a:pt x="1402" y="1402"/>
                  </a:moveTo>
                  <a:lnTo>
                    <a:pt x="0" y="5606"/>
                  </a:lnTo>
                  <a:lnTo>
                    <a:pt x="1402" y="9811"/>
                  </a:lnTo>
                  <a:lnTo>
                    <a:pt x="8410" y="4205"/>
                  </a:lnTo>
                  <a:lnTo>
                    <a:pt x="7008" y="9811"/>
                  </a:lnTo>
                  <a:lnTo>
                    <a:pt x="9811" y="9811"/>
                  </a:lnTo>
                  <a:lnTo>
                    <a:pt x="11214" y="5606"/>
                  </a:lnTo>
                  <a:lnTo>
                    <a:pt x="16820" y="2803"/>
                  </a:lnTo>
                  <a:lnTo>
                    <a:pt x="12615" y="2803"/>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39" name="Freeform: Shape 438">
              <a:extLst>
                <a:ext uri="{FF2B5EF4-FFF2-40B4-BE49-F238E27FC236}">
                  <a16:creationId xmlns:a16="http://schemas.microsoft.com/office/drawing/2014/main" id="{1BE54572-C2B5-4FE9-ADDA-CE1D257C9860}"/>
                </a:ext>
              </a:extLst>
            </p:cNvPr>
            <p:cNvSpPr/>
            <p:nvPr/>
          </p:nvSpPr>
          <p:spPr>
            <a:xfrm>
              <a:off x="8956937" y="5446569"/>
              <a:ext cx="14016" cy="14016"/>
            </a:xfrm>
            <a:custGeom>
              <a:avLst/>
              <a:gdLst>
                <a:gd name="connsiteX0" fmla="*/ 0 w 0"/>
                <a:gd name="connsiteY0" fmla="*/ 1401 h 0"/>
                <a:gd name="connsiteX1" fmla="*/ 1402 w 0"/>
                <a:gd name="connsiteY1" fmla="*/ 2803 h 0"/>
                <a:gd name="connsiteX2" fmla="*/ 1402 w 0"/>
                <a:gd name="connsiteY2" fmla="*/ 0 h 0"/>
              </a:gdLst>
              <a:ahLst/>
              <a:cxnLst>
                <a:cxn ang="0">
                  <a:pos x="connsiteX0" y="connsiteY0"/>
                </a:cxn>
                <a:cxn ang="0">
                  <a:pos x="connsiteX1" y="connsiteY1"/>
                </a:cxn>
                <a:cxn ang="0">
                  <a:pos x="connsiteX2" y="connsiteY2"/>
                </a:cxn>
              </a:cxnLst>
              <a:rect l="l" t="t" r="r" b="b"/>
              <a:pathLst>
                <a:path>
                  <a:moveTo>
                    <a:pt x="0" y="1401"/>
                  </a:moveTo>
                  <a:lnTo>
                    <a:pt x="1402" y="2803"/>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40" name="Freeform: Shape 439">
              <a:extLst>
                <a:ext uri="{FF2B5EF4-FFF2-40B4-BE49-F238E27FC236}">
                  <a16:creationId xmlns:a16="http://schemas.microsoft.com/office/drawing/2014/main" id="{0319E0F5-BCA4-43F6-BD83-FF0460F87AF7}"/>
                </a:ext>
              </a:extLst>
            </p:cNvPr>
            <p:cNvSpPr/>
            <p:nvPr/>
          </p:nvSpPr>
          <p:spPr>
            <a:xfrm>
              <a:off x="8928905" y="5330235"/>
              <a:ext cx="14016" cy="14016"/>
            </a:xfrm>
            <a:custGeom>
              <a:avLst/>
              <a:gdLst>
                <a:gd name="connsiteX0" fmla="*/ 1402 w 14016"/>
                <a:gd name="connsiteY0" fmla="*/ 1401 h 0"/>
                <a:gd name="connsiteX1" fmla="*/ 0 w 14016"/>
                <a:gd name="connsiteY1" fmla="*/ 5606 h 0"/>
                <a:gd name="connsiteX2" fmla="*/ 2803 w 14016"/>
                <a:gd name="connsiteY2" fmla="*/ 8410 h 0"/>
                <a:gd name="connsiteX3" fmla="*/ 18222 w 14016"/>
                <a:gd name="connsiteY3" fmla="*/ 7008 h 0"/>
                <a:gd name="connsiteX4" fmla="*/ 8410 w 14016"/>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6">
                  <a:moveTo>
                    <a:pt x="1402" y="1401"/>
                  </a:moveTo>
                  <a:lnTo>
                    <a:pt x="0" y="5606"/>
                  </a:lnTo>
                  <a:lnTo>
                    <a:pt x="2803" y="8410"/>
                  </a:lnTo>
                  <a:lnTo>
                    <a:pt x="18222" y="7008"/>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41" name="Freeform: Shape 440">
              <a:extLst>
                <a:ext uri="{FF2B5EF4-FFF2-40B4-BE49-F238E27FC236}">
                  <a16:creationId xmlns:a16="http://schemas.microsoft.com/office/drawing/2014/main" id="{B6CD0509-965D-4981-A041-0BC0B9EDD9E4}"/>
                </a:ext>
              </a:extLst>
            </p:cNvPr>
            <p:cNvSpPr/>
            <p:nvPr/>
          </p:nvSpPr>
          <p:spPr>
            <a:xfrm>
              <a:off x="8926102" y="5309211"/>
              <a:ext cx="14016" cy="14016"/>
            </a:xfrm>
            <a:custGeom>
              <a:avLst/>
              <a:gdLst>
                <a:gd name="connsiteX0" fmla="*/ 4205 w 14016"/>
                <a:gd name="connsiteY0" fmla="*/ 2803 h 0"/>
                <a:gd name="connsiteX1" fmla="*/ 1401 w 14016"/>
                <a:gd name="connsiteY1" fmla="*/ 1401 h 0"/>
                <a:gd name="connsiteX2" fmla="*/ 0 w 14016"/>
                <a:gd name="connsiteY2" fmla="*/ 4205 h 0"/>
                <a:gd name="connsiteX3" fmla="*/ 4205 w 14016"/>
                <a:gd name="connsiteY3" fmla="*/ 7008 h 0"/>
                <a:gd name="connsiteX4" fmla="*/ 4205 w 14016"/>
                <a:gd name="connsiteY4" fmla="*/ 11213 h 0"/>
                <a:gd name="connsiteX5" fmla="*/ 8409 w 14016"/>
                <a:gd name="connsiteY5" fmla="*/ 9811 h 0"/>
                <a:gd name="connsiteX6" fmla="*/ 12614 w 14016"/>
                <a:gd name="connsiteY6" fmla="*/ 11213 h 0"/>
                <a:gd name="connsiteX7" fmla="*/ 14016 w 14016"/>
                <a:gd name="connsiteY7" fmla="*/ 9811 h 0"/>
                <a:gd name="connsiteX8" fmla="*/ 9811 w 14016"/>
                <a:gd name="connsiteY8" fmla="*/ 8410 h 0"/>
                <a:gd name="connsiteX9" fmla="*/ 5606 w 14016"/>
                <a:gd name="connsiteY9"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16">
                  <a:moveTo>
                    <a:pt x="4205" y="2803"/>
                  </a:moveTo>
                  <a:lnTo>
                    <a:pt x="1401" y="1401"/>
                  </a:lnTo>
                  <a:lnTo>
                    <a:pt x="0" y="4205"/>
                  </a:lnTo>
                  <a:lnTo>
                    <a:pt x="4205" y="7008"/>
                  </a:lnTo>
                  <a:lnTo>
                    <a:pt x="4205" y="11213"/>
                  </a:lnTo>
                  <a:lnTo>
                    <a:pt x="8409" y="9811"/>
                  </a:lnTo>
                  <a:lnTo>
                    <a:pt x="12614" y="11213"/>
                  </a:lnTo>
                  <a:lnTo>
                    <a:pt x="14016" y="9811"/>
                  </a:lnTo>
                  <a:lnTo>
                    <a:pt x="9811" y="8410"/>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42" name="Freeform: Shape 441">
              <a:extLst>
                <a:ext uri="{FF2B5EF4-FFF2-40B4-BE49-F238E27FC236}">
                  <a16:creationId xmlns:a16="http://schemas.microsoft.com/office/drawing/2014/main" id="{F7FE383F-9131-4CDC-A019-9FF26BBEA19D}"/>
                </a:ext>
              </a:extLst>
            </p:cNvPr>
            <p:cNvSpPr/>
            <p:nvPr/>
          </p:nvSpPr>
          <p:spPr>
            <a:xfrm>
              <a:off x="9125131" y="5316219"/>
              <a:ext cx="14016" cy="14016"/>
            </a:xfrm>
            <a:custGeom>
              <a:avLst/>
              <a:gdLst>
                <a:gd name="connsiteX0" fmla="*/ 7008 w 0"/>
                <a:gd name="connsiteY0" fmla="*/ 4205 h 0"/>
                <a:gd name="connsiteX1" fmla="*/ 8410 w 0"/>
                <a:gd name="connsiteY1" fmla="*/ 1401 h 0"/>
                <a:gd name="connsiteX2" fmla="*/ 0 w 0"/>
                <a:gd name="connsiteY2" fmla="*/ 0 h 0"/>
              </a:gdLst>
              <a:ahLst/>
              <a:cxnLst>
                <a:cxn ang="0">
                  <a:pos x="connsiteX0" y="connsiteY0"/>
                </a:cxn>
                <a:cxn ang="0">
                  <a:pos x="connsiteX1" y="connsiteY1"/>
                </a:cxn>
                <a:cxn ang="0">
                  <a:pos x="connsiteX2" y="connsiteY2"/>
                </a:cxn>
              </a:cxnLst>
              <a:rect l="l" t="t" r="r" b="b"/>
              <a:pathLst>
                <a:path>
                  <a:moveTo>
                    <a:pt x="7008" y="4205"/>
                  </a:moveTo>
                  <a:lnTo>
                    <a:pt x="8410" y="1401"/>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43" name="Freeform: Shape 442">
              <a:extLst>
                <a:ext uri="{FF2B5EF4-FFF2-40B4-BE49-F238E27FC236}">
                  <a16:creationId xmlns:a16="http://schemas.microsoft.com/office/drawing/2014/main" id="{75514BC4-5C8D-451D-A78E-EE8C06093C58}"/>
                </a:ext>
              </a:extLst>
            </p:cNvPr>
            <p:cNvSpPr/>
            <p:nvPr/>
          </p:nvSpPr>
          <p:spPr>
            <a:xfrm>
              <a:off x="8928905" y="5258753"/>
              <a:ext cx="28032" cy="56065"/>
            </a:xfrm>
            <a:custGeom>
              <a:avLst/>
              <a:gdLst>
                <a:gd name="connsiteX0" fmla="*/ 5607 w 28032"/>
                <a:gd name="connsiteY0" fmla="*/ 28032 h 56064"/>
                <a:gd name="connsiteX1" fmla="*/ 2803 w 28032"/>
                <a:gd name="connsiteY1" fmla="*/ 32237 h 56064"/>
                <a:gd name="connsiteX2" fmla="*/ 8410 w 28032"/>
                <a:gd name="connsiteY2" fmla="*/ 37844 h 56064"/>
                <a:gd name="connsiteX3" fmla="*/ 7008 w 28032"/>
                <a:gd name="connsiteY3" fmla="*/ 49056 h 56064"/>
                <a:gd name="connsiteX4" fmla="*/ 15418 w 28032"/>
                <a:gd name="connsiteY4" fmla="*/ 58868 h 56064"/>
                <a:gd name="connsiteX5" fmla="*/ 25230 w 28032"/>
                <a:gd name="connsiteY5" fmla="*/ 63073 h 56064"/>
                <a:gd name="connsiteX6" fmla="*/ 12615 w 28032"/>
                <a:gd name="connsiteY6" fmla="*/ 44852 h 56064"/>
                <a:gd name="connsiteX7" fmla="*/ 11214 w 28032"/>
                <a:gd name="connsiteY7" fmla="*/ 37844 h 56064"/>
                <a:gd name="connsiteX8" fmla="*/ 14016 w 28032"/>
                <a:gd name="connsiteY8" fmla="*/ 35040 h 56064"/>
                <a:gd name="connsiteX9" fmla="*/ 36442 w 28032"/>
                <a:gd name="connsiteY9" fmla="*/ 40647 h 56064"/>
                <a:gd name="connsiteX10" fmla="*/ 30836 w 28032"/>
                <a:gd name="connsiteY10" fmla="*/ 35040 h 56064"/>
                <a:gd name="connsiteX11" fmla="*/ 21024 w 28032"/>
                <a:gd name="connsiteY11" fmla="*/ 29434 h 56064"/>
                <a:gd name="connsiteX12" fmla="*/ 22426 w 28032"/>
                <a:gd name="connsiteY12" fmla="*/ 26631 h 56064"/>
                <a:gd name="connsiteX13" fmla="*/ 32238 w 28032"/>
                <a:gd name="connsiteY13" fmla="*/ 22426 h 56064"/>
                <a:gd name="connsiteX14" fmla="*/ 32238 w 28032"/>
                <a:gd name="connsiteY14" fmla="*/ 14016 h 56064"/>
                <a:gd name="connsiteX15" fmla="*/ 25230 w 28032"/>
                <a:gd name="connsiteY15" fmla="*/ 14016 h 56064"/>
                <a:gd name="connsiteX16" fmla="*/ 19623 w 28032"/>
                <a:gd name="connsiteY16" fmla="*/ 16819 h 56064"/>
                <a:gd name="connsiteX17" fmla="*/ 16820 w 28032"/>
                <a:gd name="connsiteY17" fmla="*/ 19623 h 56064"/>
                <a:gd name="connsiteX18" fmla="*/ 18222 w 28032"/>
                <a:gd name="connsiteY18" fmla="*/ 22426 h 56064"/>
                <a:gd name="connsiteX19" fmla="*/ 14016 w 28032"/>
                <a:gd name="connsiteY19" fmla="*/ 22426 h 56064"/>
                <a:gd name="connsiteX20" fmla="*/ 12615 w 28032"/>
                <a:gd name="connsiteY20" fmla="*/ 28032 h 56064"/>
                <a:gd name="connsiteX21" fmla="*/ 9811 w 28032"/>
                <a:gd name="connsiteY21" fmla="*/ 28032 h 56064"/>
                <a:gd name="connsiteX22" fmla="*/ 7008 w 28032"/>
                <a:gd name="connsiteY22" fmla="*/ 25229 h 56064"/>
                <a:gd name="connsiteX23" fmla="*/ 15418 w 28032"/>
                <a:gd name="connsiteY23" fmla="*/ 18221 h 56064"/>
                <a:gd name="connsiteX24" fmla="*/ 15418 w 28032"/>
                <a:gd name="connsiteY24" fmla="*/ 14016 h 56064"/>
                <a:gd name="connsiteX25" fmla="*/ 11214 w 28032"/>
                <a:gd name="connsiteY25" fmla="*/ 5607 h 56064"/>
                <a:gd name="connsiteX26" fmla="*/ 16820 w 28032"/>
                <a:gd name="connsiteY26" fmla="*/ 0 h 56064"/>
                <a:gd name="connsiteX27" fmla="*/ 8410 w 28032"/>
                <a:gd name="connsiteY27" fmla="*/ 5607 h 56064"/>
                <a:gd name="connsiteX28" fmla="*/ 0 w 28032"/>
                <a:gd name="connsiteY28" fmla="*/ 21024 h 5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8032" h="56064">
                  <a:moveTo>
                    <a:pt x="5607" y="28032"/>
                  </a:moveTo>
                  <a:lnTo>
                    <a:pt x="2803" y="32237"/>
                  </a:lnTo>
                  <a:lnTo>
                    <a:pt x="8410" y="37844"/>
                  </a:lnTo>
                  <a:lnTo>
                    <a:pt x="7008" y="49056"/>
                  </a:lnTo>
                  <a:lnTo>
                    <a:pt x="15418" y="58868"/>
                  </a:lnTo>
                  <a:lnTo>
                    <a:pt x="25230" y="63073"/>
                  </a:lnTo>
                  <a:lnTo>
                    <a:pt x="12615" y="44852"/>
                  </a:lnTo>
                  <a:lnTo>
                    <a:pt x="11214" y="37844"/>
                  </a:lnTo>
                  <a:lnTo>
                    <a:pt x="14016" y="35040"/>
                  </a:lnTo>
                  <a:lnTo>
                    <a:pt x="36442" y="40647"/>
                  </a:lnTo>
                  <a:lnTo>
                    <a:pt x="30836" y="35040"/>
                  </a:lnTo>
                  <a:lnTo>
                    <a:pt x="21024" y="29434"/>
                  </a:lnTo>
                  <a:lnTo>
                    <a:pt x="22426" y="26631"/>
                  </a:lnTo>
                  <a:lnTo>
                    <a:pt x="32238" y="22426"/>
                  </a:lnTo>
                  <a:lnTo>
                    <a:pt x="32238" y="14016"/>
                  </a:lnTo>
                  <a:lnTo>
                    <a:pt x="25230" y="14016"/>
                  </a:lnTo>
                  <a:lnTo>
                    <a:pt x="19623" y="16819"/>
                  </a:lnTo>
                  <a:lnTo>
                    <a:pt x="16820" y="19623"/>
                  </a:lnTo>
                  <a:lnTo>
                    <a:pt x="18222" y="22426"/>
                  </a:lnTo>
                  <a:lnTo>
                    <a:pt x="14016" y="22426"/>
                  </a:lnTo>
                  <a:lnTo>
                    <a:pt x="12615" y="28032"/>
                  </a:lnTo>
                  <a:lnTo>
                    <a:pt x="9811" y="28032"/>
                  </a:lnTo>
                  <a:lnTo>
                    <a:pt x="7008" y="25229"/>
                  </a:lnTo>
                  <a:lnTo>
                    <a:pt x="15418" y="18221"/>
                  </a:lnTo>
                  <a:lnTo>
                    <a:pt x="15418" y="14016"/>
                  </a:lnTo>
                  <a:lnTo>
                    <a:pt x="11214" y="5607"/>
                  </a:lnTo>
                  <a:lnTo>
                    <a:pt x="16820" y="0"/>
                  </a:lnTo>
                  <a:lnTo>
                    <a:pt x="8410" y="5607"/>
                  </a:lnTo>
                  <a:lnTo>
                    <a:pt x="0" y="21024"/>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44" name="Freeform: Shape 443">
              <a:extLst>
                <a:ext uri="{FF2B5EF4-FFF2-40B4-BE49-F238E27FC236}">
                  <a16:creationId xmlns:a16="http://schemas.microsoft.com/office/drawing/2014/main" id="{16B88214-B869-41BF-9557-A68F95E77FBB}"/>
                </a:ext>
              </a:extLst>
            </p:cNvPr>
            <p:cNvSpPr/>
            <p:nvPr/>
          </p:nvSpPr>
          <p:spPr>
            <a:xfrm>
              <a:off x="9057853" y="5417135"/>
              <a:ext cx="14016" cy="14016"/>
            </a:xfrm>
            <a:custGeom>
              <a:avLst/>
              <a:gdLst>
                <a:gd name="connsiteX0" fmla="*/ 1402 w 0"/>
                <a:gd name="connsiteY0" fmla="*/ 5606 h 0"/>
                <a:gd name="connsiteX1" fmla="*/ 2803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1402" y="5606"/>
                  </a:moveTo>
                  <a:lnTo>
                    <a:pt x="2803"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45" name="Freeform: Shape 444">
              <a:extLst>
                <a:ext uri="{FF2B5EF4-FFF2-40B4-BE49-F238E27FC236}">
                  <a16:creationId xmlns:a16="http://schemas.microsoft.com/office/drawing/2014/main" id="{6E0D9123-7ACC-4597-A8C5-B98F65578D82}"/>
                </a:ext>
              </a:extLst>
            </p:cNvPr>
            <p:cNvSpPr/>
            <p:nvPr/>
          </p:nvSpPr>
          <p:spPr>
            <a:xfrm>
              <a:off x="8889660" y="5456380"/>
              <a:ext cx="14016" cy="14016"/>
            </a:xfrm>
            <a:custGeom>
              <a:avLst/>
              <a:gdLst>
                <a:gd name="connsiteX0" fmla="*/ 9811 w 14016"/>
                <a:gd name="connsiteY0" fmla="*/ 2803 h 0"/>
                <a:gd name="connsiteX1" fmla="*/ 4205 w 14016"/>
                <a:gd name="connsiteY1" fmla="*/ 1401 h 0"/>
                <a:gd name="connsiteX2" fmla="*/ 0 w 14016"/>
                <a:gd name="connsiteY2" fmla="*/ 8410 h 0"/>
                <a:gd name="connsiteX3" fmla="*/ 7008 w 14016"/>
                <a:gd name="connsiteY3" fmla="*/ 5606 h 0"/>
                <a:gd name="connsiteX4" fmla="*/ 16820 w 14016"/>
                <a:gd name="connsiteY4" fmla="*/ 8410 h 0"/>
                <a:gd name="connsiteX5" fmla="*/ 25229 w 14016"/>
                <a:gd name="connsiteY5" fmla="*/ 2803 h 0"/>
                <a:gd name="connsiteX6" fmla="*/ 19623 w 14016"/>
                <a:gd name="connsiteY6"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6">
                  <a:moveTo>
                    <a:pt x="9811" y="2803"/>
                  </a:moveTo>
                  <a:lnTo>
                    <a:pt x="4205" y="1401"/>
                  </a:lnTo>
                  <a:lnTo>
                    <a:pt x="0" y="8410"/>
                  </a:lnTo>
                  <a:lnTo>
                    <a:pt x="7008" y="5606"/>
                  </a:lnTo>
                  <a:lnTo>
                    <a:pt x="16820" y="8410"/>
                  </a:lnTo>
                  <a:lnTo>
                    <a:pt x="25229" y="2803"/>
                  </a:lnTo>
                  <a:lnTo>
                    <a:pt x="1962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46" name="Freeform: Shape 445">
              <a:extLst>
                <a:ext uri="{FF2B5EF4-FFF2-40B4-BE49-F238E27FC236}">
                  <a16:creationId xmlns:a16="http://schemas.microsoft.com/office/drawing/2014/main" id="{32E542F1-04FF-4FAF-9DE9-01A531364AB1}"/>
                </a:ext>
              </a:extLst>
            </p:cNvPr>
            <p:cNvSpPr/>
            <p:nvPr/>
          </p:nvSpPr>
          <p:spPr>
            <a:xfrm>
              <a:off x="9020010" y="5446569"/>
              <a:ext cx="14016" cy="14016"/>
            </a:xfrm>
            <a:custGeom>
              <a:avLst/>
              <a:gdLst>
                <a:gd name="connsiteX0" fmla="*/ 12615 w 14016"/>
                <a:gd name="connsiteY0" fmla="*/ 0 h 14016"/>
                <a:gd name="connsiteX1" fmla="*/ 2803 w 14016"/>
                <a:gd name="connsiteY1" fmla="*/ 8410 h 14016"/>
                <a:gd name="connsiteX2" fmla="*/ 2803 w 14016"/>
                <a:gd name="connsiteY2" fmla="*/ 12614 h 14016"/>
                <a:gd name="connsiteX3" fmla="*/ 0 w 14016"/>
                <a:gd name="connsiteY3" fmla="*/ 12614 h 14016"/>
                <a:gd name="connsiteX4" fmla="*/ 0 w 14016"/>
                <a:gd name="connsiteY4" fmla="*/ 18221 h 14016"/>
                <a:gd name="connsiteX5" fmla="*/ 5607 w 14016"/>
                <a:gd name="connsiteY5" fmla="*/ 18221 h 14016"/>
                <a:gd name="connsiteX6" fmla="*/ 12615 w 14016"/>
                <a:gd name="connsiteY6" fmla="*/ 11213 h 14016"/>
                <a:gd name="connsiteX7" fmla="*/ 14016 w 14016"/>
                <a:gd name="connsiteY7" fmla="*/ 7008 h 14016"/>
                <a:gd name="connsiteX8" fmla="*/ 12615 w 14016"/>
                <a:gd name="connsiteY8" fmla="*/ 2803 h 14016"/>
                <a:gd name="connsiteX9" fmla="*/ 15418 w 14016"/>
                <a:gd name="connsiteY9" fmla="*/ 2803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16" h="14016">
                  <a:moveTo>
                    <a:pt x="12615" y="0"/>
                  </a:moveTo>
                  <a:lnTo>
                    <a:pt x="2803" y="8410"/>
                  </a:lnTo>
                  <a:lnTo>
                    <a:pt x="2803" y="12614"/>
                  </a:lnTo>
                  <a:lnTo>
                    <a:pt x="0" y="12614"/>
                  </a:lnTo>
                  <a:lnTo>
                    <a:pt x="0" y="18221"/>
                  </a:lnTo>
                  <a:lnTo>
                    <a:pt x="5607" y="18221"/>
                  </a:lnTo>
                  <a:lnTo>
                    <a:pt x="12615" y="11213"/>
                  </a:lnTo>
                  <a:lnTo>
                    <a:pt x="14016" y="7008"/>
                  </a:lnTo>
                  <a:lnTo>
                    <a:pt x="12615" y="2803"/>
                  </a:lnTo>
                  <a:lnTo>
                    <a:pt x="15418" y="280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47" name="Freeform: Shape 446">
              <a:extLst>
                <a:ext uri="{FF2B5EF4-FFF2-40B4-BE49-F238E27FC236}">
                  <a16:creationId xmlns:a16="http://schemas.microsoft.com/office/drawing/2014/main" id="{174E4C20-08A2-4B4E-A71C-65140F703BC2}"/>
                </a:ext>
              </a:extLst>
            </p:cNvPr>
            <p:cNvSpPr/>
            <p:nvPr/>
          </p:nvSpPr>
          <p:spPr>
            <a:xfrm>
              <a:off x="9127934" y="5335842"/>
              <a:ext cx="28032" cy="14016"/>
            </a:xfrm>
            <a:custGeom>
              <a:avLst/>
              <a:gdLst>
                <a:gd name="connsiteX0" fmla="*/ 18221 w 28032"/>
                <a:gd name="connsiteY0" fmla="*/ 5607 h 0"/>
                <a:gd name="connsiteX1" fmla="*/ 33639 w 28032"/>
                <a:gd name="connsiteY1" fmla="*/ 4205 h 0"/>
                <a:gd name="connsiteX2" fmla="*/ 0 w 28032"/>
                <a:gd name="connsiteY2" fmla="*/ 0 h 0"/>
              </a:gdLst>
              <a:ahLst/>
              <a:cxnLst>
                <a:cxn ang="0">
                  <a:pos x="connsiteX0" y="connsiteY0"/>
                </a:cxn>
                <a:cxn ang="0">
                  <a:pos x="connsiteX1" y="connsiteY1"/>
                </a:cxn>
                <a:cxn ang="0">
                  <a:pos x="connsiteX2" y="connsiteY2"/>
                </a:cxn>
              </a:cxnLst>
              <a:rect l="l" t="t" r="r" b="b"/>
              <a:pathLst>
                <a:path w="28032">
                  <a:moveTo>
                    <a:pt x="18221" y="5607"/>
                  </a:moveTo>
                  <a:lnTo>
                    <a:pt x="33639" y="4205"/>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48" name="Freeform: Shape 447">
              <a:extLst>
                <a:ext uri="{FF2B5EF4-FFF2-40B4-BE49-F238E27FC236}">
                  <a16:creationId xmlns:a16="http://schemas.microsoft.com/office/drawing/2014/main" id="{FFD125C1-FFD9-4DD3-963E-C5AE829FC8E3}"/>
                </a:ext>
              </a:extLst>
            </p:cNvPr>
            <p:cNvSpPr/>
            <p:nvPr/>
          </p:nvSpPr>
          <p:spPr>
            <a:xfrm>
              <a:off x="8791547" y="5405922"/>
              <a:ext cx="14016" cy="14016"/>
            </a:xfrm>
            <a:custGeom>
              <a:avLst/>
              <a:gdLst>
                <a:gd name="connsiteX0" fmla="*/ 1402 w 0"/>
                <a:gd name="connsiteY0" fmla="*/ 0 h 0"/>
                <a:gd name="connsiteX1" fmla="*/ 0 w 0"/>
                <a:gd name="connsiteY1" fmla="*/ 4205 h 0"/>
                <a:gd name="connsiteX2" fmla="*/ 4205 w 0"/>
                <a:gd name="connsiteY2" fmla="*/ 8410 h 0"/>
                <a:gd name="connsiteX3" fmla="*/ 420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1402" y="0"/>
                  </a:moveTo>
                  <a:lnTo>
                    <a:pt x="0" y="4205"/>
                  </a:lnTo>
                  <a:lnTo>
                    <a:pt x="4205" y="8410"/>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49" name="Freeform: Shape 448">
              <a:extLst>
                <a:ext uri="{FF2B5EF4-FFF2-40B4-BE49-F238E27FC236}">
                  <a16:creationId xmlns:a16="http://schemas.microsoft.com/office/drawing/2014/main" id="{23098FCC-D4E2-461F-AC0D-A6E5D7126231}"/>
                </a:ext>
              </a:extLst>
            </p:cNvPr>
            <p:cNvSpPr/>
            <p:nvPr/>
          </p:nvSpPr>
          <p:spPr>
            <a:xfrm>
              <a:off x="8717262" y="5268564"/>
              <a:ext cx="154177" cy="140161"/>
            </a:xfrm>
            <a:custGeom>
              <a:avLst/>
              <a:gdLst>
                <a:gd name="connsiteX0" fmla="*/ 5607 w 154177"/>
                <a:gd name="connsiteY0" fmla="*/ 106523 h 140161"/>
                <a:gd name="connsiteX1" fmla="*/ 18221 w 154177"/>
                <a:gd name="connsiteY1" fmla="*/ 105121 h 140161"/>
                <a:gd name="connsiteX2" fmla="*/ 16820 w 154177"/>
                <a:gd name="connsiteY2" fmla="*/ 109326 h 140161"/>
                <a:gd name="connsiteX3" fmla="*/ 21024 w 154177"/>
                <a:gd name="connsiteY3" fmla="*/ 114932 h 140161"/>
                <a:gd name="connsiteX4" fmla="*/ 14016 w 154177"/>
                <a:gd name="connsiteY4" fmla="*/ 144366 h 140161"/>
                <a:gd name="connsiteX5" fmla="*/ 15417 w 154177"/>
                <a:gd name="connsiteY5" fmla="*/ 147169 h 140161"/>
                <a:gd name="connsiteX6" fmla="*/ 22425 w 154177"/>
                <a:gd name="connsiteY6" fmla="*/ 149973 h 140161"/>
                <a:gd name="connsiteX7" fmla="*/ 36442 w 154177"/>
                <a:gd name="connsiteY7" fmla="*/ 145768 h 140161"/>
                <a:gd name="connsiteX8" fmla="*/ 40647 w 154177"/>
                <a:gd name="connsiteY8" fmla="*/ 148571 h 140161"/>
                <a:gd name="connsiteX9" fmla="*/ 36442 w 154177"/>
                <a:gd name="connsiteY9" fmla="*/ 138760 h 140161"/>
                <a:gd name="connsiteX10" fmla="*/ 40647 w 154177"/>
                <a:gd name="connsiteY10" fmla="*/ 128949 h 140161"/>
                <a:gd name="connsiteX11" fmla="*/ 39245 w 154177"/>
                <a:gd name="connsiteY11" fmla="*/ 120539 h 140161"/>
                <a:gd name="connsiteX12" fmla="*/ 40647 w 154177"/>
                <a:gd name="connsiteY12" fmla="*/ 109326 h 140161"/>
                <a:gd name="connsiteX13" fmla="*/ 36442 w 154177"/>
                <a:gd name="connsiteY13" fmla="*/ 93908 h 140161"/>
                <a:gd name="connsiteX14" fmla="*/ 47655 w 154177"/>
                <a:gd name="connsiteY14" fmla="*/ 88302 h 140161"/>
                <a:gd name="connsiteX15" fmla="*/ 54663 w 154177"/>
                <a:gd name="connsiteY15" fmla="*/ 88302 h 140161"/>
                <a:gd name="connsiteX16" fmla="*/ 56065 w 154177"/>
                <a:gd name="connsiteY16" fmla="*/ 98113 h 140161"/>
                <a:gd name="connsiteX17" fmla="*/ 51860 w 154177"/>
                <a:gd name="connsiteY17" fmla="*/ 105121 h 140161"/>
                <a:gd name="connsiteX18" fmla="*/ 63073 w 154177"/>
                <a:gd name="connsiteY18" fmla="*/ 114932 h 140161"/>
                <a:gd name="connsiteX19" fmla="*/ 70081 w 154177"/>
                <a:gd name="connsiteY19" fmla="*/ 116334 h 140161"/>
                <a:gd name="connsiteX20" fmla="*/ 65876 w 154177"/>
                <a:gd name="connsiteY20" fmla="*/ 127547 h 140161"/>
                <a:gd name="connsiteX21" fmla="*/ 71482 w 154177"/>
                <a:gd name="connsiteY21" fmla="*/ 131752 h 140161"/>
                <a:gd name="connsiteX22" fmla="*/ 81293 w 154177"/>
                <a:gd name="connsiteY22" fmla="*/ 133153 h 140161"/>
                <a:gd name="connsiteX23" fmla="*/ 84097 w 154177"/>
                <a:gd name="connsiteY23" fmla="*/ 126145 h 140161"/>
                <a:gd name="connsiteX24" fmla="*/ 100916 w 154177"/>
                <a:gd name="connsiteY24" fmla="*/ 123342 h 140161"/>
                <a:gd name="connsiteX25" fmla="*/ 100916 w 154177"/>
                <a:gd name="connsiteY25" fmla="*/ 117736 h 140161"/>
                <a:gd name="connsiteX26" fmla="*/ 96712 w 154177"/>
                <a:gd name="connsiteY26" fmla="*/ 117736 h 140161"/>
                <a:gd name="connsiteX27" fmla="*/ 92506 w 154177"/>
                <a:gd name="connsiteY27" fmla="*/ 114932 h 140161"/>
                <a:gd name="connsiteX28" fmla="*/ 95310 w 154177"/>
                <a:gd name="connsiteY28" fmla="*/ 113531 h 140161"/>
                <a:gd name="connsiteX29" fmla="*/ 84097 w 154177"/>
                <a:gd name="connsiteY29" fmla="*/ 107924 h 140161"/>
                <a:gd name="connsiteX30" fmla="*/ 88301 w 154177"/>
                <a:gd name="connsiteY30" fmla="*/ 103720 h 140161"/>
                <a:gd name="connsiteX31" fmla="*/ 86900 w 154177"/>
                <a:gd name="connsiteY31" fmla="*/ 99515 h 140161"/>
                <a:gd name="connsiteX32" fmla="*/ 91105 w 154177"/>
                <a:gd name="connsiteY32" fmla="*/ 98113 h 140161"/>
                <a:gd name="connsiteX33" fmla="*/ 79892 w 154177"/>
                <a:gd name="connsiteY33" fmla="*/ 89703 h 140161"/>
                <a:gd name="connsiteX34" fmla="*/ 75687 w 154177"/>
                <a:gd name="connsiteY34" fmla="*/ 81294 h 140161"/>
                <a:gd name="connsiteX35" fmla="*/ 68679 w 154177"/>
                <a:gd name="connsiteY35" fmla="*/ 78490 h 140161"/>
                <a:gd name="connsiteX36" fmla="*/ 64474 w 154177"/>
                <a:gd name="connsiteY36" fmla="*/ 72884 h 140161"/>
                <a:gd name="connsiteX37" fmla="*/ 63073 w 154177"/>
                <a:gd name="connsiteY37" fmla="*/ 74286 h 140161"/>
                <a:gd name="connsiteX38" fmla="*/ 63073 w 154177"/>
                <a:gd name="connsiteY38" fmla="*/ 72884 h 140161"/>
                <a:gd name="connsiteX39" fmla="*/ 70081 w 154177"/>
                <a:gd name="connsiteY39" fmla="*/ 74286 h 140161"/>
                <a:gd name="connsiteX40" fmla="*/ 93908 w 154177"/>
                <a:gd name="connsiteY40" fmla="*/ 58868 h 140161"/>
                <a:gd name="connsiteX41" fmla="*/ 99514 w 154177"/>
                <a:gd name="connsiteY41" fmla="*/ 53261 h 140161"/>
                <a:gd name="connsiteX42" fmla="*/ 106522 w 154177"/>
                <a:gd name="connsiteY42" fmla="*/ 51860 h 140161"/>
                <a:gd name="connsiteX43" fmla="*/ 112129 w 154177"/>
                <a:gd name="connsiteY43" fmla="*/ 56065 h 140161"/>
                <a:gd name="connsiteX44" fmla="*/ 113530 w 154177"/>
                <a:gd name="connsiteY44" fmla="*/ 47655 h 140161"/>
                <a:gd name="connsiteX45" fmla="*/ 105121 w 154177"/>
                <a:gd name="connsiteY45" fmla="*/ 46253 h 140161"/>
                <a:gd name="connsiteX46" fmla="*/ 102318 w 154177"/>
                <a:gd name="connsiteY46" fmla="*/ 50458 h 140161"/>
                <a:gd name="connsiteX47" fmla="*/ 85498 w 154177"/>
                <a:gd name="connsiteY47" fmla="*/ 50458 h 140161"/>
                <a:gd name="connsiteX48" fmla="*/ 75687 w 154177"/>
                <a:gd name="connsiteY48" fmla="*/ 53261 h 140161"/>
                <a:gd name="connsiteX49" fmla="*/ 70081 w 154177"/>
                <a:gd name="connsiteY49" fmla="*/ 50458 h 140161"/>
                <a:gd name="connsiteX50" fmla="*/ 61671 w 154177"/>
                <a:gd name="connsiteY50" fmla="*/ 56065 h 140161"/>
                <a:gd name="connsiteX51" fmla="*/ 56065 w 154177"/>
                <a:gd name="connsiteY51" fmla="*/ 63073 h 140161"/>
                <a:gd name="connsiteX52" fmla="*/ 46253 w 154177"/>
                <a:gd name="connsiteY52" fmla="*/ 63073 h 140161"/>
                <a:gd name="connsiteX53" fmla="*/ 42048 w 154177"/>
                <a:gd name="connsiteY53" fmla="*/ 54663 h 140161"/>
                <a:gd name="connsiteX54" fmla="*/ 36442 w 154177"/>
                <a:gd name="connsiteY54" fmla="*/ 53261 h 140161"/>
                <a:gd name="connsiteX55" fmla="*/ 32237 w 154177"/>
                <a:gd name="connsiteY55" fmla="*/ 47655 h 140161"/>
                <a:gd name="connsiteX56" fmla="*/ 30836 w 154177"/>
                <a:gd name="connsiteY56" fmla="*/ 36442 h 140161"/>
                <a:gd name="connsiteX57" fmla="*/ 36442 w 154177"/>
                <a:gd name="connsiteY57" fmla="*/ 28032 h 140161"/>
                <a:gd name="connsiteX58" fmla="*/ 42048 w 154177"/>
                <a:gd name="connsiteY58" fmla="*/ 23828 h 140161"/>
                <a:gd name="connsiteX59" fmla="*/ 103720 w 154177"/>
                <a:gd name="connsiteY59" fmla="*/ 25229 h 140161"/>
                <a:gd name="connsiteX60" fmla="*/ 119137 w 154177"/>
                <a:gd name="connsiteY60" fmla="*/ 29434 h 140161"/>
                <a:gd name="connsiteX61" fmla="*/ 134555 w 154177"/>
                <a:gd name="connsiteY61" fmla="*/ 26631 h 140161"/>
                <a:gd name="connsiteX62" fmla="*/ 149973 w 154177"/>
                <a:gd name="connsiteY62" fmla="*/ 15418 h 140161"/>
                <a:gd name="connsiteX63" fmla="*/ 156981 w 154177"/>
                <a:gd name="connsiteY63" fmla="*/ 1402 h 140161"/>
                <a:gd name="connsiteX64" fmla="*/ 152776 w 154177"/>
                <a:gd name="connsiteY64" fmla="*/ 0 h 140161"/>
                <a:gd name="connsiteX65" fmla="*/ 148571 w 154177"/>
                <a:gd name="connsiteY65" fmla="*/ 2803 h 140161"/>
                <a:gd name="connsiteX66" fmla="*/ 141563 w 154177"/>
                <a:gd name="connsiteY66" fmla="*/ 7008 h 140161"/>
                <a:gd name="connsiteX67" fmla="*/ 142965 w 154177"/>
                <a:gd name="connsiteY67" fmla="*/ 9811 h 140161"/>
                <a:gd name="connsiteX68" fmla="*/ 127546 w 154177"/>
                <a:gd name="connsiteY68" fmla="*/ 18221 h 140161"/>
                <a:gd name="connsiteX69" fmla="*/ 106522 w 154177"/>
                <a:gd name="connsiteY69" fmla="*/ 16820 h 140161"/>
                <a:gd name="connsiteX70" fmla="*/ 99514 w 154177"/>
                <a:gd name="connsiteY70" fmla="*/ 18221 h 140161"/>
                <a:gd name="connsiteX71" fmla="*/ 84097 w 154177"/>
                <a:gd name="connsiteY71" fmla="*/ 14016 h 140161"/>
                <a:gd name="connsiteX72" fmla="*/ 68679 w 154177"/>
                <a:gd name="connsiteY72" fmla="*/ 14016 h 140161"/>
                <a:gd name="connsiteX73" fmla="*/ 65876 w 154177"/>
                <a:gd name="connsiteY73" fmla="*/ 8410 h 140161"/>
                <a:gd name="connsiteX74" fmla="*/ 50458 w 154177"/>
                <a:gd name="connsiteY74" fmla="*/ 8410 h 140161"/>
                <a:gd name="connsiteX75" fmla="*/ 50458 w 154177"/>
                <a:gd name="connsiteY75" fmla="*/ 14016 h 140161"/>
                <a:gd name="connsiteX76" fmla="*/ 44852 w 154177"/>
                <a:gd name="connsiteY76" fmla="*/ 19623 h 140161"/>
                <a:gd name="connsiteX77" fmla="*/ 37844 w 154177"/>
                <a:gd name="connsiteY77" fmla="*/ 16820 h 140161"/>
                <a:gd name="connsiteX78" fmla="*/ 37844 w 154177"/>
                <a:gd name="connsiteY78" fmla="*/ 15418 h 140161"/>
                <a:gd name="connsiteX79" fmla="*/ 30836 w 154177"/>
                <a:gd name="connsiteY79" fmla="*/ 21024 h 140161"/>
                <a:gd name="connsiteX80" fmla="*/ 23828 w 154177"/>
                <a:gd name="connsiteY80" fmla="*/ 35040 h 140161"/>
                <a:gd name="connsiteX81" fmla="*/ 21024 w 154177"/>
                <a:gd name="connsiteY81" fmla="*/ 35040 h 140161"/>
                <a:gd name="connsiteX82" fmla="*/ 25229 w 154177"/>
                <a:gd name="connsiteY82" fmla="*/ 36442 h 140161"/>
                <a:gd name="connsiteX83" fmla="*/ 26631 w 154177"/>
                <a:gd name="connsiteY83" fmla="*/ 49056 h 140161"/>
                <a:gd name="connsiteX84" fmla="*/ 25229 w 154177"/>
                <a:gd name="connsiteY84" fmla="*/ 50458 h 140161"/>
                <a:gd name="connsiteX85" fmla="*/ 22425 w 154177"/>
                <a:gd name="connsiteY85" fmla="*/ 47655 h 140161"/>
                <a:gd name="connsiteX86" fmla="*/ 12615 w 154177"/>
                <a:gd name="connsiteY86" fmla="*/ 60269 h 140161"/>
                <a:gd name="connsiteX87" fmla="*/ 14016 w 154177"/>
                <a:gd name="connsiteY87" fmla="*/ 71482 h 140161"/>
                <a:gd name="connsiteX88" fmla="*/ 0 w 154177"/>
                <a:gd name="connsiteY88" fmla="*/ 88302 h 140161"/>
                <a:gd name="connsiteX89" fmla="*/ 2803 w 154177"/>
                <a:gd name="connsiteY89" fmla="*/ 93908 h 140161"/>
                <a:gd name="connsiteX90" fmla="*/ 0 w 154177"/>
                <a:gd name="connsiteY90" fmla="*/ 96711 h 14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54177" h="140161">
                  <a:moveTo>
                    <a:pt x="5607" y="106523"/>
                  </a:moveTo>
                  <a:lnTo>
                    <a:pt x="18221" y="105121"/>
                  </a:lnTo>
                  <a:lnTo>
                    <a:pt x="16820" y="109326"/>
                  </a:lnTo>
                  <a:lnTo>
                    <a:pt x="21024" y="114932"/>
                  </a:lnTo>
                  <a:lnTo>
                    <a:pt x="14016" y="144366"/>
                  </a:lnTo>
                  <a:lnTo>
                    <a:pt x="15417" y="147169"/>
                  </a:lnTo>
                  <a:lnTo>
                    <a:pt x="22425" y="149973"/>
                  </a:lnTo>
                  <a:lnTo>
                    <a:pt x="36442" y="145768"/>
                  </a:lnTo>
                  <a:lnTo>
                    <a:pt x="40647" y="148571"/>
                  </a:lnTo>
                  <a:lnTo>
                    <a:pt x="36442" y="138760"/>
                  </a:lnTo>
                  <a:lnTo>
                    <a:pt x="40647" y="128949"/>
                  </a:lnTo>
                  <a:lnTo>
                    <a:pt x="39245" y="120539"/>
                  </a:lnTo>
                  <a:lnTo>
                    <a:pt x="40647" y="109326"/>
                  </a:lnTo>
                  <a:lnTo>
                    <a:pt x="36442" y="93908"/>
                  </a:lnTo>
                  <a:lnTo>
                    <a:pt x="47655" y="88302"/>
                  </a:lnTo>
                  <a:lnTo>
                    <a:pt x="54663" y="88302"/>
                  </a:lnTo>
                  <a:lnTo>
                    <a:pt x="56065" y="98113"/>
                  </a:lnTo>
                  <a:lnTo>
                    <a:pt x="51860" y="105121"/>
                  </a:lnTo>
                  <a:lnTo>
                    <a:pt x="63073" y="114932"/>
                  </a:lnTo>
                  <a:lnTo>
                    <a:pt x="70081" y="116334"/>
                  </a:lnTo>
                  <a:lnTo>
                    <a:pt x="65876" y="127547"/>
                  </a:lnTo>
                  <a:lnTo>
                    <a:pt x="71482" y="131752"/>
                  </a:lnTo>
                  <a:lnTo>
                    <a:pt x="81293" y="133153"/>
                  </a:lnTo>
                  <a:lnTo>
                    <a:pt x="84097" y="126145"/>
                  </a:lnTo>
                  <a:lnTo>
                    <a:pt x="100916" y="123342"/>
                  </a:lnTo>
                  <a:lnTo>
                    <a:pt x="100916" y="117736"/>
                  </a:lnTo>
                  <a:lnTo>
                    <a:pt x="96712" y="117736"/>
                  </a:lnTo>
                  <a:lnTo>
                    <a:pt x="92506" y="114932"/>
                  </a:lnTo>
                  <a:lnTo>
                    <a:pt x="95310" y="113531"/>
                  </a:lnTo>
                  <a:lnTo>
                    <a:pt x="84097" y="107924"/>
                  </a:lnTo>
                  <a:lnTo>
                    <a:pt x="88301" y="103720"/>
                  </a:lnTo>
                  <a:lnTo>
                    <a:pt x="86900" y="99515"/>
                  </a:lnTo>
                  <a:lnTo>
                    <a:pt x="91105" y="98113"/>
                  </a:lnTo>
                  <a:lnTo>
                    <a:pt x="79892" y="89703"/>
                  </a:lnTo>
                  <a:lnTo>
                    <a:pt x="75687" y="81294"/>
                  </a:lnTo>
                  <a:lnTo>
                    <a:pt x="68679" y="78490"/>
                  </a:lnTo>
                  <a:lnTo>
                    <a:pt x="64474" y="72884"/>
                  </a:lnTo>
                  <a:lnTo>
                    <a:pt x="63073" y="74286"/>
                  </a:lnTo>
                  <a:lnTo>
                    <a:pt x="63073" y="72884"/>
                  </a:lnTo>
                  <a:lnTo>
                    <a:pt x="70081" y="74286"/>
                  </a:lnTo>
                  <a:lnTo>
                    <a:pt x="93908" y="58868"/>
                  </a:lnTo>
                  <a:lnTo>
                    <a:pt x="99514" y="53261"/>
                  </a:lnTo>
                  <a:lnTo>
                    <a:pt x="106522" y="51860"/>
                  </a:lnTo>
                  <a:lnTo>
                    <a:pt x="112129" y="56065"/>
                  </a:lnTo>
                  <a:lnTo>
                    <a:pt x="113530" y="47655"/>
                  </a:lnTo>
                  <a:lnTo>
                    <a:pt x="105121" y="46253"/>
                  </a:lnTo>
                  <a:lnTo>
                    <a:pt x="102318" y="50458"/>
                  </a:lnTo>
                  <a:lnTo>
                    <a:pt x="85498" y="50458"/>
                  </a:lnTo>
                  <a:lnTo>
                    <a:pt x="75687" y="53261"/>
                  </a:lnTo>
                  <a:lnTo>
                    <a:pt x="70081" y="50458"/>
                  </a:lnTo>
                  <a:lnTo>
                    <a:pt x="61671" y="56065"/>
                  </a:lnTo>
                  <a:lnTo>
                    <a:pt x="56065" y="63073"/>
                  </a:lnTo>
                  <a:lnTo>
                    <a:pt x="46253" y="63073"/>
                  </a:lnTo>
                  <a:lnTo>
                    <a:pt x="42048" y="54663"/>
                  </a:lnTo>
                  <a:lnTo>
                    <a:pt x="36442" y="53261"/>
                  </a:lnTo>
                  <a:lnTo>
                    <a:pt x="32237" y="47655"/>
                  </a:lnTo>
                  <a:lnTo>
                    <a:pt x="30836" y="36442"/>
                  </a:lnTo>
                  <a:lnTo>
                    <a:pt x="36442" y="28032"/>
                  </a:lnTo>
                  <a:lnTo>
                    <a:pt x="42048" y="23828"/>
                  </a:lnTo>
                  <a:lnTo>
                    <a:pt x="103720" y="25229"/>
                  </a:lnTo>
                  <a:lnTo>
                    <a:pt x="119137" y="29434"/>
                  </a:lnTo>
                  <a:lnTo>
                    <a:pt x="134555" y="26631"/>
                  </a:lnTo>
                  <a:lnTo>
                    <a:pt x="149973" y="15418"/>
                  </a:lnTo>
                  <a:lnTo>
                    <a:pt x="156981" y="1402"/>
                  </a:lnTo>
                  <a:lnTo>
                    <a:pt x="152776" y="0"/>
                  </a:lnTo>
                  <a:lnTo>
                    <a:pt x="148571" y="2803"/>
                  </a:lnTo>
                  <a:lnTo>
                    <a:pt x="141563" y="7008"/>
                  </a:lnTo>
                  <a:lnTo>
                    <a:pt x="142965" y="9811"/>
                  </a:lnTo>
                  <a:lnTo>
                    <a:pt x="127546" y="18221"/>
                  </a:lnTo>
                  <a:lnTo>
                    <a:pt x="106522" y="16820"/>
                  </a:lnTo>
                  <a:lnTo>
                    <a:pt x="99514" y="18221"/>
                  </a:lnTo>
                  <a:lnTo>
                    <a:pt x="84097" y="14016"/>
                  </a:lnTo>
                  <a:lnTo>
                    <a:pt x="68679" y="14016"/>
                  </a:lnTo>
                  <a:lnTo>
                    <a:pt x="65876" y="8410"/>
                  </a:lnTo>
                  <a:lnTo>
                    <a:pt x="50458" y="8410"/>
                  </a:lnTo>
                  <a:lnTo>
                    <a:pt x="50458" y="14016"/>
                  </a:lnTo>
                  <a:lnTo>
                    <a:pt x="44852" y="19623"/>
                  </a:lnTo>
                  <a:lnTo>
                    <a:pt x="37844" y="16820"/>
                  </a:lnTo>
                  <a:lnTo>
                    <a:pt x="37844" y="15418"/>
                  </a:lnTo>
                  <a:lnTo>
                    <a:pt x="30836" y="21024"/>
                  </a:lnTo>
                  <a:lnTo>
                    <a:pt x="23828" y="35040"/>
                  </a:lnTo>
                  <a:lnTo>
                    <a:pt x="21024" y="35040"/>
                  </a:lnTo>
                  <a:lnTo>
                    <a:pt x="25229" y="36442"/>
                  </a:lnTo>
                  <a:lnTo>
                    <a:pt x="26631" y="49056"/>
                  </a:lnTo>
                  <a:lnTo>
                    <a:pt x="25229" y="50458"/>
                  </a:lnTo>
                  <a:lnTo>
                    <a:pt x="22425" y="47655"/>
                  </a:lnTo>
                  <a:lnTo>
                    <a:pt x="12615" y="60269"/>
                  </a:lnTo>
                  <a:lnTo>
                    <a:pt x="14016" y="71482"/>
                  </a:lnTo>
                  <a:lnTo>
                    <a:pt x="0" y="88302"/>
                  </a:lnTo>
                  <a:lnTo>
                    <a:pt x="2803" y="93908"/>
                  </a:lnTo>
                  <a:lnTo>
                    <a:pt x="0" y="96711"/>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50" name="Freeform: Shape 449">
              <a:extLst>
                <a:ext uri="{FF2B5EF4-FFF2-40B4-BE49-F238E27FC236}">
                  <a16:creationId xmlns:a16="http://schemas.microsoft.com/office/drawing/2014/main" id="{B2EDFC26-9089-4A02-B552-FED5204904F5}"/>
                </a:ext>
              </a:extLst>
            </p:cNvPr>
            <p:cNvSpPr/>
            <p:nvPr/>
          </p:nvSpPr>
          <p:spPr>
            <a:xfrm>
              <a:off x="8645780" y="5470397"/>
              <a:ext cx="14016" cy="14016"/>
            </a:xfrm>
            <a:custGeom>
              <a:avLst/>
              <a:gdLst>
                <a:gd name="connsiteX0" fmla="*/ 0 w 14016"/>
                <a:gd name="connsiteY0" fmla="*/ 11213 h 14016"/>
                <a:gd name="connsiteX1" fmla="*/ 12614 w 14016"/>
                <a:gd name="connsiteY1" fmla="*/ 14016 h 14016"/>
                <a:gd name="connsiteX2" fmla="*/ 14016 w 14016"/>
                <a:gd name="connsiteY2" fmla="*/ 11213 h 14016"/>
                <a:gd name="connsiteX3" fmla="*/ 18221 w 14016"/>
                <a:gd name="connsiteY3" fmla="*/ 12614 h 14016"/>
                <a:gd name="connsiteX4" fmla="*/ 21024 w 14016"/>
                <a:gd name="connsiteY4" fmla="*/ 1401 h 14016"/>
                <a:gd name="connsiteX5" fmla="*/ 9811 w 14016"/>
                <a:gd name="connsiteY5" fmla="*/ 0 h 14016"/>
                <a:gd name="connsiteX6" fmla="*/ 4205 w 14016"/>
                <a:gd name="connsiteY6" fmla="*/ 2803 h 14016"/>
                <a:gd name="connsiteX7" fmla="*/ 5606 w 14016"/>
                <a:gd name="connsiteY7" fmla="*/ 5606 h 14016"/>
                <a:gd name="connsiteX8" fmla="*/ 4205 w 14016"/>
                <a:gd name="connsiteY8" fmla="*/ 9811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6" h="14016">
                  <a:moveTo>
                    <a:pt x="0" y="11213"/>
                  </a:moveTo>
                  <a:lnTo>
                    <a:pt x="12614" y="14016"/>
                  </a:lnTo>
                  <a:lnTo>
                    <a:pt x="14016" y="11213"/>
                  </a:lnTo>
                  <a:lnTo>
                    <a:pt x="18221" y="12614"/>
                  </a:lnTo>
                  <a:lnTo>
                    <a:pt x="21024" y="1401"/>
                  </a:lnTo>
                  <a:lnTo>
                    <a:pt x="9811" y="0"/>
                  </a:lnTo>
                  <a:lnTo>
                    <a:pt x="4205" y="2803"/>
                  </a:lnTo>
                  <a:lnTo>
                    <a:pt x="5606" y="5606"/>
                  </a:lnTo>
                  <a:lnTo>
                    <a:pt x="4205" y="9811"/>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51" name="Freeform: Shape 450">
              <a:extLst>
                <a:ext uri="{FF2B5EF4-FFF2-40B4-BE49-F238E27FC236}">
                  <a16:creationId xmlns:a16="http://schemas.microsoft.com/office/drawing/2014/main" id="{4A5E5C1C-64CD-49C5-98F4-1B21C36A8DB9}"/>
                </a:ext>
              </a:extLst>
            </p:cNvPr>
            <p:cNvSpPr/>
            <p:nvPr/>
          </p:nvSpPr>
          <p:spPr>
            <a:xfrm>
              <a:off x="8668205" y="5467593"/>
              <a:ext cx="56065" cy="14016"/>
            </a:xfrm>
            <a:custGeom>
              <a:avLst/>
              <a:gdLst>
                <a:gd name="connsiteX0" fmla="*/ 9811 w 56064"/>
                <a:gd name="connsiteY0" fmla="*/ 4205 h 14016"/>
                <a:gd name="connsiteX1" fmla="*/ 1401 w 56064"/>
                <a:gd name="connsiteY1" fmla="*/ 8410 h 14016"/>
                <a:gd name="connsiteX2" fmla="*/ 0 w 56064"/>
                <a:gd name="connsiteY2" fmla="*/ 18221 h 14016"/>
                <a:gd name="connsiteX3" fmla="*/ 7008 w 56064"/>
                <a:gd name="connsiteY3" fmla="*/ 19622 h 14016"/>
                <a:gd name="connsiteX4" fmla="*/ 28032 w 56064"/>
                <a:gd name="connsiteY4" fmla="*/ 16819 h 14016"/>
                <a:gd name="connsiteX5" fmla="*/ 40647 w 56064"/>
                <a:gd name="connsiteY5" fmla="*/ 9811 h 14016"/>
                <a:gd name="connsiteX6" fmla="*/ 42048 w 56064"/>
                <a:gd name="connsiteY6" fmla="*/ 15418 h 14016"/>
                <a:gd name="connsiteX7" fmla="*/ 58868 w 56064"/>
                <a:gd name="connsiteY7" fmla="*/ 11213 h 14016"/>
                <a:gd name="connsiteX8" fmla="*/ 58868 w 56064"/>
                <a:gd name="connsiteY8" fmla="*/ 9811 h 14016"/>
                <a:gd name="connsiteX9" fmla="*/ 56065 w 56064"/>
                <a:gd name="connsiteY9" fmla="*/ 9811 h 14016"/>
                <a:gd name="connsiteX10" fmla="*/ 54663 w 56064"/>
                <a:gd name="connsiteY10" fmla="*/ 4205 h 14016"/>
                <a:gd name="connsiteX11" fmla="*/ 49056 w 56064"/>
                <a:gd name="connsiteY11" fmla="*/ 4205 h 14016"/>
                <a:gd name="connsiteX12" fmla="*/ 47655 w 56064"/>
                <a:gd name="connsiteY12" fmla="*/ 7008 h 14016"/>
                <a:gd name="connsiteX13" fmla="*/ 46253 w 56064"/>
                <a:gd name="connsiteY13" fmla="*/ 2803 h 14016"/>
                <a:gd name="connsiteX14" fmla="*/ 40647 w 56064"/>
                <a:gd name="connsiteY14" fmla="*/ 2803 h 14016"/>
                <a:gd name="connsiteX15" fmla="*/ 37844 w 56064"/>
                <a:gd name="connsiteY15" fmla="*/ 5606 h 14016"/>
                <a:gd name="connsiteX16" fmla="*/ 32237 w 56064"/>
                <a:gd name="connsiteY16" fmla="*/ 0 h 14016"/>
                <a:gd name="connsiteX17" fmla="*/ 23828 w 56064"/>
                <a:gd name="connsiteY17" fmla="*/ 0 h 14016"/>
                <a:gd name="connsiteX18" fmla="*/ 26631 w 56064"/>
                <a:gd name="connsiteY18" fmla="*/ 5606 h 14016"/>
                <a:gd name="connsiteX19" fmla="*/ 36442 w 56064"/>
                <a:gd name="connsiteY19" fmla="*/ 9811 h 14016"/>
                <a:gd name="connsiteX20" fmla="*/ 25229 w 56064"/>
                <a:gd name="connsiteY20" fmla="*/ 11213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064" h="14016">
                  <a:moveTo>
                    <a:pt x="9811" y="4205"/>
                  </a:moveTo>
                  <a:lnTo>
                    <a:pt x="1401" y="8410"/>
                  </a:lnTo>
                  <a:lnTo>
                    <a:pt x="0" y="18221"/>
                  </a:lnTo>
                  <a:lnTo>
                    <a:pt x="7008" y="19622"/>
                  </a:lnTo>
                  <a:lnTo>
                    <a:pt x="28032" y="16819"/>
                  </a:lnTo>
                  <a:lnTo>
                    <a:pt x="40647" y="9811"/>
                  </a:lnTo>
                  <a:lnTo>
                    <a:pt x="42048" y="15418"/>
                  </a:lnTo>
                  <a:lnTo>
                    <a:pt x="58868" y="11213"/>
                  </a:lnTo>
                  <a:lnTo>
                    <a:pt x="58868" y="9811"/>
                  </a:lnTo>
                  <a:lnTo>
                    <a:pt x="56065" y="9811"/>
                  </a:lnTo>
                  <a:lnTo>
                    <a:pt x="54663" y="4205"/>
                  </a:lnTo>
                  <a:lnTo>
                    <a:pt x="49056" y="4205"/>
                  </a:lnTo>
                  <a:lnTo>
                    <a:pt x="47655" y="7008"/>
                  </a:lnTo>
                  <a:lnTo>
                    <a:pt x="46253" y="2803"/>
                  </a:lnTo>
                  <a:lnTo>
                    <a:pt x="40647" y="2803"/>
                  </a:lnTo>
                  <a:lnTo>
                    <a:pt x="37844" y="5606"/>
                  </a:lnTo>
                  <a:lnTo>
                    <a:pt x="32237" y="0"/>
                  </a:lnTo>
                  <a:lnTo>
                    <a:pt x="23828" y="0"/>
                  </a:lnTo>
                  <a:lnTo>
                    <a:pt x="26631" y="5606"/>
                  </a:lnTo>
                  <a:lnTo>
                    <a:pt x="36442" y="9811"/>
                  </a:lnTo>
                  <a:lnTo>
                    <a:pt x="25229" y="1121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52" name="Freeform: Shape 451">
              <a:extLst>
                <a:ext uri="{FF2B5EF4-FFF2-40B4-BE49-F238E27FC236}">
                  <a16:creationId xmlns:a16="http://schemas.microsoft.com/office/drawing/2014/main" id="{5CDCD9C2-ED81-4D92-BB6D-A18D297797FE}"/>
                </a:ext>
              </a:extLst>
            </p:cNvPr>
            <p:cNvSpPr/>
            <p:nvPr/>
          </p:nvSpPr>
          <p:spPr>
            <a:xfrm>
              <a:off x="8630361" y="5440963"/>
              <a:ext cx="14016" cy="14016"/>
            </a:xfrm>
            <a:custGeom>
              <a:avLst/>
              <a:gdLst>
                <a:gd name="connsiteX0" fmla="*/ 0 w 0"/>
                <a:gd name="connsiteY0" fmla="*/ 1402 h 0"/>
                <a:gd name="connsiteX1" fmla="*/ 1402 w 0"/>
                <a:gd name="connsiteY1" fmla="*/ 4205 h 0"/>
                <a:gd name="connsiteX2" fmla="*/ 8410 w 0"/>
                <a:gd name="connsiteY2" fmla="*/ 2803 h 0"/>
                <a:gd name="connsiteX3" fmla="*/ 1402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2"/>
                  </a:moveTo>
                  <a:lnTo>
                    <a:pt x="1402" y="4205"/>
                  </a:lnTo>
                  <a:lnTo>
                    <a:pt x="8410" y="2803"/>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53" name="Freeform: Shape 452">
              <a:extLst>
                <a:ext uri="{FF2B5EF4-FFF2-40B4-BE49-F238E27FC236}">
                  <a16:creationId xmlns:a16="http://schemas.microsoft.com/office/drawing/2014/main" id="{DDFCDB3A-CB25-44A1-99AB-9E1AC094618D}"/>
                </a:ext>
              </a:extLst>
            </p:cNvPr>
            <p:cNvSpPr/>
            <p:nvPr/>
          </p:nvSpPr>
          <p:spPr>
            <a:xfrm>
              <a:off x="9011600" y="5467593"/>
              <a:ext cx="14016" cy="14016"/>
            </a:xfrm>
            <a:custGeom>
              <a:avLst/>
              <a:gdLst>
                <a:gd name="connsiteX0" fmla="*/ 0 w 0"/>
                <a:gd name="connsiteY0" fmla="*/ 4205 h 0"/>
                <a:gd name="connsiteX1" fmla="*/ 9811 w 0"/>
                <a:gd name="connsiteY1" fmla="*/ 0 h 0"/>
                <a:gd name="connsiteX2" fmla="*/ 5607 w 0"/>
                <a:gd name="connsiteY2" fmla="*/ 0 h 0"/>
              </a:gdLst>
              <a:ahLst/>
              <a:cxnLst>
                <a:cxn ang="0">
                  <a:pos x="connsiteX0" y="connsiteY0"/>
                </a:cxn>
                <a:cxn ang="0">
                  <a:pos x="connsiteX1" y="connsiteY1"/>
                </a:cxn>
                <a:cxn ang="0">
                  <a:pos x="connsiteX2" y="connsiteY2"/>
                </a:cxn>
              </a:cxnLst>
              <a:rect l="l" t="t" r="r" b="b"/>
              <a:pathLst>
                <a:path>
                  <a:moveTo>
                    <a:pt x="0" y="4205"/>
                  </a:moveTo>
                  <a:lnTo>
                    <a:pt x="9811" y="0"/>
                  </a:lnTo>
                  <a:lnTo>
                    <a:pt x="5607"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54" name="Freeform: Shape 453">
              <a:extLst>
                <a:ext uri="{FF2B5EF4-FFF2-40B4-BE49-F238E27FC236}">
                  <a16:creationId xmlns:a16="http://schemas.microsoft.com/office/drawing/2014/main" id="{B71ED85D-8085-4941-B168-AC0766C44F21}"/>
                </a:ext>
              </a:extLst>
            </p:cNvPr>
            <p:cNvSpPr/>
            <p:nvPr/>
          </p:nvSpPr>
          <p:spPr>
            <a:xfrm>
              <a:off x="8941520" y="5376489"/>
              <a:ext cx="14016" cy="14016"/>
            </a:xfrm>
            <a:custGeom>
              <a:avLst/>
              <a:gdLst>
                <a:gd name="connsiteX0" fmla="*/ 0 w 0"/>
                <a:gd name="connsiteY0" fmla="*/ 1401 h 0"/>
                <a:gd name="connsiteX1" fmla="*/ 4205 w 0"/>
                <a:gd name="connsiteY1" fmla="*/ 1401 h 0"/>
                <a:gd name="connsiteX2" fmla="*/ 8409 w 0"/>
                <a:gd name="connsiteY2" fmla="*/ 0 h 0"/>
                <a:gd name="connsiteX3" fmla="*/ 2803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1"/>
                  </a:moveTo>
                  <a:lnTo>
                    <a:pt x="4205" y="1401"/>
                  </a:lnTo>
                  <a:lnTo>
                    <a:pt x="8409" y="0"/>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55" name="Freeform: Shape 454">
              <a:extLst>
                <a:ext uri="{FF2B5EF4-FFF2-40B4-BE49-F238E27FC236}">
                  <a16:creationId xmlns:a16="http://schemas.microsoft.com/office/drawing/2014/main" id="{9EA3AAD9-54CA-4A87-8D24-9BEAC265B97F}"/>
                </a:ext>
              </a:extLst>
            </p:cNvPr>
            <p:cNvSpPr/>
            <p:nvPr/>
          </p:nvSpPr>
          <p:spPr>
            <a:xfrm>
              <a:off x="8913487" y="5212500"/>
              <a:ext cx="14016" cy="14016"/>
            </a:xfrm>
            <a:custGeom>
              <a:avLst/>
              <a:gdLst>
                <a:gd name="connsiteX0" fmla="*/ 0 w 0"/>
                <a:gd name="connsiteY0" fmla="*/ 11213 h 0"/>
                <a:gd name="connsiteX1" fmla="*/ 4205 w 0"/>
                <a:gd name="connsiteY1" fmla="*/ 4205 h 0"/>
                <a:gd name="connsiteX2" fmla="*/ 0 w 0"/>
                <a:gd name="connsiteY2" fmla="*/ 0 h 0"/>
              </a:gdLst>
              <a:ahLst/>
              <a:cxnLst>
                <a:cxn ang="0">
                  <a:pos x="connsiteX0" y="connsiteY0"/>
                </a:cxn>
                <a:cxn ang="0">
                  <a:pos x="connsiteX1" y="connsiteY1"/>
                </a:cxn>
                <a:cxn ang="0">
                  <a:pos x="connsiteX2" y="connsiteY2"/>
                </a:cxn>
              </a:cxnLst>
              <a:rect l="l" t="t" r="r" b="b"/>
              <a:pathLst>
                <a:path>
                  <a:moveTo>
                    <a:pt x="0" y="11213"/>
                  </a:moveTo>
                  <a:lnTo>
                    <a:pt x="4205" y="4205"/>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56" name="Freeform: Shape 455">
              <a:extLst>
                <a:ext uri="{FF2B5EF4-FFF2-40B4-BE49-F238E27FC236}">
                  <a16:creationId xmlns:a16="http://schemas.microsoft.com/office/drawing/2014/main" id="{91B4847A-983B-4B46-91E7-A2073DC38740}"/>
                </a:ext>
              </a:extLst>
            </p:cNvPr>
            <p:cNvSpPr/>
            <p:nvPr/>
          </p:nvSpPr>
          <p:spPr>
            <a:xfrm>
              <a:off x="8452356" y="5218106"/>
              <a:ext cx="14016" cy="14016"/>
            </a:xfrm>
            <a:custGeom>
              <a:avLst/>
              <a:gdLst>
                <a:gd name="connsiteX0" fmla="*/ 0 w 0"/>
                <a:gd name="connsiteY0" fmla="*/ 4205 h 0"/>
                <a:gd name="connsiteX1" fmla="*/ 1402 w 0"/>
                <a:gd name="connsiteY1" fmla="*/ 7008 h 0"/>
                <a:gd name="connsiteX2" fmla="*/ 7008 w 0"/>
                <a:gd name="connsiteY2" fmla="*/ 8410 h 0"/>
                <a:gd name="connsiteX3" fmla="*/ 4206 w 0"/>
                <a:gd name="connsiteY3" fmla="*/ 11213 h 0"/>
                <a:gd name="connsiteX4" fmla="*/ 8410 w 0"/>
                <a:gd name="connsiteY4" fmla="*/ 11213 h 0"/>
                <a:gd name="connsiteX5" fmla="*/ 9811 w 0"/>
                <a:gd name="connsiteY5" fmla="*/ 8410 h 0"/>
                <a:gd name="connsiteX6" fmla="*/ 5607 w 0"/>
                <a:gd name="connsiteY6"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a:moveTo>
                    <a:pt x="0" y="4205"/>
                  </a:moveTo>
                  <a:lnTo>
                    <a:pt x="1402" y="7008"/>
                  </a:lnTo>
                  <a:lnTo>
                    <a:pt x="7008" y="8410"/>
                  </a:lnTo>
                  <a:lnTo>
                    <a:pt x="4206" y="11213"/>
                  </a:lnTo>
                  <a:lnTo>
                    <a:pt x="8410" y="11213"/>
                  </a:lnTo>
                  <a:lnTo>
                    <a:pt x="9811" y="8410"/>
                  </a:lnTo>
                  <a:lnTo>
                    <a:pt x="5607"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57" name="Freeform: Shape 456">
              <a:extLst>
                <a:ext uri="{FF2B5EF4-FFF2-40B4-BE49-F238E27FC236}">
                  <a16:creationId xmlns:a16="http://schemas.microsoft.com/office/drawing/2014/main" id="{D3E81D0F-2C9D-405C-A62A-537C56C4F1F4}"/>
                </a:ext>
              </a:extLst>
            </p:cNvPr>
            <p:cNvSpPr/>
            <p:nvPr/>
          </p:nvSpPr>
          <p:spPr>
            <a:xfrm>
              <a:off x="8338826" y="5285384"/>
              <a:ext cx="14016" cy="14016"/>
            </a:xfrm>
            <a:custGeom>
              <a:avLst/>
              <a:gdLst>
                <a:gd name="connsiteX0" fmla="*/ 1401 w 0"/>
                <a:gd name="connsiteY0" fmla="*/ 4205 h 0"/>
                <a:gd name="connsiteX1" fmla="*/ 4205 w 0"/>
                <a:gd name="connsiteY1" fmla="*/ 2803 h 0"/>
                <a:gd name="connsiteX2" fmla="*/ 0 w 0"/>
                <a:gd name="connsiteY2" fmla="*/ 0 h 0"/>
              </a:gdLst>
              <a:ahLst/>
              <a:cxnLst>
                <a:cxn ang="0">
                  <a:pos x="connsiteX0" y="connsiteY0"/>
                </a:cxn>
                <a:cxn ang="0">
                  <a:pos x="connsiteX1" y="connsiteY1"/>
                </a:cxn>
                <a:cxn ang="0">
                  <a:pos x="connsiteX2" y="connsiteY2"/>
                </a:cxn>
              </a:cxnLst>
              <a:rect l="l" t="t" r="r" b="b"/>
              <a:pathLst>
                <a:path>
                  <a:moveTo>
                    <a:pt x="1401" y="4205"/>
                  </a:moveTo>
                  <a:lnTo>
                    <a:pt x="4205"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58" name="Freeform: Shape 457">
              <a:extLst>
                <a:ext uri="{FF2B5EF4-FFF2-40B4-BE49-F238E27FC236}">
                  <a16:creationId xmlns:a16="http://schemas.microsoft.com/office/drawing/2014/main" id="{68131DE1-D712-4E21-A1D8-E5F6DEF8EB8F}"/>
                </a:ext>
              </a:extLst>
            </p:cNvPr>
            <p:cNvSpPr/>
            <p:nvPr/>
          </p:nvSpPr>
          <p:spPr>
            <a:xfrm>
              <a:off x="8938716" y="5467593"/>
              <a:ext cx="14016" cy="14016"/>
            </a:xfrm>
            <a:custGeom>
              <a:avLst/>
              <a:gdLst>
                <a:gd name="connsiteX0" fmla="*/ 5607 w 0"/>
                <a:gd name="connsiteY0" fmla="*/ 2803 h 0"/>
                <a:gd name="connsiteX1" fmla="*/ 8410 w 0"/>
                <a:gd name="connsiteY1" fmla="*/ 1401 h 0"/>
                <a:gd name="connsiteX2" fmla="*/ 0 w 0"/>
                <a:gd name="connsiteY2" fmla="*/ 0 h 0"/>
              </a:gdLst>
              <a:ahLst/>
              <a:cxnLst>
                <a:cxn ang="0">
                  <a:pos x="connsiteX0" y="connsiteY0"/>
                </a:cxn>
                <a:cxn ang="0">
                  <a:pos x="connsiteX1" y="connsiteY1"/>
                </a:cxn>
                <a:cxn ang="0">
                  <a:pos x="connsiteX2" y="connsiteY2"/>
                </a:cxn>
              </a:cxnLst>
              <a:rect l="l" t="t" r="r" b="b"/>
              <a:pathLst>
                <a:path>
                  <a:moveTo>
                    <a:pt x="5607" y="2803"/>
                  </a:moveTo>
                  <a:lnTo>
                    <a:pt x="8410" y="1401"/>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59" name="Freeform: Shape 458">
              <a:extLst>
                <a:ext uri="{FF2B5EF4-FFF2-40B4-BE49-F238E27FC236}">
                  <a16:creationId xmlns:a16="http://schemas.microsoft.com/office/drawing/2014/main" id="{E1538A5E-9644-4970-8714-E7119C9C8B2D}"/>
                </a:ext>
              </a:extLst>
            </p:cNvPr>
            <p:cNvSpPr/>
            <p:nvPr/>
          </p:nvSpPr>
          <p:spPr>
            <a:xfrm>
              <a:off x="8804162" y="5396111"/>
              <a:ext cx="14016" cy="14016"/>
            </a:xfrm>
            <a:custGeom>
              <a:avLst/>
              <a:gdLst>
                <a:gd name="connsiteX0" fmla="*/ 1401 w 0"/>
                <a:gd name="connsiteY0" fmla="*/ 2803 h 14016"/>
                <a:gd name="connsiteX1" fmla="*/ 0 w 0"/>
                <a:gd name="connsiteY1" fmla="*/ 11213 h 14016"/>
                <a:gd name="connsiteX2" fmla="*/ 0 w 0"/>
                <a:gd name="connsiteY2" fmla="*/ 15418 h 14016"/>
                <a:gd name="connsiteX3" fmla="*/ 7008 w 0"/>
                <a:gd name="connsiteY3" fmla="*/ 16819 h 14016"/>
                <a:gd name="connsiteX4" fmla="*/ 11213 w 0"/>
                <a:gd name="connsiteY4" fmla="*/ 7008 h 14016"/>
                <a:gd name="connsiteX5" fmla="*/ 9811 w 0"/>
                <a:gd name="connsiteY5"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h="14016">
                  <a:moveTo>
                    <a:pt x="1401" y="2803"/>
                  </a:moveTo>
                  <a:lnTo>
                    <a:pt x="0" y="11213"/>
                  </a:lnTo>
                  <a:lnTo>
                    <a:pt x="0" y="15418"/>
                  </a:lnTo>
                  <a:lnTo>
                    <a:pt x="7008" y="16819"/>
                  </a:lnTo>
                  <a:lnTo>
                    <a:pt x="11213" y="7008"/>
                  </a:lnTo>
                  <a:lnTo>
                    <a:pt x="981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60" name="Freeform: Shape 459">
              <a:extLst>
                <a:ext uri="{FF2B5EF4-FFF2-40B4-BE49-F238E27FC236}">
                  <a16:creationId xmlns:a16="http://schemas.microsoft.com/office/drawing/2014/main" id="{1235B9AA-6F7D-4DCC-B5FA-F94CBCA684AA}"/>
                </a:ext>
              </a:extLst>
            </p:cNvPr>
            <p:cNvSpPr/>
            <p:nvPr/>
          </p:nvSpPr>
          <p:spPr>
            <a:xfrm>
              <a:off x="8820981" y="5470397"/>
              <a:ext cx="14016" cy="14016"/>
            </a:xfrm>
            <a:custGeom>
              <a:avLst/>
              <a:gdLst>
                <a:gd name="connsiteX0" fmla="*/ 2803 w 0"/>
                <a:gd name="connsiteY0" fmla="*/ 0 h 0"/>
                <a:gd name="connsiteX1" fmla="*/ 0 w 0"/>
                <a:gd name="connsiteY1" fmla="*/ 2803 h 0"/>
                <a:gd name="connsiteX2" fmla="*/ 8409 w 0"/>
                <a:gd name="connsiteY2" fmla="*/ 2803 h 0"/>
                <a:gd name="connsiteX3" fmla="*/ 7008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2803" y="0"/>
                  </a:moveTo>
                  <a:lnTo>
                    <a:pt x="0" y="2803"/>
                  </a:lnTo>
                  <a:lnTo>
                    <a:pt x="8409" y="2803"/>
                  </a:lnTo>
                  <a:lnTo>
                    <a:pt x="700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61" name="Freeform: Shape 460">
              <a:extLst>
                <a:ext uri="{FF2B5EF4-FFF2-40B4-BE49-F238E27FC236}">
                  <a16:creationId xmlns:a16="http://schemas.microsoft.com/office/drawing/2014/main" id="{BB6EE5CD-5D7A-4189-A3A4-705E0706C839}"/>
                </a:ext>
              </a:extLst>
            </p:cNvPr>
            <p:cNvSpPr/>
            <p:nvPr/>
          </p:nvSpPr>
          <p:spPr>
            <a:xfrm>
              <a:off x="8790146" y="5515248"/>
              <a:ext cx="14016" cy="14016"/>
            </a:xfrm>
            <a:custGeom>
              <a:avLst/>
              <a:gdLst>
                <a:gd name="connsiteX0" fmla="*/ 0 w 0"/>
                <a:gd name="connsiteY0" fmla="*/ 1402 h 0"/>
                <a:gd name="connsiteX1" fmla="*/ 2803 w 0"/>
                <a:gd name="connsiteY1" fmla="*/ 2803 h 0"/>
                <a:gd name="connsiteX2" fmla="*/ 7008 w 0"/>
                <a:gd name="connsiteY2" fmla="*/ 0 h 0"/>
              </a:gdLst>
              <a:ahLst/>
              <a:cxnLst>
                <a:cxn ang="0">
                  <a:pos x="connsiteX0" y="connsiteY0"/>
                </a:cxn>
                <a:cxn ang="0">
                  <a:pos x="connsiteX1" y="connsiteY1"/>
                </a:cxn>
                <a:cxn ang="0">
                  <a:pos x="connsiteX2" y="connsiteY2"/>
                </a:cxn>
              </a:cxnLst>
              <a:rect l="l" t="t" r="r" b="b"/>
              <a:pathLst>
                <a:path>
                  <a:moveTo>
                    <a:pt x="0" y="1402"/>
                  </a:moveTo>
                  <a:lnTo>
                    <a:pt x="2803" y="2803"/>
                  </a:lnTo>
                  <a:lnTo>
                    <a:pt x="700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62" name="Freeform: Shape 461">
              <a:extLst>
                <a:ext uri="{FF2B5EF4-FFF2-40B4-BE49-F238E27FC236}">
                  <a16:creationId xmlns:a16="http://schemas.microsoft.com/office/drawing/2014/main" id="{A8AB79F3-0A06-4B33-90ED-1ADBE057971F}"/>
                </a:ext>
              </a:extLst>
            </p:cNvPr>
            <p:cNvSpPr/>
            <p:nvPr/>
          </p:nvSpPr>
          <p:spPr>
            <a:xfrm>
              <a:off x="8923299" y="5316219"/>
              <a:ext cx="14016" cy="14016"/>
            </a:xfrm>
            <a:custGeom>
              <a:avLst/>
              <a:gdLst>
                <a:gd name="connsiteX0" fmla="*/ 0 w 0"/>
                <a:gd name="connsiteY0" fmla="*/ 2803 h 0"/>
                <a:gd name="connsiteX1" fmla="*/ 2803 w 0"/>
                <a:gd name="connsiteY1" fmla="*/ 2803 h 0"/>
                <a:gd name="connsiteX2" fmla="*/ 1401 w 0"/>
                <a:gd name="connsiteY2" fmla="*/ 0 h 0"/>
              </a:gdLst>
              <a:ahLst/>
              <a:cxnLst>
                <a:cxn ang="0">
                  <a:pos x="connsiteX0" y="connsiteY0"/>
                </a:cxn>
                <a:cxn ang="0">
                  <a:pos x="connsiteX1" y="connsiteY1"/>
                </a:cxn>
                <a:cxn ang="0">
                  <a:pos x="connsiteX2" y="connsiteY2"/>
                </a:cxn>
              </a:cxnLst>
              <a:rect l="l" t="t" r="r" b="b"/>
              <a:pathLst>
                <a:path>
                  <a:moveTo>
                    <a:pt x="0" y="2803"/>
                  </a:moveTo>
                  <a:lnTo>
                    <a:pt x="2803" y="2803"/>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63" name="Freeform: Shape 462">
              <a:extLst>
                <a:ext uri="{FF2B5EF4-FFF2-40B4-BE49-F238E27FC236}">
                  <a16:creationId xmlns:a16="http://schemas.microsoft.com/office/drawing/2014/main" id="{51B9FC15-15C7-401A-8CE7-5EE761342298}"/>
                </a:ext>
              </a:extLst>
            </p:cNvPr>
            <p:cNvSpPr/>
            <p:nvPr/>
          </p:nvSpPr>
          <p:spPr>
            <a:xfrm>
              <a:off x="8138396" y="5190074"/>
              <a:ext cx="266307" cy="224258"/>
            </a:xfrm>
            <a:custGeom>
              <a:avLst/>
              <a:gdLst>
                <a:gd name="connsiteX0" fmla="*/ 262102 w 266306"/>
                <a:gd name="connsiteY0" fmla="*/ 208840 h 224258"/>
                <a:gd name="connsiteX1" fmla="*/ 260700 w 266306"/>
                <a:gd name="connsiteY1" fmla="*/ 197627 h 224258"/>
                <a:gd name="connsiteX2" fmla="*/ 263503 w 266306"/>
                <a:gd name="connsiteY2" fmla="*/ 190619 h 224258"/>
                <a:gd name="connsiteX3" fmla="*/ 260700 w 266306"/>
                <a:gd name="connsiteY3" fmla="*/ 186415 h 224258"/>
                <a:gd name="connsiteX4" fmla="*/ 266307 w 266306"/>
                <a:gd name="connsiteY4" fmla="*/ 179407 h 224258"/>
                <a:gd name="connsiteX5" fmla="*/ 266307 w 266306"/>
                <a:gd name="connsiteY5" fmla="*/ 175202 h 224258"/>
                <a:gd name="connsiteX6" fmla="*/ 256495 w 266306"/>
                <a:gd name="connsiteY6" fmla="*/ 161186 h 224258"/>
                <a:gd name="connsiteX7" fmla="*/ 236872 w 266306"/>
                <a:gd name="connsiteY7" fmla="*/ 159784 h 224258"/>
                <a:gd name="connsiteX8" fmla="*/ 234070 w 266306"/>
                <a:gd name="connsiteY8" fmla="*/ 165390 h 224258"/>
                <a:gd name="connsiteX9" fmla="*/ 234070 w 266306"/>
                <a:gd name="connsiteY9" fmla="*/ 165390 h 224258"/>
                <a:gd name="connsiteX10" fmla="*/ 231266 w 266306"/>
                <a:gd name="connsiteY10" fmla="*/ 161186 h 224258"/>
                <a:gd name="connsiteX11" fmla="*/ 236872 w 266306"/>
                <a:gd name="connsiteY11" fmla="*/ 158382 h 224258"/>
                <a:gd name="connsiteX12" fmla="*/ 228463 w 266306"/>
                <a:gd name="connsiteY12" fmla="*/ 151374 h 224258"/>
                <a:gd name="connsiteX13" fmla="*/ 228463 w 266306"/>
                <a:gd name="connsiteY13" fmla="*/ 148571 h 224258"/>
                <a:gd name="connsiteX14" fmla="*/ 224258 w 266306"/>
                <a:gd name="connsiteY14" fmla="*/ 134555 h 224258"/>
                <a:gd name="connsiteX15" fmla="*/ 221455 w 266306"/>
                <a:gd name="connsiteY15" fmla="*/ 134555 h 224258"/>
                <a:gd name="connsiteX16" fmla="*/ 206037 w 266306"/>
                <a:gd name="connsiteY16" fmla="*/ 131752 h 224258"/>
                <a:gd name="connsiteX17" fmla="*/ 201832 w 266306"/>
                <a:gd name="connsiteY17" fmla="*/ 128948 h 224258"/>
                <a:gd name="connsiteX18" fmla="*/ 200431 w 266306"/>
                <a:gd name="connsiteY18" fmla="*/ 121940 h 224258"/>
                <a:gd name="connsiteX19" fmla="*/ 201832 w 266306"/>
                <a:gd name="connsiteY19" fmla="*/ 123342 h 224258"/>
                <a:gd name="connsiteX20" fmla="*/ 206037 w 266306"/>
                <a:gd name="connsiteY20" fmla="*/ 121940 h 224258"/>
                <a:gd name="connsiteX21" fmla="*/ 200431 w 266306"/>
                <a:gd name="connsiteY21" fmla="*/ 120539 h 224258"/>
                <a:gd name="connsiteX22" fmla="*/ 203234 w 266306"/>
                <a:gd name="connsiteY22" fmla="*/ 117735 h 224258"/>
                <a:gd name="connsiteX23" fmla="*/ 199029 w 266306"/>
                <a:gd name="connsiteY23" fmla="*/ 117735 h 224258"/>
                <a:gd name="connsiteX24" fmla="*/ 206037 w 266306"/>
                <a:gd name="connsiteY24" fmla="*/ 113531 h 224258"/>
                <a:gd name="connsiteX25" fmla="*/ 211643 w 266306"/>
                <a:gd name="connsiteY25" fmla="*/ 113531 h 224258"/>
                <a:gd name="connsiteX26" fmla="*/ 210242 w 266306"/>
                <a:gd name="connsiteY26" fmla="*/ 107924 h 224258"/>
                <a:gd name="connsiteX27" fmla="*/ 200431 w 266306"/>
                <a:gd name="connsiteY27" fmla="*/ 102318 h 224258"/>
                <a:gd name="connsiteX28" fmla="*/ 183611 w 266306"/>
                <a:gd name="connsiteY28" fmla="*/ 109326 h 224258"/>
                <a:gd name="connsiteX29" fmla="*/ 193422 w 266306"/>
                <a:gd name="connsiteY29" fmla="*/ 103719 h 224258"/>
                <a:gd name="connsiteX30" fmla="*/ 190619 w 266306"/>
                <a:gd name="connsiteY30" fmla="*/ 99514 h 224258"/>
                <a:gd name="connsiteX31" fmla="*/ 178005 w 266306"/>
                <a:gd name="connsiteY31" fmla="*/ 96711 h 224258"/>
                <a:gd name="connsiteX32" fmla="*/ 162587 w 266306"/>
                <a:gd name="connsiteY32" fmla="*/ 81294 h 224258"/>
                <a:gd name="connsiteX33" fmla="*/ 152775 w 266306"/>
                <a:gd name="connsiteY33" fmla="*/ 78490 h 224258"/>
                <a:gd name="connsiteX34" fmla="*/ 145767 w 266306"/>
                <a:gd name="connsiteY34" fmla="*/ 70081 h 224258"/>
                <a:gd name="connsiteX35" fmla="*/ 137358 w 266306"/>
                <a:gd name="connsiteY35" fmla="*/ 68679 h 224258"/>
                <a:gd name="connsiteX36" fmla="*/ 140161 w 266306"/>
                <a:gd name="connsiteY36" fmla="*/ 77089 h 224258"/>
                <a:gd name="connsiteX37" fmla="*/ 137358 w 266306"/>
                <a:gd name="connsiteY37" fmla="*/ 72884 h 224258"/>
                <a:gd name="connsiteX38" fmla="*/ 127546 w 266306"/>
                <a:gd name="connsiteY38" fmla="*/ 67277 h 224258"/>
                <a:gd name="connsiteX39" fmla="*/ 126145 w 266306"/>
                <a:gd name="connsiteY39" fmla="*/ 61671 h 224258"/>
                <a:gd name="connsiteX40" fmla="*/ 117735 w 266306"/>
                <a:gd name="connsiteY40" fmla="*/ 60269 h 224258"/>
                <a:gd name="connsiteX41" fmla="*/ 117735 w 266306"/>
                <a:gd name="connsiteY41" fmla="*/ 56065 h 224258"/>
                <a:gd name="connsiteX42" fmla="*/ 100916 w 266306"/>
                <a:gd name="connsiteY42" fmla="*/ 43450 h 224258"/>
                <a:gd name="connsiteX43" fmla="*/ 85498 w 266306"/>
                <a:gd name="connsiteY43" fmla="*/ 36442 h 224258"/>
                <a:gd name="connsiteX44" fmla="*/ 85498 w 266306"/>
                <a:gd name="connsiteY44" fmla="*/ 33639 h 224258"/>
                <a:gd name="connsiteX45" fmla="*/ 72884 w 266306"/>
                <a:gd name="connsiteY45" fmla="*/ 30835 h 224258"/>
                <a:gd name="connsiteX46" fmla="*/ 75687 w 266306"/>
                <a:gd name="connsiteY46" fmla="*/ 26631 h 224258"/>
                <a:gd name="connsiteX47" fmla="*/ 68679 w 266306"/>
                <a:gd name="connsiteY47" fmla="*/ 21024 h 224258"/>
                <a:gd name="connsiteX48" fmla="*/ 67277 w 266306"/>
                <a:gd name="connsiteY48" fmla="*/ 15418 h 224258"/>
                <a:gd name="connsiteX49" fmla="*/ 56065 w 266306"/>
                <a:gd name="connsiteY49" fmla="*/ 7008 h 224258"/>
                <a:gd name="connsiteX50" fmla="*/ 49056 w 266306"/>
                <a:gd name="connsiteY50" fmla="*/ 9811 h 224258"/>
                <a:gd name="connsiteX51" fmla="*/ 43450 w 266306"/>
                <a:gd name="connsiteY51" fmla="*/ 7008 h 224258"/>
                <a:gd name="connsiteX52" fmla="*/ 28032 w 266306"/>
                <a:gd name="connsiteY52" fmla="*/ 8410 h 224258"/>
                <a:gd name="connsiteX53" fmla="*/ 9811 w 266306"/>
                <a:gd name="connsiteY53" fmla="*/ 0 h 224258"/>
                <a:gd name="connsiteX54" fmla="*/ 0 w 266306"/>
                <a:gd name="connsiteY54" fmla="*/ 1401 h 224258"/>
                <a:gd name="connsiteX55" fmla="*/ 2803 w 266306"/>
                <a:gd name="connsiteY55" fmla="*/ 9811 h 224258"/>
                <a:gd name="connsiteX56" fmla="*/ 15417 w 266306"/>
                <a:gd name="connsiteY56" fmla="*/ 23827 h 224258"/>
                <a:gd name="connsiteX57" fmla="*/ 44852 w 266306"/>
                <a:gd name="connsiteY57" fmla="*/ 43450 h 224258"/>
                <a:gd name="connsiteX58" fmla="*/ 58868 w 266306"/>
                <a:gd name="connsiteY58" fmla="*/ 56065 h 224258"/>
                <a:gd name="connsiteX59" fmla="*/ 63073 w 266306"/>
                <a:gd name="connsiteY59" fmla="*/ 67277 h 224258"/>
                <a:gd name="connsiteX60" fmla="*/ 71482 w 266306"/>
                <a:gd name="connsiteY60" fmla="*/ 68679 h 224258"/>
                <a:gd name="connsiteX61" fmla="*/ 86900 w 266306"/>
                <a:gd name="connsiteY61" fmla="*/ 78490 h 224258"/>
                <a:gd name="connsiteX62" fmla="*/ 96711 w 266306"/>
                <a:gd name="connsiteY62" fmla="*/ 107924 h 224258"/>
                <a:gd name="connsiteX63" fmla="*/ 107924 w 266306"/>
                <a:gd name="connsiteY63" fmla="*/ 110727 h 224258"/>
                <a:gd name="connsiteX64" fmla="*/ 126145 w 266306"/>
                <a:gd name="connsiteY64" fmla="*/ 131752 h 224258"/>
                <a:gd name="connsiteX65" fmla="*/ 126145 w 266306"/>
                <a:gd name="connsiteY65" fmla="*/ 135956 h 224258"/>
                <a:gd name="connsiteX66" fmla="*/ 138759 w 266306"/>
                <a:gd name="connsiteY66" fmla="*/ 151374 h 224258"/>
                <a:gd name="connsiteX67" fmla="*/ 142965 w 266306"/>
                <a:gd name="connsiteY67" fmla="*/ 163989 h 224258"/>
                <a:gd name="connsiteX68" fmla="*/ 156981 w 266306"/>
                <a:gd name="connsiteY68" fmla="*/ 178005 h 224258"/>
                <a:gd name="connsiteX69" fmla="*/ 173800 w 266306"/>
                <a:gd name="connsiteY69" fmla="*/ 189218 h 224258"/>
                <a:gd name="connsiteX70" fmla="*/ 173800 w 266306"/>
                <a:gd name="connsiteY70" fmla="*/ 193423 h 224258"/>
                <a:gd name="connsiteX71" fmla="*/ 206037 w 266306"/>
                <a:gd name="connsiteY71" fmla="*/ 213045 h 224258"/>
                <a:gd name="connsiteX72" fmla="*/ 229864 w 266306"/>
                <a:gd name="connsiteY72" fmla="*/ 232668 h 224258"/>
                <a:gd name="connsiteX73" fmla="*/ 231266 w 266306"/>
                <a:gd name="connsiteY73" fmla="*/ 232668 h 224258"/>
                <a:gd name="connsiteX74" fmla="*/ 231266 w 266306"/>
                <a:gd name="connsiteY74" fmla="*/ 224258 h 224258"/>
                <a:gd name="connsiteX75" fmla="*/ 243880 w 266306"/>
                <a:gd name="connsiteY75" fmla="*/ 229864 h 224258"/>
                <a:gd name="connsiteX76" fmla="*/ 249487 w 266306"/>
                <a:gd name="connsiteY76" fmla="*/ 224258 h 224258"/>
                <a:gd name="connsiteX77" fmla="*/ 257896 w 266306"/>
                <a:gd name="connsiteY77" fmla="*/ 232668 h 22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66306" h="224258">
                  <a:moveTo>
                    <a:pt x="262102" y="208840"/>
                  </a:moveTo>
                  <a:lnTo>
                    <a:pt x="260700" y="197627"/>
                  </a:lnTo>
                  <a:lnTo>
                    <a:pt x="263503" y="190619"/>
                  </a:lnTo>
                  <a:lnTo>
                    <a:pt x="260700" y="186415"/>
                  </a:lnTo>
                  <a:lnTo>
                    <a:pt x="266307" y="179407"/>
                  </a:lnTo>
                  <a:lnTo>
                    <a:pt x="266307" y="175202"/>
                  </a:lnTo>
                  <a:lnTo>
                    <a:pt x="256495" y="161186"/>
                  </a:lnTo>
                  <a:lnTo>
                    <a:pt x="236872" y="159784"/>
                  </a:lnTo>
                  <a:lnTo>
                    <a:pt x="234070" y="165390"/>
                  </a:lnTo>
                  <a:lnTo>
                    <a:pt x="234070" y="165390"/>
                  </a:lnTo>
                  <a:lnTo>
                    <a:pt x="231266" y="161186"/>
                  </a:lnTo>
                  <a:lnTo>
                    <a:pt x="236872" y="158382"/>
                  </a:lnTo>
                  <a:lnTo>
                    <a:pt x="228463" y="151374"/>
                  </a:lnTo>
                  <a:lnTo>
                    <a:pt x="228463" y="148571"/>
                  </a:lnTo>
                  <a:lnTo>
                    <a:pt x="224258" y="134555"/>
                  </a:lnTo>
                  <a:lnTo>
                    <a:pt x="221455" y="134555"/>
                  </a:lnTo>
                  <a:lnTo>
                    <a:pt x="206037" y="131752"/>
                  </a:lnTo>
                  <a:lnTo>
                    <a:pt x="201832" y="128948"/>
                  </a:lnTo>
                  <a:lnTo>
                    <a:pt x="200431" y="121940"/>
                  </a:lnTo>
                  <a:lnTo>
                    <a:pt x="201832" y="123342"/>
                  </a:lnTo>
                  <a:lnTo>
                    <a:pt x="206037" y="121940"/>
                  </a:lnTo>
                  <a:lnTo>
                    <a:pt x="200431" y="120539"/>
                  </a:lnTo>
                  <a:lnTo>
                    <a:pt x="203234" y="117735"/>
                  </a:lnTo>
                  <a:lnTo>
                    <a:pt x="199029" y="117735"/>
                  </a:lnTo>
                  <a:lnTo>
                    <a:pt x="206037" y="113531"/>
                  </a:lnTo>
                  <a:lnTo>
                    <a:pt x="211643" y="113531"/>
                  </a:lnTo>
                  <a:lnTo>
                    <a:pt x="210242" y="107924"/>
                  </a:lnTo>
                  <a:lnTo>
                    <a:pt x="200431" y="102318"/>
                  </a:lnTo>
                  <a:lnTo>
                    <a:pt x="183611" y="109326"/>
                  </a:lnTo>
                  <a:lnTo>
                    <a:pt x="193422" y="103719"/>
                  </a:lnTo>
                  <a:lnTo>
                    <a:pt x="190619" y="99514"/>
                  </a:lnTo>
                  <a:lnTo>
                    <a:pt x="178005" y="96711"/>
                  </a:lnTo>
                  <a:lnTo>
                    <a:pt x="162587" y="81294"/>
                  </a:lnTo>
                  <a:lnTo>
                    <a:pt x="152775" y="78490"/>
                  </a:lnTo>
                  <a:lnTo>
                    <a:pt x="145767" y="70081"/>
                  </a:lnTo>
                  <a:lnTo>
                    <a:pt x="137358" y="68679"/>
                  </a:lnTo>
                  <a:lnTo>
                    <a:pt x="140161" y="77089"/>
                  </a:lnTo>
                  <a:lnTo>
                    <a:pt x="137358" y="72884"/>
                  </a:lnTo>
                  <a:lnTo>
                    <a:pt x="127546" y="67277"/>
                  </a:lnTo>
                  <a:lnTo>
                    <a:pt x="126145" y="61671"/>
                  </a:lnTo>
                  <a:lnTo>
                    <a:pt x="117735" y="60269"/>
                  </a:lnTo>
                  <a:lnTo>
                    <a:pt x="117735" y="56065"/>
                  </a:lnTo>
                  <a:lnTo>
                    <a:pt x="100916" y="43450"/>
                  </a:lnTo>
                  <a:lnTo>
                    <a:pt x="85498" y="36442"/>
                  </a:lnTo>
                  <a:lnTo>
                    <a:pt x="85498" y="33639"/>
                  </a:lnTo>
                  <a:lnTo>
                    <a:pt x="72884" y="30835"/>
                  </a:lnTo>
                  <a:lnTo>
                    <a:pt x="75687" y="26631"/>
                  </a:lnTo>
                  <a:lnTo>
                    <a:pt x="68679" y="21024"/>
                  </a:lnTo>
                  <a:lnTo>
                    <a:pt x="67277" y="15418"/>
                  </a:lnTo>
                  <a:lnTo>
                    <a:pt x="56065" y="7008"/>
                  </a:lnTo>
                  <a:lnTo>
                    <a:pt x="49056" y="9811"/>
                  </a:lnTo>
                  <a:lnTo>
                    <a:pt x="43450" y="7008"/>
                  </a:lnTo>
                  <a:lnTo>
                    <a:pt x="28032" y="8410"/>
                  </a:lnTo>
                  <a:lnTo>
                    <a:pt x="9811" y="0"/>
                  </a:lnTo>
                  <a:lnTo>
                    <a:pt x="0" y="1401"/>
                  </a:lnTo>
                  <a:lnTo>
                    <a:pt x="2803" y="9811"/>
                  </a:lnTo>
                  <a:lnTo>
                    <a:pt x="15417" y="23827"/>
                  </a:lnTo>
                  <a:lnTo>
                    <a:pt x="44852" y="43450"/>
                  </a:lnTo>
                  <a:lnTo>
                    <a:pt x="58868" y="56065"/>
                  </a:lnTo>
                  <a:lnTo>
                    <a:pt x="63073" y="67277"/>
                  </a:lnTo>
                  <a:lnTo>
                    <a:pt x="71482" y="68679"/>
                  </a:lnTo>
                  <a:lnTo>
                    <a:pt x="86900" y="78490"/>
                  </a:lnTo>
                  <a:lnTo>
                    <a:pt x="96711" y="107924"/>
                  </a:lnTo>
                  <a:lnTo>
                    <a:pt x="107924" y="110727"/>
                  </a:lnTo>
                  <a:lnTo>
                    <a:pt x="126145" y="131752"/>
                  </a:lnTo>
                  <a:lnTo>
                    <a:pt x="126145" y="135956"/>
                  </a:lnTo>
                  <a:lnTo>
                    <a:pt x="138759" y="151374"/>
                  </a:lnTo>
                  <a:lnTo>
                    <a:pt x="142965" y="163989"/>
                  </a:lnTo>
                  <a:lnTo>
                    <a:pt x="156981" y="178005"/>
                  </a:lnTo>
                  <a:lnTo>
                    <a:pt x="173800" y="189218"/>
                  </a:lnTo>
                  <a:lnTo>
                    <a:pt x="173800" y="193423"/>
                  </a:lnTo>
                  <a:lnTo>
                    <a:pt x="206037" y="213045"/>
                  </a:lnTo>
                  <a:lnTo>
                    <a:pt x="229864" y="232668"/>
                  </a:lnTo>
                  <a:lnTo>
                    <a:pt x="231266" y="232668"/>
                  </a:lnTo>
                  <a:lnTo>
                    <a:pt x="231266" y="224258"/>
                  </a:lnTo>
                  <a:lnTo>
                    <a:pt x="243880" y="229864"/>
                  </a:lnTo>
                  <a:lnTo>
                    <a:pt x="249487" y="224258"/>
                  </a:lnTo>
                  <a:lnTo>
                    <a:pt x="257896" y="23266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64" name="Freeform: Shape 463">
              <a:extLst>
                <a:ext uri="{FF2B5EF4-FFF2-40B4-BE49-F238E27FC236}">
                  <a16:creationId xmlns:a16="http://schemas.microsoft.com/office/drawing/2014/main" id="{C027F077-63EC-4E40-8318-8C2DE1558BD1}"/>
                </a:ext>
              </a:extLst>
            </p:cNvPr>
            <p:cNvSpPr/>
            <p:nvPr/>
          </p:nvSpPr>
          <p:spPr>
            <a:xfrm>
              <a:off x="8952732" y="5373685"/>
              <a:ext cx="14016" cy="14016"/>
            </a:xfrm>
            <a:custGeom>
              <a:avLst/>
              <a:gdLst>
                <a:gd name="connsiteX0" fmla="*/ 0 w 0"/>
                <a:gd name="connsiteY0" fmla="*/ 2803 h 0"/>
                <a:gd name="connsiteX1" fmla="*/ 4205 w 0"/>
                <a:gd name="connsiteY1" fmla="*/ 2803 h 0"/>
                <a:gd name="connsiteX2" fmla="*/ 1402 w 0"/>
                <a:gd name="connsiteY2" fmla="*/ 0 h 0"/>
              </a:gdLst>
              <a:ahLst/>
              <a:cxnLst>
                <a:cxn ang="0">
                  <a:pos x="connsiteX0" y="connsiteY0"/>
                </a:cxn>
                <a:cxn ang="0">
                  <a:pos x="connsiteX1" y="connsiteY1"/>
                </a:cxn>
                <a:cxn ang="0">
                  <a:pos x="connsiteX2" y="connsiteY2"/>
                </a:cxn>
              </a:cxnLst>
              <a:rect l="l" t="t" r="r" b="b"/>
              <a:pathLst>
                <a:path>
                  <a:moveTo>
                    <a:pt x="0" y="2803"/>
                  </a:moveTo>
                  <a:lnTo>
                    <a:pt x="4205" y="2803"/>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65" name="Freeform: Shape 464">
              <a:extLst>
                <a:ext uri="{FF2B5EF4-FFF2-40B4-BE49-F238E27FC236}">
                  <a16:creationId xmlns:a16="http://schemas.microsoft.com/office/drawing/2014/main" id="{B52F215D-2ABA-4ED6-934E-E1510517F217}"/>
                </a:ext>
              </a:extLst>
            </p:cNvPr>
            <p:cNvSpPr/>
            <p:nvPr/>
          </p:nvSpPr>
          <p:spPr>
            <a:xfrm>
              <a:off x="9111115" y="5321825"/>
              <a:ext cx="14016" cy="14016"/>
            </a:xfrm>
            <a:custGeom>
              <a:avLst/>
              <a:gdLst>
                <a:gd name="connsiteX0" fmla="*/ 0 w 0"/>
                <a:gd name="connsiteY0" fmla="*/ 2803 h 0"/>
                <a:gd name="connsiteX1" fmla="*/ 1402 w 0"/>
                <a:gd name="connsiteY1" fmla="*/ 4205 h 0"/>
                <a:gd name="connsiteX2" fmla="*/ 4206 w 0"/>
                <a:gd name="connsiteY2" fmla="*/ 2803 h 0"/>
                <a:gd name="connsiteX3" fmla="*/ 1402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1402" y="4205"/>
                  </a:lnTo>
                  <a:lnTo>
                    <a:pt x="4206" y="2803"/>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66" name="Freeform: Shape 465">
              <a:extLst>
                <a:ext uri="{FF2B5EF4-FFF2-40B4-BE49-F238E27FC236}">
                  <a16:creationId xmlns:a16="http://schemas.microsoft.com/office/drawing/2014/main" id="{A2FD9B3B-ECBC-4656-BE4B-827E299D0881}"/>
                </a:ext>
              </a:extLst>
            </p:cNvPr>
            <p:cNvSpPr/>
            <p:nvPr/>
          </p:nvSpPr>
          <p:spPr>
            <a:xfrm>
              <a:off x="8351441" y="5279777"/>
              <a:ext cx="14016" cy="14016"/>
            </a:xfrm>
            <a:custGeom>
              <a:avLst/>
              <a:gdLst>
                <a:gd name="connsiteX0" fmla="*/ 0 w 0"/>
                <a:gd name="connsiteY0" fmla="*/ 1402 h 0"/>
                <a:gd name="connsiteX1" fmla="*/ 4205 w 0"/>
                <a:gd name="connsiteY1" fmla="*/ 4205 h 0"/>
                <a:gd name="connsiteX2" fmla="*/ 7008 w 0"/>
                <a:gd name="connsiteY2" fmla="*/ 1402 h 0"/>
                <a:gd name="connsiteX3" fmla="*/ 420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2"/>
                  </a:moveTo>
                  <a:lnTo>
                    <a:pt x="4205" y="4205"/>
                  </a:lnTo>
                  <a:lnTo>
                    <a:pt x="7008" y="1402"/>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67" name="Freeform: Shape 466">
              <a:extLst>
                <a:ext uri="{FF2B5EF4-FFF2-40B4-BE49-F238E27FC236}">
                  <a16:creationId xmlns:a16="http://schemas.microsoft.com/office/drawing/2014/main" id="{5CC1E9DF-4CAB-46DC-B417-D8E24B072184}"/>
                </a:ext>
              </a:extLst>
            </p:cNvPr>
            <p:cNvSpPr/>
            <p:nvPr/>
          </p:nvSpPr>
          <p:spPr>
            <a:xfrm>
              <a:off x="8359850" y="5278376"/>
              <a:ext cx="14016" cy="14016"/>
            </a:xfrm>
            <a:custGeom>
              <a:avLst/>
              <a:gdLst>
                <a:gd name="connsiteX0" fmla="*/ 0 w 0"/>
                <a:gd name="connsiteY0" fmla="*/ 2803 h 0"/>
                <a:gd name="connsiteX1" fmla="*/ 4205 w 0"/>
                <a:gd name="connsiteY1" fmla="*/ 4205 h 0"/>
                <a:gd name="connsiteX2" fmla="*/ 7008 w 0"/>
                <a:gd name="connsiteY2" fmla="*/ 8410 h 0"/>
                <a:gd name="connsiteX3" fmla="*/ 11213 w 0"/>
                <a:gd name="connsiteY3" fmla="*/ 7008 h 0"/>
                <a:gd name="connsiteX4" fmla="*/ 8409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2803"/>
                  </a:moveTo>
                  <a:lnTo>
                    <a:pt x="4205" y="4205"/>
                  </a:lnTo>
                  <a:lnTo>
                    <a:pt x="7008" y="8410"/>
                  </a:lnTo>
                  <a:lnTo>
                    <a:pt x="11213" y="7008"/>
                  </a:lnTo>
                  <a:lnTo>
                    <a:pt x="8409"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68" name="Freeform: Shape 467">
              <a:extLst>
                <a:ext uri="{FF2B5EF4-FFF2-40B4-BE49-F238E27FC236}">
                  <a16:creationId xmlns:a16="http://schemas.microsoft.com/office/drawing/2014/main" id="{C205D6D1-723D-4C22-A026-2F1485637F1E}"/>
                </a:ext>
              </a:extLst>
            </p:cNvPr>
            <p:cNvSpPr/>
            <p:nvPr/>
          </p:nvSpPr>
          <p:spPr>
            <a:xfrm>
              <a:off x="8881251" y="5227917"/>
              <a:ext cx="14016" cy="14016"/>
            </a:xfrm>
            <a:custGeom>
              <a:avLst/>
              <a:gdLst>
                <a:gd name="connsiteX0" fmla="*/ 5606 w 0"/>
                <a:gd name="connsiteY0" fmla="*/ 8410 h 0"/>
                <a:gd name="connsiteX1" fmla="*/ 5606 w 0"/>
                <a:gd name="connsiteY1" fmla="*/ 5606 h 0"/>
                <a:gd name="connsiteX2" fmla="*/ 0 w 0"/>
                <a:gd name="connsiteY2" fmla="*/ 0 h 0"/>
              </a:gdLst>
              <a:ahLst/>
              <a:cxnLst>
                <a:cxn ang="0">
                  <a:pos x="connsiteX0" y="connsiteY0"/>
                </a:cxn>
                <a:cxn ang="0">
                  <a:pos x="connsiteX1" y="connsiteY1"/>
                </a:cxn>
                <a:cxn ang="0">
                  <a:pos x="connsiteX2" y="connsiteY2"/>
                </a:cxn>
              </a:cxnLst>
              <a:rect l="l" t="t" r="r" b="b"/>
              <a:pathLst>
                <a:path>
                  <a:moveTo>
                    <a:pt x="5606" y="8410"/>
                  </a:moveTo>
                  <a:lnTo>
                    <a:pt x="5606" y="5606"/>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69" name="Freeform: Shape 468">
              <a:extLst>
                <a:ext uri="{FF2B5EF4-FFF2-40B4-BE49-F238E27FC236}">
                  <a16:creationId xmlns:a16="http://schemas.microsoft.com/office/drawing/2014/main" id="{182DC81B-7793-43F2-9466-0295EB087668}"/>
                </a:ext>
              </a:extLst>
            </p:cNvPr>
            <p:cNvSpPr/>
            <p:nvPr/>
          </p:nvSpPr>
          <p:spPr>
            <a:xfrm>
              <a:off x="8787342" y="5312014"/>
              <a:ext cx="14016" cy="14016"/>
            </a:xfrm>
            <a:custGeom>
              <a:avLst/>
              <a:gdLst>
                <a:gd name="connsiteX0" fmla="*/ 0 w 0"/>
                <a:gd name="connsiteY0" fmla="*/ 2803 h 0"/>
                <a:gd name="connsiteX1" fmla="*/ 7008 w 0"/>
                <a:gd name="connsiteY1" fmla="*/ 1402 h 0"/>
                <a:gd name="connsiteX2" fmla="*/ 1401 w 0"/>
                <a:gd name="connsiteY2" fmla="*/ 0 h 0"/>
              </a:gdLst>
              <a:ahLst/>
              <a:cxnLst>
                <a:cxn ang="0">
                  <a:pos x="connsiteX0" y="connsiteY0"/>
                </a:cxn>
                <a:cxn ang="0">
                  <a:pos x="connsiteX1" y="connsiteY1"/>
                </a:cxn>
                <a:cxn ang="0">
                  <a:pos x="connsiteX2" y="connsiteY2"/>
                </a:cxn>
              </a:cxnLst>
              <a:rect l="l" t="t" r="r" b="b"/>
              <a:pathLst>
                <a:path>
                  <a:moveTo>
                    <a:pt x="0" y="2803"/>
                  </a:moveTo>
                  <a:lnTo>
                    <a:pt x="7008" y="1402"/>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70" name="Freeform: Shape 469">
              <a:extLst>
                <a:ext uri="{FF2B5EF4-FFF2-40B4-BE49-F238E27FC236}">
                  <a16:creationId xmlns:a16="http://schemas.microsoft.com/office/drawing/2014/main" id="{41DD8716-2355-4263-8800-3B59B48BEF60}"/>
                </a:ext>
              </a:extLst>
            </p:cNvPr>
            <p:cNvSpPr/>
            <p:nvPr/>
          </p:nvSpPr>
          <p:spPr>
            <a:xfrm>
              <a:off x="8471979" y="5243335"/>
              <a:ext cx="14016" cy="14016"/>
            </a:xfrm>
            <a:custGeom>
              <a:avLst/>
              <a:gdLst>
                <a:gd name="connsiteX0" fmla="*/ 0 w 0"/>
                <a:gd name="connsiteY0" fmla="*/ 1401 h 0"/>
                <a:gd name="connsiteX1" fmla="*/ 2803 w 0"/>
                <a:gd name="connsiteY1" fmla="*/ 1401 h 0"/>
                <a:gd name="connsiteX2" fmla="*/ 2803 w 0"/>
                <a:gd name="connsiteY2" fmla="*/ 0 h 0"/>
              </a:gdLst>
              <a:ahLst/>
              <a:cxnLst>
                <a:cxn ang="0">
                  <a:pos x="connsiteX0" y="connsiteY0"/>
                </a:cxn>
                <a:cxn ang="0">
                  <a:pos x="connsiteX1" y="connsiteY1"/>
                </a:cxn>
                <a:cxn ang="0">
                  <a:pos x="connsiteX2" y="connsiteY2"/>
                </a:cxn>
              </a:cxnLst>
              <a:rect l="l" t="t" r="r" b="b"/>
              <a:pathLst>
                <a:path>
                  <a:moveTo>
                    <a:pt x="0" y="1401"/>
                  </a:moveTo>
                  <a:lnTo>
                    <a:pt x="2803" y="1401"/>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71" name="Freeform: Shape 470">
              <a:extLst>
                <a:ext uri="{FF2B5EF4-FFF2-40B4-BE49-F238E27FC236}">
                  <a16:creationId xmlns:a16="http://schemas.microsoft.com/office/drawing/2014/main" id="{7CF1D956-61F2-4E61-9C7D-A62A5DE1DCB1}"/>
                </a:ext>
              </a:extLst>
            </p:cNvPr>
            <p:cNvSpPr/>
            <p:nvPr/>
          </p:nvSpPr>
          <p:spPr>
            <a:xfrm>
              <a:off x="8921897" y="5309211"/>
              <a:ext cx="14016" cy="14016"/>
            </a:xfrm>
            <a:custGeom>
              <a:avLst/>
              <a:gdLst>
                <a:gd name="connsiteX0" fmla="*/ 0 w 0"/>
                <a:gd name="connsiteY0" fmla="*/ 0 h 0"/>
                <a:gd name="connsiteX1" fmla="*/ 0 w 0"/>
                <a:gd name="connsiteY1" fmla="*/ 4205 h 0"/>
                <a:gd name="connsiteX2" fmla="*/ 2803 w 0"/>
                <a:gd name="connsiteY2" fmla="*/ 4205 h 0"/>
                <a:gd name="connsiteX3" fmla="*/ 2803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0" y="4205"/>
                  </a:lnTo>
                  <a:lnTo>
                    <a:pt x="2803" y="4205"/>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72" name="Freeform: Shape 471">
              <a:extLst>
                <a:ext uri="{FF2B5EF4-FFF2-40B4-BE49-F238E27FC236}">
                  <a16:creationId xmlns:a16="http://schemas.microsoft.com/office/drawing/2014/main" id="{B1F2DA94-F56B-4190-AADB-E0B5B70C38EE}"/>
                </a:ext>
              </a:extLst>
            </p:cNvPr>
            <p:cNvSpPr/>
            <p:nvPr/>
          </p:nvSpPr>
          <p:spPr>
            <a:xfrm>
              <a:off x="8357047" y="5283982"/>
              <a:ext cx="14016" cy="14016"/>
            </a:xfrm>
            <a:custGeom>
              <a:avLst/>
              <a:gdLst>
                <a:gd name="connsiteX0" fmla="*/ 1402 w 0"/>
                <a:gd name="connsiteY0" fmla="*/ 2803 h 0"/>
                <a:gd name="connsiteX1" fmla="*/ 4205 w 0"/>
                <a:gd name="connsiteY1" fmla="*/ 2803 h 0"/>
                <a:gd name="connsiteX2" fmla="*/ 0 w 0"/>
                <a:gd name="connsiteY2" fmla="*/ 0 h 0"/>
              </a:gdLst>
              <a:ahLst/>
              <a:cxnLst>
                <a:cxn ang="0">
                  <a:pos x="connsiteX0" y="connsiteY0"/>
                </a:cxn>
                <a:cxn ang="0">
                  <a:pos x="connsiteX1" y="connsiteY1"/>
                </a:cxn>
                <a:cxn ang="0">
                  <a:pos x="connsiteX2" y="connsiteY2"/>
                </a:cxn>
              </a:cxnLst>
              <a:rect l="l" t="t" r="r" b="b"/>
              <a:pathLst>
                <a:path>
                  <a:moveTo>
                    <a:pt x="1402" y="2803"/>
                  </a:moveTo>
                  <a:lnTo>
                    <a:pt x="4205"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73" name="Freeform: Shape 472">
              <a:extLst>
                <a:ext uri="{FF2B5EF4-FFF2-40B4-BE49-F238E27FC236}">
                  <a16:creationId xmlns:a16="http://schemas.microsoft.com/office/drawing/2014/main" id="{715E0817-2A2A-4FFA-8F78-6685BDDC0476}"/>
                </a:ext>
              </a:extLst>
            </p:cNvPr>
            <p:cNvSpPr/>
            <p:nvPr/>
          </p:nvSpPr>
          <p:spPr>
            <a:xfrm>
              <a:off x="8982167" y="5460585"/>
              <a:ext cx="14016" cy="14016"/>
            </a:xfrm>
            <a:custGeom>
              <a:avLst/>
              <a:gdLst>
                <a:gd name="connsiteX0" fmla="*/ 0 w 0"/>
                <a:gd name="connsiteY0" fmla="*/ 2803 h 0"/>
                <a:gd name="connsiteX1" fmla="*/ 4205 w 0"/>
                <a:gd name="connsiteY1" fmla="*/ 5606 h 0"/>
                <a:gd name="connsiteX2" fmla="*/ 7008 w 0"/>
                <a:gd name="connsiteY2" fmla="*/ 1401 h 0"/>
                <a:gd name="connsiteX3" fmla="*/ 1401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4205" y="5606"/>
                  </a:lnTo>
                  <a:lnTo>
                    <a:pt x="7008" y="1401"/>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74" name="Freeform: Shape 473">
              <a:extLst>
                <a:ext uri="{FF2B5EF4-FFF2-40B4-BE49-F238E27FC236}">
                  <a16:creationId xmlns:a16="http://schemas.microsoft.com/office/drawing/2014/main" id="{90016E6D-5516-4E60-A666-86047524E6EF}"/>
                </a:ext>
              </a:extLst>
            </p:cNvPr>
            <p:cNvSpPr/>
            <p:nvPr/>
          </p:nvSpPr>
          <p:spPr>
            <a:xfrm>
              <a:off x="8396292" y="5241934"/>
              <a:ext cx="14016" cy="14016"/>
            </a:xfrm>
            <a:custGeom>
              <a:avLst/>
              <a:gdLst>
                <a:gd name="connsiteX0" fmla="*/ 0 w 0"/>
                <a:gd name="connsiteY0" fmla="*/ 4205 h 0"/>
                <a:gd name="connsiteX1" fmla="*/ 4206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0" y="4205"/>
                  </a:moveTo>
                  <a:lnTo>
                    <a:pt x="4206"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75" name="Freeform: Shape 474">
              <a:extLst>
                <a:ext uri="{FF2B5EF4-FFF2-40B4-BE49-F238E27FC236}">
                  <a16:creationId xmlns:a16="http://schemas.microsoft.com/office/drawing/2014/main" id="{2ABCB9AC-290D-456D-89B3-310EE6217131}"/>
                </a:ext>
              </a:extLst>
            </p:cNvPr>
            <p:cNvSpPr/>
            <p:nvPr/>
          </p:nvSpPr>
          <p:spPr>
            <a:xfrm>
              <a:off x="8930307" y="5327432"/>
              <a:ext cx="14016" cy="14016"/>
            </a:xfrm>
            <a:custGeom>
              <a:avLst/>
              <a:gdLst>
                <a:gd name="connsiteX0" fmla="*/ 0 w 0"/>
                <a:gd name="connsiteY0" fmla="*/ 1401 h 0"/>
                <a:gd name="connsiteX1" fmla="*/ 5606 w 0"/>
                <a:gd name="connsiteY1" fmla="*/ 1401 h 0"/>
                <a:gd name="connsiteX2" fmla="*/ 2803 w 0"/>
                <a:gd name="connsiteY2" fmla="*/ 0 h 0"/>
              </a:gdLst>
              <a:ahLst/>
              <a:cxnLst>
                <a:cxn ang="0">
                  <a:pos x="connsiteX0" y="connsiteY0"/>
                </a:cxn>
                <a:cxn ang="0">
                  <a:pos x="connsiteX1" y="connsiteY1"/>
                </a:cxn>
                <a:cxn ang="0">
                  <a:pos x="connsiteX2" y="connsiteY2"/>
                </a:cxn>
              </a:cxnLst>
              <a:rect l="l" t="t" r="r" b="b"/>
              <a:pathLst>
                <a:path>
                  <a:moveTo>
                    <a:pt x="0" y="1401"/>
                  </a:moveTo>
                  <a:lnTo>
                    <a:pt x="5606" y="1401"/>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76" name="Freeform: Shape 475">
              <a:extLst>
                <a:ext uri="{FF2B5EF4-FFF2-40B4-BE49-F238E27FC236}">
                  <a16:creationId xmlns:a16="http://schemas.microsoft.com/office/drawing/2014/main" id="{232EE27B-2829-4D5A-8F88-4DB0B3DF48AE}"/>
                </a:ext>
              </a:extLst>
            </p:cNvPr>
            <p:cNvSpPr/>
            <p:nvPr/>
          </p:nvSpPr>
          <p:spPr>
            <a:xfrm>
              <a:off x="8891062" y="5342850"/>
              <a:ext cx="14016" cy="14016"/>
            </a:xfrm>
            <a:custGeom>
              <a:avLst/>
              <a:gdLst>
                <a:gd name="connsiteX0" fmla="*/ 0 w 0"/>
                <a:gd name="connsiteY0" fmla="*/ 2803 h 0"/>
                <a:gd name="connsiteX1" fmla="*/ 4205 w 0"/>
                <a:gd name="connsiteY1" fmla="*/ 11213 h 0"/>
                <a:gd name="connsiteX2" fmla="*/ 2803 w 0"/>
                <a:gd name="connsiteY2" fmla="*/ 0 h 0"/>
              </a:gdLst>
              <a:ahLst/>
              <a:cxnLst>
                <a:cxn ang="0">
                  <a:pos x="connsiteX0" y="connsiteY0"/>
                </a:cxn>
                <a:cxn ang="0">
                  <a:pos x="connsiteX1" y="connsiteY1"/>
                </a:cxn>
                <a:cxn ang="0">
                  <a:pos x="connsiteX2" y="connsiteY2"/>
                </a:cxn>
              </a:cxnLst>
              <a:rect l="l" t="t" r="r" b="b"/>
              <a:pathLst>
                <a:path>
                  <a:moveTo>
                    <a:pt x="0" y="2803"/>
                  </a:moveTo>
                  <a:lnTo>
                    <a:pt x="4205" y="11213"/>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77" name="Freeform: Shape 476">
              <a:extLst>
                <a:ext uri="{FF2B5EF4-FFF2-40B4-BE49-F238E27FC236}">
                  <a16:creationId xmlns:a16="http://schemas.microsoft.com/office/drawing/2014/main" id="{EB0E8220-9552-4922-B483-CFD9B3059BB0}"/>
                </a:ext>
              </a:extLst>
            </p:cNvPr>
            <p:cNvSpPr/>
            <p:nvPr/>
          </p:nvSpPr>
          <p:spPr>
            <a:xfrm>
              <a:off x="8832194" y="5333038"/>
              <a:ext cx="14016" cy="14016"/>
            </a:xfrm>
            <a:custGeom>
              <a:avLst/>
              <a:gdLst>
                <a:gd name="connsiteX0" fmla="*/ 0 w 0"/>
                <a:gd name="connsiteY0" fmla="*/ 4205 h 0"/>
                <a:gd name="connsiteX1" fmla="*/ 2803 w 0"/>
                <a:gd name="connsiteY1" fmla="*/ 5606 h 0"/>
                <a:gd name="connsiteX2" fmla="*/ 1401 w 0"/>
                <a:gd name="connsiteY2" fmla="*/ 0 h 0"/>
              </a:gdLst>
              <a:ahLst/>
              <a:cxnLst>
                <a:cxn ang="0">
                  <a:pos x="connsiteX0" y="connsiteY0"/>
                </a:cxn>
                <a:cxn ang="0">
                  <a:pos x="connsiteX1" y="connsiteY1"/>
                </a:cxn>
                <a:cxn ang="0">
                  <a:pos x="connsiteX2" y="connsiteY2"/>
                </a:cxn>
              </a:cxnLst>
              <a:rect l="l" t="t" r="r" b="b"/>
              <a:pathLst>
                <a:path>
                  <a:moveTo>
                    <a:pt x="0" y="4205"/>
                  </a:moveTo>
                  <a:lnTo>
                    <a:pt x="2803" y="5606"/>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78" name="Freeform: Shape 477">
              <a:extLst>
                <a:ext uri="{FF2B5EF4-FFF2-40B4-BE49-F238E27FC236}">
                  <a16:creationId xmlns:a16="http://schemas.microsoft.com/office/drawing/2014/main" id="{1064B0C3-9515-4029-9F2B-F2C773EFB9A8}"/>
                </a:ext>
              </a:extLst>
            </p:cNvPr>
            <p:cNvSpPr/>
            <p:nvPr/>
          </p:nvSpPr>
          <p:spPr>
            <a:xfrm>
              <a:off x="8819579" y="5383497"/>
              <a:ext cx="14016" cy="14016"/>
            </a:xfrm>
            <a:custGeom>
              <a:avLst/>
              <a:gdLst>
                <a:gd name="connsiteX0" fmla="*/ 0 w 0"/>
                <a:gd name="connsiteY0" fmla="*/ 2803 h 0"/>
                <a:gd name="connsiteX1" fmla="*/ 4205 w 0"/>
                <a:gd name="connsiteY1" fmla="*/ 5606 h 0"/>
                <a:gd name="connsiteX2" fmla="*/ 7008 w 0"/>
                <a:gd name="connsiteY2" fmla="*/ 1401 h 0"/>
                <a:gd name="connsiteX3" fmla="*/ 2803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4205" y="5606"/>
                  </a:lnTo>
                  <a:lnTo>
                    <a:pt x="7008" y="1401"/>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79" name="Freeform: Shape 478">
              <a:extLst>
                <a:ext uri="{FF2B5EF4-FFF2-40B4-BE49-F238E27FC236}">
                  <a16:creationId xmlns:a16="http://schemas.microsoft.com/office/drawing/2014/main" id="{F5745A94-F42E-4FBD-BFE4-7B038BD41E43}"/>
                </a:ext>
              </a:extLst>
            </p:cNvPr>
            <p:cNvSpPr/>
            <p:nvPr/>
          </p:nvSpPr>
          <p:spPr>
            <a:xfrm>
              <a:off x="8732679" y="5473200"/>
              <a:ext cx="14016" cy="14016"/>
            </a:xfrm>
            <a:custGeom>
              <a:avLst/>
              <a:gdLst>
                <a:gd name="connsiteX0" fmla="*/ 0 w 0"/>
                <a:gd name="connsiteY0" fmla="*/ 7008 h 0"/>
                <a:gd name="connsiteX1" fmla="*/ 4206 w 0"/>
                <a:gd name="connsiteY1" fmla="*/ 2803 h 0"/>
                <a:gd name="connsiteX2" fmla="*/ 1402 w 0"/>
                <a:gd name="connsiteY2" fmla="*/ 0 h 0"/>
              </a:gdLst>
              <a:ahLst/>
              <a:cxnLst>
                <a:cxn ang="0">
                  <a:pos x="connsiteX0" y="connsiteY0"/>
                </a:cxn>
                <a:cxn ang="0">
                  <a:pos x="connsiteX1" y="connsiteY1"/>
                </a:cxn>
                <a:cxn ang="0">
                  <a:pos x="connsiteX2" y="connsiteY2"/>
                </a:cxn>
              </a:cxnLst>
              <a:rect l="l" t="t" r="r" b="b"/>
              <a:pathLst>
                <a:path>
                  <a:moveTo>
                    <a:pt x="0" y="7008"/>
                  </a:moveTo>
                  <a:lnTo>
                    <a:pt x="4206" y="2803"/>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80" name="Freeform: Shape 479">
              <a:extLst>
                <a:ext uri="{FF2B5EF4-FFF2-40B4-BE49-F238E27FC236}">
                  <a16:creationId xmlns:a16="http://schemas.microsoft.com/office/drawing/2014/main" id="{FD88852F-8BA6-4700-9BB4-922AFE0BB004}"/>
                </a:ext>
              </a:extLst>
            </p:cNvPr>
            <p:cNvSpPr/>
            <p:nvPr/>
          </p:nvSpPr>
          <p:spPr>
            <a:xfrm>
              <a:off x="9134942" y="5317621"/>
              <a:ext cx="14016" cy="14016"/>
            </a:xfrm>
            <a:custGeom>
              <a:avLst/>
              <a:gdLst>
                <a:gd name="connsiteX0" fmla="*/ 0 w 14016"/>
                <a:gd name="connsiteY0" fmla="*/ 1402 h 0"/>
                <a:gd name="connsiteX1" fmla="*/ 2803 w 14016"/>
                <a:gd name="connsiteY1" fmla="*/ 9811 h 0"/>
                <a:gd name="connsiteX2" fmla="*/ 8410 w 14016"/>
                <a:gd name="connsiteY2" fmla="*/ 11213 h 0"/>
                <a:gd name="connsiteX3" fmla="*/ 14016 w 14016"/>
                <a:gd name="connsiteY3" fmla="*/ 8410 h 0"/>
                <a:gd name="connsiteX4" fmla="*/ 9811 w 14016"/>
                <a:gd name="connsiteY4" fmla="*/ 7008 h 0"/>
                <a:gd name="connsiteX5" fmla="*/ 2803 w 14016"/>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
                  <a:moveTo>
                    <a:pt x="0" y="1402"/>
                  </a:moveTo>
                  <a:lnTo>
                    <a:pt x="2803" y="9811"/>
                  </a:lnTo>
                  <a:lnTo>
                    <a:pt x="8410" y="11213"/>
                  </a:lnTo>
                  <a:lnTo>
                    <a:pt x="14016" y="8410"/>
                  </a:lnTo>
                  <a:lnTo>
                    <a:pt x="9811" y="7008"/>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81" name="Freeform: Shape 480">
              <a:extLst>
                <a:ext uri="{FF2B5EF4-FFF2-40B4-BE49-F238E27FC236}">
                  <a16:creationId xmlns:a16="http://schemas.microsoft.com/office/drawing/2014/main" id="{87FDC241-BEE6-4645-9895-4F4C15A1BF27}"/>
                </a:ext>
              </a:extLst>
            </p:cNvPr>
            <p:cNvSpPr/>
            <p:nvPr/>
          </p:nvSpPr>
          <p:spPr>
            <a:xfrm>
              <a:off x="8854620" y="5467593"/>
              <a:ext cx="14016" cy="14016"/>
            </a:xfrm>
            <a:custGeom>
              <a:avLst/>
              <a:gdLst>
                <a:gd name="connsiteX0" fmla="*/ 0 w 14016"/>
                <a:gd name="connsiteY0" fmla="*/ 2803 h 0"/>
                <a:gd name="connsiteX1" fmla="*/ 4205 w 14016"/>
                <a:gd name="connsiteY1" fmla="*/ 2803 h 0"/>
                <a:gd name="connsiteX2" fmla="*/ 0 w 14016"/>
                <a:gd name="connsiteY2" fmla="*/ 7008 h 0"/>
                <a:gd name="connsiteX3" fmla="*/ 18221 w 14016"/>
                <a:gd name="connsiteY3" fmla="*/ 4205 h 0"/>
                <a:gd name="connsiteX4" fmla="*/ 18221 w 14016"/>
                <a:gd name="connsiteY4" fmla="*/ 0 h 0"/>
                <a:gd name="connsiteX5" fmla="*/ 2803 w 14016"/>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
                  <a:moveTo>
                    <a:pt x="0" y="2803"/>
                  </a:moveTo>
                  <a:lnTo>
                    <a:pt x="4205" y="2803"/>
                  </a:lnTo>
                  <a:lnTo>
                    <a:pt x="0" y="7008"/>
                  </a:lnTo>
                  <a:lnTo>
                    <a:pt x="18221" y="4205"/>
                  </a:lnTo>
                  <a:lnTo>
                    <a:pt x="18221" y="0"/>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82" name="Freeform: Shape 481">
              <a:extLst>
                <a:ext uri="{FF2B5EF4-FFF2-40B4-BE49-F238E27FC236}">
                  <a16:creationId xmlns:a16="http://schemas.microsoft.com/office/drawing/2014/main" id="{F55A2E02-C8DD-4AD0-AAF1-5201279365A9}"/>
                </a:ext>
              </a:extLst>
            </p:cNvPr>
            <p:cNvSpPr/>
            <p:nvPr/>
          </p:nvSpPr>
          <p:spPr>
            <a:xfrm>
              <a:off x="9008797" y="5323227"/>
              <a:ext cx="14016" cy="14016"/>
            </a:xfrm>
            <a:custGeom>
              <a:avLst/>
              <a:gdLst>
                <a:gd name="connsiteX0" fmla="*/ 1402 w 0"/>
                <a:gd name="connsiteY0" fmla="*/ 2803 h 0"/>
                <a:gd name="connsiteX1" fmla="*/ 4205 w 0"/>
                <a:gd name="connsiteY1" fmla="*/ 7008 h 0"/>
                <a:gd name="connsiteX2" fmla="*/ 9811 w 0"/>
                <a:gd name="connsiteY2" fmla="*/ 4205 h 0"/>
                <a:gd name="connsiteX3" fmla="*/ 9811 w 0"/>
                <a:gd name="connsiteY3" fmla="*/ 0 h 0"/>
                <a:gd name="connsiteX4" fmla="*/ 0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1402" y="2803"/>
                  </a:moveTo>
                  <a:lnTo>
                    <a:pt x="4205" y="7008"/>
                  </a:lnTo>
                  <a:lnTo>
                    <a:pt x="9811" y="4205"/>
                  </a:lnTo>
                  <a:lnTo>
                    <a:pt x="9811"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83" name="Freeform: Shape 482">
              <a:extLst>
                <a:ext uri="{FF2B5EF4-FFF2-40B4-BE49-F238E27FC236}">
                  <a16:creationId xmlns:a16="http://schemas.microsoft.com/office/drawing/2014/main" id="{B18C024E-3FB0-41E6-8B24-E26AD373BA88}"/>
                </a:ext>
              </a:extLst>
            </p:cNvPr>
            <p:cNvSpPr/>
            <p:nvPr/>
          </p:nvSpPr>
          <p:spPr>
            <a:xfrm>
              <a:off x="9003191" y="5320424"/>
              <a:ext cx="14016" cy="14016"/>
            </a:xfrm>
            <a:custGeom>
              <a:avLst/>
              <a:gdLst>
                <a:gd name="connsiteX0" fmla="*/ 0 w 0"/>
                <a:gd name="connsiteY0" fmla="*/ 1401 h 0"/>
                <a:gd name="connsiteX1" fmla="*/ 7008 w 0"/>
                <a:gd name="connsiteY1" fmla="*/ 0 h 0"/>
                <a:gd name="connsiteX2" fmla="*/ 1401 w 0"/>
                <a:gd name="connsiteY2" fmla="*/ 0 h 0"/>
              </a:gdLst>
              <a:ahLst/>
              <a:cxnLst>
                <a:cxn ang="0">
                  <a:pos x="connsiteX0" y="connsiteY0"/>
                </a:cxn>
                <a:cxn ang="0">
                  <a:pos x="connsiteX1" y="connsiteY1"/>
                </a:cxn>
                <a:cxn ang="0">
                  <a:pos x="connsiteX2" y="connsiteY2"/>
                </a:cxn>
              </a:cxnLst>
              <a:rect l="l" t="t" r="r" b="b"/>
              <a:pathLst>
                <a:path>
                  <a:moveTo>
                    <a:pt x="0" y="1401"/>
                  </a:moveTo>
                  <a:lnTo>
                    <a:pt x="7008" y="0"/>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84" name="Freeform: Shape 483">
              <a:extLst>
                <a:ext uri="{FF2B5EF4-FFF2-40B4-BE49-F238E27FC236}">
                  <a16:creationId xmlns:a16="http://schemas.microsoft.com/office/drawing/2014/main" id="{616B50B8-4AAC-4C73-8343-A9CC2E39CBF5}"/>
                </a:ext>
              </a:extLst>
            </p:cNvPr>
            <p:cNvSpPr/>
            <p:nvPr/>
          </p:nvSpPr>
          <p:spPr>
            <a:xfrm>
              <a:off x="8365457" y="5303604"/>
              <a:ext cx="14016" cy="14016"/>
            </a:xfrm>
            <a:custGeom>
              <a:avLst/>
              <a:gdLst>
                <a:gd name="connsiteX0" fmla="*/ 0 w 0"/>
                <a:gd name="connsiteY0" fmla="*/ 4205 h 0"/>
                <a:gd name="connsiteX1" fmla="*/ 7008 w 0"/>
                <a:gd name="connsiteY1" fmla="*/ 4205 h 0"/>
                <a:gd name="connsiteX2" fmla="*/ 11213 w 0"/>
                <a:gd name="connsiteY2" fmla="*/ 7008 h 0"/>
                <a:gd name="connsiteX3" fmla="*/ 1401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4205"/>
                  </a:moveTo>
                  <a:lnTo>
                    <a:pt x="7008" y="4205"/>
                  </a:lnTo>
                  <a:lnTo>
                    <a:pt x="11213" y="7008"/>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85" name="Freeform: Shape 484">
              <a:extLst>
                <a:ext uri="{FF2B5EF4-FFF2-40B4-BE49-F238E27FC236}">
                  <a16:creationId xmlns:a16="http://schemas.microsoft.com/office/drawing/2014/main" id="{CFA57D55-4B66-448D-B0AE-7805A16B9E52}"/>
                </a:ext>
              </a:extLst>
            </p:cNvPr>
            <p:cNvSpPr/>
            <p:nvPr/>
          </p:nvSpPr>
          <p:spPr>
            <a:xfrm>
              <a:off x="8948528" y="5250343"/>
              <a:ext cx="14016" cy="14016"/>
            </a:xfrm>
            <a:custGeom>
              <a:avLst/>
              <a:gdLst>
                <a:gd name="connsiteX0" fmla="*/ 0 w 0"/>
                <a:gd name="connsiteY0" fmla="*/ 7008 h 0"/>
                <a:gd name="connsiteX1" fmla="*/ 1401 w 0"/>
                <a:gd name="connsiteY1" fmla="*/ 12614 h 0"/>
                <a:gd name="connsiteX2" fmla="*/ 9811 w 0"/>
                <a:gd name="connsiteY2" fmla="*/ 9811 h 0"/>
                <a:gd name="connsiteX3" fmla="*/ 8409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7008"/>
                  </a:moveTo>
                  <a:lnTo>
                    <a:pt x="1401" y="12614"/>
                  </a:lnTo>
                  <a:lnTo>
                    <a:pt x="9811" y="9811"/>
                  </a:lnTo>
                  <a:lnTo>
                    <a:pt x="8409"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86" name="Freeform: Shape 485">
              <a:extLst>
                <a:ext uri="{FF2B5EF4-FFF2-40B4-BE49-F238E27FC236}">
                  <a16:creationId xmlns:a16="http://schemas.microsoft.com/office/drawing/2014/main" id="{52BDE998-4DED-464C-B1AE-C273DBB3A175}"/>
                </a:ext>
              </a:extLst>
            </p:cNvPr>
            <p:cNvSpPr/>
            <p:nvPr/>
          </p:nvSpPr>
          <p:spPr>
            <a:xfrm>
              <a:off x="8878447" y="5340046"/>
              <a:ext cx="14016" cy="14016"/>
            </a:xfrm>
            <a:custGeom>
              <a:avLst/>
              <a:gdLst>
                <a:gd name="connsiteX0" fmla="*/ 0 w 14016"/>
                <a:gd name="connsiteY0" fmla="*/ 1402 h 0"/>
                <a:gd name="connsiteX1" fmla="*/ 2803 w 14016"/>
                <a:gd name="connsiteY1" fmla="*/ 2803 h 0"/>
                <a:gd name="connsiteX2" fmla="*/ 25229 w 14016"/>
                <a:gd name="connsiteY2" fmla="*/ 0 h 0"/>
                <a:gd name="connsiteX3" fmla="*/ 1401 w 14016"/>
                <a:gd name="connsiteY3" fmla="*/ 0 h 0"/>
              </a:gdLst>
              <a:ahLst/>
              <a:cxnLst>
                <a:cxn ang="0">
                  <a:pos x="connsiteX0" y="connsiteY0"/>
                </a:cxn>
                <a:cxn ang="0">
                  <a:pos x="connsiteX1" y="connsiteY1"/>
                </a:cxn>
                <a:cxn ang="0">
                  <a:pos x="connsiteX2" y="connsiteY2"/>
                </a:cxn>
                <a:cxn ang="0">
                  <a:pos x="connsiteX3" y="connsiteY3"/>
                </a:cxn>
              </a:cxnLst>
              <a:rect l="l" t="t" r="r" b="b"/>
              <a:pathLst>
                <a:path w="14016">
                  <a:moveTo>
                    <a:pt x="0" y="1402"/>
                  </a:moveTo>
                  <a:lnTo>
                    <a:pt x="2803" y="2803"/>
                  </a:lnTo>
                  <a:lnTo>
                    <a:pt x="25229" y="0"/>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87" name="Freeform: Shape 486">
              <a:extLst>
                <a:ext uri="{FF2B5EF4-FFF2-40B4-BE49-F238E27FC236}">
                  <a16:creationId xmlns:a16="http://schemas.microsoft.com/office/drawing/2014/main" id="{DDF7443B-1087-46D5-B243-3F4981AED253}"/>
                </a:ext>
              </a:extLst>
            </p:cNvPr>
            <p:cNvSpPr/>
            <p:nvPr/>
          </p:nvSpPr>
          <p:spPr>
            <a:xfrm>
              <a:off x="8816776" y="5515248"/>
              <a:ext cx="14016" cy="14016"/>
            </a:xfrm>
            <a:custGeom>
              <a:avLst/>
              <a:gdLst>
                <a:gd name="connsiteX0" fmla="*/ 0 w 14016"/>
                <a:gd name="connsiteY0" fmla="*/ 5606 h 0"/>
                <a:gd name="connsiteX1" fmla="*/ 0 w 14016"/>
                <a:gd name="connsiteY1" fmla="*/ 8410 h 0"/>
                <a:gd name="connsiteX2" fmla="*/ 14016 w 14016"/>
                <a:gd name="connsiteY2" fmla="*/ 4205 h 0"/>
                <a:gd name="connsiteX3" fmla="*/ 14016 w 14016"/>
                <a:gd name="connsiteY3" fmla="*/ 0 h 0"/>
              </a:gdLst>
              <a:ahLst/>
              <a:cxnLst>
                <a:cxn ang="0">
                  <a:pos x="connsiteX0" y="connsiteY0"/>
                </a:cxn>
                <a:cxn ang="0">
                  <a:pos x="connsiteX1" y="connsiteY1"/>
                </a:cxn>
                <a:cxn ang="0">
                  <a:pos x="connsiteX2" y="connsiteY2"/>
                </a:cxn>
                <a:cxn ang="0">
                  <a:pos x="connsiteX3" y="connsiteY3"/>
                </a:cxn>
              </a:cxnLst>
              <a:rect l="l" t="t" r="r" b="b"/>
              <a:pathLst>
                <a:path w="14016">
                  <a:moveTo>
                    <a:pt x="0" y="5606"/>
                  </a:moveTo>
                  <a:lnTo>
                    <a:pt x="0" y="8410"/>
                  </a:lnTo>
                  <a:lnTo>
                    <a:pt x="14016" y="4205"/>
                  </a:lnTo>
                  <a:lnTo>
                    <a:pt x="1401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88" name="Freeform: Shape 487">
              <a:extLst>
                <a:ext uri="{FF2B5EF4-FFF2-40B4-BE49-F238E27FC236}">
                  <a16:creationId xmlns:a16="http://schemas.microsoft.com/office/drawing/2014/main" id="{7AB3CAD1-319C-4199-8F42-1076A141F9F1}"/>
                </a:ext>
              </a:extLst>
            </p:cNvPr>
            <p:cNvSpPr/>
            <p:nvPr/>
          </p:nvSpPr>
          <p:spPr>
            <a:xfrm>
              <a:off x="8986372" y="5337243"/>
              <a:ext cx="14016" cy="14016"/>
            </a:xfrm>
            <a:custGeom>
              <a:avLst/>
              <a:gdLst>
                <a:gd name="connsiteX0" fmla="*/ 0 w 14016"/>
                <a:gd name="connsiteY0" fmla="*/ 4205 h 0"/>
                <a:gd name="connsiteX1" fmla="*/ 9811 w 14016"/>
                <a:gd name="connsiteY1" fmla="*/ 8410 h 0"/>
                <a:gd name="connsiteX2" fmla="*/ 16820 w 14016"/>
                <a:gd name="connsiteY2" fmla="*/ 5606 h 0"/>
                <a:gd name="connsiteX3" fmla="*/ 15417 w 14016"/>
                <a:gd name="connsiteY3" fmla="*/ 0 h 0"/>
              </a:gdLst>
              <a:ahLst/>
              <a:cxnLst>
                <a:cxn ang="0">
                  <a:pos x="connsiteX0" y="connsiteY0"/>
                </a:cxn>
                <a:cxn ang="0">
                  <a:pos x="connsiteX1" y="connsiteY1"/>
                </a:cxn>
                <a:cxn ang="0">
                  <a:pos x="connsiteX2" y="connsiteY2"/>
                </a:cxn>
                <a:cxn ang="0">
                  <a:pos x="connsiteX3" y="connsiteY3"/>
                </a:cxn>
              </a:cxnLst>
              <a:rect l="l" t="t" r="r" b="b"/>
              <a:pathLst>
                <a:path w="14016">
                  <a:moveTo>
                    <a:pt x="0" y="4205"/>
                  </a:moveTo>
                  <a:lnTo>
                    <a:pt x="9811" y="8410"/>
                  </a:lnTo>
                  <a:lnTo>
                    <a:pt x="16820" y="5606"/>
                  </a:lnTo>
                  <a:lnTo>
                    <a:pt x="15417"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89" name="Freeform: Shape 488">
              <a:extLst>
                <a:ext uri="{FF2B5EF4-FFF2-40B4-BE49-F238E27FC236}">
                  <a16:creationId xmlns:a16="http://schemas.microsoft.com/office/drawing/2014/main" id="{09370B6B-34D8-46DD-8391-9A0783483DEA}"/>
                </a:ext>
              </a:extLst>
            </p:cNvPr>
            <p:cNvSpPr/>
            <p:nvPr/>
          </p:nvSpPr>
          <p:spPr>
            <a:xfrm>
              <a:off x="5197811" y="3714175"/>
              <a:ext cx="266307" cy="98113"/>
            </a:xfrm>
            <a:custGeom>
              <a:avLst/>
              <a:gdLst>
                <a:gd name="connsiteX0" fmla="*/ 158383 w 266306"/>
                <a:gd name="connsiteY0" fmla="*/ 99515 h 98112"/>
                <a:gd name="connsiteX1" fmla="*/ 163989 w 266306"/>
                <a:gd name="connsiteY1" fmla="*/ 91105 h 98112"/>
                <a:gd name="connsiteX2" fmla="*/ 192021 w 266306"/>
                <a:gd name="connsiteY2" fmla="*/ 88302 h 98112"/>
                <a:gd name="connsiteX3" fmla="*/ 225660 w 266306"/>
                <a:gd name="connsiteY3" fmla="*/ 71482 h 98112"/>
                <a:gd name="connsiteX4" fmla="*/ 235471 w 266306"/>
                <a:gd name="connsiteY4" fmla="*/ 74286 h 98112"/>
                <a:gd name="connsiteX5" fmla="*/ 246684 w 266306"/>
                <a:gd name="connsiteY5" fmla="*/ 68679 h 98112"/>
                <a:gd name="connsiteX6" fmla="*/ 245282 w 266306"/>
                <a:gd name="connsiteY6" fmla="*/ 64474 h 98112"/>
                <a:gd name="connsiteX7" fmla="*/ 249487 w 266306"/>
                <a:gd name="connsiteY7" fmla="*/ 58868 h 98112"/>
                <a:gd name="connsiteX8" fmla="*/ 248086 w 266306"/>
                <a:gd name="connsiteY8" fmla="*/ 57466 h 98112"/>
                <a:gd name="connsiteX9" fmla="*/ 253692 w 266306"/>
                <a:gd name="connsiteY9" fmla="*/ 60269 h 98112"/>
                <a:gd name="connsiteX10" fmla="*/ 257897 w 266306"/>
                <a:gd name="connsiteY10" fmla="*/ 60269 h 98112"/>
                <a:gd name="connsiteX11" fmla="*/ 260700 w 266306"/>
                <a:gd name="connsiteY11" fmla="*/ 53261 h 98112"/>
                <a:gd name="connsiteX12" fmla="*/ 257897 w 266306"/>
                <a:gd name="connsiteY12" fmla="*/ 53261 h 98112"/>
                <a:gd name="connsiteX13" fmla="*/ 263504 w 266306"/>
                <a:gd name="connsiteY13" fmla="*/ 51860 h 98112"/>
                <a:gd name="connsiteX14" fmla="*/ 260700 w 266306"/>
                <a:gd name="connsiteY14" fmla="*/ 50458 h 98112"/>
                <a:gd name="connsiteX15" fmla="*/ 253692 w 266306"/>
                <a:gd name="connsiteY15" fmla="*/ 49056 h 98112"/>
                <a:gd name="connsiteX16" fmla="*/ 271913 w 266306"/>
                <a:gd name="connsiteY16" fmla="*/ 47655 h 98112"/>
                <a:gd name="connsiteX17" fmla="*/ 264905 w 266306"/>
                <a:gd name="connsiteY17" fmla="*/ 43450 h 98112"/>
                <a:gd name="connsiteX18" fmla="*/ 257897 w 266306"/>
                <a:gd name="connsiteY18" fmla="*/ 43450 h 98112"/>
                <a:gd name="connsiteX19" fmla="*/ 269110 w 266306"/>
                <a:gd name="connsiteY19" fmla="*/ 42048 h 98112"/>
                <a:gd name="connsiteX20" fmla="*/ 259298 w 266306"/>
                <a:gd name="connsiteY20" fmla="*/ 42048 h 98112"/>
                <a:gd name="connsiteX21" fmla="*/ 264905 w 266306"/>
                <a:gd name="connsiteY21" fmla="*/ 39245 h 98112"/>
                <a:gd name="connsiteX22" fmla="*/ 269110 w 266306"/>
                <a:gd name="connsiteY22" fmla="*/ 33639 h 98112"/>
                <a:gd name="connsiteX23" fmla="*/ 253692 w 266306"/>
                <a:gd name="connsiteY23" fmla="*/ 28032 h 98112"/>
                <a:gd name="connsiteX24" fmla="*/ 246684 w 266306"/>
                <a:gd name="connsiteY24" fmla="*/ 32237 h 98112"/>
                <a:gd name="connsiteX25" fmla="*/ 252290 w 266306"/>
                <a:gd name="connsiteY25" fmla="*/ 28032 h 98112"/>
                <a:gd name="connsiteX26" fmla="*/ 250889 w 266306"/>
                <a:gd name="connsiteY26" fmla="*/ 25229 h 98112"/>
                <a:gd name="connsiteX27" fmla="*/ 238274 w 266306"/>
                <a:gd name="connsiteY27" fmla="*/ 26631 h 98112"/>
                <a:gd name="connsiteX28" fmla="*/ 243881 w 266306"/>
                <a:gd name="connsiteY28" fmla="*/ 18221 h 98112"/>
                <a:gd name="connsiteX29" fmla="*/ 231266 w 266306"/>
                <a:gd name="connsiteY29" fmla="*/ 14016 h 98112"/>
                <a:gd name="connsiteX30" fmla="*/ 234070 w 266306"/>
                <a:gd name="connsiteY30" fmla="*/ 11213 h 98112"/>
                <a:gd name="connsiteX31" fmla="*/ 234070 w 266306"/>
                <a:gd name="connsiteY31" fmla="*/ 8410 h 98112"/>
                <a:gd name="connsiteX32" fmla="*/ 245282 w 266306"/>
                <a:gd name="connsiteY32" fmla="*/ 4205 h 98112"/>
                <a:gd name="connsiteX33" fmla="*/ 235471 w 266306"/>
                <a:gd name="connsiteY33" fmla="*/ 5606 h 98112"/>
                <a:gd name="connsiteX34" fmla="*/ 225660 w 266306"/>
                <a:gd name="connsiteY34" fmla="*/ 9811 h 98112"/>
                <a:gd name="connsiteX35" fmla="*/ 225660 w 266306"/>
                <a:gd name="connsiteY35" fmla="*/ 12615 h 98112"/>
                <a:gd name="connsiteX36" fmla="*/ 215848 w 266306"/>
                <a:gd name="connsiteY36" fmla="*/ 8410 h 98112"/>
                <a:gd name="connsiteX37" fmla="*/ 217250 w 266306"/>
                <a:gd name="connsiteY37" fmla="*/ 4205 h 98112"/>
                <a:gd name="connsiteX38" fmla="*/ 211644 w 266306"/>
                <a:gd name="connsiteY38" fmla="*/ 2803 h 98112"/>
                <a:gd name="connsiteX39" fmla="*/ 213045 w 266306"/>
                <a:gd name="connsiteY39" fmla="*/ 1402 h 98112"/>
                <a:gd name="connsiteX40" fmla="*/ 210242 w 266306"/>
                <a:gd name="connsiteY40" fmla="*/ 0 h 98112"/>
                <a:gd name="connsiteX41" fmla="*/ 199029 w 266306"/>
                <a:gd name="connsiteY41" fmla="*/ 0 h 98112"/>
                <a:gd name="connsiteX42" fmla="*/ 196226 w 266306"/>
                <a:gd name="connsiteY42" fmla="*/ 1402 h 98112"/>
                <a:gd name="connsiteX43" fmla="*/ 199029 w 266306"/>
                <a:gd name="connsiteY43" fmla="*/ 12615 h 98112"/>
                <a:gd name="connsiteX44" fmla="*/ 185013 w 266306"/>
                <a:gd name="connsiteY44" fmla="*/ 11213 h 98112"/>
                <a:gd name="connsiteX45" fmla="*/ 169595 w 266306"/>
                <a:gd name="connsiteY45" fmla="*/ 16819 h 98112"/>
                <a:gd name="connsiteX46" fmla="*/ 162587 w 266306"/>
                <a:gd name="connsiteY46" fmla="*/ 12615 h 98112"/>
                <a:gd name="connsiteX47" fmla="*/ 154177 w 266306"/>
                <a:gd name="connsiteY47" fmla="*/ 11213 h 98112"/>
                <a:gd name="connsiteX48" fmla="*/ 159784 w 266306"/>
                <a:gd name="connsiteY48" fmla="*/ 28032 h 98112"/>
                <a:gd name="connsiteX49" fmla="*/ 144366 w 266306"/>
                <a:gd name="connsiteY49" fmla="*/ 12615 h 98112"/>
                <a:gd name="connsiteX50" fmla="*/ 134555 w 266306"/>
                <a:gd name="connsiteY50" fmla="*/ 12615 h 98112"/>
                <a:gd name="connsiteX51" fmla="*/ 124743 w 266306"/>
                <a:gd name="connsiteY51" fmla="*/ 15418 h 98112"/>
                <a:gd name="connsiteX52" fmla="*/ 126145 w 266306"/>
                <a:gd name="connsiteY52" fmla="*/ 26631 h 98112"/>
                <a:gd name="connsiteX53" fmla="*/ 109326 w 266306"/>
                <a:gd name="connsiteY53" fmla="*/ 12615 h 98112"/>
                <a:gd name="connsiteX54" fmla="*/ 102318 w 266306"/>
                <a:gd name="connsiteY54" fmla="*/ 14016 h 98112"/>
                <a:gd name="connsiteX55" fmla="*/ 105121 w 266306"/>
                <a:gd name="connsiteY55" fmla="*/ 26631 h 98112"/>
                <a:gd name="connsiteX56" fmla="*/ 100916 w 266306"/>
                <a:gd name="connsiteY56" fmla="*/ 33639 h 98112"/>
                <a:gd name="connsiteX57" fmla="*/ 96711 w 266306"/>
                <a:gd name="connsiteY57" fmla="*/ 30835 h 98112"/>
                <a:gd name="connsiteX58" fmla="*/ 95310 w 266306"/>
                <a:gd name="connsiteY58" fmla="*/ 28032 h 98112"/>
                <a:gd name="connsiteX59" fmla="*/ 89703 w 266306"/>
                <a:gd name="connsiteY59" fmla="*/ 30835 h 98112"/>
                <a:gd name="connsiteX60" fmla="*/ 88302 w 266306"/>
                <a:gd name="connsiteY60" fmla="*/ 36442 h 98112"/>
                <a:gd name="connsiteX61" fmla="*/ 85498 w 266306"/>
                <a:gd name="connsiteY61" fmla="*/ 35040 h 98112"/>
                <a:gd name="connsiteX62" fmla="*/ 85498 w 266306"/>
                <a:gd name="connsiteY62" fmla="*/ 44852 h 98112"/>
                <a:gd name="connsiteX63" fmla="*/ 75687 w 266306"/>
                <a:gd name="connsiteY63" fmla="*/ 35040 h 98112"/>
                <a:gd name="connsiteX64" fmla="*/ 79892 w 266306"/>
                <a:gd name="connsiteY64" fmla="*/ 30835 h 98112"/>
                <a:gd name="connsiteX65" fmla="*/ 75687 w 266306"/>
                <a:gd name="connsiteY65" fmla="*/ 32237 h 98112"/>
                <a:gd name="connsiteX66" fmla="*/ 77089 w 266306"/>
                <a:gd name="connsiteY66" fmla="*/ 29434 h 98112"/>
                <a:gd name="connsiteX67" fmla="*/ 71482 w 266306"/>
                <a:gd name="connsiteY67" fmla="*/ 29434 h 98112"/>
                <a:gd name="connsiteX68" fmla="*/ 68679 w 266306"/>
                <a:gd name="connsiteY68" fmla="*/ 25229 h 98112"/>
                <a:gd name="connsiteX69" fmla="*/ 72884 w 266306"/>
                <a:gd name="connsiteY69" fmla="*/ 28032 h 98112"/>
                <a:gd name="connsiteX70" fmla="*/ 78490 w 266306"/>
                <a:gd name="connsiteY70" fmla="*/ 26631 h 98112"/>
                <a:gd name="connsiteX71" fmla="*/ 79892 w 266306"/>
                <a:gd name="connsiteY71" fmla="*/ 19623 h 98112"/>
                <a:gd name="connsiteX72" fmla="*/ 72884 w 266306"/>
                <a:gd name="connsiteY72" fmla="*/ 19623 h 98112"/>
                <a:gd name="connsiteX73" fmla="*/ 79892 w 266306"/>
                <a:gd name="connsiteY73" fmla="*/ 16819 h 98112"/>
                <a:gd name="connsiteX74" fmla="*/ 70081 w 266306"/>
                <a:gd name="connsiteY74" fmla="*/ 15418 h 98112"/>
                <a:gd name="connsiteX75" fmla="*/ 63073 w 266306"/>
                <a:gd name="connsiteY75" fmla="*/ 8410 h 98112"/>
                <a:gd name="connsiteX76" fmla="*/ 51860 w 266306"/>
                <a:gd name="connsiteY76" fmla="*/ 1402 h 98112"/>
                <a:gd name="connsiteX77" fmla="*/ 35040 w 266306"/>
                <a:gd name="connsiteY77" fmla="*/ 2803 h 98112"/>
                <a:gd name="connsiteX78" fmla="*/ 36442 w 266306"/>
                <a:gd name="connsiteY78" fmla="*/ 7008 h 98112"/>
                <a:gd name="connsiteX79" fmla="*/ 47655 w 266306"/>
                <a:gd name="connsiteY79" fmla="*/ 4205 h 98112"/>
                <a:gd name="connsiteX80" fmla="*/ 44852 w 266306"/>
                <a:gd name="connsiteY80" fmla="*/ 7008 h 98112"/>
                <a:gd name="connsiteX81" fmla="*/ 53262 w 266306"/>
                <a:gd name="connsiteY81" fmla="*/ 8410 h 98112"/>
                <a:gd name="connsiteX82" fmla="*/ 43450 w 266306"/>
                <a:gd name="connsiteY82" fmla="*/ 12615 h 98112"/>
                <a:gd name="connsiteX83" fmla="*/ 53262 w 266306"/>
                <a:gd name="connsiteY83" fmla="*/ 14016 h 98112"/>
                <a:gd name="connsiteX84" fmla="*/ 51860 w 266306"/>
                <a:gd name="connsiteY84" fmla="*/ 22426 h 98112"/>
                <a:gd name="connsiteX85" fmla="*/ 49056 w 266306"/>
                <a:gd name="connsiteY85" fmla="*/ 18221 h 98112"/>
                <a:gd name="connsiteX86" fmla="*/ 47655 w 266306"/>
                <a:gd name="connsiteY86" fmla="*/ 22426 h 98112"/>
                <a:gd name="connsiteX87" fmla="*/ 49056 w 266306"/>
                <a:gd name="connsiteY87" fmla="*/ 18221 h 98112"/>
                <a:gd name="connsiteX88" fmla="*/ 46253 w 266306"/>
                <a:gd name="connsiteY88" fmla="*/ 15418 h 98112"/>
                <a:gd name="connsiteX89" fmla="*/ 42048 w 266306"/>
                <a:gd name="connsiteY89" fmla="*/ 19623 h 98112"/>
                <a:gd name="connsiteX90" fmla="*/ 37844 w 266306"/>
                <a:gd name="connsiteY90" fmla="*/ 14016 h 98112"/>
                <a:gd name="connsiteX91" fmla="*/ 25229 w 266306"/>
                <a:gd name="connsiteY91" fmla="*/ 11213 h 98112"/>
                <a:gd name="connsiteX92" fmla="*/ 28032 w 266306"/>
                <a:gd name="connsiteY92" fmla="*/ 14016 h 98112"/>
                <a:gd name="connsiteX93" fmla="*/ 22426 w 266306"/>
                <a:gd name="connsiteY93" fmla="*/ 14016 h 98112"/>
                <a:gd name="connsiteX94" fmla="*/ 28032 w 266306"/>
                <a:gd name="connsiteY94" fmla="*/ 16819 h 98112"/>
                <a:gd name="connsiteX95" fmla="*/ 19622 w 266306"/>
                <a:gd name="connsiteY95" fmla="*/ 15418 h 98112"/>
                <a:gd name="connsiteX96" fmla="*/ 18221 w 266306"/>
                <a:gd name="connsiteY96" fmla="*/ 15418 h 98112"/>
                <a:gd name="connsiteX97" fmla="*/ 32237 w 266306"/>
                <a:gd name="connsiteY97" fmla="*/ 22426 h 98112"/>
                <a:gd name="connsiteX98" fmla="*/ 18221 w 266306"/>
                <a:gd name="connsiteY98" fmla="*/ 19623 h 98112"/>
                <a:gd name="connsiteX99" fmla="*/ 16820 w 266306"/>
                <a:gd name="connsiteY99" fmla="*/ 21024 h 98112"/>
                <a:gd name="connsiteX100" fmla="*/ 29434 w 266306"/>
                <a:gd name="connsiteY100" fmla="*/ 25229 h 98112"/>
                <a:gd name="connsiteX101" fmla="*/ 33639 w 266306"/>
                <a:gd name="connsiteY101" fmla="*/ 23827 h 98112"/>
                <a:gd name="connsiteX102" fmla="*/ 25229 w 266306"/>
                <a:gd name="connsiteY102" fmla="*/ 26631 h 98112"/>
                <a:gd name="connsiteX103" fmla="*/ 23828 w 266306"/>
                <a:gd name="connsiteY103" fmla="*/ 29434 h 98112"/>
                <a:gd name="connsiteX104" fmla="*/ 21024 w 266306"/>
                <a:gd name="connsiteY104" fmla="*/ 26631 h 98112"/>
                <a:gd name="connsiteX105" fmla="*/ 11213 w 266306"/>
                <a:gd name="connsiteY105" fmla="*/ 23827 h 98112"/>
                <a:gd name="connsiteX106" fmla="*/ 11213 w 266306"/>
                <a:gd name="connsiteY106" fmla="*/ 26631 h 98112"/>
                <a:gd name="connsiteX107" fmla="*/ 18221 w 266306"/>
                <a:gd name="connsiteY107" fmla="*/ 29434 h 98112"/>
                <a:gd name="connsiteX108" fmla="*/ 11213 w 266306"/>
                <a:gd name="connsiteY108" fmla="*/ 29434 h 98112"/>
                <a:gd name="connsiteX109" fmla="*/ 16820 w 266306"/>
                <a:gd name="connsiteY109" fmla="*/ 33639 h 98112"/>
                <a:gd name="connsiteX110" fmla="*/ 5606 w 266306"/>
                <a:gd name="connsiteY110" fmla="*/ 29434 h 98112"/>
                <a:gd name="connsiteX111" fmla="*/ 0 w 266306"/>
                <a:gd name="connsiteY111" fmla="*/ 33639 h 98112"/>
                <a:gd name="connsiteX112" fmla="*/ 15418 w 266306"/>
                <a:gd name="connsiteY112" fmla="*/ 36442 h 98112"/>
                <a:gd name="connsiteX113" fmla="*/ 39245 w 266306"/>
                <a:gd name="connsiteY113" fmla="*/ 30835 h 98112"/>
                <a:gd name="connsiteX114" fmla="*/ 70081 w 266306"/>
                <a:gd name="connsiteY114" fmla="*/ 35040 h 98112"/>
                <a:gd name="connsiteX115" fmla="*/ 49056 w 266306"/>
                <a:gd name="connsiteY115" fmla="*/ 43450 h 98112"/>
                <a:gd name="connsiteX116" fmla="*/ 64474 w 266306"/>
                <a:gd name="connsiteY116" fmla="*/ 46253 h 98112"/>
                <a:gd name="connsiteX117" fmla="*/ 68679 w 266306"/>
                <a:gd name="connsiteY117" fmla="*/ 43450 h 98112"/>
                <a:gd name="connsiteX118" fmla="*/ 67278 w 266306"/>
                <a:gd name="connsiteY118" fmla="*/ 49056 h 98112"/>
                <a:gd name="connsiteX119" fmla="*/ 49056 w 266306"/>
                <a:gd name="connsiteY119" fmla="*/ 49056 h 98112"/>
                <a:gd name="connsiteX120" fmla="*/ 46253 w 266306"/>
                <a:gd name="connsiteY120" fmla="*/ 50458 h 98112"/>
                <a:gd name="connsiteX121" fmla="*/ 44852 w 266306"/>
                <a:gd name="connsiteY121" fmla="*/ 47655 h 98112"/>
                <a:gd name="connsiteX122" fmla="*/ 35040 w 266306"/>
                <a:gd name="connsiteY122" fmla="*/ 51860 h 98112"/>
                <a:gd name="connsiteX123" fmla="*/ 33639 w 266306"/>
                <a:gd name="connsiteY123" fmla="*/ 49056 h 98112"/>
                <a:gd name="connsiteX124" fmla="*/ 30836 w 266306"/>
                <a:gd name="connsiteY124" fmla="*/ 53261 h 98112"/>
                <a:gd name="connsiteX125" fmla="*/ 12614 w 266306"/>
                <a:gd name="connsiteY125" fmla="*/ 53261 h 98112"/>
                <a:gd name="connsiteX126" fmla="*/ 16820 w 266306"/>
                <a:gd name="connsiteY126" fmla="*/ 58868 h 98112"/>
                <a:gd name="connsiteX127" fmla="*/ 57466 w 266306"/>
                <a:gd name="connsiteY127" fmla="*/ 58868 h 98112"/>
                <a:gd name="connsiteX128" fmla="*/ 51860 w 266306"/>
                <a:gd name="connsiteY128" fmla="*/ 61671 h 98112"/>
                <a:gd name="connsiteX129" fmla="*/ 58868 w 266306"/>
                <a:gd name="connsiteY129" fmla="*/ 67277 h 98112"/>
                <a:gd name="connsiteX130" fmla="*/ 67278 w 266306"/>
                <a:gd name="connsiteY130" fmla="*/ 64474 h 98112"/>
                <a:gd name="connsiteX131" fmla="*/ 63073 w 266306"/>
                <a:gd name="connsiteY131" fmla="*/ 65876 h 98112"/>
                <a:gd name="connsiteX132" fmla="*/ 60270 w 266306"/>
                <a:gd name="connsiteY132" fmla="*/ 72884 h 98112"/>
                <a:gd name="connsiteX133" fmla="*/ 70081 w 266306"/>
                <a:gd name="connsiteY133" fmla="*/ 71482 h 98112"/>
                <a:gd name="connsiteX134" fmla="*/ 64474 w 266306"/>
                <a:gd name="connsiteY134" fmla="*/ 75687 h 98112"/>
                <a:gd name="connsiteX135" fmla="*/ 68679 w 266306"/>
                <a:gd name="connsiteY135" fmla="*/ 77089 h 98112"/>
                <a:gd name="connsiteX136" fmla="*/ 49056 w 266306"/>
                <a:gd name="connsiteY136" fmla="*/ 82695 h 98112"/>
                <a:gd name="connsiteX137" fmla="*/ 46253 w 266306"/>
                <a:gd name="connsiteY137" fmla="*/ 79892 h 98112"/>
                <a:gd name="connsiteX138" fmla="*/ 44852 w 266306"/>
                <a:gd name="connsiteY138" fmla="*/ 88302 h 98112"/>
                <a:gd name="connsiteX139" fmla="*/ 93908 w 266306"/>
                <a:gd name="connsiteY139" fmla="*/ 86900 h 98112"/>
                <a:gd name="connsiteX140" fmla="*/ 92507 w 266306"/>
                <a:gd name="connsiteY140" fmla="*/ 89703 h 98112"/>
                <a:gd name="connsiteX141" fmla="*/ 100916 w 266306"/>
                <a:gd name="connsiteY141" fmla="*/ 89703 h 98112"/>
                <a:gd name="connsiteX142" fmla="*/ 98113 w 266306"/>
                <a:gd name="connsiteY142" fmla="*/ 92506 h 98112"/>
                <a:gd name="connsiteX143" fmla="*/ 106523 w 266306"/>
                <a:gd name="connsiteY143" fmla="*/ 96711 h 98112"/>
                <a:gd name="connsiteX144" fmla="*/ 142965 w 266306"/>
                <a:gd name="connsiteY144" fmla="*/ 102318 h 98112"/>
                <a:gd name="connsiteX145" fmla="*/ 155579 w 266306"/>
                <a:gd name="connsiteY145" fmla="*/ 99515 h 98112"/>
                <a:gd name="connsiteX146" fmla="*/ 152776 w 266306"/>
                <a:gd name="connsiteY146" fmla="*/ 96711 h 9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266306" h="98112">
                  <a:moveTo>
                    <a:pt x="158383" y="99515"/>
                  </a:moveTo>
                  <a:lnTo>
                    <a:pt x="163989" y="91105"/>
                  </a:lnTo>
                  <a:lnTo>
                    <a:pt x="192021" y="88302"/>
                  </a:lnTo>
                  <a:lnTo>
                    <a:pt x="225660" y="71482"/>
                  </a:lnTo>
                  <a:lnTo>
                    <a:pt x="235471" y="74286"/>
                  </a:lnTo>
                  <a:lnTo>
                    <a:pt x="246684" y="68679"/>
                  </a:lnTo>
                  <a:lnTo>
                    <a:pt x="245282" y="64474"/>
                  </a:lnTo>
                  <a:lnTo>
                    <a:pt x="249487" y="58868"/>
                  </a:lnTo>
                  <a:lnTo>
                    <a:pt x="248086" y="57466"/>
                  </a:lnTo>
                  <a:lnTo>
                    <a:pt x="253692" y="60269"/>
                  </a:lnTo>
                  <a:lnTo>
                    <a:pt x="257897" y="60269"/>
                  </a:lnTo>
                  <a:lnTo>
                    <a:pt x="260700" y="53261"/>
                  </a:lnTo>
                  <a:lnTo>
                    <a:pt x="257897" y="53261"/>
                  </a:lnTo>
                  <a:lnTo>
                    <a:pt x="263504" y="51860"/>
                  </a:lnTo>
                  <a:lnTo>
                    <a:pt x="260700" y="50458"/>
                  </a:lnTo>
                  <a:lnTo>
                    <a:pt x="253692" y="49056"/>
                  </a:lnTo>
                  <a:lnTo>
                    <a:pt x="271913" y="47655"/>
                  </a:lnTo>
                  <a:lnTo>
                    <a:pt x="264905" y="43450"/>
                  </a:lnTo>
                  <a:lnTo>
                    <a:pt x="257897" y="43450"/>
                  </a:lnTo>
                  <a:lnTo>
                    <a:pt x="269110" y="42048"/>
                  </a:lnTo>
                  <a:lnTo>
                    <a:pt x="259298" y="42048"/>
                  </a:lnTo>
                  <a:lnTo>
                    <a:pt x="264905" y="39245"/>
                  </a:lnTo>
                  <a:lnTo>
                    <a:pt x="269110" y="33639"/>
                  </a:lnTo>
                  <a:lnTo>
                    <a:pt x="253692" y="28032"/>
                  </a:lnTo>
                  <a:lnTo>
                    <a:pt x="246684" y="32237"/>
                  </a:lnTo>
                  <a:lnTo>
                    <a:pt x="252290" y="28032"/>
                  </a:lnTo>
                  <a:lnTo>
                    <a:pt x="250889" y="25229"/>
                  </a:lnTo>
                  <a:lnTo>
                    <a:pt x="238274" y="26631"/>
                  </a:lnTo>
                  <a:lnTo>
                    <a:pt x="243881" y="18221"/>
                  </a:lnTo>
                  <a:lnTo>
                    <a:pt x="231266" y="14016"/>
                  </a:lnTo>
                  <a:lnTo>
                    <a:pt x="234070" y="11213"/>
                  </a:lnTo>
                  <a:lnTo>
                    <a:pt x="234070" y="8410"/>
                  </a:lnTo>
                  <a:lnTo>
                    <a:pt x="245282" y="4205"/>
                  </a:lnTo>
                  <a:lnTo>
                    <a:pt x="235471" y="5606"/>
                  </a:lnTo>
                  <a:lnTo>
                    <a:pt x="225660" y="9811"/>
                  </a:lnTo>
                  <a:lnTo>
                    <a:pt x="225660" y="12615"/>
                  </a:lnTo>
                  <a:lnTo>
                    <a:pt x="215848" y="8410"/>
                  </a:lnTo>
                  <a:lnTo>
                    <a:pt x="217250" y="4205"/>
                  </a:lnTo>
                  <a:lnTo>
                    <a:pt x="211644" y="2803"/>
                  </a:lnTo>
                  <a:lnTo>
                    <a:pt x="213045" y="1402"/>
                  </a:lnTo>
                  <a:lnTo>
                    <a:pt x="210242" y="0"/>
                  </a:lnTo>
                  <a:lnTo>
                    <a:pt x="199029" y="0"/>
                  </a:lnTo>
                  <a:lnTo>
                    <a:pt x="196226" y="1402"/>
                  </a:lnTo>
                  <a:lnTo>
                    <a:pt x="199029" y="12615"/>
                  </a:lnTo>
                  <a:lnTo>
                    <a:pt x="185013" y="11213"/>
                  </a:lnTo>
                  <a:lnTo>
                    <a:pt x="169595" y="16819"/>
                  </a:lnTo>
                  <a:lnTo>
                    <a:pt x="162587" y="12615"/>
                  </a:lnTo>
                  <a:lnTo>
                    <a:pt x="154177" y="11213"/>
                  </a:lnTo>
                  <a:lnTo>
                    <a:pt x="159784" y="28032"/>
                  </a:lnTo>
                  <a:lnTo>
                    <a:pt x="144366" y="12615"/>
                  </a:lnTo>
                  <a:lnTo>
                    <a:pt x="134555" y="12615"/>
                  </a:lnTo>
                  <a:lnTo>
                    <a:pt x="124743" y="15418"/>
                  </a:lnTo>
                  <a:lnTo>
                    <a:pt x="126145" y="26631"/>
                  </a:lnTo>
                  <a:lnTo>
                    <a:pt x="109326" y="12615"/>
                  </a:lnTo>
                  <a:lnTo>
                    <a:pt x="102318" y="14016"/>
                  </a:lnTo>
                  <a:lnTo>
                    <a:pt x="105121" y="26631"/>
                  </a:lnTo>
                  <a:lnTo>
                    <a:pt x="100916" y="33639"/>
                  </a:lnTo>
                  <a:lnTo>
                    <a:pt x="96711" y="30835"/>
                  </a:lnTo>
                  <a:lnTo>
                    <a:pt x="95310" y="28032"/>
                  </a:lnTo>
                  <a:lnTo>
                    <a:pt x="89703" y="30835"/>
                  </a:lnTo>
                  <a:lnTo>
                    <a:pt x="88302" y="36442"/>
                  </a:lnTo>
                  <a:lnTo>
                    <a:pt x="85498" y="35040"/>
                  </a:lnTo>
                  <a:lnTo>
                    <a:pt x="85498" y="44852"/>
                  </a:lnTo>
                  <a:lnTo>
                    <a:pt x="75687" y="35040"/>
                  </a:lnTo>
                  <a:lnTo>
                    <a:pt x="79892" y="30835"/>
                  </a:lnTo>
                  <a:lnTo>
                    <a:pt x="75687" y="32237"/>
                  </a:lnTo>
                  <a:lnTo>
                    <a:pt x="77089" y="29434"/>
                  </a:lnTo>
                  <a:lnTo>
                    <a:pt x="71482" y="29434"/>
                  </a:lnTo>
                  <a:lnTo>
                    <a:pt x="68679" y="25229"/>
                  </a:lnTo>
                  <a:lnTo>
                    <a:pt x="72884" y="28032"/>
                  </a:lnTo>
                  <a:lnTo>
                    <a:pt x="78490" y="26631"/>
                  </a:lnTo>
                  <a:lnTo>
                    <a:pt x="79892" y="19623"/>
                  </a:lnTo>
                  <a:lnTo>
                    <a:pt x="72884" y="19623"/>
                  </a:lnTo>
                  <a:lnTo>
                    <a:pt x="79892" y="16819"/>
                  </a:lnTo>
                  <a:lnTo>
                    <a:pt x="70081" y="15418"/>
                  </a:lnTo>
                  <a:lnTo>
                    <a:pt x="63073" y="8410"/>
                  </a:lnTo>
                  <a:lnTo>
                    <a:pt x="51860" y="1402"/>
                  </a:lnTo>
                  <a:lnTo>
                    <a:pt x="35040" y="2803"/>
                  </a:lnTo>
                  <a:lnTo>
                    <a:pt x="36442" y="7008"/>
                  </a:lnTo>
                  <a:lnTo>
                    <a:pt x="47655" y="4205"/>
                  </a:lnTo>
                  <a:lnTo>
                    <a:pt x="44852" y="7008"/>
                  </a:lnTo>
                  <a:lnTo>
                    <a:pt x="53262" y="8410"/>
                  </a:lnTo>
                  <a:lnTo>
                    <a:pt x="43450" y="12615"/>
                  </a:lnTo>
                  <a:lnTo>
                    <a:pt x="53262" y="14016"/>
                  </a:lnTo>
                  <a:lnTo>
                    <a:pt x="51860" y="22426"/>
                  </a:lnTo>
                  <a:lnTo>
                    <a:pt x="49056" y="18221"/>
                  </a:lnTo>
                  <a:lnTo>
                    <a:pt x="47655" y="22426"/>
                  </a:lnTo>
                  <a:lnTo>
                    <a:pt x="49056" y="18221"/>
                  </a:lnTo>
                  <a:lnTo>
                    <a:pt x="46253" y="15418"/>
                  </a:lnTo>
                  <a:lnTo>
                    <a:pt x="42048" y="19623"/>
                  </a:lnTo>
                  <a:lnTo>
                    <a:pt x="37844" y="14016"/>
                  </a:lnTo>
                  <a:lnTo>
                    <a:pt x="25229" y="11213"/>
                  </a:lnTo>
                  <a:lnTo>
                    <a:pt x="28032" y="14016"/>
                  </a:lnTo>
                  <a:lnTo>
                    <a:pt x="22426" y="14016"/>
                  </a:lnTo>
                  <a:lnTo>
                    <a:pt x="28032" y="16819"/>
                  </a:lnTo>
                  <a:lnTo>
                    <a:pt x="19622" y="15418"/>
                  </a:lnTo>
                  <a:lnTo>
                    <a:pt x="18221" y="15418"/>
                  </a:lnTo>
                  <a:lnTo>
                    <a:pt x="32237" y="22426"/>
                  </a:lnTo>
                  <a:lnTo>
                    <a:pt x="18221" y="19623"/>
                  </a:lnTo>
                  <a:lnTo>
                    <a:pt x="16820" y="21024"/>
                  </a:lnTo>
                  <a:lnTo>
                    <a:pt x="29434" y="25229"/>
                  </a:lnTo>
                  <a:lnTo>
                    <a:pt x="33639" y="23827"/>
                  </a:lnTo>
                  <a:lnTo>
                    <a:pt x="25229" y="26631"/>
                  </a:lnTo>
                  <a:lnTo>
                    <a:pt x="23828" y="29434"/>
                  </a:lnTo>
                  <a:lnTo>
                    <a:pt x="21024" y="26631"/>
                  </a:lnTo>
                  <a:lnTo>
                    <a:pt x="11213" y="23827"/>
                  </a:lnTo>
                  <a:lnTo>
                    <a:pt x="11213" y="26631"/>
                  </a:lnTo>
                  <a:lnTo>
                    <a:pt x="18221" y="29434"/>
                  </a:lnTo>
                  <a:lnTo>
                    <a:pt x="11213" y="29434"/>
                  </a:lnTo>
                  <a:lnTo>
                    <a:pt x="16820" y="33639"/>
                  </a:lnTo>
                  <a:lnTo>
                    <a:pt x="5606" y="29434"/>
                  </a:lnTo>
                  <a:lnTo>
                    <a:pt x="0" y="33639"/>
                  </a:lnTo>
                  <a:lnTo>
                    <a:pt x="15418" y="36442"/>
                  </a:lnTo>
                  <a:lnTo>
                    <a:pt x="39245" y="30835"/>
                  </a:lnTo>
                  <a:lnTo>
                    <a:pt x="70081" y="35040"/>
                  </a:lnTo>
                  <a:lnTo>
                    <a:pt x="49056" y="43450"/>
                  </a:lnTo>
                  <a:lnTo>
                    <a:pt x="64474" y="46253"/>
                  </a:lnTo>
                  <a:lnTo>
                    <a:pt x="68679" y="43450"/>
                  </a:lnTo>
                  <a:lnTo>
                    <a:pt x="67278" y="49056"/>
                  </a:lnTo>
                  <a:lnTo>
                    <a:pt x="49056" y="49056"/>
                  </a:lnTo>
                  <a:lnTo>
                    <a:pt x="46253" y="50458"/>
                  </a:lnTo>
                  <a:lnTo>
                    <a:pt x="44852" y="47655"/>
                  </a:lnTo>
                  <a:lnTo>
                    <a:pt x="35040" y="51860"/>
                  </a:lnTo>
                  <a:lnTo>
                    <a:pt x="33639" y="49056"/>
                  </a:lnTo>
                  <a:lnTo>
                    <a:pt x="30836" y="53261"/>
                  </a:lnTo>
                  <a:lnTo>
                    <a:pt x="12614" y="53261"/>
                  </a:lnTo>
                  <a:lnTo>
                    <a:pt x="16820" y="58868"/>
                  </a:lnTo>
                  <a:lnTo>
                    <a:pt x="57466" y="58868"/>
                  </a:lnTo>
                  <a:lnTo>
                    <a:pt x="51860" y="61671"/>
                  </a:lnTo>
                  <a:lnTo>
                    <a:pt x="58868" y="67277"/>
                  </a:lnTo>
                  <a:lnTo>
                    <a:pt x="67278" y="64474"/>
                  </a:lnTo>
                  <a:lnTo>
                    <a:pt x="63073" y="65876"/>
                  </a:lnTo>
                  <a:lnTo>
                    <a:pt x="60270" y="72884"/>
                  </a:lnTo>
                  <a:lnTo>
                    <a:pt x="70081" y="71482"/>
                  </a:lnTo>
                  <a:lnTo>
                    <a:pt x="64474" y="75687"/>
                  </a:lnTo>
                  <a:lnTo>
                    <a:pt x="68679" y="77089"/>
                  </a:lnTo>
                  <a:lnTo>
                    <a:pt x="49056" y="82695"/>
                  </a:lnTo>
                  <a:lnTo>
                    <a:pt x="46253" y="79892"/>
                  </a:lnTo>
                  <a:lnTo>
                    <a:pt x="44852" y="88302"/>
                  </a:lnTo>
                  <a:lnTo>
                    <a:pt x="93908" y="86900"/>
                  </a:lnTo>
                  <a:lnTo>
                    <a:pt x="92507" y="89703"/>
                  </a:lnTo>
                  <a:lnTo>
                    <a:pt x="100916" y="89703"/>
                  </a:lnTo>
                  <a:lnTo>
                    <a:pt x="98113" y="92506"/>
                  </a:lnTo>
                  <a:lnTo>
                    <a:pt x="106523" y="96711"/>
                  </a:lnTo>
                  <a:lnTo>
                    <a:pt x="142965" y="102318"/>
                  </a:lnTo>
                  <a:lnTo>
                    <a:pt x="155579" y="99515"/>
                  </a:lnTo>
                  <a:lnTo>
                    <a:pt x="152776" y="96711"/>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90" name="Freeform: Shape 489">
              <a:extLst>
                <a:ext uri="{FF2B5EF4-FFF2-40B4-BE49-F238E27FC236}">
                  <a16:creationId xmlns:a16="http://schemas.microsoft.com/office/drawing/2014/main" id="{6DB7D680-6FED-4D6D-93F7-67F15CECABFC}"/>
                </a:ext>
              </a:extLst>
            </p:cNvPr>
            <p:cNvSpPr/>
            <p:nvPr/>
          </p:nvSpPr>
          <p:spPr>
            <a:xfrm>
              <a:off x="6152310" y="4325279"/>
              <a:ext cx="14016" cy="14016"/>
            </a:xfrm>
            <a:custGeom>
              <a:avLst/>
              <a:gdLst>
                <a:gd name="connsiteX0" fmla="*/ 4205 w 0"/>
                <a:gd name="connsiteY0" fmla="*/ 14016 h 14016"/>
                <a:gd name="connsiteX1" fmla="*/ 4205 w 0"/>
                <a:gd name="connsiteY1" fmla="*/ 5606 h 14016"/>
                <a:gd name="connsiteX2" fmla="*/ 0 w 0"/>
                <a:gd name="connsiteY2" fmla="*/ 0 h 14016"/>
              </a:gdLst>
              <a:ahLst/>
              <a:cxnLst>
                <a:cxn ang="0">
                  <a:pos x="connsiteX0" y="connsiteY0"/>
                </a:cxn>
                <a:cxn ang="0">
                  <a:pos x="connsiteX1" y="connsiteY1"/>
                </a:cxn>
                <a:cxn ang="0">
                  <a:pos x="connsiteX2" y="connsiteY2"/>
                </a:cxn>
              </a:cxnLst>
              <a:rect l="l" t="t" r="r" b="b"/>
              <a:pathLst>
                <a:path h="14016">
                  <a:moveTo>
                    <a:pt x="4205" y="14016"/>
                  </a:moveTo>
                  <a:lnTo>
                    <a:pt x="4205" y="5606"/>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91" name="Freeform: Shape 490">
              <a:extLst>
                <a:ext uri="{FF2B5EF4-FFF2-40B4-BE49-F238E27FC236}">
                  <a16:creationId xmlns:a16="http://schemas.microsoft.com/office/drawing/2014/main" id="{1753659A-4711-4623-A4AC-B26F9B187481}"/>
                </a:ext>
              </a:extLst>
            </p:cNvPr>
            <p:cNvSpPr/>
            <p:nvPr/>
          </p:nvSpPr>
          <p:spPr>
            <a:xfrm>
              <a:off x="6212579" y="4379941"/>
              <a:ext cx="14016" cy="14016"/>
            </a:xfrm>
            <a:custGeom>
              <a:avLst/>
              <a:gdLst>
                <a:gd name="connsiteX0" fmla="*/ 2803 w 0"/>
                <a:gd name="connsiteY0" fmla="*/ 1402 h 0"/>
                <a:gd name="connsiteX1" fmla="*/ 9811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2803" y="1402"/>
                  </a:moveTo>
                  <a:lnTo>
                    <a:pt x="9811"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92" name="Freeform: Shape 491">
              <a:extLst>
                <a:ext uri="{FF2B5EF4-FFF2-40B4-BE49-F238E27FC236}">
                  <a16:creationId xmlns:a16="http://schemas.microsoft.com/office/drawing/2014/main" id="{597B0AD0-B17F-4E7A-8ED1-AF524333CD37}"/>
                </a:ext>
              </a:extLst>
            </p:cNvPr>
            <p:cNvSpPr/>
            <p:nvPr/>
          </p:nvSpPr>
          <p:spPr>
            <a:xfrm>
              <a:off x="6204169" y="4370130"/>
              <a:ext cx="14016" cy="14016"/>
            </a:xfrm>
            <a:custGeom>
              <a:avLst/>
              <a:gdLst>
                <a:gd name="connsiteX0" fmla="*/ 7008 w 0"/>
                <a:gd name="connsiteY0" fmla="*/ 2803 h 0"/>
                <a:gd name="connsiteX1" fmla="*/ 11213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7008" y="2803"/>
                  </a:moveTo>
                  <a:lnTo>
                    <a:pt x="11213"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93" name="Freeform: Shape 492">
              <a:extLst>
                <a:ext uri="{FF2B5EF4-FFF2-40B4-BE49-F238E27FC236}">
                  <a16:creationId xmlns:a16="http://schemas.microsoft.com/office/drawing/2014/main" id="{81FB0B63-0975-4556-A690-3A002B604445}"/>
                </a:ext>
              </a:extLst>
            </p:cNvPr>
            <p:cNvSpPr/>
            <p:nvPr/>
          </p:nvSpPr>
          <p:spPr>
            <a:xfrm>
              <a:off x="6162121" y="4337893"/>
              <a:ext cx="14016" cy="14016"/>
            </a:xfrm>
            <a:custGeom>
              <a:avLst/>
              <a:gdLst>
                <a:gd name="connsiteX0" fmla="*/ 11213 w 0"/>
                <a:gd name="connsiteY0" fmla="*/ 9811 h 0"/>
                <a:gd name="connsiteX1" fmla="*/ 11213 w 0"/>
                <a:gd name="connsiteY1" fmla="*/ 7008 h 0"/>
                <a:gd name="connsiteX2" fmla="*/ 0 w 0"/>
                <a:gd name="connsiteY2" fmla="*/ 0 h 0"/>
              </a:gdLst>
              <a:ahLst/>
              <a:cxnLst>
                <a:cxn ang="0">
                  <a:pos x="connsiteX0" y="connsiteY0"/>
                </a:cxn>
                <a:cxn ang="0">
                  <a:pos x="connsiteX1" y="connsiteY1"/>
                </a:cxn>
                <a:cxn ang="0">
                  <a:pos x="connsiteX2" y="connsiteY2"/>
                </a:cxn>
              </a:cxnLst>
              <a:rect l="l" t="t" r="r" b="b"/>
              <a:pathLst>
                <a:path>
                  <a:moveTo>
                    <a:pt x="11213" y="9811"/>
                  </a:moveTo>
                  <a:lnTo>
                    <a:pt x="11213" y="7008"/>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94" name="Freeform: Shape 493">
              <a:extLst>
                <a:ext uri="{FF2B5EF4-FFF2-40B4-BE49-F238E27FC236}">
                  <a16:creationId xmlns:a16="http://schemas.microsoft.com/office/drawing/2014/main" id="{58CD1F69-3560-4BEE-94BD-032D79B349C3}"/>
                </a:ext>
              </a:extLst>
            </p:cNvPr>
            <p:cNvSpPr/>
            <p:nvPr/>
          </p:nvSpPr>
          <p:spPr>
            <a:xfrm>
              <a:off x="6155113" y="4323877"/>
              <a:ext cx="14016" cy="14016"/>
            </a:xfrm>
            <a:custGeom>
              <a:avLst/>
              <a:gdLst>
                <a:gd name="connsiteX0" fmla="*/ 0 w 0"/>
                <a:gd name="connsiteY0" fmla="*/ 4205 h 0"/>
                <a:gd name="connsiteX1" fmla="*/ 7008 w 0"/>
                <a:gd name="connsiteY1" fmla="*/ 8410 h 0"/>
                <a:gd name="connsiteX2" fmla="*/ 7008 w 0"/>
                <a:gd name="connsiteY2" fmla="*/ 4205 h 0"/>
                <a:gd name="connsiteX3" fmla="*/ 2803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4205"/>
                  </a:moveTo>
                  <a:lnTo>
                    <a:pt x="7008" y="8410"/>
                  </a:lnTo>
                  <a:lnTo>
                    <a:pt x="7008" y="4205"/>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95" name="Freeform: Shape 494">
              <a:extLst>
                <a:ext uri="{FF2B5EF4-FFF2-40B4-BE49-F238E27FC236}">
                  <a16:creationId xmlns:a16="http://schemas.microsoft.com/office/drawing/2014/main" id="{A60ED553-1DA2-44E5-B95D-D6E57789D027}"/>
                </a:ext>
              </a:extLst>
            </p:cNvPr>
            <p:cNvSpPr/>
            <p:nvPr/>
          </p:nvSpPr>
          <p:spPr>
            <a:xfrm>
              <a:off x="5431880" y="5080748"/>
              <a:ext cx="14016" cy="14016"/>
            </a:xfrm>
            <a:custGeom>
              <a:avLst/>
              <a:gdLst>
                <a:gd name="connsiteX0" fmla="*/ 0 w 0"/>
                <a:gd name="connsiteY0" fmla="*/ 2803 h 0"/>
                <a:gd name="connsiteX1" fmla="*/ 1402 w 0"/>
                <a:gd name="connsiteY1" fmla="*/ 4205 h 0"/>
                <a:gd name="connsiteX2" fmla="*/ 1402 w 0"/>
                <a:gd name="connsiteY2" fmla="*/ 0 h 0"/>
              </a:gdLst>
              <a:ahLst/>
              <a:cxnLst>
                <a:cxn ang="0">
                  <a:pos x="connsiteX0" y="connsiteY0"/>
                </a:cxn>
                <a:cxn ang="0">
                  <a:pos x="connsiteX1" y="connsiteY1"/>
                </a:cxn>
                <a:cxn ang="0">
                  <a:pos x="connsiteX2" y="connsiteY2"/>
                </a:cxn>
              </a:cxnLst>
              <a:rect l="l" t="t" r="r" b="b"/>
              <a:pathLst>
                <a:path>
                  <a:moveTo>
                    <a:pt x="0" y="2803"/>
                  </a:moveTo>
                  <a:lnTo>
                    <a:pt x="1402" y="4205"/>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96" name="Freeform: Shape 495">
              <a:extLst>
                <a:ext uri="{FF2B5EF4-FFF2-40B4-BE49-F238E27FC236}">
                  <a16:creationId xmlns:a16="http://schemas.microsoft.com/office/drawing/2014/main" id="{5B01A865-ABE1-4637-9294-0B67A7C8392D}"/>
                </a:ext>
              </a:extLst>
            </p:cNvPr>
            <p:cNvSpPr/>
            <p:nvPr/>
          </p:nvSpPr>
          <p:spPr>
            <a:xfrm>
              <a:off x="6422821" y="4517300"/>
              <a:ext cx="14016" cy="14016"/>
            </a:xfrm>
            <a:custGeom>
              <a:avLst/>
              <a:gdLst>
                <a:gd name="connsiteX0" fmla="*/ 0 w 0"/>
                <a:gd name="connsiteY0" fmla="*/ 2803 h 0"/>
                <a:gd name="connsiteX1" fmla="*/ 2803 w 0"/>
                <a:gd name="connsiteY1" fmla="*/ 7008 h 0"/>
                <a:gd name="connsiteX2" fmla="*/ 5607 w 0"/>
                <a:gd name="connsiteY2" fmla="*/ 4205 h 0"/>
                <a:gd name="connsiteX3" fmla="*/ 5607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2803" y="7008"/>
                  </a:lnTo>
                  <a:lnTo>
                    <a:pt x="5607" y="4205"/>
                  </a:lnTo>
                  <a:lnTo>
                    <a:pt x="5607"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97" name="Freeform: Shape 496">
              <a:extLst>
                <a:ext uri="{FF2B5EF4-FFF2-40B4-BE49-F238E27FC236}">
                  <a16:creationId xmlns:a16="http://schemas.microsoft.com/office/drawing/2014/main" id="{CF159E9B-DADE-428C-B1D3-F37D2B7DBD52}"/>
                </a:ext>
              </a:extLst>
            </p:cNvPr>
            <p:cNvSpPr/>
            <p:nvPr/>
          </p:nvSpPr>
          <p:spPr>
            <a:xfrm>
              <a:off x="6415813" y="4451424"/>
              <a:ext cx="14016" cy="14016"/>
            </a:xfrm>
            <a:custGeom>
              <a:avLst/>
              <a:gdLst>
                <a:gd name="connsiteX0" fmla="*/ 5607 w 0"/>
                <a:gd name="connsiteY0" fmla="*/ 1401 h 0"/>
                <a:gd name="connsiteX1" fmla="*/ 0 w 0"/>
                <a:gd name="connsiteY1" fmla="*/ 0 h 0"/>
                <a:gd name="connsiteX2" fmla="*/ 0 w 0"/>
                <a:gd name="connsiteY2" fmla="*/ 4205 h 0"/>
                <a:gd name="connsiteX3" fmla="*/ 5607 w 0"/>
                <a:gd name="connsiteY3" fmla="*/ 2803 h 0"/>
                <a:gd name="connsiteX4" fmla="*/ 7008 w 0"/>
                <a:gd name="connsiteY4" fmla="*/ 5606 h 0"/>
                <a:gd name="connsiteX5" fmla="*/ 9811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5607" y="1401"/>
                  </a:moveTo>
                  <a:lnTo>
                    <a:pt x="0" y="0"/>
                  </a:lnTo>
                  <a:lnTo>
                    <a:pt x="0" y="4205"/>
                  </a:lnTo>
                  <a:lnTo>
                    <a:pt x="5607" y="2803"/>
                  </a:lnTo>
                  <a:lnTo>
                    <a:pt x="7008" y="5606"/>
                  </a:lnTo>
                  <a:lnTo>
                    <a:pt x="981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98" name="Freeform: Shape 497">
              <a:extLst>
                <a:ext uri="{FF2B5EF4-FFF2-40B4-BE49-F238E27FC236}">
                  <a16:creationId xmlns:a16="http://schemas.microsoft.com/office/drawing/2014/main" id="{90255876-A8A9-4569-BF7D-2AF1BAD2DE7E}"/>
                </a:ext>
              </a:extLst>
            </p:cNvPr>
            <p:cNvSpPr/>
            <p:nvPr/>
          </p:nvSpPr>
          <p:spPr>
            <a:xfrm>
              <a:off x="6417214" y="4518701"/>
              <a:ext cx="14016" cy="14016"/>
            </a:xfrm>
            <a:custGeom>
              <a:avLst/>
              <a:gdLst>
                <a:gd name="connsiteX0" fmla="*/ 0 w 0"/>
                <a:gd name="connsiteY0" fmla="*/ 1402 h 0"/>
                <a:gd name="connsiteX1" fmla="*/ 2803 w 0"/>
                <a:gd name="connsiteY1" fmla="*/ 4205 h 0"/>
                <a:gd name="connsiteX2" fmla="*/ 4205 w 0"/>
                <a:gd name="connsiteY2" fmla="*/ 0 h 0"/>
              </a:gdLst>
              <a:ahLst/>
              <a:cxnLst>
                <a:cxn ang="0">
                  <a:pos x="connsiteX0" y="connsiteY0"/>
                </a:cxn>
                <a:cxn ang="0">
                  <a:pos x="connsiteX1" y="connsiteY1"/>
                </a:cxn>
                <a:cxn ang="0">
                  <a:pos x="connsiteX2" y="connsiteY2"/>
                </a:cxn>
              </a:cxnLst>
              <a:rect l="l" t="t" r="r" b="b"/>
              <a:pathLst>
                <a:path>
                  <a:moveTo>
                    <a:pt x="0" y="1402"/>
                  </a:moveTo>
                  <a:lnTo>
                    <a:pt x="2803" y="4205"/>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499" name="Freeform: Shape 498">
              <a:extLst>
                <a:ext uri="{FF2B5EF4-FFF2-40B4-BE49-F238E27FC236}">
                  <a16:creationId xmlns:a16="http://schemas.microsoft.com/office/drawing/2014/main" id="{6BC5E2B2-EC6F-4D75-A7BA-6CBDDB5FCC08}"/>
                </a:ext>
              </a:extLst>
            </p:cNvPr>
            <p:cNvSpPr/>
            <p:nvPr/>
          </p:nvSpPr>
          <p:spPr>
            <a:xfrm>
              <a:off x="6435436" y="4466841"/>
              <a:ext cx="14016" cy="14016"/>
            </a:xfrm>
            <a:custGeom>
              <a:avLst/>
              <a:gdLst>
                <a:gd name="connsiteX0" fmla="*/ 0 w 14016"/>
                <a:gd name="connsiteY0" fmla="*/ 2803 h 0"/>
                <a:gd name="connsiteX1" fmla="*/ 9811 w 14016"/>
                <a:gd name="connsiteY1" fmla="*/ 4205 h 0"/>
                <a:gd name="connsiteX2" fmla="*/ 5606 w 14016"/>
                <a:gd name="connsiteY2" fmla="*/ 7008 h 0"/>
                <a:gd name="connsiteX3" fmla="*/ 14016 w 14016"/>
                <a:gd name="connsiteY3" fmla="*/ 9811 h 0"/>
                <a:gd name="connsiteX4" fmla="*/ 16819 w 14016"/>
                <a:gd name="connsiteY4" fmla="*/ 8410 h 0"/>
                <a:gd name="connsiteX5" fmla="*/ 15417 w 14016"/>
                <a:gd name="connsiteY5" fmla="*/ 5607 h 0"/>
                <a:gd name="connsiteX6" fmla="*/ 18221 w 14016"/>
                <a:gd name="connsiteY6" fmla="*/ 8410 h 0"/>
                <a:gd name="connsiteX7" fmla="*/ 12614 w 14016"/>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16">
                  <a:moveTo>
                    <a:pt x="0" y="2803"/>
                  </a:moveTo>
                  <a:lnTo>
                    <a:pt x="9811" y="4205"/>
                  </a:lnTo>
                  <a:lnTo>
                    <a:pt x="5606" y="7008"/>
                  </a:lnTo>
                  <a:lnTo>
                    <a:pt x="14016" y="9811"/>
                  </a:lnTo>
                  <a:lnTo>
                    <a:pt x="16819" y="8410"/>
                  </a:lnTo>
                  <a:lnTo>
                    <a:pt x="15417" y="5607"/>
                  </a:lnTo>
                  <a:lnTo>
                    <a:pt x="18221" y="8410"/>
                  </a:lnTo>
                  <a:lnTo>
                    <a:pt x="12614"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00" name="Freeform: Shape 499">
              <a:extLst>
                <a:ext uri="{FF2B5EF4-FFF2-40B4-BE49-F238E27FC236}">
                  <a16:creationId xmlns:a16="http://schemas.microsoft.com/office/drawing/2014/main" id="{6499CAE9-29CC-4F8E-9B4F-6056009F6719}"/>
                </a:ext>
              </a:extLst>
            </p:cNvPr>
            <p:cNvSpPr/>
            <p:nvPr/>
          </p:nvSpPr>
          <p:spPr>
            <a:xfrm>
              <a:off x="6377969" y="4552340"/>
              <a:ext cx="56065" cy="14016"/>
            </a:xfrm>
            <a:custGeom>
              <a:avLst/>
              <a:gdLst>
                <a:gd name="connsiteX0" fmla="*/ 7008 w 56064"/>
                <a:gd name="connsiteY0" fmla="*/ 2803 h 14016"/>
                <a:gd name="connsiteX1" fmla="*/ 5606 w 56064"/>
                <a:gd name="connsiteY1" fmla="*/ 0 h 14016"/>
                <a:gd name="connsiteX2" fmla="*/ 0 w 56064"/>
                <a:gd name="connsiteY2" fmla="*/ 8410 h 14016"/>
                <a:gd name="connsiteX3" fmla="*/ 29434 w 56064"/>
                <a:gd name="connsiteY3" fmla="*/ 14016 h 14016"/>
                <a:gd name="connsiteX4" fmla="*/ 30835 w 56064"/>
                <a:gd name="connsiteY4" fmla="*/ 16819 h 14016"/>
                <a:gd name="connsiteX5" fmla="*/ 67277 w 56064"/>
                <a:gd name="connsiteY5" fmla="*/ 15418 h 14016"/>
                <a:gd name="connsiteX6" fmla="*/ 68679 w 56064"/>
                <a:gd name="connsiteY6" fmla="*/ 11213 h 14016"/>
                <a:gd name="connsiteX7" fmla="*/ 68679 w 56064"/>
                <a:gd name="connsiteY7" fmla="*/ 8410 h 14016"/>
                <a:gd name="connsiteX8" fmla="*/ 56065 w 56064"/>
                <a:gd name="connsiteY8" fmla="*/ 12614 h 14016"/>
                <a:gd name="connsiteX9" fmla="*/ 56065 w 56064"/>
                <a:gd name="connsiteY9" fmla="*/ 8410 h 14016"/>
                <a:gd name="connsiteX10" fmla="*/ 35040 w 56064"/>
                <a:gd name="connsiteY10" fmla="*/ 7008 h 14016"/>
                <a:gd name="connsiteX11" fmla="*/ 21024 w 56064"/>
                <a:gd name="connsiteY11" fmla="*/ 8410 h 14016"/>
                <a:gd name="connsiteX12" fmla="*/ 18221 w 56064"/>
                <a:gd name="connsiteY12" fmla="*/ 5606 h 14016"/>
                <a:gd name="connsiteX13" fmla="*/ 14016 w 56064"/>
                <a:gd name="connsiteY13" fmla="*/ 4205 h 14016"/>
                <a:gd name="connsiteX14" fmla="*/ 16819 w 56064"/>
                <a:gd name="connsiteY14" fmla="*/ 2803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064" h="14016">
                  <a:moveTo>
                    <a:pt x="7008" y="2803"/>
                  </a:moveTo>
                  <a:lnTo>
                    <a:pt x="5606" y="0"/>
                  </a:lnTo>
                  <a:lnTo>
                    <a:pt x="0" y="8410"/>
                  </a:lnTo>
                  <a:lnTo>
                    <a:pt x="29434" y="14016"/>
                  </a:lnTo>
                  <a:lnTo>
                    <a:pt x="30835" y="16819"/>
                  </a:lnTo>
                  <a:lnTo>
                    <a:pt x="67277" y="15418"/>
                  </a:lnTo>
                  <a:lnTo>
                    <a:pt x="68679" y="11213"/>
                  </a:lnTo>
                  <a:lnTo>
                    <a:pt x="68679" y="8410"/>
                  </a:lnTo>
                  <a:lnTo>
                    <a:pt x="56065" y="12614"/>
                  </a:lnTo>
                  <a:lnTo>
                    <a:pt x="56065" y="8410"/>
                  </a:lnTo>
                  <a:lnTo>
                    <a:pt x="35040" y="7008"/>
                  </a:lnTo>
                  <a:lnTo>
                    <a:pt x="21024" y="8410"/>
                  </a:lnTo>
                  <a:lnTo>
                    <a:pt x="18221" y="5606"/>
                  </a:lnTo>
                  <a:lnTo>
                    <a:pt x="14016" y="4205"/>
                  </a:lnTo>
                  <a:lnTo>
                    <a:pt x="16819" y="280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01" name="Freeform: Shape 500">
              <a:extLst>
                <a:ext uri="{FF2B5EF4-FFF2-40B4-BE49-F238E27FC236}">
                  <a16:creationId xmlns:a16="http://schemas.microsoft.com/office/drawing/2014/main" id="{4834274F-CDD5-44CD-864B-C20E338C961A}"/>
                </a:ext>
              </a:extLst>
            </p:cNvPr>
            <p:cNvSpPr/>
            <p:nvPr/>
          </p:nvSpPr>
          <p:spPr>
            <a:xfrm>
              <a:off x="6480287" y="4535521"/>
              <a:ext cx="14016" cy="14016"/>
            </a:xfrm>
            <a:custGeom>
              <a:avLst/>
              <a:gdLst>
                <a:gd name="connsiteX0" fmla="*/ 0 w 14016"/>
                <a:gd name="connsiteY0" fmla="*/ 5606 h 0"/>
                <a:gd name="connsiteX1" fmla="*/ 1402 w 14016"/>
                <a:gd name="connsiteY1" fmla="*/ 11213 h 0"/>
                <a:gd name="connsiteX2" fmla="*/ 5606 w 14016"/>
                <a:gd name="connsiteY2" fmla="*/ 9811 h 0"/>
                <a:gd name="connsiteX3" fmla="*/ 9811 w 14016"/>
                <a:gd name="connsiteY3" fmla="*/ 8410 h 0"/>
                <a:gd name="connsiteX4" fmla="*/ 14016 w 14016"/>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6">
                  <a:moveTo>
                    <a:pt x="0" y="5606"/>
                  </a:moveTo>
                  <a:lnTo>
                    <a:pt x="1402" y="11213"/>
                  </a:lnTo>
                  <a:lnTo>
                    <a:pt x="5606" y="9811"/>
                  </a:lnTo>
                  <a:lnTo>
                    <a:pt x="9811" y="8410"/>
                  </a:lnTo>
                  <a:lnTo>
                    <a:pt x="1401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02" name="Freeform: Shape 501">
              <a:extLst>
                <a:ext uri="{FF2B5EF4-FFF2-40B4-BE49-F238E27FC236}">
                  <a16:creationId xmlns:a16="http://schemas.microsoft.com/office/drawing/2014/main" id="{7D62FCC4-A644-41B3-9729-C0DA17928986}"/>
                </a:ext>
              </a:extLst>
            </p:cNvPr>
            <p:cNvSpPr/>
            <p:nvPr/>
          </p:nvSpPr>
          <p:spPr>
            <a:xfrm>
              <a:off x="6407403" y="4499079"/>
              <a:ext cx="14016" cy="14016"/>
            </a:xfrm>
            <a:custGeom>
              <a:avLst/>
              <a:gdLst>
                <a:gd name="connsiteX0" fmla="*/ 5606 w 0"/>
                <a:gd name="connsiteY0" fmla="*/ 7008 h 0"/>
                <a:gd name="connsiteX1" fmla="*/ 5606 w 0"/>
                <a:gd name="connsiteY1" fmla="*/ 2803 h 0"/>
                <a:gd name="connsiteX2" fmla="*/ 0 w 0"/>
                <a:gd name="connsiteY2" fmla="*/ 0 h 0"/>
              </a:gdLst>
              <a:ahLst/>
              <a:cxnLst>
                <a:cxn ang="0">
                  <a:pos x="connsiteX0" y="connsiteY0"/>
                </a:cxn>
                <a:cxn ang="0">
                  <a:pos x="connsiteX1" y="connsiteY1"/>
                </a:cxn>
                <a:cxn ang="0">
                  <a:pos x="connsiteX2" y="connsiteY2"/>
                </a:cxn>
              </a:cxnLst>
              <a:rect l="l" t="t" r="r" b="b"/>
              <a:pathLst>
                <a:path>
                  <a:moveTo>
                    <a:pt x="5606" y="7008"/>
                  </a:moveTo>
                  <a:lnTo>
                    <a:pt x="5606"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03" name="Freeform: Shape 502">
              <a:extLst>
                <a:ext uri="{FF2B5EF4-FFF2-40B4-BE49-F238E27FC236}">
                  <a16:creationId xmlns:a16="http://schemas.microsoft.com/office/drawing/2014/main" id="{081C4AB8-3A5B-413A-9823-61440456FD47}"/>
                </a:ext>
              </a:extLst>
            </p:cNvPr>
            <p:cNvSpPr/>
            <p:nvPr/>
          </p:nvSpPr>
          <p:spPr>
            <a:xfrm>
              <a:off x="6361150" y="4473849"/>
              <a:ext cx="42048" cy="14016"/>
            </a:xfrm>
            <a:custGeom>
              <a:avLst/>
              <a:gdLst>
                <a:gd name="connsiteX0" fmla="*/ 32237 w 42048"/>
                <a:gd name="connsiteY0" fmla="*/ 9811 h 14016"/>
                <a:gd name="connsiteX1" fmla="*/ 19622 w 42048"/>
                <a:gd name="connsiteY1" fmla="*/ 7008 h 14016"/>
                <a:gd name="connsiteX2" fmla="*/ 11213 w 42048"/>
                <a:gd name="connsiteY2" fmla="*/ 0 h 14016"/>
                <a:gd name="connsiteX3" fmla="*/ 0 w 42048"/>
                <a:gd name="connsiteY3" fmla="*/ 4205 h 14016"/>
                <a:gd name="connsiteX4" fmla="*/ 8410 w 42048"/>
                <a:gd name="connsiteY4" fmla="*/ 5607 h 14016"/>
                <a:gd name="connsiteX5" fmla="*/ 22426 w 42048"/>
                <a:gd name="connsiteY5" fmla="*/ 15418 h 14016"/>
                <a:gd name="connsiteX6" fmla="*/ 29434 w 42048"/>
                <a:gd name="connsiteY6" fmla="*/ 15418 h 14016"/>
                <a:gd name="connsiteX7" fmla="*/ 35040 w 42048"/>
                <a:gd name="connsiteY7" fmla="*/ 22426 h 14016"/>
                <a:gd name="connsiteX8" fmla="*/ 42048 w 42048"/>
                <a:gd name="connsiteY8" fmla="*/ 26631 h 14016"/>
                <a:gd name="connsiteX9" fmla="*/ 43450 w 42048"/>
                <a:gd name="connsiteY9" fmla="*/ 21024 h 14016"/>
                <a:gd name="connsiteX10" fmla="*/ 35040 w 42048"/>
                <a:gd name="connsiteY10" fmla="*/ 19623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48" h="14016">
                  <a:moveTo>
                    <a:pt x="32237" y="9811"/>
                  </a:moveTo>
                  <a:lnTo>
                    <a:pt x="19622" y="7008"/>
                  </a:lnTo>
                  <a:lnTo>
                    <a:pt x="11213" y="0"/>
                  </a:lnTo>
                  <a:lnTo>
                    <a:pt x="0" y="4205"/>
                  </a:lnTo>
                  <a:lnTo>
                    <a:pt x="8410" y="5607"/>
                  </a:lnTo>
                  <a:lnTo>
                    <a:pt x="22426" y="15418"/>
                  </a:lnTo>
                  <a:lnTo>
                    <a:pt x="29434" y="15418"/>
                  </a:lnTo>
                  <a:lnTo>
                    <a:pt x="35040" y="22426"/>
                  </a:lnTo>
                  <a:lnTo>
                    <a:pt x="42048" y="26631"/>
                  </a:lnTo>
                  <a:lnTo>
                    <a:pt x="43450" y="21024"/>
                  </a:lnTo>
                  <a:lnTo>
                    <a:pt x="35040" y="1962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04" name="Freeform: Shape 503">
              <a:extLst>
                <a:ext uri="{FF2B5EF4-FFF2-40B4-BE49-F238E27FC236}">
                  <a16:creationId xmlns:a16="http://schemas.microsoft.com/office/drawing/2014/main" id="{A13CF9D4-3A95-4A9D-B8D7-98319473BCC0}"/>
                </a:ext>
              </a:extLst>
            </p:cNvPr>
            <p:cNvSpPr/>
            <p:nvPr/>
          </p:nvSpPr>
          <p:spPr>
            <a:xfrm>
              <a:off x="6453656" y="4504685"/>
              <a:ext cx="14016" cy="14016"/>
            </a:xfrm>
            <a:custGeom>
              <a:avLst/>
              <a:gdLst>
                <a:gd name="connsiteX0" fmla="*/ 0 w 0"/>
                <a:gd name="connsiteY0" fmla="*/ 0 h 0"/>
                <a:gd name="connsiteX1" fmla="*/ 5606 w 0"/>
                <a:gd name="connsiteY1" fmla="*/ 2803 h 0"/>
                <a:gd name="connsiteX2" fmla="*/ 11213 w 0"/>
                <a:gd name="connsiteY2" fmla="*/ 0 h 0"/>
              </a:gdLst>
              <a:ahLst/>
              <a:cxnLst>
                <a:cxn ang="0">
                  <a:pos x="connsiteX0" y="connsiteY0"/>
                </a:cxn>
                <a:cxn ang="0">
                  <a:pos x="connsiteX1" y="connsiteY1"/>
                </a:cxn>
                <a:cxn ang="0">
                  <a:pos x="connsiteX2" y="connsiteY2"/>
                </a:cxn>
              </a:cxnLst>
              <a:rect l="l" t="t" r="r" b="b"/>
              <a:pathLst>
                <a:path>
                  <a:moveTo>
                    <a:pt x="0" y="0"/>
                  </a:moveTo>
                  <a:lnTo>
                    <a:pt x="5606" y="2803"/>
                  </a:lnTo>
                  <a:lnTo>
                    <a:pt x="1121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05" name="Freeform: Shape 504">
              <a:extLst>
                <a:ext uri="{FF2B5EF4-FFF2-40B4-BE49-F238E27FC236}">
                  <a16:creationId xmlns:a16="http://schemas.microsoft.com/office/drawing/2014/main" id="{4144A707-EBC8-47FA-AED1-617BDD36FD5A}"/>
                </a:ext>
              </a:extLst>
            </p:cNvPr>
            <p:cNvSpPr/>
            <p:nvPr/>
          </p:nvSpPr>
          <p:spPr>
            <a:xfrm>
              <a:off x="6376568" y="4504685"/>
              <a:ext cx="14016" cy="14016"/>
            </a:xfrm>
            <a:custGeom>
              <a:avLst/>
              <a:gdLst>
                <a:gd name="connsiteX0" fmla="*/ 0 w 0"/>
                <a:gd name="connsiteY0" fmla="*/ 0 h 0"/>
                <a:gd name="connsiteX1" fmla="*/ 1402 w 0"/>
                <a:gd name="connsiteY1" fmla="*/ 1402 h 0"/>
                <a:gd name="connsiteX2" fmla="*/ 2803 w 0"/>
                <a:gd name="connsiteY2" fmla="*/ 0 h 0"/>
              </a:gdLst>
              <a:ahLst/>
              <a:cxnLst>
                <a:cxn ang="0">
                  <a:pos x="connsiteX0" y="connsiteY0"/>
                </a:cxn>
                <a:cxn ang="0">
                  <a:pos x="connsiteX1" y="connsiteY1"/>
                </a:cxn>
                <a:cxn ang="0">
                  <a:pos x="connsiteX2" y="connsiteY2"/>
                </a:cxn>
              </a:cxnLst>
              <a:rect l="l" t="t" r="r" b="b"/>
              <a:pathLst>
                <a:path>
                  <a:moveTo>
                    <a:pt x="0" y="0"/>
                  </a:moveTo>
                  <a:lnTo>
                    <a:pt x="1402" y="1402"/>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06" name="Freeform: Shape 505">
              <a:extLst>
                <a:ext uri="{FF2B5EF4-FFF2-40B4-BE49-F238E27FC236}">
                  <a16:creationId xmlns:a16="http://schemas.microsoft.com/office/drawing/2014/main" id="{42CB279C-9FAA-40E5-94A1-6DA46E478D10}"/>
                </a:ext>
              </a:extLst>
            </p:cNvPr>
            <p:cNvSpPr/>
            <p:nvPr/>
          </p:nvSpPr>
          <p:spPr>
            <a:xfrm>
              <a:off x="6464869" y="4549537"/>
              <a:ext cx="14016" cy="14016"/>
            </a:xfrm>
            <a:custGeom>
              <a:avLst/>
              <a:gdLst>
                <a:gd name="connsiteX0" fmla="*/ 0 w 0"/>
                <a:gd name="connsiteY0" fmla="*/ 4205 h 0"/>
                <a:gd name="connsiteX1" fmla="*/ 2803 w 0"/>
                <a:gd name="connsiteY1" fmla="*/ 9811 h 0"/>
                <a:gd name="connsiteX2" fmla="*/ 4205 w 0"/>
                <a:gd name="connsiteY2" fmla="*/ 7008 h 0"/>
                <a:gd name="connsiteX3" fmla="*/ 2803 w 0"/>
                <a:gd name="connsiteY3" fmla="*/ 4205 h 0"/>
                <a:gd name="connsiteX4" fmla="*/ 4205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4205"/>
                  </a:moveTo>
                  <a:lnTo>
                    <a:pt x="2803" y="9811"/>
                  </a:lnTo>
                  <a:lnTo>
                    <a:pt x="4205" y="7008"/>
                  </a:lnTo>
                  <a:lnTo>
                    <a:pt x="2803" y="4205"/>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07" name="Freeform: Shape 506">
              <a:extLst>
                <a:ext uri="{FF2B5EF4-FFF2-40B4-BE49-F238E27FC236}">
                  <a16:creationId xmlns:a16="http://schemas.microsoft.com/office/drawing/2014/main" id="{54794BFA-1A32-4C90-8710-D9ED9A74D338}"/>
                </a:ext>
              </a:extLst>
            </p:cNvPr>
            <p:cNvSpPr/>
            <p:nvPr/>
          </p:nvSpPr>
          <p:spPr>
            <a:xfrm>
              <a:off x="6397592" y="4527111"/>
              <a:ext cx="14016" cy="14016"/>
            </a:xfrm>
            <a:custGeom>
              <a:avLst/>
              <a:gdLst>
                <a:gd name="connsiteX0" fmla="*/ 0 w 0"/>
                <a:gd name="connsiteY0" fmla="*/ 2803 h 0"/>
                <a:gd name="connsiteX1" fmla="*/ 5606 w 0"/>
                <a:gd name="connsiteY1" fmla="*/ 2803 h 0"/>
                <a:gd name="connsiteX2" fmla="*/ 5606 w 0"/>
                <a:gd name="connsiteY2" fmla="*/ 0 h 0"/>
              </a:gdLst>
              <a:ahLst/>
              <a:cxnLst>
                <a:cxn ang="0">
                  <a:pos x="connsiteX0" y="connsiteY0"/>
                </a:cxn>
                <a:cxn ang="0">
                  <a:pos x="connsiteX1" y="connsiteY1"/>
                </a:cxn>
                <a:cxn ang="0">
                  <a:pos x="connsiteX2" y="connsiteY2"/>
                </a:cxn>
              </a:cxnLst>
              <a:rect l="l" t="t" r="r" b="b"/>
              <a:pathLst>
                <a:path>
                  <a:moveTo>
                    <a:pt x="0" y="2803"/>
                  </a:moveTo>
                  <a:lnTo>
                    <a:pt x="5606" y="2803"/>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08" name="Freeform: Shape 507">
              <a:extLst>
                <a:ext uri="{FF2B5EF4-FFF2-40B4-BE49-F238E27FC236}">
                  <a16:creationId xmlns:a16="http://schemas.microsoft.com/office/drawing/2014/main" id="{A7F64607-49AB-432A-AD00-A1CB8E29392B}"/>
                </a:ext>
              </a:extLst>
            </p:cNvPr>
            <p:cNvSpPr/>
            <p:nvPr/>
          </p:nvSpPr>
          <p:spPr>
            <a:xfrm>
              <a:off x="6363953" y="4536922"/>
              <a:ext cx="14016" cy="14016"/>
            </a:xfrm>
            <a:custGeom>
              <a:avLst/>
              <a:gdLst>
                <a:gd name="connsiteX0" fmla="*/ 0 w 0"/>
                <a:gd name="connsiteY0" fmla="*/ 4205 h 0"/>
                <a:gd name="connsiteX1" fmla="*/ 2803 w 0"/>
                <a:gd name="connsiteY1" fmla="*/ 5607 h 0"/>
                <a:gd name="connsiteX2" fmla="*/ 0 w 0"/>
                <a:gd name="connsiteY2" fmla="*/ 0 h 0"/>
              </a:gdLst>
              <a:ahLst/>
              <a:cxnLst>
                <a:cxn ang="0">
                  <a:pos x="connsiteX0" y="connsiteY0"/>
                </a:cxn>
                <a:cxn ang="0">
                  <a:pos x="connsiteX1" y="connsiteY1"/>
                </a:cxn>
                <a:cxn ang="0">
                  <a:pos x="connsiteX2" y="connsiteY2"/>
                </a:cxn>
              </a:cxnLst>
              <a:rect l="l" t="t" r="r" b="b"/>
              <a:pathLst>
                <a:path>
                  <a:moveTo>
                    <a:pt x="0" y="4205"/>
                  </a:moveTo>
                  <a:lnTo>
                    <a:pt x="2803" y="5607"/>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09" name="Freeform: Shape 508">
              <a:extLst>
                <a:ext uri="{FF2B5EF4-FFF2-40B4-BE49-F238E27FC236}">
                  <a16:creationId xmlns:a16="http://schemas.microsoft.com/office/drawing/2014/main" id="{EB42CC30-A577-4093-9DDA-18C59BCB1459}"/>
                </a:ext>
              </a:extLst>
            </p:cNvPr>
            <p:cNvSpPr/>
            <p:nvPr/>
          </p:nvSpPr>
          <p:spPr>
            <a:xfrm>
              <a:off x="6309290" y="4500480"/>
              <a:ext cx="14016" cy="14016"/>
            </a:xfrm>
            <a:custGeom>
              <a:avLst/>
              <a:gdLst>
                <a:gd name="connsiteX0" fmla="*/ 2803 w 0"/>
                <a:gd name="connsiteY0" fmla="*/ 7008 h 0"/>
                <a:gd name="connsiteX1" fmla="*/ 7008 w 0"/>
                <a:gd name="connsiteY1" fmla="*/ 5606 h 0"/>
                <a:gd name="connsiteX2" fmla="*/ 0 w 0"/>
                <a:gd name="connsiteY2" fmla="*/ 0 h 0"/>
              </a:gdLst>
              <a:ahLst/>
              <a:cxnLst>
                <a:cxn ang="0">
                  <a:pos x="connsiteX0" y="connsiteY0"/>
                </a:cxn>
                <a:cxn ang="0">
                  <a:pos x="connsiteX1" y="connsiteY1"/>
                </a:cxn>
                <a:cxn ang="0">
                  <a:pos x="connsiteX2" y="connsiteY2"/>
                </a:cxn>
              </a:cxnLst>
              <a:rect l="l" t="t" r="r" b="b"/>
              <a:pathLst>
                <a:path>
                  <a:moveTo>
                    <a:pt x="2803" y="7008"/>
                  </a:moveTo>
                  <a:lnTo>
                    <a:pt x="7008" y="5606"/>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10" name="Freeform: Shape 509">
              <a:extLst>
                <a:ext uri="{FF2B5EF4-FFF2-40B4-BE49-F238E27FC236}">
                  <a16:creationId xmlns:a16="http://schemas.microsoft.com/office/drawing/2014/main" id="{205CEE70-08DE-405D-9CAE-E97D8E1FBD4D}"/>
                </a:ext>
              </a:extLst>
            </p:cNvPr>
            <p:cNvSpPr/>
            <p:nvPr/>
          </p:nvSpPr>
          <p:spPr>
            <a:xfrm>
              <a:off x="6403198" y="4433203"/>
              <a:ext cx="14016" cy="14016"/>
            </a:xfrm>
            <a:custGeom>
              <a:avLst/>
              <a:gdLst>
                <a:gd name="connsiteX0" fmla="*/ 0 w 0"/>
                <a:gd name="connsiteY0" fmla="*/ 1401 h 0"/>
                <a:gd name="connsiteX1" fmla="*/ 2803 w 0"/>
                <a:gd name="connsiteY1" fmla="*/ 4205 h 0"/>
                <a:gd name="connsiteX2" fmla="*/ 5606 w 0"/>
                <a:gd name="connsiteY2" fmla="*/ 4205 h 0"/>
                <a:gd name="connsiteX3" fmla="*/ 420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1"/>
                  </a:moveTo>
                  <a:lnTo>
                    <a:pt x="2803" y="4205"/>
                  </a:lnTo>
                  <a:lnTo>
                    <a:pt x="5606" y="4205"/>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11" name="Freeform: Shape 510">
              <a:extLst>
                <a:ext uri="{FF2B5EF4-FFF2-40B4-BE49-F238E27FC236}">
                  <a16:creationId xmlns:a16="http://schemas.microsoft.com/office/drawing/2014/main" id="{43AA4727-E415-4384-A80E-B9BE133277A9}"/>
                </a:ext>
              </a:extLst>
            </p:cNvPr>
            <p:cNvSpPr/>
            <p:nvPr/>
          </p:nvSpPr>
          <p:spPr>
            <a:xfrm>
              <a:off x="6460664" y="4520103"/>
              <a:ext cx="14016" cy="14016"/>
            </a:xfrm>
            <a:custGeom>
              <a:avLst/>
              <a:gdLst>
                <a:gd name="connsiteX0" fmla="*/ 2803 w 0"/>
                <a:gd name="connsiteY0" fmla="*/ 4205 h 0"/>
                <a:gd name="connsiteX1" fmla="*/ 4205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2803" y="4205"/>
                  </a:moveTo>
                  <a:lnTo>
                    <a:pt x="4205"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12" name="Freeform: Shape 511">
              <a:extLst>
                <a:ext uri="{FF2B5EF4-FFF2-40B4-BE49-F238E27FC236}">
                  <a16:creationId xmlns:a16="http://schemas.microsoft.com/office/drawing/2014/main" id="{8C6ECB31-B431-447E-BFF2-495A7AA47AB0}"/>
                </a:ext>
              </a:extLst>
            </p:cNvPr>
            <p:cNvSpPr/>
            <p:nvPr/>
          </p:nvSpPr>
          <p:spPr>
            <a:xfrm>
              <a:off x="6300881" y="4487866"/>
              <a:ext cx="14016" cy="14016"/>
            </a:xfrm>
            <a:custGeom>
              <a:avLst/>
              <a:gdLst>
                <a:gd name="connsiteX0" fmla="*/ 2803 w 0"/>
                <a:gd name="connsiteY0" fmla="*/ 4205 h 0"/>
                <a:gd name="connsiteX1" fmla="*/ 0 w 0"/>
                <a:gd name="connsiteY1" fmla="*/ 7008 h 0"/>
                <a:gd name="connsiteX2" fmla="*/ 9811 w 0"/>
                <a:gd name="connsiteY2" fmla="*/ 9811 h 0"/>
                <a:gd name="connsiteX3" fmla="*/ 5606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2803" y="4205"/>
                  </a:moveTo>
                  <a:lnTo>
                    <a:pt x="0" y="7008"/>
                  </a:lnTo>
                  <a:lnTo>
                    <a:pt x="9811" y="9811"/>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13" name="Freeform: Shape 512">
              <a:extLst>
                <a:ext uri="{FF2B5EF4-FFF2-40B4-BE49-F238E27FC236}">
                  <a16:creationId xmlns:a16="http://schemas.microsoft.com/office/drawing/2014/main" id="{AD04AA08-4FB0-4897-8752-A4E0B73E017D}"/>
                </a:ext>
              </a:extLst>
            </p:cNvPr>
            <p:cNvSpPr/>
            <p:nvPr/>
          </p:nvSpPr>
          <p:spPr>
            <a:xfrm>
              <a:off x="6463468" y="4525709"/>
              <a:ext cx="14016" cy="14016"/>
            </a:xfrm>
            <a:custGeom>
              <a:avLst/>
              <a:gdLst>
                <a:gd name="connsiteX0" fmla="*/ 1401 w 0"/>
                <a:gd name="connsiteY0" fmla="*/ 0 h 0"/>
                <a:gd name="connsiteX1" fmla="*/ 0 w 0"/>
                <a:gd name="connsiteY1" fmla="*/ 4205 h 0"/>
                <a:gd name="connsiteX2" fmla="*/ 8409 w 0"/>
                <a:gd name="connsiteY2" fmla="*/ 0 h 0"/>
              </a:gdLst>
              <a:ahLst/>
              <a:cxnLst>
                <a:cxn ang="0">
                  <a:pos x="connsiteX0" y="connsiteY0"/>
                </a:cxn>
                <a:cxn ang="0">
                  <a:pos x="connsiteX1" y="connsiteY1"/>
                </a:cxn>
                <a:cxn ang="0">
                  <a:pos x="connsiteX2" y="connsiteY2"/>
                </a:cxn>
              </a:cxnLst>
              <a:rect l="l" t="t" r="r" b="b"/>
              <a:pathLst>
                <a:path>
                  <a:moveTo>
                    <a:pt x="1401" y="0"/>
                  </a:moveTo>
                  <a:lnTo>
                    <a:pt x="0" y="4205"/>
                  </a:lnTo>
                  <a:lnTo>
                    <a:pt x="8409"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14" name="Freeform: Shape 513">
              <a:extLst>
                <a:ext uri="{FF2B5EF4-FFF2-40B4-BE49-F238E27FC236}">
                  <a16:creationId xmlns:a16="http://schemas.microsoft.com/office/drawing/2014/main" id="{86A9B76F-D898-400F-8FCC-C0598445B1BA}"/>
                </a:ext>
              </a:extLst>
            </p:cNvPr>
            <p:cNvSpPr/>
            <p:nvPr/>
          </p:nvSpPr>
          <p:spPr>
            <a:xfrm>
              <a:off x="6305085" y="4479456"/>
              <a:ext cx="14016" cy="14016"/>
            </a:xfrm>
            <a:custGeom>
              <a:avLst/>
              <a:gdLst>
                <a:gd name="connsiteX0" fmla="*/ 0 w 0"/>
                <a:gd name="connsiteY0" fmla="*/ 5606 h 0"/>
                <a:gd name="connsiteX1" fmla="*/ 4205 w 0"/>
                <a:gd name="connsiteY1" fmla="*/ 4205 h 0"/>
                <a:gd name="connsiteX2" fmla="*/ 4205 w 0"/>
                <a:gd name="connsiteY2" fmla="*/ 0 h 0"/>
              </a:gdLst>
              <a:ahLst/>
              <a:cxnLst>
                <a:cxn ang="0">
                  <a:pos x="connsiteX0" y="connsiteY0"/>
                </a:cxn>
                <a:cxn ang="0">
                  <a:pos x="connsiteX1" y="connsiteY1"/>
                </a:cxn>
                <a:cxn ang="0">
                  <a:pos x="connsiteX2" y="connsiteY2"/>
                </a:cxn>
              </a:cxnLst>
              <a:rect l="l" t="t" r="r" b="b"/>
              <a:pathLst>
                <a:path>
                  <a:moveTo>
                    <a:pt x="0" y="5606"/>
                  </a:moveTo>
                  <a:lnTo>
                    <a:pt x="4205" y="4205"/>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15" name="Freeform: Shape 514">
              <a:extLst>
                <a:ext uri="{FF2B5EF4-FFF2-40B4-BE49-F238E27FC236}">
                  <a16:creationId xmlns:a16="http://schemas.microsoft.com/office/drawing/2014/main" id="{117CBCD6-3FE0-4111-83A9-87983CDB1F64}"/>
                </a:ext>
              </a:extLst>
            </p:cNvPr>
            <p:cNvSpPr/>
            <p:nvPr/>
          </p:nvSpPr>
          <p:spPr>
            <a:xfrm>
              <a:off x="6401797" y="4475251"/>
              <a:ext cx="14016" cy="14016"/>
            </a:xfrm>
            <a:custGeom>
              <a:avLst/>
              <a:gdLst>
                <a:gd name="connsiteX0" fmla="*/ 2803 w 0"/>
                <a:gd name="connsiteY0" fmla="*/ 5606 h 0"/>
                <a:gd name="connsiteX1" fmla="*/ 5607 w 0"/>
                <a:gd name="connsiteY1" fmla="*/ 5606 h 0"/>
                <a:gd name="connsiteX2" fmla="*/ 0 w 0"/>
                <a:gd name="connsiteY2" fmla="*/ 0 h 0"/>
              </a:gdLst>
              <a:ahLst/>
              <a:cxnLst>
                <a:cxn ang="0">
                  <a:pos x="connsiteX0" y="connsiteY0"/>
                </a:cxn>
                <a:cxn ang="0">
                  <a:pos x="connsiteX1" y="connsiteY1"/>
                </a:cxn>
                <a:cxn ang="0">
                  <a:pos x="connsiteX2" y="connsiteY2"/>
                </a:cxn>
              </a:cxnLst>
              <a:rect l="l" t="t" r="r" b="b"/>
              <a:pathLst>
                <a:path>
                  <a:moveTo>
                    <a:pt x="2803" y="5606"/>
                  </a:moveTo>
                  <a:lnTo>
                    <a:pt x="5607" y="5606"/>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16" name="Freeform: Shape 515">
              <a:extLst>
                <a:ext uri="{FF2B5EF4-FFF2-40B4-BE49-F238E27FC236}">
                  <a16:creationId xmlns:a16="http://schemas.microsoft.com/office/drawing/2014/main" id="{74B44F42-D870-4A98-8BC8-FEFB720EF9D1}"/>
                </a:ext>
              </a:extLst>
            </p:cNvPr>
            <p:cNvSpPr/>
            <p:nvPr/>
          </p:nvSpPr>
          <p:spPr>
            <a:xfrm>
              <a:off x="6435436" y="4485062"/>
              <a:ext cx="14016" cy="14016"/>
            </a:xfrm>
            <a:custGeom>
              <a:avLst/>
              <a:gdLst>
                <a:gd name="connsiteX0" fmla="*/ 0 w 0"/>
                <a:gd name="connsiteY0" fmla="*/ 8410 h 0"/>
                <a:gd name="connsiteX1" fmla="*/ 4205 w 0"/>
                <a:gd name="connsiteY1" fmla="*/ 9811 h 0"/>
                <a:gd name="connsiteX2" fmla="*/ 7008 w 0"/>
                <a:gd name="connsiteY2" fmla="*/ 7008 h 0"/>
                <a:gd name="connsiteX3" fmla="*/ 7008 w 0"/>
                <a:gd name="connsiteY3" fmla="*/ 1402 h 0"/>
                <a:gd name="connsiteX4" fmla="*/ 0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8410"/>
                  </a:moveTo>
                  <a:lnTo>
                    <a:pt x="4205" y="9811"/>
                  </a:lnTo>
                  <a:lnTo>
                    <a:pt x="7008" y="7008"/>
                  </a:lnTo>
                  <a:lnTo>
                    <a:pt x="7008"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17" name="Freeform: Shape 516">
              <a:extLst>
                <a:ext uri="{FF2B5EF4-FFF2-40B4-BE49-F238E27FC236}">
                  <a16:creationId xmlns:a16="http://schemas.microsoft.com/office/drawing/2014/main" id="{725738FB-A200-41B4-8BB7-9C9E23613BF5}"/>
                </a:ext>
              </a:extLst>
            </p:cNvPr>
            <p:cNvSpPr/>
            <p:nvPr/>
          </p:nvSpPr>
          <p:spPr>
            <a:xfrm>
              <a:off x="6284061" y="4457030"/>
              <a:ext cx="14016" cy="14016"/>
            </a:xfrm>
            <a:custGeom>
              <a:avLst/>
              <a:gdLst>
                <a:gd name="connsiteX0" fmla="*/ 5606 w 0"/>
                <a:gd name="connsiteY0" fmla="*/ 5606 h 0"/>
                <a:gd name="connsiteX1" fmla="*/ 4205 w 0"/>
                <a:gd name="connsiteY1" fmla="*/ 1402 h 0"/>
                <a:gd name="connsiteX2" fmla="*/ 7008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5606" y="5606"/>
                  </a:moveTo>
                  <a:lnTo>
                    <a:pt x="4205" y="1402"/>
                  </a:lnTo>
                  <a:lnTo>
                    <a:pt x="7008"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18" name="Freeform: Shape 517">
              <a:extLst>
                <a:ext uri="{FF2B5EF4-FFF2-40B4-BE49-F238E27FC236}">
                  <a16:creationId xmlns:a16="http://schemas.microsoft.com/office/drawing/2014/main" id="{7F872E75-D12E-41CC-A49E-1AA8B5AF138F}"/>
                </a:ext>
              </a:extLst>
            </p:cNvPr>
            <p:cNvSpPr/>
            <p:nvPr/>
          </p:nvSpPr>
          <p:spPr>
            <a:xfrm>
              <a:off x="6414411" y="4506087"/>
              <a:ext cx="14016" cy="14016"/>
            </a:xfrm>
            <a:custGeom>
              <a:avLst/>
              <a:gdLst>
                <a:gd name="connsiteX0" fmla="*/ 5606 w 0"/>
                <a:gd name="connsiteY0" fmla="*/ 4205 h 0"/>
                <a:gd name="connsiteX1" fmla="*/ 5606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5606" y="4205"/>
                  </a:moveTo>
                  <a:lnTo>
                    <a:pt x="5606"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19" name="Freeform: Shape 518">
              <a:extLst>
                <a:ext uri="{FF2B5EF4-FFF2-40B4-BE49-F238E27FC236}">
                  <a16:creationId xmlns:a16="http://schemas.microsoft.com/office/drawing/2014/main" id="{4F664229-0B40-4C96-A58D-A6EE3DC09DFC}"/>
                </a:ext>
              </a:extLst>
            </p:cNvPr>
            <p:cNvSpPr/>
            <p:nvPr/>
          </p:nvSpPr>
          <p:spPr>
            <a:xfrm>
              <a:off x="6071016" y="4079996"/>
              <a:ext cx="14016" cy="14016"/>
            </a:xfrm>
            <a:custGeom>
              <a:avLst/>
              <a:gdLst>
                <a:gd name="connsiteX0" fmla="*/ 0 w 0"/>
                <a:gd name="connsiteY0" fmla="*/ 0 h 0"/>
                <a:gd name="connsiteX1" fmla="*/ 5606 w 0"/>
                <a:gd name="connsiteY1" fmla="*/ 2803 h 0"/>
                <a:gd name="connsiteX2" fmla="*/ 4205 w 0"/>
                <a:gd name="connsiteY2" fmla="*/ 0 h 0"/>
              </a:gdLst>
              <a:ahLst/>
              <a:cxnLst>
                <a:cxn ang="0">
                  <a:pos x="connsiteX0" y="connsiteY0"/>
                </a:cxn>
                <a:cxn ang="0">
                  <a:pos x="connsiteX1" y="connsiteY1"/>
                </a:cxn>
                <a:cxn ang="0">
                  <a:pos x="connsiteX2" y="connsiteY2"/>
                </a:cxn>
              </a:cxnLst>
              <a:rect l="l" t="t" r="r" b="b"/>
              <a:pathLst>
                <a:path>
                  <a:moveTo>
                    <a:pt x="0" y="0"/>
                  </a:moveTo>
                  <a:lnTo>
                    <a:pt x="5606" y="2803"/>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20" name="Freeform: Shape 519">
              <a:extLst>
                <a:ext uri="{FF2B5EF4-FFF2-40B4-BE49-F238E27FC236}">
                  <a16:creationId xmlns:a16="http://schemas.microsoft.com/office/drawing/2014/main" id="{D4872E48-E6B8-4457-ABFB-7F1BD17F2920}"/>
                </a:ext>
              </a:extLst>
            </p:cNvPr>
            <p:cNvSpPr/>
            <p:nvPr/>
          </p:nvSpPr>
          <p:spPr>
            <a:xfrm>
              <a:off x="5127730" y="3554391"/>
              <a:ext cx="42048" cy="14016"/>
            </a:xfrm>
            <a:custGeom>
              <a:avLst/>
              <a:gdLst>
                <a:gd name="connsiteX0" fmla="*/ 5606 w 42048"/>
                <a:gd name="connsiteY0" fmla="*/ 7008 h 14016"/>
                <a:gd name="connsiteX1" fmla="*/ 0 w 42048"/>
                <a:gd name="connsiteY1" fmla="*/ 9811 h 14016"/>
                <a:gd name="connsiteX2" fmla="*/ 0 w 42048"/>
                <a:gd name="connsiteY2" fmla="*/ 21024 h 14016"/>
                <a:gd name="connsiteX3" fmla="*/ 21024 w 42048"/>
                <a:gd name="connsiteY3" fmla="*/ 19623 h 14016"/>
                <a:gd name="connsiteX4" fmla="*/ 29434 w 42048"/>
                <a:gd name="connsiteY4" fmla="*/ 16819 h 14016"/>
                <a:gd name="connsiteX5" fmla="*/ 33639 w 42048"/>
                <a:gd name="connsiteY5" fmla="*/ 19623 h 14016"/>
                <a:gd name="connsiteX6" fmla="*/ 51860 w 42048"/>
                <a:gd name="connsiteY6" fmla="*/ 14016 h 14016"/>
                <a:gd name="connsiteX7" fmla="*/ 50458 w 42048"/>
                <a:gd name="connsiteY7" fmla="*/ 11213 h 14016"/>
                <a:gd name="connsiteX8" fmla="*/ 47655 w 42048"/>
                <a:gd name="connsiteY8" fmla="*/ 9811 h 14016"/>
                <a:gd name="connsiteX9" fmla="*/ 50458 w 42048"/>
                <a:gd name="connsiteY9" fmla="*/ 8410 h 14016"/>
                <a:gd name="connsiteX10" fmla="*/ 49056 w 42048"/>
                <a:gd name="connsiteY10" fmla="*/ 5606 h 14016"/>
                <a:gd name="connsiteX11" fmla="*/ 43450 w 42048"/>
                <a:gd name="connsiteY11" fmla="*/ 2803 h 14016"/>
                <a:gd name="connsiteX12" fmla="*/ 42048 w 42048"/>
                <a:gd name="connsiteY12"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48" h="14016">
                  <a:moveTo>
                    <a:pt x="5606" y="7008"/>
                  </a:moveTo>
                  <a:lnTo>
                    <a:pt x="0" y="9811"/>
                  </a:lnTo>
                  <a:lnTo>
                    <a:pt x="0" y="21024"/>
                  </a:lnTo>
                  <a:lnTo>
                    <a:pt x="21024" y="19623"/>
                  </a:lnTo>
                  <a:lnTo>
                    <a:pt x="29434" y="16819"/>
                  </a:lnTo>
                  <a:lnTo>
                    <a:pt x="33639" y="19623"/>
                  </a:lnTo>
                  <a:lnTo>
                    <a:pt x="51860" y="14016"/>
                  </a:lnTo>
                  <a:lnTo>
                    <a:pt x="50458" y="11213"/>
                  </a:lnTo>
                  <a:lnTo>
                    <a:pt x="47655" y="9811"/>
                  </a:lnTo>
                  <a:lnTo>
                    <a:pt x="50458" y="8410"/>
                  </a:lnTo>
                  <a:lnTo>
                    <a:pt x="49056" y="5606"/>
                  </a:lnTo>
                  <a:lnTo>
                    <a:pt x="43450" y="2803"/>
                  </a:lnTo>
                  <a:lnTo>
                    <a:pt x="4204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21" name="Freeform: Shape 520">
              <a:extLst>
                <a:ext uri="{FF2B5EF4-FFF2-40B4-BE49-F238E27FC236}">
                  <a16:creationId xmlns:a16="http://schemas.microsoft.com/office/drawing/2014/main" id="{0EC371A5-8746-452F-98C3-E6A2ECDCCB1E}"/>
                </a:ext>
              </a:extLst>
            </p:cNvPr>
            <p:cNvSpPr/>
            <p:nvPr/>
          </p:nvSpPr>
          <p:spPr>
            <a:xfrm>
              <a:off x="5337972" y="3384796"/>
              <a:ext cx="28032" cy="14016"/>
            </a:xfrm>
            <a:custGeom>
              <a:avLst/>
              <a:gdLst>
                <a:gd name="connsiteX0" fmla="*/ 32237 w 28032"/>
                <a:gd name="connsiteY0" fmla="*/ 19623 h 14016"/>
                <a:gd name="connsiteX1" fmla="*/ 37844 w 28032"/>
                <a:gd name="connsiteY1" fmla="*/ 16819 h 14016"/>
                <a:gd name="connsiteX2" fmla="*/ 37844 w 28032"/>
                <a:gd name="connsiteY2" fmla="*/ 11213 h 14016"/>
                <a:gd name="connsiteX3" fmla="*/ 28032 w 28032"/>
                <a:gd name="connsiteY3" fmla="*/ 14016 h 14016"/>
                <a:gd name="connsiteX4" fmla="*/ 21024 w 28032"/>
                <a:gd name="connsiteY4" fmla="*/ 11213 h 14016"/>
                <a:gd name="connsiteX5" fmla="*/ 26631 w 28032"/>
                <a:gd name="connsiteY5" fmla="*/ 4205 h 14016"/>
                <a:gd name="connsiteX6" fmla="*/ 21024 w 28032"/>
                <a:gd name="connsiteY6" fmla="*/ 0 h 14016"/>
                <a:gd name="connsiteX7" fmla="*/ 16820 w 28032"/>
                <a:gd name="connsiteY7" fmla="*/ 5606 h 14016"/>
                <a:gd name="connsiteX8" fmla="*/ 8410 w 28032"/>
                <a:gd name="connsiteY8" fmla="*/ 2803 h 14016"/>
                <a:gd name="connsiteX9" fmla="*/ 0 w 28032"/>
                <a:gd name="connsiteY9" fmla="*/ 4205 h 14016"/>
                <a:gd name="connsiteX10" fmla="*/ 1402 w 28032"/>
                <a:gd name="connsiteY10" fmla="*/ 5606 h 14016"/>
                <a:gd name="connsiteX11" fmla="*/ 0 w 28032"/>
                <a:gd name="connsiteY11" fmla="*/ 18221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32" h="14016">
                  <a:moveTo>
                    <a:pt x="32237" y="19623"/>
                  </a:moveTo>
                  <a:lnTo>
                    <a:pt x="37844" y="16819"/>
                  </a:lnTo>
                  <a:lnTo>
                    <a:pt x="37844" y="11213"/>
                  </a:lnTo>
                  <a:lnTo>
                    <a:pt x="28032" y="14016"/>
                  </a:lnTo>
                  <a:lnTo>
                    <a:pt x="21024" y="11213"/>
                  </a:lnTo>
                  <a:lnTo>
                    <a:pt x="26631" y="4205"/>
                  </a:lnTo>
                  <a:lnTo>
                    <a:pt x="21024" y="0"/>
                  </a:lnTo>
                  <a:lnTo>
                    <a:pt x="16820" y="5606"/>
                  </a:lnTo>
                  <a:lnTo>
                    <a:pt x="8410" y="2803"/>
                  </a:lnTo>
                  <a:lnTo>
                    <a:pt x="0" y="4205"/>
                  </a:lnTo>
                  <a:lnTo>
                    <a:pt x="1402" y="5606"/>
                  </a:lnTo>
                  <a:lnTo>
                    <a:pt x="0" y="18221"/>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22" name="Freeform: Shape 521">
              <a:extLst>
                <a:ext uri="{FF2B5EF4-FFF2-40B4-BE49-F238E27FC236}">
                  <a16:creationId xmlns:a16="http://schemas.microsoft.com/office/drawing/2014/main" id="{C2761A3C-E873-4CF4-BC76-1BCF544B40B0}"/>
                </a:ext>
              </a:extLst>
            </p:cNvPr>
            <p:cNvSpPr/>
            <p:nvPr/>
          </p:nvSpPr>
          <p:spPr>
            <a:xfrm>
              <a:off x="5196409" y="3478704"/>
              <a:ext cx="56065" cy="14016"/>
            </a:xfrm>
            <a:custGeom>
              <a:avLst/>
              <a:gdLst>
                <a:gd name="connsiteX0" fmla="*/ 35040 w 56064"/>
                <a:gd name="connsiteY0" fmla="*/ 0 h 14016"/>
                <a:gd name="connsiteX1" fmla="*/ 0 w 56064"/>
                <a:gd name="connsiteY1" fmla="*/ 4205 h 14016"/>
                <a:gd name="connsiteX2" fmla="*/ 42048 w 56064"/>
                <a:gd name="connsiteY2" fmla="*/ 8410 h 14016"/>
                <a:gd name="connsiteX3" fmla="*/ 49056 w 56064"/>
                <a:gd name="connsiteY3" fmla="*/ 14016 h 14016"/>
                <a:gd name="connsiteX4" fmla="*/ 64474 w 56064"/>
                <a:gd name="connsiteY4" fmla="*/ 14016 h 14016"/>
                <a:gd name="connsiteX5" fmla="*/ 65876 w 56064"/>
                <a:gd name="connsiteY5" fmla="*/ 14016 h 14016"/>
                <a:gd name="connsiteX6" fmla="*/ 63073 w 56064"/>
                <a:gd name="connsiteY6" fmla="*/ 11213 h 14016"/>
                <a:gd name="connsiteX7" fmla="*/ 60270 w 56064"/>
                <a:gd name="connsiteY7" fmla="*/ 9811 h 14016"/>
                <a:gd name="connsiteX8" fmla="*/ 65876 w 56064"/>
                <a:gd name="connsiteY8" fmla="*/ 5606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64" h="14016">
                  <a:moveTo>
                    <a:pt x="35040" y="0"/>
                  </a:moveTo>
                  <a:lnTo>
                    <a:pt x="0" y="4205"/>
                  </a:lnTo>
                  <a:lnTo>
                    <a:pt x="42048" y="8410"/>
                  </a:lnTo>
                  <a:lnTo>
                    <a:pt x="49056" y="14016"/>
                  </a:lnTo>
                  <a:lnTo>
                    <a:pt x="64474" y="14016"/>
                  </a:lnTo>
                  <a:lnTo>
                    <a:pt x="65876" y="14016"/>
                  </a:lnTo>
                  <a:lnTo>
                    <a:pt x="63073" y="11213"/>
                  </a:lnTo>
                  <a:lnTo>
                    <a:pt x="60270" y="9811"/>
                  </a:lnTo>
                  <a:lnTo>
                    <a:pt x="65876" y="560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23" name="Freeform: Shape 522">
              <a:extLst>
                <a:ext uri="{FF2B5EF4-FFF2-40B4-BE49-F238E27FC236}">
                  <a16:creationId xmlns:a16="http://schemas.microsoft.com/office/drawing/2014/main" id="{F7075F0D-E3C1-4E88-911A-825E96996C13}"/>
                </a:ext>
              </a:extLst>
            </p:cNvPr>
            <p:cNvSpPr/>
            <p:nvPr/>
          </p:nvSpPr>
          <p:spPr>
            <a:xfrm>
              <a:off x="5199213" y="3485712"/>
              <a:ext cx="56065" cy="28032"/>
            </a:xfrm>
            <a:custGeom>
              <a:avLst/>
              <a:gdLst>
                <a:gd name="connsiteX0" fmla="*/ 63073 w 56064"/>
                <a:gd name="connsiteY0" fmla="*/ 15418 h 28032"/>
                <a:gd name="connsiteX1" fmla="*/ 46253 w 56064"/>
                <a:gd name="connsiteY1" fmla="*/ 9811 h 28032"/>
                <a:gd name="connsiteX2" fmla="*/ 32237 w 56064"/>
                <a:gd name="connsiteY2" fmla="*/ 1402 h 28032"/>
                <a:gd name="connsiteX3" fmla="*/ 11213 w 56064"/>
                <a:gd name="connsiteY3" fmla="*/ 0 h 28032"/>
                <a:gd name="connsiteX4" fmla="*/ 0 w 56064"/>
                <a:gd name="connsiteY4" fmla="*/ 2803 h 28032"/>
                <a:gd name="connsiteX5" fmla="*/ 2803 w 56064"/>
                <a:gd name="connsiteY5" fmla="*/ 11213 h 28032"/>
                <a:gd name="connsiteX6" fmla="*/ 9811 w 56064"/>
                <a:gd name="connsiteY6" fmla="*/ 12614 h 28032"/>
                <a:gd name="connsiteX7" fmla="*/ 11213 w 56064"/>
                <a:gd name="connsiteY7" fmla="*/ 16819 h 28032"/>
                <a:gd name="connsiteX8" fmla="*/ 29434 w 56064"/>
                <a:gd name="connsiteY8" fmla="*/ 19623 h 28032"/>
                <a:gd name="connsiteX9" fmla="*/ 49056 w 56064"/>
                <a:gd name="connsiteY9" fmla="*/ 28032 h 28032"/>
                <a:gd name="connsiteX10" fmla="*/ 57466 w 56064"/>
                <a:gd name="connsiteY10" fmla="*/ 28032 h 28032"/>
                <a:gd name="connsiteX11" fmla="*/ 60269 w 56064"/>
                <a:gd name="connsiteY11" fmla="*/ 23827 h 28032"/>
                <a:gd name="connsiteX12" fmla="*/ 53261 w 56064"/>
                <a:gd name="connsiteY12" fmla="*/ 23827 h 28032"/>
                <a:gd name="connsiteX13" fmla="*/ 49056 w 56064"/>
                <a:gd name="connsiteY13" fmla="*/ 21024 h 28032"/>
                <a:gd name="connsiteX14" fmla="*/ 43450 w 56064"/>
                <a:gd name="connsiteY14" fmla="*/ 18221 h 28032"/>
                <a:gd name="connsiteX15" fmla="*/ 44852 w 56064"/>
                <a:gd name="connsiteY15" fmla="*/ 15418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6064" h="28032">
                  <a:moveTo>
                    <a:pt x="63073" y="15418"/>
                  </a:moveTo>
                  <a:lnTo>
                    <a:pt x="46253" y="9811"/>
                  </a:lnTo>
                  <a:lnTo>
                    <a:pt x="32237" y="1402"/>
                  </a:lnTo>
                  <a:lnTo>
                    <a:pt x="11213" y="0"/>
                  </a:lnTo>
                  <a:lnTo>
                    <a:pt x="0" y="2803"/>
                  </a:lnTo>
                  <a:lnTo>
                    <a:pt x="2803" y="11213"/>
                  </a:lnTo>
                  <a:lnTo>
                    <a:pt x="9811" y="12614"/>
                  </a:lnTo>
                  <a:lnTo>
                    <a:pt x="11213" y="16819"/>
                  </a:lnTo>
                  <a:lnTo>
                    <a:pt x="29434" y="19623"/>
                  </a:lnTo>
                  <a:lnTo>
                    <a:pt x="49056" y="28032"/>
                  </a:lnTo>
                  <a:lnTo>
                    <a:pt x="57466" y="28032"/>
                  </a:lnTo>
                  <a:lnTo>
                    <a:pt x="60269" y="23827"/>
                  </a:lnTo>
                  <a:lnTo>
                    <a:pt x="53261" y="23827"/>
                  </a:lnTo>
                  <a:lnTo>
                    <a:pt x="49056" y="21024"/>
                  </a:lnTo>
                  <a:lnTo>
                    <a:pt x="43450" y="18221"/>
                  </a:lnTo>
                  <a:lnTo>
                    <a:pt x="44852" y="1541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24" name="Freeform: Shape 523">
              <a:extLst>
                <a:ext uri="{FF2B5EF4-FFF2-40B4-BE49-F238E27FC236}">
                  <a16:creationId xmlns:a16="http://schemas.microsoft.com/office/drawing/2014/main" id="{BEDBED49-6CAF-4149-83C1-47372B22BC23}"/>
                </a:ext>
              </a:extLst>
            </p:cNvPr>
            <p:cNvSpPr/>
            <p:nvPr/>
          </p:nvSpPr>
          <p:spPr>
            <a:xfrm>
              <a:off x="5357595" y="3222209"/>
              <a:ext cx="14016" cy="14016"/>
            </a:xfrm>
            <a:custGeom>
              <a:avLst/>
              <a:gdLst>
                <a:gd name="connsiteX0" fmla="*/ 7008 w 0"/>
                <a:gd name="connsiteY0" fmla="*/ 1402 h 0"/>
                <a:gd name="connsiteX1" fmla="*/ 0 w 0"/>
                <a:gd name="connsiteY1" fmla="*/ 5606 h 0"/>
                <a:gd name="connsiteX2" fmla="*/ 0 w 0"/>
                <a:gd name="connsiteY2" fmla="*/ 9811 h 0"/>
                <a:gd name="connsiteX3" fmla="*/ 11213 w 0"/>
                <a:gd name="connsiteY3" fmla="*/ 7008 h 0"/>
                <a:gd name="connsiteX4" fmla="*/ 9811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7008" y="1402"/>
                  </a:moveTo>
                  <a:lnTo>
                    <a:pt x="0" y="5606"/>
                  </a:lnTo>
                  <a:lnTo>
                    <a:pt x="0" y="9811"/>
                  </a:lnTo>
                  <a:lnTo>
                    <a:pt x="11213" y="7008"/>
                  </a:lnTo>
                  <a:lnTo>
                    <a:pt x="981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25" name="Freeform: Shape 524">
              <a:extLst>
                <a:ext uri="{FF2B5EF4-FFF2-40B4-BE49-F238E27FC236}">
                  <a16:creationId xmlns:a16="http://schemas.microsoft.com/office/drawing/2014/main" id="{81642627-8AF9-454E-8029-34370D0F8F89}"/>
                </a:ext>
              </a:extLst>
            </p:cNvPr>
            <p:cNvSpPr/>
            <p:nvPr/>
          </p:nvSpPr>
          <p:spPr>
            <a:xfrm>
              <a:off x="5309940" y="3175956"/>
              <a:ext cx="14016" cy="14016"/>
            </a:xfrm>
            <a:custGeom>
              <a:avLst/>
              <a:gdLst>
                <a:gd name="connsiteX0" fmla="*/ 4205 w 14016"/>
                <a:gd name="connsiteY0" fmla="*/ 1402 h 0"/>
                <a:gd name="connsiteX1" fmla="*/ 0 w 14016"/>
                <a:gd name="connsiteY1" fmla="*/ 7008 h 0"/>
                <a:gd name="connsiteX2" fmla="*/ 23828 w 14016"/>
                <a:gd name="connsiteY2" fmla="*/ 4205 h 0"/>
                <a:gd name="connsiteX3" fmla="*/ 8410 w 14016"/>
                <a:gd name="connsiteY3" fmla="*/ 0 h 0"/>
              </a:gdLst>
              <a:ahLst/>
              <a:cxnLst>
                <a:cxn ang="0">
                  <a:pos x="connsiteX0" y="connsiteY0"/>
                </a:cxn>
                <a:cxn ang="0">
                  <a:pos x="connsiteX1" y="connsiteY1"/>
                </a:cxn>
                <a:cxn ang="0">
                  <a:pos x="connsiteX2" y="connsiteY2"/>
                </a:cxn>
                <a:cxn ang="0">
                  <a:pos x="connsiteX3" y="connsiteY3"/>
                </a:cxn>
              </a:cxnLst>
              <a:rect l="l" t="t" r="r" b="b"/>
              <a:pathLst>
                <a:path w="14016">
                  <a:moveTo>
                    <a:pt x="4205" y="1402"/>
                  </a:moveTo>
                  <a:lnTo>
                    <a:pt x="0" y="7008"/>
                  </a:lnTo>
                  <a:lnTo>
                    <a:pt x="23828" y="4205"/>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26" name="Freeform: Shape 525">
              <a:extLst>
                <a:ext uri="{FF2B5EF4-FFF2-40B4-BE49-F238E27FC236}">
                  <a16:creationId xmlns:a16="http://schemas.microsoft.com/office/drawing/2014/main" id="{D9FFCA3C-FAEF-41F3-9DF6-8D2837914436}"/>
                </a:ext>
              </a:extLst>
            </p:cNvPr>
            <p:cNvSpPr/>
            <p:nvPr/>
          </p:nvSpPr>
          <p:spPr>
            <a:xfrm>
              <a:off x="5293121" y="3400214"/>
              <a:ext cx="14016" cy="14016"/>
            </a:xfrm>
            <a:custGeom>
              <a:avLst/>
              <a:gdLst>
                <a:gd name="connsiteX0" fmla="*/ 1401 w 14016"/>
                <a:gd name="connsiteY0" fmla="*/ 2803 h 14016"/>
                <a:gd name="connsiteX1" fmla="*/ 2803 w 14016"/>
                <a:gd name="connsiteY1" fmla="*/ 5606 h 14016"/>
                <a:gd name="connsiteX2" fmla="*/ 0 w 14016"/>
                <a:gd name="connsiteY2" fmla="*/ 9811 h 14016"/>
                <a:gd name="connsiteX3" fmla="*/ 11213 w 14016"/>
                <a:gd name="connsiteY3" fmla="*/ 14016 h 14016"/>
                <a:gd name="connsiteX4" fmla="*/ 23827 w 14016"/>
                <a:gd name="connsiteY4" fmla="*/ 7008 h 14016"/>
                <a:gd name="connsiteX5" fmla="*/ 12614 w 14016"/>
                <a:gd name="connsiteY5" fmla="*/ 5606 h 14016"/>
                <a:gd name="connsiteX6" fmla="*/ 16819 w 14016"/>
                <a:gd name="connsiteY6" fmla="*/ 1402 h 14016"/>
                <a:gd name="connsiteX7" fmla="*/ 5606 w 14016"/>
                <a:gd name="connsiteY7"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16" h="14016">
                  <a:moveTo>
                    <a:pt x="1401" y="2803"/>
                  </a:moveTo>
                  <a:lnTo>
                    <a:pt x="2803" y="5606"/>
                  </a:lnTo>
                  <a:lnTo>
                    <a:pt x="0" y="9811"/>
                  </a:lnTo>
                  <a:lnTo>
                    <a:pt x="11213" y="14016"/>
                  </a:lnTo>
                  <a:lnTo>
                    <a:pt x="23827" y="7008"/>
                  </a:lnTo>
                  <a:lnTo>
                    <a:pt x="12614" y="5606"/>
                  </a:lnTo>
                  <a:lnTo>
                    <a:pt x="16819" y="1402"/>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27" name="Freeform: Shape 526">
              <a:extLst>
                <a:ext uri="{FF2B5EF4-FFF2-40B4-BE49-F238E27FC236}">
                  <a16:creationId xmlns:a16="http://schemas.microsoft.com/office/drawing/2014/main" id="{39F2D8CD-4755-47A5-863E-8F641CC1F1FB}"/>
                </a:ext>
              </a:extLst>
            </p:cNvPr>
            <p:cNvSpPr/>
            <p:nvPr/>
          </p:nvSpPr>
          <p:spPr>
            <a:xfrm>
              <a:off x="5180992" y="3464688"/>
              <a:ext cx="42048" cy="14016"/>
            </a:xfrm>
            <a:custGeom>
              <a:avLst/>
              <a:gdLst>
                <a:gd name="connsiteX0" fmla="*/ 5606 w 42048"/>
                <a:gd name="connsiteY0" fmla="*/ 4205 h 0"/>
                <a:gd name="connsiteX1" fmla="*/ 49056 w 42048"/>
                <a:gd name="connsiteY1" fmla="*/ 8410 h 0"/>
                <a:gd name="connsiteX2" fmla="*/ 25229 w 42048"/>
                <a:gd name="connsiteY2" fmla="*/ 1402 h 0"/>
                <a:gd name="connsiteX3" fmla="*/ 0 w 42048"/>
                <a:gd name="connsiteY3" fmla="*/ 0 h 0"/>
              </a:gdLst>
              <a:ahLst/>
              <a:cxnLst>
                <a:cxn ang="0">
                  <a:pos x="connsiteX0" y="connsiteY0"/>
                </a:cxn>
                <a:cxn ang="0">
                  <a:pos x="connsiteX1" y="connsiteY1"/>
                </a:cxn>
                <a:cxn ang="0">
                  <a:pos x="connsiteX2" y="connsiteY2"/>
                </a:cxn>
                <a:cxn ang="0">
                  <a:pos x="connsiteX3" y="connsiteY3"/>
                </a:cxn>
              </a:cxnLst>
              <a:rect l="l" t="t" r="r" b="b"/>
              <a:pathLst>
                <a:path w="42048">
                  <a:moveTo>
                    <a:pt x="5606" y="4205"/>
                  </a:moveTo>
                  <a:lnTo>
                    <a:pt x="49056" y="8410"/>
                  </a:lnTo>
                  <a:lnTo>
                    <a:pt x="25229"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28" name="Freeform: Shape 527">
              <a:extLst>
                <a:ext uri="{FF2B5EF4-FFF2-40B4-BE49-F238E27FC236}">
                  <a16:creationId xmlns:a16="http://schemas.microsoft.com/office/drawing/2014/main" id="{690016C6-4232-43D1-A13B-5BA88103822F}"/>
                </a:ext>
              </a:extLst>
            </p:cNvPr>
            <p:cNvSpPr/>
            <p:nvPr/>
          </p:nvSpPr>
          <p:spPr>
            <a:xfrm>
              <a:off x="5332366" y="3330133"/>
              <a:ext cx="14016" cy="28032"/>
            </a:xfrm>
            <a:custGeom>
              <a:avLst/>
              <a:gdLst>
                <a:gd name="connsiteX0" fmla="*/ 0 w 14016"/>
                <a:gd name="connsiteY0" fmla="*/ 9811 h 28032"/>
                <a:gd name="connsiteX1" fmla="*/ 12614 w 14016"/>
                <a:gd name="connsiteY1" fmla="*/ 35040 h 28032"/>
                <a:gd name="connsiteX2" fmla="*/ 14016 w 14016"/>
                <a:gd name="connsiteY2" fmla="*/ 30836 h 28032"/>
                <a:gd name="connsiteX3" fmla="*/ 11213 w 14016"/>
                <a:gd name="connsiteY3" fmla="*/ 25229 h 28032"/>
                <a:gd name="connsiteX4" fmla="*/ 11213 w 14016"/>
                <a:gd name="connsiteY4" fmla="*/ 5606 h 28032"/>
                <a:gd name="connsiteX5" fmla="*/ 4205 w 14016"/>
                <a:gd name="connsiteY5" fmla="*/ 0 h 28032"/>
                <a:gd name="connsiteX6" fmla="*/ 1402 w 14016"/>
                <a:gd name="connsiteY6" fmla="*/ 0 h 28032"/>
                <a:gd name="connsiteX7" fmla="*/ 2803 w 14016"/>
                <a:gd name="connsiteY7" fmla="*/ 5606 h 28032"/>
                <a:gd name="connsiteX8" fmla="*/ 8410 w 14016"/>
                <a:gd name="connsiteY8" fmla="*/ 7008 h 28032"/>
                <a:gd name="connsiteX9" fmla="*/ 1402 w 14016"/>
                <a:gd name="connsiteY9" fmla="*/ 7008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16" h="28032">
                  <a:moveTo>
                    <a:pt x="0" y="9811"/>
                  </a:moveTo>
                  <a:lnTo>
                    <a:pt x="12614" y="35040"/>
                  </a:lnTo>
                  <a:lnTo>
                    <a:pt x="14016" y="30836"/>
                  </a:lnTo>
                  <a:lnTo>
                    <a:pt x="11213" y="25229"/>
                  </a:lnTo>
                  <a:lnTo>
                    <a:pt x="11213" y="5606"/>
                  </a:lnTo>
                  <a:lnTo>
                    <a:pt x="4205" y="0"/>
                  </a:lnTo>
                  <a:lnTo>
                    <a:pt x="1402" y="0"/>
                  </a:lnTo>
                  <a:lnTo>
                    <a:pt x="2803" y="5606"/>
                  </a:lnTo>
                  <a:lnTo>
                    <a:pt x="8410" y="7008"/>
                  </a:lnTo>
                  <a:lnTo>
                    <a:pt x="1402" y="700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29" name="Freeform: Shape 528">
              <a:extLst>
                <a:ext uri="{FF2B5EF4-FFF2-40B4-BE49-F238E27FC236}">
                  <a16:creationId xmlns:a16="http://schemas.microsoft.com/office/drawing/2014/main" id="{906CFC5F-AC1D-4FE9-B962-BDD0AC2EA14F}"/>
                </a:ext>
              </a:extLst>
            </p:cNvPr>
            <p:cNvSpPr/>
            <p:nvPr/>
          </p:nvSpPr>
          <p:spPr>
            <a:xfrm>
              <a:off x="5316948" y="3234823"/>
              <a:ext cx="14016" cy="14016"/>
            </a:xfrm>
            <a:custGeom>
              <a:avLst/>
              <a:gdLst>
                <a:gd name="connsiteX0" fmla="*/ 0 w 0"/>
                <a:gd name="connsiteY0" fmla="*/ 7008 h 0"/>
                <a:gd name="connsiteX1" fmla="*/ 8410 w 0"/>
                <a:gd name="connsiteY1" fmla="*/ 7008 h 0"/>
                <a:gd name="connsiteX2" fmla="*/ 12614 w 0"/>
                <a:gd name="connsiteY2" fmla="*/ 7008 h 0"/>
                <a:gd name="connsiteX3" fmla="*/ 12614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7008"/>
                  </a:moveTo>
                  <a:lnTo>
                    <a:pt x="8410" y="7008"/>
                  </a:lnTo>
                  <a:lnTo>
                    <a:pt x="12614" y="7008"/>
                  </a:lnTo>
                  <a:lnTo>
                    <a:pt x="12614"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30" name="Freeform: Shape 529">
              <a:extLst>
                <a:ext uri="{FF2B5EF4-FFF2-40B4-BE49-F238E27FC236}">
                  <a16:creationId xmlns:a16="http://schemas.microsoft.com/office/drawing/2014/main" id="{2C619177-D702-47D4-9355-FCD362E5A2F0}"/>
                </a:ext>
              </a:extLst>
            </p:cNvPr>
            <p:cNvSpPr/>
            <p:nvPr/>
          </p:nvSpPr>
          <p:spPr>
            <a:xfrm>
              <a:off x="5342177" y="3247438"/>
              <a:ext cx="14016" cy="14016"/>
            </a:xfrm>
            <a:custGeom>
              <a:avLst/>
              <a:gdLst>
                <a:gd name="connsiteX0" fmla="*/ 0 w 0"/>
                <a:gd name="connsiteY0" fmla="*/ 2803 h 0"/>
                <a:gd name="connsiteX1" fmla="*/ 9811 w 0"/>
                <a:gd name="connsiteY1" fmla="*/ 0 h 0"/>
                <a:gd name="connsiteX2" fmla="*/ 4205 w 0"/>
                <a:gd name="connsiteY2" fmla="*/ 0 h 0"/>
              </a:gdLst>
              <a:ahLst/>
              <a:cxnLst>
                <a:cxn ang="0">
                  <a:pos x="connsiteX0" y="connsiteY0"/>
                </a:cxn>
                <a:cxn ang="0">
                  <a:pos x="connsiteX1" y="connsiteY1"/>
                </a:cxn>
                <a:cxn ang="0">
                  <a:pos x="connsiteX2" y="connsiteY2"/>
                </a:cxn>
              </a:cxnLst>
              <a:rect l="l" t="t" r="r" b="b"/>
              <a:pathLst>
                <a:path>
                  <a:moveTo>
                    <a:pt x="0" y="2803"/>
                  </a:moveTo>
                  <a:lnTo>
                    <a:pt x="9811" y="0"/>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31" name="Freeform: Shape 530">
              <a:extLst>
                <a:ext uri="{FF2B5EF4-FFF2-40B4-BE49-F238E27FC236}">
                  <a16:creationId xmlns:a16="http://schemas.microsoft.com/office/drawing/2014/main" id="{88429723-F6BF-407A-90E2-93B81C65A9D7}"/>
                </a:ext>
              </a:extLst>
            </p:cNvPr>
            <p:cNvSpPr/>
            <p:nvPr/>
          </p:nvSpPr>
          <p:spPr>
            <a:xfrm>
              <a:off x="5354792" y="3281077"/>
              <a:ext cx="14016" cy="14016"/>
            </a:xfrm>
            <a:custGeom>
              <a:avLst/>
              <a:gdLst>
                <a:gd name="connsiteX0" fmla="*/ 7008 w 14016"/>
                <a:gd name="connsiteY0" fmla="*/ 1402 h 0"/>
                <a:gd name="connsiteX1" fmla="*/ 0 w 14016"/>
                <a:gd name="connsiteY1" fmla="*/ 9811 h 0"/>
                <a:gd name="connsiteX2" fmla="*/ 11213 w 14016"/>
                <a:gd name="connsiteY2" fmla="*/ 8410 h 0"/>
                <a:gd name="connsiteX3" fmla="*/ 15418 w 14016"/>
                <a:gd name="connsiteY3" fmla="*/ 2803 h 0"/>
                <a:gd name="connsiteX4" fmla="*/ 14016 w 14016"/>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6">
                  <a:moveTo>
                    <a:pt x="7008" y="1402"/>
                  </a:moveTo>
                  <a:lnTo>
                    <a:pt x="0" y="9811"/>
                  </a:lnTo>
                  <a:lnTo>
                    <a:pt x="11213" y="8410"/>
                  </a:lnTo>
                  <a:lnTo>
                    <a:pt x="15418" y="2803"/>
                  </a:lnTo>
                  <a:lnTo>
                    <a:pt x="1401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32" name="Freeform: Shape 531">
              <a:extLst>
                <a:ext uri="{FF2B5EF4-FFF2-40B4-BE49-F238E27FC236}">
                  <a16:creationId xmlns:a16="http://schemas.microsoft.com/office/drawing/2014/main" id="{9B886B96-58F7-4819-B4EA-E6FFB9239611}"/>
                </a:ext>
              </a:extLst>
            </p:cNvPr>
            <p:cNvSpPr/>
            <p:nvPr/>
          </p:nvSpPr>
          <p:spPr>
            <a:xfrm>
              <a:off x="5766866" y="4304254"/>
              <a:ext cx="14016" cy="14016"/>
            </a:xfrm>
            <a:custGeom>
              <a:avLst/>
              <a:gdLst>
                <a:gd name="connsiteX0" fmla="*/ 4205 w 0"/>
                <a:gd name="connsiteY0" fmla="*/ 5606 h 0"/>
                <a:gd name="connsiteX1" fmla="*/ 4205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4205" y="5606"/>
                  </a:moveTo>
                  <a:lnTo>
                    <a:pt x="4205"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33" name="Freeform: Shape 532">
              <a:extLst>
                <a:ext uri="{FF2B5EF4-FFF2-40B4-BE49-F238E27FC236}">
                  <a16:creationId xmlns:a16="http://schemas.microsoft.com/office/drawing/2014/main" id="{4C844FEE-5059-4F31-9A00-373A91F2B647}"/>
                </a:ext>
              </a:extLst>
            </p:cNvPr>
            <p:cNvSpPr/>
            <p:nvPr/>
          </p:nvSpPr>
          <p:spPr>
            <a:xfrm>
              <a:off x="6012148" y="4379941"/>
              <a:ext cx="14016" cy="28032"/>
            </a:xfrm>
            <a:custGeom>
              <a:avLst/>
              <a:gdLst>
                <a:gd name="connsiteX0" fmla="*/ 15418 w 14016"/>
                <a:gd name="connsiteY0" fmla="*/ 39245 h 28032"/>
                <a:gd name="connsiteX1" fmla="*/ 23828 w 14016"/>
                <a:gd name="connsiteY1" fmla="*/ 18221 h 28032"/>
                <a:gd name="connsiteX2" fmla="*/ 21024 w 14016"/>
                <a:gd name="connsiteY2" fmla="*/ 0 h 28032"/>
                <a:gd name="connsiteX3" fmla="*/ 18221 w 14016"/>
                <a:gd name="connsiteY3" fmla="*/ 0 h 28032"/>
                <a:gd name="connsiteX4" fmla="*/ 18221 w 14016"/>
                <a:gd name="connsiteY4" fmla="*/ 7008 h 28032"/>
                <a:gd name="connsiteX5" fmla="*/ 11213 w 14016"/>
                <a:gd name="connsiteY5" fmla="*/ 7008 h 28032"/>
                <a:gd name="connsiteX6" fmla="*/ 0 w 14016"/>
                <a:gd name="connsiteY6" fmla="*/ 14016 h 28032"/>
                <a:gd name="connsiteX7" fmla="*/ 0 w 14016"/>
                <a:gd name="connsiteY7" fmla="*/ 25229 h 28032"/>
                <a:gd name="connsiteX8" fmla="*/ 4205 w 14016"/>
                <a:gd name="connsiteY8" fmla="*/ 25229 h 28032"/>
                <a:gd name="connsiteX9" fmla="*/ 1402 w 14016"/>
                <a:gd name="connsiteY9" fmla="*/ 29434 h 28032"/>
                <a:gd name="connsiteX10" fmla="*/ 5606 w 14016"/>
                <a:gd name="connsiteY10" fmla="*/ 30835 h 28032"/>
                <a:gd name="connsiteX11" fmla="*/ 4205 w 14016"/>
                <a:gd name="connsiteY11" fmla="*/ 35040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16" h="28032">
                  <a:moveTo>
                    <a:pt x="15418" y="39245"/>
                  </a:moveTo>
                  <a:lnTo>
                    <a:pt x="23828" y="18221"/>
                  </a:lnTo>
                  <a:lnTo>
                    <a:pt x="21024" y="0"/>
                  </a:lnTo>
                  <a:lnTo>
                    <a:pt x="18221" y="0"/>
                  </a:lnTo>
                  <a:lnTo>
                    <a:pt x="18221" y="7008"/>
                  </a:lnTo>
                  <a:lnTo>
                    <a:pt x="11213" y="7008"/>
                  </a:lnTo>
                  <a:lnTo>
                    <a:pt x="0" y="14016"/>
                  </a:lnTo>
                  <a:lnTo>
                    <a:pt x="0" y="25229"/>
                  </a:lnTo>
                  <a:lnTo>
                    <a:pt x="4205" y="25229"/>
                  </a:lnTo>
                  <a:lnTo>
                    <a:pt x="1402" y="29434"/>
                  </a:lnTo>
                  <a:lnTo>
                    <a:pt x="5606" y="30835"/>
                  </a:lnTo>
                  <a:lnTo>
                    <a:pt x="4205" y="3504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34" name="Freeform: Shape 533">
              <a:extLst>
                <a:ext uri="{FF2B5EF4-FFF2-40B4-BE49-F238E27FC236}">
                  <a16:creationId xmlns:a16="http://schemas.microsoft.com/office/drawing/2014/main" id="{89C6AE10-59D0-42BF-B865-CB69387A45EF}"/>
                </a:ext>
              </a:extLst>
            </p:cNvPr>
            <p:cNvSpPr/>
            <p:nvPr/>
          </p:nvSpPr>
          <p:spPr>
            <a:xfrm>
              <a:off x="5630909" y="3862746"/>
              <a:ext cx="14016" cy="14016"/>
            </a:xfrm>
            <a:custGeom>
              <a:avLst/>
              <a:gdLst>
                <a:gd name="connsiteX0" fmla="*/ 7008 w 0"/>
                <a:gd name="connsiteY0" fmla="*/ 5606 h 0"/>
                <a:gd name="connsiteX1" fmla="*/ 7008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7008" y="5606"/>
                  </a:moveTo>
                  <a:lnTo>
                    <a:pt x="7008"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35" name="Freeform: Shape 534">
              <a:extLst>
                <a:ext uri="{FF2B5EF4-FFF2-40B4-BE49-F238E27FC236}">
                  <a16:creationId xmlns:a16="http://schemas.microsoft.com/office/drawing/2014/main" id="{A41003D1-0031-4478-A346-DB38117211EC}"/>
                </a:ext>
              </a:extLst>
            </p:cNvPr>
            <p:cNvSpPr/>
            <p:nvPr/>
          </p:nvSpPr>
          <p:spPr>
            <a:xfrm>
              <a:off x="5629508" y="3872558"/>
              <a:ext cx="14016" cy="14016"/>
            </a:xfrm>
            <a:custGeom>
              <a:avLst/>
              <a:gdLst>
                <a:gd name="connsiteX0" fmla="*/ 8409 w 0"/>
                <a:gd name="connsiteY0" fmla="*/ 7008 h 0"/>
                <a:gd name="connsiteX1" fmla="*/ 7008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8409" y="7008"/>
                  </a:moveTo>
                  <a:lnTo>
                    <a:pt x="7008"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36" name="Freeform: Shape 535">
              <a:extLst>
                <a:ext uri="{FF2B5EF4-FFF2-40B4-BE49-F238E27FC236}">
                  <a16:creationId xmlns:a16="http://schemas.microsoft.com/office/drawing/2014/main" id="{6F2C8D7C-D2A0-4DDF-B7FB-4C13F3626B5B}"/>
                </a:ext>
              </a:extLst>
            </p:cNvPr>
            <p:cNvSpPr/>
            <p:nvPr/>
          </p:nvSpPr>
          <p:spPr>
            <a:xfrm>
              <a:off x="5640721" y="3848730"/>
              <a:ext cx="14016" cy="14016"/>
            </a:xfrm>
            <a:custGeom>
              <a:avLst/>
              <a:gdLst>
                <a:gd name="connsiteX0" fmla="*/ 0 w 0"/>
                <a:gd name="connsiteY0" fmla="*/ 5606 h 0"/>
                <a:gd name="connsiteX1" fmla="*/ 2803 w 0"/>
                <a:gd name="connsiteY1" fmla="*/ 4205 h 0"/>
                <a:gd name="connsiteX2" fmla="*/ 0 w 0"/>
                <a:gd name="connsiteY2" fmla="*/ 0 h 0"/>
              </a:gdLst>
              <a:ahLst/>
              <a:cxnLst>
                <a:cxn ang="0">
                  <a:pos x="connsiteX0" y="connsiteY0"/>
                </a:cxn>
                <a:cxn ang="0">
                  <a:pos x="connsiteX1" y="connsiteY1"/>
                </a:cxn>
                <a:cxn ang="0">
                  <a:pos x="connsiteX2" y="connsiteY2"/>
                </a:cxn>
              </a:cxnLst>
              <a:rect l="l" t="t" r="r" b="b"/>
              <a:pathLst>
                <a:path>
                  <a:moveTo>
                    <a:pt x="0" y="5606"/>
                  </a:moveTo>
                  <a:lnTo>
                    <a:pt x="2803" y="4205"/>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37" name="Freeform: Shape 536">
              <a:extLst>
                <a:ext uri="{FF2B5EF4-FFF2-40B4-BE49-F238E27FC236}">
                  <a16:creationId xmlns:a16="http://schemas.microsoft.com/office/drawing/2014/main" id="{BED6F0B6-597F-4307-8E96-4CA5D09CEACE}"/>
                </a:ext>
              </a:extLst>
            </p:cNvPr>
            <p:cNvSpPr/>
            <p:nvPr/>
          </p:nvSpPr>
          <p:spPr>
            <a:xfrm>
              <a:off x="5618295" y="3855738"/>
              <a:ext cx="14016" cy="14016"/>
            </a:xfrm>
            <a:custGeom>
              <a:avLst/>
              <a:gdLst>
                <a:gd name="connsiteX0" fmla="*/ 0 w 0"/>
                <a:gd name="connsiteY0" fmla="*/ 0 h 0"/>
                <a:gd name="connsiteX1" fmla="*/ 5606 w 0"/>
                <a:gd name="connsiteY1" fmla="*/ 4205 h 0"/>
                <a:gd name="connsiteX2" fmla="*/ 9811 w 0"/>
                <a:gd name="connsiteY2" fmla="*/ 1402 h 0"/>
                <a:gd name="connsiteX3" fmla="*/ 5606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5606" y="4205"/>
                  </a:lnTo>
                  <a:lnTo>
                    <a:pt x="9811" y="1402"/>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38" name="Freeform: Shape 537">
              <a:extLst>
                <a:ext uri="{FF2B5EF4-FFF2-40B4-BE49-F238E27FC236}">
                  <a16:creationId xmlns:a16="http://schemas.microsoft.com/office/drawing/2014/main" id="{406C4AE2-F445-4CA9-99FE-782388EBE8A4}"/>
                </a:ext>
              </a:extLst>
            </p:cNvPr>
            <p:cNvSpPr/>
            <p:nvPr/>
          </p:nvSpPr>
          <p:spPr>
            <a:xfrm>
              <a:off x="5623901" y="3850132"/>
              <a:ext cx="14016" cy="14016"/>
            </a:xfrm>
            <a:custGeom>
              <a:avLst/>
              <a:gdLst>
                <a:gd name="connsiteX0" fmla="*/ 2803 w 14016"/>
                <a:gd name="connsiteY0" fmla="*/ 0 h 0"/>
                <a:gd name="connsiteX1" fmla="*/ 7008 w 14016"/>
                <a:gd name="connsiteY1" fmla="*/ 4205 h 0"/>
                <a:gd name="connsiteX2" fmla="*/ 0 w 14016"/>
                <a:gd name="connsiteY2" fmla="*/ 0 h 0"/>
                <a:gd name="connsiteX3" fmla="*/ 1402 w 14016"/>
                <a:gd name="connsiteY3" fmla="*/ 5606 h 0"/>
                <a:gd name="connsiteX4" fmla="*/ 12615 w 14016"/>
                <a:gd name="connsiteY4" fmla="*/ 12615 h 0"/>
                <a:gd name="connsiteX5" fmla="*/ 8410 w 14016"/>
                <a:gd name="connsiteY5" fmla="*/ 5606 h 0"/>
                <a:gd name="connsiteX6" fmla="*/ 7008 w 14016"/>
                <a:gd name="connsiteY6" fmla="*/ 4205 h 0"/>
                <a:gd name="connsiteX7" fmla="*/ 11213 w 14016"/>
                <a:gd name="connsiteY7" fmla="*/ 4205 h 0"/>
                <a:gd name="connsiteX8" fmla="*/ 14016 w 14016"/>
                <a:gd name="connsiteY8" fmla="*/ 8410 h 0"/>
                <a:gd name="connsiteX9" fmla="*/ 14016 w 14016"/>
                <a:gd name="connsiteY9" fmla="*/ 4205 h 0"/>
                <a:gd name="connsiteX10" fmla="*/ 8410 w 14016"/>
                <a:gd name="connsiteY10"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16">
                  <a:moveTo>
                    <a:pt x="2803" y="0"/>
                  </a:moveTo>
                  <a:lnTo>
                    <a:pt x="7008" y="4205"/>
                  </a:lnTo>
                  <a:lnTo>
                    <a:pt x="0" y="0"/>
                  </a:lnTo>
                  <a:lnTo>
                    <a:pt x="1402" y="5606"/>
                  </a:lnTo>
                  <a:lnTo>
                    <a:pt x="12615" y="12615"/>
                  </a:lnTo>
                  <a:lnTo>
                    <a:pt x="8410" y="5606"/>
                  </a:lnTo>
                  <a:lnTo>
                    <a:pt x="7008" y="4205"/>
                  </a:lnTo>
                  <a:lnTo>
                    <a:pt x="11213" y="4205"/>
                  </a:lnTo>
                  <a:lnTo>
                    <a:pt x="14016" y="8410"/>
                  </a:lnTo>
                  <a:lnTo>
                    <a:pt x="14016" y="4205"/>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39" name="Freeform: Shape 538">
              <a:extLst>
                <a:ext uri="{FF2B5EF4-FFF2-40B4-BE49-F238E27FC236}">
                  <a16:creationId xmlns:a16="http://schemas.microsoft.com/office/drawing/2014/main" id="{0E20E1DB-5200-46DF-A45F-90F8FCB8B823}"/>
                </a:ext>
              </a:extLst>
            </p:cNvPr>
            <p:cNvSpPr/>
            <p:nvPr/>
          </p:nvSpPr>
          <p:spPr>
            <a:xfrm>
              <a:off x="6282659" y="3911803"/>
              <a:ext cx="14016" cy="14016"/>
            </a:xfrm>
            <a:custGeom>
              <a:avLst/>
              <a:gdLst>
                <a:gd name="connsiteX0" fmla="*/ 0 w 0"/>
                <a:gd name="connsiteY0" fmla="*/ 5606 h 0"/>
                <a:gd name="connsiteX1" fmla="*/ 1402 w 0"/>
                <a:gd name="connsiteY1" fmla="*/ 2803 h 0"/>
                <a:gd name="connsiteX2" fmla="*/ 0 w 0"/>
                <a:gd name="connsiteY2" fmla="*/ 0 h 0"/>
              </a:gdLst>
              <a:ahLst/>
              <a:cxnLst>
                <a:cxn ang="0">
                  <a:pos x="connsiteX0" y="connsiteY0"/>
                </a:cxn>
                <a:cxn ang="0">
                  <a:pos x="connsiteX1" y="connsiteY1"/>
                </a:cxn>
                <a:cxn ang="0">
                  <a:pos x="connsiteX2" y="connsiteY2"/>
                </a:cxn>
              </a:cxnLst>
              <a:rect l="l" t="t" r="r" b="b"/>
              <a:pathLst>
                <a:path>
                  <a:moveTo>
                    <a:pt x="0" y="5606"/>
                  </a:moveTo>
                  <a:lnTo>
                    <a:pt x="1402"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40" name="Freeform: Shape 539">
              <a:extLst>
                <a:ext uri="{FF2B5EF4-FFF2-40B4-BE49-F238E27FC236}">
                  <a16:creationId xmlns:a16="http://schemas.microsoft.com/office/drawing/2014/main" id="{F9274585-BD0D-430C-B464-EF2D4115B5EE}"/>
                </a:ext>
              </a:extLst>
            </p:cNvPr>
            <p:cNvSpPr/>
            <p:nvPr/>
          </p:nvSpPr>
          <p:spPr>
            <a:xfrm>
              <a:off x="6292471" y="3918811"/>
              <a:ext cx="14016" cy="14016"/>
            </a:xfrm>
            <a:custGeom>
              <a:avLst/>
              <a:gdLst>
                <a:gd name="connsiteX0" fmla="*/ 0 w 0"/>
                <a:gd name="connsiteY0" fmla="*/ 0 h 0"/>
                <a:gd name="connsiteX1" fmla="*/ 4205 w 0"/>
                <a:gd name="connsiteY1" fmla="*/ 2803 h 0"/>
                <a:gd name="connsiteX2" fmla="*/ 5606 w 0"/>
                <a:gd name="connsiteY2" fmla="*/ 0 h 0"/>
              </a:gdLst>
              <a:ahLst/>
              <a:cxnLst>
                <a:cxn ang="0">
                  <a:pos x="connsiteX0" y="connsiteY0"/>
                </a:cxn>
                <a:cxn ang="0">
                  <a:pos x="connsiteX1" y="connsiteY1"/>
                </a:cxn>
                <a:cxn ang="0">
                  <a:pos x="connsiteX2" y="connsiteY2"/>
                </a:cxn>
              </a:cxnLst>
              <a:rect l="l" t="t" r="r" b="b"/>
              <a:pathLst>
                <a:path>
                  <a:moveTo>
                    <a:pt x="0" y="0"/>
                  </a:moveTo>
                  <a:lnTo>
                    <a:pt x="4205" y="2803"/>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41" name="Freeform: Shape 540">
              <a:extLst>
                <a:ext uri="{FF2B5EF4-FFF2-40B4-BE49-F238E27FC236}">
                  <a16:creationId xmlns:a16="http://schemas.microsoft.com/office/drawing/2014/main" id="{15A07EEE-2519-4622-8508-B8AA2E3D73B1}"/>
                </a:ext>
              </a:extLst>
            </p:cNvPr>
            <p:cNvSpPr/>
            <p:nvPr/>
          </p:nvSpPr>
          <p:spPr>
            <a:xfrm>
              <a:off x="6284061" y="3907598"/>
              <a:ext cx="14016" cy="14016"/>
            </a:xfrm>
            <a:custGeom>
              <a:avLst/>
              <a:gdLst>
                <a:gd name="connsiteX0" fmla="*/ 2803 w 14016"/>
                <a:gd name="connsiteY0" fmla="*/ 4205 h 0"/>
                <a:gd name="connsiteX1" fmla="*/ 0 w 14016"/>
                <a:gd name="connsiteY1" fmla="*/ 4205 h 0"/>
                <a:gd name="connsiteX2" fmla="*/ 7008 w 14016"/>
                <a:gd name="connsiteY2" fmla="*/ 11213 h 0"/>
                <a:gd name="connsiteX3" fmla="*/ 9811 w 14016"/>
                <a:gd name="connsiteY3" fmla="*/ 9811 h 0"/>
                <a:gd name="connsiteX4" fmla="*/ 8410 w 14016"/>
                <a:gd name="connsiteY4" fmla="*/ 5606 h 0"/>
                <a:gd name="connsiteX5" fmla="*/ 9811 w 14016"/>
                <a:gd name="connsiteY5" fmla="*/ 4205 h 0"/>
                <a:gd name="connsiteX6" fmla="*/ 12614 w 14016"/>
                <a:gd name="connsiteY6" fmla="*/ 8410 h 0"/>
                <a:gd name="connsiteX7" fmla="*/ 15418 w 14016"/>
                <a:gd name="connsiteY7" fmla="*/ 5606 h 0"/>
                <a:gd name="connsiteX8" fmla="*/ 5606 w 14016"/>
                <a:gd name="connsiteY8"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6">
                  <a:moveTo>
                    <a:pt x="2803" y="4205"/>
                  </a:moveTo>
                  <a:lnTo>
                    <a:pt x="0" y="4205"/>
                  </a:lnTo>
                  <a:lnTo>
                    <a:pt x="7008" y="11213"/>
                  </a:lnTo>
                  <a:lnTo>
                    <a:pt x="9811" y="9811"/>
                  </a:lnTo>
                  <a:lnTo>
                    <a:pt x="8410" y="5606"/>
                  </a:lnTo>
                  <a:lnTo>
                    <a:pt x="9811" y="4205"/>
                  </a:lnTo>
                  <a:lnTo>
                    <a:pt x="12614" y="8410"/>
                  </a:lnTo>
                  <a:lnTo>
                    <a:pt x="15418" y="5606"/>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42" name="Freeform: Shape 541">
              <a:extLst>
                <a:ext uri="{FF2B5EF4-FFF2-40B4-BE49-F238E27FC236}">
                  <a16:creationId xmlns:a16="http://schemas.microsoft.com/office/drawing/2014/main" id="{DBA9F0F8-4DAB-4076-A441-229215E4D095}"/>
                </a:ext>
              </a:extLst>
            </p:cNvPr>
            <p:cNvSpPr/>
            <p:nvPr/>
          </p:nvSpPr>
          <p:spPr>
            <a:xfrm>
              <a:off x="6781634" y="4979832"/>
              <a:ext cx="14016" cy="14016"/>
            </a:xfrm>
            <a:custGeom>
              <a:avLst/>
              <a:gdLst>
                <a:gd name="connsiteX0" fmla="*/ 0 w 0"/>
                <a:gd name="connsiteY0" fmla="*/ 5606 h 0"/>
                <a:gd name="connsiteX1" fmla="*/ 8410 w 0"/>
                <a:gd name="connsiteY1" fmla="*/ 7008 h 0"/>
                <a:gd name="connsiteX2" fmla="*/ 11213 w 0"/>
                <a:gd name="connsiteY2" fmla="*/ 5606 h 0"/>
                <a:gd name="connsiteX3" fmla="*/ 8410 w 0"/>
                <a:gd name="connsiteY3" fmla="*/ 4205 h 0"/>
                <a:gd name="connsiteX4" fmla="*/ 5606 w 0"/>
                <a:gd name="connsiteY4" fmla="*/ 5606 h 0"/>
                <a:gd name="connsiteX5" fmla="*/ 4205 w 0"/>
                <a:gd name="connsiteY5" fmla="*/ 2803 h 0"/>
                <a:gd name="connsiteX6" fmla="*/ 0 w 0"/>
                <a:gd name="connsiteY6"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a:moveTo>
                    <a:pt x="0" y="5606"/>
                  </a:moveTo>
                  <a:lnTo>
                    <a:pt x="8410" y="7008"/>
                  </a:lnTo>
                  <a:lnTo>
                    <a:pt x="11213" y="5606"/>
                  </a:lnTo>
                  <a:lnTo>
                    <a:pt x="8410" y="4205"/>
                  </a:lnTo>
                  <a:lnTo>
                    <a:pt x="5606" y="5606"/>
                  </a:lnTo>
                  <a:lnTo>
                    <a:pt x="4205"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43" name="Freeform: Shape 542">
              <a:extLst>
                <a:ext uri="{FF2B5EF4-FFF2-40B4-BE49-F238E27FC236}">
                  <a16:creationId xmlns:a16="http://schemas.microsoft.com/office/drawing/2014/main" id="{137B15B0-5CD7-45DE-BC6C-1F23906ABDE3}"/>
                </a:ext>
              </a:extLst>
            </p:cNvPr>
            <p:cNvSpPr/>
            <p:nvPr/>
          </p:nvSpPr>
          <p:spPr>
            <a:xfrm>
              <a:off x="6342929" y="3949646"/>
              <a:ext cx="14016" cy="14016"/>
            </a:xfrm>
            <a:custGeom>
              <a:avLst/>
              <a:gdLst>
                <a:gd name="connsiteX0" fmla="*/ 0 w 14016"/>
                <a:gd name="connsiteY0" fmla="*/ 2803 h 0"/>
                <a:gd name="connsiteX1" fmla="*/ 8410 w 14016"/>
                <a:gd name="connsiteY1" fmla="*/ 5606 h 0"/>
                <a:gd name="connsiteX2" fmla="*/ 11213 w 14016"/>
                <a:gd name="connsiteY2" fmla="*/ 9811 h 0"/>
                <a:gd name="connsiteX3" fmla="*/ 21024 w 14016"/>
                <a:gd name="connsiteY3" fmla="*/ 5606 h 0"/>
                <a:gd name="connsiteX4" fmla="*/ 15418 w 14016"/>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6">
                  <a:moveTo>
                    <a:pt x="0" y="2803"/>
                  </a:moveTo>
                  <a:lnTo>
                    <a:pt x="8410" y="5606"/>
                  </a:lnTo>
                  <a:lnTo>
                    <a:pt x="11213" y="9811"/>
                  </a:lnTo>
                  <a:lnTo>
                    <a:pt x="21024" y="5606"/>
                  </a:lnTo>
                  <a:lnTo>
                    <a:pt x="1541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44" name="Freeform: Shape 543">
              <a:extLst>
                <a:ext uri="{FF2B5EF4-FFF2-40B4-BE49-F238E27FC236}">
                  <a16:creationId xmlns:a16="http://schemas.microsoft.com/office/drawing/2014/main" id="{5A77654C-CE84-498C-8088-C63017CA91A9}"/>
                </a:ext>
              </a:extLst>
            </p:cNvPr>
            <p:cNvSpPr/>
            <p:nvPr/>
          </p:nvSpPr>
          <p:spPr>
            <a:xfrm>
              <a:off x="6337323" y="3962261"/>
              <a:ext cx="28032" cy="14016"/>
            </a:xfrm>
            <a:custGeom>
              <a:avLst/>
              <a:gdLst>
                <a:gd name="connsiteX0" fmla="*/ 2803 w 28032"/>
                <a:gd name="connsiteY0" fmla="*/ 8410 h 14016"/>
                <a:gd name="connsiteX1" fmla="*/ 0 w 28032"/>
                <a:gd name="connsiteY1" fmla="*/ 9811 h 14016"/>
                <a:gd name="connsiteX2" fmla="*/ 8409 w 28032"/>
                <a:gd name="connsiteY2" fmla="*/ 14016 h 14016"/>
                <a:gd name="connsiteX3" fmla="*/ 4205 w 28032"/>
                <a:gd name="connsiteY3" fmla="*/ 21024 h 14016"/>
                <a:gd name="connsiteX4" fmla="*/ 11213 w 28032"/>
                <a:gd name="connsiteY4" fmla="*/ 12615 h 14016"/>
                <a:gd name="connsiteX5" fmla="*/ 36442 w 28032"/>
                <a:gd name="connsiteY5" fmla="*/ 4205 h 14016"/>
                <a:gd name="connsiteX6" fmla="*/ 22425 w 28032"/>
                <a:gd name="connsiteY6" fmla="*/ 0 h 14016"/>
                <a:gd name="connsiteX7" fmla="*/ 14016 w 28032"/>
                <a:gd name="connsiteY7" fmla="*/ 1402 h 14016"/>
                <a:gd name="connsiteX8" fmla="*/ 5606 w 28032"/>
                <a:gd name="connsiteY8" fmla="*/ 5606 h 14016"/>
                <a:gd name="connsiteX9" fmla="*/ 0 w 28032"/>
                <a:gd name="connsiteY9" fmla="*/ 4205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32" h="14016">
                  <a:moveTo>
                    <a:pt x="2803" y="8410"/>
                  </a:moveTo>
                  <a:lnTo>
                    <a:pt x="0" y="9811"/>
                  </a:lnTo>
                  <a:lnTo>
                    <a:pt x="8409" y="14016"/>
                  </a:lnTo>
                  <a:lnTo>
                    <a:pt x="4205" y="21024"/>
                  </a:lnTo>
                  <a:lnTo>
                    <a:pt x="11213" y="12615"/>
                  </a:lnTo>
                  <a:lnTo>
                    <a:pt x="36442" y="4205"/>
                  </a:lnTo>
                  <a:lnTo>
                    <a:pt x="22425" y="0"/>
                  </a:lnTo>
                  <a:lnTo>
                    <a:pt x="14016" y="1402"/>
                  </a:lnTo>
                  <a:lnTo>
                    <a:pt x="5606" y="5606"/>
                  </a:lnTo>
                  <a:lnTo>
                    <a:pt x="0" y="4205"/>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45" name="Freeform: Shape 544">
              <a:extLst>
                <a:ext uri="{FF2B5EF4-FFF2-40B4-BE49-F238E27FC236}">
                  <a16:creationId xmlns:a16="http://schemas.microsoft.com/office/drawing/2014/main" id="{C171688C-B072-49B7-A544-F1E40CE3A181}"/>
                </a:ext>
              </a:extLst>
            </p:cNvPr>
            <p:cNvSpPr/>
            <p:nvPr/>
          </p:nvSpPr>
          <p:spPr>
            <a:xfrm>
              <a:off x="6368158" y="3960859"/>
              <a:ext cx="14016" cy="14016"/>
            </a:xfrm>
            <a:custGeom>
              <a:avLst/>
              <a:gdLst>
                <a:gd name="connsiteX0" fmla="*/ 0 w 0"/>
                <a:gd name="connsiteY0" fmla="*/ 1402 h 0"/>
                <a:gd name="connsiteX1" fmla="*/ 1402 w 0"/>
                <a:gd name="connsiteY1" fmla="*/ 2803 h 0"/>
                <a:gd name="connsiteX2" fmla="*/ 7008 w 0"/>
                <a:gd name="connsiteY2" fmla="*/ 4205 h 0"/>
                <a:gd name="connsiteX3" fmla="*/ 2803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2"/>
                  </a:moveTo>
                  <a:lnTo>
                    <a:pt x="1402" y="2803"/>
                  </a:lnTo>
                  <a:lnTo>
                    <a:pt x="7008" y="4205"/>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46" name="Freeform: Shape 545">
              <a:extLst>
                <a:ext uri="{FF2B5EF4-FFF2-40B4-BE49-F238E27FC236}">
                  <a16:creationId xmlns:a16="http://schemas.microsoft.com/office/drawing/2014/main" id="{9D69E3AF-958D-4FE1-A342-F721507A9971}"/>
                </a:ext>
              </a:extLst>
            </p:cNvPr>
            <p:cNvSpPr/>
            <p:nvPr/>
          </p:nvSpPr>
          <p:spPr>
            <a:xfrm>
              <a:off x="6007944" y="5229319"/>
              <a:ext cx="14016" cy="14016"/>
            </a:xfrm>
            <a:custGeom>
              <a:avLst/>
              <a:gdLst>
                <a:gd name="connsiteX0" fmla="*/ 4205 w 0"/>
                <a:gd name="connsiteY0" fmla="*/ 1401 h 0"/>
                <a:gd name="connsiteX1" fmla="*/ 0 w 0"/>
                <a:gd name="connsiteY1" fmla="*/ 7008 h 0"/>
                <a:gd name="connsiteX2" fmla="*/ 5606 w 0"/>
                <a:gd name="connsiteY2" fmla="*/ 9811 h 0"/>
                <a:gd name="connsiteX3" fmla="*/ 12614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4205" y="1401"/>
                  </a:moveTo>
                  <a:lnTo>
                    <a:pt x="0" y="7008"/>
                  </a:lnTo>
                  <a:lnTo>
                    <a:pt x="5606" y="9811"/>
                  </a:lnTo>
                  <a:lnTo>
                    <a:pt x="12614"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47" name="Freeform: Shape 546">
              <a:extLst>
                <a:ext uri="{FF2B5EF4-FFF2-40B4-BE49-F238E27FC236}">
                  <a16:creationId xmlns:a16="http://schemas.microsoft.com/office/drawing/2014/main" id="{9B051D0C-7B38-46F3-A99D-A60420603C1F}"/>
                </a:ext>
              </a:extLst>
            </p:cNvPr>
            <p:cNvSpPr/>
            <p:nvPr/>
          </p:nvSpPr>
          <p:spPr>
            <a:xfrm>
              <a:off x="5544009" y="4056169"/>
              <a:ext cx="112129" cy="98113"/>
            </a:xfrm>
            <a:custGeom>
              <a:avLst/>
              <a:gdLst>
                <a:gd name="connsiteX0" fmla="*/ 16819 w 112129"/>
                <a:gd name="connsiteY0" fmla="*/ 88302 h 98112"/>
                <a:gd name="connsiteX1" fmla="*/ 1402 w 112129"/>
                <a:gd name="connsiteY1" fmla="*/ 95310 h 98112"/>
                <a:gd name="connsiteX2" fmla="*/ 21024 w 112129"/>
                <a:gd name="connsiteY2" fmla="*/ 96711 h 98112"/>
                <a:gd name="connsiteX3" fmla="*/ 7008 w 112129"/>
                <a:gd name="connsiteY3" fmla="*/ 103719 h 98112"/>
                <a:gd name="connsiteX4" fmla="*/ 21024 w 112129"/>
                <a:gd name="connsiteY4" fmla="*/ 102318 h 98112"/>
                <a:gd name="connsiteX5" fmla="*/ 15418 w 112129"/>
                <a:gd name="connsiteY5" fmla="*/ 105121 h 98112"/>
                <a:gd name="connsiteX6" fmla="*/ 19622 w 112129"/>
                <a:gd name="connsiteY6" fmla="*/ 105121 h 98112"/>
                <a:gd name="connsiteX7" fmla="*/ 15418 w 112129"/>
                <a:gd name="connsiteY7" fmla="*/ 107924 h 98112"/>
                <a:gd name="connsiteX8" fmla="*/ 30835 w 112129"/>
                <a:gd name="connsiteY8" fmla="*/ 106523 h 98112"/>
                <a:gd name="connsiteX9" fmla="*/ 47655 w 112129"/>
                <a:gd name="connsiteY9" fmla="*/ 103719 h 98112"/>
                <a:gd name="connsiteX10" fmla="*/ 51859 w 112129"/>
                <a:gd name="connsiteY10" fmla="*/ 96711 h 98112"/>
                <a:gd name="connsiteX11" fmla="*/ 56065 w 112129"/>
                <a:gd name="connsiteY11" fmla="*/ 98113 h 98112"/>
                <a:gd name="connsiteX12" fmla="*/ 72884 w 112129"/>
                <a:gd name="connsiteY12" fmla="*/ 89703 h 98112"/>
                <a:gd name="connsiteX13" fmla="*/ 84097 w 112129"/>
                <a:gd name="connsiteY13" fmla="*/ 89703 h 98112"/>
                <a:gd name="connsiteX14" fmla="*/ 85498 w 112129"/>
                <a:gd name="connsiteY14" fmla="*/ 85498 h 98112"/>
                <a:gd name="connsiteX15" fmla="*/ 86900 w 112129"/>
                <a:gd name="connsiteY15" fmla="*/ 88302 h 98112"/>
                <a:gd name="connsiteX16" fmla="*/ 89703 w 112129"/>
                <a:gd name="connsiteY16" fmla="*/ 85498 h 98112"/>
                <a:gd name="connsiteX17" fmla="*/ 100916 w 112129"/>
                <a:gd name="connsiteY17" fmla="*/ 88302 h 98112"/>
                <a:gd name="connsiteX18" fmla="*/ 96711 w 112129"/>
                <a:gd name="connsiteY18" fmla="*/ 82695 h 98112"/>
                <a:gd name="connsiteX19" fmla="*/ 100916 w 112129"/>
                <a:gd name="connsiteY19" fmla="*/ 82695 h 98112"/>
                <a:gd name="connsiteX20" fmla="*/ 109326 w 112129"/>
                <a:gd name="connsiteY20" fmla="*/ 67277 h 98112"/>
                <a:gd name="connsiteX21" fmla="*/ 107924 w 112129"/>
                <a:gd name="connsiteY21" fmla="*/ 50458 h 98112"/>
                <a:gd name="connsiteX22" fmla="*/ 99515 w 112129"/>
                <a:gd name="connsiteY22" fmla="*/ 40647 h 98112"/>
                <a:gd name="connsiteX23" fmla="*/ 106523 w 112129"/>
                <a:gd name="connsiteY23" fmla="*/ 37844 h 98112"/>
                <a:gd name="connsiteX24" fmla="*/ 102318 w 112129"/>
                <a:gd name="connsiteY24" fmla="*/ 35040 h 98112"/>
                <a:gd name="connsiteX25" fmla="*/ 107924 w 112129"/>
                <a:gd name="connsiteY25" fmla="*/ 37844 h 98112"/>
                <a:gd name="connsiteX26" fmla="*/ 120539 w 112129"/>
                <a:gd name="connsiteY26" fmla="*/ 29434 h 98112"/>
                <a:gd name="connsiteX27" fmla="*/ 116334 w 112129"/>
                <a:gd name="connsiteY27" fmla="*/ 28032 h 98112"/>
                <a:gd name="connsiteX28" fmla="*/ 117735 w 112129"/>
                <a:gd name="connsiteY28" fmla="*/ 25229 h 98112"/>
                <a:gd name="connsiteX29" fmla="*/ 121940 w 112129"/>
                <a:gd name="connsiteY29" fmla="*/ 29434 h 98112"/>
                <a:gd name="connsiteX30" fmla="*/ 121940 w 112129"/>
                <a:gd name="connsiteY30" fmla="*/ 26631 h 98112"/>
                <a:gd name="connsiteX31" fmla="*/ 120539 w 112129"/>
                <a:gd name="connsiteY31" fmla="*/ 19623 h 98112"/>
                <a:gd name="connsiteX32" fmla="*/ 112129 w 112129"/>
                <a:gd name="connsiteY32" fmla="*/ 19623 h 98112"/>
                <a:gd name="connsiteX33" fmla="*/ 117735 w 112129"/>
                <a:gd name="connsiteY33" fmla="*/ 15418 h 98112"/>
                <a:gd name="connsiteX34" fmla="*/ 107924 w 112129"/>
                <a:gd name="connsiteY34" fmla="*/ 4205 h 98112"/>
                <a:gd name="connsiteX35" fmla="*/ 96711 w 112129"/>
                <a:gd name="connsiteY35" fmla="*/ 4205 h 98112"/>
                <a:gd name="connsiteX36" fmla="*/ 78490 w 112129"/>
                <a:gd name="connsiteY36" fmla="*/ 8410 h 98112"/>
                <a:gd name="connsiteX37" fmla="*/ 86900 w 112129"/>
                <a:gd name="connsiteY37" fmla="*/ 4205 h 98112"/>
                <a:gd name="connsiteX38" fmla="*/ 75687 w 112129"/>
                <a:gd name="connsiteY38" fmla="*/ 0 h 98112"/>
                <a:gd name="connsiteX39" fmla="*/ 78490 w 112129"/>
                <a:gd name="connsiteY39" fmla="*/ 2803 h 98112"/>
                <a:gd name="connsiteX40" fmla="*/ 72884 w 112129"/>
                <a:gd name="connsiteY40" fmla="*/ 2803 h 98112"/>
                <a:gd name="connsiteX41" fmla="*/ 74285 w 112129"/>
                <a:gd name="connsiteY41" fmla="*/ 8410 h 98112"/>
                <a:gd name="connsiteX42" fmla="*/ 70081 w 112129"/>
                <a:gd name="connsiteY42" fmla="*/ 8410 h 98112"/>
                <a:gd name="connsiteX43" fmla="*/ 71482 w 112129"/>
                <a:gd name="connsiteY43" fmla="*/ 7008 h 98112"/>
                <a:gd name="connsiteX44" fmla="*/ 68679 w 112129"/>
                <a:gd name="connsiteY44" fmla="*/ 2803 h 98112"/>
                <a:gd name="connsiteX45" fmla="*/ 65876 w 112129"/>
                <a:gd name="connsiteY45" fmla="*/ 2803 h 98112"/>
                <a:gd name="connsiteX46" fmla="*/ 67277 w 112129"/>
                <a:gd name="connsiteY46" fmla="*/ 7008 h 98112"/>
                <a:gd name="connsiteX47" fmla="*/ 65876 w 112129"/>
                <a:gd name="connsiteY47" fmla="*/ 2803 h 98112"/>
                <a:gd name="connsiteX48" fmla="*/ 56065 w 112129"/>
                <a:gd name="connsiteY48" fmla="*/ 7008 h 98112"/>
                <a:gd name="connsiteX49" fmla="*/ 53261 w 112129"/>
                <a:gd name="connsiteY49" fmla="*/ 5606 h 98112"/>
                <a:gd name="connsiteX50" fmla="*/ 46253 w 112129"/>
                <a:gd name="connsiteY50" fmla="*/ 16819 h 98112"/>
                <a:gd name="connsiteX51" fmla="*/ 40647 w 112129"/>
                <a:gd name="connsiteY51" fmla="*/ 18221 h 98112"/>
                <a:gd name="connsiteX52" fmla="*/ 57466 w 112129"/>
                <a:gd name="connsiteY52" fmla="*/ 19623 h 98112"/>
                <a:gd name="connsiteX53" fmla="*/ 50458 w 112129"/>
                <a:gd name="connsiteY53" fmla="*/ 25229 h 98112"/>
                <a:gd name="connsiteX54" fmla="*/ 47655 w 112129"/>
                <a:gd name="connsiteY54" fmla="*/ 32237 h 98112"/>
                <a:gd name="connsiteX55" fmla="*/ 35040 w 112129"/>
                <a:gd name="connsiteY55" fmla="*/ 30835 h 98112"/>
                <a:gd name="connsiteX56" fmla="*/ 32237 w 112129"/>
                <a:gd name="connsiteY56" fmla="*/ 33639 h 98112"/>
                <a:gd name="connsiteX57" fmla="*/ 28032 w 112129"/>
                <a:gd name="connsiteY57" fmla="*/ 29434 h 98112"/>
                <a:gd name="connsiteX58" fmla="*/ 16819 w 112129"/>
                <a:gd name="connsiteY58" fmla="*/ 29434 h 98112"/>
                <a:gd name="connsiteX59" fmla="*/ 12614 w 112129"/>
                <a:gd name="connsiteY59" fmla="*/ 32237 h 98112"/>
                <a:gd name="connsiteX60" fmla="*/ 11213 w 112129"/>
                <a:gd name="connsiteY60" fmla="*/ 29434 h 98112"/>
                <a:gd name="connsiteX61" fmla="*/ 8410 w 112129"/>
                <a:gd name="connsiteY61" fmla="*/ 30835 h 98112"/>
                <a:gd name="connsiteX62" fmla="*/ 15418 w 112129"/>
                <a:gd name="connsiteY62" fmla="*/ 35040 h 98112"/>
                <a:gd name="connsiteX63" fmla="*/ 12614 w 112129"/>
                <a:gd name="connsiteY63" fmla="*/ 42048 h 98112"/>
                <a:gd name="connsiteX64" fmla="*/ 21024 w 112129"/>
                <a:gd name="connsiteY64" fmla="*/ 40647 h 98112"/>
                <a:gd name="connsiteX65" fmla="*/ 14016 w 112129"/>
                <a:gd name="connsiteY65" fmla="*/ 44852 h 98112"/>
                <a:gd name="connsiteX66" fmla="*/ 18221 w 112129"/>
                <a:gd name="connsiteY66" fmla="*/ 49056 h 98112"/>
                <a:gd name="connsiteX67" fmla="*/ 7008 w 112129"/>
                <a:gd name="connsiteY67" fmla="*/ 50458 h 98112"/>
                <a:gd name="connsiteX68" fmla="*/ 9811 w 112129"/>
                <a:gd name="connsiteY68" fmla="*/ 53261 h 98112"/>
                <a:gd name="connsiteX69" fmla="*/ 7008 w 112129"/>
                <a:gd name="connsiteY69" fmla="*/ 54663 h 98112"/>
                <a:gd name="connsiteX70" fmla="*/ 21024 w 112129"/>
                <a:gd name="connsiteY70" fmla="*/ 54663 h 98112"/>
                <a:gd name="connsiteX71" fmla="*/ 21024 w 112129"/>
                <a:gd name="connsiteY71" fmla="*/ 58868 h 98112"/>
                <a:gd name="connsiteX72" fmla="*/ 36442 w 112129"/>
                <a:gd name="connsiteY72" fmla="*/ 58868 h 98112"/>
                <a:gd name="connsiteX73" fmla="*/ 35040 w 112129"/>
                <a:gd name="connsiteY73" fmla="*/ 61671 h 98112"/>
                <a:gd name="connsiteX74" fmla="*/ 29434 w 112129"/>
                <a:gd name="connsiteY74" fmla="*/ 61671 h 98112"/>
                <a:gd name="connsiteX75" fmla="*/ 23827 w 112129"/>
                <a:gd name="connsiteY75" fmla="*/ 67277 h 98112"/>
                <a:gd name="connsiteX76" fmla="*/ 23827 w 112129"/>
                <a:gd name="connsiteY76" fmla="*/ 72884 h 98112"/>
                <a:gd name="connsiteX77" fmla="*/ 12614 w 112129"/>
                <a:gd name="connsiteY77" fmla="*/ 77089 h 98112"/>
                <a:gd name="connsiteX78" fmla="*/ 36442 w 112129"/>
                <a:gd name="connsiteY78" fmla="*/ 71482 h 98112"/>
                <a:gd name="connsiteX79" fmla="*/ 42048 w 112129"/>
                <a:gd name="connsiteY79" fmla="*/ 74285 h 98112"/>
                <a:gd name="connsiteX80" fmla="*/ 19622 w 112129"/>
                <a:gd name="connsiteY80" fmla="*/ 77089 h 98112"/>
                <a:gd name="connsiteX81" fmla="*/ 12614 w 112129"/>
                <a:gd name="connsiteY81" fmla="*/ 81294 h 98112"/>
                <a:gd name="connsiteX82" fmla="*/ 16819 w 112129"/>
                <a:gd name="connsiteY82" fmla="*/ 85498 h 98112"/>
                <a:gd name="connsiteX83" fmla="*/ 12614 w 112129"/>
                <a:gd name="connsiteY83" fmla="*/ 86900 h 98112"/>
                <a:gd name="connsiteX84" fmla="*/ 9811 w 112129"/>
                <a:gd name="connsiteY84" fmla="*/ 84097 h 98112"/>
                <a:gd name="connsiteX85" fmla="*/ 0 w 112129"/>
                <a:gd name="connsiteY85" fmla="*/ 88302 h 98112"/>
                <a:gd name="connsiteX86" fmla="*/ 7008 w 112129"/>
                <a:gd name="connsiteY86" fmla="*/ 89703 h 9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12129" h="98112">
                  <a:moveTo>
                    <a:pt x="16819" y="88302"/>
                  </a:moveTo>
                  <a:lnTo>
                    <a:pt x="1402" y="95310"/>
                  </a:lnTo>
                  <a:lnTo>
                    <a:pt x="21024" y="96711"/>
                  </a:lnTo>
                  <a:lnTo>
                    <a:pt x="7008" y="103719"/>
                  </a:lnTo>
                  <a:lnTo>
                    <a:pt x="21024" y="102318"/>
                  </a:lnTo>
                  <a:lnTo>
                    <a:pt x="15418" y="105121"/>
                  </a:lnTo>
                  <a:lnTo>
                    <a:pt x="19622" y="105121"/>
                  </a:lnTo>
                  <a:lnTo>
                    <a:pt x="15418" y="107924"/>
                  </a:lnTo>
                  <a:lnTo>
                    <a:pt x="30835" y="106523"/>
                  </a:lnTo>
                  <a:lnTo>
                    <a:pt x="47655" y="103719"/>
                  </a:lnTo>
                  <a:lnTo>
                    <a:pt x="51859" y="96711"/>
                  </a:lnTo>
                  <a:lnTo>
                    <a:pt x="56065" y="98113"/>
                  </a:lnTo>
                  <a:lnTo>
                    <a:pt x="72884" y="89703"/>
                  </a:lnTo>
                  <a:lnTo>
                    <a:pt x="84097" y="89703"/>
                  </a:lnTo>
                  <a:lnTo>
                    <a:pt x="85498" y="85498"/>
                  </a:lnTo>
                  <a:lnTo>
                    <a:pt x="86900" y="88302"/>
                  </a:lnTo>
                  <a:lnTo>
                    <a:pt x="89703" y="85498"/>
                  </a:lnTo>
                  <a:lnTo>
                    <a:pt x="100916" y="88302"/>
                  </a:lnTo>
                  <a:lnTo>
                    <a:pt x="96711" y="82695"/>
                  </a:lnTo>
                  <a:lnTo>
                    <a:pt x="100916" y="82695"/>
                  </a:lnTo>
                  <a:lnTo>
                    <a:pt x="109326" y="67277"/>
                  </a:lnTo>
                  <a:lnTo>
                    <a:pt x="107924" y="50458"/>
                  </a:lnTo>
                  <a:lnTo>
                    <a:pt x="99515" y="40647"/>
                  </a:lnTo>
                  <a:lnTo>
                    <a:pt x="106523" y="37844"/>
                  </a:lnTo>
                  <a:lnTo>
                    <a:pt x="102318" y="35040"/>
                  </a:lnTo>
                  <a:lnTo>
                    <a:pt x="107924" y="37844"/>
                  </a:lnTo>
                  <a:lnTo>
                    <a:pt x="120539" y="29434"/>
                  </a:lnTo>
                  <a:lnTo>
                    <a:pt x="116334" y="28032"/>
                  </a:lnTo>
                  <a:lnTo>
                    <a:pt x="117735" y="25229"/>
                  </a:lnTo>
                  <a:lnTo>
                    <a:pt x="121940" y="29434"/>
                  </a:lnTo>
                  <a:lnTo>
                    <a:pt x="121940" y="26631"/>
                  </a:lnTo>
                  <a:lnTo>
                    <a:pt x="120539" y="19623"/>
                  </a:lnTo>
                  <a:lnTo>
                    <a:pt x="112129" y="19623"/>
                  </a:lnTo>
                  <a:lnTo>
                    <a:pt x="117735" y="15418"/>
                  </a:lnTo>
                  <a:lnTo>
                    <a:pt x="107924" y="4205"/>
                  </a:lnTo>
                  <a:lnTo>
                    <a:pt x="96711" y="4205"/>
                  </a:lnTo>
                  <a:lnTo>
                    <a:pt x="78490" y="8410"/>
                  </a:lnTo>
                  <a:lnTo>
                    <a:pt x="86900" y="4205"/>
                  </a:lnTo>
                  <a:lnTo>
                    <a:pt x="75687" y="0"/>
                  </a:lnTo>
                  <a:lnTo>
                    <a:pt x="78490" y="2803"/>
                  </a:lnTo>
                  <a:lnTo>
                    <a:pt x="72884" y="2803"/>
                  </a:lnTo>
                  <a:lnTo>
                    <a:pt x="74285" y="8410"/>
                  </a:lnTo>
                  <a:lnTo>
                    <a:pt x="70081" y="8410"/>
                  </a:lnTo>
                  <a:lnTo>
                    <a:pt x="71482" y="7008"/>
                  </a:lnTo>
                  <a:lnTo>
                    <a:pt x="68679" y="2803"/>
                  </a:lnTo>
                  <a:lnTo>
                    <a:pt x="65876" y="2803"/>
                  </a:lnTo>
                  <a:lnTo>
                    <a:pt x="67277" y="7008"/>
                  </a:lnTo>
                  <a:lnTo>
                    <a:pt x="65876" y="2803"/>
                  </a:lnTo>
                  <a:lnTo>
                    <a:pt x="56065" y="7008"/>
                  </a:lnTo>
                  <a:lnTo>
                    <a:pt x="53261" y="5606"/>
                  </a:lnTo>
                  <a:lnTo>
                    <a:pt x="46253" y="16819"/>
                  </a:lnTo>
                  <a:lnTo>
                    <a:pt x="40647" y="18221"/>
                  </a:lnTo>
                  <a:lnTo>
                    <a:pt x="57466" y="19623"/>
                  </a:lnTo>
                  <a:lnTo>
                    <a:pt x="50458" y="25229"/>
                  </a:lnTo>
                  <a:lnTo>
                    <a:pt x="47655" y="32237"/>
                  </a:lnTo>
                  <a:lnTo>
                    <a:pt x="35040" y="30835"/>
                  </a:lnTo>
                  <a:lnTo>
                    <a:pt x="32237" y="33639"/>
                  </a:lnTo>
                  <a:lnTo>
                    <a:pt x="28032" y="29434"/>
                  </a:lnTo>
                  <a:lnTo>
                    <a:pt x="16819" y="29434"/>
                  </a:lnTo>
                  <a:lnTo>
                    <a:pt x="12614" y="32237"/>
                  </a:lnTo>
                  <a:lnTo>
                    <a:pt x="11213" y="29434"/>
                  </a:lnTo>
                  <a:lnTo>
                    <a:pt x="8410" y="30835"/>
                  </a:lnTo>
                  <a:lnTo>
                    <a:pt x="15418" y="35040"/>
                  </a:lnTo>
                  <a:lnTo>
                    <a:pt x="12614" y="42048"/>
                  </a:lnTo>
                  <a:lnTo>
                    <a:pt x="21024" y="40647"/>
                  </a:lnTo>
                  <a:lnTo>
                    <a:pt x="14016" y="44852"/>
                  </a:lnTo>
                  <a:lnTo>
                    <a:pt x="18221" y="49056"/>
                  </a:lnTo>
                  <a:lnTo>
                    <a:pt x="7008" y="50458"/>
                  </a:lnTo>
                  <a:lnTo>
                    <a:pt x="9811" y="53261"/>
                  </a:lnTo>
                  <a:lnTo>
                    <a:pt x="7008" y="54663"/>
                  </a:lnTo>
                  <a:lnTo>
                    <a:pt x="21024" y="54663"/>
                  </a:lnTo>
                  <a:lnTo>
                    <a:pt x="21024" y="58868"/>
                  </a:lnTo>
                  <a:lnTo>
                    <a:pt x="36442" y="58868"/>
                  </a:lnTo>
                  <a:lnTo>
                    <a:pt x="35040" y="61671"/>
                  </a:lnTo>
                  <a:lnTo>
                    <a:pt x="29434" y="61671"/>
                  </a:lnTo>
                  <a:lnTo>
                    <a:pt x="23827" y="67277"/>
                  </a:lnTo>
                  <a:lnTo>
                    <a:pt x="23827" y="72884"/>
                  </a:lnTo>
                  <a:lnTo>
                    <a:pt x="12614" y="77089"/>
                  </a:lnTo>
                  <a:lnTo>
                    <a:pt x="36442" y="71482"/>
                  </a:lnTo>
                  <a:lnTo>
                    <a:pt x="42048" y="74285"/>
                  </a:lnTo>
                  <a:lnTo>
                    <a:pt x="19622" y="77089"/>
                  </a:lnTo>
                  <a:lnTo>
                    <a:pt x="12614" y="81294"/>
                  </a:lnTo>
                  <a:lnTo>
                    <a:pt x="16819" y="85498"/>
                  </a:lnTo>
                  <a:lnTo>
                    <a:pt x="12614" y="86900"/>
                  </a:lnTo>
                  <a:lnTo>
                    <a:pt x="9811" y="84097"/>
                  </a:lnTo>
                  <a:lnTo>
                    <a:pt x="0" y="88302"/>
                  </a:lnTo>
                  <a:lnTo>
                    <a:pt x="7008" y="8970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48" name="Freeform: Shape 547">
              <a:extLst>
                <a:ext uri="{FF2B5EF4-FFF2-40B4-BE49-F238E27FC236}">
                  <a16:creationId xmlns:a16="http://schemas.microsoft.com/office/drawing/2014/main" id="{DAAA62E3-5CBE-4C8F-8F76-78B05382F924}"/>
                </a:ext>
              </a:extLst>
            </p:cNvPr>
            <p:cNvSpPr/>
            <p:nvPr/>
          </p:nvSpPr>
          <p:spPr>
            <a:xfrm>
              <a:off x="5548214" y="4094012"/>
              <a:ext cx="14016" cy="14016"/>
            </a:xfrm>
            <a:custGeom>
              <a:avLst/>
              <a:gdLst>
                <a:gd name="connsiteX0" fmla="*/ 0 w 0"/>
                <a:gd name="connsiteY0" fmla="*/ 1402 h 0"/>
                <a:gd name="connsiteX1" fmla="*/ 8410 w 0"/>
                <a:gd name="connsiteY1" fmla="*/ 4205 h 0"/>
                <a:gd name="connsiteX2" fmla="*/ 8410 w 0"/>
                <a:gd name="connsiteY2" fmla="*/ 0 h 0"/>
              </a:gdLst>
              <a:ahLst/>
              <a:cxnLst>
                <a:cxn ang="0">
                  <a:pos x="connsiteX0" y="connsiteY0"/>
                </a:cxn>
                <a:cxn ang="0">
                  <a:pos x="connsiteX1" y="connsiteY1"/>
                </a:cxn>
                <a:cxn ang="0">
                  <a:pos x="connsiteX2" y="connsiteY2"/>
                </a:cxn>
              </a:cxnLst>
              <a:rect l="l" t="t" r="r" b="b"/>
              <a:pathLst>
                <a:path>
                  <a:moveTo>
                    <a:pt x="0" y="1402"/>
                  </a:moveTo>
                  <a:lnTo>
                    <a:pt x="8410" y="4205"/>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49" name="Freeform: Shape 548">
              <a:extLst>
                <a:ext uri="{FF2B5EF4-FFF2-40B4-BE49-F238E27FC236}">
                  <a16:creationId xmlns:a16="http://schemas.microsoft.com/office/drawing/2014/main" id="{C19E088F-B21C-4DFA-B78F-8FD1F8D6B2D6}"/>
                </a:ext>
              </a:extLst>
            </p:cNvPr>
            <p:cNvSpPr/>
            <p:nvPr/>
          </p:nvSpPr>
          <p:spPr>
            <a:xfrm>
              <a:off x="6037377" y="4064578"/>
              <a:ext cx="14016" cy="14016"/>
            </a:xfrm>
            <a:custGeom>
              <a:avLst/>
              <a:gdLst>
                <a:gd name="connsiteX0" fmla="*/ 5607 w 0"/>
                <a:gd name="connsiteY0" fmla="*/ 2803 h 0"/>
                <a:gd name="connsiteX1" fmla="*/ 8410 w 0"/>
                <a:gd name="connsiteY1" fmla="*/ 5606 h 0"/>
                <a:gd name="connsiteX2" fmla="*/ 9811 w 0"/>
                <a:gd name="connsiteY2" fmla="*/ 2803 h 0"/>
                <a:gd name="connsiteX3" fmla="*/ 7008 w 0"/>
                <a:gd name="connsiteY3" fmla="*/ 1402 h 0"/>
                <a:gd name="connsiteX4" fmla="*/ 0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5607" y="2803"/>
                  </a:moveTo>
                  <a:lnTo>
                    <a:pt x="8410" y="5606"/>
                  </a:lnTo>
                  <a:lnTo>
                    <a:pt x="9811" y="2803"/>
                  </a:lnTo>
                  <a:lnTo>
                    <a:pt x="7008"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50" name="Freeform: Shape 549">
              <a:extLst>
                <a:ext uri="{FF2B5EF4-FFF2-40B4-BE49-F238E27FC236}">
                  <a16:creationId xmlns:a16="http://schemas.microsoft.com/office/drawing/2014/main" id="{C6BF03D5-0569-4E57-B541-F394FC91AA52}"/>
                </a:ext>
              </a:extLst>
            </p:cNvPr>
            <p:cNvSpPr/>
            <p:nvPr/>
          </p:nvSpPr>
          <p:spPr>
            <a:xfrm>
              <a:off x="6003738" y="3988891"/>
              <a:ext cx="56065" cy="28032"/>
            </a:xfrm>
            <a:custGeom>
              <a:avLst/>
              <a:gdLst>
                <a:gd name="connsiteX0" fmla="*/ 39245 w 56064"/>
                <a:gd name="connsiteY0" fmla="*/ 5606 h 28032"/>
                <a:gd name="connsiteX1" fmla="*/ 28032 w 56064"/>
                <a:gd name="connsiteY1" fmla="*/ 16819 h 28032"/>
                <a:gd name="connsiteX2" fmla="*/ 8410 w 56064"/>
                <a:gd name="connsiteY2" fmla="*/ 16819 h 28032"/>
                <a:gd name="connsiteX3" fmla="*/ 1402 w 56064"/>
                <a:gd name="connsiteY3" fmla="*/ 23827 h 28032"/>
                <a:gd name="connsiteX4" fmla="*/ 0 w 56064"/>
                <a:gd name="connsiteY4" fmla="*/ 29434 h 28032"/>
                <a:gd name="connsiteX5" fmla="*/ 7008 w 56064"/>
                <a:gd name="connsiteY5" fmla="*/ 32237 h 28032"/>
                <a:gd name="connsiteX6" fmla="*/ 4205 w 56064"/>
                <a:gd name="connsiteY6" fmla="*/ 29434 h 28032"/>
                <a:gd name="connsiteX7" fmla="*/ 9811 w 56064"/>
                <a:gd name="connsiteY7" fmla="*/ 23827 h 28032"/>
                <a:gd name="connsiteX8" fmla="*/ 21024 w 56064"/>
                <a:gd name="connsiteY8" fmla="*/ 19623 h 28032"/>
                <a:gd name="connsiteX9" fmla="*/ 51860 w 56064"/>
                <a:gd name="connsiteY9" fmla="*/ 18221 h 28032"/>
                <a:gd name="connsiteX10" fmla="*/ 54663 w 56064"/>
                <a:gd name="connsiteY10" fmla="*/ 9811 h 28032"/>
                <a:gd name="connsiteX11" fmla="*/ 53262 w 56064"/>
                <a:gd name="connsiteY11" fmla="*/ 4205 h 28032"/>
                <a:gd name="connsiteX12" fmla="*/ 58868 w 56064"/>
                <a:gd name="connsiteY12" fmla="*/ 0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064" h="28032">
                  <a:moveTo>
                    <a:pt x="39245" y="5606"/>
                  </a:moveTo>
                  <a:lnTo>
                    <a:pt x="28032" y="16819"/>
                  </a:lnTo>
                  <a:lnTo>
                    <a:pt x="8410" y="16819"/>
                  </a:lnTo>
                  <a:lnTo>
                    <a:pt x="1402" y="23827"/>
                  </a:lnTo>
                  <a:lnTo>
                    <a:pt x="0" y="29434"/>
                  </a:lnTo>
                  <a:lnTo>
                    <a:pt x="7008" y="32237"/>
                  </a:lnTo>
                  <a:lnTo>
                    <a:pt x="4205" y="29434"/>
                  </a:lnTo>
                  <a:lnTo>
                    <a:pt x="9811" y="23827"/>
                  </a:lnTo>
                  <a:lnTo>
                    <a:pt x="21024" y="19623"/>
                  </a:lnTo>
                  <a:lnTo>
                    <a:pt x="51860" y="18221"/>
                  </a:lnTo>
                  <a:lnTo>
                    <a:pt x="54663" y="9811"/>
                  </a:lnTo>
                  <a:lnTo>
                    <a:pt x="53262" y="4205"/>
                  </a:lnTo>
                  <a:lnTo>
                    <a:pt x="5886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51" name="Freeform: Shape 550">
              <a:extLst>
                <a:ext uri="{FF2B5EF4-FFF2-40B4-BE49-F238E27FC236}">
                  <a16:creationId xmlns:a16="http://schemas.microsoft.com/office/drawing/2014/main" id="{B4F1F735-31CF-4A30-81C6-A51EACD47CC3}"/>
                </a:ext>
              </a:extLst>
            </p:cNvPr>
            <p:cNvSpPr/>
            <p:nvPr/>
          </p:nvSpPr>
          <p:spPr>
            <a:xfrm>
              <a:off x="6038779" y="4049161"/>
              <a:ext cx="28032" cy="14016"/>
            </a:xfrm>
            <a:custGeom>
              <a:avLst/>
              <a:gdLst>
                <a:gd name="connsiteX0" fmla="*/ 26631 w 28032"/>
                <a:gd name="connsiteY0" fmla="*/ 14016 h 14016"/>
                <a:gd name="connsiteX1" fmla="*/ 28032 w 28032"/>
                <a:gd name="connsiteY1" fmla="*/ 11213 h 14016"/>
                <a:gd name="connsiteX2" fmla="*/ 25229 w 28032"/>
                <a:gd name="connsiteY2" fmla="*/ 5606 h 14016"/>
                <a:gd name="connsiteX3" fmla="*/ 21024 w 28032"/>
                <a:gd name="connsiteY3" fmla="*/ 4205 h 14016"/>
                <a:gd name="connsiteX4" fmla="*/ 25229 w 28032"/>
                <a:gd name="connsiteY4" fmla="*/ 4205 h 14016"/>
                <a:gd name="connsiteX5" fmla="*/ 22426 w 28032"/>
                <a:gd name="connsiteY5" fmla="*/ 0 h 14016"/>
                <a:gd name="connsiteX6" fmla="*/ 21024 w 28032"/>
                <a:gd name="connsiteY6" fmla="*/ 4205 h 14016"/>
                <a:gd name="connsiteX7" fmla="*/ 18221 w 28032"/>
                <a:gd name="connsiteY7" fmla="*/ 4205 h 14016"/>
                <a:gd name="connsiteX8" fmla="*/ 19622 w 28032"/>
                <a:gd name="connsiteY8" fmla="*/ 2803 h 14016"/>
                <a:gd name="connsiteX9" fmla="*/ 14016 w 28032"/>
                <a:gd name="connsiteY9" fmla="*/ 1402 h 14016"/>
                <a:gd name="connsiteX10" fmla="*/ 0 w 28032"/>
                <a:gd name="connsiteY10" fmla="*/ 2803 h 14016"/>
                <a:gd name="connsiteX11" fmla="*/ 7008 w 28032"/>
                <a:gd name="connsiteY11" fmla="*/ 11213 h 14016"/>
                <a:gd name="connsiteX12" fmla="*/ 19622 w 28032"/>
                <a:gd name="connsiteY12" fmla="*/ 16819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32" h="14016">
                  <a:moveTo>
                    <a:pt x="26631" y="14016"/>
                  </a:moveTo>
                  <a:lnTo>
                    <a:pt x="28032" y="11213"/>
                  </a:lnTo>
                  <a:lnTo>
                    <a:pt x="25229" y="5606"/>
                  </a:lnTo>
                  <a:lnTo>
                    <a:pt x="21024" y="4205"/>
                  </a:lnTo>
                  <a:lnTo>
                    <a:pt x="25229" y="4205"/>
                  </a:lnTo>
                  <a:lnTo>
                    <a:pt x="22426" y="0"/>
                  </a:lnTo>
                  <a:lnTo>
                    <a:pt x="21024" y="4205"/>
                  </a:lnTo>
                  <a:lnTo>
                    <a:pt x="18221" y="4205"/>
                  </a:lnTo>
                  <a:lnTo>
                    <a:pt x="19622" y="2803"/>
                  </a:lnTo>
                  <a:lnTo>
                    <a:pt x="14016" y="1402"/>
                  </a:lnTo>
                  <a:lnTo>
                    <a:pt x="0" y="2803"/>
                  </a:lnTo>
                  <a:lnTo>
                    <a:pt x="7008" y="11213"/>
                  </a:lnTo>
                  <a:lnTo>
                    <a:pt x="19622" y="16819"/>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52" name="Freeform: Shape 551">
              <a:extLst>
                <a:ext uri="{FF2B5EF4-FFF2-40B4-BE49-F238E27FC236}">
                  <a16:creationId xmlns:a16="http://schemas.microsoft.com/office/drawing/2014/main" id="{0C699EF6-3B67-4F9A-8C0F-F59CF3E435D9}"/>
                </a:ext>
              </a:extLst>
            </p:cNvPr>
            <p:cNvSpPr/>
            <p:nvPr/>
          </p:nvSpPr>
          <p:spPr>
            <a:xfrm>
              <a:off x="6068213" y="4035145"/>
              <a:ext cx="42048" cy="42048"/>
            </a:xfrm>
            <a:custGeom>
              <a:avLst/>
              <a:gdLst>
                <a:gd name="connsiteX0" fmla="*/ 0 w 42048"/>
                <a:gd name="connsiteY0" fmla="*/ 11213 h 42048"/>
                <a:gd name="connsiteX1" fmla="*/ 5606 w 42048"/>
                <a:gd name="connsiteY1" fmla="*/ 14016 h 42048"/>
                <a:gd name="connsiteX2" fmla="*/ 8410 w 42048"/>
                <a:gd name="connsiteY2" fmla="*/ 21024 h 42048"/>
                <a:gd name="connsiteX3" fmla="*/ 5606 w 42048"/>
                <a:gd name="connsiteY3" fmla="*/ 21024 h 42048"/>
                <a:gd name="connsiteX4" fmla="*/ 22426 w 42048"/>
                <a:gd name="connsiteY4" fmla="*/ 28032 h 42048"/>
                <a:gd name="connsiteX5" fmla="*/ 18221 w 42048"/>
                <a:gd name="connsiteY5" fmla="*/ 29434 h 42048"/>
                <a:gd name="connsiteX6" fmla="*/ 23828 w 42048"/>
                <a:gd name="connsiteY6" fmla="*/ 30835 h 42048"/>
                <a:gd name="connsiteX7" fmla="*/ 19622 w 42048"/>
                <a:gd name="connsiteY7" fmla="*/ 33639 h 42048"/>
                <a:gd name="connsiteX8" fmla="*/ 26631 w 42048"/>
                <a:gd name="connsiteY8" fmla="*/ 43450 h 42048"/>
                <a:gd name="connsiteX9" fmla="*/ 30836 w 42048"/>
                <a:gd name="connsiteY9" fmla="*/ 36442 h 42048"/>
                <a:gd name="connsiteX10" fmla="*/ 23828 w 42048"/>
                <a:gd name="connsiteY10" fmla="*/ 33639 h 42048"/>
                <a:gd name="connsiteX11" fmla="*/ 30836 w 42048"/>
                <a:gd name="connsiteY11" fmla="*/ 29434 h 42048"/>
                <a:gd name="connsiteX12" fmla="*/ 28032 w 42048"/>
                <a:gd name="connsiteY12" fmla="*/ 26631 h 42048"/>
                <a:gd name="connsiteX13" fmla="*/ 37844 w 42048"/>
                <a:gd name="connsiteY13" fmla="*/ 23827 h 42048"/>
                <a:gd name="connsiteX14" fmla="*/ 32237 w 42048"/>
                <a:gd name="connsiteY14" fmla="*/ 16819 h 42048"/>
                <a:gd name="connsiteX15" fmla="*/ 42048 w 42048"/>
                <a:gd name="connsiteY15" fmla="*/ 11213 h 42048"/>
                <a:gd name="connsiteX16" fmla="*/ 40647 w 42048"/>
                <a:gd name="connsiteY16" fmla="*/ 4205 h 42048"/>
                <a:gd name="connsiteX17" fmla="*/ 37844 w 42048"/>
                <a:gd name="connsiteY17" fmla="*/ 0 h 42048"/>
                <a:gd name="connsiteX18" fmla="*/ 30836 w 42048"/>
                <a:gd name="connsiteY18" fmla="*/ 0 h 42048"/>
                <a:gd name="connsiteX19" fmla="*/ 25229 w 42048"/>
                <a:gd name="connsiteY19" fmla="*/ 2803 h 42048"/>
                <a:gd name="connsiteX20" fmla="*/ 28032 w 42048"/>
                <a:gd name="connsiteY20" fmla="*/ 7008 h 42048"/>
                <a:gd name="connsiteX21" fmla="*/ 29434 w 42048"/>
                <a:gd name="connsiteY21" fmla="*/ 11213 h 42048"/>
                <a:gd name="connsiteX22" fmla="*/ 28032 w 42048"/>
                <a:gd name="connsiteY22" fmla="*/ 12615 h 42048"/>
                <a:gd name="connsiteX23" fmla="*/ 25229 w 42048"/>
                <a:gd name="connsiteY23" fmla="*/ 12615 h 42048"/>
                <a:gd name="connsiteX24" fmla="*/ 28032 w 42048"/>
                <a:gd name="connsiteY24" fmla="*/ 8410 h 42048"/>
                <a:gd name="connsiteX25" fmla="*/ 25229 w 42048"/>
                <a:gd name="connsiteY25" fmla="*/ 5606 h 42048"/>
                <a:gd name="connsiteX26" fmla="*/ 22426 w 42048"/>
                <a:gd name="connsiteY26" fmla="*/ 12615 h 42048"/>
                <a:gd name="connsiteX27" fmla="*/ 18221 w 42048"/>
                <a:gd name="connsiteY27" fmla="*/ 9811 h 42048"/>
                <a:gd name="connsiteX28" fmla="*/ 21024 w 42048"/>
                <a:gd name="connsiteY28" fmla="*/ 4205 h 42048"/>
                <a:gd name="connsiteX29" fmla="*/ 9811 w 42048"/>
                <a:gd name="connsiteY29" fmla="*/ 4205 h 42048"/>
                <a:gd name="connsiteX30" fmla="*/ 15418 w 42048"/>
                <a:gd name="connsiteY30" fmla="*/ 7008 h 42048"/>
                <a:gd name="connsiteX31" fmla="*/ 11213 w 42048"/>
                <a:gd name="connsiteY31" fmla="*/ 9811 h 4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2048" h="42048">
                  <a:moveTo>
                    <a:pt x="0" y="11213"/>
                  </a:moveTo>
                  <a:lnTo>
                    <a:pt x="5606" y="14016"/>
                  </a:lnTo>
                  <a:lnTo>
                    <a:pt x="8410" y="21024"/>
                  </a:lnTo>
                  <a:lnTo>
                    <a:pt x="5606" y="21024"/>
                  </a:lnTo>
                  <a:lnTo>
                    <a:pt x="22426" y="28032"/>
                  </a:lnTo>
                  <a:lnTo>
                    <a:pt x="18221" y="29434"/>
                  </a:lnTo>
                  <a:lnTo>
                    <a:pt x="23828" y="30835"/>
                  </a:lnTo>
                  <a:lnTo>
                    <a:pt x="19622" y="33639"/>
                  </a:lnTo>
                  <a:lnTo>
                    <a:pt x="26631" y="43450"/>
                  </a:lnTo>
                  <a:lnTo>
                    <a:pt x="30836" y="36442"/>
                  </a:lnTo>
                  <a:lnTo>
                    <a:pt x="23828" y="33639"/>
                  </a:lnTo>
                  <a:lnTo>
                    <a:pt x="30836" y="29434"/>
                  </a:lnTo>
                  <a:lnTo>
                    <a:pt x="28032" y="26631"/>
                  </a:lnTo>
                  <a:lnTo>
                    <a:pt x="37844" y="23827"/>
                  </a:lnTo>
                  <a:lnTo>
                    <a:pt x="32237" y="16819"/>
                  </a:lnTo>
                  <a:lnTo>
                    <a:pt x="42048" y="11213"/>
                  </a:lnTo>
                  <a:lnTo>
                    <a:pt x="40647" y="4205"/>
                  </a:lnTo>
                  <a:lnTo>
                    <a:pt x="37844" y="0"/>
                  </a:lnTo>
                  <a:lnTo>
                    <a:pt x="30836" y="0"/>
                  </a:lnTo>
                  <a:lnTo>
                    <a:pt x="25229" y="2803"/>
                  </a:lnTo>
                  <a:lnTo>
                    <a:pt x="28032" y="7008"/>
                  </a:lnTo>
                  <a:lnTo>
                    <a:pt x="29434" y="11213"/>
                  </a:lnTo>
                  <a:lnTo>
                    <a:pt x="28032" y="12615"/>
                  </a:lnTo>
                  <a:lnTo>
                    <a:pt x="25229" y="12615"/>
                  </a:lnTo>
                  <a:lnTo>
                    <a:pt x="28032" y="8410"/>
                  </a:lnTo>
                  <a:lnTo>
                    <a:pt x="25229" y="5606"/>
                  </a:lnTo>
                  <a:lnTo>
                    <a:pt x="22426" y="12615"/>
                  </a:lnTo>
                  <a:lnTo>
                    <a:pt x="18221" y="9811"/>
                  </a:lnTo>
                  <a:lnTo>
                    <a:pt x="21024" y="4205"/>
                  </a:lnTo>
                  <a:lnTo>
                    <a:pt x="9811" y="4205"/>
                  </a:lnTo>
                  <a:lnTo>
                    <a:pt x="15418" y="7008"/>
                  </a:lnTo>
                  <a:lnTo>
                    <a:pt x="11213" y="9811"/>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53" name="Freeform: Shape 552">
              <a:extLst>
                <a:ext uri="{FF2B5EF4-FFF2-40B4-BE49-F238E27FC236}">
                  <a16:creationId xmlns:a16="http://schemas.microsoft.com/office/drawing/2014/main" id="{0875910B-A514-402D-808D-BDB3E40C9134}"/>
                </a:ext>
              </a:extLst>
            </p:cNvPr>
            <p:cNvSpPr/>
            <p:nvPr/>
          </p:nvSpPr>
          <p:spPr>
            <a:xfrm>
              <a:off x="6059803" y="4039349"/>
              <a:ext cx="14016" cy="14016"/>
            </a:xfrm>
            <a:custGeom>
              <a:avLst/>
              <a:gdLst>
                <a:gd name="connsiteX0" fmla="*/ 0 w 0"/>
                <a:gd name="connsiteY0" fmla="*/ 5606 h 0"/>
                <a:gd name="connsiteX1" fmla="*/ 2803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0" y="5606"/>
                  </a:moveTo>
                  <a:lnTo>
                    <a:pt x="2803"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54" name="Freeform: Shape 553">
              <a:extLst>
                <a:ext uri="{FF2B5EF4-FFF2-40B4-BE49-F238E27FC236}">
                  <a16:creationId xmlns:a16="http://schemas.microsoft.com/office/drawing/2014/main" id="{0081B2D8-2A42-4619-8895-C5C0D7266274}"/>
                </a:ext>
              </a:extLst>
            </p:cNvPr>
            <p:cNvSpPr/>
            <p:nvPr/>
          </p:nvSpPr>
          <p:spPr>
            <a:xfrm>
              <a:off x="6071016" y="4070185"/>
              <a:ext cx="14016" cy="14016"/>
            </a:xfrm>
            <a:custGeom>
              <a:avLst/>
              <a:gdLst>
                <a:gd name="connsiteX0" fmla="*/ 1401 w 14016"/>
                <a:gd name="connsiteY0" fmla="*/ 0 h 0"/>
                <a:gd name="connsiteX1" fmla="*/ 0 w 14016"/>
                <a:gd name="connsiteY1" fmla="*/ 2803 h 0"/>
                <a:gd name="connsiteX2" fmla="*/ 9811 w 14016"/>
                <a:gd name="connsiteY2" fmla="*/ 7008 h 0"/>
                <a:gd name="connsiteX3" fmla="*/ 19622 w 14016"/>
                <a:gd name="connsiteY3" fmla="*/ 4205 h 0"/>
                <a:gd name="connsiteX4" fmla="*/ 19622 w 14016"/>
                <a:gd name="connsiteY4" fmla="*/ 1402 h 0"/>
                <a:gd name="connsiteX5" fmla="*/ 8409 w 14016"/>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
                  <a:moveTo>
                    <a:pt x="1401" y="0"/>
                  </a:moveTo>
                  <a:lnTo>
                    <a:pt x="0" y="2803"/>
                  </a:lnTo>
                  <a:lnTo>
                    <a:pt x="9811" y="7008"/>
                  </a:lnTo>
                  <a:lnTo>
                    <a:pt x="19622" y="4205"/>
                  </a:lnTo>
                  <a:lnTo>
                    <a:pt x="19622" y="1402"/>
                  </a:lnTo>
                  <a:lnTo>
                    <a:pt x="8409"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55" name="Freeform: Shape 554">
              <a:extLst>
                <a:ext uri="{FF2B5EF4-FFF2-40B4-BE49-F238E27FC236}">
                  <a16:creationId xmlns:a16="http://schemas.microsoft.com/office/drawing/2014/main" id="{332E0ABB-5C73-495A-AC2B-AD75E09E6178}"/>
                </a:ext>
              </a:extLst>
            </p:cNvPr>
            <p:cNvSpPr/>
            <p:nvPr/>
          </p:nvSpPr>
          <p:spPr>
            <a:xfrm>
              <a:off x="6061205" y="4061775"/>
              <a:ext cx="14016" cy="14016"/>
            </a:xfrm>
            <a:custGeom>
              <a:avLst/>
              <a:gdLst>
                <a:gd name="connsiteX0" fmla="*/ 4205 w 0"/>
                <a:gd name="connsiteY0" fmla="*/ 5606 h 0"/>
                <a:gd name="connsiteX1" fmla="*/ 0 w 0"/>
                <a:gd name="connsiteY1" fmla="*/ 9811 h 0"/>
                <a:gd name="connsiteX2" fmla="*/ 2803 w 0"/>
                <a:gd name="connsiteY2" fmla="*/ 12614 h 0"/>
                <a:gd name="connsiteX3" fmla="*/ 841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4205" y="5606"/>
                  </a:moveTo>
                  <a:lnTo>
                    <a:pt x="0" y="9811"/>
                  </a:lnTo>
                  <a:lnTo>
                    <a:pt x="2803" y="12614"/>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56" name="Freeform: Shape 555">
              <a:extLst>
                <a:ext uri="{FF2B5EF4-FFF2-40B4-BE49-F238E27FC236}">
                  <a16:creationId xmlns:a16="http://schemas.microsoft.com/office/drawing/2014/main" id="{15262C35-4C0E-41BF-BA12-C740534CB923}"/>
                </a:ext>
              </a:extLst>
            </p:cNvPr>
            <p:cNvSpPr/>
            <p:nvPr/>
          </p:nvSpPr>
          <p:spPr>
            <a:xfrm>
              <a:off x="6100450" y="4064578"/>
              <a:ext cx="14016" cy="14016"/>
            </a:xfrm>
            <a:custGeom>
              <a:avLst/>
              <a:gdLst>
                <a:gd name="connsiteX0" fmla="*/ 0 w 0"/>
                <a:gd name="connsiteY0" fmla="*/ 5606 h 0"/>
                <a:gd name="connsiteX1" fmla="*/ 8410 w 0"/>
                <a:gd name="connsiteY1" fmla="*/ 2803 h 0"/>
                <a:gd name="connsiteX2" fmla="*/ 1402 w 0"/>
                <a:gd name="connsiteY2" fmla="*/ 0 h 0"/>
              </a:gdLst>
              <a:ahLst/>
              <a:cxnLst>
                <a:cxn ang="0">
                  <a:pos x="connsiteX0" y="connsiteY0"/>
                </a:cxn>
                <a:cxn ang="0">
                  <a:pos x="connsiteX1" y="connsiteY1"/>
                </a:cxn>
                <a:cxn ang="0">
                  <a:pos x="connsiteX2" y="connsiteY2"/>
                </a:cxn>
              </a:cxnLst>
              <a:rect l="l" t="t" r="r" b="b"/>
              <a:pathLst>
                <a:path>
                  <a:moveTo>
                    <a:pt x="0" y="5606"/>
                  </a:moveTo>
                  <a:lnTo>
                    <a:pt x="8410" y="2803"/>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57" name="Freeform: Shape 556">
              <a:extLst>
                <a:ext uri="{FF2B5EF4-FFF2-40B4-BE49-F238E27FC236}">
                  <a16:creationId xmlns:a16="http://schemas.microsoft.com/office/drawing/2014/main" id="{786CED3B-5726-42C2-89E9-819B0AF1BBA8}"/>
                </a:ext>
              </a:extLst>
            </p:cNvPr>
            <p:cNvSpPr/>
            <p:nvPr/>
          </p:nvSpPr>
          <p:spPr>
            <a:xfrm>
              <a:off x="6010747" y="4011317"/>
              <a:ext cx="14016" cy="14016"/>
            </a:xfrm>
            <a:custGeom>
              <a:avLst/>
              <a:gdLst>
                <a:gd name="connsiteX0" fmla="*/ 0 w 0"/>
                <a:gd name="connsiteY0" fmla="*/ 4205 h 0"/>
                <a:gd name="connsiteX1" fmla="*/ 2803 w 0"/>
                <a:gd name="connsiteY1" fmla="*/ 7008 h 0"/>
                <a:gd name="connsiteX2" fmla="*/ 7008 w 0"/>
                <a:gd name="connsiteY2" fmla="*/ 5606 h 0"/>
                <a:gd name="connsiteX3" fmla="*/ 9811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4205"/>
                  </a:moveTo>
                  <a:lnTo>
                    <a:pt x="2803" y="7008"/>
                  </a:lnTo>
                  <a:lnTo>
                    <a:pt x="7008" y="5606"/>
                  </a:lnTo>
                  <a:lnTo>
                    <a:pt x="981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58" name="Freeform: Shape 557">
              <a:extLst>
                <a:ext uri="{FF2B5EF4-FFF2-40B4-BE49-F238E27FC236}">
                  <a16:creationId xmlns:a16="http://schemas.microsoft.com/office/drawing/2014/main" id="{C2726AA0-6F55-4083-9AD4-4E43D768B9E0}"/>
                </a:ext>
              </a:extLst>
            </p:cNvPr>
            <p:cNvSpPr/>
            <p:nvPr/>
          </p:nvSpPr>
          <p:spPr>
            <a:xfrm>
              <a:off x="5200614" y="4964414"/>
              <a:ext cx="14016" cy="14016"/>
            </a:xfrm>
            <a:custGeom>
              <a:avLst/>
              <a:gdLst>
                <a:gd name="connsiteX0" fmla="*/ 2803 w 0"/>
                <a:gd name="connsiteY0" fmla="*/ 4205 h 0"/>
                <a:gd name="connsiteX1" fmla="*/ 9811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2803" y="4205"/>
                  </a:moveTo>
                  <a:lnTo>
                    <a:pt x="9811"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59" name="Freeform: Shape 558">
              <a:extLst>
                <a:ext uri="{FF2B5EF4-FFF2-40B4-BE49-F238E27FC236}">
                  <a16:creationId xmlns:a16="http://schemas.microsoft.com/office/drawing/2014/main" id="{C9C1859D-CCEE-43F1-B952-A2800CA04C7E}"/>
                </a:ext>
              </a:extLst>
            </p:cNvPr>
            <p:cNvSpPr/>
            <p:nvPr/>
          </p:nvSpPr>
          <p:spPr>
            <a:xfrm>
              <a:off x="5178188" y="4954603"/>
              <a:ext cx="14016" cy="14016"/>
            </a:xfrm>
            <a:custGeom>
              <a:avLst/>
              <a:gdLst>
                <a:gd name="connsiteX0" fmla="*/ 0 w 0"/>
                <a:gd name="connsiteY0" fmla="*/ 1402 h 0"/>
                <a:gd name="connsiteX1" fmla="*/ 1402 w 0"/>
                <a:gd name="connsiteY1" fmla="*/ 4205 h 0"/>
                <a:gd name="connsiteX2" fmla="*/ 8410 w 0"/>
                <a:gd name="connsiteY2" fmla="*/ 0 h 0"/>
              </a:gdLst>
              <a:ahLst/>
              <a:cxnLst>
                <a:cxn ang="0">
                  <a:pos x="connsiteX0" y="connsiteY0"/>
                </a:cxn>
                <a:cxn ang="0">
                  <a:pos x="connsiteX1" y="connsiteY1"/>
                </a:cxn>
                <a:cxn ang="0">
                  <a:pos x="connsiteX2" y="connsiteY2"/>
                </a:cxn>
              </a:cxnLst>
              <a:rect l="l" t="t" r="r" b="b"/>
              <a:pathLst>
                <a:path>
                  <a:moveTo>
                    <a:pt x="0" y="1402"/>
                  </a:moveTo>
                  <a:lnTo>
                    <a:pt x="1402" y="4205"/>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60" name="Freeform: Shape 559">
              <a:extLst>
                <a:ext uri="{FF2B5EF4-FFF2-40B4-BE49-F238E27FC236}">
                  <a16:creationId xmlns:a16="http://schemas.microsoft.com/office/drawing/2014/main" id="{D1C87289-F9EC-40D7-B0F2-F97766040002}"/>
                </a:ext>
              </a:extLst>
            </p:cNvPr>
            <p:cNvSpPr/>
            <p:nvPr/>
          </p:nvSpPr>
          <p:spPr>
            <a:xfrm>
              <a:off x="5230048" y="4992446"/>
              <a:ext cx="14016" cy="14016"/>
            </a:xfrm>
            <a:custGeom>
              <a:avLst/>
              <a:gdLst>
                <a:gd name="connsiteX0" fmla="*/ 0 w 0"/>
                <a:gd name="connsiteY0" fmla="*/ 2803 h 0"/>
                <a:gd name="connsiteX1" fmla="*/ 1401 w 0"/>
                <a:gd name="connsiteY1" fmla="*/ 4205 h 0"/>
                <a:gd name="connsiteX2" fmla="*/ 1401 w 0"/>
                <a:gd name="connsiteY2" fmla="*/ 0 h 0"/>
              </a:gdLst>
              <a:ahLst/>
              <a:cxnLst>
                <a:cxn ang="0">
                  <a:pos x="connsiteX0" y="connsiteY0"/>
                </a:cxn>
                <a:cxn ang="0">
                  <a:pos x="connsiteX1" y="connsiteY1"/>
                </a:cxn>
                <a:cxn ang="0">
                  <a:pos x="connsiteX2" y="connsiteY2"/>
                </a:cxn>
              </a:cxnLst>
              <a:rect l="l" t="t" r="r" b="b"/>
              <a:pathLst>
                <a:path>
                  <a:moveTo>
                    <a:pt x="0" y="2803"/>
                  </a:moveTo>
                  <a:lnTo>
                    <a:pt x="1401" y="4205"/>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61" name="Freeform: Shape 560">
              <a:extLst>
                <a:ext uri="{FF2B5EF4-FFF2-40B4-BE49-F238E27FC236}">
                  <a16:creationId xmlns:a16="http://schemas.microsoft.com/office/drawing/2014/main" id="{4BF665FC-0DEC-49A2-9072-E157AD369D9F}"/>
                </a:ext>
              </a:extLst>
            </p:cNvPr>
            <p:cNvSpPr/>
            <p:nvPr/>
          </p:nvSpPr>
          <p:spPr>
            <a:xfrm>
              <a:off x="5185196" y="4958808"/>
              <a:ext cx="14016" cy="14016"/>
            </a:xfrm>
            <a:custGeom>
              <a:avLst/>
              <a:gdLst>
                <a:gd name="connsiteX0" fmla="*/ 0 w 0"/>
                <a:gd name="connsiteY0" fmla="*/ 1401 h 0"/>
                <a:gd name="connsiteX1" fmla="*/ 1402 w 0"/>
                <a:gd name="connsiteY1" fmla="*/ 2803 h 0"/>
                <a:gd name="connsiteX2" fmla="*/ 2803 w 0"/>
                <a:gd name="connsiteY2" fmla="*/ 0 h 0"/>
              </a:gdLst>
              <a:ahLst/>
              <a:cxnLst>
                <a:cxn ang="0">
                  <a:pos x="connsiteX0" y="connsiteY0"/>
                </a:cxn>
                <a:cxn ang="0">
                  <a:pos x="connsiteX1" y="connsiteY1"/>
                </a:cxn>
                <a:cxn ang="0">
                  <a:pos x="connsiteX2" y="connsiteY2"/>
                </a:cxn>
              </a:cxnLst>
              <a:rect l="l" t="t" r="r" b="b"/>
              <a:pathLst>
                <a:path>
                  <a:moveTo>
                    <a:pt x="0" y="1401"/>
                  </a:moveTo>
                  <a:lnTo>
                    <a:pt x="1402" y="2803"/>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62" name="Freeform: Shape 561">
              <a:extLst>
                <a:ext uri="{FF2B5EF4-FFF2-40B4-BE49-F238E27FC236}">
                  <a16:creationId xmlns:a16="http://schemas.microsoft.com/office/drawing/2014/main" id="{26BE9A13-088A-4764-A211-CBC927B4E26C}"/>
                </a:ext>
              </a:extLst>
            </p:cNvPr>
            <p:cNvSpPr/>
            <p:nvPr/>
          </p:nvSpPr>
          <p:spPr>
            <a:xfrm>
              <a:off x="5197811" y="4998053"/>
              <a:ext cx="14016" cy="14016"/>
            </a:xfrm>
            <a:custGeom>
              <a:avLst/>
              <a:gdLst>
                <a:gd name="connsiteX0" fmla="*/ 0 w 0"/>
                <a:gd name="connsiteY0" fmla="*/ 2803 h 0"/>
                <a:gd name="connsiteX1" fmla="*/ 4205 w 0"/>
                <a:gd name="connsiteY1" fmla="*/ 4205 h 0"/>
                <a:gd name="connsiteX2" fmla="*/ 4205 w 0"/>
                <a:gd name="connsiteY2" fmla="*/ 0 h 0"/>
              </a:gdLst>
              <a:ahLst/>
              <a:cxnLst>
                <a:cxn ang="0">
                  <a:pos x="connsiteX0" y="connsiteY0"/>
                </a:cxn>
                <a:cxn ang="0">
                  <a:pos x="connsiteX1" y="connsiteY1"/>
                </a:cxn>
                <a:cxn ang="0">
                  <a:pos x="connsiteX2" y="connsiteY2"/>
                </a:cxn>
              </a:cxnLst>
              <a:rect l="l" t="t" r="r" b="b"/>
              <a:pathLst>
                <a:path>
                  <a:moveTo>
                    <a:pt x="0" y="2803"/>
                  </a:moveTo>
                  <a:lnTo>
                    <a:pt x="4205" y="4205"/>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63" name="Freeform: Shape 562">
              <a:extLst>
                <a:ext uri="{FF2B5EF4-FFF2-40B4-BE49-F238E27FC236}">
                  <a16:creationId xmlns:a16="http://schemas.microsoft.com/office/drawing/2014/main" id="{60F14F74-26E3-48E8-8FD2-12D486D8C907}"/>
                </a:ext>
              </a:extLst>
            </p:cNvPr>
            <p:cNvSpPr/>
            <p:nvPr/>
          </p:nvSpPr>
          <p:spPr>
            <a:xfrm>
              <a:off x="5216032" y="4992446"/>
              <a:ext cx="14016" cy="14016"/>
            </a:xfrm>
            <a:custGeom>
              <a:avLst/>
              <a:gdLst>
                <a:gd name="connsiteX0" fmla="*/ 0 w 0"/>
                <a:gd name="connsiteY0" fmla="*/ 5607 h 0"/>
                <a:gd name="connsiteX1" fmla="*/ 7008 w 0"/>
                <a:gd name="connsiteY1" fmla="*/ 8410 h 0"/>
                <a:gd name="connsiteX2" fmla="*/ 8409 w 0"/>
                <a:gd name="connsiteY2" fmla="*/ 5607 h 0"/>
                <a:gd name="connsiteX3" fmla="*/ 1401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5607"/>
                  </a:moveTo>
                  <a:lnTo>
                    <a:pt x="7008" y="8410"/>
                  </a:lnTo>
                  <a:lnTo>
                    <a:pt x="8409" y="5607"/>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64" name="Freeform: Shape 563">
              <a:extLst>
                <a:ext uri="{FF2B5EF4-FFF2-40B4-BE49-F238E27FC236}">
                  <a16:creationId xmlns:a16="http://schemas.microsoft.com/office/drawing/2014/main" id="{84233985-DE74-4440-9720-84EB3777A3CC}"/>
                </a:ext>
              </a:extLst>
            </p:cNvPr>
            <p:cNvSpPr/>
            <p:nvPr/>
          </p:nvSpPr>
          <p:spPr>
            <a:xfrm>
              <a:off x="5237056" y="4974225"/>
              <a:ext cx="14016" cy="14016"/>
            </a:xfrm>
            <a:custGeom>
              <a:avLst/>
              <a:gdLst>
                <a:gd name="connsiteX0" fmla="*/ 0 w 0"/>
                <a:gd name="connsiteY0" fmla="*/ 2803 h 0"/>
                <a:gd name="connsiteX1" fmla="*/ 4205 w 0"/>
                <a:gd name="connsiteY1" fmla="*/ 4205 h 0"/>
                <a:gd name="connsiteX2" fmla="*/ 7008 w 0"/>
                <a:gd name="connsiteY2" fmla="*/ 1402 h 0"/>
                <a:gd name="connsiteX3" fmla="*/ 1401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4205" y="4205"/>
                  </a:lnTo>
                  <a:lnTo>
                    <a:pt x="7008" y="1402"/>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79" name="Freeform: Shape 578">
              <a:extLst>
                <a:ext uri="{FF2B5EF4-FFF2-40B4-BE49-F238E27FC236}">
                  <a16:creationId xmlns:a16="http://schemas.microsoft.com/office/drawing/2014/main" id="{4D99ED87-724D-4E52-976E-B754D9FDA0C5}"/>
                </a:ext>
              </a:extLst>
            </p:cNvPr>
            <p:cNvSpPr/>
            <p:nvPr/>
          </p:nvSpPr>
          <p:spPr>
            <a:xfrm>
              <a:off x="8218288" y="5058322"/>
              <a:ext cx="14016" cy="14016"/>
            </a:xfrm>
            <a:custGeom>
              <a:avLst/>
              <a:gdLst>
                <a:gd name="connsiteX0" fmla="*/ 0 w 0"/>
                <a:gd name="connsiteY0" fmla="*/ 1402 h 0"/>
                <a:gd name="connsiteX1" fmla="*/ 0 w 0"/>
                <a:gd name="connsiteY1" fmla="*/ 4205 h 0"/>
                <a:gd name="connsiteX2" fmla="*/ 5606 w 0"/>
                <a:gd name="connsiteY2" fmla="*/ 2803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2"/>
                  </a:moveTo>
                  <a:lnTo>
                    <a:pt x="0" y="4205"/>
                  </a:lnTo>
                  <a:lnTo>
                    <a:pt x="5606"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80" name="Freeform: Shape 579">
              <a:extLst>
                <a:ext uri="{FF2B5EF4-FFF2-40B4-BE49-F238E27FC236}">
                  <a16:creationId xmlns:a16="http://schemas.microsoft.com/office/drawing/2014/main" id="{205E8C60-DFA1-4EE8-9151-5F36010BBBA3}"/>
                </a:ext>
              </a:extLst>
            </p:cNvPr>
            <p:cNvSpPr/>
            <p:nvPr/>
          </p:nvSpPr>
          <p:spPr>
            <a:xfrm>
              <a:off x="8194460" y="4967217"/>
              <a:ext cx="14016" cy="14016"/>
            </a:xfrm>
            <a:custGeom>
              <a:avLst/>
              <a:gdLst>
                <a:gd name="connsiteX0" fmla="*/ 0 w 0"/>
                <a:gd name="connsiteY0" fmla="*/ 4205 h 0"/>
                <a:gd name="connsiteX1" fmla="*/ 1401 w 0"/>
                <a:gd name="connsiteY1" fmla="*/ 5607 h 0"/>
                <a:gd name="connsiteX2" fmla="*/ 1401 w 0"/>
                <a:gd name="connsiteY2" fmla="*/ 0 h 0"/>
              </a:gdLst>
              <a:ahLst/>
              <a:cxnLst>
                <a:cxn ang="0">
                  <a:pos x="connsiteX0" y="connsiteY0"/>
                </a:cxn>
                <a:cxn ang="0">
                  <a:pos x="connsiteX1" y="connsiteY1"/>
                </a:cxn>
                <a:cxn ang="0">
                  <a:pos x="connsiteX2" y="connsiteY2"/>
                </a:cxn>
              </a:cxnLst>
              <a:rect l="l" t="t" r="r" b="b"/>
              <a:pathLst>
                <a:path>
                  <a:moveTo>
                    <a:pt x="0" y="4205"/>
                  </a:moveTo>
                  <a:lnTo>
                    <a:pt x="1401" y="5607"/>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81" name="Freeform: Shape 580">
              <a:extLst>
                <a:ext uri="{FF2B5EF4-FFF2-40B4-BE49-F238E27FC236}">
                  <a16:creationId xmlns:a16="http://schemas.microsoft.com/office/drawing/2014/main" id="{CE236346-02E6-4D21-94D8-3F04A46D5865}"/>
                </a:ext>
              </a:extLst>
            </p:cNvPr>
            <p:cNvSpPr/>
            <p:nvPr/>
          </p:nvSpPr>
          <p:spPr>
            <a:xfrm>
              <a:off x="8209878" y="5080748"/>
              <a:ext cx="14016" cy="14016"/>
            </a:xfrm>
            <a:custGeom>
              <a:avLst/>
              <a:gdLst>
                <a:gd name="connsiteX0" fmla="*/ 0 w 0"/>
                <a:gd name="connsiteY0" fmla="*/ 2803 h 0"/>
                <a:gd name="connsiteX1" fmla="*/ 4205 w 0"/>
                <a:gd name="connsiteY1" fmla="*/ 5606 h 0"/>
                <a:gd name="connsiteX2" fmla="*/ 1402 w 0"/>
                <a:gd name="connsiteY2" fmla="*/ 0 h 0"/>
              </a:gdLst>
              <a:ahLst/>
              <a:cxnLst>
                <a:cxn ang="0">
                  <a:pos x="connsiteX0" y="connsiteY0"/>
                </a:cxn>
                <a:cxn ang="0">
                  <a:pos x="connsiteX1" y="connsiteY1"/>
                </a:cxn>
                <a:cxn ang="0">
                  <a:pos x="connsiteX2" y="connsiteY2"/>
                </a:cxn>
              </a:cxnLst>
              <a:rect l="l" t="t" r="r" b="b"/>
              <a:pathLst>
                <a:path>
                  <a:moveTo>
                    <a:pt x="0" y="2803"/>
                  </a:moveTo>
                  <a:lnTo>
                    <a:pt x="4205" y="5606"/>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82" name="Freeform: Shape 581">
              <a:extLst>
                <a:ext uri="{FF2B5EF4-FFF2-40B4-BE49-F238E27FC236}">
                  <a16:creationId xmlns:a16="http://schemas.microsoft.com/office/drawing/2014/main" id="{A08BA6D5-7ABF-4F56-BF36-F228CAC70CE0}"/>
                </a:ext>
              </a:extLst>
            </p:cNvPr>
            <p:cNvSpPr/>
            <p:nvPr/>
          </p:nvSpPr>
          <p:spPr>
            <a:xfrm>
              <a:off x="8214082" y="5047109"/>
              <a:ext cx="14016" cy="14016"/>
            </a:xfrm>
            <a:custGeom>
              <a:avLst/>
              <a:gdLst>
                <a:gd name="connsiteX0" fmla="*/ 0 w 0"/>
                <a:gd name="connsiteY0" fmla="*/ 5606 h 0"/>
                <a:gd name="connsiteX1" fmla="*/ 4206 w 0"/>
                <a:gd name="connsiteY1" fmla="*/ 2803 h 0"/>
                <a:gd name="connsiteX2" fmla="*/ 1402 w 0"/>
                <a:gd name="connsiteY2" fmla="*/ 0 h 0"/>
              </a:gdLst>
              <a:ahLst/>
              <a:cxnLst>
                <a:cxn ang="0">
                  <a:pos x="connsiteX0" y="connsiteY0"/>
                </a:cxn>
                <a:cxn ang="0">
                  <a:pos x="connsiteX1" y="connsiteY1"/>
                </a:cxn>
                <a:cxn ang="0">
                  <a:pos x="connsiteX2" y="connsiteY2"/>
                </a:cxn>
              </a:cxnLst>
              <a:rect l="l" t="t" r="r" b="b"/>
              <a:pathLst>
                <a:path>
                  <a:moveTo>
                    <a:pt x="0" y="5606"/>
                  </a:moveTo>
                  <a:lnTo>
                    <a:pt x="4206" y="2803"/>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83" name="Freeform: Shape 582">
              <a:extLst>
                <a:ext uri="{FF2B5EF4-FFF2-40B4-BE49-F238E27FC236}">
                  <a16:creationId xmlns:a16="http://schemas.microsoft.com/office/drawing/2014/main" id="{789DD0CE-184C-4A1B-9CA1-D9B2A2194CF9}"/>
                </a:ext>
              </a:extLst>
            </p:cNvPr>
            <p:cNvSpPr/>
            <p:nvPr/>
          </p:nvSpPr>
          <p:spPr>
            <a:xfrm>
              <a:off x="8211280" y="5065330"/>
              <a:ext cx="14016" cy="14016"/>
            </a:xfrm>
            <a:custGeom>
              <a:avLst/>
              <a:gdLst>
                <a:gd name="connsiteX0" fmla="*/ 0 w 0"/>
                <a:gd name="connsiteY0" fmla="*/ 5607 h 0"/>
                <a:gd name="connsiteX1" fmla="*/ 2803 w 0"/>
                <a:gd name="connsiteY1" fmla="*/ 5607 h 0"/>
                <a:gd name="connsiteX2" fmla="*/ 2803 w 0"/>
                <a:gd name="connsiteY2" fmla="*/ 0 h 0"/>
              </a:gdLst>
              <a:ahLst/>
              <a:cxnLst>
                <a:cxn ang="0">
                  <a:pos x="connsiteX0" y="connsiteY0"/>
                </a:cxn>
                <a:cxn ang="0">
                  <a:pos x="connsiteX1" y="connsiteY1"/>
                </a:cxn>
                <a:cxn ang="0">
                  <a:pos x="connsiteX2" y="connsiteY2"/>
                </a:cxn>
              </a:cxnLst>
              <a:rect l="l" t="t" r="r" b="b"/>
              <a:pathLst>
                <a:path>
                  <a:moveTo>
                    <a:pt x="0" y="5607"/>
                  </a:moveTo>
                  <a:lnTo>
                    <a:pt x="2803" y="5607"/>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84" name="Freeform: Shape 583">
              <a:extLst>
                <a:ext uri="{FF2B5EF4-FFF2-40B4-BE49-F238E27FC236}">
                  <a16:creationId xmlns:a16="http://schemas.microsoft.com/office/drawing/2014/main" id="{4257B75E-D57E-4BDF-8FE1-2C392ADCDB1C}"/>
                </a:ext>
              </a:extLst>
            </p:cNvPr>
            <p:cNvSpPr/>
            <p:nvPr/>
          </p:nvSpPr>
          <p:spPr>
            <a:xfrm>
              <a:off x="8096347" y="4918161"/>
              <a:ext cx="14016" cy="14016"/>
            </a:xfrm>
            <a:custGeom>
              <a:avLst/>
              <a:gdLst>
                <a:gd name="connsiteX0" fmla="*/ 0 w 0"/>
                <a:gd name="connsiteY0" fmla="*/ 0 h 0"/>
                <a:gd name="connsiteX1" fmla="*/ 4205 w 0"/>
                <a:gd name="connsiteY1" fmla="*/ 4205 h 0"/>
                <a:gd name="connsiteX2" fmla="*/ 4205 w 0"/>
                <a:gd name="connsiteY2" fmla="*/ 0 h 0"/>
              </a:gdLst>
              <a:ahLst/>
              <a:cxnLst>
                <a:cxn ang="0">
                  <a:pos x="connsiteX0" y="connsiteY0"/>
                </a:cxn>
                <a:cxn ang="0">
                  <a:pos x="connsiteX1" y="connsiteY1"/>
                </a:cxn>
                <a:cxn ang="0">
                  <a:pos x="connsiteX2" y="connsiteY2"/>
                </a:cxn>
              </a:cxnLst>
              <a:rect l="l" t="t" r="r" b="b"/>
              <a:pathLst>
                <a:path>
                  <a:moveTo>
                    <a:pt x="0" y="0"/>
                  </a:moveTo>
                  <a:lnTo>
                    <a:pt x="4205" y="4205"/>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85" name="Freeform: Shape 584">
              <a:extLst>
                <a:ext uri="{FF2B5EF4-FFF2-40B4-BE49-F238E27FC236}">
                  <a16:creationId xmlns:a16="http://schemas.microsoft.com/office/drawing/2014/main" id="{B463619F-26E8-4634-BACF-C2E206053840}"/>
                </a:ext>
              </a:extLst>
            </p:cNvPr>
            <p:cNvSpPr/>
            <p:nvPr/>
          </p:nvSpPr>
          <p:spPr>
            <a:xfrm>
              <a:off x="8216886" y="5065330"/>
              <a:ext cx="14016" cy="14016"/>
            </a:xfrm>
            <a:custGeom>
              <a:avLst/>
              <a:gdLst>
                <a:gd name="connsiteX0" fmla="*/ 0 w 0"/>
                <a:gd name="connsiteY0" fmla="*/ 0 h 0"/>
                <a:gd name="connsiteX1" fmla="*/ 0 w 0"/>
                <a:gd name="connsiteY1" fmla="*/ 2803 h 0"/>
                <a:gd name="connsiteX2" fmla="*/ 2803 w 0"/>
                <a:gd name="connsiteY2" fmla="*/ 4205 h 0"/>
                <a:gd name="connsiteX3" fmla="*/ 420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0" y="2803"/>
                  </a:lnTo>
                  <a:lnTo>
                    <a:pt x="2803" y="4205"/>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86" name="Freeform: Shape 585">
              <a:extLst>
                <a:ext uri="{FF2B5EF4-FFF2-40B4-BE49-F238E27FC236}">
                  <a16:creationId xmlns:a16="http://schemas.microsoft.com/office/drawing/2014/main" id="{E7AD653A-1226-4DC2-896C-06081D12EE3B}"/>
                </a:ext>
              </a:extLst>
            </p:cNvPr>
            <p:cNvSpPr/>
            <p:nvPr/>
          </p:nvSpPr>
          <p:spPr>
            <a:xfrm>
              <a:off x="8024864" y="4836867"/>
              <a:ext cx="14016" cy="14016"/>
            </a:xfrm>
            <a:custGeom>
              <a:avLst/>
              <a:gdLst>
                <a:gd name="connsiteX0" fmla="*/ 1402 w 0"/>
                <a:gd name="connsiteY0" fmla="*/ 4205 h 14016"/>
                <a:gd name="connsiteX1" fmla="*/ 2803 w 0"/>
                <a:gd name="connsiteY1" fmla="*/ 16819 h 14016"/>
                <a:gd name="connsiteX2" fmla="*/ 7008 w 0"/>
                <a:gd name="connsiteY2" fmla="*/ 8410 h 14016"/>
                <a:gd name="connsiteX3" fmla="*/ 2803 w 0"/>
                <a:gd name="connsiteY3" fmla="*/ 0 h 14016"/>
                <a:gd name="connsiteX4" fmla="*/ 0 w 0"/>
                <a:gd name="connsiteY4" fmla="*/ 0 h 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h="14016">
                  <a:moveTo>
                    <a:pt x="1402" y="4205"/>
                  </a:moveTo>
                  <a:lnTo>
                    <a:pt x="2803" y="16819"/>
                  </a:lnTo>
                  <a:lnTo>
                    <a:pt x="7008" y="8410"/>
                  </a:lnTo>
                  <a:lnTo>
                    <a:pt x="2803"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87" name="Freeform: Shape 586">
              <a:extLst>
                <a:ext uri="{FF2B5EF4-FFF2-40B4-BE49-F238E27FC236}">
                  <a16:creationId xmlns:a16="http://schemas.microsoft.com/office/drawing/2014/main" id="{870A8CD2-5CC3-49C4-9415-B169BF593705}"/>
                </a:ext>
              </a:extLst>
            </p:cNvPr>
            <p:cNvSpPr/>
            <p:nvPr/>
          </p:nvSpPr>
          <p:spPr>
            <a:xfrm>
              <a:off x="8045889" y="4839671"/>
              <a:ext cx="14016" cy="14016"/>
            </a:xfrm>
            <a:custGeom>
              <a:avLst/>
              <a:gdLst>
                <a:gd name="connsiteX0" fmla="*/ 1402 w 0"/>
                <a:gd name="connsiteY0" fmla="*/ 5606 h 0"/>
                <a:gd name="connsiteX1" fmla="*/ 2803 w 0"/>
                <a:gd name="connsiteY1" fmla="*/ 4205 h 0"/>
                <a:gd name="connsiteX2" fmla="*/ 0 w 0"/>
                <a:gd name="connsiteY2" fmla="*/ 0 h 0"/>
              </a:gdLst>
              <a:ahLst/>
              <a:cxnLst>
                <a:cxn ang="0">
                  <a:pos x="connsiteX0" y="connsiteY0"/>
                </a:cxn>
                <a:cxn ang="0">
                  <a:pos x="connsiteX1" y="connsiteY1"/>
                </a:cxn>
                <a:cxn ang="0">
                  <a:pos x="connsiteX2" y="connsiteY2"/>
                </a:cxn>
              </a:cxnLst>
              <a:rect l="l" t="t" r="r" b="b"/>
              <a:pathLst>
                <a:path>
                  <a:moveTo>
                    <a:pt x="1402" y="5606"/>
                  </a:moveTo>
                  <a:lnTo>
                    <a:pt x="2803" y="4205"/>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88" name="Freeform: Shape 587">
              <a:extLst>
                <a:ext uri="{FF2B5EF4-FFF2-40B4-BE49-F238E27FC236}">
                  <a16:creationId xmlns:a16="http://schemas.microsoft.com/office/drawing/2014/main" id="{CC20C63C-8389-48F1-BCA8-9EAA96D4B239}"/>
                </a:ext>
              </a:extLst>
            </p:cNvPr>
            <p:cNvSpPr/>
            <p:nvPr/>
          </p:nvSpPr>
          <p:spPr>
            <a:xfrm>
              <a:off x="8036078" y="4842474"/>
              <a:ext cx="14016" cy="14016"/>
            </a:xfrm>
            <a:custGeom>
              <a:avLst/>
              <a:gdLst>
                <a:gd name="connsiteX0" fmla="*/ 0 w 0"/>
                <a:gd name="connsiteY0" fmla="*/ 8410 h 0"/>
                <a:gd name="connsiteX1" fmla="*/ 2803 w 0"/>
                <a:gd name="connsiteY1" fmla="*/ 5606 h 0"/>
                <a:gd name="connsiteX2" fmla="*/ 1401 w 0"/>
                <a:gd name="connsiteY2" fmla="*/ 0 h 0"/>
              </a:gdLst>
              <a:ahLst/>
              <a:cxnLst>
                <a:cxn ang="0">
                  <a:pos x="connsiteX0" y="connsiteY0"/>
                </a:cxn>
                <a:cxn ang="0">
                  <a:pos x="connsiteX1" y="connsiteY1"/>
                </a:cxn>
                <a:cxn ang="0">
                  <a:pos x="connsiteX2" y="connsiteY2"/>
                </a:cxn>
              </a:cxnLst>
              <a:rect l="l" t="t" r="r" b="b"/>
              <a:pathLst>
                <a:path>
                  <a:moveTo>
                    <a:pt x="0" y="8410"/>
                  </a:moveTo>
                  <a:lnTo>
                    <a:pt x="2803" y="5606"/>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89" name="Freeform: Shape 588">
              <a:extLst>
                <a:ext uri="{FF2B5EF4-FFF2-40B4-BE49-F238E27FC236}">
                  <a16:creationId xmlns:a16="http://schemas.microsoft.com/office/drawing/2014/main" id="{885956A8-F93D-4457-BF40-FEC50F48E23C}"/>
                </a:ext>
              </a:extLst>
            </p:cNvPr>
            <p:cNvSpPr/>
            <p:nvPr/>
          </p:nvSpPr>
          <p:spPr>
            <a:xfrm>
              <a:off x="7040932" y="4762582"/>
              <a:ext cx="14016" cy="14016"/>
            </a:xfrm>
            <a:custGeom>
              <a:avLst/>
              <a:gdLst>
                <a:gd name="connsiteX0" fmla="*/ 1402 w 0"/>
                <a:gd name="connsiteY0" fmla="*/ 9811 h 0"/>
                <a:gd name="connsiteX1" fmla="*/ 2803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1402" y="9811"/>
                  </a:moveTo>
                  <a:lnTo>
                    <a:pt x="2803"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90" name="Freeform: Shape 589">
              <a:extLst>
                <a:ext uri="{FF2B5EF4-FFF2-40B4-BE49-F238E27FC236}">
                  <a16:creationId xmlns:a16="http://schemas.microsoft.com/office/drawing/2014/main" id="{8148F3D3-925D-4CB6-AA0C-797C216FFEC3}"/>
                </a:ext>
              </a:extLst>
            </p:cNvPr>
            <p:cNvSpPr/>
            <p:nvPr/>
          </p:nvSpPr>
          <p:spPr>
            <a:xfrm>
              <a:off x="9148958" y="5579722"/>
              <a:ext cx="14016" cy="14016"/>
            </a:xfrm>
            <a:custGeom>
              <a:avLst/>
              <a:gdLst>
                <a:gd name="connsiteX0" fmla="*/ 5607 w 14016"/>
                <a:gd name="connsiteY0" fmla="*/ 1401 h 0"/>
                <a:gd name="connsiteX1" fmla="*/ 7008 w 14016"/>
                <a:gd name="connsiteY1" fmla="*/ 2803 h 0"/>
                <a:gd name="connsiteX2" fmla="*/ 1402 w 14016"/>
                <a:gd name="connsiteY2" fmla="*/ 4205 h 0"/>
                <a:gd name="connsiteX3" fmla="*/ 0 w 14016"/>
                <a:gd name="connsiteY3" fmla="*/ 11213 h 0"/>
                <a:gd name="connsiteX4" fmla="*/ 14016 w 14016"/>
                <a:gd name="connsiteY4" fmla="*/ 12614 h 0"/>
                <a:gd name="connsiteX5" fmla="*/ 15418 w 14016"/>
                <a:gd name="connsiteY5" fmla="*/ 11213 h 0"/>
                <a:gd name="connsiteX6" fmla="*/ 12615 w 14016"/>
                <a:gd name="connsiteY6" fmla="*/ 12614 h 0"/>
                <a:gd name="connsiteX7" fmla="*/ 8410 w 14016"/>
                <a:gd name="connsiteY7" fmla="*/ 9811 h 0"/>
                <a:gd name="connsiteX8" fmla="*/ 14016 w 14016"/>
                <a:gd name="connsiteY8" fmla="*/ 2803 h 0"/>
                <a:gd name="connsiteX9" fmla="*/ 9811 w 14016"/>
                <a:gd name="connsiteY9" fmla="*/ 4205 h 0"/>
                <a:gd name="connsiteX10" fmla="*/ 8410 w 14016"/>
                <a:gd name="connsiteY10"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16">
                  <a:moveTo>
                    <a:pt x="5607" y="1401"/>
                  </a:moveTo>
                  <a:lnTo>
                    <a:pt x="7008" y="2803"/>
                  </a:lnTo>
                  <a:lnTo>
                    <a:pt x="1402" y="4205"/>
                  </a:lnTo>
                  <a:lnTo>
                    <a:pt x="0" y="11213"/>
                  </a:lnTo>
                  <a:lnTo>
                    <a:pt x="14016" y="12614"/>
                  </a:lnTo>
                  <a:lnTo>
                    <a:pt x="15418" y="11213"/>
                  </a:lnTo>
                  <a:lnTo>
                    <a:pt x="12615" y="12614"/>
                  </a:lnTo>
                  <a:lnTo>
                    <a:pt x="8410" y="9811"/>
                  </a:lnTo>
                  <a:lnTo>
                    <a:pt x="14016" y="2803"/>
                  </a:lnTo>
                  <a:lnTo>
                    <a:pt x="9811" y="4205"/>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91" name="Freeform: Shape 590">
              <a:extLst>
                <a:ext uri="{FF2B5EF4-FFF2-40B4-BE49-F238E27FC236}">
                  <a16:creationId xmlns:a16="http://schemas.microsoft.com/office/drawing/2014/main" id="{D523682D-1D45-4EF6-A818-8366C26BC486}"/>
                </a:ext>
              </a:extLst>
            </p:cNvPr>
            <p:cNvSpPr/>
            <p:nvPr/>
          </p:nvSpPr>
          <p:spPr>
            <a:xfrm>
              <a:off x="9388635" y="5675032"/>
              <a:ext cx="14016" cy="14016"/>
            </a:xfrm>
            <a:custGeom>
              <a:avLst/>
              <a:gdLst>
                <a:gd name="connsiteX0" fmla="*/ 0 w 0"/>
                <a:gd name="connsiteY0" fmla="*/ 0 h 0"/>
                <a:gd name="connsiteX1" fmla="*/ 4205 w 0"/>
                <a:gd name="connsiteY1" fmla="*/ 5607 h 0"/>
                <a:gd name="connsiteX2" fmla="*/ 4205 w 0"/>
                <a:gd name="connsiteY2" fmla="*/ 0 h 0"/>
              </a:gdLst>
              <a:ahLst/>
              <a:cxnLst>
                <a:cxn ang="0">
                  <a:pos x="connsiteX0" y="connsiteY0"/>
                </a:cxn>
                <a:cxn ang="0">
                  <a:pos x="connsiteX1" y="connsiteY1"/>
                </a:cxn>
                <a:cxn ang="0">
                  <a:pos x="connsiteX2" y="connsiteY2"/>
                </a:cxn>
              </a:cxnLst>
              <a:rect l="l" t="t" r="r" b="b"/>
              <a:pathLst>
                <a:path>
                  <a:moveTo>
                    <a:pt x="0" y="0"/>
                  </a:moveTo>
                  <a:lnTo>
                    <a:pt x="4205" y="5607"/>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92" name="Freeform: Shape 591">
              <a:extLst>
                <a:ext uri="{FF2B5EF4-FFF2-40B4-BE49-F238E27FC236}">
                  <a16:creationId xmlns:a16="http://schemas.microsoft.com/office/drawing/2014/main" id="{FBD2F64F-FAB0-4822-9593-4FB555307BAE}"/>
                </a:ext>
              </a:extLst>
            </p:cNvPr>
            <p:cNvSpPr/>
            <p:nvPr/>
          </p:nvSpPr>
          <p:spPr>
            <a:xfrm>
              <a:off x="9434888" y="6162793"/>
              <a:ext cx="14016" cy="14016"/>
            </a:xfrm>
            <a:custGeom>
              <a:avLst/>
              <a:gdLst>
                <a:gd name="connsiteX0" fmla="*/ 0 w 0"/>
                <a:gd name="connsiteY0" fmla="*/ 1402 h 0"/>
                <a:gd name="connsiteX1" fmla="*/ 8409 w 0"/>
                <a:gd name="connsiteY1" fmla="*/ 4205 h 0"/>
                <a:gd name="connsiteX2" fmla="*/ 11213 w 0"/>
                <a:gd name="connsiteY2" fmla="*/ 2803 h 0"/>
                <a:gd name="connsiteX3" fmla="*/ 8409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2"/>
                  </a:moveTo>
                  <a:lnTo>
                    <a:pt x="8409" y="4205"/>
                  </a:lnTo>
                  <a:lnTo>
                    <a:pt x="11213" y="2803"/>
                  </a:lnTo>
                  <a:lnTo>
                    <a:pt x="8409"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93" name="Freeform: Shape 592">
              <a:extLst>
                <a:ext uri="{FF2B5EF4-FFF2-40B4-BE49-F238E27FC236}">
                  <a16:creationId xmlns:a16="http://schemas.microsoft.com/office/drawing/2014/main" id="{BCC803FB-7588-43EF-AD15-FE5AC85D3C4B}"/>
                </a:ext>
              </a:extLst>
            </p:cNvPr>
            <p:cNvSpPr/>
            <p:nvPr/>
          </p:nvSpPr>
          <p:spPr>
            <a:xfrm>
              <a:off x="9053649" y="5525059"/>
              <a:ext cx="14016" cy="14016"/>
            </a:xfrm>
            <a:custGeom>
              <a:avLst/>
              <a:gdLst>
                <a:gd name="connsiteX0" fmla="*/ 0 w 0"/>
                <a:gd name="connsiteY0" fmla="*/ 1402 h 0"/>
                <a:gd name="connsiteX1" fmla="*/ 2803 w 0"/>
                <a:gd name="connsiteY1" fmla="*/ 8410 h 0"/>
                <a:gd name="connsiteX2" fmla="*/ 2803 w 0"/>
                <a:gd name="connsiteY2" fmla="*/ 0 h 0"/>
              </a:gdLst>
              <a:ahLst/>
              <a:cxnLst>
                <a:cxn ang="0">
                  <a:pos x="connsiteX0" y="connsiteY0"/>
                </a:cxn>
                <a:cxn ang="0">
                  <a:pos x="connsiteX1" y="connsiteY1"/>
                </a:cxn>
                <a:cxn ang="0">
                  <a:pos x="connsiteX2" y="connsiteY2"/>
                </a:cxn>
              </a:cxnLst>
              <a:rect l="l" t="t" r="r" b="b"/>
              <a:pathLst>
                <a:path>
                  <a:moveTo>
                    <a:pt x="0" y="1402"/>
                  </a:moveTo>
                  <a:lnTo>
                    <a:pt x="2803" y="8410"/>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94" name="Freeform: Shape 593">
              <a:extLst>
                <a:ext uri="{FF2B5EF4-FFF2-40B4-BE49-F238E27FC236}">
                  <a16:creationId xmlns:a16="http://schemas.microsoft.com/office/drawing/2014/main" id="{06244BEC-8567-45BE-99FE-09A98125CF27}"/>
                </a:ext>
              </a:extLst>
            </p:cNvPr>
            <p:cNvSpPr/>
            <p:nvPr/>
          </p:nvSpPr>
          <p:spPr>
            <a:xfrm>
              <a:off x="9153163" y="6052066"/>
              <a:ext cx="28032" cy="14016"/>
            </a:xfrm>
            <a:custGeom>
              <a:avLst/>
              <a:gdLst>
                <a:gd name="connsiteX0" fmla="*/ 1402 w 28032"/>
                <a:gd name="connsiteY0" fmla="*/ 4205 h 0"/>
                <a:gd name="connsiteX1" fmla="*/ 0 w 28032"/>
                <a:gd name="connsiteY1" fmla="*/ 7008 h 0"/>
                <a:gd name="connsiteX2" fmla="*/ 4206 w 28032"/>
                <a:gd name="connsiteY2" fmla="*/ 11213 h 0"/>
                <a:gd name="connsiteX3" fmla="*/ 16820 w 28032"/>
                <a:gd name="connsiteY3" fmla="*/ 8410 h 0"/>
                <a:gd name="connsiteX4" fmla="*/ 22426 w 28032"/>
                <a:gd name="connsiteY4" fmla="*/ 11213 h 0"/>
                <a:gd name="connsiteX5" fmla="*/ 29434 w 28032"/>
                <a:gd name="connsiteY5" fmla="*/ 7008 h 0"/>
                <a:gd name="connsiteX6" fmla="*/ 39246 w 28032"/>
                <a:gd name="connsiteY6" fmla="*/ 5606 h 0"/>
                <a:gd name="connsiteX7" fmla="*/ 35040 w 28032"/>
                <a:gd name="connsiteY7" fmla="*/ 2803 h 0"/>
                <a:gd name="connsiteX8" fmla="*/ 30836 w 28032"/>
                <a:gd name="connsiteY8" fmla="*/ 5606 h 0"/>
                <a:gd name="connsiteX9" fmla="*/ 26631 w 28032"/>
                <a:gd name="connsiteY9"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32">
                  <a:moveTo>
                    <a:pt x="1402" y="4205"/>
                  </a:moveTo>
                  <a:lnTo>
                    <a:pt x="0" y="7008"/>
                  </a:lnTo>
                  <a:lnTo>
                    <a:pt x="4206" y="11213"/>
                  </a:lnTo>
                  <a:lnTo>
                    <a:pt x="16820" y="8410"/>
                  </a:lnTo>
                  <a:lnTo>
                    <a:pt x="22426" y="11213"/>
                  </a:lnTo>
                  <a:lnTo>
                    <a:pt x="29434" y="7008"/>
                  </a:lnTo>
                  <a:lnTo>
                    <a:pt x="39246" y="5606"/>
                  </a:lnTo>
                  <a:lnTo>
                    <a:pt x="35040" y="2803"/>
                  </a:lnTo>
                  <a:lnTo>
                    <a:pt x="30836" y="5606"/>
                  </a:lnTo>
                  <a:lnTo>
                    <a:pt x="2663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95" name="Freeform: Shape 594">
              <a:extLst>
                <a:ext uri="{FF2B5EF4-FFF2-40B4-BE49-F238E27FC236}">
                  <a16:creationId xmlns:a16="http://schemas.microsoft.com/office/drawing/2014/main" id="{65F3DBFC-290E-43DE-8EF4-AB18B8487D71}"/>
                </a:ext>
              </a:extLst>
            </p:cNvPr>
            <p:cNvSpPr/>
            <p:nvPr/>
          </p:nvSpPr>
          <p:spPr>
            <a:xfrm>
              <a:off x="9429281" y="6148777"/>
              <a:ext cx="14016" cy="14016"/>
            </a:xfrm>
            <a:custGeom>
              <a:avLst/>
              <a:gdLst>
                <a:gd name="connsiteX0" fmla="*/ 0 w 0"/>
                <a:gd name="connsiteY0" fmla="*/ 2803 h 0"/>
                <a:gd name="connsiteX1" fmla="*/ 1402 w 0"/>
                <a:gd name="connsiteY1" fmla="*/ 4205 h 0"/>
                <a:gd name="connsiteX2" fmla="*/ 7008 w 0"/>
                <a:gd name="connsiteY2" fmla="*/ 12615 h 0"/>
                <a:gd name="connsiteX3" fmla="*/ 12615 w 0"/>
                <a:gd name="connsiteY3" fmla="*/ 11213 h 0"/>
                <a:gd name="connsiteX4" fmla="*/ 11213 w 0"/>
                <a:gd name="connsiteY4" fmla="*/ 5607 h 0"/>
                <a:gd name="connsiteX5" fmla="*/ 4205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0" y="2803"/>
                  </a:moveTo>
                  <a:lnTo>
                    <a:pt x="1402" y="4205"/>
                  </a:lnTo>
                  <a:lnTo>
                    <a:pt x="7008" y="12615"/>
                  </a:lnTo>
                  <a:lnTo>
                    <a:pt x="12615" y="11213"/>
                  </a:lnTo>
                  <a:lnTo>
                    <a:pt x="11213" y="5607"/>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96" name="Freeform: Shape 595">
              <a:extLst>
                <a:ext uri="{FF2B5EF4-FFF2-40B4-BE49-F238E27FC236}">
                  <a16:creationId xmlns:a16="http://schemas.microsoft.com/office/drawing/2014/main" id="{78004C5F-1046-43D3-8C5F-51DCBDDC53E4}"/>
                </a:ext>
              </a:extLst>
            </p:cNvPr>
            <p:cNvSpPr/>
            <p:nvPr/>
          </p:nvSpPr>
          <p:spPr>
            <a:xfrm>
              <a:off x="9352192" y="6169801"/>
              <a:ext cx="84097" cy="70081"/>
            </a:xfrm>
            <a:custGeom>
              <a:avLst/>
              <a:gdLst>
                <a:gd name="connsiteX0" fmla="*/ 89704 w 84096"/>
                <a:gd name="connsiteY0" fmla="*/ 7008 h 70080"/>
                <a:gd name="connsiteX1" fmla="*/ 82696 w 84096"/>
                <a:gd name="connsiteY1" fmla="*/ 2803 h 70080"/>
                <a:gd name="connsiteX2" fmla="*/ 53261 w 84096"/>
                <a:gd name="connsiteY2" fmla="*/ 11213 h 70080"/>
                <a:gd name="connsiteX3" fmla="*/ 56065 w 84096"/>
                <a:gd name="connsiteY3" fmla="*/ 12615 h 70080"/>
                <a:gd name="connsiteX4" fmla="*/ 39245 w 84096"/>
                <a:gd name="connsiteY4" fmla="*/ 12615 h 70080"/>
                <a:gd name="connsiteX5" fmla="*/ 1402 w 84096"/>
                <a:gd name="connsiteY5" fmla="*/ 0 h 70080"/>
                <a:gd name="connsiteX6" fmla="*/ 0 w 84096"/>
                <a:gd name="connsiteY6" fmla="*/ 9811 h 70080"/>
                <a:gd name="connsiteX7" fmla="*/ 2803 w 84096"/>
                <a:gd name="connsiteY7" fmla="*/ 19623 h 70080"/>
                <a:gd name="connsiteX8" fmla="*/ 15418 w 84096"/>
                <a:gd name="connsiteY8" fmla="*/ 33639 h 70080"/>
                <a:gd name="connsiteX9" fmla="*/ 15418 w 84096"/>
                <a:gd name="connsiteY9" fmla="*/ 37844 h 70080"/>
                <a:gd name="connsiteX10" fmla="*/ 22426 w 84096"/>
                <a:gd name="connsiteY10" fmla="*/ 43450 h 70080"/>
                <a:gd name="connsiteX11" fmla="*/ 21024 w 84096"/>
                <a:gd name="connsiteY11" fmla="*/ 46253 h 70080"/>
                <a:gd name="connsiteX12" fmla="*/ 14016 w 84096"/>
                <a:gd name="connsiteY12" fmla="*/ 37844 h 70080"/>
                <a:gd name="connsiteX13" fmla="*/ 15418 w 84096"/>
                <a:gd name="connsiteY13" fmla="*/ 47655 h 70080"/>
                <a:gd name="connsiteX14" fmla="*/ 29434 w 84096"/>
                <a:gd name="connsiteY14" fmla="*/ 64474 h 70080"/>
                <a:gd name="connsiteX15" fmla="*/ 32237 w 84096"/>
                <a:gd name="connsiteY15" fmla="*/ 63073 h 70080"/>
                <a:gd name="connsiteX16" fmla="*/ 39245 w 84096"/>
                <a:gd name="connsiteY16" fmla="*/ 65876 h 70080"/>
                <a:gd name="connsiteX17" fmla="*/ 37844 w 84096"/>
                <a:gd name="connsiteY17" fmla="*/ 67277 h 70080"/>
                <a:gd name="connsiteX18" fmla="*/ 36442 w 84096"/>
                <a:gd name="connsiteY18" fmla="*/ 65876 h 70080"/>
                <a:gd name="connsiteX19" fmla="*/ 33639 w 84096"/>
                <a:gd name="connsiteY19" fmla="*/ 71482 h 70080"/>
                <a:gd name="connsiteX20" fmla="*/ 46253 w 84096"/>
                <a:gd name="connsiteY20" fmla="*/ 68679 h 70080"/>
                <a:gd name="connsiteX21" fmla="*/ 56065 w 84096"/>
                <a:gd name="connsiteY21" fmla="*/ 72884 h 70080"/>
                <a:gd name="connsiteX22" fmla="*/ 57467 w 84096"/>
                <a:gd name="connsiteY22" fmla="*/ 67277 h 70080"/>
                <a:gd name="connsiteX23" fmla="*/ 60269 w 84096"/>
                <a:gd name="connsiteY23" fmla="*/ 64474 h 70080"/>
                <a:gd name="connsiteX24" fmla="*/ 57467 w 84096"/>
                <a:gd name="connsiteY24" fmla="*/ 60269 h 70080"/>
                <a:gd name="connsiteX25" fmla="*/ 63073 w 84096"/>
                <a:gd name="connsiteY25" fmla="*/ 64474 h 70080"/>
                <a:gd name="connsiteX26" fmla="*/ 65876 w 84096"/>
                <a:gd name="connsiteY26" fmla="*/ 58868 h 70080"/>
                <a:gd name="connsiteX27" fmla="*/ 64475 w 84096"/>
                <a:gd name="connsiteY27" fmla="*/ 51860 h 70080"/>
                <a:gd name="connsiteX28" fmla="*/ 71483 w 84096"/>
                <a:gd name="connsiteY28" fmla="*/ 57466 h 70080"/>
                <a:gd name="connsiteX29" fmla="*/ 71483 w 84096"/>
                <a:gd name="connsiteY29" fmla="*/ 53261 h 70080"/>
                <a:gd name="connsiteX30" fmla="*/ 79892 w 84096"/>
                <a:gd name="connsiteY30" fmla="*/ 57466 h 70080"/>
                <a:gd name="connsiteX31" fmla="*/ 75687 w 84096"/>
                <a:gd name="connsiteY31" fmla="*/ 61671 h 70080"/>
                <a:gd name="connsiteX32" fmla="*/ 77089 w 84096"/>
                <a:gd name="connsiteY32" fmla="*/ 63073 h 70080"/>
                <a:gd name="connsiteX33" fmla="*/ 82696 w 84096"/>
                <a:gd name="connsiteY33" fmla="*/ 63073 h 70080"/>
                <a:gd name="connsiteX34" fmla="*/ 82696 w 84096"/>
                <a:gd name="connsiteY34" fmla="*/ 54663 h 70080"/>
                <a:gd name="connsiteX35" fmla="*/ 79892 w 84096"/>
                <a:gd name="connsiteY35" fmla="*/ 54663 h 70080"/>
                <a:gd name="connsiteX36" fmla="*/ 81293 w 84096"/>
                <a:gd name="connsiteY36" fmla="*/ 42048 h 70080"/>
                <a:gd name="connsiteX37" fmla="*/ 86900 w 84096"/>
                <a:gd name="connsiteY37" fmla="*/ 35040 h 70080"/>
                <a:gd name="connsiteX38" fmla="*/ 91105 w 84096"/>
                <a:gd name="connsiteY38" fmla="*/ 37844 h 70080"/>
                <a:gd name="connsiteX39" fmla="*/ 89704 w 84096"/>
                <a:gd name="connsiteY39" fmla="*/ 29434 h 7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096" h="70080">
                  <a:moveTo>
                    <a:pt x="89704" y="7008"/>
                  </a:moveTo>
                  <a:lnTo>
                    <a:pt x="82696" y="2803"/>
                  </a:lnTo>
                  <a:lnTo>
                    <a:pt x="53261" y="11213"/>
                  </a:lnTo>
                  <a:lnTo>
                    <a:pt x="56065" y="12615"/>
                  </a:lnTo>
                  <a:lnTo>
                    <a:pt x="39245" y="12615"/>
                  </a:lnTo>
                  <a:lnTo>
                    <a:pt x="1402" y="0"/>
                  </a:lnTo>
                  <a:lnTo>
                    <a:pt x="0" y="9811"/>
                  </a:lnTo>
                  <a:lnTo>
                    <a:pt x="2803" y="19623"/>
                  </a:lnTo>
                  <a:lnTo>
                    <a:pt x="15418" y="33639"/>
                  </a:lnTo>
                  <a:lnTo>
                    <a:pt x="15418" y="37844"/>
                  </a:lnTo>
                  <a:lnTo>
                    <a:pt x="22426" y="43450"/>
                  </a:lnTo>
                  <a:lnTo>
                    <a:pt x="21024" y="46253"/>
                  </a:lnTo>
                  <a:lnTo>
                    <a:pt x="14016" y="37844"/>
                  </a:lnTo>
                  <a:lnTo>
                    <a:pt x="15418" y="47655"/>
                  </a:lnTo>
                  <a:lnTo>
                    <a:pt x="29434" y="64474"/>
                  </a:lnTo>
                  <a:lnTo>
                    <a:pt x="32237" y="63073"/>
                  </a:lnTo>
                  <a:lnTo>
                    <a:pt x="39245" y="65876"/>
                  </a:lnTo>
                  <a:lnTo>
                    <a:pt x="37844" y="67277"/>
                  </a:lnTo>
                  <a:lnTo>
                    <a:pt x="36442" y="65876"/>
                  </a:lnTo>
                  <a:lnTo>
                    <a:pt x="33639" y="71482"/>
                  </a:lnTo>
                  <a:lnTo>
                    <a:pt x="46253" y="68679"/>
                  </a:lnTo>
                  <a:lnTo>
                    <a:pt x="56065" y="72884"/>
                  </a:lnTo>
                  <a:lnTo>
                    <a:pt x="57467" y="67277"/>
                  </a:lnTo>
                  <a:lnTo>
                    <a:pt x="60269" y="64474"/>
                  </a:lnTo>
                  <a:lnTo>
                    <a:pt x="57467" y="60269"/>
                  </a:lnTo>
                  <a:lnTo>
                    <a:pt x="63073" y="64474"/>
                  </a:lnTo>
                  <a:lnTo>
                    <a:pt x="65876" y="58868"/>
                  </a:lnTo>
                  <a:lnTo>
                    <a:pt x="64475" y="51860"/>
                  </a:lnTo>
                  <a:lnTo>
                    <a:pt x="71483" y="57466"/>
                  </a:lnTo>
                  <a:lnTo>
                    <a:pt x="71483" y="53261"/>
                  </a:lnTo>
                  <a:lnTo>
                    <a:pt x="79892" y="57466"/>
                  </a:lnTo>
                  <a:lnTo>
                    <a:pt x="75687" y="61671"/>
                  </a:lnTo>
                  <a:lnTo>
                    <a:pt x="77089" y="63073"/>
                  </a:lnTo>
                  <a:lnTo>
                    <a:pt x="82696" y="63073"/>
                  </a:lnTo>
                  <a:lnTo>
                    <a:pt x="82696" y="54663"/>
                  </a:lnTo>
                  <a:lnTo>
                    <a:pt x="79892" y="54663"/>
                  </a:lnTo>
                  <a:lnTo>
                    <a:pt x="81293" y="42048"/>
                  </a:lnTo>
                  <a:lnTo>
                    <a:pt x="86900" y="35040"/>
                  </a:lnTo>
                  <a:lnTo>
                    <a:pt x="91105" y="37844"/>
                  </a:lnTo>
                  <a:lnTo>
                    <a:pt x="89704" y="29434"/>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97" name="Freeform: Shape 596">
              <a:extLst>
                <a:ext uri="{FF2B5EF4-FFF2-40B4-BE49-F238E27FC236}">
                  <a16:creationId xmlns:a16="http://schemas.microsoft.com/office/drawing/2014/main" id="{B2344E37-4AF1-4293-B8E4-3DDA43C28B86}"/>
                </a:ext>
              </a:extLst>
            </p:cNvPr>
            <p:cNvSpPr/>
            <p:nvPr/>
          </p:nvSpPr>
          <p:spPr>
            <a:xfrm>
              <a:off x="9001789" y="5529264"/>
              <a:ext cx="28032" cy="14016"/>
            </a:xfrm>
            <a:custGeom>
              <a:avLst/>
              <a:gdLst>
                <a:gd name="connsiteX0" fmla="*/ 26631 w 28032"/>
                <a:gd name="connsiteY0" fmla="*/ 8410 h 14016"/>
                <a:gd name="connsiteX1" fmla="*/ 29434 w 28032"/>
                <a:gd name="connsiteY1" fmla="*/ 5606 h 14016"/>
                <a:gd name="connsiteX2" fmla="*/ 22426 w 28032"/>
                <a:gd name="connsiteY2" fmla="*/ 0 h 14016"/>
                <a:gd name="connsiteX3" fmla="*/ 21024 w 28032"/>
                <a:gd name="connsiteY3" fmla="*/ 4205 h 14016"/>
                <a:gd name="connsiteX4" fmla="*/ 18221 w 28032"/>
                <a:gd name="connsiteY4" fmla="*/ 1402 h 14016"/>
                <a:gd name="connsiteX5" fmla="*/ 5607 w 28032"/>
                <a:gd name="connsiteY5" fmla="*/ 5606 h 14016"/>
                <a:gd name="connsiteX6" fmla="*/ 0 w 28032"/>
                <a:gd name="connsiteY6" fmla="*/ 1402 h 14016"/>
                <a:gd name="connsiteX7" fmla="*/ 2803 w 28032"/>
                <a:gd name="connsiteY7" fmla="*/ 9811 h 14016"/>
                <a:gd name="connsiteX8" fmla="*/ 14016 w 28032"/>
                <a:gd name="connsiteY8" fmla="*/ 15418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32" h="14016">
                  <a:moveTo>
                    <a:pt x="26631" y="8410"/>
                  </a:moveTo>
                  <a:lnTo>
                    <a:pt x="29434" y="5606"/>
                  </a:lnTo>
                  <a:lnTo>
                    <a:pt x="22426" y="0"/>
                  </a:lnTo>
                  <a:lnTo>
                    <a:pt x="21024" y="4205"/>
                  </a:lnTo>
                  <a:lnTo>
                    <a:pt x="18221" y="1402"/>
                  </a:lnTo>
                  <a:lnTo>
                    <a:pt x="5607" y="5606"/>
                  </a:lnTo>
                  <a:lnTo>
                    <a:pt x="0" y="1402"/>
                  </a:lnTo>
                  <a:lnTo>
                    <a:pt x="2803" y="9811"/>
                  </a:lnTo>
                  <a:lnTo>
                    <a:pt x="14016" y="1541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98" name="Freeform: Shape 597">
              <a:extLst>
                <a:ext uri="{FF2B5EF4-FFF2-40B4-BE49-F238E27FC236}">
                  <a16:creationId xmlns:a16="http://schemas.microsoft.com/office/drawing/2014/main" id="{03727B49-7BD2-49F3-85FE-C771321801BE}"/>
                </a:ext>
              </a:extLst>
            </p:cNvPr>
            <p:cNvSpPr/>
            <p:nvPr/>
          </p:nvSpPr>
          <p:spPr>
            <a:xfrm>
              <a:off x="9556828" y="5810989"/>
              <a:ext cx="14016" cy="14016"/>
            </a:xfrm>
            <a:custGeom>
              <a:avLst/>
              <a:gdLst>
                <a:gd name="connsiteX0" fmla="*/ 4205 w 0"/>
                <a:gd name="connsiteY0" fmla="*/ 2803 h 14016"/>
                <a:gd name="connsiteX1" fmla="*/ 7008 w 0"/>
                <a:gd name="connsiteY1" fmla="*/ 7008 h 14016"/>
                <a:gd name="connsiteX2" fmla="*/ 1401 w 0"/>
                <a:gd name="connsiteY2" fmla="*/ 11213 h 14016"/>
                <a:gd name="connsiteX3" fmla="*/ 2803 w 0"/>
                <a:gd name="connsiteY3" fmla="*/ 14016 h 14016"/>
                <a:gd name="connsiteX4" fmla="*/ 0 w 0"/>
                <a:gd name="connsiteY4" fmla="*/ 18221 h 14016"/>
                <a:gd name="connsiteX5" fmla="*/ 2803 w 0"/>
                <a:gd name="connsiteY5" fmla="*/ 23827 h 14016"/>
                <a:gd name="connsiteX6" fmla="*/ 9811 w 0"/>
                <a:gd name="connsiteY6" fmla="*/ 7008 h 14016"/>
                <a:gd name="connsiteX7" fmla="*/ 7008 w 0"/>
                <a:gd name="connsiteY7"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h="14016">
                  <a:moveTo>
                    <a:pt x="4205" y="2803"/>
                  </a:moveTo>
                  <a:lnTo>
                    <a:pt x="7008" y="7008"/>
                  </a:lnTo>
                  <a:lnTo>
                    <a:pt x="1401" y="11213"/>
                  </a:lnTo>
                  <a:lnTo>
                    <a:pt x="2803" y="14016"/>
                  </a:lnTo>
                  <a:lnTo>
                    <a:pt x="0" y="18221"/>
                  </a:lnTo>
                  <a:lnTo>
                    <a:pt x="2803" y="23827"/>
                  </a:lnTo>
                  <a:lnTo>
                    <a:pt x="9811" y="7008"/>
                  </a:lnTo>
                  <a:lnTo>
                    <a:pt x="700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599" name="Freeform: Shape 598">
              <a:extLst>
                <a:ext uri="{FF2B5EF4-FFF2-40B4-BE49-F238E27FC236}">
                  <a16:creationId xmlns:a16="http://schemas.microsoft.com/office/drawing/2014/main" id="{30ECF43D-6C71-456A-928A-68F9460E16A2}"/>
                </a:ext>
              </a:extLst>
            </p:cNvPr>
            <p:cNvSpPr/>
            <p:nvPr/>
          </p:nvSpPr>
          <p:spPr>
            <a:xfrm>
              <a:off x="8858824" y="5613361"/>
              <a:ext cx="14016" cy="14016"/>
            </a:xfrm>
            <a:custGeom>
              <a:avLst/>
              <a:gdLst>
                <a:gd name="connsiteX0" fmla="*/ 0 w 0"/>
                <a:gd name="connsiteY0" fmla="*/ 4205 h 0"/>
                <a:gd name="connsiteX1" fmla="*/ 1402 w 0"/>
                <a:gd name="connsiteY1" fmla="*/ 1402 h 0"/>
                <a:gd name="connsiteX2" fmla="*/ 1402 w 0"/>
                <a:gd name="connsiteY2" fmla="*/ 1402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4205"/>
                  </a:moveTo>
                  <a:lnTo>
                    <a:pt x="1402" y="1402"/>
                  </a:lnTo>
                  <a:lnTo>
                    <a:pt x="1402"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00" name="Freeform: Shape 599">
              <a:extLst>
                <a:ext uri="{FF2B5EF4-FFF2-40B4-BE49-F238E27FC236}">
                  <a16:creationId xmlns:a16="http://schemas.microsoft.com/office/drawing/2014/main" id="{8D6FCD77-71FA-4538-8DCB-7F534C74BC0A}"/>
                </a:ext>
              </a:extLst>
            </p:cNvPr>
            <p:cNvSpPr/>
            <p:nvPr/>
          </p:nvSpPr>
          <p:spPr>
            <a:xfrm>
              <a:off x="9224646" y="5649803"/>
              <a:ext cx="14016" cy="14016"/>
            </a:xfrm>
            <a:custGeom>
              <a:avLst/>
              <a:gdLst>
                <a:gd name="connsiteX0" fmla="*/ 0 w 0"/>
                <a:gd name="connsiteY0" fmla="*/ 2803 h 0"/>
                <a:gd name="connsiteX1" fmla="*/ 2803 w 0"/>
                <a:gd name="connsiteY1" fmla="*/ 1401 h 0"/>
                <a:gd name="connsiteX2" fmla="*/ 2803 w 0"/>
                <a:gd name="connsiteY2" fmla="*/ 0 h 0"/>
              </a:gdLst>
              <a:ahLst/>
              <a:cxnLst>
                <a:cxn ang="0">
                  <a:pos x="connsiteX0" y="connsiteY0"/>
                </a:cxn>
                <a:cxn ang="0">
                  <a:pos x="connsiteX1" y="connsiteY1"/>
                </a:cxn>
                <a:cxn ang="0">
                  <a:pos x="connsiteX2" y="connsiteY2"/>
                </a:cxn>
              </a:cxnLst>
              <a:rect l="l" t="t" r="r" b="b"/>
              <a:pathLst>
                <a:path>
                  <a:moveTo>
                    <a:pt x="0" y="2803"/>
                  </a:moveTo>
                  <a:lnTo>
                    <a:pt x="2803" y="1401"/>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01" name="Freeform: Shape 600">
              <a:extLst>
                <a:ext uri="{FF2B5EF4-FFF2-40B4-BE49-F238E27FC236}">
                  <a16:creationId xmlns:a16="http://schemas.microsoft.com/office/drawing/2014/main" id="{4A843087-7B2B-4FA8-A4C2-E0C146160A4C}"/>
                </a:ext>
              </a:extLst>
            </p:cNvPr>
            <p:cNvSpPr/>
            <p:nvPr/>
          </p:nvSpPr>
          <p:spPr>
            <a:xfrm>
              <a:off x="9291923" y="5518051"/>
              <a:ext cx="14016" cy="14016"/>
            </a:xfrm>
            <a:custGeom>
              <a:avLst/>
              <a:gdLst>
                <a:gd name="connsiteX0" fmla="*/ 0 w 0"/>
                <a:gd name="connsiteY0" fmla="*/ 2803 h 0"/>
                <a:gd name="connsiteX1" fmla="*/ 2803 w 0"/>
                <a:gd name="connsiteY1" fmla="*/ 2803 h 0"/>
                <a:gd name="connsiteX2" fmla="*/ 1401 w 0"/>
                <a:gd name="connsiteY2" fmla="*/ 0 h 0"/>
              </a:gdLst>
              <a:ahLst/>
              <a:cxnLst>
                <a:cxn ang="0">
                  <a:pos x="connsiteX0" y="connsiteY0"/>
                </a:cxn>
                <a:cxn ang="0">
                  <a:pos x="connsiteX1" y="connsiteY1"/>
                </a:cxn>
                <a:cxn ang="0">
                  <a:pos x="connsiteX2" y="connsiteY2"/>
                </a:cxn>
              </a:cxnLst>
              <a:rect l="l" t="t" r="r" b="b"/>
              <a:pathLst>
                <a:path>
                  <a:moveTo>
                    <a:pt x="0" y="2803"/>
                  </a:moveTo>
                  <a:lnTo>
                    <a:pt x="2803" y="2803"/>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02" name="Freeform: Shape 601">
              <a:extLst>
                <a:ext uri="{FF2B5EF4-FFF2-40B4-BE49-F238E27FC236}">
                  <a16:creationId xmlns:a16="http://schemas.microsoft.com/office/drawing/2014/main" id="{0AFED4F3-D767-4E81-A4E7-5AD897793D36}"/>
                </a:ext>
              </a:extLst>
            </p:cNvPr>
            <p:cNvSpPr/>
            <p:nvPr/>
          </p:nvSpPr>
          <p:spPr>
            <a:xfrm>
              <a:off x="9568041" y="5869856"/>
              <a:ext cx="14016" cy="14016"/>
            </a:xfrm>
            <a:custGeom>
              <a:avLst/>
              <a:gdLst>
                <a:gd name="connsiteX0" fmla="*/ 0 w 0"/>
                <a:gd name="connsiteY0" fmla="*/ 7008 h 0"/>
                <a:gd name="connsiteX1" fmla="*/ 2803 w 0"/>
                <a:gd name="connsiteY1" fmla="*/ 0 h 0"/>
                <a:gd name="connsiteX2" fmla="*/ 1401 w 0"/>
                <a:gd name="connsiteY2" fmla="*/ 0 h 0"/>
              </a:gdLst>
              <a:ahLst/>
              <a:cxnLst>
                <a:cxn ang="0">
                  <a:pos x="connsiteX0" y="connsiteY0"/>
                </a:cxn>
                <a:cxn ang="0">
                  <a:pos x="connsiteX1" y="connsiteY1"/>
                </a:cxn>
                <a:cxn ang="0">
                  <a:pos x="connsiteX2" y="connsiteY2"/>
                </a:cxn>
              </a:cxnLst>
              <a:rect l="l" t="t" r="r" b="b"/>
              <a:pathLst>
                <a:path>
                  <a:moveTo>
                    <a:pt x="0" y="7008"/>
                  </a:moveTo>
                  <a:lnTo>
                    <a:pt x="2803" y="0"/>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03" name="Freeform: Shape 602">
              <a:extLst>
                <a:ext uri="{FF2B5EF4-FFF2-40B4-BE49-F238E27FC236}">
                  <a16:creationId xmlns:a16="http://schemas.microsoft.com/office/drawing/2014/main" id="{C8AC4805-D2F0-41DB-8433-C60EDDAC41A3}"/>
                </a:ext>
              </a:extLst>
            </p:cNvPr>
            <p:cNvSpPr/>
            <p:nvPr/>
          </p:nvSpPr>
          <p:spPr>
            <a:xfrm>
              <a:off x="9458715" y="5715679"/>
              <a:ext cx="14016" cy="14016"/>
            </a:xfrm>
            <a:custGeom>
              <a:avLst/>
              <a:gdLst>
                <a:gd name="connsiteX0" fmla="*/ 0 w 0"/>
                <a:gd name="connsiteY0" fmla="*/ 2803 h 0"/>
                <a:gd name="connsiteX1" fmla="*/ 1401 w 0"/>
                <a:gd name="connsiteY1" fmla="*/ 2803 h 0"/>
                <a:gd name="connsiteX2" fmla="*/ 0 w 0"/>
                <a:gd name="connsiteY2" fmla="*/ 0 h 0"/>
              </a:gdLst>
              <a:ahLst/>
              <a:cxnLst>
                <a:cxn ang="0">
                  <a:pos x="connsiteX0" y="connsiteY0"/>
                </a:cxn>
                <a:cxn ang="0">
                  <a:pos x="connsiteX1" y="connsiteY1"/>
                </a:cxn>
                <a:cxn ang="0">
                  <a:pos x="connsiteX2" y="connsiteY2"/>
                </a:cxn>
              </a:cxnLst>
              <a:rect l="l" t="t" r="r" b="b"/>
              <a:pathLst>
                <a:path>
                  <a:moveTo>
                    <a:pt x="0" y="2803"/>
                  </a:moveTo>
                  <a:lnTo>
                    <a:pt x="1401"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04" name="Freeform: Shape 603">
              <a:extLst>
                <a:ext uri="{FF2B5EF4-FFF2-40B4-BE49-F238E27FC236}">
                  <a16:creationId xmlns:a16="http://schemas.microsoft.com/office/drawing/2014/main" id="{3C5E841B-2BF6-4BC6-8AFB-4FC4BC9573A6}"/>
                </a:ext>
              </a:extLst>
            </p:cNvPr>
            <p:cNvSpPr/>
            <p:nvPr/>
          </p:nvSpPr>
          <p:spPr>
            <a:xfrm>
              <a:off x="9144754" y="5581124"/>
              <a:ext cx="14016" cy="14016"/>
            </a:xfrm>
            <a:custGeom>
              <a:avLst/>
              <a:gdLst>
                <a:gd name="connsiteX0" fmla="*/ 0 w 0"/>
                <a:gd name="connsiteY0" fmla="*/ 2803 h 0"/>
                <a:gd name="connsiteX1" fmla="*/ 2803 w 0"/>
                <a:gd name="connsiteY1" fmla="*/ 0 h 0"/>
                <a:gd name="connsiteX2" fmla="*/ 1401 w 0"/>
                <a:gd name="connsiteY2" fmla="*/ 0 h 0"/>
              </a:gdLst>
              <a:ahLst/>
              <a:cxnLst>
                <a:cxn ang="0">
                  <a:pos x="connsiteX0" y="connsiteY0"/>
                </a:cxn>
                <a:cxn ang="0">
                  <a:pos x="connsiteX1" y="connsiteY1"/>
                </a:cxn>
                <a:cxn ang="0">
                  <a:pos x="connsiteX2" y="connsiteY2"/>
                </a:cxn>
              </a:cxnLst>
              <a:rect l="l" t="t" r="r" b="b"/>
              <a:pathLst>
                <a:path>
                  <a:moveTo>
                    <a:pt x="0" y="2803"/>
                  </a:moveTo>
                  <a:lnTo>
                    <a:pt x="2803" y="0"/>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05" name="Freeform: Shape 604">
              <a:extLst>
                <a:ext uri="{FF2B5EF4-FFF2-40B4-BE49-F238E27FC236}">
                  <a16:creationId xmlns:a16="http://schemas.microsoft.com/office/drawing/2014/main" id="{9CE9611D-C77E-4893-93EC-AA739A5B4A1B}"/>
                </a:ext>
              </a:extLst>
            </p:cNvPr>
            <p:cNvSpPr/>
            <p:nvPr/>
          </p:nvSpPr>
          <p:spPr>
            <a:xfrm>
              <a:off x="9363405" y="6117942"/>
              <a:ext cx="14016" cy="14016"/>
            </a:xfrm>
            <a:custGeom>
              <a:avLst/>
              <a:gdLst>
                <a:gd name="connsiteX0" fmla="*/ 0 w 0"/>
                <a:gd name="connsiteY0" fmla="*/ 2803 h 0"/>
                <a:gd name="connsiteX1" fmla="*/ 7008 w 0"/>
                <a:gd name="connsiteY1" fmla="*/ 2803 h 0"/>
                <a:gd name="connsiteX2" fmla="*/ 4206 w 0"/>
                <a:gd name="connsiteY2" fmla="*/ 0 h 0"/>
              </a:gdLst>
              <a:ahLst/>
              <a:cxnLst>
                <a:cxn ang="0">
                  <a:pos x="connsiteX0" y="connsiteY0"/>
                </a:cxn>
                <a:cxn ang="0">
                  <a:pos x="connsiteX1" y="connsiteY1"/>
                </a:cxn>
                <a:cxn ang="0">
                  <a:pos x="connsiteX2" y="connsiteY2"/>
                </a:cxn>
              </a:cxnLst>
              <a:rect l="l" t="t" r="r" b="b"/>
              <a:pathLst>
                <a:path>
                  <a:moveTo>
                    <a:pt x="0" y="2803"/>
                  </a:moveTo>
                  <a:lnTo>
                    <a:pt x="7008" y="2803"/>
                  </a:lnTo>
                  <a:lnTo>
                    <a:pt x="42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06" name="Freeform: Shape 605">
              <a:extLst>
                <a:ext uri="{FF2B5EF4-FFF2-40B4-BE49-F238E27FC236}">
                  <a16:creationId xmlns:a16="http://schemas.microsoft.com/office/drawing/2014/main" id="{7271A0FF-9C8D-48AD-9A22-57A58A7412FF}"/>
                </a:ext>
              </a:extLst>
            </p:cNvPr>
            <p:cNvSpPr/>
            <p:nvPr/>
          </p:nvSpPr>
          <p:spPr>
            <a:xfrm>
              <a:off x="8574297" y="5827808"/>
              <a:ext cx="14016" cy="14016"/>
            </a:xfrm>
            <a:custGeom>
              <a:avLst/>
              <a:gdLst>
                <a:gd name="connsiteX0" fmla="*/ 1402 w 0"/>
                <a:gd name="connsiteY0" fmla="*/ 8410 h 14016"/>
                <a:gd name="connsiteX1" fmla="*/ 5607 w 0"/>
                <a:gd name="connsiteY1" fmla="*/ 14016 h 14016"/>
                <a:gd name="connsiteX2" fmla="*/ 0 w 0"/>
                <a:gd name="connsiteY2" fmla="*/ 0 h 14016"/>
              </a:gdLst>
              <a:ahLst/>
              <a:cxnLst>
                <a:cxn ang="0">
                  <a:pos x="connsiteX0" y="connsiteY0"/>
                </a:cxn>
                <a:cxn ang="0">
                  <a:pos x="connsiteX1" y="connsiteY1"/>
                </a:cxn>
                <a:cxn ang="0">
                  <a:pos x="connsiteX2" y="connsiteY2"/>
                </a:cxn>
              </a:cxnLst>
              <a:rect l="l" t="t" r="r" b="b"/>
              <a:pathLst>
                <a:path h="14016">
                  <a:moveTo>
                    <a:pt x="1402" y="8410"/>
                  </a:moveTo>
                  <a:lnTo>
                    <a:pt x="5607" y="14016"/>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07" name="Freeform: Shape 606">
              <a:extLst>
                <a:ext uri="{FF2B5EF4-FFF2-40B4-BE49-F238E27FC236}">
                  <a16:creationId xmlns:a16="http://schemas.microsoft.com/office/drawing/2014/main" id="{E71D0E2A-F8D8-4AB1-B2C7-6CE9086AF829}"/>
                </a:ext>
              </a:extLst>
            </p:cNvPr>
            <p:cNvSpPr/>
            <p:nvPr/>
          </p:nvSpPr>
          <p:spPr>
            <a:xfrm>
              <a:off x="9412461" y="6228669"/>
              <a:ext cx="14016" cy="14016"/>
            </a:xfrm>
            <a:custGeom>
              <a:avLst/>
              <a:gdLst>
                <a:gd name="connsiteX0" fmla="*/ 2803 w 0"/>
                <a:gd name="connsiteY0" fmla="*/ 9811 h 0"/>
                <a:gd name="connsiteX1" fmla="*/ 0 w 0"/>
                <a:gd name="connsiteY1" fmla="*/ 8410 h 0"/>
                <a:gd name="connsiteX2" fmla="*/ 1402 w 0"/>
                <a:gd name="connsiteY2" fmla="*/ 9811 h 0"/>
                <a:gd name="connsiteX3" fmla="*/ 5607 w 0"/>
                <a:gd name="connsiteY3" fmla="*/ 11213 h 0"/>
                <a:gd name="connsiteX4" fmla="*/ 7008 w 0"/>
                <a:gd name="connsiteY4" fmla="*/ 5606 h 0"/>
                <a:gd name="connsiteX5" fmla="*/ 7008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2803" y="9811"/>
                  </a:moveTo>
                  <a:lnTo>
                    <a:pt x="0" y="8410"/>
                  </a:lnTo>
                  <a:lnTo>
                    <a:pt x="1402" y="9811"/>
                  </a:lnTo>
                  <a:lnTo>
                    <a:pt x="5607" y="11213"/>
                  </a:lnTo>
                  <a:lnTo>
                    <a:pt x="7008" y="5606"/>
                  </a:lnTo>
                  <a:lnTo>
                    <a:pt x="700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08" name="Freeform: Shape 607">
              <a:extLst>
                <a:ext uri="{FF2B5EF4-FFF2-40B4-BE49-F238E27FC236}">
                  <a16:creationId xmlns:a16="http://schemas.microsoft.com/office/drawing/2014/main" id="{A0D1FC85-5FD9-4604-92FA-C88189C37C4F}"/>
                </a:ext>
              </a:extLst>
            </p:cNvPr>
            <p:cNvSpPr/>
            <p:nvPr/>
          </p:nvSpPr>
          <p:spPr>
            <a:xfrm>
              <a:off x="9437691" y="6166998"/>
              <a:ext cx="14016" cy="14016"/>
            </a:xfrm>
            <a:custGeom>
              <a:avLst/>
              <a:gdLst>
                <a:gd name="connsiteX0" fmla="*/ 0 w 0"/>
                <a:gd name="connsiteY0" fmla="*/ 1402 h 0"/>
                <a:gd name="connsiteX1" fmla="*/ 1401 w 0"/>
                <a:gd name="connsiteY1" fmla="*/ 2803 h 0"/>
                <a:gd name="connsiteX2" fmla="*/ 2803 w 0"/>
                <a:gd name="connsiteY2" fmla="*/ 0 h 0"/>
              </a:gdLst>
              <a:ahLst/>
              <a:cxnLst>
                <a:cxn ang="0">
                  <a:pos x="connsiteX0" y="connsiteY0"/>
                </a:cxn>
                <a:cxn ang="0">
                  <a:pos x="connsiteX1" y="connsiteY1"/>
                </a:cxn>
                <a:cxn ang="0">
                  <a:pos x="connsiteX2" y="connsiteY2"/>
                </a:cxn>
              </a:cxnLst>
              <a:rect l="l" t="t" r="r" b="b"/>
              <a:pathLst>
                <a:path>
                  <a:moveTo>
                    <a:pt x="0" y="1402"/>
                  </a:moveTo>
                  <a:lnTo>
                    <a:pt x="1401" y="2803"/>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09" name="Freeform: Shape 608">
              <a:extLst>
                <a:ext uri="{FF2B5EF4-FFF2-40B4-BE49-F238E27FC236}">
                  <a16:creationId xmlns:a16="http://schemas.microsoft.com/office/drawing/2014/main" id="{3A05B768-6F2E-4F11-8BFC-A99C2BA7605C}"/>
                </a:ext>
              </a:extLst>
            </p:cNvPr>
            <p:cNvSpPr/>
            <p:nvPr/>
          </p:nvSpPr>
          <p:spPr>
            <a:xfrm>
              <a:off x="9509173" y="5784358"/>
              <a:ext cx="14016" cy="14016"/>
            </a:xfrm>
            <a:custGeom>
              <a:avLst/>
              <a:gdLst>
                <a:gd name="connsiteX0" fmla="*/ 4205 w 0"/>
                <a:gd name="connsiteY0" fmla="*/ 5607 h 0"/>
                <a:gd name="connsiteX1" fmla="*/ 7008 w 0"/>
                <a:gd name="connsiteY1" fmla="*/ 5607 h 0"/>
                <a:gd name="connsiteX2" fmla="*/ 5607 w 0"/>
                <a:gd name="connsiteY2" fmla="*/ 1402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4205" y="5607"/>
                  </a:moveTo>
                  <a:lnTo>
                    <a:pt x="7008" y="5607"/>
                  </a:lnTo>
                  <a:lnTo>
                    <a:pt x="5607"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10" name="Freeform: Shape 609">
              <a:extLst>
                <a:ext uri="{FF2B5EF4-FFF2-40B4-BE49-F238E27FC236}">
                  <a16:creationId xmlns:a16="http://schemas.microsoft.com/office/drawing/2014/main" id="{0FBE7230-A639-46C9-983D-2B4D70343982}"/>
                </a:ext>
              </a:extLst>
            </p:cNvPr>
            <p:cNvSpPr/>
            <p:nvPr/>
          </p:nvSpPr>
          <p:spPr>
            <a:xfrm>
              <a:off x="8993380" y="5532067"/>
              <a:ext cx="14016" cy="14016"/>
            </a:xfrm>
            <a:custGeom>
              <a:avLst/>
              <a:gdLst>
                <a:gd name="connsiteX0" fmla="*/ 5606 w 14016"/>
                <a:gd name="connsiteY0" fmla="*/ 1402 h 0"/>
                <a:gd name="connsiteX1" fmla="*/ 2803 w 14016"/>
                <a:gd name="connsiteY1" fmla="*/ 4205 h 0"/>
                <a:gd name="connsiteX2" fmla="*/ 4205 w 14016"/>
                <a:gd name="connsiteY2" fmla="*/ 7008 h 0"/>
                <a:gd name="connsiteX3" fmla="*/ 0 w 14016"/>
                <a:gd name="connsiteY3" fmla="*/ 9811 h 0"/>
                <a:gd name="connsiteX4" fmla="*/ 11213 w 14016"/>
                <a:gd name="connsiteY4" fmla="*/ 11213 h 0"/>
                <a:gd name="connsiteX5" fmla="*/ 15417 w 14016"/>
                <a:gd name="connsiteY5" fmla="*/ 9811 h 0"/>
                <a:gd name="connsiteX6" fmla="*/ 11213 w 14016"/>
                <a:gd name="connsiteY6" fmla="*/ 8410 h 0"/>
                <a:gd name="connsiteX7" fmla="*/ 8409 w 14016"/>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16">
                  <a:moveTo>
                    <a:pt x="5606" y="1402"/>
                  </a:moveTo>
                  <a:lnTo>
                    <a:pt x="2803" y="4205"/>
                  </a:lnTo>
                  <a:lnTo>
                    <a:pt x="4205" y="7008"/>
                  </a:lnTo>
                  <a:lnTo>
                    <a:pt x="0" y="9811"/>
                  </a:lnTo>
                  <a:lnTo>
                    <a:pt x="11213" y="11213"/>
                  </a:lnTo>
                  <a:lnTo>
                    <a:pt x="15417" y="9811"/>
                  </a:lnTo>
                  <a:lnTo>
                    <a:pt x="11213" y="8410"/>
                  </a:lnTo>
                  <a:lnTo>
                    <a:pt x="8409"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11" name="Freeform: Shape 610">
              <a:extLst>
                <a:ext uri="{FF2B5EF4-FFF2-40B4-BE49-F238E27FC236}">
                  <a16:creationId xmlns:a16="http://schemas.microsoft.com/office/drawing/2014/main" id="{E2E61806-B694-4499-A42B-DFB9E7DBB5B8}"/>
                </a:ext>
              </a:extLst>
            </p:cNvPr>
            <p:cNvSpPr/>
            <p:nvPr/>
          </p:nvSpPr>
          <p:spPr>
            <a:xfrm>
              <a:off x="9217638" y="5638590"/>
              <a:ext cx="14016" cy="14016"/>
            </a:xfrm>
            <a:custGeom>
              <a:avLst/>
              <a:gdLst>
                <a:gd name="connsiteX0" fmla="*/ 4205 w 14016"/>
                <a:gd name="connsiteY0" fmla="*/ 0 h 0"/>
                <a:gd name="connsiteX1" fmla="*/ 0 w 14016"/>
                <a:gd name="connsiteY1" fmla="*/ 4205 h 0"/>
                <a:gd name="connsiteX2" fmla="*/ 4205 w 14016"/>
                <a:gd name="connsiteY2" fmla="*/ 5606 h 0"/>
                <a:gd name="connsiteX3" fmla="*/ 9811 w 14016"/>
                <a:gd name="connsiteY3" fmla="*/ 0 h 0"/>
                <a:gd name="connsiteX4" fmla="*/ 11213 w 14016"/>
                <a:gd name="connsiteY4" fmla="*/ 1401 h 0"/>
                <a:gd name="connsiteX5" fmla="*/ 14016 w 14016"/>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
                  <a:moveTo>
                    <a:pt x="4205" y="0"/>
                  </a:moveTo>
                  <a:lnTo>
                    <a:pt x="0" y="4205"/>
                  </a:lnTo>
                  <a:lnTo>
                    <a:pt x="4205" y="5606"/>
                  </a:lnTo>
                  <a:lnTo>
                    <a:pt x="9811" y="0"/>
                  </a:lnTo>
                  <a:lnTo>
                    <a:pt x="11213" y="1401"/>
                  </a:lnTo>
                  <a:lnTo>
                    <a:pt x="1401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12" name="Freeform: Shape 611">
              <a:extLst>
                <a:ext uri="{FF2B5EF4-FFF2-40B4-BE49-F238E27FC236}">
                  <a16:creationId xmlns:a16="http://schemas.microsoft.com/office/drawing/2014/main" id="{D14FB5CB-4B14-434A-A3DE-A2FC435CEB29}"/>
                </a:ext>
              </a:extLst>
            </p:cNvPr>
            <p:cNvSpPr/>
            <p:nvPr/>
          </p:nvSpPr>
          <p:spPr>
            <a:xfrm>
              <a:off x="9332570" y="6144572"/>
              <a:ext cx="14016" cy="14016"/>
            </a:xfrm>
            <a:custGeom>
              <a:avLst/>
              <a:gdLst>
                <a:gd name="connsiteX0" fmla="*/ 0 w 0"/>
                <a:gd name="connsiteY0" fmla="*/ 7008 h 0"/>
                <a:gd name="connsiteX1" fmla="*/ 1401 w 0"/>
                <a:gd name="connsiteY1" fmla="*/ 12615 h 0"/>
                <a:gd name="connsiteX2" fmla="*/ 7008 w 0"/>
                <a:gd name="connsiteY2" fmla="*/ 11213 h 0"/>
                <a:gd name="connsiteX3" fmla="*/ 7008 w 0"/>
                <a:gd name="connsiteY3" fmla="*/ 2803 h 0"/>
                <a:gd name="connsiteX4" fmla="*/ 2803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7008"/>
                  </a:moveTo>
                  <a:lnTo>
                    <a:pt x="1401" y="12615"/>
                  </a:lnTo>
                  <a:lnTo>
                    <a:pt x="7008" y="11213"/>
                  </a:lnTo>
                  <a:lnTo>
                    <a:pt x="7008" y="2803"/>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13" name="Freeform: Shape 612">
              <a:extLst>
                <a:ext uri="{FF2B5EF4-FFF2-40B4-BE49-F238E27FC236}">
                  <a16:creationId xmlns:a16="http://schemas.microsoft.com/office/drawing/2014/main" id="{C864D0F2-9365-45D1-8FB3-A809B1625D85}"/>
                </a:ext>
              </a:extLst>
            </p:cNvPr>
            <p:cNvSpPr/>
            <p:nvPr/>
          </p:nvSpPr>
          <p:spPr>
            <a:xfrm>
              <a:off x="9359200" y="6169801"/>
              <a:ext cx="14016" cy="14016"/>
            </a:xfrm>
            <a:custGeom>
              <a:avLst/>
              <a:gdLst>
                <a:gd name="connsiteX0" fmla="*/ 0 w 0"/>
                <a:gd name="connsiteY0" fmla="*/ 1402 h 0"/>
                <a:gd name="connsiteX1" fmla="*/ 2803 w 0"/>
                <a:gd name="connsiteY1" fmla="*/ 2803 h 0"/>
                <a:gd name="connsiteX2" fmla="*/ 0 w 0"/>
                <a:gd name="connsiteY2" fmla="*/ 0 h 0"/>
              </a:gdLst>
              <a:ahLst/>
              <a:cxnLst>
                <a:cxn ang="0">
                  <a:pos x="connsiteX0" y="connsiteY0"/>
                </a:cxn>
                <a:cxn ang="0">
                  <a:pos x="connsiteX1" y="connsiteY1"/>
                </a:cxn>
                <a:cxn ang="0">
                  <a:pos x="connsiteX2" y="connsiteY2"/>
                </a:cxn>
              </a:cxnLst>
              <a:rect l="l" t="t" r="r" b="b"/>
              <a:pathLst>
                <a:path>
                  <a:moveTo>
                    <a:pt x="0" y="1402"/>
                  </a:moveTo>
                  <a:lnTo>
                    <a:pt x="2803"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14" name="Freeform: Shape 613">
              <a:extLst>
                <a:ext uri="{FF2B5EF4-FFF2-40B4-BE49-F238E27FC236}">
                  <a16:creationId xmlns:a16="http://schemas.microsoft.com/office/drawing/2014/main" id="{FA823714-F487-4A98-B124-67AFAA92691C}"/>
                </a:ext>
              </a:extLst>
            </p:cNvPr>
            <p:cNvSpPr/>
            <p:nvPr/>
          </p:nvSpPr>
          <p:spPr>
            <a:xfrm>
              <a:off x="9434888" y="6217456"/>
              <a:ext cx="14016" cy="14016"/>
            </a:xfrm>
            <a:custGeom>
              <a:avLst/>
              <a:gdLst>
                <a:gd name="connsiteX0" fmla="*/ 0 w 0"/>
                <a:gd name="connsiteY0" fmla="*/ 4205 h 0"/>
                <a:gd name="connsiteX1" fmla="*/ 4205 w 0"/>
                <a:gd name="connsiteY1" fmla="*/ 1402 h 0"/>
                <a:gd name="connsiteX2" fmla="*/ 2803 w 0"/>
                <a:gd name="connsiteY2" fmla="*/ 0 h 0"/>
              </a:gdLst>
              <a:ahLst/>
              <a:cxnLst>
                <a:cxn ang="0">
                  <a:pos x="connsiteX0" y="connsiteY0"/>
                </a:cxn>
                <a:cxn ang="0">
                  <a:pos x="connsiteX1" y="connsiteY1"/>
                </a:cxn>
                <a:cxn ang="0">
                  <a:pos x="connsiteX2" y="connsiteY2"/>
                </a:cxn>
              </a:cxnLst>
              <a:rect l="l" t="t" r="r" b="b"/>
              <a:pathLst>
                <a:path>
                  <a:moveTo>
                    <a:pt x="0" y="4205"/>
                  </a:moveTo>
                  <a:lnTo>
                    <a:pt x="4205" y="1402"/>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15" name="Freeform: Shape 614">
              <a:extLst>
                <a:ext uri="{FF2B5EF4-FFF2-40B4-BE49-F238E27FC236}">
                  <a16:creationId xmlns:a16="http://schemas.microsoft.com/office/drawing/2014/main" id="{5AEAC730-077F-490B-8EE9-5298A82DC0D0}"/>
                </a:ext>
              </a:extLst>
            </p:cNvPr>
            <p:cNvSpPr/>
            <p:nvPr/>
          </p:nvSpPr>
          <p:spPr>
            <a:xfrm>
              <a:off x="7118021" y="4804630"/>
              <a:ext cx="14016" cy="14016"/>
            </a:xfrm>
            <a:custGeom>
              <a:avLst/>
              <a:gdLst>
                <a:gd name="connsiteX0" fmla="*/ 0 w 0"/>
                <a:gd name="connsiteY0" fmla="*/ 1401 h 0"/>
                <a:gd name="connsiteX1" fmla="*/ 2803 w 0"/>
                <a:gd name="connsiteY1" fmla="*/ 2803 h 0"/>
                <a:gd name="connsiteX2" fmla="*/ 8410 w 0"/>
                <a:gd name="connsiteY2" fmla="*/ 2803 h 0"/>
                <a:gd name="connsiteX3" fmla="*/ 5606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1"/>
                  </a:moveTo>
                  <a:lnTo>
                    <a:pt x="2803" y="2803"/>
                  </a:lnTo>
                  <a:lnTo>
                    <a:pt x="8410" y="2803"/>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16" name="Freeform: Shape 615">
              <a:extLst>
                <a:ext uri="{FF2B5EF4-FFF2-40B4-BE49-F238E27FC236}">
                  <a16:creationId xmlns:a16="http://schemas.microsoft.com/office/drawing/2014/main" id="{CA2C475D-BD72-487D-B1E0-51B09CE0450F}"/>
                </a:ext>
              </a:extLst>
            </p:cNvPr>
            <p:cNvSpPr/>
            <p:nvPr/>
          </p:nvSpPr>
          <p:spPr>
            <a:xfrm>
              <a:off x="9317152" y="5473200"/>
              <a:ext cx="14016" cy="14016"/>
            </a:xfrm>
            <a:custGeom>
              <a:avLst/>
              <a:gdLst>
                <a:gd name="connsiteX0" fmla="*/ 9811 w 0"/>
                <a:gd name="connsiteY0" fmla="*/ 7008 h 0"/>
                <a:gd name="connsiteX1" fmla="*/ 7008 w 0"/>
                <a:gd name="connsiteY1" fmla="*/ 2803 h 0"/>
                <a:gd name="connsiteX2" fmla="*/ 0 w 0"/>
                <a:gd name="connsiteY2" fmla="*/ 0 h 0"/>
              </a:gdLst>
              <a:ahLst/>
              <a:cxnLst>
                <a:cxn ang="0">
                  <a:pos x="connsiteX0" y="connsiteY0"/>
                </a:cxn>
                <a:cxn ang="0">
                  <a:pos x="connsiteX1" y="connsiteY1"/>
                </a:cxn>
                <a:cxn ang="0">
                  <a:pos x="connsiteX2" y="connsiteY2"/>
                </a:cxn>
              </a:cxnLst>
              <a:rect l="l" t="t" r="r" b="b"/>
              <a:pathLst>
                <a:path>
                  <a:moveTo>
                    <a:pt x="9811" y="7008"/>
                  </a:moveTo>
                  <a:lnTo>
                    <a:pt x="7008"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19" name="Freeform: Shape 618">
              <a:extLst>
                <a:ext uri="{FF2B5EF4-FFF2-40B4-BE49-F238E27FC236}">
                  <a16:creationId xmlns:a16="http://schemas.microsoft.com/office/drawing/2014/main" id="{C45FA413-5B02-486A-9F9B-957F828383E8}"/>
                </a:ext>
              </a:extLst>
            </p:cNvPr>
            <p:cNvSpPr/>
            <p:nvPr/>
          </p:nvSpPr>
          <p:spPr>
            <a:xfrm>
              <a:off x="9486748" y="5490019"/>
              <a:ext cx="14016" cy="14016"/>
            </a:xfrm>
            <a:custGeom>
              <a:avLst/>
              <a:gdLst>
                <a:gd name="connsiteX0" fmla="*/ 0 w 0"/>
                <a:gd name="connsiteY0" fmla="*/ 2803 h 0"/>
                <a:gd name="connsiteX1" fmla="*/ 5606 w 0"/>
                <a:gd name="connsiteY1" fmla="*/ 5607 h 0"/>
                <a:gd name="connsiteX2" fmla="*/ 5606 w 0"/>
                <a:gd name="connsiteY2" fmla="*/ 1402 h 0"/>
                <a:gd name="connsiteX3" fmla="*/ 1401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5606" y="5607"/>
                  </a:lnTo>
                  <a:lnTo>
                    <a:pt x="5606" y="1402"/>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22" name="Freeform: Shape 621">
              <a:extLst>
                <a:ext uri="{FF2B5EF4-FFF2-40B4-BE49-F238E27FC236}">
                  <a16:creationId xmlns:a16="http://schemas.microsoft.com/office/drawing/2014/main" id="{9C4E594D-7DDC-4205-866F-C5280347828C}"/>
                </a:ext>
              </a:extLst>
            </p:cNvPr>
            <p:cNvSpPr/>
            <p:nvPr/>
          </p:nvSpPr>
          <p:spPr>
            <a:xfrm>
              <a:off x="9015805" y="5310613"/>
              <a:ext cx="476548" cy="196226"/>
            </a:xfrm>
            <a:custGeom>
              <a:avLst/>
              <a:gdLst>
                <a:gd name="connsiteX0" fmla="*/ 489163 w 476548"/>
                <a:gd name="connsiteY0" fmla="*/ 199029 h 196225"/>
                <a:gd name="connsiteX1" fmla="*/ 476548 w 476548"/>
                <a:gd name="connsiteY1" fmla="*/ 199029 h 196225"/>
                <a:gd name="connsiteX2" fmla="*/ 461131 w 476548"/>
                <a:gd name="connsiteY2" fmla="*/ 192021 h 196225"/>
                <a:gd name="connsiteX3" fmla="*/ 466737 w 476548"/>
                <a:gd name="connsiteY3" fmla="*/ 190619 h 196225"/>
                <a:gd name="connsiteX4" fmla="*/ 468139 w 476548"/>
                <a:gd name="connsiteY4" fmla="*/ 187816 h 196225"/>
                <a:gd name="connsiteX5" fmla="*/ 454123 w 476548"/>
                <a:gd name="connsiteY5" fmla="*/ 186415 h 196225"/>
                <a:gd name="connsiteX6" fmla="*/ 448516 w 476548"/>
                <a:gd name="connsiteY6" fmla="*/ 183611 h 196225"/>
                <a:gd name="connsiteX7" fmla="*/ 451320 w 476548"/>
                <a:gd name="connsiteY7" fmla="*/ 175202 h 196225"/>
                <a:gd name="connsiteX8" fmla="*/ 433099 w 476548"/>
                <a:gd name="connsiteY8" fmla="*/ 175202 h 196225"/>
                <a:gd name="connsiteX9" fmla="*/ 419083 w 476548"/>
                <a:gd name="connsiteY9" fmla="*/ 154177 h 196225"/>
                <a:gd name="connsiteX10" fmla="*/ 399460 w 476548"/>
                <a:gd name="connsiteY10" fmla="*/ 142965 h 196225"/>
                <a:gd name="connsiteX11" fmla="*/ 392452 w 476548"/>
                <a:gd name="connsiteY11" fmla="*/ 131752 h 196225"/>
                <a:gd name="connsiteX12" fmla="*/ 393854 w 476548"/>
                <a:gd name="connsiteY12" fmla="*/ 128949 h 196225"/>
                <a:gd name="connsiteX13" fmla="*/ 407870 w 476548"/>
                <a:gd name="connsiteY13" fmla="*/ 128949 h 196225"/>
                <a:gd name="connsiteX14" fmla="*/ 416279 w 476548"/>
                <a:gd name="connsiteY14" fmla="*/ 127547 h 196225"/>
                <a:gd name="connsiteX15" fmla="*/ 414878 w 476548"/>
                <a:gd name="connsiteY15" fmla="*/ 120539 h 196225"/>
                <a:gd name="connsiteX16" fmla="*/ 406468 w 476548"/>
                <a:gd name="connsiteY16" fmla="*/ 113531 h 196225"/>
                <a:gd name="connsiteX17" fmla="*/ 398059 w 476548"/>
                <a:gd name="connsiteY17" fmla="*/ 113531 h 196225"/>
                <a:gd name="connsiteX18" fmla="*/ 382640 w 476548"/>
                <a:gd name="connsiteY18" fmla="*/ 106523 h 196225"/>
                <a:gd name="connsiteX19" fmla="*/ 363018 w 476548"/>
                <a:gd name="connsiteY19" fmla="*/ 103720 h 196225"/>
                <a:gd name="connsiteX20" fmla="*/ 365822 w 476548"/>
                <a:gd name="connsiteY20" fmla="*/ 95310 h 196225"/>
                <a:gd name="connsiteX21" fmla="*/ 361616 w 476548"/>
                <a:gd name="connsiteY21" fmla="*/ 89703 h 196225"/>
                <a:gd name="connsiteX22" fmla="*/ 353207 w 476548"/>
                <a:gd name="connsiteY22" fmla="*/ 81294 h 196225"/>
                <a:gd name="connsiteX23" fmla="*/ 334986 w 476548"/>
                <a:gd name="connsiteY23" fmla="*/ 72884 h 196225"/>
                <a:gd name="connsiteX24" fmla="*/ 333584 w 476548"/>
                <a:gd name="connsiteY24" fmla="*/ 70081 h 196225"/>
                <a:gd name="connsiteX25" fmla="*/ 246684 w 476548"/>
                <a:gd name="connsiteY25" fmla="*/ 44852 h 196225"/>
                <a:gd name="connsiteX26" fmla="*/ 241078 w 476548"/>
                <a:gd name="connsiteY26" fmla="*/ 46253 h 196225"/>
                <a:gd name="connsiteX27" fmla="*/ 238274 w 476548"/>
                <a:gd name="connsiteY27" fmla="*/ 42048 h 196225"/>
                <a:gd name="connsiteX28" fmla="*/ 217250 w 476548"/>
                <a:gd name="connsiteY28" fmla="*/ 40647 h 196225"/>
                <a:gd name="connsiteX29" fmla="*/ 170997 w 476548"/>
                <a:gd name="connsiteY29" fmla="*/ 22426 h 196225"/>
                <a:gd name="connsiteX30" fmla="*/ 152776 w 476548"/>
                <a:gd name="connsiteY30" fmla="*/ 29434 h 196225"/>
                <a:gd name="connsiteX31" fmla="*/ 154177 w 476548"/>
                <a:gd name="connsiteY31" fmla="*/ 35040 h 196225"/>
                <a:gd name="connsiteX32" fmla="*/ 140161 w 476548"/>
                <a:gd name="connsiteY32" fmla="*/ 37844 h 196225"/>
                <a:gd name="connsiteX33" fmla="*/ 134555 w 476548"/>
                <a:gd name="connsiteY33" fmla="*/ 37844 h 196225"/>
                <a:gd name="connsiteX34" fmla="*/ 121941 w 476548"/>
                <a:gd name="connsiteY34" fmla="*/ 53261 h 196225"/>
                <a:gd name="connsiteX35" fmla="*/ 112129 w 476548"/>
                <a:gd name="connsiteY35" fmla="*/ 60269 h 196225"/>
                <a:gd name="connsiteX36" fmla="*/ 102318 w 476548"/>
                <a:gd name="connsiteY36" fmla="*/ 60269 h 196225"/>
                <a:gd name="connsiteX37" fmla="*/ 96712 w 476548"/>
                <a:gd name="connsiteY37" fmla="*/ 58868 h 196225"/>
                <a:gd name="connsiteX38" fmla="*/ 96712 w 476548"/>
                <a:gd name="connsiteY38" fmla="*/ 51860 h 196225"/>
                <a:gd name="connsiteX39" fmla="*/ 92507 w 476548"/>
                <a:gd name="connsiteY39" fmla="*/ 51860 h 196225"/>
                <a:gd name="connsiteX40" fmla="*/ 91105 w 476548"/>
                <a:gd name="connsiteY40" fmla="*/ 43450 h 196225"/>
                <a:gd name="connsiteX41" fmla="*/ 86900 w 476548"/>
                <a:gd name="connsiteY41" fmla="*/ 43450 h 196225"/>
                <a:gd name="connsiteX42" fmla="*/ 88301 w 476548"/>
                <a:gd name="connsiteY42" fmla="*/ 50458 h 196225"/>
                <a:gd name="connsiteX43" fmla="*/ 85499 w 476548"/>
                <a:gd name="connsiteY43" fmla="*/ 47655 h 196225"/>
                <a:gd name="connsiteX44" fmla="*/ 77089 w 476548"/>
                <a:gd name="connsiteY44" fmla="*/ 26631 h 196225"/>
                <a:gd name="connsiteX45" fmla="*/ 82696 w 476548"/>
                <a:gd name="connsiteY45" fmla="*/ 19623 h 196225"/>
                <a:gd name="connsiteX46" fmla="*/ 75687 w 476548"/>
                <a:gd name="connsiteY46" fmla="*/ 12615 h 196225"/>
                <a:gd name="connsiteX47" fmla="*/ 79892 w 476548"/>
                <a:gd name="connsiteY47" fmla="*/ 9811 h 196225"/>
                <a:gd name="connsiteX48" fmla="*/ 60269 w 476548"/>
                <a:gd name="connsiteY48" fmla="*/ 7008 h 196225"/>
                <a:gd name="connsiteX49" fmla="*/ 46253 w 476548"/>
                <a:gd name="connsiteY49" fmla="*/ 1402 h 196225"/>
                <a:gd name="connsiteX50" fmla="*/ 36442 w 476548"/>
                <a:gd name="connsiteY50" fmla="*/ 0 h 196225"/>
                <a:gd name="connsiteX51" fmla="*/ 23828 w 476548"/>
                <a:gd name="connsiteY51" fmla="*/ 7008 h 196225"/>
                <a:gd name="connsiteX52" fmla="*/ 12615 w 476548"/>
                <a:gd name="connsiteY52" fmla="*/ 8410 h 196225"/>
                <a:gd name="connsiteX53" fmla="*/ 7008 w 476548"/>
                <a:gd name="connsiteY53" fmla="*/ 9811 h 196225"/>
                <a:gd name="connsiteX54" fmla="*/ 8410 w 476548"/>
                <a:gd name="connsiteY54" fmla="*/ 12615 h 196225"/>
                <a:gd name="connsiteX55" fmla="*/ 0 w 476548"/>
                <a:gd name="connsiteY55" fmla="*/ 21024 h 196225"/>
                <a:gd name="connsiteX56" fmla="*/ 25229 w 476548"/>
                <a:gd name="connsiteY56" fmla="*/ 23828 h 196225"/>
                <a:gd name="connsiteX57" fmla="*/ 23828 w 476548"/>
                <a:gd name="connsiteY57" fmla="*/ 25229 h 196225"/>
                <a:gd name="connsiteX58" fmla="*/ 25229 w 476548"/>
                <a:gd name="connsiteY58" fmla="*/ 32237 h 196225"/>
                <a:gd name="connsiteX59" fmla="*/ 33639 w 476548"/>
                <a:gd name="connsiteY59" fmla="*/ 37844 h 196225"/>
                <a:gd name="connsiteX60" fmla="*/ 63073 w 476548"/>
                <a:gd name="connsiteY60" fmla="*/ 37844 h 196225"/>
                <a:gd name="connsiteX61" fmla="*/ 72884 w 476548"/>
                <a:gd name="connsiteY61" fmla="*/ 35040 h 196225"/>
                <a:gd name="connsiteX62" fmla="*/ 70081 w 476548"/>
                <a:gd name="connsiteY62" fmla="*/ 39245 h 196225"/>
                <a:gd name="connsiteX63" fmla="*/ 74285 w 476548"/>
                <a:gd name="connsiteY63" fmla="*/ 39245 h 196225"/>
                <a:gd name="connsiteX64" fmla="*/ 72884 w 476548"/>
                <a:gd name="connsiteY64" fmla="*/ 40647 h 196225"/>
                <a:gd name="connsiteX65" fmla="*/ 75687 w 476548"/>
                <a:gd name="connsiteY65" fmla="*/ 40647 h 196225"/>
                <a:gd name="connsiteX66" fmla="*/ 70081 w 476548"/>
                <a:gd name="connsiteY66" fmla="*/ 43450 h 196225"/>
                <a:gd name="connsiteX67" fmla="*/ 70081 w 476548"/>
                <a:gd name="connsiteY67" fmla="*/ 46253 h 196225"/>
                <a:gd name="connsiteX68" fmla="*/ 68679 w 476548"/>
                <a:gd name="connsiteY68" fmla="*/ 43450 h 196225"/>
                <a:gd name="connsiteX69" fmla="*/ 67277 w 476548"/>
                <a:gd name="connsiteY69" fmla="*/ 47655 h 196225"/>
                <a:gd name="connsiteX70" fmla="*/ 67277 w 476548"/>
                <a:gd name="connsiteY70" fmla="*/ 44852 h 196225"/>
                <a:gd name="connsiteX71" fmla="*/ 61671 w 476548"/>
                <a:gd name="connsiteY71" fmla="*/ 46253 h 196225"/>
                <a:gd name="connsiteX72" fmla="*/ 61671 w 476548"/>
                <a:gd name="connsiteY72" fmla="*/ 43450 h 196225"/>
                <a:gd name="connsiteX73" fmla="*/ 60269 w 476548"/>
                <a:gd name="connsiteY73" fmla="*/ 46253 h 196225"/>
                <a:gd name="connsiteX74" fmla="*/ 57467 w 476548"/>
                <a:gd name="connsiteY74" fmla="*/ 42048 h 196225"/>
                <a:gd name="connsiteX75" fmla="*/ 51860 w 476548"/>
                <a:gd name="connsiteY75" fmla="*/ 43450 h 196225"/>
                <a:gd name="connsiteX76" fmla="*/ 43451 w 476548"/>
                <a:gd name="connsiteY76" fmla="*/ 49056 h 196225"/>
                <a:gd name="connsiteX77" fmla="*/ 33639 w 476548"/>
                <a:gd name="connsiteY77" fmla="*/ 46253 h 196225"/>
                <a:gd name="connsiteX78" fmla="*/ 25229 w 476548"/>
                <a:gd name="connsiteY78" fmla="*/ 49056 h 196225"/>
                <a:gd name="connsiteX79" fmla="*/ 37844 w 476548"/>
                <a:gd name="connsiteY79" fmla="*/ 54663 h 196225"/>
                <a:gd name="connsiteX80" fmla="*/ 43451 w 476548"/>
                <a:gd name="connsiteY80" fmla="*/ 60269 h 196225"/>
                <a:gd name="connsiteX81" fmla="*/ 46253 w 476548"/>
                <a:gd name="connsiteY81" fmla="*/ 58868 h 196225"/>
                <a:gd name="connsiteX82" fmla="*/ 49056 w 476548"/>
                <a:gd name="connsiteY82" fmla="*/ 64474 h 196225"/>
                <a:gd name="connsiteX83" fmla="*/ 44852 w 476548"/>
                <a:gd name="connsiteY83" fmla="*/ 65876 h 196225"/>
                <a:gd name="connsiteX84" fmla="*/ 47655 w 476548"/>
                <a:gd name="connsiteY84" fmla="*/ 75687 h 196225"/>
                <a:gd name="connsiteX85" fmla="*/ 58868 w 476548"/>
                <a:gd name="connsiteY85" fmla="*/ 74286 h 196225"/>
                <a:gd name="connsiteX86" fmla="*/ 65876 w 476548"/>
                <a:gd name="connsiteY86" fmla="*/ 63073 h 196225"/>
                <a:gd name="connsiteX87" fmla="*/ 67277 w 476548"/>
                <a:gd name="connsiteY87" fmla="*/ 65876 h 196225"/>
                <a:gd name="connsiteX88" fmla="*/ 71483 w 476548"/>
                <a:gd name="connsiteY88" fmla="*/ 64474 h 196225"/>
                <a:gd name="connsiteX89" fmla="*/ 74285 w 476548"/>
                <a:gd name="connsiteY89" fmla="*/ 70081 h 196225"/>
                <a:gd name="connsiteX90" fmla="*/ 78491 w 476548"/>
                <a:gd name="connsiteY90" fmla="*/ 68679 h 196225"/>
                <a:gd name="connsiteX91" fmla="*/ 82696 w 476548"/>
                <a:gd name="connsiteY91" fmla="*/ 74286 h 196225"/>
                <a:gd name="connsiteX92" fmla="*/ 84097 w 476548"/>
                <a:gd name="connsiteY92" fmla="*/ 71482 h 196225"/>
                <a:gd name="connsiteX93" fmla="*/ 89704 w 476548"/>
                <a:gd name="connsiteY93" fmla="*/ 72884 h 196225"/>
                <a:gd name="connsiteX94" fmla="*/ 92507 w 476548"/>
                <a:gd name="connsiteY94" fmla="*/ 72884 h 196225"/>
                <a:gd name="connsiteX95" fmla="*/ 91105 w 476548"/>
                <a:gd name="connsiteY95" fmla="*/ 75687 h 196225"/>
                <a:gd name="connsiteX96" fmla="*/ 162588 w 476548"/>
                <a:gd name="connsiteY96" fmla="*/ 96711 h 196225"/>
                <a:gd name="connsiteX97" fmla="*/ 175202 w 476548"/>
                <a:gd name="connsiteY97" fmla="*/ 102318 h 196225"/>
                <a:gd name="connsiteX98" fmla="*/ 175202 w 476548"/>
                <a:gd name="connsiteY98" fmla="*/ 107924 h 196225"/>
                <a:gd name="connsiteX99" fmla="*/ 182210 w 476548"/>
                <a:gd name="connsiteY99" fmla="*/ 107924 h 196225"/>
                <a:gd name="connsiteX100" fmla="*/ 178005 w 476548"/>
                <a:gd name="connsiteY100" fmla="*/ 109326 h 196225"/>
                <a:gd name="connsiteX101" fmla="*/ 183612 w 476548"/>
                <a:gd name="connsiteY101" fmla="*/ 110728 h 196225"/>
                <a:gd name="connsiteX102" fmla="*/ 179406 w 476548"/>
                <a:gd name="connsiteY102" fmla="*/ 112129 h 196225"/>
                <a:gd name="connsiteX103" fmla="*/ 183612 w 476548"/>
                <a:gd name="connsiteY103" fmla="*/ 120539 h 196225"/>
                <a:gd name="connsiteX104" fmla="*/ 193422 w 476548"/>
                <a:gd name="connsiteY104" fmla="*/ 127547 h 196225"/>
                <a:gd name="connsiteX105" fmla="*/ 190620 w 476548"/>
                <a:gd name="connsiteY105" fmla="*/ 127547 h 196225"/>
                <a:gd name="connsiteX106" fmla="*/ 200431 w 476548"/>
                <a:gd name="connsiteY106" fmla="*/ 130350 h 196225"/>
                <a:gd name="connsiteX107" fmla="*/ 196226 w 476548"/>
                <a:gd name="connsiteY107" fmla="*/ 130350 h 196225"/>
                <a:gd name="connsiteX108" fmla="*/ 187817 w 476548"/>
                <a:gd name="connsiteY108" fmla="*/ 131752 h 196225"/>
                <a:gd name="connsiteX109" fmla="*/ 203234 w 476548"/>
                <a:gd name="connsiteY109" fmla="*/ 138760 h 196225"/>
                <a:gd name="connsiteX110" fmla="*/ 189218 w 476548"/>
                <a:gd name="connsiteY110" fmla="*/ 138760 h 196225"/>
                <a:gd name="connsiteX111" fmla="*/ 199029 w 476548"/>
                <a:gd name="connsiteY111" fmla="*/ 145768 h 196225"/>
                <a:gd name="connsiteX112" fmla="*/ 199029 w 476548"/>
                <a:gd name="connsiteY112" fmla="*/ 147169 h 196225"/>
                <a:gd name="connsiteX113" fmla="*/ 197628 w 476548"/>
                <a:gd name="connsiteY113" fmla="*/ 145768 h 196225"/>
                <a:gd name="connsiteX114" fmla="*/ 192021 w 476548"/>
                <a:gd name="connsiteY114" fmla="*/ 141563 h 196225"/>
                <a:gd name="connsiteX115" fmla="*/ 180808 w 476548"/>
                <a:gd name="connsiteY115" fmla="*/ 142965 h 196225"/>
                <a:gd name="connsiteX116" fmla="*/ 173800 w 476548"/>
                <a:gd name="connsiteY116" fmla="*/ 147169 h 196225"/>
                <a:gd name="connsiteX117" fmla="*/ 165390 w 476548"/>
                <a:gd name="connsiteY117" fmla="*/ 162587 h 196225"/>
                <a:gd name="connsiteX118" fmla="*/ 183612 w 476548"/>
                <a:gd name="connsiteY118" fmla="*/ 162587 h 196225"/>
                <a:gd name="connsiteX119" fmla="*/ 189218 w 476548"/>
                <a:gd name="connsiteY119" fmla="*/ 159784 h 196225"/>
                <a:gd name="connsiteX120" fmla="*/ 186414 w 476548"/>
                <a:gd name="connsiteY120" fmla="*/ 161186 h 196225"/>
                <a:gd name="connsiteX121" fmla="*/ 194825 w 476548"/>
                <a:gd name="connsiteY121" fmla="*/ 162587 h 196225"/>
                <a:gd name="connsiteX122" fmla="*/ 193422 w 476548"/>
                <a:gd name="connsiteY122" fmla="*/ 158382 h 196225"/>
                <a:gd name="connsiteX123" fmla="*/ 192021 w 476548"/>
                <a:gd name="connsiteY123" fmla="*/ 158382 h 196225"/>
                <a:gd name="connsiteX124" fmla="*/ 194825 w 476548"/>
                <a:gd name="connsiteY124" fmla="*/ 156981 h 196225"/>
                <a:gd name="connsiteX125" fmla="*/ 193422 w 476548"/>
                <a:gd name="connsiteY125" fmla="*/ 156981 h 196225"/>
                <a:gd name="connsiteX126" fmla="*/ 196226 w 476548"/>
                <a:gd name="connsiteY126" fmla="*/ 159784 h 196225"/>
                <a:gd name="connsiteX127" fmla="*/ 203234 w 476548"/>
                <a:gd name="connsiteY127" fmla="*/ 155579 h 196225"/>
                <a:gd name="connsiteX128" fmla="*/ 203234 w 476548"/>
                <a:gd name="connsiteY128" fmla="*/ 154177 h 196225"/>
                <a:gd name="connsiteX129" fmla="*/ 204636 w 476548"/>
                <a:gd name="connsiteY129" fmla="*/ 158382 h 196225"/>
                <a:gd name="connsiteX130" fmla="*/ 210242 w 476548"/>
                <a:gd name="connsiteY130" fmla="*/ 158382 h 196225"/>
                <a:gd name="connsiteX131" fmla="*/ 221455 w 476548"/>
                <a:gd name="connsiteY131" fmla="*/ 156981 h 196225"/>
                <a:gd name="connsiteX132" fmla="*/ 224258 w 476548"/>
                <a:gd name="connsiteY132" fmla="*/ 152776 h 196225"/>
                <a:gd name="connsiteX133" fmla="*/ 222857 w 476548"/>
                <a:gd name="connsiteY133" fmla="*/ 158382 h 196225"/>
                <a:gd name="connsiteX134" fmla="*/ 246684 w 476548"/>
                <a:gd name="connsiteY134" fmla="*/ 176603 h 196225"/>
                <a:gd name="connsiteX135" fmla="*/ 250889 w 476548"/>
                <a:gd name="connsiteY135" fmla="*/ 179407 h 196225"/>
                <a:gd name="connsiteX136" fmla="*/ 277519 w 476548"/>
                <a:gd name="connsiteY136" fmla="*/ 178005 h 196225"/>
                <a:gd name="connsiteX137" fmla="*/ 287331 w 476548"/>
                <a:gd name="connsiteY137" fmla="*/ 180808 h 196225"/>
                <a:gd name="connsiteX138" fmla="*/ 302749 w 476548"/>
                <a:gd name="connsiteY138" fmla="*/ 176603 h 196225"/>
                <a:gd name="connsiteX139" fmla="*/ 305552 w 476548"/>
                <a:gd name="connsiteY139" fmla="*/ 173800 h 196225"/>
                <a:gd name="connsiteX140" fmla="*/ 302749 w 476548"/>
                <a:gd name="connsiteY140" fmla="*/ 165390 h 196225"/>
                <a:gd name="connsiteX141" fmla="*/ 290134 w 476548"/>
                <a:gd name="connsiteY141" fmla="*/ 161186 h 196225"/>
                <a:gd name="connsiteX142" fmla="*/ 295741 w 476548"/>
                <a:gd name="connsiteY142" fmla="*/ 161186 h 196225"/>
                <a:gd name="connsiteX143" fmla="*/ 311158 w 476548"/>
                <a:gd name="connsiteY143" fmla="*/ 158382 h 196225"/>
                <a:gd name="connsiteX144" fmla="*/ 305552 w 476548"/>
                <a:gd name="connsiteY144" fmla="*/ 152776 h 196225"/>
                <a:gd name="connsiteX145" fmla="*/ 309757 w 476548"/>
                <a:gd name="connsiteY145" fmla="*/ 154177 h 196225"/>
                <a:gd name="connsiteX146" fmla="*/ 319568 w 476548"/>
                <a:gd name="connsiteY146" fmla="*/ 154177 h 196225"/>
                <a:gd name="connsiteX147" fmla="*/ 312560 w 476548"/>
                <a:gd name="connsiteY147" fmla="*/ 142965 h 196225"/>
                <a:gd name="connsiteX148" fmla="*/ 318166 w 476548"/>
                <a:gd name="connsiteY148" fmla="*/ 148571 h 196225"/>
                <a:gd name="connsiteX149" fmla="*/ 327978 w 476548"/>
                <a:gd name="connsiteY149" fmla="*/ 147169 h 196225"/>
                <a:gd name="connsiteX150" fmla="*/ 333584 w 476548"/>
                <a:gd name="connsiteY150" fmla="*/ 149973 h 196225"/>
                <a:gd name="connsiteX151" fmla="*/ 330781 w 476548"/>
                <a:gd name="connsiteY151" fmla="*/ 144366 h 196225"/>
                <a:gd name="connsiteX152" fmla="*/ 333584 w 476548"/>
                <a:gd name="connsiteY152" fmla="*/ 147169 h 196225"/>
                <a:gd name="connsiteX153" fmla="*/ 333584 w 476548"/>
                <a:gd name="connsiteY153" fmla="*/ 144366 h 196225"/>
                <a:gd name="connsiteX154" fmla="*/ 333584 w 476548"/>
                <a:gd name="connsiteY154" fmla="*/ 145768 h 196225"/>
                <a:gd name="connsiteX155" fmla="*/ 341994 w 476548"/>
                <a:gd name="connsiteY155" fmla="*/ 145768 h 196225"/>
                <a:gd name="connsiteX156" fmla="*/ 341994 w 476548"/>
                <a:gd name="connsiteY156" fmla="*/ 149973 h 196225"/>
                <a:gd name="connsiteX157" fmla="*/ 364419 w 476548"/>
                <a:gd name="connsiteY157" fmla="*/ 152776 h 196225"/>
                <a:gd name="connsiteX158" fmla="*/ 372830 w 476548"/>
                <a:gd name="connsiteY158" fmla="*/ 155579 h 196225"/>
                <a:gd name="connsiteX159" fmla="*/ 385444 w 476548"/>
                <a:gd name="connsiteY159" fmla="*/ 175202 h 196225"/>
                <a:gd name="connsiteX160" fmla="*/ 391050 w 476548"/>
                <a:gd name="connsiteY160" fmla="*/ 176603 h 196225"/>
                <a:gd name="connsiteX161" fmla="*/ 393854 w 476548"/>
                <a:gd name="connsiteY161" fmla="*/ 175202 h 196225"/>
                <a:gd name="connsiteX162" fmla="*/ 396656 w 476548"/>
                <a:gd name="connsiteY162" fmla="*/ 185013 h 196225"/>
                <a:gd name="connsiteX163" fmla="*/ 400862 w 476548"/>
                <a:gd name="connsiteY163" fmla="*/ 185013 h 196225"/>
                <a:gd name="connsiteX164" fmla="*/ 412075 w 476548"/>
                <a:gd name="connsiteY164" fmla="*/ 196226 h 196225"/>
                <a:gd name="connsiteX165" fmla="*/ 459729 w 476548"/>
                <a:gd name="connsiteY165" fmla="*/ 201832 h 196225"/>
                <a:gd name="connsiteX166" fmla="*/ 469540 w 476548"/>
                <a:gd name="connsiteY166" fmla="*/ 204636 h 196225"/>
                <a:gd name="connsiteX167" fmla="*/ 473745 w 476548"/>
                <a:gd name="connsiteY167" fmla="*/ 208840 h 196225"/>
                <a:gd name="connsiteX168" fmla="*/ 483557 w 476548"/>
                <a:gd name="connsiteY168" fmla="*/ 207439 h 196225"/>
                <a:gd name="connsiteX169" fmla="*/ 476548 w 476548"/>
                <a:gd name="connsiteY169" fmla="*/ 201832 h 196225"/>
                <a:gd name="connsiteX170" fmla="*/ 483557 w 476548"/>
                <a:gd name="connsiteY170" fmla="*/ 201832 h 19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476548" h="196225">
                  <a:moveTo>
                    <a:pt x="489163" y="199029"/>
                  </a:moveTo>
                  <a:lnTo>
                    <a:pt x="476548" y="199029"/>
                  </a:lnTo>
                  <a:lnTo>
                    <a:pt x="461131" y="192021"/>
                  </a:lnTo>
                  <a:lnTo>
                    <a:pt x="466737" y="190619"/>
                  </a:lnTo>
                  <a:lnTo>
                    <a:pt x="468139" y="187816"/>
                  </a:lnTo>
                  <a:lnTo>
                    <a:pt x="454123" y="186415"/>
                  </a:lnTo>
                  <a:lnTo>
                    <a:pt x="448516" y="183611"/>
                  </a:lnTo>
                  <a:lnTo>
                    <a:pt x="451320" y="175202"/>
                  </a:lnTo>
                  <a:lnTo>
                    <a:pt x="433099" y="175202"/>
                  </a:lnTo>
                  <a:lnTo>
                    <a:pt x="419083" y="154177"/>
                  </a:lnTo>
                  <a:lnTo>
                    <a:pt x="399460" y="142965"/>
                  </a:lnTo>
                  <a:lnTo>
                    <a:pt x="392452" y="131752"/>
                  </a:lnTo>
                  <a:lnTo>
                    <a:pt x="393854" y="128949"/>
                  </a:lnTo>
                  <a:lnTo>
                    <a:pt x="407870" y="128949"/>
                  </a:lnTo>
                  <a:lnTo>
                    <a:pt x="416279" y="127547"/>
                  </a:lnTo>
                  <a:lnTo>
                    <a:pt x="414878" y="120539"/>
                  </a:lnTo>
                  <a:lnTo>
                    <a:pt x="406468" y="113531"/>
                  </a:lnTo>
                  <a:lnTo>
                    <a:pt x="398059" y="113531"/>
                  </a:lnTo>
                  <a:lnTo>
                    <a:pt x="382640" y="106523"/>
                  </a:lnTo>
                  <a:lnTo>
                    <a:pt x="363018" y="103720"/>
                  </a:lnTo>
                  <a:lnTo>
                    <a:pt x="365822" y="95310"/>
                  </a:lnTo>
                  <a:lnTo>
                    <a:pt x="361616" y="89703"/>
                  </a:lnTo>
                  <a:lnTo>
                    <a:pt x="353207" y="81294"/>
                  </a:lnTo>
                  <a:lnTo>
                    <a:pt x="334986" y="72884"/>
                  </a:lnTo>
                  <a:lnTo>
                    <a:pt x="333584" y="70081"/>
                  </a:lnTo>
                  <a:lnTo>
                    <a:pt x="246684" y="44852"/>
                  </a:lnTo>
                  <a:lnTo>
                    <a:pt x="241078" y="46253"/>
                  </a:lnTo>
                  <a:lnTo>
                    <a:pt x="238274" y="42048"/>
                  </a:lnTo>
                  <a:lnTo>
                    <a:pt x="217250" y="40647"/>
                  </a:lnTo>
                  <a:lnTo>
                    <a:pt x="170997" y="22426"/>
                  </a:lnTo>
                  <a:lnTo>
                    <a:pt x="152776" y="29434"/>
                  </a:lnTo>
                  <a:lnTo>
                    <a:pt x="154177" y="35040"/>
                  </a:lnTo>
                  <a:lnTo>
                    <a:pt x="140161" y="37844"/>
                  </a:lnTo>
                  <a:lnTo>
                    <a:pt x="134555" y="37844"/>
                  </a:lnTo>
                  <a:lnTo>
                    <a:pt x="121941" y="53261"/>
                  </a:lnTo>
                  <a:lnTo>
                    <a:pt x="112129" y="60269"/>
                  </a:lnTo>
                  <a:lnTo>
                    <a:pt x="102318" y="60269"/>
                  </a:lnTo>
                  <a:lnTo>
                    <a:pt x="96712" y="58868"/>
                  </a:lnTo>
                  <a:lnTo>
                    <a:pt x="96712" y="51860"/>
                  </a:lnTo>
                  <a:lnTo>
                    <a:pt x="92507" y="51860"/>
                  </a:lnTo>
                  <a:lnTo>
                    <a:pt x="91105" y="43450"/>
                  </a:lnTo>
                  <a:lnTo>
                    <a:pt x="86900" y="43450"/>
                  </a:lnTo>
                  <a:lnTo>
                    <a:pt x="88301" y="50458"/>
                  </a:lnTo>
                  <a:lnTo>
                    <a:pt x="85499" y="47655"/>
                  </a:lnTo>
                  <a:lnTo>
                    <a:pt x="77089" y="26631"/>
                  </a:lnTo>
                  <a:lnTo>
                    <a:pt x="82696" y="19623"/>
                  </a:lnTo>
                  <a:lnTo>
                    <a:pt x="75687" y="12615"/>
                  </a:lnTo>
                  <a:lnTo>
                    <a:pt x="79892" y="9811"/>
                  </a:lnTo>
                  <a:lnTo>
                    <a:pt x="60269" y="7008"/>
                  </a:lnTo>
                  <a:lnTo>
                    <a:pt x="46253" y="1402"/>
                  </a:lnTo>
                  <a:lnTo>
                    <a:pt x="36442" y="0"/>
                  </a:lnTo>
                  <a:lnTo>
                    <a:pt x="23828" y="7008"/>
                  </a:lnTo>
                  <a:lnTo>
                    <a:pt x="12615" y="8410"/>
                  </a:lnTo>
                  <a:lnTo>
                    <a:pt x="7008" y="9811"/>
                  </a:lnTo>
                  <a:lnTo>
                    <a:pt x="8410" y="12615"/>
                  </a:lnTo>
                  <a:lnTo>
                    <a:pt x="0" y="21024"/>
                  </a:lnTo>
                  <a:lnTo>
                    <a:pt x="25229" y="23828"/>
                  </a:lnTo>
                  <a:lnTo>
                    <a:pt x="23828" y="25229"/>
                  </a:lnTo>
                  <a:lnTo>
                    <a:pt x="25229" y="32237"/>
                  </a:lnTo>
                  <a:lnTo>
                    <a:pt x="33639" y="37844"/>
                  </a:lnTo>
                  <a:lnTo>
                    <a:pt x="63073" y="37844"/>
                  </a:lnTo>
                  <a:lnTo>
                    <a:pt x="72884" y="35040"/>
                  </a:lnTo>
                  <a:lnTo>
                    <a:pt x="70081" y="39245"/>
                  </a:lnTo>
                  <a:lnTo>
                    <a:pt x="74285" y="39245"/>
                  </a:lnTo>
                  <a:lnTo>
                    <a:pt x="72884" y="40647"/>
                  </a:lnTo>
                  <a:lnTo>
                    <a:pt x="75687" y="40647"/>
                  </a:lnTo>
                  <a:lnTo>
                    <a:pt x="70081" y="43450"/>
                  </a:lnTo>
                  <a:lnTo>
                    <a:pt x="70081" y="46253"/>
                  </a:lnTo>
                  <a:lnTo>
                    <a:pt x="68679" y="43450"/>
                  </a:lnTo>
                  <a:lnTo>
                    <a:pt x="67277" y="47655"/>
                  </a:lnTo>
                  <a:lnTo>
                    <a:pt x="67277" y="44852"/>
                  </a:lnTo>
                  <a:lnTo>
                    <a:pt x="61671" y="46253"/>
                  </a:lnTo>
                  <a:lnTo>
                    <a:pt x="61671" y="43450"/>
                  </a:lnTo>
                  <a:lnTo>
                    <a:pt x="60269" y="46253"/>
                  </a:lnTo>
                  <a:lnTo>
                    <a:pt x="57467" y="42048"/>
                  </a:lnTo>
                  <a:lnTo>
                    <a:pt x="51860" y="43450"/>
                  </a:lnTo>
                  <a:lnTo>
                    <a:pt x="43451" y="49056"/>
                  </a:lnTo>
                  <a:lnTo>
                    <a:pt x="33639" y="46253"/>
                  </a:lnTo>
                  <a:lnTo>
                    <a:pt x="25229" y="49056"/>
                  </a:lnTo>
                  <a:lnTo>
                    <a:pt x="37844" y="54663"/>
                  </a:lnTo>
                  <a:lnTo>
                    <a:pt x="43451" y="60269"/>
                  </a:lnTo>
                  <a:lnTo>
                    <a:pt x="46253" y="58868"/>
                  </a:lnTo>
                  <a:lnTo>
                    <a:pt x="49056" y="64474"/>
                  </a:lnTo>
                  <a:lnTo>
                    <a:pt x="44852" y="65876"/>
                  </a:lnTo>
                  <a:lnTo>
                    <a:pt x="47655" y="75687"/>
                  </a:lnTo>
                  <a:lnTo>
                    <a:pt x="58868" y="74286"/>
                  </a:lnTo>
                  <a:lnTo>
                    <a:pt x="65876" y="63073"/>
                  </a:lnTo>
                  <a:lnTo>
                    <a:pt x="67277" y="65876"/>
                  </a:lnTo>
                  <a:lnTo>
                    <a:pt x="71483" y="64474"/>
                  </a:lnTo>
                  <a:lnTo>
                    <a:pt x="74285" y="70081"/>
                  </a:lnTo>
                  <a:lnTo>
                    <a:pt x="78491" y="68679"/>
                  </a:lnTo>
                  <a:lnTo>
                    <a:pt x="82696" y="74286"/>
                  </a:lnTo>
                  <a:lnTo>
                    <a:pt x="84097" y="71482"/>
                  </a:lnTo>
                  <a:lnTo>
                    <a:pt x="89704" y="72884"/>
                  </a:lnTo>
                  <a:lnTo>
                    <a:pt x="92507" y="72884"/>
                  </a:lnTo>
                  <a:lnTo>
                    <a:pt x="91105" y="75687"/>
                  </a:lnTo>
                  <a:lnTo>
                    <a:pt x="162588" y="96711"/>
                  </a:lnTo>
                  <a:lnTo>
                    <a:pt x="175202" y="102318"/>
                  </a:lnTo>
                  <a:lnTo>
                    <a:pt x="175202" y="107924"/>
                  </a:lnTo>
                  <a:lnTo>
                    <a:pt x="182210" y="107924"/>
                  </a:lnTo>
                  <a:lnTo>
                    <a:pt x="178005" y="109326"/>
                  </a:lnTo>
                  <a:lnTo>
                    <a:pt x="183612" y="110728"/>
                  </a:lnTo>
                  <a:lnTo>
                    <a:pt x="179406" y="112129"/>
                  </a:lnTo>
                  <a:lnTo>
                    <a:pt x="183612" y="120539"/>
                  </a:lnTo>
                  <a:lnTo>
                    <a:pt x="193422" y="127547"/>
                  </a:lnTo>
                  <a:lnTo>
                    <a:pt x="190620" y="127547"/>
                  </a:lnTo>
                  <a:lnTo>
                    <a:pt x="200431" y="130350"/>
                  </a:lnTo>
                  <a:lnTo>
                    <a:pt x="196226" y="130350"/>
                  </a:lnTo>
                  <a:lnTo>
                    <a:pt x="187817" y="131752"/>
                  </a:lnTo>
                  <a:lnTo>
                    <a:pt x="203234" y="138760"/>
                  </a:lnTo>
                  <a:lnTo>
                    <a:pt x="189218" y="138760"/>
                  </a:lnTo>
                  <a:lnTo>
                    <a:pt x="199029" y="145768"/>
                  </a:lnTo>
                  <a:lnTo>
                    <a:pt x="199029" y="147169"/>
                  </a:lnTo>
                  <a:lnTo>
                    <a:pt x="197628" y="145768"/>
                  </a:lnTo>
                  <a:lnTo>
                    <a:pt x="192021" y="141563"/>
                  </a:lnTo>
                  <a:lnTo>
                    <a:pt x="180808" y="142965"/>
                  </a:lnTo>
                  <a:lnTo>
                    <a:pt x="173800" y="147169"/>
                  </a:lnTo>
                  <a:lnTo>
                    <a:pt x="165390" y="162587"/>
                  </a:lnTo>
                  <a:lnTo>
                    <a:pt x="183612" y="162587"/>
                  </a:lnTo>
                  <a:lnTo>
                    <a:pt x="189218" y="159784"/>
                  </a:lnTo>
                  <a:lnTo>
                    <a:pt x="186414" y="161186"/>
                  </a:lnTo>
                  <a:lnTo>
                    <a:pt x="194825" y="162587"/>
                  </a:lnTo>
                  <a:lnTo>
                    <a:pt x="193422" y="158382"/>
                  </a:lnTo>
                  <a:lnTo>
                    <a:pt x="192021" y="158382"/>
                  </a:lnTo>
                  <a:lnTo>
                    <a:pt x="194825" y="156981"/>
                  </a:lnTo>
                  <a:lnTo>
                    <a:pt x="193422" y="156981"/>
                  </a:lnTo>
                  <a:lnTo>
                    <a:pt x="196226" y="159784"/>
                  </a:lnTo>
                  <a:lnTo>
                    <a:pt x="203234" y="155579"/>
                  </a:lnTo>
                  <a:lnTo>
                    <a:pt x="203234" y="154177"/>
                  </a:lnTo>
                  <a:lnTo>
                    <a:pt x="204636" y="158382"/>
                  </a:lnTo>
                  <a:lnTo>
                    <a:pt x="210242" y="158382"/>
                  </a:lnTo>
                  <a:lnTo>
                    <a:pt x="221455" y="156981"/>
                  </a:lnTo>
                  <a:lnTo>
                    <a:pt x="224258" y="152776"/>
                  </a:lnTo>
                  <a:lnTo>
                    <a:pt x="222857" y="158382"/>
                  </a:lnTo>
                  <a:lnTo>
                    <a:pt x="246684" y="176603"/>
                  </a:lnTo>
                  <a:lnTo>
                    <a:pt x="250889" y="179407"/>
                  </a:lnTo>
                  <a:lnTo>
                    <a:pt x="277519" y="178005"/>
                  </a:lnTo>
                  <a:lnTo>
                    <a:pt x="287331" y="180808"/>
                  </a:lnTo>
                  <a:lnTo>
                    <a:pt x="302749" y="176603"/>
                  </a:lnTo>
                  <a:lnTo>
                    <a:pt x="305552" y="173800"/>
                  </a:lnTo>
                  <a:lnTo>
                    <a:pt x="302749" y="165390"/>
                  </a:lnTo>
                  <a:lnTo>
                    <a:pt x="290134" y="161186"/>
                  </a:lnTo>
                  <a:lnTo>
                    <a:pt x="295741" y="161186"/>
                  </a:lnTo>
                  <a:lnTo>
                    <a:pt x="311158" y="158382"/>
                  </a:lnTo>
                  <a:lnTo>
                    <a:pt x="305552" y="152776"/>
                  </a:lnTo>
                  <a:lnTo>
                    <a:pt x="309757" y="154177"/>
                  </a:lnTo>
                  <a:lnTo>
                    <a:pt x="319568" y="154177"/>
                  </a:lnTo>
                  <a:lnTo>
                    <a:pt x="312560" y="142965"/>
                  </a:lnTo>
                  <a:lnTo>
                    <a:pt x="318166" y="148571"/>
                  </a:lnTo>
                  <a:lnTo>
                    <a:pt x="327978" y="147169"/>
                  </a:lnTo>
                  <a:lnTo>
                    <a:pt x="333584" y="149973"/>
                  </a:lnTo>
                  <a:lnTo>
                    <a:pt x="330781" y="144366"/>
                  </a:lnTo>
                  <a:lnTo>
                    <a:pt x="333584" y="147169"/>
                  </a:lnTo>
                  <a:lnTo>
                    <a:pt x="333584" y="144366"/>
                  </a:lnTo>
                  <a:lnTo>
                    <a:pt x="333584" y="145768"/>
                  </a:lnTo>
                  <a:lnTo>
                    <a:pt x="341994" y="145768"/>
                  </a:lnTo>
                  <a:lnTo>
                    <a:pt x="341994" y="149973"/>
                  </a:lnTo>
                  <a:lnTo>
                    <a:pt x="364419" y="152776"/>
                  </a:lnTo>
                  <a:lnTo>
                    <a:pt x="372830" y="155579"/>
                  </a:lnTo>
                  <a:lnTo>
                    <a:pt x="385444" y="175202"/>
                  </a:lnTo>
                  <a:lnTo>
                    <a:pt x="391050" y="176603"/>
                  </a:lnTo>
                  <a:lnTo>
                    <a:pt x="393854" y="175202"/>
                  </a:lnTo>
                  <a:lnTo>
                    <a:pt x="396656" y="185013"/>
                  </a:lnTo>
                  <a:lnTo>
                    <a:pt x="400862" y="185013"/>
                  </a:lnTo>
                  <a:lnTo>
                    <a:pt x="412075" y="196226"/>
                  </a:lnTo>
                  <a:lnTo>
                    <a:pt x="459729" y="201832"/>
                  </a:lnTo>
                  <a:lnTo>
                    <a:pt x="469540" y="204636"/>
                  </a:lnTo>
                  <a:lnTo>
                    <a:pt x="473745" y="208840"/>
                  </a:lnTo>
                  <a:lnTo>
                    <a:pt x="483557" y="207439"/>
                  </a:lnTo>
                  <a:lnTo>
                    <a:pt x="476548" y="201832"/>
                  </a:lnTo>
                  <a:lnTo>
                    <a:pt x="483557" y="20183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25" name="Freeform: Shape 624">
              <a:extLst>
                <a:ext uri="{FF2B5EF4-FFF2-40B4-BE49-F238E27FC236}">
                  <a16:creationId xmlns:a16="http://schemas.microsoft.com/office/drawing/2014/main" id="{6FC79FD0-D40D-4FC5-856B-779EFA92C120}"/>
                </a:ext>
              </a:extLst>
            </p:cNvPr>
            <p:cNvSpPr/>
            <p:nvPr/>
          </p:nvSpPr>
          <p:spPr>
            <a:xfrm>
              <a:off x="9443297" y="5387701"/>
              <a:ext cx="98113" cy="42048"/>
            </a:xfrm>
            <a:custGeom>
              <a:avLst/>
              <a:gdLst>
                <a:gd name="connsiteX0" fmla="*/ 15418 w 98112"/>
                <a:gd name="connsiteY0" fmla="*/ 26631 h 42048"/>
                <a:gd name="connsiteX1" fmla="*/ 5607 w 98112"/>
                <a:gd name="connsiteY1" fmla="*/ 28032 h 42048"/>
                <a:gd name="connsiteX2" fmla="*/ 1402 w 98112"/>
                <a:gd name="connsiteY2" fmla="*/ 25229 h 42048"/>
                <a:gd name="connsiteX3" fmla="*/ 0 w 98112"/>
                <a:gd name="connsiteY3" fmla="*/ 29434 h 42048"/>
                <a:gd name="connsiteX4" fmla="*/ 16820 w 98112"/>
                <a:gd name="connsiteY4" fmla="*/ 37844 h 42048"/>
                <a:gd name="connsiteX5" fmla="*/ 16820 w 98112"/>
                <a:gd name="connsiteY5" fmla="*/ 39245 h 42048"/>
                <a:gd name="connsiteX6" fmla="*/ 23828 w 98112"/>
                <a:gd name="connsiteY6" fmla="*/ 37844 h 42048"/>
                <a:gd name="connsiteX7" fmla="*/ 32237 w 98112"/>
                <a:gd name="connsiteY7" fmla="*/ 43450 h 42048"/>
                <a:gd name="connsiteX8" fmla="*/ 44852 w 98112"/>
                <a:gd name="connsiteY8" fmla="*/ 42048 h 42048"/>
                <a:gd name="connsiteX9" fmla="*/ 65876 w 98112"/>
                <a:gd name="connsiteY9" fmla="*/ 37844 h 42048"/>
                <a:gd name="connsiteX10" fmla="*/ 81293 w 98112"/>
                <a:gd name="connsiteY10" fmla="*/ 28032 h 42048"/>
                <a:gd name="connsiteX11" fmla="*/ 85499 w 98112"/>
                <a:gd name="connsiteY11" fmla="*/ 28032 h 42048"/>
                <a:gd name="connsiteX12" fmla="*/ 92507 w 98112"/>
                <a:gd name="connsiteY12" fmla="*/ 25229 h 42048"/>
                <a:gd name="connsiteX13" fmla="*/ 93908 w 98112"/>
                <a:gd name="connsiteY13" fmla="*/ 23828 h 42048"/>
                <a:gd name="connsiteX14" fmla="*/ 88301 w 98112"/>
                <a:gd name="connsiteY14" fmla="*/ 16820 h 42048"/>
                <a:gd name="connsiteX15" fmla="*/ 95310 w 98112"/>
                <a:gd name="connsiteY15" fmla="*/ 16820 h 42048"/>
                <a:gd name="connsiteX16" fmla="*/ 98113 w 98112"/>
                <a:gd name="connsiteY16" fmla="*/ 14016 h 42048"/>
                <a:gd name="connsiteX17" fmla="*/ 99515 w 98112"/>
                <a:gd name="connsiteY17" fmla="*/ 2803 h 42048"/>
                <a:gd name="connsiteX18" fmla="*/ 93908 w 98112"/>
                <a:gd name="connsiteY18" fmla="*/ 2803 h 42048"/>
                <a:gd name="connsiteX19" fmla="*/ 93908 w 98112"/>
                <a:gd name="connsiteY19" fmla="*/ 0 h 42048"/>
                <a:gd name="connsiteX20" fmla="*/ 86900 w 98112"/>
                <a:gd name="connsiteY20" fmla="*/ 1402 h 42048"/>
                <a:gd name="connsiteX21" fmla="*/ 78491 w 98112"/>
                <a:gd name="connsiteY21" fmla="*/ 0 h 42048"/>
                <a:gd name="connsiteX22" fmla="*/ 81293 w 98112"/>
                <a:gd name="connsiteY22" fmla="*/ 15418 h 42048"/>
                <a:gd name="connsiteX23" fmla="*/ 74285 w 98112"/>
                <a:gd name="connsiteY23" fmla="*/ 15418 h 42048"/>
                <a:gd name="connsiteX24" fmla="*/ 61671 w 98112"/>
                <a:gd name="connsiteY24" fmla="*/ 26631 h 42048"/>
                <a:gd name="connsiteX25" fmla="*/ 57467 w 98112"/>
                <a:gd name="connsiteY25" fmla="*/ 28032 h 42048"/>
                <a:gd name="connsiteX26" fmla="*/ 53261 w 98112"/>
                <a:gd name="connsiteY26" fmla="*/ 25229 h 42048"/>
                <a:gd name="connsiteX27" fmla="*/ 47655 w 98112"/>
                <a:gd name="connsiteY27" fmla="*/ 28032 h 42048"/>
                <a:gd name="connsiteX28" fmla="*/ 43451 w 98112"/>
                <a:gd name="connsiteY28" fmla="*/ 28032 h 42048"/>
                <a:gd name="connsiteX29" fmla="*/ 42048 w 98112"/>
                <a:gd name="connsiteY29" fmla="*/ 22426 h 42048"/>
                <a:gd name="connsiteX30" fmla="*/ 46253 w 98112"/>
                <a:gd name="connsiteY30" fmla="*/ 18221 h 42048"/>
                <a:gd name="connsiteX31" fmla="*/ 43451 w 98112"/>
                <a:gd name="connsiteY31" fmla="*/ 16820 h 42048"/>
                <a:gd name="connsiteX32" fmla="*/ 37844 w 98112"/>
                <a:gd name="connsiteY32" fmla="*/ 28032 h 42048"/>
                <a:gd name="connsiteX33" fmla="*/ 33639 w 98112"/>
                <a:gd name="connsiteY33" fmla="*/ 28032 h 42048"/>
                <a:gd name="connsiteX34" fmla="*/ 32237 w 98112"/>
                <a:gd name="connsiteY34" fmla="*/ 26631 h 42048"/>
                <a:gd name="connsiteX35" fmla="*/ 21024 w 98112"/>
                <a:gd name="connsiteY35" fmla="*/ 29434 h 4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8112" h="42048">
                  <a:moveTo>
                    <a:pt x="15418" y="26631"/>
                  </a:moveTo>
                  <a:lnTo>
                    <a:pt x="5607" y="28032"/>
                  </a:lnTo>
                  <a:lnTo>
                    <a:pt x="1402" y="25229"/>
                  </a:lnTo>
                  <a:lnTo>
                    <a:pt x="0" y="29434"/>
                  </a:lnTo>
                  <a:lnTo>
                    <a:pt x="16820" y="37844"/>
                  </a:lnTo>
                  <a:lnTo>
                    <a:pt x="16820" y="39245"/>
                  </a:lnTo>
                  <a:lnTo>
                    <a:pt x="23828" y="37844"/>
                  </a:lnTo>
                  <a:lnTo>
                    <a:pt x="32237" y="43450"/>
                  </a:lnTo>
                  <a:lnTo>
                    <a:pt x="44852" y="42048"/>
                  </a:lnTo>
                  <a:lnTo>
                    <a:pt x="65876" y="37844"/>
                  </a:lnTo>
                  <a:lnTo>
                    <a:pt x="81293" y="28032"/>
                  </a:lnTo>
                  <a:lnTo>
                    <a:pt x="85499" y="28032"/>
                  </a:lnTo>
                  <a:lnTo>
                    <a:pt x="92507" y="25229"/>
                  </a:lnTo>
                  <a:lnTo>
                    <a:pt x="93908" y="23828"/>
                  </a:lnTo>
                  <a:lnTo>
                    <a:pt x="88301" y="16820"/>
                  </a:lnTo>
                  <a:lnTo>
                    <a:pt x="95310" y="16820"/>
                  </a:lnTo>
                  <a:lnTo>
                    <a:pt x="98113" y="14016"/>
                  </a:lnTo>
                  <a:lnTo>
                    <a:pt x="99515" y="2803"/>
                  </a:lnTo>
                  <a:lnTo>
                    <a:pt x="93908" y="2803"/>
                  </a:lnTo>
                  <a:lnTo>
                    <a:pt x="93908" y="0"/>
                  </a:lnTo>
                  <a:lnTo>
                    <a:pt x="86900" y="1402"/>
                  </a:lnTo>
                  <a:lnTo>
                    <a:pt x="78491" y="0"/>
                  </a:lnTo>
                  <a:lnTo>
                    <a:pt x="81293" y="15418"/>
                  </a:lnTo>
                  <a:lnTo>
                    <a:pt x="74285" y="15418"/>
                  </a:lnTo>
                  <a:lnTo>
                    <a:pt x="61671" y="26631"/>
                  </a:lnTo>
                  <a:lnTo>
                    <a:pt x="57467" y="28032"/>
                  </a:lnTo>
                  <a:lnTo>
                    <a:pt x="53261" y="25229"/>
                  </a:lnTo>
                  <a:lnTo>
                    <a:pt x="47655" y="28032"/>
                  </a:lnTo>
                  <a:lnTo>
                    <a:pt x="43451" y="28032"/>
                  </a:lnTo>
                  <a:lnTo>
                    <a:pt x="42048" y="22426"/>
                  </a:lnTo>
                  <a:lnTo>
                    <a:pt x="46253" y="18221"/>
                  </a:lnTo>
                  <a:lnTo>
                    <a:pt x="43451" y="16820"/>
                  </a:lnTo>
                  <a:lnTo>
                    <a:pt x="37844" y="28032"/>
                  </a:lnTo>
                  <a:lnTo>
                    <a:pt x="33639" y="28032"/>
                  </a:lnTo>
                  <a:lnTo>
                    <a:pt x="32237" y="26631"/>
                  </a:lnTo>
                  <a:lnTo>
                    <a:pt x="21024" y="29434"/>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29" name="Freeform: Shape 628">
              <a:extLst>
                <a:ext uri="{FF2B5EF4-FFF2-40B4-BE49-F238E27FC236}">
                  <a16:creationId xmlns:a16="http://schemas.microsoft.com/office/drawing/2014/main" id="{3B1F735D-92FF-4E38-8837-AFF766E6F410}"/>
                </a:ext>
              </a:extLst>
            </p:cNvPr>
            <p:cNvSpPr/>
            <p:nvPr/>
          </p:nvSpPr>
          <p:spPr>
            <a:xfrm>
              <a:off x="9411060" y="5408725"/>
              <a:ext cx="14016" cy="14016"/>
            </a:xfrm>
            <a:custGeom>
              <a:avLst/>
              <a:gdLst>
                <a:gd name="connsiteX0" fmla="*/ 0 w 0"/>
                <a:gd name="connsiteY0" fmla="*/ 1402 h 0"/>
                <a:gd name="connsiteX1" fmla="*/ 2803 w 0"/>
                <a:gd name="connsiteY1" fmla="*/ 4205 h 0"/>
                <a:gd name="connsiteX2" fmla="*/ 5607 w 0"/>
                <a:gd name="connsiteY2" fmla="*/ 2803 h 0"/>
                <a:gd name="connsiteX3" fmla="*/ 2803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2"/>
                  </a:moveTo>
                  <a:lnTo>
                    <a:pt x="2803" y="4205"/>
                  </a:lnTo>
                  <a:lnTo>
                    <a:pt x="5607" y="2803"/>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31" name="Freeform: Shape 630">
              <a:extLst>
                <a:ext uri="{FF2B5EF4-FFF2-40B4-BE49-F238E27FC236}">
                  <a16:creationId xmlns:a16="http://schemas.microsoft.com/office/drawing/2014/main" id="{5B3370BE-4196-45BD-92D7-B83C0ECA27F5}"/>
                </a:ext>
              </a:extLst>
            </p:cNvPr>
            <p:cNvSpPr/>
            <p:nvPr/>
          </p:nvSpPr>
          <p:spPr>
            <a:xfrm>
              <a:off x="9384429" y="5394709"/>
              <a:ext cx="14016" cy="14016"/>
            </a:xfrm>
            <a:custGeom>
              <a:avLst/>
              <a:gdLst>
                <a:gd name="connsiteX0" fmla="*/ 0 w 0"/>
                <a:gd name="connsiteY0" fmla="*/ 4205 h 0"/>
                <a:gd name="connsiteX1" fmla="*/ 2803 w 0"/>
                <a:gd name="connsiteY1" fmla="*/ 2803 h 0"/>
                <a:gd name="connsiteX2" fmla="*/ 1402 w 0"/>
                <a:gd name="connsiteY2" fmla="*/ 0 h 0"/>
              </a:gdLst>
              <a:ahLst/>
              <a:cxnLst>
                <a:cxn ang="0">
                  <a:pos x="connsiteX0" y="connsiteY0"/>
                </a:cxn>
                <a:cxn ang="0">
                  <a:pos x="connsiteX1" y="connsiteY1"/>
                </a:cxn>
                <a:cxn ang="0">
                  <a:pos x="connsiteX2" y="connsiteY2"/>
                </a:cxn>
              </a:cxnLst>
              <a:rect l="l" t="t" r="r" b="b"/>
              <a:pathLst>
                <a:path>
                  <a:moveTo>
                    <a:pt x="0" y="4205"/>
                  </a:moveTo>
                  <a:lnTo>
                    <a:pt x="2803" y="2803"/>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32" name="Freeform: Shape 631">
              <a:extLst>
                <a:ext uri="{FF2B5EF4-FFF2-40B4-BE49-F238E27FC236}">
                  <a16:creationId xmlns:a16="http://schemas.microsoft.com/office/drawing/2014/main" id="{74DC2964-BA07-467D-8CC6-02E4AE493FEB}"/>
                </a:ext>
              </a:extLst>
            </p:cNvPr>
            <p:cNvSpPr/>
            <p:nvPr/>
          </p:nvSpPr>
          <p:spPr>
            <a:xfrm>
              <a:off x="9474133" y="5330235"/>
              <a:ext cx="14016" cy="14016"/>
            </a:xfrm>
            <a:custGeom>
              <a:avLst/>
              <a:gdLst>
                <a:gd name="connsiteX0" fmla="*/ 2803 w 0"/>
                <a:gd name="connsiteY0" fmla="*/ 5606 h 0"/>
                <a:gd name="connsiteX1" fmla="*/ 2803 w 0"/>
                <a:gd name="connsiteY1" fmla="*/ 1401 h 0"/>
                <a:gd name="connsiteX2" fmla="*/ 0 w 0"/>
                <a:gd name="connsiteY2" fmla="*/ 0 h 0"/>
              </a:gdLst>
              <a:ahLst/>
              <a:cxnLst>
                <a:cxn ang="0">
                  <a:pos x="connsiteX0" y="connsiteY0"/>
                </a:cxn>
                <a:cxn ang="0">
                  <a:pos x="connsiteX1" y="connsiteY1"/>
                </a:cxn>
                <a:cxn ang="0">
                  <a:pos x="connsiteX2" y="connsiteY2"/>
                </a:cxn>
              </a:cxnLst>
              <a:rect l="l" t="t" r="r" b="b"/>
              <a:pathLst>
                <a:path>
                  <a:moveTo>
                    <a:pt x="2803" y="5606"/>
                  </a:moveTo>
                  <a:lnTo>
                    <a:pt x="2803" y="1401"/>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33" name="Freeform: Shape 632">
              <a:extLst>
                <a:ext uri="{FF2B5EF4-FFF2-40B4-BE49-F238E27FC236}">
                  <a16:creationId xmlns:a16="http://schemas.microsoft.com/office/drawing/2014/main" id="{0A1426B8-321B-4829-AB9E-CB4DB5172290}"/>
                </a:ext>
              </a:extLst>
            </p:cNvPr>
            <p:cNvSpPr/>
            <p:nvPr/>
          </p:nvSpPr>
          <p:spPr>
            <a:xfrm>
              <a:off x="9319955" y="5471798"/>
              <a:ext cx="14016" cy="14016"/>
            </a:xfrm>
            <a:custGeom>
              <a:avLst/>
              <a:gdLst>
                <a:gd name="connsiteX0" fmla="*/ 5607 w 0"/>
                <a:gd name="connsiteY0" fmla="*/ 2803 h 0"/>
                <a:gd name="connsiteX1" fmla="*/ 5607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5607" y="2803"/>
                  </a:moveTo>
                  <a:lnTo>
                    <a:pt x="5607"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34" name="Freeform: Shape 633">
              <a:extLst>
                <a:ext uri="{FF2B5EF4-FFF2-40B4-BE49-F238E27FC236}">
                  <a16:creationId xmlns:a16="http://schemas.microsoft.com/office/drawing/2014/main" id="{94E7FA98-74FC-4084-8F8A-3CEBC8EB0C80}"/>
                </a:ext>
              </a:extLst>
            </p:cNvPr>
            <p:cNvSpPr/>
            <p:nvPr/>
          </p:nvSpPr>
          <p:spPr>
            <a:xfrm>
              <a:off x="9429281" y="5414332"/>
              <a:ext cx="14016" cy="14016"/>
            </a:xfrm>
            <a:custGeom>
              <a:avLst/>
              <a:gdLst>
                <a:gd name="connsiteX0" fmla="*/ 5607 w 0"/>
                <a:gd name="connsiteY0" fmla="*/ 7008 h 0"/>
                <a:gd name="connsiteX1" fmla="*/ 7008 w 0"/>
                <a:gd name="connsiteY1" fmla="*/ 2803 h 0"/>
                <a:gd name="connsiteX2" fmla="*/ 0 w 0"/>
                <a:gd name="connsiteY2" fmla="*/ 0 h 0"/>
              </a:gdLst>
              <a:ahLst/>
              <a:cxnLst>
                <a:cxn ang="0">
                  <a:pos x="connsiteX0" y="connsiteY0"/>
                </a:cxn>
                <a:cxn ang="0">
                  <a:pos x="connsiteX1" y="connsiteY1"/>
                </a:cxn>
                <a:cxn ang="0">
                  <a:pos x="connsiteX2" y="connsiteY2"/>
                </a:cxn>
              </a:cxnLst>
              <a:rect l="l" t="t" r="r" b="b"/>
              <a:pathLst>
                <a:path>
                  <a:moveTo>
                    <a:pt x="5607" y="7008"/>
                  </a:moveTo>
                  <a:lnTo>
                    <a:pt x="7008"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36" name="Freeform: Shape 635">
              <a:extLst>
                <a:ext uri="{FF2B5EF4-FFF2-40B4-BE49-F238E27FC236}">
                  <a16:creationId xmlns:a16="http://schemas.microsoft.com/office/drawing/2014/main" id="{BB9F2E17-955A-4C5F-9722-D0D627977FEF}"/>
                </a:ext>
              </a:extLst>
            </p:cNvPr>
            <p:cNvSpPr/>
            <p:nvPr/>
          </p:nvSpPr>
          <p:spPr>
            <a:xfrm>
              <a:off x="9398445" y="5342850"/>
              <a:ext cx="14016" cy="14016"/>
            </a:xfrm>
            <a:custGeom>
              <a:avLst/>
              <a:gdLst>
                <a:gd name="connsiteX0" fmla="*/ 0 w 14016"/>
                <a:gd name="connsiteY0" fmla="*/ 4205 h 0"/>
                <a:gd name="connsiteX1" fmla="*/ 1402 w 14016"/>
                <a:gd name="connsiteY1" fmla="*/ 5607 h 0"/>
                <a:gd name="connsiteX2" fmla="*/ 5607 w 14016"/>
                <a:gd name="connsiteY2" fmla="*/ 2803 h 0"/>
                <a:gd name="connsiteX3" fmla="*/ 16820 w 14016"/>
                <a:gd name="connsiteY3" fmla="*/ 4205 h 0"/>
                <a:gd name="connsiteX4" fmla="*/ 22426 w 14016"/>
                <a:gd name="connsiteY4" fmla="*/ 1402 h 0"/>
                <a:gd name="connsiteX5" fmla="*/ 2803 w 14016"/>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
                  <a:moveTo>
                    <a:pt x="0" y="4205"/>
                  </a:moveTo>
                  <a:lnTo>
                    <a:pt x="1402" y="5607"/>
                  </a:lnTo>
                  <a:lnTo>
                    <a:pt x="5607" y="2803"/>
                  </a:lnTo>
                  <a:lnTo>
                    <a:pt x="16820" y="4205"/>
                  </a:lnTo>
                  <a:lnTo>
                    <a:pt x="22426" y="1402"/>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37" name="Freeform: Shape 636">
              <a:extLst>
                <a:ext uri="{FF2B5EF4-FFF2-40B4-BE49-F238E27FC236}">
                  <a16:creationId xmlns:a16="http://schemas.microsoft.com/office/drawing/2014/main" id="{B4EF5695-97E2-4AC9-B73F-B23039463FE7}"/>
                </a:ext>
              </a:extLst>
            </p:cNvPr>
            <p:cNvSpPr/>
            <p:nvPr/>
          </p:nvSpPr>
          <p:spPr>
            <a:xfrm>
              <a:off x="9482542" y="5351259"/>
              <a:ext cx="14016" cy="14016"/>
            </a:xfrm>
            <a:custGeom>
              <a:avLst/>
              <a:gdLst>
                <a:gd name="connsiteX0" fmla="*/ 0 w 0"/>
                <a:gd name="connsiteY0" fmla="*/ 1401 h 0"/>
                <a:gd name="connsiteX1" fmla="*/ 9811 w 0"/>
                <a:gd name="connsiteY1" fmla="*/ 5606 h 0"/>
                <a:gd name="connsiteX2" fmla="*/ 12615 w 0"/>
                <a:gd name="connsiteY2" fmla="*/ 1401 h 0"/>
                <a:gd name="connsiteX3" fmla="*/ 7008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1"/>
                  </a:moveTo>
                  <a:lnTo>
                    <a:pt x="9811" y="5606"/>
                  </a:lnTo>
                  <a:lnTo>
                    <a:pt x="12615" y="1401"/>
                  </a:lnTo>
                  <a:lnTo>
                    <a:pt x="700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39" name="Freeform: Shape 638">
              <a:extLst>
                <a:ext uri="{FF2B5EF4-FFF2-40B4-BE49-F238E27FC236}">
                  <a16:creationId xmlns:a16="http://schemas.microsoft.com/office/drawing/2014/main" id="{766B1970-00EE-4CD3-92E0-DFDB9CB007B5}"/>
                </a:ext>
              </a:extLst>
            </p:cNvPr>
            <p:cNvSpPr/>
            <p:nvPr/>
          </p:nvSpPr>
          <p:spPr>
            <a:xfrm>
              <a:off x="8350039" y="5091961"/>
              <a:ext cx="14016" cy="14016"/>
            </a:xfrm>
            <a:custGeom>
              <a:avLst/>
              <a:gdLst>
                <a:gd name="connsiteX0" fmla="*/ 0 w 0"/>
                <a:gd name="connsiteY0" fmla="*/ 1401 h 0"/>
                <a:gd name="connsiteX1" fmla="*/ 4205 w 0"/>
                <a:gd name="connsiteY1" fmla="*/ 8410 h 0"/>
                <a:gd name="connsiteX2" fmla="*/ 7008 w 0"/>
                <a:gd name="connsiteY2" fmla="*/ 4205 h 0"/>
                <a:gd name="connsiteX3" fmla="*/ 420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1"/>
                  </a:moveTo>
                  <a:lnTo>
                    <a:pt x="4205" y="8410"/>
                  </a:lnTo>
                  <a:lnTo>
                    <a:pt x="7008" y="4205"/>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40" name="Freeform: Shape 639">
              <a:extLst>
                <a:ext uri="{FF2B5EF4-FFF2-40B4-BE49-F238E27FC236}">
                  <a16:creationId xmlns:a16="http://schemas.microsoft.com/office/drawing/2014/main" id="{E8BE1D9B-44E4-4E72-BDC7-29C7856B868C}"/>
                </a:ext>
              </a:extLst>
            </p:cNvPr>
            <p:cNvSpPr/>
            <p:nvPr/>
          </p:nvSpPr>
          <p:spPr>
            <a:xfrm>
              <a:off x="8427128" y="4877514"/>
              <a:ext cx="14016" cy="14016"/>
            </a:xfrm>
            <a:custGeom>
              <a:avLst/>
              <a:gdLst>
                <a:gd name="connsiteX0" fmla="*/ 2803 w 0"/>
                <a:gd name="connsiteY0" fmla="*/ 2803 h 0"/>
                <a:gd name="connsiteX1" fmla="*/ 2803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2803" y="2803"/>
                  </a:moveTo>
                  <a:lnTo>
                    <a:pt x="2803"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41" name="Freeform: Shape 640">
              <a:extLst>
                <a:ext uri="{FF2B5EF4-FFF2-40B4-BE49-F238E27FC236}">
                  <a16:creationId xmlns:a16="http://schemas.microsoft.com/office/drawing/2014/main" id="{D4DC9E75-3F40-459E-B62F-2632C0E62BE6}"/>
                </a:ext>
              </a:extLst>
            </p:cNvPr>
            <p:cNvSpPr/>
            <p:nvPr/>
          </p:nvSpPr>
          <p:spPr>
            <a:xfrm>
              <a:off x="8436939" y="4869104"/>
              <a:ext cx="14016" cy="14016"/>
            </a:xfrm>
            <a:custGeom>
              <a:avLst/>
              <a:gdLst>
                <a:gd name="connsiteX0" fmla="*/ 0 w 0"/>
                <a:gd name="connsiteY0" fmla="*/ 4205 h 0"/>
                <a:gd name="connsiteX1" fmla="*/ 5607 w 0"/>
                <a:gd name="connsiteY1" fmla="*/ 0 h 0"/>
                <a:gd name="connsiteX2" fmla="*/ 2803 w 0"/>
                <a:gd name="connsiteY2" fmla="*/ 0 h 0"/>
              </a:gdLst>
              <a:ahLst/>
              <a:cxnLst>
                <a:cxn ang="0">
                  <a:pos x="connsiteX0" y="connsiteY0"/>
                </a:cxn>
                <a:cxn ang="0">
                  <a:pos x="connsiteX1" y="connsiteY1"/>
                </a:cxn>
                <a:cxn ang="0">
                  <a:pos x="connsiteX2" y="connsiteY2"/>
                </a:cxn>
              </a:cxnLst>
              <a:rect l="l" t="t" r="r" b="b"/>
              <a:pathLst>
                <a:path>
                  <a:moveTo>
                    <a:pt x="0" y="4205"/>
                  </a:moveTo>
                  <a:lnTo>
                    <a:pt x="5607" y="0"/>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42" name="Freeform: Shape 641">
              <a:extLst>
                <a:ext uri="{FF2B5EF4-FFF2-40B4-BE49-F238E27FC236}">
                  <a16:creationId xmlns:a16="http://schemas.microsoft.com/office/drawing/2014/main" id="{5D008D17-DDFD-49A9-B4A9-9602702F52D6}"/>
                </a:ext>
              </a:extLst>
            </p:cNvPr>
            <p:cNvSpPr/>
            <p:nvPr/>
          </p:nvSpPr>
          <p:spPr>
            <a:xfrm>
              <a:off x="8749499" y="4783606"/>
              <a:ext cx="42048" cy="70081"/>
            </a:xfrm>
            <a:custGeom>
              <a:avLst/>
              <a:gdLst>
                <a:gd name="connsiteX0" fmla="*/ 33639 w 42048"/>
                <a:gd name="connsiteY0" fmla="*/ 0 h 70080"/>
                <a:gd name="connsiteX1" fmla="*/ 21024 w 42048"/>
                <a:gd name="connsiteY1" fmla="*/ 7008 h 70080"/>
                <a:gd name="connsiteX2" fmla="*/ 1402 w 42048"/>
                <a:gd name="connsiteY2" fmla="*/ 36442 h 70080"/>
                <a:gd name="connsiteX3" fmla="*/ 0 w 42048"/>
                <a:gd name="connsiteY3" fmla="*/ 46253 h 70080"/>
                <a:gd name="connsiteX4" fmla="*/ 4205 w 42048"/>
                <a:gd name="connsiteY4" fmla="*/ 54663 h 70080"/>
                <a:gd name="connsiteX5" fmla="*/ 15418 w 42048"/>
                <a:gd name="connsiteY5" fmla="*/ 70081 h 70080"/>
                <a:gd name="connsiteX6" fmla="*/ 18221 w 42048"/>
                <a:gd name="connsiteY6" fmla="*/ 71482 h 70080"/>
                <a:gd name="connsiteX7" fmla="*/ 19623 w 42048"/>
                <a:gd name="connsiteY7" fmla="*/ 64474 h 70080"/>
                <a:gd name="connsiteX8" fmla="*/ 33639 w 42048"/>
                <a:gd name="connsiteY8" fmla="*/ 39245 h 70080"/>
                <a:gd name="connsiteX9" fmla="*/ 46253 w 42048"/>
                <a:gd name="connsiteY9" fmla="*/ 5606 h 7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048" h="70080">
                  <a:moveTo>
                    <a:pt x="33639" y="0"/>
                  </a:moveTo>
                  <a:lnTo>
                    <a:pt x="21024" y="7008"/>
                  </a:lnTo>
                  <a:lnTo>
                    <a:pt x="1402" y="36442"/>
                  </a:lnTo>
                  <a:lnTo>
                    <a:pt x="0" y="46253"/>
                  </a:lnTo>
                  <a:lnTo>
                    <a:pt x="4205" y="54663"/>
                  </a:lnTo>
                  <a:lnTo>
                    <a:pt x="15418" y="70081"/>
                  </a:lnTo>
                  <a:lnTo>
                    <a:pt x="18221" y="71482"/>
                  </a:lnTo>
                  <a:lnTo>
                    <a:pt x="19623" y="64474"/>
                  </a:lnTo>
                  <a:lnTo>
                    <a:pt x="33639" y="39245"/>
                  </a:lnTo>
                  <a:lnTo>
                    <a:pt x="46253" y="560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43" name="Freeform: Shape 642">
              <a:extLst>
                <a:ext uri="{FF2B5EF4-FFF2-40B4-BE49-F238E27FC236}">
                  <a16:creationId xmlns:a16="http://schemas.microsoft.com/office/drawing/2014/main" id="{330E6E93-AF95-4DA7-A7A1-50B44EDB2FA9}"/>
                </a:ext>
              </a:extLst>
            </p:cNvPr>
            <p:cNvSpPr/>
            <p:nvPr/>
          </p:nvSpPr>
          <p:spPr>
            <a:xfrm>
              <a:off x="8706049" y="4799024"/>
              <a:ext cx="14016" cy="14016"/>
            </a:xfrm>
            <a:custGeom>
              <a:avLst/>
              <a:gdLst>
                <a:gd name="connsiteX0" fmla="*/ 0 w 0"/>
                <a:gd name="connsiteY0" fmla="*/ 2803 h 0"/>
                <a:gd name="connsiteX1" fmla="*/ 4205 w 0"/>
                <a:gd name="connsiteY1" fmla="*/ 2803 h 0"/>
                <a:gd name="connsiteX2" fmla="*/ 2803 w 0"/>
                <a:gd name="connsiteY2" fmla="*/ 0 h 0"/>
              </a:gdLst>
              <a:ahLst/>
              <a:cxnLst>
                <a:cxn ang="0">
                  <a:pos x="connsiteX0" y="connsiteY0"/>
                </a:cxn>
                <a:cxn ang="0">
                  <a:pos x="connsiteX1" y="connsiteY1"/>
                </a:cxn>
                <a:cxn ang="0">
                  <a:pos x="connsiteX2" y="connsiteY2"/>
                </a:cxn>
              </a:cxnLst>
              <a:rect l="l" t="t" r="r" b="b"/>
              <a:pathLst>
                <a:path>
                  <a:moveTo>
                    <a:pt x="0" y="2803"/>
                  </a:moveTo>
                  <a:lnTo>
                    <a:pt x="4205" y="2803"/>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44" name="Freeform: Shape 643">
              <a:extLst>
                <a:ext uri="{FF2B5EF4-FFF2-40B4-BE49-F238E27FC236}">
                  <a16:creationId xmlns:a16="http://schemas.microsoft.com/office/drawing/2014/main" id="{369CDE14-8A0F-4755-A89F-F7051C1B1339}"/>
                </a:ext>
              </a:extLst>
            </p:cNvPr>
            <p:cNvSpPr/>
            <p:nvPr/>
          </p:nvSpPr>
          <p:spPr>
            <a:xfrm>
              <a:off x="8469176" y="4891530"/>
              <a:ext cx="56065" cy="28032"/>
            </a:xfrm>
            <a:custGeom>
              <a:avLst/>
              <a:gdLst>
                <a:gd name="connsiteX0" fmla="*/ 0 w 56064"/>
                <a:gd name="connsiteY0" fmla="*/ 33639 h 28032"/>
                <a:gd name="connsiteX1" fmla="*/ 19623 w 56064"/>
                <a:gd name="connsiteY1" fmla="*/ 40647 h 28032"/>
                <a:gd name="connsiteX2" fmla="*/ 25229 w 56064"/>
                <a:gd name="connsiteY2" fmla="*/ 40647 h 28032"/>
                <a:gd name="connsiteX3" fmla="*/ 26631 w 56064"/>
                <a:gd name="connsiteY3" fmla="*/ 36442 h 28032"/>
                <a:gd name="connsiteX4" fmla="*/ 43451 w 56064"/>
                <a:gd name="connsiteY4" fmla="*/ 30835 h 28032"/>
                <a:gd name="connsiteX5" fmla="*/ 46253 w 56064"/>
                <a:gd name="connsiteY5" fmla="*/ 29434 h 28032"/>
                <a:gd name="connsiteX6" fmla="*/ 47655 w 56064"/>
                <a:gd name="connsiteY6" fmla="*/ 18221 h 28032"/>
                <a:gd name="connsiteX7" fmla="*/ 53261 w 56064"/>
                <a:gd name="connsiteY7" fmla="*/ 11213 h 28032"/>
                <a:gd name="connsiteX8" fmla="*/ 53261 w 56064"/>
                <a:gd name="connsiteY8" fmla="*/ 12614 h 28032"/>
                <a:gd name="connsiteX9" fmla="*/ 57467 w 56064"/>
                <a:gd name="connsiteY9" fmla="*/ 11213 h 28032"/>
                <a:gd name="connsiteX10" fmla="*/ 56065 w 56064"/>
                <a:gd name="connsiteY10" fmla="*/ 2803 h 28032"/>
                <a:gd name="connsiteX11" fmla="*/ 49056 w 56064"/>
                <a:gd name="connsiteY11" fmla="*/ 0 h 28032"/>
                <a:gd name="connsiteX12" fmla="*/ 47655 w 56064"/>
                <a:gd name="connsiteY12" fmla="*/ 5606 h 28032"/>
                <a:gd name="connsiteX13" fmla="*/ 42048 w 56064"/>
                <a:gd name="connsiteY13" fmla="*/ 2803 h 28032"/>
                <a:gd name="connsiteX14" fmla="*/ 36442 w 56064"/>
                <a:gd name="connsiteY14" fmla="*/ 2803 h 28032"/>
                <a:gd name="connsiteX15" fmla="*/ 32237 w 56064"/>
                <a:gd name="connsiteY15" fmla="*/ 4205 h 28032"/>
                <a:gd name="connsiteX16" fmla="*/ 25229 w 56064"/>
                <a:gd name="connsiteY16" fmla="*/ 2803 h 28032"/>
                <a:gd name="connsiteX17" fmla="*/ 21024 w 56064"/>
                <a:gd name="connsiteY17" fmla="*/ 5606 h 28032"/>
                <a:gd name="connsiteX18" fmla="*/ 15418 w 56064"/>
                <a:gd name="connsiteY18" fmla="*/ 5606 h 28032"/>
                <a:gd name="connsiteX19" fmla="*/ 15418 w 56064"/>
                <a:gd name="connsiteY19" fmla="*/ 9811 h 28032"/>
                <a:gd name="connsiteX20" fmla="*/ 0 w 56064"/>
                <a:gd name="connsiteY20" fmla="*/ 18221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064" h="28032">
                  <a:moveTo>
                    <a:pt x="0" y="33639"/>
                  </a:moveTo>
                  <a:lnTo>
                    <a:pt x="19623" y="40647"/>
                  </a:lnTo>
                  <a:lnTo>
                    <a:pt x="25229" y="40647"/>
                  </a:lnTo>
                  <a:lnTo>
                    <a:pt x="26631" y="36442"/>
                  </a:lnTo>
                  <a:lnTo>
                    <a:pt x="43451" y="30835"/>
                  </a:lnTo>
                  <a:lnTo>
                    <a:pt x="46253" y="29434"/>
                  </a:lnTo>
                  <a:lnTo>
                    <a:pt x="47655" y="18221"/>
                  </a:lnTo>
                  <a:lnTo>
                    <a:pt x="53261" y="11213"/>
                  </a:lnTo>
                  <a:lnTo>
                    <a:pt x="53261" y="12614"/>
                  </a:lnTo>
                  <a:lnTo>
                    <a:pt x="57467" y="11213"/>
                  </a:lnTo>
                  <a:lnTo>
                    <a:pt x="56065" y="2803"/>
                  </a:lnTo>
                  <a:lnTo>
                    <a:pt x="49056" y="0"/>
                  </a:lnTo>
                  <a:lnTo>
                    <a:pt x="47655" y="5606"/>
                  </a:lnTo>
                  <a:lnTo>
                    <a:pt x="42048" y="2803"/>
                  </a:lnTo>
                  <a:lnTo>
                    <a:pt x="36442" y="2803"/>
                  </a:lnTo>
                  <a:lnTo>
                    <a:pt x="32237" y="4205"/>
                  </a:lnTo>
                  <a:lnTo>
                    <a:pt x="25229" y="2803"/>
                  </a:lnTo>
                  <a:lnTo>
                    <a:pt x="21024" y="5606"/>
                  </a:lnTo>
                  <a:lnTo>
                    <a:pt x="15418" y="5606"/>
                  </a:lnTo>
                  <a:lnTo>
                    <a:pt x="15418" y="9811"/>
                  </a:lnTo>
                  <a:lnTo>
                    <a:pt x="0" y="18221"/>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45" name="Freeform: Shape 644">
              <a:extLst>
                <a:ext uri="{FF2B5EF4-FFF2-40B4-BE49-F238E27FC236}">
                  <a16:creationId xmlns:a16="http://schemas.microsoft.com/office/drawing/2014/main" id="{7E92BB95-D254-44B6-B41F-030C824BA814}"/>
                </a:ext>
              </a:extLst>
            </p:cNvPr>
            <p:cNvSpPr/>
            <p:nvPr/>
          </p:nvSpPr>
          <p:spPr>
            <a:xfrm>
              <a:off x="8795752" y="4677083"/>
              <a:ext cx="14016" cy="14016"/>
            </a:xfrm>
            <a:custGeom>
              <a:avLst/>
              <a:gdLst>
                <a:gd name="connsiteX0" fmla="*/ 7008 w 0"/>
                <a:gd name="connsiteY0" fmla="*/ 4205 h 0"/>
                <a:gd name="connsiteX1" fmla="*/ 7008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7008" y="4205"/>
                  </a:moveTo>
                  <a:lnTo>
                    <a:pt x="7008"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46" name="Freeform: Shape 645">
              <a:extLst>
                <a:ext uri="{FF2B5EF4-FFF2-40B4-BE49-F238E27FC236}">
                  <a16:creationId xmlns:a16="http://schemas.microsoft.com/office/drawing/2014/main" id="{0B7FCA1A-49E2-4FB5-A2F4-46856F220ADA}"/>
                </a:ext>
              </a:extLst>
            </p:cNvPr>
            <p:cNvSpPr/>
            <p:nvPr/>
          </p:nvSpPr>
          <p:spPr>
            <a:xfrm>
              <a:off x="8507020" y="4873309"/>
              <a:ext cx="14016" cy="14016"/>
            </a:xfrm>
            <a:custGeom>
              <a:avLst/>
              <a:gdLst>
                <a:gd name="connsiteX0" fmla="*/ 0 w 0"/>
                <a:gd name="connsiteY0" fmla="*/ 1402 h 0"/>
                <a:gd name="connsiteX1" fmla="*/ 7008 w 0"/>
                <a:gd name="connsiteY1" fmla="*/ 1402 h 0"/>
                <a:gd name="connsiteX2" fmla="*/ 5607 w 0"/>
                <a:gd name="connsiteY2" fmla="*/ 0 h 0"/>
              </a:gdLst>
              <a:ahLst/>
              <a:cxnLst>
                <a:cxn ang="0">
                  <a:pos x="connsiteX0" y="connsiteY0"/>
                </a:cxn>
                <a:cxn ang="0">
                  <a:pos x="connsiteX1" y="connsiteY1"/>
                </a:cxn>
                <a:cxn ang="0">
                  <a:pos x="connsiteX2" y="connsiteY2"/>
                </a:cxn>
              </a:cxnLst>
              <a:rect l="l" t="t" r="r" b="b"/>
              <a:pathLst>
                <a:path>
                  <a:moveTo>
                    <a:pt x="0" y="1402"/>
                  </a:moveTo>
                  <a:lnTo>
                    <a:pt x="7008" y="1402"/>
                  </a:lnTo>
                  <a:lnTo>
                    <a:pt x="5607"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47" name="Freeform: Shape 646">
              <a:extLst>
                <a:ext uri="{FF2B5EF4-FFF2-40B4-BE49-F238E27FC236}">
                  <a16:creationId xmlns:a16="http://schemas.microsoft.com/office/drawing/2014/main" id="{05CA5C03-6896-4C29-8AD0-24BA4A60A977}"/>
                </a:ext>
              </a:extLst>
            </p:cNvPr>
            <p:cNvSpPr/>
            <p:nvPr/>
          </p:nvSpPr>
          <p:spPr>
            <a:xfrm>
              <a:off x="8700442" y="4799024"/>
              <a:ext cx="14016" cy="14016"/>
            </a:xfrm>
            <a:custGeom>
              <a:avLst/>
              <a:gdLst>
                <a:gd name="connsiteX0" fmla="*/ 1402 w 0"/>
                <a:gd name="connsiteY0" fmla="*/ 2803 h 0"/>
                <a:gd name="connsiteX1" fmla="*/ 2803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1402" y="2803"/>
                  </a:moveTo>
                  <a:lnTo>
                    <a:pt x="2803"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48" name="Freeform: Shape 647">
              <a:extLst>
                <a:ext uri="{FF2B5EF4-FFF2-40B4-BE49-F238E27FC236}">
                  <a16:creationId xmlns:a16="http://schemas.microsoft.com/office/drawing/2014/main" id="{AF8F7C0F-DB01-4981-8415-308AB9F45E62}"/>
                </a:ext>
              </a:extLst>
            </p:cNvPr>
            <p:cNvSpPr/>
            <p:nvPr/>
          </p:nvSpPr>
          <p:spPr>
            <a:xfrm>
              <a:off x="8739687" y="4775196"/>
              <a:ext cx="14016" cy="14016"/>
            </a:xfrm>
            <a:custGeom>
              <a:avLst/>
              <a:gdLst>
                <a:gd name="connsiteX0" fmla="*/ 0 w 0"/>
                <a:gd name="connsiteY0" fmla="*/ 4205 h 0"/>
                <a:gd name="connsiteX1" fmla="*/ 4206 w 0"/>
                <a:gd name="connsiteY1" fmla="*/ 4205 h 0"/>
                <a:gd name="connsiteX2" fmla="*/ 2803 w 0"/>
                <a:gd name="connsiteY2" fmla="*/ 0 h 0"/>
              </a:gdLst>
              <a:ahLst/>
              <a:cxnLst>
                <a:cxn ang="0">
                  <a:pos x="connsiteX0" y="connsiteY0"/>
                </a:cxn>
                <a:cxn ang="0">
                  <a:pos x="connsiteX1" y="connsiteY1"/>
                </a:cxn>
                <a:cxn ang="0">
                  <a:pos x="connsiteX2" y="connsiteY2"/>
                </a:cxn>
              </a:cxnLst>
              <a:rect l="l" t="t" r="r" b="b"/>
              <a:pathLst>
                <a:path>
                  <a:moveTo>
                    <a:pt x="0" y="4205"/>
                  </a:moveTo>
                  <a:lnTo>
                    <a:pt x="4206" y="4205"/>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49" name="Freeform: Shape 648">
              <a:extLst>
                <a:ext uri="{FF2B5EF4-FFF2-40B4-BE49-F238E27FC236}">
                  <a16:creationId xmlns:a16="http://schemas.microsoft.com/office/drawing/2014/main" id="{CFBC1937-26FF-490E-A2AF-63EBF0B02C37}"/>
                </a:ext>
              </a:extLst>
            </p:cNvPr>
            <p:cNvSpPr/>
            <p:nvPr/>
          </p:nvSpPr>
          <p:spPr>
            <a:xfrm>
              <a:off x="8512626" y="4869104"/>
              <a:ext cx="14016" cy="14016"/>
            </a:xfrm>
            <a:custGeom>
              <a:avLst/>
              <a:gdLst>
                <a:gd name="connsiteX0" fmla="*/ 0 w 0"/>
                <a:gd name="connsiteY0" fmla="*/ 1402 h 0"/>
                <a:gd name="connsiteX1" fmla="*/ 2803 w 0"/>
                <a:gd name="connsiteY1" fmla="*/ 2803 h 0"/>
                <a:gd name="connsiteX2" fmla="*/ 2803 w 0"/>
                <a:gd name="connsiteY2" fmla="*/ 0 h 0"/>
              </a:gdLst>
              <a:ahLst/>
              <a:cxnLst>
                <a:cxn ang="0">
                  <a:pos x="connsiteX0" y="connsiteY0"/>
                </a:cxn>
                <a:cxn ang="0">
                  <a:pos x="connsiteX1" y="connsiteY1"/>
                </a:cxn>
                <a:cxn ang="0">
                  <a:pos x="connsiteX2" y="connsiteY2"/>
                </a:cxn>
              </a:cxnLst>
              <a:rect l="l" t="t" r="r" b="b"/>
              <a:pathLst>
                <a:path>
                  <a:moveTo>
                    <a:pt x="0" y="1402"/>
                  </a:moveTo>
                  <a:lnTo>
                    <a:pt x="2803" y="2803"/>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50" name="Freeform: Shape 649">
              <a:extLst>
                <a:ext uri="{FF2B5EF4-FFF2-40B4-BE49-F238E27FC236}">
                  <a16:creationId xmlns:a16="http://schemas.microsoft.com/office/drawing/2014/main" id="{306BDE95-D617-4A57-BE4F-6D59524BF10C}"/>
                </a:ext>
              </a:extLst>
            </p:cNvPr>
            <p:cNvSpPr/>
            <p:nvPr/>
          </p:nvSpPr>
          <p:spPr>
            <a:xfrm>
              <a:off x="8214082" y="5138214"/>
              <a:ext cx="14016" cy="14016"/>
            </a:xfrm>
            <a:custGeom>
              <a:avLst/>
              <a:gdLst>
                <a:gd name="connsiteX0" fmla="*/ 0 w 0"/>
                <a:gd name="connsiteY0" fmla="*/ 8410 h 0"/>
                <a:gd name="connsiteX1" fmla="*/ 4206 w 0"/>
                <a:gd name="connsiteY1" fmla="*/ 5606 h 0"/>
                <a:gd name="connsiteX2" fmla="*/ 1402 w 0"/>
                <a:gd name="connsiteY2" fmla="*/ 0 h 0"/>
              </a:gdLst>
              <a:ahLst/>
              <a:cxnLst>
                <a:cxn ang="0">
                  <a:pos x="connsiteX0" y="connsiteY0"/>
                </a:cxn>
                <a:cxn ang="0">
                  <a:pos x="connsiteX1" y="connsiteY1"/>
                </a:cxn>
                <a:cxn ang="0">
                  <a:pos x="connsiteX2" y="connsiteY2"/>
                </a:cxn>
              </a:cxnLst>
              <a:rect l="l" t="t" r="r" b="b"/>
              <a:pathLst>
                <a:path>
                  <a:moveTo>
                    <a:pt x="0" y="8410"/>
                  </a:moveTo>
                  <a:lnTo>
                    <a:pt x="4206" y="5606"/>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51" name="Freeform: Shape 650">
              <a:extLst>
                <a:ext uri="{FF2B5EF4-FFF2-40B4-BE49-F238E27FC236}">
                  <a16:creationId xmlns:a16="http://schemas.microsoft.com/office/drawing/2014/main" id="{6290A1C1-800C-45A9-A0CE-E4FF4E47D2E9}"/>
                </a:ext>
              </a:extLst>
            </p:cNvPr>
            <p:cNvSpPr/>
            <p:nvPr/>
          </p:nvSpPr>
          <p:spPr>
            <a:xfrm>
              <a:off x="8312195" y="5056921"/>
              <a:ext cx="14016" cy="14016"/>
            </a:xfrm>
            <a:custGeom>
              <a:avLst/>
              <a:gdLst>
                <a:gd name="connsiteX0" fmla="*/ 0 w 0"/>
                <a:gd name="connsiteY0" fmla="*/ 4205 h 0"/>
                <a:gd name="connsiteX1" fmla="*/ 4206 w 0"/>
                <a:gd name="connsiteY1" fmla="*/ 4205 h 0"/>
                <a:gd name="connsiteX2" fmla="*/ 0 w 0"/>
                <a:gd name="connsiteY2" fmla="*/ 0 h 0"/>
              </a:gdLst>
              <a:ahLst/>
              <a:cxnLst>
                <a:cxn ang="0">
                  <a:pos x="connsiteX0" y="connsiteY0"/>
                </a:cxn>
                <a:cxn ang="0">
                  <a:pos x="connsiteX1" y="connsiteY1"/>
                </a:cxn>
                <a:cxn ang="0">
                  <a:pos x="connsiteX2" y="connsiteY2"/>
                </a:cxn>
              </a:cxnLst>
              <a:rect l="l" t="t" r="r" b="b"/>
              <a:pathLst>
                <a:path>
                  <a:moveTo>
                    <a:pt x="0" y="4205"/>
                  </a:moveTo>
                  <a:lnTo>
                    <a:pt x="4206" y="4205"/>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52" name="Freeform: Shape 651">
              <a:extLst>
                <a:ext uri="{FF2B5EF4-FFF2-40B4-BE49-F238E27FC236}">
                  <a16:creationId xmlns:a16="http://schemas.microsoft.com/office/drawing/2014/main" id="{2FEFAB0D-FFD5-4216-BCA7-7E95962CB88A}"/>
                </a:ext>
              </a:extLst>
            </p:cNvPr>
            <p:cNvSpPr/>
            <p:nvPr/>
          </p:nvSpPr>
          <p:spPr>
            <a:xfrm>
              <a:off x="8254729" y="5110182"/>
              <a:ext cx="14016" cy="14016"/>
            </a:xfrm>
            <a:custGeom>
              <a:avLst/>
              <a:gdLst>
                <a:gd name="connsiteX0" fmla="*/ 0 w 0"/>
                <a:gd name="connsiteY0" fmla="*/ 0 h 0"/>
                <a:gd name="connsiteX1" fmla="*/ 1401 w 0"/>
                <a:gd name="connsiteY1" fmla="*/ 2803 h 0"/>
                <a:gd name="connsiteX2" fmla="*/ 4205 w 0"/>
                <a:gd name="connsiteY2" fmla="*/ 0 h 0"/>
              </a:gdLst>
              <a:ahLst/>
              <a:cxnLst>
                <a:cxn ang="0">
                  <a:pos x="connsiteX0" y="connsiteY0"/>
                </a:cxn>
                <a:cxn ang="0">
                  <a:pos x="connsiteX1" y="connsiteY1"/>
                </a:cxn>
                <a:cxn ang="0">
                  <a:pos x="connsiteX2" y="connsiteY2"/>
                </a:cxn>
              </a:cxnLst>
              <a:rect l="l" t="t" r="r" b="b"/>
              <a:pathLst>
                <a:path>
                  <a:moveTo>
                    <a:pt x="0" y="0"/>
                  </a:moveTo>
                  <a:lnTo>
                    <a:pt x="1401" y="2803"/>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53" name="Freeform: Shape 652">
              <a:extLst>
                <a:ext uri="{FF2B5EF4-FFF2-40B4-BE49-F238E27FC236}">
                  <a16:creationId xmlns:a16="http://schemas.microsoft.com/office/drawing/2014/main" id="{5D8947FE-A810-4850-9943-F1073D10F943}"/>
                </a:ext>
              </a:extLst>
            </p:cNvPr>
            <p:cNvSpPr/>
            <p:nvPr/>
          </p:nvSpPr>
          <p:spPr>
            <a:xfrm>
              <a:off x="7757157" y="5104575"/>
              <a:ext cx="42048" cy="70081"/>
            </a:xfrm>
            <a:custGeom>
              <a:avLst/>
              <a:gdLst>
                <a:gd name="connsiteX0" fmla="*/ 23828 w 42048"/>
                <a:gd name="connsiteY0" fmla="*/ 8410 h 70080"/>
                <a:gd name="connsiteX1" fmla="*/ 14016 w 42048"/>
                <a:gd name="connsiteY1" fmla="*/ 0 h 70080"/>
                <a:gd name="connsiteX2" fmla="*/ 11213 w 42048"/>
                <a:gd name="connsiteY2" fmla="*/ 0 h 70080"/>
                <a:gd name="connsiteX3" fmla="*/ 18221 w 42048"/>
                <a:gd name="connsiteY3" fmla="*/ 5607 h 70080"/>
                <a:gd name="connsiteX4" fmla="*/ 7008 w 42048"/>
                <a:gd name="connsiteY4" fmla="*/ 0 h 70080"/>
                <a:gd name="connsiteX5" fmla="*/ 12614 w 42048"/>
                <a:gd name="connsiteY5" fmla="*/ 5607 h 70080"/>
                <a:gd name="connsiteX6" fmla="*/ 22426 w 42048"/>
                <a:gd name="connsiteY6" fmla="*/ 8410 h 70080"/>
                <a:gd name="connsiteX7" fmla="*/ 14016 w 42048"/>
                <a:gd name="connsiteY7" fmla="*/ 7008 h 70080"/>
                <a:gd name="connsiteX8" fmla="*/ 9811 w 42048"/>
                <a:gd name="connsiteY8" fmla="*/ 4205 h 70080"/>
                <a:gd name="connsiteX9" fmla="*/ 12614 w 42048"/>
                <a:gd name="connsiteY9" fmla="*/ 7008 h 70080"/>
                <a:gd name="connsiteX10" fmla="*/ 9811 w 42048"/>
                <a:gd name="connsiteY10" fmla="*/ 8410 h 70080"/>
                <a:gd name="connsiteX11" fmla="*/ 11213 w 42048"/>
                <a:gd name="connsiteY11" fmla="*/ 12615 h 70080"/>
                <a:gd name="connsiteX12" fmla="*/ 5606 w 42048"/>
                <a:gd name="connsiteY12" fmla="*/ 18221 h 70080"/>
                <a:gd name="connsiteX13" fmla="*/ 2803 w 42048"/>
                <a:gd name="connsiteY13" fmla="*/ 37844 h 70080"/>
                <a:gd name="connsiteX14" fmla="*/ 0 w 42048"/>
                <a:gd name="connsiteY14" fmla="*/ 32237 h 70080"/>
                <a:gd name="connsiteX15" fmla="*/ 5606 w 42048"/>
                <a:gd name="connsiteY15" fmla="*/ 63073 h 70080"/>
                <a:gd name="connsiteX16" fmla="*/ 12614 w 42048"/>
                <a:gd name="connsiteY16" fmla="*/ 77089 h 70080"/>
                <a:gd name="connsiteX17" fmla="*/ 22426 w 42048"/>
                <a:gd name="connsiteY17" fmla="*/ 79892 h 70080"/>
                <a:gd name="connsiteX18" fmla="*/ 50458 w 42048"/>
                <a:gd name="connsiteY18" fmla="*/ 67277 h 70080"/>
                <a:gd name="connsiteX19" fmla="*/ 54663 w 42048"/>
                <a:gd name="connsiteY19" fmla="*/ 57466 h 70080"/>
                <a:gd name="connsiteX20" fmla="*/ 53261 w 42048"/>
                <a:gd name="connsiteY20" fmla="*/ 49056 h 7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048" h="70080">
                  <a:moveTo>
                    <a:pt x="23828" y="8410"/>
                  </a:moveTo>
                  <a:lnTo>
                    <a:pt x="14016" y="0"/>
                  </a:lnTo>
                  <a:lnTo>
                    <a:pt x="11213" y="0"/>
                  </a:lnTo>
                  <a:lnTo>
                    <a:pt x="18221" y="5607"/>
                  </a:lnTo>
                  <a:lnTo>
                    <a:pt x="7008" y="0"/>
                  </a:lnTo>
                  <a:lnTo>
                    <a:pt x="12614" y="5607"/>
                  </a:lnTo>
                  <a:lnTo>
                    <a:pt x="22426" y="8410"/>
                  </a:lnTo>
                  <a:lnTo>
                    <a:pt x="14016" y="7008"/>
                  </a:lnTo>
                  <a:lnTo>
                    <a:pt x="9811" y="4205"/>
                  </a:lnTo>
                  <a:lnTo>
                    <a:pt x="12614" y="7008"/>
                  </a:lnTo>
                  <a:lnTo>
                    <a:pt x="9811" y="8410"/>
                  </a:lnTo>
                  <a:lnTo>
                    <a:pt x="11213" y="12615"/>
                  </a:lnTo>
                  <a:lnTo>
                    <a:pt x="5606" y="18221"/>
                  </a:lnTo>
                  <a:lnTo>
                    <a:pt x="2803" y="37844"/>
                  </a:lnTo>
                  <a:lnTo>
                    <a:pt x="0" y="32237"/>
                  </a:lnTo>
                  <a:lnTo>
                    <a:pt x="5606" y="63073"/>
                  </a:lnTo>
                  <a:lnTo>
                    <a:pt x="12614" y="77089"/>
                  </a:lnTo>
                  <a:lnTo>
                    <a:pt x="22426" y="79892"/>
                  </a:lnTo>
                  <a:lnTo>
                    <a:pt x="50458" y="67277"/>
                  </a:lnTo>
                  <a:lnTo>
                    <a:pt x="54663" y="57466"/>
                  </a:lnTo>
                  <a:lnTo>
                    <a:pt x="53261" y="4905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54" name="Freeform: Shape 653">
              <a:extLst>
                <a:ext uri="{FF2B5EF4-FFF2-40B4-BE49-F238E27FC236}">
                  <a16:creationId xmlns:a16="http://schemas.microsoft.com/office/drawing/2014/main" id="{7CCCEC2D-F1AD-4A5F-B73A-8B214D5A3E72}"/>
                </a:ext>
              </a:extLst>
            </p:cNvPr>
            <p:cNvSpPr/>
            <p:nvPr/>
          </p:nvSpPr>
          <p:spPr>
            <a:xfrm>
              <a:off x="9165778" y="3537572"/>
              <a:ext cx="14016" cy="14016"/>
            </a:xfrm>
            <a:custGeom>
              <a:avLst/>
              <a:gdLst>
                <a:gd name="connsiteX0" fmla="*/ 15417 w 14016"/>
                <a:gd name="connsiteY0" fmla="*/ 2803 h 0"/>
                <a:gd name="connsiteX1" fmla="*/ 22425 w 14016"/>
                <a:gd name="connsiteY1" fmla="*/ 0 h 0"/>
                <a:gd name="connsiteX2" fmla="*/ 0 w 14016"/>
                <a:gd name="connsiteY2" fmla="*/ 0 h 0"/>
              </a:gdLst>
              <a:ahLst/>
              <a:cxnLst>
                <a:cxn ang="0">
                  <a:pos x="connsiteX0" y="connsiteY0"/>
                </a:cxn>
                <a:cxn ang="0">
                  <a:pos x="connsiteX1" y="connsiteY1"/>
                </a:cxn>
                <a:cxn ang="0">
                  <a:pos x="connsiteX2" y="connsiteY2"/>
                </a:cxn>
              </a:cxnLst>
              <a:rect l="l" t="t" r="r" b="b"/>
              <a:pathLst>
                <a:path w="14016">
                  <a:moveTo>
                    <a:pt x="15417" y="2803"/>
                  </a:moveTo>
                  <a:lnTo>
                    <a:pt x="22425"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55" name="Freeform: Shape 654">
              <a:extLst>
                <a:ext uri="{FF2B5EF4-FFF2-40B4-BE49-F238E27FC236}">
                  <a16:creationId xmlns:a16="http://schemas.microsoft.com/office/drawing/2014/main" id="{213DD418-34B5-401D-9194-11F4B9ACFF9E}"/>
                </a:ext>
              </a:extLst>
            </p:cNvPr>
            <p:cNvSpPr/>
            <p:nvPr/>
          </p:nvSpPr>
          <p:spPr>
            <a:xfrm>
              <a:off x="9161573" y="3352559"/>
              <a:ext cx="196226" cy="56065"/>
            </a:xfrm>
            <a:custGeom>
              <a:avLst/>
              <a:gdLst>
                <a:gd name="connsiteX0" fmla="*/ 0 w 196225"/>
                <a:gd name="connsiteY0" fmla="*/ 35040 h 56064"/>
                <a:gd name="connsiteX1" fmla="*/ 5606 w 196225"/>
                <a:gd name="connsiteY1" fmla="*/ 43450 h 56064"/>
                <a:gd name="connsiteX2" fmla="*/ 25229 w 196225"/>
                <a:gd name="connsiteY2" fmla="*/ 56065 h 56064"/>
                <a:gd name="connsiteX3" fmla="*/ 54662 w 196225"/>
                <a:gd name="connsiteY3" fmla="*/ 64474 h 56064"/>
                <a:gd name="connsiteX4" fmla="*/ 64474 w 196225"/>
                <a:gd name="connsiteY4" fmla="*/ 58868 h 56064"/>
                <a:gd name="connsiteX5" fmla="*/ 67277 w 196225"/>
                <a:gd name="connsiteY5" fmla="*/ 54663 h 56064"/>
                <a:gd name="connsiteX6" fmla="*/ 64474 w 196225"/>
                <a:gd name="connsiteY6" fmla="*/ 53261 h 56064"/>
                <a:gd name="connsiteX7" fmla="*/ 68679 w 196225"/>
                <a:gd name="connsiteY7" fmla="*/ 50458 h 56064"/>
                <a:gd name="connsiteX8" fmla="*/ 72884 w 196225"/>
                <a:gd name="connsiteY8" fmla="*/ 51860 h 56064"/>
                <a:gd name="connsiteX9" fmla="*/ 78490 w 196225"/>
                <a:gd name="connsiteY9" fmla="*/ 57466 h 56064"/>
                <a:gd name="connsiteX10" fmla="*/ 123342 w 196225"/>
                <a:gd name="connsiteY10" fmla="*/ 50458 h 56064"/>
                <a:gd name="connsiteX11" fmla="*/ 131751 w 196225"/>
                <a:gd name="connsiteY11" fmla="*/ 49056 h 56064"/>
                <a:gd name="connsiteX12" fmla="*/ 134555 w 196225"/>
                <a:gd name="connsiteY12" fmla="*/ 51860 h 56064"/>
                <a:gd name="connsiteX13" fmla="*/ 124743 w 196225"/>
                <a:gd name="connsiteY13" fmla="*/ 51860 h 56064"/>
                <a:gd name="connsiteX14" fmla="*/ 137358 w 196225"/>
                <a:gd name="connsiteY14" fmla="*/ 57466 h 56064"/>
                <a:gd name="connsiteX15" fmla="*/ 142965 w 196225"/>
                <a:gd name="connsiteY15" fmla="*/ 56065 h 56064"/>
                <a:gd name="connsiteX16" fmla="*/ 144366 w 196225"/>
                <a:gd name="connsiteY16" fmla="*/ 54663 h 56064"/>
                <a:gd name="connsiteX17" fmla="*/ 166791 w 196225"/>
                <a:gd name="connsiteY17" fmla="*/ 53261 h 56064"/>
                <a:gd name="connsiteX18" fmla="*/ 142965 w 196225"/>
                <a:gd name="connsiteY18" fmla="*/ 46253 h 56064"/>
                <a:gd name="connsiteX19" fmla="*/ 131751 w 196225"/>
                <a:gd name="connsiteY19" fmla="*/ 36442 h 56064"/>
                <a:gd name="connsiteX20" fmla="*/ 128949 w 196225"/>
                <a:gd name="connsiteY20" fmla="*/ 25229 h 56064"/>
                <a:gd name="connsiteX21" fmla="*/ 130350 w 196225"/>
                <a:gd name="connsiteY21" fmla="*/ 23827 h 56064"/>
                <a:gd name="connsiteX22" fmla="*/ 128949 w 196225"/>
                <a:gd name="connsiteY22" fmla="*/ 22426 h 56064"/>
                <a:gd name="connsiteX23" fmla="*/ 135957 w 196225"/>
                <a:gd name="connsiteY23" fmla="*/ 22426 h 56064"/>
                <a:gd name="connsiteX24" fmla="*/ 134555 w 196225"/>
                <a:gd name="connsiteY24" fmla="*/ 21024 h 56064"/>
                <a:gd name="connsiteX25" fmla="*/ 149973 w 196225"/>
                <a:gd name="connsiteY25" fmla="*/ 22426 h 56064"/>
                <a:gd name="connsiteX26" fmla="*/ 149973 w 196225"/>
                <a:gd name="connsiteY26" fmla="*/ 25229 h 56064"/>
                <a:gd name="connsiteX27" fmla="*/ 138759 w 196225"/>
                <a:gd name="connsiteY27" fmla="*/ 30836 h 56064"/>
                <a:gd name="connsiteX28" fmla="*/ 138759 w 196225"/>
                <a:gd name="connsiteY28" fmla="*/ 35040 h 56064"/>
                <a:gd name="connsiteX29" fmla="*/ 147169 w 196225"/>
                <a:gd name="connsiteY29" fmla="*/ 43450 h 56064"/>
                <a:gd name="connsiteX30" fmla="*/ 173800 w 196225"/>
                <a:gd name="connsiteY30" fmla="*/ 49056 h 56064"/>
                <a:gd name="connsiteX31" fmla="*/ 185013 w 196225"/>
                <a:gd name="connsiteY31" fmla="*/ 47655 h 56064"/>
                <a:gd name="connsiteX32" fmla="*/ 192021 w 196225"/>
                <a:gd name="connsiteY32" fmla="*/ 43450 h 56064"/>
                <a:gd name="connsiteX33" fmla="*/ 193422 w 196225"/>
                <a:gd name="connsiteY33" fmla="*/ 39245 h 56064"/>
                <a:gd name="connsiteX34" fmla="*/ 197627 w 196225"/>
                <a:gd name="connsiteY34" fmla="*/ 39245 h 56064"/>
                <a:gd name="connsiteX35" fmla="*/ 193422 w 196225"/>
                <a:gd name="connsiteY35" fmla="*/ 32237 h 56064"/>
                <a:gd name="connsiteX36" fmla="*/ 208840 w 196225"/>
                <a:gd name="connsiteY36" fmla="*/ 29434 h 56064"/>
                <a:gd name="connsiteX37" fmla="*/ 173800 w 196225"/>
                <a:gd name="connsiteY37" fmla="*/ 15418 h 56064"/>
                <a:gd name="connsiteX38" fmla="*/ 124743 w 196225"/>
                <a:gd name="connsiteY38" fmla="*/ 7008 h 56064"/>
                <a:gd name="connsiteX39" fmla="*/ 110727 w 196225"/>
                <a:gd name="connsiteY39" fmla="*/ 1402 h 56064"/>
                <a:gd name="connsiteX40" fmla="*/ 116334 w 196225"/>
                <a:gd name="connsiteY40" fmla="*/ 8410 h 56064"/>
                <a:gd name="connsiteX41" fmla="*/ 99514 w 196225"/>
                <a:gd name="connsiteY41" fmla="*/ 8410 h 56064"/>
                <a:gd name="connsiteX42" fmla="*/ 98113 w 196225"/>
                <a:gd name="connsiteY42" fmla="*/ 19623 h 56064"/>
                <a:gd name="connsiteX43" fmla="*/ 102318 w 196225"/>
                <a:gd name="connsiteY43" fmla="*/ 23827 h 56064"/>
                <a:gd name="connsiteX44" fmla="*/ 95310 w 196225"/>
                <a:gd name="connsiteY44" fmla="*/ 25229 h 56064"/>
                <a:gd name="connsiteX45" fmla="*/ 89703 w 196225"/>
                <a:gd name="connsiteY45" fmla="*/ 18221 h 56064"/>
                <a:gd name="connsiteX46" fmla="*/ 75687 w 196225"/>
                <a:gd name="connsiteY46" fmla="*/ 16819 h 56064"/>
                <a:gd name="connsiteX47" fmla="*/ 51860 w 196225"/>
                <a:gd name="connsiteY47" fmla="*/ 0 h 56064"/>
                <a:gd name="connsiteX48" fmla="*/ 37844 w 196225"/>
                <a:gd name="connsiteY48" fmla="*/ 7008 h 56064"/>
                <a:gd name="connsiteX49" fmla="*/ 36442 w 196225"/>
                <a:gd name="connsiteY49" fmla="*/ 2803 h 56064"/>
                <a:gd name="connsiteX50" fmla="*/ 30836 w 196225"/>
                <a:gd name="connsiteY50" fmla="*/ 4205 h 56064"/>
                <a:gd name="connsiteX51" fmla="*/ 28032 w 196225"/>
                <a:gd name="connsiteY51" fmla="*/ 8410 h 56064"/>
                <a:gd name="connsiteX52" fmla="*/ 14016 w 196225"/>
                <a:gd name="connsiteY52" fmla="*/ 11213 h 56064"/>
                <a:gd name="connsiteX53" fmla="*/ 14016 w 196225"/>
                <a:gd name="connsiteY53" fmla="*/ 18221 h 56064"/>
                <a:gd name="connsiteX54" fmla="*/ 7008 w 196225"/>
                <a:gd name="connsiteY54" fmla="*/ 18221 h 56064"/>
                <a:gd name="connsiteX55" fmla="*/ 2803 w 196225"/>
                <a:gd name="connsiteY55" fmla="*/ 25229 h 56064"/>
                <a:gd name="connsiteX56" fmla="*/ 7008 w 196225"/>
                <a:gd name="connsiteY56" fmla="*/ 23827 h 56064"/>
                <a:gd name="connsiteX57" fmla="*/ 9811 w 196225"/>
                <a:gd name="connsiteY57" fmla="*/ 30836 h 56064"/>
                <a:gd name="connsiteX58" fmla="*/ 7008 w 196225"/>
                <a:gd name="connsiteY58" fmla="*/ 32237 h 56064"/>
                <a:gd name="connsiteX59" fmla="*/ 11213 w 196225"/>
                <a:gd name="connsiteY59" fmla="*/ 33639 h 56064"/>
                <a:gd name="connsiteX60" fmla="*/ 9811 w 196225"/>
                <a:gd name="connsiteY60" fmla="*/ 36442 h 5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96225" h="56064">
                  <a:moveTo>
                    <a:pt x="0" y="35040"/>
                  </a:moveTo>
                  <a:lnTo>
                    <a:pt x="5606" y="43450"/>
                  </a:lnTo>
                  <a:lnTo>
                    <a:pt x="25229" y="56065"/>
                  </a:lnTo>
                  <a:lnTo>
                    <a:pt x="54662" y="64474"/>
                  </a:lnTo>
                  <a:lnTo>
                    <a:pt x="64474" y="58868"/>
                  </a:lnTo>
                  <a:lnTo>
                    <a:pt x="67277" y="54663"/>
                  </a:lnTo>
                  <a:lnTo>
                    <a:pt x="64474" y="53261"/>
                  </a:lnTo>
                  <a:lnTo>
                    <a:pt x="68679" y="50458"/>
                  </a:lnTo>
                  <a:lnTo>
                    <a:pt x="72884" y="51860"/>
                  </a:lnTo>
                  <a:lnTo>
                    <a:pt x="78490" y="57466"/>
                  </a:lnTo>
                  <a:lnTo>
                    <a:pt x="123342" y="50458"/>
                  </a:lnTo>
                  <a:lnTo>
                    <a:pt x="131751" y="49056"/>
                  </a:lnTo>
                  <a:lnTo>
                    <a:pt x="134555" y="51860"/>
                  </a:lnTo>
                  <a:lnTo>
                    <a:pt x="124743" y="51860"/>
                  </a:lnTo>
                  <a:lnTo>
                    <a:pt x="137358" y="57466"/>
                  </a:lnTo>
                  <a:lnTo>
                    <a:pt x="142965" y="56065"/>
                  </a:lnTo>
                  <a:lnTo>
                    <a:pt x="144366" y="54663"/>
                  </a:lnTo>
                  <a:lnTo>
                    <a:pt x="166791" y="53261"/>
                  </a:lnTo>
                  <a:lnTo>
                    <a:pt x="142965" y="46253"/>
                  </a:lnTo>
                  <a:lnTo>
                    <a:pt x="131751" y="36442"/>
                  </a:lnTo>
                  <a:lnTo>
                    <a:pt x="128949" y="25229"/>
                  </a:lnTo>
                  <a:lnTo>
                    <a:pt x="130350" y="23827"/>
                  </a:lnTo>
                  <a:lnTo>
                    <a:pt x="128949" y="22426"/>
                  </a:lnTo>
                  <a:lnTo>
                    <a:pt x="135957" y="22426"/>
                  </a:lnTo>
                  <a:lnTo>
                    <a:pt x="134555" y="21024"/>
                  </a:lnTo>
                  <a:lnTo>
                    <a:pt x="149973" y="22426"/>
                  </a:lnTo>
                  <a:lnTo>
                    <a:pt x="149973" y="25229"/>
                  </a:lnTo>
                  <a:lnTo>
                    <a:pt x="138759" y="30836"/>
                  </a:lnTo>
                  <a:lnTo>
                    <a:pt x="138759" y="35040"/>
                  </a:lnTo>
                  <a:lnTo>
                    <a:pt x="147169" y="43450"/>
                  </a:lnTo>
                  <a:lnTo>
                    <a:pt x="173800" y="49056"/>
                  </a:lnTo>
                  <a:lnTo>
                    <a:pt x="185013" y="47655"/>
                  </a:lnTo>
                  <a:lnTo>
                    <a:pt x="192021" y="43450"/>
                  </a:lnTo>
                  <a:lnTo>
                    <a:pt x="193422" y="39245"/>
                  </a:lnTo>
                  <a:lnTo>
                    <a:pt x="197627" y="39245"/>
                  </a:lnTo>
                  <a:lnTo>
                    <a:pt x="193422" y="32237"/>
                  </a:lnTo>
                  <a:lnTo>
                    <a:pt x="208840" y="29434"/>
                  </a:lnTo>
                  <a:lnTo>
                    <a:pt x="173800" y="15418"/>
                  </a:lnTo>
                  <a:lnTo>
                    <a:pt x="124743" y="7008"/>
                  </a:lnTo>
                  <a:lnTo>
                    <a:pt x="110727" y="1402"/>
                  </a:lnTo>
                  <a:lnTo>
                    <a:pt x="116334" y="8410"/>
                  </a:lnTo>
                  <a:lnTo>
                    <a:pt x="99514" y="8410"/>
                  </a:lnTo>
                  <a:lnTo>
                    <a:pt x="98113" y="19623"/>
                  </a:lnTo>
                  <a:lnTo>
                    <a:pt x="102318" y="23827"/>
                  </a:lnTo>
                  <a:lnTo>
                    <a:pt x="95310" y="25229"/>
                  </a:lnTo>
                  <a:lnTo>
                    <a:pt x="89703" y="18221"/>
                  </a:lnTo>
                  <a:lnTo>
                    <a:pt x="75687" y="16819"/>
                  </a:lnTo>
                  <a:lnTo>
                    <a:pt x="51860" y="0"/>
                  </a:lnTo>
                  <a:lnTo>
                    <a:pt x="37844" y="7008"/>
                  </a:lnTo>
                  <a:lnTo>
                    <a:pt x="36442" y="2803"/>
                  </a:lnTo>
                  <a:lnTo>
                    <a:pt x="30836" y="4205"/>
                  </a:lnTo>
                  <a:lnTo>
                    <a:pt x="28032" y="8410"/>
                  </a:lnTo>
                  <a:lnTo>
                    <a:pt x="14016" y="11213"/>
                  </a:lnTo>
                  <a:lnTo>
                    <a:pt x="14016" y="18221"/>
                  </a:lnTo>
                  <a:lnTo>
                    <a:pt x="7008" y="18221"/>
                  </a:lnTo>
                  <a:lnTo>
                    <a:pt x="2803" y="25229"/>
                  </a:lnTo>
                  <a:lnTo>
                    <a:pt x="7008" y="23827"/>
                  </a:lnTo>
                  <a:lnTo>
                    <a:pt x="9811" y="30836"/>
                  </a:lnTo>
                  <a:lnTo>
                    <a:pt x="7008" y="32237"/>
                  </a:lnTo>
                  <a:lnTo>
                    <a:pt x="11213" y="33639"/>
                  </a:lnTo>
                  <a:lnTo>
                    <a:pt x="9811" y="3644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56" name="Freeform: Shape 655">
              <a:extLst>
                <a:ext uri="{FF2B5EF4-FFF2-40B4-BE49-F238E27FC236}">
                  <a16:creationId xmlns:a16="http://schemas.microsoft.com/office/drawing/2014/main" id="{DCD3BEC3-60EB-409F-BDCF-A389C33D65F4}"/>
                </a:ext>
              </a:extLst>
            </p:cNvPr>
            <p:cNvSpPr/>
            <p:nvPr/>
          </p:nvSpPr>
          <p:spPr>
            <a:xfrm>
              <a:off x="9230252" y="3445065"/>
              <a:ext cx="84097" cy="28032"/>
            </a:xfrm>
            <a:custGeom>
              <a:avLst/>
              <a:gdLst>
                <a:gd name="connsiteX0" fmla="*/ 5607 w 84096"/>
                <a:gd name="connsiteY0" fmla="*/ 22426 h 28032"/>
                <a:gd name="connsiteX1" fmla="*/ 26631 w 84096"/>
                <a:gd name="connsiteY1" fmla="*/ 18221 h 28032"/>
                <a:gd name="connsiteX2" fmla="*/ 47655 w 84096"/>
                <a:gd name="connsiteY2" fmla="*/ 23827 h 28032"/>
                <a:gd name="connsiteX3" fmla="*/ 86900 w 84096"/>
                <a:gd name="connsiteY3" fmla="*/ 28032 h 28032"/>
                <a:gd name="connsiteX4" fmla="*/ 95310 w 84096"/>
                <a:gd name="connsiteY4" fmla="*/ 26631 h 28032"/>
                <a:gd name="connsiteX5" fmla="*/ 92507 w 84096"/>
                <a:gd name="connsiteY5" fmla="*/ 15418 h 28032"/>
                <a:gd name="connsiteX6" fmla="*/ 70081 w 84096"/>
                <a:gd name="connsiteY6" fmla="*/ 4205 h 28032"/>
                <a:gd name="connsiteX7" fmla="*/ 57467 w 84096"/>
                <a:gd name="connsiteY7" fmla="*/ 0 h 28032"/>
                <a:gd name="connsiteX8" fmla="*/ 35040 w 84096"/>
                <a:gd name="connsiteY8" fmla="*/ 2803 h 28032"/>
                <a:gd name="connsiteX9" fmla="*/ 18222 w 84096"/>
                <a:gd name="connsiteY9" fmla="*/ 16819 h 28032"/>
                <a:gd name="connsiteX10" fmla="*/ 0 w 84096"/>
                <a:gd name="connsiteY10" fmla="*/ 19623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096" h="28032">
                  <a:moveTo>
                    <a:pt x="5607" y="22426"/>
                  </a:moveTo>
                  <a:lnTo>
                    <a:pt x="26631" y="18221"/>
                  </a:lnTo>
                  <a:lnTo>
                    <a:pt x="47655" y="23827"/>
                  </a:lnTo>
                  <a:lnTo>
                    <a:pt x="86900" y="28032"/>
                  </a:lnTo>
                  <a:lnTo>
                    <a:pt x="95310" y="26631"/>
                  </a:lnTo>
                  <a:lnTo>
                    <a:pt x="92507" y="15418"/>
                  </a:lnTo>
                  <a:lnTo>
                    <a:pt x="70081" y="4205"/>
                  </a:lnTo>
                  <a:lnTo>
                    <a:pt x="57467" y="0"/>
                  </a:lnTo>
                  <a:lnTo>
                    <a:pt x="35040" y="2803"/>
                  </a:lnTo>
                  <a:lnTo>
                    <a:pt x="18222" y="16819"/>
                  </a:lnTo>
                  <a:lnTo>
                    <a:pt x="0" y="1962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59" name="Freeform: Shape 658">
              <a:extLst>
                <a:ext uri="{FF2B5EF4-FFF2-40B4-BE49-F238E27FC236}">
                  <a16:creationId xmlns:a16="http://schemas.microsoft.com/office/drawing/2014/main" id="{76EEC5BC-7F1B-424F-BE9F-C5133B348E29}"/>
                </a:ext>
              </a:extLst>
            </p:cNvPr>
            <p:cNvSpPr/>
            <p:nvPr/>
          </p:nvSpPr>
          <p:spPr>
            <a:xfrm>
              <a:off x="8045889" y="3126899"/>
              <a:ext cx="154177" cy="56065"/>
            </a:xfrm>
            <a:custGeom>
              <a:avLst/>
              <a:gdLst>
                <a:gd name="connsiteX0" fmla="*/ 0 w 154177"/>
                <a:gd name="connsiteY0" fmla="*/ 46253 h 56064"/>
                <a:gd name="connsiteX1" fmla="*/ 44852 w 154177"/>
                <a:gd name="connsiteY1" fmla="*/ 46253 h 56064"/>
                <a:gd name="connsiteX2" fmla="*/ 46254 w 154177"/>
                <a:gd name="connsiteY2" fmla="*/ 47655 h 56064"/>
                <a:gd name="connsiteX3" fmla="*/ 19623 w 154177"/>
                <a:gd name="connsiteY3" fmla="*/ 47655 h 56064"/>
                <a:gd name="connsiteX4" fmla="*/ 35040 w 154177"/>
                <a:gd name="connsiteY4" fmla="*/ 51860 h 56064"/>
                <a:gd name="connsiteX5" fmla="*/ 21024 w 154177"/>
                <a:gd name="connsiteY5" fmla="*/ 51860 h 56064"/>
                <a:gd name="connsiteX6" fmla="*/ 56065 w 154177"/>
                <a:gd name="connsiteY6" fmla="*/ 60269 h 56064"/>
                <a:gd name="connsiteX7" fmla="*/ 105121 w 154177"/>
                <a:gd name="connsiteY7" fmla="*/ 50458 h 56064"/>
                <a:gd name="connsiteX8" fmla="*/ 140161 w 154177"/>
                <a:gd name="connsiteY8" fmla="*/ 49056 h 56064"/>
                <a:gd name="connsiteX9" fmla="*/ 141563 w 154177"/>
                <a:gd name="connsiteY9" fmla="*/ 40647 h 56064"/>
                <a:gd name="connsiteX10" fmla="*/ 137359 w 154177"/>
                <a:gd name="connsiteY10" fmla="*/ 35040 h 56064"/>
                <a:gd name="connsiteX11" fmla="*/ 140161 w 154177"/>
                <a:gd name="connsiteY11" fmla="*/ 30836 h 56064"/>
                <a:gd name="connsiteX12" fmla="*/ 159784 w 154177"/>
                <a:gd name="connsiteY12" fmla="*/ 28032 h 56064"/>
                <a:gd name="connsiteX13" fmla="*/ 106523 w 154177"/>
                <a:gd name="connsiteY13" fmla="*/ 0 h 56064"/>
                <a:gd name="connsiteX14" fmla="*/ 100916 w 154177"/>
                <a:gd name="connsiteY14" fmla="*/ 0 h 56064"/>
                <a:gd name="connsiteX15" fmla="*/ 89704 w 154177"/>
                <a:gd name="connsiteY15" fmla="*/ 1402 h 56064"/>
                <a:gd name="connsiteX16" fmla="*/ 89704 w 154177"/>
                <a:gd name="connsiteY16" fmla="*/ 4205 h 56064"/>
                <a:gd name="connsiteX17" fmla="*/ 81294 w 154177"/>
                <a:gd name="connsiteY17" fmla="*/ 8410 h 56064"/>
                <a:gd name="connsiteX18" fmla="*/ 40647 w 154177"/>
                <a:gd name="connsiteY18" fmla="*/ 14016 h 56064"/>
                <a:gd name="connsiteX19" fmla="*/ 42048 w 154177"/>
                <a:gd name="connsiteY19" fmla="*/ 16819 h 56064"/>
                <a:gd name="connsiteX20" fmla="*/ 30836 w 154177"/>
                <a:gd name="connsiteY20" fmla="*/ 19623 h 56064"/>
                <a:gd name="connsiteX21" fmla="*/ 26631 w 154177"/>
                <a:gd name="connsiteY21" fmla="*/ 25229 h 56064"/>
                <a:gd name="connsiteX22" fmla="*/ 33639 w 154177"/>
                <a:gd name="connsiteY22" fmla="*/ 30836 h 56064"/>
                <a:gd name="connsiteX23" fmla="*/ 33639 w 154177"/>
                <a:gd name="connsiteY23" fmla="*/ 36442 h 56064"/>
                <a:gd name="connsiteX24" fmla="*/ 11214 w 154177"/>
                <a:gd name="connsiteY24" fmla="*/ 39245 h 56064"/>
                <a:gd name="connsiteX25" fmla="*/ 15418 w 154177"/>
                <a:gd name="connsiteY25" fmla="*/ 42048 h 56064"/>
                <a:gd name="connsiteX26" fmla="*/ 7008 w 154177"/>
                <a:gd name="connsiteY26" fmla="*/ 42048 h 5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4177" h="56064">
                  <a:moveTo>
                    <a:pt x="0" y="46253"/>
                  </a:moveTo>
                  <a:lnTo>
                    <a:pt x="44852" y="46253"/>
                  </a:lnTo>
                  <a:lnTo>
                    <a:pt x="46254" y="47655"/>
                  </a:lnTo>
                  <a:lnTo>
                    <a:pt x="19623" y="47655"/>
                  </a:lnTo>
                  <a:lnTo>
                    <a:pt x="35040" y="51860"/>
                  </a:lnTo>
                  <a:lnTo>
                    <a:pt x="21024" y="51860"/>
                  </a:lnTo>
                  <a:lnTo>
                    <a:pt x="56065" y="60269"/>
                  </a:lnTo>
                  <a:lnTo>
                    <a:pt x="105121" y="50458"/>
                  </a:lnTo>
                  <a:lnTo>
                    <a:pt x="140161" y="49056"/>
                  </a:lnTo>
                  <a:lnTo>
                    <a:pt x="141563" y="40647"/>
                  </a:lnTo>
                  <a:lnTo>
                    <a:pt x="137359" y="35040"/>
                  </a:lnTo>
                  <a:lnTo>
                    <a:pt x="140161" y="30836"/>
                  </a:lnTo>
                  <a:lnTo>
                    <a:pt x="159784" y="28032"/>
                  </a:lnTo>
                  <a:lnTo>
                    <a:pt x="106523" y="0"/>
                  </a:lnTo>
                  <a:lnTo>
                    <a:pt x="100916" y="0"/>
                  </a:lnTo>
                  <a:lnTo>
                    <a:pt x="89704" y="1402"/>
                  </a:lnTo>
                  <a:lnTo>
                    <a:pt x="89704" y="4205"/>
                  </a:lnTo>
                  <a:lnTo>
                    <a:pt x="81294" y="8410"/>
                  </a:lnTo>
                  <a:lnTo>
                    <a:pt x="40647" y="14016"/>
                  </a:lnTo>
                  <a:lnTo>
                    <a:pt x="42048" y="16819"/>
                  </a:lnTo>
                  <a:lnTo>
                    <a:pt x="30836" y="19623"/>
                  </a:lnTo>
                  <a:lnTo>
                    <a:pt x="26631" y="25229"/>
                  </a:lnTo>
                  <a:lnTo>
                    <a:pt x="33639" y="30836"/>
                  </a:lnTo>
                  <a:lnTo>
                    <a:pt x="33639" y="36442"/>
                  </a:lnTo>
                  <a:lnTo>
                    <a:pt x="11214" y="39245"/>
                  </a:lnTo>
                  <a:lnTo>
                    <a:pt x="15418" y="42048"/>
                  </a:lnTo>
                  <a:lnTo>
                    <a:pt x="7008" y="4204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60" name="Freeform: Shape 659">
              <a:extLst>
                <a:ext uri="{FF2B5EF4-FFF2-40B4-BE49-F238E27FC236}">
                  <a16:creationId xmlns:a16="http://schemas.microsoft.com/office/drawing/2014/main" id="{259C7767-0525-4E2A-B097-919147D29E38}"/>
                </a:ext>
              </a:extLst>
            </p:cNvPr>
            <p:cNvSpPr/>
            <p:nvPr/>
          </p:nvSpPr>
          <p:spPr>
            <a:xfrm>
              <a:off x="8082331" y="3178759"/>
              <a:ext cx="168194" cy="56065"/>
            </a:xfrm>
            <a:custGeom>
              <a:avLst/>
              <a:gdLst>
                <a:gd name="connsiteX0" fmla="*/ 112129 w 168193"/>
                <a:gd name="connsiteY0" fmla="*/ 0 h 56064"/>
                <a:gd name="connsiteX1" fmla="*/ 79892 w 168193"/>
                <a:gd name="connsiteY1" fmla="*/ 4205 h 56064"/>
                <a:gd name="connsiteX2" fmla="*/ 64474 w 168193"/>
                <a:gd name="connsiteY2" fmla="*/ 4205 h 56064"/>
                <a:gd name="connsiteX3" fmla="*/ 57466 w 168193"/>
                <a:gd name="connsiteY3" fmla="*/ 7008 h 56064"/>
                <a:gd name="connsiteX4" fmla="*/ 49056 w 168193"/>
                <a:gd name="connsiteY4" fmla="*/ 4205 h 56064"/>
                <a:gd name="connsiteX5" fmla="*/ 44852 w 168193"/>
                <a:gd name="connsiteY5" fmla="*/ 8410 h 56064"/>
                <a:gd name="connsiteX6" fmla="*/ 35040 w 168193"/>
                <a:gd name="connsiteY6" fmla="*/ 9811 h 56064"/>
                <a:gd name="connsiteX7" fmla="*/ 32237 w 168193"/>
                <a:gd name="connsiteY7" fmla="*/ 12615 h 56064"/>
                <a:gd name="connsiteX8" fmla="*/ 37844 w 168193"/>
                <a:gd name="connsiteY8" fmla="*/ 18221 h 56064"/>
                <a:gd name="connsiteX9" fmla="*/ 28032 w 168193"/>
                <a:gd name="connsiteY9" fmla="*/ 19623 h 56064"/>
                <a:gd name="connsiteX10" fmla="*/ 8409 w 168193"/>
                <a:gd name="connsiteY10" fmla="*/ 29434 h 56064"/>
                <a:gd name="connsiteX11" fmla="*/ 0 w 168193"/>
                <a:gd name="connsiteY11" fmla="*/ 29434 h 56064"/>
                <a:gd name="connsiteX12" fmla="*/ 5606 w 168193"/>
                <a:gd name="connsiteY12" fmla="*/ 33639 h 56064"/>
                <a:gd name="connsiteX13" fmla="*/ 21024 w 168193"/>
                <a:gd name="connsiteY13" fmla="*/ 28032 h 56064"/>
                <a:gd name="connsiteX14" fmla="*/ 26630 w 168193"/>
                <a:gd name="connsiteY14" fmla="*/ 32237 h 56064"/>
                <a:gd name="connsiteX15" fmla="*/ 19622 w 168193"/>
                <a:gd name="connsiteY15" fmla="*/ 33639 h 56064"/>
                <a:gd name="connsiteX16" fmla="*/ 35040 w 168193"/>
                <a:gd name="connsiteY16" fmla="*/ 35040 h 56064"/>
                <a:gd name="connsiteX17" fmla="*/ 35040 w 168193"/>
                <a:gd name="connsiteY17" fmla="*/ 42048 h 56064"/>
                <a:gd name="connsiteX18" fmla="*/ 42048 w 168193"/>
                <a:gd name="connsiteY18" fmla="*/ 44852 h 56064"/>
                <a:gd name="connsiteX19" fmla="*/ 42048 w 168193"/>
                <a:gd name="connsiteY19" fmla="*/ 47655 h 56064"/>
                <a:gd name="connsiteX20" fmla="*/ 47654 w 168193"/>
                <a:gd name="connsiteY20" fmla="*/ 50458 h 56064"/>
                <a:gd name="connsiteX21" fmla="*/ 67277 w 168193"/>
                <a:gd name="connsiteY21" fmla="*/ 50458 h 56064"/>
                <a:gd name="connsiteX22" fmla="*/ 67277 w 168193"/>
                <a:gd name="connsiteY22" fmla="*/ 53261 h 56064"/>
                <a:gd name="connsiteX23" fmla="*/ 93908 w 168193"/>
                <a:gd name="connsiteY23" fmla="*/ 54663 h 56064"/>
                <a:gd name="connsiteX24" fmla="*/ 106522 w 168193"/>
                <a:gd name="connsiteY24" fmla="*/ 60269 h 56064"/>
                <a:gd name="connsiteX25" fmla="*/ 114932 w 168193"/>
                <a:gd name="connsiteY25" fmla="*/ 61671 h 56064"/>
                <a:gd name="connsiteX26" fmla="*/ 110727 w 168193"/>
                <a:gd name="connsiteY26" fmla="*/ 61671 h 56064"/>
                <a:gd name="connsiteX27" fmla="*/ 137358 w 168193"/>
                <a:gd name="connsiteY27" fmla="*/ 63073 h 56064"/>
                <a:gd name="connsiteX28" fmla="*/ 158382 w 168193"/>
                <a:gd name="connsiteY28" fmla="*/ 61671 h 56064"/>
                <a:gd name="connsiteX29" fmla="*/ 172398 w 168193"/>
                <a:gd name="connsiteY29" fmla="*/ 56065 h 56064"/>
                <a:gd name="connsiteX30" fmla="*/ 170997 w 168193"/>
                <a:gd name="connsiteY30" fmla="*/ 50458 h 56064"/>
                <a:gd name="connsiteX31" fmla="*/ 151374 w 168193"/>
                <a:gd name="connsiteY31" fmla="*/ 40647 h 56064"/>
                <a:gd name="connsiteX32" fmla="*/ 159783 w 168193"/>
                <a:gd name="connsiteY32" fmla="*/ 42048 h 56064"/>
                <a:gd name="connsiteX33" fmla="*/ 165390 w 168193"/>
                <a:gd name="connsiteY33" fmla="*/ 40647 h 56064"/>
                <a:gd name="connsiteX34" fmla="*/ 168194 w 168193"/>
                <a:gd name="connsiteY34" fmla="*/ 25229 h 56064"/>
                <a:gd name="connsiteX35" fmla="*/ 175202 w 168193"/>
                <a:gd name="connsiteY35" fmla="*/ 18221 h 56064"/>
                <a:gd name="connsiteX36" fmla="*/ 152775 w 168193"/>
                <a:gd name="connsiteY36" fmla="*/ 7008 h 56064"/>
                <a:gd name="connsiteX37" fmla="*/ 124743 w 168193"/>
                <a:gd name="connsiteY37" fmla="*/ 12615 h 56064"/>
                <a:gd name="connsiteX38" fmla="*/ 117735 w 168193"/>
                <a:gd name="connsiteY38" fmla="*/ 19623 h 56064"/>
                <a:gd name="connsiteX39" fmla="*/ 106522 w 168193"/>
                <a:gd name="connsiteY39" fmla="*/ 22426 h 56064"/>
                <a:gd name="connsiteX40" fmla="*/ 126145 w 168193"/>
                <a:gd name="connsiteY40" fmla="*/ 5606 h 5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8193" h="56064">
                  <a:moveTo>
                    <a:pt x="112129" y="0"/>
                  </a:moveTo>
                  <a:lnTo>
                    <a:pt x="79892" y="4205"/>
                  </a:lnTo>
                  <a:lnTo>
                    <a:pt x="64474" y="4205"/>
                  </a:lnTo>
                  <a:lnTo>
                    <a:pt x="57466" y="7008"/>
                  </a:lnTo>
                  <a:lnTo>
                    <a:pt x="49056" y="4205"/>
                  </a:lnTo>
                  <a:lnTo>
                    <a:pt x="44852" y="8410"/>
                  </a:lnTo>
                  <a:lnTo>
                    <a:pt x="35040" y="9811"/>
                  </a:lnTo>
                  <a:lnTo>
                    <a:pt x="32237" y="12615"/>
                  </a:lnTo>
                  <a:lnTo>
                    <a:pt x="37844" y="18221"/>
                  </a:lnTo>
                  <a:lnTo>
                    <a:pt x="28032" y="19623"/>
                  </a:lnTo>
                  <a:lnTo>
                    <a:pt x="8409" y="29434"/>
                  </a:lnTo>
                  <a:lnTo>
                    <a:pt x="0" y="29434"/>
                  </a:lnTo>
                  <a:lnTo>
                    <a:pt x="5606" y="33639"/>
                  </a:lnTo>
                  <a:lnTo>
                    <a:pt x="21024" y="28032"/>
                  </a:lnTo>
                  <a:lnTo>
                    <a:pt x="26630" y="32237"/>
                  </a:lnTo>
                  <a:lnTo>
                    <a:pt x="19622" y="33639"/>
                  </a:lnTo>
                  <a:lnTo>
                    <a:pt x="35040" y="35040"/>
                  </a:lnTo>
                  <a:lnTo>
                    <a:pt x="35040" y="42048"/>
                  </a:lnTo>
                  <a:lnTo>
                    <a:pt x="42048" y="44852"/>
                  </a:lnTo>
                  <a:lnTo>
                    <a:pt x="42048" y="47655"/>
                  </a:lnTo>
                  <a:lnTo>
                    <a:pt x="47654" y="50458"/>
                  </a:lnTo>
                  <a:lnTo>
                    <a:pt x="67277" y="50458"/>
                  </a:lnTo>
                  <a:lnTo>
                    <a:pt x="67277" y="53261"/>
                  </a:lnTo>
                  <a:lnTo>
                    <a:pt x="93908" y="54663"/>
                  </a:lnTo>
                  <a:lnTo>
                    <a:pt x="106522" y="60269"/>
                  </a:lnTo>
                  <a:lnTo>
                    <a:pt x="114932" y="61671"/>
                  </a:lnTo>
                  <a:lnTo>
                    <a:pt x="110727" y="61671"/>
                  </a:lnTo>
                  <a:lnTo>
                    <a:pt x="137358" y="63073"/>
                  </a:lnTo>
                  <a:lnTo>
                    <a:pt x="158382" y="61671"/>
                  </a:lnTo>
                  <a:lnTo>
                    <a:pt x="172398" y="56065"/>
                  </a:lnTo>
                  <a:lnTo>
                    <a:pt x="170997" y="50458"/>
                  </a:lnTo>
                  <a:lnTo>
                    <a:pt x="151374" y="40647"/>
                  </a:lnTo>
                  <a:lnTo>
                    <a:pt x="159783" y="42048"/>
                  </a:lnTo>
                  <a:lnTo>
                    <a:pt x="165390" y="40647"/>
                  </a:lnTo>
                  <a:lnTo>
                    <a:pt x="168194" y="25229"/>
                  </a:lnTo>
                  <a:lnTo>
                    <a:pt x="175202" y="18221"/>
                  </a:lnTo>
                  <a:lnTo>
                    <a:pt x="152775" y="7008"/>
                  </a:lnTo>
                  <a:lnTo>
                    <a:pt x="124743" y="12615"/>
                  </a:lnTo>
                  <a:lnTo>
                    <a:pt x="117735" y="19623"/>
                  </a:lnTo>
                  <a:lnTo>
                    <a:pt x="106522" y="22426"/>
                  </a:lnTo>
                  <a:lnTo>
                    <a:pt x="126145" y="560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62" name="Freeform: Shape 661">
              <a:extLst>
                <a:ext uri="{FF2B5EF4-FFF2-40B4-BE49-F238E27FC236}">
                  <a16:creationId xmlns:a16="http://schemas.microsoft.com/office/drawing/2014/main" id="{91F77443-8064-49C9-8322-FDB2DBF92EF8}"/>
                </a:ext>
              </a:extLst>
            </p:cNvPr>
            <p:cNvSpPr/>
            <p:nvPr/>
          </p:nvSpPr>
          <p:spPr>
            <a:xfrm>
              <a:off x="9126533" y="3366575"/>
              <a:ext cx="14016" cy="14016"/>
            </a:xfrm>
            <a:custGeom>
              <a:avLst/>
              <a:gdLst>
                <a:gd name="connsiteX0" fmla="*/ 16820 w 14016"/>
                <a:gd name="connsiteY0" fmla="*/ 12614 h 14016"/>
                <a:gd name="connsiteX1" fmla="*/ 16820 w 14016"/>
                <a:gd name="connsiteY1" fmla="*/ 9811 h 14016"/>
                <a:gd name="connsiteX2" fmla="*/ 11213 w 14016"/>
                <a:gd name="connsiteY2" fmla="*/ 7008 h 14016"/>
                <a:gd name="connsiteX3" fmla="*/ 5606 w 14016"/>
                <a:gd name="connsiteY3" fmla="*/ 0 h 14016"/>
                <a:gd name="connsiteX4" fmla="*/ 0 w 14016"/>
                <a:gd name="connsiteY4" fmla="*/ 21024 h 14016"/>
                <a:gd name="connsiteX5" fmla="*/ 14016 w 14016"/>
                <a:gd name="connsiteY5" fmla="*/ 18221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 h="14016">
                  <a:moveTo>
                    <a:pt x="16820" y="12614"/>
                  </a:moveTo>
                  <a:lnTo>
                    <a:pt x="16820" y="9811"/>
                  </a:lnTo>
                  <a:lnTo>
                    <a:pt x="11213" y="7008"/>
                  </a:lnTo>
                  <a:lnTo>
                    <a:pt x="5606" y="0"/>
                  </a:lnTo>
                  <a:lnTo>
                    <a:pt x="0" y="21024"/>
                  </a:lnTo>
                  <a:lnTo>
                    <a:pt x="14016" y="18221"/>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63" name="Freeform: Shape 662">
              <a:extLst>
                <a:ext uri="{FF2B5EF4-FFF2-40B4-BE49-F238E27FC236}">
                  <a16:creationId xmlns:a16="http://schemas.microsoft.com/office/drawing/2014/main" id="{ACAB60C9-32FF-4CE9-9E23-8F17B5534E91}"/>
                </a:ext>
              </a:extLst>
            </p:cNvPr>
            <p:cNvSpPr/>
            <p:nvPr/>
          </p:nvSpPr>
          <p:spPr>
            <a:xfrm>
              <a:off x="9387233" y="3377788"/>
              <a:ext cx="112129" cy="28032"/>
            </a:xfrm>
            <a:custGeom>
              <a:avLst/>
              <a:gdLst>
                <a:gd name="connsiteX0" fmla="*/ 75687 w 112129"/>
                <a:gd name="connsiteY0" fmla="*/ 33639 h 28032"/>
                <a:gd name="connsiteX1" fmla="*/ 89704 w 112129"/>
                <a:gd name="connsiteY1" fmla="*/ 33639 h 28032"/>
                <a:gd name="connsiteX2" fmla="*/ 112129 w 112129"/>
                <a:gd name="connsiteY2" fmla="*/ 29434 h 28032"/>
                <a:gd name="connsiteX3" fmla="*/ 119137 w 112129"/>
                <a:gd name="connsiteY3" fmla="*/ 19623 h 28032"/>
                <a:gd name="connsiteX4" fmla="*/ 100916 w 112129"/>
                <a:gd name="connsiteY4" fmla="*/ 18221 h 28032"/>
                <a:gd name="connsiteX5" fmla="*/ 99515 w 112129"/>
                <a:gd name="connsiteY5" fmla="*/ 15418 h 28032"/>
                <a:gd name="connsiteX6" fmla="*/ 79892 w 112129"/>
                <a:gd name="connsiteY6" fmla="*/ 12615 h 28032"/>
                <a:gd name="connsiteX7" fmla="*/ 61671 w 112129"/>
                <a:gd name="connsiteY7" fmla="*/ 15418 h 28032"/>
                <a:gd name="connsiteX8" fmla="*/ 58868 w 112129"/>
                <a:gd name="connsiteY8" fmla="*/ 12615 h 28032"/>
                <a:gd name="connsiteX9" fmla="*/ 61671 w 112129"/>
                <a:gd name="connsiteY9" fmla="*/ 9811 h 28032"/>
                <a:gd name="connsiteX10" fmla="*/ 57467 w 112129"/>
                <a:gd name="connsiteY10" fmla="*/ 7008 h 28032"/>
                <a:gd name="connsiteX11" fmla="*/ 33639 w 112129"/>
                <a:gd name="connsiteY11" fmla="*/ 7008 h 28032"/>
                <a:gd name="connsiteX12" fmla="*/ 25229 w 112129"/>
                <a:gd name="connsiteY12" fmla="*/ 11213 h 28032"/>
                <a:gd name="connsiteX13" fmla="*/ 22426 w 112129"/>
                <a:gd name="connsiteY13" fmla="*/ 11213 h 28032"/>
                <a:gd name="connsiteX14" fmla="*/ 14016 w 112129"/>
                <a:gd name="connsiteY14" fmla="*/ 7008 h 28032"/>
                <a:gd name="connsiteX15" fmla="*/ 16820 w 112129"/>
                <a:gd name="connsiteY15" fmla="*/ 4205 h 28032"/>
                <a:gd name="connsiteX16" fmla="*/ 9811 w 112129"/>
                <a:gd name="connsiteY16" fmla="*/ 0 h 28032"/>
                <a:gd name="connsiteX17" fmla="*/ 7008 w 112129"/>
                <a:gd name="connsiteY17" fmla="*/ 1402 h 28032"/>
                <a:gd name="connsiteX18" fmla="*/ 2803 w 112129"/>
                <a:gd name="connsiteY18" fmla="*/ 9811 h 28032"/>
                <a:gd name="connsiteX19" fmla="*/ 0 w 112129"/>
                <a:gd name="connsiteY19" fmla="*/ 15418 h 28032"/>
                <a:gd name="connsiteX20" fmla="*/ 51860 w 112129"/>
                <a:gd name="connsiteY20" fmla="*/ 32237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2129" h="28032">
                  <a:moveTo>
                    <a:pt x="75687" y="33639"/>
                  </a:moveTo>
                  <a:lnTo>
                    <a:pt x="89704" y="33639"/>
                  </a:lnTo>
                  <a:lnTo>
                    <a:pt x="112129" y="29434"/>
                  </a:lnTo>
                  <a:lnTo>
                    <a:pt x="119137" y="19623"/>
                  </a:lnTo>
                  <a:lnTo>
                    <a:pt x="100916" y="18221"/>
                  </a:lnTo>
                  <a:lnTo>
                    <a:pt x="99515" y="15418"/>
                  </a:lnTo>
                  <a:lnTo>
                    <a:pt x="79892" y="12615"/>
                  </a:lnTo>
                  <a:lnTo>
                    <a:pt x="61671" y="15418"/>
                  </a:lnTo>
                  <a:lnTo>
                    <a:pt x="58868" y="12615"/>
                  </a:lnTo>
                  <a:lnTo>
                    <a:pt x="61671" y="9811"/>
                  </a:lnTo>
                  <a:lnTo>
                    <a:pt x="57467" y="7008"/>
                  </a:lnTo>
                  <a:lnTo>
                    <a:pt x="33639" y="7008"/>
                  </a:lnTo>
                  <a:lnTo>
                    <a:pt x="25229" y="11213"/>
                  </a:lnTo>
                  <a:lnTo>
                    <a:pt x="22426" y="11213"/>
                  </a:lnTo>
                  <a:lnTo>
                    <a:pt x="14016" y="7008"/>
                  </a:lnTo>
                  <a:lnTo>
                    <a:pt x="16820" y="4205"/>
                  </a:lnTo>
                  <a:lnTo>
                    <a:pt x="9811" y="0"/>
                  </a:lnTo>
                  <a:lnTo>
                    <a:pt x="7008" y="1402"/>
                  </a:lnTo>
                  <a:lnTo>
                    <a:pt x="2803" y="9811"/>
                  </a:lnTo>
                  <a:lnTo>
                    <a:pt x="0" y="15418"/>
                  </a:lnTo>
                  <a:lnTo>
                    <a:pt x="51860" y="32237"/>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64" name="Freeform: Shape 663">
              <a:extLst>
                <a:ext uri="{FF2B5EF4-FFF2-40B4-BE49-F238E27FC236}">
                  <a16:creationId xmlns:a16="http://schemas.microsoft.com/office/drawing/2014/main" id="{D24B5B75-D1D6-4FD0-ABDF-4B968EFBD9D6}"/>
                </a:ext>
              </a:extLst>
            </p:cNvPr>
            <p:cNvSpPr/>
            <p:nvPr/>
          </p:nvSpPr>
          <p:spPr>
            <a:xfrm>
              <a:off x="8242114" y="3213799"/>
              <a:ext cx="140161" cy="56065"/>
            </a:xfrm>
            <a:custGeom>
              <a:avLst/>
              <a:gdLst>
                <a:gd name="connsiteX0" fmla="*/ 12615 w 140161"/>
                <a:gd name="connsiteY0" fmla="*/ 50458 h 56064"/>
                <a:gd name="connsiteX1" fmla="*/ 0 w 140161"/>
                <a:gd name="connsiteY1" fmla="*/ 60269 h 56064"/>
                <a:gd name="connsiteX2" fmla="*/ 2803 w 140161"/>
                <a:gd name="connsiteY2" fmla="*/ 64474 h 56064"/>
                <a:gd name="connsiteX3" fmla="*/ 14016 w 140161"/>
                <a:gd name="connsiteY3" fmla="*/ 64474 h 56064"/>
                <a:gd name="connsiteX4" fmla="*/ 44852 w 140161"/>
                <a:gd name="connsiteY4" fmla="*/ 54663 h 56064"/>
                <a:gd name="connsiteX5" fmla="*/ 77089 w 140161"/>
                <a:gd name="connsiteY5" fmla="*/ 53261 h 56064"/>
                <a:gd name="connsiteX6" fmla="*/ 81294 w 140161"/>
                <a:gd name="connsiteY6" fmla="*/ 56065 h 56064"/>
                <a:gd name="connsiteX7" fmla="*/ 88302 w 140161"/>
                <a:gd name="connsiteY7" fmla="*/ 51860 h 56064"/>
                <a:gd name="connsiteX8" fmla="*/ 134555 w 140161"/>
                <a:gd name="connsiteY8" fmla="*/ 47655 h 56064"/>
                <a:gd name="connsiteX9" fmla="*/ 148572 w 140161"/>
                <a:gd name="connsiteY9" fmla="*/ 40647 h 56064"/>
                <a:gd name="connsiteX10" fmla="*/ 149973 w 140161"/>
                <a:gd name="connsiteY10" fmla="*/ 37844 h 56064"/>
                <a:gd name="connsiteX11" fmla="*/ 144367 w 140161"/>
                <a:gd name="connsiteY11" fmla="*/ 26631 h 56064"/>
                <a:gd name="connsiteX12" fmla="*/ 124744 w 140161"/>
                <a:gd name="connsiteY12" fmla="*/ 25229 h 56064"/>
                <a:gd name="connsiteX13" fmla="*/ 127547 w 140161"/>
                <a:gd name="connsiteY13" fmla="*/ 23827 h 56064"/>
                <a:gd name="connsiteX14" fmla="*/ 126145 w 140161"/>
                <a:gd name="connsiteY14" fmla="*/ 21024 h 56064"/>
                <a:gd name="connsiteX15" fmla="*/ 116335 w 140161"/>
                <a:gd name="connsiteY15" fmla="*/ 18221 h 56064"/>
                <a:gd name="connsiteX16" fmla="*/ 113531 w 140161"/>
                <a:gd name="connsiteY16" fmla="*/ 12615 h 56064"/>
                <a:gd name="connsiteX17" fmla="*/ 105121 w 140161"/>
                <a:gd name="connsiteY17" fmla="*/ 11213 h 56064"/>
                <a:gd name="connsiteX18" fmla="*/ 79892 w 140161"/>
                <a:gd name="connsiteY18" fmla="*/ 15418 h 56064"/>
                <a:gd name="connsiteX19" fmla="*/ 85499 w 140161"/>
                <a:gd name="connsiteY19" fmla="*/ 7008 h 56064"/>
                <a:gd name="connsiteX20" fmla="*/ 92507 w 140161"/>
                <a:gd name="connsiteY20" fmla="*/ 4205 h 56064"/>
                <a:gd name="connsiteX21" fmla="*/ 74286 w 140161"/>
                <a:gd name="connsiteY21" fmla="*/ 0 h 56064"/>
                <a:gd name="connsiteX22" fmla="*/ 68679 w 140161"/>
                <a:gd name="connsiteY22" fmla="*/ 7008 h 56064"/>
                <a:gd name="connsiteX23" fmla="*/ 61671 w 140161"/>
                <a:gd name="connsiteY23" fmla="*/ 7008 h 56064"/>
                <a:gd name="connsiteX24" fmla="*/ 58868 w 140161"/>
                <a:gd name="connsiteY24" fmla="*/ 2803 h 56064"/>
                <a:gd name="connsiteX25" fmla="*/ 53262 w 140161"/>
                <a:gd name="connsiteY25" fmla="*/ 2803 h 56064"/>
                <a:gd name="connsiteX26" fmla="*/ 46254 w 140161"/>
                <a:gd name="connsiteY26" fmla="*/ 7008 h 56064"/>
                <a:gd name="connsiteX27" fmla="*/ 43451 w 140161"/>
                <a:gd name="connsiteY27" fmla="*/ 16819 h 56064"/>
                <a:gd name="connsiteX28" fmla="*/ 53262 w 140161"/>
                <a:gd name="connsiteY28" fmla="*/ 19623 h 56064"/>
                <a:gd name="connsiteX29" fmla="*/ 39246 w 140161"/>
                <a:gd name="connsiteY29" fmla="*/ 18221 h 56064"/>
                <a:gd name="connsiteX30" fmla="*/ 36442 w 140161"/>
                <a:gd name="connsiteY30" fmla="*/ 28032 h 56064"/>
                <a:gd name="connsiteX31" fmla="*/ 42048 w 140161"/>
                <a:gd name="connsiteY31" fmla="*/ 29434 h 56064"/>
                <a:gd name="connsiteX32" fmla="*/ 29434 w 140161"/>
                <a:gd name="connsiteY32" fmla="*/ 28032 h 56064"/>
                <a:gd name="connsiteX33" fmla="*/ 25230 w 140161"/>
                <a:gd name="connsiteY33" fmla="*/ 29434 h 56064"/>
                <a:gd name="connsiteX34" fmla="*/ 14016 w 140161"/>
                <a:gd name="connsiteY34" fmla="*/ 44852 h 5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0161" h="56064">
                  <a:moveTo>
                    <a:pt x="12615" y="50458"/>
                  </a:moveTo>
                  <a:lnTo>
                    <a:pt x="0" y="60269"/>
                  </a:lnTo>
                  <a:lnTo>
                    <a:pt x="2803" y="64474"/>
                  </a:lnTo>
                  <a:lnTo>
                    <a:pt x="14016" y="64474"/>
                  </a:lnTo>
                  <a:lnTo>
                    <a:pt x="44852" y="54663"/>
                  </a:lnTo>
                  <a:lnTo>
                    <a:pt x="77089" y="53261"/>
                  </a:lnTo>
                  <a:lnTo>
                    <a:pt x="81294" y="56065"/>
                  </a:lnTo>
                  <a:lnTo>
                    <a:pt x="88302" y="51860"/>
                  </a:lnTo>
                  <a:lnTo>
                    <a:pt x="134555" y="47655"/>
                  </a:lnTo>
                  <a:lnTo>
                    <a:pt x="148572" y="40647"/>
                  </a:lnTo>
                  <a:lnTo>
                    <a:pt x="149973" y="37844"/>
                  </a:lnTo>
                  <a:lnTo>
                    <a:pt x="144367" y="26631"/>
                  </a:lnTo>
                  <a:lnTo>
                    <a:pt x="124744" y="25229"/>
                  </a:lnTo>
                  <a:lnTo>
                    <a:pt x="127547" y="23827"/>
                  </a:lnTo>
                  <a:lnTo>
                    <a:pt x="126145" y="21024"/>
                  </a:lnTo>
                  <a:lnTo>
                    <a:pt x="116335" y="18221"/>
                  </a:lnTo>
                  <a:lnTo>
                    <a:pt x="113531" y="12615"/>
                  </a:lnTo>
                  <a:lnTo>
                    <a:pt x="105121" y="11213"/>
                  </a:lnTo>
                  <a:lnTo>
                    <a:pt x="79892" y="15418"/>
                  </a:lnTo>
                  <a:lnTo>
                    <a:pt x="85499" y="7008"/>
                  </a:lnTo>
                  <a:lnTo>
                    <a:pt x="92507" y="4205"/>
                  </a:lnTo>
                  <a:lnTo>
                    <a:pt x="74286" y="0"/>
                  </a:lnTo>
                  <a:lnTo>
                    <a:pt x="68679" y="7008"/>
                  </a:lnTo>
                  <a:lnTo>
                    <a:pt x="61671" y="7008"/>
                  </a:lnTo>
                  <a:lnTo>
                    <a:pt x="58868" y="2803"/>
                  </a:lnTo>
                  <a:lnTo>
                    <a:pt x="53262" y="2803"/>
                  </a:lnTo>
                  <a:lnTo>
                    <a:pt x="46254" y="7008"/>
                  </a:lnTo>
                  <a:lnTo>
                    <a:pt x="43451" y="16819"/>
                  </a:lnTo>
                  <a:lnTo>
                    <a:pt x="53262" y="19623"/>
                  </a:lnTo>
                  <a:lnTo>
                    <a:pt x="39246" y="18221"/>
                  </a:lnTo>
                  <a:lnTo>
                    <a:pt x="36442" y="28032"/>
                  </a:lnTo>
                  <a:lnTo>
                    <a:pt x="42048" y="29434"/>
                  </a:lnTo>
                  <a:lnTo>
                    <a:pt x="29434" y="28032"/>
                  </a:lnTo>
                  <a:lnTo>
                    <a:pt x="25230" y="29434"/>
                  </a:lnTo>
                  <a:lnTo>
                    <a:pt x="14016" y="4485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66" name="Freeform: Shape 665">
              <a:extLst>
                <a:ext uri="{FF2B5EF4-FFF2-40B4-BE49-F238E27FC236}">
                  <a16:creationId xmlns:a16="http://schemas.microsoft.com/office/drawing/2014/main" id="{4B9EE089-1982-40E8-B752-9A61847E53FB}"/>
                </a:ext>
              </a:extLst>
            </p:cNvPr>
            <p:cNvSpPr/>
            <p:nvPr/>
          </p:nvSpPr>
          <p:spPr>
            <a:xfrm>
              <a:off x="9277907" y="4082800"/>
              <a:ext cx="70081" cy="224258"/>
            </a:xfrm>
            <a:custGeom>
              <a:avLst/>
              <a:gdLst>
                <a:gd name="connsiteX0" fmla="*/ 15417 w 70080"/>
                <a:gd name="connsiteY0" fmla="*/ 89703 h 224258"/>
                <a:gd name="connsiteX1" fmla="*/ 12615 w 70080"/>
                <a:gd name="connsiteY1" fmla="*/ 98113 h 224258"/>
                <a:gd name="connsiteX2" fmla="*/ 14016 w 70080"/>
                <a:gd name="connsiteY2" fmla="*/ 124743 h 224258"/>
                <a:gd name="connsiteX3" fmla="*/ 5607 w 70080"/>
                <a:gd name="connsiteY3" fmla="*/ 151374 h 224258"/>
                <a:gd name="connsiteX4" fmla="*/ 11213 w 70080"/>
                <a:gd name="connsiteY4" fmla="*/ 161186 h 224258"/>
                <a:gd name="connsiteX5" fmla="*/ 14016 w 70080"/>
                <a:gd name="connsiteY5" fmla="*/ 172398 h 224258"/>
                <a:gd name="connsiteX6" fmla="*/ 8409 w 70080"/>
                <a:gd name="connsiteY6" fmla="*/ 182210 h 224258"/>
                <a:gd name="connsiteX7" fmla="*/ 11213 w 70080"/>
                <a:gd name="connsiteY7" fmla="*/ 194824 h 224258"/>
                <a:gd name="connsiteX8" fmla="*/ 5607 w 70080"/>
                <a:gd name="connsiteY8" fmla="*/ 211644 h 224258"/>
                <a:gd name="connsiteX9" fmla="*/ 8409 w 70080"/>
                <a:gd name="connsiteY9" fmla="*/ 221455 h 224258"/>
                <a:gd name="connsiteX10" fmla="*/ 11213 w 70080"/>
                <a:gd name="connsiteY10" fmla="*/ 225660 h 224258"/>
                <a:gd name="connsiteX11" fmla="*/ 19623 w 70080"/>
                <a:gd name="connsiteY11" fmla="*/ 207439 h 224258"/>
                <a:gd name="connsiteX12" fmla="*/ 26631 w 70080"/>
                <a:gd name="connsiteY12" fmla="*/ 203234 h 224258"/>
                <a:gd name="connsiteX13" fmla="*/ 29434 w 70080"/>
                <a:gd name="connsiteY13" fmla="*/ 207439 h 224258"/>
                <a:gd name="connsiteX14" fmla="*/ 43450 w 70080"/>
                <a:gd name="connsiteY14" fmla="*/ 208840 h 224258"/>
                <a:gd name="connsiteX15" fmla="*/ 44852 w 70080"/>
                <a:gd name="connsiteY15" fmla="*/ 221455 h 224258"/>
                <a:gd name="connsiteX16" fmla="*/ 49056 w 70080"/>
                <a:gd name="connsiteY16" fmla="*/ 213045 h 224258"/>
                <a:gd name="connsiteX17" fmla="*/ 46253 w 70080"/>
                <a:gd name="connsiteY17" fmla="*/ 201832 h 224258"/>
                <a:gd name="connsiteX18" fmla="*/ 39245 w 70080"/>
                <a:gd name="connsiteY18" fmla="*/ 201832 h 224258"/>
                <a:gd name="connsiteX19" fmla="*/ 43450 w 70080"/>
                <a:gd name="connsiteY19" fmla="*/ 204636 h 224258"/>
                <a:gd name="connsiteX20" fmla="*/ 37844 w 70080"/>
                <a:gd name="connsiteY20" fmla="*/ 204636 h 224258"/>
                <a:gd name="connsiteX21" fmla="*/ 35040 w 70080"/>
                <a:gd name="connsiteY21" fmla="*/ 192021 h 224258"/>
                <a:gd name="connsiteX22" fmla="*/ 22425 w 70080"/>
                <a:gd name="connsiteY22" fmla="*/ 176603 h 224258"/>
                <a:gd name="connsiteX23" fmla="*/ 37844 w 70080"/>
                <a:gd name="connsiteY23" fmla="*/ 140161 h 224258"/>
                <a:gd name="connsiteX24" fmla="*/ 50458 w 70080"/>
                <a:gd name="connsiteY24" fmla="*/ 137358 h 224258"/>
                <a:gd name="connsiteX25" fmla="*/ 44852 w 70080"/>
                <a:gd name="connsiteY25" fmla="*/ 134555 h 224258"/>
                <a:gd name="connsiteX26" fmla="*/ 58868 w 70080"/>
                <a:gd name="connsiteY26" fmla="*/ 138760 h 224258"/>
                <a:gd name="connsiteX27" fmla="*/ 70081 w 70080"/>
                <a:gd name="connsiteY27" fmla="*/ 145768 h 224258"/>
                <a:gd name="connsiteX28" fmla="*/ 75687 w 70080"/>
                <a:gd name="connsiteY28" fmla="*/ 152776 h 224258"/>
                <a:gd name="connsiteX29" fmla="*/ 75687 w 70080"/>
                <a:gd name="connsiteY29" fmla="*/ 151374 h 224258"/>
                <a:gd name="connsiteX30" fmla="*/ 65876 w 70080"/>
                <a:gd name="connsiteY30" fmla="*/ 138760 h 224258"/>
                <a:gd name="connsiteX31" fmla="*/ 46253 w 70080"/>
                <a:gd name="connsiteY31" fmla="*/ 85498 h 224258"/>
                <a:gd name="connsiteX32" fmla="*/ 43450 w 70080"/>
                <a:gd name="connsiteY32" fmla="*/ 82695 h 224258"/>
                <a:gd name="connsiteX33" fmla="*/ 43450 w 70080"/>
                <a:gd name="connsiteY33" fmla="*/ 75687 h 224258"/>
                <a:gd name="connsiteX34" fmla="*/ 42048 w 70080"/>
                <a:gd name="connsiteY34" fmla="*/ 78490 h 224258"/>
                <a:gd name="connsiteX35" fmla="*/ 39245 w 70080"/>
                <a:gd name="connsiteY35" fmla="*/ 78490 h 224258"/>
                <a:gd name="connsiteX36" fmla="*/ 36442 w 70080"/>
                <a:gd name="connsiteY36" fmla="*/ 63073 h 224258"/>
                <a:gd name="connsiteX37" fmla="*/ 40647 w 70080"/>
                <a:gd name="connsiteY37" fmla="*/ 50458 h 224258"/>
                <a:gd name="connsiteX38" fmla="*/ 40647 w 70080"/>
                <a:gd name="connsiteY38" fmla="*/ 43450 h 224258"/>
                <a:gd name="connsiteX39" fmla="*/ 35040 w 70080"/>
                <a:gd name="connsiteY39" fmla="*/ 32237 h 224258"/>
                <a:gd name="connsiteX40" fmla="*/ 37844 w 70080"/>
                <a:gd name="connsiteY40" fmla="*/ 29434 h 224258"/>
                <a:gd name="connsiteX41" fmla="*/ 42048 w 70080"/>
                <a:gd name="connsiteY41" fmla="*/ 42048 h 224258"/>
                <a:gd name="connsiteX42" fmla="*/ 39245 w 70080"/>
                <a:gd name="connsiteY42" fmla="*/ 29434 h 224258"/>
                <a:gd name="connsiteX43" fmla="*/ 30836 w 70080"/>
                <a:gd name="connsiteY43" fmla="*/ 14016 h 224258"/>
                <a:gd name="connsiteX44" fmla="*/ 33639 w 70080"/>
                <a:gd name="connsiteY44" fmla="*/ 7008 h 224258"/>
                <a:gd name="connsiteX45" fmla="*/ 26631 w 70080"/>
                <a:gd name="connsiteY45" fmla="*/ 0 h 224258"/>
                <a:gd name="connsiteX46" fmla="*/ 25229 w 70080"/>
                <a:gd name="connsiteY46" fmla="*/ 4205 h 224258"/>
                <a:gd name="connsiteX47" fmla="*/ 16820 w 70080"/>
                <a:gd name="connsiteY47" fmla="*/ 2803 h 224258"/>
                <a:gd name="connsiteX48" fmla="*/ 26631 w 70080"/>
                <a:gd name="connsiteY48" fmla="*/ 14016 h 224258"/>
                <a:gd name="connsiteX49" fmla="*/ 25229 w 70080"/>
                <a:gd name="connsiteY49" fmla="*/ 19622 h 224258"/>
                <a:gd name="connsiteX50" fmla="*/ 29434 w 70080"/>
                <a:gd name="connsiteY50" fmla="*/ 19622 h 224258"/>
                <a:gd name="connsiteX51" fmla="*/ 23828 w 70080"/>
                <a:gd name="connsiteY51" fmla="*/ 21024 h 224258"/>
                <a:gd name="connsiteX52" fmla="*/ 22425 w 70080"/>
                <a:gd name="connsiteY52" fmla="*/ 23827 h 224258"/>
                <a:gd name="connsiteX53" fmla="*/ 25229 w 70080"/>
                <a:gd name="connsiteY53" fmla="*/ 25229 h 224258"/>
                <a:gd name="connsiteX54" fmla="*/ 21024 w 70080"/>
                <a:gd name="connsiteY54" fmla="*/ 28032 h 224258"/>
                <a:gd name="connsiteX55" fmla="*/ 15417 w 70080"/>
                <a:gd name="connsiteY55" fmla="*/ 28032 h 224258"/>
                <a:gd name="connsiteX56" fmla="*/ 15417 w 70080"/>
                <a:gd name="connsiteY56" fmla="*/ 25229 h 224258"/>
                <a:gd name="connsiteX57" fmla="*/ 4205 w 70080"/>
                <a:gd name="connsiteY57" fmla="*/ 29434 h 224258"/>
                <a:gd name="connsiteX58" fmla="*/ 7008 w 70080"/>
                <a:gd name="connsiteY58" fmla="*/ 39245 h 224258"/>
                <a:gd name="connsiteX59" fmla="*/ 0 w 70080"/>
                <a:gd name="connsiteY59" fmla="*/ 68679 h 22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0080" h="224258">
                  <a:moveTo>
                    <a:pt x="15417" y="89703"/>
                  </a:moveTo>
                  <a:lnTo>
                    <a:pt x="12615" y="98113"/>
                  </a:lnTo>
                  <a:lnTo>
                    <a:pt x="14016" y="124743"/>
                  </a:lnTo>
                  <a:lnTo>
                    <a:pt x="5607" y="151374"/>
                  </a:lnTo>
                  <a:lnTo>
                    <a:pt x="11213" y="161186"/>
                  </a:lnTo>
                  <a:lnTo>
                    <a:pt x="14016" y="172398"/>
                  </a:lnTo>
                  <a:lnTo>
                    <a:pt x="8409" y="182210"/>
                  </a:lnTo>
                  <a:lnTo>
                    <a:pt x="11213" y="194824"/>
                  </a:lnTo>
                  <a:lnTo>
                    <a:pt x="5607" y="211644"/>
                  </a:lnTo>
                  <a:lnTo>
                    <a:pt x="8409" y="221455"/>
                  </a:lnTo>
                  <a:lnTo>
                    <a:pt x="11213" y="225660"/>
                  </a:lnTo>
                  <a:lnTo>
                    <a:pt x="19623" y="207439"/>
                  </a:lnTo>
                  <a:lnTo>
                    <a:pt x="26631" y="203234"/>
                  </a:lnTo>
                  <a:lnTo>
                    <a:pt x="29434" y="207439"/>
                  </a:lnTo>
                  <a:lnTo>
                    <a:pt x="43450" y="208840"/>
                  </a:lnTo>
                  <a:lnTo>
                    <a:pt x="44852" y="221455"/>
                  </a:lnTo>
                  <a:lnTo>
                    <a:pt x="49056" y="213045"/>
                  </a:lnTo>
                  <a:lnTo>
                    <a:pt x="46253" y="201832"/>
                  </a:lnTo>
                  <a:lnTo>
                    <a:pt x="39245" y="201832"/>
                  </a:lnTo>
                  <a:lnTo>
                    <a:pt x="43450" y="204636"/>
                  </a:lnTo>
                  <a:lnTo>
                    <a:pt x="37844" y="204636"/>
                  </a:lnTo>
                  <a:lnTo>
                    <a:pt x="35040" y="192021"/>
                  </a:lnTo>
                  <a:lnTo>
                    <a:pt x="22425" y="176603"/>
                  </a:lnTo>
                  <a:lnTo>
                    <a:pt x="37844" y="140161"/>
                  </a:lnTo>
                  <a:lnTo>
                    <a:pt x="50458" y="137358"/>
                  </a:lnTo>
                  <a:lnTo>
                    <a:pt x="44852" y="134555"/>
                  </a:lnTo>
                  <a:lnTo>
                    <a:pt x="58868" y="138760"/>
                  </a:lnTo>
                  <a:lnTo>
                    <a:pt x="70081" y="145768"/>
                  </a:lnTo>
                  <a:lnTo>
                    <a:pt x="75687" y="152776"/>
                  </a:lnTo>
                  <a:lnTo>
                    <a:pt x="75687" y="151374"/>
                  </a:lnTo>
                  <a:lnTo>
                    <a:pt x="65876" y="138760"/>
                  </a:lnTo>
                  <a:lnTo>
                    <a:pt x="46253" y="85498"/>
                  </a:lnTo>
                  <a:lnTo>
                    <a:pt x="43450" y="82695"/>
                  </a:lnTo>
                  <a:lnTo>
                    <a:pt x="43450" y="75687"/>
                  </a:lnTo>
                  <a:lnTo>
                    <a:pt x="42048" y="78490"/>
                  </a:lnTo>
                  <a:lnTo>
                    <a:pt x="39245" y="78490"/>
                  </a:lnTo>
                  <a:lnTo>
                    <a:pt x="36442" y="63073"/>
                  </a:lnTo>
                  <a:lnTo>
                    <a:pt x="40647" y="50458"/>
                  </a:lnTo>
                  <a:lnTo>
                    <a:pt x="40647" y="43450"/>
                  </a:lnTo>
                  <a:lnTo>
                    <a:pt x="35040" y="32237"/>
                  </a:lnTo>
                  <a:lnTo>
                    <a:pt x="37844" y="29434"/>
                  </a:lnTo>
                  <a:lnTo>
                    <a:pt x="42048" y="42048"/>
                  </a:lnTo>
                  <a:lnTo>
                    <a:pt x="39245" y="29434"/>
                  </a:lnTo>
                  <a:lnTo>
                    <a:pt x="30836" y="14016"/>
                  </a:lnTo>
                  <a:lnTo>
                    <a:pt x="33639" y="7008"/>
                  </a:lnTo>
                  <a:lnTo>
                    <a:pt x="26631" y="0"/>
                  </a:lnTo>
                  <a:lnTo>
                    <a:pt x="25229" y="4205"/>
                  </a:lnTo>
                  <a:lnTo>
                    <a:pt x="16820" y="2803"/>
                  </a:lnTo>
                  <a:lnTo>
                    <a:pt x="26631" y="14016"/>
                  </a:lnTo>
                  <a:lnTo>
                    <a:pt x="25229" y="19622"/>
                  </a:lnTo>
                  <a:lnTo>
                    <a:pt x="29434" y="19622"/>
                  </a:lnTo>
                  <a:lnTo>
                    <a:pt x="23828" y="21024"/>
                  </a:lnTo>
                  <a:lnTo>
                    <a:pt x="22425" y="23827"/>
                  </a:lnTo>
                  <a:lnTo>
                    <a:pt x="25229" y="25229"/>
                  </a:lnTo>
                  <a:lnTo>
                    <a:pt x="21024" y="28032"/>
                  </a:lnTo>
                  <a:lnTo>
                    <a:pt x="15417" y="28032"/>
                  </a:lnTo>
                  <a:lnTo>
                    <a:pt x="15417" y="25229"/>
                  </a:lnTo>
                  <a:lnTo>
                    <a:pt x="4205" y="29434"/>
                  </a:lnTo>
                  <a:lnTo>
                    <a:pt x="7008" y="39245"/>
                  </a:lnTo>
                  <a:lnTo>
                    <a:pt x="0" y="68679"/>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70" name="Freeform: Shape 669">
              <a:extLst>
                <a:ext uri="{FF2B5EF4-FFF2-40B4-BE49-F238E27FC236}">
                  <a16:creationId xmlns:a16="http://schemas.microsoft.com/office/drawing/2014/main" id="{C530648A-0C79-42AF-B453-70AC6AEC90D7}"/>
                </a:ext>
              </a:extLst>
            </p:cNvPr>
            <p:cNvSpPr/>
            <p:nvPr/>
          </p:nvSpPr>
          <p:spPr>
            <a:xfrm>
              <a:off x="7890310" y="3410025"/>
              <a:ext cx="14016" cy="14016"/>
            </a:xfrm>
            <a:custGeom>
              <a:avLst/>
              <a:gdLst>
                <a:gd name="connsiteX0" fmla="*/ 0 w 14016"/>
                <a:gd name="connsiteY0" fmla="*/ 2803 h 0"/>
                <a:gd name="connsiteX1" fmla="*/ 14016 w 14016"/>
                <a:gd name="connsiteY1" fmla="*/ 2803 h 0"/>
                <a:gd name="connsiteX2" fmla="*/ 9811 w 14016"/>
                <a:gd name="connsiteY2" fmla="*/ 0 h 0"/>
              </a:gdLst>
              <a:ahLst/>
              <a:cxnLst>
                <a:cxn ang="0">
                  <a:pos x="connsiteX0" y="connsiteY0"/>
                </a:cxn>
                <a:cxn ang="0">
                  <a:pos x="connsiteX1" y="connsiteY1"/>
                </a:cxn>
                <a:cxn ang="0">
                  <a:pos x="connsiteX2" y="connsiteY2"/>
                </a:cxn>
              </a:cxnLst>
              <a:rect l="l" t="t" r="r" b="b"/>
              <a:pathLst>
                <a:path w="14016">
                  <a:moveTo>
                    <a:pt x="0" y="2803"/>
                  </a:moveTo>
                  <a:lnTo>
                    <a:pt x="14016" y="2803"/>
                  </a:lnTo>
                  <a:lnTo>
                    <a:pt x="981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72" name="Freeform: Shape 671">
              <a:extLst>
                <a:ext uri="{FF2B5EF4-FFF2-40B4-BE49-F238E27FC236}">
                  <a16:creationId xmlns:a16="http://schemas.microsoft.com/office/drawing/2014/main" id="{0BE1C78E-8C15-4333-8C78-3B87AFFF5188}"/>
                </a:ext>
              </a:extLst>
            </p:cNvPr>
            <p:cNvSpPr/>
            <p:nvPr/>
          </p:nvSpPr>
          <p:spPr>
            <a:xfrm>
              <a:off x="9740439" y="3559998"/>
              <a:ext cx="14016" cy="14016"/>
            </a:xfrm>
            <a:custGeom>
              <a:avLst/>
              <a:gdLst>
                <a:gd name="connsiteX0" fmla="*/ 0 w 0"/>
                <a:gd name="connsiteY0" fmla="*/ 2803 h 0"/>
                <a:gd name="connsiteX1" fmla="*/ 7008 w 0"/>
                <a:gd name="connsiteY1" fmla="*/ 2803 h 0"/>
                <a:gd name="connsiteX2" fmla="*/ 0 w 0"/>
                <a:gd name="connsiteY2" fmla="*/ 0 h 0"/>
                <a:gd name="connsiteX3" fmla="*/ 0 w 0"/>
                <a:gd name="connsiteY3" fmla="*/ 0 h 0"/>
                <a:gd name="connsiteX4" fmla="*/ 0 w 0"/>
                <a:gd name="connsiteY4" fmla="*/ 0 h 0"/>
                <a:gd name="connsiteX5" fmla="*/ 0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0" y="2803"/>
                  </a:moveTo>
                  <a:lnTo>
                    <a:pt x="7008" y="2803"/>
                  </a:lnTo>
                  <a:lnTo>
                    <a:pt x="0" y="0"/>
                  </a:lnTo>
                  <a:lnTo>
                    <a:pt x="0" y="0"/>
                  </a:lnTo>
                  <a:lnTo>
                    <a:pt x="0"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74" name="Freeform: Shape 673">
              <a:extLst>
                <a:ext uri="{FF2B5EF4-FFF2-40B4-BE49-F238E27FC236}">
                  <a16:creationId xmlns:a16="http://schemas.microsoft.com/office/drawing/2014/main" id="{6BE8E19F-68DF-4D75-88B3-3B3B849C70CC}"/>
                </a:ext>
              </a:extLst>
            </p:cNvPr>
            <p:cNvSpPr/>
            <p:nvPr/>
          </p:nvSpPr>
          <p:spPr>
            <a:xfrm>
              <a:off x="8009447" y="3129703"/>
              <a:ext cx="28032" cy="14016"/>
            </a:xfrm>
            <a:custGeom>
              <a:avLst/>
              <a:gdLst>
                <a:gd name="connsiteX0" fmla="*/ 1401 w 28032"/>
                <a:gd name="connsiteY0" fmla="*/ 1402 h 0"/>
                <a:gd name="connsiteX1" fmla="*/ 0 w 28032"/>
                <a:gd name="connsiteY1" fmla="*/ 2803 h 0"/>
                <a:gd name="connsiteX2" fmla="*/ 1401 w 28032"/>
                <a:gd name="connsiteY2" fmla="*/ 5606 h 0"/>
                <a:gd name="connsiteX3" fmla="*/ 40647 w 28032"/>
                <a:gd name="connsiteY3" fmla="*/ 4205 h 0"/>
                <a:gd name="connsiteX4" fmla="*/ 33639 w 28032"/>
                <a:gd name="connsiteY4" fmla="*/ 1402 h 0"/>
                <a:gd name="connsiteX5" fmla="*/ 12615 w 28032"/>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32">
                  <a:moveTo>
                    <a:pt x="1401" y="1402"/>
                  </a:moveTo>
                  <a:lnTo>
                    <a:pt x="0" y="2803"/>
                  </a:lnTo>
                  <a:lnTo>
                    <a:pt x="1401" y="5606"/>
                  </a:lnTo>
                  <a:lnTo>
                    <a:pt x="40647" y="4205"/>
                  </a:lnTo>
                  <a:lnTo>
                    <a:pt x="33639" y="1402"/>
                  </a:lnTo>
                  <a:lnTo>
                    <a:pt x="1261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75" name="Freeform: Shape 674">
              <a:extLst>
                <a:ext uri="{FF2B5EF4-FFF2-40B4-BE49-F238E27FC236}">
                  <a16:creationId xmlns:a16="http://schemas.microsoft.com/office/drawing/2014/main" id="{E83A9E66-C2EA-4C9A-B7CF-686A449A3EC0}"/>
                </a:ext>
              </a:extLst>
            </p:cNvPr>
            <p:cNvSpPr/>
            <p:nvPr/>
          </p:nvSpPr>
          <p:spPr>
            <a:xfrm>
              <a:off x="9371815" y="4342098"/>
              <a:ext cx="28032" cy="14016"/>
            </a:xfrm>
            <a:custGeom>
              <a:avLst/>
              <a:gdLst>
                <a:gd name="connsiteX0" fmla="*/ 18221 w 28032"/>
                <a:gd name="connsiteY0" fmla="*/ 0 h 14016"/>
                <a:gd name="connsiteX1" fmla="*/ 0 w 28032"/>
                <a:gd name="connsiteY1" fmla="*/ 16819 h 14016"/>
                <a:gd name="connsiteX2" fmla="*/ 2803 w 28032"/>
                <a:gd name="connsiteY2" fmla="*/ 21024 h 14016"/>
                <a:gd name="connsiteX3" fmla="*/ 4205 w 28032"/>
                <a:gd name="connsiteY3" fmla="*/ 16819 h 14016"/>
                <a:gd name="connsiteX4" fmla="*/ 12614 w 28032"/>
                <a:gd name="connsiteY4" fmla="*/ 9811 h 14016"/>
                <a:gd name="connsiteX5" fmla="*/ 28032 w 28032"/>
                <a:gd name="connsiteY5" fmla="*/ 1402 h 14016"/>
                <a:gd name="connsiteX6" fmla="*/ 22425 w 28032"/>
                <a:gd name="connsiteY6" fmla="*/ 2803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32" h="14016">
                  <a:moveTo>
                    <a:pt x="18221" y="0"/>
                  </a:moveTo>
                  <a:lnTo>
                    <a:pt x="0" y="16819"/>
                  </a:lnTo>
                  <a:lnTo>
                    <a:pt x="2803" y="21024"/>
                  </a:lnTo>
                  <a:lnTo>
                    <a:pt x="4205" y="16819"/>
                  </a:lnTo>
                  <a:lnTo>
                    <a:pt x="12614" y="9811"/>
                  </a:lnTo>
                  <a:lnTo>
                    <a:pt x="28032" y="1402"/>
                  </a:lnTo>
                  <a:lnTo>
                    <a:pt x="22425" y="280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76" name="Freeform: Shape 675">
              <a:extLst>
                <a:ext uri="{FF2B5EF4-FFF2-40B4-BE49-F238E27FC236}">
                  <a16:creationId xmlns:a16="http://schemas.microsoft.com/office/drawing/2014/main" id="{DE517EEA-3C74-4798-A4BA-18A62A9AAF16}"/>
                </a:ext>
              </a:extLst>
            </p:cNvPr>
            <p:cNvSpPr/>
            <p:nvPr/>
          </p:nvSpPr>
          <p:spPr>
            <a:xfrm>
              <a:off x="9169983" y="4061775"/>
              <a:ext cx="14016" cy="14016"/>
            </a:xfrm>
            <a:custGeom>
              <a:avLst/>
              <a:gdLst>
                <a:gd name="connsiteX0" fmla="*/ 7008 w 14016"/>
                <a:gd name="connsiteY0" fmla="*/ 8410 h 14016"/>
                <a:gd name="connsiteX1" fmla="*/ 12615 w 14016"/>
                <a:gd name="connsiteY1" fmla="*/ 15418 h 14016"/>
                <a:gd name="connsiteX2" fmla="*/ 23828 w 14016"/>
                <a:gd name="connsiteY2" fmla="*/ 2803 h 14016"/>
                <a:gd name="connsiteX3" fmla="*/ 8410 w 14016"/>
                <a:gd name="connsiteY3" fmla="*/ 0 h 14016"/>
                <a:gd name="connsiteX4" fmla="*/ 0 w 14016"/>
                <a:gd name="connsiteY4" fmla="*/ 11213 h 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6" h="14016">
                  <a:moveTo>
                    <a:pt x="7008" y="8410"/>
                  </a:moveTo>
                  <a:lnTo>
                    <a:pt x="12615" y="15418"/>
                  </a:lnTo>
                  <a:lnTo>
                    <a:pt x="23828" y="2803"/>
                  </a:lnTo>
                  <a:lnTo>
                    <a:pt x="8410" y="0"/>
                  </a:lnTo>
                  <a:lnTo>
                    <a:pt x="0" y="1121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77" name="Freeform: Shape 676">
              <a:extLst>
                <a:ext uri="{FF2B5EF4-FFF2-40B4-BE49-F238E27FC236}">
                  <a16:creationId xmlns:a16="http://schemas.microsoft.com/office/drawing/2014/main" id="{48A5B58B-70DE-44C3-A2FD-842E77F10930}"/>
                </a:ext>
              </a:extLst>
            </p:cNvPr>
            <p:cNvSpPr/>
            <p:nvPr/>
          </p:nvSpPr>
          <p:spPr>
            <a:xfrm>
              <a:off x="9406855" y="4316869"/>
              <a:ext cx="42048" cy="28032"/>
            </a:xfrm>
            <a:custGeom>
              <a:avLst/>
              <a:gdLst>
                <a:gd name="connsiteX0" fmla="*/ 35040 w 42048"/>
                <a:gd name="connsiteY0" fmla="*/ 7008 h 28032"/>
                <a:gd name="connsiteX1" fmla="*/ 29434 w 42048"/>
                <a:gd name="connsiteY1" fmla="*/ 7008 h 28032"/>
                <a:gd name="connsiteX2" fmla="*/ 25229 w 42048"/>
                <a:gd name="connsiteY2" fmla="*/ 2803 h 28032"/>
                <a:gd name="connsiteX3" fmla="*/ 25229 w 42048"/>
                <a:gd name="connsiteY3" fmla="*/ 5606 h 28032"/>
                <a:gd name="connsiteX4" fmla="*/ 5606 w 42048"/>
                <a:gd name="connsiteY4" fmla="*/ 18221 h 28032"/>
                <a:gd name="connsiteX5" fmla="*/ 0 w 42048"/>
                <a:gd name="connsiteY5" fmla="*/ 28032 h 28032"/>
                <a:gd name="connsiteX6" fmla="*/ 8409 w 42048"/>
                <a:gd name="connsiteY6" fmla="*/ 23827 h 28032"/>
                <a:gd name="connsiteX7" fmla="*/ 18221 w 42048"/>
                <a:gd name="connsiteY7" fmla="*/ 14016 h 28032"/>
                <a:gd name="connsiteX8" fmla="*/ 25229 w 42048"/>
                <a:gd name="connsiteY8" fmla="*/ 14016 h 28032"/>
                <a:gd name="connsiteX9" fmla="*/ 35040 w 42048"/>
                <a:gd name="connsiteY9" fmla="*/ 8410 h 28032"/>
                <a:gd name="connsiteX10" fmla="*/ 47654 w 42048"/>
                <a:gd name="connsiteY10" fmla="*/ 4205 h 28032"/>
                <a:gd name="connsiteX11" fmla="*/ 47654 w 42048"/>
                <a:gd name="connsiteY11" fmla="*/ 0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048" h="28032">
                  <a:moveTo>
                    <a:pt x="35040" y="7008"/>
                  </a:moveTo>
                  <a:lnTo>
                    <a:pt x="29434" y="7008"/>
                  </a:lnTo>
                  <a:lnTo>
                    <a:pt x="25229" y="2803"/>
                  </a:lnTo>
                  <a:lnTo>
                    <a:pt x="25229" y="5606"/>
                  </a:lnTo>
                  <a:lnTo>
                    <a:pt x="5606" y="18221"/>
                  </a:lnTo>
                  <a:lnTo>
                    <a:pt x="0" y="28032"/>
                  </a:lnTo>
                  <a:lnTo>
                    <a:pt x="8409" y="23827"/>
                  </a:lnTo>
                  <a:lnTo>
                    <a:pt x="18221" y="14016"/>
                  </a:lnTo>
                  <a:lnTo>
                    <a:pt x="25229" y="14016"/>
                  </a:lnTo>
                  <a:lnTo>
                    <a:pt x="35040" y="8410"/>
                  </a:lnTo>
                  <a:lnTo>
                    <a:pt x="47654" y="4205"/>
                  </a:lnTo>
                  <a:lnTo>
                    <a:pt x="47654"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79" name="Freeform: Shape 678">
              <a:extLst>
                <a:ext uri="{FF2B5EF4-FFF2-40B4-BE49-F238E27FC236}">
                  <a16:creationId xmlns:a16="http://schemas.microsoft.com/office/drawing/2014/main" id="{66B2C2DC-DC9C-47DC-8755-5B7F59E1D0A8}"/>
                </a:ext>
              </a:extLst>
            </p:cNvPr>
            <p:cNvSpPr/>
            <p:nvPr/>
          </p:nvSpPr>
          <p:spPr>
            <a:xfrm>
              <a:off x="9444699" y="3328732"/>
              <a:ext cx="14016" cy="14016"/>
            </a:xfrm>
            <a:custGeom>
              <a:avLst/>
              <a:gdLst>
                <a:gd name="connsiteX0" fmla="*/ 8409 w 14016"/>
                <a:gd name="connsiteY0" fmla="*/ 1402 h 0"/>
                <a:gd name="connsiteX1" fmla="*/ 0 w 14016"/>
                <a:gd name="connsiteY1" fmla="*/ 7008 h 0"/>
                <a:gd name="connsiteX2" fmla="*/ 25229 w 14016"/>
                <a:gd name="connsiteY2" fmla="*/ 0 h 0"/>
              </a:gdLst>
              <a:ahLst/>
              <a:cxnLst>
                <a:cxn ang="0">
                  <a:pos x="connsiteX0" y="connsiteY0"/>
                </a:cxn>
                <a:cxn ang="0">
                  <a:pos x="connsiteX1" y="connsiteY1"/>
                </a:cxn>
                <a:cxn ang="0">
                  <a:pos x="connsiteX2" y="connsiteY2"/>
                </a:cxn>
              </a:cxnLst>
              <a:rect l="l" t="t" r="r" b="b"/>
              <a:pathLst>
                <a:path w="14016">
                  <a:moveTo>
                    <a:pt x="8409" y="1402"/>
                  </a:moveTo>
                  <a:lnTo>
                    <a:pt x="0" y="7008"/>
                  </a:lnTo>
                  <a:lnTo>
                    <a:pt x="25229"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80" name="Freeform: Shape 679">
              <a:extLst>
                <a:ext uri="{FF2B5EF4-FFF2-40B4-BE49-F238E27FC236}">
                  <a16:creationId xmlns:a16="http://schemas.microsoft.com/office/drawing/2014/main" id="{EC70FA33-8140-4456-A872-BE83768D2D9D}"/>
                </a:ext>
              </a:extLst>
            </p:cNvPr>
            <p:cNvSpPr/>
            <p:nvPr/>
          </p:nvSpPr>
          <p:spPr>
            <a:xfrm>
              <a:off x="9126533" y="3432451"/>
              <a:ext cx="14016" cy="14016"/>
            </a:xfrm>
            <a:custGeom>
              <a:avLst/>
              <a:gdLst>
                <a:gd name="connsiteX0" fmla="*/ 14016 w 14016"/>
                <a:gd name="connsiteY0" fmla="*/ 12614 h 0"/>
                <a:gd name="connsiteX1" fmla="*/ 19622 w 14016"/>
                <a:gd name="connsiteY1" fmla="*/ 12614 h 0"/>
                <a:gd name="connsiteX2" fmla="*/ 19622 w 14016"/>
                <a:gd name="connsiteY2" fmla="*/ 9811 h 0"/>
                <a:gd name="connsiteX3" fmla="*/ 15417 w 14016"/>
                <a:gd name="connsiteY3" fmla="*/ 7008 h 0"/>
                <a:gd name="connsiteX4" fmla="*/ 0 w 14016"/>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6">
                  <a:moveTo>
                    <a:pt x="14016" y="12614"/>
                  </a:moveTo>
                  <a:lnTo>
                    <a:pt x="19622" y="12614"/>
                  </a:lnTo>
                  <a:lnTo>
                    <a:pt x="19622" y="9811"/>
                  </a:lnTo>
                  <a:lnTo>
                    <a:pt x="15417" y="7008"/>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83" name="Freeform: Shape 682">
              <a:extLst>
                <a:ext uri="{FF2B5EF4-FFF2-40B4-BE49-F238E27FC236}">
                  <a16:creationId xmlns:a16="http://schemas.microsoft.com/office/drawing/2014/main" id="{49AFE9B7-C5E0-42AB-97B3-251D1D99F4C7}"/>
                </a:ext>
              </a:extLst>
            </p:cNvPr>
            <p:cNvSpPr/>
            <p:nvPr/>
          </p:nvSpPr>
          <p:spPr>
            <a:xfrm>
              <a:off x="9158770" y="4063177"/>
              <a:ext cx="14016" cy="14016"/>
            </a:xfrm>
            <a:custGeom>
              <a:avLst/>
              <a:gdLst>
                <a:gd name="connsiteX0" fmla="*/ 1401 w 0"/>
                <a:gd name="connsiteY0" fmla="*/ 2803 h 0"/>
                <a:gd name="connsiteX1" fmla="*/ 0 w 0"/>
                <a:gd name="connsiteY1" fmla="*/ 7008 h 0"/>
                <a:gd name="connsiteX2" fmla="*/ 8409 w 0"/>
                <a:gd name="connsiteY2" fmla="*/ 4205 h 0"/>
                <a:gd name="connsiteX3" fmla="*/ 9811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1401" y="2803"/>
                  </a:moveTo>
                  <a:lnTo>
                    <a:pt x="0" y="7008"/>
                  </a:lnTo>
                  <a:lnTo>
                    <a:pt x="8409" y="4205"/>
                  </a:lnTo>
                  <a:lnTo>
                    <a:pt x="981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85" name="Freeform: Shape 684">
              <a:extLst>
                <a:ext uri="{FF2B5EF4-FFF2-40B4-BE49-F238E27FC236}">
                  <a16:creationId xmlns:a16="http://schemas.microsoft.com/office/drawing/2014/main" id="{4D12D585-F597-40A9-A628-25BD4098E576}"/>
                </a:ext>
              </a:extLst>
            </p:cNvPr>
            <p:cNvSpPr/>
            <p:nvPr/>
          </p:nvSpPr>
          <p:spPr>
            <a:xfrm>
              <a:off x="9241465" y="3431049"/>
              <a:ext cx="14016" cy="14016"/>
            </a:xfrm>
            <a:custGeom>
              <a:avLst/>
              <a:gdLst>
                <a:gd name="connsiteX0" fmla="*/ 22425 w 14016"/>
                <a:gd name="connsiteY0" fmla="*/ 11213 h 14016"/>
                <a:gd name="connsiteX1" fmla="*/ 23827 w 14016"/>
                <a:gd name="connsiteY1" fmla="*/ 5606 h 14016"/>
                <a:gd name="connsiteX2" fmla="*/ 21024 w 14016"/>
                <a:gd name="connsiteY2" fmla="*/ 1402 h 14016"/>
                <a:gd name="connsiteX3" fmla="*/ 9811 w 14016"/>
                <a:gd name="connsiteY3" fmla="*/ 0 h 14016"/>
                <a:gd name="connsiteX4" fmla="*/ 1401 w 14016"/>
                <a:gd name="connsiteY4" fmla="*/ 2803 h 14016"/>
                <a:gd name="connsiteX5" fmla="*/ 0 w 14016"/>
                <a:gd name="connsiteY5" fmla="*/ 9811 h 14016"/>
                <a:gd name="connsiteX6" fmla="*/ 8409 w 14016"/>
                <a:gd name="connsiteY6" fmla="*/ 15418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6" h="14016">
                  <a:moveTo>
                    <a:pt x="22425" y="11213"/>
                  </a:moveTo>
                  <a:lnTo>
                    <a:pt x="23827" y="5606"/>
                  </a:lnTo>
                  <a:lnTo>
                    <a:pt x="21024" y="1402"/>
                  </a:lnTo>
                  <a:lnTo>
                    <a:pt x="9811" y="0"/>
                  </a:lnTo>
                  <a:lnTo>
                    <a:pt x="1401" y="2803"/>
                  </a:lnTo>
                  <a:lnTo>
                    <a:pt x="0" y="9811"/>
                  </a:lnTo>
                  <a:lnTo>
                    <a:pt x="8409" y="1541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87" name="Freeform: Shape 686">
              <a:extLst>
                <a:ext uri="{FF2B5EF4-FFF2-40B4-BE49-F238E27FC236}">
                  <a16:creationId xmlns:a16="http://schemas.microsoft.com/office/drawing/2014/main" id="{D155B788-F63C-4E6B-AE7E-3FCBF093CDE6}"/>
                </a:ext>
              </a:extLst>
            </p:cNvPr>
            <p:cNvSpPr/>
            <p:nvPr/>
          </p:nvSpPr>
          <p:spPr>
            <a:xfrm>
              <a:off x="9525993" y="4276222"/>
              <a:ext cx="14016" cy="14016"/>
            </a:xfrm>
            <a:custGeom>
              <a:avLst/>
              <a:gdLst>
                <a:gd name="connsiteX0" fmla="*/ 0 w 0"/>
                <a:gd name="connsiteY0" fmla="*/ 8410 h 0"/>
                <a:gd name="connsiteX1" fmla="*/ 7008 w 0"/>
                <a:gd name="connsiteY1" fmla="*/ 7008 h 0"/>
                <a:gd name="connsiteX2" fmla="*/ 12614 w 0"/>
                <a:gd name="connsiteY2" fmla="*/ 0 h 0"/>
              </a:gdLst>
              <a:ahLst/>
              <a:cxnLst>
                <a:cxn ang="0">
                  <a:pos x="connsiteX0" y="connsiteY0"/>
                </a:cxn>
                <a:cxn ang="0">
                  <a:pos x="connsiteX1" y="connsiteY1"/>
                </a:cxn>
                <a:cxn ang="0">
                  <a:pos x="connsiteX2" y="connsiteY2"/>
                </a:cxn>
              </a:cxnLst>
              <a:rect l="l" t="t" r="r" b="b"/>
              <a:pathLst>
                <a:path>
                  <a:moveTo>
                    <a:pt x="0" y="8410"/>
                  </a:moveTo>
                  <a:lnTo>
                    <a:pt x="7008" y="7008"/>
                  </a:lnTo>
                  <a:lnTo>
                    <a:pt x="12614"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88" name="Freeform: Shape 687">
              <a:extLst>
                <a:ext uri="{FF2B5EF4-FFF2-40B4-BE49-F238E27FC236}">
                  <a16:creationId xmlns:a16="http://schemas.microsoft.com/office/drawing/2014/main" id="{5ECA5AE7-6368-4B47-8A5C-34E60D3EC5A1}"/>
                </a:ext>
              </a:extLst>
            </p:cNvPr>
            <p:cNvSpPr/>
            <p:nvPr/>
          </p:nvSpPr>
          <p:spPr>
            <a:xfrm>
              <a:off x="9596073" y="4211748"/>
              <a:ext cx="14016" cy="14016"/>
            </a:xfrm>
            <a:custGeom>
              <a:avLst/>
              <a:gdLst>
                <a:gd name="connsiteX0" fmla="*/ 0 w 0"/>
                <a:gd name="connsiteY0" fmla="*/ 8410 h 0"/>
                <a:gd name="connsiteX1" fmla="*/ 5606 w 0"/>
                <a:gd name="connsiteY1" fmla="*/ 8410 h 0"/>
                <a:gd name="connsiteX2" fmla="*/ 7008 w 0"/>
                <a:gd name="connsiteY2" fmla="*/ 0 h 0"/>
              </a:gdLst>
              <a:ahLst/>
              <a:cxnLst>
                <a:cxn ang="0">
                  <a:pos x="connsiteX0" y="connsiteY0"/>
                </a:cxn>
                <a:cxn ang="0">
                  <a:pos x="connsiteX1" y="connsiteY1"/>
                </a:cxn>
                <a:cxn ang="0">
                  <a:pos x="connsiteX2" y="connsiteY2"/>
                </a:cxn>
              </a:cxnLst>
              <a:rect l="l" t="t" r="r" b="b"/>
              <a:pathLst>
                <a:path>
                  <a:moveTo>
                    <a:pt x="0" y="8410"/>
                  </a:moveTo>
                  <a:lnTo>
                    <a:pt x="5606" y="8410"/>
                  </a:lnTo>
                  <a:lnTo>
                    <a:pt x="700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90" name="Freeform: Shape 689">
              <a:extLst>
                <a:ext uri="{FF2B5EF4-FFF2-40B4-BE49-F238E27FC236}">
                  <a16:creationId xmlns:a16="http://schemas.microsoft.com/office/drawing/2014/main" id="{6D4B9C8F-19DA-4C12-8EE7-7EA6FD8D07F4}"/>
                </a:ext>
              </a:extLst>
            </p:cNvPr>
            <p:cNvSpPr/>
            <p:nvPr/>
          </p:nvSpPr>
          <p:spPr>
            <a:xfrm>
              <a:off x="8536453" y="3419836"/>
              <a:ext cx="42048" cy="14016"/>
            </a:xfrm>
            <a:custGeom>
              <a:avLst/>
              <a:gdLst>
                <a:gd name="connsiteX0" fmla="*/ 12615 w 42048"/>
                <a:gd name="connsiteY0" fmla="*/ 8410 h 14016"/>
                <a:gd name="connsiteX1" fmla="*/ 0 w 42048"/>
                <a:gd name="connsiteY1" fmla="*/ 9811 h 14016"/>
                <a:gd name="connsiteX2" fmla="*/ 18222 w 42048"/>
                <a:gd name="connsiteY2" fmla="*/ 16819 h 14016"/>
                <a:gd name="connsiteX3" fmla="*/ 33639 w 42048"/>
                <a:gd name="connsiteY3" fmla="*/ 18221 h 14016"/>
                <a:gd name="connsiteX4" fmla="*/ 49056 w 42048"/>
                <a:gd name="connsiteY4" fmla="*/ 7008 h 14016"/>
                <a:gd name="connsiteX5" fmla="*/ 47655 w 42048"/>
                <a:gd name="connsiteY5" fmla="*/ 4205 h 14016"/>
                <a:gd name="connsiteX6" fmla="*/ 15418 w 42048"/>
                <a:gd name="connsiteY6"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48" h="14016">
                  <a:moveTo>
                    <a:pt x="12615" y="8410"/>
                  </a:moveTo>
                  <a:lnTo>
                    <a:pt x="0" y="9811"/>
                  </a:lnTo>
                  <a:lnTo>
                    <a:pt x="18222" y="16819"/>
                  </a:lnTo>
                  <a:lnTo>
                    <a:pt x="33639" y="18221"/>
                  </a:lnTo>
                  <a:lnTo>
                    <a:pt x="49056" y="7008"/>
                  </a:lnTo>
                  <a:lnTo>
                    <a:pt x="47655" y="4205"/>
                  </a:lnTo>
                  <a:lnTo>
                    <a:pt x="1541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91" name="Freeform: Shape 690">
              <a:extLst>
                <a:ext uri="{FF2B5EF4-FFF2-40B4-BE49-F238E27FC236}">
                  <a16:creationId xmlns:a16="http://schemas.microsoft.com/office/drawing/2014/main" id="{BBAEE7D0-4883-4E9B-9E17-2BBCEF77F9D4}"/>
                </a:ext>
              </a:extLst>
            </p:cNvPr>
            <p:cNvSpPr/>
            <p:nvPr/>
          </p:nvSpPr>
          <p:spPr>
            <a:xfrm>
              <a:off x="8853218" y="3445065"/>
              <a:ext cx="14016" cy="14016"/>
            </a:xfrm>
            <a:custGeom>
              <a:avLst/>
              <a:gdLst>
                <a:gd name="connsiteX0" fmla="*/ 5606 w 0"/>
                <a:gd name="connsiteY0" fmla="*/ 0 h 0"/>
                <a:gd name="connsiteX1" fmla="*/ 5606 w 0"/>
                <a:gd name="connsiteY1" fmla="*/ 0 h 0"/>
                <a:gd name="connsiteX2" fmla="*/ 1401 w 0"/>
                <a:gd name="connsiteY2" fmla="*/ 1402 h 0"/>
                <a:gd name="connsiteX3" fmla="*/ 0 w 0"/>
                <a:gd name="connsiteY3" fmla="*/ 1402 h 0"/>
                <a:gd name="connsiteX4" fmla="*/ 0 w 0"/>
                <a:gd name="connsiteY4" fmla="*/ 2803 h 0"/>
                <a:gd name="connsiteX5" fmla="*/ 0 w 0"/>
                <a:gd name="connsiteY5" fmla="*/ 2803 h 0"/>
                <a:gd name="connsiteX6" fmla="*/ 0 w 0"/>
                <a:gd name="connsiteY6" fmla="*/ 2803 h 0"/>
                <a:gd name="connsiteX7" fmla="*/ 4205 w 0"/>
                <a:gd name="connsiteY7" fmla="*/ 2803 h 0"/>
                <a:gd name="connsiteX8" fmla="*/ 7008 w 0"/>
                <a:gd name="connsiteY8" fmla="*/ 1402 h 0"/>
                <a:gd name="connsiteX9" fmla="*/ 5606 w 0"/>
                <a:gd name="connsiteY9"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a:moveTo>
                    <a:pt x="5606" y="0"/>
                  </a:moveTo>
                  <a:lnTo>
                    <a:pt x="5606" y="0"/>
                  </a:lnTo>
                  <a:lnTo>
                    <a:pt x="1401" y="1402"/>
                  </a:lnTo>
                  <a:lnTo>
                    <a:pt x="0" y="1402"/>
                  </a:lnTo>
                  <a:lnTo>
                    <a:pt x="0" y="2803"/>
                  </a:lnTo>
                  <a:lnTo>
                    <a:pt x="0" y="2803"/>
                  </a:lnTo>
                  <a:lnTo>
                    <a:pt x="0" y="2803"/>
                  </a:lnTo>
                  <a:lnTo>
                    <a:pt x="4205" y="2803"/>
                  </a:lnTo>
                  <a:lnTo>
                    <a:pt x="7008" y="1402"/>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94" name="Freeform: Shape 693">
              <a:extLst>
                <a:ext uri="{FF2B5EF4-FFF2-40B4-BE49-F238E27FC236}">
                  <a16:creationId xmlns:a16="http://schemas.microsoft.com/office/drawing/2014/main" id="{A3C6C780-EFA9-44BB-812C-AF81D196C956}"/>
                </a:ext>
              </a:extLst>
            </p:cNvPr>
            <p:cNvSpPr/>
            <p:nvPr/>
          </p:nvSpPr>
          <p:spPr>
            <a:xfrm>
              <a:off x="9469928" y="4300050"/>
              <a:ext cx="28032" cy="14016"/>
            </a:xfrm>
            <a:custGeom>
              <a:avLst/>
              <a:gdLst>
                <a:gd name="connsiteX0" fmla="*/ 22425 w 28032"/>
                <a:gd name="connsiteY0" fmla="*/ 0 h 14016"/>
                <a:gd name="connsiteX1" fmla="*/ 14016 w 28032"/>
                <a:gd name="connsiteY1" fmla="*/ 4205 h 14016"/>
                <a:gd name="connsiteX2" fmla="*/ 0 w 28032"/>
                <a:gd name="connsiteY2" fmla="*/ 15418 h 14016"/>
                <a:gd name="connsiteX3" fmla="*/ 5606 w 28032"/>
                <a:gd name="connsiteY3" fmla="*/ 14016 h 14016"/>
                <a:gd name="connsiteX4" fmla="*/ 28032 w 28032"/>
                <a:gd name="connsiteY4" fmla="*/ 0 h 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32" h="14016">
                  <a:moveTo>
                    <a:pt x="22425" y="0"/>
                  </a:moveTo>
                  <a:lnTo>
                    <a:pt x="14016" y="4205"/>
                  </a:lnTo>
                  <a:lnTo>
                    <a:pt x="0" y="15418"/>
                  </a:lnTo>
                  <a:lnTo>
                    <a:pt x="5606" y="14016"/>
                  </a:lnTo>
                  <a:lnTo>
                    <a:pt x="2803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99" name="Freeform: Shape 698">
              <a:extLst>
                <a:ext uri="{FF2B5EF4-FFF2-40B4-BE49-F238E27FC236}">
                  <a16:creationId xmlns:a16="http://schemas.microsoft.com/office/drawing/2014/main" id="{5F511DCA-0FDB-4C2C-A632-EBDEB3E4AE2F}"/>
                </a:ext>
              </a:extLst>
            </p:cNvPr>
            <p:cNvSpPr/>
            <p:nvPr/>
          </p:nvSpPr>
          <p:spPr>
            <a:xfrm>
              <a:off x="8031872" y="3184365"/>
              <a:ext cx="70081" cy="14016"/>
            </a:xfrm>
            <a:custGeom>
              <a:avLst/>
              <a:gdLst>
                <a:gd name="connsiteX0" fmla="*/ 35040 w 70080"/>
                <a:gd name="connsiteY0" fmla="*/ 18221 h 14016"/>
                <a:gd name="connsiteX1" fmla="*/ 51860 w 70080"/>
                <a:gd name="connsiteY1" fmla="*/ 16819 h 14016"/>
                <a:gd name="connsiteX2" fmla="*/ 71483 w 70080"/>
                <a:gd name="connsiteY2" fmla="*/ 7008 h 14016"/>
                <a:gd name="connsiteX3" fmla="*/ 54663 w 70080"/>
                <a:gd name="connsiteY3" fmla="*/ 2803 h 14016"/>
                <a:gd name="connsiteX4" fmla="*/ 0 w 70080"/>
                <a:gd name="connsiteY4" fmla="*/ 0 h 14016"/>
                <a:gd name="connsiteX5" fmla="*/ 2803 w 70080"/>
                <a:gd name="connsiteY5" fmla="*/ 1402 h 14016"/>
                <a:gd name="connsiteX6" fmla="*/ 5607 w 70080"/>
                <a:gd name="connsiteY6" fmla="*/ 9811 h 14016"/>
                <a:gd name="connsiteX7" fmla="*/ 28032 w 70080"/>
                <a:gd name="connsiteY7" fmla="*/ 11213 h 14016"/>
                <a:gd name="connsiteX8" fmla="*/ 26631 w 70080"/>
                <a:gd name="connsiteY8" fmla="*/ 18221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80" h="14016">
                  <a:moveTo>
                    <a:pt x="35040" y="18221"/>
                  </a:moveTo>
                  <a:lnTo>
                    <a:pt x="51860" y="16819"/>
                  </a:lnTo>
                  <a:lnTo>
                    <a:pt x="71483" y="7008"/>
                  </a:lnTo>
                  <a:lnTo>
                    <a:pt x="54663" y="2803"/>
                  </a:lnTo>
                  <a:lnTo>
                    <a:pt x="0" y="0"/>
                  </a:lnTo>
                  <a:lnTo>
                    <a:pt x="2803" y="1402"/>
                  </a:lnTo>
                  <a:lnTo>
                    <a:pt x="5607" y="9811"/>
                  </a:lnTo>
                  <a:lnTo>
                    <a:pt x="28032" y="11213"/>
                  </a:lnTo>
                  <a:lnTo>
                    <a:pt x="26631" y="18221"/>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00" name="Freeform: Shape 699">
              <a:extLst>
                <a:ext uri="{FF2B5EF4-FFF2-40B4-BE49-F238E27FC236}">
                  <a16:creationId xmlns:a16="http://schemas.microsoft.com/office/drawing/2014/main" id="{9F224A78-71A2-447A-8912-EC1085CBA88F}"/>
                </a:ext>
              </a:extLst>
            </p:cNvPr>
            <p:cNvSpPr/>
            <p:nvPr/>
          </p:nvSpPr>
          <p:spPr>
            <a:xfrm>
              <a:off x="9919846" y="3592235"/>
              <a:ext cx="28032" cy="14016"/>
            </a:xfrm>
            <a:custGeom>
              <a:avLst/>
              <a:gdLst>
                <a:gd name="connsiteX0" fmla="*/ 29434 w 28032"/>
                <a:gd name="connsiteY0" fmla="*/ 15418 h 14016"/>
                <a:gd name="connsiteX1" fmla="*/ 36442 w 28032"/>
                <a:gd name="connsiteY1" fmla="*/ 14016 h 14016"/>
                <a:gd name="connsiteX2" fmla="*/ 39245 w 28032"/>
                <a:gd name="connsiteY2" fmla="*/ 4205 h 14016"/>
                <a:gd name="connsiteX3" fmla="*/ 12615 w 28032"/>
                <a:gd name="connsiteY3" fmla="*/ 0 h 14016"/>
                <a:gd name="connsiteX4" fmla="*/ 0 w 28032"/>
                <a:gd name="connsiteY4" fmla="*/ 7008 h 14016"/>
                <a:gd name="connsiteX5" fmla="*/ 9811 w 28032"/>
                <a:gd name="connsiteY5" fmla="*/ 11213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32" h="14016">
                  <a:moveTo>
                    <a:pt x="29434" y="15418"/>
                  </a:moveTo>
                  <a:lnTo>
                    <a:pt x="36442" y="14016"/>
                  </a:lnTo>
                  <a:lnTo>
                    <a:pt x="39245" y="4205"/>
                  </a:lnTo>
                  <a:lnTo>
                    <a:pt x="12615" y="0"/>
                  </a:lnTo>
                  <a:lnTo>
                    <a:pt x="0" y="7008"/>
                  </a:lnTo>
                  <a:lnTo>
                    <a:pt x="9811" y="1121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02" name="Freeform: Shape 701">
              <a:extLst>
                <a:ext uri="{FF2B5EF4-FFF2-40B4-BE49-F238E27FC236}">
                  <a16:creationId xmlns:a16="http://schemas.microsoft.com/office/drawing/2014/main" id="{F8E7F3F6-581D-445C-B3D3-79A3BBC16109}"/>
                </a:ext>
              </a:extLst>
            </p:cNvPr>
            <p:cNvSpPr/>
            <p:nvPr/>
          </p:nvSpPr>
          <p:spPr>
            <a:xfrm>
              <a:off x="9611491" y="4182314"/>
              <a:ext cx="14016" cy="14016"/>
            </a:xfrm>
            <a:custGeom>
              <a:avLst/>
              <a:gdLst>
                <a:gd name="connsiteX0" fmla="*/ 16820 w 14016"/>
                <a:gd name="connsiteY0" fmla="*/ 1402 h 14016"/>
                <a:gd name="connsiteX1" fmla="*/ 11213 w 14016"/>
                <a:gd name="connsiteY1" fmla="*/ 9811 h 14016"/>
                <a:gd name="connsiteX2" fmla="*/ 0 w 14016"/>
                <a:gd name="connsiteY2" fmla="*/ 12615 h 14016"/>
                <a:gd name="connsiteX3" fmla="*/ 0 w 14016"/>
                <a:gd name="connsiteY3" fmla="*/ 18221 h 14016"/>
                <a:gd name="connsiteX4" fmla="*/ 4205 w 14016"/>
                <a:gd name="connsiteY4" fmla="*/ 19623 h 14016"/>
                <a:gd name="connsiteX5" fmla="*/ 23828 w 14016"/>
                <a:gd name="connsiteY5" fmla="*/ 5606 h 14016"/>
                <a:gd name="connsiteX6" fmla="*/ 22426 w 14016"/>
                <a:gd name="connsiteY6"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6" h="14016">
                  <a:moveTo>
                    <a:pt x="16820" y="1402"/>
                  </a:moveTo>
                  <a:lnTo>
                    <a:pt x="11213" y="9811"/>
                  </a:lnTo>
                  <a:lnTo>
                    <a:pt x="0" y="12615"/>
                  </a:lnTo>
                  <a:lnTo>
                    <a:pt x="0" y="18221"/>
                  </a:lnTo>
                  <a:lnTo>
                    <a:pt x="4205" y="19623"/>
                  </a:lnTo>
                  <a:lnTo>
                    <a:pt x="23828" y="5606"/>
                  </a:lnTo>
                  <a:lnTo>
                    <a:pt x="2242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04" name="Freeform: Shape 703">
              <a:extLst>
                <a:ext uri="{FF2B5EF4-FFF2-40B4-BE49-F238E27FC236}">
                  <a16:creationId xmlns:a16="http://schemas.microsoft.com/office/drawing/2014/main" id="{EF2F5F0A-1A64-4695-9D90-0B691CD511D5}"/>
                </a:ext>
              </a:extLst>
            </p:cNvPr>
            <p:cNvSpPr/>
            <p:nvPr/>
          </p:nvSpPr>
          <p:spPr>
            <a:xfrm>
              <a:off x="9811921" y="3944040"/>
              <a:ext cx="28032" cy="14016"/>
            </a:xfrm>
            <a:custGeom>
              <a:avLst/>
              <a:gdLst>
                <a:gd name="connsiteX0" fmla="*/ 33639 w 28032"/>
                <a:gd name="connsiteY0" fmla="*/ 5606 h 14016"/>
                <a:gd name="connsiteX1" fmla="*/ 29434 w 28032"/>
                <a:gd name="connsiteY1" fmla="*/ 0 h 14016"/>
                <a:gd name="connsiteX2" fmla="*/ 9811 w 28032"/>
                <a:gd name="connsiteY2" fmla="*/ 7008 h 14016"/>
                <a:gd name="connsiteX3" fmla="*/ 14016 w 28032"/>
                <a:gd name="connsiteY3" fmla="*/ 7008 h 14016"/>
                <a:gd name="connsiteX4" fmla="*/ 5607 w 28032"/>
                <a:gd name="connsiteY4" fmla="*/ 18221 h 14016"/>
                <a:gd name="connsiteX5" fmla="*/ 0 w 28032"/>
                <a:gd name="connsiteY5" fmla="*/ 19623 h 14016"/>
                <a:gd name="connsiteX6" fmla="*/ 2803 w 28032"/>
                <a:gd name="connsiteY6" fmla="*/ 22426 h 14016"/>
                <a:gd name="connsiteX7" fmla="*/ 32238 w 28032"/>
                <a:gd name="connsiteY7" fmla="*/ 11213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32" h="14016">
                  <a:moveTo>
                    <a:pt x="33639" y="5606"/>
                  </a:moveTo>
                  <a:lnTo>
                    <a:pt x="29434" y="0"/>
                  </a:lnTo>
                  <a:lnTo>
                    <a:pt x="9811" y="7008"/>
                  </a:lnTo>
                  <a:lnTo>
                    <a:pt x="14016" y="7008"/>
                  </a:lnTo>
                  <a:lnTo>
                    <a:pt x="5607" y="18221"/>
                  </a:lnTo>
                  <a:lnTo>
                    <a:pt x="0" y="19623"/>
                  </a:lnTo>
                  <a:lnTo>
                    <a:pt x="2803" y="22426"/>
                  </a:lnTo>
                  <a:lnTo>
                    <a:pt x="32238" y="1121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05" name="Freeform: Shape 704">
              <a:extLst>
                <a:ext uri="{FF2B5EF4-FFF2-40B4-BE49-F238E27FC236}">
                  <a16:creationId xmlns:a16="http://schemas.microsoft.com/office/drawing/2014/main" id="{6A9865C1-5A1F-41F0-AE6F-5B84F6612865}"/>
                </a:ext>
              </a:extLst>
            </p:cNvPr>
            <p:cNvSpPr/>
            <p:nvPr/>
          </p:nvSpPr>
          <p:spPr>
            <a:xfrm>
              <a:off x="9870789" y="4057570"/>
              <a:ext cx="14016" cy="14016"/>
            </a:xfrm>
            <a:custGeom>
              <a:avLst/>
              <a:gdLst>
                <a:gd name="connsiteX0" fmla="*/ 12615 w 14016"/>
                <a:gd name="connsiteY0" fmla="*/ 4205 h 14016"/>
                <a:gd name="connsiteX1" fmla="*/ 12615 w 14016"/>
                <a:gd name="connsiteY1" fmla="*/ 0 h 14016"/>
                <a:gd name="connsiteX2" fmla="*/ 0 w 14016"/>
                <a:gd name="connsiteY2" fmla="*/ 1402 h 14016"/>
                <a:gd name="connsiteX3" fmla="*/ 4205 w 14016"/>
                <a:gd name="connsiteY3" fmla="*/ 2803 h 14016"/>
                <a:gd name="connsiteX4" fmla="*/ 11213 w 14016"/>
                <a:gd name="connsiteY4" fmla="*/ 11213 h 14016"/>
                <a:gd name="connsiteX5" fmla="*/ 22426 w 14016"/>
                <a:gd name="connsiteY5" fmla="*/ 18221 h 14016"/>
                <a:gd name="connsiteX6" fmla="*/ 21024 w 14016"/>
                <a:gd name="connsiteY6" fmla="*/ 12615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6" h="14016">
                  <a:moveTo>
                    <a:pt x="12615" y="4205"/>
                  </a:moveTo>
                  <a:lnTo>
                    <a:pt x="12615" y="0"/>
                  </a:lnTo>
                  <a:lnTo>
                    <a:pt x="0" y="1402"/>
                  </a:lnTo>
                  <a:lnTo>
                    <a:pt x="4205" y="2803"/>
                  </a:lnTo>
                  <a:lnTo>
                    <a:pt x="11213" y="11213"/>
                  </a:lnTo>
                  <a:lnTo>
                    <a:pt x="22426" y="18221"/>
                  </a:lnTo>
                  <a:lnTo>
                    <a:pt x="21024" y="12615"/>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06" name="Freeform: Shape 705">
              <a:extLst>
                <a:ext uri="{FF2B5EF4-FFF2-40B4-BE49-F238E27FC236}">
                  <a16:creationId xmlns:a16="http://schemas.microsoft.com/office/drawing/2014/main" id="{5F4EDB21-82E3-45E7-B431-E30A950528D1}"/>
                </a:ext>
              </a:extLst>
            </p:cNvPr>
            <p:cNvSpPr/>
            <p:nvPr/>
          </p:nvSpPr>
          <p:spPr>
            <a:xfrm>
              <a:off x="8832194" y="5471798"/>
              <a:ext cx="84097" cy="28032"/>
            </a:xfrm>
            <a:custGeom>
              <a:avLst/>
              <a:gdLst>
                <a:gd name="connsiteX0" fmla="*/ 86900 w 84096"/>
                <a:gd name="connsiteY0" fmla="*/ 7008 h 28032"/>
                <a:gd name="connsiteX1" fmla="*/ 93908 w 84096"/>
                <a:gd name="connsiteY1" fmla="*/ 1402 h 28032"/>
                <a:gd name="connsiteX2" fmla="*/ 92506 w 84096"/>
                <a:gd name="connsiteY2" fmla="*/ 0 h 28032"/>
                <a:gd name="connsiteX3" fmla="*/ 42048 w 84096"/>
                <a:gd name="connsiteY3" fmla="*/ 5607 h 28032"/>
                <a:gd name="connsiteX4" fmla="*/ 36442 w 84096"/>
                <a:gd name="connsiteY4" fmla="*/ 12615 h 28032"/>
                <a:gd name="connsiteX5" fmla="*/ 25229 w 84096"/>
                <a:gd name="connsiteY5" fmla="*/ 16820 h 28032"/>
                <a:gd name="connsiteX6" fmla="*/ 14016 w 84096"/>
                <a:gd name="connsiteY6" fmla="*/ 21024 h 28032"/>
                <a:gd name="connsiteX7" fmla="*/ 5606 w 84096"/>
                <a:gd name="connsiteY7" fmla="*/ 26631 h 28032"/>
                <a:gd name="connsiteX8" fmla="*/ 5606 w 84096"/>
                <a:gd name="connsiteY8" fmla="*/ 33639 h 28032"/>
                <a:gd name="connsiteX9" fmla="*/ 7008 w 84096"/>
                <a:gd name="connsiteY9" fmla="*/ 35040 h 28032"/>
                <a:gd name="connsiteX10" fmla="*/ 0 w 84096"/>
                <a:gd name="connsiteY10" fmla="*/ 40647 h 28032"/>
                <a:gd name="connsiteX11" fmla="*/ 23828 w 84096"/>
                <a:gd name="connsiteY11" fmla="*/ 37844 h 28032"/>
                <a:gd name="connsiteX12" fmla="*/ 40646 w 84096"/>
                <a:gd name="connsiteY12" fmla="*/ 22426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096" h="28032">
                  <a:moveTo>
                    <a:pt x="86900" y="7008"/>
                  </a:moveTo>
                  <a:lnTo>
                    <a:pt x="93908" y="1402"/>
                  </a:lnTo>
                  <a:lnTo>
                    <a:pt x="92506" y="0"/>
                  </a:lnTo>
                  <a:lnTo>
                    <a:pt x="42048" y="5607"/>
                  </a:lnTo>
                  <a:lnTo>
                    <a:pt x="36442" y="12615"/>
                  </a:lnTo>
                  <a:lnTo>
                    <a:pt x="25229" y="16820"/>
                  </a:lnTo>
                  <a:lnTo>
                    <a:pt x="14016" y="21024"/>
                  </a:lnTo>
                  <a:lnTo>
                    <a:pt x="5606" y="26631"/>
                  </a:lnTo>
                  <a:lnTo>
                    <a:pt x="5606" y="33639"/>
                  </a:lnTo>
                  <a:lnTo>
                    <a:pt x="7008" y="35040"/>
                  </a:lnTo>
                  <a:lnTo>
                    <a:pt x="0" y="40647"/>
                  </a:lnTo>
                  <a:lnTo>
                    <a:pt x="23828" y="37844"/>
                  </a:lnTo>
                  <a:lnTo>
                    <a:pt x="40646" y="2242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11" name="Freeform: Shape 710">
              <a:extLst>
                <a:ext uri="{FF2B5EF4-FFF2-40B4-BE49-F238E27FC236}">
                  <a16:creationId xmlns:a16="http://schemas.microsoft.com/office/drawing/2014/main" id="{1D2885AB-DE57-4BF9-8216-616AE369DEA9}"/>
                </a:ext>
              </a:extLst>
            </p:cNvPr>
            <p:cNvSpPr/>
            <p:nvPr/>
          </p:nvSpPr>
          <p:spPr>
            <a:xfrm>
              <a:off x="7109611" y="5045708"/>
              <a:ext cx="28032" cy="14016"/>
            </a:xfrm>
            <a:custGeom>
              <a:avLst/>
              <a:gdLst>
                <a:gd name="connsiteX0" fmla="*/ 0 w 28032"/>
                <a:gd name="connsiteY0" fmla="*/ 4205 h 0"/>
                <a:gd name="connsiteX1" fmla="*/ 11213 w 28032"/>
                <a:gd name="connsiteY1" fmla="*/ 8410 h 0"/>
                <a:gd name="connsiteX2" fmla="*/ 21024 w 28032"/>
                <a:gd name="connsiteY2" fmla="*/ 7008 h 0"/>
                <a:gd name="connsiteX3" fmla="*/ 30836 w 28032"/>
                <a:gd name="connsiteY3" fmla="*/ 2803 h 0"/>
                <a:gd name="connsiteX4" fmla="*/ 19623 w 28032"/>
                <a:gd name="connsiteY4" fmla="*/ 0 h 0"/>
                <a:gd name="connsiteX5" fmla="*/ 11213 w 28032"/>
                <a:gd name="connsiteY5" fmla="*/ 1402 h 0"/>
                <a:gd name="connsiteX6" fmla="*/ 5607 w 28032"/>
                <a:gd name="connsiteY6"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32">
                  <a:moveTo>
                    <a:pt x="0" y="4205"/>
                  </a:moveTo>
                  <a:lnTo>
                    <a:pt x="11213" y="8410"/>
                  </a:lnTo>
                  <a:lnTo>
                    <a:pt x="21024" y="7008"/>
                  </a:lnTo>
                  <a:lnTo>
                    <a:pt x="30836" y="2803"/>
                  </a:lnTo>
                  <a:lnTo>
                    <a:pt x="19623" y="0"/>
                  </a:lnTo>
                  <a:lnTo>
                    <a:pt x="11213" y="1402"/>
                  </a:lnTo>
                  <a:lnTo>
                    <a:pt x="5607"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12" name="Freeform: Shape 711">
              <a:extLst>
                <a:ext uri="{FF2B5EF4-FFF2-40B4-BE49-F238E27FC236}">
                  <a16:creationId xmlns:a16="http://schemas.microsoft.com/office/drawing/2014/main" id="{A33041CE-7928-402A-8A19-AA0F58890A82}"/>
                </a:ext>
              </a:extLst>
            </p:cNvPr>
            <p:cNvSpPr/>
            <p:nvPr/>
          </p:nvSpPr>
          <p:spPr>
            <a:xfrm>
              <a:off x="7462818" y="4808835"/>
              <a:ext cx="14016" cy="14016"/>
            </a:xfrm>
            <a:custGeom>
              <a:avLst/>
              <a:gdLst>
                <a:gd name="connsiteX0" fmla="*/ 2803 w 0"/>
                <a:gd name="connsiteY0" fmla="*/ 1401 h 0"/>
                <a:gd name="connsiteX1" fmla="*/ 1402 w 0"/>
                <a:gd name="connsiteY1" fmla="*/ 1401 h 0"/>
                <a:gd name="connsiteX2" fmla="*/ 0 w 0"/>
                <a:gd name="connsiteY2" fmla="*/ 5606 h 0"/>
                <a:gd name="connsiteX3" fmla="*/ 4205 w 0"/>
                <a:gd name="connsiteY3" fmla="*/ 5606 h 0"/>
                <a:gd name="connsiteX4" fmla="*/ 4205 w 0"/>
                <a:gd name="connsiteY4" fmla="*/ 4205 h 0"/>
                <a:gd name="connsiteX5" fmla="*/ 8410 w 0"/>
                <a:gd name="connsiteY5" fmla="*/ 7008 h 0"/>
                <a:gd name="connsiteX6" fmla="*/ 7008 w 0"/>
                <a:gd name="connsiteY6" fmla="*/ 1401 h 0"/>
                <a:gd name="connsiteX7" fmla="*/ 4205 w 0"/>
                <a:gd name="connsiteY7" fmla="*/ 4205 h 0"/>
                <a:gd name="connsiteX8" fmla="*/ 5606 w 0"/>
                <a:gd name="connsiteY8" fmla="*/ 2803 h 0"/>
                <a:gd name="connsiteX9" fmla="*/ 4205 w 0"/>
                <a:gd name="connsiteY9" fmla="*/ 1401 h 0"/>
                <a:gd name="connsiteX10" fmla="*/ 5606 w 0"/>
                <a:gd name="connsiteY10" fmla="*/ 1401 h 0"/>
                <a:gd name="connsiteX11" fmla="*/ 1402 w 0"/>
                <a:gd name="connsiteY11"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a:moveTo>
                    <a:pt x="2803" y="1401"/>
                  </a:moveTo>
                  <a:lnTo>
                    <a:pt x="1402" y="1401"/>
                  </a:lnTo>
                  <a:lnTo>
                    <a:pt x="0" y="5606"/>
                  </a:lnTo>
                  <a:lnTo>
                    <a:pt x="4205" y="5606"/>
                  </a:lnTo>
                  <a:lnTo>
                    <a:pt x="4205" y="4205"/>
                  </a:lnTo>
                  <a:lnTo>
                    <a:pt x="8410" y="7008"/>
                  </a:lnTo>
                  <a:lnTo>
                    <a:pt x="7008" y="1401"/>
                  </a:lnTo>
                  <a:lnTo>
                    <a:pt x="4205" y="4205"/>
                  </a:lnTo>
                  <a:lnTo>
                    <a:pt x="5606" y="2803"/>
                  </a:lnTo>
                  <a:lnTo>
                    <a:pt x="4205" y="1401"/>
                  </a:lnTo>
                  <a:lnTo>
                    <a:pt x="5606" y="1401"/>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13" name="Freeform: Shape 712">
              <a:extLst>
                <a:ext uri="{FF2B5EF4-FFF2-40B4-BE49-F238E27FC236}">
                  <a16:creationId xmlns:a16="http://schemas.microsoft.com/office/drawing/2014/main" id="{CCFCF6E6-105E-4EA8-B9AC-97282D871143}"/>
                </a:ext>
              </a:extLst>
            </p:cNvPr>
            <p:cNvSpPr/>
            <p:nvPr/>
          </p:nvSpPr>
          <p:spPr>
            <a:xfrm>
              <a:off x="8031872" y="4835466"/>
              <a:ext cx="14016" cy="14016"/>
            </a:xfrm>
            <a:custGeom>
              <a:avLst/>
              <a:gdLst>
                <a:gd name="connsiteX0" fmla="*/ 2803 w 0"/>
                <a:gd name="connsiteY0" fmla="*/ 5606 h 0"/>
                <a:gd name="connsiteX1" fmla="*/ 4206 w 0"/>
                <a:gd name="connsiteY1" fmla="*/ 4205 h 0"/>
                <a:gd name="connsiteX2" fmla="*/ 0 w 0"/>
                <a:gd name="connsiteY2" fmla="*/ 0 h 0"/>
              </a:gdLst>
              <a:ahLst/>
              <a:cxnLst>
                <a:cxn ang="0">
                  <a:pos x="connsiteX0" y="connsiteY0"/>
                </a:cxn>
                <a:cxn ang="0">
                  <a:pos x="connsiteX1" y="connsiteY1"/>
                </a:cxn>
                <a:cxn ang="0">
                  <a:pos x="connsiteX2" y="connsiteY2"/>
                </a:cxn>
              </a:cxnLst>
              <a:rect l="l" t="t" r="r" b="b"/>
              <a:pathLst>
                <a:path>
                  <a:moveTo>
                    <a:pt x="2803" y="5606"/>
                  </a:moveTo>
                  <a:lnTo>
                    <a:pt x="4206" y="4205"/>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14" name="Freeform: Shape 713">
              <a:extLst>
                <a:ext uri="{FF2B5EF4-FFF2-40B4-BE49-F238E27FC236}">
                  <a16:creationId xmlns:a16="http://schemas.microsoft.com/office/drawing/2014/main" id="{312A57F3-07EA-445A-84E0-A945556EDD81}"/>
                </a:ext>
              </a:extLst>
            </p:cNvPr>
            <p:cNvSpPr/>
            <p:nvPr/>
          </p:nvSpPr>
          <p:spPr>
            <a:xfrm>
              <a:off x="6162121" y="4058972"/>
              <a:ext cx="14016" cy="14016"/>
            </a:xfrm>
            <a:custGeom>
              <a:avLst/>
              <a:gdLst>
                <a:gd name="connsiteX0" fmla="*/ 0 w 0"/>
                <a:gd name="connsiteY0" fmla="*/ 5606 h 0"/>
                <a:gd name="connsiteX1" fmla="*/ 7008 w 0"/>
                <a:gd name="connsiteY1" fmla="*/ 7008 h 0"/>
                <a:gd name="connsiteX2" fmla="*/ 9811 w 0"/>
                <a:gd name="connsiteY2" fmla="*/ 2803 h 0"/>
                <a:gd name="connsiteX3" fmla="*/ 1401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5606"/>
                  </a:moveTo>
                  <a:lnTo>
                    <a:pt x="7008" y="7008"/>
                  </a:lnTo>
                  <a:lnTo>
                    <a:pt x="9811" y="2803"/>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15" name="Freeform: Shape 714">
              <a:extLst>
                <a:ext uri="{FF2B5EF4-FFF2-40B4-BE49-F238E27FC236}">
                  <a16:creationId xmlns:a16="http://schemas.microsoft.com/office/drawing/2014/main" id="{62674026-A51E-4988-8878-EF05BF22BCEC}"/>
                </a:ext>
              </a:extLst>
            </p:cNvPr>
            <p:cNvSpPr/>
            <p:nvPr/>
          </p:nvSpPr>
          <p:spPr>
            <a:xfrm>
              <a:off x="8578502" y="5520854"/>
              <a:ext cx="981129" cy="602694"/>
            </a:xfrm>
            <a:custGeom>
              <a:avLst/>
              <a:gdLst>
                <a:gd name="connsiteX0" fmla="*/ 988137 w 981129"/>
                <a:gd name="connsiteY0" fmla="*/ 357411 h 602693"/>
                <a:gd name="connsiteX1" fmla="*/ 981129 w 981129"/>
                <a:gd name="connsiteY1" fmla="*/ 346199 h 602693"/>
                <a:gd name="connsiteX2" fmla="*/ 981129 w 981129"/>
                <a:gd name="connsiteY2" fmla="*/ 341994 h 602693"/>
                <a:gd name="connsiteX3" fmla="*/ 983933 w 981129"/>
                <a:gd name="connsiteY3" fmla="*/ 341994 h 602693"/>
                <a:gd name="connsiteX4" fmla="*/ 981129 w 981129"/>
                <a:gd name="connsiteY4" fmla="*/ 323773 h 602693"/>
                <a:gd name="connsiteX5" fmla="*/ 983933 w 981129"/>
                <a:gd name="connsiteY5" fmla="*/ 316765 h 602693"/>
                <a:gd name="connsiteX6" fmla="*/ 979728 w 981129"/>
                <a:gd name="connsiteY6" fmla="*/ 316765 h 602693"/>
                <a:gd name="connsiteX7" fmla="*/ 976925 w 981129"/>
                <a:gd name="connsiteY7" fmla="*/ 312560 h 602693"/>
                <a:gd name="connsiteX8" fmla="*/ 976925 w 981129"/>
                <a:gd name="connsiteY8" fmla="*/ 302749 h 602693"/>
                <a:gd name="connsiteX9" fmla="*/ 968515 w 981129"/>
                <a:gd name="connsiteY9" fmla="*/ 301347 h 602693"/>
                <a:gd name="connsiteX10" fmla="*/ 964311 w 981129"/>
                <a:gd name="connsiteY10" fmla="*/ 291536 h 602693"/>
                <a:gd name="connsiteX11" fmla="*/ 955900 w 981129"/>
                <a:gd name="connsiteY11" fmla="*/ 287331 h 602693"/>
                <a:gd name="connsiteX12" fmla="*/ 951696 w 981129"/>
                <a:gd name="connsiteY12" fmla="*/ 277519 h 602693"/>
                <a:gd name="connsiteX13" fmla="*/ 944688 w 981129"/>
                <a:gd name="connsiteY13" fmla="*/ 276118 h 602693"/>
                <a:gd name="connsiteX14" fmla="*/ 925065 w 981129"/>
                <a:gd name="connsiteY14" fmla="*/ 264905 h 602693"/>
                <a:gd name="connsiteX15" fmla="*/ 923663 w 981129"/>
                <a:gd name="connsiteY15" fmla="*/ 252290 h 602693"/>
                <a:gd name="connsiteX16" fmla="*/ 926467 w 981129"/>
                <a:gd name="connsiteY16" fmla="*/ 248086 h 602693"/>
                <a:gd name="connsiteX17" fmla="*/ 922262 w 981129"/>
                <a:gd name="connsiteY17" fmla="*/ 241078 h 602693"/>
                <a:gd name="connsiteX18" fmla="*/ 919459 w 981129"/>
                <a:gd name="connsiteY18" fmla="*/ 243881 h 602693"/>
                <a:gd name="connsiteX19" fmla="*/ 920860 w 981129"/>
                <a:gd name="connsiteY19" fmla="*/ 245282 h 602693"/>
                <a:gd name="connsiteX20" fmla="*/ 909647 w 981129"/>
                <a:gd name="connsiteY20" fmla="*/ 241078 h 602693"/>
                <a:gd name="connsiteX21" fmla="*/ 906844 w 981129"/>
                <a:gd name="connsiteY21" fmla="*/ 235471 h 602693"/>
                <a:gd name="connsiteX22" fmla="*/ 906844 w 981129"/>
                <a:gd name="connsiteY22" fmla="*/ 246684 h 602693"/>
                <a:gd name="connsiteX23" fmla="*/ 902639 w 981129"/>
                <a:gd name="connsiteY23" fmla="*/ 242479 h 602693"/>
                <a:gd name="connsiteX24" fmla="*/ 897032 w 981129"/>
                <a:gd name="connsiteY24" fmla="*/ 243881 h 602693"/>
                <a:gd name="connsiteX25" fmla="*/ 885820 w 981129"/>
                <a:gd name="connsiteY25" fmla="*/ 214447 h 602693"/>
                <a:gd name="connsiteX26" fmla="*/ 877410 w 981129"/>
                <a:gd name="connsiteY26" fmla="*/ 208840 h 602693"/>
                <a:gd name="connsiteX27" fmla="*/ 873206 w 981129"/>
                <a:gd name="connsiteY27" fmla="*/ 204636 h 602693"/>
                <a:gd name="connsiteX28" fmla="*/ 876008 w 981129"/>
                <a:gd name="connsiteY28" fmla="*/ 200431 h 602693"/>
                <a:gd name="connsiteX29" fmla="*/ 878812 w 981129"/>
                <a:gd name="connsiteY29" fmla="*/ 201832 h 602693"/>
                <a:gd name="connsiteX30" fmla="*/ 870402 w 981129"/>
                <a:gd name="connsiteY30" fmla="*/ 192021 h 602693"/>
                <a:gd name="connsiteX31" fmla="*/ 866198 w 981129"/>
                <a:gd name="connsiteY31" fmla="*/ 194824 h 602693"/>
                <a:gd name="connsiteX32" fmla="*/ 863394 w 981129"/>
                <a:gd name="connsiteY32" fmla="*/ 190619 h 602693"/>
                <a:gd name="connsiteX33" fmla="*/ 852182 w 981129"/>
                <a:gd name="connsiteY33" fmla="*/ 185013 h 602693"/>
                <a:gd name="connsiteX34" fmla="*/ 847976 w 981129"/>
                <a:gd name="connsiteY34" fmla="*/ 187816 h 602693"/>
                <a:gd name="connsiteX35" fmla="*/ 842370 w 981129"/>
                <a:gd name="connsiteY35" fmla="*/ 176603 h 602693"/>
                <a:gd name="connsiteX36" fmla="*/ 838165 w 981129"/>
                <a:gd name="connsiteY36" fmla="*/ 179407 h 602693"/>
                <a:gd name="connsiteX37" fmla="*/ 832559 w 981129"/>
                <a:gd name="connsiteY37" fmla="*/ 176603 h 602693"/>
                <a:gd name="connsiteX38" fmla="*/ 832559 w 981129"/>
                <a:gd name="connsiteY38" fmla="*/ 173800 h 602693"/>
                <a:gd name="connsiteX39" fmla="*/ 828354 w 981129"/>
                <a:gd name="connsiteY39" fmla="*/ 176603 h 602693"/>
                <a:gd name="connsiteX40" fmla="*/ 814338 w 981129"/>
                <a:gd name="connsiteY40" fmla="*/ 168194 h 602693"/>
                <a:gd name="connsiteX41" fmla="*/ 815739 w 981129"/>
                <a:gd name="connsiteY41" fmla="*/ 161186 h 602693"/>
                <a:gd name="connsiteX42" fmla="*/ 808731 w 981129"/>
                <a:gd name="connsiteY42" fmla="*/ 155579 h 602693"/>
                <a:gd name="connsiteX43" fmla="*/ 805928 w 981129"/>
                <a:gd name="connsiteY43" fmla="*/ 126145 h 602693"/>
                <a:gd name="connsiteX44" fmla="*/ 801723 w 981129"/>
                <a:gd name="connsiteY44" fmla="*/ 127547 h 602693"/>
                <a:gd name="connsiteX45" fmla="*/ 793314 w 981129"/>
                <a:gd name="connsiteY45" fmla="*/ 117736 h 602693"/>
                <a:gd name="connsiteX46" fmla="*/ 789109 w 981129"/>
                <a:gd name="connsiteY46" fmla="*/ 95310 h 602693"/>
                <a:gd name="connsiteX47" fmla="*/ 790510 w 981129"/>
                <a:gd name="connsiteY47" fmla="*/ 92507 h 602693"/>
                <a:gd name="connsiteX48" fmla="*/ 789109 w 981129"/>
                <a:gd name="connsiteY48" fmla="*/ 88302 h 602693"/>
                <a:gd name="connsiteX49" fmla="*/ 790510 w 981129"/>
                <a:gd name="connsiteY49" fmla="*/ 85498 h 602693"/>
                <a:gd name="connsiteX50" fmla="*/ 775093 w 981129"/>
                <a:gd name="connsiteY50" fmla="*/ 78490 h 602693"/>
                <a:gd name="connsiteX51" fmla="*/ 769486 w 981129"/>
                <a:gd name="connsiteY51" fmla="*/ 71482 h 602693"/>
                <a:gd name="connsiteX52" fmla="*/ 762478 w 981129"/>
                <a:gd name="connsiteY52" fmla="*/ 71482 h 602693"/>
                <a:gd name="connsiteX53" fmla="*/ 756871 w 981129"/>
                <a:gd name="connsiteY53" fmla="*/ 77089 h 602693"/>
                <a:gd name="connsiteX54" fmla="*/ 752666 w 981129"/>
                <a:gd name="connsiteY54" fmla="*/ 75687 h 602693"/>
                <a:gd name="connsiteX55" fmla="*/ 745658 w 981129"/>
                <a:gd name="connsiteY55" fmla="*/ 47655 h 602693"/>
                <a:gd name="connsiteX56" fmla="*/ 747061 w 981129"/>
                <a:gd name="connsiteY56" fmla="*/ 43450 h 602693"/>
                <a:gd name="connsiteX57" fmla="*/ 742855 w 981129"/>
                <a:gd name="connsiteY57" fmla="*/ 43450 h 602693"/>
                <a:gd name="connsiteX58" fmla="*/ 744257 w 981129"/>
                <a:gd name="connsiteY58" fmla="*/ 37844 h 602693"/>
                <a:gd name="connsiteX59" fmla="*/ 735847 w 981129"/>
                <a:gd name="connsiteY59" fmla="*/ 32237 h 602693"/>
                <a:gd name="connsiteX60" fmla="*/ 740052 w 981129"/>
                <a:gd name="connsiteY60" fmla="*/ 25229 h 602693"/>
                <a:gd name="connsiteX61" fmla="*/ 730241 w 981129"/>
                <a:gd name="connsiteY61" fmla="*/ 22426 h 602693"/>
                <a:gd name="connsiteX62" fmla="*/ 726036 w 981129"/>
                <a:gd name="connsiteY62" fmla="*/ 4205 h 602693"/>
                <a:gd name="connsiteX63" fmla="*/ 721831 w 981129"/>
                <a:gd name="connsiteY63" fmla="*/ 4205 h 602693"/>
                <a:gd name="connsiteX64" fmla="*/ 723233 w 981129"/>
                <a:gd name="connsiteY64" fmla="*/ 0 h 602693"/>
                <a:gd name="connsiteX65" fmla="*/ 721831 w 981129"/>
                <a:gd name="connsiteY65" fmla="*/ 0 h 602693"/>
                <a:gd name="connsiteX66" fmla="*/ 712020 w 981129"/>
                <a:gd name="connsiteY66" fmla="*/ 4205 h 602693"/>
                <a:gd name="connsiteX67" fmla="*/ 706413 w 981129"/>
                <a:gd name="connsiteY67" fmla="*/ 25229 h 602693"/>
                <a:gd name="connsiteX68" fmla="*/ 699405 w 981129"/>
                <a:gd name="connsiteY68" fmla="*/ 36442 h 602693"/>
                <a:gd name="connsiteX69" fmla="*/ 702209 w 981129"/>
                <a:gd name="connsiteY69" fmla="*/ 35040 h 602693"/>
                <a:gd name="connsiteX70" fmla="*/ 706413 w 981129"/>
                <a:gd name="connsiteY70" fmla="*/ 37844 h 602693"/>
                <a:gd name="connsiteX71" fmla="*/ 707815 w 981129"/>
                <a:gd name="connsiteY71" fmla="*/ 43450 h 602693"/>
                <a:gd name="connsiteX72" fmla="*/ 705012 w 981129"/>
                <a:gd name="connsiteY72" fmla="*/ 39245 h 602693"/>
                <a:gd name="connsiteX73" fmla="*/ 699405 w 981129"/>
                <a:gd name="connsiteY73" fmla="*/ 43450 h 602693"/>
                <a:gd name="connsiteX74" fmla="*/ 700807 w 981129"/>
                <a:gd name="connsiteY74" fmla="*/ 50458 h 602693"/>
                <a:gd name="connsiteX75" fmla="*/ 696602 w 981129"/>
                <a:gd name="connsiteY75" fmla="*/ 63073 h 602693"/>
                <a:gd name="connsiteX76" fmla="*/ 699405 w 981129"/>
                <a:gd name="connsiteY76" fmla="*/ 70081 h 602693"/>
                <a:gd name="connsiteX77" fmla="*/ 698004 w 981129"/>
                <a:gd name="connsiteY77" fmla="*/ 81294 h 602693"/>
                <a:gd name="connsiteX78" fmla="*/ 700807 w 981129"/>
                <a:gd name="connsiteY78" fmla="*/ 88302 h 602693"/>
                <a:gd name="connsiteX79" fmla="*/ 695201 w 981129"/>
                <a:gd name="connsiteY79" fmla="*/ 109326 h 602693"/>
                <a:gd name="connsiteX80" fmla="*/ 681185 w 981129"/>
                <a:gd name="connsiteY80" fmla="*/ 135957 h 602693"/>
                <a:gd name="connsiteX81" fmla="*/ 672774 w 981129"/>
                <a:gd name="connsiteY81" fmla="*/ 141563 h 602693"/>
                <a:gd name="connsiteX82" fmla="*/ 660160 w 981129"/>
                <a:gd name="connsiteY82" fmla="*/ 142965 h 602693"/>
                <a:gd name="connsiteX83" fmla="*/ 639136 w 981129"/>
                <a:gd name="connsiteY83" fmla="*/ 130350 h 602693"/>
                <a:gd name="connsiteX84" fmla="*/ 636333 w 981129"/>
                <a:gd name="connsiteY84" fmla="*/ 126145 h 602693"/>
                <a:gd name="connsiteX85" fmla="*/ 611104 w 981129"/>
                <a:gd name="connsiteY85" fmla="*/ 119137 h 602693"/>
                <a:gd name="connsiteX86" fmla="*/ 584473 w 981129"/>
                <a:gd name="connsiteY86" fmla="*/ 105121 h 602693"/>
                <a:gd name="connsiteX87" fmla="*/ 578867 w 981129"/>
                <a:gd name="connsiteY87" fmla="*/ 106523 h 602693"/>
                <a:gd name="connsiteX88" fmla="*/ 549433 w 981129"/>
                <a:gd name="connsiteY88" fmla="*/ 85498 h 602693"/>
                <a:gd name="connsiteX89" fmla="*/ 548031 w 981129"/>
                <a:gd name="connsiteY89" fmla="*/ 81294 h 602693"/>
                <a:gd name="connsiteX90" fmla="*/ 557843 w 981129"/>
                <a:gd name="connsiteY90" fmla="*/ 71482 h 602693"/>
                <a:gd name="connsiteX91" fmla="*/ 563449 w 981129"/>
                <a:gd name="connsiteY91" fmla="*/ 60269 h 602693"/>
                <a:gd name="connsiteX92" fmla="*/ 559244 w 981129"/>
                <a:gd name="connsiteY92" fmla="*/ 60269 h 602693"/>
                <a:gd name="connsiteX93" fmla="*/ 559244 w 981129"/>
                <a:gd name="connsiteY93" fmla="*/ 53261 h 602693"/>
                <a:gd name="connsiteX94" fmla="*/ 570457 w 981129"/>
                <a:gd name="connsiteY94" fmla="*/ 49056 h 602693"/>
                <a:gd name="connsiteX95" fmla="*/ 570457 w 981129"/>
                <a:gd name="connsiteY95" fmla="*/ 51860 h 602693"/>
                <a:gd name="connsiteX96" fmla="*/ 573260 w 981129"/>
                <a:gd name="connsiteY96" fmla="*/ 50458 h 602693"/>
                <a:gd name="connsiteX97" fmla="*/ 573260 w 981129"/>
                <a:gd name="connsiteY97" fmla="*/ 46253 h 602693"/>
                <a:gd name="connsiteX98" fmla="*/ 577465 w 981129"/>
                <a:gd name="connsiteY98" fmla="*/ 46253 h 602693"/>
                <a:gd name="connsiteX99" fmla="*/ 573260 w 981129"/>
                <a:gd name="connsiteY99" fmla="*/ 42048 h 602693"/>
                <a:gd name="connsiteX100" fmla="*/ 576064 w 981129"/>
                <a:gd name="connsiteY100" fmla="*/ 42048 h 602693"/>
                <a:gd name="connsiteX101" fmla="*/ 580268 w 981129"/>
                <a:gd name="connsiteY101" fmla="*/ 35040 h 602693"/>
                <a:gd name="connsiteX102" fmla="*/ 585875 w 981129"/>
                <a:gd name="connsiteY102" fmla="*/ 32237 h 602693"/>
                <a:gd name="connsiteX103" fmla="*/ 581670 w 981129"/>
                <a:gd name="connsiteY103" fmla="*/ 29434 h 602693"/>
                <a:gd name="connsiteX104" fmla="*/ 577465 w 981129"/>
                <a:gd name="connsiteY104" fmla="*/ 30836 h 602693"/>
                <a:gd name="connsiteX105" fmla="*/ 573260 w 981129"/>
                <a:gd name="connsiteY105" fmla="*/ 25229 h 602693"/>
                <a:gd name="connsiteX106" fmla="*/ 576064 w 981129"/>
                <a:gd name="connsiteY106" fmla="*/ 23828 h 602693"/>
                <a:gd name="connsiteX107" fmla="*/ 566252 w 981129"/>
                <a:gd name="connsiteY107" fmla="*/ 29434 h 602693"/>
                <a:gd name="connsiteX108" fmla="*/ 570457 w 981129"/>
                <a:gd name="connsiteY108" fmla="*/ 30836 h 602693"/>
                <a:gd name="connsiteX109" fmla="*/ 567653 w 981129"/>
                <a:gd name="connsiteY109" fmla="*/ 35040 h 602693"/>
                <a:gd name="connsiteX110" fmla="*/ 560645 w 981129"/>
                <a:gd name="connsiteY110" fmla="*/ 29434 h 602693"/>
                <a:gd name="connsiteX111" fmla="*/ 563449 w 981129"/>
                <a:gd name="connsiteY111" fmla="*/ 26631 h 602693"/>
                <a:gd name="connsiteX112" fmla="*/ 555039 w 981129"/>
                <a:gd name="connsiteY112" fmla="*/ 32237 h 602693"/>
                <a:gd name="connsiteX113" fmla="*/ 553637 w 981129"/>
                <a:gd name="connsiteY113" fmla="*/ 29434 h 602693"/>
                <a:gd name="connsiteX114" fmla="*/ 559244 w 981129"/>
                <a:gd name="connsiteY114" fmla="*/ 25229 h 602693"/>
                <a:gd name="connsiteX115" fmla="*/ 557843 w 981129"/>
                <a:gd name="connsiteY115" fmla="*/ 23828 h 602693"/>
                <a:gd name="connsiteX116" fmla="*/ 559244 w 981129"/>
                <a:gd name="connsiteY116" fmla="*/ 21024 h 602693"/>
                <a:gd name="connsiteX117" fmla="*/ 550835 w 981129"/>
                <a:gd name="connsiteY117" fmla="*/ 25229 h 602693"/>
                <a:gd name="connsiteX118" fmla="*/ 553637 w 981129"/>
                <a:gd name="connsiteY118" fmla="*/ 26631 h 602693"/>
                <a:gd name="connsiteX119" fmla="*/ 543827 w 981129"/>
                <a:gd name="connsiteY119" fmla="*/ 29434 h 602693"/>
                <a:gd name="connsiteX120" fmla="*/ 545228 w 981129"/>
                <a:gd name="connsiteY120" fmla="*/ 30836 h 602693"/>
                <a:gd name="connsiteX121" fmla="*/ 542425 w 981129"/>
                <a:gd name="connsiteY121" fmla="*/ 30836 h 602693"/>
                <a:gd name="connsiteX122" fmla="*/ 531212 w 981129"/>
                <a:gd name="connsiteY122" fmla="*/ 25229 h 602693"/>
                <a:gd name="connsiteX123" fmla="*/ 527007 w 981129"/>
                <a:gd name="connsiteY123" fmla="*/ 26631 h 602693"/>
                <a:gd name="connsiteX124" fmla="*/ 517196 w 981129"/>
                <a:gd name="connsiteY124" fmla="*/ 26631 h 602693"/>
                <a:gd name="connsiteX125" fmla="*/ 515794 w 981129"/>
                <a:gd name="connsiteY125" fmla="*/ 23828 h 602693"/>
                <a:gd name="connsiteX126" fmla="*/ 510188 w 981129"/>
                <a:gd name="connsiteY126" fmla="*/ 19623 h 602693"/>
                <a:gd name="connsiteX127" fmla="*/ 501778 w 981129"/>
                <a:gd name="connsiteY127" fmla="*/ 22426 h 602693"/>
                <a:gd name="connsiteX128" fmla="*/ 501778 w 981129"/>
                <a:gd name="connsiteY128" fmla="*/ 21024 h 602693"/>
                <a:gd name="connsiteX129" fmla="*/ 489163 w 981129"/>
                <a:gd name="connsiteY129" fmla="*/ 16820 h 602693"/>
                <a:gd name="connsiteX130" fmla="*/ 486360 w 981129"/>
                <a:gd name="connsiteY130" fmla="*/ 12615 h 602693"/>
                <a:gd name="connsiteX131" fmla="*/ 480754 w 981129"/>
                <a:gd name="connsiteY131" fmla="*/ 15418 h 602693"/>
                <a:gd name="connsiteX132" fmla="*/ 472344 w 981129"/>
                <a:gd name="connsiteY132" fmla="*/ 8410 h 602693"/>
                <a:gd name="connsiteX133" fmla="*/ 470943 w 981129"/>
                <a:gd name="connsiteY133" fmla="*/ 9811 h 602693"/>
                <a:gd name="connsiteX134" fmla="*/ 468139 w 981129"/>
                <a:gd name="connsiteY134" fmla="*/ 8410 h 602693"/>
                <a:gd name="connsiteX135" fmla="*/ 468139 w 981129"/>
                <a:gd name="connsiteY135" fmla="*/ 14016 h 602693"/>
                <a:gd name="connsiteX136" fmla="*/ 462532 w 981129"/>
                <a:gd name="connsiteY136" fmla="*/ 8410 h 602693"/>
                <a:gd name="connsiteX137" fmla="*/ 458328 w 981129"/>
                <a:gd name="connsiteY137" fmla="*/ 9811 h 602693"/>
                <a:gd name="connsiteX138" fmla="*/ 465336 w 981129"/>
                <a:gd name="connsiteY138" fmla="*/ 15418 h 602693"/>
                <a:gd name="connsiteX139" fmla="*/ 473746 w 981129"/>
                <a:gd name="connsiteY139" fmla="*/ 14016 h 602693"/>
                <a:gd name="connsiteX140" fmla="*/ 480754 w 981129"/>
                <a:gd name="connsiteY140" fmla="*/ 18221 h 602693"/>
                <a:gd name="connsiteX141" fmla="*/ 479352 w 981129"/>
                <a:gd name="connsiteY141" fmla="*/ 26631 h 602693"/>
                <a:gd name="connsiteX142" fmla="*/ 482155 w 981129"/>
                <a:gd name="connsiteY142" fmla="*/ 28032 h 602693"/>
                <a:gd name="connsiteX143" fmla="*/ 473746 w 981129"/>
                <a:gd name="connsiteY143" fmla="*/ 33639 h 602693"/>
                <a:gd name="connsiteX144" fmla="*/ 472344 w 981129"/>
                <a:gd name="connsiteY144" fmla="*/ 30836 h 602693"/>
                <a:gd name="connsiteX145" fmla="*/ 469540 w 981129"/>
                <a:gd name="connsiteY145" fmla="*/ 29434 h 602693"/>
                <a:gd name="connsiteX146" fmla="*/ 465336 w 981129"/>
                <a:gd name="connsiteY146" fmla="*/ 32237 h 602693"/>
                <a:gd name="connsiteX147" fmla="*/ 448516 w 981129"/>
                <a:gd name="connsiteY147" fmla="*/ 30836 h 602693"/>
                <a:gd name="connsiteX148" fmla="*/ 445714 w 981129"/>
                <a:gd name="connsiteY148" fmla="*/ 26631 h 602693"/>
                <a:gd name="connsiteX149" fmla="*/ 445714 w 981129"/>
                <a:gd name="connsiteY149" fmla="*/ 30836 h 602693"/>
                <a:gd name="connsiteX150" fmla="*/ 440107 w 981129"/>
                <a:gd name="connsiteY150" fmla="*/ 28032 h 602693"/>
                <a:gd name="connsiteX151" fmla="*/ 440107 w 981129"/>
                <a:gd name="connsiteY151" fmla="*/ 32237 h 602693"/>
                <a:gd name="connsiteX152" fmla="*/ 435902 w 981129"/>
                <a:gd name="connsiteY152" fmla="*/ 32237 h 602693"/>
                <a:gd name="connsiteX153" fmla="*/ 437303 w 981129"/>
                <a:gd name="connsiteY153" fmla="*/ 37844 h 602693"/>
                <a:gd name="connsiteX154" fmla="*/ 428894 w 981129"/>
                <a:gd name="connsiteY154" fmla="*/ 33639 h 602693"/>
                <a:gd name="connsiteX155" fmla="*/ 428894 w 981129"/>
                <a:gd name="connsiteY155" fmla="*/ 39245 h 602693"/>
                <a:gd name="connsiteX156" fmla="*/ 426091 w 981129"/>
                <a:gd name="connsiteY156" fmla="*/ 37844 h 602693"/>
                <a:gd name="connsiteX157" fmla="*/ 417681 w 981129"/>
                <a:gd name="connsiteY157" fmla="*/ 44852 h 602693"/>
                <a:gd name="connsiteX158" fmla="*/ 421886 w 981129"/>
                <a:gd name="connsiteY158" fmla="*/ 53261 h 602693"/>
                <a:gd name="connsiteX159" fmla="*/ 414878 w 981129"/>
                <a:gd name="connsiteY159" fmla="*/ 57466 h 602693"/>
                <a:gd name="connsiteX160" fmla="*/ 412075 w 981129"/>
                <a:gd name="connsiteY160" fmla="*/ 54663 h 602693"/>
                <a:gd name="connsiteX161" fmla="*/ 406468 w 981129"/>
                <a:gd name="connsiteY161" fmla="*/ 67277 h 602693"/>
                <a:gd name="connsiteX162" fmla="*/ 402263 w 981129"/>
                <a:gd name="connsiteY162" fmla="*/ 67277 h 602693"/>
                <a:gd name="connsiteX163" fmla="*/ 399460 w 981129"/>
                <a:gd name="connsiteY163" fmla="*/ 72884 h 602693"/>
                <a:gd name="connsiteX164" fmla="*/ 406468 w 981129"/>
                <a:gd name="connsiteY164" fmla="*/ 82695 h 602693"/>
                <a:gd name="connsiteX165" fmla="*/ 413476 w 981129"/>
                <a:gd name="connsiteY165" fmla="*/ 82695 h 602693"/>
                <a:gd name="connsiteX166" fmla="*/ 405067 w 981129"/>
                <a:gd name="connsiteY166" fmla="*/ 85498 h 602693"/>
                <a:gd name="connsiteX167" fmla="*/ 407870 w 981129"/>
                <a:gd name="connsiteY167" fmla="*/ 91105 h 602693"/>
                <a:gd name="connsiteX168" fmla="*/ 398059 w 981129"/>
                <a:gd name="connsiteY168" fmla="*/ 85498 h 602693"/>
                <a:gd name="connsiteX169" fmla="*/ 393854 w 981129"/>
                <a:gd name="connsiteY169" fmla="*/ 92507 h 602693"/>
                <a:gd name="connsiteX170" fmla="*/ 393854 w 981129"/>
                <a:gd name="connsiteY170" fmla="*/ 86900 h 602693"/>
                <a:gd name="connsiteX171" fmla="*/ 389649 w 981129"/>
                <a:gd name="connsiteY171" fmla="*/ 84097 h 602693"/>
                <a:gd name="connsiteX172" fmla="*/ 382641 w 981129"/>
                <a:gd name="connsiteY172" fmla="*/ 82695 h 602693"/>
                <a:gd name="connsiteX173" fmla="*/ 374231 w 981129"/>
                <a:gd name="connsiteY173" fmla="*/ 82695 h 602693"/>
                <a:gd name="connsiteX174" fmla="*/ 375633 w 981129"/>
                <a:gd name="connsiteY174" fmla="*/ 88302 h 602693"/>
                <a:gd name="connsiteX175" fmla="*/ 371428 w 981129"/>
                <a:gd name="connsiteY175" fmla="*/ 86900 h 602693"/>
                <a:gd name="connsiteX176" fmla="*/ 370026 w 981129"/>
                <a:gd name="connsiteY176" fmla="*/ 88302 h 602693"/>
                <a:gd name="connsiteX177" fmla="*/ 372830 w 981129"/>
                <a:gd name="connsiteY177" fmla="*/ 95310 h 602693"/>
                <a:gd name="connsiteX178" fmla="*/ 368625 w 981129"/>
                <a:gd name="connsiteY178" fmla="*/ 93908 h 602693"/>
                <a:gd name="connsiteX179" fmla="*/ 365822 w 981129"/>
                <a:gd name="connsiteY179" fmla="*/ 96711 h 602693"/>
                <a:gd name="connsiteX180" fmla="*/ 370026 w 981129"/>
                <a:gd name="connsiteY180" fmla="*/ 81294 h 602693"/>
                <a:gd name="connsiteX181" fmla="*/ 351805 w 981129"/>
                <a:gd name="connsiteY181" fmla="*/ 65876 h 602693"/>
                <a:gd name="connsiteX182" fmla="*/ 343395 w 981129"/>
                <a:gd name="connsiteY182" fmla="*/ 65876 h 602693"/>
                <a:gd name="connsiteX183" fmla="*/ 339191 w 981129"/>
                <a:gd name="connsiteY183" fmla="*/ 60269 h 602693"/>
                <a:gd name="connsiteX184" fmla="*/ 330781 w 981129"/>
                <a:gd name="connsiteY184" fmla="*/ 70081 h 602693"/>
                <a:gd name="connsiteX185" fmla="*/ 327978 w 981129"/>
                <a:gd name="connsiteY185" fmla="*/ 68679 h 602693"/>
                <a:gd name="connsiteX186" fmla="*/ 329379 w 981129"/>
                <a:gd name="connsiteY186" fmla="*/ 64474 h 602693"/>
                <a:gd name="connsiteX187" fmla="*/ 320970 w 981129"/>
                <a:gd name="connsiteY187" fmla="*/ 70081 h 602693"/>
                <a:gd name="connsiteX188" fmla="*/ 320970 w 981129"/>
                <a:gd name="connsiteY188" fmla="*/ 65876 h 602693"/>
                <a:gd name="connsiteX189" fmla="*/ 319569 w 981129"/>
                <a:gd name="connsiteY189" fmla="*/ 67277 h 602693"/>
                <a:gd name="connsiteX190" fmla="*/ 319569 w 981129"/>
                <a:gd name="connsiteY190" fmla="*/ 64474 h 602693"/>
                <a:gd name="connsiteX191" fmla="*/ 316765 w 981129"/>
                <a:gd name="connsiteY191" fmla="*/ 64474 h 602693"/>
                <a:gd name="connsiteX192" fmla="*/ 318166 w 981129"/>
                <a:gd name="connsiteY192" fmla="*/ 67277 h 602693"/>
                <a:gd name="connsiteX193" fmla="*/ 315363 w 981129"/>
                <a:gd name="connsiteY193" fmla="*/ 67277 h 602693"/>
                <a:gd name="connsiteX194" fmla="*/ 319569 w 981129"/>
                <a:gd name="connsiteY194" fmla="*/ 68679 h 602693"/>
                <a:gd name="connsiteX195" fmla="*/ 316765 w 981129"/>
                <a:gd name="connsiteY195" fmla="*/ 77089 h 602693"/>
                <a:gd name="connsiteX196" fmla="*/ 312560 w 981129"/>
                <a:gd name="connsiteY196" fmla="*/ 78490 h 602693"/>
                <a:gd name="connsiteX197" fmla="*/ 312560 w 981129"/>
                <a:gd name="connsiteY197" fmla="*/ 75687 h 602693"/>
                <a:gd name="connsiteX198" fmla="*/ 308355 w 981129"/>
                <a:gd name="connsiteY198" fmla="*/ 75687 h 602693"/>
                <a:gd name="connsiteX199" fmla="*/ 308355 w 981129"/>
                <a:gd name="connsiteY199" fmla="*/ 72884 h 602693"/>
                <a:gd name="connsiteX200" fmla="*/ 306954 w 981129"/>
                <a:gd name="connsiteY200" fmla="*/ 71482 h 602693"/>
                <a:gd name="connsiteX201" fmla="*/ 305552 w 981129"/>
                <a:gd name="connsiteY201" fmla="*/ 77089 h 602693"/>
                <a:gd name="connsiteX202" fmla="*/ 299946 w 981129"/>
                <a:gd name="connsiteY202" fmla="*/ 78490 h 602693"/>
                <a:gd name="connsiteX203" fmla="*/ 299946 w 981129"/>
                <a:gd name="connsiteY203" fmla="*/ 77089 h 602693"/>
                <a:gd name="connsiteX204" fmla="*/ 295741 w 981129"/>
                <a:gd name="connsiteY204" fmla="*/ 81294 h 602693"/>
                <a:gd name="connsiteX205" fmla="*/ 302749 w 981129"/>
                <a:gd name="connsiteY205" fmla="*/ 89703 h 602693"/>
                <a:gd name="connsiteX206" fmla="*/ 291536 w 981129"/>
                <a:gd name="connsiteY206" fmla="*/ 86900 h 602693"/>
                <a:gd name="connsiteX207" fmla="*/ 291536 w 981129"/>
                <a:gd name="connsiteY207" fmla="*/ 93908 h 602693"/>
                <a:gd name="connsiteX208" fmla="*/ 294339 w 981129"/>
                <a:gd name="connsiteY208" fmla="*/ 93908 h 602693"/>
                <a:gd name="connsiteX209" fmla="*/ 295741 w 981129"/>
                <a:gd name="connsiteY209" fmla="*/ 98113 h 602693"/>
                <a:gd name="connsiteX210" fmla="*/ 291536 w 981129"/>
                <a:gd name="connsiteY210" fmla="*/ 96711 h 602693"/>
                <a:gd name="connsiteX211" fmla="*/ 284528 w 981129"/>
                <a:gd name="connsiteY211" fmla="*/ 92507 h 602693"/>
                <a:gd name="connsiteX212" fmla="*/ 283126 w 981129"/>
                <a:gd name="connsiteY212" fmla="*/ 95310 h 602693"/>
                <a:gd name="connsiteX213" fmla="*/ 276118 w 981129"/>
                <a:gd name="connsiteY213" fmla="*/ 98113 h 602693"/>
                <a:gd name="connsiteX214" fmla="*/ 278921 w 981129"/>
                <a:gd name="connsiteY214" fmla="*/ 107924 h 602693"/>
                <a:gd name="connsiteX215" fmla="*/ 283126 w 981129"/>
                <a:gd name="connsiteY215" fmla="*/ 103720 h 602693"/>
                <a:gd name="connsiteX216" fmla="*/ 281725 w 981129"/>
                <a:gd name="connsiteY216" fmla="*/ 109326 h 602693"/>
                <a:gd name="connsiteX217" fmla="*/ 277520 w 981129"/>
                <a:gd name="connsiteY217" fmla="*/ 109326 h 602693"/>
                <a:gd name="connsiteX218" fmla="*/ 277520 w 981129"/>
                <a:gd name="connsiteY218" fmla="*/ 114932 h 602693"/>
                <a:gd name="connsiteX219" fmla="*/ 288733 w 981129"/>
                <a:gd name="connsiteY219" fmla="*/ 116334 h 602693"/>
                <a:gd name="connsiteX220" fmla="*/ 273315 w 981129"/>
                <a:gd name="connsiteY220" fmla="*/ 116334 h 602693"/>
                <a:gd name="connsiteX221" fmla="*/ 264905 w 981129"/>
                <a:gd name="connsiteY221" fmla="*/ 112129 h 602693"/>
                <a:gd name="connsiteX222" fmla="*/ 266307 w 981129"/>
                <a:gd name="connsiteY222" fmla="*/ 114932 h 602693"/>
                <a:gd name="connsiteX223" fmla="*/ 263504 w 981129"/>
                <a:gd name="connsiteY223" fmla="*/ 114932 h 602693"/>
                <a:gd name="connsiteX224" fmla="*/ 262102 w 981129"/>
                <a:gd name="connsiteY224" fmla="*/ 110728 h 602693"/>
                <a:gd name="connsiteX225" fmla="*/ 257897 w 981129"/>
                <a:gd name="connsiteY225" fmla="*/ 110728 h 602693"/>
                <a:gd name="connsiteX226" fmla="*/ 259298 w 981129"/>
                <a:gd name="connsiteY226" fmla="*/ 116334 h 602693"/>
                <a:gd name="connsiteX227" fmla="*/ 253693 w 981129"/>
                <a:gd name="connsiteY227" fmla="*/ 117736 h 602693"/>
                <a:gd name="connsiteX228" fmla="*/ 257897 w 981129"/>
                <a:gd name="connsiteY228" fmla="*/ 119137 h 602693"/>
                <a:gd name="connsiteX229" fmla="*/ 262102 w 981129"/>
                <a:gd name="connsiteY229" fmla="*/ 126145 h 602693"/>
                <a:gd name="connsiteX230" fmla="*/ 266307 w 981129"/>
                <a:gd name="connsiteY230" fmla="*/ 124744 h 602693"/>
                <a:gd name="connsiteX231" fmla="*/ 262102 w 981129"/>
                <a:gd name="connsiteY231" fmla="*/ 130350 h 602693"/>
                <a:gd name="connsiteX232" fmla="*/ 264905 w 981129"/>
                <a:gd name="connsiteY232" fmla="*/ 133153 h 602693"/>
                <a:gd name="connsiteX233" fmla="*/ 257897 w 981129"/>
                <a:gd name="connsiteY233" fmla="*/ 128949 h 602693"/>
                <a:gd name="connsiteX234" fmla="*/ 256496 w 981129"/>
                <a:gd name="connsiteY234" fmla="*/ 140161 h 602693"/>
                <a:gd name="connsiteX235" fmla="*/ 245282 w 981129"/>
                <a:gd name="connsiteY235" fmla="*/ 126145 h 602693"/>
                <a:gd name="connsiteX236" fmla="*/ 245282 w 981129"/>
                <a:gd name="connsiteY236" fmla="*/ 121941 h 602693"/>
                <a:gd name="connsiteX237" fmla="*/ 241078 w 981129"/>
                <a:gd name="connsiteY237" fmla="*/ 120539 h 602693"/>
                <a:gd name="connsiteX238" fmla="*/ 242480 w 981129"/>
                <a:gd name="connsiteY238" fmla="*/ 114932 h 602693"/>
                <a:gd name="connsiteX239" fmla="*/ 241078 w 981129"/>
                <a:gd name="connsiteY239" fmla="*/ 116334 h 602693"/>
                <a:gd name="connsiteX240" fmla="*/ 238274 w 981129"/>
                <a:gd name="connsiteY240" fmla="*/ 123342 h 602693"/>
                <a:gd name="connsiteX241" fmla="*/ 231266 w 981129"/>
                <a:gd name="connsiteY241" fmla="*/ 123342 h 602693"/>
                <a:gd name="connsiteX242" fmla="*/ 232668 w 981129"/>
                <a:gd name="connsiteY242" fmla="*/ 127547 h 602693"/>
                <a:gd name="connsiteX243" fmla="*/ 229865 w 981129"/>
                <a:gd name="connsiteY243" fmla="*/ 126145 h 602693"/>
                <a:gd name="connsiteX244" fmla="*/ 224258 w 981129"/>
                <a:gd name="connsiteY244" fmla="*/ 131752 h 602693"/>
                <a:gd name="connsiteX245" fmla="*/ 221456 w 981129"/>
                <a:gd name="connsiteY245" fmla="*/ 138760 h 602693"/>
                <a:gd name="connsiteX246" fmla="*/ 222857 w 981129"/>
                <a:gd name="connsiteY246" fmla="*/ 148571 h 602693"/>
                <a:gd name="connsiteX247" fmla="*/ 227062 w 981129"/>
                <a:gd name="connsiteY247" fmla="*/ 148571 h 602693"/>
                <a:gd name="connsiteX248" fmla="*/ 227062 w 981129"/>
                <a:gd name="connsiteY248" fmla="*/ 151374 h 602693"/>
                <a:gd name="connsiteX249" fmla="*/ 213045 w 981129"/>
                <a:gd name="connsiteY249" fmla="*/ 158382 h 602693"/>
                <a:gd name="connsiteX250" fmla="*/ 199029 w 981129"/>
                <a:gd name="connsiteY250" fmla="*/ 179407 h 602693"/>
                <a:gd name="connsiteX251" fmla="*/ 183612 w 981129"/>
                <a:gd name="connsiteY251" fmla="*/ 186415 h 602693"/>
                <a:gd name="connsiteX252" fmla="*/ 158383 w 981129"/>
                <a:gd name="connsiteY252" fmla="*/ 192021 h 602693"/>
                <a:gd name="connsiteX253" fmla="*/ 149973 w 981129"/>
                <a:gd name="connsiteY253" fmla="*/ 190619 h 602693"/>
                <a:gd name="connsiteX254" fmla="*/ 140161 w 981129"/>
                <a:gd name="connsiteY254" fmla="*/ 196226 h 602693"/>
                <a:gd name="connsiteX255" fmla="*/ 124744 w 981129"/>
                <a:gd name="connsiteY255" fmla="*/ 199029 h 602693"/>
                <a:gd name="connsiteX256" fmla="*/ 114932 w 981129"/>
                <a:gd name="connsiteY256" fmla="*/ 204636 h 602693"/>
                <a:gd name="connsiteX257" fmla="*/ 100916 w 981129"/>
                <a:gd name="connsiteY257" fmla="*/ 206037 h 602693"/>
                <a:gd name="connsiteX258" fmla="*/ 99515 w 981129"/>
                <a:gd name="connsiteY258" fmla="*/ 203234 h 602693"/>
                <a:gd name="connsiteX259" fmla="*/ 91105 w 981129"/>
                <a:gd name="connsiteY259" fmla="*/ 206037 h 602693"/>
                <a:gd name="connsiteX260" fmla="*/ 89704 w 981129"/>
                <a:gd name="connsiteY260" fmla="*/ 201832 h 602693"/>
                <a:gd name="connsiteX261" fmla="*/ 60270 w 981129"/>
                <a:gd name="connsiteY261" fmla="*/ 220053 h 602693"/>
                <a:gd name="connsiteX262" fmla="*/ 37844 w 981129"/>
                <a:gd name="connsiteY262" fmla="*/ 229865 h 602693"/>
                <a:gd name="connsiteX263" fmla="*/ 29434 w 981129"/>
                <a:gd name="connsiteY263" fmla="*/ 243881 h 602693"/>
                <a:gd name="connsiteX264" fmla="*/ 25230 w 981129"/>
                <a:gd name="connsiteY264" fmla="*/ 243881 h 602693"/>
                <a:gd name="connsiteX265" fmla="*/ 22426 w 981129"/>
                <a:gd name="connsiteY265" fmla="*/ 229865 h 602693"/>
                <a:gd name="connsiteX266" fmla="*/ 12615 w 981129"/>
                <a:gd name="connsiteY266" fmla="*/ 245282 h 602693"/>
                <a:gd name="connsiteX267" fmla="*/ 16820 w 981129"/>
                <a:gd name="connsiteY267" fmla="*/ 252290 h 602693"/>
                <a:gd name="connsiteX268" fmla="*/ 15418 w 981129"/>
                <a:gd name="connsiteY268" fmla="*/ 264905 h 602693"/>
                <a:gd name="connsiteX269" fmla="*/ 9811 w 981129"/>
                <a:gd name="connsiteY269" fmla="*/ 270511 h 602693"/>
                <a:gd name="connsiteX270" fmla="*/ 7008 w 981129"/>
                <a:gd name="connsiteY270" fmla="*/ 280323 h 602693"/>
                <a:gd name="connsiteX271" fmla="*/ 28032 w 981129"/>
                <a:gd name="connsiteY271" fmla="*/ 316765 h 602693"/>
                <a:gd name="connsiteX272" fmla="*/ 22426 w 981129"/>
                <a:gd name="connsiteY272" fmla="*/ 326576 h 602693"/>
                <a:gd name="connsiteX273" fmla="*/ 18222 w 981129"/>
                <a:gd name="connsiteY273" fmla="*/ 316765 h 602693"/>
                <a:gd name="connsiteX274" fmla="*/ 15418 w 981129"/>
                <a:gd name="connsiteY274" fmla="*/ 322371 h 602693"/>
                <a:gd name="connsiteX275" fmla="*/ 18222 w 981129"/>
                <a:gd name="connsiteY275" fmla="*/ 325174 h 602693"/>
                <a:gd name="connsiteX276" fmla="*/ 16820 w 981129"/>
                <a:gd name="connsiteY276" fmla="*/ 330781 h 602693"/>
                <a:gd name="connsiteX277" fmla="*/ 12615 w 981129"/>
                <a:gd name="connsiteY277" fmla="*/ 332183 h 602693"/>
                <a:gd name="connsiteX278" fmla="*/ 11214 w 981129"/>
                <a:gd name="connsiteY278" fmla="*/ 329379 h 602693"/>
                <a:gd name="connsiteX279" fmla="*/ 9811 w 981129"/>
                <a:gd name="connsiteY279" fmla="*/ 330781 h 602693"/>
                <a:gd name="connsiteX280" fmla="*/ 5607 w 981129"/>
                <a:gd name="connsiteY280" fmla="*/ 319568 h 602693"/>
                <a:gd name="connsiteX281" fmla="*/ 5607 w 981129"/>
                <a:gd name="connsiteY281" fmla="*/ 326576 h 602693"/>
                <a:gd name="connsiteX282" fmla="*/ 4206 w 981129"/>
                <a:gd name="connsiteY282" fmla="*/ 319568 h 602693"/>
                <a:gd name="connsiteX283" fmla="*/ 2803 w 981129"/>
                <a:gd name="connsiteY283" fmla="*/ 322371 h 602693"/>
                <a:gd name="connsiteX284" fmla="*/ 0 w 981129"/>
                <a:gd name="connsiteY284" fmla="*/ 322371 h 602693"/>
                <a:gd name="connsiteX285" fmla="*/ 21024 w 981129"/>
                <a:gd name="connsiteY285" fmla="*/ 346199 h 602693"/>
                <a:gd name="connsiteX286" fmla="*/ 25230 w 981129"/>
                <a:gd name="connsiteY286" fmla="*/ 363018 h 602693"/>
                <a:gd name="connsiteX287" fmla="*/ 42048 w 981129"/>
                <a:gd name="connsiteY287" fmla="*/ 385444 h 602693"/>
                <a:gd name="connsiteX288" fmla="*/ 46254 w 981129"/>
                <a:gd name="connsiteY288" fmla="*/ 409271 h 602693"/>
                <a:gd name="connsiteX289" fmla="*/ 63073 w 981129"/>
                <a:gd name="connsiteY289" fmla="*/ 447115 h 602693"/>
                <a:gd name="connsiteX290" fmla="*/ 63073 w 981129"/>
                <a:gd name="connsiteY290" fmla="*/ 468139 h 602693"/>
                <a:gd name="connsiteX291" fmla="*/ 61671 w 981129"/>
                <a:gd name="connsiteY291" fmla="*/ 463934 h 602693"/>
                <a:gd name="connsiteX292" fmla="*/ 60270 w 981129"/>
                <a:gd name="connsiteY292" fmla="*/ 465336 h 602693"/>
                <a:gd name="connsiteX293" fmla="*/ 63073 w 981129"/>
                <a:gd name="connsiteY293" fmla="*/ 479352 h 602693"/>
                <a:gd name="connsiteX294" fmla="*/ 49056 w 981129"/>
                <a:gd name="connsiteY294" fmla="*/ 486360 h 602693"/>
                <a:gd name="connsiteX295" fmla="*/ 46254 w 981129"/>
                <a:gd name="connsiteY295" fmla="*/ 483557 h 602693"/>
                <a:gd name="connsiteX296" fmla="*/ 46254 w 981129"/>
                <a:gd name="connsiteY296" fmla="*/ 500376 h 602693"/>
                <a:gd name="connsiteX297" fmla="*/ 85499 w 981129"/>
                <a:gd name="connsiteY297" fmla="*/ 518597 h 602693"/>
                <a:gd name="connsiteX298" fmla="*/ 119137 w 981129"/>
                <a:gd name="connsiteY298" fmla="*/ 519999 h 602693"/>
                <a:gd name="connsiteX299" fmla="*/ 114932 w 981129"/>
                <a:gd name="connsiteY299" fmla="*/ 518597 h 602693"/>
                <a:gd name="connsiteX300" fmla="*/ 124744 w 981129"/>
                <a:gd name="connsiteY300" fmla="*/ 518597 h 602693"/>
                <a:gd name="connsiteX301" fmla="*/ 144367 w 981129"/>
                <a:gd name="connsiteY301" fmla="*/ 505982 h 602693"/>
                <a:gd name="connsiteX302" fmla="*/ 149973 w 981129"/>
                <a:gd name="connsiteY302" fmla="*/ 507384 h 602693"/>
                <a:gd name="connsiteX303" fmla="*/ 154177 w 981129"/>
                <a:gd name="connsiteY303" fmla="*/ 505982 h 602693"/>
                <a:gd name="connsiteX304" fmla="*/ 161186 w 981129"/>
                <a:gd name="connsiteY304" fmla="*/ 496171 h 602693"/>
                <a:gd name="connsiteX305" fmla="*/ 189218 w 981129"/>
                <a:gd name="connsiteY305" fmla="*/ 491966 h 602693"/>
                <a:gd name="connsiteX306" fmla="*/ 218652 w 981129"/>
                <a:gd name="connsiteY306" fmla="*/ 491966 h 602693"/>
                <a:gd name="connsiteX307" fmla="*/ 221456 w 981129"/>
                <a:gd name="connsiteY307" fmla="*/ 496171 h 602693"/>
                <a:gd name="connsiteX308" fmla="*/ 243881 w 981129"/>
                <a:gd name="connsiteY308" fmla="*/ 491966 h 602693"/>
                <a:gd name="connsiteX309" fmla="*/ 246684 w 981129"/>
                <a:gd name="connsiteY309" fmla="*/ 494770 h 602693"/>
                <a:gd name="connsiteX310" fmla="*/ 255094 w 981129"/>
                <a:gd name="connsiteY310" fmla="*/ 493368 h 602693"/>
                <a:gd name="connsiteX311" fmla="*/ 266307 w 981129"/>
                <a:gd name="connsiteY311" fmla="*/ 484958 h 602693"/>
                <a:gd name="connsiteX312" fmla="*/ 273315 w 981129"/>
                <a:gd name="connsiteY312" fmla="*/ 472344 h 602693"/>
                <a:gd name="connsiteX313" fmla="*/ 305552 w 981129"/>
                <a:gd name="connsiteY313" fmla="*/ 461131 h 602693"/>
                <a:gd name="connsiteX314" fmla="*/ 315363 w 981129"/>
                <a:gd name="connsiteY314" fmla="*/ 455524 h 602693"/>
                <a:gd name="connsiteX315" fmla="*/ 349002 w 981129"/>
                <a:gd name="connsiteY315" fmla="*/ 455524 h 602693"/>
                <a:gd name="connsiteX316" fmla="*/ 389649 w 981129"/>
                <a:gd name="connsiteY316" fmla="*/ 442910 h 602693"/>
                <a:gd name="connsiteX317" fmla="*/ 433099 w 981129"/>
                <a:gd name="connsiteY317" fmla="*/ 441508 h 602693"/>
                <a:gd name="connsiteX318" fmla="*/ 442910 w 981129"/>
                <a:gd name="connsiteY318" fmla="*/ 438705 h 602693"/>
                <a:gd name="connsiteX319" fmla="*/ 468139 w 981129"/>
                <a:gd name="connsiteY319" fmla="*/ 449918 h 602693"/>
                <a:gd name="connsiteX320" fmla="*/ 482155 w 981129"/>
                <a:gd name="connsiteY320" fmla="*/ 448516 h 602693"/>
                <a:gd name="connsiteX321" fmla="*/ 497573 w 981129"/>
                <a:gd name="connsiteY321" fmla="*/ 454123 h 602693"/>
                <a:gd name="connsiteX322" fmla="*/ 504581 w 981129"/>
                <a:gd name="connsiteY322" fmla="*/ 452721 h 602693"/>
                <a:gd name="connsiteX323" fmla="*/ 510188 w 981129"/>
                <a:gd name="connsiteY323" fmla="*/ 459729 h 602693"/>
                <a:gd name="connsiteX324" fmla="*/ 508786 w 981129"/>
                <a:gd name="connsiteY324" fmla="*/ 462532 h 602693"/>
                <a:gd name="connsiteX325" fmla="*/ 517196 w 981129"/>
                <a:gd name="connsiteY325" fmla="*/ 461131 h 602693"/>
                <a:gd name="connsiteX326" fmla="*/ 518597 w 981129"/>
                <a:gd name="connsiteY326" fmla="*/ 466737 h 602693"/>
                <a:gd name="connsiteX327" fmla="*/ 514392 w 981129"/>
                <a:gd name="connsiteY327" fmla="*/ 466737 h 602693"/>
                <a:gd name="connsiteX328" fmla="*/ 514392 w 981129"/>
                <a:gd name="connsiteY328" fmla="*/ 470942 h 602693"/>
                <a:gd name="connsiteX329" fmla="*/ 519999 w 981129"/>
                <a:gd name="connsiteY329" fmla="*/ 476548 h 602693"/>
                <a:gd name="connsiteX330" fmla="*/ 528408 w 981129"/>
                <a:gd name="connsiteY330" fmla="*/ 477950 h 602693"/>
                <a:gd name="connsiteX331" fmla="*/ 527007 w 981129"/>
                <a:gd name="connsiteY331" fmla="*/ 475147 h 602693"/>
                <a:gd name="connsiteX332" fmla="*/ 534015 w 981129"/>
                <a:gd name="connsiteY332" fmla="*/ 487761 h 602693"/>
                <a:gd name="connsiteX333" fmla="*/ 541023 w 981129"/>
                <a:gd name="connsiteY333" fmla="*/ 491966 h 602693"/>
                <a:gd name="connsiteX334" fmla="*/ 548031 w 981129"/>
                <a:gd name="connsiteY334" fmla="*/ 508786 h 602693"/>
                <a:gd name="connsiteX335" fmla="*/ 542425 w 981129"/>
                <a:gd name="connsiteY335" fmla="*/ 504581 h 602693"/>
                <a:gd name="connsiteX336" fmla="*/ 539621 w 981129"/>
                <a:gd name="connsiteY336" fmla="*/ 508786 h 602693"/>
                <a:gd name="connsiteX337" fmla="*/ 548031 w 981129"/>
                <a:gd name="connsiteY337" fmla="*/ 511589 h 602693"/>
                <a:gd name="connsiteX338" fmla="*/ 552236 w 981129"/>
                <a:gd name="connsiteY338" fmla="*/ 515794 h 602693"/>
                <a:gd name="connsiteX339" fmla="*/ 557843 w 981129"/>
                <a:gd name="connsiteY339" fmla="*/ 515794 h 602693"/>
                <a:gd name="connsiteX340" fmla="*/ 560645 w 981129"/>
                <a:gd name="connsiteY340" fmla="*/ 518597 h 602693"/>
                <a:gd name="connsiteX341" fmla="*/ 560645 w 981129"/>
                <a:gd name="connsiteY341" fmla="*/ 512991 h 602693"/>
                <a:gd name="connsiteX342" fmla="*/ 556441 w 981129"/>
                <a:gd name="connsiteY342" fmla="*/ 512991 h 602693"/>
                <a:gd name="connsiteX343" fmla="*/ 557843 w 981129"/>
                <a:gd name="connsiteY343" fmla="*/ 511589 h 602693"/>
                <a:gd name="connsiteX344" fmla="*/ 576064 w 981129"/>
                <a:gd name="connsiteY344" fmla="*/ 493368 h 602693"/>
                <a:gd name="connsiteX345" fmla="*/ 590080 w 981129"/>
                <a:gd name="connsiteY345" fmla="*/ 487761 h 602693"/>
                <a:gd name="connsiteX346" fmla="*/ 602694 w 981129"/>
                <a:gd name="connsiteY346" fmla="*/ 472344 h 602693"/>
                <a:gd name="connsiteX347" fmla="*/ 605497 w 981129"/>
                <a:gd name="connsiteY347" fmla="*/ 466737 h 602693"/>
                <a:gd name="connsiteX348" fmla="*/ 605497 w 981129"/>
                <a:gd name="connsiteY348" fmla="*/ 462532 h 602693"/>
                <a:gd name="connsiteX349" fmla="*/ 611104 w 981129"/>
                <a:gd name="connsiteY349" fmla="*/ 473745 h 602693"/>
                <a:gd name="connsiteX350" fmla="*/ 606899 w 981129"/>
                <a:gd name="connsiteY350" fmla="*/ 477950 h 602693"/>
                <a:gd name="connsiteX351" fmla="*/ 608300 w 981129"/>
                <a:gd name="connsiteY351" fmla="*/ 482155 h 602693"/>
                <a:gd name="connsiteX352" fmla="*/ 598489 w 981129"/>
                <a:gd name="connsiteY352" fmla="*/ 500376 h 602693"/>
                <a:gd name="connsiteX353" fmla="*/ 597088 w 981129"/>
                <a:gd name="connsiteY353" fmla="*/ 515794 h 602693"/>
                <a:gd name="connsiteX354" fmla="*/ 587276 w 981129"/>
                <a:gd name="connsiteY354" fmla="*/ 515794 h 602693"/>
                <a:gd name="connsiteX355" fmla="*/ 581670 w 981129"/>
                <a:gd name="connsiteY355" fmla="*/ 522802 h 602693"/>
                <a:gd name="connsiteX356" fmla="*/ 604096 w 981129"/>
                <a:gd name="connsiteY356" fmla="*/ 521400 h 602693"/>
                <a:gd name="connsiteX357" fmla="*/ 613907 w 981129"/>
                <a:gd name="connsiteY357" fmla="*/ 498974 h 602693"/>
                <a:gd name="connsiteX358" fmla="*/ 623718 w 981129"/>
                <a:gd name="connsiteY358" fmla="*/ 512991 h 602693"/>
                <a:gd name="connsiteX359" fmla="*/ 622317 w 981129"/>
                <a:gd name="connsiteY359" fmla="*/ 525605 h 602693"/>
                <a:gd name="connsiteX360" fmla="*/ 612505 w 981129"/>
                <a:gd name="connsiteY360" fmla="*/ 531212 h 602693"/>
                <a:gd name="connsiteX361" fmla="*/ 620915 w 981129"/>
                <a:gd name="connsiteY361" fmla="*/ 532613 h 602693"/>
                <a:gd name="connsiteX362" fmla="*/ 641940 w 981129"/>
                <a:gd name="connsiteY362" fmla="*/ 525605 h 602693"/>
                <a:gd name="connsiteX363" fmla="*/ 639136 w 981129"/>
                <a:gd name="connsiteY363" fmla="*/ 529810 h 602693"/>
                <a:gd name="connsiteX364" fmla="*/ 633529 w 981129"/>
                <a:gd name="connsiteY364" fmla="*/ 531212 h 602693"/>
                <a:gd name="connsiteX365" fmla="*/ 651750 w 981129"/>
                <a:gd name="connsiteY365" fmla="*/ 546629 h 602693"/>
                <a:gd name="connsiteX366" fmla="*/ 655956 w 981129"/>
                <a:gd name="connsiteY366" fmla="*/ 556441 h 602693"/>
                <a:gd name="connsiteX367" fmla="*/ 653152 w 981129"/>
                <a:gd name="connsiteY367" fmla="*/ 564850 h 602693"/>
                <a:gd name="connsiteX368" fmla="*/ 655956 w 981129"/>
                <a:gd name="connsiteY368" fmla="*/ 571858 h 602693"/>
                <a:gd name="connsiteX369" fmla="*/ 662964 w 981129"/>
                <a:gd name="connsiteY369" fmla="*/ 576063 h 602693"/>
                <a:gd name="connsiteX370" fmla="*/ 669972 w 981129"/>
                <a:gd name="connsiteY370" fmla="*/ 585874 h 602693"/>
                <a:gd name="connsiteX371" fmla="*/ 683988 w 981129"/>
                <a:gd name="connsiteY371" fmla="*/ 588678 h 602693"/>
                <a:gd name="connsiteX372" fmla="*/ 693799 w 981129"/>
                <a:gd name="connsiteY372" fmla="*/ 594284 h 602693"/>
                <a:gd name="connsiteX373" fmla="*/ 695201 w 981129"/>
                <a:gd name="connsiteY373" fmla="*/ 597087 h 602693"/>
                <a:gd name="connsiteX374" fmla="*/ 706413 w 981129"/>
                <a:gd name="connsiteY374" fmla="*/ 594284 h 602693"/>
                <a:gd name="connsiteX375" fmla="*/ 714823 w 981129"/>
                <a:gd name="connsiteY375" fmla="*/ 597087 h 602693"/>
                <a:gd name="connsiteX376" fmla="*/ 721831 w 981129"/>
                <a:gd name="connsiteY376" fmla="*/ 595686 h 602693"/>
                <a:gd name="connsiteX377" fmla="*/ 747061 w 981129"/>
                <a:gd name="connsiteY377" fmla="*/ 606899 h 602693"/>
                <a:gd name="connsiteX378" fmla="*/ 759675 w 981129"/>
                <a:gd name="connsiteY378" fmla="*/ 598489 h 602693"/>
                <a:gd name="connsiteX379" fmla="*/ 773691 w 981129"/>
                <a:gd name="connsiteY379" fmla="*/ 592882 h 602693"/>
                <a:gd name="connsiteX380" fmla="*/ 775093 w 981129"/>
                <a:gd name="connsiteY380" fmla="*/ 590079 h 602693"/>
                <a:gd name="connsiteX381" fmla="*/ 768085 w 981129"/>
                <a:gd name="connsiteY381" fmla="*/ 590079 h 602693"/>
                <a:gd name="connsiteX382" fmla="*/ 780699 w 981129"/>
                <a:gd name="connsiteY382" fmla="*/ 584473 h 602693"/>
                <a:gd name="connsiteX383" fmla="*/ 786306 w 981129"/>
                <a:gd name="connsiteY383" fmla="*/ 590079 h 602693"/>
                <a:gd name="connsiteX384" fmla="*/ 782101 w 981129"/>
                <a:gd name="connsiteY384" fmla="*/ 595686 h 602693"/>
                <a:gd name="connsiteX385" fmla="*/ 776494 w 981129"/>
                <a:gd name="connsiteY385" fmla="*/ 595686 h 602693"/>
                <a:gd name="connsiteX386" fmla="*/ 780699 w 981129"/>
                <a:gd name="connsiteY386" fmla="*/ 598489 h 602693"/>
                <a:gd name="connsiteX387" fmla="*/ 793314 w 981129"/>
                <a:gd name="connsiteY387" fmla="*/ 592882 h 602693"/>
                <a:gd name="connsiteX388" fmla="*/ 796117 w 981129"/>
                <a:gd name="connsiteY388" fmla="*/ 595686 h 602693"/>
                <a:gd name="connsiteX389" fmla="*/ 791911 w 981129"/>
                <a:gd name="connsiteY389" fmla="*/ 599891 h 602693"/>
                <a:gd name="connsiteX390" fmla="*/ 804526 w 981129"/>
                <a:gd name="connsiteY390" fmla="*/ 608300 h 602693"/>
                <a:gd name="connsiteX391" fmla="*/ 807330 w 981129"/>
                <a:gd name="connsiteY391" fmla="*/ 606899 h 602693"/>
                <a:gd name="connsiteX392" fmla="*/ 811534 w 981129"/>
                <a:gd name="connsiteY392" fmla="*/ 608300 h 602693"/>
                <a:gd name="connsiteX393" fmla="*/ 817141 w 981129"/>
                <a:gd name="connsiteY393" fmla="*/ 613907 h 602693"/>
                <a:gd name="connsiteX394" fmla="*/ 815739 w 981129"/>
                <a:gd name="connsiteY394" fmla="*/ 606899 h 602693"/>
                <a:gd name="connsiteX395" fmla="*/ 814338 w 981129"/>
                <a:gd name="connsiteY395" fmla="*/ 608300 h 602693"/>
                <a:gd name="connsiteX396" fmla="*/ 811534 w 981129"/>
                <a:gd name="connsiteY396" fmla="*/ 605497 h 602693"/>
                <a:gd name="connsiteX397" fmla="*/ 826952 w 981129"/>
                <a:gd name="connsiteY397" fmla="*/ 602694 h 602693"/>
                <a:gd name="connsiteX398" fmla="*/ 854984 w 981129"/>
                <a:gd name="connsiteY398" fmla="*/ 584473 h 602693"/>
                <a:gd name="connsiteX399" fmla="*/ 888623 w 981129"/>
                <a:gd name="connsiteY399" fmla="*/ 583071 h 602693"/>
                <a:gd name="connsiteX400" fmla="*/ 898435 w 981129"/>
                <a:gd name="connsiteY400" fmla="*/ 576063 h 602693"/>
                <a:gd name="connsiteX401" fmla="*/ 905443 w 981129"/>
                <a:gd name="connsiteY401" fmla="*/ 576063 h 602693"/>
                <a:gd name="connsiteX402" fmla="*/ 906844 w 981129"/>
                <a:gd name="connsiteY402" fmla="*/ 570457 h 602693"/>
                <a:gd name="connsiteX403" fmla="*/ 902639 w 981129"/>
                <a:gd name="connsiteY403" fmla="*/ 566252 h 602693"/>
                <a:gd name="connsiteX404" fmla="*/ 902639 w 981129"/>
                <a:gd name="connsiteY404" fmla="*/ 562047 h 602693"/>
                <a:gd name="connsiteX405" fmla="*/ 912451 w 981129"/>
                <a:gd name="connsiteY405" fmla="*/ 534015 h 602693"/>
                <a:gd name="connsiteX406" fmla="*/ 920860 w 981129"/>
                <a:gd name="connsiteY406" fmla="*/ 522802 h 602693"/>
                <a:gd name="connsiteX407" fmla="*/ 923663 w 981129"/>
                <a:gd name="connsiteY407" fmla="*/ 521400 h 602693"/>
                <a:gd name="connsiteX408" fmla="*/ 922262 w 981129"/>
                <a:gd name="connsiteY408" fmla="*/ 519999 h 602693"/>
                <a:gd name="connsiteX409" fmla="*/ 926467 w 981129"/>
                <a:gd name="connsiteY409" fmla="*/ 518597 h 602693"/>
                <a:gd name="connsiteX410" fmla="*/ 923663 w 981129"/>
                <a:gd name="connsiteY410" fmla="*/ 512991 h 602693"/>
                <a:gd name="connsiteX411" fmla="*/ 927868 w 981129"/>
                <a:gd name="connsiteY411" fmla="*/ 508786 h 602693"/>
                <a:gd name="connsiteX412" fmla="*/ 925065 w 981129"/>
                <a:gd name="connsiteY412" fmla="*/ 507384 h 602693"/>
                <a:gd name="connsiteX413" fmla="*/ 937680 w 981129"/>
                <a:gd name="connsiteY413" fmla="*/ 491966 h 602693"/>
                <a:gd name="connsiteX414" fmla="*/ 936278 w 981129"/>
                <a:gd name="connsiteY414" fmla="*/ 484958 h 602693"/>
                <a:gd name="connsiteX415" fmla="*/ 950294 w 981129"/>
                <a:gd name="connsiteY415" fmla="*/ 469540 h 602693"/>
                <a:gd name="connsiteX416" fmla="*/ 958704 w 981129"/>
                <a:gd name="connsiteY416" fmla="*/ 466737 h 602693"/>
                <a:gd name="connsiteX417" fmla="*/ 955900 w 981129"/>
                <a:gd name="connsiteY417" fmla="*/ 465336 h 602693"/>
                <a:gd name="connsiteX418" fmla="*/ 968515 w 981129"/>
                <a:gd name="connsiteY418" fmla="*/ 459729 h 602693"/>
                <a:gd name="connsiteX419" fmla="*/ 967113 w 981129"/>
                <a:gd name="connsiteY419" fmla="*/ 452721 h 602693"/>
                <a:gd name="connsiteX420" fmla="*/ 978327 w 981129"/>
                <a:gd name="connsiteY420" fmla="*/ 435902 h 602693"/>
                <a:gd name="connsiteX421" fmla="*/ 979728 w 981129"/>
                <a:gd name="connsiteY421" fmla="*/ 419082 h 602693"/>
                <a:gd name="connsiteX422" fmla="*/ 986736 w 981129"/>
                <a:gd name="connsiteY422" fmla="*/ 399460 h 602693"/>
                <a:gd name="connsiteX423" fmla="*/ 986736 w 981129"/>
                <a:gd name="connsiteY423" fmla="*/ 391050 h 602693"/>
                <a:gd name="connsiteX424" fmla="*/ 993744 w 981129"/>
                <a:gd name="connsiteY424" fmla="*/ 378436 h 602693"/>
                <a:gd name="connsiteX425" fmla="*/ 992343 w 981129"/>
                <a:gd name="connsiteY425" fmla="*/ 372829 h 60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981129" h="602693">
                  <a:moveTo>
                    <a:pt x="988137" y="357411"/>
                  </a:moveTo>
                  <a:lnTo>
                    <a:pt x="981129" y="346199"/>
                  </a:lnTo>
                  <a:lnTo>
                    <a:pt x="981129" y="341994"/>
                  </a:lnTo>
                  <a:lnTo>
                    <a:pt x="983933" y="341994"/>
                  </a:lnTo>
                  <a:lnTo>
                    <a:pt x="981129" y="323773"/>
                  </a:lnTo>
                  <a:lnTo>
                    <a:pt x="983933" y="316765"/>
                  </a:lnTo>
                  <a:lnTo>
                    <a:pt x="979728" y="316765"/>
                  </a:lnTo>
                  <a:lnTo>
                    <a:pt x="976925" y="312560"/>
                  </a:lnTo>
                  <a:lnTo>
                    <a:pt x="976925" y="302749"/>
                  </a:lnTo>
                  <a:lnTo>
                    <a:pt x="968515" y="301347"/>
                  </a:lnTo>
                  <a:lnTo>
                    <a:pt x="964311" y="291536"/>
                  </a:lnTo>
                  <a:lnTo>
                    <a:pt x="955900" y="287331"/>
                  </a:lnTo>
                  <a:lnTo>
                    <a:pt x="951696" y="277519"/>
                  </a:lnTo>
                  <a:lnTo>
                    <a:pt x="944688" y="276118"/>
                  </a:lnTo>
                  <a:lnTo>
                    <a:pt x="925065" y="264905"/>
                  </a:lnTo>
                  <a:lnTo>
                    <a:pt x="923663" y="252290"/>
                  </a:lnTo>
                  <a:lnTo>
                    <a:pt x="926467" y="248086"/>
                  </a:lnTo>
                  <a:lnTo>
                    <a:pt x="922262" y="241078"/>
                  </a:lnTo>
                  <a:lnTo>
                    <a:pt x="919459" y="243881"/>
                  </a:lnTo>
                  <a:lnTo>
                    <a:pt x="920860" y="245282"/>
                  </a:lnTo>
                  <a:lnTo>
                    <a:pt x="909647" y="241078"/>
                  </a:lnTo>
                  <a:lnTo>
                    <a:pt x="906844" y="235471"/>
                  </a:lnTo>
                  <a:lnTo>
                    <a:pt x="906844" y="246684"/>
                  </a:lnTo>
                  <a:lnTo>
                    <a:pt x="902639" y="242479"/>
                  </a:lnTo>
                  <a:lnTo>
                    <a:pt x="897032" y="243881"/>
                  </a:lnTo>
                  <a:lnTo>
                    <a:pt x="885820" y="214447"/>
                  </a:lnTo>
                  <a:lnTo>
                    <a:pt x="877410" y="208840"/>
                  </a:lnTo>
                  <a:lnTo>
                    <a:pt x="873206" y="204636"/>
                  </a:lnTo>
                  <a:lnTo>
                    <a:pt x="876008" y="200431"/>
                  </a:lnTo>
                  <a:lnTo>
                    <a:pt x="878812" y="201832"/>
                  </a:lnTo>
                  <a:lnTo>
                    <a:pt x="870402" y="192021"/>
                  </a:lnTo>
                  <a:lnTo>
                    <a:pt x="866198" y="194824"/>
                  </a:lnTo>
                  <a:lnTo>
                    <a:pt x="863394" y="190619"/>
                  </a:lnTo>
                  <a:lnTo>
                    <a:pt x="852182" y="185013"/>
                  </a:lnTo>
                  <a:lnTo>
                    <a:pt x="847976" y="187816"/>
                  </a:lnTo>
                  <a:lnTo>
                    <a:pt x="842370" y="176603"/>
                  </a:lnTo>
                  <a:lnTo>
                    <a:pt x="838165" y="179407"/>
                  </a:lnTo>
                  <a:lnTo>
                    <a:pt x="832559" y="176603"/>
                  </a:lnTo>
                  <a:lnTo>
                    <a:pt x="832559" y="173800"/>
                  </a:lnTo>
                  <a:lnTo>
                    <a:pt x="828354" y="176603"/>
                  </a:lnTo>
                  <a:lnTo>
                    <a:pt x="814338" y="168194"/>
                  </a:lnTo>
                  <a:lnTo>
                    <a:pt x="815739" y="161186"/>
                  </a:lnTo>
                  <a:lnTo>
                    <a:pt x="808731" y="155579"/>
                  </a:lnTo>
                  <a:lnTo>
                    <a:pt x="805928" y="126145"/>
                  </a:lnTo>
                  <a:lnTo>
                    <a:pt x="801723" y="127547"/>
                  </a:lnTo>
                  <a:lnTo>
                    <a:pt x="793314" y="117736"/>
                  </a:lnTo>
                  <a:lnTo>
                    <a:pt x="789109" y="95310"/>
                  </a:lnTo>
                  <a:lnTo>
                    <a:pt x="790510" y="92507"/>
                  </a:lnTo>
                  <a:lnTo>
                    <a:pt x="789109" y="88302"/>
                  </a:lnTo>
                  <a:lnTo>
                    <a:pt x="790510" y="85498"/>
                  </a:lnTo>
                  <a:lnTo>
                    <a:pt x="775093" y="78490"/>
                  </a:lnTo>
                  <a:lnTo>
                    <a:pt x="769486" y="71482"/>
                  </a:lnTo>
                  <a:lnTo>
                    <a:pt x="762478" y="71482"/>
                  </a:lnTo>
                  <a:lnTo>
                    <a:pt x="756871" y="77089"/>
                  </a:lnTo>
                  <a:lnTo>
                    <a:pt x="752666" y="75687"/>
                  </a:lnTo>
                  <a:lnTo>
                    <a:pt x="745658" y="47655"/>
                  </a:lnTo>
                  <a:lnTo>
                    <a:pt x="747061" y="43450"/>
                  </a:lnTo>
                  <a:lnTo>
                    <a:pt x="742855" y="43450"/>
                  </a:lnTo>
                  <a:lnTo>
                    <a:pt x="744257" y="37844"/>
                  </a:lnTo>
                  <a:lnTo>
                    <a:pt x="735847" y="32237"/>
                  </a:lnTo>
                  <a:lnTo>
                    <a:pt x="740052" y="25229"/>
                  </a:lnTo>
                  <a:lnTo>
                    <a:pt x="730241" y="22426"/>
                  </a:lnTo>
                  <a:lnTo>
                    <a:pt x="726036" y="4205"/>
                  </a:lnTo>
                  <a:lnTo>
                    <a:pt x="721831" y="4205"/>
                  </a:lnTo>
                  <a:lnTo>
                    <a:pt x="723233" y="0"/>
                  </a:lnTo>
                  <a:lnTo>
                    <a:pt x="721831" y="0"/>
                  </a:lnTo>
                  <a:lnTo>
                    <a:pt x="712020" y="4205"/>
                  </a:lnTo>
                  <a:lnTo>
                    <a:pt x="706413" y="25229"/>
                  </a:lnTo>
                  <a:lnTo>
                    <a:pt x="699405" y="36442"/>
                  </a:lnTo>
                  <a:lnTo>
                    <a:pt x="702209" y="35040"/>
                  </a:lnTo>
                  <a:lnTo>
                    <a:pt x="706413" y="37844"/>
                  </a:lnTo>
                  <a:lnTo>
                    <a:pt x="707815" y="43450"/>
                  </a:lnTo>
                  <a:lnTo>
                    <a:pt x="705012" y="39245"/>
                  </a:lnTo>
                  <a:lnTo>
                    <a:pt x="699405" y="43450"/>
                  </a:lnTo>
                  <a:lnTo>
                    <a:pt x="700807" y="50458"/>
                  </a:lnTo>
                  <a:lnTo>
                    <a:pt x="696602" y="63073"/>
                  </a:lnTo>
                  <a:lnTo>
                    <a:pt x="699405" y="70081"/>
                  </a:lnTo>
                  <a:lnTo>
                    <a:pt x="698004" y="81294"/>
                  </a:lnTo>
                  <a:lnTo>
                    <a:pt x="700807" y="88302"/>
                  </a:lnTo>
                  <a:lnTo>
                    <a:pt x="695201" y="109326"/>
                  </a:lnTo>
                  <a:lnTo>
                    <a:pt x="681185" y="135957"/>
                  </a:lnTo>
                  <a:lnTo>
                    <a:pt x="672774" y="141563"/>
                  </a:lnTo>
                  <a:lnTo>
                    <a:pt x="660160" y="142965"/>
                  </a:lnTo>
                  <a:lnTo>
                    <a:pt x="639136" y="130350"/>
                  </a:lnTo>
                  <a:lnTo>
                    <a:pt x="636333" y="126145"/>
                  </a:lnTo>
                  <a:lnTo>
                    <a:pt x="611104" y="119137"/>
                  </a:lnTo>
                  <a:lnTo>
                    <a:pt x="584473" y="105121"/>
                  </a:lnTo>
                  <a:lnTo>
                    <a:pt x="578867" y="106523"/>
                  </a:lnTo>
                  <a:lnTo>
                    <a:pt x="549433" y="85498"/>
                  </a:lnTo>
                  <a:lnTo>
                    <a:pt x="548031" y="81294"/>
                  </a:lnTo>
                  <a:lnTo>
                    <a:pt x="557843" y="71482"/>
                  </a:lnTo>
                  <a:lnTo>
                    <a:pt x="563449" y="60269"/>
                  </a:lnTo>
                  <a:lnTo>
                    <a:pt x="559244" y="60269"/>
                  </a:lnTo>
                  <a:lnTo>
                    <a:pt x="559244" y="53261"/>
                  </a:lnTo>
                  <a:lnTo>
                    <a:pt x="570457" y="49056"/>
                  </a:lnTo>
                  <a:lnTo>
                    <a:pt x="570457" y="51860"/>
                  </a:lnTo>
                  <a:lnTo>
                    <a:pt x="573260" y="50458"/>
                  </a:lnTo>
                  <a:lnTo>
                    <a:pt x="573260" y="46253"/>
                  </a:lnTo>
                  <a:lnTo>
                    <a:pt x="577465" y="46253"/>
                  </a:lnTo>
                  <a:lnTo>
                    <a:pt x="573260" y="42048"/>
                  </a:lnTo>
                  <a:lnTo>
                    <a:pt x="576064" y="42048"/>
                  </a:lnTo>
                  <a:lnTo>
                    <a:pt x="580268" y="35040"/>
                  </a:lnTo>
                  <a:lnTo>
                    <a:pt x="585875" y="32237"/>
                  </a:lnTo>
                  <a:lnTo>
                    <a:pt x="581670" y="29434"/>
                  </a:lnTo>
                  <a:lnTo>
                    <a:pt x="577465" y="30836"/>
                  </a:lnTo>
                  <a:lnTo>
                    <a:pt x="573260" y="25229"/>
                  </a:lnTo>
                  <a:lnTo>
                    <a:pt x="576064" y="23828"/>
                  </a:lnTo>
                  <a:lnTo>
                    <a:pt x="566252" y="29434"/>
                  </a:lnTo>
                  <a:lnTo>
                    <a:pt x="570457" y="30836"/>
                  </a:lnTo>
                  <a:lnTo>
                    <a:pt x="567653" y="35040"/>
                  </a:lnTo>
                  <a:lnTo>
                    <a:pt x="560645" y="29434"/>
                  </a:lnTo>
                  <a:lnTo>
                    <a:pt x="563449" y="26631"/>
                  </a:lnTo>
                  <a:lnTo>
                    <a:pt x="555039" y="32237"/>
                  </a:lnTo>
                  <a:lnTo>
                    <a:pt x="553637" y="29434"/>
                  </a:lnTo>
                  <a:lnTo>
                    <a:pt x="559244" y="25229"/>
                  </a:lnTo>
                  <a:lnTo>
                    <a:pt x="557843" y="23828"/>
                  </a:lnTo>
                  <a:lnTo>
                    <a:pt x="559244" y="21024"/>
                  </a:lnTo>
                  <a:lnTo>
                    <a:pt x="550835" y="25229"/>
                  </a:lnTo>
                  <a:lnTo>
                    <a:pt x="553637" y="26631"/>
                  </a:lnTo>
                  <a:lnTo>
                    <a:pt x="543827" y="29434"/>
                  </a:lnTo>
                  <a:lnTo>
                    <a:pt x="545228" y="30836"/>
                  </a:lnTo>
                  <a:lnTo>
                    <a:pt x="542425" y="30836"/>
                  </a:lnTo>
                  <a:lnTo>
                    <a:pt x="531212" y="25229"/>
                  </a:lnTo>
                  <a:lnTo>
                    <a:pt x="527007" y="26631"/>
                  </a:lnTo>
                  <a:lnTo>
                    <a:pt x="517196" y="26631"/>
                  </a:lnTo>
                  <a:lnTo>
                    <a:pt x="515794" y="23828"/>
                  </a:lnTo>
                  <a:lnTo>
                    <a:pt x="510188" y="19623"/>
                  </a:lnTo>
                  <a:lnTo>
                    <a:pt x="501778" y="22426"/>
                  </a:lnTo>
                  <a:lnTo>
                    <a:pt x="501778" y="21024"/>
                  </a:lnTo>
                  <a:lnTo>
                    <a:pt x="489163" y="16820"/>
                  </a:lnTo>
                  <a:lnTo>
                    <a:pt x="486360" y="12615"/>
                  </a:lnTo>
                  <a:lnTo>
                    <a:pt x="480754" y="15418"/>
                  </a:lnTo>
                  <a:lnTo>
                    <a:pt x="472344" y="8410"/>
                  </a:lnTo>
                  <a:lnTo>
                    <a:pt x="470943" y="9811"/>
                  </a:lnTo>
                  <a:lnTo>
                    <a:pt x="468139" y="8410"/>
                  </a:lnTo>
                  <a:lnTo>
                    <a:pt x="468139" y="14016"/>
                  </a:lnTo>
                  <a:lnTo>
                    <a:pt x="462532" y="8410"/>
                  </a:lnTo>
                  <a:lnTo>
                    <a:pt x="458328" y="9811"/>
                  </a:lnTo>
                  <a:lnTo>
                    <a:pt x="465336" y="15418"/>
                  </a:lnTo>
                  <a:lnTo>
                    <a:pt x="473746" y="14016"/>
                  </a:lnTo>
                  <a:lnTo>
                    <a:pt x="480754" y="18221"/>
                  </a:lnTo>
                  <a:lnTo>
                    <a:pt x="479352" y="26631"/>
                  </a:lnTo>
                  <a:lnTo>
                    <a:pt x="482155" y="28032"/>
                  </a:lnTo>
                  <a:lnTo>
                    <a:pt x="473746" y="33639"/>
                  </a:lnTo>
                  <a:lnTo>
                    <a:pt x="472344" y="30836"/>
                  </a:lnTo>
                  <a:lnTo>
                    <a:pt x="469540" y="29434"/>
                  </a:lnTo>
                  <a:lnTo>
                    <a:pt x="465336" y="32237"/>
                  </a:lnTo>
                  <a:lnTo>
                    <a:pt x="448516" y="30836"/>
                  </a:lnTo>
                  <a:lnTo>
                    <a:pt x="445714" y="26631"/>
                  </a:lnTo>
                  <a:lnTo>
                    <a:pt x="445714" y="30836"/>
                  </a:lnTo>
                  <a:lnTo>
                    <a:pt x="440107" y="28032"/>
                  </a:lnTo>
                  <a:lnTo>
                    <a:pt x="440107" y="32237"/>
                  </a:lnTo>
                  <a:lnTo>
                    <a:pt x="435902" y="32237"/>
                  </a:lnTo>
                  <a:lnTo>
                    <a:pt x="437303" y="37844"/>
                  </a:lnTo>
                  <a:lnTo>
                    <a:pt x="428894" y="33639"/>
                  </a:lnTo>
                  <a:lnTo>
                    <a:pt x="428894" y="39245"/>
                  </a:lnTo>
                  <a:lnTo>
                    <a:pt x="426091" y="37844"/>
                  </a:lnTo>
                  <a:lnTo>
                    <a:pt x="417681" y="44852"/>
                  </a:lnTo>
                  <a:lnTo>
                    <a:pt x="421886" y="53261"/>
                  </a:lnTo>
                  <a:lnTo>
                    <a:pt x="414878" y="57466"/>
                  </a:lnTo>
                  <a:lnTo>
                    <a:pt x="412075" y="54663"/>
                  </a:lnTo>
                  <a:lnTo>
                    <a:pt x="406468" y="67277"/>
                  </a:lnTo>
                  <a:lnTo>
                    <a:pt x="402263" y="67277"/>
                  </a:lnTo>
                  <a:lnTo>
                    <a:pt x="399460" y="72884"/>
                  </a:lnTo>
                  <a:lnTo>
                    <a:pt x="406468" y="82695"/>
                  </a:lnTo>
                  <a:lnTo>
                    <a:pt x="413476" y="82695"/>
                  </a:lnTo>
                  <a:lnTo>
                    <a:pt x="405067" y="85498"/>
                  </a:lnTo>
                  <a:lnTo>
                    <a:pt x="407870" y="91105"/>
                  </a:lnTo>
                  <a:lnTo>
                    <a:pt x="398059" y="85498"/>
                  </a:lnTo>
                  <a:lnTo>
                    <a:pt x="393854" y="92507"/>
                  </a:lnTo>
                  <a:lnTo>
                    <a:pt x="393854" y="86900"/>
                  </a:lnTo>
                  <a:lnTo>
                    <a:pt x="389649" y="84097"/>
                  </a:lnTo>
                  <a:lnTo>
                    <a:pt x="382641" y="82695"/>
                  </a:lnTo>
                  <a:lnTo>
                    <a:pt x="374231" y="82695"/>
                  </a:lnTo>
                  <a:lnTo>
                    <a:pt x="375633" y="88302"/>
                  </a:lnTo>
                  <a:lnTo>
                    <a:pt x="371428" y="86900"/>
                  </a:lnTo>
                  <a:lnTo>
                    <a:pt x="370026" y="88302"/>
                  </a:lnTo>
                  <a:lnTo>
                    <a:pt x="372830" y="95310"/>
                  </a:lnTo>
                  <a:lnTo>
                    <a:pt x="368625" y="93908"/>
                  </a:lnTo>
                  <a:lnTo>
                    <a:pt x="365822" y="96711"/>
                  </a:lnTo>
                  <a:lnTo>
                    <a:pt x="370026" y="81294"/>
                  </a:lnTo>
                  <a:lnTo>
                    <a:pt x="351805" y="65876"/>
                  </a:lnTo>
                  <a:lnTo>
                    <a:pt x="343395" y="65876"/>
                  </a:lnTo>
                  <a:lnTo>
                    <a:pt x="339191" y="60269"/>
                  </a:lnTo>
                  <a:lnTo>
                    <a:pt x="330781" y="70081"/>
                  </a:lnTo>
                  <a:lnTo>
                    <a:pt x="327978" y="68679"/>
                  </a:lnTo>
                  <a:lnTo>
                    <a:pt x="329379" y="64474"/>
                  </a:lnTo>
                  <a:lnTo>
                    <a:pt x="320970" y="70081"/>
                  </a:lnTo>
                  <a:lnTo>
                    <a:pt x="320970" y="65876"/>
                  </a:lnTo>
                  <a:lnTo>
                    <a:pt x="319569" y="67277"/>
                  </a:lnTo>
                  <a:lnTo>
                    <a:pt x="319569" y="64474"/>
                  </a:lnTo>
                  <a:lnTo>
                    <a:pt x="316765" y="64474"/>
                  </a:lnTo>
                  <a:lnTo>
                    <a:pt x="318166" y="67277"/>
                  </a:lnTo>
                  <a:lnTo>
                    <a:pt x="315363" y="67277"/>
                  </a:lnTo>
                  <a:lnTo>
                    <a:pt x="319569" y="68679"/>
                  </a:lnTo>
                  <a:lnTo>
                    <a:pt x="316765" y="77089"/>
                  </a:lnTo>
                  <a:lnTo>
                    <a:pt x="312560" y="78490"/>
                  </a:lnTo>
                  <a:lnTo>
                    <a:pt x="312560" y="75687"/>
                  </a:lnTo>
                  <a:lnTo>
                    <a:pt x="308355" y="75687"/>
                  </a:lnTo>
                  <a:lnTo>
                    <a:pt x="308355" y="72884"/>
                  </a:lnTo>
                  <a:lnTo>
                    <a:pt x="306954" y="71482"/>
                  </a:lnTo>
                  <a:lnTo>
                    <a:pt x="305552" y="77089"/>
                  </a:lnTo>
                  <a:lnTo>
                    <a:pt x="299946" y="78490"/>
                  </a:lnTo>
                  <a:lnTo>
                    <a:pt x="299946" y="77089"/>
                  </a:lnTo>
                  <a:lnTo>
                    <a:pt x="295741" y="81294"/>
                  </a:lnTo>
                  <a:lnTo>
                    <a:pt x="302749" y="89703"/>
                  </a:lnTo>
                  <a:lnTo>
                    <a:pt x="291536" y="86900"/>
                  </a:lnTo>
                  <a:lnTo>
                    <a:pt x="291536" y="93908"/>
                  </a:lnTo>
                  <a:lnTo>
                    <a:pt x="294339" y="93908"/>
                  </a:lnTo>
                  <a:lnTo>
                    <a:pt x="295741" y="98113"/>
                  </a:lnTo>
                  <a:lnTo>
                    <a:pt x="291536" y="96711"/>
                  </a:lnTo>
                  <a:lnTo>
                    <a:pt x="284528" y="92507"/>
                  </a:lnTo>
                  <a:lnTo>
                    <a:pt x="283126" y="95310"/>
                  </a:lnTo>
                  <a:lnTo>
                    <a:pt x="276118" y="98113"/>
                  </a:lnTo>
                  <a:lnTo>
                    <a:pt x="278921" y="107924"/>
                  </a:lnTo>
                  <a:lnTo>
                    <a:pt x="283126" y="103720"/>
                  </a:lnTo>
                  <a:lnTo>
                    <a:pt x="281725" y="109326"/>
                  </a:lnTo>
                  <a:lnTo>
                    <a:pt x="277520" y="109326"/>
                  </a:lnTo>
                  <a:lnTo>
                    <a:pt x="277520" y="114932"/>
                  </a:lnTo>
                  <a:lnTo>
                    <a:pt x="288733" y="116334"/>
                  </a:lnTo>
                  <a:lnTo>
                    <a:pt x="273315" y="116334"/>
                  </a:lnTo>
                  <a:lnTo>
                    <a:pt x="264905" y="112129"/>
                  </a:lnTo>
                  <a:lnTo>
                    <a:pt x="266307" y="114932"/>
                  </a:lnTo>
                  <a:lnTo>
                    <a:pt x="263504" y="114932"/>
                  </a:lnTo>
                  <a:lnTo>
                    <a:pt x="262102" y="110728"/>
                  </a:lnTo>
                  <a:lnTo>
                    <a:pt x="257897" y="110728"/>
                  </a:lnTo>
                  <a:lnTo>
                    <a:pt x="259298" y="116334"/>
                  </a:lnTo>
                  <a:lnTo>
                    <a:pt x="253693" y="117736"/>
                  </a:lnTo>
                  <a:lnTo>
                    <a:pt x="257897" y="119137"/>
                  </a:lnTo>
                  <a:lnTo>
                    <a:pt x="262102" y="126145"/>
                  </a:lnTo>
                  <a:lnTo>
                    <a:pt x="266307" y="124744"/>
                  </a:lnTo>
                  <a:lnTo>
                    <a:pt x="262102" y="130350"/>
                  </a:lnTo>
                  <a:lnTo>
                    <a:pt x="264905" y="133153"/>
                  </a:lnTo>
                  <a:lnTo>
                    <a:pt x="257897" y="128949"/>
                  </a:lnTo>
                  <a:lnTo>
                    <a:pt x="256496" y="140161"/>
                  </a:lnTo>
                  <a:lnTo>
                    <a:pt x="245282" y="126145"/>
                  </a:lnTo>
                  <a:lnTo>
                    <a:pt x="245282" y="121941"/>
                  </a:lnTo>
                  <a:lnTo>
                    <a:pt x="241078" y="120539"/>
                  </a:lnTo>
                  <a:lnTo>
                    <a:pt x="242480" y="114932"/>
                  </a:lnTo>
                  <a:lnTo>
                    <a:pt x="241078" y="116334"/>
                  </a:lnTo>
                  <a:lnTo>
                    <a:pt x="238274" y="123342"/>
                  </a:lnTo>
                  <a:lnTo>
                    <a:pt x="231266" y="123342"/>
                  </a:lnTo>
                  <a:lnTo>
                    <a:pt x="232668" y="127547"/>
                  </a:lnTo>
                  <a:lnTo>
                    <a:pt x="229865" y="126145"/>
                  </a:lnTo>
                  <a:lnTo>
                    <a:pt x="224258" y="131752"/>
                  </a:lnTo>
                  <a:lnTo>
                    <a:pt x="221456" y="138760"/>
                  </a:lnTo>
                  <a:lnTo>
                    <a:pt x="222857" y="148571"/>
                  </a:lnTo>
                  <a:lnTo>
                    <a:pt x="227062" y="148571"/>
                  </a:lnTo>
                  <a:lnTo>
                    <a:pt x="227062" y="151374"/>
                  </a:lnTo>
                  <a:lnTo>
                    <a:pt x="213045" y="158382"/>
                  </a:lnTo>
                  <a:lnTo>
                    <a:pt x="199029" y="179407"/>
                  </a:lnTo>
                  <a:lnTo>
                    <a:pt x="183612" y="186415"/>
                  </a:lnTo>
                  <a:lnTo>
                    <a:pt x="158383" y="192021"/>
                  </a:lnTo>
                  <a:lnTo>
                    <a:pt x="149973" y="190619"/>
                  </a:lnTo>
                  <a:lnTo>
                    <a:pt x="140161" y="196226"/>
                  </a:lnTo>
                  <a:lnTo>
                    <a:pt x="124744" y="199029"/>
                  </a:lnTo>
                  <a:lnTo>
                    <a:pt x="114932" y="204636"/>
                  </a:lnTo>
                  <a:lnTo>
                    <a:pt x="100916" y="206037"/>
                  </a:lnTo>
                  <a:lnTo>
                    <a:pt x="99515" y="203234"/>
                  </a:lnTo>
                  <a:lnTo>
                    <a:pt x="91105" y="206037"/>
                  </a:lnTo>
                  <a:lnTo>
                    <a:pt x="89704" y="201832"/>
                  </a:lnTo>
                  <a:lnTo>
                    <a:pt x="60270" y="220053"/>
                  </a:lnTo>
                  <a:lnTo>
                    <a:pt x="37844" y="229865"/>
                  </a:lnTo>
                  <a:lnTo>
                    <a:pt x="29434" y="243881"/>
                  </a:lnTo>
                  <a:lnTo>
                    <a:pt x="25230" y="243881"/>
                  </a:lnTo>
                  <a:lnTo>
                    <a:pt x="22426" y="229865"/>
                  </a:lnTo>
                  <a:lnTo>
                    <a:pt x="12615" y="245282"/>
                  </a:lnTo>
                  <a:lnTo>
                    <a:pt x="16820" y="252290"/>
                  </a:lnTo>
                  <a:lnTo>
                    <a:pt x="15418" y="264905"/>
                  </a:lnTo>
                  <a:lnTo>
                    <a:pt x="9811" y="270511"/>
                  </a:lnTo>
                  <a:lnTo>
                    <a:pt x="7008" y="280323"/>
                  </a:lnTo>
                  <a:lnTo>
                    <a:pt x="28032" y="316765"/>
                  </a:lnTo>
                  <a:lnTo>
                    <a:pt x="22426" y="326576"/>
                  </a:lnTo>
                  <a:lnTo>
                    <a:pt x="18222" y="316765"/>
                  </a:lnTo>
                  <a:lnTo>
                    <a:pt x="15418" y="322371"/>
                  </a:lnTo>
                  <a:lnTo>
                    <a:pt x="18222" y="325174"/>
                  </a:lnTo>
                  <a:lnTo>
                    <a:pt x="16820" y="330781"/>
                  </a:lnTo>
                  <a:lnTo>
                    <a:pt x="12615" y="332183"/>
                  </a:lnTo>
                  <a:lnTo>
                    <a:pt x="11214" y="329379"/>
                  </a:lnTo>
                  <a:lnTo>
                    <a:pt x="9811" y="330781"/>
                  </a:lnTo>
                  <a:lnTo>
                    <a:pt x="5607" y="319568"/>
                  </a:lnTo>
                  <a:lnTo>
                    <a:pt x="5607" y="326576"/>
                  </a:lnTo>
                  <a:lnTo>
                    <a:pt x="4206" y="319568"/>
                  </a:lnTo>
                  <a:lnTo>
                    <a:pt x="2803" y="322371"/>
                  </a:lnTo>
                  <a:lnTo>
                    <a:pt x="0" y="322371"/>
                  </a:lnTo>
                  <a:lnTo>
                    <a:pt x="21024" y="346199"/>
                  </a:lnTo>
                  <a:lnTo>
                    <a:pt x="25230" y="363018"/>
                  </a:lnTo>
                  <a:lnTo>
                    <a:pt x="42048" y="385444"/>
                  </a:lnTo>
                  <a:lnTo>
                    <a:pt x="46254" y="409271"/>
                  </a:lnTo>
                  <a:lnTo>
                    <a:pt x="63073" y="447115"/>
                  </a:lnTo>
                  <a:lnTo>
                    <a:pt x="63073" y="468139"/>
                  </a:lnTo>
                  <a:lnTo>
                    <a:pt x="61671" y="463934"/>
                  </a:lnTo>
                  <a:lnTo>
                    <a:pt x="60270" y="465336"/>
                  </a:lnTo>
                  <a:lnTo>
                    <a:pt x="63073" y="479352"/>
                  </a:lnTo>
                  <a:lnTo>
                    <a:pt x="49056" y="486360"/>
                  </a:lnTo>
                  <a:lnTo>
                    <a:pt x="46254" y="483557"/>
                  </a:lnTo>
                  <a:lnTo>
                    <a:pt x="46254" y="500376"/>
                  </a:lnTo>
                  <a:lnTo>
                    <a:pt x="85499" y="518597"/>
                  </a:lnTo>
                  <a:lnTo>
                    <a:pt x="119137" y="519999"/>
                  </a:lnTo>
                  <a:lnTo>
                    <a:pt x="114932" y="518597"/>
                  </a:lnTo>
                  <a:lnTo>
                    <a:pt x="124744" y="518597"/>
                  </a:lnTo>
                  <a:lnTo>
                    <a:pt x="144367" y="505982"/>
                  </a:lnTo>
                  <a:lnTo>
                    <a:pt x="149973" y="507384"/>
                  </a:lnTo>
                  <a:lnTo>
                    <a:pt x="154177" y="505982"/>
                  </a:lnTo>
                  <a:lnTo>
                    <a:pt x="161186" y="496171"/>
                  </a:lnTo>
                  <a:lnTo>
                    <a:pt x="189218" y="491966"/>
                  </a:lnTo>
                  <a:lnTo>
                    <a:pt x="218652" y="491966"/>
                  </a:lnTo>
                  <a:lnTo>
                    <a:pt x="221456" y="496171"/>
                  </a:lnTo>
                  <a:lnTo>
                    <a:pt x="243881" y="491966"/>
                  </a:lnTo>
                  <a:lnTo>
                    <a:pt x="246684" y="494770"/>
                  </a:lnTo>
                  <a:lnTo>
                    <a:pt x="255094" y="493368"/>
                  </a:lnTo>
                  <a:lnTo>
                    <a:pt x="266307" y="484958"/>
                  </a:lnTo>
                  <a:lnTo>
                    <a:pt x="273315" y="472344"/>
                  </a:lnTo>
                  <a:lnTo>
                    <a:pt x="305552" y="461131"/>
                  </a:lnTo>
                  <a:lnTo>
                    <a:pt x="315363" y="455524"/>
                  </a:lnTo>
                  <a:lnTo>
                    <a:pt x="349002" y="455524"/>
                  </a:lnTo>
                  <a:lnTo>
                    <a:pt x="389649" y="442910"/>
                  </a:lnTo>
                  <a:lnTo>
                    <a:pt x="433099" y="441508"/>
                  </a:lnTo>
                  <a:lnTo>
                    <a:pt x="442910" y="438705"/>
                  </a:lnTo>
                  <a:lnTo>
                    <a:pt x="468139" y="449918"/>
                  </a:lnTo>
                  <a:lnTo>
                    <a:pt x="482155" y="448516"/>
                  </a:lnTo>
                  <a:lnTo>
                    <a:pt x="497573" y="454123"/>
                  </a:lnTo>
                  <a:lnTo>
                    <a:pt x="504581" y="452721"/>
                  </a:lnTo>
                  <a:lnTo>
                    <a:pt x="510188" y="459729"/>
                  </a:lnTo>
                  <a:lnTo>
                    <a:pt x="508786" y="462532"/>
                  </a:lnTo>
                  <a:lnTo>
                    <a:pt x="517196" y="461131"/>
                  </a:lnTo>
                  <a:lnTo>
                    <a:pt x="518597" y="466737"/>
                  </a:lnTo>
                  <a:lnTo>
                    <a:pt x="514392" y="466737"/>
                  </a:lnTo>
                  <a:lnTo>
                    <a:pt x="514392" y="470942"/>
                  </a:lnTo>
                  <a:lnTo>
                    <a:pt x="519999" y="476548"/>
                  </a:lnTo>
                  <a:lnTo>
                    <a:pt x="528408" y="477950"/>
                  </a:lnTo>
                  <a:lnTo>
                    <a:pt x="527007" y="475147"/>
                  </a:lnTo>
                  <a:lnTo>
                    <a:pt x="534015" y="487761"/>
                  </a:lnTo>
                  <a:lnTo>
                    <a:pt x="541023" y="491966"/>
                  </a:lnTo>
                  <a:lnTo>
                    <a:pt x="548031" y="508786"/>
                  </a:lnTo>
                  <a:lnTo>
                    <a:pt x="542425" y="504581"/>
                  </a:lnTo>
                  <a:lnTo>
                    <a:pt x="539621" y="508786"/>
                  </a:lnTo>
                  <a:lnTo>
                    <a:pt x="548031" y="511589"/>
                  </a:lnTo>
                  <a:lnTo>
                    <a:pt x="552236" y="515794"/>
                  </a:lnTo>
                  <a:lnTo>
                    <a:pt x="557843" y="515794"/>
                  </a:lnTo>
                  <a:lnTo>
                    <a:pt x="560645" y="518597"/>
                  </a:lnTo>
                  <a:lnTo>
                    <a:pt x="560645" y="512991"/>
                  </a:lnTo>
                  <a:lnTo>
                    <a:pt x="556441" y="512991"/>
                  </a:lnTo>
                  <a:lnTo>
                    <a:pt x="557843" y="511589"/>
                  </a:lnTo>
                  <a:lnTo>
                    <a:pt x="576064" y="493368"/>
                  </a:lnTo>
                  <a:lnTo>
                    <a:pt x="590080" y="487761"/>
                  </a:lnTo>
                  <a:lnTo>
                    <a:pt x="602694" y="472344"/>
                  </a:lnTo>
                  <a:lnTo>
                    <a:pt x="605497" y="466737"/>
                  </a:lnTo>
                  <a:lnTo>
                    <a:pt x="605497" y="462532"/>
                  </a:lnTo>
                  <a:lnTo>
                    <a:pt x="611104" y="473745"/>
                  </a:lnTo>
                  <a:lnTo>
                    <a:pt x="606899" y="477950"/>
                  </a:lnTo>
                  <a:lnTo>
                    <a:pt x="608300" y="482155"/>
                  </a:lnTo>
                  <a:lnTo>
                    <a:pt x="598489" y="500376"/>
                  </a:lnTo>
                  <a:lnTo>
                    <a:pt x="597088" y="515794"/>
                  </a:lnTo>
                  <a:lnTo>
                    <a:pt x="587276" y="515794"/>
                  </a:lnTo>
                  <a:lnTo>
                    <a:pt x="581670" y="522802"/>
                  </a:lnTo>
                  <a:lnTo>
                    <a:pt x="604096" y="521400"/>
                  </a:lnTo>
                  <a:lnTo>
                    <a:pt x="613907" y="498974"/>
                  </a:lnTo>
                  <a:lnTo>
                    <a:pt x="623718" y="512991"/>
                  </a:lnTo>
                  <a:lnTo>
                    <a:pt x="622317" y="525605"/>
                  </a:lnTo>
                  <a:lnTo>
                    <a:pt x="612505" y="531212"/>
                  </a:lnTo>
                  <a:lnTo>
                    <a:pt x="620915" y="532613"/>
                  </a:lnTo>
                  <a:lnTo>
                    <a:pt x="641940" y="525605"/>
                  </a:lnTo>
                  <a:lnTo>
                    <a:pt x="639136" y="529810"/>
                  </a:lnTo>
                  <a:lnTo>
                    <a:pt x="633529" y="531212"/>
                  </a:lnTo>
                  <a:lnTo>
                    <a:pt x="651750" y="546629"/>
                  </a:lnTo>
                  <a:lnTo>
                    <a:pt x="655956" y="556441"/>
                  </a:lnTo>
                  <a:lnTo>
                    <a:pt x="653152" y="564850"/>
                  </a:lnTo>
                  <a:lnTo>
                    <a:pt x="655956" y="571858"/>
                  </a:lnTo>
                  <a:lnTo>
                    <a:pt x="662964" y="576063"/>
                  </a:lnTo>
                  <a:lnTo>
                    <a:pt x="669972" y="585874"/>
                  </a:lnTo>
                  <a:lnTo>
                    <a:pt x="683988" y="588678"/>
                  </a:lnTo>
                  <a:lnTo>
                    <a:pt x="693799" y="594284"/>
                  </a:lnTo>
                  <a:lnTo>
                    <a:pt x="695201" y="597087"/>
                  </a:lnTo>
                  <a:lnTo>
                    <a:pt x="706413" y="594284"/>
                  </a:lnTo>
                  <a:lnTo>
                    <a:pt x="714823" y="597087"/>
                  </a:lnTo>
                  <a:lnTo>
                    <a:pt x="721831" y="595686"/>
                  </a:lnTo>
                  <a:lnTo>
                    <a:pt x="747061" y="606899"/>
                  </a:lnTo>
                  <a:lnTo>
                    <a:pt x="759675" y="598489"/>
                  </a:lnTo>
                  <a:lnTo>
                    <a:pt x="773691" y="592882"/>
                  </a:lnTo>
                  <a:lnTo>
                    <a:pt x="775093" y="590079"/>
                  </a:lnTo>
                  <a:lnTo>
                    <a:pt x="768085" y="590079"/>
                  </a:lnTo>
                  <a:lnTo>
                    <a:pt x="780699" y="584473"/>
                  </a:lnTo>
                  <a:lnTo>
                    <a:pt x="786306" y="590079"/>
                  </a:lnTo>
                  <a:lnTo>
                    <a:pt x="782101" y="595686"/>
                  </a:lnTo>
                  <a:lnTo>
                    <a:pt x="776494" y="595686"/>
                  </a:lnTo>
                  <a:lnTo>
                    <a:pt x="780699" y="598489"/>
                  </a:lnTo>
                  <a:lnTo>
                    <a:pt x="793314" y="592882"/>
                  </a:lnTo>
                  <a:lnTo>
                    <a:pt x="796117" y="595686"/>
                  </a:lnTo>
                  <a:lnTo>
                    <a:pt x="791911" y="599891"/>
                  </a:lnTo>
                  <a:lnTo>
                    <a:pt x="804526" y="608300"/>
                  </a:lnTo>
                  <a:lnTo>
                    <a:pt x="807330" y="606899"/>
                  </a:lnTo>
                  <a:lnTo>
                    <a:pt x="811534" y="608300"/>
                  </a:lnTo>
                  <a:lnTo>
                    <a:pt x="817141" y="613907"/>
                  </a:lnTo>
                  <a:lnTo>
                    <a:pt x="815739" y="606899"/>
                  </a:lnTo>
                  <a:lnTo>
                    <a:pt x="814338" y="608300"/>
                  </a:lnTo>
                  <a:lnTo>
                    <a:pt x="811534" y="605497"/>
                  </a:lnTo>
                  <a:lnTo>
                    <a:pt x="826952" y="602694"/>
                  </a:lnTo>
                  <a:lnTo>
                    <a:pt x="854984" y="584473"/>
                  </a:lnTo>
                  <a:lnTo>
                    <a:pt x="888623" y="583071"/>
                  </a:lnTo>
                  <a:lnTo>
                    <a:pt x="898435" y="576063"/>
                  </a:lnTo>
                  <a:lnTo>
                    <a:pt x="905443" y="576063"/>
                  </a:lnTo>
                  <a:lnTo>
                    <a:pt x="906844" y="570457"/>
                  </a:lnTo>
                  <a:lnTo>
                    <a:pt x="902639" y="566252"/>
                  </a:lnTo>
                  <a:lnTo>
                    <a:pt x="902639" y="562047"/>
                  </a:lnTo>
                  <a:lnTo>
                    <a:pt x="912451" y="534015"/>
                  </a:lnTo>
                  <a:lnTo>
                    <a:pt x="920860" y="522802"/>
                  </a:lnTo>
                  <a:lnTo>
                    <a:pt x="923663" y="521400"/>
                  </a:lnTo>
                  <a:lnTo>
                    <a:pt x="922262" y="519999"/>
                  </a:lnTo>
                  <a:lnTo>
                    <a:pt x="926467" y="518597"/>
                  </a:lnTo>
                  <a:lnTo>
                    <a:pt x="923663" y="512991"/>
                  </a:lnTo>
                  <a:lnTo>
                    <a:pt x="927868" y="508786"/>
                  </a:lnTo>
                  <a:lnTo>
                    <a:pt x="925065" y="507384"/>
                  </a:lnTo>
                  <a:lnTo>
                    <a:pt x="937680" y="491966"/>
                  </a:lnTo>
                  <a:lnTo>
                    <a:pt x="936278" y="484958"/>
                  </a:lnTo>
                  <a:lnTo>
                    <a:pt x="950294" y="469540"/>
                  </a:lnTo>
                  <a:lnTo>
                    <a:pt x="958704" y="466737"/>
                  </a:lnTo>
                  <a:lnTo>
                    <a:pt x="955900" y="465336"/>
                  </a:lnTo>
                  <a:lnTo>
                    <a:pt x="968515" y="459729"/>
                  </a:lnTo>
                  <a:lnTo>
                    <a:pt x="967113" y="452721"/>
                  </a:lnTo>
                  <a:lnTo>
                    <a:pt x="978327" y="435902"/>
                  </a:lnTo>
                  <a:lnTo>
                    <a:pt x="979728" y="419082"/>
                  </a:lnTo>
                  <a:lnTo>
                    <a:pt x="986736" y="399460"/>
                  </a:lnTo>
                  <a:lnTo>
                    <a:pt x="986736" y="391050"/>
                  </a:lnTo>
                  <a:lnTo>
                    <a:pt x="993744" y="378436"/>
                  </a:lnTo>
                  <a:lnTo>
                    <a:pt x="992343" y="372829"/>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16" name="Freeform: Shape 715">
              <a:extLst>
                <a:ext uri="{FF2B5EF4-FFF2-40B4-BE49-F238E27FC236}">
                  <a16:creationId xmlns:a16="http://schemas.microsoft.com/office/drawing/2014/main" id="{0A64B717-E0E0-4317-974D-B3623642594A}"/>
                </a:ext>
              </a:extLst>
            </p:cNvPr>
            <p:cNvSpPr/>
            <p:nvPr/>
          </p:nvSpPr>
          <p:spPr>
            <a:xfrm>
              <a:off x="8585510" y="5829209"/>
              <a:ext cx="14016" cy="14016"/>
            </a:xfrm>
            <a:custGeom>
              <a:avLst/>
              <a:gdLst>
                <a:gd name="connsiteX0" fmla="*/ 0 w 0"/>
                <a:gd name="connsiteY0" fmla="*/ 2803 h 0"/>
                <a:gd name="connsiteX1" fmla="*/ 7008 w 0"/>
                <a:gd name="connsiteY1" fmla="*/ 12615 h 0"/>
                <a:gd name="connsiteX2" fmla="*/ 7008 w 0"/>
                <a:gd name="connsiteY2" fmla="*/ 5607 h 0"/>
                <a:gd name="connsiteX3" fmla="*/ 1402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7008" y="12615"/>
                  </a:lnTo>
                  <a:lnTo>
                    <a:pt x="7008" y="5607"/>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17" name="Freeform: Shape 716">
              <a:extLst>
                <a:ext uri="{FF2B5EF4-FFF2-40B4-BE49-F238E27FC236}">
                  <a16:creationId xmlns:a16="http://schemas.microsoft.com/office/drawing/2014/main" id="{49E2C848-4B85-4954-980E-404528638D91}"/>
                </a:ext>
              </a:extLst>
            </p:cNvPr>
            <p:cNvSpPr/>
            <p:nvPr/>
          </p:nvSpPr>
          <p:spPr>
            <a:xfrm>
              <a:off x="8972355" y="4583175"/>
              <a:ext cx="14016" cy="14016"/>
            </a:xfrm>
            <a:custGeom>
              <a:avLst/>
              <a:gdLst>
                <a:gd name="connsiteX0" fmla="*/ 0 w 0"/>
                <a:gd name="connsiteY0" fmla="*/ 5606 h 0"/>
                <a:gd name="connsiteX1" fmla="*/ 4205 w 0"/>
                <a:gd name="connsiteY1" fmla="*/ 2803 h 0"/>
                <a:gd name="connsiteX2" fmla="*/ 1401 w 0"/>
                <a:gd name="connsiteY2" fmla="*/ 0 h 0"/>
              </a:gdLst>
              <a:ahLst/>
              <a:cxnLst>
                <a:cxn ang="0">
                  <a:pos x="connsiteX0" y="connsiteY0"/>
                </a:cxn>
                <a:cxn ang="0">
                  <a:pos x="connsiteX1" y="connsiteY1"/>
                </a:cxn>
                <a:cxn ang="0">
                  <a:pos x="connsiteX2" y="connsiteY2"/>
                </a:cxn>
              </a:cxnLst>
              <a:rect l="l" t="t" r="r" b="b"/>
              <a:pathLst>
                <a:path>
                  <a:moveTo>
                    <a:pt x="0" y="5606"/>
                  </a:moveTo>
                  <a:lnTo>
                    <a:pt x="4205" y="2803"/>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18" name="Freeform: Shape 717">
              <a:extLst>
                <a:ext uri="{FF2B5EF4-FFF2-40B4-BE49-F238E27FC236}">
                  <a16:creationId xmlns:a16="http://schemas.microsoft.com/office/drawing/2014/main" id="{4F04F08C-B4D7-41C7-B1BC-DE8717F33830}"/>
                </a:ext>
              </a:extLst>
            </p:cNvPr>
            <p:cNvSpPr/>
            <p:nvPr/>
          </p:nvSpPr>
          <p:spPr>
            <a:xfrm>
              <a:off x="8973757" y="4574766"/>
              <a:ext cx="14016" cy="14016"/>
            </a:xfrm>
            <a:custGeom>
              <a:avLst/>
              <a:gdLst>
                <a:gd name="connsiteX0" fmla="*/ 2803 w 0"/>
                <a:gd name="connsiteY0" fmla="*/ 1402 h 0"/>
                <a:gd name="connsiteX1" fmla="*/ 0 w 0"/>
                <a:gd name="connsiteY1" fmla="*/ 8410 h 0"/>
                <a:gd name="connsiteX2" fmla="*/ 2803 w 0"/>
                <a:gd name="connsiteY2" fmla="*/ 8410 h 0"/>
                <a:gd name="connsiteX3" fmla="*/ 5607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2803" y="1402"/>
                  </a:moveTo>
                  <a:lnTo>
                    <a:pt x="0" y="8410"/>
                  </a:lnTo>
                  <a:lnTo>
                    <a:pt x="2803" y="8410"/>
                  </a:lnTo>
                  <a:lnTo>
                    <a:pt x="5607"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19" name="Freeform: Shape 718">
              <a:extLst>
                <a:ext uri="{FF2B5EF4-FFF2-40B4-BE49-F238E27FC236}">
                  <a16:creationId xmlns:a16="http://schemas.microsoft.com/office/drawing/2014/main" id="{BA60959C-137F-458C-B44E-BD898C75ABD8}"/>
                </a:ext>
              </a:extLst>
            </p:cNvPr>
            <p:cNvSpPr/>
            <p:nvPr/>
          </p:nvSpPr>
          <p:spPr>
            <a:xfrm>
              <a:off x="8983568" y="4417785"/>
              <a:ext cx="308355" cy="238274"/>
            </a:xfrm>
            <a:custGeom>
              <a:avLst/>
              <a:gdLst>
                <a:gd name="connsiteX0" fmla="*/ 21024 w 308354"/>
                <a:gd name="connsiteY0" fmla="*/ 179407 h 238274"/>
                <a:gd name="connsiteX1" fmla="*/ 12615 w 308354"/>
                <a:gd name="connsiteY1" fmla="*/ 182210 h 238274"/>
                <a:gd name="connsiteX2" fmla="*/ 11213 w 308354"/>
                <a:gd name="connsiteY2" fmla="*/ 185013 h 238274"/>
                <a:gd name="connsiteX3" fmla="*/ 7008 w 308354"/>
                <a:gd name="connsiteY3" fmla="*/ 183611 h 238274"/>
                <a:gd name="connsiteX4" fmla="*/ 5607 w 308354"/>
                <a:gd name="connsiteY4" fmla="*/ 187816 h 238274"/>
                <a:gd name="connsiteX5" fmla="*/ 0 w 308354"/>
                <a:gd name="connsiteY5" fmla="*/ 186415 h 238274"/>
                <a:gd name="connsiteX6" fmla="*/ 0 w 308354"/>
                <a:gd name="connsiteY6" fmla="*/ 189218 h 238274"/>
                <a:gd name="connsiteX7" fmla="*/ 2803 w 308354"/>
                <a:gd name="connsiteY7" fmla="*/ 192021 h 238274"/>
                <a:gd name="connsiteX8" fmla="*/ 1401 w 308354"/>
                <a:gd name="connsiteY8" fmla="*/ 194824 h 238274"/>
                <a:gd name="connsiteX9" fmla="*/ 7008 w 308354"/>
                <a:gd name="connsiteY9" fmla="*/ 200431 h 238274"/>
                <a:gd name="connsiteX10" fmla="*/ 4205 w 308354"/>
                <a:gd name="connsiteY10" fmla="*/ 203234 h 238274"/>
                <a:gd name="connsiteX11" fmla="*/ 15417 w 308354"/>
                <a:gd name="connsiteY11" fmla="*/ 199029 h 238274"/>
                <a:gd name="connsiteX12" fmla="*/ 15417 w 308354"/>
                <a:gd name="connsiteY12" fmla="*/ 203234 h 238274"/>
                <a:gd name="connsiteX13" fmla="*/ 19623 w 308354"/>
                <a:gd name="connsiteY13" fmla="*/ 201832 h 238274"/>
                <a:gd name="connsiteX14" fmla="*/ 14016 w 308354"/>
                <a:gd name="connsiteY14" fmla="*/ 197628 h 238274"/>
                <a:gd name="connsiteX15" fmla="*/ 16820 w 308354"/>
                <a:gd name="connsiteY15" fmla="*/ 194824 h 238274"/>
                <a:gd name="connsiteX16" fmla="*/ 15417 w 308354"/>
                <a:gd name="connsiteY16" fmla="*/ 190619 h 238274"/>
                <a:gd name="connsiteX17" fmla="*/ 18221 w 308354"/>
                <a:gd name="connsiteY17" fmla="*/ 189218 h 238274"/>
                <a:gd name="connsiteX18" fmla="*/ 28032 w 308354"/>
                <a:gd name="connsiteY18" fmla="*/ 200431 h 238274"/>
                <a:gd name="connsiteX19" fmla="*/ 23828 w 308354"/>
                <a:gd name="connsiteY19" fmla="*/ 201832 h 238274"/>
                <a:gd name="connsiteX20" fmla="*/ 28032 w 308354"/>
                <a:gd name="connsiteY20" fmla="*/ 201832 h 238274"/>
                <a:gd name="connsiteX21" fmla="*/ 23828 w 308354"/>
                <a:gd name="connsiteY21" fmla="*/ 208840 h 238274"/>
                <a:gd name="connsiteX22" fmla="*/ 15417 w 308354"/>
                <a:gd name="connsiteY22" fmla="*/ 215849 h 238274"/>
                <a:gd name="connsiteX23" fmla="*/ 19623 w 308354"/>
                <a:gd name="connsiteY23" fmla="*/ 228463 h 238274"/>
                <a:gd name="connsiteX24" fmla="*/ 15417 w 308354"/>
                <a:gd name="connsiteY24" fmla="*/ 229865 h 238274"/>
                <a:gd name="connsiteX25" fmla="*/ 18221 w 308354"/>
                <a:gd name="connsiteY25" fmla="*/ 232668 h 238274"/>
                <a:gd name="connsiteX26" fmla="*/ 26631 w 308354"/>
                <a:gd name="connsiteY26" fmla="*/ 234069 h 238274"/>
                <a:gd name="connsiteX27" fmla="*/ 28032 w 308354"/>
                <a:gd name="connsiteY27" fmla="*/ 232668 h 238274"/>
                <a:gd name="connsiteX28" fmla="*/ 25229 w 308354"/>
                <a:gd name="connsiteY28" fmla="*/ 227061 h 238274"/>
                <a:gd name="connsiteX29" fmla="*/ 26631 w 308354"/>
                <a:gd name="connsiteY29" fmla="*/ 224258 h 238274"/>
                <a:gd name="connsiteX30" fmla="*/ 28032 w 308354"/>
                <a:gd name="connsiteY30" fmla="*/ 221455 h 238274"/>
                <a:gd name="connsiteX31" fmla="*/ 32237 w 308354"/>
                <a:gd name="connsiteY31" fmla="*/ 222857 h 238274"/>
                <a:gd name="connsiteX32" fmla="*/ 30836 w 308354"/>
                <a:gd name="connsiteY32" fmla="*/ 225660 h 238274"/>
                <a:gd name="connsiteX33" fmla="*/ 32237 w 308354"/>
                <a:gd name="connsiteY33" fmla="*/ 232668 h 238274"/>
                <a:gd name="connsiteX34" fmla="*/ 29434 w 308354"/>
                <a:gd name="connsiteY34" fmla="*/ 238274 h 238274"/>
                <a:gd name="connsiteX35" fmla="*/ 40647 w 308354"/>
                <a:gd name="connsiteY35" fmla="*/ 232668 h 238274"/>
                <a:gd name="connsiteX36" fmla="*/ 40647 w 308354"/>
                <a:gd name="connsiteY36" fmla="*/ 228463 h 238274"/>
                <a:gd name="connsiteX37" fmla="*/ 46253 w 308354"/>
                <a:gd name="connsiteY37" fmla="*/ 229865 h 238274"/>
                <a:gd name="connsiteX38" fmla="*/ 58868 w 308354"/>
                <a:gd name="connsiteY38" fmla="*/ 200431 h 238274"/>
                <a:gd name="connsiteX39" fmla="*/ 63073 w 308354"/>
                <a:gd name="connsiteY39" fmla="*/ 196226 h 238274"/>
                <a:gd name="connsiteX40" fmla="*/ 58868 w 308354"/>
                <a:gd name="connsiteY40" fmla="*/ 189218 h 238274"/>
                <a:gd name="connsiteX41" fmla="*/ 49056 w 308354"/>
                <a:gd name="connsiteY41" fmla="*/ 187816 h 238274"/>
                <a:gd name="connsiteX42" fmla="*/ 51860 w 308354"/>
                <a:gd name="connsiteY42" fmla="*/ 186415 h 238274"/>
                <a:gd name="connsiteX43" fmla="*/ 53261 w 308354"/>
                <a:gd name="connsiteY43" fmla="*/ 180808 h 238274"/>
                <a:gd name="connsiteX44" fmla="*/ 42048 w 308354"/>
                <a:gd name="connsiteY44" fmla="*/ 182210 h 238274"/>
                <a:gd name="connsiteX45" fmla="*/ 36442 w 308354"/>
                <a:gd name="connsiteY45" fmla="*/ 178005 h 238274"/>
                <a:gd name="connsiteX46" fmla="*/ 36442 w 308354"/>
                <a:gd name="connsiteY46" fmla="*/ 176603 h 238274"/>
                <a:gd name="connsiteX47" fmla="*/ 56065 w 308354"/>
                <a:gd name="connsiteY47" fmla="*/ 173800 h 238274"/>
                <a:gd name="connsiteX48" fmla="*/ 63073 w 308354"/>
                <a:gd name="connsiteY48" fmla="*/ 176603 h 238274"/>
                <a:gd name="connsiteX49" fmla="*/ 70081 w 308354"/>
                <a:gd name="connsiteY49" fmla="*/ 165390 h 238274"/>
                <a:gd name="connsiteX50" fmla="*/ 77089 w 308354"/>
                <a:gd name="connsiteY50" fmla="*/ 169595 h 238274"/>
                <a:gd name="connsiteX51" fmla="*/ 89704 w 308354"/>
                <a:gd name="connsiteY51" fmla="*/ 168194 h 238274"/>
                <a:gd name="connsiteX52" fmla="*/ 96712 w 308354"/>
                <a:gd name="connsiteY52" fmla="*/ 163989 h 238274"/>
                <a:gd name="connsiteX53" fmla="*/ 107924 w 308354"/>
                <a:gd name="connsiteY53" fmla="*/ 163989 h 238274"/>
                <a:gd name="connsiteX54" fmla="*/ 109326 w 308354"/>
                <a:gd name="connsiteY54" fmla="*/ 159784 h 238274"/>
                <a:gd name="connsiteX55" fmla="*/ 116334 w 308354"/>
                <a:gd name="connsiteY55" fmla="*/ 156981 h 238274"/>
                <a:gd name="connsiteX56" fmla="*/ 144366 w 308354"/>
                <a:gd name="connsiteY56" fmla="*/ 156981 h 238274"/>
                <a:gd name="connsiteX57" fmla="*/ 144366 w 308354"/>
                <a:gd name="connsiteY57" fmla="*/ 161186 h 238274"/>
                <a:gd name="connsiteX58" fmla="*/ 135957 w 308354"/>
                <a:gd name="connsiteY58" fmla="*/ 166792 h 238274"/>
                <a:gd name="connsiteX59" fmla="*/ 137358 w 308354"/>
                <a:gd name="connsiteY59" fmla="*/ 173800 h 238274"/>
                <a:gd name="connsiteX60" fmla="*/ 135957 w 308354"/>
                <a:gd name="connsiteY60" fmla="*/ 176603 h 238274"/>
                <a:gd name="connsiteX61" fmla="*/ 144366 w 308354"/>
                <a:gd name="connsiteY61" fmla="*/ 180808 h 238274"/>
                <a:gd name="connsiteX62" fmla="*/ 144366 w 308354"/>
                <a:gd name="connsiteY62" fmla="*/ 183611 h 238274"/>
                <a:gd name="connsiteX63" fmla="*/ 152776 w 308354"/>
                <a:gd name="connsiteY63" fmla="*/ 186415 h 238274"/>
                <a:gd name="connsiteX64" fmla="*/ 169595 w 308354"/>
                <a:gd name="connsiteY64" fmla="*/ 169595 h 238274"/>
                <a:gd name="connsiteX65" fmla="*/ 176603 w 308354"/>
                <a:gd name="connsiteY65" fmla="*/ 166792 h 238274"/>
                <a:gd name="connsiteX66" fmla="*/ 180808 w 308354"/>
                <a:gd name="connsiteY66" fmla="*/ 168194 h 238274"/>
                <a:gd name="connsiteX67" fmla="*/ 176603 w 308354"/>
                <a:gd name="connsiteY67" fmla="*/ 162587 h 238274"/>
                <a:gd name="connsiteX68" fmla="*/ 170997 w 308354"/>
                <a:gd name="connsiteY68" fmla="*/ 161186 h 238274"/>
                <a:gd name="connsiteX69" fmla="*/ 176603 w 308354"/>
                <a:gd name="connsiteY69" fmla="*/ 151374 h 238274"/>
                <a:gd name="connsiteX70" fmla="*/ 179406 w 308354"/>
                <a:gd name="connsiteY70" fmla="*/ 149973 h 238274"/>
                <a:gd name="connsiteX71" fmla="*/ 179406 w 308354"/>
                <a:gd name="connsiteY71" fmla="*/ 156981 h 238274"/>
                <a:gd name="connsiteX72" fmla="*/ 180808 w 308354"/>
                <a:gd name="connsiteY72" fmla="*/ 158382 h 238274"/>
                <a:gd name="connsiteX73" fmla="*/ 182210 w 308354"/>
                <a:gd name="connsiteY73" fmla="*/ 154177 h 238274"/>
                <a:gd name="connsiteX74" fmla="*/ 187817 w 308354"/>
                <a:gd name="connsiteY74" fmla="*/ 159784 h 238274"/>
                <a:gd name="connsiteX75" fmla="*/ 183611 w 308354"/>
                <a:gd name="connsiteY75" fmla="*/ 161186 h 238274"/>
                <a:gd name="connsiteX76" fmla="*/ 213045 w 308354"/>
                <a:gd name="connsiteY76" fmla="*/ 158382 h 238274"/>
                <a:gd name="connsiteX77" fmla="*/ 221455 w 308354"/>
                <a:gd name="connsiteY77" fmla="*/ 149973 h 238274"/>
                <a:gd name="connsiteX78" fmla="*/ 225659 w 308354"/>
                <a:gd name="connsiteY78" fmla="*/ 149973 h 238274"/>
                <a:gd name="connsiteX79" fmla="*/ 229865 w 308354"/>
                <a:gd name="connsiteY79" fmla="*/ 151374 h 238274"/>
                <a:gd name="connsiteX80" fmla="*/ 227062 w 308354"/>
                <a:gd name="connsiteY80" fmla="*/ 152776 h 238274"/>
                <a:gd name="connsiteX81" fmla="*/ 228463 w 308354"/>
                <a:gd name="connsiteY81" fmla="*/ 161186 h 238274"/>
                <a:gd name="connsiteX82" fmla="*/ 235471 w 308354"/>
                <a:gd name="connsiteY82" fmla="*/ 155579 h 238274"/>
                <a:gd name="connsiteX83" fmla="*/ 235471 w 308354"/>
                <a:gd name="connsiteY83" fmla="*/ 149973 h 238274"/>
                <a:gd name="connsiteX84" fmla="*/ 246684 w 308354"/>
                <a:gd name="connsiteY84" fmla="*/ 147169 h 238274"/>
                <a:gd name="connsiteX85" fmla="*/ 249487 w 308354"/>
                <a:gd name="connsiteY85" fmla="*/ 149973 h 238274"/>
                <a:gd name="connsiteX86" fmla="*/ 249487 w 308354"/>
                <a:gd name="connsiteY86" fmla="*/ 142965 h 238274"/>
                <a:gd name="connsiteX87" fmla="*/ 255094 w 308354"/>
                <a:gd name="connsiteY87" fmla="*/ 138760 h 238274"/>
                <a:gd name="connsiteX88" fmla="*/ 260700 w 308354"/>
                <a:gd name="connsiteY88" fmla="*/ 140161 h 238274"/>
                <a:gd name="connsiteX89" fmla="*/ 252290 w 308354"/>
                <a:gd name="connsiteY89" fmla="*/ 145768 h 238274"/>
                <a:gd name="connsiteX90" fmla="*/ 255094 w 308354"/>
                <a:gd name="connsiteY90" fmla="*/ 147169 h 238274"/>
                <a:gd name="connsiteX91" fmla="*/ 255094 w 308354"/>
                <a:gd name="connsiteY91" fmla="*/ 152776 h 238274"/>
                <a:gd name="connsiteX92" fmla="*/ 252290 w 308354"/>
                <a:gd name="connsiteY92" fmla="*/ 154177 h 238274"/>
                <a:gd name="connsiteX93" fmla="*/ 255094 w 308354"/>
                <a:gd name="connsiteY93" fmla="*/ 155579 h 238274"/>
                <a:gd name="connsiteX94" fmla="*/ 267708 w 308354"/>
                <a:gd name="connsiteY94" fmla="*/ 149973 h 238274"/>
                <a:gd name="connsiteX95" fmla="*/ 269110 w 308354"/>
                <a:gd name="connsiteY95" fmla="*/ 141563 h 238274"/>
                <a:gd name="connsiteX96" fmla="*/ 278921 w 308354"/>
                <a:gd name="connsiteY96" fmla="*/ 135956 h 238274"/>
                <a:gd name="connsiteX97" fmla="*/ 271913 w 308354"/>
                <a:gd name="connsiteY97" fmla="*/ 124744 h 238274"/>
                <a:gd name="connsiteX98" fmla="*/ 277519 w 308354"/>
                <a:gd name="connsiteY98" fmla="*/ 109326 h 238274"/>
                <a:gd name="connsiteX99" fmla="*/ 283126 w 308354"/>
                <a:gd name="connsiteY99" fmla="*/ 102318 h 238274"/>
                <a:gd name="connsiteX100" fmla="*/ 281724 w 308354"/>
                <a:gd name="connsiteY100" fmla="*/ 78490 h 238274"/>
                <a:gd name="connsiteX101" fmla="*/ 284527 w 308354"/>
                <a:gd name="connsiteY101" fmla="*/ 74286 h 238274"/>
                <a:gd name="connsiteX102" fmla="*/ 290134 w 308354"/>
                <a:gd name="connsiteY102" fmla="*/ 71482 h 238274"/>
                <a:gd name="connsiteX103" fmla="*/ 295740 w 308354"/>
                <a:gd name="connsiteY103" fmla="*/ 74286 h 238274"/>
                <a:gd name="connsiteX104" fmla="*/ 294339 w 308354"/>
                <a:gd name="connsiteY104" fmla="*/ 64474 h 238274"/>
                <a:gd name="connsiteX105" fmla="*/ 298543 w 308354"/>
                <a:gd name="connsiteY105" fmla="*/ 58868 h 238274"/>
                <a:gd name="connsiteX106" fmla="*/ 305552 w 308354"/>
                <a:gd name="connsiteY106" fmla="*/ 56065 h 238274"/>
                <a:gd name="connsiteX107" fmla="*/ 309756 w 308354"/>
                <a:gd name="connsiteY107" fmla="*/ 46253 h 238274"/>
                <a:gd name="connsiteX108" fmla="*/ 299946 w 308354"/>
                <a:gd name="connsiteY108" fmla="*/ 25229 h 238274"/>
                <a:gd name="connsiteX109" fmla="*/ 294339 w 308354"/>
                <a:gd name="connsiteY109" fmla="*/ 18221 h 238274"/>
                <a:gd name="connsiteX110" fmla="*/ 295740 w 308354"/>
                <a:gd name="connsiteY110" fmla="*/ 2803 h 238274"/>
                <a:gd name="connsiteX111" fmla="*/ 281724 w 308354"/>
                <a:gd name="connsiteY111" fmla="*/ 0 h 238274"/>
                <a:gd name="connsiteX112" fmla="*/ 278921 w 308354"/>
                <a:gd name="connsiteY112" fmla="*/ 8410 h 238274"/>
                <a:gd name="connsiteX113" fmla="*/ 290134 w 308354"/>
                <a:gd name="connsiteY113" fmla="*/ 7008 h 238274"/>
                <a:gd name="connsiteX114" fmla="*/ 291535 w 308354"/>
                <a:gd name="connsiteY114" fmla="*/ 9811 h 238274"/>
                <a:gd name="connsiteX115" fmla="*/ 288732 w 308354"/>
                <a:gd name="connsiteY115" fmla="*/ 16819 h 238274"/>
                <a:gd name="connsiteX116" fmla="*/ 278921 w 308354"/>
                <a:gd name="connsiteY116" fmla="*/ 18221 h 238274"/>
                <a:gd name="connsiteX117" fmla="*/ 276118 w 308354"/>
                <a:gd name="connsiteY117" fmla="*/ 9811 h 238274"/>
                <a:gd name="connsiteX118" fmla="*/ 269110 w 308354"/>
                <a:gd name="connsiteY118" fmla="*/ 8410 h 238274"/>
                <a:gd name="connsiteX119" fmla="*/ 270511 w 308354"/>
                <a:gd name="connsiteY119" fmla="*/ 14016 h 238274"/>
                <a:gd name="connsiteX120" fmla="*/ 257897 w 308354"/>
                <a:gd name="connsiteY120" fmla="*/ 23827 h 238274"/>
                <a:gd name="connsiteX121" fmla="*/ 259298 w 308354"/>
                <a:gd name="connsiteY121" fmla="*/ 28032 h 238274"/>
                <a:gd name="connsiteX122" fmla="*/ 256495 w 308354"/>
                <a:gd name="connsiteY122" fmla="*/ 37844 h 238274"/>
                <a:gd name="connsiteX123" fmla="*/ 255094 w 308354"/>
                <a:gd name="connsiteY123" fmla="*/ 39245 h 238274"/>
                <a:gd name="connsiteX124" fmla="*/ 252290 w 308354"/>
                <a:gd name="connsiteY124" fmla="*/ 37844 h 238274"/>
                <a:gd name="connsiteX125" fmla="*/ 260700 w 308354"/>
                <a:gd name="connsiteY125" fmla="*/ 43450 h 238274"/>
                <a:gd name="connsiteX126" fmla="*/ 256495 w 308354"/>
                <a:gd name="connsiteY126" fmla="*/ 58868 h 238274"/>
                <a:gd name="connsiteX127" fmla="*/ 245282 w 308354"/>
                <a:gd name="connsiteY127" fmla="*/ 81294 h 238274"/>
                <a:gd name="connsiteX128" fmla="*/ 224258 w 308354"/>
                <a:gd name="connsiteY128" fmla="*/ 99515 h 238274"/>
                <a:gd name="connsiteX129" fmla="*/ 201833 w 308354"/>
                <a:gd name="connsiteY129" fmla="*/ 109326 h 238274"/>
                <a:gd name="connsiteX130" fmla="*/ 194825 w 308354"/>
                <a:gd name="connsiteY130" fmla="*/ 114932 h 238274"/>
                <a:gd name="connsiteX131" fmla="*/ 187817 w 308354"/>
                <a:gd name="connsiteY131" fmla="*/ 113531 h 238274"/>
                <a:gd name="connsiteX132" fmla="*/ 187817 w 308354"/>
                <a:gd name="connsiteY132" fmla="*/ 107924 h 238274"/>
                <a:gd name="connsiteX133" fmla="*/ 183611 w 308354"/>
                <a:gd name="connsiteY133" fmla="*/ 107924 h 238274"/>
                <a:gd name="connsiteX134" fmla="*/ 185013 w 308354"/>
                <a:gd name="connsiteY134" fmla="*/ 105121 h 238274"/>
                <a:gd name="connsiteX135" fmla="*/ 193422 w 308354"/>
                <a:gd name="connsiteY135" fmla="*/ 102318 h 238274"/>
                <a:gd name="connsiteX136" fmla="*/ 194825 w 308354"/>
                <a:gd name="connsiteY136" fmla="*/ 98113 h 238274"/>
                <a:gd name="connsiteX137" fmla="*/ 182210 w 308354"/>
                <a:gd name="connsiteY137" fmla="*/ 100916 h 238274"/>
                <a:gd name="connsiteX138" fmla="*/ 180808 w 308354"/>
                <a:gd name="connsiteY138" fmla="*/ 113531 h 238274"/>
                <a:gd name="connsiteX139" fmla="*/ 162587 w 308354"/>
                <a:gd name="connsiteY139" fmla="*/ 135956 h 238274"/>
                <a:gd name="connsiteX140" fmla="*/ 163989 w 308354"/>
                <a:gd name="connsiteY140" fmla="*/ 141563 h 238274"/>
                <a:gd name="connsiteX141" fmla="*/ 162587 w 308354"/>
                <a:gd name="connsiteY141" fmla="*/ 140161 h 238274"/>
                <a:gd name="connsiteX142" fmla="*/ 155579 w 308354"/>
                <a:gd name="connsiteY142" fmla="*/ 145768 h 238274"/>
                <a:gd name="connsiteX143" fmla="*/ 149973 w 308354"/>
                <a:gd name="connsiteY143" fmla="*/ 144366 h 238274"/>
                <a:gd name="connsiteX144" fmla="*/ 145768 w 308354"/>
                <a:gd name="connsiteY144" fmla="*/ 147169 h 238274"/>
                <a:gd name="connsiteX145" fmla="*/ 142965 w 308354"/>
                <a:gd name="connsiteY145" fmla="*/ 140161 h 238274"/>
                <a:gd name="connsiteX146" fmla="*/ 134555 w 308354"/>
                <a:gd name="connsiteY146" fmla="*/ 142965 h 238274"/>
                <a:gd name="connsiteX147" fmla="*/ 79892 w 308354"/>
                <a:gd name="connsiteY147" fmla="*/ 148571 h 238274"/>
                <a:gd name="connsiteX148" fmla="*/ 79892 w 308354"/>
                <a:gd name="connsiteY148" fmla="*/ 151374 h 238274"/>
                <a:gd name="connsiteX149" fmla="*/ 49056 w 308354"/>
                <a:gd name="connsiteY149" fmla="*/ 170997 h 238274"/>
                <a:gd name="connsiteX150" fmla="*/ 37844 w 308354"/>
                <a:gd name="connsiteY150" fmla="*/ 170997 h 238274"/>
                <a:gd name="connsiteX151" fmla="*/ 36442 w 308354"/>
                <a:gd name="connsiteY151" fmla="*/ 182210 h 238274"/>
                <a:gd name="connsiteX152" fmla="*/ 36442 w 308354"/>
                <a:gd name="connsiteY152" fmla="*/ 182210 h 238274"/>
                <a:gd name="connsiteX153" fmla="*/ 28032 w 308354"/>
                <a:gd name="connsiteY153" fmla="*/ 183611 h 238274"/>
                <a:gd name="connsiteX154" fmla="*/ 21024 w 308354"/>
                <a:gd name="connsiteY154" fmla="*/ 179407 h 238274"/>
                <a:gd name="connsiteX155" fmla="*/ 5607 w 308354"/>
                <a:gd name="connsiteY155" fmla="*/ 199029 h 238274"/>
                <a:gd name="connsiteX156" fmla="*/ 2803 w 308354"/>
                <a:gd name="connsiteY156" fmla="*/ 194824 h 238274"/>
                <a:gd name="connsiteX157" fmla="*/ 8409 w 308354"/>
                <a:gd name="connsiteY157" fmla="*/ 199029 h 238274"/>
                <a:gd name="connsiteX158" fmla="*/ 5607 w 308354"/>
                <a:gd name="connsiteY158" fmla="*/ 199029 h 2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308354" h="238274">
                  <a:moveTo>
                    <a:pt x="21024" y="179407"/>
                  </a:moveTo>
                  <a:lnTo>
                    <a:pt x="12615" y="182210"/>
                  </a:lnTo>
                  <a:lnTo>
                    <a:pt x="11213" y="185013"/>
                  </a:lnTo>
                  <a:lnTo>
                    <a:pt x="7008" y="183611"/>
                  </a:lnTo>
                  <a:lnTo>
                    <a:pt x="5607" y="187816"/>
                  </a:lnTo>
                  <a:lnTo>
                    <a:pt x="0" y="186415"/>
                  </a:lnTo>
                  <a:lnTo>
                    <a:pt x="0" y="189218"/>
                  </a:lnTo>
                  <a:lnTo>
                    <a:pt x="2803" y="192021"/>
                  </a:lnTo>
                  <a:lnTo>
                    <a:pt x="1401" y="194824"/>
                  </a:lnTo>
                  <a:lnTo>
                    <a:pt x="7008" y="200431"/>
                  </a:lnTo>
                  <a:lnTo>
                    <a:pt x="4205" y="203234"/>
                  </a:lnTo>
                  <a:lnTo>
                    <a:pt x="15417" y="199029"/>
                  </a:lnTo>
                  <a:lnTo>
                    <a:pt x="15417" y="203234"/>
                  </a:lnTo>
                  <a:lnTo>
                    <a:pt x="19623" y="201832"/>
                  </a:lnTo>
                  <a:lnTo>
                    <a:pt x="14016" y="197628"/>
                  </a:lnTo>
                  <a:lnTo>
                    <a:pt x="16820" y="194824"/>
                  </a:lnTo>
                  <a:lnTo>
                    <a:pt x="15417" y="190619"/>
                  </a:lnTo>
                  <a:lnTo>
                    <a:pt x="18221" y="189218"/>
                  </a:lnTo>
                  <a:lnTo>
                    <a:pt x="28032" y="200431"/>
                  </a:lnTo>
                  <a:lnTo>
                    <a:pt x="23828" y="201832"/>
                  </a:lnTo>
                  <a:lnTo>
                    <a:pt x="28032" y="201832"/>
                  </a:lnTo>
                  <a:lnTo>
                    <a:pt x="23828" y="208840"/>
                  </a:lnTo>
                  <a:lnTo>
                    <a:pt x="15417" y="215849"/>
                  </a:lnTo>
                  <a:lnTo>
                    <a:pt x="19623" y="228463"/>
                  </a:lnTo>
                  <a:lnTo>
                    <a:pt x="15417" y="229865"/>
                  </a:lnTo>
                  <a:lnTo>
                    <a:pt x="18221" y="232668"/>
                  </a:lnTo>
                  <a:lnTo>
                    <a:pt x="26631" y="234069"/>
                  </a:lnTo>
                  <a:lnTo>
                    <a:pt x="28032" y="232668"/>
                  </a:lnTo>
                  <a:lnTo>
                    <a:pt x="25229" y="227061"/>
                  </a:lnTo>
                  <a:lnTo>
                    <a:pt x="26631" y="224258"/>
                  </a:lnTo>
                  <a:lnTo>
                    <a:pt x="28032" y="221455"/>
                  </a:lnTo>
                  <a:lnTo>
                    <a:pt x="32237" y="222857"/>
                  </a:lnTo>
                  <a:lnTo>
                    <a:pt x="30836" y="225660"/>
                  </a:lnTo>
                  <a:lnTo>
                    <a:pt x="32237" y="232668"/>
                  </a:lnTo>
                  <a:lnTo>
                    <a:pt x="29434" y="238274"/>
                  </a:lnTo>
                  <a:lnTo>
                    <a:pt x="40647" y="232668"/>
                  </a:lnTo>
                  <a:lnTo>
                    <a:pt x="40647" y="228463"/>
                  </a:lnTo>
                  <a:lnTo>
                    <a:pt x="46253" y="229865"/>
                  </a:lnTo>
                  <a:lnTo>
                    <a:pt x="58868" y="200431"/>
                  </a:lnTo>
                  <a:lnTo>
                    <a:pt x="63073" y="196226"/>
                  </a:lnTo>
                  <a:lnTo>
                    <a:pt x="58868" y="189218"/>
                  </a:lnTo>
                  <a:lnTo>
                    <a:pt x="49056" y="187816"/>
                  </a:lnTo>
                  <a:lnTo>
                    <a:pt x="51860" y="186415"/>
                  </a:lnTo>
                  <a:lnTo>
                    <a:pt x="53261" y="180808"/>
                  </a:lnTo>
                  <a:lnTo>
                    <a:pt x="42048" y="182210"/>
                  </a:lnTo>
                  <a:lnTo>
                    <a:pt x="36442" y="178005"/>
                  </a:lnTo>
                  <a:lnTo>
                    <a:pt x="36442" y="176603"/>
                  </a:lnTo>
                  <a:lnTo>
                    <a:pt x="56065" y="173800"/>
                  </a:lnTo>
                  <a:lnTo>
                    <a:pt x="63073" y="176603"/>
                  </a:lnTo>
                  <a:lnTo>
                    <a:pt x="70081" y="165390"/>
                  </a:lnTo>
                  <a:lnTo>
                    <a:pt x="77089" y="169595"/>
                  </a:lnTo>
                  <a:lnTo>
                    <a:pt x="89704" y="168194"/>
                  </a:lnTo>
                  <a:lnTo>
                    <a:pt x="96712" y="163989"/>
                  </a:lnTo>
                  <a:lnTo>
                    <a:pt x="107924" y="163989"/>
                  </a:lnTo>
                  <a:lnTo>
                    <a:pt x="109326" y="159784"/>
                  </a:lnTo>
                  <a:lnTo>
                    <a:pt x="116334" y="156981"/>
                  </a:lnTo>
                  <a:lnTo>
                    <a:pt x="144366" y="156981"/>
                  </a:lnTo>
                  <a:lnTo>
                    <a:pt x="144366" y="161186"/>
                  </a:lnTo>
                  <a:lnTo>
                    <a:pt x="135957" y="166792"/>
                  </a:lnTo>
                  <a:lnTo>
                    <a:pt x="137358" y="173800"/>
                  </a:lnTo>
                  <a:lnTo>
                    <a:pt x="135957" y="176603"/>
                  </a:lnTo>
                  <a:lnTo>
                    <a:pt x="144366" y="180808"/>
                  </a:lnTo>
                  <a:lnTo>
                    <a:pt x="144366" y="183611"/>
                  </a:lnTo>
                  <a:lnTo>
                    <a:pt x="152776" y="186415"/>
                  </a:lnTo>
                  <a:lnTo>
                    <a:pt x="169595" y="169595"/>
                  </a:lnTo>
                  <a:lnTo>
                    <a:pt x="176603" y="166792"/>
                  </a:lnTo>
                  <a:lnTo>
                    <a:pt x="180808" y="168194"/>
                  </a:lnTo>
                  <a:lnTo>
                    <a:pt x="176603" y="162587"/>
                  </a:lnTo>
                  <a:lnTo>
                    <a:pt x="170997" y="161186"/>
                  </a:lnTo>
                  <a:lnTo>
                    <a:pt x="176603" y="151374"/>
                  </a:lnTo>
                  <a:lnTo>
                    <a:pt x="179406" y="149973"/>
                  </a:lnTo>
                  <a:lnTo>
                    <a:pt x="179406" y="156981"/>
                  </a:lnTo>
                  <a:lnTo>
                    <a:pt x="180808" y="158382"/>
                  </a:lnTo>
                  <a:lnTo>
                    <a:pt x="182210" y="154177"/>
                  </a:lnTo>
                  <a:lnTo>
                    <a:pt x="187817" y="159784"/>
                  </a:lnTo>
                  <a:lnTo>
                    <a:pt x="183611" y="161186"/>
                  </a:lnTo>
                  <a:lnTo>
                    <a:pt x="213045" y="158382"/>
                  </a:lnTo>
                  <a:lnTo>
                    <a:pt x="221455" y="149973"/>
                  </a:lnTo>
                  <a:lnTo>
                    <a:pt x="225659" y="149973"/>
                  </a:lnTo>
                  <a:lnTo>
                    <a:pt x="229865" y="151374"/>
                  </a:lnTo>
                  <a:lnTo>
                    <a:pt x="227062" y="152776"/>
                  </a:lnTo>
                  <a:lnTo>
                    <a:pt x="228463" y="161186"/>
                  </a:lnTo>
                  <a:lnTo>
                    <a:pt x="235471" y="155579"/>
                  </a:lnTo>
                  <a:lnTo>
                    <a:pt x="235471" y="149973"/>
                  </a:lnTo>
                  <a:lnTo>
                    <a:pt x="246684" y="147169"/>
                  </a:lnTo>
                  <a:lnTo>
                    <a:pt x="249487" y="149973"/>
                  </a:lnTo>
                  <a:lnTo>
                    <a:pt x="249487" y="142965"/>
                  </a:lnTo>
                  <a:lnTo>
                    <a:pt x="255094" y="138760"/>
                  </a:lnTo>
                  <a:lnTo>
                    <a:pt x="260700" y="140161"/>
                  </a:lnTo>
                  <a:lnTo>
                    <a:pt x="252290" y="145768"/>
                  </a:lnTo>
                  <a:lnTo>
                    <a:pt x="255094" y="147169"/>
                  </a:lnTo>
                  <a:lnTo>
                    <a:pt x="255094" y="152776"/>
                  </a:lnTo>
                  <a:lnTo>
                    <a:pt x="252290" y="154177"/>
                  </a:lnTo>
                  <a:lnTo>
                    <a:pt x="255094" y="155579"/>
                  </a:lnTo>
                  <a:lnTo>
                    <a:pt x="267708" y="149973"/>
                  </a:lnTo>
                  <a:lnTo>
                    <a:pt x="269110" y="141563"/>
                  </a:lnTo>
                  <a:lnTo>
                    <a:pt x="278921" y="135956"/>
                  </a:lnTo>
                  <a:lnTo>
                    <a:pt x="271913" y="124744"/>
                  </a:lnTo>
                  <a:lnTo>
                    <a:pt x="277519" y="109326"/>
                  </a:lnTo>
                  <a:lnTo>
                    <a:pt x="283126" y="102318"/>
                  </a:lnTo>
                  <a:lnTo>
                    <a:pt x="281724" y="78490"/>
                  </a:lnTo>
                  <a:lnTo>
                    <a:pt x="284527" y="74286"/>
                  </a:lnTo>
                  <a:lnTo>
                    <a:pt x="290134" y="71482"/>
                  </a:lnTo>
                  <a:lnTo>
                    <a:pt x="295740" y="74286"/>
                  </a:lnTo>
                  <a:lnTo>
                    <a:pt x="294339" y="64474"/>
                  </a:lnTo>
                  <a:lnTo>
                    <a:pt x="298543" y="58868"/>
                  </a:lnTo>
                  <a:lnTo>
                    <a:pt x="305552" y="56065"/>
                  </a:lnTo>
                  <a:lnTo>
                    <a:pt x="309756" y="46253"/>
                  </a:lnTo>
                  <a:lnTo>
                    <a:pt x="299946" y="25229"/>
                  </a:lnTo>
                  <a:lnTo>
                    <a:pt x="294339" y="18221"/>
                  </a:lnTo>
                  <a:lnTo>
                    <a:pt x="295740" y="2803"/>
                  </a:lnTo>
                  <a:lnTo>
                    <a:pt x="281724" y="0"/>
                  </a:lnTo>
                  <a:lnTo>
                    <a:pt x="278921" y="8410"/>
                  </a:lnTo>
                  <a:lnTo>
                    <a:pt x="290134" y="7008"/>
                  </a:lnTo>
                  <a:lnTo>
                    <a:pt x="291535" y="9811"/>
                  </a:lnTo>
                  <a:lnTo>
                    <a:pt x="288732" y="16819"/>
                  </a:lnTo>
                  <a:lnTo>
                    <a:pt x="278921" y="18221"/>
                  </a:lnTo>
                  <a:lnTo>
                    <a:pt x="276118" y="9811"/>
                  </a:lnTo>
                  <a:lnTo>
                    <a:pt x="269110" y="8410"/>
                  </a:lnTo>
                  <a:lnTo>
                    <a:pt x="270511" y="14016"/>
                  </a:lnTo>
                  <a:lnTo>
                    <a:pt x="257897" y="23827"/>
                  </a:lnTo>
                  <a:lnTo>
                    <a:pt x="259298" y="28032"/>
                  </a:lnTo>
                  <a:lnTo>
                    <a:pt x="256495" y="37844"/>
                  </a:lnTo>
                  <a:lnTo>
                    <a:pt x="255094" y="39245"/>
                  </a:lnTo>
                  <a:lnTo>
                    <a:pt x="252290" y="37844"/>
                  </a:lnTo>
                  <a:lnTo>
                    <a:pt x="260700" y="43450"/>
                  </a:lnTo>
                  <a:lnTo>
                    <a:pt x="256495" y="58868"/>
                  </a:lnTo>
                  <a:lnTo>
                    <a:pt x="245282" y="81294"/>
                  </a:lnTo>
                  <a:lnTo>
                    <a:pt x="224258" y="99515"/>
                  </a:lnTo>
                  <a:lnTo>
                    <a:pt x="201833" y="109326"/>
                  </a:lnTo>
                  <a:lnTo>
                    <a:pt x="194825" y="114932"/>
                  </a:lnTo>
                  <a:lnTo>
                    <a:pt x="187817" y="113531"/>
                  </a:lnTo>
                  <a:lnTo>
                    <a:pt x="187817" y="107924"/>
                  </a:lnTo>
                  <a:lnTo>
                    <a:pt x="183611" y="107924"/>
                  </a:lnTo>
                  <a:lnTo>
                    <a:pt x="185013" y="105121"/>
                  </a:lnTo>
                  <a:lnTo>
                    <a:pt x="193422" y="102318"/>
                  </a:lnTo>
                  <a:lnTo>
                    <a:pt x="194825" y="98113"/>
                  </a:lnTo>
                  <a:lnTo>
                    <a:pt x="182210" y="100916"/>
                  </a:lnTo>
                  <a:lnTo>
                    <a:pt x="180808" y="113531"/>
                  </a:lnTo>
                  <a:lnTo>
                    <a:pt x="162587" y="135956"/>
                  </a:lnTo>
                  <a:lnTo>
                    <a:pt x="163989" y="141563"/>
                  </a:lnTo>
                  <a:lnTo>
                    <a:pt x="162587" y="140161"/>
                  </a:lnTo>
                  <a:lnTo>
                    <a:pt x="155579" y="145768"/>
                  </a:lnTo>
                  <a:lnTo>
                    <a:pt x="149973" y="144366"/>
                  </a:lnTo>
                  <a:lnTo>
                    <a:pt x="145768" y="147169"/>
                  </a:lnTo>
                  <a:lnTo>
                    <a:pt x="142965" y="140161"/>
                  </a:lnTo>
                  <a:lnTo>
                    <a:pt x="134555" y="142965"/>
                  </a:lnTo>
                  <a:lnTo>
                    <a:pt x="79892" y="148571"/>
                  </a:lnTo>
                  <a:lnTo>
                    <a:pt x="79892" y="151374"/>
                  </a:lnTo>
                  <a:lnTo>
                    <a:pt x="49056" y="170997"/>
                  </a:lnTo>
                  <a:lnTo>
                    <a:pt x="37844" y="170997"/>
                  </a:lnTo>
                  <a:lnTo>
                    <a:pt x="36442" y="182210"/>
                  </a:lnTo>
                  <a:lnTo>
                    <a:pt x="36442" y="182210"/>
                  </a:lnTo>
                  <a:lnTo>
                    <a:pt x="28032" y="183611"/>
                  </a:lnTo>
                  <a:lnTo>
                    <a:pt x="21024" y="179407"/>
                  </a:lnTo>
                  <a:close/>
                  <a:moveTo>
                    <a:pt x="5607" y="199029"/>
                  </a:moveTo>
                  <a:lnTo>
                    <a:pt x="2803" y="194824"/>
                  </a:lnTo>
                  <a:lnTo>
                    <a:pt x="8409" y="199029"/>
                  </a:lnTo>
                  <a:lnTo>
                    <a:pt x="5607" y="199029"/>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20" name="Freeform: Shape 719">
              <a:extLst>
                <a:ext uri="{FF2B5EF4-FFF2-40B4-BE49-F238E27FC236}">
                  <a16:creationId xmlns:a16="http://schemas.microsoft.com/office/drawing/2014/main" id="{8CF8D74D-8710-4880-BC5E-99533C0AA9E4}"/>
                </a:ext>
              </a:extLst>
            </p:cNvPr>
            <p:cNvSpPr/>
            <p:nvPr/>
          </p:nvSpPr>
          <p:spPr>
            <a:xfrm>
              <a:off x="9042436" y="4583175"/>
              <a:ext cx="56065" cy="28032"/>
            </a:xfrm>
            <a:custGeom>
              <a:avLst/>
              <a:gdLst>
                <a:gd name="connsiteX0" fmla="*/ 11213 w 56064"/>
                <a:gd name="connsiteY0" fmla="*/ 23827 h 28032"/>
                <a:gd name="connsiteX1" fmla="*/ 9811 w 56064"/>
                <a:gd name="connsiteY1" fmla="*/ 26631 h 28032"/>
                <a:gd name="connsiteX2" fmla="*/ 11213 w 56064"/>
                <a:gd name="connsiteY2" fmla="*/ 32237 h 28032"/>
                <a:gd name="connsiteX3" fmla="*/ 15417 w 56064"/>
                <a:gd name="connsiteY3" fmla="*/ 32237 h 28032"/>
                <a:gd name="connsiteX4" fmla="*/ 15417 w 56064"/>
                <a:gd name="connsiteY4" fmla="*/ 36442 h 28032"/>
                <a:gd name="connsiteX5" fmla="*/ 25229 w 56064"/>
                <a:gd name="connsiteY5" fmla="*/ 36442 h 28032"/>
                <a:gd name="connsiteX6" fmla="*/ 23828 w 56064"/>
                <a:gd name="connsiteY6" fmla="*/ 30835 h 28032"/>
                <a:gd name="connsiteX7" fmla="*/ 40646 w 56064"/>
                <a:gd name="connsiteY7" fmla="*/ 18221 h 28032"/>
                <a:gd name="connsiteX8" fmla="*/ 46253 w 56064"/>
                <a:gd name="connsiteY8" fmla="*/ 19622 h 28032"/>
                <a:gd name="connsiteX9" fmla="*/ 53261 w 56064"/>
                <a:gd name="connsiteY9" fmla="*/ 25229 h 28032"/>
                <a:gd name="connsiteX10" fmla="*/ 56065 w 56064"/>
                <a:gd name="connsiteY10" fmla="*/ 18221 h 28032"/>
                <a:gd name="connsiteX11" fmla="*/ 67277 w 56064"/>
                <a:gd name="connsiteY11" fmla="*/ 11213 h 28032"/>
                <a:gd name="connsiteX12" fmla="*/ 64474 w 56064"/>
                <a:gd name="connsiteY12" fmla="*/ 8410 h 28032"/>
                <a:gd name="connsiteX13" fmla="*/ 64474 w 56064"/>
                <a:gd name="connsiteY13" fmla="*/ 2803 h 28032"/>
                <a:gd name="connsiteX14" fmla="*/ 46253 w 56064"/>
                <a:gd name="connsiteY14" fmla="*/ 0 h 28032"/>
                <a:gd name="connsiteX15" fmla="*/ 37844 w 56064"/>
                <a:gd name="connsiteY15" fmla="*/ 1402 h 28032"/>
                <a:gd name="connsiteX16" fmla="*/ 39245 w 56064"/>
                <a:gd name="connsiteY16" fmla="*/ 4205 h 28032"/>
                <a:gd name="connsiteX17" fmla="*/ 37844 w 56064"/>
                <a:gd name="connsiteY17" fmla="*/ 7008 h 28032"/>
                <a:gd name="connsiteX18" fmla="*/ 26630 w 56064"/>
                <a:gd name="connsiteY18" fmla="*/ 9811 h 28032"/>
                <a:gd name="connsiteX19" fmla="*/ 22425 w 56064"/>
                <a:gd name="connsiteY19" fmla="*/ 5606 h 28032"/>
                <a:gd name="connsiteX20" fmla="*/ 16820 w 56064"/>
                <a:gd name="connsiteY20" fmla="*/ 12614 h 28032"/>
                <a:gd name="connsiteX21" fmla="*/ 0 w 56064"/>
                <a:gd name="connsiteY21" fmla="*/ 22426 h 28032"/>
                <a:gd name="connsiteX22" fmla="*/ 8409 w 56064"/>
                <a:gd name="connsiteY22" fmla="*/ 19622 h 28032"/>
                <a:gd name="connsiteX23" fmla="*/ 8409 w 56064"/>
                <a:gd name="connsiteY23" fmla="*/ 23827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6064" h="28032">
                  <a:moveTo>
                    <a:pt x="11213" y="23827"/>
                  </a:moveTo>
                  <a:lnTo>
                    <a:pt x="9811" y="26631"/>
                  </a:lnTo>
                  <a:lnTo>
                    <a:pt x="11213" y="32237"/>
                  </a:lnTo>
                  <a:lnTo>
                    <a:pt x="15417" y="32237"/>
                  </a:lnTo>
                  <a:lnTo>
                    <a:pt x="15417" y="36442"/>
                  </a:lnTo>
                  <a:lnTo>
                    <a:pt x="25229" y="36442"/>
                  </a:lnTo>
                  <a:lnTo>
                    <a:pt x="23828" y="30835"/>
                  </a:lnTo>
                  <a:lnTo>
                    <a:pt x="40646" y="18221"/>
                  </a:lnTo>
                  <a:lnTo>
                    <a:pt x="46253" y="19622"/>
                  </a:lnTo>
                  <a:lnTo>
                    <a:pt x="53261" y="25229"/>
                  </a:lnTo>
                  <a:lnTo>
                    <a:pt x="56065" y="18221"/>
                  </a:lnTo>
                  <a:lnTo>
                    <a:pt x="67277" y="11213"/>
                  </a:lnTo>
                  <a:lnTo>
                    <a:pt x="64474" y="8410"/>
                  </a:lnTo>
                  <a:lnTo>
                    <a:pt x="64474" y="2803"/>
                  </a:lnTo>
                  <a:lnTo>
                    <a:pt x="46253" y="0"/>
                  </a:lnTo>
                  <a:lnTo>
                    <a:pt x="37844" y="1402"/>
                  </a:lnTo>
                  <a:lnTo>
                    <a:pt x="39245" y="4205"/>
                  </a:lnTo>
                  <a:lnTo>
                    <a:pt x="37844" y="7008"/>
                  </a:lnTo>
                  <a:lnTo>
                    <a:pt x="26630" y="9811"/>
                  </a:lnTo>
                  <a:lnTo>
                    <a:pt x="22425" y="5606"/>
                  </a:lnTo>
                  <a:lnTo>
                    <a:pt x="16820" y="12614"/>
                  </a:lnTo>
                  <a:lnTo>
                    <a:pt x="0" y="22426"/>
                  </a:lnTo>
                  <a:lnTo>
                    <a:pt x="8409" y="19622"/>
                  </a:lnTo>
                  <a:lnTo>
                    <a:pt x="8409" y="23827"/>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21" name="Freeform: Shape 720">
              <a:extLst>
                <a:ext uri="{FF2B5EF4-FFF2-40B4-BE49-F238E27FC236}">
                  <a16:creationId xmlns:a16="http://schemas.microsoft.com/office/drawing/2014/main" id="{078A17AF-CB82-49C5-A931-8D59D347CF43}"/>
                </a:ext>
              </a:extLst>
            </p:cNvPr>
            <p:cNvSpPr/>
            <p:nvPr/>
          </p:nvSpPr>
          <p:spPr>
            <a:xfrm>
              <a:off x="8968151" y="4612609"/>
              <a:ext cx="14016" cy="14016"/>
            </a:xfrm>
            <a:custGeom>
              <a:avLst/>
              <a:gdLst>
                <a:gd name="connsiteX0" fmla="*/ 0 w 0"/>
                <a:gd name="connsiteY0" fmla="*/ 1401 h 0"/>
                <a:gd name="connsiteX1" fmla="*/ 1401 w 0"/>
                <a:gd name="connsiteY1" fmla="*/ 4205 h 0"/>
                <a:gd name="connsiteX2" fmla="*/ 2803 w 0"/>
                <a:gd name="connsiteY2" fmla="*/ 0 h 0"/>
              </a:gdLst>
              <a:ahLst/>
              <a:cxnLst>
                <a:cxn ang="0">
                  <a:pos x="connsiteX0" y="connsiteY0"/>
                </a:cxn>
                <a:cxn ang="0">
                  <a:pos x="connsiteX1" y="connsiteY1"/>
                </a:cxn>
                <a:cxn ang="0">
                  <a:pos x="connsiteX2" y="connsiteY2"/>
                </a:cxn>
              </a:cxnLst>
              <a:rect l="l" t="t" r="r" b="b"/>
              <a:pathLst>
                <a:path>
                  <a:moveTo>
                    <a:pt x="0" y="1401"/>
                  </a:moveTo>
                  <a:lnTo>
                    <a:pt x="1401" y="4205"/>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22" name="Freeform: Shape 721">
              <a:extLst>
                <a:ext uri="{FF2B5EF4-FFF2-40B4-BE49-F238E27FC236}">
                  <a16:creationId xmlns:a16="http://schemas.microsoft.com/office/drawing/2014/main" id="{3B36633A-DC26-4897-A5D9-2FBB11EB8037}"/>
                </a:ext>
              </a:extLst>
            </p:cNvPr>
            <p:cNvSpPr/>
            <p:nvPr/>
          </p:nvSpPr>
          <p:spPr>
            <a:xfrm>
              <a:off x="8993380" y="4623822"/>
              <a:ext cx="14016" cy="14016"/>
            </a:xfrm>
            <a:custGeom>
              <a:avLst/>
              <a:gdLst>
                <a:gd name="connsiteX0" fmla="*/ 0 w 0"/>
                <a:gd name="connsiteY0" fmla="*/ 0 h 0"/>
                <a:gd name="connsiteX1" fmla="*/ 0 w 0"/>
                <a:gd name="connsiteY1" fmla="*/ 8410 h 0"/>
                <a:gd name="connsiteX2" fmla="*/ 4205 w 0"/>
                <a:gd name="connsiteY2" fmla="*/ 4205 h 0"/>
                <a:gd name="connsiteX3" fmla="*/ 420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0" y="8410"/>
                  </a:lnTo>
                  <a:lnTo>
                    <a:pt x="4205" y="4205"/>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23" name="Freeform: Shape 722">
              <a:extLst>
                <a:ext uri="{FF2B5EF4-FFF2-40B4-BE49-F238E27FC236}">
                  <a16:creationId xmlns:a16="http://schemas.microsoft.com/office/drawing/2014/main" id="{9616745A-527B-4041-BA4E-4FDDD3A4A032}"/>
                </a:ext>
              </a:extLst>
            </p:cNvPr>
            <p:cNvSpPr/>
            <p:nvPr/>
          </p:nvSpPr>
          <p:spPr>
            <a:xfrm>
              <a:off x="9001789" y="4670075"/>
              <a:ext cx="14016" cy="14016"/>
            </a:xfrm>
            <a:custGeom>
              <a:avLst/>
              <a:gdLst>
                <a:gd name="connsiteX0" fmla="*/ 0 w 0"/>
                <a:gd name="connsiteY0" fmla="*/ 2803 h 0"/>
                <a:gd name="connsiteX1" fmla="*/ 5607 w 0"/>
                <a:gd name="connsiteY1" fmla="*/ 4205 h 0"/>
                <a:gd name="connsiteX2" fmla="*/ 7008 w 0"/>
                <a:gd name="connsiteY2" fmla="*/ 1402 h 0"/>
                <a:gd name="connsiteX3" fmla="*/ 420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5607" y="4205"/>
                  </a:lnTo>
                  <a:lnTo>
                    <a:pt x="7008" y="1402"/>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24" name="Freeform: Shape 723">
              <a:extLst>
                <a:ext uri="{FF2B5EF4-FFF2-40B4-BE49-F238E27FC236}">
                  <a16:creationId xmlns:a16="http://schemas.microsoft.com/office/drawing/2014/main" id="{D83C37E1-6721-4A17-AF70-C799BF11BC5F}"/>
                </a:ext>
              </a:extLst>
            </p:cNvPr>
            <p:cNvSpPr/>
            <p:nvPr/>
          </p:nvSpPr>
          <p:spPr>
            <a:xfrm>
              <a:off x="5367406" y="3292290"/>
              <a:ext cx="5101872" cy="2747162"/>
            </a:xfrm>
            <a:custGeom>
              <a:avLst/>
              <a:gdLst>
                <a:gd name="connsiteX0" fmla="*/ 5033193 w 5101871"/>
                <a:gd name="connsiteY0" fmla="*/ 463934 h 2747161"/>
                <a:gd name="connsiteX1" fmla="*/ 5043004 w 5101871"/>
                <a:gd name="connsiteY1" fmla="*/ 463934 h 2747161"/>
                <a:gd name="connsiteX2" fmla="*/ 5047209 w 5101871"/>
                <a:gd name="connsiteY2" fmla="*/ 456926 h 2747161"/>
                <a:gd name="connsiteX3" fmla="*/ 5043004 w 5101871"/>
                <a:gd name="connsiteY3" fmla="*/ 458327 h 2747161"/>
                <a:gd name="connsiteX4" fmla="*/ 5038800 w 5101871"/>
                <a:gd name="connsiteY4" fmla="*/ 456926 h 2747161"/>
                <a:gd name="connsiteX5" fmla="*/ 5041603 w 5101871"/>
                <a:gd name="connsiteY5" fmla="*/ 455524 h 2747161"/>
                <a:gd name="connsiteX6" fmla="*/ 5040201 w 5101871"/>
                <a:gd name="connsiteY6" fmla="*/ 452721 h 2747161"/>
                <a:gd name="connsiteX7" fmla="*/ 5030390 w 5101871"/>
                <a:gd name="connsiteY7" fmla="*/ 449918 h 2747161"/>
                <a:gd name="connsiteX8" fmla="*/ 5041603 w 5101871"/>
                <a:gd name="connsiteY8" fmla="*/ 449918 h 2747161"/>
                <a:gd name="connsiteX9" fmla="*/ 5043004 w 5101871"/>
                <a:gd name="connsiteY9" fmla="*/ 452721 h 2747161"/>
                <a:gd name="connsiteX10" fmla="*/ 5072439 w 5101871"/>
                <a:gd name="connsiteY10" fmla="*/ 455524 h 2747161"/>
                <a:gd name="connsiteX11" fmla="*/ 5073840 w 5101871"/>
                <a:gd name="connsiteY11" fmla="*/ 451319 h 2747161"/>
                <a:gd name="connsiteX12" fmla="*/ 5062627 w 5101871"/>
                <a:gd name="connsiteY12" fmla="*/ 442910 h 2747161"/>
                <a:gd name="connsiteX13" fmla="*/ 5071037 w 5101871"/>
                <a:gd name="connsiteY13" fmla="*/ 447115 h 2747161"/>
                <a:gd name="connsiteX14" fmla="*/ 5085053 w 5101871"/>
                <a:gd name="connsiteY14" fmla="*/ 449918 h 2747161"/>
                <a:gd name="connsiteX15" fmla="*/ 5086455 w 5101871"/>
                <a:gd name="connsiteY15" fmla="*/ 445713 h 2747161"/>
                <a:gd name="connsiteX16" fmla="*/ 5107479 w 5101871"/>
                <a:gd name="connsiteY16" fmla="*/ 434500 h 2747161"/>
                <a:gd name="connsiteX17" fmla="*/ 5107479 w 5101871"/>
                <a:gd name="connsiteY17" fmla="*/ 434500 h 2747161"/>
                <a:gd name="connsiteX18" fmla="*/ 5103273 w 5101871"/>
                <a:gd name="connsiteY18" fmla="*/ 431697 h 2747161"/>
                <a:gd name="connsiteX19" fmla="*/ 5094864 w 5101871"/>
                <a:gd name="connsiteY19" fmla="*/ 431697 h 2747161"/>
                <a:gd name="connsiteX20" fmla="*/ 5093463 w 5101871"/>
                <a:gd name="connsiteY20" fmla="*/ 427492 h 2747161"/>
                <a:gd name="connsiteX21" fmla="*/ 5085053 w 5101871"/>
                <a:gd name="connsiteY21" fmla="*/ 424689 h 2747161"/>
                <a:gd name="connsiteX22" fmla="*/ 5051414 w 5101871"/>
                <a:gd name="connsiteY22" fmla="*/ 403665 h 2747161"/>
                <a:gd name="connsiteX23" fmla="*/ 5024783 w 5101871"/>
                <a:gd name="connsiteY23" fmla="*/ 400861 h 2747161"/>
                <a:gd name="connsiteX24" fmla="*/ 5038800 w 5101871"/>
                <a:gd name="connsiteY24" fmla="*/ 405066 h 2747161"/>
                <a:gd name="connsiteX25" fmla="*/ 5020579 w 5101871"/>
                <a:gd name="connsiteY25" fmla="*/ 403665 h 2747161"/>
                <a:gd name="connsiteX26" fmla="*/ 5016374 w 5101871"/>
                <a:gd name="connsiteY26" fmla="*/ 407869 h 2747161"/>
                <a:gd name="connsiteX27" fmla="*/ 5016374 w 5101871"/>
                <a:gd name="connsiteY27" fmla="*/ 403665 h 2747161"/>
                <a:gd name="connsiteX28" fmla="*/ 5020579 w 5101871"/>
                <a:gd name="connsiteY28" fmla="*/ 400861 h 2747161"/>
                <a:gd name="connsiteX29" fmla="*/ 5007964 w 5101871"/>
                <a:gd name="connsiteY29" fmla="*/ 398058 h 2747161"/>
                <a:gd name="connsiteX30" fmla="*/ 4989743 w 5101871"/>
                <a:gd name="connsiteY30" fmla="*/ 399460 h 2747161"/>
                <a:gd name="connsiteX31" fmla="*/ 4985538 w 5101871"/>
                <a:gd name="connsiteY31" fmla="*/ 400861 h 2747161"/>
                <a:gd name="connsiteX32" fmla="*/ 4992547 w 5101871"/>
                <a:gd name="connsiteY32" fmla="*/ 400861 h 2747161"/>
                <a:gd name="connsiteX33" fmla="*/ 4992547 w 5101871"/>
                <a:gd name="connsiteY33" fmla="*/ 403665 h 2747161"/>
                <a:gd name="connsiteX34" fmla="*/ 4996751 w 5101871"/>
                <a:gd name="connsiteY34" fmla="*/ 403665 h 2747161"/>
                <a:gd name="connsiteX35" fmla="*/ 4999555 w 5101871"/>
                <a:gd name="connsiteY35" fmla="*/ 413476 h 2747161"/>
                <a:gd name="connsiteX36" fmla="*/ 4992547 w 5101871"/>
                <a:gd name="connsiteY36" fmla="*/ 417681 h 2747161"/>
                <a:gd name="connsiteX37" fmla="*/ 5005161 w 5101871"/>
                <a:gd name="connsiteY37" fmla="*/ 421886 h 2747161"/>
                <a:gd name="connsiteX38" fmla="*/ 4998153 w 5101871"/>
                <a:gd name="connsiteY38" fmla="*/ 430295 h 2747161"/>
                <a:gd name="connsiteX39" fmla="*/ 4998153 w 5101871"/>
                <a:gd name="connsiteY39" fmla="*/ 421886 h 2747161"/>
                <a:gd name="connsiteX40" fmla="*/ 4992547 w 5101871"/>
                <a:gd name="connsiteY40" fmla="*/ 421886 h 2747161"/>
                <a:gd name="connsiteX41" fmla="*/ 4992547 w 5101871"/>
                <a:gd name="connsiteY41" fmla="*/ 423287 h 2747161"/>
                <a:gd name="connsiteX42" fmla="*/ 4986940 w 5101871"/>
                <a:gd name="connsiteY42" fmla="*/ 426090 h 2747161"/>
                <a:gd name="connsiteX43" fmla="*/ 4985538 w 5101871"/>
                <a:gd name="connsiteY43" fmla="*/ 419082 h 2747161"/>
                <a:gd name="connsiteX44" fmla="*/ 4972924 w 5101871"/>
                <a:gd name="connsiteY44" fmla="*/ 413476 h 2747161"/>
                <a:gd name="connsiteX45" fmla="*/ 4978530 w 5101871"/>
                <a:gd name="connsiteY45" fmla="*/ 410673 h 2747161"/>
                <a:gd name="connsiteX46" fmla="*/ 4974326 w 5101871"/>
                <a:gd name="connsiteY46" fmla="*/ 398058 h 2747161"/>
                <a:gd name="connsiteX47" fmla="*/ 4977128 w 5101871"/>
                <a:gd name="connsiteY47" fmla="*/ 388247 h 2747161"/>
                <a:gd name="connsiteX48" fmla="*/ 4971522 w 5101871"/>
                <a:gd name="connsiteY48" fmla="*/ 385444 h 2747161"/>
                <a:gd name="connsiteX49" fmla="*/ 4970120 w 5101871"/>
                <a:gd name="connsiteY49" fmla="*/ 389648 h 2747161"/>
                <a:gd name="connsiteX50" fmla="*/ 4963112 w 5101871"/>
                <a:gd name="connsiteY50" fmla="*/ 389648 h 2747161"/>
                <a:gd name="connsiteX51" fmla="*/ 4965916 w 5101871"/>
                <a:gd name="connsiteY51" fmla="*/ 388247 h 2747161"/>
                <a:gd name="connsiteX52" fmla="*/ 4964514 w 5101871"/>
                <a:gd name="connsiteY52" fmla="*/ 379837 h 2747161"/>
                <a:gd name="connsiteX53" fmla="*/ 4915458 w 5101871"/>
                <a:gd name="connsiteY53" fmla="*/ 360215 h 2747161"/>
                <a:gd name="connsiteX54" fmla="*/ 4905646 w 5101871"/>
                <a:gd name="connsiteY54" fmla="*/ 360215 h 2747161"/>
                <a:gd name="connsiteX55" fmla="*/ 4912654 w 5101871"/>
                <a:gd name="connsiteY55" fmla="*/ 358813 h 2747161"/>
                <a:gd name="connsiteX56" fmla="*/ 4907048 w 5101871"/>
                <a:gd name="connsiteY56" fmla="*/ 357411 h 2747161"/>
                <a:gd name="connsiteX57" fmla="*/ 4881819 w 5101871"/>
                <a:gd name="connsiteY57" fmla="*/ 350403 h 2747161"/>
                <a:gd name="connsiteX58" fmla="*/ 4874811 w 5101871"/>
                <a:gd name="connsiteY58" fmla="*/ 341994 h 2747161"/>
                <a:gd name="connsiteX59" fmla="*/ 4863598 w 5101871"/>
                <a:gd name="connsiteY59" fmla="*/ 336387 h 2747161"/>
                <a:gd name="connsiteX60" fmla="*/ 4850983 w 5101871"/>
                <a:gd name="connsiteY60" fmla="*/ 334986 h 2747161"/>
                <a:gd name="connsiteX61" fmla="*/ 4808935 w 5101871"/>
                <a:gd name="connsiteY61" fmla="*/ 316765 h 2747161"/>
                <a:gd name="connsiteX62" fmla="*/ 4771092 w 5101871"/>
                <a:gd name="connsiteY62" fmla="*/ 309757 h 2747161"/>
                <a:gd name="connsiteX63" fmla="*/ 4754272 w 5101871"/>
                <a:gd name="connsiteY63" fmla="*/ 301347 h 2747161"/>
                <a:gd name="connsiteX64" fmla="*/ 4737453 w 5101871"/>
                <a:gd name="connsiteY64" fmla="*/ 302748 h 2747161"/>
                <a:gd name="connsiteX65" fmla="*/ 4691200 w 5101871"/>
                <a:gd name="connsiteY65" fmla="*/ 298544 h 2747161"/>
                <a:gd name="connsiteX66" fmla="*/ 4685593 w 5101871"/>
                <a:gd name="connsiteY66" fmla="*/ 299945 h 2747161"/>
                <a:gd name="connsiteX67" fmla="*/ 4689798 w 5101871"/>
                <a:gd name="connsiteY67" fmla="*/ 301347 h 2747161"/>
                <a:gd name="connsiteX68" fmla="*/ 4686995 w 5101871"/>
                <a:gd name="connsiteY68" fmla="*/ 305552 h 2747161"/>
                <a:gd name="connsiteX69" fmla="*/ 4674380 w 5101871"/>
                <a:gd name="connsiteY69" fmla="*/ 298544 h 2747161"/>
                <a:gd name="connsiteX70" fmla="*/ 4618316 w 5101871"/>
                <a:gd name="connsiteY70" fmla="*/ 292937 h 2747161"/>
                <a:gd name="connsiteX71" fmla="*/ 4621119 w 5101871"/>
                <a:gd name="connsiteY71" fmla="*/ 294339 h 2747161"/>
                <a:gd name="connsiteX72" fmla="*/ 4621119 w 5101871"/>
                <a:gd name="connsiteY72" fmla="*/ 302748 h 2747161"/>
                <a:gd name="connsiteX73" fmla="*/ 4611308 w 5101871"/>
                <a:gd name="connsiteY73" fmla="*/ 311158 h 2747161"/>
                <a:gd name="connsiteX74" fmla="*/ 4622520 w 5101871"/>
                <a:gd name="connsiteY74" fmla="*/ 312560 h 2747161"/>
                <a:gd name="connsiteX75" fmla="*/ 4632332 w 5101871"/>
                <a:gd name="connsiteY75" fmla="*/ 329379 h 2747161"/>
                <a:gd name="connsiteX76" fmla="*/ 4623922 w 5101871"/>
                <a:gd name="connsiteY76" fmla="*/ 334986 h 2747161"/>
                <a:gd name="connsiteX77" fmla="*/ 4623922 w 5101871"/>
                <a:gd name="connsiteY77" fmla="*/ 339190 h 2747161"/>
                <a:gd name="connsiteX78" fmla="*/ 4616914 w 5101871"/>
                <a:gd name="connsiteY78" fmla="*/ 337789 h 2747161"/>
                <a:gd name="connsiteX79" fmla="*/ 4621119 w 5101871"/>
                <a:gd name="connsiteY79" fmla="*/ 340592 h 2747161"/>
                <a:gd name="connsiteX80" fmla="*/ 4615512 w 5101871"/>
                <a:gd name="connsiteY80" fmla="*/ 339190 h 2747161"/>
                <a:gd name="connsiteX81" fmla="*/ 4597291 w 5101871"/>
                <a:gd name="connsiteY81" fmla="*/ 340592 h 2747161"/>
                <a:gd name="connsiteX82" fmla="*/ 4594488 w 5101871"/>
                <a:gd name="connsiteY82" fmla="*/ 337789 h 2747161"/>
                <a:gd name="connsiteX83" fmla="*/ 4591685 w 5101871"/>
                <a:gd name="connsiteY83" fmla="*/ 329379 h 2747161"/>
                <a:gd name="connsiteX84" fmla="*/ 4565055 w 5101871"/>
                <a:gd name="connsiteY84" fmla="*/ 323773 h 2747161"/>
                <a:gd name="connsiteX85" fmla="*/ 4562251 w 5101871"/>
                <a:gd name="connsiteY85" fmla="*/ 319568 h 2747161"/>
                <a:gd name="connsiteX86" fmla="*/ 4563652 w 5101871"/>
                <a:gd name="connsiteY86" fmla="*/ 313961 h 2747161"/>
                <a:gd name="connsiteX87" fmla="*/ 4551038 w 5101871"/>
                <a:gd name="connsiteY87" fmla="*/ 305552 h 2747161"/>
                <a:gd name="connsiteX88" fmla="*/ 4538424 w 5101871"/>
                <a:gd name="connsiteY88" fmla="*/ 312560 h 2747161"/>
                <a:gd name="connsiteX89" fmla="*/ 4492170 w 5101871"/>
                <a:gd name="connsiteY89" fmla="*/ 312560 h 2747161"/>
                <a:gd name="connsiteX90" fmla="*/ 4459934 w 5101871"/>
                <a:gd name="connsiteY90" fmla="*/ 305552 h 2747161"/>
                <a:gd name="connsiteX91" fmla="*/ 4420689 w 5101871"/>
                <a:gd name="connsiteY91" fmla="*/ 308355 h 2747161"/>
                <a:gd name="connsiteX92" fmla="*/ 4419286 w 5101871"/>
                <a:gd name="connsiteY92" fmla="*/ 311158 h 2747161"/>
                <a:gd name="connsiteX93" fmla="*/ 4419286 w 5101871"/>
                <a:gd name="connsiteY93" fmla="*/ 308355 h 2747161"/>
                <a:gd name="connsiteX94" fmla="*/ 4385648 w 5101871"/>
                <a:gd name="connsiteY94" fmla="*/ 311158 h 2747161"/>
                <a:gd name="connsiteX95" fmla="*/ 4354813 w 5101871"/>
                <a:gd name="connsiteY95" fmla="*/ 304150 h 2747161"/>
                <a:gd name="connsiteX96" fmla="*/ 4353410 w 5101871"/>
                <a:gd name="connsiteY96" fmla="*/ 298544 h 2747161"/>
                <a:gd name="connsiteX97" fmla="*/ 4357616 w 5101871"/>
                <a:gd name="connsiteY97" fmla="*/ 294339 h 2747161"/>
                <a:gd name="connsiteX98" fmla="*/ 4354813 w 5101871"/>
                <a:gd name="connsiteY98" fmla="*/ 290134 h 2747161"/>
                <a:gd name="connsiteX99" fmla="*/ 4360419 w 5101871"/>
                <a:gd name="connsiteY99" fmla="*/ 290134 h 2747161"/>
                <a:gd name="connsiteX100" fmla="*/ 4361821 w 5101871"/>
                <a:gd name="connsiteY100" fmla="*/ 285929 h 2747161"/>
                <a:gd name="connsiteX101" fmla="*/ 4353410 w 5101871"/>
                <a:gd name="connsiteY101" fmla="*/ 270511 h 2747161"/>
                <a:gd name="connsiteX102" fmla="*/ 4337993 w 5101871"/>
                <a:gd name="connsiteY102" fmla="*/ 263503 h 2747161"/>
                <a:gd name="connsiteX103" fmla="*/ 4311362 w 5101871"/>
                <a:gd name="connsiteY103" fmla="*/ 256495 h 2747161"/>
                <a:gd name="connsiteX104" fmla="*/ 4258101 w 5101871"/>
                <a:gd name="connsiteY104" fmla="*/ 255094 h 2747161"/>
                <a:gd name="connsiteX105" fmla="*/ 4176807 w 5101871"/>
                <a:gd name="connsiteY105" fmla="*/ 266307 h 2747161"/>
                <a:gd name="connsiteX106" fmla="*/ 4155783 w 5101871"/>
                <a:gd name="connsiteY106" fmla="*/ 259298 h 2747161"/>
                <a:gd name="connsiteX107" fmla="*/ 4162791 w 5101871"/>
                <a:gd name="connsiteY107" fmla="*/ 259298 h 2747161"/>
                <a:gd name="connsiteX108" fmla="*/ 4150176 w 5101871"/>
                <a:gd name="connsiteY108" fmla="*/ 245282 h 2747161"/>
                <a:gd name="connsiteX109" fmla="*/ 4140366 w 5101871"/>
                <a:gd name="connsiteY109" fmla="*/ 243881 h 2747161"/>
                <a:gd name="connsiteX110" fmla="*/ 4130554 w 5101871"/>
                <a:gd name="connsiteY110" fmla="*/ 248085 h 2747161"/>
                <a:gd name="connsiteX111" fmla="*/ 4131956 w 5101871"/>
                <a:gd name="connsiteY111" fmla="*/ 243881 h 2747161"/>
                <a:gd name="connsiteX112" fmla="*/ 4115136 w 5101871"/>
                <a:gd name="connsiteY112" fmla="*/ 250889 h 2747161"/>
                <a:gd name="connsiteX113" fmla="*/ 4130554 w 5101871"/>
                <a:gd name="connsiteY113" fmla="*/ 239676 h 2747161"/>
                <a:gd name="connsiteX114" fmla="*/ 4112334 w 5101871"/>
                <a:gd name="connsiteY114" fmla="*/ 239676 h 2747161"/>
                <a:gd name="connsiteX115" fmla="*/ 4113735 w 5101871"/>
                <a:gd name="connsiteY115" fmla="*/ 235471 h 2747161"/>
                <a:gd name="connsiteX116" fmla="*/ 4116538 w 5101871"/>
                <a:gd name="connsiteY116" fmla="*/ 235471 h 2747161"/>
                <a:gd name="connsiteX117" fmla="*/ 4113735 w 5101871"/>
                <a:gd name="connsiteY117" fmla="*/ 234069 h 2747161"/>
                <a:gd name="connsiteX118" fmla="*/ 4085703 w 5101871"/>
                <a:gd name="connsiteY118" fmla="*/ 232668 h 2747161"/>
                <a:gd name="connsiteX119" fmla="*/ 4085703 w 5101871"/>
                <a:gd name="connsiteY119" fmla="*/ 228463 h 2747161"/>
                <a:gd name="connsiteX120" fmla="*/ 4092711 w 5101871"/>
                <a:gd name="connsiteY120" fmla="*/ 229865 h 2747161"/>
                <a:gd name="connsiteX121" fmla="*/ 4098317 w 5101871"/>
                <a:gd name="connsiteY121" fmla="*/ 224258 h 2747161"/>
                <a:gd name="connsiteX122" fmla="*/ 4106727 w 5101871"/>
                <a:gd name="connsiteY122" fmla="*/ 229865 h 2747161"/>
                <a:gd name="connsiteX123" fmla="*/ 4112334 w 5101871"/>
                <a:gd name="connsiteY123" fmla="*/ 227061 h 2747161"/>
                <a:gd name="connsiteX124" fmla="*/ 4115136 w 5101871"/>
                <a:gd name="connsiteY124" fmla="*/ 222856 h 2747161"/>
                <a:gd name="connsiteX125" fmla="*/ 4102522 w 5101871"/>
                <a:gd name="connsiteY125" fmla="*/ 214447 h 2747161"/>
                <a:gd name="connsiteX126" fmla="*/ 4077293 w 5101871"/>
                <a:gd name="connsiteY126" fmla="*/ 208840 h 2747161"/>
                <a:gd name="connsiteX127" fmla="*/ 4045055 w 5101871"/>
                <a:gd name="connsiteY127" fmla="*/ 207439 h 2747161"/>
                <a:gd name="connsiteX128" fmla="*/ 4018425 w 5101871"/>
                <a:gd name="connsiteY128" fmla="*/ 227061 h 2747161"/>
                <a:gd name="connsiteX129" fmla="*/ 3991794 w 5101871"/>
                <a:gd name="connsiteY129" fmla="*/ 231266 h 2747161"/>
                <a:gd name="connsiteX130" fmla="*/ 3990393 w 5101871"/>
                <a:gd name="connsiteY130" fmla="*/ 228463 h 2747161"/>
                <a:gd name="connsiteX131" fmla="*/ 3997401 w 5101871"/>
                <a:gd name="connsiteY131" fmla="*/ 227061 h 2747161"/>
                <a:gd name="connsiteX132" fmla="*/ 3991794 w 5101871"/>
                <a:gd name="connsiteY132" fmla="*/ 221455 h 2747161"/>
                <a:gd name="connsiteX133" fmla="*/ 4001606 w 5101871"/>
                <a:gd name="connsiteY133" fmla="*/ 224258 h 2747161"/>
                <a:gd name="connsiteX134" fmla="*/ 4012818 w 5101871"/>
                <a:gd name="connsiteY134" fmla="*/ 221455 h 2747161"/>
                <a:gd name="connsiteX135" fmla="*/ 4008614 w 5101871"/>
                <a:gd name="connsiteY135" fmla="*/ 215848 h 2747161"/>
                <a:gd name="connsiteX136" fmla="*/ 4011417 w 5101871"/>
                <a:gd name="connsiteY136" fmla="*/ 210242 h 2747161"/>
                <a:gd name="connsiteX137" fmla="*/ 4015622 w 5101871"/>
                <a:gd name="connsiteY137" fmla="*/ 211644 h 2747161"/>
                <a:gd name="connsiteX138" fmla="*/ 4018425 w 5101871"/>
                <a:gd name="connsiteY138" fmla="*/ 217250 h 2747161"/>
                <a:gd name="connsiteX139" fmla="*/ 4024031 w 5101871"/>
                <a:gd name="connsiteY139" fmla="*/ 213045 h 2747161"/>
                <a:gd name="connsiteX140" fmla="*/ 4026835 w 5101871"/>
                <a:gd name="connsiteY140" fmla="*/ 214447 h 2747161"/>
                <a:gd name="connsiteX141" fmla="*/ 4018425 w 5101871"/>
                <a:gd name="connsiteY141" fmla="*/ 218652 h 2747161"/>
                <a:gd name="connsiteX142" fmla="*/ 4018425 w 5101871"/>
                <a:gd name="connsiteY142" fmla="*/ 225660 h 2747161"/>
                <a:gd name="connsiteX143" fmla="*/ 4040851 w 5101871"/>
                <a:gd name="connsiteY143" fmla="*/ 208840 h 2747161"/>
                <a:gd name="connsiteX144" fmla="*/ 4000204 w 5101871"/>
                <a:gd name="connsiteY144" fmla="*/ 210242 h 2747161"/>
                <a:gd name="connsiteX145" fmla="*/ 3973573 w 5101871"/>
                <a:gd name="connsiteY145" fmla="*/ 211644 h 2747161"/>
                <a:gd name="connsiteX146" fmla="*/ 3993196 w 5101871"/>
                <a:gd name="connsiteY146" fmla="*/ 203234 h 2747161"/>
                <a:gd name="connsiteX147" fmla="*/ 3994598 w 5101871"/>
                <a:gd name="connsiteY147" fmla="*/ 203234 h 2747161"/>
                <a:gd name="connsiteX148" fmla="*/ 4001606 w 5101871"/>
                <a:gd name="connsiteY148" fmla="*/ 204636 h 2747161"/>
                <a:gd name="connsiteX149" fmla="*/ 4038047 w 5101871"/>
                <a:gd name="connsiteY149" fmla="*/ 204636 h 2747161"/>
                <a:gd name="connsiteX150" fmla="*/ 4039449 w 5101871"/>
                <a:gd name="connsiteY150" fmla="*/ 204636 h 2747161"/>
                <a:gd name="connsiteX151" fmla="*/ 4007213 w 5101871"/>
                <a:gd name="connsiteY151" fmla="*/ 197627 h 2747161"/>
                <a:gd name="connsiteX152" fmla="*/ 4004409 w 5101871"/>
                <a:gd name="connsiteY152" fmla="*/ 196226 h 2747161"/>
                <a:gd name="connsiteX153" fmla="*/ 4004409 w 5101871"/>
                <a:gd name="connsiteY153" fmla="*/ 196226 h 2747161"/>
                <a:gd name="connsiteX154" fmla="*/ 4003007 w 5101871"/>
                <a:gd name="connsiteY154" fmla="*/ 196226 h 2747161"/>
                <a:gd name="connsiteX155" fmla="*/ 3993196 w 5101871"/>
                <a:gd name="connsiteY155" fmla="*/ 194824 h 2747161"/>
                <a:gd name="connsiteX156" fmla="*/ 3956754 w 5101871"/>
                <a:gd name="connsiteY156" fmla="*/ 190619 h 2747161"/>
                <a:gd name="connsiteX157" fmla="*/ 3925918 w 5101871"/>
                <a:gd name="connsiteY157" fmla="*/ 190619 h 2747161"/>
                <a:gd name="connsiteX158" fmla="*/ 3903493 w 5101871"/>
                <a:gd name="connsiteY158" fmla="*/ 185013 h 2747161"/>
                <a:gd name="connsiteX159" fmla="*/ 3885272 w 5101871"/>
                <a:gd name="connsiteY159" fmla="*/ 183611 h 2747161"/>
                <a:gd name="connsiteX160" fmla="*/ 3896485 w 5101871"/>
                <a:gd name="connsiteY160" fmla="*/ 204636 h 2747161"/>
                <a:gd name="connsiteX161" fmla="*/ 3885272 w 5101871"/>
                <a:gd name="connsiteY161" fmla="*/ 207439 h 2747161"/>
                <a:gd name="connsiteX162" fmla="*/ 3869854 w 5101871"/>
                <a:gd name="connsiteY162" fmla="*/ 207439 h 2747161"/>
                <a:gd name="connsiteX163" fmla="*/ 3848830 w 5101871"/>
                <a:gd name="connsiteY163" fmla="*/ 217250 h 2747161"/>
                <a:gd name="connsiteX164" fmla="*/ 3851633 w 5101871"/>
                <a:gd name="connsiteY164" fmla="*/ 220053 h 2747161"/>
                <a:gd name="connsiteX165" fmla="*/ 3861444 w 5101871"/>
                <a:gd name="connsiteY165" fmla="*/ 217250 h 2747161"/>
                <a:gd name="connsiteX166" fmla="*/ 3871256 w 5101871"/>
                <a:gd name="connsiteY166" fmla="*/ 217250 h 2747161"/>
                <a:gd name="connsiteX167" fmla="*/ 3875461 w 5101871"/>
                <a:gd name="connsiteY167" fmla="*/ 218652 h 2747161"/>
                <a:gd name="connsiteX168" fmla="*/ 3869854 w 5101871"/>
                <a:gd name="connsiteY168" fmla="*/ 220053 h 2747161"/>
                <a:gd name="connsiteX169" fmla="*/ 3861444 w 5101871"/>
                <a:gd name="connsiteY169" fmla="*/ 227061 h 2747161"/>
                <a:gd name="connsiteX170" fmla="*/ 3854436 w 5101871"/>
                <a:gd name="connsiteY170" fmla="*/ 227061 h 2747161"/>
                <a:gd name="connsiteX171" fmla="*/ 3861444 w 5101871"/>
                <a:gd name="connsiteY171" fmla="*/ 228463 h 2747161"/>
                <a:gd name="connsiteX172" fmla="*/ 3862846 w 5101871"/>
                <a:gd name="connsiteY172" fmla="*/ 236873 h 2747161"/>
                <a:gd name="connsiteX173" fmla="*/ 3869854 w 5101871"/>
                <a:gd name="connsiteY173" fmla="*/ 243881 h 2747161"/>
                <a:gd name="connsiteX174" fmla="*/ 3857240 w 5101871"/>
                <a:gd name="connsiteY174" fmla="*/ 242479 h 2747161"/>
                <a:gd name="connsiteX175" fmla="*/ 3850232 w 5101871"/>
                <a:gd name="connsiteY175" fmla="*/ 245282 h 2747161"/>
                <a:gd name="connsiteX176" fmla="*/ 3846027 w 5101871"/>
                <a:gd name="connsiteY176" fmla="*/ 239676 h 2747161"/>
                <a:gd name="connsiteX177" fmla="*/ 3840420 w 5101871"/>
                <a:gd name="connsiteY177" fmla="*/ 238274 h 2747161"/>
                <a:gd name="connsiteX178" fmla="*/ 3832011 w 5101871"/>
                <a:gd name="connsiteY178" fmla="*/ 241077 h 2747161"/>
                <a:gd name="connsiteX179" fmla="*/ 3832011 w 5101871"/>
                <a:gd name="connsiteY179" fmla="*/ 238274 h 2747161"/>
                <a:gd name="connsiteX180" fmla="*/ 3823601 w 5101871"/>
                <a:gd name="connsiteY180" fmla="*/ 239676 h 2747161"/>
                <a:gd name="connsiteX181" fmla="*/ 3816593 w 5101871"/>
                <a:gd name="connsiteY181" fmla="*/ 246684 h 2747161"/>
                <a:gd name="connsiteX182" fmla="*/ 3827805 w 5101871"/>
                <a:gd name="connsiteY182" fmla="*/ 249487 h 2747161"/>
                <a:gd name="connsiteX183" fmla="*/ 3819396 w 5101871"/>
                <a:gd name="connsiteY183" fmla="*/ 250889 h 2747161"/>
                <a:gd name="connsiteX184" fmla="*/ 3823601 w 5101871"/>
                <a:gd name="connsiteY184" fmla="*/ 252290 h 2747161"/>
                <a:gd name="connsiteX185" fmla="*/ 3820797 w 5101871"/>
                <a:gd name="connsiteY185" fmla="*/ 253692 h 2747161"/>
                <a:gd name="connsiteX186" fmla="*/ 3813789 w 5101871"/>
                <a:gd name="connsiteY186" fmla="*/ 253692 h 2747161"/>
                <a:gd name="connsiteX187" fmla="*/ 3817995 w 5101871"/>
                <a:gd name="connsiteY187" fmla="*/ 257897 h 2747161"/>
                <a:gd name="connsiteX188" fmla="*/ 3813789 w 5101871"/>
                <a:gd name="connsiteY188" fmla="*/ 257897 h 2747161"/>
                <a:gd name="connsiteX189" fmla="*/ 3808183 w 5101871"/>
                <a:gd name="connsiteY189" fmla="*/ 255094 h 2747161"/>
                <a:gd name="connsiteX190" fmla="*/ 3810987 w 5101871"/>
                <a:gd name="connsiteY190" fmla="*/ 253692 h 2747161"/>
                <a:gd name="connsiteX191" fmla="*/ 3803979 w 5101871"/>
                <a:gd name="connsiteY191" fmla="*/ 252290 h 2747161"/>
                <a:gd name="connsiteX192" fmla="*/ 3803979 w 5101871"/>
                <a:gd name="connsiteY192" fmla="*/ 249487 h 2747161"/>
                <a:gd name="connsiteX193" fmla="*/ 3788560 w 5101871"/>
                <a:gd name="connsiteY193" fmla="*/ 243881 h 2747161"/>
                <a:gd name="connsiteX194" fmla="*/ 3781552 w 5101871"/>
                <a:gd name="connsiteY194" fmla="*/ 243881 h 2747161"/>
                <a:gd name="connsiteX195" fmla="*/ 3780151 w 5101871"/>
                <a:gd name="connsiteY195" fmla="*/ 241077 h 2747161"/>
                <a:gd name="connsiteX196" fmla="*/ 3766135 w 5101871"/>
                <a:gd name="connsiteY196" fmla="*/ 238274 h 2747161"/>
                <a:gd name="connsiteX197" fmla="*/ 3739504 w 5101871"/>
                <a:gd name="connsiteY197" fmla="*/ 243881 h 2747161"/>
                <a:gd name="connsiteX198" fmla="*/ 3735299 w 5101871"/>
                <a:gd name="connsiteY198" fmla="*/ 250889 h 2747161"/>
                <a:gd name="connsiteX199" fmla="*/ 3736701 w 5101871"/>
                <a:gd name="connsiteY199" fmla="*/ 246684 h 2747161"/>
                <a:gd name="connsiteX200" fmla="*/ 3719882 w 5101871"/>
                <a:gd name="connsiteY200" fmla="*/ 246684 h 2747161"/>
                <a:gd name="connsiteX201" fmla="*/ 3704464 w 5101871"/>
                <a:gd name="connsiteY201" fmla="*/ 242479 h 2747161"/>
                <a:gd name="connsiteX202" fmla="*/ 3689046 w 5101871"/>
                <a:gd name="connsiteY202" fmla="*/ 232668 h 2747161"/>
                <a:gd name="connsiteX203" fmla="*/ 3690447 w 5101871"/>
                <a:gd name="connsiteY203" fmla="*/ 229865 h 2747161"/>
                <a:gd name="connsiteX204" fmla="*/ 3687644 w 5101871"/>
                <a:gd name="connsiteY204" fmla="*/ 227061 h 2747161"/>
                <a:gd name="connsiteX205" fmla="*/ 3679235 w 5101871"/>
                <a:gd name="connsiteY205" fmla="*/ 236873 h 2747161"/>
                <a:gd name="connsiteX206" fmla="*/ 3666620 w 5101871"/>
                <a:gd name="connsiteY206" fmla="*/ 259298 h 2747161"/>
                <a:gd name="connsiteX207" fmla="*/ 3666620 w 5101871"/>
                <a:gd name="connsiteY207" fmla="*/ 259298 h 2747161"/>
                <a:gd name="connsiteX208" fmla="*/ 3651202 w 5101871"/>
                <a:gd name="connsiteY208" fmla="*/ 271913 h 2747161"/>
                <a:gd name="connsiteX209" fmla="*/ 3646998 w 5101871"/>
                <a:gd name="connsiteY209" fmla="*/ 271913 h 2747161"/>
                <a:gd name="connsiteX210" fmla="*/ 3645596 w 5101871"/>
                <a:gd name="connsiteY210" fmla="*/ 267708 h 2747161"/>
                <a:gd name="connsiteX211" fmla="*/ 3637186 w 5101871"/>
                <a:gd name="connsiteY211" fmla="*/ 266307 h 2747161"/>
                <a:gd name="connsiteX212" fmla="*/ 3616162 w 5101871"/>
                <a:gd name="connsiteY212" fmla="*/ 260700 h 2747161"/>
                <a:gd name="connsiteX213" fmla="*/ 3618966 w 5101871"/>
                <a:gd name="connsiteY213" fmla="*/ 259298 h 2747161"/>
                <a:gd name="connsiteX214" fmla="*/ 3617563 w 5101871"/>
                <a:gd name="connsiteY214" fmla="*/ 256495 h 2747161"/>
                <a:gd name="connsiteX215" fmla="*/ 3610555 w 5101871"/>
                <a:gd name="connsiteY215" fmla="*/ 252290 h 2747161"/>
                <a:gd name="connsiteX216" fmla="*/ 3607753 w 5101871"/>
                <a:gd name="connsiteY216" fmla="*/ 248085 h 2747161"/>
                <a:gd name="connsiteX217" fmla="*/ 3596539 w 5101871"/>
                <a:gd name="connsiteY217" fmla="*/ 242479 h 2747161"/>
                <a:gd name="connsiteX218" fmla="*/ 3597941 w 5101871"/>
                <a:gd name="connsiteY218" fmla="*/ 239676 h 2747161"/>
                <a:gd name="connsiteX219" fmla="*/ 3607753 w 5101871"/>
                <a:gd name="connsiteY219" fmla="*/ 238274 h 2747161"/>
                <a:gd name="connsiteX220" fmla="*/ 3613359 w 5101871"/>
                <a:gd name="connsiteY220" fmla="*/ 239676 h 2747161"/>
                <a:gd name="connsiteX221" fmla="*/ 3602146 w 5101871"/>
                <a:gd name="connsiteY221" fmla="*/ 228463 h 2747161"/>
                <a:gd name="connsiteX222" fmla="*/ 3606351 w 5101871"/>
                <a:gd name="connsiteY222" fmla="*/ 235471 h 2747161"/>
                <a:gd name="connsiteX223" fmla="*/ 3593737 w 5101871"/>
                <a:gd name="connsiteY223" fmla="*/ 235471 h 2747161"/>
                <a:gd name="connsiteX224" fmla="*/ 3582523 w 5101871"/>
                <a:gd name="connsiteY224" fmla="*/ 218652 h 2747161"/>
                <a:gd name="connsiteX225" fmla="*/ 3599343 w 5101871"/>
                <a:gd name="connsiteY225" fmla="*/ 224258 h 2747161"/>
                <a:gd name="connsiteX226" fmla="*/ 3610555 w 5101871"/>
                <a:gd name="connsiteY226" fmla="*/ 222856 h 2747161"/>
                <a:gd name="connsiteX227" fmla="*/ 3614761 w 5101871"/>
                <a:gd name="connsiteY227" fmla="*/ 218652 h 2747161"/>
                <a:gd name="connsiteX228" fmla="*/ 3613359 w 5101871"/>
                <a:gd name="connsiteY228" fmla="*/ 213045 h 2747161"/>
                <a:gd name="connsiteX229" fmla="*/ 3607753 w 5101871"/>
                <a:gd name="connsiteY229" fmla="*/ 208840 h 2747161"/>
                <a:gd name="connsiteX230" fmla="*/ 3585326 w 5101871"/>
                <a:gd name="connsiteY230" fmla="*/ 206037 h 2747161"/>
                <a:gd name="connsiteX231" fmla="*/ 3595138 w 5101871"/>
                <a:gd name="connsiteY231" fmla="*/ 206037 h 2747161"/>
                <a:gd name="connsiteX232" fmla="*/ 3602146 w 5101871"/>
                <a:gd name="connsiteY232" fmla="*/ 201832 h 2747161"/>
                <a:gd name="connsiteX233" fmla="*/ 3609154 w 5101871"/>
                <a:gd name="connsiteY233" fmla="*/ 200431 h 2747161"/>
                <a:gd name="connsiteX234" fmla="*/ 3588130 w 5101871"/>
                <a:gd name="connsiteY234" fmla="*/ 192021 h 2747161"/>
                <a:gd name="connsiteX235" fmla="*/ 3603547 w 5101871"/>
                <a:gd name="connsiteY235" fmla="*/ 186415 h 2747161"/>
                <a:gd name="connsiteX236" fmla="*/ 3604949 w 5101871"/>
                <a:gd name="connsiteY236" fmla="*/ 183611 h 2747161"/>
                <a:gd name="connsiteX237" fmla="*/ 3600745 w 5101871"/>
                <a:gd name="connsiteY237" fmla="*/ 180808 h 2747161"/>
                <a:gd name="connsiteX238" fmla="*/ 3578318 w 5101871"/>
                <a:gd name="connsiteY238" fmla="*/ 170997 h 2747161"/>
                <a:gd name="connsiteX239" fmla="*/ 3558696 w 5101871"/>
                <a:gd name="connsiteY239" fmla="*/ 168194 h 2747161"/>
                <a:gd name="connsiteX240" fmla="*/ 3551688 w 5101871"/>
                <a:gd name="connsiteY240" fmla="*/ 168194 h 2747161"/>
                <a:gd name="connsiteX241" fmla="*/ 3547483 w 5101871"/>
                <a:gd name="connsiteY241" fmla="*/ 173800 h 2747161"/>
                <a:gd name="connsiteX242" fmla="*/ 3537672 w 5101871"/>
                <a:gd name="connsiteY242" fmla="*/ 175202 h 2747161"/>
                <a:gd name="connsiteX243" fmla="*/ 3532065 w 5101871"/>
                <a:gd name="connsiteY243" fmla="*/ 172398 h 2747161"/>
                <a:gd name="connsiteX244" fmla="*/ 3537672 w 5101871"/>
                <a:gd name="connsiteY244" fmla="*/ 170997 h 2747161"/>
                <a:gd name="connsiteX245" fmla="*/ 3536270 w 5101871"/>
                <a:gd name="connsiteY245" fmla="*/ 168194 h 2747161"/>
                <a:gd name="connsiteX246" fmla="*/ 3509640 w 5101871"/>
                <a:gd name="connsiteY246" fmla="*/ 166792 h 2747161"/>
                <a:gd name="connsiteX247" fmla="*/ 3508238 w 5101871"/>
                <a:gd name="connsiteY247" fmla="*/ 162587 h 2747161"/>
                <a:gd name="connsiteX248" fmla="*/ 3490017 w 5101871"/>
                <a:gd name="connsiteY248" fmla="*/ 158382 h 2747161"/>
                <a:gd name="connsiteX249" fmla="*/ 3480205 w 5101871"/>
                <a:gd name="connsiteY249" fmla="*/ 162587 h 2747161"/>
                <a:gd name="connsiteX250" fmla="*/ 3477402 w 5101871"/>
                <a:gd name="connsiteY250" fmla="*/ 159784 h 2747161"/>
                <a:gd name="connsiteX251" fmla="*/ 3478804 w 5101871"/>
                <a:gd name="connsiteY251" fmla="*/ 165390 h 2747161"/>
                <a:gd name="connsiteX252" fmla="*/ 3470394 w 5101871"/>
                <a:gd name="connsiteY252" fmla="*/ 166792 h 2747161"/>
                <a:gd name="connsiteX253" fmla="*/ 3468993 w 5101871"/>
                <a:gd name="connsiteY253" fmla="*/ 162587 h 2747161"/>
                <a:gd name="connsiteX254" fmla="*/ 3463386 w 5101871"/>
                <a:gd name="connsiteY254" fmla="*/ 165390 h 2747161"/>
                <a:gd name="connsiteX255" fmla="*/ 3461985 w 5101871"/>
                <a:gd name="connsiteY255" fmla="*/ 169595 h 2747161"/>
                <a:gd name="connsiteX256" fmla="*/ 3464788 w 5101871"/>
                <a:gd name="connsiteY256" fmla="*/ 172398 h 2747161"/>
                <a:gd name="connsiteX257" fmla="*/ 3460583 w 5101871"/>
                <a:gd name="connsiteY257" fmla="*/ 173800 h 2747161"/>
                <a:gd name="connsiteX258" fmla="*/ 3470394 w 5101871"/>
                <a:gd name="connsiteY258" fmla="*/ 182210 h 2747161"/>
                <a:gd name="connsiteX259" fmla="*/ 3463386 w 5101871"/>
                <a:gd name="connsiteY259" fmla="*/ 183611 h 2747161"/>
                <a:gd name="connsiteX260" fmla="*/ 3464788 w 5101871"/>
                <a:gd name="connsiteY260" fmla="*/ 186415 h 2747161"/>
                <a:gd name="connsiteX261" fmla="*/ 3457780 w 5101871"/>
                <a:gd name="connsiteY261" fmla="*/ 192021 h 2747161"/>
                <a:gd name="connsiteX262" fmla="*/ 3439559 w 5101871"/>
                <a:gd name="connsiteY262" fmla="*/ 189218 h 2747161"/>
                <a:gd name="connsiteX263" fmla="*/ 3379289 w 5101871"/>
                <a:gd name="connsiteY263" fmla="*/ 187816 h 2747161"/>
                <a:gd name="connsiteX264" fmla="*/ 3370880 w 5101871"/>
                <a:gd name="connsiteY264" fmla="*/ 187816 h 2747161"/>
                <a:gd name="connsiteX265" fmla="*/ 3341446 w 5101871"/>
                <a:gd name="connsiteY265" fmla="*/ 179406 h 2747161"/>
                <a:gd name="connsiteX266" fmla="*/ 3338643 w 5101871"/>
                <a:gd name="connsiteY266" fmla="*/ 173800 h 2747161"/>
                <a:gd name="connsiteX267" fmla="*/ 3341446 w 5101871"/>
                <a:gd name="connsiteY267" fmla="*/ 169595 h 2747161"/>
                <a:gd name="connsiteX268" fmla="*/ 3354060 w 5101871"/>
                <a:gd name="connsiteY268" fmla="*/ 168194 h 2747161"/>
                <a:gd name="connsiteX269" fmla="*/ 3345651 w 5101871"/>
                <a:gd name="connsiteY269" fmla="*/ 165390 h 2747161"/>
                <a:gd name="connsiteX270" fmla="*/ 3262955 w 5101871"/>
                <a:gd name="connsiteY270" fmla="*/ 161186 h 2747161"/>
                <a:gd name="connsiteX271" fmla="*/ 3253144 w 5101871"/>
                <a:gd name="connsiteY271" fmla="*/ 163989 h 2747161"/>
                <a:gd name="connsiteX272" fmla="*/ 3219506 w 5101871"/>
                <a:gd name="connsiteY272" fmla="*/ 168194 h 2747161"/>
                <a:gd name="connsiteX273" fmla="*/ 3225112 w 5101871"/>
                <a:gd name="connsiteY273" fmla="*/ 173800 h 2747161"/>
                <a:gd name="connsiteX274" fmla="*/ 3220907 w 5101871"/>
                <a:gd name="connsiteY274" fmla="*/ 178005 h 2747161"/>
                <a:gd name="connsiteX275" fmla="*/ 3212498 w 5101871"/>
                <a:gd name="connsiteY275" fmla="*/ 169595 h 2747161"/>
                <a:gd name="connsiteX276" fmla="*/ 3216702 w 5101871"/>
                <a:gd name="connsiteY276" fmla="*/ 161186 h 2747161"/>
                <a:gd name="connsiteX277" fmla="*/ 3202686 w 5101871"/>
                <a:gd name="connsiteY277" fmla="*/ 148571 h 2747161"/>
                <a:gd name="connsiteX278" fmla="*/ 3205490 w 5101871"/>
                <a:gd name="connsiteY278" fmla="*/ 156981 h 2747161"/>
                <a:gd name="connsiteX279" fmla="*/ 3202686 w 5101871"/>
                <a:gd name="connsiteY279" fmla="*/ 159784 h 2747161"/>
                <a:gd name="connsiteX280" fmla="*/ 3188670 w 5101871"/>
                <a:gd name="connsiteY280" fmla="*/ 161186 h 2747161"/>
                <a:gd name="connsiteX281" fmla="*/ 3164843 w 5101871"/>
                <a:gd name="connsiteY281" fmla="*/ 154177 h 2747161"/>
                <a:gd name="connsiteX282" fmla="*/ 3169047 w 5101871"/>
                <a:gd name="connsiteY282" fmla="*/ 147169 h 2747161"/>
                <a:gd name="connsiteX283" fmla="*/ 3160638 w 5101871"/>
                <a:gd name="connsiteY283" fmla="*/ 149973 h 2747161"/>
                <a:gd name="connsiteX284" fmla="*/ 3132606 w 5101871"/>
                <a:gd name="connsiteY284" fmla="*/ 149973 h 2747161"/>
                <a:gd name="connsiteX285" fmla="*/ 3121393 w 5101871"/>
                <a:gd name="connsiteY285" fmla="*/ 158382 h 2747161"/>
                <a:gd name="connsiteX286" fmla="*/ 3125598 w 5101871"/>
                <a:gd name="connsiteY286" fmla="*/ 162587 h 2747161"/>
                <a:gd name="connsiteX287" fmla="*/ 3155031 w 5101871"/>
                <a:gd name="connsiteY287" fmla="*/ 158382 h 2747161"/>
                <a:gd name="connsiteX288" fmla="*/ 3156433 w 5101871"/>
                <a:gd name="connsiteY288" fmla="*/ 158382 h 2747161"/>
                <a:gd name="connsiteX289" fmla="*/ 3155031 w 5101871"/>
                <a:gd name="connsiteY289" fmla="*/ 161186 h 2747161"/>
                <a:gd name="connsiteX290" fmla="*/ 3155031 w 5101871"/>
                <a:gd name="connsiteY290" fmla="*/ 161186 h 2747161"/>
                <a:gd name="connsiteX291" fmla="*/ 3132606 w 5101871"/>
                <a:gd name="connsiteY291" fmla="*/ 169595 h 2747161"/>
                <a:gd name="connsiteX292" fmla="*/ 3111581 w 5101871"/>
                <a:gd name="connsiteY292" fmla="*/ 168194 h 2747161"/>
                <a:gd name="connsiteX293" fmla="*/ 3112983 w 5101871"/>
                <a:gd name="connsiteY293" fmla="*/ 173800 h 2747161"/>
                <a:gd name="connsiteX294" fmla="*/ 3080746 w 5101871"/>
                <a:gd name="connsiteY294" fmla="*/ 180808 h 2747161"/>
                <a:gd name="connsiteX295" fmla="*/ 3037296 w 5101871"/>
                <a:gd name="connsiteY295" fmla="*/ 185013 h 2747161"/>
                <a:gd name="connsiteX296" fmla="*/ 3038697 w 5101871"/>
                <a:gd name="connsiteY296" fmla="*/ 190619 h 2747161"/>
                <a:gd name="connsiteX297" fmla="*/ 3009264 w 5101871"/>
                <a:gd name="connsiteY297" fmla="*/ 197627 h 2747161"/>
                <a:gd name="connsiteX298" fmla="*/ 3026083 w 5101871"/>
                <a:gd name="connsiteY298" fmla="*/ 192021 h 2747161"/>
                <a:gd name="connsiteX299" fmla="*/ 3035894 w 5101871"/>
                <a:gd name="connsiteY299" fmla="*/ 178005 h 2747161"/>
                <a:gd name="connsiteX300" fmla="*/ 3054116 w 5101871"/>
                <a:gd name="connsiteY300" fmla="*/ 175202 h 2747161"/>
                <a:gd name="connsiteX301" fmla="*/ 3063926 w 5101871"/>
                <a:gd name="connsiteY301" fmla="*/ 165390 h 2747161"/>
                <a:gd name="connsiteX302" fmla="*/ 3073738 w 5101871"/>
                <a:gd name="connsiteY302" fmla="*/ 165390 h 2747161"/>
                <a:gd name="connsiteX303" fmla="*/ 3129802 w 5101871"/>
                <a:gd name="connsiteY303" fmla="*/ 144366 h 2747161"/>
                <a:gd name="connsiteX304" fmla="*/ 3132606 w 5101871"/>
                <a:gd name="connsiteY304" fmla="*/ 140161 h 2747161"/>
                <a:gd name="connsiteX305" fmla="*/ 3124196 w 5101871"/>
                <a:gd name="connsiteY305" fmla="*/ 138760 h 2747161"/>
                <a:gd name="connsiteX306" fmla="*/ 3141015 w 5101871"/>
                <a:gd name="connsiteY306" fmla="*/ 131752 h 2747161"/>
                <a:gd name="connsiteX307" fmla="*/ 3145220 w 5101871"/>
                <a:gd name="connsiteY307" fmla="*/ 131752 h 2747161"/>
                <a:gd name="connsiteX308" fmla="*/ 3220907 w 5101871"/>
                <a:gd name="connsiteY308" fmla="*/ 99515 h 2747161"/>
                <a:gd name="connsiteX309" fmla="*/ 3223710 w 5101871"/>
                <a:gd name="connsiteY309" fmla="*/ 93908 h 2747161"/>
                <a:gd name="connsiteX310" fmla="*/ 3222309 w 5101871"/>
                <a:gd name="connsiteY310" fmla="*/ 89703 h 2747161"/>
                <a:gd name="connsiteX311" fmla="*/ 3213899 w 5101871"/>
                <a:gd name="connsiteY311" fmla="*/ 88302 h 2747161"/>
                <a:gd name="connsiteX312" fmla="*/ 3212498 w 5101871"/>
                <a:gd name="connsiteY312" fmla="*/ 84097 h 2747161"/>
                <a:gd name="connsiteX313" fmla="*/ 3205490 w 5101871"/>
                <a:gd name="connsiteY313" fmla="*/ 88302 h 2747161"/>
                <a:gd name="connsiteX314" fmla="*/ 3201285 w 5101871"/>
                <a:gd name="connsiteY314" fmla="*/ 88302 h 2747161"/>
                <a:gd name="connsiteX315" fmla="*/ 3201285 w 5101871"/>
                <a:gd name="connsiteY315" fmla="*/ 81294 h 2747161"/>
                <a:gd name="connsiteX316" fmla="*/ 3195678 w 5101871"/>
                <a:gd name="connsiteY316" fmla="*/ 78490 h 2747161"/>
                <a:gd name="connsiteX317" fmla="*/ 3192875 w 5101871"/>
                <a:gd name="connsiteY317" fmla="*/ 75687 h 2747161"/>
                <a:gd name="connsiteX318" fmla="*/ 3208293 w 5101871"/>
                <a:gd name="connsiteY318" fmla="*/ 79892 h 2747161"/>
                <a:gd name="connsiteX319" fmla="*/ 3209694 w 5101871"/>
                <a:gd name="connsiteY319" fmla="*/ 82695 h 2747161"/>
                <a:gd name="connsiteX320" fmla="*/ 3220907 w 5101871"/>
                <a:gd name="connsiteY320" fmla="*/ 82695 h 2747161"/>
                <a:gd name="connsiteX321" fmla="*/ 3222309 w 5101871"/>
                <a:gd name="connsiteY321" fmla="*/ 85498 h 2747161"/>
                <a:gd name="connsiteX322" fmla="*/ 3225112 w 5101871"/>
                <a:gd name="connsiteY322" fmla="*/ 84097 h 2747161"/>
                <a:gd name="connsiteX323" fmla="*/ 3229317 w 5101871"/>
                <a:gd name="connsiteY323" fmla="*/ 74285 h 2747161"/>
                <a:gd name="connsiteX324" fmla="*/ 3226514 w 5101871"/>
                <a:gd name="connsiteY324" fmla="*/ 71482 h 2747161"/>
                <a:gd name="connsiteX325" fmla="*/ 3220907 w 5101871"/>
                <a:gd name="connsiteY325" fmla="*/ 74285 h 2747161"/>
                <a:gd name="connsiteX326" fmla="*/ 3218104 w 5101871"/>
                <a:gd name="connsiteY326" fmla="*/ 63073 h 2747161"/>
                <a:gd name="connsiteX327" fmla="*/ 3212498 w 5101871"/>
                <a:gd name="connsiteY327" fmla="*/ 60269 h 2747161"/>
                <a:gd name="connsiteX328" fmla="*/ 3212498 w 5101871"/>
                <a:gd name="connsiteY328" fmla="*/ 57466 h 2747161"/>
                <a:gd name="connsiteX329" fmla="*/ 3204088 w 5101871"/>
                <a:gd name="connsiteY329" fmla="*/ 57466 h 2747161"/>
                <a:gd name="connsiteX330" fmla="*/ 3212498 w 5101871"/>
                <a:gd name="connsiteY330" fmla="*/ 63073 h 2747161"/>
                <a:gd name="connsiteX331" fmla="*/ 3208293 w 5101871"/>
                <a:gd name="connsiteY331" fmla="*/ 61671 h 2747161"/>
                <a:gd name="connsiteX332" fmla="*/ 3202686 w 5101871"/>
                <a:gd name="connsiteY332" fmla="*/ 65876 h 2747161"/>
                <a:gd name="connsiteX333" fmla="*/ 3198482 w 5101871"/>
                <a:gd name="connsiteY333" fmla="*/ 54663 h 2747161"/>
                <a:gd name="connsiteX334" fmla="*/ 3170449 w 5101871"/>
                <a:gd name="connsiteY334" fmla="*/ 43450 h 2747161"/>
                <a:gd name="connsiteX335" fmla="*/ 3169047 w 5101871"/>
                <a:gd name="connsiteY335" fmla="*/ 40647 h 2747161"/>
                <a:gd name="connsiteX336" fmla="*/ 3160638 w 5101871"/>
                <a:gd name="connsiteY336" fmla="*/ 40647 h 2747161"/>
                <a:gd name="connsiteX337" fmla="*/ 3159237 w 5101871"/>
                <a:gd name="connsiteY337" fmla="*/ 37844 h 2747161"/>
                <a:gd name="connsiteX338" fmla="*/ 3145220 w 5101871"/>
                <a:gd name="connsiteY338" fmla="*/ 37844 h 2747161"/>
                <a:gd name="connsiteX339" fmla="*/ 3132606 w 5101871"/>
                <a:gd name="connsiteY339" fmla="*/ 40647 h 2747161"/>
                <a:gd name="connsiteX340" fmla="*/ 3115786 w 5101871"/>
                <a:gd name="connsiteY340" fmla="*/ 37844 h 2747161"/>
                <a:gd name="connsiteX341" fmla="*/ 3082148 w 5101871"/>
                <a:gd name="connsiteY341" fmla="*/ 39245 h 2747161"/>
                <a:gd name="connsiteX342" fmla="*/ 3079344 w 5101871"/>
                <a:gd name="connsiteY342" fmla="*/ 46253 h 2747161"/>
                <a:gd name="connsiteX343" fmla="*/ 3075140 w 5101871"/>
                <a:gd name="connsiteY343" fmla="*/ 47655 h 2747161"/>
                <a:gd name="connsiteX344" fmla="*/ 3063926 w 5101871"/>
                <a:gd name="connsiteY344" fmla="*/ 47655 h 2747161"/>
                <a:gd name="connsiteX345" fmla="*/ 3052713 w 5101871"/>
                <a:gd name="connsiteY345" fmla="*/ 50458 h 2747161"/>
                <a:gd name="connsiteX346" fmla="*/ 3044304 w 5101871"/>
                <a:gd name="connsiteY346" fmla="*/ 49056 h 2747161"/>
                <a:gd name="connsiteX347" fmla="*/ 3041501 w 5101871"/>
                <a:gd name="connsiteY347" fmla="*/ 47655 h 2747161"/>
                <a:gd name="connsiteX348" fmla="*/ 3069533 w 5101871"/>
                <a:gd name="connsiteY348" fmla="*/ 32237 h 2747161"/>
                <a:gd name="connsiteX349" fmla="*/ 3063926 w 5101871"/>
                <a:gd name="connsiteY349" fmla="*/ 28032 h 2747161"/>
                <a:gd name="connsiteX350" fmla="*/ 3054116 w 5101871"/>
                <a:gd name="connsiteY350" fmla="*/ 26631 h 2747161"/>
                <a:gd name="connsiteX351" fmla="*/ 3049910 w 5101871"/>
                <a:gd name="connsiteY351" fmla="*/ 28032 h 2747161"/>
                <a:gd name="connsiteX352" fmla="*/ 3051312 w 5101871"/>
                <a:gd name="connsiteY352" fmla="*/ 29434 h 2747161"/>
                <a:gd name="connsiteX353" fmla="*/ 3037296 w 5101871"/>
                <a:gd name="connsiteY353" fmla="*/ 26631 h 2747161"/>
                <a:gd name="connsiteX354" fmla="*/ 3030288 w 5101871"/>
                <a:gd name="connsiteY354" fmla="*/ 29434 h 2747161"/>
                <a:gd name="connsiteX355" fmla="*/ 3017673 w 5101871"/>
                <a:gd name="connsiteY355" fmla="*/ 29434 h 2747161"/>
                <a:gd name="connsiteX356" fmla="*/ 3024681 w 5101871"/>
                <a:gd name="connsiteY356" fmla="*/ 28032 h 2747161"/>
                <a:gd name="connsiteX357" fmla="*/ 3028886 w 5101871"/>
                <a:gd name="connsiteY357" fmla="*/ 23827 h 2747161"/>
                <a:gd name="connsiteX358" fmla="*/ 3016272 w 5101871"/>
                <a:gd name="connsiteY358" fmla="*/ 26631 h 2747161"/>
                <a:gd name="connsiteX359" fmla="*/ 2985436 w 5101871"/>
                <a:gd name="connsiteY359" fmla="*/ 26631 h 2747161"/>
                <a:gd name="connsiteX360" fmla="*/ 3013468 w 5101871"/>
                <a:gd name="connsiteY360" fmla="*/ 22426 h 2747161"/>
                <a:gd name="connsiteX361" fmla="*/ 3026083 w 5101871"/>
                <a:gd name="connsiteY361" fmla="*/ 15418 h 2747161"/>
                <a:gd name="connsiteX362" fmla="*/ 3038697 w 5101871"/>
                <a:gd name="connsiteY362" fmla="*/ 15418 h 2747161"/>
                <a:gd name="connsiteX363" fmla="*/ 3028886 w 5101871"/>
                <a:gd name="connsiteY363" fmla="*/ 7008 h 2747161"/>
                <a:gd name="connsiteX364" fmla="*/ 3000854 w 5101871"/>
                <a:gd name="connsiteY364" fmla="*/ 1402 h 2747161"/>
                <a:gd name="connsiteX365" fmla="*/ 2982633 w 5101871"/>
                <a:gd name="connsiteY365" fmla="*/ 0 h 2747161"/>
                <a:gd name="connsiteX366" fmla="*/ 2954601 w 5101871"/>
                <a:gd name="connsiteY366" fmla="*/ 5606 h 2747161"/>
                <a:gd name="connsiteX367" fmla="*/ 2932175 w 5101871"/>
                <a:gd name="connsiteY367" fmla="*/ 14016 h 2747161"/>
                <a:gd name="connsiteX368" fmla="*/ 2929372 w 5101871"/>
                <a:gd name="connsiteY368" fmla="*/ 15418 h 2747161"/>
                <a:gd name="connsiteX369" fmla="*/ 2934978 w 5101871"/>
                <a:gd name="connsiteY369" fmla="*/ 15418 h 2747161"/>
                <a:gd name="connsiteX370" fmla="*/ 2909749 w 5101871"/>
                <a:gd name="connsiteY370" fmla="*/ 30835 h 2747161"/>
                <a:gd name="connsiteX371" fmla="*/ 2908347 w 5101871"/>
                <a:gd name="connsiteY371" fmla="*/ 36442 h 2747161"/>
                <a:gd name="connsiteX372" fmla="*/ 2916757 w 5101871"/>
                <a:gd name="connsiteY372" fmla="*/ 39245 h 2747161"/>
                <a:gd name="connsiteX373" fmla="*/ 2909749 w 5101871"/>
                <a:gd name="connsiteY373" fmla="*/ 49056 h 2747161"/>
                <a:gd name="connsiteX374" fmla="*/ 2929372 w 5101871"/>
                <a:gd name="connsiteY374" fmla="*/ 50458 h 2747161"/>
                <a:gd name="connsiteX375" fmla="*/ 2915356 w 5101871"/>
                <a:gd name="connsiteY375" fmla="*/ 50458 h 2747161"/>
                <a:gd name="connsiteX376" fmla="*/ 2911151 w 5101871"/>
                <a:gd name="connsiteY376" fmla="*/ 47655 h 2747161"/>
                <a:gd name="connsiteX377" fmla="*/ 2895733 w 5101871"/>
                <a:gd name="connsiteY377" fmla="*/ 49056 h 2747161"/>
                <a:gd name="connsiteX378" fmla="*/ 2860692 w 5101871"/>
                <a:gd name="connsiteY378" fmla="*/ 47655 h 2747161"/>
                <a:gd name="connsiteX379" fmla="*/ 2864898 w 5101871"/>
                <a:gd name="connsiteY379" fmla="*/ 54663 h 2747161"/>
                <a:gd name="connsiteX380" fmla="*/ 2878914 w 5101871"/>
                <a:gd name="connsiteY380" fmla="*/ 57466 h 2747161"/>
                <a:gd name="connsiteX381" fmla="*/ 2884520 w 5101871"/>
                <a:gd name="connsiteY381" fmla="*/ 67277 h 2747161"/>
                <a:gd name="connsiteX382" fmla="*/ 2857890 w 5101871"/>
                <a:gd name="connsiteY382" fmla="*/ 58868 h 2747161"/>
                <a:gd name="connsiteX383" fmla="*/ 2832660 w 5101871"/>
                <a:gd name="connsiteY383" fmla="*/ 65876 h 2747161"/>
                <a:gd name="connsiteX384" fmla="*/ 2822849 w 5101871"/>
                <a:gd name="connsiteY384" fmla="*/ 71482 h 2747161"/>
                <a:gd name="connsiteX385" fmla="*/ 2824251 w 5101871"/>
                <a:gd name="connsiteY385" fmla="*/ 68679 h 2747161"/>
                <a:gd name="connsiteX386" fmla="*/ 2803226 w 5101871"/>
                <a:gd name="connsiteY386" fmla="*/ 75687 h 2747161"/>
                <a:gd name="connsiteX387" fmla="*/ 2803226 w 5101871"/>
                <a:gd name="connsiteY387" fmla="*/ 70081 h 2747161"/>
                <a:gd name="connsiteX388" fmla="*/ 2785006 w 5101871"/>
                <a:gd name="connsiteY388" fmla="*/ 75687 h 2747161"/>
                <a:gd name="connsiteX389" fmla="*/ 2782202 w 5101871"/>
                <a:gd name="connsiteY389" fmla="*/ 74285 h 2747161"/>
                <a:gd name="connsiteX390" fmla="*/ 2789210 w 5101871"/>
                <a:gd name="connsiteY390" fmla="*/ 70081 h 2747161"/>
                <a:gd name="connsiteX391" fmla="*/ 2721933 w 5101871"/>
                <a:gd name="connsiteY391" fmla="*/ 64474 h 2747161"/>
                <a:gd name="connsiteX392" fmla="*/ 2716326 w 5101871"/>
                <a:gd name="connsiteY392" fmla="*/ 65876 h 2747161"/>
                <a:gd name="connsiteX393" fmla="*/ 2714925 w 5101871"/>
                <a:gd name="connsiteY393" fmla="*/ 70081 h 2747161"/>
                <a:gd name="connsiteX394" fmla="*/ 2747162 w 5101871"/>
                <a:gd name="connsiteY394" fmla="*/ 70081 h 2747161"/>
                <a:gd name="connsiteX395" fmla="*/ 2626624 w 5101871"/>
                <a:gd name="connsiteY395" fmla="*/ 88302 h 2747161"/>
                <a:gd name="connsiteX396" fmla="*/ 2594386 w 5101871"/>
                <a:gd name="connsiteY396" fmla="*/ 103719 h 2747161"/>
                <a:gd name="connsiteX397" fmla="*/ 2570559 w 5101871"/>
                <a:gd name="connsiteY397" fmla="*/ 102318 h 2747161"/>
                <a:gd name="connsiteX398" fmla="*/ 2569157 w 5101871"/>
                <a:gd name="connsiteY398" fmla="*/ 105121 h 2747161"/>
                <a:gd name="connsiteX399" fmla="*/ 2584575 w 5101871"/>
                <a:gd name="connsiteY399" fmla="*/ 106523 h 2747161"/>
                <a:gd name="connsiteX400" fmla="*/ 2576165 w 5101871"/>
                <a:gd name="connsiteY400" fmla="*/ 107924 h 2747161"/>
                <a:gd name="connsiteX401" fmla="*/ 2580370 w 5101871"/>
                <a:gd name="connsiteY401" fmla="*/ 109326 h 2747161"/>
                <a:gd name="connsiteX402" fmla="*/ 2564952 w 5101871"/>
                <a:gd name="connsiteY402" fmla="*/ 119137 h 2747161"/>
                <a:gd name="connsiteX403" fmla="*/ 2569157 w 5101871"/>
                <a:gd name="connsiteY403" fmla="*/ 123342 h 2747161"/>
                <a:gd name="connsiteX404" fmla="*/ 2563551 w 5101871"/>
                <a:gd name="connsiteY404" fmla="*/ 123342 h 2747161"/>
                <a:gd name="connsiteX405" fmla="*/ 2562149 w 5101871"/>
                <a:gd name="connsiteY405" fmla="*/ 120539 h 2747161"/>
                <a:gd name="connsiteX406" fmla="*/ 2555141 w 5101871"/>
                <a:gd name="connsiteY406" fmla="*/ 120539 h 2747161"/>
                <a:gd name="connsiteX407" fmla="*/ 2548133 w 5101871"/>
                <a:gd name="connsiteY407" fmla="*/ 116334 h 2747161"/>
                <a:gd name="connsiteX408" fmla="*/ 2549535 w 5101871"/>
                <a:gd name="connsiteY408" fmla="*/ 117735 h 2747161"/>
                <a:gd name="connsiteX409" fmla="*/ 2541125 w 5101871"/>
                <a:gd name="connsiteY409" fmla="*/ 123342 h 2747161"/>
                <a:gd name="connsiteX410" fmla="*/ 2564952 w 5101871"/>
                <a:gd name="connsiteY410" fmla="*/ 126145 h 2747161"/>
                <a:gd name="connsiteX411" fmla="*/ 2560748 w 5101871"/>
                <a:gd name="connsiteY411" fmla="*/ 128948 h 2747161"/>
                <a:gd name="connsiteX412" fmla="*/ 2566354 w 5101871"/>
                <a:gd name="connsiteY412" fmla="*/ 131752 h 2747161"/>
                <a:gd name="connsiteX413" fmla="*/ 2573362 w 5101871"/>
                <a:gd name="connsiteY413" fmla="*/ 131752 h 2747161"/>
                <a:gd name="connsiteX414" fmla="*/ 2570559 w 5101871"/>
                <a:gd name="connsiteY414" fmla="*/ 137358 h 2747161"/>
                <a:gd name="connsiteX415" fmla="*/ 2563551 w 5101871"/>
                <a:gd name="connsiteY415" fmla="*/ 135956 h 2747161"/>
                <a:gd name="connsiteX416" fmla="*/ 2569157 w 5101871"/>
                <a:gd name="connsiteY416" fmla="*/ 133153 h 2747161"/>
                <a:gd name="connsiteX417" fmla="*/ 2549535 w 5101871"/>
                <a:gd name="connsiteY417" fmla="*/ 131752 h 2747161"/>
                <a:gd name="connsiteX418" fmla="*/ 2543928 w 5101871"/>
                <a:gd name="connsiteY418" fmla="*/ 134555 h 2747161"/>
                <a:gd name="connsiteX419" fmla="*/ 2545329 w 5101871"/>
                <a:gd name="connsiteY419" fmla="*/ 137358 h 2747161"/>
                <a:gd name="connsiteX420" fmla="*/ 2564952 w 5101871"/>
                <a:gd name="connsiteY420" fmla="*/ 140161 h 2747161"/>
                <a:gd name="connsiteX421" fmla="*/ 2566354 w 5101871"/>
                <a:gd name="connsiteY421" fmla="*/ 141563 h 2747161"/>
                <a:gd name="connsiteX422" fmla="*/ 2564952 w 5101871"/>
                <a:gd name="connsiteY422" fmla="*/ 142965 h 2747161"/>
                <a:gd name="connsiteX423" fmla="*/ 2567756 w 5101871"/>
                <a:gd name="connsiteY423" fmla="*/ 145768 h 2747161"/>
                <a:gd name="connsiteX424" fmla="*/ 2577567 w 5101871"/>
                <a:gd name="connsiteY424" fmla="*/ 147169 h 2747161"/>
                <a:gd name="connsiteX425" fmla="*/ 2569157 w 5101871"/>
                <a:gd name="connsiteY425" fmla="*/ 147169 h 2747161"/>
                <a:gd name="connsiteX426" fmla="*/ 2574764 w 5101871"/>
                <a:gd name="connsiteY426" fmla="*/ 152776 h 2747161"/>
                <a:gd name="connsiteX427" fmla="*/ 2410775 w 5101871"/>
                <a:gd name="connsiteY427" fmla="*/ 166792 h 2747161"/>
                <a:gd name="connsiteX428" fmla="*/ 2410775 w 5101871"/>
                <a:gd name="connsiteY428" fmla="*/ 169595 h 2747161"/>
                <a:gd name="connsiteX429" fmla="*/ 2414979 w 5101871"/>
                <a:gd name="connsiteY429" fmla="*/ 169595 h 2747161"/>
                <a:gd name="connsiteX430" fmla="*/ 2405168 w 5101871"/>
                <a:gd name="connsiteY430" fmla="*/ 176603 h 2747161"/>
                <a:gd name="connsiteX431" fmla="*/ 2412176 w 5101871"/>
                <a:gd name="connsiteY431" fmla="*/ 178005 h 2747161"/>
                <a:gd name="connsiteX432" fmla="*/ 2405168 w 5101871"/>
                <a:gd name="connsiteY432" fmla="*/ 182210 h 2747161"/>
                <a:gd name="connsiteX433" fmla="*/ 2412176 w 5101871"/>
                <a:gd name="connsiteY433" fmla="*/ 183611 h 2747161"/>
                <a:gd name="connsiteX434" fmla="*/ 2410775 w 5101871"/>
                <a:gd name="connsiteY434" fmla="*/ 186415 h 2747161"/>
                <a:gd name="connsiteX435" fmla="*/ 2416381 w 5101871"/>
                <a:gd name="connsiteY435" fmla="*/ 187816 h 2747161"/>
                <a:gd name="connsiteX436" fmla="*/ 2419185 w 5101871"/>
                <a:gd name="connsiteY436" fmla="*/ 190619 h 2747161"/>
                <a:gd name="connsiteX437" fmla="*/ 2419185 w 5101871"/>
                <a:gd name="connsiteY437" fmla="*/ 194824 h 2747161"/>
                <a:gd name="connsiteX438" fmla="*/ 2414979 w 5101871"/>
                <a:gd name="connsiteY438" fmla="*/ 199029 h 2747161"/>
                <a:gd name="connsiteX439" fmla="*/ 2420586 w 5101871"/>
                <a:gd name="connsiteY439" fmla="*/ 203234 h 2747161"/>
                <a:gd name="connsiteX440" fmla="*/ 2417783 w 5101871"/>
                <a:gd name="connsiteY440" fmla="*/ 206037 h 2747161"/>
                <a:gd name="connsiteX441" fmla="*/ 2424791 w 5101871"/>
                <a:gd name="connsiteY441" fmla="*/ 210242 h 2747161"/>
                <a:gd name="connsiteX442" fmla="*/ 2454225 w 5101871"/>
                <a:gd name="connsiteY442" fmla="*/ 215848 h 2747161"/>
                <a:gd name="connsiteX443" fmla="*/ 2455627 w 5101871"/>
                <a:gd name="connsiteY443" fmla="*/ 224258 h 2747161"/>
                <a:gd name="connsiteX444" fmla="*/ 2466839 w 5101871"/>
                <a:gd name="connsiteY444" fmla="*/ 231266 h 2747161"/>
                <a:gd name="connsiteX445" fmla="*/ 2466839 w 5101871"/>
                <a:gd name="connsiteY445" fmla="*/ 235471 h 2747161"/>
                <a:gd name="connsiteX446" fmla="*/ 2443012 w 5101871"/>
                <a:gd name="connsiteY446" fmla="*/ 238274 h 2747161"/>
                <a:gd name="connsiteX447" fmla="*/ 2417783 w 5101871"/>
                <a:gd name="connsiteY447" fmla="*/ 222856 h 2747161"/>
                <a:gd name="connsiteX448" fmla="*/ 2364522 w 5101871"/>
                <a:gd name="connsiteY448" fmla="*/ 213045 h 2747161"/>
                <a:gd name="connsiteX449" fmla="*/ 2364522 w 5101871"/>
                <a:gd name="connsiteY449" fmla="*/ 213045 h 2747161"/>
                <a:gd name="connsiteX450" fmla="*/ 2339292 w 5101871"/>
                <a:gd name="connsiteY450" fmla="*/ 220053 h 2747161"/>
                <a:gd name="connsiteX451" fmla="*/ 2339292 w 5101871"/>
                <a:gd name="connsiteY451" fmla="*/ 225660 h 2747161"/>
                <a:gd name="connsiteX452" fmla="*/ 2350506 w 5101871"/>
                <a:gd name="connsiteY452" fmla="*/ 224258 h 2747161"/>
                <a:gd name="connsiteX453" fmla="*/ 2354710 w 5101871"/>
                <a:gd name="connsiteY453" fmla="*/ 225660 h 2747161"/>
                <a:gd name="connsiteX454" fmla="*/ 2354710 w 5101871"/>
                <a:gd name="connsiteY454" fmla="*/ 232668 h 2747161"/>
                <a:gd name="connsiteX455" fmla="*/ 2342096 w 5101871"/>
                <a:gd name="connsiteY455" fmla="*/ 234069 h 2747161"/>
                <a:gd name="connsiteX456" fmla="*/ 2329481 w 5101871"/>
                <a:gd name="connsiteY456" fmla="*/ 227061 h 2747161"/>
                <a:gd name="connsiteX457" fmla="*/ 2302850 w 5101871"/>
                <a:gd name="connsiteY457" fmla="*/ 229865 h 2747161"/>
                <a:gd name="connsiteX458" fmla="*/ 2309858 w 5101871"/>
                <a:gd name="connsiteY458" fmla="*/ 242479 h 2747161"/>
                <a:gd name="connsiteX459" fmla="*/ 2337891 w 5101871"/>
                <a:gd name="connsiteY459" fmla="*/ 252290 h 2747161"/>
                <a:gd name="connsiteX460" fmla="*/ 2344899 w 5101871"/>
                <a:gd name="connsiteY460" fmla="*/ 253692 h 2747161"/>
                <a:gd name="connsiteX461" fmla="*/ 2351907 w 5101871"/>
                <a:gd name="connsiteY461" fmla="*/ 250889 h 2747161"/>
                <a:gd name="connsiteX462" fmla="*/ 2350506 w 5101871"/>
                <a:gd name="connsiteY462" fmla="*/ 255094 h 2747161"/>
                <a:gd name="connsiteX463" fmla="*/ 2358915 w 5101871"/>
                <a:gd name="connsiteY463" fmla="*/ 256495 h 2747161"/>
                <a:gd name="connsiteX464" fmla="*/ 2357514 w 5101871"/>
                <a:gd name="connsiteY464" fmla="*/ 262102 h 2747161"/>
                <a:gd name="connsiteX465" fmla="*/ 2360317 w 5101871"/>
                <a:gd name="connsiteY465" fmla="*/ 263503 h 2747161"/>
                <a:gd name="connsiteX466" fmla="*/ 2363120 w 5101871"/>
                <a:gd name="connsiteY466" fmla="*/ 262102 h 2747161"/>
                <a:gd name="connsiteX467" fmla="*/ 2361718 w 5101871"/>
                <a:gd name="connsiteY467" fmla="*/ 267708 h 2747161"/>
                <a:gd name="connsiteX468" fmla="*/ 2370128 w 5101871"/>
                <a:gd name="connsiteY468" fmla="*/ 266307 h 2747161"/>
                <a:gd name="connsiteX469" fmla="*/ 2371530 w 5101871"/>
                <a:gd name="connsiteY469" fmla="*/ 263503 h 2747161"/>
                <a:gd name="connsiteX470" fmla="*/ 2378538 w 5101871"/>
                <a:gd name="connsiteY470" fmla="*/ 263503 h 2747161"/>
                <a:gd name="connsiteX471" fmla="*/ 2372931 w 5101871"/>
                <a:gd name="connsiteY471" fmla="*/ 266307 h 2747161"/>
                <a:gd name="connsiteX472" fmla="*/ 2361718 w 5101871"/>
                <a:gd name="connsiteY472" fmla="*/ 267708 h 2747161"/>
                <a:gd name="connsiteX473" fmla="*/ 2351907 w 5101871"/>
                <a:gd name="connsiteY473" fmla="*/ 264905 h 2747161"/>
                <a:gd name="connsiteX474" fmla="*/ 2347702 w 5101871"/>
                <a:gd name="connsiteY474" fmla="*/ 259298 h 2747161"/>
                <a:gd name="connsiteX475" fmla="*/ 2343498 w 5101871"/>
                <a:gd name="connsiteY475" fmla="*/ 257897 h 2747161"/>
                <a:gd name="connsiteX476" fmla="*/ 2329481 w 5101871"/>
                <a:gd name="connsiteY476" fmla="*/ 256495 h 2747161"/>
                <a:gd name="connsiteX477" fmla="*/ 2325276 w 5101871"/>
                <a:gd name="connsiteY477" fmla="*/ 260700 h 2747161"/>
                <a:gd name="connsiteX478" fmla="*/ 2325276 w 5101871"/>
                <a:gd name="connsiteY478" fmla="*/ 256495 h 2747161"/>
                <a:gd name="connsiteX479" fmla="*/ 2305654 w 5101871"/>
                <a:gd name="connsiteY479" fmla="*/ 256495 h 2747161"/>
                <a:gd name="connsiteX480" fmla="*/ 2290236 w 5101871"/>
                <a:gd name="connsiteY480" fmla="*/ 252290 h 2747161"/>
                <a:gd name="connsiteX481" fmla="*/ 2283228 w 5101871"/>
                <a:gd name="connsiteY481" fmla="*/ 249487 h 2747161"/>
                <a:gd name="connsiteX482" fmla="*/ 2283228 w 5101871"/>
                <a:gd name="connsiteY482" fmla="*/ 246684 h 2747161"/>
                <a:gd name="connsiteX483" fmla="*/ 2287433 w 5101871"/>
                <a:gd name="connsiteY483" fmla="*/ 246684 h 2747161"/>
                <a:gd name="connsiteX484" fmla="*/ 2290236 w 5101871"/>
                <a:gd name="connsiteY484" fmla="*/ 243881 h 2747161"/>
                <a:gd name="connsiteX485" fmla="*/ 2283228 w 5101871"/>
                <a:gd name="connsiteY485" fmla="*/ 232668 h 2747161"/>
                <a:gd name="connsiteX486" fmla="*/ 2284630 w 5101871"/>
                <a:gd name="connsiteY486" fmla="*/ 228463 h 2747161"/>
                <a:gd name="connsiteX487" fmla="*/ 2288834 w 5101871"/>
                <a:gd name="connsiteY487" fmla="*/ 227061 h 2747161"/>
                <a:gd name="connsiteX488" fmla="*/ 2290236 w 5101871"/>
                <a:gd name="connsiteY488" fmla="*/ 220053 h 2747161"/>
                <a:gd name="connsiteX489" fmla="*/ 2295842 w 5101871"/>
                <a:gd name="connsiteY489" fmla="*/ 215848 h 2747161"/>
                <a:gd name="connsiteX490" fmla="*/ 2290236 w 5101871"/>
                <a:gd name="connsiteY490" fmla="*/ 204636 h 2747161"/>
                <a:gd name="connsiteX491" fmla="*/ 2276220 w 5101871"/>
                <a:gd name="connsiteY491" fmla="*/ 192021 h 2747161"/>
                <a:gd name="connsiteX492" fmla="*/ 2270613 w 5101871"/>
                <a:gd name="connsiteY492" fmla="*/ 194824 h 2747161"/>
                <a:gd name="connsiteX493" fmla="*/ 2279023 w 5101871"/>
                <a:gd name="connsiteY493" fmla="*/ 203234 h 2747161"/>
                <a:gd name="connsiteX494" fmla="*/ 2280425 w 5101871"/>
                <a:gd name="connsiteY494" fmla="*/ 215848 h 2747161"/>
                <a:gd name="connsiteX495" fmla="*/ 2277622 w 5101871"/>
                <a:gd name="connsiteY495" fmla="*/ 221455 h 2747161"/>
                <a:gd name="connsiteX496" fmla="*/ 2242581 w 5101871"/>
                <a:gd name="connsiteY496" fmla="*/ 232668 h 2747161"/>
                <a:gd name="connsiteX497" fmla="*/ 2241180 w 5101871"/>
                <a:gd name="connsiteY497" fmla="*/ 238274 h 2747161"/>
                <a:gd name="connsiteX498" fmla="*/ 2229967 w 5101871"/>
                <a:gd name="connsiteY498" fmla="*/ 248085 h 2747161"/>
                <a:gd name="connsiteX499" fmla="*/ 2242581 w 5101871"/>
                <a:gd name="connsiteY499" fmla="*/ 253692 h 2747161"/>
                <a:gd name="connsiteX500" fmla="*/ 2252393 w 5101871"/>
                <a:gd name="connsiteY500" fmla="*/ 264905 h 2747161"/>
                <a:gd name="connsiteX501" fmla="*/ 2253794 w 5101871"/>
                <a:gd name="connsiteY501" fmla="*/ 269110 h 2747161"/>
                <a:gd name="connsiteX502" fmla="*/ 2263605 w 5101871"/>
                <a:gd name="connsiteY502" fmla="*/ 276118 h 2747161"/>
                <a:gd name="connsiteX503" fmla="*/ 2263605 w 5101871"/>
                <a:gd name="connsiteY503" fmla="*/ 280323 h 2747161"/>
                <a:gd name="connsiteX504" fmla="*/ 2248188 w 5101871"/>
                <a:gd name="connsiteY504" fmla="*/ 295740 h 2747161"/>
                <a:gd name="connsiteX505" fmla="*/ 2249589 w 5101871"/>
                <a:gd name="connsiteY505" fmla="*/ 298544 h 2747161"/>
                <a:gd name="connsiteX506" fmla="*/ 2243983 w 5101871"/>
                <a:gd name="connsiteY506" fmla="*/ 311158 h 2747161"/>
                <a:gd name="connsiteX507" fmla="*/ 2252393 w 5101871"/>
                <a:gd name="connsiteY507" fmla="*/ 320969 h 2747161"/>
                <a:gd name="connsiteX508" fmla="*/ 2249589 w 5101871"/>
                <a:gd name="connsiteY508" fmla="*/ 332182 h 2747161"/>
                <a:gd name="connsiteX509" fmla="*/ 2253794 w 5101871"/>
                <a:gd name="connsiteY509" fmla="*/ 334986 h 2747161"/>
                <a:gd name="connsiteX510" fmla="*/ 2263605 w 5101871"/>
                <a:gd name="connsiteY510" fmla="*/ 332182 h 2747161"/>
                <a:gd name="connsiteX511" fmla="*/ 2274818 w 5101871"/>
                <a:gd name="connsiteY511" fmla="*/ 334986 h 2747161"/>
                <a:gd name="connsiteX512" fmla="*/ 2281826 w 5101871"/>
                <a:gd name="connsiteY512" fmla="*/ 333584 h 2747161"/>
                <a:gd name="connsiteX513" fmla="*/ 2291638 w 5101871"/>
                <a:gd name="connsiteY513" fmla="*/ 327978 h 2747161"/>
                <a:gd name="connsiteX514" fmla="*/ 2304252 w 5101871"/>
                <a:gd name="connsiteY514" fmla="*/ 327978 h 2747161"/>
                <a:gd name="connsiteX515" fmla="*/ 2321072 w 5101871"/>
                <a:gd name="connsiteY515" fmla="*/ 332182 h 2747161"/>
                <a:gd name="connsiteX516" fmla="*/ 2326678 w 5101871"/>
                <a:gd name="connsiteY516" fmla="*/ 336387 h 2747161"/>
                <a:gd name="connsiteX517" fmla="*/ 2342096 w 5101871"/>
                <a:gd name="connsiteY517" fmla="*/ 339190 h 2747161"/>
                <a:gd name="connsiteX518" fmla="*/ 2346300 w 5101871"/>
                <a:gd name="connsiteY518" fmla="*/ 353206 h 2747161"/>
                <a:gd name="connsiteX519" fmla="*/ 2356112 w 5101871"/>
                <a:gd name="connsiteY519" fmla="*/ 363018 h 2747161"/>
                <a:gd name="connsiteX520" fmla="*/ 2342096 w 5101871"/>
                <a:gd name="connsiteY520" fmla="*/ 365821 h 2747161"/>
                <a:gd name="connsiteX521" fmla="*/ 2339292 w 5101871"/>
                <a:gd name="connsiteY521" fmla="*/ 379837 h 2747161"/>
                <a:gd name="connsiteX522" fmla="*/ 2344899 w 5101871"/>
                <a:gd name="connsiteY522" fmla="*/ 381239 h 2747161"/>
                <a:gd name="connsiteX523" fmla="*/ 2347702 w 5101871"/>
                <a:gd name="connsiteY523" fmla="*/ 379837 h 2747161"/>
                <a:gd name="connsiteX524" fmla="*/ 2350506 w 5101871"/>
                <a:gd name="connsiteY524" fmla="*/ 382640 h 2747161"/>
                <a:gd name="connsiteX525" fmla="*/ 2363120 w 5101871"/>
                <a:gd name="connsiteY525" fmla="*/ 384042 h 2747161"/>
                <a:gd name="connsiteX526" fmla="*/ 2364522 w 5101871"/>
                <a:gd name="connsiteY526" fmla="*/ 381239 h 2747161"/>
                <a:gd name="connsiteX527" fmla="*/ 2368726 w 5101871"/>
                <a:gd name="connsiteY527" fmla="*/ 382640 h 2747161"/>
                <a:gd name="connsiteX528" fmla="*/ 2365923 w 5101871"/>
                <a:gd name="connsiteY528" fmla="*/ 384042 h 2747161"/>
                <a:gd name="connsiteX529" fmla="*/ 2371530 w 5101871"/>
                <a:gd name="connsiteY529" fmla="*/ 382640 h 2747161"/>
                <a:gd name="connsiteX530" fmla="*/ 2377136 w 5101871"/>
                <a:gd name="connsiteY530" fmla="*/ 385444 h 2747161"/>
                <a:gd name="connsiteX531" fmla="*/ 2344899 w 5101871"/>
                <a:gd name="connsiteY531" fmla="*/ 385444 h 2747161"/>
                <a:gd name="connsiteX532" fmla="*/ 2330883 w 5101871"/>
                <a:gd name="connsiteY532" fmla="*/ 377034 h 2747161"/>
                <a:gd name="connsiteX533" fmla="*/ 2329481 w 5101871"/>
                <a:gd name="connsiteY533" fmla="*/ 375632 h 2747161"/>
                <a:gd name="connsiteX534" fmla="*/ 2333686 w 5101871"/>
                <a:gd name="connsiteY534" fmla="*/ 374231 h 2747161"/>
                <a:gd name="connsiteX535" fmla="*/ 2332284 w 5101871"/>
                <a:gd name="connsiteY535" fmla="*/ 367223 h 2747161"/>
                <a:gd name="connsiteX536" fmla="*/ 2335088 w 5101871"/>
                <a:gd name="connsiteY536" fmla="*/ 361616 h 2747161"/>
                <a:gd name="connsiteX537" fmla="*/ 2330883 w 5101871"/>
                <a:gd name="connsiteY537" fmla="*/ 358813 h 2747161"/>
                <a:gd name="connsiteX538" fmla="*/ 2333686 w 5101871"/>
                <a:gd name="connsiteY538" fmla="*/ 350403 h 2747161"/>
                <a:gd name="connsiteX539" fmla="*/ 2325276 w 5101871"/>
                <a:gd name="connsiteY539" fmla="*/ 346198 h 2747161"/>
                <a:gd name="connsiteX540" fmla="*/ 2316867 w 5101871"/>
                <a:gd name="connsiteY540" fmla="*/ 334986 h 2747161"/>
                <a:gd name="connsiteX541" fmla="*/ 2305654 w 5101871"/>
                <a:gd name="connsiteY541" fmla="*/ 334986 h 2747161"/>
                <a:gd name="connsiteX542" fmla="*/ 2265007 w 5101871"/>
                <a:gd name="connsiteY542" fmla="*/ 344797 h 2747161"/>
                <a:gd name="connsiteX543" fmla="*/ 2265007 w 5101871"/>
                <a:gd name="connsiteY543" fmla="*/ 351805 h 2747161"/>
                <a:gd name="connsiteX544" fmla="*/ 2262204 w 5101871"/>
                <a:gd name="connsiteY544" fmla="*/ 356010 h 2747161"/>
                <a:gd name="connsiteX545" fmla="*/ 2272015 w 5101871"/>
                <a:gd name="connsiteY545" fmla="*/ 364419 h 2747161"/>
                <a:gd name="connsiteX546" fmla="*/ 2270613 w 5101871"/>
                <a:gd name="connsiteY546" fmla="*/ 372829 h 2747161"/>
                <a:gd name="connsiteX547" fmla="*/ 2267810 w 5101871"/>
                <a:gd name="connsiteY547" fmla="*/ 382640 h 2747161"/>
                <a:gd name="connsiteX548" fmla="*/ 2248188 w 5101871"/>
                <a:gd name="connsiteY548" fmla="*/ 396656 h 2747161"/>
                <a:gd name="connsiteX549" fmla="*/ 2246786 w 5101871"/>
                <a:gd name="connsiteY549" fmla="*/ 406468 h 2747161"/>
                <a:gd name="connsiteX550" fmla="*/ 2238377 w 5101871"/>
                <a:gd name="connsiteY550" fmla="*/ 412074 h 2747161"/>
                <a:gd name="connsiteX551" fmla="*/ 2208943 w 5101871"/>
                <a:gd name="connsiteY551" fmla="*/ 423287 h 2747161"/>
                <a:gd name="connsiteX552" fmla="*/ 2210344 w 5101871"/>
                <a:gd name="connsiteY552" fmla="*/ 423287 h 2747161"/>
                <a:gd name="connsiteX553" fmla="*/ 2208943 w 5101871"/>
                <a:gd name="connsiteY553" fmla="*/ 430295 h 2747161"/>
                <a:gd name="connsiteX554" fmla="*/ 2201935 w 5101871"/>
                <a:gd name="connsiteY554" fmla="*/ 433099 h 2747161"/>
                <a:gd name="connsiteX555" fmla="*/ 2185115 w 5101871"/>
                <a:gd name="connsiteY555" fmla="*/ 428894 h 2747161"/>
                <a:gd name="connsiteX556" fmla="*/ 2162689 w 5101871"/>
                <a:gd name="connsiteY556" fmla="*/ 430295 h 2747161"/>
                <a:gd name="connsiteX557" fmla="*/ 2131854 w 5101871"/>
                <a:gd name="connsiteY557" fmla="*/ 420484 h 2747161"/>
                <a:gd name="connsiteX558" fmla="*/ 2127649 w 5101871"/>
                <a:gd name="connsiteY558" fmla="*/ 413476 h 2747161"/>
                <a:gd name="connsiteX559" fmla="*/ 2151476 w 5101871"/>
                <a:gd name="connsiteY559" fmla="*/ 412074 h 2747161"/>
                <a:gd name="connsiteX560" fmla="*/ 2162689 w 5101871"/>
                <a:gd name="connsiteY560" fmla="*/ 417681 h 2747161"/>
                <a:gd name="connsiteX561" fmla="*/ 2196328 w 5101871"/>
                <a:gd name="connsiteY561" fmla="*/ 409271 h 2747161"/>
                <a:gd name="connsiteX562" fmla="*/ 2207541 w 5101871"/>
                <a:gd name="connsiteY562" fmla="*/ 400861 h 2747161"/>
                <a:gd name="connsiteX563" fmla="*/ 2213147 w 5101871"/>
                <a:gd name="connsiteY563" fmla="*/ 392452 h 2747161"/>
                <a:gd name="connsiteX564" fmla="*/ 2229967 w 5101871"/>
                <a:gd name="connsiteY564" fmla="*/ 382640 h 2747161"/>
                <a:gd name="connsiteX565" fmla="*/ 2228565 w 5101871"/>
                <a:gd name="connsiteY565" fmla="*/ 379837 h 2747161"/>
                <a:gd name="connsiteX566" fmla="*/ 2231368 w 5101871"/>
                <a:gd name="connsiteY566" fmla="*/ 374231 h 2747161"/>
                <a:gd name="connsiteX567" fmla="*/ 2228565 w 5101871"/>
                <a:gd name="connsiteY567" fmla="*/ 368624 h 2747161"/>
                <a:gd name="connsiteX568" fmla="*/ 2242581 w 5101871"/>
                <a:gd name="connsiteY568" fmla="*/ 356010 h 2747161"/>
                <a:gd name="connsiteX569" fmla="*/ 2239778 w 5101871"/>
                <a:gd name="connsiteY569" fmla="*/ 351805 h 2747161"/>
                <a:gd name="connsiteX570" fmla="*/ 2220155 w 5101871"/>
                <a:gd name="connsiteY570" fmla="*/ 343395 h 2747161"/>
                <a:gd name="connsiteX571" fmla="*/ 2215951 w 5101871"/>
                <a:gd name="connsiteY571" fmla="*/ 339190 h 2747161"/>
                <a:gd name="connsiteX572" fmla="*/ 2218754 w 5101871"/>
                <a:gd name="connsiteY572" fmla="*/ 327978 h 2747161"/>
                <a:gd name="connsiteX573" fmla="*/ 2217352 w 5101871"/>
                <a:gd name="connsiteY573" fmla="*/ 318166 h 2747161"/>
                <a:gd name="connsiteX574" fmla="*/ 2220155 w 5101871"/>
                <a:gd name="connsiteY574" fmla="*/ 308355 h 2747161"/>
                <a:gd name="connsiteX575" fmla="*/ 2215951 w 5101871"/>
                <a:gd name="connsiteY575" fmla="*/ 304150 h 2747161"/>
                <a:gd name="connsiteX576" fmla="*/ 2217352 w 5101871"/>
                <a:gd name="connsiteY576" fmla="*/ 297142 h 2747161"/>
                <a:gd name="connsiteX577" fmla="*/ 2213147 w 5101871"/>
                <a:gd name="connsiteY577" fmla="*/ 292937 h 2747161"/>
                <a:gd name="connsiteX578" fmla="*/ 2221557 w 5101871"/>
                <a:gd name="connsiteY578" fmla="*/ 287331 h 2747161"/>
                <a:gd name="connsiteX579" fmla="*/ 2220155 w 5101871"/>
                <a:gd name="connsiteY579" fmla="*/ 280323 h 2747161"/>
                <a:gd name="connsiteX580" fmla="*/ 2222959 w 5101871"/>
                <a:gd name="connsiteY580" fmla="*/ 270511 h 2747161"/>
                <a:gd name="connsiteX581" fmla="*/ 2218754 w 5101871"/>
                <a:gd name="connsiteY581" fmla="*/ 264905 h 2747161"/>
                <a:gd name="connsiteX582" fmla="*/ 2218754 w 5101871"/>
                <a:gd name="connsiteY582" fmla="*/ 260700 h 2747161"/>
                <a:gd name="connsiteX583" fmla="*/ 2204737 w 5101871"/>
                <a:gd name="connsiteY583" fmla="*/ 253692 h 2747161"/>
                <a:gd name="connsiteX584" fmla="*/ 2199131 w 5101871"/>
                <a:gd name="connsiteY584" fmla="*/ 246684 h 2747161"/>
                <a:gd name="connsiteX585" fmla="*/ 2208943 w 5101871"/>
                <a:gd name="connsiteY585" fmla="*/ 241077 h 2747161"/>
                <a:gd name="connsiteX586" fmla="*/ 2211746 w 5101871"/>
                <a:gd name="connsiteY586" fmla="*/ 232668 h 2747161"/>
                <a:gd name="connsiteX587" fmla="*/ 2225762 w 5101871"/>
                <a:gd name="connsiteY587" fmla="*/ 215848 h 2747161"/>
                <a:gd name="connsiteX588" fmla="*/ 2224360 w 5101871"/>
                <a:gd name="connsiteY588" fmla="*/ 211644 h 2747161"/>
                <a:gd name="connsiteX589" fmla="*/ 2225762 w 5101871"/>
                <a:gd name="connsiteY589" fmla="*/ 201832 h 2747161"/>
                <a:gd name="connsiteX590" fmla="*/ 2224360 w 5101871"/>
                <a:gd name="connsiteY590" fmla="*/ 199029 h 2747161"/>
                <a:gd name="connsiteX591" fmla="*/ 2207541 w 5101871"/>
                <a:gd name="connsiteY591" fmla="*/ 194824 h 2747161"/>
                <a:gd name="connsiteX592" fmla="*/ 2200533 w 5101871"/>
                <a:gd name="connsiteY592" fmla="*/ 196226 h 2747161"/>
                <a:gd name="connsiteX593" fmla="*/ 2203336 w 5101871"/>
                <a:gd name="connsiteY593" fmla="*/ 194824 h 2747161"/>
                <a:gd name="connsiteX594" fmla="*/ 2193525 w 5101871"/>
                <a:gd name="connsiteY594" fmla="*/ 192021 h 2747161"/>
                <a:gd name="connsiteX595" fmla="*/ 2147272 w 5101871"/>
                <a:gd name="connsiteY595" fmla="*/ 193423 h 2747161"/>
                <a:gd name="connsiteX596" fmla="*/ 2144468 w 5101871"/>
                <a:gd name="connsiteY596" fmla="*/ 192021 h 2747161"/>
                <a:gd name="connsiteX597" fmla="*/ 2150075 w 5101871"/>
                <a:gd name="connsiteY597" fmla="*/ 189218 h 2747161"/>
                <a:gd name="connsiteX598" fmla="*/ 2138862 w 5101871"/>
                <a:gd name="connsiteY598" fmla="*/ 190619 h 2747161"/>
                <a:gd name="connsiteX599" fmla="*/ 2130452 w 5101871"/>
                <a:gd name="connsiteY599" fmla="*/ 201832 h 2747161"/>
                <a:gd name="connsiteX600" fmla="*/ 2122042 w 5101871"/>
                <a:gd name="connsiteY600" fmla="*/ 224258 h 2747161"/>
                <a:gd name="connsiteX601" fmla="*/ 2115034 w 5101871"/>
                <a:gd name="connsiteY601" fmla="*/ 238274 h 2747161"/>
                <a:gd name="connsiteX602" fmla="*/ 2095412 w 5101871"/>
                <a:gd name="connsiteY602" fmla="*/ 248085 h 2747161"/>
                <a:gd name="connsiteX603" fmla="*/ 2079994 w 5101871"/>
                <a:gd name="connsiteY603" fmla="*/ 252290 h 2747161"/>
                <a:gd name="connsiteX604" fmla="*/ 2072986 w 5101871"/>
                <a:gd name="connsiteY604" fmla="*/ 260700 h 2747161"/>
                <a:gd name="connsiteX605" fmla="*/ 2074388 w 5101871"/>
                <a:gd name="connsiteY605" fmla="*/ 262102 h 2747161"/>
                <a:gd name="connsiteX606" fmla="*/ 2078592 w 5101871"/>
                <a:gd name="connsiteY606" fmla="*/ 259298 h 2747161"/>
                <a:gd name="connsiteX607" fmla="*/ 2072986 w 5101871"/>
                <a:gd name="connsiteY607" fmla="*/ 266307 h 2747161"/>
                <a:gd name="connsiteX608" fmla="*/ 2074388 w 5101871"/>
                <a:gd name="connsiteY608" fmla="*/ 270511 h 2747161"/>
                <a:gd name="connsiteX609" fmla="*/ 2085600 w 5101871"/>
                <a:gd name="connsiteY609" fmla="*/ 267708 h 2747161"/>
                <a:gd name="connsiteX610" fmla="*/ 2089805 w 5101871"/>
                <a:gd name="connsiteY610" fmla="*/ 270511 h 2747161"/>
                <a:gd name="connsiteX611" fmla="*/ 2084199 w 5101871"/>
                <a:gd name="connsiteY611" fmla="*/ 290134 h 2747161"/>
                <a:gd name="connsiteX612" fmla="*/ 2089805 w 5101871"/>
                <a:gd name="connsiteY612" fmla="*/ 294339 h 2747161"/>
                <a:gd name="connsiteX613" fmla="*/ 2085600 w 5101871"/>
                <a:gd name="connsiteY613" fmla="*/ 298544 h 2747161"/>
                <a:gd name="connsiteX614" fmla="*/ 2079994 w 5101871"/>
                <a:gd name="connsiteY614" fmla="*/ 295740 h 2747161"/>
                <a:gd name="connsiteX615" fmla="*/ 2077191 w 5101871"/>
                <a:gd name="connsiteY615" fmla="*/ 297142 h 2747161"/>
                <a:gd name="connsiteX616" fmla="*/ 2075789 w 5101871"/>
                <a:gd name="connsiteY616" fmla="*/ 312560 h 2747161"/>
                <a:gd name="connsiteX617" fmla="*/ 2081396 w 5101871"/>
                <a:gd name="connsiteY617" fmla="*/ 308355 h 2747161"/>
                <a:gd name="connsiteX618" fmla="*/ 2103822 w 5101871"/>
                <a:gd name="connsiteY618" fmla="*/ 315363 h 2747161"/>
                <a:gd name="connsiteX619" fmla="*/ 2108026 w 5101871"/>
                <a:gd name="connsiteY619" fmla="*/ 313961 h 2747161"/>
                <a:gd name="connsiteX620" fmla="*/ 2106625 w 5101871"/>
                <a:gd name="connsiteY620" fmla="*/ 322371 h 2747161"/>
                <a:gd name="connsiteX621" fmla="*/ 2116436 w 5101871"/>
                <a:gd name="connsiteY621" fmla="*/ 333584 h 2747161"/>
                <a:gd name="connsiteX622" fmla="*/ 2123444 w 5101871"/>
                <a:gd name="connsiteY622" fmla="*/ 336387 h 2747161"/>
                <a:gd name="connsiteX623" fmla="*/ 2134657 w 5101871"/>
                <a:gd name="connsiteY623" fmla="*/ 334986 h 2747161"/>
                <a:gd name="connsiteX624" fmla="*/ 2129050 w 5101871"/>
                <a:gd name="connsiteY624" fmla="*/ 337789 h 2747161"/>
                <a:gd name="connsiteX625" fmla="*/ 2131854 w 5101871"/>
                <a:gd name="connsiteY625" fmla="*/ 339190 h 2747161"/>
                <a:gd name="connsiteX626" fmla="*/ 2120641 w 5101871"/>
                <a:gd name="connsiteY626" fmla="*/ 354608 h 2747161"/>
                <a:gd name="connsiteX627" fmla="*/ 2120641 w 5101871"/>
                <a:gd name="connsiteY627" fmla="*/ 357411 h 2747161"/>
                <a:gd name="connsiteX628" fmla="*/ 2115034 w 5101871"/>
                <a:gd name="connsiteY628" fmla="*/ 360215 h 2747161"/>
                <a:gd name="connsiteX629" fmla="*/ 2084199 w 5101871"/>
                <a:gd name="connsiteY629" fmla="*/ 337789 h 2747161"/>
                <a:gd name="connsiteX630" fmla="*/ 2054765 w 5101871"/>
                <a:gd name="connsiteY630" fmla="*/ 330781 h 2747161"/>
                <a:gd name="connsiteX631" fmla="*/ 2050560 w 5101871"/>
                <a:gd name="connsiteY631" fmla="*/ 327978 h 2747161"/>
                <a:gd name="connsiteX632" fmla="*/ 2032339 w 5101871"/>
                <a:gd name="connsiteY632" fmla="*/ 323773 h 2747161"/>
                <a:gd name="connsiteX633" fmla="*/ 2026733 w 5101871"/>
                <a:gd name="connsiteY633" fmla="*/ 323773 h 2747161"/>
                <a:gd name="connsiteX634" fmla="*/ 2029536 w 5101871"/>
                <a:gd name="connsiteY634" fmla="*/ 322371 h 2747161"/>
                <a:gd name="connsiteX635" fmla="*/ 2009913 w 5101871"/>
                <a:gd name="connsiteY635" fmla="*/ 313961 h 2747161"/>
                <a:gd name="connsiteX636" fmla="*/ 1987487 w 5101871"/>
                <a:gd name="connsiteY636" fmla="*/ 308355 h 2747161"/>
                <a:gd name="connsiteX637" fmla="*/ 1934226 w 5101871"/>
                <a:gd name="connsiteY637" fmla="*/ 302748 h 2747161"/>
                <a:gd name="connsiteX638" fmla="*/ 1911800 w 5101871"/>
                <a:gd name="connsiteY638" fmla="*/ 311158 h 2747161"/>
                <a:gd name="connsiteX639" fmla="*/ 1914604 w 5101871"/>
                <a:gd name="connsiteY639" fmla="*/ 318166 h 2747161"/>
                <a:gd name="connsiteX640" fmla="*/ 1921612 w 5101871"/>
                <a:gd name="connsiteY640" fmla="*/ 325174 h 2747161"/>
                <a:gd name="connsiteX641" fmla="*/ 1921612 w 5101871"/>
                <a:gd name="connsiteY641" fmla="*/ 330781 h 2747161"/>
                <a:gd name="connsiteX642" fmla="*/ 1927218 w 5101871"/>
                <a:gd name="connsiteY642" fmla="*/ 329379 h 2747161"/>
                <a:gd name="connsiteX643" fmla="*/ 1930022 w 5101871"/>
                <a:gd name="connsiteY643" fmla="*/ 334986 h 2747161"/>
                <a:gd name="connsiteX644" fmla="*/ 1930022 w 5101871"/>
                <a:gd name="connsiteY644" fmla="*/ 337789 h 2747161"/>
                <a:gd name="connsiteX645" fmla="*/ 1925816 w 5101871"/>
                <a:gd name="connsiteY645" fmla="*/ 339190 h 2747161"/>
                <a:gd name="connsiteX646" fmla="*/ 1906194 w 5101871"/>
                <a:gd name="connsiteY646" fmla="*/ 344797 h 2747161"/>
                <a:gd name="connsiteX647" fmla="*/ 1903391 w 5101871"/>
                <a:gd name="connsiteY647" fmla="*/ 347600 h 2747161"/>
                <a:gd name="connsiteX648" fmla="*/ 1903391 w 5101871"/>
                <a:gd name="connsiteY648" fmla="*/ 347600 h 2747161"/>
                <a:gd name="connsiteX649" fmla="*/ 1903391 w 5101871"/>
                <a:gd name="connsiteY649" fmla="*/ 347600 h 2747161"/>
                <a:gd name="connsiteX650" fmla="*/ 1904792 w 5101871"/>
                <a:gd name="connsiteY650" fmla="*/ 349002 h 2747161"/>
                <a:gd name="connsiteX651" fmla="*/ 1904792 w 5101871"/>
                <a:gd name="connsiteY651" fmla="*/ 349002 h 2747161"/>
                <a:gd name="connsiteX652" fmla="*/ 1904792 w 5101871"/>
                <a:gd name="connsiteY652" fmla="*/ 349002 h 2747161"/>
                <a:gd name="connsiteX653" fmla="*/ 1904792 w 5101871"/>
                <a:gd name="connsiteY653" fmla="*/ 350403 h 2747161"/>
                <a:gd name="connsiteX654" fmla="*/ 1904792 w 5101871"/>
                <a:gd name="connsiteY654" fmla="*/ 350403 h 2747161"/>
                <a:gd name="connsiteX655" fmla="*/ 1904792 w 5101871"/>
                <a:gd name="connsiteY655" fmla="*/ 350403 h 2747161"/>
                <a:gd name="connsiteX656" fmla="*/ 1904792 w 5101871"/>
                <a:gd name="connsiteY656" fmla="*/ 350403 h 2747161"/>
                <a:gd name="connsiteX657" fmla="*/ 1904792 w 5101871"/>
                <a:gd name="connsiteY657" fmla="*/ 350403 h 2747161"/>
                <a:gd name="connsiteX658" fmla="*/ 1903391 w 5101871"/>
                <a:gd name="connsiteY658" fmla="*/ 353206 h 2747161"/>
                <a:gd name="connsiteX659" fmla="*/ 1903391 w 5101871"/>
                <a:gd name="connsiteY659" fmla="*/ 353206 h 2747161"/>
                <a:gd name="connsiteX660" fmla="*/ 1903391 w 5101871"/>
                <a:gd name="connsiteY660" fmla="*/ 353206 h 2747161"/>
                <a:gd name="connsiteX661" fmla="*/ 1894981 w 5101871"/>
                <a:gd name="connsiteY661" fmla="*/ 353206 h 2747161"/>
                <a:gd name="connsiteX662" fmla="*/ 1887973 w 5101871"/>
                <a:gd name="connsiteY662" fmla="*/ 351805 h 2747161"/>
                <a:gd name="connsiteX663" fmla="*/ 1885170 w 5101871"/>
                <a:gd name="connsiteY663" fmla="*/ 351805 h 2747161"/>
                <a:gd name="connsiteX664" fmla="*/ 1883768 w 5101871"/>
                <a:gd name="connsiteY664" fmla="*/ 351805 h 2747161"/>
                <a:gd name="connsiteX665" fmla="*/ 1883768 w 5101871"/>
                <a:gd name="connsiteY665" fmla="*/ 351805 h 2747161"/>
                <a:gd name="connsiteX666" fmla="*/ 1883768 w 5101871"/>
                <a:gd name="connsiteY666" fmla="*/ 351805 h 2747161"/>
                <a:gd name="connsiteX667" fmla="*/ 1883768 w 5101871"/>
                <a:gd name="connsiteY667" fmla="*/ 351805 h 2747161"/>
                <a:gd name="connsiteX668" fmla="*/ 1883768 w 5101871"/>
                <a:gd name="connsiteY668" fmla="*/ 351805 h 2747161"/>
                <a:gd name="connsiteX669" fmla="*/ 1883768 w 5101871"/>
                <a:gd name="connsiteY669" fmla="*/ 350403 h 2747161"/>
                <a:gd name="connsiteX670" fmla="*/ 1883768 w 5101871"/>
                <a:gd name="connsiteY670" fmla="*/ 350403 h 2747161"/>
                <a:gd name="connsiteX671" fmla="*/ 1883768 w 5101871"/>
                <a:gd name="connsiteY671" fmla="*/ 350403 h 2747161"/>
                <a:gd name="connsiteX672" fmla="*/ 1882366 w 5101871"/>
                <a:gd name="connsiteY672" fmla="*/ 349002 h 2747161"/>
                <a:gd name="connsiteX673" fmla="*/ 1882366 w 5101871"/>
                <a:gd name="connsiteY673" fmla="*/ 349002 h 2747161"/>
                <a:gd name="connsiteX674" fmla="*/ 1882366 w 5101871"/>
                <a:gd name="connsiteY674" fmla="*/ 349002 h 2747161"/>
                <a:gd name="connsiteX675" fmla="*/ 1882366 w 5101871"/>
                <a:gd name="connsiteY675" fmla="*/ 349002 h 2747161"/>
                <a:gd name="connsiteX676" fmla="*/ 1882366 w 5101871"/>
                <a:gd name="connsiteY676" fmla="*/ 349002 h 2747161"/>
                <a:gd name="connsiteX677" fmla="*/ 1883768 w 5101871"/>
                <a:gd name="connsiteY677" fmla="*/ 347600 h 2747161"/>
                <a:gd name="connsiteX678" fmla="*/ 1883768 w 5101871"/>
                <a:gd name="connsiteY678" fmla="*/ 347600 h 2747161"/>
                <a:gd name="connsiteX679" fmla="*/ 1883768 w 5101871"/>
                <a:gd name="connsiteY679" fmla="*/ 347600 h 2747161"/>
                <a:gd name="connsiteX680" fmla="*/ 1885170 w 5101871"/>
                <a:gd name="connsiteY680" fmla="*/ 346198 h 2747161"/>
                <a:gd name="connsiteX681" fmla="*/ 1885170 w 5101871"/>
                <a:gd name="connsiteY681" fmla="*/ 346198 h 2747161"/>
                <a:gd name="connsiteX682" fmla="*/ 1885170 w 5101871"/>
                <a:gd name="connsiteY682" fmla="*/ 346198 h 2747161"/>
                <a:gd name="connsiteX683" fmla="*/ 1886571 w 5101871"/>
                <a:gd name="connsiteY683" fmla="*/ 346198 h 2747161"/>
                <a:gd name="connsiteX684" fmla="*/ 1887973 w 5101871"/>
                <a:gd name="connsiteY684" fmla="*/ 346198 h 2747161"/>
                <a:gd name="connsiteX685" fmla="*/ 1889374 w 5101871"/>
                <a:gd name="connsiteY685" fmla="*/ 346198 h 2747161"/>
                <a:gd name="connsiteX686" fmla="*/ 1890776 w 5101871"/>
                <a:gd name="connsiteY686" fmla="*/ 346198 h 2747161"/>
                <a:gd name="connsiteX687" fmla="*/ 1890776 w 5101871"/>
                <a:gd name="connsiteY687" fmla="*/ 346198 h 2747161"/>
                <a:gd name="connsiteX688" fmla="*/ 1890776 w 5101871"/>
                <a:gd name="connsiteY688" fmla="*/ 346198 h 2747161"/>
                <a:gd name="connsiteX689" fmla="*/ 1890776 w 5101871"/>
                <a:gd name="connsiteY689" fmla="*/ 346198 h 2747161"/>
                <a:gd name="connsiteX690" fmla="*/ 1890776 w 5101871"/>
                <a:gd name="connsiteY690" fmla="*/ 346198 h 2747161"/>
                <a:gd name="connsiteX691" fmla="*/ 1890776 w 5101871"/>
                <a:gd name="connsiteY691" fmla="*/ 346198 h 2747161"/>
                <a:gd name="connsiteX692" fmla="*/ 1890776 w 5101871"/>
                <a:gd name="connsiteY692" fmla="*/ 346198 h 2747161"/>
                <a:gd name="connsiteX693" fmla="*/ 1890776 w 5101871"/>
                <a:gd name="connsiteY693" fmla="*/ 346198 h 2747161"/>
                <a:gd name="connsiteX694" fmla="*/ 1890776 w 5101871"/>
                <a:gd name="connsiteY694" fmla="*/ 346198 h 2747161"/>
                <a:gd name="connsiteX695" fmla="*/ 1890776 w 5101871"/>
                <a:gd name="connsiteY695" fmla="*/ 346198 h 2747161"/>
                <a:gd name="connsiteX696" fmla="*/ 1890776 w 5101871"/>
                <a:gd name="connsiteY696" fmla="*/ 346198 h 2747161"/>
                <a:gd name="connsiteX697" fmla="*/ 1889374 w 5101871"/>
                <a:gd name="connsiteY697" fmla="*/ 344797 h 2747161"/>
                <a:gd name="connsiteX698" fmla="*/ 1889374 w 5101871"/>
                <a:gd name="connsiteY698" fmla="*/ 344797 h 2747161"/>
                <a:gd name="connsiteX699" fmla="*/ 1889374 w 5101871"/>
                <a:gd name="connsiteY699" fmla="*/ 344797 h 2747161"/>
                <a:gd name="connsiteX700" fmla="*/ 1889374 w 5101871"/>
                <a:gd name="connsiteY700" fmla="*/ 344797 h 2747161"/>
                <a:gd name="connsiteX701" fmla="*/ 1882366 w 5101871"/>
                <a:gd name="connsiteY701" fmla="*/ 341994 h 2747161"/>
                <a:gd name="connsiteX702" fmla="*/ 1882366 w 5101871"/>
                <a:gd name="connsiteY702" fmla="*/ 341994 h 2747161"/>
                <a:gd name="connsiteX703" fmla="*/ 1882366 w 5101871"/>
                <a:gd name="connsiteY703" fmla="*/ 341994 h 2747161"/>
                <a:gd name="connsiteX704" fmla="*/ 1882366 w 5101871"/>
                <a:gd name="connsiteY704" fmla="*/ 341994 h 2747161"/>
                <a:gd name="connsiteX705" fmla="*/ 1882366 w 5101871"/>
                <a:gd name="connsiteY705" fmla="*/ 341994 h 2747161"/>
                <a:gd name="connsiteX706" fmla="*/ 1889374 w 5101871"/>
                <a:gd name="connsiteY706" fmla="*/ 340592 h 2747161"/>
                <a:gd name="connsiteX707" fmla="*/ 1889374 w 5101871"/>
                <a:gd name="connsiteY707" fmla="*/ 340592 h 2747161"/>
                <a:gd name="connsiteX708" fmla="*/ 1889374 w 5101871"/>
                <a:gd name="connsiteY708" fmla="*/ 340592 h 2747161"/>
                <a:gd name="connsiteX709" fmla="*/ 1889374 w 5101871"/>
                <a:gd name="connsiteY709" fmla="*/ 340592 h 2747161"/>
                <a:gd name="connsiteX710" fmla="*/ 1885170 w 5101871"/>
                <a:gd name="connsiteY710" fmla="*/ 340592 h 2747161"/>
                <a:gd name="connsiteX711" fmla="*/ 1885170 w 5101871"/>
                <a:gd name="connsiteY711" fmla="*/ 340592 h 2747161"/>
                <a:gd name="connsiteX712" fmla="*/ 1885170 w 5101871"/>
                <a:gd name="connsiteY712" fmla="*/ 340592 h 2747161"/>
                <a:gd name="connsiteX713" fmla="*/ 1885170 w 5101871"/>
                <a:gd name="connsiteY713" fmla="*/ 340592 h 2747161"/>
                <a:gd name="connsiteX714" fmla="*/ 1885170 w 5101871"/>
                <a:gd name="connsiteY714" fmla="*/ 340592 h 2747161"/>
                <a:gd name="connsiteX715" fmla="*/ 1885170 w 5101871"/>
                <a:gd name="connsiteY715" fmla="*/ 340592 h 2747161"/>
                <a:gd name="connsiteX716" fmla="*/ 1885170 w 5101871"/>
                <a:gd name="connsiteY716" fmla="*/ 340592 h 2747161"/>
                <a:gd name="connsiteX717" fmla="*/ 1885170 w 5101871"/>
                <a:gd name="connsiteY717" fmla="*/ 340592 h 2747161"/>
                <a:gd name="connsiteX718" fmla="*/ 1885170 w 5101871"/>
                <a:gd name="connsiteY718" fmla="*/ 340592 h 2747161"/>
                <a:gd name="connsiteX719" fmla="*/ 1883768 w 5101871"/>
                <a:gd name="connsiteY719" fmla="*/ 340592 h 2747161"/>
                <a:gd name="connsiteX720" fmla="*/ 1880965 w 5101871"/>
                <a:gd name="connsiteY720" fmla="*/ 341994 h 2747161"/>
                <a:gd name="connsiteX721" fmla="*/ 1873957 w 5101871"/>
                <a:gd name="connsiteY721" fmla="*/ 344797 h 2747161"/>
                <a:gd name="connsiteX722" fmla="*/ 1871154 w 5101871"/>
                <a:gd name="connsiteY722" fmla="*/ 346198 h 2747161"/>
                <a:gd name="connsiteX723" fmla="*/ 1869752 w 5101871"/>
                <a:gd name="connsiteY723" fmla="*/ 347600 h 2747161"/>
                <a:gd name="connsiteX724" fmla="*/ 1869752 w 5101871"/>
                <a:gd name="connsiteY724" fmla="*/ 347600 h 2747161"/>
                <a:gd name="connsiteX725" fmla="*/ 1872555 w 5101871"/>
                <a:gd name="connsiteY725" fmla="*/ 349002 h 2747161"/>
                <a:gd name="connsiteX726" fmla="*/ 1872555 w 5101871"/>
                <a:gd name="connsiteY726" fmla="*/ 349002 h 2747161"/>
                <a:gd name="connsiteX727" fmla="*/ 1872555 w 5101871"/>
                <a:gd name="connsiteY727" fmla="*/ 349002 h 2747161"/>
                <a:gd name="connsiteX728" fmla="*/ 1871154 w 5101871"/>
                <a:gd name="connsiteY728" fmla="*/ 349002 h 2747161"/>
                <a:gd name="connsiteX729" fmla="*/ 1868350 w 5101871"/>
                <a:gd name="connsiteY729" fmla="*/ 347600 h 2747161"/>
                <a:gd name="connsiteX730" fmla="*/ 1866949 w 5101871"/>
                <a:gd name="connsiteY730" fmla="*/ 347600 h 2747161"/>
                <a:gd name="connsiteX731" fmla="*/ 1866949 w 5101871"/>
                <a:gd name="connsiteY731" fmla="*/ 347600 h 2747161"/>
                <a:gd name="connsiteX732" fmla="*/ 1866949 w 5101871"/>
                <a:gd name="connsiteY732" fmla="*/ 347600 h 2747161"/>
                <a:gd name="connsiteX733" fmla="*/ 1866949 w 5101871"/>
                <a:gd name="connsiteY733" fmla="*/ 347600 h 2747161"/>
                <a:gd name="connsiteX734" fmla="*/ 1866949 w 5101871"/>
                <a:gd name="connsiteY734" fmla="*/ 347600 h 2747161"/>
                <a:gd name="connsiteX735" fmla="*/ 1866949 w 5101871"/>
                <a:gd name="connsiteY735" fmla="*/ 347600 h 2747161"/>
                <a:gd name="connsiteX736" fmla="*/ 1866949 w 5101871"/>
                <a:gd name="connsiteY736" fmla="*/ 347600 h 2747161"/>
                <a:gd name="connsiteX737" fmla="*/ 1866949 w 5101871"/>
                <a:gd name="connsiteY737" fmla="*/ 347600 h 2747161"/>
                <a:gd name="connsiteX738" fmla="*/ 1866949 w 5101871"/>
                <a:gd name="connsiteY738" fmla="*/ 347600 h 2747161"/>
                <a:gd name="connsiteX739" fmla="*/ 1866949 w 5101871"/>
                <a:gd name="connsiteY739" fmla="*/ 347600 h 2747161"/>
                <a:gd name="connsiteX740" fmla="*/ 1866949 w 5101871"/>
                <a:gd name="connsiteY740" fmla="*/ 347600 h 2747161"/>
                <a:gd name="connsiteX741" fmla="*/ 1865547 w 5101871"/>
                <a:gd name="connsiteY741" fmla="*/ 349002 h 2747161"/>
                <a:gd name="connsiteX742" fmla="*/ 1862744 w 5101871"/>
                <a:gd name="connsiteY742" fmla="*/ 350403 h 2747161"/>
                <a:gd name="connsiteX743" fmla="*/ 1854334 w 5101871"/>
                <a:gd name="connsiteY743" fmla="*/ 354608 h 2747161"/>
                <a:gd name="connsiteX744" fmla="*/ 1851531 w 5101871"/>
                <a:gd name="connsiteY744" fmla="*/ 356010 h 2747161"/>
                <a:gd name="connsiteX745" fmla="*/ 1850129 w 5101871"/>
                <a:gd name="connsiteY745" fmla="*/ 357411 h 2747161"/>
                <a:gd name="connsiteX746" fmla="*/ 1850129 w 5101871"/>
                <a:gd name="connsiteY746" fmla="*/ 357411 h 2747161"/>
                <a:gd name="connsiteX747" fmla="*/ 1850129 w 5101871"/>
                <a:gd name="connsiteY747" fmla="*/ 357411 h 2747161"/>
                <a:gd name="connsiteX748" fmla="*/ 1850129 w 5101871"/>
                <a:gd name="connsiteY748" fmla="*/ 357411 h 2747161"/>
                <a:gd name="connsiteX749" fmla="*/ 1850129 w 5101871"/>
                <a:gd name="connsiteY749" fmla="*/ 357411 h 2747161"/>
                <a:gd name="connsiteX750" fmla="*/ 1850129 w 5101871"/>
                <a:gd name="connsiteY750" fmla="*/ 357411 h 2747161"/>
                <a:gd name="connsiteX751" fmla="*/ 1848728 w 5101871"/>
                <a:gd name="connsiteY751" fmla="*/ 358813 h 2747161"/>
                <a:gd name="connsiteX752" fmla="*/ 1848728 w 5101871"/>
                <a:gd name="connsiteY752" fmla="*/ 358813 h 2747161"/>
                <a:gd name="connsiteX753" fmla="*/ 1847326 w 5101871"/>
                <a:gd name="connsiteY753" fmla="*/ 358813 h 2747161"/>
                <a:gd name="connsiteX754" fmla="*/ 1844523 w 5101871"/>
                <a:gd name="connsiteY754" fmla="*/ 358813 h 2747161"/>
                <a:gd name="connsiteX755" fmla="*/ 1837515 w 5101871"/>
                <a:gd name="connsiteY755" fmla="*/ 358813 h 2747161"/>
                <a:gd name="connsiteX756" fmla="*/ 1834712 w 5101871"/>
                <a:gd name="connsiteY756" fmla="*/ 358813 h 2747161"/>
                <a:gd name="connsiteX757" fmla="*/ 1823499 w 5101871"/>
                <a:gd name="connsiteY757" fmla="*/ 358813 h 2747161"/>
                <a:gd name="connsiteX758" fmla="*/ 1822097 w 5101871"/>
                <a:gd name="connsiteY758" fmla="*/ 358813 h 2747161"/>
                <a:gd name="connsiteX759" fmla="*/ 1820695 w 5101871"/>
                <a:gd name="connsiteY759" fmla="*/ 358813 h 2747161"/>
                <a:gd name="connsiteX760" fmla="*/ 1815089 w 5101871"/>
                <a:gd name="connsiteY760" fmla="*/ 357411 h 2747161"/>
                <a:gd name="connsiteX761" fmla="*/ 1815089 w 5101871"/>
                <a:gd name="connsiteY761" fmla="*/ 357411 h 2747161"/>
                <a:gd name="connsiteX762" fmla="*/ 1815089 w 5101871"/>
                <a:gd name="connsiteY762" fmla="*/ 357411 h 2747161"/>
                <a:gd name="connsiteX763" fmla="*/ 1789860 w 5101871"/>
                <a:gd name="connsiteY763" fmla="*/ 370026 h 2747161"/>
                <a:gd name="connsiteX764" fmla="*/ 1789860 w 5101871"/>
                <a:gd name="connsiteY764" fmla="*/ 370026 h 2747161"/>
                <a:gd name="connsiteX765" fmla="*/ 1789860 w 5101871"/>
                <a:gd name="connsiteY765" fmla="*/ 370026 h 2747161"/>
                <a:gd name="connsiteX766" fmla="*/ 1789860 w 5101871"/>
                <a:gd name="connsiteY766" fmla="*/ 370026 h 2747161"/>
                <a:gd name="connsiteX767" fmla="*/ 1789860 w 5101871"/>
                <a:gd name="connsiteY767" fmla="*/ 370026 h 2747161"/>
                <a:gd name="connsiteX768" fmla="*/ 1789860 w 5101871"/>
                <a:gd name="connsiteY768" fmla="*/ 370026 h 2747161"/>
                <a:gd name="connsiteX769" fmla="*/ 1789860 w 5101871"/>
                <a:gd name="connsiteY769" fmla="*/ 370026 h 2747161"/>
                <a:gd name="connsiteX770" fmla="*/ 1789860 w 5101871"/>
                <a:gd name="connsiteY770" fmla="*/ 370026 h 2747161"/>
                <a:gd name="connsiteX771" fmla="*/ 1789860 w 5101871"/>
                <a:gd name="connsiteY771" fmla="*/ 370026 h 2747161"/>
                <a:gd name="connsiteX772" fmla="*/ 1789860 w 5101871"/>
                <a:gd name="connsiteY772" fmla="*/ 370026 h 2747161"/>
                <a:gd name="connsiteX773" fmla="*/ 1789860 w 5101871"/>
                <a:gd name="connsiteY773" fmla="*/ 370026 h 2747161"/>
                <a:gd name="connsiteX774" fmla="*/ 1789860 w 5101871"/>
                <a:gd name="connsiteY774" fmla="*/ 370026 h 2747161"/>
                <a:gd name="connsiteX775" fmla="*/ 1789860 w 5101871"/>
                <a:gd name="connsiteY775" fmla="*/ 370026 h 2747161"/>
                <a:gd name="connsiteX776" fmla="*/ 1789860 w 5101871"/>
                <a:gd name="connsiteY776" fmla="*/ 370026 h 2747161"/>
                <a:gd name="connsiteX777" fmla="*/ 1789860 w 5101871"/>
                <a:gd name="connsiteY777" fmla="*/ 370026 h 2747161"/>
                <a:gd name="connsiteX778" fmla="*/ 1788459 w 5101871"/>
                <a:gd name="connsiteY778" fmla="*/ 370026 h 2747161"/>
                <a:gd name="connsiteX779" fmla="*/ 1773041 w 5101871"/>
                <a:gd name="connsiteY779" fmla="*/ 370026 h 2747161"/>
                <a:gd name="connsiteX780" fmla="*/ 1771639 w 5101871"/>
                <a:gd name="connsiteY780" fmla="*/ 370026 h 2747161"/>
                <a:gd name="connsiteX781" fmla="*/ 1771639 w 5101871"/>
                <a:gd name="connsiteY781" fmla="*/ 367223 h 2747161"/>
                <a:gd name="connsiteX782" fmla="*/ 1770237 w 5101871"/>
                <a:gd name="connsiteY782" fmla="*/ 367223 h 2747161"/>
                <a:gd name="connsiteX783" fmla="*/ 1768836 w 5101871"/>
                <a:gd name="connsiteY783" fmla="*/ 368624 h 2747161"/>
                <a:gd name="connsiteX784" fmla="*/ 1767434 w 5101871"/>
                <a:gd name="connsiteY784" fmla="*/ 368624 h 2747161"/>
                <a:gd name="connsiteX785" fmla="*/ 1767434 w 5101871"/>
                <a:gd name="connsiteY785" fmla="*/ 368624 h 2747161"/>
                <a:gd name="connsiteX786" fmla="*/ 1767434 w 5101871"/>
                <a:gd name="connsiteY786" fmla="*/ 368624 h 2747161"/>
                <a:gd name="connsiteX787" fmla="*/ 1767434 w 5101871"/>
                <a:gd name="connsiteY787" fmla="*/ 368624 h 2747161"/>
                <a:gd name="connsiteX788" fmla="*/ 1766033 w 5101871"/>
                <a:gd name="connsiteY788" fmla="*/ 368624 h 2747161"/>
                <a:gd name="connsiteX789" fmla="*/ 1763229 w 5101871"/>
                <a:gd name="connsiteY789" fmla="*/ 367223 h 2747161"/>
                <a:gd name="connsiteX790" fmla="*/ 1756221 w 5101871"/>
                <a:gd name="connsiteY790" fmla="*/ 365821 h 2747161"/>
                <a:gd name="connsiteX791" fmla="*/ 1753418 w 5101871"/>
                <a:gd name="connsiteY791" fmla="*/ 364419 h 2747161"/>
                <a:gd name="connsiteX792" fmla="*/ 1753418 w 5101871"/>
                <a:gd name="connsiteY792" fmla="*/ 364419 h 2747161"/>
                <a:gd name="connsiteX793" fmla="*/ 1753418 w 5101871"/>
                <a:gd name="connsiteY793" fmla="*/ 364419 h 2747161"/>
                <a:gd name="connsiteX794" fmla="*/ 1759025 w 5101871"/>
                <a:gd name="connsiteY794" fmla="*/ 364419 h 2747161"/>
                <a:gd name="connsiteX795" fmla="*/ 1759025 w 5101871"/>
                <a:gd name="connsiteY795" fmla="*/ 364419 h 2747161"/>
                <a:gd name="connsiteX796" fmla="*/ 1759025 w 5101871"/>
                <a:gd name="connsiteY796" fmla="*/ 364419 h 2747161"/>
                <a:gd name="connsiteX797" fmla="*/ 1759025 w 5101871"/>
                <a:gd name="connsiteY797" fmla="*/ 364419 h 2747161"/>
                <a:gd name="connsiteX798" fmla="*/ 1759025 w 5101871"/>
                <a:gd name="connsiteY798" fmla="*/ 364419 h 2747161"/>
                <a:gd name="connsiteX799" fmla="*/ 1759025 w 5101871"/>
                <a:gd name="connsiteY799" fmla="*/ 364419 h 2747161"/>
                <a:gd name="connsiteX800" fmla="*/ 1759025 w 5101871"/>
                <a:gd name="connsiteY800" fmla="*/ 364419 h 2747161"/>
                <a:gd name="connsiteX801" fmla="*/ 1759025 w 5101871"/>
                <a:gd name="connsiteY801" fmla="*/ 364419 h 2747161"/>
                <a:gd name="connsiteX802" fmla="*/ 1760426 w 5101871"/>
                <a:gd name="connsiteY802" fmla="*/ 364419 h 2747161"/>
                <a:gd name="connsiteX803" fmla="*/ 1761828 w 5101871"/>
                <a:gd name="connsiteY803" fmla="*/ 364419 h 2747161"/>
                <a:gd name="connsiteX804" fmla="*/ 1766033 w 5101871"/>
                <a:gd name="connsiteY804" fmla="*/ 364419 h 2747161"/>
                <a:gd name="connsiteX805" fmla="*/ 1767434 w 5101871"/>
                <a:gd name="connsiteY805" fmla="*/ 364419 h 2747161"/>
                <a:gd name="connsiteX806" fmla="*/ 1767434 w 5101871"/>
                <a:gd name="connsiteY806" fmla="*/ 364419 h 2747161"/>
                <a:gd name="connsiteX807" fmla="*/ 1767434 w 5101871"/>
                <a:gd name="connsiteY807" fmla="*/ 364419 h 2747161"/>
                <a:gd name="connsiteX808" fmla="*/ 1767434 w 5101871"/>
                <a:gd name="connsiteY808" fmla="*/ 364419 h 2747161"/>
                <a:gd name="connsiteX809" fmla="*/ 1767434 w 5101871"/>
                <a:gd name="connsiteY809" fmla="*/ 364419 h 2747161"/>
                <a:gd name="connsiteX810" fmla="*/ 1766033 w 5101871"/>
                <a:gd name="connsiteY810" fmla="*/ 360215 h 2747161"/>
                <a:gd name="connsiteX811" fmla="*/ 1766033 w 5101871"/>
                <a:gd name="connsiteY811" fmla="*/ 360215 h 2747161"/>
                <a:gd name="connsiteX812" fmla="*/ 1766033 w 5101871"/>
                <a:gd name="connsiteY812" fmla="*/ 360215 h 2747161"/>
                <a:gd name="connsiteX813" fmla="*/ 1766033 w 5101871"/>
                <a:gd name="connsiteY813" fmla="*/ 360215 h 2747161"/>
                <a:gd name="connsiteX814" fmla="*/ 1764631 w 5101871"/>
                <a:gd name="connsiteY814" fmla="*/ 358813 h 2747161"/>
                <a:gd name="connsiteX815" fmla="*/ 1764631 w 5101871"/>
                <a:gd name="connsiteY815" fmla="*/ 358813 h 2747161"/>
                <a:gd name="connsiteX816" fmla="*/ 1764631 w 5101871"/>
                <a:gd name="connsiteY816" fmla="*/ 358813 h 2747161"/>
                <a:gd name="connsiteX817" fmla="*/ 1766033 w 5101871"/>
                <a:gd name="connsiteY817" fmla="*/ 357411 h 2747161"/>
                <a:gd name="connsiteX818" fmla="*/ 1766033 w 5101871"/>
                <a:gd name="connsiteY818" fmla="*/ 357411 h 2747161"/>
                <a:gd name="connsiteX819" fmla="*/ 1766033 w 5101871"/>
                <a:gd name="connsiteY819" fmla="*/ 357411 h 2747161"/>
                <a:gd name="connsiteX820" fmla="*/ 1766033 w 5101871"/>
                <a:gd name="connsiteY820" fmla="*/ 357411 h 2747161"/>
                <a:gd name="connsiteX821" fmla="*/ 1766033 w 5101871"/>
                <a:gd name="connsiteY821" fmla="*/ 357411 h 2747161"/>
                <a:gd name="connsiteX822" fmla="*/ 1766033 w 5101871"/>
                <a:gd name="connsiteY822" fmla="*/ 357411 h 2747161"/>
                <a:gd name="connsiteX823" fmla="*/ 1766033 w 5101871"/>
                <a:gd name="connsiteY823" fmla="*/ 357411 h 2747161"/>
                <a:gd name="connsiteX824" fmla="*/ 1766033 w 5101871"/>
                <a:gd name="connsiteY824" fmla="*/ 356010 h 2747161"/>
                <a:gd name="connsiteX825" fmla="*/ 1766033 w 5101871"/>
                <a:gd name="connsiteY825" fmla="*/ 356010 h 2747161"/>
                <a:gd name="connsiteX826" fmla="*/ 1766033 w 5101871"/>
                <a:gd name="connsiteY826" fmla="*/ 356010 h 2747161"/>
                <a:gd name="connsiteX827" fmla="*/ 1768836 w 5101871"/>
                <a:gd name="connsiteY827" fmla="*/ 354608 h 2747161"/>
                <a:gd name="connsiteX828" fmla="*/ 1768836 w 5101871"/>
                <a:gd name="connsiteY828" fmla="*/ 354608 h 2747161"/>
                <a:gd name="connsiteX829" fmla="*/ 1768836 w 5101871"/>
                <a:gd name="connsiteY829" fmla="*/ 354608 h 2747161"/>
                <a:gd name="connsiteX830" fmla="*/ 1768836 w 5101871"/>
                <a:gd name="connsiteY830" fmla="*/ 354608 h 2747161"/>
                <a:gd name="connsiteX831" fmla="*/ 1768836 w 5101871"/>
                <a:gd name="connsiteY831" fmla="*/ 354608 h 2747161"/>
                <a:gd name="connsiteX832" fmla="*/ 1767434 w 5101871"/>
                <a:gd name="connsiteY832" fmla="*/ 353206 h 2747161"/>
                <a:gd name="connsiteX833" fmla="*/ 1767434 w 5101871"/>
                <a:gd name="connsiteY833" fmla="*/ 353206 h 2747161"/>
                <a:gd name="connsiteX834" fmla="*/ 1767434 w 5101871"/>
                <a:gd name="connsiteY834" fmla="*/ 353206 h 2747161"/>
                <a:gd name="connsiteX835" fmla="*/ 1763229 w 5101871"/>
                <a:gd name="connsiteY835" fmla="*/ 353206 h 2747161"/>
                <a:gd name="connsiteX836" fmla="*/ 1761828 w 5101871"/>
                <a:gd name="connsiteY836" fmla="*/ 353206 h 2747161"/>
                <a:gd name="connsiteX837" fmla="*/ 1760426 w 5101871"/>
                <a:gd name="connsiteY837" fmla="*/ 353206 h 2747161"/>
                <a:gd name="connsiteX838" fmla="*/ 1760426 w 5101871"/>
                <a:gd name="connsiteY838" fmla="*/ 353206 h 2747161"/>
                <a:gd name="connsiteX839" fmla="*/ 1760426 w 5101871"/>
                <a:gd name="connsiteY839" fmla="*/ 353206 h 2747161"/>
                <a:gd name="connsiteX840" fmla="*/ 1760426 w 5101871"/>
                <a:gd name="connsiteY840" fmla="*/ 353206 h 2747161"/>
                <a:gd name="connsiteX841" fmla="*/ 1763229 w 5101871"/>
                <a:gd name="connsiteY841" fmla="*/ 353206 h 2747161"/>
                <a:gd name="connsiteX842" fmla="*/ 1763229 w 5101871"/>
                <a:gd name="connsiteY842" fmla="*/ 353206 h 2747161"/>
                <a:gd name="connsiteX843" fmla="*/ 1750615 w 5101871"/>
                <a:gd name="connsiteY843" fmla="*/ 354608 h 2747161"/>
                <a:gd name="connsiteX844" fmla="*/ 1750615 w 5101871"/>
                <a:gd name="connsiteY844" fmla="*/ 354608 h 2747161"/>
                <a:gd name="connsiteX845" fmla="*/ 1728189 w 5101871"/>
                <a:gd name="connsiteY845" fmla="*/ 363018 h 2747161"/>
                <a:gd name="connsiteX846" fmla="*/ 1728189 w 5101871"/>
                <a:gd name="connsiteY846" fmla="*/ 363018 h 2747161"/>
                <a:gd name="connsiteX847" fmla="*/ 1728189 w 5101871"/>
                <a:gd name="connsiteY847" fmla="*/ 363018 h 2747161"/>
                <a:gd name="connsiteX848" fmla="*/ 1728189 w 5101871"/>
                <a:gd name="connsiteY848" fmla="*/ 363018 h 2747161"/>
                <a:gd name="connsiteX849" fmla="*/ 1728189 w 5101871"/>
                <a:gd name="connsiteY849" fmla="*/ 363018 h 2747161"/>
                <a:gd name="connsiteX850" fmla="*/ 1735197 w 5101871"/>
                <a:gd name="connsiteY850" fmla="*/ 364419 h 2747161"/>
                <a:gd name="connsiteX851" fmla="*/ 1735197 w 5101871"/>
                <a:gd name="connsiteY851" fmla="*/ 364419 h 2747161"/>
                <a:gd name="connsiteX852" fmla="*/ 1735197 w 5101871"/>
                <a:gd name="connsiteY852" fmla="*/ 364419 h 2747161"/>
                <a:gd name="connsiteX853" fmla="*/ 1739402 w 5101871"/>
                <a:gd name="connsiteY853" fmla="*/ 365821 h 2747161"/>
                <a:gd name="connsiteX854" fmla="*/ 1739402 w 5101871"/>
                <a:gd name="connsiteY854" fmla="*/ 365821 h 2747161"/>
                <a:gd name="connsiteX855" fmla="*/ 1739402 w 5101871"/>
                <a:gd name="connsiteY855" fmla="*/ 365821 h 2747161"/>
                <a:gd name="connsiteX856" fmla="*/ 1739402 w 5101871"/>
                <a:gd name="connsiteY856" fmla="*/ 365821 h 2747161"/>
                <a:gd name="connsiteX857" fmla="*/ 1739402 w 5101871"/>
                <a:gd name="connsiteY857" fmla="*/ 365821 h 2747161"/>
                <a:gd name="connsiteX858" fmla="*/ 1735197 w 5101871"/>
                <a:gd name="connsiteY858" fmla="*/ 368624 h 2747161"/>
                <a:gd name="connsiteX859" fmla="*/ 1735197 w 5101871"/>
                <a:gd name="connsiteY859" fmla="*/ 368624 h 2747161"/>
                <a:gd name="connsiteX860" fmla="*/ 1735197 w 5101871"/>
                <a:gd name="connsiteY860" fmla="*/ 368624 h 2747161"/>
                <a:gd name="connsiteX861" fmla="*/ 1730992 w 5101871"/>
                <a:gd name="connsiteY861" fmla="*/ 370026 h 2747161"/>
                <a:gd name="connsiteX862" fmla="*/ 1730992 w 5101871"/>
                <a:gd name="connsiteY862" fmla="*/ 370026 h 2747161"/>
                <a:gd name="connsiteX863" fmla="*/ 1730992 w 5101871"/>
                <a:gd name="connsiteY863" fmla="*/ 370026 h 2747161"/>
                <a:gd name="connsiteX864" fmla="*/ 1730992 w 5101871"/>
                <a:gd name="connsiteY864" fmla="*/ 370026 h 2747161"/>
                <a:gd name="connsiteX865" fmla="*/ 1730992 w 5101871"/>
                <a:gd name="connsiteY865" fmla="*/ 370026 h 2747161"/>
                <a:gd name="connsiteX866" fmla="*/ 1730992 w 5101871"/>
                <a:gd name="connsiteY866" fmla="*/ 370026 h 2747161"/>
                <a:gd name="connsiteX867" fmla="*/ 1730992 w 5101871"/>
                <a:gd name="connsiteY867" fmla="*/ 370026 h 2747161"/>
                <a:gd name="connsiteX868" fmla="*/ 1730992 w 5101871"/>
                <a:gd name="connsiteY868" fmla="*/ 368624 h 2747161"/>
                <a:gd name="connsiteX869" fmla="*/ 1730992 w 5101871"/>
                <a:gd name="connsiteY869" fmla="*/ 367223 h 2747161"/>
                <a:gd name="connsiteX870" fmla="*/ 1730992 w 5101871"/>
                <a:gd name="connsiteY870" fmla="*/ 367223 h 2747161"/>
                <a:gd name="connsiteX871" fmla="*/ 1730992 w 5101871"/>
                <a:gd name="connsiteY871" fmla="*/ 367223 h 2747161"/>
                <a:gd name="connsiteX872" fmla="*/ 1730992 w 5101871"/>
                <a:gd name="connsiteY872" fmla="*/ 367223 h 2747161"/>
                <a:gd name="connsiteX873" fmla="*/ 1730992 w 5101871"/>
                <a:gd name="connsiteY873" fmla="*/ 367223 h 2747161"/>
                <a:gd name="connsiteX874" fmla="*/ 1730992 w 5101871"/>
                <a:gd name="connsiteY874" fmla="*/ 365821 h 2747161"/>
                <a:gd name="connsiteX875" fmla="*/ 1730992 w 5101871"/>
                <a:gd name="connsiteY875" fmla="*/ 365821 h 2747161"/>
                <a:gd name="connsiteX876" fmla="*/ 1730992 w 5101871"/>
                <a:gd name="connsiteY876" fmla="*/ 365821 h 2747161"/>
                <a:gd name="connsiteX877" fmla="*/ 1730992 w 5101871"/>
                <a:gd name="connsiteY877" fmla="*/ 365821 h 2747161"/>
                <a:gd name="connsiteX878" fmla="*/ 1730992 w 5101871"/>
                <a:gd name="connsiteY878" fmla="*/ 365821 h 2747161"/>
                <a:gd name="connsiteX879" fmla="*/ 1730992 w 5101871"/>
                <a:gd name="connsiteY879" fmla="*/ 365821 h 2747161"/>
                <a:gd name="connsiteX880" fmla="*/ 1729591 w 5101871"/>
                <a:gd name="connsiteY880" fmla="*/ 365821 h 2747161"/>
                <a:gd name="connsiteX881" fmla="*/ 1728189 w 5101871"/>
                <a:gd name="connsiteY881" fmla="*/ 365821 h 2747161"/>
                <a:gd name="connsiteX882" fmla="*/ 1728189 w 5101871"/>
                <a:gd name="connsiteY882" fmla="*/ 365821 h 2747161"/>
                <a:gd name="connsiteX883" fmla="*/ 1728189 w 5101871"/>
                <a:gd name="connsiteY883" fmla="*/ 365821 h 2747161"/>
                <a:gd name="connsiteX884" fmla="*/ 1728189 w 5101871"/>
                <a:gd name="connsiteY884" fmla="*/ 365821 h 2747161"/>
                <a:gd name="connsiteX885" fmla="*/ 1728189 w 5101871"/>
                <a:gd name="connsiteY885" fmla="*/ 365821 h 2747161"/>
                <a:gd name="connsiteX886" fmla="*/ 1726788 w 5101871"/>
                <a:gd name="connsiteY886" fmla="*/ 365821 h 2747161"/>
                <a:gd name="connsiteX887" fmla="*/ 1726788 w 5101871"/>
                <a:gd name="connsiteY887" fmla="*/ 365821 h 2747161"/>
                <a:gd name="connsiteX888" fmla="*/ 1726788 w 5101871"/>
                <a:gd name="connsiteY888" fmla="*/ 365821 h 2747161"/>
                <a:gd name="connsiteX889" fmla="*/ 1729591 w 5101871"/>
                <a:gd name="connsiteY889" fmla="*/ 364419 h 2747161"/>
                <a:gd name="connsiteX890" fmla="*/ 1729591 w 5101871"/>
                <a:gd name="connsiteY890" fmla="*/ 364419 h 2747161"/>
                <a:gd name="connsiteX891" fmla="*/ 1728189 w 5101871"/>
                <a:gd name="connsiteY891" fmla="*/ 364419 h 2747161"/>
                <a:gd name="connsiteX892" fmla="*/ 1725386 w 5101871"/>
                <a:gd name="connsiteY892" fmla="*/ 364419 h 2747161"/>
                <a:gd name="connsiteX893" fmla="*/ 1718378 w 5101871"/>
                <a:gd name="connsiteY893" fmla="*/ 365821 h 2747161"/>
                <a:gd name="connsiteX894" fmla="*/ 1715575 w 5101871"/>
                <a:gd name="connsiteY894" fmla="*/ 365821 h 2747161"/>
                <a:gd name="connsiteX895" fmla="*/ 1714173 w 5101871"/>
                <a:gd name="connsiteY895" fmla="*/ 365821 h 2747161"/>
                <a:gd name="connsiteX896" fmla="*/ 1714173 w 5101871"/>
                <a:gd name="connsiteY896" fmla="*/ 365821 h 2747161"/>
                <a:gd name="connsiteX897" fmla="*/ 1714173 w 5101871"/>
                <a:gd name="connsiteY897" fmla="*/ 365821 h 2747161"/>
                <a:gd name="connsiteX898" fmla="*/ 1714173 w 5101871"/>
                <a:gd name="connsiteY898" fmla="*/ 365821 h 2747161"/>
                <a:gd name="connsiteX899" fmla="*/ 1714173 w 5101871"/>
                <a:gd name="connsiteY899" fmla="*/ 365821 h 2747161"/>
                <a:gd name="connsiteX900" fmla="*/ 1714173 w 5101871"/>
                <a:gd name="connsiteY900" fmla="*/ 365821 h 2747161"/>
                <a:gd name="connsiteX901" fmla="*/ 1714173 w 5101871"/>
                <a:gd name="connsiteY901" fmla="*/ 365821 h 2747161"/>
                <a:gd name="connsiteX902" fmla="*/ 1714173 w 5101871"/>
                <a:gd name="connsiteY902" fmla="*/ 365821 h 2747161"/>
                <a:gd name="connsiteX903" fmla="*/ 1714173 w 5101871"/>
                <a:gd name="connsiteY903" fmla="*/ 365821 h 2747161"/>
                <a:gd name="connsiteX904" fmla="*/ 1714173 w 5101871"/>
                <a:gd name="connsiteY904" fmla="*/ 365821 h 2747161"/>
                <a:gd name="connsiteX905" fmla="*/ 1714173 w 5101871"/>
                <a:gd name="connsiteY905" fmla="*/ 365821 h 2747161"/>
                <a:gd name="connsiteX906" fmla="*/ 1714173 w 5101871"/>
                <a:gd name="connsiteY906" fmla="*/ 365821 h 2747161"/>
                <a:gd name="connsiteX907" fmla="*/ 1714173 w 5101871"/>
                <a:gd name="connsiteY907" fmla="*/ 365821 h 2747161"/>
                <a:gd name="connsiteX908" fmla="*/ 1709968 w 5101871"/>
                <a:gd name="connsiteY908" fmla="*/ 367223 h 2747161"/>
                <a:gd name="connsiteX909" fmla="*/ 1709968 w 5101871"/>
                <a:gd name="connsiteY909" fmla="*/ 367223 h 2747161"/>
                <a:gd name="connsiteX910" fmla="*/ 1709968 w 5101871"/>
                <a:gd name="connsiteY910" fmla="*/ 367223 h 2747161"/>
                <a:gd name="connsiteX911" fmla="*/ 1705763 w 5101871"/>
                <a:gd name="connsiteY911" fmla="*/ 367223 h 2747161"/>
                <a:gd name="connsiteX912" fmla="*/ 1705763 w 5101871"/>
                <a:gd name="connsiteY912" fmla="*/ 367223 h 2747161"/>
                <a:gd name="connsiteX913" fmla="*/ 1705763 w 5101871"/>
                <a:gd name="connsiteY913" fmla="*/ 367223 h 2747161"/>
                <a:gd name="connsiteX914" fmla="*/ 1705763 w 5101871"/>
                <a:gd name="connsiteY914" fmla="*/ 367223 h 2747161"/>
                <a:gd name="connsiteX915" fmla="*/ 1705763 w 5101871"/>
                <a:gd name="connsiteY915" fmla="*/ 367223 h 2747161"/>
                <a:gd name="connsiteX916" fmla="*/ 1702960 w 5101871"/>
                <a:gd name="connsiteY916" fmla="*/ 367223 h 2747161"/>
                <a:gd name="connsiteX917" fmla="*/ 1702960 w 5101871"/>
                <a:gd name="connsiteY917" fmla="*/ 367223 h 2747161"/>
                <a:gd name="connsiteX918" fmla="*/ 1702960 w 5101871"/>
                <a:gd name="connsiteY918" fmla="*/ 367223 h 2747161"/>
                <a:gd name="connsiteX919" fmla="*/ 1702960 w 5101871"/>
                <a:gd name="connsiteY919" fmla="*/ 367223 h 2747161"/>
                <a:gd name="connsiteX920" fmla="*/ 1701558 w 5101871"/>
                <a:gd name="connsiteY920" fmla="*/ 367223 h 2747161"/>
                <a:gd name="connsiteX921" fmla="*/ 1700157 w 5101871"/>
                <a:gd name="connsiteY921" fmla="*/ 367223 h 2747161"/>
                <a:gd name="connsiteX922" fmla="*/ 1698755 w 5101871"/>
                <a:gd name="connsiteY922" fmla="*/ 367223 h 2747161"/>
                <a:gd name="connsiteX923" fmla="*/ 1697354 w 5101871"/>
                <a:gd name="connsiteY923" fmla="*/ 367223 h 2747161"/>
                <a:gd name="connsiteX924" fmla="*/ 1697354 w 5101871"/>
                <a:gd name="connsiteY924" fmla="*/ 367223 h 2747161"/>
                <a:gd name="connsiteX925" fmla="*/ 1697354 w 5101871"/>
                <a:gd name="connsiteY925" fmla="*/ 367223 h 2747161"/>
                <a:gd name="connsiteX926" fmla="*/ 1697354 w 5101871"/>
                <a:gd name="connsiteY926" fmla="*/ 367223 h 2747161"/>
                <a:gd name="connsiteX927" fmla="*/ 1697354 w 5101871"/>
                <a:gd name="connsiteY927" fmla="*/ 367223 h 2747161"/>
                <a:gd name="connsiteX928" fmla="*/ 1697354 w 5101871"/>
                <a:gd name="connsiteY928" fmla="*/ 367223 h 2747161"/>
                <a:gd name="connsiteX929" fmla="*/ 1697354 w 5101871"/>
                <a:gd name="connsiteY929" fmla="*/ 367223 h 2747161"/>
                <a:gd name="connsiteX930" fmla="*/ 1684739 w 5101871"/>
                <a:gd name="connsiteY930" fmla="*/ 372829 h 2747161"/>
                <a:gd name="connsiteX931" fmla="*/ 1684739 w 5101871"/>
                <a:gd name="connsiteY931" fmla="*/ 372829 h 2747161"/>
                <a:gd name="connsiteX932" fmla="*/ 1684739 w 5101871"/>
                <a:gd name="connsiteY932" fmla="*/ 372829 h 2747161"/>
                <a:gd name="connsiteX933" fmla="*/ 1684739 w 5101871"/>
                <a:gd name="connsiteY933" fmla="*/ 372829 h 2747161"/>
                <a:gd name="connsiteX934" fmla="*/ 1684739 w 5101871"/>
                <a:gd name="connsiteY934" fmla="*/ 372829 h 2747161"/>
                <a:gd name="connsiteX935" fmla="*/ 1684739 w 5101871"/>
                <a:gd name="connsiteY935" fmla="*/ 372829 h 2747161"/>
                <a:gd name="connsiteX936" fmla="*/ 1679132 w 5101871"/>
                <a:gd name="connsiteY936" fmla="*/ 375632 h 2747161"/>
                <a:gd name="connsiteX937" fmla="*/ 1677731 w 5101871"/>
                <a:gd name="connsiteY937" fmla="*/ 375632 h 2747161"/>
                <a:gd name="connsiteX938" fmla="*/ 1676330 w 5101871"/>
                <a:gd name="connsiteY938" fmla="*/ 375632 h 2747161"/>
                <a:gd name="connsiteX939" fmla="*/ 1670723 w 5101871"/>
                <a:gd name="connsiteY939" fmla="*/ 377034 h 2747161"/>
                <a:gd name="connsiteX940" fmla="*/ 1670723 w 5101871"/>
                <a:gd name="connsiteY940" fmla="*/ 377034 h 2747161"/>
                <a:gd name="connsiteX941" fmla="*/ 1670723 w 5101871"/>
                <a:gd name="connsiteY941" fmla="*/ 377034 h 2747161"/>
                <a:gd name="connsiteX942" fmla="*/ 1670723 w 5101871"/>
                <a:gd name="connsiteY942" fmla="*/ 377034 h 2747161"/>
                <a:gd name="connsiteX943" fmla="*/ 1655305 w 5101871"/>
                <a:gd name="connsiteY943" fmla="*/ 381239 h 2747161"/>
                <a:gd name="connsiteX944" fmla="*/ 1653904 w 5101871"/>
                <a:gd name="connsiteY944" fmla="*/ 381239 h 2747161"/>
                <a:gd name="connsiteX945" fmla="*/ 1653904 w 5101871"/>
                <a:gd name="connsiteY945" fmla="*/ 381239 h 2747161"/>
                <a:gd name="connsiteX946" fmla="*/ 1653904 w 5101871"/>
                <a:gd name="connsiteY946" fmla="*/ 381239 h 2747161"/>
                <a:gd name="connsiteX947" fmla="*/ 1653904 w 5101871"/>
                <a:gd name="connsiteY947" fmla="*/ 381239 h 2747161"/>
                <a:gd name="connsiteX948" fmla="*/ 1653904 w 5101871"/>
                <a:gd name="connsiteY948" fmla="*/ 381239 h 2747161"/>
                <a:gd name="connsiteX949" fmla="*/ 1653904 w 5101871"/>
                <a:gd name="connsiteY949" fmla="*/ 381239 h 2747161"/>
                <a:gd name="connsiteX950" fmla="*/ 1653904 w 5101871"/>
                <a:gd name="connsiteY950" fmla="*/ 381239 h 2747161"/>
                <a:gd name="connsiteX951" fmla="*/ 1653904 w 5101871"/>
                <a:gd name="connsiteY951" fmla="*/ 381239 h 2747161"/>
                <a:gd name="connsiteX952" fmla="*/ 1653904 w 5101871"/>
                <a:gd name="connsiteY952" fmla="*/ 381239 h 2747161"/>
                <a:gd name="connsiteX953" fmla="*/ 1653904 w 5101871"/>
                <a:gd name="connsiteY953" fmla="*/ 381239 h 2747161"/>
                <a:gd name="connsiteX954" fmla="*/ 1653904 w 5101871"/>
                <a:gd name="connsiteY954" fmla="*/ 381239 h 2747161"/>
                <a:gd name="connsiteX955" fmla="*/ 1653904 w 5101871"/>
                <a:gd name="connsiteY955" fmla="*/ 381239 h 2747161"/>
                <a:gd name="connsiteX956" fmla="*/ 1653904 w 5101871"/>
                <a:gd name="connsiteY956" fmla="*/ 381239 h 2747161"/>
                <a:gd name="connsiteX957" fmla="*/ 1653904 w 5101871"/>
                <a:gd name="connsiteY957" fmla="*/ 381239 h 2747161"/>
                <a:gd name="connsiteX958" fmla="*/ 1653904 w 5101871"/>
                <a:gd name="connsiteY958" fmla="*/ 381239 h 2747161"/>
                <a:gd name="connsiteX959" fmla="*/ 1653904 w 5101871"/>
                <a:gd name="connsiteY959" fmla="*/ 381239 h 2747161"/>
                <a:gd name="connsiteX960" fmla="*/ 1653904 w 5101871"/>
                <a:gd name="connsiteY960" fmla="*/ 381239 h 2747161"/>
                <a:gd name="connsiteX961" fmla="*/ 1653904 w 5101871"/>
                <a:gd name="connsiteY961" fmla="*/ 381239 h 2747161"/>
                <a:gd name="connsiteX962" fmla="*/ 1653904 w 5101871"/>
                <a:gd name="connsiteY962" fmla="*/ 381239 h 2747161"/>
                <a:gd name="connsiteX963" fmla="*/ 1656707 w 5101871"/>
                <a:gd name="connsiteY963" fmla="*/ 382640 h 2747161"/>
                <a:gd name="connsiteX964" fmla="*/ 1656707 w 5101871"/>
                <a:gd name="connsiteY964" fmla="*/ 382640 h 2747161"/>
                <a:gd name="connsiteX965" fmla="*/ 1656707 w 5101871"/>
                <a:gd name="connsiteY965" fmla="*/ 382640 h 2747161"/>
                <a:gd name="connsiteX966" fmla="*/ 1656707 w 5101871"/>
                <a:gd name="connsiteY966" fmla="*/ 382640 h 2747161"/>
                <a:gd name="connsiteX967" fmla="*/ 1656707 w 5101871"/>
                <a:gd name="connsiteY967" fmla="*/ 382640 h 2747161"/>
                <a:gd name="connsiteX968" fmla="*/ 1656707 w 5101871"/>
                <a:gd name="connsiteY968" fmla="*/ 382640 h 2747161"/>
                <a:gd name="connsiteX969" fmla="*/ 1656707 w 5101871"/>
                <a:gd name="connsiteY969" fmla="*/ 382640 h 2747161"/>
                <a:gd name="connsiteX970" fmla="*/ 1656707 w 5101871"/>
                <a:gd name="connsiteY970" fmla="*/ 382640 h 2747161"/>
                <a:gd name="connsiteX971" fmla="*/ 1656707 w 5101871"/>
                <a:gd name="connsiteY971" fmla="*/ 382640 h 2747161"/>
                <a:gd name="connsiteX972" fmla="*/ 1656707 w 5101871"/>
                <a:gd name="connsiteY972" fmla="*/ 382640 h 2747161"/>
                <a:gd name="connsiteX973" fmla="*/ 1656707 w 5101871"/>
                <a:gd name="connsiteY973" fmla="*/ 382640 h 2747161"/>
                <a:gd name="connsiteX974" fmla="*/ 1656707 w 5101871"/>
                <a:gd name="connsiteY974" fmla="*/ 382640 h 2747161"/>
                <a:gd name="connsiteX975" fmla="*/ 1656707 w 5101871"/>
                <a:gd name="connsiteY975" fmla="*/ 382640 h 2747161"/>
                <a:gd name="connsiteX976" fmla="*/ 1656707 w 5101871"/>
                <a:gd name="connsiteY976" fmla="*/ 382640 h 2747161"/>
                <a:gd name="connsiteX977" fmla="*/ 1656707 w 5101871"/>
                <a:gd name="connsiteY977" fmla="*/ 382640 h 2747161"/>
                <a:gd name="connsiteX978" fmla="*/ 1656707 w 5101871"/>
                <a:gd name="connsiteY978" fmla="*/ 382640 h 2747161"/>
                <a:gd name="connsiteX979" fmla="*/ 1656707 w 5101871"/>
                <a:gd name="connsiteY979" fmla="*/ 382640 h 2747161"/>
                <a:gd name="connsiteX980" fmla="*/ 1655305 w 5101871"/>
                <a:gd name="connsiteY980" fmla="*/ 382640 h 2747161"/>
                <a:gd name="connsiteX981" fmla="*/ 1651100 w 5101871"/>
                <a:gd name="connsiteY981" fmla="*/ 382640 h 2747161"/>
                <a:gd name="connsiteX982" fmla="*/ 1641289 w 5101871"/>
                <a:gd name="connsiteY982" fmla="*/ 382640 h 2747161"/>
                <a:gd name="connsiteX983" fmla="*/ 1637084 w 5101871"/>
                <a:gd name="connsiteY983" fmla="*/ 382640 h 2747161"/>
                <a:gd name="connsiteX984" fmla="*/ 1634281 w 5101871"/>
                <a:gd name="connsiteY984" fmla="*/ 382640 h 2747161"/>
                <a:gd name="connsiteX985" fmla="*/ 1634281 w 5101871"/>
                <a:gd name="connsiteY985" fmla="*/ 382640 h 2747161"/>
                <a:gd name="connsiteX986" fmla="*/ 1634281 w 5101871"/>
                <a:gd name="connsiteY986" fmla="*/ 382640 h 2747161"/>
                <a:gd name="connsiteX987" fmla="*/ 1634281 w 5101871"/>
                <a:gd name="connsiteY987" fmla="*/ 382640 h 2747161"/>
                <a:gd name="connsiteX988" fmla="*/ 1634281 w 5101871"/>
                <a:gd name="connsiteY988" fmla="*/ 382640 h 2747161"/>
                <a:gd name="connsiteX989" fmla="*/ 1634281 w 5101871"/>
                <a:gd name="connsiteY989" fmla="*/ 382640 h 2747161"/>
                <a:gd name="connsiteX990" fmla="*/ 1634281 w 5101871"/>
                <a:gd name="connsiteY990" fmla="*/ 382640 h 2747161"/>
                <a:gd name="connsiteX991" fmla="*/ 1634281 w 5101871"/>
                <a:gd name="connsiteY991" fmla="*/ 382640 h 2747161"/>
                <a:gd name="connsiteX992" fmla="*/ 1634281 w 5101871"/>
                <a:gd name="connsiteY992" fmla="*/ 382640 h 2747161"/>
                <a:gd name="connsiteX993" fmla="*/ 1634281 w 5101871"/>
                <a:gd name="connsiteY993" fmla="*/ 382640 h 2747161"/>
                <a:gd name="connsiteX994" fmla="*/ 1634281 w 5101871"/>
                <a:gd name="connsiteY994" fmla="*/ 382640 h 2747161"/>
                <a:gd name="connsiteX995" fmla="*/ 1632879 w 5101871"/>
                <a:gd name="connsiteY995" fmla="*/ 382640 h 2747161"/>
                <a:gd name="connsiteX996" fmla="*/ 1631478 w 5101871"/>
                <a:gd name="connsiteY996" fmla="*/ 382640 h 2747161"/>
                <a:gd name="connsiteX997" fmla="*/ 1628675 w 5101871"/>
                <a:gd name="connsiteY997" fmla="*/ 382640 h 2747161"/>
                <a:gd name="connsiteX998" fmla="*/ 1627273 w 5101871"/>
                <a:gd name="connsiteY998" fmla="*/ 382640 h 2747161"/>
                <a:gd name="connsiteX999" fmla="*/ 1628675 w 5101871"/>
                <a:gd name="connsiteY999" fmla="*/ 385444 h 2747161"/>
                <a:gd name="connsiteX1000" fmla="*/ 1628675 w 5101871"/>
                <a:gd name="connsiteY1000" fmla="*/ 385444 h 2747161"/>
                <a:gd name="connsiteX1001" fmla="*/ 1628675 w 5101871"/>
                <a:gd name="connsiteY1001" fmla="*/ 385444 h 2747161"/>
                <a:gd name="connsiteX1002" fmla="*/ 1628675 w 5101871"/>
                <a:gd name="connsiteY1002" fmla="*/ 385444 h 2747161"/>
                <a:gd name="connsiteX1003" fmla="*/ 1628675 w 5101871"/>
                <a:gd name="connsiteY1003" fmla="*/ 388247 h 2747161"/>
                <a:gd name="connsiteX1004" fmla="*/ 1628675 w 5101871"/>
                <a:gd name="connsiteY1004" fmla="*/ 388247 h 2747161"/>
                <a:gd name="connsiteX1005" fmla="*/ 1628675 w 5101871"/>
                <a:gd name="connsiteY1005" fmla="*/ 388247 h 2747161"/>
                <a:gd name="connsiteX1006" fmla="*/ 1628675 w 5101871"/>
                <a:gd name="connsiteY1006" fmla="*/ 388247 h 2747161"/>
                <a:gd name="connsiteX1007" fmla="*/ 1627273 w 5101871"/>
                <a:gd name="connsiteY1007" fmla="*/ 389648 h 2747161"/>
                <a:gd name="connsiteX1008" fmla="*/ 1627273 w 5101871"/>
                <a:gd name="connsiteY1008" fmla="*/ 389648 h 2747161"/>
                <a:gd name="connsiteX1009" fmla="*/ 1627273 w 5101871"/>
                <a:gd name="connsiteY1009" fmla="*/ 389648 h 2747161"/>
                <a:gd name="connsiteX1010" fmla="*/ 1627273 w 5101871"/>
                <a:gd name="connsiteY1010" fmla="*/ 389648 h 2747161"/>
                <a:gd name="connsiteX1011" fmla="*/ 1627273 w 5101871"/>
                <a:gd name="connsiteY1011" fmla="*/ 389648 h 2747161"/>
                <a:gd name="connsiteX1012" fmla="*/ 1627273 w 5101871"/>
                <a:gd name="connsiteY1012" fmla="*/ 389648 h 2747161"/>
                <a:gd name="connsiteX1013" fmla="*/ 1627273 w 5101871"/>
                <a:gd name="connsiteY1013" fmla="*/ 389648 h 2747161"/>
                <a:gd name="connsiteX1014" fmla="*/ 1627273 w 5101871"/>
                <a:gd name="connsiteY1014" fmla="*/ 389648 h 2747161"/>
                <a:gd name="connsiteX1015" fmla="*/ 1627273 w 5101871"/>
                <a:gd name="connsiteY1015" fmla="*/ 389648 h 2747161"/>
                <a:gd name="connsiteX1016" fmla="*/ 1627273 w 5101871"/>
                <a:gd name="connsiteY1016" fmla="*/ 389648 h 2747161"/>
                <a:gd name="connsiteX1017" fmla="*/ 1627273 w 5101871"/>
                <a:gd name="connsiteY1017" fmla="*/ 389648 h 2747161"/>
                <a:gd name="connsiteX1018" fmla="*/ 1627273 w 5101871"/>
                <a:gd name="connsiteY1018" fmla="*/ 389648 h 2747161"/>
                <a:gd name="connsiteX1019" fmla="*/ 1627273 w 5101871"/>
                <a:gd name="connsiteY1019" fmla="*/ 389648 h 2747161"/>
                <a:gd name="connsiteX1020" fmla="*/ 1627273 w 5101871"/>
                <a:gd name="connsiteY1020" fmla="*/ 389648 h 2747161"/>
                <a:gd name="connsiteX1021" fmla="*/ 1625871 w 5101871"/>
                <a:gd name="connsiteY1021" fmla="*/ 392452 h 2747161"/>
                <a:gd name="connsiteX1022" fmla="*/ 1625871 w 5101871"/>
                <a:gd name="connsiteY1022" fmla="*/ 392452 h 2747161"/>
                <a:gd name="connsiteX1023" fmla="*/ 1625871 w 5101871"/>
                <a:gd name="connsiteY1023" fmla="*/ 392452 h 2747161"/>
                <a:gd name="connsiteX1024" fmla="*/ 1625871 w 5101871"/>
                <a:gd name="connsiteY1024" fmla="*/ 392452 h 2747161"/>
                <a:gd name="connsiteX1025" fmla="*/ 1625871 w 5101871"/>
                <a:gd name="connsiteY1025" fmla="*/ 392452 h 2747161"/>
                <a:gd name="connsiteX1026" fmla="*/ 1625871 w 5101871"/>
                <a:gd name="connsiteY1026" fmla="*/ 392452 h 2747161"/>
                <a:gd name="connsiteX1027" fmla="*/ 1625871 w 5101871"/>
                <a:gd name="connsiteY1027" fmla="*/ 392452 h 2747161"/>
                <a:gd name="connsiteX1028" fmla="*/ 1625871 w 5101871"/>
                <a:gd name="connsiteY1028" fmla="*/ 392452 h 2747161"/>
                <a:gd name="connsiteX1029" fmla="*/ 1625871 w 5101871"/>
                <a:gd name="connsiteY1029" fmla="*/ 392452 h 2747161"/>
                <a:gd name="connsiteX1030" fmla="*/ 1625871 w 5101871"/>
                <a:gd name="connsiteY1030" fmla="*/ 392452 h 2747161"/>
                <a:gd name="connsiteX1031" fmla="*/ 1625871 w 5101871"/>
                <a:gd name="connsiteY1031" fmla="*/ 392452 h 2747161"/>
                <a:gd name="connsiteX1032" fmla="*/ 1625871 w 5101871"/>
                <a:gd name="connsiteY1032" fmla="*/ 393853 h 2747161"/>
                <a:gd name="connsiteX1033" fmla="*/ 1625871 w 5101871"/>
                <a:gd name="connsiteY1033" fmla="*/ 393853 h 2747161"/>
                <a:gd name="connsiteX1034" fmla="*/ 1625871 w 5101871"/>
                <a:gd name="connsiteY1034" fmla="*/ 393853 h 2747161"/>
                <a:gd name="connsiteX1035" fmla="*/ 1625871 w 5101871"/>
                <a:gd name="connsiteY1035" fmla="*/ 393853 h 2747161"/>
                <a:gd name="connsiteX1036" fmla="*/ 1625871 w 5101871"/>
                <a:gd name="connsiteY1036" fmla="*/ 393853 h 2747161"/>
                <a:gd name="connsiteX1037" fmla="*/ 1625871 w 5101871"/>
                <a:gd name="connsiteY1037" fmla="*/ 393853 h 2747161"/>
                <a:gd name="connsiteX1038" fmla="*/ 1624470 w 5101871"/>
                <a:gd name="connsiteY1038" fmla="*/ 396656 h 2747161"/>
                <a:gd name="connsiteX1039" fmla="*/ 1624470 w 5101871"/>
                <a:gd name="connsiteY1039" fmla="*/ 396656 h 2747161"/>
                <a:gd name="connsiteX1040" fmla="*/ 1624470 w 5101871"/>
                <a:gd name="connsiteY1040" fmla="*/ 396656 h 2747161"/>
                <a:gd name="connsiteX1041" fmla="*/ 1621667 w 5101871"/>
                <a:gd name="connsiteY1041" fmla="*/ 399460 h 2747161"/>
                <a:gd name="connsiteX1042" fmla="*/ 1621667 w 5101871"/>
                <a:gd name="connsiteY1042" fmla="*/ 399460 h 2747161"/>
                <a:gd name="connsiteX1043" fmla="*/ 1621667 w 5101871"/>
                <a:gd name="connsiteY1043" fmla="*/ 399460 h 2747161"/>
                <a:gd name="connsiteX1044" fmla="*/ 1621667 w 5101871"/>
                <a:gd name="connsiteY1044" fmla="*/ 399460 h 2747161"/>
                <a:gd name="connsiteX1045" fmla="*/ 1621667 w 5101871"/>
                <a:gd name="connsiteY1045" fmla="*/ 399460 h 2747161"/>
                <a:gd name="connsiteX1046" fmla="*/ 1620265 w 5101871"/>
                <a:gd name="connsiteY1046" fmla="*/ 399460 h 2747161"/>
                <a:gd name="connsiteX1047" fmla="*/ 1618863 w 5101871"/>
                <a:gd name="connsiteY1047" fmla="*/ 399460 h 2747161"/>
                <a:gd name="connsiteX1048" fmla="*/ 1614659 w 5101871"/>
                <a:gd name="connsiteY1048" fmla="*/ 399460 h 2747161"/>
                <a:gd name="connsiteX1049" fmla="*/ 1613257 w 5101871"/>
                <a:gd name="connsiteY1049" fmla="*/ 399460 h 2747161"/>
                <a:gd name="connsiteX1050" fmla="*/ 1611855 w 5101871"/>
                <a:gd name="connsiteY1050" fmla="*/ 399460 h 2747161"/>
                <a:gd name="connsiteX1051" fmla="*/ 1611855 w 5101871"/>
                <a:gd name="connsiteY1051" fmla="*/ 399460 h 2747161"/>
                <a:gd name="connsiteX1052" fmla="*/ 1611855 w 5101871"/>
                <a:gd name="connsiteY1052" fmla="*/ 399460 h 2747161"/>
                <a:gd name="connsiteX1053" fmla="*/ 1611855 w 5101871"/>
                <a:gd name="connsiteY1053" fmla="*/ 399460 h 2747161"/>
                <a:gd name="connsiteX1054" fmla="*/ 1611855 w 5101871"/>
                <a:gd name="connsiteY1054" fmla="*/ 399460 h 2747161"/>
                <a:gd name="connsiteX1055" fmla="*/ 1611855 w 5101871"/>
                <a:gd name="connsiteY1055" fmla="*/ 399460 h 2747161"/>
                <a:gd name="connsiteX1056" fmla="*/ 1611855 w 5101871"/>
                <a:gd name="connsiteY1056" fmla="*/ 399460 h 2747161"/>
                <a:gd name="connsiteX1057" fmla="*/ 1611855 w 5101871"/>
                <a:gd name="connsiteY1057" fmla="*/ 399460 h 2747161"/>
                <a:gd name="connsiteX1058" fmla="*/ 1611855 w 5101871"/>
                <a:gd name="connsiteY1058" fmla="*/ 399460 h 2747161"/>
                <a:gd name="connsiteX1059" fmla="*/ 1611855 w 5101871"/>
                <a:gd name="connsiteY1059" fmla="*/ 399460 h 2747161"/>
                <a:gd name="connsiteX1060" fmla="*/ 1611855 w 5101871"/>
                <a:gd name="connsiteY1060" fmla="*/ 399460 h 2747161"/>
                <a:gd name="connsiteX1061" fmla="*/ 1611855 w 5101871"/>
                <a:gd name="connsiteY1061" fmla="*/ 399460 h 2747161"/>
                <a:gd name="connsiteX1062" fmla="*/ 1607651 w 5101871"/>
                <a:gd name="connsiteY1062" fmla="*/ 399460 h 2747161"/>
                <a:gd name="connsiteX1063" fmla="*/ 1607651 w 5101871"/>
                <a:gd name="connsiteY1063" fmla="*/ 399460 h 2747161"/>
                <a:gd name="connsiteX1064" fmla="*/ 1607651 w 5101871"/>
                <a:gd name="connsiteY1064" fmla="*/ 399460 h 2747161"/>
                <a:gd name="connsiteX1065" fmla="*/ 1607651 w 5101871"/>
                <a:gd name="connsiteY1065" fmla="*/ 399460 h 2747161"/>
                <a:gd name="connsiteX1066" fmla="*/ 1607651 w 5101871"/>
                <a:gd name="connsiteY1066" fmla="*/ 399460 h 2747161"/>
                <a:gd name="connsiteX1067" fmla="*/ 1603445 w 5101871"/>
                <a:gd name="connsiteY1067" fmla="*/ 399460 h 2747161"/>
                <a:gd name="connsiteX1068" fmla="*/ 1603445 w 5101871"/>
                <a:gd name="connsiteY1068" fmla="*/ 399460 h 2747161"/>
                <a:gd name="connsiteX1069" fmla="*/ 1603445 w 5101871"/>
                <a:gd name="connsiteY1069" fmla="*/ 399460 h 2747161"/>
                <a:gd name="connsiteX1070" fmla="*/ 1600642 w 5101871"/>
                <a:gd name="connsiteY1070" fmla="*/ 400861 h 2747161"/>
                <a:gd name="connsiteX1071" fmla="*/ 1600642 w 5101871"/>
                <a:gd name="connsiteY1071" fmla="*/ 400861 h 2747161"/>
                <a:gd name="connsiteX1072" fmla="*/ 1600642 w 5101871"/>
                <a:gd name="connsiteY1072" fmla="*/ 400861 h 2747161"/>
                <a:gd name="connsiteX1073" fmla="*/ 1600642 w 5101871"/>
                <a:gd name="connsiteY1073" fmla="*/ 400861 h 2747161"/>
                <a:gd name="connsiteX1074" fmla="*/ 1600642 w 5101871"/>
                <a:gd name="connsiteY1074" fmla="*/ 400861 h 2747161"/>
                <a:gd name="connsiteX1075" fmla="*/ 1600642 w 5101871"/>
                <a:gd name="connsiteY1075" fmla="*/ 400861 h 2747161"/>
                <a:gd name="connsiteX1076" fmla="*/ 1602044 w 5101871"/>
                <a:gd name="connsiteY1076" fmla="*/ 399460 h 2747161"/>
                <a:gd name="connsiteX1077" fmla="*/ 1602044 w 5101871"/>
                <a:gd name="connsiteY1077" fmla="*/ 399460 h 2747161"/>
                <a:gd name="connsiteX1078" fmla="*/ 1602044 w 5101871"/>
                <a:gd name="connsiteY1078" fmla="*/ 399460 h 2747161"/>
                <a:gd name="connsiteX1079" fmla="*/ 1602044 w 5101871"/>
                <a:gd name="connsiteY1079" fmla="*/ 399460 h 2747161"/>
                <a:gd name="connsiteX1080" fmla="*/ 1602044 w 5101871"/>
                <a:gd name="connsiteY1080" fmla="*/ 399460 h 2747161"/>
                <a:gd name="connsiteX1081" fmla="*/ 1602044 w 5101871"/>
                <a:gd name="connsiteY1081" fmla="*/ 399460 h 2747161"/>
                <a:gd name="connsiteX1082" fmla="*/ 1602044 w 5101871"/>
                <a:gd name="connsiteY1082" fmla="*/ 399460 h 2747161"/>
                <a:gd name="connsiteX1083" fmla="*/ 1602044 w 5101871"/>
                <a:gd name="connsiteY1083" fmla="*/ 399460 h 2747161"/>
                <a:gd name="connsiteX1084" fmla="*/ 1602044 w 5101871"/>
                <a:gd name="connsiteY1084" fmla="*/ 399460 h 2747161"/>
                <a:gd name="connsiteX1085" fmla="*/ 1602044 w 5101871"/>
                <a:gd name="connsiteY1085" fmla="*/ 399460 h 2747161"/>
                <a:gd name="connsiteX1086" fmla="*/ 1602044 w 5101871"/>
                <a:gd name="connsiteY1086" fmla="*/ 399460 h 2747161"/>
                <a:gd name="connsiteX1087" fmla="*/ 1602044 w 5101871"/>
                <a:gd name="connsiteY1087" fmla="*/ 399460 h 2747161"/>
                <a:gd name="connsiteX1088" fmla="*/ 1602044 w 5101871"/>
                <a:gd name="connsiteY1088" fmla="*/ 399460 h 2747161"/>
                <a:gd name="connsiteX1089" fmla="*/ 1602044 w 5101871"/>
                <a:gd name="connsiteY1089" fmla="*/ 399460 h 2747161"/>
                <a:gd name="connsiteX1090" fmla="*/ 1600642 w 5101871"/>
                <a:gd name="connsiteY1090" fmla="*/ 399460 h 2747161"/>
                <a:gd name="connsiteX1091" fmla="*/ 1597839 w 5101871"/>
                <a:gd name="connsiteY1091" fmla="*/ 399460 h 2747161"/>
                <a:gd name="connsiteX1092" fmla="*/ 1596437 w 5101871"/>
                <a:gd name="connsiteY1092" fmla="*/ 399460 h 2747161"/>
                <a:gd name="connsiteX1093" fmla="*/ 1595036 w 5101871"/>
                <a:gd name="connsiteY1093" fmla="*/ 399460 h 2747161"/>
                <a:gd name="connsiteX1094" fmla="*/ 1590831 w 5101871"/>
                <a:gd name="connsiteY1094" fmla="*/ 399460 h 2747161"/>
                <a:gd name="connsiteX1095" fmla="*/ 1590831 w 5101871"/>
                <a:gd name="connsiteY1095" fmla="*/ 399460 h 2747161"/>
                <a:gd name="connsiteX1096" fmla="*/ 1590831 w 5101871"/>
                <a:gd name="connsiteY1096" fmla="*/ 399460 h 2747161"/>
                <a:gd name="connsiteX1097" fmla="*/ 1590831 w 5101871"/>
                <a:gd name="connsiteY1097" fmla="*/ 399460 h 2747161"/>
                <a:gd name="connsiteX1098" fmla="*/ 1590831 w 5101871"/>
                <a:gd name="connsiteY1098" fmla="*/ 399460 h 2747161"/>
                <a:gd name="connsiteX1099" fmla="*/ 1590831 w 5101871"/>
                <a:gd name="connsiteY1099" fmla="*/ 399460 h 2747161"/>
                <a:gd name="connsiteX1100" fmla="*/ 1590831 w 5101871"/>
                <a:gd name="connsiteY1100" fmla="*/ 399460 h 2747161"/>
                <a:gd name="connsiteX1101" fmla="*/ 1590831 w 5101871"/>
                <a:gd name="connsiteY1101" fmla="*/ 399460 h 2747161"/>
                <a:gd name="connsiteX1102" fmla="*/ 1590831 w 5101871"/>
                <a:gd name="connsiteY1102" fmla="*/ 399460 h 2747161"/>
                <a:gd name="connsiteX1103" fmla="*/ 1590831 w 5101871"/>
                <a:gd name="connsiteY1103" fmla="*/ 399460 h 2747161"/>
                <a:gd name="connsiteX1104" fmla="*/ 1590831 w 5101871"/>
                <a:gd name="connsiteY1104" fmla="*/ 399460 h 2747161"/>
                <a:gd name="connsiteX1105" fmla="*/ 1589429 w 5101871"/>
                <a:gd name="connsiteY1105" fmla="*/ 399460 h 2747161"/>
                <a:gd name="connsiteX1106" fmla="*/ 1589429 w 5101871"/>
                <a:gd name="connsiteY1106" fmla="*/ 399460 h 2747161"/>
                <a:gd name="connsiteX1107" fmla="*/ 1589429 w 5101871"/>
                <a:gd name="connsiteY1107" fmla="*/ 399460 h 2747161"/>
                <a:gd name="connsiteX1108" fmla="*/ 1589429 w 5101871"/>
                <a:gd name="connsiteY1108" fmla="*/ 399460 h 2747161"/>
                <a:gd name="connsiteX1109" fmla="*/ 1589429 w 5101871"/>
                <a:gd name="connsiteY1109" fmla="*/ 399460 h 2747161"/>
                <a:gd name="connsiteX1110" fmla="*/ 1589429 w 5101871"/>
                <a:gd name="connsiteY1110" fmla="*/ 399460 h 2747161"/>
                <a:gd name="connsiteX1111" fmla="*/ 1589429 w 5101871"/>
                <a:gd name="connsiteY1111" fmla="*/ 399460 h 2747161"/>
                <a:gd name="connsiteX1112" fmla="*/ 1568405 w 5101871"/>
                <a:gd name="connsiteY1112" fmla="*/ 384042 h 2747161"/>
                <a:gd name="connsiteX1113" fmla="*/ 1568405 w 5101871"/>
                <a:gd name="connsiteY1113" fmla="*/ 384042 h 2747161"/>
                <a:gd name="connsiteX1114" fmla="*/ 1568405 w 5101871"/>
                <a:gd name="connsiteY1114" fmla="*/ 382640 h 2747161"/>
                <a:gd name="connsiteX1115" fmla="*/ 1568405 w 5101871"/>
                <a:gd name="connsiteY1115" fmla="*/ 379837 h 2747161"/>
                <a:gd name="connsiteX1116" fmla="*/ 1568405 w 5101871"/>
                <a:gd name="connsiteY1116" fmla="*/ 378436 h 2747161"/>
                <a:gd name="connsiteX1117" fmla="*/ 1568405 w 5101871"/>
                <a:gd name="connsiteY1117" fmla="*/ 378436 h 2747161"/>
                <a:gd name="connsiteX1118" fmla="*/ 1571209 w 5101871"/>
                <a:gd name="connsiteY1118" fmla="*/ 377034 h 2747161"/>
                <a:gd name="connsiteX1119" fmla="*/ 1571209 w 5101871"/>
                <a:gd name="connsiteY1119" fmla="*/ 377034 h 2747161"/>
                <a:gd name="connsiteX1120" fmla="*/ 1571209 w 5101871"/>
                <a:gd name="connsiteY1120" fmla="*/ 377034 h 2747161"/>
                <a:gd name="connsiteX1121" fmla="*/ 1575413 w 5101871"/>
                <a:gd name="connsiteY1121" fmla="*/ 375632 h 2747161"/>
                <a:gd name="connsiteX1122" fmla="*/ 1575413 w 5101871"/>
                <a:gd name="connsiteY1122" fmla="*/ 375632 h 2747161"/>
                <a:gd name="connsiteX1123" fmla="*/ 1575413 w 5101871"/>
                <a:gd name="connsiteY1123" fmla="*/ 375632 h 2747161"/>
                <a:gd name="connsiteX1124" fmla="*/ 1575413 w 5101871"/>
                <a:gd name="connsiteY1124" fmla="*/ 375632 h 2747161"/>
                <a:gd name="connsiteX1125" fmla="*/ 1575413 w 5101871"/>
                <a:gd name="connsiteY1125" fmla="*/ 375632 h 2747161"/>
                <a:gd name="connsiteX1126" fmla="*/ 1575413 w 5101871"/>
                <a:gd name="connsiteY1126" fmla="*/ 375632 h 2747161"/>
                <a:gd name="connsiteX1127" fmla="*/ 1575413 w 5101871"/>
                <a:gd name="connsiteY1127" fmla="*/ 375632 h 2747161"/>
                <a:gd name="connsiteX1128" fmla="*/ 1575413 w 5101871"/>
                <a:gd name="connsiteY1128" fmla="*/ 375632 h 2747161"/>
                <a:gd name="connsiteX1129" fmla="*/ 1575413 w 5101871"/>
                <a:gd name="connsiteY1129" fmla="*/ 375632 h 2747161"/>
                <a:gd name="connsiteX1130" fmla="*/ 1575413 w 5101871"/>
                <a:gd name="connsiteY1130" fmla="*/ 375632 h 2747161"/>
                <a:gd name="connsiteX1131" fmla="*/ 1575413 w 5101871"/>
                <a:gd name="connsiteY1131" fmla="*/ 375632 h 2747161"/>
                <a:gd name="connsiteX1132" fmla="*/ 1575413 w 5101871"/>
                <a:gd name="connsiteY1132" fmla="*/ 375632 h 2747161"/>
                <a:gd name="connsiteX1133" fmla="*/ 1575413 w 5101871"/>
                <a:gd name="connsiteY1133" fmla="*/ 375632 h 2747161"/>
                <a:gd name="connsiteX1134" fmla="*/ 1575413 w 5101871"/>
                <a:gd name="connsiteY1134" fmla="*/ 375632 h 2747161"/>
                <a:gd name="connsiteX1135" fmla="*/ 1575413 w 5101871"/>
                <a:gd name="connsiteY1135" fmla="*/ 375632 h 2747161"/>
                <a:gd name="connsiteX1136" fmla="*/ 1575413 w 5101871"/>
                <a:gd name="connsiteY1136" fmla="*/ 375632 h 2747161"/>
                <a:gd name="connsiteX1137" fmla="*/ 1575413 w 5101871"/>
                <a:gd name="connsiteY1137" fmla="*/ 375632 h 2747161"/>
                <a:gd name="connsiteX1138" fmla="*/ 1575413 w 5101871"/>
                <a:gd name="connsiteY1138" fmla="*/ 375632 h 2747161"/>
                <a:gd name="connsiteX1139" fmla="*/ 1575413 w 5101871"/>
                <a:gd name="connsiteY1139" fmla="*/ 375632 h 2747161"/>
                <a:gd name="connsiteX1140" fmla="*/ 1575413 w 5101871"/>
                <a:gd name="connsiteY1140" fmla="*/ 375632 h 2747161"/>
                <a:gd name="connsiteX1141" fmla="*/ 1575413 w 5101871"/>
                <a:gd name="connsiteY1141" fmla="*/ 375632 h 2747161"/>
                <a:gd name="connsiteX1142" fmla="*/ 1575413 w 5101871"/>
                <a:gd name="connsiteY1142" fmla="*/ 375632 h 2747161"/>
                <a:gd name="connsiteX1143" fmla="*/ 1575413 w 5101871"/>
                <a:gd name="connsiteY1143" fmla="*/ 375632 h 2747161"/>
                <a:gd name="connsiteX1144" fmla="*/ 1575413 w 5101871"/>
                <a:gd name="connsiteY1144" fmla="*/ 375632 h 2747161"/>
                <a:gd name="connsiteX1145" fmla="*/ 1575413 w 5101871"/>
                <a:gd name="connsiteY1145" fmla="*/ 375632 h 2747161"/>
                <a:gd name="connsiteX1146" fmla="*/ 1575413 w 5101871"/>
                <a:gd name="connsiteY1146" fmla="*/ 375632 h 2747161"/>
                <a:gd name="connsiteX1147" fmla="*/ 1575413 w 5101871"/>
                <a:gd name="connsiteY1147" fmla="*/ 375632 h 2747161"/>
                <a:gd name="connsiteX1148" fmla="*/ 1575413 w 5101871"/>
                <a:gd name="connsiteY1148" fmla="*/ 375632 h 2747161"/>
                <a:gd name="connsiteX1149" fmla="*/ 1575413 w 5101871"/>
                <a:gd name="connsiteY1149" fmla="*/ 375632 h 2747161"/>
                <a:gd name="connsiteX1150" fmla="*/ 1575413 w 5101871"/>
                <a:gd name="connsiteY1150" fmla="*/ 375632 h 2747161"/>
                <a:gd name="connsiteX1151" fmla="*/ 1575413 w 5101871"/>
                <a:gd name="connsiteY1151" fmla="*/ 375632 h 2747161"/>
                <a:gd name="connsiteX1152" fmla="*/ 1575413 w 5101871"/>
                <a:gd name="connsiteY1152" fmla="*/ 375632 h 2747161"/>
                <a:gd name="connsiteX1153" fmla="*/ 1575413 w 5101871"/>
                <a:gd name="connsiteY1153" fmla="*/ 375632 h 2747161"/>
                <a:gd name="connsiteX1154" fmla="*/ 1575413 w 5101871"/>
                <a:gd name="connsiteY1154" fmla="*/ 375632 h 2747161"/>
                <a:gd name="connsiteX1155" fmla="*/ 1575413 w 5101871"/>
                <a:gd name="connsiteY1155" fmla="*/ 375632 h 2747161"/>
                <a:gd name="connsiteX1156" fmla="*/ 1575413 w 5101871"/>
                <a:gd name="connsiteY1156" fmla="*/ 375632 h 2747161"/>
                <a:gd name="connsiteX1157" fmla="*/ 1575413 w 5101871"/>
                <a:gd name="connsiteY1157" fmla="*/ 375632 h 2747161"/>
                <a:gd name="connsiteX1158" fmla="*/ 1575413 w 5101871"/>
                <a:gd name="connsiteY1158" fmla="*/ 375632 h 2747161"/>
                <a:gd name="connsiteX1159" fmla="*/ 1575413 w 5101871"/>
                <a:gd name="connsiteY1159" fmla="*/ 375632 h 2747161"/>
                <a:gd name="connsiteX1160" fmla="*/ 1581020 w 5101871"/>
                <a:gd name="connsiteY1160" fmla="*/ 375632 h 2747161"/>
                <a:gd name="connsiteX1161" fmla="*/ 1581020 w 5101871"/>
                <a:gd name="connsiteY1161" fmla="*/ 375632 h 2747161"/>
                <a:gd name="connsiteX1162" fmla="*/ 1581020 w 5101871"/>
                <a:gd name="connsiteY1162" fmla="*/ 375632 h 2747161"/>
                <a:gd name="connsiteX1163" fmla="*/ 1585225 w 5101871"/>
                <a:gd name="connsiteY1163" fmla="*/ 375632 h 2747161"/>
                <a:gd name="connsiteX1164" fmla="*/ 1585225 w 5101871"/>
                <a:gd name="connsiteY1164" fmla="*/ 375632 h 2747161"/>
                <a:gd name="connsiteX1165" fmla="*/ 1585225 w 5101871"/>
                <a:gd name="connsiteY1165" fmla="*/ 375632 h 2747161"/>
                <a:gd name="connsiteX1166" fmla="*/ 1585225 w 5101871"/>
                <a:gd name="connsiteY1166" fmla="*/ 375632 h 2747161"/>
                <a:gd name="connsiteX1167" fmla="*/ 1596437 w 5101871"/>
                <a:gd name="connsiteY1167" fmla="*/ 374231 h 2747161"/>
                <a:gd name="connsiteX1168" fmla="*/ 1596437 w 5101871"/>
                <a:gd name="connsiteY1168" fmla="*/ 374231 h 2747161"/>
                <a:gd name="connsiteX1169" fmla="*/ 1596437 w 5101871"/>
                <a:gd name="connsiteY1169" fmla="*/ 374231 h 2747161"/>
                <a:gd name="connsiteX1170" fmla="*/ 1596437 w 5101871"/>
                <a:gd name="connsiteY1170" fmla="*/ 374231 h 2747161"/>
                <a:gd name="connsiteX1171" fmla="*/ 1596437 w 5101871"/>
                <a:gd name="connsiteY1171" fmla="*/ 374231 h 2747161"/>
                <a:gd name="connsiteX1172" fmla="*/ 1596437 w 5101871"/>
                <a:gd name="connsiteY1172" fmla="*/ 374231 h 2747161"/>
                <a:gd name="connsiteX1173" fmla="*/ 1597839 w 5101871"/>
                <a:gd name="connsiteY1173" fmla="*/ 371428 h 2747161"/>
                <a:gd name="connsiteX1174" fmla="*/ 1597839 w 5101871"/>
                <a:gd name="connsiteY1174" fmla="*/ 371428 h 2747161"/>
                <a:gd name="connsiteX1175" fmla="*/ 1597839 w 5101871"/>
                <a:gd name="connsiteY1175" fmla="*/ 371428 h 2747161"/>
                <a:gd name="connsiteX1176" fmla="*/ 1597839 w 5101871"/>
                <a:gd name="connsiteY1176" fmla="*/ 371428 h 2747161"/>
                <a:gd name="connsiteX1177" fmla="*/ 1597839 w 5101871"/>
                <a:gd name="connsiteY1177" fmla="*/ 371428 h 2747161"/>
                <a:gd name="connsiteX1178" fmla="*/ 1597839 w 5101871"/>
                <a:gd name="connsiteY1178" fmla="*/ 371428 h 2747161"/>
                <a:gd name="connsiteX1179" fmla="*/ 1597839 w 5101871"/>
                <a:gd name="connsiteY1179" fmla="*/ 370026 h 2747161"/>
                <a:gd name="connsiteX1180" fmla="*/ 1596437 w 5101871"/>
                <a:gd name="connsiteY1180" fmla="*/ 368624 h 2747161"/>
                <a:gd name="connsiteX1181" fmla="*/ 1595036 w 5101871"/>
                <a:gd name="connsiteY1181" fmla="*/ 367223 h 2747161"/>
                <a:gd name="connsiteX1182" fmla="*/ 1595036 w 5101871"/>
                <a:gd name="connsiteY1182" fmla="*/ 367223 h 2747161"/>
                <a:gd name="connsiteX1183" fmla="*/ 1595036 w 5101871"/>
                <a:gd name="connsiteY1183" fmla="*/ 367223 h 2747161"/>
                <a:gd name="connsiteX1184" fmla="*/ 1595036 w 5101871"/>
                <a:gd name="connsiteY1184" fmla="*/ 367223 h 2747161"/>
                <a:gd name="connsiteX1185" fmla="*/ 1595036 w 5101871"/>
                <a:gd name="connsiteY1185" fmla="*/ 367223 h 2747161"/>
                <a:gd name="connsiteX1186" fmla="*/ 1595036 w 5101871"/>
                <a:gd name="connsiteY1186" fmla="*/ 367223 h 2747161"/>
                <a:gd name="connsiteX1187" fmla="*/ 1595036 w 5101871"/>
                <a:gd name="connsiteY1187" fmla="*/ 367223 h 2747161"/>
                <a:gd name="connsiteX1188" fmla="*/ 1595036 w 5101871"/>
                <a:gd name="connsiteY1188" fmla="*/ 367223 h 2747161"/>
                <a:gd name="connsiteX1189" fmla="*/ 1595036 w 5101871"/>
                <a:gd name="connsiteY1189" fmla="*/ 367223 h 2747161"/>
                <a:gd name="connsiteX1190" fmla="*/ 1595036 w 5101871"/>
                <a:gd name="connsiteY1190" fmla="*/ 367223 h 2747161"/>
                <a:gd name="connsiteX1191" fmla="*/ 1595036 w 5101871"/>
                <a:gd name="connsiteY1191" fmla="*/ 367223 h 2747161"/>
                <a:gd name="connsiteX1192" fmla="*/ 1595036 w 5101871"/>
                <a:gd name="connsiteY1192" fmla="*/ 367223 h 2747161"/>
                <a:gd name="connsiteX1193" fmla="*/ 1595036 w 5101871"/>
                <a:gd name="connsiteY1193" fmla="*/ 367223 h 2747161"/>
                <a:gd name="connsiteX1194" fmla="*/ 1593634 w 5101871"/>
                <a:gd name="connsiteY1194" fmla="*/ 365821 h 2747161"/>
                <a:gd name="connsiteX1195" fmla="*/ 1590831 w 5101871"/>
                <a:gd name="connsiteY1195" fmla="*/ 364419 h 2747161"/>
                <a:gd name="connsiteX1196" fmla="*/ 1585225 w 5101871"/>
                <a:gd name="connsiteY1196" fmla="*/ 361616 h 2747161"/>
                <a:gd name="connsiteX1197" fmla="*/ 1582421 w 5101871"/>
                <a:gd name="connsiteY1197" fmla="*/ 360215 h 2747161"/>
                <a:gd name="connsiteX1198" fmla="*/ 1581020 w 5101871"/>
                <a:gd name="connsiteY1198" fmla="*/ 358813 h 2747161"/>
                <a:gd name="connsiteX1199" fmla="*/ 1581020 w 5101871"/>
                <a:gd name="connsiteY1199" fmla="*/ 358813 h 2747161"/>
                <a:gd name="connsiteX1200" fmla="*/ 1581020 w 5101871"/>
                <a:gd name="connsiteY1200" fmla="*/ 358813 h 2747161"/>
                <a:gd name="connsiteX1201" fmla="*/ 1581020 w 5101871"/>
                <a:gd name="connsiteY1201" fmla="*/ 358813 h 2747161"/>
                <a:gd name="connsiteX1202" fmla="*/ 1581020 w 5101871"/>
                <a:gd name="connsiteY1202" fmla="*/ 358813 h 2747161"/>
                <a:gd name="connsiteX1203" fmla="*/ 1581020 w 5101871"/>
                <a:gd name="connsiteY1203" fmla="*/ 358813 h 2747161"/>
                <a:gd name="connsiteX1204" fmla="*/ 1581020 w 5101871"/>
                <a:gd name="connsiteY1204" fmla="*/ 358813 h 2747161"/>
                <a:gd name="connsiteX1205" fmla="*/ 1581020 w 5101871"/>
                <a:gd name="connsiteY1205" fmla="*/ 358813 h 2747161"/>
                <a:gd name="connsiteX1206" fmla="*/ 1581020 w 5101871"/>
                <a:gd name="connsiteY1206" fmla="*/ 358813 h 2747161"/>
                <a:gd name="connsiteX1207" fmla="*/ 1581020 w 5101871"/>
                <a:gd name="connsiteY1207" fmla="*/ 358813 h 2747161"/>
                <a:gd name="connsiteX1208" fmla="*/ 1581020 w 5101871"/>
                <a:gd name="connsiteY1208" fmla="*/ 358813 h 2747161"/>
                <a:gd name="connsiteX1209" fmla="*/ 1581020 w 5101871"/>
                <a:gd name="connsiteY1209" fmla="*/ 358813 h 2747161"/>
                <a:gd name="connsiteX1210" fmla="*/ 1581020 w 5101871"/>
                <a:gd name="connsiteY1210" fmla="*/ 358813 h 2747161"/>
                <a:gd name="connsiteX1211" fmla="*/ 1581020 w 5101871"/>
                <a:gd name="connsiteY1211" fmla="*/ 358813 h 2747161"/>
                <a:gd name="connsiteX1212" fmla="*/ 1581020 w 5101871"/>
                <a:gd name="connsiteY1212" fmla="*/ 358813 h 2747161"/>
                <a:gd name="connsiteX1213" fmla="*/ 1581020 w 5101871"/>
                <a:gd name="connsiteY1213" fmla="*/ 358813 h 2747161"/>
                <a:gd name="connsiteX1214" fmla="*/ 1581020 w 5101871"/>
                <a:gd name="connsiteY1214" fmla="*/ 358813 h 2747161"/>
                <a:gd name="connsiteX1215" fmla="*/ 1581020 w 5101871"/>
                <a:gd name="connsiteY1215" fmla="*/ 358813 h 2747161"/>
                <a:gd name="connsiteX1216" fmla="*/ 1581020 w 5101871"/>
                <a:gd name="connsiteY1216" fmla="*/ 358813 h 2747161"/>
                <a:gd name="connsiteX1217" fmla="*/ 1581020 w 5101871"/>
                <a:gd name="connsiteY1217" fmla="*/ 358813 h 2747161"/>
                <a:gd name="connsiteX1218" fmla="*/ 1581020 w 5101871"/>
                <a:gd name="connsiteY1218" fmla="*/ 358813 h 2747161"/>
                <a:gd name="connsiteX1219" fmla="*/ 1581020 w 5101871"/>
                <a:gd name="connsiteY1219" fmla="*/ 358813 h 2747161"/>
                <a:gd name="connsiteX1220" fmla="*/ 1581020 w 5101871"/>
                <a:gd name="connsiteY1220" fmla="*/ 358813 h 2747161"/>
                <a:gd name="connsiteX1221" fmla="*/ 1581020 w 5101871"/>
                <a:gd name="connsiteY1221" fmla="*/ 358813 h 2747161"/>
                <a:gd name="connsiteX1222" fmla="*/ 1581020 w 5101871"/>
                <a:gd name="connsiteY1222" fmla="*/ 358813 h 2747161"/>
                <a:gd name="connsiteX1223" fmla="*/ 1581020 w 5101871"/>
                <a:gd name="connsiteY1223" fmla="*/ 358813 h 2747161"/>
                <a:gd name="connsiteX1224" fmla="*/ 1513742 w 5101871"/>
                <a:gd name="connsiteY1224" fmla="*/ 351805 h 2747161"/>
                <a:gd name="connsiteX1225" fmla="*/ 1516546 w 5101871"/>
                <a:gd name="connsiteY1225" fmla="*/ 354608 h 2747161"/>
                <a:gd name="connsiteX1226" fmla="*/ 1516546 w 5101871"/>
                <a:gd name="connsiteY1226" fmla="*/ 354608 h 2747161"/>
                <a:gd name="connsiteX1227" fmla="*/ 1530562 w 5101871"/>
                <a:gd name="connsiteY1227" fmla="*/ 361616 h 2747161"/>
                <a:gd name="connsiteX1228" fmla="*/ 1530562 w 5101871"/>
                <a:gd name="connsiteY1228" fmla="*/ 361616 h 2747161"/>
                <a:gd name="connsiteX1229" fmla="*/ 1530562 w 5101871"/>
                <a:gd name="connsiteY1229" fmla="*/ 361616 h 2747161"/>
                <a:gd name="connsiteX1230" fmla="*/ 1530562 w 5101871"/>
                <a:gd name="connsiteY1230" fmla="*/ 361616 h 2747161"/>
                <a:gd name="connsiteX1231" fmla="*/ 1530562 w 5101871"/>
                <a:gd name="connsiteY1231" fmla="*/ 361616 h 2747161"/>
                <a:gd name="connsiteX1232" fmla="*/ 1533365 w 5101871"/>
                <a:gd name="connsiteY1232" fmla="*/ 363018 h 2747161"/>
                <a:gd name="connsiteX1233" fmla="*/ 1533365 w 5101871"/>
                <a:gd name="connsiteY1233" fmla="*/ 363018 h 2747161"/>
                <a:gd name="connsiteX1234" fmla="*/ 1533365 w 5101871"/>
                <a:gd name="connsiteY1234" fmla="*/ 363018 h 2747161"/>
                <a:gd name="connsiteX1235" fmla="*/ 1533365 w 5101871"/>
                <a:gd name="connsiteY1235" fmla="*/ 363018 h 2747161"/>
                <a:gd name="connsiteX1236" fmla="*/ 1533365 w 5101871"/>
                <a:gd name="connsiteY1236" fmla="*/ 363018 h 2747161"/>
                <a:gd name="connsiteX1237" fmla="*/ 1533365 w 5101871"/>
                <a:gd name="connsiteY1237" fmla="*/ 363018 h 2747161"/>
                <a:gd name="connsiteX1238" fmla="*/ 1533365 w 5101871"/>
                <a:gd name="connsiteY1238" fmla="*/ 363018 h 2747161"/>
                <a:gd name="connsiteX1239" fmla="*/ 1533365 w 5101871"/>
                <a:gd name="connsiteY1239" fmla="*/ 363018 h 2747161"/>
                <a:gd name="connsiteX1240" fmla="*/ 1533365 w 5101871"/>
                <a:gd name="connsiteY1240" fmla="*/ 363018 h 2747161"/>
                <a:gd name="connsiteX1241" fmla="*/ 1533365 w 5101871"/>
                <a:gd name="connsiteY1241" fmla="*/ 363018 h 2747161"/>
                <a:gd name="connsiteX1242" fmla="*/ 1533365 w 5101871"/>
                <a:gd name="connsiteY1242" fmla="*/ 363018 h 2747161"/>
                <a:gd name="connsiteX1243" fmla="*/ 1533365 w 5101871"/>
                <a:gd name="connsiteY1243" fmla="*/ 364419 h 2747161"/>
                <a:gd name="connsiteX1244" fmla="*/ 1533365 w 5101871"/>
                <a:gd name="connsiteY1244" fmla="*/ 365821 h 2747161"/>
                <a:gd name="connsiteX1245" fmla="*/ 1534766 w 5101871"/>
                <a:gd name="connsiteY1245" fmla="*/ 370026 h 2747161"/>
                <a:gd name="connsiteX1246" fmla="*/ 1536168 w 5101871"/>
                <a:gd name="connsiteY1246" fmla="*/ 371428 h 2747161"/>
                <a:gd name="connsiteX1247" fmla="*/ 1536168 w 5101871"/>
                <a:gd name="connsiteY1247" fmla="*/ 372829 h 2747161"/>
                <a:gd name="connsiteX1248" fmla="*/ 1536168 w 5101871"/>
                <a:gd name="connsiteY1248" fmla="*/ 372829 h 2747161"/>
                <a:gd name="connsiteX1249" fmla="*/ 1534766 w 5101871"/>
                <a:gd name="connsiteY1249" fmla="*/ 372829 h 2747161"/>
                <a:gd name="connsiteX1250" fmla="*/ 1534766 w 5101871"/>
                <a:gd name="connsiteY1250" fmla="*/ 372829 h 2747161"/>
                <a:gd name="connsiteX1251" fmla="*/ 1534766 w 5101871"/>
                <a:gd name="connsiteY1251" fmla="*/ 372829 h 2747161"/>
                <a:gd name="connsiteX1252" fmla="*/ 1534766 w 5101871"/>
                <a:gd name="connsiteY1252" fmla="*/ 372829 h 2747161"/>
                <a:gd name="connsiteX1253" fmla="*/ 1534766 w 5101871"/>
                <a:gd name="connsiteY1253" fmla="*/ 372829 h 2747161"/>
                <a:gd name="connsiteX1254" fmla="*/ 1534766 w 5101871"/>
                <a:gd name="connsiteY1254" fmla="*/ 372829 h 2747161"/>
                <a:gd name="connsiteX1255" fmla="*/ 1534766 w 5101871"/>
                <a:gd name="connsiteY1255" fmla="*/ 372829 h 2747161"/>
                <a:gd name="connsiteX1256" fmla="*/ 1534766 w 5101871"/>
                <a:gd name="connsiteY1256" fmla="*/ 372829 h 2747161"/>
                <a:gd name="connsiteX1257" fmla="*/ 1534766 w 5101871"/>
                <a:gd name="connsiteY1257" fmla="*/ 372829 h 2747161"/>
                <a:gd name="connsiteX1258" fmla="*/ 1534766 w 5101871"/>
                <a:gd name="connsiteY1258" fmla="*/ 372829 h 2747161"/>
                <a:gd name="connsiteX1259" fmla="*/ 1534766 w 5101871"/>
                <a:gd name="connsiteY1259" fmla="*/ 372829 h 2747161"/>
                <a:gd name="connsiteX1260" fmla="*/ 1534766 w 5101871"/>
                <a:gd name="connsiteY1260" fmla="*/ 372829 h 2747161"/>
                <a:gd name="connsiteX1261" fmla="*/ 1534766 w 5101871"/>
                <a:gd name="connsiteY1261" fmla="*/ 372829 h 2747161"/>
                <a:gd name="connsiteX1262" fmla="*/ 1534766 w 5101871"/>
                <a:gd name="connsiteY1262" fmla="*/ 372829 h 2747161"/>
                <a:gd name="connsiteX1263" fmla="*/ 1534766 w 5101871"/>
                <a:gd name="connsiteY1263" fmla="*/ 372829 h 2747161"/>
                <a:gd name="connsiteX1264" fmla="*/ 1534766 w 5101871"/>
                <a:gd name="connsiteY1264" fmla="*/ 372829 h 2747161"/>
                <a:gd name="connsiteX1265" fmla="*/ 1534766 w 5101871"/>
                <a:gd name="connsiteY1265" fmla="*/ 372829 h 2747161"/>
                <a:gd name="connsiteX1266" fmla="*/ 1534766 w 5101871"/>
                <a:gd name="connsiteY1266" fmla="*/ 372829 h 2747161"/>
                <a:gd name="connsiteX1267" fmla="*/ 1534766 w 5101871"/>
                <a:gd name="connsiteY1267" fmla="*/ 372829 h 2747161"/>
                <a:gd name="connsiteX1268" fmla="*/ 1534766 w 5101871"/>
                <a:gd name="connsiteY1268" fmla="*/ 372829 h 2747161"/>
                <a:gd name="connsiteX1269" fmla="*/ 1534766 w 5101871"/>
                <a:gd name="connsiteY1269" fmla="*/ 372829 h 2747161"/>
                <a:gd name="connsiteX1270" fmla="*/ 1536168 w 5101871"/>
                <a:gd name="connsiteY1270" fmla="*/ 372829 h 2747161"/>
                <a:gd name="connsiteX1271" fmla="*/ 1536168 w 5101871"/>
                <a:gd name="connsiteY1271" fmla="*/ 372829 h 2747161"/>
                <a:gd name="connsiteX1272" fmla="*/ 1536168 w 5101871"/>
                <a:gd name="connsiteY1272" fmla="*/ 372829 h 2747161"/>
                <a:gd name="connsiteX1273" fmla="*/ 1534766 w 5101871"/>
                <a:gd name="connsiteY1273" fmla="*/ 372829 h 2747161"/>
                <a:gd name="connsiteX1274" fmla="*/ 1533365 w 5101871"/>
                <a:gd name="connsiteY1274" fmla="*/ 372829 h 2747161"/>
                <a:gd name="connsiteX1275" fmla="*/ 1533365 w 5101871"/>
                <a:gd name="connsiteY1275" fmla="*/ 372829 h 2747161"/>
                <a:gd name="connsiteX1276" fmla="*/ 1533365 w 5101871"/>
                <a:gd name="connsiteY1276" fmla="*/ 372829 h 2747161"/>
                <a:gd name="connsiteX1277" fmla="*/ 1533365 w 5101871"/>
                <a:gd name="connsiteY1277" fmla="*/ 372829 h 2747161"/>
                <a:gd name="connsiteX1278" fmla="*/ 1533365 w 5101871"/>
                <a:gd name="connsiteY1278" fmla="*/ 374231 h 2747161"/>
                <a:gd name="connsiteX1279" fmla="*/ 1533365 w 5101871"/>
                <a:gd name="connsiteY1279" fmla="*/ 377034 h 2747161"/>
                <a:gd name="connsiteX1280" fmla="*/ 1533365 w 5101871"/>
                <a:gd name="connsiteY1280" fmla="*/ 378436 h 2747161"/>
                <a:gd name="connsiteX1281" fmla="*/ 1533365 w 5101871"/>
                <a:gd name="connsiteY1281" fmla="*/ 379837 h 2747161"/>
                <a:gd name="connsiteX1282" fmla="*/ 1533365 w 5101871"/>
                <a:gd name="connsiteY1282" fmla="*/ 379837 h 2747161"/>
                <a:gd name="connsiteX1283" fmla="*/ 1533365 w 5101871"/>
                <a:gd name="connsiteY1283" fmla="*/ 379837 h 2747161"/>
                <a:gd name="connsiteX1284" fmla="*/ 1533365 w 5101871"/>
                <a:gd name="connsiteY1284" fmla="*/ 379837 h 2747161"/>
                <a:gd name="connsiteX1285" fmla="*/ 1533365 w 5101871"/>
                <a:gd name="connsiteY1285" fmla="*/ 379837 h 2747161"/>
                <a:gd name="connsiteX1286" fmla="*/ 1533365 w 5101871"/>
                <a:gd name="connsiteY1286" fmla="*/ 379837 h 2747161"/>
                <a:gd name="connsiteX1287" fmla="*/ 1533365 w 5101871"/>
                <a:gd name="connsiteY1287" fmla="*/ 379837 h 2747161"/>
                <a:gd name="connsiteX1288" fmla="*/ 1533365 w 5101871"/>
                <a:gd name="connsiteY1288" fmla="*/ 379837 h 2747161"/>
                <a:gd name="connsiteX1289" fmla="*/ 1533365 w 5101871"/>
                <a:gd name="connsiteY1289" fmla="*/ 379837 h 2747161"/>
                <a:gd name="connsiteX1290" fmla="*/ 1531963 w 5101871"/>
                <a:gd name="connsiteY1290" fmla="*/ 381239 h 2747161"/>
                <a:gd name="connsiteX1291" fmla="*/ 1531963 w 5101871"/>
                <a:gd name="connsiteY1291" fmla="*/ 381239 h 2747161"/>
                <a:gd name="connsiteX1292" fmla="*/ 1531963 w 5101871"/>
                <a:gd name="connsiteY1292" fmla="*/ 381239 h 2747161"/>
                <a:gd name="connsiteX1293" fmla="*/ 1531963 w 5101871"/>
                <a:gd name="connsiteY1293" fmla="*/ 381239 h 2747161"/>
                <a:gd name="connsiteX1294" fmla="*/ 1529160 w 5101871"/>
                <a:gd name="connsiteY1294" fmla="*/ 385444 h 2747161"/>
                <a:gd name="connsiteX1295" fmla="*/ 1529160 w 5101871"/>
                <a:gd name="connsiteY1295" fmla="*/ 385444 h 2747161"/>
                <a:gd name="connsiteX1296" fmla="*/ 1529160 w 5101871"/>
                <a:gd name="connsiteY1296" fmla="*/ 385444 h 2747161"/>
                <a:gd name="connsiteX1297" fmla="*/ 1529160 w 5101871"/>
                <a:gd name="connsiteY1297" fmla="*/ 385444 h 2747161"/>
                <a:gd name="connsiteX1298" fmla="*/ 1529160 w 5101871"/>
                <a:gd name="connsiteY1298" fmla="*/ 385444 h 2747161"/>
                <a:gd name="connsiteX1299" fmla="*/ 1529160 w 5101871"/>
                <a:gd name="connsiteY1299" fmla="*/ 385444 h 2747161"/>
                <a:gd name="connsiteX1300" fmla="*/ 1527758 w 5101871"/>
                <a:gd name="connsiteY1300" fmla="*/ 386845 h 2747161"/>
                <a:gd name="connsiteX1301" fmla="*/ 1527758 w 5101871"/>
                <a:gd name="connsiteY1301" fmla="*/ 386845 h 2747161"/>
                <a:gd name="connsiteX1302" fmla="*/ 1527758 w 5101871"/>
                <a:gd name="connsiteY1302" fmla="*/ 388247 h 2747161"/>
                <a:gd name="connsiteX1303" fmla="*/ 1529160 w 5101871"/>
                <a:gd name="connsiteY1303" fmla="*/ 389648 h 2747161"/>
                <a:gd name="connsiteX1304" fmla="*/ 1531963 w 5101871"/>
                <a:gd name="connsiteY1304" fmla="*/ 392452 h 2747161"/>
                <a:gd name="connsiteX1305" fmla="*/ 1533365 w 5101871"/>
                <a:gd name="connsiteY1305" fmla="*/ 393853 h 2747161"/>
                <a:gd name="connsiteX1306" fmla="*/ 1534766 w 5101871"/>
                <a:gd name="connsiteY1306" fmla="*/ 393853 h 2747161"/>
                <a:gd name="connsiteX1307" fmla="*/ 1534766 w 5101871"/>
                <a:gd name="connsiteY1307" fmla="*/ 393853 h 2747161"/>
                <a:gd name="connsiteX1308" fmla="*/ 1534766 w 5101871"/>
                <a:gd name="connsiteY1308" fmla="*/ 393853 h 2747161"/>
                <a:gd name="connsiteX1309" fmla="*/ 1534766 w 5101871"/>
                <a:gd name="connsiteY1309" fmla="*/ 393853 h 2747161"/>
                <a:gd name="connsiteX1310" fmla="*/ 1534766 w 5101871"/>
                <a:gd name="connsiteY1310" fmla="*/ 393853 h 2747161"/>
                <a:gd name="connsiteX1311" fmla="*/ 1534766 w 5101871"/>
                <a:gd name="connsiteY1311" fmla="*/ 393853 h 2747161"/>
                <a:gd name="connsiteX1312" fmla="*/ 1534766 w 5101871"/>
                <a:gd name="connsiteY1312" fmla="*/ 393853 h 2747161"/>
                <a:gd name="connsiteX1313" fmla="*/ 1534766 w 5101871"/>
                <a:gd name="connsiteY1313" fmla="*/ 393853 h 2747161"/>
                <a:gd name="connsiteX1314" fmla="*/ 1534766 w 5101871"/>
                <a:gd name="connsiteY1314" fmla="*/ 393853 h 2747161"/>
                <a:gd name="connsiteX1315" fmla="*/ 1536168 w 5101871"/>
                <a:gd name="connsiteY1315" fmla="*/ 395255 h 2747161"/>
                <a:gd name="connsiteX1316" fmla="*/ 1536168 w 5101871"/>
                <a:gd name="connsiteY1316" fmla="*/ 395255 h 2747161"/>
                <a:gd name="connsiteX1317" fmla="*/ 1536168 w 5101871"/>
                <a:gd name="connsiteY1317" fmla="*/ 395255 h 2747161"/>
                <a:gd name="connsiteX1318" fmla="*/ 1536168 w 5101871"/>
                <a:gd name="connsiteY1318" fmla="*/ 395255 h 2747161"/>
                <a:gd name="connsiteX1319" fmla="*/ 1536168 w 5101871"/>
                <a:gd name="connsiteY1319" fmla="*/ 395255 h 2747161"/>
                <a:gd name="connsiteX1320" fmla="*/ 1536168 w 5101871"/>
                <a:gd name="connsiteY1320" fmla="*/ 395255 h 2747161"/>
                <a:gd name="connsiteX1321" fmla="*/ 1536168 w 5101871"/>
                <a:gd name="connsiteY1321" fmla="*/ 395255 h 2747161"/>
                <a:gd name="connsiteX1322" fmla="*/ 1536168 w 5101871"/>
                <a:gd name="connsiteY1322" fmla="*/ 395255 h 2747161"/>
                <a:gd name="connsiteX1323" fmla="*/ 1536168 w 5101871"/>
                <a:gd name="connsiteY1323" fmla="*/ 395255 h 2747161"/>
                <a:gd name="connsiteX1324" fmla="*/ 1536168 w 5101871"/>
                <a:gd name="connsiteY1324" fmla="*/ 395255 h 2747161"/>
                <a:gd name="connsiteX1325" fmla="*/ 1536168 w 5101871"/>
                <a:gd name="connsiteY1325" fmla="*/ 395255 h 2747161"/>
                <a:gd name="connsiteX1326" fmla="*/ 1536168 w 5101871"/>
                <a:gd name="connsiteY1326" fmla="*/ 395255 h 2747161"/>
                <a:gd name="connsiteX1327" fmla="*/ 1536168 w 5101871"/>
                <a:gd name="connsiteY1327" fmla="*/ 395255 h 2747161"/>
                <a:gd name="connsiteX1328" fmla="*/ 1536168 w 5101871"/>
                <a:gd name="connsiteY1328" fmla="*/ 395255 h 2747161"/>
                <a:gd name="connsiteX1329" fmla="*/ 1536168 w 5101871"/>
                <a:gd name="connsiteY1329" fmla="*/ 395255 h 2747161"/>
                <a:gd name="connsiteX1330" fmla="*/ 1536168 w 5101871"/>
                <a:gd name="connsiteY1330" fmla="*/ 396656 h 2747161"/>
                <a:gd name="connsiteX1331" fmla="*/ 1537570 w 5101871"/>
                <a:gd name="connsiteY1331" fmla="*/ 399460 h 2747161"/>
                <a:gd name="connsiteX1332" fmla="*/ 1537570 w 5101871"/>
                <a:gd name="connsiteY1332" fmla="*/ 400861 h 2747161"/>
                <a:gd name="connsiteX1333" fmla="*/ 1538971 w 5101871"/>
                <a:gd name="connsiteY1333" fmla="*/ 403665 h 2747161"/>
                <a:gd name="connsiteX1334" fmla="*/ 1538971 w 5101871"/>
                <a:gd name="connsiteY1334" fmla="*/ 405066 h 2747161"/>
                <a:gd name="connsiteX1335" fmla="*/ 1538971 w 5101871"/>
                <a:gd name="connsiteY1335" fmla="*/ 409271 h 2747161"/>
                <a:gd name="connsiteX1336" fmla="*/ 1538971 w 5101871"/>
                <a:gd name="connsiteY1336" fmla="*/ 410673 h 2747161"/>
                <a:gd name="connsiteX1337" fmla="*/ 1538971 w 5101871"/>
                <a:gd name="connsiteY1337" fmla="*/ 412074 h 2747161"/>
                <a:gd name="connsiteX1338" fmla="*/ 1538971 w 5101871"/>
                <a:gd name="connsiteY1338" fmla="*/ 412074 h 2747161"/>
                <a:gd name="connsiteX1339" fmla="*/ 1538971 w 5101871"/>
                <a:gd name="connsiteY1339" fmla="*/ 412074 h 2747161"/>
                <a:gd name="connsiteX1340" fmla="*/ 1534766 w 5101871"/>
                <a:gd name="connsiteY1340" fmla="*/ 417681 h 2747161"/>
                <a:gd name="connsiteX1341" fmla="*/ 1531963 w 5101871"/>
                <a:gd name="connsiteY1341" fmla="*/ 420484 h 2747161"/>
                <a:gd name="connsiteX1342" fmla="*/ 1529160 w 5101871"/>
                <a:gd name="connsiteY1342" fmla="*/ 423287 h 2747161"/>
                <a:gd name="connsiteX1343" fmla="*/ 1529160 w 5101871"/>
                <a:gd name="connsiteY1343" fmla="*/ 423287 h 2747161"/>
                <a:gd name="connsiteX1344" fmla="*/ 1529160 w 5101871"/>
                <a:gd name="connsiteY1344" fmla="*/ 423287 h 2747161"/>
                <a:gd name="connsiteX1345" fmla="*/ 1529160 w 5101871"/>
                <a:gd name="connsiteY1345" fmla="*/ 423287 h 2747161"/>
                <a:gd name="connsiteX1346" fmla="*/ 1529160 w 5101871"/>
                <a:gd name="connsiteY1346" fmla="*/ 427492 h 2747161"/>
                <a:gd name="connsiteX1347" fmla="*/ 1529160 w 5101871"/>
                <a:gd name="connsiteY1347" fmla="*/ 427492 h 2747161"/>
                <a:gd name="connsiteX1348" fmla="*/ 1529160 w 5101871"/>
                <a:gd name="connsiteY1348" fmla="*/ 427492 h 2747161"/>
                <a:gd name="connsiteX1349" fmla="*/ 1529160 w 5101871"/>
                <a:gd name="connsiteY1349" fmla="*/ 427492 h 2747161"/>
                <a:gd name="connsiteX1350" fmla="*/ 1529160 w 5101871"/>
                <a:gd name="connsiteY1350" fmla="*/ 427492 h 2747161"/>
                <a:gd name="connsiteX1351" fmla="*/ 1529160 w 5101871"/>
                <a:gd name="connsiteY1351" fmla="*/ 431697 h 2747161"/>
                <a:gd name="connsiteX1352" fmla="*/ 1529160 w 5101871"/>
                <a:gd name="connsiteY1352" fmla="*/ 431697 h 2747161"/>
                <a:gd name="connsiteX1353" fmla="*/ 1529160 w 5101871"/>
                <a:gd name="connsiteY1353" fmla="*/ 431697 h 2747161"/>
                <a:gd name="connsiteX1354" fmla="*/ 1530562 w 5101871"/>
                <a:gd name="connsiteY1354" fmla="*/ 435902 h 2747161"/>
                <a:gd name="connsiteX1355" fmla="*/ 1530562 w 5101871"/>
                <a:gd name="connsiteY1355" fmla="*/ 435902 h 2747161"/>
                <a:gd name="connsiteX1356" fmla="*/ 1530562 w 5101871"/>
                <a:gd name="connsiteY1356" fmla="*/ 435902 h 2747161"/>
                <a:gd name="connsiteX1357" fmla="*/ 1530562 w 5101871"/>
                <a:gd name="connsiteY1357" fmla="*/ 435902 h 2747161"/>
                <a:gd name="connsiteX1358" fmla="*/ 1530562 w 5101871"/>
                <a:gd name="connsiteY1358" fmla="*/ 435902 h 2747161"/>
                <a:gd name="connsiteX1359" fmla="*/ 1530562 w 5101871"/>
                <a:gd name="connsiteY1359" fmla="*/ 435902 h 2747161"/>
                <a:gd name="connsiteX1360" fmla="*/ 1529160 w 5101871"/>
                <a:gd name="connsiteY1360" fmla="*/ 434500 h 2747161"/>
                <a:gd name="connsiteX1361" fmla="*/ 1527758 w 5101871"/>
                <a:gd name="connsiteY1361" fmla="*/ 433099 h 2747161"/>
                <a:gd name="connsiteX1362" fmla="*/ 1527758 w 5101871"/>
                <a:gd name="connsiteY1362" fmla="*/ 433099 h 2747161"/>
                <a:gd name="connsiteX1363" fmla="*/ 1527758 w 5101871"/>
                <a:gd name="connsiteY1363" fmla="*/ 433099 h 2747161"/>
                <a:gd name="connsiteX1364" fmla="*/ 1527758 w 5101871"/>
                <a:gd name="connsiteY1364" fmla="*/ 431697 h 2747161"/>
                <a:gd name="connsiteX1365" fmla="*/ 1527758 w 5101871"/>
                <a:gd name="connsiteY1365" fmla="*/ 431697 h 2747161"/>
                <a:gd name="connsiteX1366" fmla="*/ 1527758 w 5101871"/>
                <a:gd name="connsiteY1366" fmla="*/ 431697 h 2747161"/>
                <a:gd name="connsiteX1367" fmla="*/ 1527758 w 5101871"/>
                <a:gd name="connsiteY1367" fmla="*/ 431697 h 2747161"/>
                <a:gd name="connsiteX1368" fmla="*/ 1527758 w 5101871"/>
                <a:gd name="connsiteY1368" fmla="*/ 431697 h 2747161"/>
                <a:gd name="connsiteX1369" fmla="*/ 1526357 w 5101871"/>
                <a:gd name="connsiteY1369" fmla="*/ 430295 h 2747161"/>
                <a:gd name="connsiteX1370" fmla="*/ 1526357 w 5101871"/>
                <a:gd name="connsiteY1370" fmla="*/ 430295 h 2747161"/>
                <a:gd name="connsiteX1371" fmla="*/ 1526357 w 5101871"/>
                <a:gd name="connsiteY1371" fmla="*/ 430295 h 2747161"/>
                <a:gd name="connsiteX1372" fmla="*/ 1524955 w 5101871"/>
                <a:gd name="connsiteY1372" fmla="*/ 428894 h 2747161"/>
                <a:gd name="connsiteX1373" fmla="*/ 1524955 w 5101871"/>
                <a:gd name="connsiteY1373" fmla="*/ 428894 h 2747161"/>
                <a:gd name="connsiteX1374" fmla="*/ 1524955 w 5101871"/>
                <a:gd name="connsiteY1374" fmla="*/ 428894 h 2747161"/>
                <a:gd name="connsiteX1375" fmla="*/ 1524955 w 5101871"/>
                <a:gd name="connsiteY1375" fmla="*/ 428894 h 2747161"/>
                <a:gd name="connsiteX1376" fmla="*/ 1523554 w 5101871"/>
                <a:gd name="connsiteY1376" fmla="*/ 428894 h 2747161"/>
                <a:gd name="connsiteX1377" fmla="*/ 1522152 w 5101871"/>
                <a:gd name="connsiteY1377" fmla="*/ 428894 h 2747161"/>
                <a:gd name="connsiteX1378" fmla="*/ 1517947 w 5101871"/>
                <a:gd name="connsiteY1378" fmla="*/ 430295 h 2747161"/>
                <a:gd name="connsiteX1379" fmla="*/ 1516546 w 5101871"/>
                <a:gd name="connsiteY1379" fmla="*/ 431697 h 2747161"/>
                <a:gd name="connsiteX1380" fmla="*/ 1516546 w 5101871"/>
                <a:gd name="connsiteY1380" fmla="*/ 431697 h 2747161"/>
                <a:gd name="connsiteX1381" fmla="*/ 1516546 w 5101871"/>
                <a:gd name="connsiteY1381" fmla="*/ 431697 h 2747161"/>
                <a:gd name="connsiteX1382" fmla="*/ 1517947 w 5101871"/>
                <a:gd name="connsiteY1382" fmla="*/ 433099 h 2747161"/>
                <a:gd name="connsiteX1383" fmla="*/ 1517947 w 5101871"/>
                <a:gd name="connsiteY1383" fmla="*/ 433099 h 2747161"/>
                <a:gd name="connsiteX1384" fmla="*/ 1517947 w 5101871"/>
                <a:gd name="connsiteY1384" fmla="*/ 433099 h 2747161"/>
                <a:gd name="connsiteX1385" fmla="*/ 1516546 w 5101871"/>
                <a:gd name="connsiteY1385" fmla="*/ 433099 h 2747161"/>
                <a:gd name="connsiteX1386" fmla="*/ 1513742 w 5101871"/>
                <a:gd name="connsiteY1386" fmla="*/ 431697 h 2747161"/>
                <a:gd name="connsiteX1387" fmla="*/ 1512341 w 5101871"/>
                <a:gd name="connsiteY1387" fmla="*/ 430295 h 2747161"/>
                <a:gd name="connsiteX1388" fmla="*/ 1512341 w 5101871"/>
                <a:gd name="connsiteY1388" fmla="*/ 430295 h 2747161"/>
                <a:gd name="connsiteX1389" fmla="*/ 1512341 w 5101871"/>
                <a:gd name="connsiteY1389" fmla="*/ 430295 h 2747161"/>
                <a:gd name="connsiteX1390" fmla="*/ 1512341 w 5101871"/>
                <a:gd name="connsiteY1390" fmla="*/ 430295 h 2747161"/>
                <a:gd name="connsiteX1391" fmla="*/ 1512341 w 5101871"/>
                <a:gd name="connsiteY1391" fmla="*/ 430295 h 2747161"/>
                <a:gd name="connsiteX1392" fmla="*/ 1513742 w 5101871"/>
                <a:gd name="connsiteY1392" fmla="*/ 430295 h 2747161"/>
                <a:gd name="connsiteX1393" fmla="*/ 1513742 w 5101871"/>
                <a:gd name="connsiteY1393" fmla="*/ 430295 h 2747161"/>
                <a:gd name="connsiteX1394" fmla="*/ 1513742 w 5101871"/>
                <a:gd name="connsiteY1394" fmla="*/ 430295 h 2747161"/>
                <a:gd name="connsiteX1395" fmla="*/ 1515144 w 5101871"/>
                <a:gd name="connsiteY1395" fmla="*/ 428894 h 2747161"/>
                <a:gd name="connsiteX1396" fmla="*/ 1515144 w 5101871"/>
                <a:gd name="connsiteY1396" fmla="*/ 428894 h 2747161"/>
                <a:gd name="connsiteX1397" fmla="*/ 1515144 w 5101871"/>
                <a:gd name="connsiteY1397" fmla="*/ 428894 h 2747161"/>
                <a:gd name="connsiteX1398" fmla="*/ 1515144 w 5101871"/>
                <a:gd name="connsiteY1398" fmla="*/ 428894 h 2747161"/>
                <a:gd name="connsiteX1399" fmla="*/ 1519349 w 5101871"/>
                <a:gd name="connsiteY1399" fmla="*/ 427492 h 2747161"/>
                <a:gd name="connsiteX1400" fmla="*/ 1519349 w 5101871"/>
                <a:gd name="connsiteY1400" fmla="*/ 427492 h 2747161"/>
                <a:gd name="connsiteX1401" fmla="*/ 1519349 w 5101871"/>
                <a:gd name="connsiteY1401" fmla="*/ 427492 h 2747161"/>
                <a:gd name="connsiteX1402" fmla="*/ 1519349 w 5101871"/>
                <a:gd name="connsiteY1402" fmla="*/ 427492 h 2747161"/>
                <a:gd name="connsiteX1403" fmla="*/ 1519349 w 5101871"/>
                <a:gd name="connsiteY1403" fmla="*/ 427492 h 2747161"/>
                <a:gd name="connsiteX1404" fmla="*/ 1519349 w 5101871"/>
                <a:gd name="connsiteY1404" fmla="*/ 424689 h 2747161"/>
                <a:gd name="connsiteX1405" fmla="*/ 1519349 w 5101871"/>
                <a:gd name="connsiteY1405" fmla="*/ 424689 h 2747161"/>
                <a:gd name="connsiteX1406" fmla="*/ 1519349 w 5101871"/>
                <a:gd name="connsiteY1406" fmla="*/ 424689 h 2747161"/>
                <a:gd name="connsiteX1407" fmla="*/ 1513742 w 5101871"/>
                <a:gd name="connsiteY1407" fmla="*/ 423287 h 2747161"/>
                <a:gd name="connsiteX1408" fmla="*/ 1513742 w 5101871"/>
                <a:gd name="connsiteY1408" fmla="*/ 423287 h 2747161"/>
                <a:gd name="connsiteX1409" fmla="*/ 1513742 w 5101871"/>
                <a:gd name="connsiteY1409" fmla="*/ 423287 h 2747161"/>
                <a:gd name="connsiteX1410" fmla="*/ 1513742 w 5101871"/>
                <a:gd name="connsiteY1410" fmla="*/ 423287 h 2747161"/>
                <a:gd name="connsiteX1411" fmla="*/ 1513742 w 5101871"/>
                <a:gd name="connsiteY1411" fmla="*/ 423287 h 2747161"/>
                <a:gd name="connsiteX1412" fmla="*/ 1513742 w 5101871"/>
                <a:gd name="connsiteY1412" fmla="*/ 423287 h 2747161"/>
                <a:gd name="connsiteX1413" fmla="*/ 1513742 w 5101871"/>
                <a:gd name="connsiteY1413" fmla="*/ 423287 h 2747161"/>
                <a:gd name="connsiteX1414" fmla="*/ 1513742 w 5101871"/>
                <a:gd name="connsiteY1414" fmla="*/ 423287 h 2747161"/>
                <a:gd name="connsiteX1415" fmla="*/ 1513742 w 5101871"/>
                <a:gd name="connsiteY1415" fmla="*/ 423287 h 2747161"/>
                <a:gd name="connsiteX1416" fmla="*/ 1513742 w 5101871"/>
                <a:gd name="connsiteY1416" fmla="*/ 423287 h 2747161"/>
                <a:gd name="connsiteX1417" fmla="*/ 1513742 w 5101871"/>
                <a:gd name="connsiteY1417" fmla="*/ 423287 h 2747161"/>
                <a:gd name="connsiteX1418" fmla="*/ 1513742 w 5101871"/>
                <a:gd name="connsiteY1418" fmla="*/ 423287 h 2747161"/>
                <a:gd name="connsiteX1419" fmla="*/ 1513742 w 5101871"/>
                <a:gd name="connsiteY1419" fmla="*/ 423287 h 2747161"/>
                <a:gd name="connsiteX1420" fmla="*/ 1513742 w 5101871"/>
                <a:gd name="connsiteY1420" fmla="*/ 423287 h 2747161"/>
                <a:gd name="connsiteX1421" fmla="*/ 1513742 w 5101871"/>
                <a:gd name="connsiteY1421" fmla="*/ 423287 h 2747161"/>
                <a:gd name="connsiteX1422" fmla="*/ 1512341 w 5101871"/>
                <a:gd name="connsiteY1422" fmla="*/ 423287 h 2747161"/>
                <a:gd name="connsiteX1423" fmla="*/ 1509538 w 5101871"/>
                <a:gd name="connsiteY1423" fmla="*/ 423287 h 2747161"/>
                <a:gd name="connsiteX1424" fmla="*/ 1502530 w 5101871"/>
                <a:gd name="connsiteY1424" fmla="*/ 423287 h 2747161"/>
                <a:gd name="connsiteX1425" fmla="*/ 1499726 w 5101871"/>
                <a:gd name="connsiteY1425" fmla="*/ 423287 h 2747161"/>
                <a:gd name="connsiteX1426" fmla="*/ 1498324 w 5101871"/>
                <a:gd name="connsiteY1426" fmla="*/ 423287 h 2747161"/>
                <a:gd name="connsiteX1427" fmla="*/ 1498324 w 5101871"/>
                <a:gd name="connsiteY1427" fmla="*/ 423287 h 2747161"/>
                <a:gd name="connsiteX1428" fmla="*/ 1498324 w 5101871"/>
                <a:gd name="connsiteY1428" fmla="*/ 423287 h 2747161"/>
                <a:gd name="connsiteX1429" fmla="*/ 1492718 w 5101871"/>
                <a:gd name="connsiteY1429" fmla="*/ 421886 h 2747161"/>
                <a:gd name="connsiteX1430" fmla="*/ 1492718 w 5101871"/>
                <a:gd name="connsiteY1430" fmla="*/ 421886 h 2747161"/>
                <a:gd name="connsiteX1431" fmla="*/ 1492718 w 5101871"/>
                <a:gd name="connsiteY1431" fmla="*/ 421886 h 2747161"/>
                <a:gd name="connsiteX1432" fmla="*/ 1492718 w 5101871"/>
                <a:gd name="connsiteY1432" fmla="*/ 421886 h 2747161"/>
                <a:gd name="connsiteX1433" fmla="*/ 1492718 w 5101871"/>
                <a:gd name="connsiteY1433" fmla="*/ 421886 h 2747161"/>
                <a:gd name="connsiteX1434" fmla="*/ 1492718 w 5101871"/>
                <a:gd name="connsiteY1434" fmla="*/ 421886 h 2747161"/>
                <a:gd name="connsiteX1435" fmla="*/ 1492718 w 5101871"/>
                <a:gd name="connsiteY1435" fmla="*/ 421886 h 2747161"/>
                <a:gd name="connsiteX1436" fmla="*/ 1492718 w 5101871"/>
                <a:gd name="connsiteY1436" fmla="*/ 421886 h 2747161"/>
                <a:gd name="connsiteX1437" fmla="*/ 1492718 w 5101871"/>
                <a:gd name="connsiteY1437" fmla="*/ 421886 h 2747161"/>
                <a:gd name="connsiteX1438" fmla="*/ 1492718 w 5101871"/>
                <a:gd name="connsiteY1438" fmla="*/ 421886 h 2747161"/>
                <a:gd name="connsiteX1439" fmla="*/ 1492718 w 5101871"/>
                <a:gd name="connsiteY1439" fmla="*/ 421886 h 2747161"/>
                <a:gd name="connsiteX1440" fmla="*/ 1492718 w 5101871"/>
                <a:gd name="connsiteY1440" fmla="*/ 421886 h 2747161"/>
                <a:gd name="connsiteX1441" fmla="*/ 1492718 w 5101871"/>
                <a:gd name="connsiteY1441" fmla="*/ 421886 h 2747161"/>
                <a:gd name="connsiteX1442" fmla="*/ 1492718 w 5101871"/>
                <a:gd name="connsiteY1442" fmla="*/ 421886 h 2747161"/>
                <a:gd name="connsiteX1443" fmla="*/ 1492718 w 5101871"/>
                <a:gd name="connsiteY1443" fmla="*/ 421886 h 2747161"/>
                <a:gd name="connsiteX1444" fmla="*/ 1491316 w 5101871"/>
                <a:gd name="connsiteY1444" fmla="*/ 423287 h 2747161"/>
                <a:gd name="connsiteX1445" fmla="*/ 1489915 w 5101871"/>
                <a:gd name="connsiteY1445" fmla="*/ 424689 h 2747161"/>
                <a:gd name="connsiteX1446" fmla="*/ 1485710 w 5101871"/>
                <a:gd name="connsiteY1446" fmla="*/ 428894 h 2747161"/>
                <a:gd name="connsiteX1447" fmla="*/ 1484308 w 5101871"/>
                <a:gd name="connsiteY1447" fmla="*/ 430295 h 2747161"/>
                <a:gd name="connsiteX1448" fmla="*/ 1482907 w 5101871"/>
                <a:gd name="connsiteY1448" fmla="*/ 431697 h 2747161"/>
                <a:gd name="connsiteX1449" fmla="*/ 1478702 w 5101871"/>
                <a:gd name="connsiteY1449" fmla="*/ 434500 h 2747161"/>
                <a:gd name="connsiteX1450" fmla="*/ 1478702 w 5101871"/>
                <a:gd name="connsiteY1450" fmla="*/ 434500 h 2747161"/>
                <a:gd name="connsiteX1451" fmla="*/ 1478702 w 5101871"/>
                <a:gd name="connsiteY1451" fmla="*/ 434500 h 2747161"/>
                <a:gd name="connsiteX1452" fmla="*/ 1478702 w 5101871"/>
                <a:gd name="connsiteY1452" fmla="*/ 434500 h 2747161"/>
                <a:gd name="connsiteX1453" fmla="*/ 1478702 w 5101871"/>
                <a:gd name="connsiteY1453" fmla="*/ 434500 h 2747161"/>
                <a:gd name="connsiteX1454" fmla="*/ 1454874 w 5101871"/>
                <a:gd name="connsiteY1454" fmla="*/ 441508 h 2747161"/>
                <a:gd name="connsiteX1455" fmla="*/ 1438055 w 5101871"/>
                <a:gd name="connsiteY1455" fmla="*/ 451319 h 2747161"/>
                <a:gd name="connsiteX1456" fmla="*/ 1435252 w 5101871"/>
                <a:gd name="connsiteY1456" fmla="*/ 452721 h 2747161"/>
                <a:gd name="connsiteX1457" fmla="*/ 1431047 w 5101871"/>
                <a:gd name="connsiteY1457" fmla="*/ 456926 h 2747161"/>
                <a:gd name="connsiteX1458" fmla="*/ 1431047 w 5101871"/>
                <a:gd name="connsiteY1458" fmla="*/ 456926 h 2747161"/>
                <a:gd name="connsiteX1459" fmla="*/ 1431047 w 5101871"/>
                <a:gd name="connsiteY1459" fmla="*/ 456926 h 2747161"/>
                <a:gd name="connsiteX1460" fmla="*/ 1431047 w 5101871"/>
                <a:gd name="connsiteY1460" fmla="*/ 456926 h 2747161"/>
                <a:gd name="connsiteX1461" fmla="*/ 1431047 w 5101871"/>
                <a:gd name="connsiteY1461" fmla="*/ 456926 h 2747161"/>
                <a:gd name="connsiteX1462" fmla="*/ 1431047 w 5101871"/>
                <a:gd name="connsiteY1462" fmla="*/ 456926 h 2747161"/>
                <a:gd name="connsiteX1463" fmla="*/ 1431047 w 5101871"/>
                <a:gd name="connsiteY1463" fmla="*/ 456926 h 2747161"/>
                <a:gd name="connsiteX1464" fmla="*/ 1431047 w 5101871"/>
                <a:gd name="connsiteY1464" fmla="*/ 456926 h 2747161"/>
                <a:gd name="connsiteX1465" fmla="*/ 1431047 w 5101871"/>
                <a:gd name="connsiteY1465" fmla="*/ 456926 h 2747161"/>
                <a:gd name="connsiteX1466" fmla="*/ 1431047 w 5101871"/>
                <a:gd name="connsiteY1466" fmla="*/ 456926 h 2747161"/>
                <a:gd name="connsiteX1467" fmla="*/ 1431047 w 5101871"/>
                <a:gd name="connsiteY1467" fmla="*/ 456926 h 2747161"/>
                <a:gd name="connsiteX1468" fmla="*/ 1431047 w 5101871"/>
                <a:gd name="connsiteY1468" fmla="*/ 456926 h 2747161"/>
                <a:gd name="connsiteX1469" fmla="*/ 1432449 w 5101871"/>
                <a:gd name="connsiteY1469" fmla="*/ 458327 h 2747161"/>
                <a:gd name="connsiteX1470" fmla="*/ 1435252 w 5101871"/>
                <a:gd name="connsiteY1470" fmla="*/ 461131 h 2747161"/>
                <a:gd name="connsiteX1471" fmla="*/ 1440858 w 5101871"/>
                <a:gd name="connsiteY1471" fmla="*/ 466737 h 2747161"/>
                <a:gd name="connsiteX1472" fmla="*/ 1443662 w 5101871"/>
                <a:gd name="connsiteY1472" fmla="*/ 469540 h 2747161"/>
                <a:gd name="connsiteX1473" fmla="*/ 1445063 w 5101871"/>
                <a:gd name="connsiteY1473" fmla="*/ 470942 h 2747161"/>
                <a:gd name="connsiteX1474" fmla="*/ 1445063 w 5101871"/>
                <a:gd name="connsiteY1474" fmla="*/ 470942 h 2747161"/>
                <a:gd name="connsiteX1475" fmla="*/ 1445063 w 5101871"/>
                <a:gd name="connsiteY1475" fmla="*/ 470942 h 2747161"/>
                <a:gd name="connsiteX1476" fmla="*/ 1445063 w 5101871"/>
                <a:gd name="connsiteY1476" fmla="*/ 470942 h 2747161"/>
                <a:gd name="connsiteX1477" fmla="*/ 1445063 w 5101871"/>
                <a:gd name="connsiteY1477" fmla="*/ 470942 h 2747161"/>
                <a:gd name="connsiteX1478" fmla="*/ 1446465 w 5101871"/>
                <a:gd name="connsiteY1478" fmla="*/ 472344 h 2747161"/>
                <a:gd name="connsiteX1479" fmla="*/ 1446465 w 5101871"/>
                <a:gd name="connsiteY1479" fmla="*/ 472344 h 2747161"/>
                <a:gd name="connsiteX1480" fmla="*/ 1446465 w 5101871"/>
                <a:gd name="connsiteY1480" fmla="*/ 473745 h 2747161"/>
                <a:gd name="connsiteX1481" fmla="*/ 1446465 w 5101871"/>
                <a:gd name="connsiteY1481" fmla="*/ 475147 h 2747161"/>
                <a:gd name="connsiteX1482" fmla="*/ 1450670 w 5101871"/>
                <a:gd name="connsiteY1482" fmla="*/ 484958 h 2747161"/>
                <a:gd name="connsiteX1483" fmla="*/ 1450670 w 5101871"/>
                <a:gd name="connsiteY1483" fmla="*/ 486360 h 2747161"/>
                <a:gd name="connsiteX1484" fmla="*/ 1394605 w 5101871"/>
                <a:gd name="connsiteY1484" fmla="*/ 480753 h 2747161"/>
                <a:gd name="connsiteX1485" fmla="*/ 1394605 w 5101871"/>
                <a:gd name="connsiteY1485" fmla="*/ 480753 h 2747161"/>
                <a:gd name="connsiteX1486" fmla="*/ 1394605 w 5101871"/>
                <a:gd name="connsiteY1486" fmla="*/ 480753 h 2747161"/>
                <a:gd name="connsiteX1487" fmla="*/ 1394605 w 5101871"/>
                <a:gd name="connsiteY1487" fmla="*/ 480753 h 2747161"/>
                <a:gd name="connsiteX1488" fmla="*/ 1394605 w 5101871"/>
                <a:gd name="connsiteY1488" fmla="*/ 480753 h 2747161"/>
                <a:gd name="connsiteX1489" fmla="*/ 1394605 w 5101871"/>
                <a:gd name="connsiteY1489" fmla="*/ 480753 h 2747161"/>
                <a:gd name="connsiteX1490" fmla="*/ 1394605 w 5101871"/>
                <a:gd name="connsiteY1490" fmla="*/ 480753 h 2747161"/>
                <a:gd name="connsiteX1491" fmla="*/ 1394605 w 5101871"/>
                <a:gd name="connsiteY1491" fmla="*/ 480753 h 2747161"/>
                <a:gd name="connsiteX1492" fmla="*/ 1394605 w 5101871"/>
                <a:gd name="connsiteY1492" fmla="*/ 480753 h 2747161"/>
                <a:gd name="connsiteX1493" fmla="*/ 1394605 w 5101871"/>
                <a:gd name="connsiteY1493" fmla="*/ 480753 h 2747161"/>
                <a:gd name="connsiteX1494" fmla="*/ 1393203 w 5101871"/>
                <a:gd name="connsiteY1494" fmla="*/ 482155 h 2747161"/>
                <a:gd name="connsiteX1495" fmla="*/ 1393203 w 5101871"/>
                <a:gd name="connsiteY1495" fmla="*/ 482155 h 2747161"/>
                <a:gd name="connsiteX1496" fmla="*/ 1393203 w 5101871"/>
                <a:gd name="connsiteY1496" fmla="*/ 482155 h 2747161"/>
                <a:gd name="connsiteX1497" fmla="*/ 1393203 w 5101871"/>
                <a:gd name="connsiteY1497" fmla="*/ 482155 h 2747161"/>
                <a:gd name="connsiteX1498" fmla="*/ 1393203 w 5101871"/>
                <a:gd name="connsiteY1498" fmla="*/ 482155 h 2747161"/>
                <a:gd name="connsiteX1499" fmla="*/ 1393203 w 5101871"/>
                <a:gd name="connsiteY1499" fmla="*/ 480753 h 2747161"/>
                <a:gd name="connsiteX1500" fmla="*/ 1393203 w 5101871"/>
                <a:gd name="connsiteY1500" fmla="*/ 479352 h 2747161"/>
                <a:gd name="connsiteX1501" fmla="*/ 1393203 w 5101871"/>
                <a:gd name="connsiteY1501" fmla="*/ 479352 h 2747161"/>
                <a:gd name="connsiteX1502" fmla="*/ 1393203 w 5101871"/>
                <a:gd name="connsiteY1502" fmla="*/ 479352 h 2747161"/>
                <a:gd name="connsiteX1503" fmla="*/ 1393203 w 5101871"/>
                <a:gd name="connsiteY1503" fmla="*/ 479352 h 2747161"/>
                <a:gd name="connsiteX1504" fmla="*/ 1393203 w 5101871"/>
                <a:gd name="connsiteY1504" fmla="*/ 479352 h 2747161"/>
                <a:gd name="connsiteX1505" fmla="*/ 1393203 w 5101871"/>
                <a:gd name="connsiteY1505" fmla="*/ 479352 h 2747161"/>
                <a:gd name="connsiteX1506" fmla="*/ 1393203 w 5101871"/>
                <a:gd name="connsiteY1506" fmla="*/ 479352 h 2747161"/>
                <a:gd name="connsiteX1507" fmla="*/ 1393203 w 5101871"/>
                <a:gd name="connsiteY1507" fmla="*/ 479352 h 2747161"/>
                <a:gd name="connsiteX1508" fmla="*/ 1393203 w 5101871"/>
                <a:gd name="connsiteY1508" fmla="*/ 479352 h 2747161"/>
                <a:gd name="connsiteX1509" fmla="*/ 1393203 w 5101871"/>
                <a:gd name="connsiteY1509" fmla="*/ 479352 h 2747161"/>
                <a:gd name="connsiteX1510" fmla="*/ 1393203 w 5101871"/>
                <a:gd name="connsiteY1510" fmla="*/ 479352 h 2747161"/>
                <a:gd name="connsiteX1511" fmla="*/ 1393203 w 5101871"/>
                <a:gd name="connsiteY1511" fmla="*/ 479352 h 2747161"/>
                <a:gd name="connsiteX1512" fmla="*/ 1393203 w 5101871"/>
                <a:gd name="connsiteY1512" fmla="*/ 479352 h 2747161"/>
                <a:gd name="connsiteX1513" fmla="*/ 1393203 w 5101871"/>
                <a:gd name="connsiteY1513" fmla="*/ 479352 h 2747161"/>
                <a:gd name="connsiteX1514" fmla="*/ 1393203 w 5101871"/>
                <a:gd name="connsiteY1514" fmla="*/ 479352 h 2747161"/>
                <a:gd name="connsiteX1515" fmla="*/ 1393203 w 5101871"/>
                <a:gd name="connsiteY1515" fmla="*/ 479352 h 2747161"/>
                <a:gd name="connsiteX1516" fmla="*/ 1393203 w 5101871"/>
                <a:gd name="connsiteY1516" fmla="*/ 479352 h 2747161"/>
                <a:gd name="connsiteX1517" fmla="*/ 1393203 w 5101871"/>
                <a:gd name="connsiteY1517" fmla="*/ 479352 h 2747161"/>
                <a:gd name="connsiteX1518" fmla="*/ 1393203 w 5101871"/>
                <a:gd name="connsiteY1518" fmla="*/ 479352 h 2747161"/>
                <a:gd name="connsiteX1519" fmla="*/ 1393203 w 5101871"/>
                <a:gd name="connsiteY1519" fmla="*/ 479352 h 2747161"/>
                <a:gd name="connsiteX1520" fmla="*/ 1393203 w 5101871"/>
                <a:gd name="connsiteY1520" fmla="*/ 479352 h 2747161"/>
                <a:gd name="connsiteX1521" fmla="*/ 1394605 w 5101871"/>
                <a:gd name="connsiteY1521" fmla="*/ 479352 h 2747161"/>
                <a:gd name="connsiteX1522" fmla="*/ 1394605 w 5101871"/>
                <a:gd name="connsiteY1522" fmla="*/ 479352 h 2747161"/>
                <a:gd name="connsiteX1523" fmla="*/ 1394605 w 5101871"/>
                <a:gd name="connsiteY1523" fmla="*/ 479352 h 2747161"/>
                <a:gd name="connsiteX1524" fmla="*/ 1394605 w 5101871"/>
                <a:gd name="connsiteY1524" fmla="*/ 477950 h 2747161"/>
                <a:gd name="connsiteX1525" fmla="*/ 1394605 w 5101871"/>
                <a:gd name="connsiteY1525" fmla="*/ 477950 h 2747161"/>
                <a:gd name="connsiteX1526" fmla="*/ 1393203 w 5101871"/>
                <a:gd name="connsiteY1526" fmla="*/ 477950 h 2747161"/>
                <a:gd name="connsiteX1527" fmla="*/ 1390401 w 5101871"/>
                <a:gd name="connsiteY1527" fmla="*/ 476548 h 2747161"/>
                <a:gd name="connsiteX1528" fmla="*/ 1383392 w 5101871"/>
                <a:gd name="connsiteY1528" fmla="*/ 473745 h 2747161"/>
                <a:gd name="connsiteX1529" fmla="*/ 1380589 w 5101871"/>
                <a:gd name="connsiteY1529" fmla="*/ 472344 h 2747161"/>
                <a:gd name="connsiteX1530" fmla="*/ 1379187 w 5101871"/>
                <a:gd name="connsiteY1530" fmla="*/ 472344 h 2747161"/>
                <a:gd name="connsiteX1531" fmla="*/ 1379187 w 5101871"/>
                <a:gd name="connsiteY1531" fmla="*/ 472344 h 2747161"/>
                <a:gd name="connsiteX1532" fmla="*/ 1379187 w 5101871"/>
                <a:gd name="connsiteY1532" fmla="*/ 472344 h 2747161"/>
                <a:gd name="connsiteX1533" fmla="*/ 1379187 w 5101871"/>
                <a:gd name="connsiteY1533" fmla="*/ 472344 h 2747161"/>
                <a:gd name="connsiteX1534" fmla="*/ 1379187 w 5101871"/>
                <a:gd name="connsiteY1534" fmla="*/ 472344 h 2747161"/>
                <a:gd name="connsiteX1535" fmla="*/ 1379187 w 5101871"/>
                <a:gd name="connsiteY1535" fmla="*/ 472344 h 2747161"/>
                <a:gd name="connsiteX1536" fmla="*/ 1379187 w 5101871"/>
                <a:gd name="connsiteY1536" fmla="*/ 472344 h 2747161"/>
                <a:gd name="connsiteX1537" fmla="*/ 1379187 w 5101871"/>
                <a:gd name="connsiteY1537" fmla="*/ 472344 h 2747161"/>
                <a:gd name="connsiteX1538" fmla="*/ 1379187 w 5101871"/>
                <a:gd name="connsiteY1538" fmla="*/ 472344 h 2747161"/>
                <a:gd name="connsiteX1539" fmla="*/ 1379187 w 5101871"/>
                <a:gd name="connsiteY1539" fmla="*/ 472344 h 2747161"/>
                <a:gd name="connsiteX1540" fmla="*/ 1376384 w 5101871"/>
                <a:gd name="connsiteY1540" fmla="*/ 470942 h 2747161"/>
                <a:gd name="connsiteX1541" fmla="*/ 1376384 w 5101871"/>
                <a:gd name="connsiteY1541" fmla="*/ 470942 h 2747161"/>
                <a:gd name="connsiteX1542" fmla="*/ 1376384 w 5101871"/>
                <a:gd name="connsiteY1542" fmla="*/ 470942 h 2747161"/>
                <a:gd name="connsiteX1543" fmla="*/ 1376384 w 5101871"/>
                <a:gd name="connsiteY1543" fmla="*/ 470942 h 2747161"/>
                <a:gd name="connsiteX1544" fmla="*/ 1376384 w 5101871"/>
                <a:gd name="connsiteY1544" fmla="*/ 470942 h 2747161"/>
                <a:gd name="connsiteX1545" fmla="*/ 1369376 w 5101871"/>
                <a:gd name="connsiteY1545" fmla="*/ 469540 h 2747161"/>
                <a:gd name="connsiteX1546" fmla="*/ 1369376 w 5101871"/>
                <a:gd name="connsiteY1546" fmla="*/ 469540 h 2747161"/>
                <a:gd name="connsiteX1547" fmla="*/ 1369376 w 5101871"/>
                <a:gd name="connsiteY1547" fmla="*/ 469540 h 2747161"/>
                <a:gd name="connsiteX1548" fmla="*/ 1360967 w 5101871"/>
                <a:gd name="connsiteY1548" fmla="*/ 469540 h 2747161"/>
                <a:gd name="connsiteX1549" fmla="*/ 1360967 w 5101871"/>
                <a:gd name="connsiteY1549" fmla="*/ 470942 h 2747161"/>
                <a:gd name="connsiteX1550" fmla="*/ 1360967 w 5101871"/>
                <a:gd name="connsiteY1550" fmla="*/ 470942 h 2747161"/>
                <a:gd name="connsiteX1551" fmla="*/ 1360967 w 5101871"/>
                <a:gd name="connsiteY1551" fmla="*/ 475147 h 2747161"/>
                <a:gd name="connsiteX1552" fmla="*/ 1358163 w 5101871"/>
                <a:gd name="connsiteY1552" fmla="*/ 476548 h 2747161"/>
                <a:gd name="connsiteX1553" fmla="*/ 1358163 w 5101871"/>
                <a:gd name="connsiteY1553" fmla="*/ 476548 h 2747161"/>
                <a:gd name="connsiteX1554" fmla="*/ 1355360 w 5101871"/>
                <a:gd name="connsiteY1554" fmla="*/ 477950 h 2747161"/>
                <a:gd name="connsiteX1555" fmla="*/ 1355360 w 5101871"/>
                <a:gd name="connsiteY1555" fmla="*/ 477950 h 2747161"/>
                <a:gd name="connsiteX1556" fmla="*/ 1355360 w 5101871"/>
                <a:gd name="connsiteY1556" fmla="*/ 477950 h 2747161"/>
                <a:gd name="connsiteX1557" fmla="*/ 1352557 w 5101871"/>
                <a:gd name="connsiteY1557" fmla="*/ 476548 h 2747161"/>
                <a:gd name="connsiteX1558" fmla="*/ 1352557 w 5101871"/>
                <a:gd name="connsiteY1558" fmla="*/ 476548 h 2747161"/>
                <a:gd name="connsiteX1559" fmla="*/ 1352557 w 5101871"/>
                <a:gd name="connsiteY1559" fmla="*/ 476548 h 2747161"/>
                <a:gd name="connsiteX1560" fmla="*/ 1353958 w 5101871"/>
                <a:gd name="connsiteY1560" fmla="*/ 477950 h 2747161"/>
                <a:gd name="connsiteX1561" fmla="*/ 1353958 w 5101871"/>
                <a:gd name="connsiteY1561" fmla="*/ 479352 h 2747161"/>
                <a:gd name="connsiteX1562" fmla="*/ 1360967 w 5101871"/>
                <a:gd name="connsiteY1562" fmla="*/ 486360 h 2747161"/>
                <a:gd name="connsiteX1563" fmla="*/ 1369376 w 5101871"/>
                <a:gd name="connsiteY1563" fmla="*/ 494769 h 2747161"/>
                <a:gd name="connsiteX1564" fmla="*/ 1369376 w 5101871"/>
                <a:gd name="connsiteY1564" fmla="*/ 494769 h 2747161"/>
                <a:gd name="connsiteX1565" fmla="*/ 1369376 w 5101871"/>
                <a:gd name="connsiteY1565" fmla="*/ 494769 h 2747161"/>
                <a:gd name="connsiteX1566" fmla="*/ 1369376 w 5101871"/>
                <a:gd name="connsiteY1566" fmla="*/ 494769 h 2747161"/>
                <a:gd name="connsiteX1567" fmla="*/ 1374983 w 5101871"/>
                <a:gd name="connsiteY1567" fmla="*/ 494769 h 2747161"/>
                <a:gd name="connsiteX1568" fmla="*/ 1374983 w 5101871"/>
                <a:gd name="connsiteY1568" fmla="*/ 494769 h 2747161"/>
                <a:gd name="connsiteX1569" fmla="*/ 1374983 w 5101871"/>
                <a:gd name="connsiteY1569" fmla="*/ 494769 h 2747161"/>
                <a:gd name="connsiteX1570" fmla="*/ 1380589 w 5101871"/>
                <a:gd name="connsiteY1570" fmla="*/ 493368 h 2747161"/>
                <a:gd name="connsiteX1571" fmla="*/ 1380589 w 5101871"/>
                <a:gd name="connsiteY1571" fmla="*/ 493368 h 2747161"/>
                <a:gd name="connsiteX1572" fmla="*/ 1380589 w 5101871"/>
                <a:gd name="connsiteY1572" fmla="*/ 493368 h 2747161"/>
                <a:gd name="connsiteX1573" fmla="*/ 1380589 w 5101871"/>
                <a:gd name="connsiteY1573" fmla="*/ 493368 h 2747161"/>
                <a:gd name="connsiteX1574" fmla="*/ 1380589 w 5101871"/>
                <a:gd name="connsiteY1574" fmla="*/ 493368 h 2747161"/>
                <a:gd name="connsiteX1575" fmla="*/ 1380589 w 5101871"/>
                <a:gd name="connsiteY1575" fmla="*/ 493368 h 2747161"/>
                <a:gd name="connsiteX1576" fmla="*/ 1380589 w 5101871"/>
                <a:gd name="connsiteY1576" fmla="*/ 493368 h 2747161"/>
                <a:gd name="connsiteX1577" fmla="*/ 1384794 w 5101871"/>
                <a:gd name="connsiteY1577" fmla="*/ 496171 h 2747161"/>
                <a:gd name="connsiteX1578" fmla="*/ 1384794 w 5101871"/>
                <a:gd name="connsiteY1578" fmla="*/ 496171 h 2747161"/>
                <a:gd name="connsiteX1579" fmla="*/ 1384794 w 5101871"/>
                <a:gd name="connsiteY1579" fmla="*/ 496171 h 2747161"/>
                <a:gd name="connsiteX1580" fmla="*/ 1384794 w 5101871"/>
                <a:gd name="connsiteY1580" fmla="*/ 496171 h 2747161"/>
                <a:gd name="connsiteX1581" fmla="*/ 1384794 w 5101871"/>
                <a:gd name="connsiteY1581" fmla="*/ 496171 h 2747161"/>
                <a:gd name="connsiteX1582" fmla="*/ 1384794 w 5101871"/>
                <a:gd name="connsiteY1582" fmla="*/ 496171 h 2747161"/>
                <a:gd name="connsiteX1583" fmla="*/ 1384794 w 5101871"/>
                <a:gd name="connsiteY1583" fmla="*/ 496171 h 2747161"/>
                <a:gd name="connsiteX1584" fmla="*/ 1384794 w 5101871"/>
                <a:gd name="connsiteY1584" fmla="*/ 496171 h 2747161"/>
                <a:gd name="connsiteX1585" fmla="*/ 1384794 w 5101871"/>
                <a:gd name="connsiteY1585" fmla="*/ 496171 h 2747161"/>
                <a:gd name="connsiteX1586" fmla="*/ 1384794 w 5101871"/>
                <a:gd name="connsiteY1586" fmla="*/ 496171 h 2747161"/>
                <a:gd name="connsiteX1587" fmla="*/ 1384794 w 5101871"/>
                <a:gd name="connsiteY1587" fmla="*/ 496171 h 2747161"/>
                <a:gd name="connsiteX1588" fmla="*/ 1384794 w 5101871"/>
                <a:gd name="connsiteY1588" fmla="*/ 496171 h 2747161"/>
                <a:gd name="connsiteX1589" fmla="*/ 1384794 w 5101871"/>
                <a:gd name="connsiteY1589" fmla="*/ 497573 h 2747161"/>
                <a:gd name="connsiteX1590" fmla="*/ 1384794 w 5101871"/>
                <a:gd name="connsiteY1590" fmla="*/ 498974 h 2747161"/>
                <a:gd name="connsiteX1591" fmla="*/ 1384794 w 5101871"/>
                <a:gd name="connsiteY1591" fmla="*/ 500376 h 2747161"/>
                <a:gd name="connsiteX1592" fmla="*/ 1384794 w 5101871"/>
                <a:gd name="connsiteY1592" fmla="*/ 500376 h 2747161"/>
                <a:gd name="connsiteX1593" fmla="*/ 1384794 w 5101871"/>
                <a:gd name="connsiteY1593" fmla="*/ 500376 h 2747161"/>
                <a:gd name="connsiteX1594" fmla="*/ 1384794 w 5101871"/>
                <a:gd name="connsiteY1594" fmla="*/ 500376 h 2747161"/>
                <a:gd name="connsiteX1595" fmla="*/ 1384794 w 5101871"/>
                <a:gd name="connsiteY1595" fmla="*/ 500376 h 2747161"/>
                <a:gd name="connsiteX1596" fmla="*/ 1384794 w 5101871"/>
                <a:gd name="connsiteY1596" fmla="*/ 500376 h 2747161"/>
                <a:gd name="connsiteX1597" fmla="*/ 1384794 w 5101871"/>
                <a:gd name="connsiteY1597" fmla="*/ 500376 h 2747161"/>
                <a:gd name="connsiteX1598" fmla="*/ 1384794 w 5101871"/>
                <a:gd name="connsiteY1598" fmla="*/ 500376 h 2747161"/>
                <a:gd name="connsiteX1599" fmla="*/ 1384794 w 5101871"/>
                <a:gd name="connsiteY1599" fmla="*/ 500376 h 2747161"/>
                <a:gd name="connsiteX1600" fmla="*/ 1384794 w 5101871"/>
                <a:gd name="connsiteY1600" fmla="*/ 500376 h 2747161"/>
                <a:gd name="connsiteX1601" fmla="*/ 1384794 w 5101871"/>
                <a:gd name="connsiteY1601" fmla="*/ 500376 h 2747161"/>
                <a:gd name="connsiteX1602" fmla="*/ 1384794 w 5101871"/>
                <a:gd name="connsiteY1602" fmla="*/ 500376 h 2747161"/>
                <a:gd name="connsiteX1603" fmla="*/ 1384794 w 5101871"/>
                <a:gd name="connsiteY1603" fmla="*/ 501777 h 2747161"/>
                <a:gd name="connsiteX1604" fmla="*/ 1384794 w 5101871"/>
                <a:gd name="connsiteY1604" fmla="*/ 501777 h 2747161"/>
                <a:gd name="connsiteX1605" fmla="*/ 1384794 w 5101871"/>
                <a:gd name="connsiteY1605" fmla="*/ 501777 h 2747161"/>
                <a:gd name="connsiteX1606" fmla="*/ 1384794 w 5101871"/>
                <a:gd name="connsiteY1606" fmla="*/ 501777 h 2747161"/>
                <a:gd name="connsiteX1607" fmla="*/ 1384794 w 5101871"/>
                <a:gd name="connsiteY1607" fmla="*/ 501777 h 2747161"/>
                <a:gd name="connsiteX1608" fmla="*/ 1383392 w 5101871"/>
                <a:gd name="connsiteY1608" fmla="*/ 503179 h 2747161"/>
                <a:gd name="connsiteX1609" fmla="*/ 1380589 w 5101871"/>
                <a:gd name="connsiteY1609" fmla="*/ 504581 h 2747161"/>
                <a:gd name="connsiteX1610" fmla="*/ 1379187 w 5101871"/>
                <a:gd name="connsiteY1610" fmla="*/ 504581 h 2747161"/>
                <a:gd name="connsiteX1611" fmla="*/ 1377786 w 5101871"/>
                <a:gd name="connsiteY1611" fmla="*/ 504581 h 2747161"/>
                <a:gd name="connsiteX1612" fmla="*/ 1376384 w 5101871"/>
                <a:gd name="connsiteY1612" fmla="*/ 504581 h 2747161"/>
                <a:gd name="connsiteX1613" fmla="*/ 1374983 w 5101871"/>
                <a:gd name="connsiteY1613" fmla="*/ 504581 h 2747161"/>
                <a:gd name="connsiteX1614" fmla="*/ 1372179 w 5101871"/>
                <a:gd name="connsiteY1614" fmla="*/ 504581 h 2747161"/>
                <a:gd name="connsiteX1615" fmla="*/ 1370778 w 5101871"/>
                <a:gd name="connsiteY1615" fmla="*/ 504581 h 2747161"/>
                <a:gd name="connsiteX1616" fmla="*/ 1369376 w 5101871"/>
                <a:gd name="connsiteY1616" fmla="*/ 504581 h 2747161"/>
                <a:gd name="connsiteX1617" fmla="*/ 1369376 w 5101871"/>
                <a:gd name="connsiteY1617" fmla="*/ 505982 h 2747161"/>
                <a:gd name="connsiteX1618" fmla="*/ 1369376 w 5101871"/>
                <a:gd name="connsiteY1618" fmla="*/ 505982 h 2747161"/>
                <a:gd name="connsiteX1619" fmla="*/ 1369376 w 5101871"/>
                <a:gd name="connsiteY1619" fmla="*/ 505982 h 2747161"/>
                <a:gd name="connsiteX1620" fmla="*/ 1366573 w 5101871"/>
                <a:gd name="connsiteY1620" fmla="*/ 505982 h 2747161"/>
                <a:gd name="connsiteX1621" fmla="*/ 1366573 w 5101871"/>
                <a:gd name="connsiteY1621" fmla="*/ 505982 h 2747161"/>
                <a:gd name="connsiteX1622" fmla="*/ 1366573 w 5101871"/>
                <a:gd name="connsiteY1622" fmla="*/ 505982 h 2747161"/>
                <a:gd name="connsiteX1623" fmla="*/ 1363770 w 5101871"/>
                <a:gd name="connsiteY1623" fmla="*/ 505982 h 2747161"/>
                <a:gd name="connsiteX1624" fmla="*/ 1362368 w 5101871"/>
                <a:gd name="connsiteY1624" fmla="*/ 505982 h 2747161"/>
                <a:gd name="connsiteX1625" fmla="*/ 1344147 w 5101871"/>
                <a:gd name="connsiteY1625" fmla="*/ 501777 h 2747161"/>
                <a:gd name="connsiteX1626" fmla="*/ 1337139 w 5101871"/>
                <a:gd name="connsiteY1626" fmla="*/ 496171 h 2747161"/>
                <a:gd name="connsiteX1627" fmla="*/ 1337139 w 5101871"/>
                <a:gd name="connsiteY1627" fmla="*/ 496171 h 2747161"/>
                <a:gd name="connsiteX1628" fmla="*/ 1335737 w 5101871"/>
                <a:gd name="connsiteY1628" fmla="*/ 494769 h 2747161"/>
                <a:gd name="connsiteX1629" fmla="*/ 1335737 w 5101871"/>
                <a:gd name="connsiteY1629" fmla="*/ 494769 h 2747161"/>
                <a:gd name="connsiteX1630" fmla="*/ 1335737 w 5101871"/>
                <a:gd name="connsiteY1630" fmla="*/ 494769 h 2747161"/>
                <a:gd name="connsiteX1631" fmla="*/ 1335737 w 5101871"/>
                <a:gd name="connsiteY1631" fmla="*/ 494769 h 2747161"/>
                <a:gd name="connsiteX1632" fmla="*/ 1335737 w 5101871"/>
                <a:gd name="connsiteY1632" fmla="*/ 494769 h 2747161"/>
                <a:gd name="connsiteX1633" fmla="*/ 1335737 w 5101871"/>
                <a:gd name="connsiteY1633" fmla="*/ 494769 h 2747161"/>
                <a:gd name="connsiteX1634" fmla="*/ 1335737 w 5101871"/>
                <a:gd name="connsiteY1634" fmla="*/ 494769 h 2747161"/>
                <a:gd name="connsiteX1635" fmla="*/ 1335737 w 5101871"/>
                <a:gd name="connsiteY1635" fmla="*/ 494769 h 2747161"/>
                <a:gd name="connsiteX1636" fmla="*/ 1335737 w 5101871"/>
                <a:gd name="connsiteY1636" fmla="*/ 494769 h 2747161"/>
                <a:gd name="connsiteX1637" fmla="*/ 1335737 w 5101871"/>
                <a:gd name="connsiteY1637" fmla="*/ 494769 h 2747161"/>
                <a:gd name="connsiteX1638" fmla="*/ 1335737 w 5101871"/>
                <a:gd name="connsiteY1638" fmla="*/ 494769 h 2747161"/>
                <a:gd name="connsiteX1639" fmla="*/ 1335737 w 5101871"/>
                <a:gd name="connsiteY1639" fmla="*/ 494769 h 2747161"/>
                <a:gd name="connsiteX1640" fmla="*/ 1334336 w 5101871"/>
                <a:gd name="connsiteY1640" fmla="*/ 494769 h 2747161"/>
                <a:gd name="connsiteX1641" fmla="*/ 1332934 w 5101871"/>
                <a:gd name="connsiteY1641" fmla="*/ 494769 h 2747161"/>
                <a:gd name="connsiteX1642" fmla="*/ 1330131 w 5101871"/>
                <a:gd name="connsiteY1642" fmla="*/ 493368 h 2747161"/>
                <a:gd name="connsiteX1643" fmla="*/ 1327328 w 5101871"/>
                <a:gd name="connsiteY1643" fmla="*/ 491966 h 2747161"/>
                <a:gd name="connsiteX1644" fmla="*/ 1324525 w 5101871"/>
                <a:gd name="connsiteY1644" fmla="*/ 491966 h 2747161"/>
                <a:gd name="connsiteX1645" fmla="*/ 1307705 w 5101871"/>
                <a:gd name="connsiteY1645" fmla="*/ 489163 h 2747161"/>
                <a:gd name="connsiteX1646" fmla="*/ 1302099 w 5101871"/>
                <a:gd name="connsiteY1646" fmla="*/ 486360 h 2747161"/>
                <a:gd name="connsiteX1647" fmla="*/ 1302099 w 5101871"/>
                <a:gd name="connsiteY1647" fmla="*/ 486360 h 2747161"/>
                <a:gd name="connsiteX1648" fmla="*/ 1302099 w 5101871"/>
                <a:gd name="connsiteY1648" fmla="*/ 486360 h 2747161"/>
                <a:gd name="connsiteX1649" fmla="*/ 1302099 w 5101871"/>
                <a:gd name="connsiteY1649" fmla="*/ 486360 h 2747161"/>
                <a:gd name="connsiteX1650" fmla="*/ 1302099 w 5101871"/>
                <a:gd name="connsiteY1650" fmla="*/ 484958 h 2747161"/>
                <a:gd name="connsiteX1651" fmla="*/ 1302099 w 5101871"/>
                <a:gd name="connsiteY1651" fmla="*/ 482155 h 2747161"/>
                <a:gd name="connsiteX1652" fmla="*/ 1302099 w 5101871"/>
                <a:gd name="connsiteY1652" fmla="*/ 480753 h 2747161"/>
                <a:gd name="connsiteX1653" fmla="*/ 1302099 w 5101871"/>
                <a:gd name="connsiteY1653" fmla="*/ 480753 h 2747161"/>
                <a:gd name="connsiteX1654" fmla="*/ 1302099 w 5101871"/>
                <a:gd name="connsiteY1654" fmla="*/ 480753 h 2747161"/>
                <a:gd name="connsiteX1655" fmla="*/ 1302099 w 5101871"/>
                <a:gd name="connsiteY1655" fmla="*/ 480753 h 2747161"/>
                <a:gd name="connsiteX1656" fmla="*/ 1302099 w 5101871"/>
                <a:gd name="connsiteY1656" fmla="*/ 480753 h 2747161"/>
                <a:gd name="connsiteX1657" fmla="*/ 1302099 w 5101871"/>
                <a:gd name="connsiteY1657" fmla="*/ 480753 h 2747161"/>
                <a:gd name="connsiteX1658" fmla="*/ 1303500 w 5101871"/>
                <a:gd name="connsiteY1658" fmla="*/ 480753 h 2747161"/>
                <a:gd name="connsiteX1659" fmla="*/ 1304902 w 5101871"/>
                <a:gd name="connsiteY1659" fmla="*/ 480753 h 2747161"/>
                <a:gd name="connsiteX1660" fmla="*/ 1304902 w 5101871"/>
                <a:gd name="connsiteY1660" fmla="*/ 480753 h 2747161"/>
                <a:gd name="connsiteX1661" fmla="*/ 1304902 w 5101871"/>
                <a:gd name="connsiteY1661" fmla="*/ 480753 h 2747161"/>
                <a:gd name="connsiteX1662" fmla="*/ 1304902 w 5101871"/>
                <a:gd name="connsiteY1662" fmla="*/ 480753 h 2747161"/>
                <a:gd name="connsiteX1663" fmla="*/ 1300697 w 5101871"/>
                <a:gd name="connsiteY1663" fmla="*/ 480753 h 2747161"/>
                <a:gd name="connsiteX1664" fmla="*/ 1300697 w 5101871"/>
                <a:gd name="connsiteY1664" fmla="*/ 480753 h 2747161"/>
                <a:gd name="connsiteX1665" fmla="*/ 1300697 w 5101871"/>
                <a:gd name="connsiteY1665" fmla="*/ 480753 h 2747161"/>
                <a:gd name="connsiteX1666" fmla="*/ 1300697 w 5101871"/>
                <a:gd name="connsiteY1666" fmla="*/ 480753 h 2747161"/>
                <a:gd name="connsiteX1667" fmla="*/ 1300697 w 5101871"/>
                <a:gd name="connsiteY1667" fmla="*/ 480753 h 2747161"/>
                <a:gd name="connsiteX1668" fmla="*/ 1300697 w 5101871"/>
                <a:gd name="connsiteY1668" fmla="*/ 480753 h 2747161"/>
                <a:gd name="connsiteX1669" fmla="*/ 1300697 w 5101871"/>
                <a:gd name="connsiteY1669" fmla="*/ 480753 h 2747161"/>
                <a:gd name="connsiteX1670" fmla="*/ 1300697 w 5101871"/>
                <a:gd name="connsiteY1670" fmla="*/ 480753 h 2747161"/>
                <a:gd name="connsiteX1671" fmla="*/ 1302099 w 5101871"/>
                <a:gd name="connsiteY1671" fmla="*/ 479352 h 2747161"/>
                <a:gd name="connsiteX1672" fmla="*/ 1296492 w 5101871"/>
                <a:gd name="connsiteY1672" fmla="*/ 475147 h 2747161"/>
                <a:gd name="connsiteX1673" fmla="*/ 1286681 w 5101871"/>
                <a:gd name="connsiteY1673" fmla="*/ 462532 h 2747161"/>
                <a:gd name="connsiteX1674" fmla="*/ 1286681 w 5101871"/>
                <a:gd name="connsiteY1674" fmla="*/ 462532 h 2747161"/>
                <a:gd name="connsiteX1675" fmla="*/ 1286681 w 5101871"/>
                <a:gd name="connsiteY1675" fmla="*/ 462532 h 2747161"/>
                <a:gd name="connsiteX1676" fmla="*/ 1286681 w 5101871"/>
                <a:gd name="connsiteY1676" fmla="*/ 462532 h 2747161"/>
                <a:gd name="connsiteX1677" fmla="*/ 1286681 w 5101871"/>
                <a:gd name="connsiteY1677" fmla="*/ 462532 h 2747161"/>
                <a:gd name="connsiteX1678" fmla="*/ 1286681 w 5101871"/>
                <a:gd name="connsiteY1678" fmla="*/ 462532 h 2747161"/>
                <a:gd name="connsiteX1679" fmla="*/ 1286681 w 5101871"/>
                <a:gd name="connsiteY1679" fmla="*/ 462532 h 2747161"/>
                <a:gd name="connsiteX1680" fmla="*/ 1286681 w 5101871"/>
                <a:gd name="connsiteY1680" fmla="*/ 462532 h 2747161"/>
                <a:gd name="connsiteX1681" fmla="*/ 1286681 w 5101871"/>
                <a:gd name="connsiteY1681" fmla="*/ 462532 h 2747161"/>
                <a:gd name="connsiteX1682" fmla="*/ 1286681 w 5101871"/>
                <a:gd name="connsiteY1682" fmla="*/ 462532 h 2747161"/>
                <a:gd name="connsiteX1683" fmla="*/ 1286681 w 5101871"/>
                <a:gd name="connsiteY1683" fmla="*/ 462532 h 2747161"/>
                <a:gd name="connsiteX1684" fmla="*/ 1286681 w 5101871"/>
                <a:gd name="connsiteY1684" fmla="*/ 462532 h 2747161"/>
                <a:gd name="connsiteX1685" fmla="*/ 1286681 w 5101871"/>
                <a:gd name="connsiteY1685" fmla="*/ 462532 h 2747161"/>
                <a:gd name="connsiteX1686" fmla="*/ 1286681 w 5101871"/>
                <a:gd name="connsiteY1686" fmla="*/ 462532 h 2747161"/>
                <a:gd name="connsiteX1687" fmla="*/ 1286681 w 5101871"/>
                <a:gd name="connsiteY1687" fmla="*/ 462532 h 2747161"/>
                <a:gd name="connsiteX1688" fmla="*/ 1286681 w 5101871"/>
                <a:gd name="connsiteY1688" fmla="*/ 462532 h 2747161"/>
                <a:gd name="connsiteX1689" fmla="*/ 1286681 w 5101871"/>
                <a:gd name="connsiteY1689" fmla="*/ 462532 h 2747161"/>
                <a:gd name="connsiteX1690" fmla="*/ 1286681 w 5101871"/>
                <a:gd name="connsiteY1690" fmla="*/ 462532 h 2747161"/>
                <a:gd name="connsiteX1691" fmla="*/ 1286681 w 5101871"/>
                <a:gd name="connsiteY1691" fmla="*/ 462532 h 2747161"/>
                <a:gd name="connsiteX1692" fmla="*/ 1286681 w 5101871"/>
                <a:gd name="connsiteY1692" fmla="*/ 462532 h 2747161"/>
                <a:gd name="connsiteX1693" fmla="*/ 1286681 w 5101871"/>
                <a:gd name="connsiteY1693" fmla="*/ 462532 h 2747161"/>
                <a:gd name="connsiteX1694" fmla="*/ 1286681 w 5101871"/>
                <a:gd name="connsiteY1694" fmla="*/ 462532 h 2747161"/>
                <a:gd name="connsiteX1695" fmla="*/ 1286681 w 5101871"/>
                <a:gd name="connsiteY1695" fmla="*/ 462532 h 2747161"/>
                <a:gd name="connsiteX1696" fmla="*/ 1286681 w 5101871"/>
                <a:gd name="connsiteY1696" fmla="*/ 462532 h 2747161"/>
                <a:gd name="connsiteX1697" fmla="*/ 1286681 w 5101871"/>
                <a:gd name="connsiteY1697" fmla="*/ 462532 h 2747161"/>
                <a:gd name="connsiteX1698" fmla="*/ 1286681 w 5101871"/>
                <a:gd name="connsiteY1698" fmla="*/ 462532 h 2747161"/>
                <a:gd name="connsiteX1699" fmla="*/ 1286681 w 5101871"/>
                <a:gd name="connsiteY1699" fmla="*/ 461131 h 2747161"/>
                <a:gd name="connsiteX1700" fmla="*/ 1286681 w 5101871"/>
                <a:gd name="connsiteY1700" fmla="*/ 459729 h 2747161"/>
                <a:gd name="connsiteX1701" fmla="*/ 1286681 w 5101871"/>
                <a:gd name="connsiteY1701" fmla="*/ 458327 h 2747161"/>
                <a:gd name="connsiteX1702" fmla="*/ 1286681 w 5101871"/>
                <a:gd name="connsiteY1702" fmla="*/ 454123 h 2747161"/>
                <a:gd name="connsiteX1703" fmla="*/ 1286681 w 5101871"/>
                <a:gd name="connsiteY1703" fmla="*/ 452721 h 2747161"/>
                <a:gd name="connsiteX1704" fmla="*/ 1286681 w 5101871"/>
                <a:gd name="connsiteY1704" fmla="*/ 451319 h 2747161"/>
                <a:gd name="connsiteX1705" fmla="*/ 1286681 w 5101871"/>
                <a:gd name="connsiteY1705" fmla="*/ 451319 h 2747161"/>
                <a:gd name="connsiteX1706" fmla="*/ 1286681 w 5101871"/>
                <a:gd name="connsiteY1706" fmla="*/ 451319 h 2747161"/>
                <a:gd name="connsiteX1707" fmla="*/ 1286681 w 5101871"/>
                <a:gd name="connsiteY1707" fmla="*/ 451319 h 2747161"/>
                <a:gd name="connsiteX1708" fmla="*/ 1286681 w 5101871"/>
                <a:gd name="connsiteY1708" fmla="*/ 451319 h 2747161"/>
                <a:gd name="connsiteX1709" fmla="*/ 1288082 w 5101871"/>
                <a:gd name="connsiteY1709" fmla="*/ 452721 h 2747161"/>
                <a:gd name="connsiteX1710" fmla="*/ 1288082 w 5101871"/>
                <a:gd name="connsiteY1710" fmla="*/ 452721 h 2747161"/>
                <a:gd name="connsiteX1711" fmla="*/ 1288082 w 5101871"/>
                <a:gd name="connsiteY1711" fmla="*/ 452721 h 2747161"/>
                <a:gd name="connsiteX1712" fmla="*/ 1288082 w 5101871"/>
                <a:gd name="connsiteY1712" fmla="*/ 452721 h 2747161"/>
                <a:gd name="connsiteX1713" fmla="*/ 1288082 w 5101871"/>
                <a:gd name="connsiteY1713" fmla="*/ 452721 h 2747161"/>
                <a:gd name="connsiteX1714" fmla="*/ 1288082 w 5101871"/>
                <a:gd name="connsiteY1714" fmla="*/ 452721 h 2747161"/>
                <a:gd name="connsiteX1715" fmla="*/ 1288082 w 5101871"/>
                <a:gd name="connsiteY1715" fmla="*/ 452721 h 2747161"/>
                <a:gd name="connsiteX1716" fmla="*/ 1288082 w 5101871"/>
                <a:gd name="connsiteY1716" fmla="*/ 452721 h 2747161"/>
                <a:gd name="connsiteX1717" fmla="*/ 1288082 w 5101871"/>
                <a:gd name="connsiteY1717" fmla="*/ 452721 h 2747161"/>
                <a:gd name="connsiteX1718" fmla="*/ 1288082 w 5101871"/>
                <a:gd name="connsiteY1718" fmla="*/ 452721 h 2747161"/>
                <a:gd name="connsiteX1719" fmla="*/ 1289484 w 5101871"/>
                <a:gd name="connsiteY1719" fmla="*/ 452721 h 2747161"/>
                <a:gd name="connsiteX1720" fmla="*/ 1289484 w 5101871"/>
                <a:gd name="connsiteY1720" fmla="*/ 452721 h 2747161"/>
                <a:gd name="connsiteX1721" fmla="*/ 1289484 w 5101871"/>
                <a:gd name="connsiteY1721" fmla="*/ 452721 h 2747161"/>
                <a:gd name="connsiteX1722" fmla="*/ 1289484 w 5101871"/>
                <a:gd name="connsiteY1722" fmla="*/ 451319 h 2747161"/>
                <a:gd name="connsiteX1723" fmla="*/ 1289484 w 5101871"/>
                <a:gd name="connsiteY1723" fmla="*/ 449918 h 2747161"/>
                <a:gd name="connsiteX1724" fmla="*/ 1289484 w 5101871"/>
                <a:gd name="connsiteY1724" fmla="*/ 448516 h 2747161"/>
                <a:gd name="connsiteX1725" fmla="*/ 1289484 w 5101871"/>
                <a:gd name="connsiteY1725" fmla="*/ 448516 h 2747161"/>
                <a:gd name="connsiteX1726" fmla="*/ 1289484 w 5101871"/>
                <a:gd name="connsiteY1726" fmla="*/ 448516 h 2747161"/>
                <a:gd name="connsiteX1727" fmla="*/ 1289484 w 5101871"/>
                <a:gd name="connsiteY1727" fmla="*/ 448516 h 2747161"/>
                <a:gd name="connsiteX1728" fmla="*/ 1289484 w 5101871"/>
                <a:gd name="connsiteY1728" fmla="*/ 448516 h 2747161"/>
                <a:gd name="connsiteX1729" fmla="*/ 1289484 w 5101871"/>
                <a:gd name="connsiteY1729" fmla="*/ 448516 h 2747161"/>
                <a:gd name="connsiteX1730" fmla="*/ 1289484 w 5101871"/>
                <a:gd name="connsiteY1730" fmla="*/ 448516 h 2747161"/>
                <a:gd name="connsiteX1731" fmla="*/ 1289484 w 5101871"/>
                <a:gd name="connsiteY1731" fmla="*/ 448516 h 2747161"/>
                <a:gd name="connsiteX1732" fmla="*/ 1289484 w 5101871"/>
                <a:gd name="connsiteY1732" fmla="*/ 448516 h 2747161"/>
                <a:gd name="connsiteX1733" fmla="*/ 1289484 w 5101871"/>
                <a:gd name="connsiteY1733" fmla="*/ 448516 h 2747161"/>
                <a:gd name="connsiteX1734" fmla="*/ 1286681 w 5101871"/>
                <a:gd name="connsiteY1734" fmla="*/ 445713 h 2747161"/>
                <a:gd name="connsiteX1735" fmla="*/ 1283878 w 5101871"/>
                <a:gd name="connsiteY1735" fmla="*/ 442910 h 2747161"/>
                <a:gd name="connsiteX1736" fmla="*/ 1253042 w 5101871"/>
                <a:gd name="connsiteY1736" fmla="*/ 435902 h 2747161"/>
                <a:gd name="connsiteX1737" fmla="*/ 1253042 w 5101871"/>
                <a:gd name="connsiteY1737" fmla="*/ 435902 h 2747161"/>
                <a:gd name="connsiteX1738" fmla="*/ 1253042 w 5101871"/>
                <a:gd name="connsiteY1738" fmla="*/ 435902 h 2747161"/>
                <a:gd name="connsiteX1739" fmla="*/ 1253042 w 5101871"/>
                <a:gd name="connsiteY1739" fmla="*/ 435902 h 2747161"/>
                <a:gd name="connsiteX1740" fmla="*/ 1253042 w 5101871"/>
                <a:gd name="connsiteY1740" fmla="*/ 435902 h 2747161"/>
                <a:gd name="connsiteX1741" fmla="*/ 1254444 w 5101871"/>
                <a:gd name="connsiteY1741" fmla="*/ 435902 h 2747161"/>
                <a:gd name="connsiteX1742" fmla="*/ 1255846 w 5101871"/>
                <a:gd name="connsiteY1742" fmla="*/ 435902 h 2747161"/>
                <a:gd name="connsiteX1743" fmla="*/ 1260050 w 5101871"/>
                <a:gd name="connsiteY1743" fmla="*/ 434500 h 2747161"/>
                <a:gd name="connsiteX1744" fmla="*/ 1262854 w 5101871"/>
                <a:gd name="connsiteY1744" fmla="*/ 433099 h 2747161"/>
                <a:gd name="connsiteX1745" fmla="*/ 1262854 w 5101871"/>
                <a:gd name="connsiteY1745" fmla="*/ 433099 h 2747161"/>
                <a:gd name="connsiteX1746" fmla="*/ 1262854 w 5101871"/>
                <a:gd name="connsiteY1746" fmla="*/ 433099 h 2747161"/>
                <a:gd name="connsiteX1747" fmla="*/ 1260050 w 5101871"/>
                <a:gd name="connsiteY1747" fmla="*/ 431697 h 2747161"/>
                <a:gd name="connsiteX1748" fmla="*/ 1257247 w 5101871"/>
                <a:gd name="connsiteY1748" fmla="*/ 431697 h 2747161"/>
                <a:gd name="connsiteX1749" fmla="*/ 1250239 w 5101871"/>
                <a:gd name="connsiteY1749" fmla="*/ 431697 h 2747161"/>
                <a:gd name="connsiteX1750" fmla="*/ 1247436 w 5101871"/>
                <a:gd name="connsiteY1750" fmla="*/ 431697 h 2747161"/>
                <a:gd name="connsiteX1751" fmla="*/ 1246034 w 5101871"/>
                <a:gd name="connsiteY1751" fmla="*/ 431697 h 2747161"/>
                <a:gd name="connsiteX1752" fmla="*/ 1250239 w 5101871"/>
                <a:gd name="connsiteY1752" fmla="*/ 431697 h 2747161"/>
                <a:gd name="connsiteX1753" fmla="*/ 1247436 w 5101871"/>
                <a:gd name="connsiteY1753" fmla="*/ 431697 h 2747161"/>
                <a:gd name="connsiteX1754" fmla="*/ 1241829 w 5101871"/>
                <a:gd name="connsiteY1754" fmla="*/ 431697 h 2747161"/>
                <a:gd name="connsiteX1755" fmla="*/ 1250239 w 5101871"/>
                <a:gd name="connsiteY1755" fmla="*/ 430295 h 2747161"/>
                <a:gd name="connsiteX1756" fmla="*/ 1250239 w 5101871"/>
                <a:gd name="connsiteY1756" fmla="*/ 430295 h 2747161"/>
                <a:gd name="connsiteX1757" fmla="*/ 1250239 w 5101871"/>
                <a:gd name="connsiteY1757" fmla="*/ 430295 h 2747161"/>
                <a:gd name="connsiteX1758" fmla="*/ 1250239 w 5101871"/>
                <a:gd name="connsiteY1758" fmla="*/ 430295 h 2747161"/>
                <a:gd name="connsiteX1759" fmla="*/ 1239026 w 5101871"/>
                <a:gd name="connsiteY1759" fmla="*/ 427492 h 2747161"/>
                <a:gd name="connsiteX1760" fmla="*/ 1239026 w 5101871"/>
                <a:gd name="connsiteY1760" fmla="*/ 427492 h 2747161"/>
                <a:gd name="connsiteX1761" fmla="*/ 1239026 w 5101871"/>
                <a:gd name="connsiteY1761" fmla="*/ 427492 h 2747161"/>
                <a:gd name="connsiteX1762" fmla="*/ 1240428 w 5101871"/>
                <a:gd name="connsiteY1762" fmla="*/ 427492 h 2747161"/>
                <a:gd name="connsiteX1763" fmla="*/ 1240428 w 5101871"/>
                <a:gd name="connsiteY1763" fmla="*/ 427492 h 2747161"/>
                <a:gd name="connsiteX1764" fmla="*/ 1240428 w 5101871"/>
                <a:gd name="connsiteY1764" fmla="*/ 427492 h 2747161"/>
                <a:gd name="connsiteX1765" fmla="*/ 1240428 w 5101871"/>
                <a:gd name="connsiteY1765" fmla="*/ 427492 h 2747161"/>
                <a:gd name="connsiteX1766" fmla="*/ 1240428 w 5101871"/>
                <a:gd name="connsiteY1766" fmla="*/ 427492 h 2747161"/>
                <a:gd name="connsiteX1767" fmla="*/ 1240428 w 5101871"/>
                <a:gd name="connsiteY1767" fmla="*/ 427492 h 2747161"/>
                <a:gd name="connsiteX1768" fmla="*/ 1240428 w 5101871"/>
                <a:gd name="connsiteY1768" fmla="*/ 427492 h 2747161"/>
                <a:gd name="connsiteX1769" fmla="*/ 1240428 w 5101871"/>
                <a:gd name="connsiteY1769" fmla="*/ 427492 h 2747161"/>
                <a:gd name="connsiteX1770" fmla="*/ 1239026 w 5101871"/>
                <a:gd name="connsiteY1770" fmla="*/ 427492 h 2747161"/>
                <a:gd name="connsiteX1771" fmla="*/ 1237624 w 5101871"/>
                <a:gd name="connsiteY1771" fmla="*/ 427492 h 2747161"/>
                <a:gd name="connsiteX1772" fmla="*/ 1233420 w 5101871"/>
                <a:gd name="connsiteY1772" fmla="*/ 426090 h 2747161"/>
                <a:gd name="connsiteX1773" fmla="*/ 1232018 w 5101871"/>
                <a:gd name="connsiteY1773" fmla="*/ 424689 h 2747161"/>
                <a:gd name="connsiteX1774" fmla="*/ 1230616 w 5101871"/>
                <a:gd name="connsiteY1774" fmla="*/ 423287 h 2747161"/>
                <a:gd name="connsiteX1775" fmla="*/ 1230616 w 5101871"/>
                <a:gd name="connsiteY1775" fmla="*/ 421886 h 2747161"/>
                <a:gd name="connsiteX1776" fmla="*/ 1230616 w 5101871"/>
                <a:gd name="connsiteY1776" fmla="*/ 421886 h 2747161"/>
                <a:gd name="connsiteX1777" fmla="*/ 1230616 w 5101871"/>
                <a:gd name="connsiteY1777" fmla="*/ 421886 h 2747161"/>
                <a:gd name="connsiteX1778" fmla="*/ 1230616 w 5101871"/>
                <a:gd name="connsiteY1778" fmla="*/ 421886 h 2747161"/>
                <a:gd name="connsiteX1779" fmla="*/ 1232018 w 5101871"/>
                <a:gd name="connsiteY1779" fmla="*/ 420484 h 2747161"/>
                <a:gd name="connsiteX1780" fmla="*/ 1232018 w 5101871"/>
                <a:gd name="connsiteY1780" fmla="*/ 420484 h 2747161"/>
                <a:gd name="connsiteX1781" fmla="*/ 1232018 w 5101871"/>
                <a:gd name="connsiteY1781" fmla="*/ 420484 h 2747161"/>
                <a:gd name="connsiteX1782" fmla="*/ 1232018 w 5101871"/>
                <a:gd name="connsiteY1782" fmla="*/ 420484 h 2747161"/>
                <a:gd name="connsiteX1783" fmla="*/ 1232018 w 5101871"/>
                <a:gd name="connsiteY1783" fmla="*/ 420484 h 2747161"/>
                <a:gd name="connsiteX1784" fmla="*/ 1226412 w 5101871"/>
                <a:gd name="connsiteY1784" fmla="*/ 417681 h 2747161"/>
                <a:gd name="connsiteX1785" fmla="*/ 1226412 w 5101871"/>
                <a:gd name="connsiteY1785" fmla="*/ 417681 h 2747161"/>
                <a:gd name="connsiteX1786" fmla="*/ 1226412 w 5101871"/>
                <a:gd name="connsiteY1786" fmla="*/ 417681 h 2747161"/>
                <a:gd name="connsiteX1787" fmla="*/ 1226412 w 5101871"/>
                <a:gd name="connsiteY1787" fmla="*/ 417681 h 2747161"/>
                <a:gd name="connsiteX1788" fmla="*/ 1226412 w 5101871"/>
                <a:gd name="connsiteY1788" fmla="*/ 417681 h 2747161"/>
                <a:gd name="connsiteX1789" fmla="*/ 1226412 w 5101871"/>
                <a:gd name="connsiteY1789" fmla="*/ 417681 h 2747161"/>
                <a:gd name="connsiteX1790" fmla="*/ 1226412 w 5101871"/>
                <a:gd name="connsiteY1790" fmla="*/ 417681 h 2747161"/>
                <a:gd name="connsiteX1791" fmla="*/ 1226412 w 5101871"/>
                <a:gd name="connsiteY1791" fmla="*/ 417681 h 2747161"/>
                <a:gd name="connsiteX1792" fmla="*/ 1225010 w 5101871"/>
                <a:gd name="connsiteY1792" fmla="*/ 417681 h 2747161"/>
                <a:gd name="connsiteX1793" fmla="*/ 1223608 w 5101871"/>
                <a:gd name="connsiteY1793" fmla="*/ 417681 h 2747161"/>
                <a:gd name="connsiteX1794" fmla="*/ 1220805 w 5101871"/>
                <a:gd name="connsiteY1794" fmla="*/ 417681 h 2747161"/>
                <a:gd name="connsiteX1795" fmla="*/ 1219404 w 5101871"/>
                <a:gd name="connsiteY1795" fmla="*/ 417681 h 2747161"/>
                <a:gd name="connsiteX1796" fmla="*/ 1219404 w 5101871"/>
                <a:gd name="connsiteY1796" fmla="*/ 417681 h 2747161"/>
                <a:gd name="connsiteX1797" fmla="*/ 1219404 w 5101871"/>
                <a:gd name="connsiteY1797" fmla="*/ 417681 h 2747161"/>
                <a:gd name="connsiteX1798" fmla="*/ 1219404 w 5101871"/>
                <a:gd name="connsiteY1798" fmla="*/ 417681 h 2747161"/>
                <a:gd name="connsiteX1799" fmla="*/ 1219404 w 5101871"/>
                <a:gd name="connsiteY1799" fmla="*/ 417681 h 2747161"/>
                <a:gd name="connsiteX1800" fmla="*/ 1223608 w 5101871"/>
                <a:gd name="connsiteY1800" fmla="*/ 417681 h 2747161"/>
                <a:gd name="connsiteX1801" fmla="*/ 1223608 w 5101871"/>
                <a:gd name="connsiteY1801" fmla="*/ 417681 h 2747161"/>
                <a:gd name="connsiteX1802" fmla="*/ 1223608 w 5101871"/>
                <a:gd name="connsiteY1802" fmla="*/ 417681 h 2747161"/>
                <a:gd name="connsiteX1803" fmla="*/ 1227813 w 5101871"/>
                <a:gd name="connsiteY1803" fmla="*/ 417681 h 2747161"/>
                <a:gd name="connsiteX1804" fmla="*/ 1227813 w 5101871"/>
                <a:gd name="connsiteY1804" fmla="*/ 417681 h 2747161"/>
                <a:gd name="connsiteX1805" fmla="*/ 1227813 w 5101871"/>
                <a:gd name="connsiteY1805" fmla="*/ 417681 h 2747161"/>
                <a:gd name="connsiteX1806" fmla="*/ 1227813 w 5101871"/>
                <a:gd name="connsiteY1806" fmla="*/ 417681 h 2747161"/>
                <a:gd name="connsiteX1807" fmla="*/ 1227813 w 5101871"/>
                <a:gd name="connsiteY1807" fmla="*/ 417681 h 2747161"/>
                <a:gd name="connsiteX1808" fmla="*/ 1232018 w 5101871"/>
                <a:gd name="connsiteY1808" fmla="*/ 417681 h 2747161"/>
                <a:gd name="connsiteX1809" fmla="*/ 1232018 w 5101871"/>
                <a:gd name="connsiteY1809" fmla="*/ 417681 h 2747161"/>
                <a:gd name="connsiteX1810" fmla="*/ 1232018 w 5101871"/>
                <a:gd name="connsiteY1810" fmla="*/ 417681 h 2747161"/>
                <a:gd name="connsiteX1811" fmla="*/ 1237624 w 5101871"/>
                <a:gd name="connsiteY1811" fmla="*/ 419082 h 2747161"/>
                <a:gd name="connsiteX1812" fmla="*/ 1239026 w 5101871"/>
                <a:gd name="connsiteY1812" fmla="*/ 419082 h 2747161"/>
                <a:gd name="connsiteX1813" fmla="*/ 1240428 w 5101871"/>
                <a:gd name="connsiteY1813" fmla="*/ 419082 h 2747161"/>
                <a:gd name="connsiteX1814" fmla="*/ 1240428 w 5101871"/>
                <a:gd name="connsiteY1814" fmla="*/ 419082 h 2747161"/>
                <a:gd name="connsiteX1815" fmla="*/ 1240428 w 5101871"/>
                <a:gd name="connsiteY1815" fmla="*/ 419082 h 2747161"/>
                <a:gd name="connsiteX1816" fmla="*/ 1240428 w 5101871"/>
                <a:gd name="connsiteY1816" fmla="*/ 419082 h 2747161"/>
                <a:gd name="connsiteX1817" fmla="*/ 1240428 w 5101871"/>
                <a:gd name="connsiteY1817" fmla="*/ 419082 h 2747161"/>
                <a:gd name="connsiteX1818" fmla="*/ 1239026 w 5101871"/>
                <a:gd name="connsiteY1818" fmla="*/ 419082 h 2747161"/>
                <a:gd name="connsiteX1819" fmla="*/ 1237624 w 5101871"/>
                <a:gd name="connsiteY1819" fmla="*/ 420484 h 2747161"/>
                <a:gd name="connsiteX1820" fmla="*/ 1237624 w 5101871"/>
                <a:gd name="connsiteY1820" fmla="*/ 420484 h 2747161"/>
                <a:gd name="connsiteX1821" fmla="*/ 1239026 w 5101871"/>
                <a:gd name="connsiteY1821" fmla="*/ 421886 h 2747161"/>
                <a:gd name="connsiteX1822" fmla="*/ 1239026 w 5101871"/>
                <a:gd name="connsiteY1822" fmla="*/ 421886 h 2747161"/>
                <a:gd name="connsiteX1823" fmla="*/ 1239026 w 5101871"/>
                <a:gd name="connsiteY1823" fmla="*/ 421886 h 2747161"/>
                <a:gd name="connsiteX1824" fmla="*/ 1239026 w 5101871"/>
                <a:gd name="connsiteY1824" fmla="*/ 421886 h 2747161"/>
                <a:gd name="connsiteX1825" fmla="*/ 1240428 w 5101871"/>
                <a:gd name="connsiteY1825" fmla="*/ 423287 h 2747161"/>
                <a:gd name="connsiteX1826" fmla="*/ 1260050 w 5101871"/>
                <a:gd name="connsiteY1826" fmla="*/ 430295 h 2747161"/>
                <a:gd name="connsiteX1827" fmla="*/ 1262854 w 5101871"/>
                <a:gd name="connsiteY1827" fmla="*/ 430295 h 2747161"/>
                <a:gd name="connsiteX1828" fmla="*/ 1264255 w 5101871"/>
                <a:gd name="connsiteY1828" fmla="*/ 430295 h 2747161"/>
                <a:gd name="connsiteX1829" fmla="*/ 1271263 w 5101871"/>
                <a:gd name="connsiteY1829" fmla="*/ 428894 h 2747161"/>
                <a:gd name="connsiteX1830" fmla="*/ 1275468 w 5101871"/>
                <a:gd name="connsiteY1830" fmla="*/ 430295 h 2747161"/>
                <a:gd name="connsiteX1831" fmla="*/ 1276870 w 5101871"/>
                <a:gd name="connsiteY1831" fmla="*/ 430295 h 2747161"/>
                <a:gd name="connsiteX1832" fmla="*/ 1278271 w 5101871"/>
                <a:gd name="connsiteY1832" fmla="*/ 430295 h 2747161"/>
                <a:gd name="connsiteX1833" fmla="*/ 1278271 w 5101871"/>
                <a:gd name="connsiteY1833" fmla="*/ 430295 h 2747161"/>
                <a:gd name="connsiteX1834" fmla="*/ 1278271 w 5101871"/>
                <a:gd name="connsiteY1834" fmla="*/ 430295 h 2747161"/>
                <a:gd name="connsiteX1835" fmla="*/ 1278271 w 5101871"/>
                <a:gd name="connsiteY1835" fmla="*/ 430295 h 2747161"/>
                <a:gd name="connsiteX1836" fmla="*/ 1278271 w 5101871"/>
                <a:gd name="connsiteY1836" fmla="*/ 430295 h 2747161"/>
                <a:gd name="connsiteX1837" fmla="*/ 1278271 w 5101871"/>
                <a:gd name="connsiteY1837" fmla="*/ 430295 h 2747161"/>
                <a:gd name="connsiteX1838" fmla="*/ 1278271 w 5101871"/>
                <a:gd name="connsiteY1838" fmla="*/ 431697 h 2747161"/>
                <a:gd name="connsiteX1839" fmla="*/ 1278271 w 5101871"/>
                <a:gd name="connsiteY1839" fmla="*/ 431697 h 2747161"/>
                <a:gd name="connsiteX1840" fmla="*/ 1278271 w 5101871"/>
                <a:gd name="connsiteY1840" fmla="*/ 431697 h 2747161"/>
                <a:gd name="connsiteX1841" fmla="*/ 1279673 w 5101871"/>
                <a:gd name="connsiteY1841" fmla="*/ 431697 h 2747161"/>
                <a:gd name="connsiteX1842" fmla="*/ 1281074 w 5101871"/>
                <a:gd name="connsiteY1842" fmla="*/ 431697 h 2747161"/>
                <a:gd name="connsiteX1843" fmla="*/ 1290886 w 5101871"/>
                <a:gd name="connsiteY1843" fmla="*/ 431697 h 2747161"/>
                <a:gd name="connsiteX1844" fmla="*/ 1376384 w 5101871"/>
                <a:gd name="connsiteY1844" fmla="*/ 448516 h 2747161"/>
                <a:gd name="connsiteX1845" fmla="*/ 1376384 w 5101871"/>
                <a:gd name="connsiteY1845" fmla="*/ 448516 h 2747161"/>
                <a:gd name="connsiteX1846" fmla="*/ 1376384 w 5101871"/>
                <a:gd name="connsiteY1846" fmla="*/ 448516 h 2747161"/>
                <a:gd name="connsiteX1847" fmla="*/ 1376384 w 5101871"/>
                <a:gd name="connsiteY1847" fmla="*/ 448516 h 2747161"/>
                <a:gd name="connsiteX1848" fmla="*/ 1383392 w 5101871"/>
                <a:gd name="connsiteY1848" fmla="*/ 447115 h 2747161"/>
                <a:gd name="connsiteX1849" fmla="*/ 1383392 w 5101871"/>
                <a:gd name="connsiteY1849" fmla="*/ 447115 h 2747161"/>
                <a:gd name="connsiteX1850" fmla="*/ 1383392 w 5101871"/>
                <a:gd name="connsiteY1850" fmla="*/ 447115 h 2747161"/>
                <a:gd name="connsiteX1851" fmla="*/ 1390401 w 5101871"/>
                <a:gd name="connsiteY1851" fmla="*/ 445713 h 2747161"/>
                <a:gd name="connsiteX1852" fmla="*/ 1390401 w 5101871"/>
                <a:gd name="connsiteY1852" fmla="*/ 445713 h 2747161"/>
                <a:gd name="connsiteX1853" fmla="*/ 1390401 w 5101871"/>
                <a:gd name="connsiteY1853" fmla="*/ 445713 h 2747161"/>
                <a:gd name="connsiteX1854" fmla="*/ 1390401 w 5101871"/>
                <a:gd name="connsiteY1854" fmla="*/ 445713 h 2747161"/>
                <a:gd name="connsiteX1855" fmla="*/ 1390401 w 5101871"/>
                <a:gd name="connsiteY1855" fmla="*/ 445713 h 2747161"/>
                <a:gd name="connsiteX1856" fmla="*/ 1396007 w 5101871"/>
                <a:gd name="connsiteY1856" fmla="*/ 444311 h 2747161"/>
                <a:gd name="connsiteX1857" fmla="*/ 1396007 w 5101871"/>
                <a:gd name="connsiteY1857" fmla="*/ 444311 h 2747161"/>
                <a:gd name="connsiteX1858" fmla="*/ 1396007 w 5101871"/>
                <a:gd name="connsiteY1858" fmla="*/ 444311 h 2747161"/>
                <a:gd name="connsiteX1859" fmla="*/ 1403015 w 5101871"/>
                <a:gd name="connsiteY1859" fmla="*/ 442910 h 2747161"/>
                <a:gd name="connsiteX1860" fmla="*/ 1403015 w 5101871"/>
                <a:gd name="connsiteY1860" fmla="*/ 442910 h 2747161"/>
                <a:gd name="connsiteX1861" fmla="*/ 1403015 w 5101871"/>
                <a:gd name="connsiteY1861" fmla="*/ 442910 h 2747161"/>
                <a:gd name="connsiteX1862" fmla="*/ 1403015 w 5101871"/>
                <a:gd name="connsiteY1862" fmla="*/ 442910 h 2747161"/>
                <a:gd name="connsiteX1863" fmla="*/ 1403015 w 5101871"/>
                <a:gd name="connsiteY1863" fmla="*/ 442910 h 2747161"/>
                <a:gd name="connsiteX1864" fmla="*/ 1403015 w 5101871"/>
                <a:gd name="connsiteY1864" fmla="*/ 442910 h 2747161"/>
                <a:gd name="connsiteX1865" fmla="*/ 1403015 w 5101871"/>
                <a:gd name="connsiteY1865" fmla="*/ 442910 h 2747161"/>
                <a:gd name="connsiteX1866" fmla="*/ 1410023 w 5101871"/>
                <a:gd name="connsiteY1866" fmla="*/ 441508 h 2747161"/>
                <a:gd name="connsiteX1867" fmla="*/ 1410023 w 5101871"/>
                <a:gd name="connsiteY1867" fmla="*/ 441508 h 2747161"/>
                <a:gd name="connsiteX1868" fmla="*/ 1415629 w 5101871"/>
                <a:gd name="connsiteY1868" fmla="*/ 438705 h 2747161"/>
                <a:gd name="connsiteX1869" fmla="*/ 1439457 w 5101871"/>
                <a:gd name="connsiteY1869" fmla="*/ 417681 h 2747161"/>
                <a:gd name="connsiteX1870" fmla="*/ 1439457 w 5101871"/>
                <a:gd name="connsiteY1870" fmla="*/ 417681 h 2747161"/>
                <a:gd name="connsiteX1871" fmla="*/ 1439457 w 5101871"/>
                <a:gd name="connsiteY1871" fmla="*/ 417681 h 2747161"/>
                <a:gd name="connsiteX1872" fmla="*/ 1439457 w 5101871"/>
                <a:gd name="connsiteY1872" fmla="*/ 416279 h 2747161"/>
                <a:gd name="connsiteX1873" fmla="*/ 1439457 w 5101871"/>
                <a:gd name="connsiteY1873" fmla="*/ 414877 h 2747161"/>
                <a:gd name="connsiteX1874" fmla="*/ 1439457 w 5101871"/>
                <a:gd name="connsiteY1874" fmla="*/ 414877 h 2747161"/>
                <a:gd name="connsiteX1875" fmla="*/ 1439457 w 5101871"/>
                <a:gd name="connsiteY1875" fmla="*/ 414877 h 2747161"/>
                <a:gd name="connsiteX1876" fmla="*/ 1439457 w 5101871"/>
                <a:gd name="connsiteY1876" fmla="*/ 414877 h 2747161"/>
                <a:gd name="connsiteX1877" fmla="*/ 1439457 w 5101871"/>
                <a:gd name="connsiteY1877" fmla="*/ 414877 h 2747161"/>
                <a:gd name="connsiteX1878" fmla="*/ 1439457 w 5101871"/>
                <a:gd name="connsiteY1878" fmla="*/ 413476 h 2747161"/>
                <a:gd name="connsiteX1879" fmla="*/ 1438055 w 5101871"/>
                <a:gd name="connsiteY1879" fmla="*/ 412074 h 2747161"/>
                <a:gd name="connsiteX1880" fmla="*/ 1438055 w 5101871"/>
                <a:gd name="connsiteY1880" fmla="*/ 412074 h 2747161"/>
                <a:gd name="connsiteX1881" fmla="*/ 1438055 w 5101871"/>
                <a:gd name="connsiteY1881" fmla="*/ 412074 h 2747161"/>
                <a:gd name="connsiteX1882" fmla="*/ 1438055 w 5101871"/>
                <a:gd name="connsiteY1882" fmla="*/ 412074 h 2747161"/>
                <a:gd name="connsiteX1883" fmla="*/ 1438055 w 5101871"/>
                <a:gd name="connsiteY1883" fmla="*/ 412074 h 2747161"/>
                <a:gd name="connsiteX1884" fmla="*/ 1438055 w 5101871"/>
                <a:gd name="connsiteY1884" fmla="*/ 412074 h 2747161"/>
                <a:gd name="connsiteX1885" fmla="*/ 1438055 w 5101871"/>
                <a:gd name="connsiteY1885" fmla="*/ 412074 h 2747161"/>
                <a:gd name="connsiteX1886" fmla="*/ 1435252 w 5101871"/>
                <a:gd name="connsiteY1886" fmla="*/ 410673 h 2747161"/>
                <a:gd name="connsiteX1887" fmla="*/ 1435252 w 5101871"/>
                <a:gd name="connsiteY1887" fmla="*/ 410673 h 2747161"/>
                <a:gd name="connsiteX1888" fmla="*/ 1435252 w 5101871"/>
                <a:gd name="connsiteY1888" fmla="*/ 410673 h 2747161"/>
                <a:gd name="connsiteX1889" fmla="*/ 1435252 w 5101871"/>
                <a:gd name="connsiteY1889" fmla="*/ 406468 h 2747161"/>
                <a:gd name="connsiteX1890" fmla="*/ 1435252 w 5101871"/>
                <a:gd name="connsiteY1890" fmla="*/ 406468 h 2747161"/>
                <a:gd name="connsiteX1891" fmla="*/ 1435252 w 5101871"/>
                <a:gd name="connsiteY1891" fmla="*/ 406468 h 2747161"/>
                <a:gd name="connsiteX1892" fmla="*/ 1435252 w 5101871"/>
                <a:gd name="connsiteY1892" fmla="*/ 406468 h 2747161"/>
                <a:gd name="connsiteX1893" fmla="*/ 1435252 w 5101871"/>
                <a:gd name="connsiteY1893" fmla="*/ 406468 h 2747161"/>
                <a:gd name="connsiteX1894" fmla="*/ 1433850 w 5101871"/>
                <a:gd name="connsiteY1894" fmla="*/ 405066 h 2747161"/>
                <a:gd name="connsiteX1895" fmla="*/ 1433850 w 5101871"/>
                <a:gd name="connsiteY1895" fmla="*/ 405066 h 2747161"/>
                <a:gd name="connsiteX1896" fmla="*/ 1433850 w 5101871"/>
                <a:gd name="connsiteY1896" fmla="*/ 405066 h 2747161"/>
                <a:gd name="connsiteX1897" fmla="*/ 1433850 w 5101871"/>
                <a:gd name="connsiteY1897" fmla="*/ 405066 h 2747161"/>
                <a:gd name="connsiteX1898" fmla="*/ 1433850 w 5101871"/>
                <a:gd name="connsiteY1898" fmla="*/ 405066 h 2747161"/>
                <a:gd name="connsiteX1899" fmla="*/ 1433850 w 5101871"/>
                <a:gd name="connsiteY1899" fmla="*/ 405066 h 2747161"/>
                <a:gd name="connsiteX1900" fmla="*/ 1433850 w 5101871"/>
                <a:gd name="connsiteY1900" fmla="*/ 405066 h 2747161"/>
                <a:gd name="connsiteX1901" fmla="*/ 1433850 w 5101871"/>
                <a:gd name="connsiteY1901" fmla="*/ 405066 h 2747161"/>
                <a:gd name="connsiteX1902" fmla="*/ 1433850 w 5101871"/>
                <a:gd name="connsiteY1902" fmla="*/ 405066 h 2747161"/>
                <a:gd name="connsiteX1903" fmla="*/ 1433850 w 5101871"/>
                <a:gd name="connsiteY1903" fmla="*/ 405066 h 2747161"/>
                <a:gd name="connsiteX1904" fmla="*/ 1433850 w 5101871"/>
                <a:gd name="connsiteY1904" fmla="*/ 405066 h 2747161"/>
                <a:gd name="connsiteX1905" fmla="*/ 1433850 w 5101871"/>
                <a:gd name="connsiteY1905" fmla="*/ 405066 h 2747161"/>
                <a:gd name="connsiteX1906" fmla="*/ 1433850 w 5101871"/>
                <a:gd name="connsiteY1906" fmla="*/ 405066 h 2747161"/>
                <a:gd name="connsiteX1907" fmla="*/ 1433850 w 5101871"/>
                <a:gd name="connsiteY1907" fmla="*/ 403665 h 2747161"/>
                <a:gd name="connsiteX1908" fmla="*/ 1433850 w 5101871"/>
                <a:gd name="connsiteY1908" fmla="*/ 402263 h 2747161"/>
                <a:gd name="connsiteX1909" fmla="*/ 1433850 w 5101871"/>
                <a:gd name="connsiteY1909" fmla="*/ 395255 h 2747161"/>
                <a:gd name="connsiteX1910" fmla="*/ 1422637 w 5101871"/>
                <a:gd name="connsiteY1910" fmla="*/ 393853 h 2747161"/>
                <a:gd name="connsiteX1911" fmla="*/ 1421236 w 5101871"/>
                <a:gd name="connsiteY1911" fmla="*/ 393853 h 2747161"/>
                <a:gd name="connsiteX1912" fmla="*/ 1419834 w 5101871"/>
                <a:gd name="connsiteY1912" fmla="*/ 393853 h 2747161"/>
                <a:gd name="connsiteX1913" fmla="*/ 1418433 w 5101871"/>
                <a:gd name="connsiteY1913" fmla="*/ 392452 h 2747161"/>
                <a:gd name="connsiteX1914" fmla="*/ 1418433 w 5101871"/>
                <a:gd name="connsiteY1914" fmla="*/ 392452 h 2747161"/>
                <a:gd name="connsiteX1915" fmla="*/ 1418433 w 5101871"/>
                <a:gd name="connsiteY1915" fmla="*/ 392452 h 2747161"/>
                <a:gd name="connsiteX1916" fmla="*/ 1417031 w 5101871"/>
                <a:gd name="connsiteY1916" fmla="*/ 391050 h 2747161"/>
                <a:gd name="connsiteX1917" fmla="*/ 1417031 w 5101871"/>
                <a:gd name="connsiteY1917" fmla="*/ 391050 h 2747161"/>
                <a:gd name="connsiteX1918" fmla="*/ 1417031 w 5101871"/>
                <a:gd name="connsiteY1918" fmla="*/ 391050 h 2747161"/>
                <a:gd name="connsiteX1919" fmla="*/ 1415629 w 5101871"/>
                <a:gd name="connsiteY1919" fmla="*/ 389648 h 2747161"/>
                <a:gd name="connsiteX1920" fmla="*/ 1412826 w 5101871"/>
                <a:gd name="connsiteY1920" fmla="*/ 388247 h 2747161"/>
                <a:gd name="connsiteX1921" fmla="*/ 1405818 w 5101871"/>
                <a:gd name="connsiteY1921" fmla="*/ 382640 h 2747161"/>
                <a:gd name="connsiteX1922" fmla="*/ 1403015 w 5101871"/>
                <a:gd name="connsiteY1922" fmla="*/ 381239 h 2747161"/>
                <a:gd name="connsiteX1923" fmla="*/ 1401613 w 5101871"/>
                <a:gd name="connsiteY1923" fmla="*/ 379837 h 2747161"/>
                <a:gd name="connsiteX1924" fmla="*/ 1401613 w 5101871"/>
                <a:gd name="connsiteY1924" fmla="*/ 379837 h 2747161"/>
                <a:gd name="connsiteX1925" fmla="*/ 1401613 w 5101871"/>
                <a:gd name="connsiteY1925" fmla="*/ 379837 h 2747161"/>
                <a:gd name="connsiteX1926" fmla="*/ 1401613 w 5101871"/>
                <a:gd name="connsiteY1926" fmla="*/ 379837 h 2747161"/>
                <a:gd name="connsiteX1927" fmla="*/ 1401613 w 5101871"/>
                <a:gd name="connsiteY1927" fmla="*/ 379837 h 2747161"/>
                <a:gd name="connsiteX1928" fmla="*/ 1403015 w 5101871"/>
                <a:gd name="connsiteY1928" fmla="*/ 381239 h 2747161"/>
                <a:gd name="connsiteX1929" fmla="*/ 1403015 w 5101871"/>
                <a:gd name="connsiteY1929" fmla="*/ 381239 h 2747161"/>
                <a:gd name="connsiteX1930" fmla="*/ 1403015 w 5101871"/>
                <a:gd name="connsiteY1930" fmla="*/ 381239 h 2747161"/>
                <a:gd name="connsiteX1931" fmla="*/ 1403015 w 5101871"/>
                <a:gd name="connsiteY1931" fmla="*/ 381239 h 2747161"/>
                <a:gd name="connsiteX1932" fmla="*/ 1367975 w 5101871"/>
                <a:gd name="connsiteY1932" fmla="*/ 372829 h 2747161"/>
                <a:gd name="connsiteX1933" fmla="*/ 1367975 w 5101871"/>
                <a:gd name="connsiteY1933" fmla="*/ 372829 h 2747161"/>
                <a:gd name="connsiteX1934" fmla="*/ 1366573 w 5101871"/>
                <a:gd name="connsiteY1934" fmla="*/ 371428 h 2747161"/>
                <a:gd name="connsiteX1935" fmla="*/ 1365171 w 5101871"/>
                <a:gd name="connsiteY1935" fmla="*/ 370026 h 2747161"/>
                <a:gd name="connsiteX1936" fmla="*/ 1356761 w 5101871"/>
                <a:gd name="connsiteY1936" fmla="*/ 363018 h 2747161"/>
                <a:gd name="connsiteX1937" fmla="*/ 1292288 w 5101871"/>
                <a:gd name="connsiteY1937" fmla="*/ 339190 h 2747161"/>
                <a:gd name="connsiteX1938" fmla="*/ 1290886 w 5101871"/>
                <a:gd name="connsiteY1938" fmla="*/ 339190 h 2747161"/>
                <a:gd name="connsiteX1939" fmla="*/ 1290886 w 5101871"/>
                <a:gd name="connsiteY1939" fmla="*/ 339190 h 2747161"/>
                <a:gd name="connsiteX1940" fmla="*/ 1289484 w 5101871"/>
                <a:gd name="connsiteY1940" fmla="*/ 339190 h 2747161"/>
                <a:gd name="connsiteX1941" fmla="*/ 1289484 w 5101871"/>
                <a:gd name="connsiteY1941" fmla="*/ 339190 h 2747161"/>
                <a:gd name="connsiteX1942" fmla="*/ 1289484 w 5101871"/>
                <a:gd name="connsiteY1942" fmla="*/ 339190 h 2747161"/>
                <a:gd name="connsiteX1943" fmla="*/ 1289484 w 5101871"/>
                <a:gd name="connsiteY1943" fmla="*/ 339190 h 2747161"/>
                <a:gd name="connsiteX1944" fmla="*/ 1288082 w 5101871"/>
                <a:gd name="connsiteY1944" fmla="*/ 339190 h 2747161"/>
                <a:gd name="connsiteX1945" fmla="*/ 1285280 w 5101871"/>
                <a:gd name="connsiteY1945" fmla="*/ 339190 h 2747161"/>
                <a:gd name="connsiteX1946" fmla="*/ 1275468 w 5101871"/>
                <a:gd name="connsiteY1946" fmla="*/ 337789 h 2747161"/>
                <a:gd name="connsiteX1947" fmla="*/ 1253042 w 5101871"/>
                <a:gd name="connsiteY1947" fmla="*/ 336387 h 2747161"/>
                <a:gd name="connsiteX1948" fmla="*/ 1253042 w 5101871"/>
                <a:gd name="connsiteY1948" fmla="*/ 336387 h 2747161"/>
                <a:gd name="connsiteX1949" fmla="*/ 1253042 w 5101871"/>
                <a:gd name="connsiteY1949" fmla="*/ 336387 h 2747161"/>
                <a:gd name="connsiteX1950" fmla="*/ 1253042 w 5101871"/>
                <a:gd name="connsiteY1950" fmla="*/ 336387 h 2747161"/>
                <a:gd name="connsiteX1951" fmla="*/ 1251640 w 5101871"/>
                <a:gd name="connsiteY1951" fmla="*/ 337789 h 2747161"/>
                <a:gd name="connsiteX1952" fmla="*/ 1251640 w 5101871"/>
                <a:gd name="connsiteY1952" fmla="*/ 337789 h 2747161"/>
                <a:gd name="connsiteX1953" fmla="*/ 1251640 w 5101871"/>
                <a:gd name="connsiteY1953" fmla="*/ 337789 h 2747161"/>
                <a:gd name="connsiteX1954" fmla="*/ 1251640 w 5101871"/>
                <a:gd name="connsiteY1954" fmla="*/ 337789 h 2747161"/>
                <a:gd name="connsiteX1955" fmla="*/ 1251640 w 5101871"/>
                <a:gd name="connsiteY1955" fmla="*/ 337789 h 2747161"/>
                <a:gd name="connsiteX1956" fmla="*/ 1251640 w 5101871"/>
                <a:gd name="connsiteY1956" fmla="*/ 337789 h 2747161"/>
                <a:gd name="connsiteX1957" fmla="*/ 1251640 w 5101871"/>
                <a:gd name="connsiteY1957" fmla="*/ 337789 h 2747161"/>
                <a:gd name="connsiteX1958" fmla="*/ 1251640 w 5101871"/>
                <a:gd name="connsiteY1958" fmla="*/ 337789 h 2747161"/>
                <a:gd name="connsiteX1959" fmla="*/ 1251640 w 5101871"/>
                <a:gd name="connsiteY1959" fmla="*/ 337789 h 2747161"/>
                <a:gd name="connsiteX1960" fmla="*/ 1251640 w 5101871"/>
                <a:gd name="connsiteY1960" fmla="*/ 337789 h 2747161"/>
                <a:gd name="connsiteX1961" fmla="*/ 1251640 w 5101871"/>
                <a:gd name="connsiteY1961" fmla="*/ 337789 h 2747161"/>
                <a:gd name="connsiteX1962" fmla="*/ 1251640 w 5101871"/>
                <a:gd name="connsiteY1962" fmla="*/ 337789 h 2747161"/>
                <a:gd name="connsiteX1963" fmla="*/ 1251640 w 5101871"/>
                <a:gd name="connsiteY1963" fmla="*/ 337789 h 2747161"/>
                <a:gd name="connsiteX1964" fmla="*/ 1251640 w 5101871"/>
                <a:gd name="connsiteY1964" fmla="*/ 337789 h 2747161"/>
                <a:gd name="connsiteX1965" fmla="*/ 1251640 w 5101871"/>
                <a:gd name="connsiteY1965" fmla="*/ 337789 h 2747161"/>
                <a:gd name="connsiteX1966" fmla="*/ 1251640 w 5101871"/>
                <a:gd name="connsiteY1966" fmla="*/ 337789 h 2747161"/>
                <a:gd name="connsiteX1967" fmla="*/ 1250239 w 5101871"/>
                <a:gd name="connsiteY1967" fmla="*/ 339190 h 2747161"/>
                <a:gd name="connsiteX1968" fmla="*/ 1250239 w 5101871"/>
                <a:gd name="connsiteY1968" fmla="*/ 339190 h 2747161"/>
                <a:gd name="connsiteX1969" fmla="*/ 1250239 w 5101871"/>
                <a:gd name="connsiteY1969" fmla="*/ 339190 h 2747161"/>
                <a:gd name="connsiteX1970" fmla="*/ 1250239 w 5101871"/>
                <a:gd name="connsiteY1970" fmla="*/ 339190 h 2747161"/>
                <a:gd name="connsiteX1971" fmla="*/ 1250239 w 5101871"/>
                <a:gd name="connsiteY1971" fmla="*/ 339190 h 2747161"/>
                <a:gd name="connsiteX1972" fmla="*/ 1250239 w 5101871"/>
                <a:gd name="connsiteY1972" fmla="*/ 339190 h 2747161"/>
                <a:gd name="connsiteX1973" fmla="*/ 1250239 w 5101871"/>
                <a:gd name="connsiteY1973" fmla="*/ 339190 h 2747161"/>
                <a:gd name="connsiteX1974" fmla="*/ 1250239 w 5101871"/>
                <a:gd name="connsiteY1974" fmla="*/ 339190 h 2747161"/>
                <a:gd name="connsiteX1975" fmla="*/ 1250239 w 5101871"/>
                <a:gd name="connsiteY1975" fmla="*/ 339190 h 2747161"/>
                <a:gd name="connsiteX1976" fmla="*/ 1250239 w 5101871"/>
                <a:gd name="connsiteY1976" fmla="*/ 339190 h 2747161"/>
                <a:gd name="connsiteX1977" fmla="*/ 1250239 w 5101871"/>
                <a:gd name="connsiteY1977" fmla="*/ 339190 h 2747161"/>
                <a:gd name="connsiteX1978" fmla="*/ 1250239 w 5101871"/>
                <a:gd name="connsiteY1978" fmla="*/ 339190 h 2747161"/>
                <a:gd name="connsiteX1979" fmla="*/ 1250239 w 5101871"/>
                <a:gd name="connsiteY1979" fmla="*/ 339190 h 2747161"/>
                <a:gd name="connsiteX1980" fmla="*/ 1250239 w 5101871"/>
                <a:gd name="connsiteY1980" fmla="*/ 339190 h 2747161"/>
                <a:gd name="connsiteX1981" fmla="*/ 1247436 w 5101871"/>
                <a:gd name="connsiteY1981" fmla="*/ 340592 h 2747161"/>
                <a:gd name="connsiteX1982" fmla="*/ 1247436 w 5101871"/>
                <a:gd name="connsiteY1982" fmla="*/ 340592 h 2747161"/>
                <a:gd name="connsiteX1983" fmla="*/ 1247436 w 5101871"/>
                <a:gd name="connsiteY1983" fmla="*/ 340592 h 2747161"/>
                <a:gd name="connsiteX1984" fmla="*/ 1247436 w 5101871"/>
                <a:gd name="connsiteY1984" fmla="*/ 340592 h 2747161"/>
                <a:gd name="connsiteX1985" fmla="*/ 1247436 w 5101871"/>
                <a:gd name="connsiteY1985" fmla="*/ 340592 h 2747161"/>
                <a:gd name="connsiteX1986" fmla="*/ 1247436 w 5101871"/>
                <a:gd name="connsiteY1986" fmla="*/ 340592 h 2747161"/>
                <a:gd name="connsiteX1987" fmla="*/ 1247436 w 5101871"/>
                <a:gd name="connsiteY1987" fmla="*/ 340592 h 2747161"/>
                <a:gd name="connsiteX1988" fmla="*/ 1247436 w 5101871"/>
                <a:gd name="connsiteY1988" fmla="*/ 340592 h 2747161"/>
                <a:gd name="connsiteX1989" fmla="*/ 1247436 w 5101871"/>
                <a:gd name="connsiteY1989" fmla="*/ 340592 h 2747161"/>
                <a:gd name="connsiteX1990" fmla="*/ 1247436 w 5101871"/>
                <a:gd name="connsiteY1990" fmla="*/ 340592 h 2747161"/>
                <a:gd name="connsiteX1991" fmla="*/ 1247436 w 5101871"/>
                <a:gd name="connsiteY1991" fmla="*/ 341994 h 2747161"/>
                <a:gd name="connsiteX1992" fmla="*/ 1247436 w 5101871"/>
                <a:gd name="connsiteY1992" fmla="*/ 343395 h 2747161"/>
                <a:gd name="connsiteX1993" fmla="*/ 1247436 w 5101871"/>
                <a:gd name="connsiteY1993" fmla="*/ 343395 h 2747161"/>
                <a:gd name="connsiteX1994" fmla="*/ 1247436 w 5101871"/>
                <a:gd name="connsiteY1994" fmla="*/ 343395 h 2747161"/>
                <a:gd name="connsiteX1995" fmla="*/ 1247436 w 5101871"/>
                <a:gd name="connsiteY1995" fmla="*/ 343395 h 2747161"/>
                <a:gd name="connsiteX1996" fmla="*/ 1247436 w 5101871"/>
                <a:gd name="connsiteY1996" fmla="*/ 343395 h 2747161"/>
                <a:gd name="connsiteX1997" fmla="*/ 1250239 w 5101871"/>
                <a:gd name="connsiteY1997" fmla="*/ 339190 h 2747161"/>
                <a:gd name="connsiteX1998" fmla="*/ 1250239 w 5101871"/>
                <a:gd name="connsiteY1998" fmla="*/ 339190 h 2747161"/>
                <a:gd name="connsiteX1999" fmla="*/ 1250239 w 5101871"/>
                <a:gd name="connsiteY1999" fmla="*/ 339190 h 2747161"/>
                <a:gd name="connsiteX2000" fmla="*/ 1257247 w 5101871"/>
                <a:gd name="connsiteY2000" fmla="*/ 336387 h 2747161"/>
                <a:gd name="connsiteX2001" fmla="*/ 1257247 w 5101871"/>
                <a:gd name="connsiteY2001" fmla="*/ 336387 h 2747161"/>
                <a:gd name="connsiteX2002" fmla="*/ 1257247 w 5101871"/>
                <a:gd name="connsiteY2002" fmla="*/ 336387 h 2747161"/>
                <a:gd name="connsiteX2003" fmla="*/ 1257247 w 5101871"/>
                <a:gd name="connsiteY2003" fmla="*/ 336387 h 2747161"/>
                <a:gd name="connsiteX2004" fmla="*/ 1257247 w 5101871"/>
                <a:gd name="connsiteY2004" fmla="*/ 336387 h 2747161"/>
                <a:gd name="connsiteX2005" fmla="*/ 1255846 w 5101871"/>
                <a:gd name="connsiteY2005" fmla="*/ 336387 h 2747161"/>
                <a:gd name="connsiteX2006" fmla="*/ 1254444 w 5101871"/>
                <a:gd name="connsiteY2006" fmla="*/ 336387 h 2747161"/>
                <a:gd name="connsiteX2007" fmla="*/ 1253042 w 5101871"/>
                <a:gd name="connsiteY2007" fmla="*/ 336387 h 2747161"/>
                <a:gd name="connsiteX2008" fmla="*/ 1253042 w 5101871"/>
                <a:gd name="connsiteY2008" fmla="*/ 336387 h 2747161"/>
                <a:gd name="connsiteX2009" fmla="*/ 1253042 w 5101871"/>
                <a:gd name="connsiteY2009" fmla="*/ 336387 h 2747161"/>
                <a:gd name="connsiteX2010" fmla="*/ 1253042 w 5101871"/>
                <a:gd name="connsiteY2010" fmla="*/ 336387 h 2747161"/>
                <a:gd name="connsiteX2011" fmla="*/ 1253042 w 5101871"/>
                <a:gd name="connsiteY2011" fmla="*/ 336387 h 2747161"/>
                <a:gd name="connsiteX2012" fmla="*/ 1251640 w 5101871"/>
                <a:gd name="connsiteY2012" fmla="*/ 336387 h 2747161"/>
                <a:gd name="connsiteX2013" fmla="*/ 1251640 w 5101871"/>
                <a:gd name="connsiteY2013" fmla="*/ 336387 h 2747161"/>
                <a:gd name="connsiteX2014" fmla="*/ 1251640 w 5101871"/>
                <a:gd name="connsiteY2014" fmla="*/ 336387 h 2747161"/>
                <a:gd name="connsiteX2015" fmla="*/ 1251640 w 5101871"/>
                <a:gd name="connsiteY2015" fmla="*/ 336387 h 2747161"/>
                <a:gd name="connsiteX2016" fmla="*/ 1251640 w 5101871"/>
                <a:gd name="connsiteY2016" fmla="*/ 336387 h 2747161"/>
                <a:gd name="connsiteX2017" fmla="*/ 1251640 w 5101871"/>
                <a:gd name="connsiteY2017" fmla="*/ 336387 h 2747161"/>
                <a:gd name="connsiteX2018" fmla="*/ 1251640 w 5101871"/>
                <a:gd name="connsiteY2018" fmla="*/ 336387 h 2747161"/>
                <a:gd name="connsiteX2019" fmla="*/ 1251640 w 5101871"/>
                <a:gd name="connsiteY2019" fmla="*/ 336387 h 2747161"/>
                <a:gd name="connsiteX2020" fmla="*/ 1251640 w 5101871"/>
                <a:gd name="connsiteY2020" fmla="*/ 336387 h 2747161"/>
                <a:gd name="connsiteX2021" fmla="*/ 1251640 w 5101871"/>
                <a:gd name="connsiteY2021" fmla="*/ 336387 h 2747161"/>
                <a:gd name="connsiteX2022" fmla="*/ 1251640 w 5101871"/>
                <a:gd name="connsiteY2022" fmla="*/ 336387 h 2747161"/>
                <a:gd name="connsiteX2023" fmla="*/ 1251640 w 5101871"/>
                <a:gd name="connsiteY2023" fmla="*/ 336387 h 2747161"/>
                <a:gd name="connsiteX2024" fmla="*/ 1251640 w 5101871"/>
                <a:gd name="connsiteY2024" fmla="*/ 336387 h 2747161"/>
                <a:gd name="connsiteX2025" fmla="*/ 1251640 w 5101871"/>
                <a:gd name="connsiteY2025" fmla="*/ 336387 h 2747161"/>
                <a:gd name="connsiteX2026" fmla="*/ 1251640 w 5101871"/>
                <a:gd name="connsiteY2026" fmla="*/ 336387 h 2747161"/>
                <a:gd name="connsiteX2027" fmla="*/ 1251640 w 5101871"/>
                <a:gd name="connsiteY2027" fmla="*/ 333584 h 2747161"/>
                <a:gd name="connsiteX2028" fmla="*/ 1239026 w 5101871"/>
                <a:gd name="connsiteY2028" fmla="*/ 337789 h 2747161"/>
                <a:gd name="connsiteX2029" fmla="*/ 1237624 w 5101871"/>
                <a:gd name="connsiteY2029" fmla="*/ 337789 h 2747161"/>
                <a:gd name="connsiteX2030" fmla="*/ 1236223 w 5101871"/>
                <a:gd name="connsiteY2030" fmla="*/ 337789 h 2747161"/>
                <a:gd name="connsiteX2031" fmla="*/ 1236223 w 5101871"/>
                <a:gd name="connsiteY2031" fmla="*/ 337789 h 2747161"/>
                <a:gd name="connsiteX2032" fmla="*/ 1236223 w 5101871"/>
                <a:gd name="connsiteY2032" fmla="*/ 337789 h 2747161"/>
                <a:gd name="connsiteX2033" fmla="*/ 1236223 w 5101871"/>
                <a:gd name="connsiteY2033" fmla="*/ 337789 h 2747161"/>
                <a:gd name="connsiteX2034" fmla="*/ 1236223 w 5101871"/>
                <a:gd name="connsiteY2034" fmla="*/ 337789 h 2747161"/>
                <a:gd name="connsiteX2035" fmla="*/ 1236223 w 5101871"/>
                <a:gd name="connsiteY2035" fmla="*/ 337789 h 2747161"/>
                <a:gd name="connsiteX2036" fmla="*/ 1236223 w 5101871"/>
                <a:gd name="connsiteY2036" fmla="*/ 337789 h 2747161"/>
                <a:gd name="connsiteX2037" fmla="*/ 1234821 w 5101871"/>
                <a:gd name="connsiteY2037" fmla="*/ 337789 h 2747161"/>
                <a:gd name="connsiteX2038" fmla="*/ 1232018 w 5101871"/>
                <a:gd name="connsiteY2038" fmla="*/ 337789 h 2747161"/>
                <a:gd name="connsiteX2039" fmla="*/ 1225010 w 5101871"/>
                <a:gd name="connsiteY2039" fmla="*/ 336387 h 2747161"/>
                <a:gd name="connsiteX2040" fmla="*/ 1222207 w 5101871"/>
                <a:gd name="connsiteY2040" fmla="*/ 336387 h 2747161"/>
                <a:gd name="connsiteX2041" fmla="*/ 1220805 w 5101871"/>
                <a:gd name="connsiteY2041" fmla="*/ 336387 h 2747161"/>
                <a:gd name="connsiteX2042" fmla="*/ 1220805 w 5101871"/>
                <a:gd name="connsiteY2042" fmla="*/ 336387 h 2747161"/>
                <a:gd name="connsiteX2043" fmla="*/ 1220805 w 5101871"/>
                <a:gd name="connsiteY2043" fmla="*/ 336387 h 2747161"/>
                <a:gd name="connsiteX2044" fmla="*/ 1220805 w 5101871"/>
                <a:gd name="connsiteY2044" fmla="*/ 336387 h 2747161"/>
                <a:gd name="connsiteX2045" fmla="*/ 1219404 w 5101871"/>
                <a:gd name="connsiteY2045" fmla="*/ 316765 h 2747161"/>
                <a:gd name="connsiteX2046" fmla="*/ 1222207 w 5101871"/>
                <a:gd name="connsiteY2046" fmla="*/ 311158 h 2747161"/>
                <a:gd name="connsiteX2047" fmla="*/ 1222207 w 5101871"/>
                <a:gd name="connsiteY2047" fmla="*/ 311158 h 2747161"/>
                <a:gd name="connsiteX2048" fmla="*/ 1222207 w 5101871"/>
                <a:gd name="connsiteY2048" fmla="*/ 311158 h 2747161"/>
                <a:gd name="connsiteX2049" fmla="*/ 1222207 w 5101871"/>
                <a:gd name="connsiteY2049" fmla="*/ 311158 h 2747161"/>
                <a:gd name="connsiteX2050" fmla="*/ 1222207 w 5101871"/>
                <a:gd name="connsiteY2050" fmla="*/ 312560 h 2747161"/>
                <a:gd name="connsiteX2051" fmla="*/ 1222207 w 5101871"/>
                <a:gd name="connsiteY2051" fmla="*/ 312560 h 2747161"/>
                <a:gd name="connsiteX2052" fmla="*/ 1223608 w 5101871"/>
                <a:gd name="connsiteY2052" fmla="*/ 312560 h 2747161"/>
                <a:gd name="connsiteX2053" fmla="*/ 1226412 w 5101871"/>
                <a:gd name="connsiteY2053" fmla="*/ 312560 h 2747161"/>
                <a:gd name="connsiteX2054" fmla="*/ 1234821 w 5101871"/>
                <a:gd name="connsiteY2054" fmla="*/ 313961 h 2747161"/>
                <a:gd name="connsiteX2055" fmla="*/ 1237624 w 5101871"/>
                <a:gd name="connsiteY2055" fmla="*/ 313961 h 2747161"/>
                <a:gd name="connsiteX2056" fmla="*/ 1239026 w 5101871"/>
                <a:gd name="connsiteY2056" fmla="*/ 313961 h 2747161"/>
                <a:gd name="connsiteX2057" fmla="*/ 1239026 w 5101871"/>
                <a:gd name="connsiteY2057" fmla="*/ 313961 h 2747161"/>
                <a:gd name="connsiteX2058" fmla="*/ 1239026 w 5101871"/>
                <a:gd name="connsiteY2058" fmla="*/ 313961 h 2747161"/>
                <a:gd name="connsiteX2059" fmla="*/ 1239026 w 5101871"/>
                <a:gd name="connsiteY2059" fmla="*/ 313961 h 2747161"/>
                <a:gd name="connsiteX2060" fmla="*/ 1240428 w 5101871"/>
                <a:gd name="connsiteY2060" fmla="*/ 312560 h 2747161"/>
                <a:gd name="connsiteX2061" fmla="*/ 1241829 w 5101871"/>
                <a:gd name="connsiteY2061" fmla="*/ 309757 h 2747161"/>
                <a:gd name="connsiteX2062" fmla="*/ 1241829 w 5101871"/>
                <a:gd name="connsiteY2062" fmla="*/ 308355 h 2747161"/>
                <a:gd name="connsiteX2063" fmla="*/ 1241829 w 5101871"/>
                <a:gd name="connsiteY2063" fmla="*/ 308355 h 2747161"/>
                <a:gd name="connsiteX2064" fmla="*/ 1241829 w 5101871"/>
                <a:gd name="connsiteY2064" fmla="*/ 308355 h 2747161"/>
                <a:gd name="connsiteX2065" fmla="*/ 1241829 w 5101871"/>
                <a:gd name="connsiteY2065" fmla="*/ 308355 h 2747161"/>
                <a:gd name="connsiteX2066" fmla="*/ 1241829 w 5101871"/>
                <a:gd name="connsiteY2066" fmla="*/ 308355 h 2747161"/>
                <a:gd name="connsiteX2067" fmla="*/ 1241829 w 5101871"/>
                <a:gd name="connsiteY2067" fmla="*/ 308355 h 2747161"/>
                <a:gd name="connsiteX2068" fmla="*/ 1241829 w 5101871"/>
                <a:gd name="connsiteY2068" fmla="*/ 308355 h 2747161"/>
                <a:gd name="connsiteX2069" fmla="*/ 1241829 w 5101871"/>
                <a:gd name="connsiteY2069" fmla="*/ 308355 h 2747161"/>
                <a:gd name="connsiteX2070" fmla="*/ 1241829 w 5101871"/>
                <a:gd name="connsiteY2070" fmla="*/ 308355 h 2747161"/>
                <a:gd name="connsiteX2071" fmla="*/ 1241829 w 5101871"/>
                <a:gd name="connsiteY2071" fmla="*/ 308355 h 2747161"/>
                <a:gd name="connsiteX2072" fmla="*/ 1241829 w 5101871"/>
                <a:gd name="connsiteY2072" fmla="*/ 308355 h 2747161"/>
                <a:gd name="connsiteX2073" fmla="*/ 1241829 w 5101871"/>
                <a:gd name="connsiteY2073" fmla="*/ 308355 h 2747161"/>
                <a:gd name="connsiteX2074" fmla="*/ 1241829 w 5101871"/>
                <a:gd name="connsiteY2074" fmla="*/ 308355 h 2747161"/>
                <a:gd name="connsiteX2075" fmla="*/ 1241829 w 5101871"/>
                <a:gd name="connsiteY2075" fmla="*/ 308355 h 2747161"/>
                <a:gd name="connsiteX2076" fmla="*/ 1241829 w 5101871"/>
                <a:gd name="connsiteY2076" fmla="*/ 308355 h 2747161"/>
                <a:gd name="connsiteX2077" fmla="*/ 1241829 w 5101871"/>
                <a:gd name="connsiteY2077" fmla="*/ 308355 h 2747161"/>
                <a:gd name="connsiteX2078" fmla="*/ 1241829 w 5101871"/>
                <a:gd name="connsiteY2078" fmla="*/ 308355 h 2747161"/>
                <a:gd name="connsiteX2079" fmla="*/ 1241829 w 5101871"/>
                <a:gd name="connsiteY2079" fmla="*/ 308355 h 2747161"/>
                <a:gd name="connsiteX2080" fmla="*/ 1236223 w 5101871"/>
                <a:gd name="connsiteY2080" fmla="*/ 308355 h 2747161"/>
                <a:gd name="connsiteX2081" fmla="*/ 1236223 w 5101871"/>
                <a:gd name="connsiteY2081" fmla="*/ 308355 h 2747161"/>
                <a:gd name="connsiteX2082" fmla="*/ 1236223 w 5101871"/>
                <a:gd name="connsiteY2082" fmla="*/ 308355 h 2747161"/>
                <a:gd name="connsiteX2083" fmla="*/ 1236223 w 5101871"/>
                <a:gd name="connsiteY2083" fmla="*/ 308355 h 2747161"/>
                <a:gd name="connsiteX2084" fmla="*/ 1236223 w 5101871"/>
                <a:gd name="connsiteY2084" fmla="*/ 308355 h 2747161"/>
                <a:gd name="connsiteX2085" fmla="*/ 1236223 w 5101871"/>
                <a:gd name="connsiteY2085" fmla="*/ 308355 h 2747161"/>
                <a:gd name="connsiteX2086" fmla="*/ 1236223 w 5101871"/>
                <a:gd name="connsiteY2086" fmla="*/ 308355 h 2747161"/>
                <a:gd name="connsiteX2087" fmla="*/ 1236223 w 5101871"/>
                <a:gd name="connsiteY2087" fmla="*/ 308355 h 2747161"/>
                <a:gd name="connsiteX2088" fmla="*/ 1236223 w 5101871"/>
                <a:gd name="connsiteY2088" fmla="*/ 308355 h 2747161"/>
                <a:gd name="connsiteX2089" fmla="*/ 1236223 w 5101871"/>
                <a:gd name="connsiteY2089" fmla="*/ 308355 h 2747161"/>
                <a:gd name="connsiteX2090" fmla="*/ 1236223 w 5101871"/>
                <a:gd name="connsiteY2090" fmla="*/ 308355 h 2747161"/>
                <a:gd name="connsiteX2091" fmla="*/ 1236223 w 5101871"/>
                <a:gd name="connsiteY2091" fmla="*/ 308355 h 2747161"/>
                <a:gd name="connsiteX2092" fmla="*/ 1236223 w 5101871"/>
                <a:gd name="connsiteY2092" fmla="*/ 308355 h 2747161"/>
                <a:gd name="connsiteX2093" fmla="*/ 1236223 w 5101871"/>
                <a:gd name="connsiteY2093" fmla="*/ 308355 h 2747161"/>
                <a:gd name="connsiteX2094" fmla="*/ 1236223 w 5101871"/>
                <a:gd name="connsiteY2094" fmla="*/ 308355 h 2747161"/>
                <a:gd name="connsiteX2095" fmla="*/ 1236223 w 5101871"/>
                <a:gd name="connsiteY2095" fmla="*/ 308355 h 2747161"/>
                <a:gd name="connsiteX2096" fmla="*/ 1236223 w 5101871"/>
                <a:gd name="connsiteY2096" fmla="*/ 308355 h 2747161"/>
                <a:gd name="connsiteX2097" fmla="*/ 1236223 w 5101871"/>
                <a:gd name="connsiteY2097" fmla="*/ 308355 h 2747161"/>
                <a:gd name="connsiteX2098" fmla="*/ 1236223 w 5101871"/>
                <a:gd name="connsiteY2098" fmla="*/ 308355 h 2747161"/>
                <a:gd name="connsiteX2099" fmla="*/ 1236223 w 5101871"/>
                <a:gd name="connsiteY2099" fmla="*/ 308355 h 2747161"/>
                <a:gd name="connsiteX2100" fmla="*/ 1236223 w 5101871"/>
                <a:gd name="connsiteY2100" fmla="*/ 308355 h 2747161"/>
                <a:gd name="connsiteX2101" fmla="*/ 1236223 w 5101871"/>
                <a:gd name="connsiteY2101" fmla="*/ 308355 h 2747161"/>
                <a:gd name="connsiteX2102" fmla="*/ 1236223 w 5101871"/>
                <a:gd name="connsiteY2102" fmla="*/ 308355 h 2747161"/>
                <a:gd name="connsiteX2103" fmla="*/ 1236223 w 5101871"/>
                <a:gd name="connsiteY2103" fmla="*/ 308355 h 2747161"/>
                <a:gd name="connsiteX2104" fmla="*/ 1236223 w 5101871"/>
                <a:gd name="connsiteY2104" fmla="*/ 308355 h 2747161"/>
                <a:gd name="connsiteX2105" fmla="*/ 1236223 w 5101871"/>
                <a:gd name="connsiteY2105" fmla="*/ 308355 h 2747161"/>
                <a:gd name="connsiteX2106" fmla="*/ 1236223 w 5101871"/>
                <a:gd name="connsiteY2106" fmla="*/ 308355 h 2747161"/>
                <a:gd name="connsiteX2107" fmla="*/ 1236223 w 5101871"/>
                <a:gd name="connsiteY2107" fmla="*/ 308355 h 2747161"/>
                <a:gd name="connsiteX2108" fmla="*/ 1236223 w 5101871"/>
                <a:gd name="connsiteY2108" fmla="*/ 308355 h 2747161"/>
                <a:gd name="connsiteX2109" fmla="*/ 1236223 w 5101871"/>
                <a:gd name="connsiteY2109" fmla="*/ 308355 h 2747161"/>
                <a:gd name="connsiteX2110" fmla="*/ 1236223 w 5101871"/>
                <a:gd name="connsiteY2110" fmla="*/ 308355 h 2747161"/>
                <a:gd name="connsiteX2111" fmla="*/ 1236223 w 5101871"/>
                <a:gd name="connsiteY2111" fmla="*/ 308355 h 2747161"/>
                <a:gd name="connsiteX2112" fmla="*/ 1236223 w 5101871"/>
                <a:gd name="connsiteY2112" fmla="*/ 308355 h 2747161"/>
                <a:gd name="connsiteX2113" fmla="*/ 1236223 w 5101871"/>
                <a:gd name="connsiteY2113" fmla="*/ 308355 h 2747161"/>
                <a:gd name="connsiteX2114" fmla="*/ 1232018 w 5101871"/>
                <a:gd name="connsiteY2114" fmla="*/ 305552 h 2747161"/>
                <a:gd name="connsiteX2115" fmla="*/ 1232018 w 5101871"/>
                <a:gd name="connsiteY2115" fmla="*/ 305552 h 2747161"/>
                <a:gd name="connsiteX2116" fmla="*/ 1232018 w 5101871"/>
                <a:gd name="connsiteY2116" fmla="*/ 305552 h 2747161"/>
                <a:gd name="connsiteX2117" fmla="*/ 1232018 w 5101871"/>
                <a:gd name="connsiteY2117" fmla="*/ 305552 h 2747161"/>
                <a:gd name="connsiteX2118" fmla="*/ 1232018 w 5101871"/>
                <a:gd name="connsiteY2118" fmla="*/ 305552 h 2747161"/>
                <a:gd name="connsiteX2119" fmla="*/ 1232018 w 5101871"/>
                <a:gd name="connsiteY2119" fmla="*/ 305552 h 2747161"/>
                <a:gd name="connsiteX2120" fmla="*/ 1232018 w 5101871"/>
                <a:gd name="connsiteY2120" fmla="*/ 305552 h 2747161"/>
                <a:gd name="connsiteX2121" fmla="*/ 1232018 w 5101871"/>
                <a:gd name="connsiteY2121" fmla="*/ 305552 h 2747161"/>
                <a:gd name="connsiteX2122" fmla="*/ 1232018 w 5101871"/>
                <a:gd name="connsiteY2122" fmla="*/ 305552 h 2747161"/>
                <a:gd name="connsiteX2123" fmla="*/ 1232018 w 5101871"/>
                <a:gd name="connsiteY2123" fmla="*/ 305552 h 2747161"/>
                <a:gd name="connsiteX2124" fmla="*/ 1232018 w 5101871"/>
                <a:gd name="connsiteY2124" fmla="*/ 305552 h 2747161"/>
                <a:gd name="connsiteX2125" fmla="*/ 1232018 w 5101871"/>
                <a:gd name="connsiteY2125" fmla="*/ 305552 h 2747161"/>
                <a:gd name="connsiteX2126" fmla="*/ 1232018 w 5101871"/>
                <a:gd name="connsiteY2126" fmla="*/ 305552 h 2747161"/>
                <a:gd name="connsiteX2127" fmla="*/ 1232018 w 5101871"/>
                <a:gd name="connsiteY2127" fmla="*/ 305552 h 2747161"/>
                <a:gd name="connsiteX2128" fmla="*/ 1232018 w 5101871"/>
                <a:gd name="connsiteY2128" fmla="*/ 305552 h 2747161"/>
                <a:gd name="connsiteX2129" fmla="*/ 1232018 w 5101871"/>
                <a:gd name="connsiteY2129" fmla="*/ 305552 h 2747161"/>
                <a:gd name="connsiteX2130" fmla="*/ 1232018 w 5101871"/>
                <a:gd name="connsiteY2130" fmla="*/ 305552 h 2747161"/>
                <a:gd name="connsiteX2131" fmla="*/ 1232018 w 5101871"/>
                <a:gd name="connsiteY2131" fmla="*/ 305552 h 2747161"/>
                <a:gd name="connsiteX2132" fmla="*/ 1232018 w 5101871"/>
                <a:gd name="connsiteY2132" fmla="*/ 305552 h 2747161"/>
                <a:gd name="connsiteX2133" fmla="*/ 1232018 w 5101871"/>
                <a:gd name="connsiteY2133" fmla="*/ 305552 h 2747161"/>
                <a:gd name="connsiteX2134" fmla="*/ 1232018 w 5101871"/>
                <a:gd name="connsiteY2134" fmla="*/ 305552 h 2747161"/>
                <a:gd name="connsiteX2135" fmla="*/ 1232018 w 5101871"/>
                <a:gd name="connsiteY2135" fmla="*/ 305552 h 2747161"/>
                <a:gd name="connsiteX2136" fmla="*/ 1232018 w 5101871"/>
                <a:gd name="connsiteY2136" fmla="*/ 305552 h 2747161"/>
                <a:gd name="connsiteX2137" fmla="*/ 1232018 w 5101871"/>
                <a:gd name="connsiteY2137" fmla="*/ 305552 h 2747161"/>
                <a:gd name="connsiteX2138" fmla="*/ 1232018 w 5101871"/>
                <a:gd name="connsiteY2138" fmla="*/ 305552 h 2747161"/>
                <a:gd name="connsiteX2139" fmla="*/ 1232018 w 5101871"/>
                <a:gd name="connsiteY2139" fmla="*/ 305552 h 2747161"/>
                <a:gd name="connsiteX2140" fmla="*/ 1232018 w 5101871"/>
                <a:gd name="connsiteY2140" fmla="*/ 305552 h 2747161"/>
                <a:gd name="connsiteX2141" fmla="*/ 1232018 w 5101871"/>
                <a:gd name="connsiteY2141" fmla="*/ 305552 h 2747161"/>
                <a:gd name="connsiteX2142" fmla="*/ 1232018 w 5101871"/>
                <a:gd name="connsiteY2142" fmla="*/ 305552 h 2747161"/>
                <a:gd name="connsiteX2143" fmla="*/ 1232018 w 5101871"/>
                <a:gd name="connsiteY2143" fmla="*/ 305552 h 2747161"/>
                <a:gd name="connsiteX2144" fmla="*/ 1232018 w 5101871"/>
                <a:gd name="connsiteY2144" fmla="*/ 305552 h 2747161"/>
                <a:gd name="connsiteX2145" fmla="*/ 1232018 w 5101871"/>
                <a:gd name="connsiteY2145" fmla="*/ 305552 h 2747161"/>
                <a:gd name="connsiteX2146" fmla="*/ 1232018 w 5101871"/>
                <a:gd name="connsiteY2146" fmla="*/ 305552 h 2747161"/>
                <a:gd name="connsiteX2147" fmla="*/ 1232018 w 5101871"/>
                <a:gd name="connsiteY2147" fmla="*/ 305552 h 2747161"/>
                <a:gd name="connsiteX2148" fmla="*/ 1232018 w 5101871"/>
                <a:gd name="connsiteY2148" fmla="*/ 305552 h 2747161"/>
                <a:gd name="connsiteX2149" fmla="*/ 1232018 w 5101871"/>
                <a:gd name="connsiteY2149" fmla="*/ 305552 h 2747161"/>
                <a:gd name="connsiteX2150" fmla="*/ 1232018 w 5101871"/>
                <a:gd name="connsiteY2150" fmla="*/ 305552 h 2747161"/>
                <a:gd name="connsiteX2151" fmla="*/ 1232018 w 5101871"/>
                <a:gd name="connsiteY2151" fmla="*/ 305552 h 2747161"/>
                <a:gd name="connsiteX2152" fmla="*/ 1232018 w 5101871"/>
                <a:gd name="connsiteY2152" fmla="*/ 305552 h 2747161"/>
                <a:gd name="connsiteX2153" fmla="*/ 1232018 w 5101871"/>
                <a:gd name="connsiteY2153" fmla="*/ 305552 h 2747161"/>
                <a:gd name="connsiteX2154" fmla="*/ 1232018 w 5101871"/>
                <a:gd name="connsiteY2154" fmla="*/ 305552 h 2747161"/>
                <a:gd name="connsiteX2155" fmla="*/ 1232018 w 5101871"/>
                <a:gd name="connsiteY2155" fmla="*/ 305552 h 2747161"/>
                <a:gd name="connsiteX2156" fmla="*/ 1232018 w 5101871"/>
                <a:gd name="connsiteY2156" fmla="*/ 305552 h 2747161"/>
                <a:gd name="connsiteX2157" fmla="*/ 1232018 w 5101871"/>
                <a:gd name="connsiteY2157" fmla="*/ 305552 h 2747161"/>
                <a:gd name="connsiteX2158" fmla="*/ 1232018 w 5101871"/>
                <a:gd name="connsiteY2158" fmla="*/ 305552 h 2747161"/>
                <a:gd name="connsiteX2159" fmla="*/ 1232018 w 5101871"/>
                <a:gd name="connsiteY2159" fmla="*/ 305552 h 2747161"/>
                <a:gd name="connsiteX2160" fmla="*/ 1232018 w 5101871"/>
                <a:gd name="connsiteY2160" fmla="*/ 305552 h 2747161"/>
                <a:gd name="connsiteX2161" fmla="*/ 1232018 w 5101871"/>
                <a:gd name="connsiteY2161" fmla="*/ 305552 h 2747161"/>
                <a:gd name="connsiteX2162" fmla="*/ 1232018 w 5101871"/>
                <a:gd name="connsiteY2162" fmla="*/ 305552 h 2747161"/>
                <a:gd name="connsiteX2163" fmla="*/ 1232018 w 5101871"/>
                <a:gd name="connsiteY2163" fmla="*/ 305552 h 2747161"/>
                <a:gd name="connsiteX2164" fmla="*/ 1232018 w 5101871"/>
                <a:gd name="connsiteY2164" fmla="*/ 305552 h 2747161"/>
                <a:gd name="connsiteX2165" fmla="*/ 1232018 w 5101871"/>
                <a:gd name="connsiteY2165" fmla="*/ 305552 h 2747161"/>
                <a:gd name="connsiteX2166" fmla="*/ 1232018 w 5101871"/>
                <a:gd name="connsiteY2166" fmla="*/ 305552 h 2747161"/>
                <a:gd name="connsiteX2167" fmla="*/ 1230616 w 5101871"/>
                <a:gd name="connsiteY2167" fmla="*/ 305552 h 2747161"/>
                <a:gd name="connsiteX2168" fmla="*/ 1229215 w 5101871"/>
                <a:gd name="connsiteY2168" fmla="*/ 304150 h 2747161"/>
                <a:gd name="connsiteX2169" fmla="*/ 1227813 w 5101871"/>
                <a:gd name="connsiteY2169" fmla="*/ 304150 h 2747161"/>
                <a:gd name="connsiteX2170" fmla="*/ 1226412 w 5101871"/>
                <a:gd name="connsiteY2170" fmla="*/ 304150 h 2747161"/>
                <a:gd name="connsiteX2171" fmla="*/ 1226412 w 5101871"/>
                <a:gd name="connsiteY2171" fmla="*/ 304150 h 2747161"/>
                <a:gd name="connsiteX2172" fmla="*/ 1226412 w 5101871"/>
                <a:gd name="connsiteY2172" fmla="*/ 304150 h 2747161"/>
                <a:gd name="connsiteX2173" fmla="*/ 1226412 w 5101871"/>
                <a:gd name="connsiteY2173" fmla="*/ 304150 h 2747161"/>
                <a:gd name="connsiteX2174" fmla="*/ 1226412 w 5101871"/>
                <a:gd name="connsiteY2174" fmla="*/ 304150 h 2747161"/>
                <a:gd name="connsiteX2175" fmla="*/ 1226412 w 5101871"/>
                <a:gd name="connsiteY2175" fmla="*/ 304150 h 2747161"/>
                <a:gd name="connsiteX2176" fmla="*/ 1225010 w 5101871"/>
                <a:gd name="connsiteY2176" fmla="*/ 306953 h 2747161"/>
                <a:gd name="connsiteX2177" fmla="*/ 1225010 w 5101871"/>
                <a:gd name="connsiteY2177" fmla="*/ 306953 h 2747161"/>
                <a:gd name="connsiteX2178" fmla="*/ 1225010 w 5101871"/>
                <a:gd name="connsiteY2178" fmla="*/ 306953 h 2747161"/>
                <a:gd name="connsiteX2179" fmla="*/ 1223608 w 5101871"/>
                <a:gd name="connsiteY2179" fmla="*/ 306953 h 2747161"/>
                <a:gd name="connsiteX2180" fmla="*/ 1222207 w 5101871"/>
                <a:gd name="connsiteY2180" fmla="*/ 306953 h 2747161"/>
                <a:gd name="connsiteX2181" fmla="*/ 1196978 w 5101871"/>
                <a:gd name="connsiteY2181" fmla="*/ 304150 h 2747161"/>
                <a:gd name="connsiteX2182" fmla="*/ 1194175 w 5101871"/>
                <a:gd name="connsiteY2182" fmla="*/ 306953 h 2747161"/>
                <a:gd name="connsiteX2183" fmla="*/ 1188568 w 5101871"/>
                <a:gd name="connsiteY2183" fmla="*/ 302748 h 2747161"/>
                <a:gd name="connsiteX2184" fmla="*/ 1171749 w 5101871"/>
                <a:gd name="connsiteY2184" fmla="*/ 309757 h 2747161"/>
                <a:gd name="connsiteX2185" fmla="*/ 1175953 w 5101871"/>
                <a:gd name="connsiteY2185" fmla="*/ 305552 h 2747161"/>
                <a:gd name="connsiteX2186" fmla="*/ 1167544 w 5101871"/>
                <a:gd name="connsiteY2186" fmla="*/ 302748 h 2747161"/>
                <a:gd name="connsiteX2187" fmla="*/ 1167544 w 5101871"/>
                <a:gd name="connsiteY2187" fmla="*/ 297142 h 2747161"/>
                <a:gd name="connsiteX2188" fmla="*/ 1149323 w 5101871"/>
                <a:gd name="connsiteY2188" fmla="*/ 292937 h 2747161"/>
                <a:gd name="connsiteX2189" fmla="*/ 1149323 w 5101871"/>
                <a:gd name="connsiteY2189" fmla="*/ 291535 h 2747161"/>
                <a:gd name="connsiteX2190" fmla="*/ 1188568 w 5101871"/>
                <a:gd name="connsiteY2190" fmla="*/ 295740 h 2747161"/>
                <a:gd name="connsiteX2191" fmla="*/ 1196978 w 5101871"/>
                <a:gd name="connsiteY2191" fmla="*/ 290134 h 2747161"/>
                <a:gd name="connsiteX2192" fmla="*/ 1210994 w 5101871"/>
                <a:gd name="connsiteY2192" fmla="*/ 287331 h 2747161"/>
                <a:gd name="connsiteX2193" fmla="*/ 1210994 w 5101871"/>
                <a:gd name="connsiteY2193" fmla="*/ 284527 h 2747161"/>
                <a:gd name="connsiteX2194" fmla="*/ 1208191 w 5101871"/>
                <a:gd name="connsiteY2194" fmla="*/ 281724 h 2747161"/>
                <a:gd name="connsiteX2195" fmla="*/ 1187167 w 5101871"/>
                <a:gd name="connsiteY2195" fmla="*/ 278921 h 2747161"/>
                <a:gd name="connsiteX2196" fmla="*/ 1189970 w 5101871"/>
                <a:gd name="connsiteY2196" fmla="*/ 277519 h 2747161"/>
                <a:gd name="connsiteX2197" fmla="*/ 1187167 w 5101871"/>
                <a:gd name="connsiteY2197" fmla="*/ 271913 h 2747161"/>
                <a:gd name="connsiteX2198" fmla="*/ 1178757 w 5101871"/>
                <a:gd name="connsiteY2198" fmla="*/ 274716 h 2747161"/>
                <a:gd name="connsiteX2199" fmla="*/ 1178757 w 5101871"/>
                <a:gd name="connsiteY2199" fmla="*/ 271913 h 2747161"/>
                <a:gd name="connsiteX2200" fmla="*/ 1167544 w 5101871"/>
                <a:gd name="connsiteY2200" fmla="*/ 274716 h 2747161"/>
                <a:gd name="connsiteX2201" fmla="*/ 1168945 w 5101871"/>
                <a:gd name="connsiteY2201" fmla="*/ 273315 h 2747161"/>
                <a:gd name="connsiteX2202" fmla="*/ 1157733 w 5101871"/>
                <a:gd name="connsiteY2202" fmla="*/ 266307 h 2747161"/>
                <a:gd name="connsiteX2203" fmla="*/ 1146519 w 5101871"/>
                <a:gd name="connsiteY2203" fmla="*/ 277519 h 2747161"/>
                <a:gd name="connsiteX2204" fmla="*/ 1146519 w 5101871"/>
                <a:gd name="connsiteY2204" fmla="*/ 281724 h 2747161"/>
                <a:gd name="connsiteX2205" fmla="*/ 1139511 w 5101871"/>
                <a:gd name="connsiteY2205" fmla="*/ 287331 h 2747161"/>
                <a:gd name="connsiteX2206" fmla="*/ 1143717 w 5101871"/>
                <a:gd name="connsiteY2206" fmla="*/ 281724 h 2747161"/>
                <a:gd name="connsiteX2207" fmla="*/ 1132503 w 5101871"/>
                <a:gd name="connsiteY2207" fmla="*/ 283126 h 2747161"/>
                <a:gd name="connsiteX2208" fmla="*/ 1131102 w 5101871"/>
                <a:gd name="connsiteY2208" fmla="*/ 281724 h 2747161"/>
                <a:gd name="connsiteX2209" fmla="*/ 1140913 w 5101871"/>
                <a:gd name="connsiteY2209" fmla="*/ 277519 h 2747161"/>
                <a:gd name="connsiteX2210" fmla="*/ 1142315 w 5101871"/>
                <a:gd name="connsiteY2210" fmla="*/ 273315 h 2747161"/>
                <a:gd name="connsiteX2211" fmla="*/ 1133905 w 5101871"/>
                <a:gd name="connsiteY2211" fmla="*/ 274716 h 2747161"/>
                <a:gd name="connsiteX2212" fmla="*/ 1131102 w 5101871"/>
                <a:gd name="connsiteY2212" fmla="*/ 273315 h 2747161"/>
                <a:gd name="connsiteX2213" fmla="*/ 1133905 w 5101871"/>
                <a:gd name="connsiteY2213" fmla="*/ 270511 h 2747161"/>
                <a:gd name="connsiteX2214" fmla="*/ 1140913 w 5101871"/>
                <a:gd name="connsiteY2214" fmla="*/ 270511 h 2747161"/>
                <a:gd name="connsiteX2215" fmla="*/ 1147921 w 5101871"/>
                <a:gd name="connsiteY2215" fmla="*/ 264905 h 2747161"/>
                <a:gd name="connsiteX2216" fmla="*/ 1126897 w 5101871"/>
                <a:gd name="connsiteY2216" fmla="*/ 257897 h 2747161"/>
                <a:gd name="connsiteX2217" fmla="*/ 1124094 w 5101871"/>
                <a:gd name="connsiteY2217" fmla="*/ 263503 h 2747161"/>
                <a:gd name="connsiteX2218" fmla="*/ 1115684 w 5101871"/>
                <a:gd name="connsiteY2218" fmla="*/ 266307 h 2747161"/>
                <a:gd name="connsiteX2219" fmla="*/ 1125495 w 5101871"/>
                <a:gd name="connsiteY2219" fmla="*/ 269110 h 2747161"/>
                <a:gd name="connsiteX2220" fmla="*/ 1111479 w 5101871"/>
                <a:gd name="connsiteY2220" fmla="*/ 273315 h 2747161"/>
                <a:gd name="connsiteX2221" fmla="*/ 1111479 w 5101871"/>
                <a:gd name="connsiteY2221" fmla="*/ 276118 h 2747161"/>
                <a:gd name="connsiteX2222" fmla="*/ 1115684 w 5101871"/>
                <a:gd name="connsiteY2222" fmla="*/ 277519 h 2747161"/>
                <a:gd name="connsiteX2223" fmla="*/ 1108676 w 5101871"/>
                <a:gd name="connsiteY2223" fmla="*/ 277519 h 2747161"/>
                <a:gd name="connsiteX2224" fmla="*/ 1111479 w 5101871"/>
                <a:gd name="connsiteY2224" fmla="*/ 281724 h 2747161"/>
                <a:gd name="connsiteX2225" fmla="*/ 1103070 w 5101871"/>
                <a:gd name="connsiteY2225" fmla="*/ 281724 h 2747161"/>
                <a:gd name="connsiteX2226" fmla="*/ 1097463 w 5101871"/>
                <a:gd name="connsiteY2226" fmla="*/ 284527 h 2747161"/>
                <a:gd name="connsiteX2227" fmla="*/ 1096062 w 5101871"/>
                <a:gd name="connsiteY2227" fmla="*/ 276118 h 2747161"/>
                <a:gd name="connsiteX2228" fmla="*/ 1093258 w 5101871"/>
                <a:gd name="connsiteY2228" fmla="*/ 274716 h 2747161"/>
                <a:gd name="connsiteX2229" fmla="*/ 1100266 w 5101871"/>
                <a:gd name="connsiteY2229" fmla="*/ 271913 h 2747161"/>
                <a:gd name="connsiteX2230" fmla="*/ 1100266 w 5101871"/>
                <a:gd name="connsiteY2230" fmla="*/ 263503 h 2747161"/>
                <a:gd name="connsiteX2231" fmla="*/ 1069431 w 5101871"/>
                <a:gd name="connsiteY2231" fmla="*/ 285929 h 2747161"/>
                <a:gd name="connsiteX2232" fmla="*/ 1070832 w 5101871"/>
                <a:gd name="connsiteY2232" fmla="*/ 288732 h 2747161"/>
                <a:gd name="connsiteX2233" fmla="*/ 1065226 w 5101871"/>
                <a:gd name="connsiteY2233" fmla="*/ 297142 h 2747161"/>
                <a:gd name="connsiteX2234" fmla="*/ 1059620 w 5101871"/>
                <a:gd name="connsiteY2234" fmla="*/ 292937 h 2747161"/>
                <a:gd name="connsiteX2235" fmla="*/ 1058218 w 5101871"/>
                <a:gd name="connsiteY2235" fmla="*/ 295740 h 2747161"/>
                <a:gd name="connsiteX2236" fmla="*/ 1055415 w 5101871"/>
                <a:gd name="connsiteY2236" fmla="*/ 292937 h 2747161"/>
                <a:gd name="connsiteX2237" fmla="*/ 1061021 w 5101871"/>
                <a:gd name="connsiteY2237" fmla="*/ 281724 h 2747161"/>
                <a:gd name="connsiteX2238" fmla="*/ 1059620 w 5101871"/>
                <a:gd name="connsiteY2238" fmla="*/ 280323 h 2747161"/>
                <a:gd name="connsiteX2239" fmla="*/ 1080644 w 5101871"/>
                <a:gd name="connsiteY2239" fmla="*/ 267708 h 2747161"/>
                <a:gd name="connsiteX2240" fmla="*/ 1073636 w 5101871"/>
                <a:gd name="connsiteY2240" fmla="*/ 264905 h 2747161"/>
                <a:gd name="connsiteX2241" fmla="*/ 1084849 w 5101871"/>
                <a:gd name="connsiteY2241" fmla="*/ 262102 h 2747161"/>
                <a:gd name="connsiteX2242" fmla="*/ 1082046 w 5101871"/>
                <a:gd name="connsiteY2242" fmla="*/ 262102 h 2747161"/>
                <a:gd name="connsiteX2243" fmla="*/ 1083447 w 5101871"/>
                <a:gd name="connsiteY2243" fmla="*/ 257897 h 2747161"/>
                <a:gd name="connsiteX2244" fmla="*/ 1075038 w 5101871"/>
                <a:gd name="connsiteY2244" fmla="*/ 256495 h 2747161"/>
                <a:gd name="connsiteX2245" fmla="*/ 1072234 w 5101871"/>
                <a:gd name="connsiteY2245" fmla="*/ 256495 h 2747161"/>
                <a:gd name="connsiteX2246" fmla="*/ 1065226 w 5101871"/>
                <a:gd name="connsiteY2246" fmla="*/ 260700 h 2747161"/>
                <a:gd name="connsiteX2247" fmla="*/ 1054013 w 5101871"/>
                <a:gd name="connsiteY2247" fmla="*/ 262102 h 2747161"/>
                <a:gd name="connsiteX2248" fmla="*/ 1058218 w 5101871"/>
                <a:gd name="connsiteY2248" fmla="*/ 264905 h 2747161"/>
                <a:gd name="connsiteX2249" fmla="*/ 1044202 w 5101871"/>
                <a:gd name="connsiteY2249" fmla="*/ 267708 h 2747161"/>
                <a:gd name="connsiteX2250" fmla="*/ 1047005 w 5101871"/>
                <a:gd name="connsiteY2250" fmla="*/ 264905 h 2747161"/>
                <a:gd name="connsiteX2251" fmla="*/ 1042800 w 5101871"/>
                <a:gd name="connsiteY2251" fmla="*/ 266307 h 2747161"/>
                <a:gd name="connsiteX2252" fmla="*/ 1037194 w 5101871"/>
                <a:gd name="connsiteY2252" fmla="*/ 263503 h 2747161"/>
                <a:gd name="connsiteX2253" fmla="*/ 1034390 w 5101871"/>
                <a:gd name="connsiteY2253" fmla="*/ 270511 h 2747161"/>
                <a:gd name="connsiteX2254" fmla="*/ 1031587 w 5101871"/>
                <a:gd name="connsiteY2254" fmla="*/ 269110 h 2747161"/>
                <a:gd name="connsiteX2255" fmla="*/ 1028784 w 5101871"/>
                <a:gd name="connsiteY2255" fmla="*/ 271913 h 2747161"/>
                <a:gd name="connsiteX2256" fmla="*/ 1038595 w 5101871"/>
                <a:gd name="connsiteY2256" fmla="*/ 277519 h 2747161"/>
                <a:gd name="connsiteX2257" fmla="*/ 1031587 w 5101871"/>
                <a:gd name="connsiteY2257" fmla="*/ 276118 h 2747161"/>
                <a:gd name="connsiteX2258" fmla="*/ 1027382 w 5101871"/>
                <a:gd name="connsiteY2258" fmla="*/ 281724 h 2747161"/>
                <a:gd name="connsiteX2259" fmla="*/ 1030186 w 5101871"/>
                <a:gd name="connsiteY2259" fmla="*/ 284527 h 2747161"/>
                <a:gd name="connsiteX2260" fmla="*/ 1021776 w 5101871"/>
                <a:gd name="connsiteY2260" fmla="*/ 283126 h 2747161"/>
                <a:gd name="connsiteX2261" fmla="*/ 1004957 w 5101871"/>
                <a:gd name="connsiteY2261" fmla="*/ 292937 h 2747161"/>
                <a:gd name="connsiteX2262" fmla="*/ 1010563 w 5101871"/>
                <a:gd name="connsiteY2262" fmla="*/ 292937 h 2747161"/>
                <a:gd name="connsiteX2263" fmla="*/ 1003555 w 5101871"/>
                <a:gd name="connsiteY2263" fmla="*/ 294339 h 2747161"/>
                <a:gd name="connsiteX2264" fmla="*/ 1006358 w 5101871"/>
                <a:gd name="connsiteY2264" fmla="*/ 297142 h 2747161"/>
                <a:gd name="connsiteX2265" fmla="*/ 1003555 w 5101871"/>
                <a:gd name="connsiteY2265" fmla="*/ 298544 h 2747161"/>
                <a:gd name="connsiteX2266" fmla="*/ 1010563 w 5101871"/>
                <a:gd name="connsiteY2266" fmla="*/ 301347 h 2747161"/>
                <a:gd name="connsiteX2267" fmla="*/ 1002153 w 5101871"/>
                <a:gd name="connsiteY2267" fmla="*/ 302748 h 2747161"/>
                <a:gd name="connsiteX2268" fmla="*/ 1002153 w 5101871"/>
                <a:gd name="connsiteY2268" fmla="*/ 299945 h 2747161"/>
                <a:gd name="connsiteX2269" fmla="*/ 997949 w 5101871"/>
                <a:gd name="connsiteY2269" fmla="*/ 297142 h 2747161"/>
                <a:gd name="connsiteX2270" fmla="*/ 982531 w 5101871"/>
                <a:gd name="connsiteY2270" fmla="*/ 299945 h 2747161"/>
                <a:gd name="connsiteX2271" fmla="*/ 999350 w 5101871"/>
                <a:gd name="connsiteY2271" fmla="*/ 294339 h 2747161"/>
                <a:gd name="connsiteX2272" fmla="*/ 986736 w 5101871"/>
                <a:gd name="connsiteY2272" fmla="*/ 291535 h 2747161"/>
                <a:gd name="connsiteX2273" fmla="*/ 982531 w 5101871"/>
                <a:gd name="connsiteY2273" fmla="*/ 294339 h 2747161"/>
                <a:gd name="connsiteX2274" fmla="*/ 986736 w 5101871"/>
                <a:gd name="connsiteY2274" fmla="*/ 295740 h 2747161"/>
                <a:gd name="connsiteX2275" fmla="*/ 954499 w 5101871"/>
                <a:gd name="connsiteY2275" fmla="*/ 291535 h 2747161"/>
                <a:gd name="connsiteX2276" fmla="*/ 967113 w 5101871"/>
                <a:gd name="connsiteY2276" fmla="*/ 297142 h 2747161"/>
                <a:gd name="connsiteX2277" fmla="*/ 975523 w 5101871"/>
                <a:gd name="connsiteY2277" fmla="*/ 294339 h 2747161"/>
                <a:gd name="connsiteX2278" fmla="*/ 975523 w 5101871"/>
                <a:gd name="connsiteY2278" fmla="*/ 302748 h 2747161"/>
                <a:gd name="connsiteX2279" fmla="*/ 971318 w 5101871"/>
                <a:gd name="connsiteY2279" fmla="*/ 304150 h 2747161"/>
                <a:gd name="connsiteX2280" fmla="*/ 976925 w 5101871"/>
                <a:gd name="connsiteY2280" fmla="*/ 308355 h 2747161"/>
                <a:gd name="connsiteX2281" fmla="*/ 954499 w 5101871"/>
                <a:gd name="connsiteY2281" fmla="*/ 299945 h 2747161"/>
                <a:gd name="connsiteX2282" fmla="*/ 953097 w 5101871"/>
                <a:gd name="connsiteY2282" fmla="*/ 305552 h 2747161"/>
                <a:gd name="connsiteX2283" fmla="*/ 948892 w 5101871"/>
                <a:gd name="connsiteY2283" fmla="*/ 305552 h 2747161"/>
                <a:gd name="connsiteX2284" fmla="*/ 947491 w 5101871"/>
                <a:gd name="connsiteY2284" fmla="*/ 302748 h 2747161"/>
                <a:gd name="connsiteX2285" fmla="*/ 934876 w 5101871"/>
                <a:gd name="connsiteY2285" fmla="*/ 308355 h 2747161"/>
                <a:gd name="connsiteX2286" fmla="*/ 940483 w 5101871"/>
                <a:gd name="connsiteY2286" fmla="*/ 316765 h 2747161"/>
                <a:gd name="connsiteX2287" fmla="*/ 934876 w 5101871"/>
                <a:gd name="connsiteY2287" fmla="*/ 315363 h 2747161"/>
                <a:gd name="connsiteX2288" fmla="*/ 930671 w 5101871"/>
                <a:gd name="connsiteY2288" fmla="*/ 322371 h 2747161"/>
                <a:gd name="connsiteX2289" fmla="*/ 922261 w 5101871"/>
                <a:gd name="connsiteY2289" fmla="*/ 326576 h 2747161"/>
                <a:gd name="connsiteX2290" fmla="*/ 932073 w 5101871"/>
                <a:gd name="connsiteY2290" fmla="*/ 315363 h 2747161"/>
                <a:gd name="connsiteX2291" fmla="*/ 930671 w 5101871"/>
                <a:gd name="connsiteY2291" fmla="*/ 311158 h 2747161"/>
                <a:gd name="connsiteX2292" fmla="*/ 932073 w 5101871"/>
                <a:gd name="connsiteY2292" fmla="*/ 305552 h 2747161"/>
                <a:gd name="connsiteX2293" fmla="*/ 929269 w 5101871"/>
                <a:gd name="connsiteY2293" fmla="*/ 301347 h 2747161"/>
                <a:gd name="connsiteX2294" fmla="*/ 918057 w 5101871"/>
                <a:gd name="connsiteY2294" fmla="*/ 311158 h 2747161"/>
                <a:gd name="connsiteX2295" fmla="*/ 923663 w 5101871"/>
                <a:gd name="connsiteY2295" fmla="*/ 315363 h 2747161"/>
                <a:gd name="connsiteX2296" fmla="*/ 913852 w 5101871"/>
                <a:gd name="connsiteY2296" fmla="*/ 320969 h 2747161"/>
                <a:gd name="connsiteX2297" fmla="*/ 912450 w 5101871"/>
                <a:gd name="connsiteY2297" fmla="*/ 320969 h 2747161"/>
                <a:gd name="connsiteX2298" fmla="*/ 916655 w 5101871"/>
                <a:gd name="connsiteY2298" fmla="*/ 313961 h 2747161"/>
                <a:gd name="connsiteX2299" fmla="*/ 916655 w 5101871"/>
                <a:gd name="connsiteY2299" fmla="*/ 306953 h 2747161"/>
                <a:gd name="connsiteX2300" fmla="*/ 901237 w 5101871"/>
                <a:gd name="connsiteY2300" fmla="*/ 309757 h 2747161"/>
                <a:gd name="connsiteX2301" fmla="*/ 898434 w 5101871"/>
                <a:gd name="connsiteY2301" fmla="*/ 313961 h 2747161"/>
                <a:gd name="connsiteX2302" fmla="*/ 904041 w 5101871"/>
                <a:gd name="connsiteY2302" fmla="*/ 316765 h 2747161"/>
                <a:gd name="connsiteX2303" fmla="*/ 898434 w 5101871"/>
                <a:gd name="connsiteY2303" fmla="*/ 318166 h 2747161"/>
                <a:gd name="connsiteX2304" fmla="*/ 899836 w 5101871"/>
                <a:gd name="connsiteY2304" fmla="*/ 320969 h 2747161"/>
                <a:gd name="connsiteX2305" fmla="*/ 885820 w 5101871"/>
                <a:gd name="connsiteY2305" fmla="*/ 316765 h 2747161"/>
                <a:gd name="connsiteX2306" fmla="*/ 895631 w 5101871"/>
                <a:gd name="connsiteY2306" fmla="*/ 325174 h 2747161"/>
                <a:gd name="connsiteX2307" fmla="*/ 884418 w 5101871"/>
                <a:gd name="connsiteY2307" fmla="*/ 325174 h 2747161"/>
                <a:gd name="connsiteX2308" fmla="*/ 878812 w 5101871"/>
                <a:gd name="connsiteY2308" fmla="*/ 319568 h 2747161"/>
                <a:gd name="connsiteX2309" fmla="*/ 874607 w 5101871"/>
                <a:gd name="connsiteY2309" fmla="*/ 323773 h 2747161"/>
                <a:gd name="connsiteX2310" fmla="*/ 874607 w 5101871"/>
                <a:gd name="connsiteY2310" fmla="*/ 327978 h 2747161"/>
                <a:gd name="connsiteX2311" fmla="*/ 863394 w 5101871"/>
                <a:gd name="connsiteY2311" fmla="*/ 332182 h 2747161"/>
                <a:gd name="connsiteX2312" fmla="*/ 863394 w 5101871"/>
                <a:gd name="connsiteY2312" fmla="*/ 337789 h 2747161"/>
                <a:gd name="connsiteX2313" fmla="*/ 866197 w 5101871"/>
                <a:gd name="connsiteY2313" fmla="*/ 340592 h 2747161"/>
                <a:gd name="connsiteX2314" fmla="*/ 857787 w 5101871"/>
                <a:gd name="connsiteY2314" fmla="*/ 341994 h 2747161"/>
                <a:gd name="connsiteX2315" fmla="*/ 866197 w 5101871"/>
                <a:gd name="connsiteY2315" fmla="*/ 344797 h 2747161"/>
                <a:gd name="connsiteX2316" fmla="*/ 857787 w 5101871"/>
                <a:gd name="connsiteY2316" fmla="*/ 343395 h 2747161"/>
                <a:gd name="connsiteX2317" fmla="*/ 859189 w 5101871"/>
                <a:gd name="connsiteY2317" fmla="*/ 347600 h 2747161"/>
                <a:gd name="connsiteX2318" fmla="*/ 863394 w 5101871"/>
                <a:gd name="connsiteY2318" fmla="*/ 349002 h 2747161"/>
                <a:gd name="connsiteX2319" fmla="*/ 852181 w 5101871"/>
                <a:gd name="connsiteY2319" fmla="*/ 347600 h 2747161"/>
                <a:gd name="connsiteX2320" fmla="*/ 836763 w 5101871"/>
                <a:gd name="connsiteY2320" fmla="*/ 353206 h 2747161"/>
                <a:gd name="connsiteX2321" fmla="*/ 836763 w 5101871"/>
                <a:gd name="connsiteY2321" fmla="*/ 357411 h 2747161"/>
                <a:gd name="connsiteX2322" fmla="*/ 853582 w 5101871"/>
                <a:gd name="connsiteY2322" fmla="*/ 357411 h 2747161"/>
                <a:gd name="connsiteX2323" fmla="*/ 860590 w 5101871"/>
                <a:gd name="connsiteY2323" fmla="*/ 354608 h 2747161"/>
                <a:gd name="connsiteX2324" fmla="*/ 869000 w 5101871"/>
                <a:gd name="connsiteY2324" fmla="*/ 358813 h 2747161"/>
                <a:gd name="connsiteX2325" fmla="*/ 857787 w 5101871"/>
                <a:gd name="connsiteY2325" fmla="*/ 363018 h 2747161"/>
                <a:gd name="connsiteX2326" fmla="*/ 856386 w 5101871"/>
                <a:gd name="connsiteY2326" fmla="*/ 365821 h 2747161"/>
                <a:gd name="connsiteX2327" fmla="*/ 849378 w 5101871"/>
                <a:gd name="connsiteY2327" fmla="*/ 360215 h 2747161"/>
                <a:gd name="connsiteX2328" fmla="*/ 839566 w 5101871"/>
                <a:gd name="connsiteY2328" fmla="*/ 365821 h 2747161"/>
                <a:gd name="connsiteX2329" fmla="*/ 843771 w 5101871"/>
                <a:gd name="connsiteY2329" fmla="*/ 368624 h 2747161"/>
                <a:gd name="connsiteX2330" fmla="*/ 835362 w 5101871"/>
                <a:gd name="connsiteY2330" fmla="*/ 365821 h 2747161"/>
                <a:gd name="connsiteX2331" fmla="*/ 838165 w 5101871"/>
                <a:gd name="connsiteY2331" fmla="*/ 367223 h 2747161"/>
                <a:gd name="connsiteX2332" fmla="*/ 832558 w 5101871"/>
                <a:gd name="connsiteY2332" fmla="*/ 370026 h 2747161"/>
                <a:gd name="connsiteX2333" fmla="*/ 840968 w 5101871"/>
                <a:gd name="connsiteY2333" fmla="*/ 370026 h 2747161"/>
                <a:gd name="connsiteX2334" fmla="*/ 832558 w 5101871"/>
                <a:gd name="connsiteY2334" fmla="*/ 371428 h 2747161"/>
                <a:gd name="connsiteX2335" fmla="*/ 836763 w 5101871"/>
                <a:gd name="connsiteY2335" fmla="*/ 374231 h 2747161"/>
                <a:gd name="connsiteX2336" fmla="*/ 829755 w 5101871"/>
                <a:gd name="connsiteY2336" fmla="*/ 375632 h 2747161"/>
                <a:gd name="connsiteX2337" fmla="*/ 835362 w 5101871"/>
                <a:gd name="connsiteY2337" fmla="*/ 378436 h 2747161"/>
                <a:gd name="connsiteX2338" fmla="*/ 829755 w 5101871"/>
                <a:gd name="connsiteY2338" fmla="*/ 377034 h 2747161"/>
                <a:gd name="connsiteX2339" fmla="*/ 825550 w 5101871"/>
                <a:gd name="connsiteY2339" fmla="*/ 365821 h 2747161"/>
                <a:gd name="connsiteX2340" fmla="*/ 822747 w 5101871"/>
                <a:gd name="connsiteY2340" fmla="*/ 364419 h 2747161"/>
                <a:gd name="connsiteX2341" fmla="*/ 814337 w 5101871"/>
                <a:gd name="connsiteY2341" fmla="*/ 370026 h 2747161"/>
                <a:gd name="connsiteX2342" fmla="*/ 814337 w 5101871"/>
                <a:gd name="connsiteY2342" fmla="*/ 365821 h 2747161"/>
                <a:gd name="connsiteX2343" fmla="*/ 805928 w 5101871"/>
                <a:gd name="connsiteY2343" fmla="*/ 370026 h 2747161"/>
                <a:gd name="connsiteX2344" fmla="*/ 821345 w 5101871"/>
                <a:gd name="connsiteY2344" fmla="*/ 371428 h 2747161"/>
                <a:gd name="connsiteX2345" fmla="*/ 804526 w 5101871"/>
                <a:gd name="connsiteY2345" fmla="*/ 377034 h 2747161"/>
                <a:gd name="connsiteX2346" fmla="*/ 801723 w 5101871"/>
                <a:gd name="connsiteY2346" fmla="*/ 375632 h 2747161"/>
                <a:gd name="connsiteX2347" fmla="*/ 796116 w 5101871"/>
                <a:gd name="connsiteY2347" fmla="*/ 377034 h 2747161"/>
                <a:gd name="connsiteX2348" fmla="*/ 793313 w 5101871"/>
                <a:gd name="connsiteY2348" fmla="*/ 384042 h 2747161"/>
                <a:gd name="connsiteX2349" fmla="*/ 808731 w 5101871"/>
                <a:gd name="connsiteY2349" fmla="*/ 378436 h 2747161"/>
                <a:gd name="connsiteX2350" fmla="*/ 817140 w 5101871"/>
                <a:gd name="connsiteY2350" fmla="*/ 382640 h 2747161"/>
                <a:gd name="connsiteX2351" fmla="*/ 804526 w 5101871"/>
                <a:gd name="connsiteY2351" fmla="*/ 386845 h 2747161"/>
                <a:gd name="connsiteX2352" fmla="*/ 810132 w 5101871"/>
                <a:gd name="connsiteY2352" fmla="*/ 388247 h 2747161"/>
                <a:gd name="connsiteX2353" fmla="*/ 811534 w 5101871"/>
                <a:gd name="connsiteY2353" fmla="*/ 391050 h 2747161"/>
                <a:gd name="connsiteX2354" fmla="*/ 819944 w 5101871"/>
                <a:gd name="connsiteY2354" fmla="*/ 388247 h 2747161"/>
                <a:gd name="connsiteX2355" fmla="*/ 812936 w 5101871"/>
                <a:gd name="connsiteY2355" fmla="*/ 393853 h 2747161"/>
                <a:gd name="connsiteX2356" fmla="*/ 818542 w 5101871"/>
                <a:gd name="connsiteY2356" fmla="*/ 395255 h 2747161"/>
                <a:gd name="connsiteX2357" fmla="*/ 798920 w 5101871"/>
                <a:gd name="connsiteY2357" fmla="*/ 391050 h 2747161"/>
                <a:gd name="connsiteX2358" fmla="*/ 800321 w 5101871"/>
                <a:gd name="connsiteY2358" fmla="*/ 388247 h 2747161"/>
                <a:gd name="connsiteX2359" fmla="*/ 791911 w 5101871"/>
                <a:gd name="connsiteY2359" fmla="*/ 392452 h 2747161"/>
                <a:gd name="connsiteX2360" fmla="*/ 800321 w 5101871"/>
                <a:gd name="connsiteY2360" fmla="*/ 393853 h 2747161"/>
                <a:gd name="connsiteX2361" fmla="*/ 796116 w 5101871"/>
                <a:gd name="connsiteY2361" fmla="*/ 396656 h 2747161"/>
                <a:gd name="connsiteX2362" fmla="*/ 791911 w 5101871"/>
                <a:gd name="connsiteY2362" fmla="*/ 395255 h 2747161"/>
                <a:gd name="connsiteX2363" fmla="*/ 783502 w 5101871"/>
                <a:gd name="connsiteY2363" fmla="*/ 400861 h 2747161"/>
                <a:gd name="connsiteX2364" fmla="*/ 800321 w 5101871"/>
                <a:gd name="connsiteY2364" fmla="*/ 399460 h 2747161"/>
                <a:gd name="connsiteX2365" fmla="*/ 810132 w 5101871"/>
                <a:gd name="connsiteY2365" fmla="*/ 403665 h 2747161"/>
                <a:gd name="connsiteX2366" fmla="*/ 810132 w 5101871"/>
                <a:gd name="connsiteY2366" fmla="*/ 406468 h 2747161"/>
                <a:gd name="connsiteX2367" fmla="*/ 807329 w 5101871"/>
                <a:gd name="connsiteY2367" fmla="*/ 403665 h 2747161"/>
                <a:gd name="connsiteX2368" fmla="*/ 791911 w 5101871"/>
                <a:gd name="connsiteY2368" fmla="*/ 403665 h 2747161"/>
                <a:gd name="connsiteX2369" fmla="*/ 782100 w 5101871"/>
                <a:gd name="connsiteY2369" fmla="*/ 405066 h 2747161"/>
                <a:gd name="connsiteX2370" fmla="*/ 782100 w 5101871"/>
                <a:gd name="connsiteY2370" fmla="*/ 407869 h 2747161"/>
                <a:gd name="connsiteX2371" fmla="*/ 787707 w 5101871"/>
                <a:gd name="connsiteY2371" fmla="*/ 407869 h 2747161"/>
                <a:gd name="connsiteX2372" fmla="*/ 763879 w 5101871"/>
                <a:gd name="connsiteY2372" fmla="*/ 412074 h 2747161"/>
                <a:gd name="connsiteX2373" fmla="*/ 766683 w 5101871"/>
                <a:gd name="connsiteY2373" fmla="*/ 416279 h 2747161"/>
                <a:gd name="connsiteX2374" fmla="*/ 773691 w 5101871"/>
                <a:gd name="connsiteY2374" fmla="*/ 417681 h 2747161"/>
                <a:gd name="connsiteX2375" fmla="*/ 758273 w 5101871"/>
                <a:gd name="connsiteY2375" fmla="*/ 420484 h 2747161"/>
                <a:gd name="connsiteX2376" fmla="*/ 762478 w 5101871"/>
                <a:gd name="connsiteY2376" fmla="*/ 421886 h 2747161"/>
                <a:gd name="connsiteX2377" fmla="*/ 756871 w 5101871"/>
                <a:gd name="connsiteY2377" fmla="*/ 421886 h 2747161"/>
                <a:gd name="connsiteX2378" fmla="*/ 759675 w 5101871"/>
                <a:gd name="connsiteY2378" fmla="*/ 423287 h 2747161"/>
                <a:gd name="connsiteX2379" fmla="*/ 758273 w 5101871"/>
                <a:gd name="connsiteY2379" fmla="*/ 426090 h 2747161"/>
                <a:gd name="connsiteX2380" fmla="*/ 766683 w 5101871"/>
                <a:gd name="connsiteY2380" fmla="*/ 424689 h 2747161"/>
                <a:gd name="connsiteX2381" fmla="*/ 765281 w 5101871"/>
                <a:gd name="connsiteY2381" fmla="*/ 427492 h 2747161"/>
                <a:gd name="connsiteX2382" fmla="*/ 748461 w 5101871"/>
                <a:gd name="connsiteY2382" fmla="*/ 427492 h 2747161"/>
                <a:gd name="connsiteX2383" fmla="*/ 748461 w 5101871"/>
                <a:gd name="connsiteY2383" fmla="*/ 433099 h 2747161"/>
                <a:gd name="connsiteX2384" fmla="*/ 755469 w 5101871"/>
                <a:gd name="connsiteY2384" fmla="*/ 434500 h 2747161"/>
                <a:gd name="connsiteX2385" fmla="*/ 748461 w 5101871"/>
                <a:gd name="connsiteY2385" fmla="*/ 437303 h 2747161"/>
                <a:gd name="connsiteX2386" fmla="*/ 775092 w 5101871"/>
                <a:gd name="connsiteY2386" fmla="*/ 433099 h 2747161"/>
                <a:gd name="connsiteX2387" fmla="*/ 763879 w 5101871"/>
                <a:gd name="connsiteY2387" fmla="*/ 438705 h 2747161"/>
                <a:gd name="connsiteX2388" fmla="*/ 759675 w 5101871"/>
                <a:gd name="connsiteY2388" fmla="*/ 435902 h 2747161"/>
                <a:gd name="connsiteX2389" fmla="*/ 742855 w 5101871"/>
                <a:gd name="connsiteY2389" fmla="*/ 440107 h 2747161"/>
                <a:gd name="connsiteX2390" fmla="*/ 748461 w 5101871"/>
                <a:gd name="connsiteY2390" fmla="*/ 441508 h 2747161"/>
                <a:gd name="connsiteX2391" fmla="*/ 745658 w 5101871"/>
                <a:gd name="connsiteY2391" fmla="*/ 444311 h 2747161"/>
                <a:gd name="connsiteX2392" fmla="*/ 752666 w 5101871"/>
                <a:gd name="connsiteY2392" fmla="*/ 448516 h 2747161"/>
                <a:gd name="connsiteX2393" fmla="*/ 745658 w 5101871"/>
                <a:gd name="connsiteY2393" fmla="*/ 444311 h 2747161"/>
                <a:gd name="connsiteX2394" fmla="*/ 738650 w 5101871"/>
                <a:gd name="connsiteY2394" fmla="*/ 449918 h 2747161"/>
                <a:gd name="connsiteX2395" fmla="*/ 740052 w 5101871"/>
                <a:gd name="connsiteY2395" fmla="*/ 454123 h 2747161"/>
                <a:gd name="connsiteX2396" fmla="*/ 737249 w 5101871"/>
                <a:gd name="connsiteY2396" fmla="*/ 452721 h 2747161"/>
                <a:gd name="connsiteX2397" fmla="*/ 734445 w 5101871"/>
                <a:gd name="connsiteY2397" fmla="*/ 456926 h 2747161"/>
                <a:gd name="connsiteX2398" fmla="*/ 742855 w 5101871"/>
                <a:gd name="connsiteY2398" fmla="*/ 461131 h 2747161"/>
                <a:gd name="connsiteX2399" fmla="*/ 741453 w 5101871"/>
                <a:gd name="connsiteY2399" fmla="*/ 463934 h 2747161"/>
                <a:gd name="connsiteX2400" fmla="*/ 731642 w 5101871"/>
                <a:gd name="connsiteY2400" fmla="*/ 456926 h 2747161"/>
                <a:gd name="connsiteX2401" fmla="*/ 726035 w 5101871"/>
                <a:gd name="connsiteY2401" fmla="*/ 469540 h 2747161"/>
                <a:gd name="connsiteX2402" fmla="*/ 734445 w 5101871"/>
                <a:gd name="connsiteY2402" fmla="*/ 466737 h 2747161"/>
                <a:gd name="connsiteX2403" fmla="*/ 735847 w 5101871"/>
                <a:gd name="connsiteY2403" fmla="*/ 470942 h 2747161"/>
                <a:gd name="connsiteX2404" fmla="*/ 733044 w 5101871"/>
                <a:gd name="connsiteY2404" fmla="*/ 472344 h 2747161"/>
                <a:gd name="connsiteX2405" fmla="*/ 737249 w 5101871"/>
                <a:gd name="connsiteY2405" fmla="*/ 472344 h 2747161"/>
                <a:gd name="connsiteX2406" fmla="*/ 747060 w 5101871"/>
                <a:gd name="connsiteY2406" fmla="*/ 466737 h 2747161"/>
                <a:gd name="connsiteX2407" fmla="*/ 735847 w 5101871"/>
                <a:gd name="connsiteY2407" fmla="*/ 475147 h 2747161"/>
                <a:gd name="connsiteX2408" fmla="*/ 730241 w 5101871"/>
                <a:gd name="connsiteY2408" fmla="*/ 475147 h 2747161"/>
                <a:gd name="connsiteX2409" fmla="*/ 733044 w 5101871"/>
                <a:gd name="connsiteY2409" fmla="*/ 473745 h 2747161"/>
                <a:gd name="connsiteX2410" fmla="*/ 730241 w 5101871"/>
                <a:gd name="connsiteY2410" fmla="*/ 470942 h 2747161"/>
                <a:gd name="connsiteX2411" fmla="*/ 723233 w 5101871"/>
                <a:gd name="connsiteY2411" fmla="*/ 472344 h 2747161"/>
                <a:gd name="connsiteX2412" fmla="*/ 719027 w 5101871"/>
                <a:gd name="connsiteY2412" fmla="*/ 476548 h 2747161"/>
                <a:gd name="connsiteX2413" fmla="*/ 723233 w 5101871"/>
                <a:gd name="connsiteY2413" fmla="*/ 475147 h 2747161"/>
                <a:gd name="connsiteX2414" fmla="*/ 705011 w 5101871"/>
                <a:gd name="connsiteY2414" fmla="*/ 486360 h 2747161"/>
                <a:gd name="connsiteX2415" fmla="*/ 724634 w 5101871"/>
                <a:gd name="connsiteY2415" fmla="*/ 479352 h 2747161"/>
                <a:gd name="connsiteX2416" fmla="*/ 714823 w 5101871"/>
                <a:gd name="connsiteY2416" fmla="*/ 483557 h 2747161"/>
                <a:gd name="connsiteX2417" fmla="*/ 719027 w 5101871"/>
                <a:gd name="connsiteY2417" fmla="*/ 484958 h 2747161"/>
                <a:gd name="connsiteX2418" fmla="*/ 709216 w 5101871"/>
                <a:gd name="connsiteY2418" fmla="*/ 487761 h 2747161"/>
                <a:gd name="connsiteX2419" fmla="*/ 716224 w 5101871"/>
                <a:gd name="connsiteY2419" fmla="*/ 490565 h 2747161"/>
                <a:gd name="connsiteX2420" fmla="*/ 709216 w 5101871"/>
                <a:gd name="connsiteY2420" fmla="*/ 494769 h 2747161"/>
                <a:gd name="connsiteX2421" fmla="*/ 713421 w 5101871"/>
                <a:gd name="connsiteY2421" fmla="*/ 494769 h 2747161"/>
                <a:gd name="connsiteX2422" fmla="*/ 703610 w 5101871"/>
                <a:gd name="connsiteY2422" fmla="*/ 500376 h 2747161"/>
                <a:gd name="connsiteX2423" fmla="*/ 705011 w 5101871"/>
                <a:gd name="connsiteY2423" fmla="*/ 496171 h 2747161"/>
                <a:gd name="connsiteX2424" fmla="*/ 696602 w 5101871"/>
                <a:gd name="connsiteY2424" fmla="*/ 493368 h 2747161"/>
                <a:gd name="connsiteX2425" fmla="*/ 679782 w 5101871"/>
                <a:gd name="connsiteY2425" fmla="*/ 501777 h 2747161"/>
                <a:gd name="connsiteX2426" fmla="*/ 681184 w 5101871"/>
                <a:gd name="connsiteY2426" fmla="*/ 503179 h 2747161"/>
                <a:gd name="connsiteX2427" fmla="*/ 671373 w 5101871"/>
                <a:gd name="connsiteY2427" fmla="*/ 510187 h 2747161"/>
                <a:gd name="connsiteX2428" fmla="*/ 675578 w 5101871"/>
                <a:gd name="connsiteY2428" fmla="*/ 510187 h 2747161"/>
                <a:gd name="connsiteX2429" fmla="*/ 671373 w 5101871"/>
                <a:gd name="connsiteY2429" fmla="*/ 512990 h 2747161"/>
                <a:gd name="connsiteX2430" fmla="*/ 674176 w 5101871"/>
                <a:gd name="connsiteY2430" fmla="*/ 512990 h 2747161"/>
                <a:gd name="connsiteX2431" fmla="*/ 661562 w 5101871"/>
                <a:gd name="connsiteY2431" fmla="*/ 519998 h 2747161"/>
                <a:gd name="connsiteX2432" fmla="*/ 672774 w 5101871"/>
                <a:gd name="connsiteY2432" fmla="*/ 518597 h 2747161"/>
                <a:gd name="connsiteX2433" fmla="*/ 667168 w 5101871"/>
                <a:gd name="connsiteY2433" fmla="*/ 524203 h 2747161"/>
                <a:gd name="connsiteX2434" fmla="*/ 669971 w 5101871"/>
                <a:gd name="connsiteY2434" fmla="*/ 527007 h 2747161"/>
                <a:gd name="connsiteX2435" fmla="*/ 672774 w 5101871"/>
                <a:gd name="connsiteY2435" fmla="*/ 527007 h 2747161"/>
                <a:gd name="connsiteX2436" fmla="*/ 695200 w 5101871"/>
                <a:gd name="connsiteY2436" fmla="*/ 517195 h 2747161"/>
                <a:gd name="connsiteX2437" fmla="*/ 693799 w 5101871"/>
                <a:gd name="connsiteY2437" fmla="*/ 514392 h 2747161"/>
                <a:gd name="connsiteX2438" fmla="*/ 685389 w 5101871"/>
                <a:gd name="connsiteY2438" fmla="*/ 517195 h 2747161"/>
                <a:gd name="connsiteX2439" fmla="*/ 703610 w 5101871"/>
                <a:gd name="connsiteY2439" fmla="*/ 507384 h 2747161"/>
                <a:gd name="connsiteX2440" fmla="*/ 706413 w 5101871"/>
                <a:gd name="connsiteY2440" fmla="*/ 510187 h 2747161"/>
                <a:gd name="connsiteX2441" fmla="*/ 698003 w 5101871"/>
                <a:gd name="connsiteY2441" fmla="*/ 514392 h 2747161"/>
                <a:gd name="connsiteX2442" fmla="*/ 705011 w 5101871"/>
                <a:gd name="connsiteY2442" fmla="*/ 517195 h 2747161"/>
                <a:gd name="connsiteX2443" fmla="*/ 686790 w 5101871"/>
                <a:gd name="connsiteY2443" fmla="*/ 525605 h 2747161"/>
                <a:gd name="connsiteX2444" fmla="*/ 692397 w 5101871"/>
                <a:gd name="connsiteY2444" fmla="*/ 524203 h 2747161"/>
                <a:gd name="connsiteX2445" fmla="*/ 689594 w 5101871"/>
                <a:gd name="connsiteY2445" fmla="*/ 527007 h 2747161"/>
                <a:gd name="connsiteX2446" fmla="*/ 690995 w 5101871"/>
                <a:gd name="connsiteY2446" fmla="*/ 529810 h 2747161"/>
                <a:gd name="connsiteX2447" fmla="*/ 665766 w 5101871"/>
                <a:gd name="connsiteY2447" fmla="*/ 534015 h 2747161"/>
                <a:gd name="connsiteX2448" fmla="*/ 668570 w 5101871"/>
                <a:gd name="connsiteY2448" fmla="*/ 529810 h 2747161"/>
                <a:gd name="connsiteX2449" fmla="*/ 662963 w 5101871"/>
                <a:gd name="connsiteY2449" fmla="*/ 524203 h 2747161"/>
                <a:gd name="connsiteX2450" fmla="*/ 650348 w 5101871"/>
                <a:gd name="connsiteY2450" fmla="*/ 528408 h 2747161"/>
                <a:gd name="connsiteX2451" fmla="*/ 657357 w 5101871"/>
                <a:gd name="connsiteY2451" fmla="*/ 529810 h 2747161"/>
                <a:gd name="connsiteX2452" fmla="*/ 646144 w 5101871"/>
                <a:gd name="connsiteY2452" fmla="*/ 536818 h 2747161"/>
                <a:gd name="connsiteX2453" fmla="*/ 647545 w 5101871"/>
                <a:gd name="connsiteY2453" fmla="*/ 534015 h 2747161"/>
                <a:gd name="connsiteX2454" fmla="*/ 644742 w 5101871"/>
                <a:gd name="connsiteY2454" fmla="*/ 529810 h 2747161"/>
                <a:gd name="connsiteX2455" fmla="*/ 639136 w 5101871"/>
                <a:gd name="connsiteY2455" fmla="*/ 531211 h 2747161"/>
                <a:gd name="connsiteX2456" fmla="*/ 633529 w 5101871"/>
                <a:gd name="connsiteY2456" fmla="*/ 535416 h 2747161"/>
                <a:gd name="connsiteX2457" fmla="*/ 640537 w 5101871"/>
                <a:gd name="connsiteY2457" fmla="*/ 538220 h 2747161"/>
                <a:gd name="connsiteX2458" fmla="*/ 623718 w 5101871"/>
                <a:gd name="connsiteY2458" fmla="*/ 541023 h 2747161"/>
                <a:gd name="connsiteX2459" fmla="*/ 626521 w 5101871"/>
                <a:gd name="connsiteY2459" fmla="*/ 543826 h 2747161"/>
                <a:gd name="connsiteX2460" fmla="*/ 633529 w 5101871"/>
                <a:gd name="connsiteY2460" fmla="*/ 545228 h 2747161"/>
                <a:gd name="connsiteX2461" fmla="*/ 636332 w 5101871"/>
                <a:gd name="connsiteY2461" fmla="*/ 550834 h 2747161"/>
                <a:gd name="connsiteX2462" fmla="*/ 627923 w 5101871"/>
                <a:gd name="connsiteY2462" fmla="*/ 549432 h 2747161"/>
                <a:gd name="connsiteX2463" fmla="*/ 620914 w 5101871"/>
                <a:gd name="connsiteY2463" fmla="*/ 542424 h 2747161"/>
                <a:gd name="connsiteX2464" fmla="*/ 618112 w 5101871"/>
                <a:gd name="connsiteY2464" fmla="*/ 545228 h 2747161"/>
                <a:gd name="connsiteX2465" fmla="*/ 632128 w 5101871"/>
                <a:gd name="connsiteY2465" fmla="*/ 555039 h 2747161"/>
                <a:gd name="connsiteX2466" fmla="*/ 615308 w 5101871"/>
                <a:gd name="connsiteY2466" fmla="*/ 546629 h 2747161"/>
                <a:gd name="connsiteX2467" fmla="*/ 605497 w 5101871"/>
                <a:gd name="connsiteY2467" fmla="*/ 548031 h 2747161"/>
                <a:gd name="connsiteX2468" fmla="*/ 601292 w 5101871"/>
                <a:gd name="connsiteY2468" fmla="*/ 545228 h 2747161"/>
                <a:gd name="connsiteX2469" fmla="*/ 592882 w 5101871"/>
                <a:gd name="connsiteY2469" fmla="*/ 548031 h 2747161"/>
                <a:gd name="connsiteX2470" fmla="*/ 594284 w 5101871"/>
                <a:gd name="connsiteY2470" fmla="*/ 550834 h 2747161"/>
                <a:gd name="connsiteX2471" fmla="*/ 599890 w 5101871"/>
                <a:gd name="connsiteY2471" fmla="*/ 552236 h 2747161"/>
                <a:gd name="connsiteX2472" fmla="*/ 594284 w 5101871"/>
                <a:gd name="connsiteY2472" fmla="*/ 555039 h 2747161"/>
                <a:gd name="connsiteX2473" fmla="*/ 609702 w 5101871"/>
                <a:gd name="connsiteY2473" fmla="*/ 555039 h 2747161"/>
                <a:gd name="connsiteX2474" fmla="*/ 620914 w 5101871"/>
                <a:gd name="connsiteY2474" fmla="*/ 553637 h 2747161"/>
                <a:gd name="connsiteX2475" fmla="*/ 605497 w 5101871"/>
                <a:gd name="connsiteY2475" fmla="*/ 557842 h 2747161"/>
                <a:gd name="connsiteX2476" fmla="*/ 606898 w 5101871"/>
                <a:gd name="connsiteY2476" fmla="*/ 560645 h 2747161"/>
                <a:gd name="connsiteX2477" fmla="*/ 612505 w 5101871"/>
                <a:gd name="connsiteY2477" fmla="*/ 560645 h 2747161"/>
                <a:gd name="connsiteX2478" fmla="*/ 608300 w 5101871"/>
                <a:gd name="connsiteY2478" fmla="*/ 562047 h 2747161"/>
                <a:gd name="connsiteX2479" fmla="*/ 598489 w 5101871"/>
                <a:gd name="connsiteY2479" fmla="*/ 559244 h 2747161"/>
                <a:gd name="connsiteX2480" fmla="*/ 576063 w 5101871"/>
                <a:gd name="connsiteY2480" fmla="*/ 560645 h 2747161"/>
                <a:gd name="connsiteX2481" fmla="*/ 584473 w 5101871"/>
                <a:gd name="connsiteY2481" fmla="*/ 562047 h 2747161"/>
                <a:gd name="connsiteX2482" fmla="*/ 578866 w 5101871"/>
                <a:gd name="connsiteY2482" fmla="*/ 563448 h 2747161"/>
                <a:gd name="connsiteX2483" fmla="*/ 580268 w 5101871"/>
                <a:gd name="connsiteY2483" fmla="*/ 564850 h 2747161"/>
                <a:gd name="connsiteX2484" fmla="*/ 585874 w 5101871"/>
                <a:gd name="connsiteY2484" fmla="*/ 563448 h 2747161"/>
                <a:gd name="connsiteX2485" fmla="*/ 591481 w 5101871"/>
                <a:gd name="connsiteY2485" fmla="*/ 566252 h 2747161"/>
                <a:gd name="connsiteX2486" fmla="*/ 592882 w 5101871"/>
                <a:gd name="connsiteY2486" fmla="*/ 569055 h 2747161"/>
                <a:gd name="connsiteX2487" fmla="*/ 598489 w 5101871"/>
                <a:gd name="connsiteY2487" fmla="*/ 570457 h 2747161"/>
                <a:gd name="connsiteX2488" fmla="*/ 592882 w 5101871"/>
                <a:gd name="connsiteY2488" fmla="*/ 570457 h 2747161"/>
                <a:gd name="connsiteX2489" fmla="*/ 592882 w 5101871"/>
                <a:gd name="connsiteY2489" fmla="*/ 573260 h 2747161"/>
                <a:gd name="connsiteX2490" fmla="*/ 597087 w 5101871"/>
                <a:gd name="connsiteY2490" fmla="*/ 574661 h 2747161"/>
                <a:gd name="connsiteX2491" fmla="*/ 590079 w 5101871"/>
                <a:gd name="connsiteY2491" fmla="*/ 574661 h 2747161"/>
                <a:gd name="connsiteX2492" fmla="*/ 592882 w 5101871"/>
                <a:gd name="connsiteY2492" fmla="*/ 571858 h 2747161"/>
                <a:gd name="connsiteX2493" fmla="*/ 590079 w 5101871"/>
                <a:gd name="connsiteY2493" fmla="*/ 564850 h 2747161"/>
                <a:gd name="connsiteX2494" fmla="*/ 584473 w 5101871"/>
                <a:gd name="connsiteY2494" fmla="*/ 564850 h 2747161"/>
                <a:gd name="connsiteX2495" fmla="*/ 578866 w 5101871"/>
                <a:gd name="connsiteY2495" fmla="*/ 566252 h 2747161"/>
                <a:gd name="connsiteX2496" fmla="*/ 583071 w 5101871"/>
                <a:gd name="connsiteY2496" fmla="*/ 571858 h 2747161"/>
                <a:gd name="connsiteX2497" fmla="*/ 581670 w 5101871"/>
                <a:gd name="connsiteY2497" fmla="*/ 573260 h 2747161"/>
                <a:gd name="connsiteX2498" fmla="*/ 576063 w 5101871"/>
                <a:gd name="connsiteY2498" fmla="*/ 566252 h 2747161"/>
                <a:gd name="connsiteX2499" fmla="*/ 567653 w 5101871"/>
                <a:gd name="connsiteY2499" fmla="*/ 570457 h 2747161"/>
                <a:gd name="connsiteX2500" fmla="*/ 571858 w 5101871"/>
                <a:gd name="connsiteY2500" fmla="*/ 573260 h 2747161"/>
                <a:gd name="connsiteX2501" fmla="*/ 567653 w 5101871"/>
                <a:gd name="connsiteY2501" fmla="*/ 573260 h 2747161"/>
                <a:gd name="connsiteX2502" fmla="*/ 564850 w 5101871"/>
                <a:gd name="connsiteY2502" fmla="*/ 576063 h 2747161"/>
                <a:gd name="connsiteX2503" fmla="*/ 563449 w 5101871"/>
                <a:gd name="connsiteY2503" fmla="*/ 570457 h 2747161"/>
                <a:gd name="connsiteX2504" fmla="*/ 560645 w 5101871"/>
                <a:gd name="connsiteY2504" fmla="*/ 571858 h 2747161"/>
                <a:gd name="connsiteX2505" fmla="*/ 555039 w 5101871"/>
                <a:gd name="connsiteY2505" fmla="*/ 570457 h 2747161"/>
                <a:gd name="connsiteX2506" fmla="*/ 555039 w 5101871"/>
                <a:gd name="connsiteY2506" fmla="*/ 576063 h 2747161"/>
                <a:gd name="connsiteX2507" fmla="*/ 553637 w 5101871"/>
                <a:gd name="connsiteY2507" fmla="*/ 576063 h 2747161"/>
                <a:gd name="connsiteX2508" fmla="*/ 560645 w 5101871"/>
                <a:gd name="connsiteY2508" fmla="*/ 569055 h 2747161"/>
                <a:gd name="connsiteX2509" fmla="*/ 595686 w 5101871"/>
                <a:gd name="connsiteY2509" fmla="*/ 570457 h 2747161"/>
                <a:gd name="connsiteX2510" fmla="*/ 578866 w 5101871"/>
                <a:gd name="connsiteY2510" fmla="*/ 574661 h 2747161"/>
                <a:gd name="connsiteX2511" fmla="*/ 578866 w 5101871"/>
                <a:gd name="connsiteY2511" fmla="*/ 570457 h 2747161"/>
                <a:gd name="connsiteX2512" fmla="*/ 567653 w 5101871"/>
                <a:gd name="connsiteY2512" fmla="*/ 569055 h 2747161"/>
                <a:gd name="connsiteX2513" fmla="*/ 556441 w 5101871"/>
                <a:gd name="connsiteY2513" fmla="*/ 576063 h 2747161"/>
                <a:gd name="connsiteX2514" fmla="*/ 566252 w 5101871"/>
                <a:gd name="connsiteY2514" fmla="*/ 577465 h 2747161"/>
                <a:gd name="connsiteX2515" fmla="*/ 557842 w 5101871"/>
                <a:gd name="connsiteY2515" fmla="*/ 578866 h 2747161"/>
                <a:gd name="connsiteX2516" fmla="*/ 567653 w 5101871"/>
                <a:gd name="connsiteY2516" fmla="*/ 578866 h 2747161"/>
                <a:gd name="connsiteX2517" fmla="*/ 563449 w 5101871"/>
                <a:gd name="connsiteY2517" fmla="*/ 578866 h 2747161"/>
                <a:gd name="connsiteX2518" fmla="*/ 566252 w 5101871"/>
                <a:gd name="connsiteY2518" fmla="*/ 580268 h 2747161"/>
                <a:gd name="connsiteX2519" fmla="*/ 564850 w 5101871"/>
                <a:gd name="connsiteY2519" fmla="*/ 581669 h 2747161"/>
                <a:gd name="connsiteX2520" fmla="*/ 577465 w 5101871"/>
                <a:gd name="connsiteY2520" fmla="*/ 581669 h 2747161"/>
                <a:gd name="connsiteX2521" fmla="*/ 559244 w 5101871"/>
                <a:gd name="connsiteY2521" fmla="*/ 584473 h 2747161"/>
                <a:gd name="connsiteX2522" fmla="*/ 559244 w 5101871"/>
                <a:gd name="connsiteY2522" fmla="*/ 587276 h 2747161"/>
                <a:gd name="connsiteX2523" fmla="*/ 573260 w 5101871"/>
                <a:gd name="connsiteY2523" fmla="*/ 587276 h 2747161"/>
                <a:gd name="connsiteX2524" fmla="*/ 557842 w 5101871"/>
                <a:gd name="connsiteY2524" fmla="*/ 591481 h 2747161"/>
                <a:gd name="connsiteX2525" fmla="*/ 566252 w 5101871"/>
                <a:gd name="connsiteY2525" fmla="*/ 595686 h 2747161"/>
                <a:gd name="connsiteX2526" fmla="*/ 560645 w 5101871"/>
                <a:gd name="connsiteY2526" fmla="*/ 595686 h 2747161"/>
                <a:gd name="connsiteX2527" fmla="*/ 563449 w 5101871"/>
                <a:gd name="connsiteY2527" fmla="*/ 598489 h 2747161"/>
                <a:gd name="connsiteX2528" fmla="*/ 559244 w 5101871"/>
                <a:gd name="connsiteY2528" fmla="*/ 601292 h 2747161"/>
                <a:gd name="connsiteX2529" fmla="*/ 556441 w 5101871"/>
                <a:gd name="connsiteY2529" fmla="*/ 598489 h 2747161"/>
                <a:gd name="connsiteX2530" fmla="*/ 557842 w 5101871"/>
                <a:gd name="connsiteY2530" fmla="*/ 602694 h 2747161"/>
                <a:gd name="connsiteX2531" fmla="*/ 566252 w 5101871"/>
                <a:gd name="connsiteY2531" fmla="*/ 601292 h 2747161"/>
                <a:gd name="connsiteX2532" fmla="*/ 563449 w 5101871"/>
                <a:gd name="connsiteY2532" fmla="*/ 604095 h 2747161"/>
                <a:gd name="connsiteX2533" fmla="*/ 566252 w 5101871"/>
                <a:gd name="connsiteY2533" fmla="*/ 606898 h 2747161"/>
                <a:gd name="connsiteX2534" fmla="*/ 560645 w 5101871"/>
                <a:gd name="connsiteY2534" fmla="*/ 609702 h 2747161"/>
                <a:gd name="connsiteX2535" fmla="*/ 562047 w 5101871"/>
                <a:gd name="connsiteY2535" fmla="*/ 611103 h 2747161"/>
                <a:gd name="connsiteX2536" fmla="*/ 574661 w 5101871"/>
                <a:gd name="connsiteY2536" fmla="*/ 605497 h 2747161"/>
                <a:gd name="connsiteX2537" fmla="*/ 570457 w 5101871"/>
                <a:gd name="connsiteY2537" fmla="*/ 613907 h 2747161"/>
                <a:gd name="connsiteX2538" fmla="*/ 562047 w 5101871"/>
                <a:gd name="connsiteY2538" fmla="*/ 611103 h 2747161"/>
                <a:gd name="connsiteX2539" fmla="*/ 559244 w 5101871"/>
                <a:gd name="connsiteY2539" fmla="*/ 615308 h 2747161"/>
                <a:gd name="connsiteX2540" fmla="*/ 564850 w 5101871"/>
                <a:gd name="connsiteY2540" fmla="*/ 622316 h 2747161"/>
                <a:gd name="connsiteX2541" fmla="*/ 570457 w 5101871"/>
                <a:gd name="connsiteY2541" fmla="*/ 616710 h 2747161"/>
                <a:gd name="connsiteX2542" fmla="*/ 569055 w 5101871"/>
                <a:gd name="connsiteY2542" fmla="*/ 622316 h 2747161"/>
                <a:gd name="connsiteX2543" fmla="*/ 574661 w 5101871"/>
                <a:gd name="connsiteY2543" fmla="*/ 620915 h 2747161"/>
                <a:gd name="connsiteX2544" fmla="*/ 573260 w 5101871"/>
                <a:gd name="connsiteY2544" fmla="*/ 625119 h 2747161"/>
                <a:gd name="connsiteX2545" fmla="*/ 574661 w 5101871"/>
                <a:gd name="connsiteY2545" fmla="*/ 627923 h 2747161"/>
                <a:gd name="connsiteX2546" fmla="*/ 577465 w 5101871"/>
                <a:gd name="connsiteY2546" fmla="*/ 623718 h 2747161"/>
                <a:gd name="connsiteX2547" fmla="*/ 591481 w 5101871"/>
                <a:gd name="connsiteY2547" fmla="*/ 613907 h 2747161"/>
                <a:gd name="connsiteX2548" fmla="*/ 599890 w 5101871"/>
                <a:gd name="connsiteY2548" fmla="*/ 613907 h 2747161"/>
                <a:gd name="connsiteX2549" fmla="*/ 592882 w 5101871"/>
                <a:gd name="connsiteY2549" fmla="*/ 625119 h 2747161"/>
                <a:gd name="connsiteX2550" fmla="*/ 595686 w 5101871"/>
                <a:gd name="connsiteY2550" fmla="*/ 616710 h 2747161"/>
                <a:gd name="connsiteX2551" fmla="*/ 588678 w 5101871"/>
                <a:gd name="connsiteY2551" fmla="*/ 618111 h 2747161"/>
                <a:gd name="connsiteX2552" fmla="*/ 581670 w 5101871"/>
                <a:gd name="connsiteY2552" fmla="*/ 622316 h 2747161"/>
                <a:gd name="connsiteX2553" fmla="*/ 588678 w 5101871"/>
                <a:gd name="connsiteY2553" fmla="*/ 625119 h 2747161"/>
                <a:gd name="connsiteX2554" fmla="*/ 573260 w 5101871"/>
                <a:gd name="connsiteY2554" fmla="*/ 634931 h 2747161"/>
                <a:gd name="connsiteX2555" fmla="*/ 583071 w 5101871"/>
                <a:gd name="connsiteY2555" fmla="*/ 636332 h 2747161"/>
                <a:gd name="connsiteX2556" fmla="*/ 576063 w 5101871"/>
                <a:gd name="connsiteY2556" fmla="*/ 641939 h 2747161"/>
                <a:gd name="connsiteX2557" fmla="*/ 570457 w 5101871"/>
                <a:gd name="connsiteY2557" fmla="*/ 640537 h 2747161"/>
                <a:gd name="connsiteX2558" fmla="*/ 567653 w 5101871"/>
                <a:gd name="connsiteY2558" fmla="*/ 644742 h 2747161"/>
                <a:gd name="connsiteX2559" fmla="*/ 564850 w 5101871"/>
                <a:gd name="connsiteY2559" fmla="*/ 644742 h 2747161"/>
                <a:gd name="connsiteX2560" fmla="*/ 569055 w 5101871"/>
                <a:gd name="connsiteY2560" fmla="*/ 643340 h 2747161"/>
                <a:gd name="connsiteX2561" fmla="*/ 569055 w 5101871"/>
                <a:gd name="connsiteY2561" fmla="*/ 637734 h 2747161"/>
                <a:gd name="connsiteX2562" fmla="*/ 563449 w 5101871"/>
                <a:gd name="connsiteY2562" fmla="*/ 640537 h 2747161"/>
                <a:gd name="connsiteX2563" fmla="*/ 562047 w 5101871"/>
                <a:gd name="connsiteY2563" fmla="*/ 646144 h 2747161"/>
                <a:gd name="connsiteX2564" fmla="*/ 570457 w 5101871"/>
                <a:gd name="connsiteY2564" fmla="*/ 650349 h 2747161"/>
                <a:gd name="connsiteX2565" fmla="*/ 571858 w 5101871"/>
                <a:gd name="connsiteY2565" fmla="*/ 644742 h 2747161"/>
                <a:gd name="connsiteX2566" fmla="*/ 573260 w 5101871"/>
                <a:gd name="connsiteY2566" fmla="*/ 651750 h 2747161"/>
                <a:gd name="connsiteX2567" fmla="*/ 576063 w 5101871"/>
                <a:gd name="connsiteY2567" fmla="*/ 646144 h 2747161"/>
                <a:gd name="connsiteX2568" fmla="*/ 590079 w 5101871"/>
                <a:gd name="connsiteY2568" fmla="*/ 641939 h 2747161"/>
                <a:gd name="connsiteX2569" fmla="*/ 597087 w 5101871"/>
                <a:gd name="connsiteY2569" fmla="*/ 643340 h 2747161"/>
                <a:gd name="connsiteX2570" fmla="*/ 583071 w 5101871"/>
                <a:gd name="connsiteY2570" fmla="*/ 648947 h 2747161"/>
                <a:gd name="connsiteX2571" fmla="*/ 595686 w 5101871"/>
                <a:gd name="connsiteY2571" fmla="*/ 650349 h 2747161"/>
                <a:gd name="connsiteX2572" fmla="*/ 580268 w 5101871"/>
                <a:gd name="connsiteY2572" fmla="*/ 657357 h 2747161"/>
                <a:gd name="connsiteX2573" fmla="*/ 584473 w 5101871"/>
                <a:gd name="connsiteY2573" fmla="*/ 658758 h 2747161"/>
                <a:gd name="connsiteX2574" fmla="*/ 598489 w 5101871"/>
                <a:gd name="connsiteY2574" fmla="*/ 657357 h 2747161"/>
                <a:gd name="connsiteX2575" fmla="*/ 588678 w 5101871"/>
                <a:gd name="connsiteY2575" fmla="*/ 658758 h 2747161"/>
                <a:gd name="connsiteX2576" fmla="*/ 587276 w 5101871"/>
                <a:gd name="connsiteY2576" fmla="*/ 662963 h 2747161"/>
                <a:gd name="connsiteX2577" fmla="*/ 571858 w 5101871"/>
                <a:gd name="connsiteY2577" fmla="*/ 657357 h 2747161"/>
                <a:gd name="connsiteX2578" fmla="*/ 574661 w 5101871"/>
                <a:gd name="connsiteY2578" fmla="*/ 660160 h 2747161"/>
                <a:gd name="connsiteX2579" fmla="*/ 570457 w 5101871"/>
                <a:gd name="connsiteY2579" fmla="*/ 665766 h 2747161"/>
                <a:gd name="connsiteX2580" fmla="*/ 577465 w 5101871"/>
                <a:gd name="connsiteY2580" fmla="*/ 672774 h 2747161"/>
                <a:gd name="connsiteX2581" fmla="*/ 591481 w 5101871"/>
                <a:gd name="connsiteY2581" fmla="*/ 678381 h 2747161"/>
                <a:gd name="connsiteX2582" fmla="*/ 604095 w 5101871"/>
                <a:gd name="connsiteY2582" fmla="*/ 678381 h 2747161"/>
                <a:gd name="connsiteX2583" fmla="*/ 595686 w 5101871"/>
                <a:gd name="connsiteY2583" fmla="*/ 682586 h 2747161"/>
                <a:gd name="connsiteX2584" fmla="*/ 606898 w 5101871"/>
                <a:gd name="connsiteY2584" fmla="*/ 683987 h 2747161"/>
                <a:gd name="connsiteX2585" fmla="*/ 609702 w 5101871"/>
                <a:gd name="connsiteY2585" fmla="*/ 682586 h 2747161"/>
                <a:gd name="connsiteX2586" fmla="*/ 606898 w 5101871"/>
                <a:gd name="connsiteY2586" fmla="*/ 686790 h 2747161"/>
                <a:gd name="connsiteX2587" fmla="*/ 634931 w 5101871"/>
                <a:gd name="connsiteY2587" fmla="*/ 681184 h 2747161"/>
                <a:gd name="connsiteX2588" fmla="*/ 643340 w 5101871"/>
                <a:gd name="connsiteY2588" fmla="*/ 678381 h 2747161"/>
                <a:gd name="connsiteX2589" fmla="*/ 653152 w 5101871"/>
                <a:gd name="connsiteY2589" fmla="*/ 668569 h 2747161"/>
                <a:gd name="connsiteX2590" fmla="*/ 660160 w 5101871"/>
                <a:gd name="connsiteY2590" fmla="*/ 665766 h 2747161"/>
                <a:gd name="connsiteX2591" fmla="*/ 655955 w 5101871"/>
                <a:gd name="connsiteY2591" fmla="*/ 664365 h 2747161"/>
                <a:gd name="connsiteX2592" fmla="*/ 662963 w 5101871"/>
                <a:gd name="connsiteY2592" fmla="*/ 662963 h 2747161"/>
                <a:gd name="connsiteX2593" fmla="*/ 661562 w 5101871"/>
                <a:gd name="connsiteY2593" fmla="*/ 660160 h 2747161"/>
                <a:gd name="connsiteX2594" fmla="*/ 671373 w 5101871"/>
                <a:gd name="connsiteY2594" fmla="*/ 657357 h 2747161"/>
                <a:gd name="connsiteX2595" fmla="*/ 667168 w 5101871"/>
                <a:gd name="connsiteY2595" fmla="*/ 653152 h 2747161"/>
                <a:gd name="connsiteX2596" fmla="*/ 681184 w 5101871"/>
                <a:gd name="connsiteY2596" fmla="*/ 655955 h 2747161"/>
                <a:gd name="connsiteX2597" fmla="*/ 688192 w 5101871"/>
                <a:gd name="connsiteY2597" fmla="*/ 648947 h 2747161"/>
                <a:gd name="connsiteX2598" fmla="*/ 689594 w 5101871"/>
                <a:gd name="connsiteY2598" fmla="*/ 651750 h 2747161"/>
                <a:gd name="connsiteX2599" fmla="*/ 690995 w 5101871"/>
                <a:gd name="connsiteY2599" fmla="*/ 644742 h 2747161"/>
                <a:gd name="connsiteX2600" fmla="*/ 685389 w 5101871"/>
                <a:gd name="connsiteY2600" fmla="*/ 639136 h 2747161"/>
                <a:gd name="connsiteX2601" fmla="*/ 695200 w 5101871"/>
                <a:gd name="connsiteY2601" fmla="*/ 639136 h 2747161"/>
                <a:gd name="connsiteX2602" fmla="*/ 692397 w 5101871"/>
                <a:gd name="connsiteY2602" fmla="*/ 632128 h 2747161"/>
                <a:gd name="connsiteX2603" fmla="*/ 696602 w 5101871"/>
                <a:gd name="connsiteY2603" fmla="*/ 629324 h 2747161"/>
                <a:gd name="connsiteX2604" fmla="*/ 699405 w 5101871"/>
                <a:gd name="connsiteY2604" fmla="*/ 632128 h 2747161"/>
                <a:gd name="connsiteX2605" fmla="*/ 698003 w 5101871"/>
                <a:gd name="connsiteY2605" fmla="*/ 634931 h 2747161"/>
                <a:gd name="connsiteX2606" fmla="*/ 698003 w 5101871"/>
                <a:gd name="connsiteY2606" fmla="*/ 633529 h 2747161"/>
                <a:gd name="connsiteX2607" fmla="*/ 695200 w 5101871"/>
                <a:gd name="connsiteY2607" fmla="*/ 634931 h 2747161"/>
                <a:gd name="connsiteX2608" fmla="*/ 696602 w 5101871"/>
                <a:gd name="connsiteY2608" fmla="*/ 647545 h 2747161"/>
                <a:gd name="connsiteX2609" fmla="*/ 700807 w 5101871"/>
                <a:gd name="connsiteY2609" fmla="*/ 653152 h 2747161"/>
                <a:gd name="connsiteX2610" fmla="*/ 710618 w 5101871"/>
                <a:gd name="connsiteY2610" fmla="*/ 655955 h 2747161"/>
                <a:gd name="connsiteX2611" fmla="*/ 709216 w 5101871"/>
                <a:gd name="connsiteY2611" fmla="*/ 661561 h 2747161"/>
                <a:gd name="connsiteX2612" fmla="*/ 712019 w 5101871"/>
                <a:gd name="connsiteY2612" fmla="*/ 678381 h 2747161"/>
                <a:gd name="connsiteX2613" fmla="*/ 717626 w 5101871"/>
                <a:gd name="connsiteY2613" fmla="*/ 681184 h 2747161"/>
                <a:gd name="connsiteX2614" fmla="*/ 721831 w 5101871"/>
                <a:gd name="connsiteY2614" fmla="*/ 676979 h 2747161"/>
                <a:gd name="connsiteX2615" fmla="*/ 719027 w 5101871"/>
                <a:gd name="connsiteY2615" fmla="*/ 682586 h 2747161"/>
                <a:gd name="connsiteX2616" fmla="*/ 727437 w 5101871"/>
                <a:gd name="connsiteY2616" fmla="*/ 679782 h 2747161"/>
                <a:gd name="connsiteX2617" fmla="*/ 728839 w 5101871"/>
                <a:gd name="connsiteY2617" fmla="*/ 682586 h 2747161"/>
                <a:gd name="connsiteX2618" fmla="*/ 724634 w 5101871"/>
                <a:gd name="connsiteY2618" fmla="*/ 693799 h 2747161"/>
                <a:gd name="connsiteX2619" fmla="*/ 727437 w 5101871"/>
                <a:gd name="connsiteY2619" fmla="*/ 695200 h 2747161"/>
                <a:gd name="connsiteX2620" fmla="*/ 724634 w 5101871"/>
                <a:gd name="connsiteY2620" fmla="*/ 698003 h 2747161"/>
                <a:gd name="connsiteX2621" fmla="*/ 730241 w 5101871"/>
                <a:gd name="connsiteY2621" fmla="*/ 702208 h 2747161"/>
                <a:gd name="connsiteX2622" fmla="*/ 730241 w 5101871"/>
                <a:gd name="connsiteY2622" fmla="*/ 707815 h 2747161"/>
                <a:gd name="connsiteX2623" fmla="*/ 741453 w 5101871"/>
                <a:gd name="connsiteY2623" fmla="*/ 721831 h 2747161"/>
                <a:gd name="connsiteX2624" fmla="*/ 755469 w 5101871"/>
                <a:gd name="connsiteY2624" fmla="*/ 731642 h 2747161"/>
                <a:gd name="connsiteX2625" fmla="*/ 755469 w 5101871"/>
                <a:gd name="connsiteY2625" fmla="*/ 735847 h 2747161"/>
                <a:gd name="connsiteX2626" fmla="*/ 748461 w 5101871"/>
                <a:gd name="connsiteY2626" fmla="*/ 737249 h 2747161"/>
                <a:gd name="connsiteX2627" fmla="*/ 752666 w 5101871"/>
                <a:gd name="connsiteY2627" fmla="*/ 742855 h 2747161"/>
                <a:gd name="connsiteX2628" fmla="*/ 745658 w 5101871"/>
                <a:gd name="connsiteY2628" fmla="*/ 741453 h 2747161"/>
                <a:gd name="connsiteX2629" fmla="*/ 759675 w 5101871"/>
                <a:gd name="connsiteY2629" fmla="*/ 759674 h 2747161"/>
                <a:gd name="connsiteX2630" fmla="*/ 756871 w 5101871"/>
                <a:gd name="connsiteY2630" fmla="*/ 765281 h 2747161"/>
                <a:gd name="connsiteX2631" fmla="*/ 754068 w 5101871"/>
                <a:gd name="connsiteY2631" fmla="*/ 766682 h 2747161"/>
                <a:gd name="connsiteX2632" fmla="*/ 787707 w 5101871"/>
                <a:gd name="connsiteY2632" fmla="*/ 765281 h 2747161"/>
                <a:gd name="connsiteX2633" fmla="*/ 790510 w 5101871"/>
                <a:gd name="connsiteY2633" fmla="*/ 761076 h 2747161"/>
                <a:gd name="connsiteX2634" fmla="*/ 787707 w 5101871"/>
                <a:gd name="connsiteY2634" fmla="*/ 752666 h 2747161"/>
                <a:gd name="connsiteX2635" fmla="*/ 794715 w 5101871"/>
                <a:gd name="connsiteY2635" fmla="*/ 747060 h 2747161"/>
                <a:gd name="connsiteX2636" fmla="*/ 821345 w 5101871"/>
                <a:gd name="connsiteY2636" fmla="*/ 742855 h 2747161"/>
                <a:gd name="connsiteX2637" fmla="*/ 828354 w 5101871"/>
                <a:gd name="connsiteY2637" fmla="*/ 747060 h 2747161"/>
                <a:gd name="connsiteX2638" fmla="*/ 843771 w 5101871"/>
                <a:gd name="connsiteY2638" fmla="*/ 727437 h 2747161"/>
                <a:gd name="connsiteX2639" fmla="*/ 843771 w 5101871"/>
                <a:gd name="connsiteY2639" fmla="*/ 720429 h 2747161"/>
                <a:gd name="connsiteX2640" fmla="*/ 846574 w 5101871"/>
                <a:gd name="connsiteY2640" fmla="*/ 719028 h 2747161"/>
                <a:gd name="connsiteX2641" fmla="*/ 843771 w 5101871"/>
                <a:gd name="connsiteY2641" fmla="*/ 713421 h 2747161"/>
                <a:gd name="connsiteX2642" fmla="*/ 849378 w 5101871"/>
                <a:gd name="connsiteY2642" fmla="*/ 707815 h 2747161"/>
                <a:gd name="connsiteX2643" fmla="*/ 845173 w 5101871"/>
                <a:gd name="connsiteY2643" fmla="*/ 703610 h 2747161"/>
                <a:gd name="connsiteX2644" fmla="*/ 847976 w 5101871"/>
                <a:gd name="connsiteY2644" fmla="*/ 703610 h 2747161"/>
                <a:gd name="connsiteX2645" fmla="*/ 846574 w 5101871"/>
                <a:gd name="connsiteY2645" fmla="*/ 700807 h 2747161"/>
                <a:gd name="connsiteX2646" fmla="*/ 849378 w 5101871"/>
                <a:gd name="connsiteY2646" fmla="*/ 699405 h 2747161"/>
                <a:gd name="connsiteX2647" fmla="*/ 843771 w 5101871"/>
                <a:gd name="connsiteY2647" fmla="*/ 695200 h 2747161"/>
                <a:gd name="connsiteX2648" fmla="*/ 852181 w 5101871"/>
                <a:gd name="connsiteY2648" fmla="*/ 695200 h 2747161"/>
                <a:gd name="connsiteX2649" fmla="*/ 849378 w 5101871"/>
                <a:gd name="connsiteY2649" fmla="*/ 693799 h 2747161"/>
                <a:gd name="connsiteX2650" fmla="*/ 853582 w 5101871"/>
                <a:gd name="connsiteY2650" fmla="*/ 688192 h 2747161"/>
                <a:gd name="connsiteX2651" fmla="*/ 852181 w 5101871"/>
                <a:gd name="connsiteY2651" fmla="*/ 683987 h 2747161"/>
                <a:gd name="connsiteX2652" fmla="*/ 849378 w 5101871"/>
                <a:gd name="connsiteY2652" fmla="*/ 682586 h 2747161"/>
                <a:gd name="connsiteX2653" fmla="*/ 852181 w 5101871"/>
                <a:gd name="connsiteY2653" fmla="*/ 681184 h 2747161"/>
                <a:gd name="connsiteX2654" fmla="*/ 843771 w 5101871"/>
                <a:gd name="connsiteY2654" fmla="*/ 678381 h 2747161"/>
                <a:gd name="connsiteX2655" fmla="*/ 852181 w 5101871"/>
                <a:gd name="connsiteY2655" fmla="*/ 679782 h 2747161"/>
                <a:gd name="connsiteX2656" fmla="*/ 856386 w 5101871"/>
                <a:gd name="connsiteY2656" fmla="*/ 678381 h 2747161"/>
                <a:gd name="connsiteX2657" fmla="*/ 849378 w 5101871"/>
                <a:gd name="connsiteY2657" fmla="*/ 674176 h 2747161"/>
                <a:gd name="connsiteX2658" fmla="*/ 843771 w 5101871"/>
                <a:gd name="connsiteY2658" fmla="*/ 675578 h 2747161"/>
                <a:gd name="connsiteX2659" fmla="*/ 839566 w 5101871"/>
                <a:gd name="connsiteY2659" fmla="*/ 674176 h 2747161"/>
                <a:gd name="connsiteX2660" fmla="*/ 852181 w 5101871"/>
                <a:gd name="connsiteY2660" fmla="*/ 675578 h 2747161"/>
                <a:gd name="connsiteX2661" fmla="*/ 869000 w 5101871"/>
                <a:gd name="connsiteY2661" fmla="*/ 671373 h 2747161"/>
                <a:gd name="connsiteX2662" fmla="*/ 873205 w 5101871"/>
                <a:gd name="connsiteY2662" fmla="*/ 665766 h 2747161"/>
                <a:gd name="connsiteX2663" fmla="*/ 876008 w 5101871"/>
                <a:gd name="connsiteY2663" fmla="*/ 667168 h 2747161"/>
                <a:gd name="connsiteX2664" fmla="*/ 876008 w 5101871"/>
                <a:gd name="connsiteY2664" fmla="*/ 660160 h 2747161"/>
                <a:gd name="connsiteX2665" fmla="*/ 880213 w 5101871"/>
                <a:gd name="connsiteY2665" fmla="*/ 669971 h 2747161"/>
                <a:gd name="connsiteX2666" fmla="*/ 883016 w 5101871"/>
                <a:gd name="connsiteY2666" fmla="*/ 665766 h 2747161"/>
                <a:gd name="connsiteX2667" fmla="*/ 895631 w 5101871"/>
                <a:gd name="connsiteY2667" fmla="*/ 658758 h 2747161"/>
                <a:gd name="connsiteX2668" fmla="*/ 892828 w 5101871"/>
                <a:gd name="connsiteY2668" fmla="*/ 654553 h 2747161"/>
                <a:gd name="connsiteX2669" fmla="*/ 898434 w 5101871"/>
                <a:gd name="connsiteY2669" fmla="*/ 655955 h 2747161"/>
                <a:gd name="connsiteX2670" fmla="*/ 895631 w 5101871"/>
                <a:gd name="connsiteY2670" fmla="*/ 653152 h 2747161"/>
                <a:gd name="connsiteX2671" fmla="*/ 902639 w 5101871"/>
                <a:gd name="connsiteY2671" fmla="*/ 653152 h 2747161"/>
                <a:gd name="connsiteX2672" fmla="*/ 895631 w 5101871"/>
                <a:gd name="connsiteY2672" fmla="*/ 648947 h 2747161"/>
                <a:gd name="connsiteX2673" fmla="*/ 897032 w 5101871"/>
                <a:gd name="connsiteY2673" fmla="*/ 651750 h 2747161"/>
                <a:gd name="connsiteX2674" fmla="*/ 890024 w 5101871"/>
                <a:gd name="connsiteY2674" fmla="*/ 651750 h 2747161"/>
                <a:gd name="connsiteX2675" fmla="*/ 888623 w 5101871"/>
                <a:gd name="connsiteY2675" fmla="*/ 647545 h 2747161"/>
                <a:gd name="connsiteX2676" fmla="*/ 894229 w 5101871"/>
                <a:gd name="connsiteY2676" fmla="*/ 648947 h 2747161"/>
                <a:gd name="connsiteX2677" fmla="*/ 891426 w 5101871"/>
                <a:gd name="connsiteY2677" fmla="*/ 647545 h 2747161"/>
                <a:gd name="connsiteX2678" fmla="*/ 912450 w 5101871"/>
                <a:gd name="connsiteY2678" fmla="*/ 637734 h 2747161"/>
                <a:gd name="connsiteX2679" fmla="*/ 905442 w 5101871"/>
                <a:gd name="connsiteY2679" fmla="*/ 626521 h 2747161"/>
                <a:gd name="connsiteX2680" fmla="*/ 898434 w 5101871"/>
                <a:gd name="connsiteY2680" fmla="*/ 626521 h 2747161"/>
                <a:gd name="connsiteX2681" fmla="*/ 899836 w 5101871"/>
                <a:gd name="connsiteY2681" fmla="*/ 623718 h 2747161"/>
                <a:gd name="connsiteX2682" fmla="*/ 884418 w 5101871"/>
                <a:gd name="connsiteY2682" fmla="*/ 613907 h 2747161"/>
                <a:gd name="connsiteX2683" fmla="*/ 877410 w 5101871"/>
                <a:gd name="connsiteY2683" fmla="*/ 616710 h 2747161"/>
                <a:gd name="connsiteX2684" fmla="*/ 864796 w 5101871"/>
                <a:gd name="connsiteY2684" fmla="*/ 611103 h 2747161"/>
                <a:gd name="connsiteX2685" fmla="*/ 869000 w 5101871"/>
                <a:gd name="connsiteY2685" fmla="*/ 608300 h 2747161"/>
                <a:gd name="connsiteX2686" fmla="*/ 864796 w 5101871"/>
                <a:gd name="connsiteY2686" fmla="*/ 602694 h 2747161"/>
                <a:gd name="connsiteX2687" fmla="*/ 864796 w 5101871"/>
                <a:gd name="connsiteY2687" fmla="*/ 591481 h 2747161"/>
                <a:gd name="connsiteX2688" fmla="*/ 867599 w 5101871"/>
                <a:gd name="connsiteY2688" fmla="*/ 591481 h 2747161"/>
                <a:gd name="connsiteX2689" fmla="*/ 864796 w 5101871"/>
                <a:gd name="connsiteY2689" fmla="*/ 588678 h 2747161"/>
                <a:gd name="connsiteX2690" fmla="*/ 864796 w 5101871"/>
                <a:gd name="connsiteY2690" fmla="*/ 583071 h 2747161"/>
                <a:gd name="connsiteX2691" fmla="*/ 867599 w 5101871"/>
                <a:gd name="connsiteY2691" fmla="*/ 583071 h 2747161"/>
                <a:gd name="connsiteX2692" fmla="*/ 864796 w 5101871"/>
                <a:gd name="connsiteY2692" fmla="*/ 581669 h 2747161"/>
                <a:gd name="connsiteX2693" fmla="*/ 867599 w 5101871"/>
                <a:gd name="connsiteY2693" fmla="*/ 581669 h 2747161"/>
                <a:gd name="connsiteX2694" fmla="*/ 864796 w 5101871"/>
                <a:gd name="connsiteY2694" fmla="*/ 580268 h 2747161"/>
                <a:gd name="connsiteX2695" fmla="*/ 867599 w 5101871"/>
                <a:gd name="connsiteY2695" fmla="*/ 578866 h 2747161"/>
                <a:gd name="connsiteX2696" fmla="*/ 864796 w 5101871"/>
                <a:gd name="connsiteY2696" fmla="*/ 577465 h 2747161"/>
                <a:gd name="connsiteX2697" fmla="*/ 870402 w 5101871"/>
                <a:gd name="connsiteY2697" fmla="*/ 577465 h 2747161"/>
                <a:gd name="connsiteX2698" fmla="*/ 873205 w 5101871"/>
                <a:gd name="connsiteY2698" fmla="*/ 580268 h 2747161"/>
                <a:gd name="connsiteX2699" fmla="*/ 869000 w 5101871"/>
                <a:gd name="connsiteY2699" fmla="*/ 573260 h 2747161"/>
                <a:gd name="connsiteX2700" fmla="*/ 873205 w 5101871"/>
                <a:gd name="connsiteY2700" fmla="*/ 563448 h 2747161"/>
                <a:gd name="connsiteX2701" fmla="*/ 869000 w 5101871"/>
                <a:gd name="connsiteY2701" fmla="*/ 553637 h 2747161"/>
                <a:gd name="connsiteX2702" fmla="*/ 877410 w 5101871"/>
                <a:gd name="connsiteY2702" fmla="*/ 555039 h 2747161"/>
                <a:gd name="connsiteX2703" fmla="*/ 880213 w 5101871"/>
                <a:gd name="connsiteY2703" fmla="*/ 553637 h 2747161"/>
                <a:gd name="connsiteX2704" fmla="*/ 884418 w 5101871"/>
                <a:gd name="connsiteY2704" fmla="*/ 545228 h 2747161"/>
                <a:gd name="connsiteX2705" fmla="*/ 877410 w 5101871"/>
                <a:gd name="connsiteY2705" fmla="*/ 536818 h 2747161"/>
                <a:gd name="connsiteX2706" fmla="*/ 878812 w 5101871"/>
                <a:gd name="connsiteY2706" fmla="*/ 535416 h 2747161"/>
                <a:gd name="connsiteX2707" fmla="*/ 883016 w 5101871"/>
                <a:gd name="connsiteY2707" fmla="*/ 542424 h 2747161"/>
                <a:gd name="connsiteX2708" fmla="*/ 888623 w 5101871"/>
                <a:gd name="connsiteY2708" fmla="*/ 542424 h 2747161"/>
                <a:gd name="connsiteX2709" fmla="*/ 888623 w 5101871"/>
                <a:gd name="connsiteY2709" fmla="*/ 543826 h 2747161"/>
                <a:gd name="connsiteX2710" fmla="*/ 891426 w 5101871"/>
                <a:gd name="connsiteY2710" fmla="*/ 536818 h 2747161"/>
                <a:gd name="connsiteX2711" fmla="*/ 911049 w 5101871"/>
                <a:gd name="connsiteY2711" fmla="*/ 531211 h 2747161"/>
                <a:gd name="connsiteX2712" fmla="*/ 918057 w 5101871"/>
                <a:gd name="connsiteY2712" fmla="*/ 522802 h 2747161"/>
                <a:gd name="connsiteX2713" fmla="*/ 923663 w 5101871"/>
                <a:gd name="connsiteY2713" fmla="*/ 524203 h 2747161"/>
                <a:gd name="connsiteX2714" fmla="*/ 922261 w 5101871"/>
                <a:gd name="connsiteY2714" fmla="*/ 519998 h 2747161"/>
                <a:gd name="connsiteX2715" fmla="*/ 927868 w 5101871"/>
                <a:gd name="connsiteY2715" fmla="*/ 524203 h 2747161"/>
                <a:gd name="connsiteX2716" fmla="*/ 936277 w 5101871"/>
                <a:gd name="connsiteY2716" fmla="*/ 518597 h 2747161"/>
                <a:gd name="connsiteX2717" fmla="*/ 953097 w 5101871"/>
                <a:gd name="connsiteY2717" fmla="*/ 511589 h 2747161"/>
                <a:gd name="connsiteX2718" fmla="*/ 965711 w 5101871"/>
                <a:gd name="connsiteY2718" fmla="*/ 496171 h 2747161"/>
                <a:gd name="connsiteX2719" fmla="*/ 974121 w 5101871"/>
                <a:gd name="connsiteY2719" fmla="*/ 491966 h 2747161"/>
                <a:gd name="connsiteX2720" fmla="*/ 971318 w 5101871"/>
                <a:gd name="connsiteY2720" fmla="*/ 491966 h 2747161"/>
                <a:gd name="connsiteX2721" fmla="*/ 969917 w 5101871"/>
                <a:gd name="connsiteY2721" fmla="*/ 490565 h 2747161"/>
                <a:gd name="connsiteX2722" fmla="*/ 972719 w 5101871"/>
                <a:gd name="connsiteY2722" fmla="*/ 490565 h 2747161"/>
                <a:gd name="connsiteX2723" fmla="*/ 971318 w 5101871"/>
                <a:gd name="connsiteY2723" fmla="*/ 489163 h 2747161"/>
                <a:gd name="connsiteX2724" fmla="*/ 962908 w 5101871"/>
                <a:gd name="connsiteY2724" fmla="*/ 484958 h 2747161"/>
                <a:gd name="connsiteX2725" fmla="*/ 967113 w 5101871"/>
                <a:gd name="connsiteY2725" fmla="*/ 484958 h 2747161"/>
                <a:gd name="connsiteX2726" fmla="*/ 965711 w 5101871"/>
                <a:gd name="connsiteY2726" fmla="*/ 480753 h 2747161"/>
                <a:gd name="connsiteX2727" fmla="*/ 961507 w 5101871"/>
                <a:gd name="connsiteY2727" fmla="*/ 479352 h 2747161"/>
                <a:gd name="connsiteX2728" fmla="*/ 974121 w 5101871"/>
                <a:gd name="connsiteY2728" fmla="*/ 472344 h 2747161"/>
                <a:gd name="connsiteX2729" fmla="*/ 974121 w 5101871"/>
                <a:gd name="connsiteY2729" fmla="*/ 466737 h 2747161"/>
                <a:gd name="connsiteX2730" fmla="*/ 978326 w 5101871"/>
                <a:gd name="connsiteY2730" fmla="*/ 463934 h 2747161"/>
                <a:gd name="connsiteX2731" fmla="*/ 971318 w 5101871"/>
                <a:gd name="connsiteY2731" fmla="*/ 462532 h 2747161"/>
                <a:gd name="connsiteX2732" fmla="*/ 985334 w 5101871"/>
                <a:gd name="connsiteY2732" fmla="*/ 454123 h 2747161"/>
                <a:gd name="connsiteX2733" fmla="*/ 993744 w 5101871"/>
                <a:gd name="connsiteY2733" fmla="*/ 455524 h 2747161"/>
                <a:gd name="connsiteX2734" fmla="*/ 993744 w 5101871"/>
                <a:gd name="connsiteY2734" fmla="*/ 452721 h 2747161"/>
                <a:gd name="connsiteX2735" fmla="*/ 990941 w 5101871"/>
                <a:gd name="connsiteY2735" fmla="*/ 451319 h 2747161"/>
                <a:gd name="connsiteX2736" fmla="*/ 993744 w 5101871"/>
                <a:gd name="connsiteY2736" fmla="*/ 445713 h 2747161"/>
                <a:gd name="connsiteX2737" fmla="*/ 1000752 w 5101871"/>
                <a:gd name="connsiteY2737" fmla="*/ 448516 h 2747161"/>
                <a:gd name="connsiteX2738" fmla="*/ 1002153 w 5101871"/>
                <a:gd name="connsiteY2738" fmla="*/ 445713 h 2747161"/>
                <a:gd name="connsiteX2739" fmla="*/ 1010563 w 5101871"/>
                <a:gd name="connsiteY2739" fmla="*/ 451319 h 2747161"/>
                <a:gd name="connsiteX2740" fmla="*/ 1013366 w 5101871"/>
                <a:gd name="connsiteY2740" fmla="*/ 447115 h 2747161"/>
                <a:gd name="connsiteX2741" fmla="*/ 1037194 w 5101871"/>
                <a:gd name="connsiteY2741" fmla="*/ 447115 h 2747161"/>
                <a:gd name="connsiteX2742" fmla="*/ 1063824 w 5101871"/>
                <a:gd name="connsiteY2742" fmla="*/ 456926 h 2747161"/>
                <a:gd name="connsiteX2743" fmla="*/ 1062423 w 5101871"/>
                <a:gd name="connsiteY2743" fmla="*/ 469540 h 2747161"/>
                <a:gd name="connsiteX2744" fmla="*/ 1069431 w 5101871"/>
                <a:gd name="connsiteY2744" fmla="*/ 475147 h 2747161"/>
                <a:gd name="connsiteX2745" fmla="*/ 1063824 w 5101871"/>
                <a:gd name="connsiteY2745" fmla="*/ 473745 h 2747161"/>
                <a:gd name="connsiteX2746" fmla="*/ 1068029 w 5101871"/>
                <a:gd name="connsiteY2746" fmla="*/ 477950 h 2747161"/>
                <a:gd name="connsiteX2747" fmla="*/ 1065226 w 5101871"/>
                <a:gd name="connsiteY2747" fmla="*/ 479352 h 2747161"/>
                <a:gd name="connsiteX2748" fmla="*/ 1058218 w 5101871"/>
                <a:gd name="connsiteY2748" fmla="*/ 476548 h 2747161"/>
                <a:gd name="connsiteX2749" fmla="*/ 1047005 w 5101871"/>
                <a:gd name="connsiteY2749" fmla="*/ 480753 h 2747161"/>
                <a:gd name="connsiteX2750" fmla="*/ 1024579 w 5101871"/>
                <a:gd name="connsiteY2750" fmla="*/ 504581 h 2747161"/>
                <a:gd name="connsiteX2751" fmla="*/ 1018973 w 5101871"/>
                <a:gd name="connsiteY2751" fmla="*/ 503179 h 2747161"/>
                <a:gd name="connsiteX2752" fmla="*/ 1018973 w 5101871"/>
                <a:gd name="connsiteY2752" fmla="*/ 507384 h 2747161"/>
                <a:gd name="connsiteX2753" fmla="*/ 1014768 w 5101871"/>
                <a:gd name="connsiteY2753" fmla="*/ 508786 h 2747161"/>
                <a:gd name="connsiteX2754" fmla="*/ 1006358 w 5101871"/>
                <a:gd name="connsiteY2754" fmla="*/ 515794 h 2747161"/>
                <a:gd name="connsiteX2755" fmla="*/ 992342 w 5101871"/>
                <a:gd name="connsiteY2755" fmla="*/ 519998 h 2747161"/>
                <a:gd name="connsiteX2756" fmla="*/ 990941 w 5101871"/>
                <a:gd name="connsiteY2756" fmla="*/ 522802 h 2747161"/>
                <a:gd name="connsiteX2757" fmla="*/ 993744 w 5101871"/>
                <a:gd name="connsiteY2757" fmla="*/ 527007 h 2747161"/>
                <a:gd name="connsiteX2758" fmla="*/ 990941 w 5101871"/>
                <a:gd name="connsiteY2758" fmla="*/ 529810 h 2747161"/>
                <a:gd name="connsiteX2759" fmla="*/ 985334 w 5101871"/>
                <a:gd name="connsiteY2759" fmla="*/ 532613 h 2747161"/>
                <a:gd name="connsiteX2760" fmla="*/ 983933 w 5101871"/>
                <a:gd name="connsiteY2760" fmla="*/ 529810 h 2747161"/>
                <a:gd name="connsiteX2761" fmla="*/ 976925 w 5101871"/>
                <a:gd name="connsiteY2761" fmla="*/ 529810 h 2747161"/>
                <a:gd name="connsiteX2762" fmla="*/ 972719 w 5101871"/>
                <a:gd name="connsiteY2762" fmla="*/ 532613 h 2747161"/>
                <a:gd name="connsiteX2763" fmla="*/ 976925 w 5101871"/>
                <a:gd name="connsiteY2763" fmla="*/ 535416 h 2747161"/>
                <a:gd name="connsiteX2764" fmla="*/ 965711 w 5101871"/>
                <a:gd name="connsiteY2764" fmla="*/ 541023 h 2747161"/>
                <a:gd name="connsiteX2765" fmla="*/ 961507 w 5101871"/>
                <a:gd name="connsiteY2765" fmla="*/ 546629 h 2747161"/>
                <a:gd name="connsiteX2766" fmla="*/ 962908 w 5101871"/>
                <a:gd name="connsiteY2766" fmla="*/ 553637 h 2747161"/>
                <a:gd name="connsiteX2767" fmla="*/ 969917 w 5101871"/>
                <a:gd name="connsiteY2767" fmla="*/ 562047 h 2747161"/>
                <a:gd name="connsiteX2768" fmla="*/ 967113 w 5101871"/>
                <a:gd name="connsiteY2768" fmla="*/ 570457 h 2747161"/>
                <a:gd name="connsiteX2769" fmla="*/ 976925 w 5101871"/>
                <a:gd name="connsiteY2769" fmla="*/ 583071 h 2747161"/>
                <a:gd name="connsiteX2770" fmla="*/ 971318 w 5101871"/>
                <a:gd name="connsiteY2770" fmla="*/ 583071 h 2747161"/>
                <a:gd name="connsiteX2771" fmla="*/ 972719 w 5101871"/>
                <a:gd name="connsiteY2771" fmla="*/ 594284 h 2747161"/>
                <a:gd name="connsiteX2772" fmla="*/ 967113 w 5101871"/>
                <a:gd name="connsiteY2772" fmla="*/ 597087 h 2747161"/>
                <a:gd name="connsiteX2773" fmla="*/ 969917 w 5101871"/>
                <a:gd name="connsiteY2773" fmla="*/ 611103 h 2747161"/>
                <a:gd name="connsiteX2774" fmla="*/ 974121 w 5101871"/>
                <a:gd name="connsiteY2774" fmla="*/ 613907 h 2747161"/>
                <a:gd name="connsiteX2775" fmla="*/ 976925 w 5101871"/>
                <a:gd name="connsiteY2775" fmla="*/ 611103 h 2747161"/>
                <a:gd name="connsiteX2776" fmla="*/ 979728 w 5101871"/>
                <a:gd name="connsiteY2776" fmla="*/ 611103 h 2747161"/>
                <a:gd name="connsiteX2777" fmla="*/ 992342 w 5101871"/>
                <a:gd name="connsiteY2777" fmla="*/ 616710 h 2747161"/>
                <a:gd name="connsiteX2778" fmla="*/ 999350 w 5101871"/>
                <a:gd name="connsiteY2778" fmla="*/ 618111 h 2747161"/>
                <a:gd name="connsiteX2779" fmla="*/ 999350 w 5101871"/>
                <a:gd name="connsiteY2779" fmla="*/ 622316 h 2747161"/>
                <a:gd name="connsiteX2780" fmla="*/ 996547 w 5101871"/>
                <a:gd name="connsiteY2780" fmla="*/ 623718 h 2747161"/>
                <a:gd name="connsiteX2781" fmla="*/ 1000752 w 5101871"/>
                <a:gd name="connsiteY2781" fmla="*/ 625119 h 2747161"/>
                <a:gd name="connsiteX2782" fmla="*/ 997949 w 5101871"/>
                <a:gd name="connsiteY2782" fmla="*/ 625119 h 2747161"/>
                <a:gd name="connsiteX2783" fmla="*/ 996547 w 5101871"/>
                <a:gd name="connsiteY2783" fmla="*/ 629324 h 2747161"/>
                <a:gd name="connsiteX2784" fmla="*/ 1006358 w 5101871"/>
                <a:gd name="connsiteY2784" fmla="*/ 629324 h 2747161"/>
                <a:gd name="connsiteX2785" fmla="*/ 1010563 w 5101871"/>
                <a:gd name="connsiteY2785" fmla="*/ 620915 h 2747161"/>
                <a:gd name="connsiteX2786" fmla="*/ 1003555 w 5101871"/>
                <a:gd name="connsiteY2786" fmla="*/ 622316 h 2747161"/>
                <a:gd name="connsiteX2787" fmla="*/ 1013366 w 5101871"/>
                <a:gd name="connsiteY2787" fmla="*/ 618111 h 2747161"/>
                <a:gd name="connsiteX2788" fmla="*/ 1009162 w 5101871"/>
                <a:gd name="connsiteY2788" fmla="*/ 625119 h 2747161"/>
                <a:gd name="connsiteX2789" fmla="*/ 1017571 w 5101871"/>
                <a:gd name="connsiteY2789" fmla="*/ 627923 h 2747161"/>
                <a:gd name="connsiteX2790" fmla="*/ 1016170 w 5101871"/>
                <a:gd name="connsiteY2790" fmla="*/ 632128 h 2747161"/>
                <a:gd name="connsiteX2791" fmla="*/ 1018973 w 5101871"/>
                <a:gd name="connsiteY2791" fmla="*/ 629324 h 2747161"/>
                <a:gd name="connsiteX2792" fmla="*/ 1016170 w 5101871"/>
                <a:gd name="connsiteY2792" fmla="*/ 632128 h 2747161"/>
                <a:gd name="connsiteX2793" fmla="*/ 1023178 w 5101871"/>
                <a:gd name="connsiteY2793" fmla="*/ 629324 h 2747161"/>
                <a:gd name="connsiteX2794" fmla="*/ 1044202 w 5101871"/>
                <a:gd name="connsiteY2794" fmla="*/ 626521 h 2747161"/>
                <a:gd name="connsiteX2795" fmla="*/ 1048407 w 5101871"/>
                <a:gd name="connsiteY2795" fmla="*/ 629324 h 2747161"/>
                <a:gd name="connsiteX2796" fmla="*/ 1049808 w 5101871"/>
                <a:gd name="connsiteY2796" fmla="*/ 623718 h 2747161"/>
                <a:gd name="connsiteX2797" fmla="*/ 1073636 w 5101871"/>
                <a:gd name="connsiteY2797" fmla="*/ 620915 h 2747161"/>
                <a:gd name="connsiteX2798" fmla="*/ 1077841 w 5101871"/>
                <a:gd name="connsiteY2798" fmla="*/ 618111 h 2747161"/>
                <a:gd name="connsiteX2799" fmla="*/ 1083447 w 5101871"/>
                <a:gd name="connsiteY2799" fmla="*/ 622316 h 2747161"/>
                <a:gd name="connsiteX2800" fmla="*/ 1083447 w 5101871"/>
                <a:gd name="connsiteY2800" fmla="*/ 619513 h 2747161"/>
                <a:gd name="connsiteX2801" fmla="*/ 1087652 w 5101871"/>
                <a:gd name="connsiteY2801" fmla="*/ 619513 h 2747161"/>
                <a:gd name="connsiteX2802" fmla="*/ 1084849 w 5101871"/>
                <a:gd name="connsiteY2802" fmla="*/ 615308 h 2747161"/>
                <a:gd name="connsiteX2803" fmla="*/ 1089054 w 5101871"/>
                <a:gd name="connsiteY2803" fmla="*/ 616710 h 2747161"/>
                <a:gd name="connsiteX2804" fmla="*/ 1108676 w 5101871"/>
                <a:gd name="connsiteY2804" fmla="*/ 612505 h 2747161"/>
                <a:gd name="connsiteX2805" fmla="*/ 1128299 w 5101871"/>
                <a:gd name="connsiteY2805" fmla="*/ 612505 h 2747161"/>
                <a:gd name="connsiteX2806" fmla="*/ 1136708 w 5101871"/>
                <a:gd name="connsiteY2806" fmla="*/ 612505 h 2747161"/>
                <a:gd name="connsiteX2807" fmla="*/ 1138110 w 5101871"/>
                <a:gd name="connsiteY2807" fmla="*/ 612505 h 2747161"/>
                <a:gd name="connsiteX2808" fmla="*/ 1139511 w 5101871"/>
                <a:gd name="connsiteY2808" fmla="*/ 612505 h 2747161"/>
                <a:gd name="connsiteX2809" fmla="*/ 1139511 w 5101871"/>
                <a:gd name="connsiteY2809" fmla="*/ 612505 h 2747161"/>
                <a:gd name="connsiteX2810" fmla="*/ 1139511 w 5101871"/>
                <a:gd name="connsiteY2810" fmla="*/ 612505 h 2747161"/>
                <a:gd name="connsiteX2811" fmla="*/ 1139511 w 5101871"/>
                <a:gd name="connsiteY2811" fmla="*/ 612505 h 2747161"/>
                <a:gd name="connsiteX2812" fmla="*/ 1139511 w 5101871"/>
                <a:gd name="connsiteY2812" fmla="*/ 612505 h 2747161"/>
                <a:gd name="connsiteX2813" fmla="*/ 1139511 w 5101871"/>
                <a:gd name="connsiteY2813" fmla="*/ 612505 h 2747161"/>
                <a:gd name="connsiteX2814" fmla="*/ 1139511 w 5101871"/>
                <a:gd name="connsiteY2814" fmla="*/ 612505 h 2747161"/>
                <a:gd name="connsiteX2815" fmla="*/ 1139511 w 5101871"/>
                <a:gd name="connsiteY2815" fmla="*/ 612505 h 2747161"/>
                <a:gd name="connsiteX2816" fmla="*/ 1139511 w 5101871"/>
                <a:gd name="connsiteY2816" fmla="*/ 612505 h 2747161"/>
                <a:gd name="connsiteX2817" fmla="*/ 1139511 w 5101871"/>
                <a:gd name="connsiteY2817" fmla="*/ 612505 h 2747161"/>
                <a:gd name="connsiteX2818" fmla="*/ 1139511 w 5101871"/>
                <a:gd name="connsiteY2818" fmla="*/ 612505 h 2747161"/>
                <a:gd name="connsiteX2819" fmla="*/ 1139511 w 5101871"/>
                <a:gd name="connsiteY2819" fmla="*/ 612505 h 2747161"/>
                <a:gd name="connsiteX2820" fmla="*/ 1139511 w 5101871"/>
                <a:gd name="connsiteY2820" fmla="*/ 612505 h 2747161"/>
                <a:gd name="connsiteX2821" fmla="*/ 1139511 w 5101871"/>
                <a:gd name="connsiteY2821" fmla="*/ 612505 h 2747161"/>
                <a:gd name="connsiteX2822" fmla="*/ 1139511 w 5101871"/>
                <a:gd name="connsiteY2822" fmla="*/ 612505 h 2747161"/>
                <a:gd name="connsiteX2823" fmla="*/ 1139511 w 5101871"/>
                <a:gd name="connsiteY2823" fmla="*/ 612505 h 2747161"/>
                <a:gd name="connsiteX2824" fmla="*/ 1139511 w 5101871"/>
                <a:gd name="connsiteY2824" fmla="*/ 612505 h 2747161"/>
                <a:gd name="connsiteX2825" fmla="*/ 1139511 w 5101871"/>
                <a:gd name="connsiteY2825" fmla="*/ 612505 h 2747161"/>
                <a:gd name="connsiteX2826" fmla="*/ 1139511 w 5101871"/>
                <a:gd name="connsiteY2826" fmla="*/ 612505 h 2747161"/>
                <a:gd name="connsiteX2827" fmla="*/ 1139511 w 5101871"/>
                <a:gd name="connsiteY2827" fmla="*/ 612505 h 2747161"/>
                <a:gd name="connsiteX2828" fmla="*/ 1139511 w 5101871"/>
                <a:gd name="connsiteY2828" fmla="*/ 612505 h 2747161"/>
                <a:gd name="connsiteX2829" fmla="*/ 1139511 w 5101871"/>
                <a:gd name="connsiteY2829" fmla="*/ 612505 h 2747161"/>
                <a:gd name="connsiteX2830" fmla="*/ 1139511 w 5101871"/>
                <a:gd name="connsiteY2830" fmla="*/ 612505 h 2747161"/>
                <a:gd name="connsiteX2831" fmla="*/ 1139511 w 5101871"/>
                <a:gd name="connsiteY2831" fmla="*/ 612505 h 2747161"/>
                <a:gd name="connsiteX2832" fmla="*/ 1139511 w 5101871"/>
                <a:gd name="connsiteY2832" fmla="*/ 612505 h 2747161"/>
                <a:gd name="connsiteX2833" fmla="*/ 1140913 w 5101871"/>
                <a:gd name="connsiteY2833" fmla="*/ 612505 h 2747161"/>
                <a:gd name="connsiteX2834" fmla="*/ 1140913 w 5101871"/>
                <a:gd name="connsiteY2834" fmla="*/ 612505 h 2747161"/>
                <a:gd name="connsiteX2835" fmla="*/ 1140913 w 5101871"/>
                <a:gd name="connsiteY2835" fmla="*/ 612505 h 2747161"/>
                <a:gd name="connsiteX2836" fmla="*/ 1140913 w 5101871"/>
                <a:gd name="connsiteY2836" fmla="*/ 612505 h 2747161"/>
                <a:gd name="connsiteX2837" fmla="*/ 1140913 w 5101871"/>
                <a:gd name="connsiteY2837" fmla="*/ 612505 h 2747161"/>
                <a:gd name="connsiteX2838" fmla="*/ 1142315 w 5101871"/>
                <a:gd name="connsiteY2838" fmla="*/ 612505 h 2747161"/>
                <a:gd name="connsiteX2839" fmla="*/ 1142315 w 5101871"/>
                <a:gd name="connsiteY2839" fmla="*/ 612505 h 2747161"/>
                <a:gd name="connsiteX2840" fmla="*/ 1142315 w 5101871"/>
                <a:gd name="connsiteY2840" fmla="*/ 612505 h 2747161"/>
                <a:gd name="connsiteX2841" fmla="*/ 1143717 w 5101871"/>
                <a:gd name="connsiteY2841" fmla="*/ 612505 h 2747161"/>
                <a:gd name="connsiteX2842" fmla="*/ 1143717 w 5101871"/>
                <a:gd name="connsiteY2842" fmla="*/ 612505 h 2747161"/>
                <a:gd name="connsiteX2843" fmla="*/ 1143717 w 5101871"/>
                <a:gd name="connsiteY2843" fmla="*/ 612505 h 2747161"/>
                <a:gd name="connsiteX2844" fmla="*/ 1143717 w 5101871"/>
                <a:gd name="connsiteY2844" fmla="*/ 612505 h 2747161"/>
                <a:gd name="connsiteX2845" fmla="*/ 1143717 w 5101871"/>
                <a:gd name="connsiteY2845" fmla="*/ 612505 h 2747161"/>
                <a:gd name="connsiteX2846" fmla="*/ 1143717 w 5101871"/>
                <a:gd name="connsiteY2846" fmla="*/ 612505 h 2747161"/>
                <a:gd name="connsiteX2847" fmla="*/ 1143717 w 5101871"/>
                <a:gd name="connsiteY2847" fmla="*/ 613907 h 2747161"/>
                <a:gd name="connsiteX2848" fmla="*/ 1143717 w 5101871"/>
                <a:gd name="connsiteY2848" fmla="*/ 615308 h 2747161"/>
                <a:gd name="connsiteX2849" fmla="*/ 1143717 w 5101871"/>
                <a:gd name="connsiteY2849" fmla="*/ 615308 h 2747161"/>
                <a:gd name="connsiteX2850" fmla="*/ 1143717 w 5101871"/>
                <a:gd name="connsiteY2850" fmla="*/ 615308 h 2747161"/>
                <a:gd name="connsiteX2851" fmla="*/ 1143717 w 5101871"/>
                <a:gd name="connsiteY2851" fmla="*/ 615308 h 2747161"/>
                <a:gd name="connsiteX2852" fmla="*/ 1142315 w 5101871"/>
                <a:gd name="connsiteY2852" fmla="*/ 615308 h 2747161"/>
                <a:gd name="connsiteX2853" fmla="*/ 1142315 w 5101871"/>
                <a:gd name="connsiteY2853" fmla="*/ 615308 h 2747161"/>
                <a:gd name="connsiteX2854" fmla="*/ 1142315 w 5101871"/>
                <a:gd name="connsiteY2854" fmla="*/ 615308 h 2747161"/>
                <a:gd name="connsiteX2855" fmla="*/ 1142315 w 5101871"/>
                <a:gd name="connsiteY2855" fmla="*/ 615308 h 2747161"/>
                <a:gd name="connsiteX2856" fmla="*/ 1142315 w 5101871"/>
                <a:gd name="connsiteY2856" fmla="*/ 615308 h 2747161"/>
                <a:gd name="connsiteX2857" fmla="*/ 1142315 w 5101871"/>
                <a:gd name="connsiteY2857" fmla="*/ 615308 h 2747161"/>
                <a:gd name="connsiteX2858" fmla="*/ 1142315 w 5101871"/>
                <a:gd name="connsiteY2858" fmla="*/ 615308 h 2747161"/>
                <a:gd name="connsiteX2859" fmla="*/ 1142315 w 5101871"/>
                <a:gd name="connsiteY2859" fmla="*/ 615308 h 2747161"/>
                <a:gd name="connsiteX2860" fmla="*/ 1143717 w 5101871"/>
                <a:gd name="connsiteY2860" fmla="*/ 616710 h 2747161"/>
                <a:gd name="connsiteX2861" fmla="*/ 1143717 w 5101871"/>
                <a:gd name="connsiteY2861" fmla="*/ 618111 h 2747161"/>
                <a:gd name="connsiteX2862" fmla="*/ 1143717 w 5101871"/>
                <a:gd name="connsiteY2862" fmla="*/ 618111 h 2747161"/>
                <a:gd name="connsiteX2863" fmla="*/ 1143717 w 5101871"/>
                <a:gd name="connsiteY2863" fmla="*/ 618111 h 2747161"/>
                <a:gd name="connsiteX2864" fmla="*/ 1143717 w 5101871"/>
                <a:gd name="connsiteY2864" fmla="*/ 618111 h 2747161"/>
                <a:gd name="connsiteX2865" fmla="*/ 1142315 w 5101871"/>
                <a:gd name="connsiteY2865" fmla="*/ 616710 h 2747161"/>
                <a:gd name="connsiteX2866" fmla="*/ 1142315 w 5101871"/>
                <a:gd name="connsiteY2866" fmla="*/ 616710 h 2747161"/>
                <a:gd name="connsiteX2867" fmla="*/ 1142315 w 5101871"/>
                <a:gd name="connsiteY2867" fmla="*/ 616710 h 2747161"/>
                <a:gd name="connsiteX2868" fmla="*/ 1139511 w 5101871"/>
                <a:gd name="connsiteY2868" fmla="*/ 615308 h 2747161"/>
                <a:gd name="connsiteX2869" fmla="*/ 1139511 w 5101871"/>
                <a:gd name="connsiteY2869" fmla="*/ 615308 h 2747161"/>
                <a:gd name="connsiteX2870" fmla="*/ 1139511 w 5101871"/>
                <a:gd name="connsiteY2870" fmla="*/ 615308 h 2747161"/>
                <a:gd name="connsiteX2871" fmla="*/ 1139511 w 5101871"/>
                <a:gd name="connsiteY2871" fmla="*/ 615308 h 2747161"/>
                <a:gd name="connsiteX2872" fmla="*/ 1139511 w 5101871"/>
                <a:gd name="connsiteY2872" fmla="*/ 615308 h 2747161"/>
                <a:gd name="connsiteX2873" fmla="*/ 1140913 w 5101871"/>
                <a:gd name="connsiteY2873" fmla="*/ 616710 h 2747161"/>
                <a:gd name="connsiteX2874" fmla="*/ 1140913 w 5101871"/>
                <a:gd name="connsiteY2874" fmla="*/ 616710 h 2747161"/>
                <a:gd name="connsiteX2875" fmla="*/ 1140913 w 5101871"/>
                <a:gd name="connsiteY2875" fmla="*/ 616710 h 2747161"/>
                <a:gd name="connsiteX2876" fmla="*/ 1140913 w 5101871"/>
                <a:gd name="connsiteY2876" fmla="*/ 616710 h 2747161"/>
                <a:gd name="connsiteX2877" fmla="*/ 1142315 w 5101871"/>
                <a:gd name="connsiteY2877" fmla="*/ 618111 h 2747161"/>
                <a:gd name="connsiteX2878" fmla="*/ 1142315 w 5101871"/>
                <a:gd name="connsiteY2878" fmla="*/ 618111 h 2747161"/>
                <a:gd name="connsiteX2879" fmla="*/ 1142315 w 5101871"/>
                <a:gd name="connsiteY2879" fmla="*/ 618111 h 2747161"/>
                <a:gd name="connsiteX2880" fmla="*/ 1142315 w 5101871"/>
                <a:gd name="connsiteY2880" fmla="*/ 618111 h 2747161"/>
                <a:gd name="connsiteX2881" fmla="*/ 1142315 w 5101871"/>
                <a:gd name="connsiteY2881" fmla="*/ 618111 h 2747161"/>
                <a:gd name="connsiteX2882" fmla="*/ 1142315 w 5101871"/>
                <a:gd name="connsiteY2882" fmla="*/ 618111 h 2747161"/>
                <a:gd name="connsiteX2883" fmla="*/ 1142315 w 5101871"/>
                <a:gd name="connsiteY2883" fmla="*/ 618111 h 2747161"/>
                <a:gd name="connsiteX2884" fmla="*/ 1143717 w 5101871"/>
                <a:gd name="connsiteY2884" fmla="*/ 619513 h 2747161"/>
                <a:gd name="connsiteX2885" fmla="*/ 1145118 w 5101871"/>
                <a:gd name="connsiteY2885" fmla="*/ 619513 h 2747161"/>
                <a:gd name="connsiteX2886" fmla="*/ 1161937 w 5101871"/>
                <a:gd name="connsiteY2886" fmla="*/ 625119 h 2747161"/>
                <a:gd name="connsiteX2887" fmla="*/ 1178757 w 5101871"/>
                <a:gd name="connsiteY2887" fmla="*/ 630726 h 2747161"/>
                <a:gd name="connsiteX2888" fmla="*/ 1180159 w 5101871"/>
                <a:gd name="connsiteY2888" fmla="*/ 633529 h 2747161"/>
                <a:gd name="connsiteX2889" fmla="*/ 1180159 w 5101871"/>
                <a:gd name="connsiteY2889" fmla="*/ 633529 h 2747161"/>
                <a:gd name="connsiteX2890" fmla="*/ 1180159 w 5101871"/>
                <a:gd name="connsiteY2890" fmla="*/ 633529 h 2747161"/>
                <a:gd name="connsiteX2891" fmla="*/ 1180159 w 5101871"/>
                <a:gd name="connsiteY2891" fmla="*/ 633529 h 2747161"/>
                <a:gd name="connsiteX2892" fmla="*/ 1180159 w 5101871"/>
                <a:gd name="connsiteY2892" fmla="*/ 633529 h 2747161"/>
                <a:gd name="connsiteX2893" fmla="*/ 1180159 w 5101871"/>
                <a:gd name="connsiteY2893" fmla="*/ 633529 h 2747161"/>
                <a:gd name="connsiteX2894" fmla="*/ 1180159 w 5101871"/>
                <a:gd name="connsiteY2894" fmla="*/ 633529 h 2747161"/>
                <a:gd name="connsiteX2895" fmla="*/ 1178757 w 5101871"/>
                <a:gd name="connsiteY2895" fmla="*/ 633529 h 2747161"/>
                <a:gd name="connsiteX2896" fmla="*/ 1177355 w 5101871"/>
                <a:gd name="connsiteY2896" fmla="*/ 633529 h 2747161"/>
                <a:gd name="connsiteX2897" fmla="*/ 1166142 w 5101871"/>
                <a:gd name="connsiteY2897" fmla="*/ 630726 h 2747161"/>
                <a:gd name="connsiteX2898" fmla="*/ 1159134 w 5101871"/>
                <a:gd name="connsiteY2898" fmla="*/ 629324 h 2747161"/>
                <a:gd name="connsiteX2899" fmla="*/ 1157733 w 5101871"/>
                <a:gd name="connsiteY2899" fmla="*/ 629324 h 2747161"/>
                <a:gd name="connsiteX2900" fmla="*/ 1156331 w 5101871"/>
                <a:gd name="connsiteY2900" fmla="*/ 629324 h 2747161"/>
                <a:gd name="connsiteX2901" fmla="*/ 1156331 w 5101871"/>
                <a:gd name="connsiteY2901" fmla="*/ 629324 h 2747161"/>
                <a:gd name="connsiteX2902" fmla="*/ 1156331 w 5101871"/>
                <a:gd name="connsiteY2902" fmla="*/ 629324 h 2747161"/>
                <a:gd name="connsiteX2903" fmla="*/ 1156331 w 5101871"/>
                <a:gd name="connsiteY2903" fmla="*/ 629324 h 2747161"/>
                <a:gd name="connsiteX2904" fmla="*/ 1156331 w 5101871"/>
                <a:gd name="connsiteY2904" fmla="*/ 629324 h 2747161"/>
                <a:gd name="connsiteX2905" fmla="*/ 1156331 w 5101871"/>
                <a:gd name="connsiteY2905" fmla="*/ 629324 h 2747161"/>
                <a:gd name="connsiteX2906" fmla="*/ 1156331 w 5101871"/>
                <a:gd name="connsiteY2906" fmla="*/ 629324 h 2747161"/>
                <a:gd name="connsiteX2907" fmla="*/ 1156331 w 5101871"/>
                <a:gd name="connsiteY2907" fmla="*/ 629324 h 2747161"/>
                <a:gd name="connsiteX2908" fmla="*/ 1156331 w 5101871"/>
                <a:gd name="connsiteY2908" fmla="*/ 629324 h 2747161"/>
                <a:gd name="connsiteX2909" fmla="*/ 1156331 w 5101871"/>
                <a:gd name="connsiteY2909" fmla="*/ 629324 h 2747161"/>
                <a:gd name="connsiteX2910" fmla="*/ 1154929 w 5101871"/>
                <a:gd name="connsiteY2910" fmla="*/ 629324 h 2747161"/>
                <a:gd name="connsiteX2911" fmla="*/ 1153528 w 5101871"/>
                <a:gd name="connsiteY2911" fmla="*/ 629324 h 2747161"/>
                <a:gd name="connsiteX2912" fmla="*/ 1146519 w 5101871"/>
                <a:gd name="connsiteY2912" fmla="*/ 634931 h 2747161"/>
                <a:gd name="connsiteX2913" fmla="*/ 1142315 w 5101871"/>
                <a:gd name="connsiteY2913" fmla="*/ 633529 h 2747161"/>
                <a:gd name="connsiteX2914" fmla="*/ 1142315 w 5101871"/>
                <a:gd name="connsiteY2914" fmla="*/ 633529 h 2747161"/>
                <a:gd name="connsiteX2915" fmla="*/ 1140913 w 5101871"/>
                <a:gd name="connsiteY2915" fmla="*/ 633529 h 2747161"/>
                <a:gd name="connsiteX2916" fmla="*/ 1140913 w 5101871"/>
                <a:gd name="connsiteY2916" fmla="*/ 633529 h 2747161"/>
                <a:gd name="connsiteX2917" fmla="*/ 1140913 w 5101871"/>
                <a:gd name="connsiteY2917" fmla="*/ 633529 h 2747161"/>
                <a:gd name="connsiteX2918" fmla="*/ 1140913 w 5101871"/>
                <a:gd name="connsiteY2918" fmla="*/ 633529 h 2747161"/>
                <a:gd name="connsiteX2919" fmla="*/ 1140913 w 5101871"/>
                <a:gd name="connsiteY2919" fmla="*/ 633529 h 2747161"/>
                <a:gd name="connsiteX2920" fmla="*/ 1139511 w 5101871"/>
                <a:gd name="connsiteY2920" fmla="*/ 633529 h 2747161"/>
                <a:gd name="connsiteX2921" fmla="*/ 1138110 w 5101871"/>
                <a:gd name="connsiteY2921" fmla="*/ 633529 h 2747161"/>
                <a:gd name="connsiteX2922" fmla="*/ 1133905 w 5101871"/>
                <a:gd name="connsiteY2922" fmla="*/ 634931 h 2747161"/>
                <a:gd name="connsiteX2923" fmla="*/ 1132503 w 5101871"/>
                <a:gd name="connsiteY2923" fmla="*/ 634931 h 2747161"/>
                <a:gd name="connsiteX2924" fmla="*/ 1131102 w 5101871"/>
                <a:gd name="connsiteY2924" fmla="*/ 634931 h 2747161"/>
                <a:gd name="connsiteX2925" fmla="*/ 1131102 w 5101871"/>
                <a:gd name="connsiteY2925" fmla="*/ 634931 h 2747161"/>
                <a:gd name="connsiteX2926" fmla="*/ 1129700 w 5101871"/>
                <a:gd name="connsiteY2926" fmla="*/ 633529 h 2747161"/>
                <a:gd name="connsiteX2927" fmla="*/ 1129700 w 5101871"/>
                <a:gd name="connsiteY2927" fmla="*/ 633529 h 2747161"/>
                <a:gd name="connsiteX2928" fmla="*/ 1129700 w 5101871"/>
                <a:gd name="connsiteY2928" fmla="*/ 634931 h 2747161"/>
                <a:gd name="connsiteX2929" fmla="*/ 1129700 w 5101871"/>
                <a:gd name="connsiteY2929" fmla="*/ 636332 h 2747161"/>
                <a:gd name="connsiteX2930" fmla="*/ 1128299 w 5101871"/>
                <a:gd name="connsiteY2930" fmla="*/ 644742 h 2747161"/>
                <a:gd name="connsiteX2931" fmla="*/ 1129700 w 5101871"/>
                <a:gd name="connsiteY2931" fmla="*/ 646144 h 2747161"/>
                <a:gd name="connsiteX2932" fmla="*/ 1131102 w 5101871"/>
                <a:gd name="connsiteY2932" fmla="*/ 647545 h 2747161"/>
                <a:gd name="connsiteX2933" fmla="*/ 1128299 w 5101871"/>
                <a:gd name="connsiteY2933" fmla="*/ 646144 h 2747161"/>
                <a:gd name="connsiteX2934" fmla="*/ 1122692 w 5101871"/>
                <a:gd name="connsiteY2934" fmla="*/ 647545 h 2747161"/>
                <a:gd name="connsiteX2935" fmla="*/ 1103070 w 5101871"/>
                <a:gd name="connsiteY2935" fmla="*/ 646144 h 2747161"/>
                <a:gd name="connsiteX2936" fmla="*/ 1072234 w 5101871"/>
                <a:gd name="connsiteY2936" fmla="*/ 641939 h 2747161"/>
                <a:gd name="connsiteX2937" fmla="*/ 1066628 w 5101871"/>
                <a:gd name="connsiteY2937" fmla="*/ 639136 h 2747161"/>
                <a:gd name="connsiteX2938" fmla="*/ 1068029 w 5101871"/>
                <a:gd name="connsiteY2938" fmla="*/ 643340 h 2747161"/>
                <a:gd name="connsiteX2939" fmla="*/ 1037194 w 5101871"/>
                <a:gd name="connsiteY2939" fmla="*/ 646144 h 2747161"/>
                <a:gd name="connsiteX2940" fmla="*/ 1031587 w 5101871"/>
                <a:gd name="connsiteY2940" fmla="*/ 648947 h 2747161"/>
                <a:gd name="connsiteX2941" fmla="*/ 1009162 w 5101871"/>
                <a:gd name="connsiteY2941" fmla="*/ 653152 h 2747161"/>
                <a:gd name="connsiteX2942" fmla="*/ 1007760 w 5101871"/>
                <a:gd name="connsiteY2942" fmla="*/ 658758 h 2747161"/>
                <a:gd name="connsiteX2943" fmla="*/ 1013366 w 5101871"/>
                <a:gd name="connsiteY2943" fmla="*/ 660160 h 2747161"/>
                <a:gd name="connsiteX2944" fmla="*/ 1009162 w 5101871"/>
                <a:gd name="connsiteY2944" fmla="*/ 661561 h 2747161"/>
                <a:gd name="connsiteX2945" fmla="*/ 1007760 w 5101871"/>
                <a:gd name="connsiteY2945" fmla="*/ 665766 h 2747161"/>
                <a:gd name="connsiteX2946" fmla="*/ 1018973 w 5101871"/>
                <a:gd name="connsiteY2946" fmla="*/ 665766 h 2747161"/>
                <a:gd name="connsiteX2947" fmla="*/ 1010563 w 5101871"/>
                <a:gd name="connsiteY2947" fmla="*/ 667168 h 2747161"/>
                <a:gd name="connsiteX2948" fmla="*/ 1009162 w 5101871"/>
                <a:gd name="connsiteY2948" fmla="*/ 671373 h 2747161"/>
                <a:gd name="connsiteX2949" fmla="*/ 1017571 w 5101871"/>
                <a:gd name="connsiteY2949" fmla="*/ 678381 h 2747161"/>
                <a:gd name="connsiteX2950" fmla="*/ 1027382 w 5101871"/>
                <a:gd name="connsiteY2950" fmla="*/ 681184 h 2747161"/>
                <a:gd name="connsiteX2951" fmla="*/ 1032989 w 5101871"/>
                <a:gd name="connsiteY2951" fmla="*/ 678381 h 2747161"/>
                <a:gd name="connsiteX2952" fmla="*/ 1035792 w 5101871"/>
                <a:gd name="connsiteY2952" fmla="*/ 679782 h 2747161"/>
                <a:gd name="connsiteX2953" fmla="*/ 1030186 w 5101871"/>
                <a:gd name="connsiteY2953" fmla="*/ 693799 h 2747161"/>
                <a:gd name="connsiteX2954" fmla="*/ 1032989 w 5101871"/>
                <a:gd name="connsiteY2954" fmla="*/ 709216 h 2747161"/>
                <a:gd name="connsiteX2955" fmla="*/ 1021776 w 5101871"/>
                <a:gd name="connsiteY2955" fmla="*/ 719028 h 2747161"/>
                <a:gd name="connsiteX2956" fmla="*/ 1013366 w 5101871"/>
                <a:gd name="connsiteY2956" fmla="*/ 720429 h 2747161"/>
                <a:gd name="connsiteX2957" fmla="*/ 1007760 w 5101871"/>
                <a:gd name="connsiteY2957" fmla="*/ 719028 h 2747161"/>
                <a:gd name="connsiteX2958" fmla="*/ 1002153 w 5101871"/>
                <a:gd name="connsiteY2958" fmla="*/ 710618 h 2747161"/>
                <a:gd name="connsiteX2959" fmla="*/ 988137 w 5101871"/>
                <a:gd name="connsiteY2959" fmla="*/ 700807 h 2747161"/>
                <a:gd name="connsiteX2960" fmla="*/ 967113 w 5101871"/>
                <a:gd name="connsiteY2960" fmla="*/ 703610 h 2747161"/>
                <a:gd name="connsiteX2961" fmla="*/ 960105 w 5101871"/>
                <a:gd name="connsiteY2961" fmla="*/ 712019 h 2747161"/>
                <a:gd name="connsiteX2962" fmla="*/ 960105 w 5101871"/>
                <a:gd name="connsiteY2962" fmla="*/ 719028 h 2747161"/>
                <a:gd name="connsiteX2963" fmla="*/ 951695 w 5101871"/>
                <a:gd name="connsiteY2963" fmla="*/ 726036 h 2747161"/>
                <a:gd name="connsiteX2964" fmla="*/ 950294 w 5101871"/>
                <a:gd name="connsiteY2964" fmla="*/ 741453 h 2747161"/>
                <a:gd name="connsiteX2965" fmla="*/ 951695 w 5101871"/>
                <a:gd name="connsiteY2965" fmla="*/ 747060 h 2747161"/>
                <a:gd name="connsiteX2966" fmla="*/ 957302 w 5101871"/>
                <a:gd name="connsiteY2966" fmla="*/ 770887 h 2747161"/>
                <a:gd name="connsiteX2967" fmla="*/ 955900 w 5101871"/>
                <a:gd name="connsiteY2967" fmla="*/ 776494 h 2747161"/>
                <a:gd name="connsiteX2968" fmla="*/ 947491 w 5101871"/>
                <a:gd name="connsiteY2968" fmla="*/ 780699 h 2747161"/>
                <a:gd name="connsiteX2969" fmla="*/ 939081 w 5101871"/>
                <a:gd name="connsiteY2969" fmla="*/ 779297 h 2747161"/>
                <a:gd name="connsiteX2970" fmla="*/ 950294 w 5101871"/>
                <a:gd name="connsiteY2970" fmla="*/ 770887 h 2747161"/>
                <a:gd name="connsiteX2971" fmla="*/ 950294 w 5101871"/>
                <a:gd name="connsiteY2971" fmla="*/ 768084 h 2747161"/>
                <a:gd name="connsiteX2972" fmla="*/ 948892 w 5101871"/>
                <a:gd name="connsiteY2972" fmla="*/ 770887 h 2747161"/>
                <a:gd name="connsiteX2973" fmla="*/ 932073 w 5101871"/>
                <a:gd name="connsiteY2973" fmla="*/ 780699 h 2747161"/>
                <a:gd name="connsiteX2974" fmla="*/ 923663 w 5101871"/>
                <a:gd name="connsiteY2974" fmla="*/ 782100 h 2747161"/>
                <a:gd name="connsiteX2975" fmla="*/ 923663 w 5101871"/>
                <a:gd name="connsiteY2975" fmla="*/ 786305 h 2747161"/>
                <a:gd name="connsiteX2976" fmla="*/ 916655 w 5101871"/>
                <a:gd name="connsiteY2976" fmla="*/ 793313 h 2747161"/>
                <a:gd name="connsiteX2977" fmla="*/ 899836 w 5101871"/>
                <a:gd name="connsiteY2977" fmla="*/ 796116 h 2747161"/>
                <a:gd name="connsiteX2978" fmla="*/ 890024 w 5101871"/>
                <a:gd name="connsiteY2978" fmla="*/ 793313 h 2747161"/>
                <a:gd name="connsiteX2979" fmla="*/ 885820 w 5101871"/>
                <a:gd name="connsiteY2979" fmla="*/ 783502 h 2747161"/>
                <a:gd name="connsiteX2980" fmla="*/ 895631 w 5101871"/>
                <a:gd name="connsiteY2980" fmla="*/ 787707 h 2747161"/>
                <a:gd name="connsiteX2981" fmla="*/ 884418 w 5101871"/>
                <a:gd name="connsiteY2981" fmla="*/ 782100 h 2747161"/>
                <a:gd name="connsiteX2982" fmla="*/ 869000 w 5101871"/>
                <a:gd name="connsiteY2982" fmla="*/ 783502 h 2747161"/>
                <a:gd name="connsiteX2983" fmla="*/ 839566 w 5101871"/>
                <a:gd name="connsiteY2983" fmla="*/ 790510 h 2747161"/>
                <a:gd name="connsiteX2984" fmla="*/ 832558 w 5101871"/>
                <a:gd name="connsiteY2984" fmla="*/ 797518 h 2747161"/>
                <a:gd name="connsiteX2985" fmla="*/ 783502 w 5101871"/>
                <a:gd name="connsiteY2985" fmla="*/ 807329 h 2747161"/>
                <a:gd name="connsiteX2986" fmla="*/ 777895 w 5101871"/>
                <a:gd name="connsiteY2986" fmla="*/ 804526 h 2747161"/>
                <a:gd name="connsiteX2987" fmla="*/ 783502 w 5101871"/>
                <a:gd name="connsiteY2987" fmla="*/ 808731 h 2747161"/>
                <a:gd name="connsiteX2988" fmla="*/ 793313 w 5101871"/>
                <a:gd name="connsiteY2988" fmla="*/ 808731 h 2747161"/>
                <a:gd name="connsiteX2989" fmla="*/ 791911 w 5101871"/>
                <a:gd name="connsiteY2989" fmla="*/ 815739 h 2747161"/>
                <a:gd name="connsiteX2990" fmla="*/ 783502 w 5101871"/>
                <a:gd name="connsiteY2990" fmla="*/ 812936 h 2747161"/>
                <a:gd name="connsiteX2991" fmla="*/ 772289 w 5101871"/>
                <a:gd name="connsiteY2991" fmla="*/ 808731 h 2747161"/>
                <a:gd name="connsiteX2992" fmla="*/ 769486 w 5101871"/>
                <a:gd name="connsiteY2992" fmla="*/ 800321 h 2747161"/>
                <a:gd name="connsiteX2993" fmla="*/ 759675 w 5101871"/>
                <a:gd name="connsiteY2993" fmla="*/ 798920 h 2747161"/>
                <a:gd name="connsiteX2994" fmla="*/ 756871 w 5101871"/>
                <a:gd name="connsiteY2994" fmla="*/ 793313 h 2747161"/>
                <a:gd name="connsiteX2995" fmla="*/ 762478 w 5101871"/>
                <a:gd name="connsiteY2995" fmla="*/ 796116 h 2747161"/>
                <a:gd name="connsiteX2996" fmla="*/ 765281 w 5101871"/>
                <a:gd name="connsiteY2996" fmla="*/ 793313 h 2747161"/>
                <a:gd name="connsiteX2997" fmla="*/ 769486 w 5101871"/>
                <a:gd name="connsiteY2997" fmla="*/ 793313 h 2747161"/>
                <a:gd name="connsiteX2998" fmla="*/ 770887 w 5101871"/>
                <a:gd name="connsiteY2998" fmla="*/ 794715 h 2747161"/>
                <a:gd name="connsiteX2999" fmla="*/ 772289 w 5101871"/>
                <a:gd name="connsiteY2999" fmla="*/ 793313 h 2747161"/>
                <a:gd name="connsiteX3000" fmla="*/ 768084 w 5101871"/>
                <a:gd name="connsiteY3000" fmla="*/ 790510 h 2747161"/>
                <a:gd name="connsiteX3001" fmla="*/ 770887 w 5101871"/>
                <a:gd name="connsiteY3001" fmla="*/ 787707 h 2747161"/>
                <a:gd name="connsiteX3002" fmla="*/ 763879 w 5101871"/>
                <a:gd name="connsiteY3002" fmla="*/ 786305 h 2747161"/>
                <a:gd name="connsiteX3003" fmla="*/ 763879 w 5101871"/>
                <a:gd name="connsiteY3003" fmla="*/ 783502 h 2747161"/>
                <a:gd name="connsiteX3004" fmla="*/ 759675 w 5101871"/>
                <a:gd name="connsiteY3004" fmla="*/ 784903 h 2747161"/>
                <a:gd name="connsiteX3005" fmla="*/ 765281 w 5101871"/>
                <a:gd name="connsiteY3005" fmla="*/ 787707 h 2747161"/>
                <a:gd name="connsiteX3006" fmla="*/ 758273 w 5101871"/>
                <a:gd name="connsiteY3006" fmla="*/ 787707 h 2747161"/>
                <a:gd name="connsiteX3007" fmla="*/ 758273 w 5101871"/>
                <a:gd name="connsiteY3007" fmla="*/ 793313 h 2747161"/>
                <a:gd name="connsiteX3008" fmla="*/ 755469 w 5101871"/>
                <a:gd name="connsiteY3008" fmla="*/ 790510 h 2747161"/>
                <a:gd name="connsiteX3009" fmla="*/ 751265 w 5101871"/>
                <a:gd name="connsiteY3009" fmla="*/ 793313 h 2747161"/>
                <a:gd name="connsiteX3010" fmla="*/ 741453 w 5101871"/>
                <a:gd name="connsiteY3010" fmla="*/ 793313 h 2747161"/>
                <a:gd name="connsiteX3011" fmla="*/ 733044 w 5101871"/>
                <a:gd name="connsiteY3011" fmla="*/ 800321 h 2747161"/>
                <a:gd name="connsiteX3012" fmla="*/ 730241 w 5101871"/>
                <a:gd name="connsiteY3012" fmla="*/ 798920 h 2747161"/>
                <a:gd name="connsiteX3013" fmla="*/ 713421 w 5101871"/>
                <a:gd name="connsiteY3013" fmla="*/ 805928 h 2747161"/>
                <a:gd name="connsiteX3014" fmla="*/ 705011 w 5101871"/>
                <a:gd name="connsiteY3014" fmla="*/ 804526 h 2747161"/>
                <a:gd name="connsiteX3015" fmla="*/ 703610 w 5101871"/>
                <a:gd name="connsiteY3015" fmla="*/ 803124 h 2747161"/>
                <a:gd name="connsiteX3016" fmla="*/ 710618 w 5101871"/>
                <a:gd name="connsiteY3016" fmla="*/ 791911 h 2747161"/>
                <a:gd name="connsiteX3017" fmla="*/ 700807 w 5101871"/>
                <a:gd name="connsiteY3017" fmla="*/ 794715 h 2747161"/>
                <a:gd name="connsiteX3018" fmla="*/ 690995 w 5101871"/>
                <a:gd name="connsiteY3018" fmla="*/ 790510 h 2747161"/>
                <a:gd name="connsiteX3019" fmla="*/ 688192 w 5101871"/>
                <a:gd name="connsiteY3019" fmla="*/ 793313 h 2747161"/>
                <a:gd name="connsiteX3020" fmla="*/ 688192 w 5101871"/>
                <a:gd name="connsiteY3020" fmla="*/ 789108 h 2747161"/>
                <a:gd name="connsiteX3021" fmla="*/ 679782 w 5101871"/>
                <a:gd name="connsiteY3021" fmla="*/ 789108 h 2747161"/>
                <a:gd name="connsiteX3022" fmla="*/ 683987 w 5101871"/>
                <a:gd name="connsiteY3022" fmla="*/ 787707 h 2747161"/>
                <a:gd name="connsiteX3023" fmla="*/ 685389 w 5101871"/>
                <a:gd name="connsiteY3023" fmla="*/ 784903 h 2747161"/>
                <a:gd name="connsiteX3024" fmla="*/ 682586 w 5101871"/>
                <a:gd name="connsiteY3024" fmla="*/ 780699 h 2747161"/>
                <a:gd name="connsiteX3025" fmla="*/ 671373 w 5101871"/>
                <a:gd name="connsiteY3025" fmla="*/ 779297 h 2747161"/>
                <a:gd name="connsiteX3026" fmla="*/ 678381 w 5101871"/>
                <a:gd name="connsiteY3026" fmla="*/ 775092 h 2747161"/>
                <a:gd name="connsiteX3027" fmla="*/ 672774 w 5101871"/>
                <a:gd name="connsiteY3027" fmla="*/ 773690 h 2747161"/>
                <a:gd name="connsiteX3028" fmla="*/ 671373 w 5101871"/>
                <a:gd name="connsiteY3028" fmla="*/ 770887 h 2747161"/>
                <a:gd name="connsiteX3029" fmla="*/ 676979 w 5101871"/>
                <a:gd name="connsiteY3029" fmla="*/ 768084 h 2747161"/>
                <a:gd name="connsiteX3030" fmla="*/ 674176 w 5101871"/>
                <a:gd name="connsiteY3030" fmla="*/ 758273 h 2747161"/>
                <a:gd name="connsiteX3031" fmla="*/ 678381 w 5101871"/>
                <a:gd name="connsiteY3031" fmla="*/ 755470 h 2747161"/>
                <a:gd name="connsiteX3032" fmla="*/ 675578 w 5101871"/>
                <a:gd name="connsiteY3032" fmla="*/ 754068 h 2747161"/>
                <a:gd name="connsiteX3033" fmla="*/ 685389 w 5101871"/>
                <a:gd name="connsiteY3033" fmla="*/ 754068 h 2747161"/>
                <a:gd name="connsiteX3034" fmla="*/ 685389 w 5101871"/>
                <a:gd name="connsiteY3034" fmla="*/ 749863 h 2747161"/>
                <a:gd name="connsiteX3035" fmla="*/ 689594 w 5101871"/>
                <a:gd name="connsiteY3035" fmla="*/ 751265 h 2747161"/>
                <a:gd name="connsiteX3036" fmla="*/ 695200 w 5101871"/>
                <a:gd name="connsiteY3036" fmla="*/ 738650 h 2747161"/>
                <a:gd name="connsiteX3037" fmla="*/ 698003 w 5101871"/>
                <a:gd name="connsiteY3037" fmla="*/ 738650 h 2747161"/>
                <a:gd name="connsiteX3038" fmla="*/ 695200 w 5101871"/>
                <a:gd name="connsiteY3038" fmla="*/ 741453 h 2747161"/>
                <a:gd name="connsiteX3039" fmla="*/ 698003 w 5101871"/>
                <a:gd name="connsiteY3039" fmla="*/ 742855 h 2747161"/>
                <a:gd name="connsiteX3040" fmla="*/ 706413 w 5101871"/>
                <a:gd name="connsiteY3040" fmla="*/ 737249 h 2747161"/>
                <a:gd name="connsiteX3041" fmla="*/ 707815 w 5101871"/>
                <a:gd name="connsiteY3041" fmla="*/ 731642 h 2747161"/>
                <a:gd name="connsiteX3042" fmla="*/ 692397 w 5101871"/>
                <a:gd name="connsiteY3042" fmla="*/ 727437 h 2747161"/>
                <a:gd name="connsiteX3043" fmla="*/ 688192 w 5101871"/>
                <a:gd name="connsiteY3043" fmla="*/ 731642 h 2747161"/>
                <a:gd name="connsiteX3044" fmla="*/ 692397 w 5101871"/>
                <a:gd name="connsiteY3044" fmla="*/ 726036 h 2747161"/>
                <a:gd name="connsiteX3045" fmla="*/ 686790 w 5101871"/>
                <a:gd name="connsiteY3045" fmla="*/ 724634 h 2747161"/>
                <a:gd name="connsiteX3046" fmla="*/ 690995 w 5101871"/>
                <a:gd name="connsiteY3046" fmla="*/ 724634 h 2747161"/>
                <a:gd name="connsiteX3047" fmla="*/ 690995 w 5101871"/>
                <a:gd name="connsiteY3047" fmla="*/ 716224 h 2747161"/>
                <a:gd name="connsiteX3048" fmla="*/ 685389 w 5101871"/>
                <a:gd name="connsiteY3048" fmla="*/ 714823 h 2747161"/>
                <a:gd name="connsiteX3049" fmla="*/ 668570 w 5101871"/>
                <a:gd name="connsiteY3049" fmla="*/ 716224 h 2747161"/>
                <a:gd name="connsiteX3050" fmla="*/ 662963 w 5101871"/>
                <a:gd name="connsiteY3050" fmla="*/ 726036 h 2747161"/>
                <a:gd name="connsiteX3051" fmla="*/ 665766 w 5101871"/>
                <a:gd name="connsiteY3051" fmla="*/ 726036 h 2747161"/>
                <a:gd name="connsiteX3052" fmla="*/ 667168 w 5101871"/>
                <a:gd name="connsiteY3052" fmla="*/ 730240 h 2747161"/>
                <a:gd name="connsiteX3053" fmla="*/ 658758 w 5101871"/>
                <a:gd name="connsiteY3053" fmla="*/ 728839 h 2747161"/>
                <a:gd name="connsiteX3054" fmla="*/ 661562 w 5101871"/>
                <a:gd name="connsiteY3054" fmla="*/ 726036 h 2747161"/>
                <a:gd name="connsiteX3055" fmla="*/ 655955 w 5101871"/>
                <a:gd name="connsiteY3055" fmla="*/ 723232 h 2747161"/>
                <a:gd name="connsiteX3056" fmla="*/ 650348 w 5101871"/>
                <a:gd name="connsiteY3056" fmla="*/ 728839 h 2747161"/>
                <a:gd name="connsiteX3057" fmla="*/ 650348 w 5101871"/>
                <a:gd name="connsiteY3057" fmla="*/ 733044 h 2747161"/>
                <a:gd name="connsiteX3058" fmla="*/ 637734 w 5101871"/>
                <a:gd name="connsiteY3058" fmla="*/ 728839 h 2747161"/>
                <a:gd name="connsiteX3059" fmla="*/ 637734 w 5101871"/>
                <a:gd name="connsiteY3059" fmla="*/ 727437 h 2747161"/>
                <a:gd name="connsiteX3060" fmla="*/ 634931 w 5101871"/>
                <a:gd name="connsiteY3060" fmla="*/ 731642 h 2747161"/>
                <a:gd name="connsiteX3061" fmla="*/ 634931 w 5101871"/>
                <a:gd name="connsiteY3061" fmla="*/ 747060 h 2747161"/>
                <a:gd name="connsiteX3062" fmla="*/ 637734 w 5101871"/>
                <a:gd name="connsiteY3062" fmla="*/ 744257 h 2747161"/>
                <a:gd name="connsiteX3063" fmla="*/ 641939 w 5101871"/>
                <a:gd name="connsiteY3063" fmla="*/ 749863 h 2747161"/>
                <a:gd name="connsiteX3064" fmla="*/ 636332 w 5101871"/>
                <a:gd name="connsiteY3064" fmla="*/ 748461 h 2747161"/>
                <a:gd name="connsiteX3065" fmla="*/ 637734 w 5101871"/>
                <a:gd name="connsiteY3065" fmla="*/ 756871 h 2747161"/>
                <a:gd name="connsiteX3066" fmla="*/ 634931 w 5101871"/>
                <a:gd name="connsiteY3066" fmla="*/ 761076 h 2747161"/>
                <a:gd name="connsiteX3067" fmla="*/ 640537 w 5101871"/>
                <a:gd name="connsiteY3067" fmla="*/ 763879 h 2747161"/>
                <a:gd name="connsiteX3068" fmla="*/ 640537 w 5101871"/>
                <a:gd name="connsiteY3068" fmla="*/ 761076 h 2747161"/>
                <a:gd name="connsiteX3069" fmla="*/ 647545 w 5101871"/>
                <a:gd name="connsiteY3069" fmla="*/ 765281 h 2747161"/>
                <a:gd name="connsiteX3070" fmla="*/ 648947 w 5101871"/>
                <a:gd name="connsiteY3070" fmla="*/ 770887 h 2747161"/>
                <a:gd name="connsiteX3071" fmla="*/ 644742 w 5101871"/>
                <a:gd name="connsiteY3071" fmla="*/ 773690 h 2747161"/>
                <a:gd name="connsiteX3072" fmla="*/ 650348 w 5101871"/>
                <a:gd name="connsiteY3072" fmla="*/ 773690 h 2747161"/>
                <a:gd name="connsiteX3073" fmla="*/ 650348 w 5101871"/>
                <a:gd name="connsiteY3073" fmla="*/ 779297 h 2747161"/>
                <a:gd name="connsiteX3074" fmla="*/ 643340 w 5101871"/>
                <a:gd name="connsiteY3074" fmla="*/ 779297 h 2747161"/>
                <a:gd name="connsiteX3075" fmla="*/ 644742 w 5101871"/>
                <a:gd name="connsiteY3075" fmla="*/ 775092 h 2747161"/>
                <a:gd name="connsiteX3076" fmla="*/ 643340 w 5101871"/>
                <a:gd name="connsiteY3076" fmla="*/ 775092 h 2747161"/>
                <a:gd name="connsiteX3077" fmla="*/ 641939 w 5101871"/>
                <a:gd name="connsiteY3077" fmla="*/ 779297 h 2747161"/>
                <a:gd name="connsiteX3078" fmla="*/ 648947 w 5101871"/>
                <a:gd name="connsiteY3078" fmla="*/ 779297 h 2747161"/>
                <a:gd name="connsiteX3079" fmla="*/ 657357 w 5101871"/>
                <a:gd name="connsiteY3079" fmla="*/ 790510 h 2747161"/>
                <a:gd name="connsiteX3080" fmla="*/ 647545 w 5101871"/>
                <a:gd name="connsiteY3080" fmla="*/ 793313 h 2747161"/>
                <a:gd name="connsiteX3081" fmla="*/ 644742 w 5101871"/>
                <a:gd name="connsiteY3081" fmla="*/ 793313 h 2747161"/>
                <a:gd name="connsiteX3082" fmla="*/ 653152 w 5101871"/>
                <a:gd name="connsiteY3082" fmla="*/ 793313 h 2747161"/>
                <a:gd name="connsiteX3083" fmla="*/ 650348 w 5101871"/>
                <a:gd name="connsiteY3083" fmla="*/ 794715 h 2747161"/>
                <a:gd name="connsiteX3084" fmla="*/ 650348 w 5101871"/>
                <a:gd name="connsiteY3084" fmla="*/ 800321 h 2747161"/>
                <a:gd name="connsiteX3085" fmla="*/ 660160 w 5101871"/>
                <a:gd name="connsiteY3085" fmla="*/ 804526 h 2747161"/>
                <a:gd name="connsiteX3086" fmla="*/ 644742 w 5101871"/>
                <a:gd name="connsiteY3086" fmla="*/ 804526 h 2747161"/>
                <a:gd name="connsiteX3087" fmla="*/ 643340 w 5101871"/>
                <a:gd name="connsiteY3087" fmla="*/ 814337 h 2747161"/>
                <a:gd name="connsiteX3088" fmla="*/ 636332 w 5101871"/>
                <a:gd name="connsiteY3088" fmla="*/ 812936 h 2747161"/>
                <a:gd name="connsiteX3089" fmla="*/ 637734 w 5101871"/>
                <a:gd name="connsiteY3089" fmla="*/ 815739 h 2747161"/>
                <a:gd name="connsiteX3090" fmla="*/ 634931 w 5101871"/>
                <a:gd name="connsiteY3090" fmla="*/ 818542 h 2747161"/>
                <a:gd name="connsiteX3091" fmla="*/ 632128 w 5101871"/>
                <a:gd name="connsiteY3091" fmla="*/ 815739 h 2747161"/>
                <a:gd name="connsiteX3092" fmla="*/ 633529 w 5101871"/>
                <a:gd name="connsiteY3092" fmla="*/ 814337 h 2747161"/>
                <a:gd name="connsiteX3093" fmla="*/ 625120 w 5101871"/>
                <a:gd name="connsiteY3093" fmla="*/ 810132 h 2747161"/>
                <a:gd name="connsiteX3094" fmla="*/ 608300 w 5101871"/>
                <a:gd name="connsiteY3094" fmla="*/ 812936 h 2747161"/>
                <a:gd name="connsiteX3095" fmla="*/ 606898 w 5101871"/>
                <a:gd name="connsiteY3095" fmla="*/ 818542 h 2747161"/>
                <a:gd name="connsiteX3096" fmla="*/ 612505 w 5101871"/>
                <a:gd name="connsiteY3096" fmla="*/ 819944 h 2747161"/>
                <a:gd name="connsiteX3097" fmla="*/ 611103 w 5101871"/>
                <a:gd name="connsiteY3097" fmla="*/ 822747 h 2747161"/>
                <a:gd name="connsiteX3098" fmla="*/ 602694 w 5101871"/>
                <a:gd name="connsiteY3098" fmla="*/ 818542 h 2747161"/>
                <a:gd name="connsiteX3099" fmla="*/ 594284 w 5101871"/>
                <a:gd name="connsiteY3099" fmla="*/ 817140 h 2747161"/>
                <a:gd name="connsiteX3100" fmla="*/ 574661 w 5101871"/>
                <a:gd name="connsiteY3100" fmla="*/ 819944 h 2747161"/>
                <a:gd name="connsiteX3101" fmla="*/ 560645 w 5101871"/>
                <a:gd name="connsiteY3101" fmla="*/ 828353 h 2747161"/>
                <a:gd name="connsiteX3102" fmla="*/ 549433 w 5101871"/>
                <a:gd name="connsiteY3102" fmla="*/ 831157 h 2747161"/>
                <a:gd name="connsiteX3103" fmla="*/ 543826 w 5101871"/>
                <a:gd name="connsiteY3103" fmla="*/ 846574 h 2747161"/>
                <a:gd name="connsiteX3104" fmla="*/ 532613 w 5101871"/>
                <a:gd name="connsiteY3104" fmla="*/ 857787 h 2747161"/>
                <a:gd name="connsiteX3105" fmla="*/ 541023 w 5101871"/>
                <a:gd name="connsiteY3105" fmla="*/ 863394 h 2747161"/>
                <a:gd name="connsiteX3106" fmla="*/ 545227 w 5101871"/>
                <a:gd name="connsiteY3106" fmla="*/ 864795 h 2747161"/>
                <a:gd name="connsiteX3107" fmla="*/ 550834 w 5101871"/>
                <a:gd name="connsiteY3107" fmla="*/ 861992 h 2747161"/>
                <a:gd name="connsiteX3108" fmla="*/ 552236 w 5101871"/>
                <a:gd name="connsiteY3108" fmla="*/ 864795 h 2747161"/>
                <a:gd name="connsiteX3109" fmla="*/ 531211 w 5101871"/>
                <a:gd name="connsiteY3109" fmla="*/ 867599 h 2747161"/>
                <a:gd name="connsiteX3110" fmla="*/ 538219 w 5101871"/>
                <a:gd name="connsiteY3110" fmla="*/ 871803 h 2747161"/>
                <a:gd name="connsiteX3111" fmla="*/ 527007 w 5101871"/>
                <a:gd name="connsiteY3111" fmla="*/ 867599 h 2747161"/>
                <a:gd name="connsiteX3112" fmla="*/ 518597 w 5101871"/>
                <a:gd name="connsiteY3112" fmla="*/ 869000 h 2747161"/>
                <a:gd name="connsiteX3113" fmla="*/ 519999 w 5101871"/>
                <a:gd name="connsiteY3113" fmla="*/ 871803 h 2747161"/>
                <a:gd name="connsiteX3114" fmla="*/ 538219 w 5101871"/>
                <a:gd name="connsiteY3114" fmla="*/ 874607 h 2747161"/>
                <a:gd name="connsiteX3115" fmla="*/ 543826 w 5101871"/>
                <a:gd name="connsiteY3115" fmla="*/ 871803 h 2747161"/>
                <a:gd name="connsiteX3116" fmla="*/ 548031 w 5101871"/>
                <a:gd name="connsiteY3116" fmla="*/ 871803 h 2747161"/>
                <a:gd name="connsiteX3117" fmla="*/ 538219 w 5101871"/>
                <a:gd name="connsiteY3117" fmla="*/ 874607 h 2747161"/>
                <a:gd name="connsiteX3118" fmla="*/ 538219 w 5101871"/>
                <a:gd name="connsiteY3118" fmla="*/ 874607 h 2747161"/>
                <a:gd name="connsiteX3119" fmla="*/ 517195 w 5101871"/>
                <a:gd name="connsiteY3119" fmla="*/ 874607 h 2747161"/>
                <a:gd name="connsiteX3120" fmla="*/ 517195 w 5101871"/>
                <a:gd name="connsiteY3120" fmla="*/ 874607 h 2747161"/>
                <a:gd name="connsiteX3121" fmla="*/ 496171 w 5101871"/>
                <a:gd name="connsiteY3121" fmla="*/ 881615 h 2747161"/>
                <a:gd name="connsiteX3122" fmla="*/ 472344 w 5101871"/>
                <a:gd name="connsiteY3122" fmla="*/ 887221 h 2747161"/>
                <a:gd name="connsiteX3123" fmla="*/ 473745 w 5101871"/>
                <a:gd name="connsiteY3123" fmla="*/ 905442 h 2747161"/>
                <a:gd name="connsiteX3124" fmla="*/ 463934 w 5101871"/>
                <a:gd name="connsiteY3124" fmla="*/ 911049 h 2747161"/>
                <a:gd name="connsiteX3125" fmla="*/ 438705 w 5101871"/>
                <a:gd name="connsiteY3125" fmla="*/ 918057 h 2747161"/>
                <a:gd name="connsiteX3126" fmla="*/ 435902 w 5101871"/>
                <a:gd name="connsiteY3126" fmla="*/ 923663 h 2747161"/>
                <a:gd name="connsiteX3127" fmla="*/ 445713 w 5101871"/>
                <a:gd name="connsiteY3127" fmla="*/ 923663 h 2747161"/>
                <a:gd name="connsiteX3128" fmla="*/ 431697 w 5101871"/>
                <a:gd name="connsiteY3128" fmla="*/ 927868 h 2747161"/>
                <a:gd name="connsiteX3129" fmla="*/ 406468 w 5101871"/>
                <a:gd name="connsiteY3129" fmla="*/ 926466 h 2747161"/>
                <a:gd name="connsiteX3130" fmla="*/ 402263 w 5101871"/>
                <a:gd name="connsiteY3130" fmla="*/ 920860 h 2747161"/>
                <a:gd name="connsiteX3131" fmla="*/ 403664 w 5101871"/>
                <a:gd name="connsiteY3131" fmla="*/ 916655 h 2747161"/>
                <a:gd name="connsiteX3132" fmla="*/ 395255 w 5101871"/>
                <a:gd name="connsiteY3132" fmla="*/ 918057 h 2747161"/>
                <a:gd name="connsiteX3133" fmla="*/ 386845 w 5101871"/>
                <a:gd name="connsiteY3133" fmla="*/ 916655 h 2747161"/>
                <a:gd name="connsiteX3134" fmla="*/ 393853 w 5101871"/>
                <a:gd name="connsiteY3134" fmla="*/ 929269 h 2747161"/>
                <a:gd name="connsiteX3135" fmla="*/ 395255 w 5101871"/>
                <a:gd name="connsiteY3135" fmla="*/ 929269 h 2747161"/>
                <a:gd name="connsiteX3136" fmla="*/ 396656 w 5101871"/>
                <a:gd name="connsiteY3136" fmla="*/ 943286 h 2747161"/>
                <a:gd name="connsiteX3137" fmla="*/ 399460 w 5101871"/>
                <a:gd name="connsiteY3137" fmla="*/ 944687 h 2747161"/>
                <a:gd name="connsiteX3138" fmla="*/ 386845 w 5101871"/>
                <a:gd name="connsiteY3138" fmla="*/ 943286 h 2747161"/>
                <a:gd name="connsiteX3139" fmla="*/ 385444 w 5101871"/>
                <a:gd name="connsiteY3139" fmla="*/ 947491 h 2747161"/>
                <a:gd name="connsiteX3140" fmla="*/ 381239 w 5101871"/>
                <a:gd name="connsiteY3140" fmla="*/ 944687 h 2747161"/>
                <a:gd name="connsiteX3141" fmla="*/ 368624 w 5101871"/>
                <a:gd name="connsiteY3141" fmla="*/ 947491 h 2747161"/>
                <a:gd name="connsiteX3142" fmla="*/ 358813 w 5101871"/>
                <a:gd name="connsiteY3142" fmla="*/ 937679 h 2747161"/>
                <a:gd name="connsiteX3143" fmla="*/ 344797 w 5101871"/>
                <a:gd name="connsiteY3143" fmla="*/ 941884 h 2747161"/>
                <a:gd name="connsiteX3144" fmla="*/ 316765 w 5101871"/>
                <a:gd name="connsiteY3144" fmla="*/ 946089 h 2747161"/>
                <a:gd name="connsiteX3145" fmla="*/ 316765 w 5101871"/>
                <a:gd name="connsiteY3145" fmla="*/ 950294 h 2747161"/>
                <a:gd name="connsiteX3146" fmla="*/ 327977 w 5101871"/>
                <a:gd name="connsiteY3146" fmla="*/ 947491 h 2747161"/>
                <a:gd name="connsiteX3147" fmla="*/ 323773 w 5101871"/>
                <a:gd name="connsiteY3147" fmla="*/ 950294 h 2747161"/>
                <a:gd name="connsiteX3148" fmla="*/ 327977 w 5101871"/>
                <a:gd name="connsiteY3148" fmla="*/ 950294 h 2747161"/>
                <a:gd name="connsiteX3149" fmla="*/ 326576 w 5101871"/>
                <a:gd name="connsiteY3149" fmla="*/ 951695 h 2747161"/>
                <a:gd name="connsiteX3150" fmla="*/ 319568 w 5101871"/>
                <a:gd name="connsiteY3150" fmla="*/ 951695 h 2747161"/>
                <a:gd name="connsiteX3151" fmla="*/ 320969 w 5101871"/>
                <a:gd name="connsiteY3151" fmla="*/ 954499 h 2747161"/>
                <a:gd name="connsiteX3152" fmla="*/ 326576 w 5101871"/>
                <a:gd name="connsiteY3152" fmla="*/ 953097 h 2747161"/>
                <a:gd name="connsiteX3153" fmla="*/ 325174 w 5101871"/>
                <a:gd name="connsiteY3153" fmla="*/ 955900 h 2747161"/>
                <a:gd name="connsiteX3154" fmla="*/ 316765 w 5101871"/>
                <a:gd name="connsiteY3154" fmla="*/ 957302 h 2747161"/>
                <a:gd name="connsiteX3155" fmla="*/ 325174 w 5101871"/>
                <a:gd name="connsiteY3155" fmla="*/ 962908 h 2747161"/>
                <a:gd name="connsiteX3156" fmla="*/ 333584 w 5101871"/>
                <a:gd name="connsiteY3156" fmla="*/ 960105 h 2747161"/>
                <a:gd name="connsiteX3157" fmla="*/ 346199 w 5101871"/>
                <a:gd name="connsiteY3157" fmla="*/ 962908 h 2747161"/>
                <a:gd name="connsiteX3158" fmla="*/ 356010 w 5101871"/>
                <a:gd name="connsiteY3158" fmla="*/ 969916 h 2747161"/>
                <a:gd name="connsiteX3159" fmla="*/ 356010 w 5101871"/>
                <a:gd name="connsiteY3159" fmla="*/ 967113 h 2747161"/>
                <a:gd name="connsiteX3160" fmla="*/ 361616 w 5101871"/>
                <a:gd name="connsiteY3160" fmla="*/ 965712 h 2747161"/>
                <a:gd name="connsiteX3161" fmla="*/ 372829 w 5101871"/>
                <a:gd name="connsiteY3161" fmla="*/ 969916 h 2747161"/>
                <a:gd name="connsiteX3162" fmla="*/ 370026 w 5101871"/>
                <a:gd name="connsiteY3162" fmla="*/ 971318 h 2747161"/>
                <a:gd name="connsiteX3163" fmla="*/ 371428 w 5101871"/>
                <a:gd name="connsiteY3163" fmla="*/ 974121 h 2747161"/>
                <a:gd name="connsiteX3164" fmla="*/ 386845 w 5101871"/>
                <a:gd name="connsiteY3164" fmla="*/ 974121 h 2747161"/>
                <a:gd name="connsiteX3165" fmla="*/ 388247 w 5101871"/>
                <a:gd name="connsiteY3165" fmla="*/ 975523 h 2747161"/>
                <a:gd name="connsiteX3166" fmla="*/ 379837 w 5101871"/>
                <a:gd name="connsiteY3166" fmla="*/ 974121 h 2747161"/>
                <a:gd name="connsiteX3167" fmla="*/ 378436 w 5101871"/>
                <a:gd name="connsiteY3167" fmla="*/ 976924 h 2747161"/>
                <a:gd name="connsiteX3168" fmla="*/ 384042 w 5101871"/>
                <a:gd name="connsiteY3168" fmla="*/ 979728 h 2747161"/>
                <a:gd name="connsiteX3169" fmla="*/ 381239 w 5101871"/>
                <a:gd name="connsiteY3169" fmla="*/ 985334 h 2747161"/>
                <a:gd name="connsiteX3170" fmla="*/ 389648 w 5101871"/>
                <a:gd name="connsiteY3170" fmla="*/ 993744 h 2747161"/>
                <a:gd name="connsiteX3171" fmla="*/ 406468 w 5101871"/>
                <a:gd name="connsiteY3171" fmla="*/ 997949 h 2747161"/>
                <a:gd name="connsiteX3172" fmla="*/ 403664 w 5101871"/>
                <a:gd name="connsiteY3172" fmla="*/ 1002153 h 2747161"/>
                <a:gd name="connsiteX3173" fmla="*/ 406468 w 5101871"/>
                <a:gd name="connsiteY3173" fmla="*/ 1011965 h 2747161"/>
                <a:gd name="connsiteX3174" fmla="*/ 403664 w 5101871"/>
                <a:gd name="connsiteY3174" fmla="*/ 1011965 h 2747161"/>
                <a:gd name="connsiteX3175" fmla="*/ 403664 w 5101871"/>
                <a:gd name="connsiteY3175" fmla="*/ 1014768 h 2747161"/>
                <a:gd name="connsiteX3176" fmla="*/ 416279 w 5101871"/>
                <a:gd name="connsiteY3176" fmla="*/ 1024579 h 2747161"/>
                <a:gd name="connsiteX3177" fmla="*/ 417681 w 5101871"/>
                <a:gd name="connsiteY3177" fmla="*/ 1030186 h 2747161"/>
                <a:gd name="connsiteX3178" fmla="*/ 413476 w 5101871"/>
                <a:gd name="connsiteY3178" fmla="*/ 1024579 h 2747161"/>
                <a:gd name="connsiteX3179" fmla="*/ 406468 w 5101871"/>
                <a:gd name="connsiteY3179" fmla="*/ 1018973 h 2747161"/>
                <a:gd name="connsiteX3180" fmla="*/ 405066 w 5101871"/>
                <a:gd name="connsiteY3180" fmla="*/ 1034390 h 2747161"/>
                <a:gd name="connsiteX3181" fmla="*/ 407870 w 5101871"/>
                <a:gd name="connsiteY3181" fmla="*/ 1041399 h 2747161"/>
                <a:gd name="connsiteX3182" fmla="*/ 402263 w 5101871"/>
                <a:gd name="connsiteY3182" fmla="*/ 1047005 h 2747161"/>
                <a:gd name="connsiteX3183" fmla="*/ 395255 w 5101871"/>
                <a:gd name="connsiteY3183" fmla="*/ 1070833 h 2747161"/>
                <a:gd name="connsiteX3184" fmla="*/ 388247 w 5101871"/>
                <a:gd name="connsiteY3184" fmla="*/ 1075037 h 2747161"/>
                <a:gd name="connsiteX3185" fmla="*/ 372829 w 5101871"/>
                <a:gd name="connsiteY3185" fmla="*/ 1076439 h 2747161"/>
                <a:gd name="connsiteX3186" fmla="*/ 363018 w 5101871"/>
                <a:gd name="connsiteY3186" fmla="*/ 1073636 h 2747161"/>
                <a:gd name="connsiteX3187" fmla="*/ 354608 w 5101871"/>
                <a:gd name="connsiteY3187" fmla="*/ 1076439 h 2747161"/>
                <a:gd name="connsiteX3188" fmla="*/ 344797 w 5101871"/>
                <a:gd name="connsiteY3188" fmla="*/ 1072234 h 2747161"/>
                <a:gd name="connsiteX3189" fmla="*/ 320969 w 5101871"/>
                <a:gd name="connsiteY3189" fmla="*/ 1075037 h 2747161"/>
                <a:gd name="connsiteX3190" fmla="*/ 291535 w 5101871"/>
                <a:gd name="connsiteY3190" fmla="*/ 1070833 h 2747161"/>
                <a:gd name="connsiteX3191" fmla="*/ 288732 w 5101871"/>
                <a:gd name="connsiteY3191" fmla="*/ 1069431 h 2747161"/>
                <a:gd name="connsiteX3192" fmla="*/ 259298 w 5101871"/>
                <a:gd name="connsiteY3192" fmla="*/ 1073636 h 2747161"/>
                <a:gd name="connsiteX3193" fmla="*/ 248086 w 5101871"/>
                <a:gd name="connsiteY3193" fmla="*/ 1068029 h 2747161"/>
                <a:gd name="connsiteX3194" fmla="*/ 238274 w 5101871"/>
                <a:gd name="connsiteY3194" fmla="*/ 1069431 h 2747161"/>
                <a:gd name="connsiteX3195" fmla="*/ 238274 w 5101871"/>
                <a:gd name="connsiteY3195" fmla="*/ 1066628 h 2747161"/>
                <a:gd name="connsiteX3196" fmla="*/ 227062 w 5101871"/>
                <a:gd name="connsiteY3196" fmla="*/ 1072234 h 2747161"/>
                <a:gd name="connsiteX3197" fmla="*/ 229864 w 5101871"/>
                <a:gd name="connsiteY3197" fmla="*/ 1073636 h 2747161"/>
                <a:gd name="connsiteX3198" fmla="*/ 229864 w 5101871"/>
                <a:gd name="connsiteY3198" fmla="*/ 1076439 h 2747161"/>
                <a:gd name="connsiteX3199" fmla="*/ 217250 w 5101871"/>
                <a:gd name="connsiteY3199" fmla="*/ 1079242 h 2747161"/>
                <a:gd name="connsiteX3200" fmla="*/ 214447 w 5101871"/>
                <a:gd name="connsiteY3200" fmla="*/ 1077841 h 2747161"/>
                <a:gd name="connsiteX3201" fmla="*/ 203234 w 5101871"/>
                <a:gd name="connsiteY3201" fmla="*/ 1084849 h 2747161"/>
                <a:gd name="connsiteX3202" fmla="*/ 203234 w 5101871"/>
                <a:gd name="connsiteY3202" fmla="*/ 1087652 h 2747161"/>
                <a:gd name="connsiteX3203" fmla="*/ 208840 w 5101871"/>
                <a:gd name="connsiteY3203" fmla="*/ 1093258 h 2747161"/>
                <a:gd name="connsiteX3204" fmla="*/ 207439 w 5101871"/>
                <a:gd name="connsiteY3204" fmla="*/ 1096062 h 2747161"/>
                <a:gd name="connsiteX3205" fmla="*/ 215848 w 5101871"/>
                <a:gd name="connsiteY3205" fmla="*/ 1093258 h 2747161"/>
                <a:gd name="connsiteX3206" fmla="*/ 217250 w 5101871"/>
                <a:gd name="connsiteY3206" fmla="*/ 1100266 h 2747161"/>
                <a:gd name="connsiteX3207" fmla="*/ 213045 w 5101871"/>
                <a:gd name="connsiteY3207" fmla="*/ 1104471 h 2747161"/>
                <a:gd name="connsiteX3208" fmla="*/ 217250 w 5101871"/>
                <a:gd name="connsiteY3208" fmla="*/ 1104471 h 2747161"/>
                <a:gd name="connsiteX3209" fmla="*/ 211644 w 5101871"/>
                <a:gd name="connsiteY3209" fmla="*/ 1108676 h 2747161"/>
                <a:gd name="connsiteX3210" fmla="*/ 211644 w 5101871"/>
                <a:gd name="connsiteY3210" fmla="*/ 1114283 h 2747161"/>
                <a:gd name="connsiteX3211" fmla="*/ 214447 w 5101871"/>
                <a:gd name="connsiteY3211" fmla="*/ 1112881 h 2747161"/>
                <a:gd name="connsiteX3212" fmla="*/ 211644 w 5101871"/>
                <a:gd name="connsiteY3212" fmla="*/ 1117086 h 2747161"/>
                <a:gd name="connsiteX3213" fmla="*/ 217250 w 5101871"/>
                <a:gd name="connsiteY3213" fmla="*/ 1132503 h 2747161"/>
                <a:gd name="connsiteX3214" fmla="*/ 215848 w 5101871"/>
                <a:gd name="connsiteY3214" fmla="*/ 1142315 h 2747161"/>
                <a:gd name="connsiteX3215" fmla="*/ 218652 w 5101871"/>
                <a:gd name="connsiteY3215" fmla="*/ 1140913 h 2747161"/>
                <a:gd name="connsiteX3216" fmla="*/ 220053 w 5101871"/>
                <a:gd name="connsiteY3216" fmla="*/ 1142315 h 2747161"/>
                <a:gd name="connsiteX3217" fmla="*/ 215848 w 5101871"/>
                <a:gd name="connsiteY3217" fmla="*/ 1145118 h 2747161"/>
                <a:gd name="connsiteX3218" fmla="*/ 213045 w 5101871"/>
                <a:gd name="connsiteY3218" fmla="*/ 1157733 h 2747161"/>
                <a:gd name="connsiteX3219" fmla="*/ 206037 w 5101871"/>
                <a:gd name="connsiteY3219" fmla="*/ 1173150 h 2747161"/>
                <a:gd name="connsiteX3220" fmla="*/ 201832 w 5101871"/>
                <a:gd name="connsiteY3220" fmla="*/ 1175954 h 2747161"/>
                <a:gd name="connsiteX3221" fmla="*/ 197628 w 5101871"/>
                <a:gd name="connsiteY3221" fmla="*/ 1188568 h 2747161"/>
                <a:gd name="connsiteX3222" fmla="*/ 203234 w 5101871"/>
                <a:gd name="connsiteY3222" fmla="*/ 1189970 h 2747161"/>
                <a:gd name="connsiteX3223" fmla="*/ 208840 w 5101871"/>
                <a:gd name="connsiteY3223" fmla="*/ 1184363 h 2747161"/>
                <a:gd name="connsiteX3224" fmla="*/ 210242 w 5101871"/>
                <a:gd name="connsiteY3224" fmla="*/ 1188568 h 2747161"/>
                <a:gd name="connsiteX3225" fmla="*/ 207439 w 5101871"/>
                <a:gd name="connsiteY3225" fmla="*/ 1192773 h 2747161"/>
                <a:gd name="connsiteX3226" fmla="*/ 201832 w 5101871"/>
                <a:gd name="connsiteY3226" fmla="*/ 1191371 h 2747161"/>
                <a:gd name="connsiteX3227" fmla="*/ 203234 w 5101871"/>
                <a:gd name="connsiteY3227" fmla="*/ 1196978 h 2747161"/>
                <a:gd name="connsiteX3228" fmla="*/ 214447 w 5101871"/>
                <a:gd name="connsiteY3228" fmla="*/ 1192773 h 2747161"/>
                <a:gd name="connsiteX3229" fmla="*/ 217250 w 5101871"/>
                <a:gd name="connsiteY3229" fmla="*/ 1195576 h 2747161"/>
                <a:gd name="connsiteX3230" fmla="*/ 213045 w 5101871"/>
                <a:gd name="connsiteY3230" fmla="*/ 1196978 h 2747161"/>
                <a:gd name="connsiteX3231" fmla="*/ 210242 w 5101871"/>
                <a:gd name="connsiteY3231" fmla="*/ 1195576 h 2747161"/>
                <a:gd name="connsiteX3232" fmla="*/ 213045 w 5101871"/>
                <a:gd name="connsiteY3232" fmla="*/ 1219403 h 2747161"/>
                <a:gd name="connsiteX3233" fmla="*/ 208840 w 5101871"/>
                <a:gd name="connsiteY3233" fmla="*/ 1229215 h 2747161"/>
                <a:gd name="connsiteX3234" fmla="*/ 220053 w 5101871"/>
                <a:gd name="connsiteY3234" fmla="*/ 1226411 h 2747161"/>
                <a:gd name="connsiteX3235" fmla="*/ 236873 w 5101871"/>
                <a:gd name="connsiteY3235" fmla="*/ 1229215 h 2747161"/>
                <a:gd name="connsiteX3236" fmla="*/ 246684 w 5101871"/>
                <a:gd name="connsiteY3236" fmla="*/ 1223608 h 2747161"/>
                <a:gd name="connsiteX3237" fmla="*/ 260700 w 5101871"/>
                <a:gd name="connsiteY3237" fmla="*/ 1223608 h 2747161"/>
                <a:gd name="connsiteX3238" fmla="*/ 259298 w 5101871"/>
                <a:gd name="connsiteY3238" fmla="*/ 1225010 h 2747161"/>
                <a:gd name="connsiteX3239" fmla="*/ 270511 w 5101871"/>
                <a:gd name="connsiteY3239" fmla="*/ 1232018 h 2747161"/>
                <a:gd name="connsiteX3240" fmla="*/ 276118 w 5101871"/>
                <a:gd name="connsiteY3240" fmla="*/ 1230616 h 2747161"/>
                <a:gd name="connsiteX3241" fmla="*/ 271913 w 5101871"/>
                <a:gd name="connsiteY3241" fmla="*/ 1234821 h 2747161"/>
                <a:gd name="connsiteX3242" fmla="*/ 281724 w 5101871"/>
                <a:gd name="connsiteY3242" fmla="*/ 1247436 h 2747161"/>
                <a:gd name="connsiteX3243" fmla="*/ 292937 w 5101871"/>
                <a:gd name="connsiteY3243" fmla="*/ 1251641 h 2747161"/>
                <a:gd name="connsiteX3244" fmla="*/ 299945 w 5101871"/>
                <a:gd name="connsiteY3244" fmla="*/ 1248837 h 2747161"/>
                <a:gd name="connsiteX3245" fmla="*/ 299945 w 5101871"/>
                <a:gd name="connsiteY3245" fmla="*/ 1248837 h 2747161"/>
                <a:gd name="connsiteX3246" fmla="*/ 302749 w 5101871"/>
                <a:gd name="connsiteY3246" fmla="*/ 1244632 h 2747161"/>
                <a:gd name="connsiteX3247" fmla="*/ 323773 w 5101871"/>
                <a:gd name="connsiteY3247" fmla="*/ 1234821 h 2747161"/>
                <a:gd name="connsiteX3248" fmla="*/ 354608 w 5101871"/>
                <a:gd name="connsiteY3248" fmla="*/ 1233420 h 2747161"/>
                <a:gd name="connsiteX3249" fmla="*/ 364419 w 5101871"/>
                <a:gd name="connsiteY3249" fmla="*/ 1234821 h 2747161"/>
                <a:gd name="connsiteX3250" fmla="*/ 374231 w 5101871"/>
                <a:gd name="connsiteY3250" fmla="*/ 1232018 h 2747161"/>
                <a:gd name="connsiteX3251" fmla="*/ 378436 w 5101871"/>
                <a:gd name="connsiteY3251" fmla="*/ 1234821 h 2747161"/>
                <a:gd name="connsiteX3252" fmla="*/ 391050 w 5101871"/>
                <a:gd name="connsiteY3252" fmla="*/ 1219403 h 2747161"/>
                <a:gd name="connsiteX3253" fmla="*/ 413476 w 5101871"/>
                <a:gd name="connsiteY3253" fmla="*/ 1213797 h 2747161"/>
                <a:gd name="connsiteX3254" fmla="*/ 410673 w 5101871"/>
                <a:gd name="connsiteY3254" fmla="*/ 1210994 h 2747161"/>
                <a:gd name="connsiteX3255" fmla="*/ 419082 w 5101871"/>
                <a:gd name="connsiteY3255" fmla="*/ 1196978 h 2747161"/>
                <a:gd name="connsiteX3256" fmla="*/ 437303 w 5101871"/>
                <a:gd name="connsiteY3256" fmla="*/ 1187166 h 2747161"/>
                <a:gd name="connsiteX3257" fmla="*/ 430295 w 5101871"/>
                <a:gd name="connsiteY3257" fmla="*/ 1184363 h 2747161"/>
                <a:gd name="connsiteX3258" fmla="*/ 424689 w 5101871"/>
                <a:gd name="connsiteY3258" fmla="*/ 1178757 h 2747161"/>
                <a:gd name="connsiteX3259" fmla="*/ 421886 w 5101871"/>
                <a:gd name="connsiteY3259" fmla="*/ 1173150 h 2747161"/>
                <a:gd name="connsiteX3260" fmla="*/ 426090 w 5101871"/>
                <a:gd name="connsiteY3260" fmla="*/ 1164741 h 2747161"/>
                <a:gd name="connsiteX3261" fmla="*/ 454123 w 5101871"/>
                <a:gd name="connsiteY3261" fmla="*/ 1133905 h 2747161"/>
                <a:gd name="connsiteX3262" fmla="*/ 470942 w 5101871"/>
                <a:gd name="connsiteY3262" fmla="*/ 1129700 h 2747161"/>
                <a:gd name="connsiteX3263" fmla="*/ 508785 w 5101871"/>
                <a:gd name="connsiteY3263" fmla="*/ 1112881 h 2747161"/>
                <a:gd name="connsiteX3264" fmla="*/ 507384 w 5101871"/>
                <a:gd name="connsiteY3264" fmla="*/ 1104471 h 2747161"/>
                <a:gd name="connsiteX3265" fmla="*/ 512991 w 5101871"/>
                <a:gd name="connsiteY3265" fmla="*/ 1101668 h 2747161"/>
                <a:gd name="connsiteX3266" fmla="*/ 510187 w 5101871"/>
                <a:gd name="connsiteY3266" fmla="*/ 1098865 h 2747161"/>
                <a:gd name="connsiteX3267" fmla="*/ 505982 w 5101871"/>
                <a:gd name="connsiteY3267" fmla="*/ 1089053 h 2747161"/>
                <a:gd name="connsiteX3268" fmla="*/ 512991 w 5101871"/>
                <a:gd name="connsiteY3268" fmla="*/ 1080644 h 2747161"/>
                <a:gd name="connsiteX3269" fmla="*/ 534015 w 5101871"/>
                <a:gd name="connsiteY3269" fmla="*/ 1072234 h 2747161"/>
                <a:gd name="connsiteX3270" fmla="*/ 557842 w 5101871"/>
                <a:gd name="connsiteY3270" fmla="*/ 1076439 h 2747161"/>
                <a:gd name="connsiteX3271" fmla="*/ 557842 w 5101871"/>
                <a:gd name="connsiteY3271" fmla="*/ 1077841 h 2747161"/>
                <a:gd name="connsiteX3272" fmla="*/ 564850 w 5101871"/>
                <a:gd name="connsiteY3272" fmla="*/ 1077841 h 2747161"/>
                <a:gd name="connsiteX3273" fmla="*/ 566252 w 5101871"/>
                <a:gd name="connsiteY3273" fmla="*/ 1080644 h 2747161"/>
                <a:gd name="connsiteX3274" fmla="*/ 574661 w 5101871"/>
                <a:gd name="connsiteY3274" fmla="*/ 1082045 h 2747161"/>
                <a:gd name="connsiteX3275" fmla="*/ 578866 w 5101871"/>
                <a:gd name="connsiteY3275" fmla="*/ 1084849 h 2747161"/>
                <a:gd name="connsiteX3276" fmla="*/ 587276 w 5101871"/>
                <a:gd name="connsiteY3276" fmla="*/ 1084849 h 2747161"/>
                <a:gd name="connsiteX3277" fmla="*/ 588678 w 5101871"/>
                <a:gd name="connsiteY3277" fmla="*/ 1083447 h 2747161"/>
                <a:gd name="connsiteX3278" fmla="*/ 591481 w 5101871"/>
                <a:gd name="connsiteY3278" fmla="*/ 1083447 h 2747161"/>
                <a:gd name="connsiteX3279" fmla="*/ 598489 w 5101871"/>
                <a:gd name="connsiteY3279" fmla="*/ 1077841 h 2747161"/>
                <a:gd name="connsiteX3280" fmla="*/ 620914 w 5101871"/>
                <a:gd name="connsiteY3280" fmla="*/ 1066628 h 2747161"/>
                <a:gd name="connsiteX3281" fmla="*/ 634931 w 5101871"/>
                <a:gd name="connsiteY3281" fmla="*/ 1062423 h 2747161"/>
                <a:gd name="connsiteX3282" fmla="*/ 647545 w 5101871"/>
                <a:gd name="connsiteY3282" fmla="*/ 1051210 h 2747161"/>
                <a:gd name="connsiteX3283" fmla="*/ 661562 w 5101871"/>
                <a:gd name="connsiteY3283" fmla="*/ 1052612 h 2747161"/>
                <a:gd name="connsiteX3284" fmla="*/ 683987 w 5101871"/>
                <a:gd name="connsiteY3284" fmla="*/ 1061021 h 2747161"/>
                <a:gd name="connsiteX3285" fmla="*/ 692397 w 5101871"/>
                <a:gd name="connsiteY3285" fmla="*/ 1086250 h 2747161"/>
                <a:gd name="connsiteX3286" fmla="*/ 698003 w 5101871"/>
                <a:gd name="connsiteY3286" fmla="*/ 1086250 h 2747161"/>
                <a:gd name="connsiteX3287" fmla="*/ 709216 w 5101871"/>
                <a:gd name="connsiteY3287" fmla="*/ 1097463 h 2747161"/>
                <a:gd name="connsiteX3288" fmla="*/ 707815 w 5101871"/>
                <a:gd name="connsiteY3288" fmla="*/ 1098865 h 2747161"/>
                <a:gd name="connsiteX3289" fmla="*/ 716224 w 5101871"/>
                <a:gd name="connsiteY3289" fmla="*/ 1098865 h 2747161"/>
                <a:gd name="connsiteX3290" fmla="*/ 755469 w 5101871"/>
                <a:gd name="connsiteY3290" fmla="*/ 1126897 h 2747161"/>
                <a:gd name="connsiteX3291" fmla="*/ 772289 w 5101871"/>
                <a:gd name="connsiteY3291" fmla="*/ 1126897 h 2747161"/>
                <a:gd name="connsiteX3292" fmla="*/ 779297 w 5101871"/>
                <a:gd name="connsiteY3292" fmla="*/ 1133905 h 2747161"/>
                <a:gd name="connsiteX3293" fmla="*/ 790510 w 5101871"/>
                <a:gd name="connsiteY3293" fmla="*/ 1138110 h 2747161"/>
                <a:gd name="connsiteX3294" fmla="*/ 787707 w 5101871"/>
                <a:gd name="connsiteY3294" fmla="*/ 1142315 h 2747161"/>
                <a:gd name="connsiteX3295" fmla="*/ 798920 w 5101871"/>
                <a:gd name="connsiteY3295" fmla="*/ 1140913 h 2747161"/>
                <a:gd name="connsiteX3296" fmla="*/ 804526 w 5101871"/>
                <a:gd name="connsiteY3296" fmla="*/ 1147921 h 2747161"/>
                <a:gd name="connsiteX3297" fmla="*/ 803124 w 5101871"/>
                <a:gd name="connsiteY3297" fmla="*/ 1150724 h 2747161"/>
                <a:gd name="connsiteX3298" fmla="*/ 811534 w 5101871"/>
                <a:gd name="connsiteY3298" fmla="*/ 1156331 h 2747161"/>
                <a:gd name="connsiteX3299" fmla="*/ 821345 w 5101871"/>
                <a:gd name="connsiteY3299" fmla="*/ 1156331 h 2747161"/>
                <a:gd name="connsiteX3300" fmla="*/ 835362 w 5101871"/>
                <a:gd name="connsiteY3300" fmla="*/ 1182962 h 2747161"/>
                <a:gd name="connsiteX3301" fmla="*/ 835362 w 5101871"/>
                <a:gd name="connsiteY3301" fmla="*/ 1185765 h 2747161"/>
                <a:gd name="connsiteX3302" fmla="*/ 826952 w 5101871"/>
                <a:gd name="connsiteY3302" fmla="*/ 1189970 h 2747161"/>
                <a:gd name="connsiteX3303" fmla="*/ 828354 w 5101871"/>
                <a:gd name="connsiteY3303" fmla="*/ 1192773 h 2747161"/>
                <a:gd name="connsiteX3304" fmla="*/ 821345 w 5101871"/>
                <a:gd name="connsiteY3304" fmla="*/ 1205387 h 2747161"/>
                <a:gd name="connsiteX3305" fmla="*/ 824148 w 5101871"/>
                <a:gd name="connsiteY3305" fmla="*/ 1206789 h 2747161"/>
                <a:gd name="connsiteX3306" fmla="*/ 831156 w 5101871"/>
                <a:gd name="connsiteY3306" fmla="*/ 1206789 h 2747161"/>
                <a:gd name="connsiteX3307" fmla="*/ 843771 w 5101871"/>
                <a:gd name="connsiteY3307" fmla="*/ 1194175 h 2747161"/>
                <a:gd name="connsiteX3308" fmla="*/ 843771 w 5101871"/>
                <a:gd name="connsiteY3308" fmla="*/ 1188568 h 2747161"/>
                <a:gd name="connsiteX3309" fmla="*/ 850779 w 5101871"/>
                <a:gd name="connsiteY3309" fmla="*/ 1184363 h 2747161"/>
                <a:gd name="connsiteX3310" fmla="*/ 857787 w 5101871"/>
                <a:gd name="connsiteY3310" fmla="*/ 1184363 h 2747161"/>
                <a:gd name="connsiteX3311" fmla="*/ 859189 w 5101871"/>
                <a:gd name="connsiteY3311" fmla="*/ 1182962 h 2747161"/>
                <a:gd name="connsiteX3312" fmla="*/ 857787 w 5101871"/>
                <a:gd name="connsiteY3312" fmla="*/ 1174552 h 2747161"/>
                <a:gd name="connsiteX3313" fmla="*/ 854984 w 5101871"/>
                <a:gd name="connsiteY3313" fmla="*/ 1170347 h 2747161"/>
                <a:gd name="connsiteX3314" fmla="*/ 842370 w 5101871"/>
                <a:gd name="connsiteY3314" fmla="*/ 1166142 h 2747161"/>
                <a:gd name="connsiteX3315" fmla="*/ 845173 w 5101871"/>
                <a:gd name="connsiteY3315" fmla="*/ 1154929 h 2747161"/>
                <a:gd name="connsiteX3316" fmla="*/ 850779 w 5101871"/>
                <a:gd name="connsiteY3316" fmla="*/ 1147921 h 2747161"/>
                <a:gd name="connsiteX3317" fmla="*/ 854984 w 5101871"/>
                <a:gd name="connsiteY3317" fmla="*/ 1145118 h 2747161"/>
                <a:gd name="connsiteX3318" fmla="*/ 860590 w 5101871"/>
                <a:gd name="connsiteY3318" fmla="*/ 1145118 h 2747161"/>
                <a:gd name="connsiteX3319" fmla="*/ 859189 w 5101871"/>
                <a:gd name="connsiteY3319" fmla="*/ 1146520 h 2747161"/>
                <a:gd name="connsiteX3320" fmla="*/ 873205 w 5101871"/>
                <a:gd name="connsiteY3320" fmla="*/ 1149323 h 2747161"/>
                <a:gd name="connsiteX3321" fmla="*/ 880213 w 5101871"/>
                <a:gd name="connsiteY3321" fmla="*/ 1157733 h 2747161"/>
                <a:gd name="connsiteX3322" fmla="*/ 888623 w 5101871"/>
                <a:gd name="connsiteY3322" fmla="*/ 1160536 h 2747161"/>
                <a:gd name="connsiteX3323" fmla="*/ 891426 w 5101871"/>
                <a:gd name="connsiteY3323" fmla="*/ 1152126 h 2747161"/>
                <a:gd name="connsiteX3324" fmla="*/ 880213 w 5101871"/>
                <a:gd name="connsiteY3324" fmla="*/ 1142315 h 2747161"/>
                <a:gd name="connsiteX3325" fmla="*/ 833960 w 5101871"/>
                <a:gd name="connsiteY3325" fmla="*/ 1122692 h 2747161"/>
                <a:gd name="connsiteX3326" fmla="*/ 826952 w 5101871"/>
                <a:gd name="connsiteY3326" fmla="*/ 1115684 h 2747161"/>
                <a:gd name="connsiteX3327" fmla="*/ 833960 w 5101871"/>
                <a:gd name="connsiteY3327" fmla="*/ 1111479 h 2747161"/>
                <a:gd name="connsiteX3328" fmla="*/ 832558 w 5101871"/>
                <a:gd name="connsiteY3328" fmla="*/ 1108676 h 2747161"/>
                <a:gd name="connsiteX3329" fmla="*/ 808731 w 5101871"/>
                <a:gd name="connsiteY3329" fmla="*/ 1108676 h 2747161"/>
                <a:gd name="connsiteX3330" fmla="*/ 798920 w 5101871"/>
                <a:gd name="connsiteY3330" fmla="*/ 1104471 h 2747161"/>
                <a:gd name="connsiteX3331" fmla="*/ 783502 w 5101871"/>
                <a:gd name="connsiteY3331" fmla="*/ 1093258 h 2747161"/>
                <a:gd name="connsiteX3332" fmla="*/ 770887 w 5101871"/>
                <a:gd name="connsiteY3332" fmla="*/ 1070833 h 2747161"/>
                <a:gd name="connsiteX3333" fmla="*/ 740052 w 5101871"/>
                <a:gd name="connsiteY3333" fmla="*/ 1051210 h 2747161"/>
                <a:gd name="connsiteX3334" fmla="*/ 737249 w 5101871"/>
                <a:gd name="connsiteY3334" fmla="*/ 1037194 h 2747161"/>
                <a:gd name="connsiteX3335" fmla="*/ 740052 w 5101871"/>
                <a:gd name="connsiteY3335" fmla="*/ 1037194 h 2747161"/>
                <a:gd name="connsiteX3336" fmla="*/ 742855 w 5101871"/>
                <a:gd name="connsiteY3336" fmla="*/ 1032989 h 2747161"/>
                <a:gd name="connsiteX3337" fmla="*/ 733044 w 5101871"/>
                <a:gd name="connsiteY3337" fmla="*/ 1024579 h 2747161"/>
                <a:gd name="connsiteX3338" fmla="*/ 738650 w 5101871"/>
                <a:gd name="connsiteY3338" fmla="*/ 1018973 h 2747161"/>
                <a:gd name="connsiteX3339" fmla="*/ 738650 w 5101871"/>
                <a:gd name="connsiteY3339" fmla="*/ 1021776 h 2747161"/>
                <a:gd name="connsiteX3340" fmla="*/ 755469 w 5101871"/>
                <a:gd name="connsiteY3340" fmla="*/ 1016170 h 2747161"/>
                <a:gd name="connsiteX3341" fmla="*/ 755469 w 5101871"/>
                <a:gd name="connsiteY3341" fmla="*/ 1013366 h 2747161"/>
                <a:gd name="connsiteX3342" fmla="*/ 766683 w 5101871"/>
                <a:gd name="connsiteY3342" fmla="*/ 1013366 h 2747161"/>
                <a:gd name="connsiteX3343" fmla="*/ 769486 w 5101871"/>
                <a:gd name="connsiteY3343" fmla="*/ 1017571 h 2747161"/>
                <a:gd name="connsiteX3344" fmla="*/ 766683 w 5101871"/>
                <a:gd name="connsiteY3344" fmla="*/ 1020374 h 2747161"/>
                <a:gd name="connsiteX3345" fmla="*/ 766683 w 5101871"/>
                <a:gd name="connsiteY3345" fmla="*/ 1030186 h 2747161"/>
                <a:gd name="connsiteX3346" fmla="*/ 773691 w 5101871"/>
                <a:gd name="connsiteY3346" fmla="*/ 1038595 h 2747161"/>
                <a:gd name="connsiteX3347" fmla="*/ 777895 w 5101871"/>
                <a:gd name="connsiteY3347" fmla="*/ 1032989 h 2747161"/>
                <a:gd name="connsiteX3348" fmla="*/ 780699 w 5101871"/>
                <a:gd name="connsiteY3348" fmla="*/ 1034390 h 2747161"/>
                <a:gd name="connsiteX3349" fmla="*/ 784903 w 5101871"/>
                <a:gd name="connsiteY3349" fmla="*/ 1025981 h 2747161"/>
                <a:gd name="connsiteX3350" fmla="*/ 791911 w 5101871"/>
                <a:gd name="connsiteY3350" fmla="*/ 1028784 h 2747161"/>
                <a:gd name="connsiteX3351" fmla="*/ 798920 w 5101871"/>
                <a:gd name="connsiteY3351" fmla="*/ 1034390 h 2747161"/>
                <a:gd name="connsiteX3352" fmla="*/ 801723 w 5101871"/>
                <a:gd name="connsiteY3352" fmla="*/ 1045603 h 2747161"/>
                <a:gd name="connsiteX3353" fmla="*/ 817140 w 5101871"/>
                <a:gd name="connsiteY3353" fmla="*/ 1056816 h 2747161"/>
                <a:gd name="connsiteX3354" fmla="*/ 810132 w 5101871"/>
                <a:gd name="connsiteY3354" fmla="*/ 1052612 h 2747161"/>
                <a:gd name="connsiteX3355" fmla="*/ 805928 w 5101871"/>
                <a:gd name="connsiteY3355" fmla="*/ 1054013 h 2747161"/>
                <a:gd name="connsiteX3356" fmla="*/ 805928 w 5101871"/>
                <a:gd name="connsiteY3356" fmla="*/ 1055415 h 2747161"/>
                <a:gd name="connsiteX3357" fmla="*/ 815739 w 5101871"/>
                <a:gd name="connsiteY3357" fmla="*/ 1063824 h 2747161"/>
                <a:gd name="connsiteX3358" fmla="*/ 825550 w 5101871"/>
                <a:gd name="connsiteY3358" fmla="*/ 1068029 h 2747161"/>
                <a:gd name="connsiteX3359" fmla="*/ 826952 w 5101871"/>
                <a:gd name="connsiteY3359" fmla="*/ 1072234 h 2747161"/>
                <a:gd name="connsiteX3360" fmla="*/ 838165 w 5101871"/>
                <a:gd name="connsiteY3360" fmla="*/ 1070833 h 2747161"/>
                <a:gd name="connsiteX3361" fmla="*/ 866197 w 5101871"/>
                <a:gd name="connsiteY3361" fmla="*/ 1084849 h 2747161"/>
                <a:gd name="connsiteX3362" fmla="*/ 867599 w 5101871"/>
                <a:gd name="connsiteY3362" fmla="*/ 1086250 h 2747161"/>
                <a:gd name="connsiteX3363" fmla="*/ 857787 w 5101871"/>
                <a:gd name="connsiteY3363" fmla="*/ 1084849 h 2747161"/>
                <a:gd name="connsiteX3364" fmla="*/ 888623 w 5101871"/>
                <a:gd name="connsiteY3364" fmla="*/ 1097463 h 2747161"/>
                <a:gd name="connsiteX3365" fmla="*/ 895631 w 5101871"/>
                <a:gd name="connsiteY3365" fmla="*/ 1096062 h 2747161"/>
                <a:gd name="connsiteX3366" fmla="*/ 894229 w 5101871"/>
                <a:gd name="connsiteY3366" fmla="*/ 1098865 h 2747161"/>
                <a:gd name="connsiteX3367" fmla="*/ 890024 w 5101871"/>
                <a:gd name="connsiteY3367" fmla="*/ 1097463 h 2747161"/>
                <a:gd name="connsiteX3368" fmla="*/ 909647 w 5101871"/>
                <a:gd name="connsiteY3368" fmla="*/ 1111479 h 2747161"/>
                <a:gd name="connsiteX3369" fmla="*/ 913852 w 5101871"/>
                <a:gd name="connsiteY3369" fmla="*/ 1111479 h 2747161"/>
                <a:gd name="connsiteX3370" fmla="*/ 915253 w 5101871"/>
                <a:gd name="connsiteY3370" fmla="*/ 1115684 h 2747161"/>
                <a:gd name="connsiteX3371" fmla="*/ 911049 w 5101871"/>
                <a:gd name="connsiteY3371" fmla="*/ 1121291 h 2747161"/>
                <a:gd name="connsiteX3372" fmla="*/ 913852 w 5101871"/>
                <a:gd name="connsiteY3372" fmla="*/ 1124094 h 2747161"/>
                <a:gd name="connsiteX3373" fmla="*/ 908245 w 5101871"/>
                <a:gd name="connsiteY3373" fmla="*/ 1138110 h 2747161"/>
                <a:gd name="connsiteX3374" fmla="*/ 912450 w 5101871"/>
                <a:gd name="connsiteY3374" fmla="*/ 1146520 h 2747161"/>
                <a:gd name="connsiteX3375" fmla="*/ 922261 w 5101871"/>
                <a:gd name="connsiteY3375" fmla="*/ 1153528 h 2747161"/>
                <a:gd name="connsiteX3376" fmla="*/ 926466 w 5101871"/>
                <a:gd name="connsiteY3376" fmla="*/ 1161937 h 2747161"/>
                <a:gd name="connsiteX3377" fmla="*/ 944687 w 5101871"/>
                <a:gd name="connsiteY3377" fmla="*/ 1178757 h 2747161"/>
                <a:gd name="connsiteX3378" fmla="*/ 947491 w 5101871"/>
                <a:gd name="connsiteY3378" fmla="*/ 1174552 h 2747161"/>
                <a:gd name="connsiteX3379" fmla="*/ 954499 w 5101871"/>
                <a:gd name="connsiteY3379" fmla="*/ 1175954 h 2747161"/>
                <a:gd name="connsiteX3380" fmla="*/ 953097 w 5101871"/>
                <a:gd name="connsiteY3380" fmla="*/ 1180158 h 2747161"/>
                <a:gd name="connsiteX3381" fmla="*/ 944687 w 5101871"/>
                <a:gd name="connsiteY3381" fmla="*/ 1178757 h 2747161"/>
                <a:gd name="connsiteX3382" fmla="*/ 944687 w 5101871"/>
                <a:gd name="connsiteY3382" fmla="*/ 1181560 h 2747161"/>
                <a:gd name="connsiteX3383" fmla="*/ 951695 w 5101871"/>
                <a:gd name="connsiteY3383" fmla="*/ 1187166 h 2747161"/>
                <a:gd name="connsiteX3384" fmla="*/ 953097 w 5101871"/>
                <a:gd name="connsiteY3384" fmla="*/ 1192773 h 2747161"/>
                <a:gd name="connsiteX3385" fmla="*/ 958703 w 5101871"/>
                <a:gd name="connsiteY3385" fmla="*/ 1189970 h 2747161"/>
                <a:gd name="connsiteX3386" fmla="*/ 962908 w 5101871"/>
                <a:gd name="connsiteY3386" fmla="*/ 1194175 h 2747161"/>
                <a:gd name="connsiteX3387" fmla="*/ 971318 w 5101871"/>
                <a:gd name="connsiteY3387" fmla="*/ 1194175 h 2747161"/>
                <a:gd name="connsiteX3388" fmla="*/ 960105 w 5101871"/>
                <a:gd name="connsiteY3388" fmla="*/ 1198379 h 2747161"/>
                <a:gd name="connsiteX3389" fmla="*/ 953097 w 5101871"/>
                <a:gd name="connsiteY3389" fmla="*/ 1205387 h 2747161"/>
                <a:gd name="connsiteX3390" fmla="*/ 967113 w 5101871"/>
                <a:gd name="connsiteY3390" fmla="*/ 1216600 h 2747161"/>
                <a:gd name="connsiteX3391" fmla="*/ 964310 w 5101871"/>
                <a:gd name="connsiteY3391" fmla="*/ 1222207 h 2747161"/>
                <a:gd name="connsiteX3392" fmla="*/ 967113 w 5101871"/>
                <a:gd name="connsiteY3392" fmla="*/ 1229215 h 2747161"/>
                <a:gd name="connsiteX3393" fmla="*/ 976925 w 5101871"/>
                <a:gd name="connsiteY3393" fmla="*/ 1225010 h 2747161"/>
                <a:gd name="connsiteX3394" fmla="*/ 986736 w 5101871"/>
                <a:gd name="connsiteY3394" fmla="*/ 1240428 h 2747161"/>
                <a:gd name="connsiteX3395" fmla="*/ 986736 w 5101871"/>
                <a:gd name="connsiteY3395" fmla="*/ 1234821 h 2747161"/>
                <a:gd name="connsiteX3396" fmla="*/ 990941 w 5101871"/>
                <a:gd name="connsiteY3396" fmla="*/ 1230616 h 2747161"/>
                <a:gd name="connsiteX3397" fmla="*/ 1004957 w 5101871"/>
                <a:gd name="connsiteY3397" fmla="*/ 1239026 h 2747161"/>
                <a:gd name="connsiteX3398" fmla="*/ 993744 w 5101871"/>
                <a:gd name="connsiteY3398" fmla="*/ 1213797 h 2747161"/>
                <a:gd name="connsiteX3399" fmla="*/ 1004957 w 5101871"/>
                <a:gd name="connsiteY3399" fmla="*/ 1219403 h 2747161"/>
                <a:gd name="connsiteX3400" fmla="*/ 1011965 w 5101871"/>
                <a:gd name="connsiteY3400" fmla="*/ 1216600 h 2747161"/>
                <a:gd name="connsiteX3401" fmla="*/ 1010563 w 5101871"/>
                <a:gd name="connsiteY3401" fmla="*/ 1212395 h 2747161"/>
                <a:gd name="connsiteX3402" fmla="*/ 1006358 w 5101871"/>
                <a:gd name="connsiteY3402" fmla="*/ 1213797 h 2747161"/>
                <a:gd name="connsiteX3403" fmla="*/ 1000752 w 5101871"/>
                <a:gd name="connsiteY3403" fmla="*/ 1206789 h 2747161"/>
                <a:gd name="connsiteX3404" fmla="*/ 1013366 w 5101871"/>
                <a:gd name="connsiteY3404" fmla="*/ 1202584 h 2747161"/>
                <a:gd name="connsiteX3405" fmla="*/ 1025981 w 5101871"/>
                <a:gd name="connsiteY3405" fmla="*/ 1210994 h 2747161"/>
                <a:gd name="connsiteX3406" fmla="*/ 1024579 w 5101871"/>
                <a:gd name="connsiteY3406" fmla="*/ 1199781 h 2747161"/>
                <a:gd name="connsiteX3407" fmla="*/ 1025981 w 5101871"/>
                <a:gd name="connsiteY3407" fmla="*/ 1198379 h 2747161"/>
                <a:gd name="connsiteX3408" fmla="*/ 1007760 w 5101871"/>
                <a:gd name="connsiteY3408" fmla="*/ 1191371 h 2747161"/>
                <a:gd name="connsiteX3409" fmla="*/ 999350 w 5101871"/>
                <a:gd name="connsiteY3409" fmla="*/ 1185765 h 2747161"/>
                <a:gd name="connsiteX3410" fmla="*/ 988137 w 5101871"/>
                <a:gd name="connsiteY3410" fmla="*/ 1182962 h 2747161"/>
                <a:gd name="connsiteX3411" fmla="*/ 999350 w 5101871"/>
                <a:gd name="connsiteY3411" fmla="*/ 1180158 h 2747161"/>
                <a:gd name="connsiteX3412" fmla="*/ 995145 w 5101871"/>
                <a:gd name="connsiteY3412" fmla="*/ 1174552 h 2747161"/>
                <a:gd name="connsiteX3413" fmla="*/ 999350 w 5101871"/>
                <a:gd name="connsiteY3413" fmla="*/ 1171749 h 2747161"/>
                <a:gd name="connsiteX3414" fmla="*/ 1004957 w 5101871"/>
                <a:gd name="connsiteY3414" fmla="*/ 1175954 h 2747161"/>
                <a:gd name="connsiteX3415" fmla="*/ 1000752 w 5101871"/>
                <a:gd name="connsiteY3415" fmla="*/ 1177355 h 2747161"/>
                <a:gd name="connsiteX3416" fmla="*/ 1007760 w 5101871"/>
                <a:gd name="connsiteY3416" fmla="*/ 1175954 h 2747161"/>
                <a:gd name="connsiteX3417" fmla="*/ 988137 w 5101871"/>
                <a:gd name="connsiteY3417" fmla="*/ 1153528 h 2747161"/>
                <a:gd name="connsiteX3418" fmla="*/ 990941 w 5101871"/>
                <a:gd name="connsiteY3418" fmla="*/ 1145118 h 2747161"/>
                <a:gd name="connsiteX3419" fmla="*/ 997949 w 5101871"/>
                <a:gd name="connsiteY3419" fmla="*/ 1142315 h 2747161"/>
                <a:gd name="connsiteX3420" fmla="*/ 995145 w 5101871"/>
                <a:gd name="connsiteY3420" fmla="*/ 1145118 h 2747161"/>
                <a:gd name="connsiteX3421" fmla="*/ 1007760 w 5101871"/>
                <a:gd name="connsiteY3421" fmla="*/ 1150724 h 2747161"/>
                <a:gd name="connsiteX3422" fmla="*/ 1009162 w 5101871"/>
                <a:gd name="connsiteY3422" fmla="*/ 1156331 h 2747161"/>
                <a:gd name="connsiteX3423" fmla="*/ 1017571 w 5101871"/>
                <a:gd name="connsiteY3423" fmla="*/ 1157733 h 2747161"/>
                <a:gd name="connsiteX3424" fmla="*/ 1007760 w 5101871"/>
                <a:gd name="connsiteY3424" fmla="*/ 1150724 h 2747161"/>
                <a:gd name="connsiteX3425" fmla="*/ 1016170 w 5101871"/>
                <a:gd name="connsiteY3425" fmla="*/ 1150724 h 2747161"/>
                <a:gd name="connsiteX3426" fmla="*/ 1023178 w 5101871"/>
                <a:gd name="connsiteY3426" fmla="*/ 1157733 h 2747161"/>
                <a:gd name="connsiteX3427" fmla="*/ 1017571 w 5101871"/>
                <a:gd name="connsiteY3427" fmla="*/ 1149323 h 2747161"/>
                <a:gd name="connsiteX3428" fmla="*/ 1021776 w 5101871"/>
                <a:gd name="connsiteY3428" fmla="*/ 1146520 h 2747161"/>
                <a:gd name="connsiteX3429" fmla="*/ 1028784 w 5101871"/>
                <a:gd name="connsiteY3429" fmla="*/ 1147921 h 2747161"/>
                <a:gd name="connsiteX3430" fmla="*/ 1023178 w 5101871"/>
                <a:gd name="connsiteY3430" fmla="*/ 1145118 h 2747161"/>
                <a:gd name="connsiteX3431" fmla="*/ 1018973 w 5101871"/>
                <a:gd name="connsiteY3431" fmla="*/ 1136708 h 2747161"/>
                <a:gd name="connsiteX3432" fmla="*/ 1037194 w 5101871"/>
                <a:gd name="connsiteY3432" fmla="*/ 1132503 h 2747161"/>
                <a:gd name="connsiteX3433" fmla="*/ 1045604 w 5101871"/>
                <a:gd name="connsiteY3433" fmla="*/ 1133905 h 2747161"/>
                <a:gd name="connsiteX3434" fmla="*/ 1054013 w 5101871"/>
                <a:gd name="connsiteY3434" fmla="*/ 1131102 h 2747161"/>
                <a:gd name="connsiteX3435" fmla="*/ 1076439 w 5101871"/>
                <a:gd name="connsiteY3435" fmla="*/ 1138110 h 2747161"/>
                <a:gd name="connsiteX3436" fmla="*/ 1077841 w 5101871"/>
                <a:gd name="connsiteY3436" fmla="*/ 1140913 h 2747161"/>
                <a:gd name="connsiteX3437" fmla="*/ 1093258 w 5101871"/>
                <a:gd name="connsiteY3437" fmla="*/ 1139512 h 2747161"/>
                <a:gd name="connsiteX3438" fmla="*/ 1093258 w 5101871"/>
                <a:gd name="connsiteY3438" fmla="*/ 1140913 h 2747161"/>
                <a:gd name="connsiteX3439" fmla="*/ 1079242 w 5101871"/>
                <a:gd name="connsiteY3439" fmla="*/ 1146520 h 2747161"/>
                <a:gd name="connsiteX3440" fmla="*/ 1077841 w 5101871"/>
                <a:gd name="connsiteY3440" fmla="*/ 1153528 h 2747161"/>
                <a:gd name="connsiteX3441" fmla="*/ 1115684 w 5101871"/>
                <a:gd name="connsiteY3441" fmla="*/ 1131102 h 2747161"/>
                <a:gd name="connsiteX3442" fmla="*/ 1147921 w 5101871"/>
                <a:gd name="connsiteY3442" fmla="*/ 1131102 h 2747161"/>
                <a:gd name="connsiteX3443" fmla="*/ 1150725 w 5101871"/>
                <a:gd name="connsiteY3443" fmla="*/ 1125495 h 2747161"/>
                <a:gd name="connsiteX3444" fmla="*/ 1128299 w 5101871"/>
                <a:gd name="connsiteY3444" fmla="*/ 1118487 h 2747161"/>
                <a:gd name="connsiteX3445" fmla="*/ 1124094 w 5101871"/>
                <a:gd name="connsiteY3445" fmla="*/ 1114283 h 2747161"/>
                <a:gd name="connsiteX3446" fmla="*/ 1124094 w 5101871"/>
                <a:gd name="connsiteY3446" fmla="*/ 1108676 h 2747161"/>
                <a:gd name="connsiteX3447" fmla="*/ 1115684 w 5101871"/>
                <a:gd name="connsiteY3447" fmla="*/ 1097463 h 2747161"/>
                <a:gd name="connsiteX3448" fmla="*/ 1110078 w 5101871"/>
                <a:gd name="connsiteY3448" fmla="*/ 1096062 h 2747161"/>
                <a:gd name="connsiteX3449" fmla="*/ 1121291 w 5101871"/>
                <a:gd name="connsiteY3449" fmla="*/ 1090455 h 2747161"/>
                <a:gd name="connsiteX3450" fmla="*/ 1121291 w 5101871"/>
                <a:gd name="connsiteY3450" fmla="*/ 1079242 h 2747161"/>
                <a:gd name="connsiteX3451" fmla="*/ 1132503 w 5101871"/>
                <a:gd name="connsiteY3451" fmla="*/ 1073636 h 2747161"/>
                <a:gd name="connsiteX3452" fmla="*/ 1135307 w 5101871"/>
                <a:gd name="connsiteY3452" fmla="*/ 1075037 h 2747161"/>
                <a:gd name="connsiteX3453" fmla="*/ 1138110 w 5101871"/>
                <a:gd name="connsiteY3453" fmla="*/ 1065226 h 2747161"/>
                <a:gd name="connsiteX3454" fmla="*/ 1139511 w 5101871"/>
                <a:gd name="connsiteY3454" fmla="*/ 1051210 h 2747161"/>
                <a:gd name="connsiteX3455" fmla="*/ 1145118 w 5101871"/>
                <a:gd name="connsiteY3455" fmla="*/ 1045603 h 2747161"/>
                <a:gd name="connsiteX3456" fmla="*/ 1140913 w 5101871"/>
                <a:gd name="connsiteY3456" fmla="*/ 1045603 h 2747161"/>
                <a:gd name="connsiteX3457" fmla="*/ 1146519 w 5101871"/>
                <a:gd name="connsiteY3457" fmla="*/ 1042800 h 2747161"/>
                <a:gd name="connsiteX3458" fmla="*/ 1140913 w 5101871"/>
                <a:gd name="connsiteY3458" fmla="*/ 1042800 h 2747161"/>
                <a:gd name="connsiteX3459" fmla="*/ 1145118 w 5101871"/>
                <a:gd name="connsiteY3459" fmla="*/ 1037194 h 2747161"/>
                <a:gd name="connsiteX3460" fmla="*/ 1149323 w 5101871"/>
                <a:gd name="connsiteY3460" fmla="*/ 1037194 h 2747161"/>
                <a:gd name="connsiteX3461" fmla="*/ 1147921 w 5101871"/>
                <a:gd name="connsiteY3461" fmla="*/ 1039997 h 2747161"/>
                <a:gd name="connsiteX3462" fmla="*/ 1161937 w 5101871"/>
                <a:gd name="connsiteY3462" fmla="*/ 1039997 h 2747161"/>
                <a:gd name="connsiteX3463" fmla="*/ 1163339 w 5101871"/>
                <a:gd name="connsiteY3463" fmla="*/ 1031587 h 2747161"/>
                <a:gd name="connsiteX3464" fmla="*/ 1164741 w 5101871"/>
                <a:gd name="connsiteY3464" fmla="*/ 1027382 h 2747161"/>
                <a:gd name="connsiteX3465" fmla="*/ 1161937 w 5101871"/>
                <a:gd name="connsiteY3465" fmla="*/ 1016170 h 2747161"/>
                <a:gd name="connsiteX3466" fmla="*/ 1163339 w 5101871"/>
                <a:gd name="connsiteY3466" fmla="*/ 1020374 h 2747161"/>
                <a:gd name="connsiteX3467" fmla="*/ 1180159 w 5101871"/>
                <a:gd name="connsiteY3467" fmla="*/ 1011965 h 2747161"/>
                <a:gd name="connsiteX3468" fmla="*/ 1173150 w 5101871"/>
                <a:gd name="connsiteY3468" fmla="*/ 1003555 h 2747161"/>
                <a:gd name="connsiteX3469" fmla="*/ 1177355 w 5101871"/>
                <a:gd name="connsiteY3469" fmla="*/ 1003555 h 2747161"/>
                <a:gd name="connsiteX3470" fmla="*/ 1180159 w 5101871"/>
                <a:gd name="connsiteY3470" fmla="*/ 1007760 h 2747161"/>
                <a:gd name="connsiteX3471" fmla="*/ 1189970 w 5101871"/>
                <a:gd name="connsiteY3471" fmla="*/ 999350 h 2747161"/>
                <a:gd name="connsiteX3472" fmla="*/ 1202584 w 5101871"/>
                <a:gd name="connsiteY3472" fmla="*/ 997949 h 2747161"/>
                <a:gd name="connsiteX3473" fmla="*/ 1209592 w 5101871"/>
                <a:gd name="connsiteY3473" fmla="*/ 992342 h 2747161"/>
                <a:gd name="connsiteX3474" fmla="*/ 1208191 w 5101871"/>
                <a:gd name="connsiteY3474" fmla="*/ 995145 h 2747161"/>
                <a:gd name="connsiteX3475" fmla="*/ 1216600 w 5101871"/>
                <a:gd name="connsiteY3475" fmla="*/ 996547 h 2747161"/>
                <a:gd name="connsiteX3476" fmla="*/ 1218002 w 5101871"/>
                <a:gd name="connsiteY3476" fmla="*/ 989539 h 2747161"/>
                <a:gd name="connsiteX3477" fmla="*/ 1215199 w 5101871"/>
                <a:gd name="connsiteY3477" fmla="*/ 988137 h 2747161"/>
                <a:gd name="connsiteX3478" fmla="*/ 1213797 w 5101871"/>
                <a:gd name="connsiteY3478" fmla="*/ 982531 h 2747161"/>
                <a:gd name="connsiteX3479" fmla="*/ 1219404 w 5101871"/>
                <a:gd name="connsiteY3479" fmla="*/ 989539 h 2747161"/>
                <a:gd name="connsiteX3480" fmla="*/ 1218002 w 5101871"/>
                <a:gd name="connsiteY3480" fmla="*/ 995145 h 2747161"/>
                <a:gd name="connsiteX3481" fmla="*/ 1222207 w 5101871"/>
                <a:gd name="connsiteY3481" fmla="*/ 999350 h 2747161"/>
                <a:gd name="connsiteX3482" fmla="*/ 1234821 w 5101871"/>
                <a:gd name="connsiteY3482" fmla="*/ 997949 h 2747161"/>
                <a:gd name="connsiteX3483" fmla="*/ 1227813 w 5101871"/>
                <a:gd name="connsiteY3483" fmla="*/ 1002153 h 2747161"/>
                <a:gd name="connsiteX3484" fmla="*/ 1206789 w 5101871"/>
                <a:gd name="connsiteY3484" fmla="*/ 999350 h 2747161"/>
                <a:gd name="connsiteX3485" fmla="*/ 1218002 w 5101871"/>
                <a:gd name="connsiteY3485" fmla="*/ 1004957 h 2747161"/>
                <a:gd name="connsiteX3486" fmla="*/ 1213797 w 5101871"/>
                <a:gd name="connsiteY3486" fmla="*/ 1006358 h 2747161"/>
                <a:gd name="connsiteX3487" fmla="*/ 1229215 w 5101871"/>
                <a:gd name="connsiteY3487" fmla="*/ 1010563 h 2747161"/>
                <a:gd name="connsiteX3488" fmla="*/ 1247436 w 5101871"/>
                <a:gd name="connsiteY3488" fmla="*/ 1007760 h 2747161"/>
                <a:gd name="connsiteX3489" fmla="*/ 1254444 w 5101871"/>
                <a:gd name="connsiteY3489" fmla="*/ 1011965 h 2747161"/>
                <a:gd name="connsiteX3490" fmla="*/ 1260050 w 5101871"/>
                <a:gd name="connsiteY3490" fmla="*/ 1010563 h 2747161"/>
                <a:gd name="connsiteX3491" fmla="*/ 1261452 w 5101871"/>
                <a:gd name="connsiteY3491" fmla="*/ 1017571 h 2747161"/>
                <a:gd name="connsiteX3492" fmla="*/ 1248837 w 5101871"/>
                <a:gd name="connsiteY3492" fmla="*/ 1020374 h 2747161"/>
                <a:gd name="connsiteX3493" fmla="*/ 1232018 w 5101871"/>
                <a:gd name="connsiteY3493" fmla="*/ 1028784 h 2747161"/>
                <a:gd name="connsiteX3494" fmla="*/ 1258649 w 5101871"/>
                <a:gd name="connsiteY3494" fmla="*/ 1035792 h 2747161"/>
                <a:gd name="connsiteX3495" fmla="*/ 1258649 w 5101871"/>
                <a:gd name="connsiteY3495" fmla="*/ 1048407 h 2747161"/>
                <a:gd name="connsiteX3496" fmla="*/ 1254444 w 5101871"/>
                <a:gd name="connsiteY3496" fmla="*/ 1049808 h 2747161"/>
                <a:gd name="connsiteX3497" fmla="*/ 1261452 w 5101871"/>
                <a:gd name="connsiteY3497" fmla="*/ 1054013 h 2747161"/>
                <a:gd name="connsiteX3498" fmla="*/ 1262854 w 5101871"/>
                <a:gd name="connsiteY3498" fmla="*/ 1055415 h 2747161"/>
                <a:gd name="connsiteX3499" fmla="*/ 1306304 w 5101871"/>
                <a:gd name="connsiteY3499" fmla="*/ 1037194 h 2747161"/>
                <a:gd name="connsiteX3500" fmla="*/ 1314713 w 5101871"/>
                <a:gd name="connsiteY3500" fmla="*/ 1039997 h 2747161"/>
                <a:gd name="connsiteX3501" fmla="*/ 1327328 w 5101871"/>
                <a:gd name="connsiteY3501" fmla="*/ 1038595 h 2747161"/>
                <a:gd name="connsiteX3502" fmla="*/ 1330131 w 5101871"/>
                <a:gd name="connsiteY3502" fmla="*/ 1032989 h 2747161"/>
                <a:gd name="connsiteX3503" fmla="*/ 1334336 w 5101871"/>
                <a:gd name="connsiteY3503" fmla="*/ 1031587 h 2747161"/>
                <a:gd name="connsiteX3504" fmla="*/ 1313312 w 5101871"/>
                <a:gd name="connsiteY3504" fmla="*/ 1030186 h 2747161"/>
                <a:gd name="connsiteX3505" fmla="*/ 1306304 w 5101871"/>
                <a:gd name="connsiteY3505" fmla="*/ 1032989 h 2747161"/>
                <a:gd name="connsiteX3506" fmla="*/ 1293689 w 5101871"/>
                <a:gd name="connsiteY3506" fmla="*/ 1021776 h 2747161"/>
                <a:gd name="connsiteX3507" fmla="*/ 1289484 w 5101871"/>
                <a:gd name="connsiteY3507" fmla="*/ 1010563 h 2747161"/>
                <a:gd name="connsiteX3508" fmla="*/ 1296492 w 5101871"/>
                <a:gd name="connsiteY3508" fmla="*/ 1007760 h 2747161"/>
                <a:gd name="connsiteX3509" fmla="*/ 1297894 w 5101871"/>
                <a:gd name="connsiteY3509" fmla="*/ 1002153 h 2747161"/>
                <a:gd name="connsiteX3510" fmla="*/ 1302099 w 5101871"/>
                <a:gd name="connsiteY3510" fmla="*/ 1006358 h 2747161"/>
                <a:gd name="connsiteX3511" fmla="*/ 1297894 w 5101871"/>
                <a:gd name="connsiteY3511" fmla="*/ 1009162 h 2747161"/>
                <a:gd name="connsiteX3512" fmla="*/ 1316115 w 5101871"/>
                <a:gd name="connsiteY3512" fmla="*/ 997949 h 2747161"/>
                <a:gd name="connsiteX3513" fmla="*/ 1334336 w 5101871"/>
                <a:gd name="connsiteY3513" fmla="*/ 995145 h 2747161"/>
                <a:gd name="connsiteX3514" fmla="*/ 1338541 w 5101871"/>
                <a:gd name="connsiteY3514" fmla="*/ 996547 h 2747161"/>
                <a:gd name="connsiteX3515" fmla="*/ 1338541 w 5101871"/>
                <a:gd name="connsiteY3515" fmla="*/ 999350 h 2747161"/>
                <a:gd name="connsiteX3516" fmla="*/ 1345549 w 5101871"/>
                <a:gd name="connsiteY3516" fmla="*/ 993744 h 2747161"/>
                <a:gd name="connsiteX3517" fmla="*/ 1352557 w 5101871"/>
                <a:gd name="connsiteY3517" fmla="*/ 993744 h 2747161"/>
                <a:gd name="connsiteX3518" fmla="*/ 1358163 w 5101871"/>
                <a:gd name="connsiteY3518" fmla="*/ 988137 h 2747161"/>
                <a:gd name="connsiteX3519" fmla="*/ 1374983 w 5101871"/>
                <a:gd name="connsiteY3519" fmla="*/ 988137 h 2747161"/>
                <a:gd name="connsiteX3520" fmla="*/ 1381991 w 5101871"/>
                <a:gd name="connsiteY3520" fmla="*/ 985334 h 2747161"/>
                <a:gd name="connsiteX3521" fmla="*/ 1380589 w 5101871"/>
                <a:gd name="connsiteY3521" fmla="*/ 986736 h 2747161"/>
                <a:gd name="connsiteX3522" fmla="*/ 1380589 w 5101871"/>
                <a:gd name="connsiteY3522" fmla="*/ 986736 h 2747161"/>
                <a:gd name="connsiteX3523" fmla="*/ 1380589 w 5101871"/>
                <a:gd name="connsiteY3523" fmla="*/ 986736 h 2747161"/>
                <a:gd name="connsiteX3524" fmla="*/ 1390401 w 5101871"/>
                <a:gd name="connsiteY3524" fmla="*/ 985334 h 2747161"/>
                <a:gd name="connsiteX3525" fmla="*/ 1391802 w 5101871"/>
                <a:gd name="connsiteY3525" fmla="*/ 983932 h 2747161"/>
                <a:gd name="connsiteX3526" fmla="*/ 1400212 w 5101871"/>
                <a:gd name="connsiteY3526" fmla="*/ 983932 h 2747161"/>
                <a:gd name="connsiteX3527" fmla="*/ 1400212 w 5101871"/>
                <a:gd name="connsiteY3527" fmla="*/ 986736 h 2747161"/>
                <a:gd name="connsiteX3528" fmla="*/ 1400212 w 5101871"/>
                <a:gd name="connsiteY3528" fmla="*/ 986736 h 2747161"/>
                <a:gd name="connsiteX3529" fmla="*/ 1400212 w 5101871"/>
                <a:gd name="connsiteY3529" fmla="*/ 986736 h 2747161"/>
                <a:gd name="connsiteX3530" fmla="*/ 1400212 w 5101871"/>
                <a:gd name="connsiteY3530" fmla="*/ 986736 h 2747161"/>
                <a:gd name="connsiteX3531" fmla="*/ 1384794 w 5101871"/>
                <a:gd name="connsiteY3531" fmla="*/ 992342 h 2747161"/>
                <a:gd name="connsiteX3532" fmla="*/ 1381991 w 5101871"/>
                <a:gd name="connsiteY3532" fmla="*/ 992342 h 2747161"/>
                <a:gd name="connsiteX3533" fmla="*/ 1381991 w 5101871"/>
                <a:gd name="connsiteY3533" fmla="*/ 992342 h 2747161"/>
                <a:gd name="connsiteX3534" fmla="*/ 1381991 w 5101871"/>
                <a:gd name="connsiteY3534" fmla="*/ 992342 h 2747161"/>
                <a:gd name="connsiteX3535" fmla="*/ 1381991 w 5101871"/>
                <a:gd name="connsiteY3535" fmla="*/ 992342 h 2747161"/>
                <a:gd name="connsiteX3536" fmla="*/ 1381991 w 5101871"/>
                <a:gd name="connsiteY3536" fmla="*/ 992342 h 2747161"/>
                <a:gd name="connsiteX3537" fmla="*/ 1381991 w 5101871"/>
                <a:gd name="connsiteY3537" fmla="*/ 992342 h 2747161"/>
                <a:gd name="connsiteX3538" fmla="*/ 1381991 w 5101871"/>
                <a:gd name="connsiteY3538" fmla="*/ 992342 h 2747161"/>
                <a:gd name="connsiteX3539" fmla="*/ 1381991 w 5101871"/>
                <a:gd name="connsiteY3539" fmla="*/ 992342 h 2747161"/>
                <a:gd name="connsiteX3540" fmla="*/ 1381991 w 5101871"/>
                <a:gd name="connsiteY3540" fmla="*/ 992342 h 2747161"/>
                <a:gd name="connsiteX3541" fmla="*/ 1381991 w 5101871"/>
                <a:gd name="connsiteY3541" fmla="*/ 992342 h 2747161"/>
                <a:gd name="connsiteX3542" fmla="*/ 1381991 w 5101871"/>
                <a:gd name="connsiteY3542" fmla="*/ 992342 h 2747161"/>
                <a:gd name="connsiteX3543" fmla="*/ 1381991 w 5101871"/>
                <a:gd name="connsiteY3543" fmla="*/ 992342 h 2747161"/>
                <a:gd name="connsiteX3544" fmla="*/ 1380589 w 5101871"/>
                <a:gd name="connsiteY3544" fmla="*/ 992342 h 2747161"/>
                <a:gd name="connsiteX3545" fmla="*/ 1380589 w 5101871"/>
                <a:gd name="connsiteY3545" fmla="*/ 992342 h 2747161"/>
                <a:gd name="connsiteX3546" fmla="*/ 1380589 w 5101871"/>
                <a:gd name="connsiteY3546" fmla="*/ 992342 h 2747161"/>
                <a:gd name="connsiteX3547" fmla="*/ 1380589 w 5101871"/>
                <a:gd name="connsiteY3547" fmla="*/ 992342 h 2747161"/>
                <a:gd name="connsiteX3548" fmla="*/ 1380589 w 5101871"/>
                <a:gd name="connsiteY3548" fmla="*/ 992342 h 2747161"/>
                <a:gd name="connsiteX3549" fmla="*/ 1383392 w 5101871"/>
                <a:gd name="connsiteY3549" fmla="*/ 995145 h 2747161"/>
                <a:gd name="connsiteX3550" fmla="*/ 1383392 w 5101871"/>
                <a:gd name="connsiteY3550" fmla="*/ 995145 h 2747161"/>
                <a:gd name="connsiteX3551" fmla="*/ 1383392 w 5101871"/>
                <a:gd name="connsiteY3551" fmla="*/ 995145 h 2747161"/>
                <a:gd name="connsiteX3552" fmla="*/ 1383392 w 5101871"/>
                <a:gd name="connsiteY3552" fmla="*/ 995145 h 2747161"/>
                <a:gd name="connsiteX3553" fmla="*/ 1383392 w 5101871"/>
                <a:gd name="connsiteY3553" fmla="*/ 995145 h 2747161"/>
                <a:gd name="connsiteX3554" fmla="*/ 1383392 w 5101871"/>
                <a:gd name="connsiteY3554" fmla="*/ 995145 h 2747161"/>
                <a:gd name="connsiteX3555" fmla="*/ 1383392 w 5101871"/>
                <a:gd name="connsiteY3555" fmla="*/ 995145 h 2747161"/>
                <a:gd name="connsiteX3556" fmla="*/ 1383392 w 5101871"/>
                <a:gd name="connsiteY3556" fmla="*/ 995145 h 2747161"/>
                <a:gd name="connsiteX3557" fmla="*/ 1380589 w 5101871"/>
                <a:gd name="connsiteY3557" fmla="*/ 996547 h 2747161"/>
                <a:gd name="connsiteX3558" fmla="*/ 1377786 w 5101871"/>
                <a:gd name="connsiteY3558" fmla="*/ 996547 h 2747161"/>
                <a:gd name="connsiteX3559" fmla="*/ 1370778 w 5101871"/>
                <a:gd name="connsiteY3559" fmla="*/ 996547 h 2747161"/>
                <a:gd name="connsiteX3560" fmla="*/ 1367975 w 5101871"/>
                <a:gd name="connsiteY3560" fmla="*/ 997949 h 2747161"/>
                <a:gd name="connsiteX3561" fmla="*/ 1367975 w 5101871"/>
                <a:gd name="connsiteY3561" fmla="*/ 997949 h 2747161"/>
                <a:gd name="connsiteX3562" fmla="*/ 1367975 w 5101871"/>
                <a:gd name="connsiteY3562" fmla="*/ 997949 h 2747161"/>
                <a:gd name="connsiteX3563" fmla="*/ 1367975 w 5101871"/>
                <a:gd name="connsiteY3563" fmla="*/ 997949 h 2747161"/>
                <a:gd name="connsiteX3564" fmla="*/ 1367975 w 5101871"/>
                <a:gd name="connsiteY3564" fmla="*/ 997949 h 2747161"/>
                <a:gd name="connsiteX3565" fmla="*/ 1367975 w 5101871"/>
                <a:gd name="connsiteY3565" fmla="*/ 997949 h 2747161"/>
                <a:gd name="connsiteX3566" fmla="*/ 1367975 w 5101871"/>
                <a:gd name="connsiteY3566" fmla="*/ 997949 h 2747161"/>
                <a:gd name="connsiteX3567" fmla="*/ 1367975 w 5101871"/>
                <a:gd name="connsiteY3567" fmla="*/ 997949 h 2747161"/>
                <a:gd name="connsiteX3568" fmla="*/ 1366573 w 5101871"/>
                <a:gd name="connsiteY3568" fmla="*/ 997949 h 2747161"/>
                <a:gd name="connsiteX3569" fmla="*/ 1366573 w 5101871"/>
                <a:gd name="connsiteY3569" fmla="*/ 997949 h 2747161"/>
                <a:gd name="connsiteX3570" fmla="*/ 1366573 w 5101871"/>
                <a:gd name="connsiteY3570" fmla="*/ 997949 h 2747161"/>
                <a:gd name="connsiteX3571" fmla="*/ 1366573 w 5101871"/>
                <a:gd name="connsiteY3571" fmla="*/ 997949 h 2747161"/>
                <a:gd name="connsiteX3572" fmla="*/ 1363770 w 5101871"/>
                <a:gd name="connsiteY3572" fmla="*/ 996547 h 2747161"/>
                <a:gd name="connsiteX3573" fmla="*/ 1363770 w 5101871"/>
                <a:gd name="connsiteY3573" fmla="*/ 996547 h 2747161"/>
                <a:gd name="connsiteX3574" fmla="*/ 1363770 w 5101871"/>
                <a:gd name="connsiteY3574" fmla="*/ 996547 h 2747161"/>
                <a:gd name="connsiteX3575" fmla="*/ 1363770 w 5101871"/>
                <a:gd name="connsiteY3575" fmla="*/ 996547 h 2747161"/>
                <a:gd name="connsiteX3576" fmla="*/ 1363770 w 5101871"/>
                <a:gd name="connsiteY3576" fmla="*/ 996547 h 2747161"/>
                <a:gd name="connsiteX3577" fmla="*/ 1363770 w 5101871"/>
                <a:gd name="connsiteY3577" fmla="*/ 996547 h 2747161"/>
                <a:gd name="connsiteX3578" fmla="*/ 1365171 w 5101871"/>
                <a:gd name="connsiteY3578" fmla="*/ 997949 h 2747161"/>
                <a:gd name="connsiteX3579" fmla="*/ 1365171 w 5101871"/>
                <a:gd name="connsiteY3579" fmla="*/ 997949 h 2747161"/>
                <a:gd name="connsiteX3580" fmla="*/ 1365171 w 5101871"/>
                <a:gd name="connsiteY3580" fmla="*/ 997949 h 2747161"/>
                <a:gd name="connsiteX3581" fmla="*/ 1365171 w 5101871"/>
                <a:gd name="connsiteY3581" fmla="*/ 999350 h 2747161"/>
                <a:gd name="connsiteX3582" fmla="*/ 1365171 w 5101871"/>
                <a:gd name="connsiteY3582" fmla="*/ 999350 h 2747161"/>
                <a:gd name="connsiteX3583" fmla="*/ 1365171 w 5101871"/>
                <a:gd name="connsiteY3583" fmla="*/ 999350 h 2747161"/>
                <a:gd name="connsiteX3584" fmla="*/ 1365171 w 5101871"/>
                <a:gd name="connsiteY3584" fmla="*/ 999350 h 2747161"/>
                <a:gd name="connsiteX3585" fmla="*/ 1365171 w 5101871"/>
                <a:gd name="connsiteY3585" fmla="*/ 999350 h 2747161"/>
                <a:gd name="connsiteX3586" fmla="*/ 1365171 w 5101871"/>
                <a:gd name="connsiteY3586" fmla="*/ 1000752 h 2747161"/>
                <a:gd name="connsiteX3587" fmla="*/ 1365171 w 5101871"/>
                <a:gd name="connsiteY3587" fmla="*/ 1000752 h 2747161"/>
                <a:gd name="connsiteX3588" fmla="*/ 1365171 w 5101871"/>
                <a:gd name="connsiteY3588" fmla="*/ 1000752 h 2747161"/>
                <a:gd name="connsiteX3589" fmla="*/ 1365171 w 5101871"/>
                <a:gd name="connsiteY3589" fmla="*/ 1000752 h 2747161"/>
                <a:gd name="connsiteX3590" fmla="*/ 1366573 w 5101871"/>
                <a:gd name="connsiteY3590" fmla="*/ 1002153 h 2747161"/>
                <a:gd name="connsiteX3591" fmla="*/ 1367975 w 5101871"/>
                <a:gd name="connsiteY3591" fmla="*/ 1003555 h 2747161"/>
                <a:gd name="connsiteX3592" fmla="*/ 1381991 w 5101871"/>
                <a:gd name="connsiteY3592" fmla="*/ 1010563 h 2747161"/>
                <a:gd name="connsiteX3593" fmla="*/ 1381991 w 5101871"/>
                <a:gd name="connsiteY3593" fmla="*/ 1013366 h 2747161"/>
                <a:gd name="connsiteX3594" fmla="*/ 1374983 w 5101871"/>
                <a:gd name="connsiteY3594" fmla="*/ 1010563 h 2747161"/>
                <a:gd name="connsiteX3595" fmla="*/ 1373581 w 5101871"/>
                <a:gd name="connsiteY3595" fmla="*/ 1010563 h 2747161"/>
                <a:gd name="connsiteX3596" fmla="*/ 1372179 w 5101871"/>
                <a:gd name="connsiteY3596" fmla="*/ 1011965 h 2747161"/>
                <a:gd name="connsiteX3597" fmla="*/ 1370778 w 5101871"/>
                <a:gd name="connsiteY3597" fmla="*/ 1013366 h 2747161"/>
                <a:gd name="connsiteX3598" fmla="*/ 1369376 w 5101871"/>
                <a:gd name="connsiteY3598" fmla="*/ 1016170 h 2747161"/>
                <a:gd name="connsiteX3599" fmla="*/ 1369376 w 5101871"/>
                <a:gd name="connsiteY3599" fmla="*/ 1016170 h 2747161"/>
                <a:gd name="connsiteX3600" fmla="*/ 1369376 w 5101871"/>
                <a:gd name="connsiteY3600" fmla="*/ 1016170 h 2747161"/>
                <a:gd name="connsiteX3601" fmla="*/ 1369376 w 5101871"/>
                <a:gd name="connsiteY3601" fmla="*/ 1016170 h 2747161"/>
                <a:gd name="connsiteX3602" fmla="*/ 1369376 w 5101871"/>
                <a:gd name="connsiteY3602" fmla="*/ 1016170 h 2747161"/>
                <a:gd name="connsiteX3603" fmla="*/ 1367975 w 5101871"/>
                <a:gd name="connsiteY3603" fmla="*/ 1016170 h 2747161"/>
                <a:gd name="connsiteX3604" fmla="*/ 1367975 w 5101871"/>
                <a:gd name="connsiteY3604" fmla="*/ 1016170 h 2747161"/>
                <a:gd name="connsiteX3605" fmla="*/ 1367975 w 5101871"/>
                <a:gd name="connsiteY3605" fmla="*/ 1016170 h 2747161"/>
                <a:gd name="connsiteX3606" fmla="*/ 1367975 w 5101871"/>
                <a:gd name="connsiteY3606" fmla="*/ 1016170 h 2747161"/>
                <a:gd name="connsiteX3607" fmla="*/ 1367975 w 5101871"/>
                <a:gd name="connsiteY3607" fmla="*/ 1014768 h 2747161"/>
                <a:gd name="connsiteX3608" fmla="*/ 1367975 w 5101871"/>
                <a:gd name="connsiteY3608" fmla="*/ 1014768 h 2747161"/>
                <a:gd name="connsiteX3609" fmla="*/ 1367975 w 5101871"/>
                <a:gd name="connsiteY3609" fmla="*/ 1014768 h 2747161"/>
                <a:gd name="connsiteX3610" fmla="*/ 1369376 w 5101871"/>
                <a:gd name="connsiteY3610" fmla="*/ 1013366 h 2747161"/>
                <a:gd name="connsiteX3611" fmla="*/ 1369376 w 5101871"/>
                <a:gd name="connsiteY3611" fmla="*/ 1013366 h 2747161"/>
                <a:gd name="connsiteX3612" fmla="*/ 1367975 w 5101871"/>
                <a:gd name="connsiteY3612" fmla="*/ 1013366 h 2747161"/>
                <a:gd name="connsiteX3613" fmla="*/ 1367975 w 5101871"/>
                <a:gd name="connsiteY3613" fmla="*/ 1013366 h 2747161"/>
                <a:gd name="connsiteX3614" fmla="*/ 1367975 w 5101871"/>
                <a:gd name="connsiteY3614" fmla="*/ 1013366 h 2747161"/>
                <a:gd name="connsiteX3615" fmla="*/ 1367975 w 5101871"/>
                <a:gd name="connsiteY3615" fmla="*/ 1013366 h 2747161"/>
                <a:gd name="connsiteX3616" fmla="*/ 1367975 w 5101871"/>
                <a:gd name="connsiteY3616" fmla="*/ 1013366 h 2747161"/>
                <a:gd name="connsiteX3617" fmla="*/ 1367975 w 5101871"/>
                <a:gd name="connsiteY3617" fmla="*/ 1013366 h 2747161"/>
                <a:gd name="connsiteX3618" fmla="*/ 1367975 w 5101871"/>
                <a:gd name="connsiteY3618" fmla="*/ 1013366 h 2747161"/>
                <a:gd name="connsiteX3619" fmla="*/ 1367975 w 5101871"/>
                <a:gd name="connsiteY3619" fmla="*/ 1013366 h 2747161"/>
                <a:gd name="connsiteX3620" fmla="*/ 1367975 w 5101871"/>
                <a:gd name="connsiteY3620" fmla="*/ 1014768 h 2747161"/>
                <a:gd name="connsiteX3621" fmla="*/ 1367975 w 5101871"/>
                <a:gd name="connsiteY3621" fmla="*/ 1014768 h 2747161"/>
                <a:gd name="connsiteX3622" fmla="*/ 1363770 w 5101871"/>
                <a:gd name="connsiteY3622" fmla="*/ 1021776 h 2747161"/>
                <a:gd name="connsiteX3623" fmla="*/ 1360967 w 5101871"/>
                <a:gd name="connsiteY3623" fmla="*/ 1023178 h 2747161"/>
                <a:gd name="connsiteX3624" fmla="*/ 1360967 w 5101871"/>
                <a:gd name="connsiteY3624" fmla="*/ 1023178 h 2747161"/>
                <a:gd name="connsiteX3625" fmla="*/ 1360967 w 5101871"/>
                <a:gd name="connsiteY3625" fmla="*/ 1023178 h 2747161"/>
                <a:gd name="connsiteX3626" fmla="*/ 1360967 w 5101871"/>
                <a:gd name="connsiteY3626" fmla="*/ 1023178 h 2747161"/>
                <a:gd name="connsiteX3627" fmla="*/ 1360967 w 5101871"/>
                <a:gd name="connsiteY3627" fmla="*/ 1023178 h 2747161"/>
                <a:gd name="connsiteX3628" fmla="*/ 1360967 w 5101871"/>
                <a:gd name="connsiteY3628" fmla="*/ 1023178 h 2747161"/>
                <a:gd name="connsiteX3629" fmla="*/ 1360967 w 5101871"/>
                <a:gd name="connsiteY3629" fmla="*/ 1023178 h 2747161"/>
                <a:gd name="connsiteX3630" fmla="*/ 1360967 w 5101871"/>
                <a:gd name="connsiteY3630" fmla="*/ 1023178 h 2747161"/>
                <a:gd name="connsiteX3631" fmla="*/ 1360967 w 5101871"/>
                <a:gd name="connsiteY3631" fmla="*/ 1023178 h 2747161"/>
                <a:gd name="connsiteX3632" fmla="*/ 1360967 w 5101871"/>
                <a:gd name="connsiteY3632" fmla="*/ 1023178 h 2747161"/>
                <a:gd name="connsiteX3633" fmla="*/ 1360967 w 5101871"/>
                <a:gd name="connsiteY3633" fmla="*/ 1023178 h 2747161"/>
                <a:gd name="connsiteX3634" fmla="*/ 1360967 w 5101871"/>
                <a:gd name="connsiteY3634" fmla="*/ 1023178 h 2747161"/>
                <a:gd name="connsiteX3635" fmla="*/ 1360967 w 5101871"/>
                <a:gd name="connsiteY3635" fmla="*/ 1023178 h 2747161"/>
                <a:gd name="connsiteX3636" fmla="*/ 1360967 w 5101871"/>
                <a:gd name="connsiteY3636" fmla="*/ 1023178 h 2747161"/>
                <a:gd name="connsiteX3637" fmla="*/ 1360967 w 5101871"/>
                <a:gd name="connsiteY3637" fmla="*/ 1023178 h 2747161"/>
                <a:gd name="connsiteX3638" fmla="*/ 1360967 w 5101871"/>
                <a:gd name="connsiteY3638" fmla="*/ 1024579 h 2747161"/>
                <a:gd name="connsiteX3639" fmla="*/ 1362368 w 5101871"/>
                <a:gd name="connsiteY3639" fmla="*/ 1027382 h 2747161"/>
                <a:gd name="connsiteX3640" fmla="*/ 1362368 w 5101871"/>
                <a:gd name="connsiteY3640" fmla="*/ 1028784 h 2747161"/>
                <a:gd name="connsiteX3641" fmla="*/ 1362368 w 5101871"/>
                <a:gd name="connsiteY3641" fmla="*/ 1028784 h 2747161"/>
                <a:gd name="connsiteX3642" fmla="*/ 1362368 w 5101871"/>
                <a:gd name="connsiteY3642" fmla="*/ 1028784 h 2747161"/>
                <a:gd name="connsiteX3643" fmla="*/ 1362368 w 5101871"/>
                <a:gd name="connsiteY3643" fmla="*/ 1030186 h 2747161"/>
                <a:gd name="connsiteX3644" fmla="*/ 1362368 w 5101871"/>
                <a:gd name="connsiteY3644" fmla="*/ 1030186 h 2747161"/>
                <a:gd name="connsiteX3645" fmla="*/ 1360967 w 5101871"/>
                <a:gd name="connsiteY3645" fmla="*/ 1031587 h 2747161"/>
                <a:gd name="connsiteX3646" fmla="*/ 1353958 w 5101871"/>
                <a:gd name="connsiteY3646" fmla="*/ 1031587 h 2747161"/>
                <a:gd name="connsiteX3647" fmla="*/ 1342745 w 5101871"/>
                <a:gd name="connsiteY3647" fmla="*/ 1028784 h 2747161"/>
                <a:gd name="connsiteX3648" fmla="*/ 1341344 w 5101871"/>
                <a:gd name="connsiteY3648" fmla="*/ 1028784 h 2747161"/>
                <a:gd name="connsiteX3649" fmla="*/ 1339942 w 5101871"/>
                <a:gd name="connsiteY3649" fmla="*/ 1028784 h 2747161"/>
                <a:gd name="connsiteX3650" fmla="*/ 1335737 w 5101871"/>
                <a:gd name="connsiteY3650" fmla="*/ 1031587 h 2747161"/>
                <a:gd name="connsiteX3651" fmla="*/ 1337139 w 5101871"/>
                <a:gd name="connsiteY3651" fmla="*/ 1030186 h 2747161"/>
                <a:gd name="connsiteX3652" fmla="*/ 1337139 w 5101871"/>
                <a:gd name="connsiteY3652" fmla="*/ 1030186 h 2747161"/>
                <a:gd name="connsiteX3653" fmla="*/ 1338541 w 5101871"/>
                <a:gd name="connsiteY3653" fmla="*/ 1030186 h 2747161"/>
                <a:gd name="connsiteX3654" fmla="*/ 1339942 w 5101871"/>
                <a:gd name="connsiteY3654" fmla="*/ 1032989 h 2747161"/>
                <a:gd name="connsiteX3655" fmla="*/ 1334336 w 5101871"/>
                <a:gd name="connsiteY3655" fmla="*/ 1034390 h 2747161"/>
                <a:gd name="connsiteX3656" fmla="*/ 1332934 w 5101871"/>
                <a:gd name="connsiteY3656" fmla="*/ 1034390 h 2747161"/>
                <a:gd name="connsiteX3657" fmla="*/ 1332934 w 5101871"/>
                <a:gd name="connsiteY3657" fmla="*/ 1034390 h 2747161"/>
                <a:gd name="connsiteX3658" fmla="*/ 1334336 w 5101871"/>
                <a:gd name="connsiteY3658" fmla="*/ 1034390 h 2747161"/>
                <a:gd name="connsiteX3659" fmla="*/ 1341344 w 5101871"/>
                <a:gd name="connsiteY3659" fmla="*/ 1037194 h 2747161"/>
                <a:gd name="connsiteX3660" fmla="*/ 1344147 w 5101871"/>
                <a:gd name="connsiteY3660" fmla="*/ 1038595 h 2747161"/>
                <a:gd name="connsiteX3661" fmla="*/ 1355360 w 5101871"/>
                <a:gd name="connsiteY3661" fmla="*/ 1047005 h 2747161"/>
                <a:gd name="connsiteX3662" fmla="*/ 1365171 w 5101871"/>
                <a:gd name="connsiteY3662" fmla="*/ 1047005 h 2747161"/>
                <a:gd name="connsiteX3663" fmla="*/ 1370778 w 5101871"/>
                <a:gd name="connsiteY3663" fmla="*/ 1052612 h 2747161"/>
                <a:gd name="connsiteX3664" fmla="*/ 1370778 w 5101871"/>
                <a:gd name="connsiteY3664" fmla="*/ 1052612 h 2747161"/>
                <a:gd name="connsiteX3665" fmla="*/ 1372179 w 5101871"/>
                <a:gd name="connsiteY3665" fmla="*/ 1052612 h 2747161"/>
                <a:gd name="connsiteX3666" fmla="*/ 1372179 w 5101871"/>
                <a:gd name="connsiteY3666" fmla="*/ 1052612 h 2747161"/>
                <a:gd name="connsiteX3667" fmla="*/ 1372179 w 5101871"/>
                <a:gd name="connsiteY3667" fmla="*/ 1052612 h 2747161"/>
                <a:gd name="connsiteX3668" fmla="*/ 1372179 w 5101871"/>
                <a:gd name="connsiteY3668" fmla="*/ 1052612 h 2747161"/>
                <a:gd name="connsiteX3669" fmla="*/ 1372179 w 5101871"/>
                <a:gd name="connsiteY3669" fmla="*/ 1052612 h 2747161"/>
                <a:gd name="connsiteX3670" fmla="*/ 1372179 w 5101871"/>
                <a:gd name="connsiteY3670" fmla="*/ 1052612 h 2747161"/>
                <a:gd name="connsiteX3671" fmla="*/ 1372179 w 5101871"/>
                <a:gd name="connsiteY3671" fmla="*/ 1052612 h 2747161"/>
                <a:gd name="connsiteX3672" fmla="*/ 1372179 w 5101871"/>
                <a:gd name="connsiteY3672" fmla="*/ 1052612 h 2747161"/>
                <a:gd name="connsiteX3673" fmla="*/ 1372179 w 5101871"/>
                <a:gd name="connsiteY3673" fmla="*/ 1052612 h 2747161"/>
                <a:gd name="connsiteX3674" fmla="*/ 1372179 w 5101871"/>
                <a:gd name="connsiteY3674" fmla="*/ 1052612 h 2747161"/>
                <a:gd name="connsiteX3675" fmla="*/ 1372179 w 5101871"/>
                <a:gd name="connsiteY3675" fmla="*/ 1052612 h 2747161"/>
                <a:gd name="connsiteX3676" fmla="*/ 1372179 w 5101871"/>
                <a:gd name="connsiteY3676" fmla="*/ 1052612 h 2747161"/>
                <a:gd name="connsiteX3677" fmla="*/ 1372179 w 5101871"/>
                <a:gd name="connsiteY3677" fmla="*/ 1052612 h 2747161"/>
                <a:gd name="connsiteX3678" fmla="*/ 1372179 w 5101871"/>
                <a:gd name="connsiteY3678" fmla="*/ 1052612 h 2747161"/>
                <a:gd name="connsiteX3679" fmla="*/ 1373581 w 5101871"/>
                <a:gd name="connsiteY3679" fmla="*/ 1052612 h 2747161"/>
                <a:gd name="connsiteX3680" fmla="*/ 1374983 w 5101871"/>
                <a:gd name="connsiteY3680" fmla="*/ 1052612 h 2747161"/>
                <a:gd name="connsiteX3681" fmla="*/ 1383392 w 5101871"/>
                <a:gd name="connsiteY3681" fmla="*/ 1054013 h 2747161"/>
                <a:gd name="connsiteX3682" fmla="*/ 1396007 w 5101871"/>
                <a:gd name="connsiteY3682" fmla="*/ 1061021 h 2747161"/>
                <a:gd name="connsiteX3683" fmla="*/ 1426842 w 5101871"/>
                <a:gd name="connsiteY3683" fmla="*/ 1082045 h 2747161"/>
                <a:gd name="connsiteX3684" fmla="*/ 1439457 w 5101871"/>
                <a:gd name="connsiteY3684" fmla="*/ 1084849 h 2747161"/>
                <a:gd name="connsiteX3685" fmla="*/ 1454874 w 5101871"/>
                <a:gd name="connsiteY3685" fmla="*/ 1094660 h 2747161"/>
                <a:gd name="connsiteX3686" fmla="*/ 1459079 w 5101871"/>
                <a:gd name="connsiteY3686" fmla="*/ 1105873 h 2747161"/>
                <a:gd name="connsiteX3687" fmla="*/ 1461882 w 5101871"/>
                <a:gd name="connsiteY3687" fmla="*/ 1107274 h 2747161"/>
                <a:gd name="connsiteX3688" fmla="*/ 1461882 w 5101871"/>
                <a:gd name="connsiteY3688" fmla="*/ 1112881 h 2747161"/>
                <a:gd name="connsiteX3689" fmla="*/ 1456276 w 5101871"/>
                <a:gd name="connsiteY3689" fmla="*/ 1121291 h 2747161"/>
                <a:gd name="connsiteX3690" fmla="*/ 1449268 w 5101871"/>
                <a:gd name="connsiteY3690" fmla="*/ 1125495 h 2747161"/>
                <a:gd name="connsiteX3691" fmla="*/ 1424039 w 5101871"/>
                <a:gd name="connsiteY3691" fmla="*/ 1135307 h 2747161"/>
                <a:gd name="connsiteX3692" fmla="*/ 1404417 w 5101871"/>
                <a:gd name="connsiteY3692" fmla="*/ 1131102 h 2747161"/>
                <a:gd name="connsiteX3693" fmla="*/ 1377786 w 5101871"/>
                <a:gd name="connsiteY3693" fmla="*/ 1135307 h 2747161"/>
                <a:gd name="connsiteX3694" fmla="*/ 1348352 w 5101871"/>
                <a:gd name="connsiteY3694" fmla="*/ 1129700 h 2747161"/>
                <a:gd name="connsiteX3695" fmla="*/ 1339942 w 5101871"/>
                <a:gd name="connsiteY3695" fmla="*/ 1124094 h 2747161"/>
                <a:gd name="connsiteX3696" fmla="*/ 1330131 w 5101871"/>
                <a:gd name="connsiteY3696" fmla="*/ 1126897 h 2747161"/>
                <a:gd name="connsiteX3697" fmla="*/ 1324525 w 5101871"/>
                <a:gd name="connsiteY3697" fmla="*/ 1122692 h 2747161"/>
                <a:gd name="connsiteX3698" fmla="*/ 1321721 w 5101871"/>
                <a:gd name="connsiteY3698" fmla="*/ 1115684 h 2747161"/>
                <a:gd name="connsiteX3699" fmla="*/ 1307705 w 5101871"/>
                <a:gd name="connsiteY3699" fmla="*/ 1117086 h 2747161"/>
                <a:gd name="connsiteX3700" fmla="*/ 1297894 w 5101871"/>
                <a:gd name="connsiteY3700" fmla="*/ 1111479 h 2747161"/>
                <a:gd name="connsiteX3701" fmla="*/ 1299296 w 5101871"/>
                <a:gd name="connsiteY3701" fmla="*/ 1107274 h 2747161"/>
                <a:gd name="connsiteX3702" fmla="*/ 1292288 w 5101871"/>
                <a:gd name="connsiteY3702" fmla="*/ 1107274 h 2747161"/>
                <a:gd name="connsiteX3703" fmla="*/ 1289484 w 5101871"/>
                <a:gd name="connsiteY3703" fmla="*/ 1108676 h 2747161"/>
                <a:gd name="connsiteX3704" fmla="*/ 1254444 w 5101871"/>
                <a:gd name="connsiteY3704" fmla="*/ 1107274 h 2747161"/>
                <a:gd name="connsiteX3705" fmla="*/ 1227813 w 5101871"/>
                <a:gd name="connsiteY3705" fmla="*/ 1114283 h 2747161"/>
                <a:gd name="connsiteX3706" fmla="*/ 1203986 w 5101871"/>
                <a:gd name="connsiteY3706" fmla="*/ 1128299 h 2747161"/>
                <a:gd name="connsiteX3707" fmla="*/ 1195576 w 5101871"/>
                <a:gd name="connsiteY3707" fmla="*/ 1129700 h 2747161"/>
                <a:gd name="connsiteX3708" fmla="*/ 1153528 w 5101871"/>
                <a:gd name="connsiteY3708" fmla="*/ 1125495 h 2747161"/>
                <a:gd name="connsiteX3709" fmla="*/ 1149323 w 5101871"/>
                <a:gd name="connsiteY3709" fmla="*/ 1131102 h 2747161"/>
                <a:gd name="connsiteX3710" fmla="*/ 1156331 w 5101871"/>
                <a:gd name="connsiteY3710" fmla="*/ 1135307 h 2747161"/>
                <a:gd name="connsiteX3711" fmla="*/ 1168945 w 5101871"/>
                <a:gd name="connsiteY3711" fmla="*/ 1136708 h 2747161"/>
                <a:gd name="connsiteX3712" fmla="*/ 1142315 w 5101871"/>
                <a:gd name="connsiteY3712" fmla="*/ 1140913 h 2747161"/>
                <a:gd name="connsiteX3713" fmla="*/ 1150725 w 5101871"/>
                <a:gd name="connsiteY3713" fmla="*/ 1143716 h 2747161"/>
                <a:gd name="connsiteX3714" fmla="*/ 1146519 w 5101871"/>
                <a:gd name="connsiteY3714" fmla="*/ 1145118 h 2747161"/>
                <a:gd name="connsiteX3715" fmla="*/ 1119889 w 5101871"/>
                <a:gd name="connsiteY3715" fmla="*/ 1145118 h 2747161"/>
                <a:gd name="connsiteX3716" fmla="*/ 1121291 w 5101871"/>
                <a:gd name="connsiteY3716" fmla="*/ 1142315 h 2747161"/>
                <a:gd name="connsiteX3717" fmla="*/ 1117086 w 5101871"/>
                <a:gd name="connsiteY3717" fmla="*/ 1142315 h 2747161"/>
                <a:gd name="connsiteX3718" fmla="*/ 1119889 w 5101871"/>
                <a:gd name="connsiteY3718" fmla="*/ 1146520 h 2747161"/>
                <a:gd name="connsiteX3719" fmla="*/ 1111479 w 5101871"/>
                <a:gd name="connsiteY3719" fmla="*/ 1147921 h 2747161"/>
                <a:gd name="connsiteX3720" fmla="*/ 1105873 w 5101871"/>
                <a:gd name="connsiteY3720" fmla="*/ 1143716 h 2747161"/>
                <a:gd name="connsiteX3721" fmla="*/ 1087652 w 5101871"/>
                <a:gd name="connsiteY3721" fmla="*/ 1149323 h 2747161"/>
                <a:gd name="connsiteX3722" fmla="*/ 1079242 w 5101871"/>
                <a:gd name="connsiteY3722" fmla="*/ 1154929 h 2747161"/>
                <a:gd name="connsiteX3723" fmla="*/ 1076439 w 5101871"/>
                <a:gd name="connsiteY3723" fmla="*/ 1167544 h 2747161"/>
                <a:gd name="connsiteX3724" fmla="*/ 1097463 w 5101871"/>
                <a:gd name="connsiteY3724" fmla="*/ 1166142 h 2747161"/>
                <a:gd name="connsiteX3725" fmla="*/ 1090455 w 5101871"/>
                <a:gd name="connsiteY3725" fmla="*/ 1171749 h 2747161"/>
                <a:gd name="connsiteX3726" fmla="*/ 1094660 w 5101871"/>
                <a:gd name="connsiteY3726" fmla="*/ 1180158 h 2747161"/>
                <a:gd name="connsiteX3727" fmla="*/ 1101668 w 5101871"/>
                <a:gd name="connsiteY3727" fmla="*/ 1181560 h 2747161"/>
                <a:gd name="connsiteX3728" fmla="*/ 1093258 w 5101871"/>
                <a:gd name="connsiteY3728" fmla="*/ 1187166 h 2747161"/>
                <a:gd name="connsiteX3729" fmla="*/ 1097463 w 5101871"/>
                <a:gd name="connsiteY3729" fmla="*/ 1192773 h 2747161"/>
                <a:gd name="connsiteX3730" fmla="*/ 1101668 w 5101871"/>
                <a:gd name="connsiteY3730" fmla="*/ 1194175 h 2747161"/>
                <a:gd name="connsiteX3731" fmla="*/ 1094660 w 5101871"/>
                <a:gd name="connsiteY3731" fmla="*/ 1195576 h 2747161"/>
                <a:gd name="connsiteX3732" fmla="*/ 1089054 w 5101871"/>
                <a:gd name="connsiteY3732" fmla="*/ 1194175 h 2747161"/>
                <a:gd name="connsiteX3733" fmla="*/ 1084849 w 5101871"/>
                <a:gd name="connsiteY3733" fmla="*/ 1188568 h 2747161"/>
                <a:gd name="connsiteX3734" fmla="*/ 1084849 w 5101871"/>
                <a:gd name="connsiteY3734" fmla="*/ 1196978 h 2747161"/>
                <a:gd name="connsiteX3735" fmla="*/ 1080644 w 5101871"/>
                <a:gd name="connsiteY3735" fmla="*/ 1196978 h 2747161"/>
                <a:gd name="connsiteX3736" fmla="*/ 1079242 w 5101871"/>
                <a:gd name="connsiteY3736" fmla="*/ 1199781 h 2747161"/>
                <a:gd name="connsiteX3737" fmla="*/ 1090455 w 5101871"/>
                <a:gd name="connsiteY3737" fmla="*/ 1201183 h 2747161"/>
                <a:gd name="connsiteX3738" fmla="*/ 1103070 w 5101871"/>
                <a:gd name="connsiteY3738" fmla="*/ 1206789 h 2747161"/>
                <a:gd name="connsiteX3739" fmla="*/ 1104471 w 5101871"/>
                <a:gd name="connsiteY3739" fmla="*/ 1212395 h 2747161"/>
                <a:gd name="connsiteX3740" fmla="*/ 1098865 w 5101871"/>
                <a:gd name="connsiteY3740" fmla="*/ 1213797 h 2747161"/>
                <a:gd name="connsiteX3741" fmla="*/ 1104471 w 5101871"/>
                <a:gd name="connsiteY3741" fmla="*/ 1216600 h 2747161"/>
                <a:gd name="connsiteX3742" fmla="*/ 1104471 w 5101871"/>
                <a:gd name="connsiteY3742" fmla="*/ 1220805 h 2747161"/>
                <a:gd name="connsiteX3743" fmla="*/ 1114283 w 5101871"/>
                <a:gd name="connsiteY3743" fmla="*/ 1222207 h 2747161"/>
                <a:gd name="connsiteX3744" fmla="*/ 1107274 w 5101871"/>
                <a:gd name="connsiteY3744" fmla="*/ 1227813 h 2747161"/>
                <a:gd name="connsiteX3745" fmla="*/ 1101668 w 5101871"/>
                <a:gd name="connsiteY3745" fmla="*/ 1226411 h 2747161"/>
                <a:gd name="connsiteX3746" fmla="*/ 1101668 w 5101871"/>
                <a:gd name="connsiteY3746" fmla="*/ 1229215 h 2747161"/>
                <a:gd name="connsiteX3747" fmla="*/ 1126897 w 5101871"/>
                <a:gd name="connsiteY3747" fmla="*/ 1227813 h 2747161"/>
                <a:gd name="connsiteX3748" fmla="*/ 1119889 w 5101871"/>
                <a:gd name="connsiteY3748" fmla="*/ 1233420 h 2747161"/>
                <a:gd name="connsiteX3749" fmla="*/ 1110078 w 5101871"/>
                <a:gd name="connsiteY3749" fmla="*/ 1233420 h 2747161"/>
                <a:gd name="connsiteX3750" fmla="*/ 1104471 w 5101871"/>
                <a:gd name="connsiteY3750" fmla="*/ 1236223 h 2747161"/>
                <a:gd name="connsiteX3751" fmla="*/ 1121291 w 5101871"/>
                <a:gd name="connsiteY3751" fmla="*/ 1233420 h 2747161"/>
                <a:gd name="connsiteX3752" fmla="*/ 1118487 w 5101871"/>
                <a:gd name="connsiteY3752" fmla="*/ 1239026 h 2747161"/>
                <a:gd name="connsiteX3753" fmla="*/ 1128299 w 5101871"/>
                <a:gd name="connsiteY3753" fmla="*/ 1232018 h 2747161"/>
                <a:gd name="connsiteX3754" fmla="*/ 1133905 w 5101871"/>
                <a:gd name="connsiteY3754" fmla="*/ 1233420 h 2747161"/>
                <a:gd name="connsiteX3755" fmla="*/ 1133905 w 5101871"/>
                <a:gd name="connsiteY3755" fmla="*/ 1236223 h 2747161"/>
                <a:gd name="connsiteX3756" fmla="*/ 1139511 w 5101871"/>
                <a:gd name="connsiteY3756" fmla="*/ 1239026 h 2747161"/>
                <a:gd name="connsiteX3757" fmla="*/ 1142315 w 5101871"/>
                <a:gd name="connsiteY3757" fmla="*/ 1234821 h 2747161"/>
                <a:gd name="connsiteX3758" fmla="*/ 1150725 w 5101871"/>
                <a:gd name="connsiteY3758" fmla="*/ 1246034 h 2747161"/>
                <a:gd name="connsiteX3759" fmla="*/ 1163339 w 5101871"/>
                <a:gd name="connsiteY3759" fmla="*/ 1248837 h 2747161"/>
                <a:gd name="connsiteX3760" fmla="*/ 1174552 w 5101871"/>
                <a:gd name="connsiteY3760" fmla="*/ 1246034 h 2747161"/>
                <a:gd name="connsiteX3761" fmla="*/ 1178757 w 5101871"/>
                <a:gd name="connsiteY3761" fmla="*/ 1248837 h 2747161"/>
                <a:gd name="connsiteX3762" fmla="*/ 1184363 w 5101871"/>
                <a:gd name="connsiteY3762" fmla="*/ 1233420 h 2747161"/>
                <a:gd name="connsiteX3763" fmla="*/ 1196978 w 5101871"/>
                <a:gd name="connsiteY3763" fmla="*/ 1234821 h 2747161"/>
                <a:gd name="connsiteX3764" fmla="*/ 1209592 w 5101871"/>
                <a:gd name="connsiteY3764" fmla="*/ 1239026 h 2747161"/>
                <a:gd name="connsiteX3765" fmla="*/ 1232018 w 5101871"/>
                <a:gd name="connsiteY3765" fmla="*/ 1251641 h 2747161"/>
                <a:gd name="connsiteX3766" fmla="*/ 1240428 w 5101871"/>
                <a:gd name="connsiteY3766" fmla="*/ 1251641 h 2747161"/>
                <a:gd name="connsiteX3767" fmla="*/ 1265657 w 5101871"/>
                <a:gd name="connsiteY3767" fmla="*/ 1248837 h 2747161"/>
                <a:gd name="connsiteX3768" fmla="*/ 1276870 w 5101871"/>
                <a:gd name="connsiteY3768" fmla="*/ 1237624 h 2747161"/>
                <a:gd name="connsiteX3769" fmla="*/ 1285280 w 5101871"/>
                <a:gd name="connsiteY3769" fmla="*/ 1234821 h 2747161"/>
                <a:gd name="connsiteX3770" fmla="*/ 1297894 w 5101871"/>
                <a:gd name="connsiteY3770" fmla="*/ 1240428 h 2747161"/>
                <a:gd name="connsiteX3771" fmla="*/ 1313312 w 5101871"/>
                <a:gd name="connsiteY3771" fmla="*/ 1233420 h 2747161"/>
                <a:gd name="connsiteX3772" fmla="*/ 1317516 w 5101871"/>
                <a:gd name="connsiteY3772" fmla="*/ 1233420 h 2747161"/>
                <a:gd name="connsiteX3773" fmla="*/ 1320320 w 5101871"/>
                <a:gd name="connsiteY3773" fmla="*/ 1237624 h 2747161"/>
                <a:gd name="connsiteX3774" fmla="*/ 1310508 w 5101871"/>
                <a:gd name="connsiteY3774" fmla="*/ 1248837 h 2747161"/>
                <a:gd name="connsiteX3775" fmla="*/ 1314713 w 5101871"/>
                <a:gd name="connsiteY3775" fmla="*/ 1254444 h 2747161"/>
                <a:gd name="connsiteX3776" fmla="*/ 1313312 w 5101871"/>
                <a:gd name="connsiteY3776" fmla="*/ 1255845 h 2747161"/>
                <a:gd name="connsiteX3777" fmla="*/ 1309107 w 5101871"/>
                <a:gd name="connsiteY3777" fmla="*/ 1264255 h 2747161"/>
                <a:gd name="connsiteX3778" fmla="*/ 1313312 w 5101871"/>
                <a:gd name="connsiteY3778" fmla="*/ 1268460 h 2747161"/>
                <a:gd name="connsiteX3779" fmla="*/ 1314713 w 5101871"/>
                <a:gd name="connsiteY3779" fmla="*/ 1286681 h 2747161"/>
                <a:gd name="connsiteX3780" fmla="*/ 1306304 w 5101871"/>
                <a:gd name="connsiteY3780" fmla="*/ 1296492 h 2747161"/>
                <a:gd name="connsiteX3781" fmla="*/ 1292288 w 5101871"/>
                <a:gd name="connsiteY3781" fmla="*/ 1321721 h 2747161"/>
                <a:gd name="connsiteX3782" fmla="*/ 1283878 w 5101871"/>
                <a:gd name="connsiteY3782" fmla="*/ 1345549 h 2747161"/>
                <a:gd name="connsiteX3783" fmla="*/ 1278271 w 5101871"/>
                <a:gd name="connsiteY3783" fmla="*/ 1355360 h 2747161"/>
                <a:gd name="connsiteX3784" fmla="*/ 1271263 w 5101871"/>
                <a:gd name="connsiteY3784" fmla="*/ 1360966 h 2747161"/>
                <a:gd name="connsiteX3785" fmla="*/ 1244632 w 5101871"/>
                <a:gd name="connsiteY3785" fmla="*/ 1366573 h 2747161"/>
                <a:gd name="connsiteX3786" fmla="*/ 1232018 w 5101871"/>
                <a:gd name="connsiteY3786" fmla="*/ 1366573 h 2747161"/>
                <a:gd name="connsiteX3787" fmla="*/ 1222207 w 5101871"/>
                <a:gd name="connsiteY3787" fmla="*/ 1360966 h 2747161"/>
                <a:gd name="connsiteX3788" fmla="*/ 1223608 w 5101871"/>
                <a:gd name="connsiteY3788" fmla="*/ 1363770 h 2747161"/>
                <a:gd name="connsiteX3789" fmla="*/ 1219404 w 5101871"/>
                <a:gd name="connsiteY3789" fmla="*/ 1366573 h 2747161"/>
                <a:gd name="connsiteX3790" fmla="*/ 1210994 w 5101871"/>
                <a:gd name="connsiteY3790" fmla="*/ 1362368 h 2747161"/>
                <a:gd name="connsiteX3791" fmla="*/ 1213797 w 5101871"/>
                <a:gd name="connsiteY3791" fmla="*/ 1356762 h 2747161"/>
                <a:gd name="connsiteX3792" fmla="*/ 1205387 w 5101871"/>
                <a:gd name="connsiteY3792" fmla="*/ 1359565 h 2747161"/>
                <a:gd name="connsiteX3793" fmla="*/ 1191371 w 5101871"/>
                <a:gd name="connsiteY3793" fmla="*/ 1355360 h 2747161"/>
                <a:gd name="connsiteX3794" fmla="*/ 1175953 w 5101871"/>
                <a:gd name="connsiteY3794" fmla="*/ 1359565 h 2747161"/>
                <a:gd name="connsiteX3795" fmla="*/ 1170347 w 5101871"/>
                <a:gd name="connsiteY3795" fmla="*/ 1363770 h 2747161"/>
                <a:gd name="connsiteX3796" fmla="*/ 1171749 w 5101871"/>
                <a:gd name="connsiteY3796" fmla="*/ 1365171 h 2747161"/>
                <a:gd name="connsiteX3797" fmla="*/ 1168945 w 5101871"/>
                <a:gd name="connsiteY3797" fmla="*/ 1363770 h 2747161"/>
                <a:gd name="connsiteX3798" fmla="*/ 1142315 w 5101871"/>
                <a:gd name="connsiteY3798" fmla="*/ 1373581 h 2747161"/>
                <a:gd name="connsiteX3799" fmla="*/ 1135307 w 5101871"/>
                <a:gd name="connsiteY3799" fmla="*/ 1370778 h 2747161"/>
                <a:gd name="connsiteX3800" fmla="*/ 1114283 w 5101871"/>
                <a:gd name="connsiteY3800" fmla="*/ 1367974 h 2747161"/>
                <a:gd name="connsiteX3801" fmla="*/ 1066628 w 5101871"/>
                <a:gd name="connsiteY3801" fmla="*/ 1356762 h 2747161"/>
                <a:gd name="connsiteX3802" fmla="*/ 1049808 w 5101871"/>
                <a:gd name="connsiteY3802" fmla="*/ 1359565 h 2747161"/>
                <a:gd name="connsiteX3803" fmla="*/ 1045604 w 5101871"/>
                <a:gd name="connsiteY3803" fmla="*/ 1356762 h 2747161"/>
                <a:gd name="connsiteX3804" fmla="*/ 1041398 w 5101871"/>
                <a:gd name="connsiteY3804" fmla="*/ 1349753 h 2747161"/>
                <a:gd name="connsiteX3805" fmla="*/ 999350 w 5101871"/>
                <a:gd name="connsiteY3805" fmla="*/ 1344147 h 2747161"/>
                <a:gd name="connsiteX3806" fmla="*/ 995145 w 5101871"/>
                <a:gd name="connsiteY3806" fmla="*/ 1341344 h 2747161"/>
                <a:gd name="connsiteX3807" fmla="*/ 996547 w 5101871"/>
                <a:gd name="connsiteY3807" fmla="*/ 1334336 h 2747161"/>
                <a:gd name="connsiteX3808" fmla="*/ 993744 w 5101871"/>
                <a:gd name="connsiteY3808" fmla="*/ 1332934 h 2747161"/>
                <a:gd name="connsiteX3809" fmla="*/ 969917 w 5101871"/>
                <a:gd name="connsiteY3809" fmla="*/ 1327328 h 2747161"/>
                <a:gd name="connsiteX3810" fmla="*/ 954499 w 5101871"/>
                <a:gd name="connsiteY3810" fmla="*/ 1330131 h 2747161"/>
                <a:gd name="connsiteX3811" fmla="*/ 934876 w 5101871"/>
                <a:gd name="connsiteY3811" fmla="*/ 1334336 h 2747161"/>
                <a:gd name="connsiteX3812" fmla="*/ 920860 w 5101871"/>
                <a:gd name="connsiteY3812" fmla="*/ 1346950 h 2747161"/>
                <a:gd name="connsiteX3813" fmla="*/ 919458 w 5101871"/>
                <a:gd name="connsiteY3813" fmla="*/ 1353958 h 2747161"/>
                <a:gd name="connsiteX3814" fmla="*/ 925065 w 5101871"/>
                <a:gd name="connsiteY3814" fmla="*/ 1366573 h 2747161"/>
                <a:gd name="connsiteX3815" fmla="*/ 922261 w 5101871"/>
                <a:gd name="connsiteY3815" fmla="*/ 1374983 h 2747161"/>
                <a:gd name="connsiteX3816" fmla="*/ 912450 w 5101871"/>
                <a:gd name="connsiteY3816" fmla="*/ 1383392 h 2747161"/>
                <a:gd name="connsiteX3817" fmla="*/ 897032 w 5101871"/>
                <a:gd name="connsiteY3817" fmla="*/ 1386196 h 2747161"/>
                <a:gd name="connsiteX3818" fmla="*/ 869000 w 5101871"/>
                <a:gd name="connsiteY3818" fmla="*/ 1372179 h 2747161"/>
                <a:gd name="connsiteX3819" fmla="*/ 842370 w 5101871"/>
                <a:gd name="connsiteY3819" fmla="*/ 1365171 h 2747161"/>
                <a:gd name="connsiteX3820" fmla="*/ 826952 w 5101871"/>
                <a:gd name="connsiteY3820" fmla="*/ 1363770 h 2747161"/>
                <a:gd name="connsiteX3821" fmla="*/ 814337 w 5101871"/>
                <a:gd name="connsiteY3821" fmla="*/ 1358163 h 2747161"/>
                <a:gd name="connsiteX3822" fmla="*/ 803124 w 5101871"/>
                <a:gd name="connsiteY3822" fmla="*/ 1338541 h 2747161"/>
                <a:gd name="connsiteX3823" fmla="*/ 784903 w 5101871"/>
                <a:gd name="connsiteY3823" fmla="*/ 1335737 h 2747161"/>
                <a:gd name="connsiteX3824" fmla="*/ 772289 w 5101871"/>
                <a:gd name="connsiteY3824" fmla="*/ 1330131 h 2747161"/>
                <a:gd name="connsiteX3825" fmla="*/ 738650 w 5101871"/>
                <a:gd name="connsiteY3825" fmla="*/ 1328729 h 2747161"/>
                <a:gd name="connsiteX3826" fmla="*/ 713421 w 5101871"/>
                <a:gd name="connsiteY3826" fmla="*/ 1320320 h 2747161"/>
                <a:gd name="connsiteX3827" fmla="*/ 705011 w 5101871"/>
                <a:gd name="connsiteY3827" fmla="*/ 1318918 h 2747161"/>
                <a:gd name="connsiteX3828" fmla="*/ 702208 w 5101871"/>
                <a:gd name="connsiteY3828" fmla="*/ 1310508 h 2747161"/>
                <a:gd name="connsiteX3829" fmla="*/ 693799 w 5101871"/>
                <a:gd name="connsiteY3829" fmla="*/ 1313312 h 2747161"/>
                <a:gd name="connsiteX3830" fmla="*/ 693799 w 5101871"/>
                <a:gd name="connsiteY3830" fmla="*/ 1309107 h 2747161"/>
                <a:gd name="connsiteX3831" fmla="*/ 688192 w 5101871"/>
                <a:gd name="connsiteY3831" fmla="*/ 1310508 h 2747161"/>
                <a:gd name="connsiteX3832" fmla="*/ 682586 w 5101871"/>
                <a:gd name="connsiteY3832" fmla="*/ 1307705 h 2747161"/>
                <a:gd name="connsiteX3833" fmla="*/ 676979 w 5101871"/>
                <a:gd name="connsiteY3833" fmla="*/ 1299296 h 2747161"/>
                <a:gd name="connsiteX3834" fmla="*/ 695200 w 5101871"/>
                <a:gd name="connsiteY3834" fmla="*/ 1288083 h 2747161"/>
                <a:gd name="connsiteX3835" fmla="*/ 705011 w 5101871"/>
                <a:gd name="connsiteY3835" fmla="*/ 1275468 h 2747161"/>
                <a:gd name="connsiteX3836" fmla="*/ 702208 w 5101871"/>
                <a:gd name="connsiteY3836" fmla="*/ 1268460 h 2747161"/>
                <a:gd name="connsiteX3837" fmla="*/ 693799 w 5101871"/>
                <a:gd name="connsiteY3837" fmla="*/ 1262854 h 2747161"/>
                <a:gd name="connsiteX3838" fmla="*/ 688192 w 5101871"/>
                <a:gd name="connsiteY3838" fmla="*/ 1255845 h 2747161"/>
                <a:gd name="connsiteX3839" fmla="*/ 689594 w 5101871"/>
                <a:gd name="connsiteY3839" fmla="*/ 1250239 h 2747161"/>
                <a:gd name="connsiteX3840" fmla="*/ 696602 w 5101871"/>
                <a:gd name="connsiteY3840" fmla="*/ 1247436 h 2747161"/>
                <a:gd name="connsiteX3841" fmla="*/ 705011 w 5101871"/>
                <a:gd name="connsiteY3841" fmla="*/ 1239026 h 2747161"/>
                <a:gd name="connsiteX3842" fmla="*/ 703610 w 5101871"/>
                <a:gd name="connsiteY3842" fmla="*/ 1233420 h 2747161"/>
                <a:gd name="connsiteX3843" fmla="*/ 699405 w 5101871"/>
                <a:gd name="connsiteY3843" fmla="*/ 1233420 h 2747161"/>
                <a:gd name="connsiteX3844" fmla="*/ 686790 w 5101871"/>
                <a:gd name="connsiteY3844" fmla="*/ 1240428 h 2747161"/>
                <a:gd name="connsiteX3845" fmla="*/ 682586 w 5101871"/>
                <a:gd name="connsiteY3845" fmla="*/ 1239026 h 2747161"/>
                <a:gd name="connsiteX3846" fmla="*/ 683987 w 5101871"/>
                <a:gd name="connsiteY3846" fmla="*/ 1236223 h 2747161"/>
                <a:gd name="connsiteX3847" fmla="*/ 676979 w 5101871"/>
                <a:gd name="connsiteY3847" fmla="*/ 1227813 h 2747161"/>
                <a:gd name="connsiteX3848" fmla="*/ 672774 w 5101871"/>
                <a:gd name="connsiteY3848" fmla="*/ 1227813 h 2747161"/>
                <a:gd name="connsiteX3849" fmla="*/ 671373 w 5101871"/>
                <a:gd name="connsiteY3849" fmla="*/ 1230616 h 2747161"/>
                <a:gd name="connsiteX3850" fmla="*/ 668570 w 5101871"/>
                <a:gd name="connsiteY3850" fmla="*/ 1226411 h 2747161"/>
                <a:gd name="connsiteX3851" fmla="*/ 654554 w 5101871"/>
                <a:gd name="connsiteY3851" fmla="*/ 1230616 h 2747161"/>
                <a:gd name="connsiteX3852" fmla="*/ 643340 w 5101871"/>
                <a:gd name="connsiteY3852" fmla="*/ 1236223 h 2747161"/>
                <a:gd name="connsiteX3853" fmla="*/ 622316 w 5101871"/>
                <a:gd name="connsiteY3853" fmla="*/ 1237624 h 2747161"/>
                <a:gd name="connsiteX3854" fmla="*/ 620914 w 5101871"/>
                <a:gd name="connsiteY3854" fmla="*/ 1236223 h 2747161"/>
                <a:gd name="connsiteX3855" fmla="*/ 609702 w 5101871"/>
                <a:gd name="connsiteY3855" fmla="*/ 1233420 h 2747161"/>
                <a:gd name="connsiteX3856" fmla="*/ 601292 w 5101871"/>
                <a:gd name="connsiteY3856" fmla="*/ 1237624 h 2747161"/>
                <a:gd name="connsiteX3857" fmla="*/ 587276 w 5101871"/>
                <a:gd name="connsiteY3857" fmla="*/ 1233420 h 2747161"/>
                <a:gd name="connsiteX3858" fmla="*/ 584473 w 5101871"/>
                <a:gd name="connsiteY3858" fmla="*/ 1236223 h 2747161"/>
                <a:gd name="connsiteX3859" fmla="*/ 564850 w 5101871"/>
                <a:gd name="connsiteY3859" fmla="*/ 1243231 h 2747161"/>
                <a:gd name="connsiteX3860" fmla="*/ 543826 w 5101871"/>
                <a:gd name="connsiteY3860" fmla="*/ 1237624 h 2747161"/>
                <a:gd name="connsiteX3861" fmla="*/ 529810 w 5101871"/>
                <a:gd name="connsiteY3861" fmla="*/ 1237624 h 2747161"/>
                <a:gd name="connsiteX3862" fmla="*/ 508785 w 5101871"/>
                <a:gd name="connsiteY3862" fmla="*/ 1241829 h 2747161"/>
                <a:gd name="connsiteX3863" fmla="*/ 504581 w 5101871"/>
                <a:gd name="connsiteY3863" fmla="*/ 1240428 h 2747161"/>
                <a:gd name="connsiteX3864" fmla="*/ 494769 w 5101871"/>
                <a:gd name="connsiteY3864" fmla="*/ 1246034 h 2747161"/>
                <a:gd name="connsiteX3865" fmla="*/ 473745 w 5101871"/>
                <a:gd name="connsiteY3865" fmla="*/ 1247436 h 2747161"/>
                <a:gd name="connsiteX3866" fmla="*/ 440106 w 5101871"/>
                <a:gd name="connsiteY3866" fmla="*/ 1255845 h 2747161"/>
                <a:gd name="connsiteX3867" fmla="*/ 428894 w 5101871"/>
                <a:gd name="connsiteY3867" fmla="*/ 1264255 h 2747161"/>
                <a:gd name="connsiteX3868" fmla="*/ 421886 w 5101871"/>
                <a:gd name="connsiteY3868" fmla="*/ 1261452 h 2747161"/>
                <a:gd name="connsiteX3869" fmla="*/ 410673 w 5101871"/>
                <a:gd name="connsiteY3869" fmla="*/ 1264255 h 2747161"/>
                <a:gd name="connsiteX3870" fmla="*/ 403664 w 5101871"/>
                <a:gd name="connsiteY3870" fmla="*/ 1267058 h 2747161"/>
                <a:gd name="connsiteX3871" fmla="*/ 398058 w 5101871"/>
                <a:gd name="connsiteY3871" fmla="*/ 1274066 h 2747161"/>
                <a:gd name="connsiteX3872" fmla="*/ 377034 w 5101871"/>
                <a:gd name="connsiteY3872" fmla="*/ 1279673 h 2747161"/>
                <a:gd name="connsiteX3873" fmla="*/ 360215 w 5101871"/>
                <a:gd name="connsiteY3873" fmla="*/ 1276870 h 2747161"/>
                <a:gd name="connsiteX3874" fmla="*/ 360215 w 5101871"/>
                <a:gd name="connsiteY3874" fmla="*/ 1279673 h 2747161"/>
                <a:gd name="connsiteX3875" fmla="*/ 357411 w 5101871"/>
                <a:gd name="connsiteY3875" fmla="*/ 1272665 h 2747161"/>
                <a:gd name="connsiteX3876" fmla="*/ 336387 w 5101871"/>
                <a:gd name="connsiteY3876" fmla="*/ 1278271 h 2747161"/>
                <a:gd name="connsiteX3877" fmla="*/ 319568 w 5101871"/>
                <a:gd name="connsiteY3877" fmla="*/ 1278271 h 2747161"/>
                <a:gd name="connsiteX3878" fmla="*/ 305552 w 5101871"/>
                <a:gd name="connsiteY3878" fmla="*/ 1272665 h 2747161"/>
                <a:gd name="connsiteX3879" fmla="*/ 299945 w 5101871"/>
                <a:gd name="connsiteY3879" fmla="*/ 1264255 h 2747161"/>
                <a:gd name="connsiteX3880" fmla="*/ 301347 w 5101871"/>
                <a:gd name="connsiteY3880" fmla="*/ 1262854 h 2747161"/>
                <a:gd name="connsiteX3881" fmla="*/ 298543 w 5101871"/>
                <a:gd name="connsiteY3881" fmla="*/ 1262854 h 2747161"/>
                <a:gd name="connsiteX3882" fmla="*/ 285929 w 5101871"/>
                <a:gd name="connsiteY3882" fmla="*/ 1265657 h 2747161"/>
                <a:gd name="connsiteX3883" fmla="*/ 266307 w 5101871"/>
                <a:gd name="connsiteY3883" fmla="*/ 1302099 h 2747161"/>
                <a:gd name="connsiteX3884" fmla="*/ 256495 w 5101871"/>
                <a:gd name="connsiteY3884" fmla="*/ 1310508 h 2747161"/>
                <a:gd name="connsiteX3885" fmla="*/ 221455 w 5101871"/>
                <a:gd name="connsiteY3885" fmla="*/ 1323123 h 2747161"/>
                <a:gd name="connsiteX3886" fmla="*/ 203234 w 5101871"/>
                <a:gd name="connsiteY3886" fmla="*/ 1338541 h 2747161"/>
                <a:gd name="connsiteX3887" fmla="*/ 199029 w 5101871"/>
                <a:gd name="connsiteY3887" fmla="*/ 1351155 h 2747161"/>
                <a:gd name="connsiteX3888" fmla="*/ 189218 w 5101871"/>
                <a:gd name="connsiteY3888" fmla="*/ 1363770 h 2747161"/>
                <a:gd name="connsiteX3889" fmla="*/ 187816 w 5101871"/>
                <a:gd name="connsiteY3889" fmla="*/ 1380589 h 2747161"/>
                <a:gd name="connsiteX3890" fmla="*/ 194824 w 5101871"/>
                <a:gd name="connsiteY3890" fmla="*/ 1386196 h 2747161"/>
                <a:gd name="connsiteX3891" fmla="*/ 193422 w 5101871"/>
                <a:gd name="connsiteY3891" fmla="*/ 1391802 h 2747161"/>
                <a:gd name="connsiteX3892" fmla="*/ 173800 w 5101871"/>
                <a:gd name="connsiteY3892" fmla="*/ 1414228 h 2747161"/>
                <a:gd name="connsiteX3893" fmla="*/ 140161 w 5101871"/>
                <a:gd name="connsiteY3893" fmla="*/ 1433850 h 2747161"/>
                <a:gd name="connsiteX3894" fmla="*/ 110727 w 5101871"/>
                <a:gd name="connsiteY3894" fmla="*/ 1439457 h 2747161"/>
                <a:gd name="connsiteX3895" fmla="*/ 105121 w 5101871"/>
                <a:gd name="connsiteY3895" fmla="*/ 1445063 h 2747161"/>
                <a:gd name="connsiteX3896" fmla="*/ 93908 w 5101871"/>
                <a:gd name="connsiteY3896" fmla="*/ 1466087 h 2747161"/>
                <a:gd name="connsiteX3897" fmla="*/ 72884 w 5101871"/>
                <a:gd name="connsiteY3897" fmla="*/ 1477300 h 2747161"/>
                <a:gd name="connsiteX3898" fmla="*/ 64474 w 5101871"/>
                <a:gd name="connsiteY3898" fmla="*/ 1495521 h 2747161"/>
                <a:gd name="connsiteX3899" fmla="*/ 61671 w 5101871"/>
                <a:gd name="connsiteY3899" fmla="*/ 1509538 h 2747161"/>
                <a:gd name="connsiteX3900" fmla="*/ 40647 w 5101871"/>
                <a:gd name="connsiteY3900" fmla="*/ 1526357 h 2747161"/>
                <a:gd name="connsiteX3901" fmla="*/ 23828 w 5101871"/>
                <a:gd name="connsiteY3901" fmla="*/ 1559995 h 2747161"/>
                <a:gd name="connsiteX3902" fmla="*/ 14016 w 5101871"/>
                <a:gd name="connsiteY3902" fmla="*/ 1568405 h 2747161"/>
                <a:gd name="connsiteX3903" fmla="*/ 11213 w 5101871"/>
                <a:gd name="connsiteY3903" fmla="*/ 1593634 h 2747161"/>
                <a:gd name="connsiteX3904" fmla="*/ 14016 w 5101871"/>
                <a:gd name="connsiteY3904" fmla="*/ 1585225 h 2747161"/>
                <a:gd name="connsiteX3905" fmla="*/ 22426 w 5101871"/>
                <a:gd name="connsiteY3905" fmla="*/ 1597839 h 2747161"/>
                <a:gd name="connsiteX3906" fmla="*/ 26631 w 5101871"/>
                <a:gd name="connsiteY3906" fmla="*/ 1596437 h 2747161"/>
                <a:gd name="connsiteX3907" fmla="*/ 32237 w 5101871"/>
                <a:gd name="connsiteY3907" fmla="*/ 1606249 h 2747161"/>
                <a:gd name="connsiteX3908" fmla="*/ 30836 w 5101871"/>
                <a:gd name="connsiteY3908" fmla="*/ 1614658 h 2747161"/>
                <a:gd name="connsiteX3909" fmla="*/ 25229 w 5101871"/>
                <a:gd name="connsiteY3909" fmla="*/ 1623068 h 2747161"/>
                <a:gd name="connsiteX3910" fmla="*/ 29434 w 5101871"/>
                <a:gd name="connsiteY3910" fmla="*/ 1620265 h 2747161"/>
                <a:gd name="connsiteX3911" fmla="*/ 25229 w 5101871"/>
                <a:gd name="connsiteY3911" fmla="*/ 1625871 h 2747161"/>
                <a:gd name="connsiteX3912" fmla="*/ 32237 w 5101871"/>
                <a:gd name="connsiteY3912" fmla="*/ 1631478 h 2747161"/>
                <a:gd name="connsiteX3913" fmla="*/ 36442 w 5101871"/>
                <a:gd name="connsiteY3913" fmla="*/ 1658108 h 2747161"/>
                <a:gd name="connsiteX3914" fmla="*/ 23828 w 5101871"/>
                <a:gd name="connsiteY3914" fmla="*/ 1693149 h 2747161"/>
                <a:gd name="connsiteX3915" fmla="*/ 23828 w 5101871"/>
                <a:gd name="connsiteY3915" fmla="*/ 1698755 h 2747161"/>
                <a:gd name="connsiteX3916" fmla="*/ 19622 w 5101871"/>
                <a:gd name="connsiteY3916" fmla="*/ 1705763 h 2747161"/>
                <a:gd name="connsiteX3917" fmla="*/ 8410 w 5101871"/>
                <a:gd name="connsiteY3917" fmla="*/ 1718378 h 2747161"/>
                <a:gd name="connsiteX3918" fmla="*/ 0 w 5101871"/>
                <a:gd name="connsiteY3918" fmla="*/ 1721181 h 2747161"/>
                <a:gd name="connsiteX3919" fmla="*/ 9811 w 5101871"/>
                <a:gd name="connsiteY3919" fmla="*/ 1723984 h 2747161"/>
                <a:gd name="connsiteX3920" fmla="*/ 18221 w 5101871"/>
                <a:gd name="connsiteY3920" fmla="*/ 1733796 h 2747161"/>
                <a:gd name="connsiteX3921" fmla="*/ 22426 w 5101871"/>
                <a:gd name="connsiteY3921" fmla="*/ 1736599 h 2747161"/>
                <a:gd name="connsiteX3922" fmla="*/ 19622 w 5101871"/>
                <a:gd name="connsiteY3922" fmla="*/ 1739402 h 2747161"/>
                <a:gd name="connsiteX3923" fmla="*/ 21024 w 5101871"/>
                <a:gd name="connsiteY3923" fmla="*/ 1740804 h 2747161"/>
                <a:gd name="connsiteX3924" fmla="*/ 22426 w 5101871"/>
                <a:gd name="connsiteY3924" fmla="*/ 1739402 h 2747161"/>
                <a:gd name="connsiteX3925" fmla="*/ 23828 w 5101871"/>
                <a:gd name="connsiteY3925" fmla="*/ 1745008 h 2747161"/>
                <a:gd name="connsiteX3926" fmla="*/ 28032 w 5101871"/>
                <a:gd name="connsiteY3926" fmla="*/ 1750615 h 2747161"/>
                <a:gd name="connsiteX3927" fmla="*/ 33639 w 5101871"/>
                <a:gd name="connsiteY3927" fmla="*/ 1749213 h 2747161"/>
                <a:gd name="connsiteX3928" fmla="*/ 33639 w 5101871"/>
                <a:gd name="connsiteY3928" fmla="*/ 1749213 h 2747161"/>
                <a:gd name="connsiteX3929" fmla="*/ 33639 w 5101871"/>
                <a:gd name="connsiteY3929" fmla="*/ 1752016 h 2747161"/>
                <a:gd name="connsiteX3930" fmla="*/ 28032 w 5101871"/>
                <a:gd name="connsiteY3930" fmla="*/ 1753418 h 2747161"/>
                <a:gd name="connsiteX3931" fmla="*/ 21024 w 5101871"/>
                <a:gd name="connsiteY3931" fmla="*/ 1747812 h 2747161"/>
                <a:gd name="connsiteX3932" fmla="*/ 18221 w 5101871"/>
                <a:gd name="connsiteY3932" fmla="*/ 1750615 h 2747161"/>
                <a:gd name="connsiteX3933" fmla="*/ 19622 w 5101871"/>
                <a:gd name="connsiteY3933" fmla="*/ 1756221 h 2747161"/>
                <a:gd name="connsiteX3934" fmla="*/ 19622 w 5101871"/>
                <a:gd name="connsiteY3934" fmla="*/ 1766033 h 2747161"/>
                <a:gd name="connsiteX3935" fmla="*/ 25229 w 5101871"/>
                <a:gd name="connsiteY3935" fmla="*/ 1764631 h 2747161"/>
                <a:gd name="connsiteX3936" fmla="*/ 18221 w 5101871"/>
                <a:gd name="connsiteY3936" fmla="*/ 1767434 h 2747161"/>
                <a:gd name="connsiteX3937" fmla="*/ 19622 w 5101871"/>
                <a:gd name="connsiteY3937" fmla="*/ 1771639 h 2747161"/>
                <a:gd name="connsiteX3938" fmla="*/ 26631 w 5101871"/>
                <a:gd name="connsiteY3938" fmla="*/ 1774442 h 2747161"/>
                <a:gd name="connsiteX3939" fmla="*/ 35040 w 5101871"/>
                <a:gd name="connsiteY3939" fmla="*/ 1771639 h 2747161"/>
                <a:gd name="connsiteX3940" fmla="*/ 29434 w 5101871"/>
                <a:gd name="connsiteY3940" fmla="*/ 1774442 h 2747161"/>
                <a:gd name="connsiteX3941" fmla="*/ 33639 w 5101871"/>
                <a:gd name="connsiteY3941" fmla="*/ 1780049 h 2747161"/>
                <a:gd name="connsiteX3942" fmla="*/ 40647 w 5101871"/>
                <a:gd name="connsiteY3942" fmla="*/ 1778647 h 2747161"/>
                <a:gd name="connsiteX3943" fmla="*/ 39245 w 5101871"/>
                <a:gd name="connsiteY3943" fmla="*/ 1782852 h 2747161"/>
                <a:gd name="connsiteX3944" fmla="*/ 63073 w 5101871"/>
                <a:gd name="connsiteY3944" fmla="*/ 1778647 h 2747161"/>
                <a:gd name="connsiteX3945" fmla="*/ 64474 w 5101871"/>
                <a:gd name="connsiteY3945" fmla="*/ 1782852 h 2747161"/>
                <a:gd name="connsiteX3946" fmla="*/ 60269 w 5101871"/>
                <a:gd name="connsiteY3946" fmla="*/ 1780049 h 2747161"/>
                <a:gd name="connsiteX3947" fmla="*/ 50458 w 5101871"/>
                <a:gd name="connsiteY3947" fmla="*/ 1782852 h 2747161"/>
                <a:gd name="connsiteX3948" fmla="*/ 51860 w 5101871"/>
                <a:gd name="connsiteY3948" fmla="*/ 1787057 h 2747161"/>
                <a:gd name="connsiteX3949" fmla="*/ 54663 w 5101871"/>
                <a:gd name="connsiteY3949" fmla="*/ 1784254 h 2747161"/>
                <a:gd name="connsiteX3950" fmla="*/ 57466 w 5101871"/>
                <a:gd name="connsiteY3950" fmla="*/ 1785655 h 2747161"/>
                <a:gd name="connsiteX3951" fmla="*/ 50458 w 5101871"/>
                <a:gd name="connsiteY3951" fmla="*/ 1791262 h 2747161"/>
                <a:gd name="connsiteX3952" fmla="*/ 56065 w 5101871"/>
                <a:gd name="connsiteY3952" fmla="*/ 1789860 h 2747161"/>
                <a:gd name="connsiteX3953" fmla="*/ 51860 w 5101871"/>
                <a:gd name="connsiteY3953" fmla="*/ 1792663 h 2747161"/>
                <a:gd name="connsiteX3954" fmla="*/ 58868 w 5101871"/>
                <a:gd name="connsiteY3954" fmla="*/ 1794065 h 2747161"/>
                <a:gd name="connsiteX3955" fmla="*/ 57466 w 5101871"/>
                <a:gd name="connsiteY3955" fmla="*/ 1796868 h 2747161"/>
                <a:gd name="connsiteX3956" fmla="*/ 61671 w 5101871"/>
                <a:gd name="connsiteY3956" fmla="*/ 1795467 h 2747161"/>
                <a:gd name="connsiteX3957" fmla="*/ 61671 w 5101871"/>
                <a:gd name="connsiteY3957" fmla="*/ 1799671 h 2747161"/>
                <a:gd name="connsiteX3958" fmla="*/ 68679 w 5101871"/>
                <a:gd name="connsiteY3958" fmla="*/ 1799671 h 2747161"/>
                <a:gd name="connsiteX3959" fmla="*/ 67277 w 5101871"/>
                <a:gd name="connsiteY3959" fmla="*/ 1803876 h 2747161"/>
                <a:gd name="connsiteX3960" fmla="*/ 67277 w 5101871"/>
                <a:gd name="connsiteY3960" fmla="*/ 1805278 h 2747161"/>
                <a:gd name="connsiteX3961" fmla="*/ 70081 w 5101871"/>
                <a:gd name="connsiteY3961" fmla="*/ 1803876 h 2747161"/>
                <a:gd name="connsiteX3962" fmla="*/ 70081 w 5101871"/>
                <a:gd name="connsiteY3962" fmla="*/ 1806679 h 2747161"/>
                <a:gd name="connsiteX3963" fmla="*/ 74285 w 5101871"/>
                <a:gd name="connsiteY3963" fmla="*/ 1802475 h 2747161"/>
                <a:gd name="connsiteX3964" fmla="*/ 70081 w 5101871"/>
                <a:gd name="connsiteY3964" fmla="*/ 1809483 h 2747161"/>
                <a:gd name="connsiteX3965" fmla="*/ 72884 w 5101871"/>
                <a:gd name="connsiteY3965" fmla="*/ 1809483 h 2747161"/>
                <a:gd name="connsiteX3966" fmla="*/ 75687 w 5101871"/>
                <a:gd name="connsiteY3966" fmla="*/ 1815089 h 2747161"/>
                <a:gd name="connsiteX3967" fmla="*/ 84097 w 5101871"/>
                <a:gd name="connsiteY3967" fmla="*/ 1817892 h 2747161"/>
                <a:gd name="connsiteX3968" fmla="*/ 86900 w 5101871"/>
                <a:gd name="connsiteY3968" fmla="*/ 1815089 h 2747161"/>
                <a:gd name="connsiteX3969" fmla="*/ 91105 w 5101871"/>
                <a:gd name="connsiteY3969" fmla="*/ 1822097 h 2747161"/>
                <a:gd name="connsiteX3970" fmla="*/ 93908 w 5101871"/>
                <a:gd name="connsiteY3970" fmla="*/ 1820696 h 2747161"/>
                <a:gd name="connsiteX3971" fmla="*/ 92507 w 5101871"/>
                <a:gd name="connsiteY3971" fmla="*/ 1824900 h 2747161"/>
                <a:gd name="connsiteX3972" fmla="*/ 96711 w 5101871"/>
                <a:gd name="connsiteY3972" fmla="*/ 1824900 h 2747161"/>
                <a:gd name="connsiteX3973" fmla="*/ 92507 w 5101871"/>
                <a:gd name="connsiteY3973" fmla="*/ 1830507 h 2747161"/>
                <a:gd name="connsiteX3974" fmla="*/ 98113 w 5101871"/>
                <a:gd name="connsiteY3974" fmla="*/ 1829105 h 2747161"/>
                <a:gd name="connsiteX3975" fmla="*/ 100916 w 5101871"/>
                <a:gd name="connsiteY3975" fmla="*/ 1834712 h 2747161"/>
                <a:gd name="connsiteX3976" fmla="*/ 105121 w 5101871"/>
                <a:gd name="connsiteY3976" fmla="*/ 1836113 h 2747161"/>
                <a:gd name="connsiteX3977" fmla="*/ 103719 w 5101871"/>
                <a:gd name="connsiteY3977" fmla="*/ 1838917 h 2747161"/>
                <a:gd name="connsiteX3978" fmla="*/ 110727 w 5101871"/>
                <a:gd name="connsiteY3978" fmla="*/ 1843121 h 2747161"/>
                <a:gd name="connsiteX3979" fmla="*/ 107924 w 5101871"/>
                <a:gd name="connsiteY3979" fmla="*/ 1843121 h 2747161"/>
                <a:gd name="connsiteX3980" fmla="*/ 107924 w 5101871"/>
                <a:gd name="connsiteY3980" fmla="*/ 1847326 h 2747161"/>
                <a:gd name="connsiteX3981" fmla="*/ 113531 w 5101871"/>
                <a:gd name="connsiteY3981" fmla="*/ 1848728 h 2747161"/>
                <a:gd name="connsiteX3982" fmla="*/ 114932 w 5101871"/>
                <a:gd name="connsiteY3982" fmla="*/ 1847326 h 2747161"/>
                <a:gd name="connsiteX3983" fmla="*/ 110727 w 5101871"/>
                <a:gd name="connsiteY3983" fmla="*/ 1852933 h 2747161"/>
                <a:gd name="connsiteX3984" fmla="*/ 105121 w 5101871"/>
                <a:gd name="connsiteY3984" fmla="*/ 1850129 h 2747161"/>
                <a:gd name="connsiteX3985" fmla="*/ 107924 w 5101871"/>
                <a:gd name="connsiteY3985" fmla="*/ 1857137 h 2747161"/>
                <a:gd name="connsiteX3986" fmla="*/ 112129 w 5101871"/>
                <a:gd name="connsiteY3986" fmla="*/ 1855736 h 2747161"/>
                <a:gd name="connsiteX3987" fmla="*/ 114932 w 5101871"/>
                <a:gd name="connsiteY3987" fmla="*/ 1864145 h 2747161"/>
                <a:gd name="connsiteX3988" fmla="*/ 119137 w 5101871"/>
                <a:gd name="connsiteY3988" fmla="*/ 1866949 h 2747161"/>
                <a:gd name="connsiteX3989" fmla="*/ 124743 w 5101871"/>
                <a:gd name="connsiteY3989" fmla="*/ 1865547 h 2747161"/>
                <a:gd name="connsiteX3990" fmla="*/ 124743 w 5101871"/>
                <a:gd name="connsiteY3990" fmla="*/ 1869752 h 2747161"/>
                <a:gd name="connsiteX3991" fmla="*/ 131752 w 5101871"/>
                <a:gd name="connsiteY3991" fmla="*/ 1869752 h 2747161"/>
                <a:gd name="connsiteX3992" fmla="*/ 126145 w 5101871"/>
                <a:gd name="connsiteY3992" fmla="*/ 1871154 h 2747161"/>
                <a:gd name="connsiteX3993" fmla="*/ 127547 w 5101871"/>
                <a:gd name="connsiteY3993" fmla="*/ 1873957 h 2747161"/>
                <a:gd name="connsiteX3994" fmla="*/ 124743 w 5101871"/>
                <a:gd name="connsiteY3994" fmla="*/ 1873957 h 2747161"/>
                <a:gd name="connsiteX3995" fmla="*/ 149973 w 5101871"/>
                <a:gd name="connsiteY3995" fmla="*/ 1883768 h 2747161"/>
                <a:gd name="connsiteX3996" fmla="*/ 170997 w 5101871"/>
                <a:gd name="connsiteY3996" fmla="*/ 1897784 h 2747161"/>
                <a:gd name="connsiteX3997" fmla="*/ 178005 w 5101871"/>
                <a:gd name="connsiteY3997" fmla="*/ 1899186 h 2747161"/>
                <a:gd name="connsiteX3998" fmla="*/ 200431 w 5101871"/>
                <a:gd name="connsiteY3998" fmla="*/ 1917407 h 2747161"/>
                <a:gd name="connsiteX3999" fmla="*/ 218652 w 5101871"/>
                <a:gd name="connsiteY3999" fmla="*/ 1927218 h 2747161"/>
                <a:gd name="connsiteX4000" fmla="*/ 248086 w 5101871"/>
                <a:gd name="connsiteY4000" fmla="*/ 1937030 h 2747161"/>
                <a:gd name="connsiteX4001" fmla="*/ 288732 w 5101871"/>
                <a:gd name="connsiteY4001" fmla="*/ 1923013 h 2747161"/>
                <a:gd name="connsiteX4002" fmla="*/ 333584 w 5101871"/>
                <a:gd name="connsiteY4002" fmla="*/ 1918809 h 2747161"/>
                <a:gd name="connsiteX4003" fmla="*/ 313961 w 5101871"/>
                <a:gd name="connsiteY4003" fmla="*/ 1918809 h 2747161"/>
                <a:gd name="connsiteX4004" fmla="*/ 325174 w 5101871"/>
                <a:gd name="connsiteY4004" fmla="*/ 1917407 h 2747161"/>
                <a:gd name="connsiteX4005" fmla="*/ 339191 w 5101871"/>
                <a:gd name="connsiteY4005" fmla="*/ 1917407 h 2747161"/>
                <a:gd name="connsiteX4006" fmla="*/ 333584 w 5101871"/>
                <a:gd name="connsiteY4006" fmla="*/ 1917407 h 2747161"/>
                <a:gd name="connsiteX4007" fmla="*/ 350403 w 5101871"/>
                <a:gd name="connsiteY4007" fmla="*/ 1920210 h 2747161"/>
                <a:gd name="connsiteX4008" fmla="*/ 351805 w 5101871"/>
                <a:gd name="connsiteY4008" fmla="*/ 1916005 h 2747161"/>
                <a:gd name="connsiteX4009" fmla="*/ 354608 w 5101871"/>
                <a:gd name="connsiteY4009" fmla="*/ 1916005 h 2747161"/>
                <a:gd name="connsiteX4010" fmla="*/ 356010 w 5101871"/>
                <a:gd name="connsiteY4010" fmla="*/ 1918809 h 2747161"/>
                <a:gd name="connsiteX4011" fmla="*/ 363018 w 5101871"/>
                <a:gd name="connsiteY4011" fmla="*/ 1918809 h 2747161"/>
                <a:gd name="connsiteX4012" fmla="*/ 361616 w 5101871"/>
                <a:gd name="connsiteY4012" fmla="*/ 1920210 h 2747161"/>
                <a:gd name="connsiteX4013" fmla="*/ 357411 w 5101871"/>
                <a:gd name="connsiteY4013" fmla="*/ 1920210 h 2747161"/>
                <a:gd name="connsiteX4014" fmla="*/ 353207 w 5101871"/>
                <a:gd name="connsiteY4014" fmla="*/ 1920210 h 2747161"/>
                <a:gd name="connsiteX4015" fmla="*/ 357411 w 5101871"/>
                <a:gd name="connsiteY4015" fmla="*/ 1920210 h 2747161"/>
                <a:gd name="connsiteX4016" fmla="*/ 385444 w 5101871"/>
                <a:gd name="connsiteY4016" fmla="*/ 1927218 h 2747161"/>
                <a:gd name="connsiteX4017" fmla="*/ 395255 w 5101871"/>
                <a:gd name="connsiteY4017" fmla="*/ 1921612 h 2747161"/>
                <a:gd name="connsiteX4018" fmla="*/ 412074 w 5101871"/>
                <a:gd name="connsiteY4018" fmla="*/ 1918809 h 2747161"/>
                <a:gd name="connsiteX4019" fmla="*/ 424689 w 5101871"/>
                <a:gd name="connsiteY4019" fmla="*/ 1913202 h 2747161"/>
                <a:gd name="connsiteX4020" fmla="*/ 448516 w 5101871"/>
                <a:gd name="connsiteY4020" fmla="*/ 1906194 h 2747161"/>
                <a:gd name="connsiteX4021" fmla="*/ 437303 w 5101871"/>
                <a:gd name="connsiteY4021" fmla="*/ 1900587 h 2747161"/>
                <a:gd name="connsiteX4022" fmla="*/ 444312 w 5101871"/>
                <a:gd name="connsiteY4022" fmla="*/ 1901989 h 2747161"/>
                <a:gd name="connsiteX4023" fmla="*/ 448516 w 5101871"/>
                <a:gd name="connsiteY4023" fmla="*/ 1907596 h 2747161"/>
                <a:gd name="connsiteX4024" fmla="*/ 455524 w 5101871"/>
                <a:gd name="connsiteY4024" fmla="*/ 1907596 h 2747161"/>
                <a:gd name="connsiteX4025" fmla="*/ 461131 w 5101871"/>
                <a:gd name="connsiteY4025" fmla="*/ 1901989 h 2747161"/>
                <a:gd name="connsiteX4026" fmla="*/ 472344 w 5101871"/>
                <a:gd name="connsiteY4026" fmla="*/ 1899186 h 2747161"/>
                <a:gd name="connsiteX4027" fmla="*/ 498974 w 5101871"/>
                <a:gd name="connsiteY4027" fmla="*/ 1896383 h 2747161"/>
                <a:gd name="connsiteX4028" fmla="*/ 515793 w 5101871"/>
                <a:gd name="connsiteY4028" fmla="*/ 1896383 h 2747161"/>
                <a:gd name="connsiteX4029" fmla="*/ 519999 w 5101871"/>
                <a:gd name="connsiteY4029" fmla="*/ 1894981 h 2747161"/>
                <a:gd name="connsiteX4030" fmla="*/ 542425 w 5101871"/>
                <a:gd name="connsiteY4030" fmla="*/ 1897784 h 2747161"/>
                <a:gd name="connsiteX4031" fmla="*/ 556441 w 5101871"/>
                <a:gd name="connsiteY4031" fmla="*/ 1908997 h 2747161"/>
                <a:gd name="connsiteX4032" fmla="*/ 562047 w 5101871"/>
                <a:gd name="connsiteY4032" fmla="*/ 1906194 h 2747161"/>
                <a:gd name="connsiteX4033" fmla="*/ 556441 w 5101871"/>
                <a:gd name="connsiteY4033" fmla="*/ 1910399 h 2747161"/>
                <a:gd name="connsiteX4034" fmla="*/ 566252 w 5101871"/>
                <a:gd name="connsiteY4034" fmla="*/ 1911800 h 2747161"/>
                <a:gd name="connsiteX4035" fmla="*/ 559244 w 5101871"/>
                <a:gd name="connsiteY4035" fmla="*/ 1913202 h 2747161"/>
                <a:gd name="connsiteX4036" fmla="*/ 563449 w 5101871"/>
                <a:gd name="connsiteY4036" fmla="*/ 1916005 h 2747161"/>
                <a:gd name="connsiteX4037" fmla="*/ 567653 w 5101871"/>
                <a:gd name="connsiteY4037" fmla="*/ 1914604 h 2747161"/>
                <a:gd name="connsiteX4038" fmla="*/ 566252 w 5101871"/>
                <a:gd name="connsiteY4038" fmla="*/ 1923013 h 2747161"/>
                <a:gd name="connsiteX4039" fmla="*/ 569055 w 5101871"/>
                <a:gd name="connsiteY4039" fmla="*/ 1931423 h 2747161"/>
                <a:gd name="connsiteX4040" fmla="*/ 581670 w 5101871"/>
                <a:gd name="connsiteY4040" fmla="*/ 1939833 h 2747161"/>
                <a:gd name="connsiteX4041" fmla="*/ 587276 w 5101871"/>
                <a:gd name="connsiteY4041" fmla="*/ 1937030 h 2747161"/>
                <a:gd name="connsiteX4042" fmla="*/ 585874 w 5101871"/>
                <a:gd name="connsiteY4042" fmla="*/ 1939833 h 2747161"/>
                <a:gd name="connsiteX4043" fmla="*/ 591481 w 5101871"/>
                <a:gd name="connsiteY4043" fmla="*/ 1939833 h 2747161"/>
                <a:gd name="connsiteX4044" fmla="*/ 592882 w 5101871"/>
                <a:gd name="connsiteY4044" fmla="*/ 1935628 h 2747161"/>
                <a:gd name="connsiteX4045" fmla="*/ 595686 w 5101871"/>
                <a:gd name="connsiteY4045" fmla="*/ 1938431 h 2747161"/>
                <a:gd name="connsiteX4046" fmla="*/ 597087 w 5101871"/>
                <a:gd name="connsiteY4046" fmla="*/ 1932825 h 2747161"/>
                <a:gd name="connsiteX4047" fmla="*/ 597087 w 5101871"/>
                <a:gd name="connsiteY4047" fmla="*/ 1935628 h 2747161"/>
                <a:gd name="connsiteX4048" fmla="*/ 601292 w 5101871"/>
                <a:gd name="connsiteY4048" fmla="*/ 1937030 h 2747161"/>
                <a:gd name="connsiteX4049" fmla="*/ 598489 w 5101871"/>
                <a:gd name="connsiteY4049" fmla="*/ 1927218 h 2747161"/>
                <a:gd name="connsiteX4050" fmla="*/ 601292 w 5101871"/>
                <a:gd name="connsiteY4050" fmla="*/ 1934226 h 2747161"/>
                <a:gd name="connsiteX4051" fmla="*/ 605497 w 5101871"/>
                <a:gd name="connsiteY4051" fmla="*/ 1935628 h 2747161"/>
                <a:gd name="connsiteX4052" fmla="*/ 604095 w 5101871"/>
                <a:gd name="connsiteY4052" fmla="*/ 1928620 h 2747161"/>
                <a:gd name="connsiteX4053" fmla="*/ 605497 w 5101871"/>
                <a:gd name="connsiteY4053" fmla="*/ 1931423 h 2747161"/>
                <a:gd name="connsiteX4054" fmla="*/ 608300 w 5101871"/>
                <a:gd name="connsiteY4054" fmla="*/ 1932825 h 2747161"/>
                <a:gd name="connsiteX4055" fmla="*/ 606898 w 5101871"/>
                <a:gd name="connsiteY4055" fmla="*/ 1927218 h 2747161"/>
                <a:gd name="connsiteX4056" fmla="*/ 613906 w 5101871"/>
                <a:gd name="connsiteY4056" fmla="*/ 1930021 h 2747161"/>
                <a:gd name="connsiteX4057" fmla="*/ 616710 w 5101871"/>
                <a:gd name="connsiteY4057" fmla="*/ 1930021 h 2747161"/>
                <a:gd name="connsiteX4058" fmla="*/ 618112 w 5101871"/>
                <a:gd name="connsiteY4058" fmla="*/ 1927218 h 2747161"/>
                <a:gd name="connsiteX4059" fmla="*/ 622316 w 5101871"/>
                <a:gd name="connsiteY4059" fmla="*/ 1931423 h 2747161"/>
                <a:gd name="connsiteX4060" fmla="*/ 636332 w 5101871"/>
                <a:gd name="connsiteY4060" fmla="*/ 1930021 h 2747161"/>
                <a:gd name="connsiteX4061" fmla="*/ 637734 w 5101871"/>
                <a:gd name="connsiteY4061" fmla="*/ 1928620 h 2747161"/>
                <a:gd name="connsiteX4062" fmla="*/ 633529 w 5101871"/>
                <a:gd name="connsiteY4062" fmla="*/ 1921612 h 2747161"/>
                <a:gd name="connsiteX4063" fmla="*/ 641939 w 5101871"/>
                <a:gd name="connsiteY4063" fmla="*/ 1927218 h 2747161"/>
                <a:gd name="connsiteX4064" fmla="*/ 643340 w 5101871"/>
                <a:gd name="connsiteY4064" fmla="*/ 1924415 h 2747161"/>
                <a:gd name="connsiteX4065" fmla="*/ 643340 w 5101871"/>
                <a:gd name="connsiteY4065" fmla="*/ 1930021 h 2747161"/>
                <a:gd name="connsiteX4066" fmla="*/ 644742 w 5101871"/>
                <a:gd name="connsiteY4066" fmla="*/ 1925817 h 2747161"/>
                <a:gd name="connsiteX4067" fmla="*/ 648947 w 5101871"/>
                <a:gd name="connsiteY4067" fmla="*/ 1927218 h 2747161"/>
                <a:gd name="connsiteX4068" fmla="*/ 653152 w 5101871"/>
                <a:gd name="connsiteY4068" fmla="*/ 1938431 h 2747161"/>
                <a:gd name="connsiteX4069" fmla="*/ 661562 w 5101871"/>
                <a:gd name="connsiteY4069" fmla="*/ 1941234 h 2747161"/>
                <a:gd name="connsiteX4070" fmla="*/ 665766 w 5101871"/>
                <a:gd name="connsiteY4070" fmla="*/ 1939833 h 2747161"/>
                <a:gd name="connsiteX4071" fmla="*/ 664365 w 5101871"/>
                <a:gd name="connsiteY4071" fmla="*/ 1937030 h 2747161"/>
                <a:gd name="connsiteX4072" fmla="*/ 669971 w 5101871"/>
                <a:gd name="connsiteY4072" fmla="*/ 1935628 h 2747161"/>
                <a:gd name="connsiteX4073" fmla="*/ 667168 w 5101871"/>
                <a:gd name="connsiteY4073" fmla="*/ 1939833 h 2747161"/>
                <a:gd name="connsiteX4074" fmla="*/ 669971 w 5101871"/>
                <a:gd name="connsiteY4074" fmla="*/ 1939833 h 2747161"/>
                <a:gd name="connsiteX4075" fmla="*/ 664365 w 5101871"/>
                <a:gd name="connsiteY4075" fmla="*/ 1942636 h 2747161"/>
                <a:gd name="connsiteX4076" fmla="*/ 674176 w 5101871"/>
                <a:gd name="connsiteY4076" fmla="*/ 1953849 h 2747161"/>
                <a:gd name="connsiteX4077" fmla="*/ 671373 w 5101871"/>
                <a:gd name="connsiteY4077" fmla="*/ 1972070 h 2747161"/>
                <a:gd name="connsiteX4078" fmla="*/ 671373 w 5101871"/>
                <a:gd name="connsiteY4078" fmla="*/ 1980479 h 2747161"/>
                <a:gd name="connsiteX4079" fmla="*/ 667168 w 5101871"/>
                <a:gd name="connsiteY4079" fmla="*/ 1986086 h 2747161"/>
                <a:gd name="connsiteX4080" fmla="*/ 669971 w 5101871"/>
                <a:gd name="connsiteY4080" fmla="*/ 1987487 h 2747161"/>
                <a:gd name="connsiteX4081" fmla="*/ 667168 w 5101871"/>
                <a:gd name="connsiteY4081" fmla="*/ 1987487 h 2747161"/>
                <a:gd name="connsiteX4082" fmla="*/ 660160 w 5101871"/>
                <a:gd name="connsiteY4082" fmla="*/ 1995897 h 2747161"/>
                <a:gd name="connsiteX4083" fmla="*/ 665766 w 5101871"/>
                <a:gd name="connsiteY4083" fmla="*/ 1998700 h 2747161"/>
                <a:gd name="connsiteX4084" fmla="*/ 668570 w 5101871"/>
                <a:gd name="connsiteY4084" fmla="*/ 1997299 h 2747161"/>
                <a:gd name="connsiteX4085" fmla="*/ 671373 w 5101871"/>
                <a:gd name="connsiteY4085" fmla="*/ 2000102 h 2747161"/>
                <a:gd name="connsiteX4086" fmla="*/ 665766 w 5101871"/>
                <a:gd name="connsiteY4086" fmla="*/ 2001504 h 2747161"/>
                <a:gd name="connsiteX4087" fmla="*/ 665766 w 5101871"/>
                <a:gd name="connsiteY4087" fmla="*/ 2008512 h 2747161"/>
                <a:gd name="connsiteX4088" fmla="*/ 660160 w 5101871"/>
                <a:gd name="connsiteY4088" fmla="*/ 2009913 h 2747161"/>
                <a:gd name="connsiteX4089" fmla="*/ 664365 w 5101871"/>
                <a:gd name="connsiteY4089" fmla="*/ 2014118 h 2747161"/>
                <a:gd name="connsiteX4090" fmla="*/ 676979 w 5101871"/>
                <a:gd name="connsiteY4090" fmla="*/ 2016921 h 2747161"/>
                <a:gd name="connsiteX4091" fmla="*/ 672774 w 5101871"/>
                <a:gd name="connsiteY4091" fmla="*/ 2016921 h 2747161"/>
                <a:gd name="connsiteX4092" fmla="*/ 671373 w 5101871"/>
                <a:gd name="connsiteY4092" fmla="*/ 2019725 h 2747161"/>
                <a:gd name="connsiteX4093" fmla="*/ 667168 w 5101871"/>
                <a:gd name="connsiteY4093" fmla="*/ 2016921 h 2747161"/>
                <a:gd name="connsiteX4094" fmla="*/ 662963 w 5101871"/>
                <a:gd name="connsiteY4094" fmla="*/ 2018323 h 2747161"/>
                <a:gd name="connsiteX4095" fmla="*/ 658758 w 5101871"/>
                <a:gd name="connsiteY4095" fmla="*/ 2014118 h 2747161"/>
                <a:gd name="connsiteX4096" fmla="*/ 658758 w 5101871"/>
                <a:gd name="connsiteY4096" fmla="*/ 2025331 h 2747161"/>
                <a:gd name="connsiteX4097" fmla="*/ 651750 w 5101871"/>
                <a:gd name="connsiteY4097" fmla="*/ 2037946 h 2747161"/>
                <a:gd name="connsiteX4098" fmla="*/ 644742 w 5101871"/>
                <a:gd name="connsiteY4098" fmla="*/ 2032339 h 2747161"/>
                <a:gd name="connsiteX4099" fmla="*/ 653152 w 5101871"/>
                <a:gd name="connsiteY4099" fmla="*/ 2046355 h 2747161"/>
                <a:gd name="connsiteX4100" fmla="*/ 657357 w 5101871"/>
                <a:gd name="connsiteY4100" fmla="*/ 2049159 h 2747161"/>
                <a:gd name="connsiteX4101" fmla="*/ 661562 w 5101871"/>
                <a:gd name="connsiteY4101" fmla="*/ 2046355 h 2747161"/>
                <a:gd name="connsiteX4102" fmla="*/ 660160 w 5101871"/>
                <a:gd name="connsiteY4102" fmla="*/ 2051962 h 2747161"/>
                <a:gd name="connsiteX4103" fmla="*/ 667168 w 5101871"/>
                <a:gd name="connsiteY4103" fmla="*/ 2053363 h 2747161"/>
                <a:gd name="connsiteX4104" fmla="*/ 661562 w 5101871"/>
                <a:gd name="connsiteY4104" fmla="*/ 2054765 h 2747161"/>
                <a:gd name="connsiteX4105" fmla="*/ 660160 w 5101871"/>
                <a:gd name="connsiteY4105" fmla="*/ 2051962 h 2747161"/>
                <a:gd name="connsiteX4106" fmla="*/ 660160 w 5101871"/>
                <a:gd name="connsiteY4106" fmla="*/ 2058970 h 2747161"/>
                <a:gd name="connsiteX4107" fmla="*/ 667168 w 5101871"/>
                <a:gd name="connsiteY4107" fmla="*/ 2061773 h 2747161"/>
                <a:gd name="connsiteX4108" fmla="*/ 668570 w 5101871"/>
                <a:gd name="connsiteY4108" fmla="*/ 2070183 h 2747161"/>
                <a:gd name="connsiteX4109" fmla="*/ 706413 w 5101871"/>
                <a:gd name="connsiteY4109" fmla="*/ 2101018 h 2747161"/>
                <a:gd name="connsiteX4110" fmla="*/ 721831 w 5101871"/>
                <a:gd name="connsiteY4110" fmla="*/ 2113633 h 2747161"/>
                <a:gd name="connsiteX4111" fmla="*/ 727437 w 5101871"/>
                <a:gd name="connsiteY4111" fmla="*/ 2123444 h 2747161"/>
                <a:gd name="connsiteX4112" fmla="*/ 730241 w 5101871"/>
                <a:gd name="connsiteY4112" fmla="*/ 2129051 h 2747161"/>
                <a:gd name="connsiteX4113" fmla="*/ 731642 w 5101871"/>
                <a:gd name="connsiteY4113" fmla="*/ 2138862 h 2747161"/>
                <a:gd name="connsiteX4114" fmla="*/ 737249 w 5101871"/>
                <a:gd name="connsiteY4114" fmla="*/ 2144468 h 2747161"/>
                <a:gd name="connsiteX4115" fmla="*/ 733044 w 5101871"/>
                <a:gd name="connsiteY4115" fmla="*/ 2145870 h 2747161"/>
                <a:gd name="connsiteX4116" fmla="*/ 747060 w 5101871"/>
                <a:gd name="connsiteY4116" fmla="*/ 2165492 h 2747161"/>
                <a:gd name="connsiteX4117" fmla="*/ 759675 w 5101871"/>
                <a:gd name="connsiteY4117" fmla="*/ 2190721 h 2747161"/>
                <a:gd name="connsiteX4118" fmla="*/ 758273 w 5101871"/>
                <a:gd name="connsiteY4118" fmla="*/ 2199131 h 2747161"/>
                <a:gd name="connsiteX4119" fmla="*/ 749863 w 5101871"/>
                <a:gd name="connsiteY4119" fmla="*/ 2206139 h 2747161"/>
                <a:gd name="connsiteX4120" fmla="*/ 769486 w 5101871"/>
                <a:gd name="connsiteY4120" fmla="*/ 2242581 h 2747161"/>
                <a:gd name="connsiteX4121" fmla="*/ 769486 w 5101871"/>
                <a:gd name="connsiteY4121" fmla="*/ 2260802 h 2747161"/>
                <a:gd name="connsiteX4122" fmla="*/ 761076 w 5101871"/>
                <a:gd name="connsiteY4122" fmla="*/ 2276220 h 2747161"/>
                <a:gd name="connsiteX4123" fmla="*/ 749863 w 5101871"/>
                <a:gd name="connsiteY4123" fmla="*/ 2281826 h 2747161"/>
                <a:gd name="connsiteX4124" fmla="*/ 740052 w 5101871"/>
                <a:gd name="connsiteY4124" fmla="*/ 2294441 h 2747161"/>
                <a:gd name="connsiteX4125" fmla="*/ 727437 w 5101871"/>
                <a:gd name="connsiteY4125" fmla="*/ 2337891 h 2747161"/>
                <a:gd name="connsiteX4126" fmla="*/ 720429 w 5101871"/>
                <a:gd name="connsiteY4126" fmla="*/ 2344899 h 2747161"/>
                <a:gd name="connsiteX4127" fmla="*/ 720429 w 5101871"/>
                <a:gd name="connsiteY4127" fmla="*/ 2374333 h 2747161"/>
                <a:gd name="connsiteX4128" fmla="*/ 721831 w 5101871"/>
                <a:gd name="connsiteY4128" fmla="*/ 2391152 h 2747161"/>
                <a:gd name="connsiteX4129" fmla="*/ 735847 w 5101871"/>
                <a:gd name="connsiteY4129" fmla="*/ 2406570 h 2747161"/>
                <a:gd name="connsiteX4130" fmla="*/ 789108 w 5101871"/>
                <a:gd name="connsiteY4130" fmla="*/ 2487863 h 2747161"/>
                <a:gd name="connsiteX4131" fmla="*/ 787707 w 5101871"/>
                <a:gd name="connsiteY4131" fmla="*/ 2518699 h 2747161"/>
                <a:gd name="connsiteX4132" fmla="*/ 796116 w 5101871"/>
                <a:gd name="connsiteY4132" fmla="*/ 2536920 h 2747161"/>
                <a:gd name="connsiteX4133" fmla="*/ 796116 w 5101871"/>
                <a:gd name="connsiteY4133" fmla="*/ 2553739 h 2747161"/>
                <a:gd name="connsiteX4134" fmla="*/ 807329 w 5101871"/>
                <a:gd name="connsiteY4134" fmla="*/ 2587378 h 2747161"/>
                <a:gd name="connsiteX4135" fmla="*/ 818542 w 5101871"/>
                <a:gd name="connsiteY4135" fmla="*/ 2602796 h 2747161"/>
                <a:gd name="connsiteX4136" fmla="*/ 833960 w 5101871"/>
                <a:gd name="connsiteY4136" fmla="*/ 2614009 h 2747161"/>
                <a:gd name="connsiteX4137" fmla="*/ 836763 w 5101871"/>
                <a:gd name="connsiteY4137" fmla="*/ 2614009 h 2747161"/>
                <a:gd name="connsiteX4138" fmla="*/ 867599 w 5101871"/>
                <a:gd name="connsiteY4138" fmla="*/ 2671475 h 2747161"/>
                <a:gd name="connsiteX4139" fmla="*/ 880213 w 5101871"/>
                <a:gd name="connsiteY4139" fmla="*/ 2689696 h 2747161"/>
                <a:gd name="connsiteX4140" fmla="*/ 881615 w 5101871"/>
                <a:gd name="connsiteY4140" fmla="*/ 2696704 h 2747161"/>
                <a:gd name="connsiteX4141" fmla="*/ 876008 w 5101871"/>
                <a:gd name="connsiteY4141" fmla="*/ 2707917 h 2747161"/>
                <a:gd name="connsiteX4142" fmla="*/ 871804 w 5101871"/>
                <a:gd name="connsiteY4142" fmla="*/ 2707917 h 2747161"/>
                <a:gd name="connsiteX4143" fmla="*/ 869000 w 5101871"/>
                <a:gd name="connsiteY4143" fmla="*/ 2709318 h 2747161"/>
                <a:gd name="connsiteX4144" fmla="*/ 870402 w 5101871"/>
                <a:gd name="connsiteY4144" fmla="*/ 2713523 h 2747161"/>
                <a:gd name="connsiteX4145" fmla="*/ 873205 w 5101871"/>
                <a:gd name="connsiteY4145" fmla="*/ 2713523 h 2747161"/>
                <a:gd name="connsiteX4146" fmla="*/ 883016 w 5101871"/>
                <a:gd name="connsiteY4146" fmla="*/ 2730343 h 2747161"/>
                <a:gd name="connsiteX4147" fmla="*/ 880213 w 5101871"/>
                <a:gd name="connsiteY4147" fmla="*/ 2735949 h 2747161"/>
                <a:gd name="connsiteX4148" fmla="*/ 883016 w 5101871"/>
                <a:gd name="connsiteY4148" fmla="*/ 2742957 h 2747161"/>
                <a:gd name="connsiteX4149" fmla="*/ 884418 w 5101871"/>
                <a:gd name="connsiteY4149" fmla="*/ 2738752 h 2747161"/>
                <a:gd name="connsiteX4150" fmla="*/ 892828 w 5101871"/>
                <a:gd name="connsiteY4150" fmla="*/ 2738752 h 2747161"/>
                <a:gd name="connsiteX4151" fmla="*/ 892828 w 5101871"/>
                <a:gd name="connsiteY4151" fmla="*/ 2744359 h 2747161"/>
                <a:gd name="connsiteX4152" fmla="*/ 898434 w 5101871"/>
                <a:gd name="connsiteY4152" fmla="*/ 2742957 h 2747161"/>
                <a:gd name="connsiteX4153" fmla="*/ 906844 w 5101871"/>
                <a:gd name="connsiteY4153" fmla="*/ 2748564 h 2747161"/>
                <a:gd name="connsiteX4154" fmla="*/ 922261 w 5101871"/>
                <a:gd name="connsiteY4154" fmla="*/ 2752768 h 2747161"/>
                <a:gd name="connsiteX4155" fmla="*/ 937679 w 5101871"/>
                <a:gd name="connsiteY4155" fmla="*/ 2744359 h 2747161"/>
                <a:gd name="connsiteX4156" fmla="*/ 967113 w 5101871"/>
                <a:gd name="connsiteY4156" fmla="*/ 2741555 h 2747161"/>
                <a:gd name="connsiteX4157" fmla="*/ 975523 w 5101871"/>
                <a:gd name="connsiteY4157" fmla="*/ 2735949 h 2747161"/>
                <a:gd name="connsiteX4158" fmla="*/ 988137 w 5101871"/>
                <a:gd name="connsiteY4158" fmla="*/ 2734547 h 2747161"/>
                <a:gd name="connsiteX4159" fmla="*/ 1003555 w 5101871"/>
                <a:gd name="connsiteY4159" fmla="*/ 2737351 h 2747161"/>
                <a:gd name="connsiteX4160" fmla="*/ 1010563 w 5101871"/>
                <a:gd name="connsiteY4160" fmla="*/ 2734547 h 2747161"/>
                <a:gd name="connsiteX4161" fmla="*/ 1039997 w 5101871"/>
                <a:gd name="connsiteY4161" fmla="*/ 2740154 h 2747161"/>
                <a:gd name="connsiteX4162" fmla="*/ 1044202 w 5101871"/>
                <a:gd name="connsiteY4162" fmla="*/ 2734547 h 2747161"/>
                <a:gd name="connsiteX4163" fmla="*/ 1061021 w 5101871"/>
                <a:gd name="connsiteY4163" fmla="*/ 2735949 h 2747161"/>
                <a:gd name="connsiteX4164" fmla="*/ 1058218 w 5101871"/>
                <a:gd name="connsiteY4164" fmla="*/ 2734547 h 2747161"/>
                <a:gd name="connsiteX4165" fmla="*/ 1063824 w 5101871"/>
                <a:gd name="connsiteY4165" fmla="*/ 2730343 h 2747161"/>
                <a:gd name="connsiteX4166" fmla="*/ 1083447 w 5101871"/>
                <a:gd name="connsiteY4166" fmla="*/ 2728941 h 2747161"/>
                <a:gd name="connsiteX4167" fmla="*/ 1108676 w 5101871"/>
                <a:gd name="connsiteY4167" fmla="*/ 2717728 h 2747161"/>
                <a:gd name="connsiteX4168" fmla="*/ 1125495 w 5101871"/>
                <a:gd name="connsiteY4168" fmla="*/ 2706515 h 2747161"/>
                <a:gd name="connsiteX4169" fmla="*/ 1170347 w 5101871"/>
                <a:gd name="connsiteY4169" fmla="*/ 2670073 h 2747161"/>
                <a:gd name="connsiteX4170" fmla="*/ 1194175 w 5101871"/>
                <a:gd name="connsiteY4170" fmla="*/ 2636434 h 2747161"/>
                <a:gd name="connsiteX4171" fmla="*/ 1223608 w 5101871"/>
                <a:gd name="connsiteY4171" fmla="*/ 2611205 h 2747161"/>
                <a:gd name="connsiteX4172" fmla="*/ 1236223 w 5101871"/>
                <a:gd name="connsiteY4172" fmla="*/ 2577567 h 2747161"/>
                <a:gd name="connsiteX4173" fmla="*/ 1237624 w 5101871"/>
                <a:gd name="connsiteY4173" fmla="*/ 2560747 h 2747161"/>
                <a:gd name="connsiteX4174" fmla="*/ 1234821 w 5101871"/>
                <a:gd name="connsiteY4174" fmla="*/ 2564952 h 2747161"/>
                <a:gd name="connsiteX4175" fmla="*/ 1226412 w 5101871"/>
                <a:gd name="connsiteY4175" fmla="*/ 2557944 h 2747161"/>
                <a:gd name="connsiteX4176" fmla="*/ 1230616 w 5101871"/>
                <a:gd name="connsiteY4176" fmla="*/ 2556543 h 2747161"/>
                <a:gd name="connsiteX4177" fmla="*/ 1233420 w 5101871"/>
                <a:gd name="connsiteY4177" fmla="*/ 2550936 h 2747161"/>
                <a:gd name="connsiteX4178" fmla="*/ 1241829 w 5101871"/>
                <a:gd name="connsiteY4178" fmla="*/ 2546731 h 2747161"/>
                <a:gd name="connsiteX4179" fmla="*/ 1292288 w 5101871"/>
                <a:gd name="connsiteY4179" fmla="*/ 2528510 h 2747161"/>
                <a:gd name="connsiteX4180" fmla="*/ 1300697 w 5101871"/>
                <a:gd name="connsiteY4180" fmla="*/ 2518699 h 2747161"/>
                <a:gd name="connsiteX4181" fmla="*/ 1302099 w 5101871"/>
                <a:gd name="connsiteY4181" fmla="*/ 2511691 h 2747161"/>
                <a:gd name="connsiteX4182" fmla="*/ 1297894 w 5101871"/>
                <a:gd name="connsiteY4182" fmla="*/ 2514494 h 2747161"/>
                <a:gd name="connsiteX4183" fmla="*/ 1303500 w 5101871"/>
                <a:gd name="connsiteY4183" fmla="*/ 2478052 h 2747161"/>
                <a:gd name="connsiteX4184" fmla="*/ 1303500 w 5101871"/>
                <a:gd name="connsiteY4184" fmla="*/ 2479454 h 2747161"/>
                <a:gd name="connsiteX4185" fmla="*/ 1302099 w 5101871"/>
                <a:gd name="connsiteY4185" fmla="*/ 2475249 h 2747161"/>
                <a:gd name="connsiteX4186" fmla="*/ 1300697 w 5101871"/>
                <a:gd name="connsiteY4186" fmla="*/ 2479454 h 2747161"/>
                <a:gd name="connsiteX4187" fmla="*/ 1297894 w 5101871"/>
                <a:gd name="connsiteY4187" fmla="*/ 2465438 h 2747161"/>
                <a:gd name="connsiteX4188" fmla="*/ 1292288 w 5101871"/>
                <a:gd name="connsiteY4188" fmla="*/ 2454225 h 2747161"/>
                <a:gd name="connsiteX4189" fmla="*/ 1293689 w 5101871"/>
                <a:gd name="connsiteY4189" fmla="*/ 2451422 h 2747161"/>
                <a:gd name="connsiteX4190" fmla="*/ 1282476 w 5101871"/>
                <a:gd name="connsiteY4190" fmla="*/ 2443012 h 2747161"/>
                <a:gd name="connsiteX4191" fmla="*/ 1285280 w 5101871"/>
                <a:gd name="connsiteY4191" fmla="*/ 2427594 h 2747161"/>
                <a:gd name="connsiteX4192" fmla="*/ 1279673 w 5101871"/>
                <a:gd name="connsiteY4192" fmla="*/ 2423389 h 2747161"/>
                <a:gd name="connsiteX4193" fmla="*/ 1288082 w 5101871"/>
                <a:gd name="connsiteY4193" fmla="*/ 2428996 h 2747161"/>
                <a:gd name="connsiteX4194" fmla="*/ 1311910 w 5101871"/>
                <a:gd name="connsiteY4194" fmla="*/ 2410775 h 2747161"/>
                <a:gd name="connsiteX4195" fmla="*/ 1325926 w 5101871"/>
                <a:gd name="connsiteY4195" fmla="*/ 2406570 h 2747161"/>
                <a:gd name="connsiteX4196" fmla="*/ 1339942 w 5101871"/>
                <a:gd name="connsiteY4196" fmla="*/ 2392554 h 2747161"/>
                <a:gd name="connsiteX4197" fmla="*/ 1337139 w 5101871"/>
                <a:gd name="connsiteY4197" fmla="*/ 2388349 h 2747161"/>
                <a:gd name="connsiteX4198" fmla="*/ 1339942 w 5101871"/>
                <a:gd name="connsiteY4198" fmla="*/ 2388349 h 2747161"/>
                <a:gd name="connsiteX4199" fmla="*/ 1366573 w 5101871"/>
                <a:gd name="connsiteY4199" fmla="*/ 2375734 h 2747161"/>
                <a:gd name="connsiteX4200" fmla="*/ 1367975 w 5101871"/>
                <a:gd name="connsiteY4200" fmla="*/ 2372931 h 2747161"/>
                <a:gd name="connsiteX4201" fmla="*/ 1393203 w 5101871"/>
                <a:gd name="connsiteY4201" fmla="*/ 2365923 h 2747161"/>
                <a:gd name="connsiteX4202" fmla="*/ 1408621 w 5101871"/>
                <a:gd name="connsiteY4202" fmla="*/ 2357514 h 2747161"/>
                <a:gd name="connsiteX4203" fmla="*/ 1431047 w 5101871"/>
                <a:gd name="connsiteY4203" fmla="*/ 2330883 h 2747161"/>
                <a:gd name="connsiteX4204" fmla="*/ 1432449 w 5101871"/>
                <a:gd name="connsiteY4204" fmla="*/ 2326678 h 2747161"/>
                <a:gd name="connsiteX4205" fmla="*/ 1431047 w 5101871"/>
                <a:gd name="connsiteY4205" fmla="*/ 2325276 h 2747161"/>
                <a:gd name="connsiteX4206" fmla="*/ 1435252 w 5101871"/>
                <a:gd name="connsiteY4206" fmla="*/ 2323875 h 2747161"/>
                <a:gd name="connsiteX4207" fmla="*/ 1435252 w 5101871"/>
                <a:gd name="connsiteY4207" fmla="*/ 2316867 h 2747161"/>
                <a:gd name="connsiteX4208" fmla="*/ 1432449 w 5101871"/>
                <a:gd name="connsiteY4208" fmla="*/ 2315465 h 2747161"/>
                <a:gd name="connsiteX4209" fmla="*/ 1429646 w 5101871"/>
                <a:gd name="connsiteY4209" fmla="*/ 2318268 h 2747161"/>
                <a:gd name="connsiteX4210" fmla="*/ 1432449 w 5101871"/>
                <a:gd name="connsiteY4210" fmla="*/ 2312662 h 2747161"/>
                <a:gd name="connsiteX4211" fmla="*/ 1431047 w 5101871"/>
                <a:gd name="connsiteY4211" fmla="*/ 2311260 h 2747161"/>
                <a:gd name="connsiteX4212" fmla="*/ 1428244 w 5101871"/>
                <a:gd name="connsiteY4212" fmla="*/ 2312662 h 2747161"/>
                <a:gd name="connsiteX4213" fmla="*/ 1428244 w 5101871"/>
                <a:gd name="connsiteY4213" fmla="*/ 2286031 h 2747161"/>
                <a:gd name="connsiteX4214" fmla="*/ 1424039 w 5101871"/>
                <a:gd name="connsiteY4214" fmla="*/ 2284629 h 2747161"/>
                <a:gd name="connsiteX4215" fmla="*/ 1429646 w 5101871"/>
                <a:gd name="connsiteY4215" fmla="*/ 2280425 h 2747161"/>
                <a:gd name="connsiteX4216" fmla="*/ 1425441 w 5101871"/>
                <a:gd name="connsiteY4216" fmla="*/ 2253794 h 2747161"/>
                <a:gd name="connsiteX4217" fmla="*/ 1422637 w 5101871"/>
                <a:gd name="connsiteY4217" fmla="*/ 2252393 h 2747161"/>
                <a:gd name="connsiteX4218" fmla="*/ 1428244 w 5101871"/>
                <a:gd name="connsiteY4218" fmla="*/ 2242581 h 2747161"/>
                <a:gd name="connsiteX4219" fmla="*/ 1426842 w 5101871"/>
                <a:gd name="connsiteY4219" fmla="*/ 2241180 h 2747161"/>
                <a:gd name="connsiteX4220" fmla="*/ 1431047 w 5101871"/>
                <a:gd name="connsiteY4220" fmla="*/ 2239778 h 2747161"/>
                <a:gd name="connsiteX4221" fmla="*/ 1425441 w 5101871"/>
                <a:gd name="connsiteY4221" fmla="*/ 2235573 h 2747161"/>
                <a:gd name="connsiteX4222" fmla="*/ 1424039 w 5101871"/>
                <a:gd name="connsiteY4222" fmla="*/ 2231368 h 2747161"/>
                <a:gd name="connsiteX4223" fmla="*/ 1414228 w 5101871"/>
                <a:gd name="connsiteY4223" fmla="*/ 2229967 h 2747161"/>
                <a:gd name="connsiteX4224" fmla="*/ 1411425 w 5101871"/>
                <a:gd name="connsiteY4224" fmla="*/ 2227163 h 2747161"/>
                <a:gd name="connsiteX4225" fmla="*/ 1407220 w 5101871"/>
                <a:gd name="connsiteY4225" fmla="*/ 2227163 h 2747161"/>
                <a:gd name="connsiteX4226" fmla="*/ 1403015 w 5101871"/>
                <a:gd name="connsiteY4226" fmla="*/ 2214549 h 2747161"/>
                <a:gd name="connsiteX4227" fmla="*/ 1404417 w 5101871"/>
                <a:gd name="connsiteY4227" fmla="*/ 2208942 h 2747161"/>
                <a:gd name="connsiteX4228" fmla="*/ 1398810 w 5101871"/>
                <a:gd name="connsiteY4228" fmla="*/ 2203336 h 2747161"/>
                <a:gd name="connsiteX4229" fmla="*/ 1396007 w 5101871"/>
                <a:gd name="connsiteY4229" fmla="*/ 2190721 h 2747161"/>
                <a:gd name="connsiteX4230" fmla="*/ 1400212 w 5101871"/>
                <a:gd name="connsiteY4230" fmla="*/ 2182312 h 2747161"/>
                <a:gd name="connsiteX4231" fmla="*/ 1397409 w 5101871"/>
                <a:gd name="connsiteY4231" fmla="*/ 2171099 h 2747161"/>
                <a:gd name="connsiteX4232" fmla="*/ 1403015 w 5101871"/>
                <a:gd name="connsiteY4232" fmla="*/ 2164091 h 2747161"/>
                <a:gd name="connsiteX4233" fmla="*/ 1386195 w 5101871"/>
                <a:gd name="connsiteY4233" fmla="*/ 2150075 h 2747161"/>
                <a:gd name="connsiteX4234" fmla="*/ 1384794 w 5101871"/>
                <a:gd name="connsiteY4234" fmla="*/ 2143067 h 2747161"/>
                <a:gd name="connsiteX4235" fmla="*/ 1394605 w 5101871"/>
                <a:gd name="connsiteY4235" fmla="*/ 2116436 h 2747161"/>
                <a:gd name="connsiteX4236" fmla="*/ 1403015 w 5101871"/>
                <a:gd name="connsiteY4236" fmla="*/ 2110830 h 2747161"/>
                <a:gd name="connsiteX4237" fmla="*/ 1405818 w 5101871"/>
                <a:gd name="connsiteY4237" fmla="*/ 2105223 h 2747161"/>
                <a:gd name="connsiteX4238" fmla="*/ 1404417 w 5101871"/>
                <a:gd name="connsiteY4238" fmla="*/ 2102420 h 2747161"/>
                <a:gd name="connsiteX4239" fmla="*/ 1408621 w 5101871"/>
                <a:gd name="connsiteY4239" fmla="*/ 2101018 h 2747161"/>
                <a:gd name="connsiteX4240" fmla="*/ 1410023 w 5101871"/>
                <a:gd name="connsiteY4240" fmla="*/ 2096813 h 2747161"/>
                <a:gd name="connsiteX4241" fmla="*/ 1408621 w 5101871"/>
                <a:gd name="connsiteY4241" fmla="*/ 2094010 h 2747161"/>
                <a:gd name="connsiteX4242" fmla="*/ 1417031 w 5101871"/>
                <a:gd name="connsiteY4242" fmla="*/ 2088404 h 2747161"/>
                <a:gd name="connsiteX4243" fmla="*/ 1419834 w 5101871"/>
                <a:gd name="connsiteY4243" fmla="*/ 2075789 h 2747161"/>
                <a:gd name="connsiteX4244" fmla="*/ 1426842 w 5101871"/>
                <a:gd name="connsiteY4244" fmla="*/ 2072986 h 2747161"/>
                <a:gd name="connsiteX4245" fmla="*/ 1433850 w 5101871"/>
                <a:gd name="connsiteY4245" fmla="*/ 2067379 h 2747161"/>
                <a:gd name="connsiteX4246" fmla="*/ 1436654 w 5101871"/>
                <a:gd name="connsiteY4246" fmla="*/ 2067379 h 2747161"/>
                <a:gd name="connsiteX4247" fmla="*/ 1433850 w 5101871"/>
                <a:gd name="connsiteY4247" fmla="*/ 2061773 h 2747161"/>
                <a:gd name="connsiteX4248" fmla="*/ 1436654 w 5101871"/>
                <a:gd name="connsiteY4248" fmla="*/ 2060371 h 2747161"/>
                <a:gd name="connsiteX4249" fmla="*/ 1436654 w 5101871"/>
                <a:gd name="connsiteY4249" fmla="*/ 2063175 h 2747161"/>
                <a:gd name="connsiteX4250" fmla="*/ 1449268 w 5101871"/>
                <a:gd name="connsiteY4250" fmla="*/ 2056167 h 2747161"/>
                <a:gd name="connsiteX4251" fmla="*/ 1459079 w 5101871"/>
                <a:gd name="connsiteY4251" fmla="*/ 2040749 h 2747161"/>
                <a:gd name="connsiteX4252" fmla="*/ 1496923 w 5101871"/>
                <a:gd name="connsiteY4252" fmla="*/ 2009913 h 2747161"/>
                <a:gd name="connsiteX4253" fmla="*/ 1548783 w 5101871"/>
                <a:gd name="connsiteY4253" fmla="*/ 1979078 h 2747161"/>
                <a:gd name="connsiteX4254" fmla="*/ 1586626 w 5101871"/>
                <a:gd name="connsiteY4254" fmla="*/ 1951046 h 2747161"/>
                <a:gd name="connsiteX4255" fmla="*/ 1607651 w 5101871"/>
                <a:gd name="connsiteY4255" fmla="*/ 1932825 h 2747161"/>
                <a:gd name="connsiteX4256" fmla="*/ 1631478 w 5101871"/>
                <a:gd name="connsiteY4256" fmla="*/ 1901989 h 2747161"/>
                <a:gd name="connsiteX4257" fmla="*/ 1653904 w 5101871"/>
                <a:gd name="connsiteY4257" fmla="*/ 1861342 h 2747161"/>
                <a:gd name="connsiteX4258" fmla="*/ 1662313 w 5101871"/>
                <a:gd name="connsiteY4258" fmla="*/ 1852933 h 2747161"/>
                <a:gd name="connsiteX4259" fmla="*/ 1679132 w 5101871"/>
                <a:gd name="connsiteY4259" fmla="*/ 1830507 h 2747161"/>
                <a:gd name="connsiteX4260" fmla="*/ 1680534 w 5101871"/>
                <a:gd name="connsiteY4260" fmla="*/ 1812286 h 2747161"/>
                <a:gd name="connsiteX4261" fmla="*/ 1693149 w 5101871"/>
                <a:gd name="connsiteY4261" fmla="*/ 1809483 h 2747161"/>
                <a:gd name="connsiteX4262" fmla="*/ 1687542 w 5101871"/>
                <a:gd name="connsiteY4262" fmla="*/ 1808081 h 2747161"/>
                <a:gd name="connsiteX4263" fmla="*/ 1686141 w 5101871"/>
                <a:gd name="connsiteY4263" fmla="*/ 1809483 h 2747161"/>
                <a:gd name="connsiteX4264" fmla="*/ 1687542 w 5101871"/>
                <a:gd name="connsiteY4264" fmla="*/ 1806679 h 2747161"/>
                <a:gd name="connsiteX4265" fmla="*/ 1686141 w 5101871"/>
                <a:gd name="connsiteY4265" fmla="*/ 1791262 h 2747161"/>
                <a:gd name="connsiteX4266" fmla="*/ 1690346 w 5101871"/>
                <a:gd name="connsiteY4266" fmla="*/ 1781450 h 2747161"/>
                <a:gd name="connsiteX4267" fmla="*/ 1677731 w 5101871"/>
                <a:gd name="connsiteY4267" fmla="*/ 1778647 h 2747161"/>
                <a:gd name="connsiteX4268" fmla="*/ 1672124 w 5101871"/>
                <a:gd name="connsiteY4268" fmla="*/ 1782852 h 2747161"/>
                <a:gd name="connsiteX4269" fmla="*/ 1632879 w 5101871"/>
                <a:gd name="connsiteY4269" fmla="*/ 1792663 h 2747161"/>
                <a:gd name="connsiteX4270" fmla="*/ 1596437 w 5101871"/>
                <a:gd name="connsiteY4270" fmla="*/ 1794065 h 2747161"/>
                <a:gd name="connsiteX4271" fmla="*/ 1572610 w 5101871"/>
                <a:gd name="connsiteY4271" fmla="*/ 1803876 h 2747161"/>
                <a:gd name="connsiteX4272" fmla="*/ 1558594 w 5101871"/>
                <a:gd name="connsiteY4272" fmla="*/ 1801073 h 2747161"/>
                <a:gd name="connsiteX4273" fmla="*/ 1536168 w 5101871"/>
                <a:gd name="connsiteY4273" fmla="*/ 1809483 h 2747161"/>
                <a:gd name="connsiteX4274" fmla="*/ 1522152 w 5101871"/>
                <a:gd name="connsiteY4274" fmla="*/ 1809483 h 2747161"/>
                <a:gd name="connsiteX4275" fmla="*/ 1503931 w 5101871"/>
                <a:gd name="connsiteY4275" fmla="*/ 1798270 h 2747161"/>
                <a:gd name="connsiteX4276" fmla="*/ 1499726 w 5101871"/>
                <a:gd name="connsiteY4276" fmla="*/ 1791262 h 2747161"/>
                <a:gd name="connsiteX4277" fmla="*/ 1494120 w 5101871"/>
                <a:gd name="connsiteY4277" fmla="*/ 1788458 h 2747161"/>
                <a:gd name="connsiteX4278" fmla="*/ 1485710 w 5101871"/>
                <a:gd name="connsiteY4278" fmla="*/ 1785655 h 2747161"/>
                <a:gd name="connsiteX4279" fmla="*/ 1477300 w 5101871"/>
                <a:gd name="connsiteY4279" fmla="*/ 1787057 h 2747161"/>
                <a:gd name="connsiteX4280" fmla="*/ 1498324 w 5101871"/>
                <a:gd name="connsiteY4280" fmla="*/ 1777245 h 2747161"/>
                <a:gd name="connsiteX4281" fmla="*/ 1496923 w 5101871"/>
                <a:gd name="connsiteY4281" fmla="*/ 1768836 h 2747161"/>
                <a:gd name="connsiteX4282" fmla="*/ 1491316 w 5101871"/>
                <a:gd name="connsiteY4282" fmla="*/ 1764631 h 2747161"/>
                <a:gd name="connsiteX4283" fmla="*/ 1488513 w 5101871"/>
                <a:gd name="connsiteY4283" fmla="*/ 1760426 h 2747161"/>
                <a:gd name="connsiteX4284" fmla="*/ 1482907 w 5101871"/>
                <a:gd name="connsiteY4284" fmla="*/ 1761828 h 2747161"/>
                <a:gd name="connsiteX4285" fmla="*/ 1477300 w 5101871"/>
                <a:gd name="connsiteY4285" fmla="*/ 1756221 h 2747161"/>
                <a:gd name="connsiteX4286" fmla="*/ 1471694 w 5101871"/>
                <a:gd name="connsiteY4286" fmla="*/ 1754820 h 2747161"/>
                <a:gd name="connsiteX4287" fmla="*/ 1467489 w 5101871"/>
                <a:gd name="connsiteY4287" fmla="*/ 1746410 h 2747161"/>
                <a:gd name="connsiteX4288" fmla="*/ 1453473 w 5101871"/>
                <a:gd name="connsiteY4288" fmla="*/ 1740804 h 2747161"/>
                <a:gd name="connsiteX4289" fmla="*/ 1440858 w 5101871"/>
                <a:gd name="connsiteY4289" fmla="*/ 1726788 h 2747161"/>
                <a:gd name="connsiteX4290" fmla="*/ 1426842 w 5101871"/>
                <a:gd name="connsiteY4290" fmla="*/ 1719779 h 2747161"/>
                <a:gd name="connsiteX4291" fmla="*/ 1417031 w 5101871"/>
                <a:gd name="connsiteY4291" fmla="*/ 1718378 h 2747161"/>
                <a:gd name="connsiteX4292" fmla="*/ 1410023 w 5101871"/>
                <a:gd name="connsiteY4292" fmla="*/ 1708567 h 2747161"/>
                <a:gd name="connsiteX4293" fmla="*/ 1407220 w 5101871"/>
                <a:gd name="connsiteY4293" fmla="*/ 1711370 h 2747161"/>
                <a:gd name="connsiteX4294" fmla="*/ 1408621 w 5101871"/>
                <a:gd name="connsiteY4294" fmla="*/ 1715575 h 2747161"/>
                <a:gd name="connsiteX4295" fmla="*/ 1404417 w 5101871"/>
                <a:gd name="connsiteY4295" fmla="*/ 1716976 h 2747161"/>
                <a:gd name="connsiteX4296" fmla="*/ 1404417 w 5101871"/>
                <a:gd name="connsiteY4296" fmla="*/ 1714173 h 2747161"/>
                <a:gd name="connsiteX4297" fmla="*/ 1398810 w 5101871"/>
                <a:gd name="connsiteY4297" fmla="*/ 1708567 h 2747161"/>
                <a:gd name="connsiteX4298" fmla="*/ 1394605 w 5101871"/>
                <a:gd name="connsiteY4298" fmla="*/ 1698755 h 2747161"/>
                <a:gd name="connsiteX4299" fmla="*/ 1388999 w 5101871"/>
                <a:gd name="connsiteY4299" fmla="*/ 1677731 h 2747161"/>
                <a:gd name="connsiteX4300" fmla="*/ 1377786 w 5101871"/>
                <a:gd name="connsiteY4300" fmla="*/ 1656707 h 2747161"/>
                <a:gd name="connsiteX4301" fmla="*/ 1349753 w 5101871"/>
                <a:gd name="connsiteY4301" fmla="*/ 1638486 h 2747161"/>
                <a:gd name="connsiteX4302" fmla="*/ 1345549 w 5101871"/>
                <a:gd name="connsiteY4302" fmla="*/ 1623068 h 2747161"/>
                <a:gd name="connsiteX4303" fmla="*/ 1342745 w 5101871"/>
                <a:gd name="connsiteY4303" fmla="*/ 1589429 h 2747161"/>
                <a:gd name="connsiteX4304" fmla="*/ 1346950 w 5101871"/>
                <a:gd name="connsiteY4304" fmla="*/ 1592233 h 2747161"/>
                <a:gd name="connsiteX4305" fmla="*/ 1337139 w 5101871"/>
                <a:gd name="connsiteY4305" fmla="*/ 1581020 h 2747161"/>
                <a:gd name="connsiteX4306" fmla="*/ 1335737 w 5101871"/>
                <a:gd name="connsiteY4306" fmla="*/ 1572610 h 2747161"/>
                <a:gd name="connsiteX4307" fmla="*/ 1310508 w 5101871"/>
                <a:gd name="connsiteY4307" fmla="*/ 1557192 h 2747161"/>
                <a:gd name="connsiteX4308" fmla="*/ 1304902 w 5101871"/>
                <a:gd name="connsiteY4308" fmla="*/ 1548783 h 2747161"/>
                <a:gd name="connsiteX4309" fmla="*/ 1300697 w 5101871"/>
                <a:gd name="connsiteY4309" fmla="*/ 1531963 h 2747161"/>
                <a:gd name="connsiteX4310" fmla="*/ 1307705 w 5101871"/>
                <a:gd name="connsiteY4310" fmla="*/ 1531963 h 2747161"/>
                <a:gd name="connsiteX4311" fmla="*/ 1292288 w 5101871"/>
                <a:gd name="connsiteY4311" fmla="*/ 1519349 h 2747161"/>
                <a:gd name="connsiteX4312" fmla="*/ 1262854 w 5101871"/>
                <a:gd name="connsiteY4312" fmla="*/ 1473095 h 2747161"/>
                <a:gd name="connsiteX4313" fmla="*/ 1262854 w 5101871"/>
                <a:gd name="connsiteY4313" fmla="*/ 1466087 h 2747161"/>
                <a:gd name="connsiteX4314" fmla="*/ 1253042 w 5101871"/>
                <a:gd name="connsiteY4314" fmla="*/ 1446465 h 2747161"/>
                <a:gd name="connsiteX4315" fmla="*/ 1234821 w 5101871"/>
                <a:gd name="connsiteY4315" fmla="*/ 1431047 h 2747161"/>
                <a:gd name="connsiteX4316" fmla="*/ 1222207 w 5101871"/>
                <a:gd name="connsiteY4316" fmla="*/ 1408621 h 2747161"/>
                <a:gd name="connsiteX4317" fmla="*/ 1226412 w 5101871"/>
                <a:gd name="connsiteY4317" fmla="*/ 1400212 h 2747161"/>
                <a:gd name="connsiteX4318" fmla="*/ 1230616 w 5101871"/>
                <a:gd name="connsiteY4318" fmla="*/ 1411425 h 2747161"/>
                <a:gd name="connsiteX4319" fmla="*/ 1241829 w 5101871"/>
                <a:gd name="connsiteY4319" fmla="*/ 1421236 h 2747161"/>
                <a:gd name="connsiteX4320" fmla="*/ 1243231 w 5101871"/>
                <a:gd name="connsiteY4320" fmla="*/ 1431047 h 2747161"/>
                <a:gd name="connsiteX4321" fmla="*/ 1255846 w 5101871"/>
                <a:gd name="connsiteY4321" fmla="*/ 1442260 h 2747161"/>
                <a:gd name="connsiteX4322" fmla="*/ 1268460 w 5101871"/>
                <a:gd name="connsiteY4322" fmla="*/ 1449268 h 2747161"/>
                <a:gd name="connsiteX4323" fmla="*/ 1283878 w 5101871"/>
                <a:gd name="connsiteY4323" fmla="*/ 1411425 h 2747161"/>
                <a:gd name="connsiteX4324" fmla="*/ 1285280 w 5101871"/>
                <a:gd name="connsiteY4324" fmla="*/ 1410023 h 2747161"/>
                <a:gd name="connsiteX4325" fmla="*/ 1285280 w 5101871"/>
                <a:gd name="connsiteY4325" fmla="*/ 1414228 h 2747161"/>
                <a:gd name="connsiteX4326" fmla="*/ 1275468 w 5101871"/>
                <a:gd name="connsiteY4326" fmla="*/ 1442260 h 2747161"/>
                <a:gd name="connsiteX4327" fmla="*/ 1276870 w 5101871"/>
                <a:gd name="connsiteY4327" fmla="*/ 1443662 h 2747161"/>
                <a:gd name="connsiteX4328" fmla="*/ 1278271 w 5101871"/>
                <a:gd name="connsiteY4328" fmla="*/ 1440858 h 2747161"/>
                <a:gd name="connsiteX4329" fmla="*/ 1286681 w 5101871"/>
                <a:gd name="connsiteY4329" fmla="*/ 1440858 h 2747161"/>
                <a:gd name="connsiteX4330" fmla="*/ 1290886 w 5101871"/>
                <a:gd name="connsiteY4330" fmla="*/ 1443662 h 2747161"/>
                <a:gd name="connsiteX4331" fmla="*/ 1323123 w 5101871"/>
                <a:gd name="connsiteY4331" fmla="*/ 1484308 h 2747161"/>
                <a:gd name="connsiteX4332" fmla="*/ 1327328 w 5101871"/>
                <a:gd name="connsiteY4332" fmla="*/ 1487112 h 2747161"/>
                <a:gd name="connsiteX4333" fmla="*/ 1327328 w 5101871"/>
                <a:gd name="connsiteY4333" fmla="*/ 1492718 h 2747161"/>
                <a:gd name="connsiteX4334" fmla="*/ 1339942 w 5101871"/>
                <a:gd name="connsiteY4334" fmla="*/ 1505333 h 2747161"/>
                <a:gd name="connsiteX4335" fmla="*/ 1342745 w 5101871"/>
                <a:gd name="connsiteY4335" fmla="*/ 1517947 h 2747161"/>
                <a:gd name="connsiteX4336" fmla="*/ 1348352 w 5101871"/>
                <a:gd name="connsiteY4336" fmla="*/ 1523554 h 2747161"/>
                <a:gd name="connsiteX4337" fmla="*/ 1356761 w 5101871"/>
                <a:gd name="connsiteY4337" fmla="*/ 1524955 h 2747161"/>
                <a:gd name="connsiteX4338" fmla="*/ 1369376 w 5101871"/>
                <a:gd name="connsiteY4338" fmla="*/ 1533365 h 2747161"/>
                <a:gd name="connsiteX4339" fmla="*/ 1386195 w 5101871"/>
                <a:gd name="connsiteY4339" fmla="*/ 1562799 h 2747161"/>
                <a:gd name="connsiteX4340" fmla="*/ 1383392 w 5101871"/>
                <a:gd name="connsiteY4340" fmla="*/ 1567004 h 2747161"/>
                <a:gd name="connsiteX4341" fmla="*/ 1386195 w 5101871"/>
                <a:gd name="connsiteY4341" fmla="*/ 1590831 h 2747161"/>
                <a:gd name="connsiteX4342" fmla="*/ 1400212 w 5101871"/>
                <a:gd name="connsiteY4342" fmla="*/ 1606249 h 2747161"/>
                <a:gd name="connsiteX4343" fmla="*/ 1408621 w 5101871"/>
                <a:gd name="connsiteY4343" fmla="*/ 1607650 h 2747161"/>
                <a:gd name="connsiteX4344" fmla="*/ 1417031 w 5101871"/>
                <a:gd name="connsiteY4344" fmla="*/ 1613257 h 2747161"/>
                <a:gd name="connsiteX4345" fmla="*/ 1445063 w 5101871"/>
                <a:gd name="connsiteY4345" fmla="*/ 1652502 h 2747161"/>
                <a:gd name="connsiteX4346" fmla="*/ 1461882 w 5101871"/>
                <a:gd name="connsiteY4346" fmla="*/ 1666518 h 2747161"/>
                <a:gd name="connsiteX4347" fmla="*/ 1463284 w 5101871"/>
                <a:gd name="connsiteY4347" fmla="*/ 1674928 h 2747161"/>
                <a:gd name="connsiteX4348" fmla="*/ 1467489 w 5101871"/>
                <a:gd name="connsiteY4348" fmla="*/ 1674928 h 2747161"/>
                <a:gd name="connsiteX4349" fmla="*/ 1473096 w 5101871"/>
                <a:gd name="connsiteY4349" fmla="*/ 1687542 h 2747161"/>
                <a:gd name="connsiteX4350" fmla="*/ 1473096 w 5101871"/>
                <a:gd name="connsiteY4350" fmla="*/ 1711370 h 2747161"/>
                <a:gd name="connsiteX4351" fmla="*/ 1471694 w 5101871"/>
                <a:gd name="connsiteY4351" fmla="*/ 1709968 h 2747161"/>
                <a:gd name="connsiteX4352" fmla="*/ 1468891 w 5101871"/>
                <a:gd name="connsiteY4352" fmla="*/ 1711370 h 2747161"/>
                <a:gd name="connsiteX4353" fmla="*/ 1473096 w 5101871"/>
                <a:gd name="connsiteY4353" fmla="*/ 1712771 h 2747161"/>
                <a:gd name="connsiteX4354" fmla="*/ 1480104 w 5101871"/>
                <a:gd name="connsiteY4354" fmla="*/ 1736599 h 2747161"/>
                <a:gd name="connsiteX4355" fmla="*/ 1484308 w 5101871"/>
                <a:gd name="connsiteY4355" fmla="*/ 1743607 h 2747161"/>
                <a:gd name="connsiteX4356" fmla="*/ 1482907 w 5101871"/>
                <a:gd name="connsiteY4356" fmla="*/ 1752016 h 2747161"/>
                <a:gd name="connsiteX4357" fmla="*/ 1488513 w 5101871"/>
                <a:gd name="connsiteY4357" fmla="*/ 1764631 h 2747161"/>
                <a:gd name="connsiteX4358" fmla="*/ 1512341 w 5101871"/>
                <a:gd name="connsiteY4358" fmla="*/ 1764631 h 2747161"/>
                <a:gd name="connsiteX4359" fmla="*/ 1519349 w 5101871"/>
                <a:gd name="connsiteY4359" fmla="*/ 1761828 h 2747161"/>
                <a:gd name="connsiteX4360" fmla="*/ 1527758 w 5101871"/>
                <a:gd name="connsiteY4360" fmla="*/ 1761828 h 2747161"/>
                <a:gd name="connsiteX4361" fmla="*/ 1529160 w 5101871"/>
                <a:gd name="connsiteY4361" fmla="*/ 1759024 h 2747161"/>
                <a:gd name="connsiteX4362" fmla="*/ 1543176 w 5101871"/>
                <a:gd name="connsiteY4362" fmla="*/ 1750615 h 2747161"/>
                <a:gd name="connsiteX4363" fmla="*/ 1583823 w 5101871"/>
                <a:gd name="connsiteY4363" fmla="*/ 1745008 h 2747161"/>
                <a:gd name="connsiteX4364" fmla="*/ 1600642 w 5101871"/>
                <a:gd name="connsiteY4364" fmla="*/ 1736599 h 2747161"/>
                <a:gd name="connsiteX4365" fmla="*/ 1617462 w 5101871"/>
                <a:gd name="connsiteY4365" fmla="*/ 1736599 h 2747161"/>
                <a:gd name="connsiteX4366" fmla="*/ 1628675 w 5101871"/>
                <a:gd name="connsiteY4366" fmla="*/ 1726788 h 2747161"/>
                <a:gd name="connsiteX4367" fmla="*/ 1634281 w 5101871"/>
                <a:gd name="connsiteY4367" fmla="*/ 1723984 h 2747161"/>
                <a:gd name="connsiteX4368" fmla="*/ 1680534 w 5101871"/>
                <a:gd name="connsiteY4368" fmla="*/ 1712771 h 2747161"/>
                <a:gd name="connsiteX4369" fmla="*/ 1704362 w 5101871"/>
                <a:gd name="connsiteY4369" fmla="*/ 1704362 h 2747161"/>
                <a:gd name="connsiteX4370" fmla="*/ 1702960 w 5101871"/>
                <a:gd name="connsiteY4370" fmla="*/ 1697354 h 2747161"/>
                <a:gd name="connsiteX4371" fmla="*/ 1711370 w 5101871"/>
                <a:gd name="connsiteY4371" fmla="*/ 1687542 h 2747161"/>
                <a:gd name="connsiteX4372" fmla="*/ 1726788 w 5101871"/>
                <a:gd name="connsiteY4372" fmla="*/ 1683337 h 2747161"/>
                <a:gd name="connsiteX4373" fmla="*/ 1750615 w 5101871"/>
                <a:gd name="connsiteY4373" fmla="*/ 1674928 h 2747161"/>
                <a:gd name="connsiteX4374" fmla="*/ 1773041 w 5101871"/>
                <a:gd name="connsiteY4374" fmla="*/ 1674928 h 2747161"/>
                <a:gd name="connsiteX4375" fmla="*/ 1777245 w 5101871"/>
                <a:gd name="connsiteY4375" fmla="*/ 1672125 h 2747161"/>
                <a:gd name="connsiteX4376" fmla="*/ 1778647 w 5101871"/>
                <a:gd name="connsiteY4376" fmla="*/ 1665116 h 2747161"/>
                <a:gd name="connsiteX4377" fmla="*/ 1782852 w 5101871"/>
                <a:gd name="connsiteY4377" fmla="*/ 1658108 h 2747161"/>
                <a:gd name="connsiteX4378" fmla="*/ 1799671 w 5101871"/>
                <a:gd name="connsiteY4378" fmla="*/ 1656707 h 2747161"/>
                <a:gd name="connsiteX4379" fmla="*/ 1808081 w 5101871"/>
                <a:gd name="connsiteY4379" fmla="*/ 1652502 h 2747161"/>
                <a:gd name="connsiteX4380" fmla="*/ 1816491 w 5101871"/>
                <a:gd name="connsiteY4380" fmla="*/ 1638486 h 2747161"/>
                <a:gd name="connsiteX4381" fmla="*/ 1841720 w 5101871"/>
                <a:gd name="connsiteY4381" fmla="*/ 1632879 h 2747161"/>
                <a:gd name="connsiteX4382" fmla="*/ 1837515 w 5101871"/>
                <a:gd name="connsiteY4382" fmla="*/ 1617462 h 2747161"/>
                <a:gd name="connsiteX4383" fmla="*/ 1847326 w 5101871"/>
                <a:gd name="connsiteY4383" fmla="*/ 1599241 h 2747161"/>
                <a:gd name="connsiteX4384" fmla="*/ 1851531 w 5101871"/>
                <a:gd name="connsiteY4384" fmla="*/ 1597839 h 2747161"/>
                <a:gd name="connsiteX4385" fmla="*/ 1850129 w 5101871"/>
                <a:gd name="connsiteY4385" fmla="*/ 1602044 h 2747161"/>
                <a:gd name="connsiteX4386" fmla="*/ 1851531 w 5101871"/>
                <a:gd name="connsiteY4386" fmla="*/ 1603446 h 2747161"/>
                <a:gd name="connsiteX4387" fmla="*/ 1857138 w 5101871"/>
                <a:gd name="connsiteY4387" fmla="*/ 1602044 h 2747161"/>
                <a:gd name="connsiteX4388" fmla="*/ 1866949 w 5101871"/>
                <a:gd name="connsiteY4388" fmla="*/ 1586626 h 2747161"/>
                <a:gd name="connsiteX4389" fmla="*/ 1876760 w 5101871"/>
                <a:gd name="connsiteY4389" fmla="*/ 1579618 h 2747161"/>
                <a:gd name="connsiteX4390" fmla="*/ 1887973 w 5101871"/>
                <a:gd name="connsiteY4390" fmla="*/ 1562799 h 2747161"/>
                <a:gd name="connsiteX4391" fmla="*/ 1887973 w 5101871"/>
                <a:gd name="connsiteY4391" fmla="*/ 1555791 h 2747161"/>
                <a:gd name="connsiteX4392" fmla="*/ 1880965 w 5101871"/>
                <a:gd name="connsiteY4392" fmla="*/ 1554389 h 2747161"/>
                <a:gd name="connsiteX4393" fmla="*/ 1858539 w 5101871"/>
                <a:gd name="connsiteY4393" fmla="*/ 1531963 h 2747161"/>
                <a:gd name="connsiteX4394" fmla="*/ 1841720 w 5101871"/>
                <a:gd name="connsiteY4394" fmla="*/ 1530562 h 2747161"/>
                <a:gd name="connsiteX4395" fmla="*/ 1820695 w 5101871"/>
                <a:gd name="connsiteY4395" fmla="*/ 1524955 h 2747161"/>
                <a:gd name="connsiteX4396" fmla="*/ 1809483 w 5101871"/>
                <a:gd name="connsiteY4396" fmla="*/ 1515144 h 2747161"/>
                <a:gd name="connsiteX4397" fmla="*/ 1803876 w 5101871"/>
                <a:gd name="connsiteY4397" fmla="*/ 1503931 h 2747161"/>
                <a:gd name="connsiteX4398" fmla="*/ 1803876 w 5101871"/>
                <a:gd name="connsiteY4398" fmla="*/ 1494120 h 2747161"/>
                <a:gd name="connsiteX4399" fmla="*/ 1801073 w 5101871"/>
                <a:gd name="connsiteY4399" fmla="*/ 1489915 h 2747161"/>
                <a:gd name="connsiteX4400" fmla="*/ 1805278 w 5101871"/>
                <a:gd name="connsiteY4400" fmla="*/ 1480104 h 2747161"/>
                <a:gd name="connsiteX4401" fmla="*/ 1802475 w 5101871"/>
                <a:gd name="connsiteY4401" fmla="*/ 1478702 h 2747161"/>
                <a:gd name="connsiteX4402" fmla="*/ 1806679 w 5101871"/>
                <a:gd name="connsiteY4402" fmla="*/ 1475899 h 2747161"/>
                <a:gd name="connsiteX4403" fmla="*/ 1802475 w 5101871"/>
                <a:gd name="connsiteY4403" fmla="*/ 1474497 h 2747161"/>
                <a:gd name="connsiteX4404" fmla="*/ 1795467 w 5101871"/>
                <a:gd name="connsiteY4404" fmla="*/ 1481505 h 2747161"/>
                <a:gd name="connsiteX4405" fmla="*/ 1787057 w 5101871"/>
                <a:gd name="connsiteY4405" fmla="*/ 1489915 h 2747161"/>
                <a:gd name="connsiteX4406" fmla="*/ 1760426 w 5101871"/>
                <a:gd name="connsiteY4406" fmla="*/ 1509538 h 2747161"/>
                <a:gd name="connsiteX4407" fmla="*/ 1754820 w 5101871"/>
                <a:gd name="connsiteY4407" fmla="*/ 1519349 h 2747161"/>
                <a:gd name="connsiteX4408" fmla="*/ 1747812 w 5101871"/>
                <a:gd name="connsiteY4408" fmla="*/ 1519349 h 2747161"/>
                <a:gd name="connsiteX4409" fmla="*/ 1747812 w 5101871"/>
                <a:gd name="connsiteY4409" fmla="*/ 1522152 h 2747161"/>
                <a:gd name="connsiteX4410" fmla="*/ 1742205 w 5101871"/>
                <a:gd name="connsiteY4410" fmla="*/ 1524955 h 2747161"/>
                <a:gd name="connsiteX4411" fmla="*/ 1722583 w 5101871"/>
                <a:gd name="connsiteY4411" fmla="*/ 1523554 h 2747161"/>
                <a:gd name="connsiteX4412" fmla="*/ 1697354 w 5101871"/>
                <a:gd name="connsiteY4412" fmla="*/ 1526357 h 2747161"/>
                <a:gd name="connsiteX4413" fmla="*/ 1693149 w 5101871"/>
                <a:gd name="connsiteY4413" fmla="*/ 1526357 h 2747161"/>
                <a:gd name="connsiteX4414" fmla="*/ 1693149 w 5101871"/>
                <a:gd name="connsiteY4414" fmla="*/ 1526357 h 2747161"/>
                <a:gd name="connsiteX4415" fmla="*/ 1691747 w 5101871"/>
                <a:gd name="connsiteY4415" fmla="*/ 1522152 h 2747161"/>
                <a:gd name="connsiteX4416" fmla="*/ 1688944 w 5101871"/>
                <a:gd name="connsiteY4416" fmla="*/ 1522152 h 2747161"/>
                <a:gd name="connsiteX4417" fmla="*/ 1687542 w 5101871"/>
                <a:gd name="connsiteY4417" fmla="*/ 1519349 h 2747161"/>
                <a:gd name="connsiteX4418" fmla="*/ 1687542 w 5101871"/>
                <a:gd name="connsiteY4418" fmla="*/ 1520750 h 2747161"/>
                <a:gd name="connsiteX4419" fmla="*/ 1680534 w 5101871"/>
                <a:gd name="connsiteY4419" fmla="*/ 1519349 h 2747161"/>
                <a:gd name="connsiteX4420" fmla="*/ 1684739 w 5101871"/>
                <a:gd name="connsiteY4420" fmla="*/ 1513742 h 2747161"/>
                <a:gd name="connsiteX4421" fmla="*/ 1679132 w 5101871"/>
                <a:gd name="connsiteY4421" fmla="*/ 1513742 h 2747161"/>
                <a:gd name="connsiteX4422" fmla="*/ 1683338 w 5101871"/>
                <a:gd name="connsiteY4422" fmla="*/ 1513742 h 2747161"/>
                <a:gd name="connsiteX4423" fmla="*/ 1686141 w 5101871"/>
                <a:gd name="connsiteY4423" fmla="*/ 1510939 h 2747161"/>
                <a:gd name="connsiteX4424" fmla="*/ 1688944 w 5101871"/>
                <a:gd name="connsiteY4424" fmla="*/ 1501128 h 2747161"/>
                <a:gd name="connsiteX4425" fmla="*/ 1686141 w 5101871"/>
                <a:gd name="connsiteY4425" fmla="*/ 1494120 h 2747161"/>
                <a:gd name="connsiteX4426" fmla="*/ 1687542 w 5101871"/>
                <a:gd name="connsiteY4426" fmla="*/ 1487112 h 2747161"/>
                <a:gd name="connsiteX4427" fmla="*/ 1679132 w 5101871"/>
                <a:gd name="connsiteY4427" fmla="*/ 1481505 h 2747161"/>
                <a:gd name="connsiteX4428" fmla="*/ 1674928 w 5101871"/>
                <a:gd name="connsiteY4428" fmla="*/ 1484308 h 2747161"/>
                <a:gd name="connsiteX4429" fmla="*/ 1673526 w 5101871"/>
                <a:gd name="connsiteY4429" fmla="*/ 1488513 h 2747161"/>
                <a:gd name="connsiteX4430" fmla="*/ 1667920 w 5101871"/>
                <a:gd name="connsiteY4430" fmla="*/ 1503931 h 2747161"/>
                <a:gd name="connsiteX4431" fmla="*/ 1669321 w 5101871"/>
                <a:gd name="connsiteY4431" fmla="*/ 1512341 h 2747161"/>
                <a:gd name="connsiteX4432" fmla="*/ 1648297 w 5101871"/>
                <a:gd name="connsiteY4432" fmla="*/ 1485710 h 2747161"/>
                <a:gd name="connsiteX4433" fmla="*/ 1649699 w 5101871"/>
                <a:gd name="connsiteY4433" fmla="*/ 1481505 h 2747161"/>
                <a:gd name="connsiteX4434" fmla="*/ 1652502 w 5101871"/>
                <a:gd name="connsiteY4434" fmla="*/ 1484308 h 2747161"/>
                <a:gd name="connsiteX4435" fmla="*/ 1653904 w 5101871"/>
                <a:gd name="connsiteY4435" fmla="*/ 1477300 h 2747161"/>
                <a:gd name="connsiteX4436" fmla="*/ 1648297 w 5101871"/>
                <a:gd name="connsiteY4436" fmla="*/ 1473095 h 2747161"/>
                <a:gd name="connsiteX4437" fmla="*/ 1648297 w 5101871"/>
                <a:gd name="connsiteY4437" fmla="*/ 1468891 h 2747161"/>
                <a:gd name="connsiteX4438" fmla="*/ 1652502 w 5101871"/>
                <a:gd name="connsiteY4438" fmla="*/ 1470292 h 2747161"/>
                <a:gd name="connsiteX4439" fmla="*/ 1627273 w 5101871"/>
                <a:gd name="connsiteY4439" fmla="*/ 1453473 h 2747161"/>
                <a:gd name="connsiteX4440" fmla="*/ 1631478 w 5101871"/>
                <a:gd name="connsiteY4440" fmla="*/ 1452071 h 2747161"/>
                <a:gd name="connsiteX4441" fmla="*/ 1630076 w 5101871"/>
                <a:gd name="connsiteY4441" fmla="*/ 1450670 h 2747161"/>
                <a:gd name="connsiteX4442" fmla="*/ 1620265 w 5101871"/>
                <a:gd name="connsiteY4442" fmla="*/ 1449268 h 2747161"/>
                <a:gd name="connsiteX4443" fmla="*/ 1610454 w 5101871"/>
                <a:gd name="connsiteY4443" fmla="*/ 1429645 h 2747161"/>
                <a:gd name="connsiteX4444" fmla="*/ 1600642 w 5101871"/>
                <a:gd name="connsiteY4444" fmla="*/ 1411425 h 2747161"/>
                <a:gd name="connsiteX4445" fmla="*/ 1595036 w 5101871"/>
                <a:gd name="connsiteY4445" fmla="*/ 1411425 h 2747161"/>
                <a:gd name="connsiteX4446" fmla="*/ 1600642 w 5101871"/>
                <a:gd name="connsiteY4446" fmla="*/ 1405818 h 2747161"/>
                <a:gd name="connsiteX4447" fmla="*/ 1604847 w 5101871"/>
                <a:gd name="connsiteY4447" fmla="*/ 1407220 h 2747161"/>
                <a:gd name="connsiteX4448" fmla="*/ 1599241 w 5101871"/>
                <a:gd name="connsiteY4448" fmla="*/ 1397408 h 2747161"/>
                <a:gd name="connsiteX4449" fmla="*/ 1599241 w 5101871"/>
                <a:gd name="connsiteY4449" fmla="*/ 1396007 h 2747161"/>
                <a:gd name="connsiteX4450" fmla="*/ 1613257 w 5101871"/>
                <a:gd name="connsiteY4450" fmla="*/ 1398810 h 2747161"/>
                <a:gd name="connsiteX4451" fmla="*/ 1623068 w 5101871"/>
                <a:gd name="connsiteY4451" fmla="*/ 1397408 h 2747161"/>
                <a:gd name="connsiteX4452" fmla="*/ 1621667 w 5101871"/>
                <a:gd name="connsiteY4452" fmla="*/ 1391802 h 2747161"/>
                <a:gd name="connsiteX4453" fmla="*/ 1624470 w 5101871"/>
                <a:gd name="connsiteY4453" fmla="*/ 1390400 h 2747161"/>
                <a:gd name="connsiteX4454" fmla="*/ 1639887 w 5101871"/>
                <a:gd name="connsiteY4454" fmla="*/ 1398810 h 2747161"/>
                <a:gd name="connsiteX4455" fmla="*/ 1652502 w 5101871"/>
                <a:gd name="connsiteY4455" fmla="*/ 1394605 h 2747161"/>
                <a:gd name="connsiteX4456" fmla="*/ 1658108 w 5101871"/>
                <a:gd name="connsiteY4456" fmla="*/ 1403015 h 2747161"/>
                <a:gd name="connsiteX4457" fmla="*/ 1666518 w 5101871"/>
                <a:gd name="connsiteY4457" fmla="*/ 1410023 h 2747161"/>
                <a:gd name="connsiteX4458" fmla="*/ 1666518 w 5101871"/>
                <a:gd name="connsiteY4458" fmla="*/ 1415629 h 2747161"/>
                <a:gd name="connsiteX4459" fmla="*/ 1673526 w 5101871"/>
                <a:gd name="connsiteY4459" fmla="*/ 1418433 h 2747161"/>
                <a:gd name="connsiteX4460" fmla="*/ 1673526 w 5101871"/>
                <a:gd name="connsiteY4460" fmla="*/ 1424039 h 2747161"/>
                <a:gd name="connsiteX4461" fmla="*/ 1684739 w 5101871"/>
                <a:gd name="connsiteY4461" fmla="*/ 1443662 h 2747161"/>
                <a:gd name="connsiteX4462" fmla="*/ 1711370 w 5101871"/>
                <a:gd name="connsiteY4462" fmla="*/ 1450670 h 2747161"/>
                <a:gd name="connsiteX4463" fmla="*/ 1718378 w 5101871"/>
                <a:gd name="connsiteY4463" fmla="*/ 1457678 h 2747161"/>
                <a:gd name="connsiteX4464" fmla="*/ 1735197 w 5101871"/>
                <a:gd name="connsiteY4464" fmla="*/ 1464686 h 2747161"/>
                <a:gd name="connsiteX4465" fmla="*/ 1742205 w 5101871"/>
                <a:gd name="connsiteY4465" fmla="*/ 1470292 h 2747161"/>
                <a:gd name="connsiteX4466" fmla="*/ 1764631 w 5101871"/>
                <a:gd name="connsiteY4466" fmla="*/ 1474497 h 2747161"/>
                <a:gd name="connsiteX4467" fmla="*/ 1785655 w 5101871"/>
                <a:gd name="connsiteY4467" fmla="*/ 1468891 h 2747161"/>
                <a:gd name="connsiteX4468" fmla="*/ 1789860 w 5101871"/>
                <a:gd name="connsiteY4468" fmla="*/ 1464686 h 2747161"/>
                <a:gd name="connsiteX4469" fmla="*/ 1801073 w 5101871"/>
                <a:gd name="connsiteY4469" fmla="*/ 1460481 h 2747161"/>
                <a:gd name="connsiteX4470" fmla="*/ 1816491 w 5101871"/>
                <a:gd name="connsiteY4470" fmla="*/ 1460481 h 2747161"/>
                <a:gd name="connsiteX4471" fmla="*/ 1822097 w 5101871"/>
                <a:gd name="connsiteY4471" fmla="*/ 1463284 h 2747161"/>
                <a:gd name="connsiteX4472" fmla="*/ 1830507 w 5101871"/>
                <a:gd name="connsiteY4472" fmla="*/ 1489915 h 2747161"/>
                <a:gd name="connsiteX4473" fmla="*/ 1866949 w 5101871"/>
                <a:gd name="connsiteY4473" fmla="*/ 1494120 h 2747161"/>
                <a:gd name="connsiteX4474" fmla="*/ 1873957 w 5101871"/>
                <a:gd name="connsiteY4474" fmla="*/ 1498325 h 2747161"/>
                <a:gd name="connsiteX4475" fmla="*/ 1882366 w 5101871"/>
                <a:gd name="connsiteY4475" fmla="*/ 1496923 h 2747161"/>
                <a:gd name="connsiteX4476" fmla="*/ 1908997 w 5101871"/>
                <a:gd name="connsiteY4476" fmla="*/ 1498325 h 2747161"/>
                <a:gd name="connsiteX4477" fmla="*/ 1911800 w 5101871"/>
                <a:gd name="connsiteY4477" fmla="*/ 1502529 h 2747161"/>
                <a:gd name="connsiteX4478" fmla="*/ 1927218 w 5101871"/>
                <a:gd name="connsiteY4478" fmla="*/ 1505333 h 2747161"/>
                <a:gd name="connsiteX4479" fmla="*/ 1937030 w 5101871"/>
                <a:gd name="connsiteY4479" fmla="*/ 1503931 h 2747161"/>
                <a:gd name="connsiteX4480" fmla="*/ 1941234 w 5101871"/>
                <a:gd name="connsiteY4480" fmla="*/ 1503931 h 2747161"/>
                <a:gd name="connsiteX4481" fmla="*/ 1941234 w 5101871"/>
                <a:gd name="connsiteY4481" fmla="*/ 1506734 h 2747161"/>
                <a:gd name="connsiteX4482" fmla="*/ 1952447 w 5101871"/>
                <a:gd name="connsiteY4482" fmla="*/ 1502529 h 2747161"/>
                <a:gd name="connsiteX4483" fmla="*/ 1953849 w 5101871"/>
                <a:gd name="connsiteY4483" fmla="*/ 1505333 h 2747161"/>
                <a:gd name="connsiteX4484" fmla="*/ 1960857 w 5101871"/>
                <a:gd name="connsiteY4484" fmla="*/ 1501128 h 2747161"/>
                <a:gd name="connsiteX4485" fmla="*/ 1983283 w 5101871"/>
                <a:gd name="connsiteY4485" fmla="*/ 1502529 h 2747161"/>
                <a:gd name="connsiteX4486" fmla="*/ 1988889 w 5101871"/>
                <a:gd name="connsiteY4486" fmla="*/ 1499726 h 2747161"/>
                <a:gd name="connsiteX4487" fmla="*/ 1997299 w 5101871"/>
                <a:gd name="connsiteY4487" fmla="*/ 1499726 h 2747161"/>
                <a:gd name="connsiteX4488" fmla="*/ 1998701 w 5101871"/>
                <a:gd name="connsiteY4488" fmla="*/ 1496923 h 2747161"/>
                <a:gd name="connsiteX4489" fmla="*/ 1998701 w 5101871"/>
                <a:gd name="connsiteY4489" fmla="*/ 1499726 h 2747161"/>
                <a:gd name="connsiteX4490" fmla="*/ 2009913 w 5101871"/>
                <a:gd name="connsiteY4490" fmla="*/ 1501128 h 2747161"/>
                <a:gd name="connsiteX4491" fmla="*/ 2012717 w 5101871"/>
                <a:gd name="connsiteY4491" fmla="*/ 1503931 h 2747161"/>
                <a:gd name="connsiteX4492" fmla="*/ 2029536 w 5101871"/>
                <a:gd name="connsiteY4492" fmla="*/ 1499726 h 2747161"/>
                <a:gd name="connsiteX4493" fmla="*/ 2058970 w 5101871"/>
                <a:gd name="connsiteY4493" fmla="*/ 1499726 h 2747161"/>
                <a:gd name="connsiteX4494" fmla="*/ 2057568 w 5101871"/>
                <a:gd name="connsiteY4494" fmla="*/ 1495521 h 2747161"/>
                <a:gd name="connsiteX4495" fmla="*/ 2064576 w 5101871"/>
                <a:gd name="connsiteY4495" fmla="*/ 1503931 h 2747161"/>
                <a:gd name="connsiteX4496" fmla="*/ 2064576 w 5101871"/>
                <a:gd name="connsiteY4496" fmla="*/ 1510939 h 2747161"/>
                <a:gd name="connsiteX4497" fmla="*/ 2075789 w 5101871"/>
                <a:gd name="connsiteY4497" fmla="*/ 1513742 h 2747161"/>
                <a:gd name="connsiteX4498" fmla="*/ 2079994 w 5101871"/>
                <a:gd name="connsiteY4498" fmla="*/ 1529160 h 2747161"/>
                <a:gd name="connsiteX4499" fmla="*/ 2087002 w 5101871"/>
                <a:gd name="connsiteY4499" fmla="*/ 1529160 h 2747161"/>
                <a:gd name="connsiteX4500" fmla="*/ 2081396 w 5101871"/>
                <a:gd name="connsiteY4500" fmla="*/ 1530562 h 2747161"/>
                <a:gd name="connsiteX4501" fmla="*/ 2082797 w 5101871"/>
                <a:gd name="connsiteY4501" fmla="*/ 1533365 h 2747161"/>
                <a:gd name="connsiteX4502" fmla="*/ 2087002 w 5101871"/>
                <a:gd name="connsiteY4502" fmla="*/ 1531963 h 2747161"/>
                <a:gd name="connsiteX4503" fmla="*/ 2087002 w 5101871"/>
                <a:gd name="connsiteY4503" fmla="*/ 1529160 h 2747161"/>
                <a:gd name="connsiteX4504" fmla="*/ 2092608 w 5101871"/>
                <a:gd name="connsiteY4504" fmla="*/ 1529160 h 2747161"/>
                <a:gd name="connsiteX4505" fmla="*/ 2095412 w 5101871"/>
                <a:gd name="connsiteY4505" fmla="*/ 1530562 h 2747161"/>
                <a:gd name="connsiteX4506" fmla="*/ 2096813 w 5101871"/>
                <a:gd name="connsiteY4506" fmla="*/ 1536168 h 2747161"/>
                <a:gd name="connsiteX4507" fmla="*/ 2099616 w 5101871"/>
                <a:gd name="connsiteY4507" fmla="*/ 1533365 h 2747161"/>
                <a:gd name="connsiteX4508" fmla="*/ 2101018 w 5101871"/>
                <a:gd name="connsiteY4508" fmla="*/ 1536168 h 2747161"/>
                <a:gd name="connsiteX4509" fmla="*/ 2102420 w 5101871"/>
                <a:gd name="connsiteY4509" fmla="*/ 1537570 h 2747161"/>
                <a:gd name="connsiteX4510" fmla="*/ 2099616 w 5101871"/>
                <a:gd name="connsiteY4510" fmla="*/ 1538971 h 2747161"/>
                <a:gd name="connsiteX4511" fmla="*/ 2103822 w 5101871"/>
                <a:gd name="connsiteY4511" fmla="*/ 1538971 h 2747161"/>
                <a:gd name="connsiteX4512" fmla="*/ 2115034 w 5101871"/>
                <a:gd name="connsiteY4512" fmla="*/ 1533365 h 2747161"/>
                <a:gd name="connsiteX4513" fmla="*/ 2106625 w 5101871"/>
                <a:gd name="connsiteY4513" fmla="*/ 1537570 h 2747161"/>
                <a:gd name="connsiteX4514" fmla="*/ 2108026 w 5101871"/>
                <a:gd name="connsiteY4514" fmla="*/ 1540373 h 2747161"/>
                <a:gd name="connsiteX4515" fmla="*/ 2112231 w 5101871"/>
                <a:gd name="connsiteY4515" fmla="*/ 1547381 h 2747161"/>
                <a:gd name="connsiteX4516" fmla="*/ 2126247 w 5101871"/>
                <a:gd name="connsiteY4516" fmla="*/ 1554389 h 2747161"/>
                <a:gd name="connsiteX4517" fmla="*/ 2137460 w 5101871"/>
                <a:gd name="connsiteY4517" fmla="*/ 1555791 h 2747161"/>
                <a:gd name="connsiteX4518" fmla="*/ 2147272 w 5101871"/>
                <a:gd name="connsiteY4518" fmla="*/ 1551586 h 2747161"/>
                <a:gd name="connsiteX4519" fmla="*/ 2154280 w 5101871"/>
                <a:gd name="connsiteY4519" fmla="*/ 1551586 h 2747161"/>
                <a:gd name="connsiteX4520" fmla="*/ 2148673 w 5101871"/>
                <a:gd name="connsiteY4520" fmla="*/ 1559995 h 2747161"/>
                <a:gd name="connsiteX4521" fmla="*/ 2126247 w 5101871"/>
                <a:gd name="connsiteY4521" fmla="*/ 1565602 h 2747161"/>
                <a:gd name="connsiteX4522" fmla="*/ 2124846 w 5101871"/>
                <a:gd name="connsiteY4522" fmla="*/ 1562799 h 2747161"/>
                <a:gd name="connsiteX4523" fmla="*/ 2119239 w 5101871"/>
                <a:gd name="connsiteY4523" fmla="*/ 1561397 h 2747161"/>
                <a:gd name="connsiteX4524" fmla="*/ 2117838 w 5101871"/>
                <a:gd name="connsiteY4524" fmla="*/ 1564200 h 2747161"/>
                <a:gd name="connsiteX4525" fmla="*/ 2124846 w 5101871"/>
                <a:gd name="connsiteY4525" fmla="*/ 1571208 h 2747161"/>
                <a:gd name="connsiteX4526" fmla="*/ 2157083 w 5101871"/>
                <a:gd name="connsiteY4526" fmla="*/ 1595036 h 2747161"/>
                <a:gd name="connsiteX4527" fmla="*/ 2168296 w 5101871"/>
                <a:gd name="connsiteY4527" fmla="*/ 1596437 h 2747161"/>
                <a:gd name="connsiteX4528" fmla="*/ 2196328 w 5101871"/>
                <a:gd name="connsiteY4528" fmla="*/ 1586626 h 2747161"/>
                <a:gd name="connsiteX4529" fmla="*/ 2200533 w 5101871"/>
                <a:gd name="connsiteY4529" fmla="*/ 1578216 h 2747161"/>
                <a:gd name="connsiteX4530" fmla="*/ 2193525 w 5101871"/>
                <a:gd name="connsiteY4530" fmla="*/ 1574012 h 2747161"/>
                <a:gd name="connsiteX4531" fmla="*/ 2197729 w 5101871"/>
                <a:gd name="connsiteY4531" fmla="*/ 1574012 h 2747161"/>
                <a:gd name="connsiteX4532" fmla="*/ 2196328 w 5101871"/>
                <a:gd name="connsiteY4532" fmla="*/ 1571208 h 2747161"/>
                <a:gd name="connsiteX4533" fmla="*/ 2201935 w 5101871"/>
                <a:gd name="connsiteY4533" fmla="*/ 1567004 h 2747161"/>
                <a:gd name="connsiteX4534" fmla="*/ 2197729 w 5101871"/>
                <a:gd name="connsiteY4534" fmla="*/ 1564200 h 2747161"/>
                <a:gd name="connsiteX4535" fmla="*/ 2215951 w 5101871"/>
                <a:gd name="connsiteY4535" fmla="*/ 1564200 h 2747161"/>
                <a:gd name="connsiteX4536" fmla="*/ 2206139 w 5101871"/>
                <a:gd name="connsiteY4536" fmla="*/ 1567004 h 2747161"/>
                <a:gd name="connsiteX4537" fmla="*/ 2204737 w 5101871"/>
                <a:gd name="connsiteY4537" fmla="*/ 1569807 h 2747161"/>
                <a:gd name="connsiteX4538" fmla="*/ 2206139 w 5101871"/>
                <a:gd name="connsiteY4538" fmla="*/ 1576815 h 2747161"/>
                <a:gd name="connsiteX4539" fmla="*/ 2220155 w 5101871"/>
                <a:gd name="connsiteY4539" fmla="*/ 1575413 h 2747161"/>
                <a:gd name="connsiteX4540" fmla="*/ 2213147 w 5101871"/>
                <a:gd name="connsiteY4540" fmla="*/ 1578216 h 2747161"/>
                <a:gd name="connsiteX4541" fmla="*/ 2207541 w 5101871"/>
                <a:gd name="connsiteY4541" fmla="*/ 1583823 h 2747161"/>
                <a:gd name="connsiteX4542" fmla="*/ 2208943 w 5101871"/>
                <a:gd name="connsiteY4542" fmla="*/ 1589429 h 2747161"/>
                <a:gd name="connsiteX4543" fmla="*/ 2215951 w 5101871"/>
                <a:gd name="connsiteY4543" fmla="*/ 1592233 h 2747161"/>
                <a:gd name="connsiteX4544" fmla="*/ 2210344 w 5101871"/>
                <a:gd name="connsiteY4544" fmla="*/ 1616060 h 2747161"/>
                <a:gd name="connsiteX4545" fmla="*/ 2211746 w 5101871"/>
                <a:gd name="connsiteY4545" fmla="*/ 1621667 h 2747161"/>
                <a:gd name="connsiteX4546" fmla="*/ 2215951 w 5101871"/>
                <a:gd name="connsiteY4546" fmla="*/ 1621667 h 2747161"/>
                <a:gd name="connsiteX4547" fmla="*/ 2213147 w 5101871"/>
                <a:gd name="connsiteY4547" fmla="*/ 1623068 h 2747161"/>
                <a:gd name="connsiteX4548" fmla="*/ 2215951 w 5101871"/>
                <a:gd name="connsiteY4548" fmla="*/ 1625871 h 2747161"/>
                <a:gd name="connsiteX4549" fmla="*/ 2214549 w 5101871"/>
                <a:gd name="connsiteY4549" fmla="*/ 1627273 h 2747161"/>
                <a:gd name="connsiteX4550" fmla="*/ 2217352 w 5101871"/>
                <a:gd name="connsiteY4550" fmla="*/ 1631478 h 2747161"/>
                <a:gd name="connsiteX4551" fmla="*/ 2218754 w 5101871"/>
                <a:gd name="connsiteY4551" fmla="*/ 1628675 h 2747161"/>
                <a:gd name="connsiteX4552" fmla="*/ 2220155 w 5101871"/>
                <a:gd name="connsiteY4552" fmla="*/ 1631478 h 2747161"/>
                <a:gd name="connsiteX4553" fmla="*/ 2215951 w 5101871"/>
                <a:gd name="connsiteY4553" fmla="*/ 1637084 h 2747161"/>
                <a:gd name="connsiteX4554" fmla="*/ 2218754 w 5101871"/>
                <a:gd name="connsiteY4554" fmla="*/ 1642691 h 2747161"/>
                <a:gd name="connsiteX4555" fmla="*/ 2215951 w 5101871"/>
                <a:gd name="connsiteY4555" fmla="*/ 1642691 h 2747161"/>
                <a:gd name="connsiteX4556" fmla="*/ 2220155 w 5101871"/>
                <a:gd name="connsiteY4556" fmla="*/ 1646895 h 2747161"/>
                <a:gd name="connsiteX4557" fmla="*/ 2217352 w 5101871"/>
                <a:gd name="connsiteY4557" fmla="*/ 1646895 h 2747161"/>
                <a:gd name="connsiteX4558" fmla="*/ 2229967 w 5101871"/>
                <a:gd name="connsiteY4558" fmla="*/ 1693149 h 2747161"/>
                <a:gd name="connsiteX4559" fmla="*/ 2242581 w 5101871"/>
                <a:gd name="connsiteY4559" fmla="*/ 1707165 h 2747161"/>
                <a:gd name="connsiteX4560" fmla="*/ 2238377 w 5101871"/>
                <a:gd name="connsiteY4560" fmla="*/ 1705763 h 2747161"/>
                <a:gd name="connsiteX4561" fmla="*/ 2245385 w 5101871"/>
                <a:gd name="connsiteY4561" fmla="*/ 1716976 h 2747161"/>
                <a:gd name="connsiteX4562" fmla="*/ 2248188 w 5101871"/>
                <a:gd name="connsiteY4562" fmla="*/ 1716976 h 2747161"/>
                <a:gd name="connsiteX4563" fmla="*/ 2245385 w 5101871"/>
                <a:gd name="connsiteY4563" fmla="*/ 1718378 h 2747161"/>
                <a:gd name="connsiteX4564" fmla="*/ 2253794 w 5101871"/>
                <a:gd name="connsiteY4564" fmla="*/ 1725386 h 2747161"/>
                <a:gd name="connsiteX4565" fmla="*/ 2265007 w 5101871"/>
                <a:gd name="connsiteY4565" fmla="*/ 1756221 h 2747161"/>
                <a:gd name="connsiteX4566" fmla="*/ 2265007 w 5101871"/>
                <a:gd name="connsiteY4566" fmla="*/ 1761828 h 2747161"/>
                <a:gd name="connsiteX4567" fmla="*/ 2287433 w 5101871"/>
                <a:gd name="connsiteY4567" fmla="*/ 1791262 h 2747161"/>
                <a:gd name="connsiteX4568" fmla="*/ 2305654 w 5101871"/>
                <a:gd name="connsiteY4568" fmla="*/ 1827704 h 2747161"/>
                <a:gd name="connsiteX4569" fmla="*/ 2304252 w 5101871"/>
                <a:gd name="connsiteY4569" fmla="*/ 1829105 h 2747161"/>
                <a:gd name="connsiteX4570" fmla="*/ 2301449 w 5101871"/>
                <a:gd name="connsiteY4570" fmla="*/ 1822097 h 2747161"/>
                <a:gd name="connsiteX4571" fmla="*/ 2305654 w 5101871"/>
                <a:gd name="connsiteY4571" fmla="*/ 1834712 h 2747161"/>
                <a:gd name="connsiteX4572" fmla="*/ 2311260 w 5101871"/>
                <a:gd name="connsiteY4572" fmla="*/ 1838917 h 2747161"/>
                <a:gd name="connsiteX4573" fmla="*/ 2309858 w 5101871"/>
                <a:gd name="connsiteY4573" fmla="*/ 1840318 h 2747161"/>
                <a:gd name="connsiteX4574" fmla="*/ 2322473 w 5101871"/>
                <a:gd name="connsiteY4574" fmla="*/ 1852933 h 2747161"/>
                <a:gd name="connsiteX4575" fmla="*/ 2333686 w 5101871"/>
                <a:gd name="connsiteY4575" fmla="*/ 1857137 h 2747161"/>
                <a:gd name="connsiteX4576" fmla="*/ 2347702 w 5101871"/>
                <a:gd name="connsiteY4576" fmla="*/ 1848728 h 2747161"/>
                <a:gd name="connsiteX4577" fmla="*/ 2349104 w 5101871"/>
                <a:gd name="connsiteY4577" fmla="*/ 1840318 h 2747161"/>
                <a:gd name="connsiteX4578" fmla="*/ 2354710 w 5101871"/>
                <a:gd name="connsiteY4578" fmla="*/ 1836113 h 2747161"/>
                <a:gd name="connsiteX4579" fmla="*/ 2365923 w 5101871"/>
                <a:gd name="connsiteY4579" fmla="*/ 1833310 h 2747161"/>
                <a:gd name="connsiteX4580" fmla="*/ 2379939 w 5101871"/>
                <a:gd name="connsiteY4580" fmla="*/ 1834712 h 2747161"/>
                <a:gd name="connsiteX4581" fmla="*/ 2367325 w 5101871"/>
                <a:gd name="connsiteY4581" fmla="*/ 1829105 h 2747161"/>
                <a:gd name="connsiteX4582" fmla="*/ 2375734 w 5101871"/>
                <a:gd name="connsiteY4582" fmla="*/ 1813688 h 2747161"/>
                <a:gd name="connsiteX4583" fmla="*/ 2382743 w 5101871"/>
                <a:gd name="connsiteY4583" fmla="*/ 1810884 h 2747161"/>
                <a:gd name="connsiteX4584" fmla="*/ 2389751 w 5101871"/>
                <a:gd name="connsiteY4584" fmla="*/ 1812286 h 2747161"/>
                <a:gd name="connsiteX4585" fmla="*/ 2389751 w 5101871"/>
                <a:gd name="connsiteY4585" fmla="*/ 1796868 h 2747161"/>
                <a:gd name="connsiteX4586" fmla="*/ 2385546 w 5101871"/>
                <a:gd name="connsiteY4586" fmla="*/ 1791262 h 2747161"/>
                <a:gd name="connsiteX4587" fmla="*/ 2388349 w 5101871"/>
                <a:gd name="connsiteY4587" fmla="*/ 1789860 h 2747161"/>
                <a:gd name="connsiteX4588" fmla="*/ 2389751 w 5101871"/>
                <a:gd name="connsiteY4588" fmla="*/ 1775844 h 2747161"/>
                <a:gd name="connsiteX4589" fmla="*/ 2399562 w 5101871"/>
                <a:gd name="connsiteY4589" fmla="*/ 1760426 h 2747161"/>
                <a:gd name="connsiteX4590" fmla="*/ 2399562 w 5101871"/>
                <a:gd name="connsiteY4590" fmla="*/ 1746410 h 2747161"/>
                <a:gd name="connsiteX4591" fmla="*/ 2393955 w 5101871"/>
                <a:gd name="connsiteY4591" fmla="*/ 1743607 h 2747161"/>
                <a:gd name="connsiteX4592" fmla="*/ 2396759 w 5101871"/>
                <a:gd name="connsiteY4592" fmla="*/ 1742205 h 2747161"/>
                <a:gd name="connsiteX4593" fmla="*/ 2399562 w 5101871"/>
                <a:gd name="connsiteY4593" fmla="*/ 1746410 h 2747161"/>
                <a:gd name="connsiteX4594" fmla="*/ 2393955 w 5101871"/>
                <a:gd name="connsiteY4594" fmla="*/ 1732394 h 2747161"/>
                <a:gd name="connsiteX4595" fmla="*/ 2393955 w 5101871"/>
                <a:gd name="connsiteY4595" fmla="*/ 1712771 h 2747161"/>
                <a:gd name="connsiteX4596" fmla="*/ 2399562 w 5101871"/>
                <a:gd name="connsiteY4596" fmla="*/ 1701558 h 2747161"/>
                <a:gd name="connsiteX4597" fmla="*/ 2410775 w 5101871"/>
                <a:gd name="connsiteY4597" fmla="*/ 1697354 h 2747161"/>
                <a:gd name="connsiteX4598" fmla="*/ 2412176 w 5101871"/>
                <a:gd name="connsiteY4598" fmla="*/ 1700157 h 2747161"/>
                <a:gd name="connsiteX4599" fmla="*/ 2413578 w 5101871"/>
                <a:gd name="connsiteY4599" fmla="*/ 1694550 h 2747161"/>
                <a:gd name="connsiteX4600" fmla="*/ 2416381 w 5101871"/>
                <a:gd name="connsiteY4600" fmla="*/ 1700157 h 2747161"/>
                <a:gd name="connsiteX4601" fmla="*/ 2424791 w 5101871"/>
                <a:gd name="connsiteY4601" fmla="*/ 1687542 h 2747161"/>
                <a:gd name="connsiteX4602" fmla="*/ 2437405 w 5101871"/>
                <a:gd name="connsiteY4602" fmla="*/ 1687542 h 2747161"/>
                <a:gd name="connsiteX4603" fmla="*/ 2447217 w 5101871"/>
                <a:gd name="connsiteY4603" fmla="*/ 1683337 h 2747161"/>
                <a:gd name="connsiteX4604" fmla="*/ 2447217 w 5101871"/>
                <a:gd name="connsiteY4604" fmla="*/ 1673526 h 2747161"/>
                <a:gd name="connsiteX4605" fmla="*/ 2469643 w 5101871"/>
                <a:gd name="connsiteY4605" fmla="*/ 1662313 h 2747161"/>
                <a:gd name="connsiteX4606" fmla="*/ 2478052 w 5101871"/>
                <a:gd name="connsiteY4606" fmla="*/ 1653903 h 2747161"/>
                <a:gd name="connsiteX4607" fmla="*/ 2490667 w 5101871"/>
                <a:gd name="connsiteY4607" fmla="*/ 1648297 h 2747161"/>
                <a:gd name="connsiteX4608" fmla="*/ 2507486 w 5101871"/>
                <a:gd name="connsiteY4608" fmla="*/ 1631478 h 2747161"/>
                <a:gd name="connsiteX4609" fmla="*/ 2527109 w 5101871"/>
                <a:gd name="connsiteY4609" fmla="*/ 1620265 h 2747161"/>
                <a:gd name="connsiteX4610" fmla="*/ 2522904 w 5101871"/>
                <a:gd name="connsiteY4610" fmla="*/ 1621667 h 2747161"/>
                <a:gd name="connsiteX4611" fmla="*/ 2522904 w 5101871"/>
                <a:gd name="connsiteY4611" fmla="*/ 1620265 h 2747161"/>
                <a:gd name="connsiteX4612" fmla="*/ 2518699 w 5101871"/>
                <a:gd name="connsiteY4612" fmla="*/ 1623068 h 2747161"/>
                <a:gd name="connsiteX4613" fmla="*/ 2520100 w 5101871"/>
                <a:gd name="connsiteY4613" fmla="*/ 1617462 h 2747161"/>
                <a:gd name="connsiteX4614" fmla="*/ 2527109 w 5101871"/>
                <a:gd name="connsiteY4614" fmla="*/ 1616060 h 2747161"/>
                <a:gd name="connsiteX4615" fmla="*/ 2524305 w 5101871"/>
                <a:gd name="connsiteY4615" fmla="*/ 1620265 h 2747161"/>
                <a:gd name="connsiteX4616" fmla="*/ 2546731 w 5101871"/>
                <a:gd name="connsiteY4616" fmla="*/ 1614658 h 2747161"/>
                <a:gd name="connsiteX4617" fmla="*/ 2542527 w 5101871"/>
                <a:gd name="connsiteY4617" fmla="*/ 1611855 h 2747161"/>
                <a:gd name="connsiteX4618" fmla="*/ 2548133 w 5101871"/>
                <a:gd name="connsiteY4618" fmla="*/ 1613257 h 2747161"/>
                <a:gd name="connsiteX4619" fmla="*/ 2562149 w 5101871"/>
                <a:gd name="connsiteY4619" fmla="*/ 1599241 h 2747161"/>
                <a:gd name="connsiteX4620" fmla="*/ 2557944 w 5101871"/>
                <a:gd name="connsiteY4620" fmla="*/ 1586626 h 2747161"/>
                <a:gd name="connsiteX4621" fmla="*/ 2559345 w 5101871"/>
                <a:gd name="connsiteY4621" fmla="*/ 1585225 h 2747161"/>
                <a:gd name="connsiteX4622" fmla="*/ 2564952 w 5101871"/>
                <a:gd name="connsiteY4622" fmla="*/ 1581020 h 2747161"/>
                <a:gd name="connsiteX4623" fmla="*/ 2580370 w 5101871"/>
                <a:gd name="connsiteY4623" fmla="*/ 1576815 h 2747161"/>
                <a:gd name="connsiteX4624" fmla="*/ 2588780 w 5101871"/>
                <a:gd name="connsiteY4624" fmla="*/ 1568405 h 2747161"/>
                <a:gd name="connsiteX4625" fmla="*/ 2584575 w 5101871"/>
                <a:gd name="connsiteY4625" fmla="*/ 1565602 h 2747161"/>
                <a:gd name="connsiteX4626" fmla="*/ 2583173 w 5101871"/>
                <a:gd name="connsiteY4626" fmla="*/ 1561397 h 2747161"/>
                <a:gd name="connsiteX4627" fmla="*/ 2590181 w 5101871"/>
                <a:gd name="connsiteY4627" fmla="*/ 1568405 h 2747161"/>
                <a:gd name="connsiteX4628" fmla="*/ 2591583 w 5101871"/>
                <a:gd name="connsiteY4628" fmla="*/ 1579618 h 2747161"/>
                <a:gd name="connsiteX4629" fmla="*/ 2595788 w 5101871"/>
                <a:gd name="connsiteY4629" fmla="*/ 1578216 h 2747161"/>
                <a:gd name="connsiteX4630" fmla="*/ 2597189 w 5101871"/>
                <a:gd name="connsiteY4630" fmla="*/ 1571208 h 2747161"/>
                <a:gd name="connsiteX4631" fmla="*/ 2597189 w 5101871"/>
                <a:gd name="connsiteY4631" fmla="*/ 1579618 h 2747161"/>
                <a:gd name="connsiteX4632" fmla="*/ 2598591 w 5101871"/>
                <a:gd name="connsiteY4632" fmla="*/ 1578216 h 2747161"/>
                <a:gd name="connsiteX4633" fmla="*/ 2601394 w 5101871"/>
                <a:gd name="connsiteY4633" fmla="*/ 1564200 h 2747161"/>
                <a:gd name="connsiteX4634" fmla="*/ 2602796 w 5101871"/>
                <a:gd name="connsiteY4634" fmla="*/ 1576815 h 2747161"/>
                <a:gd name="connsiteX4635" fmla="*/ 2611205 w 5101871"/>
                <a:gd name="connsiteY4635" fmla="*/ 1575413 h 2747161"/>
                <a:gd name="connsiteX4636" fmla="*/ 2608402 w 5101871"/>
                <a:gd name="connsiteY4636" fmla="*/ 1569807 h 2747161"/>
                <a:gd name="connsiteX4637" fmla="*/ 2611205 w 5101871"/>
                <a:gd name="connsiteY4637" fmla="*/ 1565602 h 2747161"/>
                <a:gd name="connsiteX4638" fmla="*/ 2615410 w 5101871"/>
                <a:gd name="connsiteY4638" fmla="*/ 1575413 h 2747161"/>
                <a:gd name="connsiteX4639" fmla="*/ 2618213 w 5101871"/>
                <a:gd name="connsiteY4639" fmla="*/ 1568405 h 2747161"/>
                <a:gd name="connsiteX4640" fmla="*/ 2619615 w 5101871"/>
                <a:gd name="connsiteY4640" fmla="*/ 1574012 h 2747161"/>
                <a:gd name="connsiteX4641" fmla="*/ 2621017 w 5101871"/>
                <a:gd name="connsiteY4641" fmla="*/ 1572610 h 2747161"/>
                <a:gd name="connsiteX4642" fmla="*/ 2621017 w 5101871"/>
                <a:gd name="connsiteY4642" fmla="*/ 1562799 h 2747161"/>
                <a:gd name="connsiteX4643" fmla="*/ 2622418 w 5101871"/>
                <a:gd name="connsiteY4643" fmla="*/ 1568405 h 2747161"/>
                <a:gd name="connsiteX4644" fmla="*/ 2623820 w 5101871"/>
                <a:gd name="connsiteY4644" fmla="*/ 1561397 h 2747161"/>
                <a:gd name="connsiteX4645" fmla="*/ 2623820 w 5101871"/>
                <a:gd name="connsiteY4645" fmla="*/ 1574012 h 2747161"/>
                <a:gd name="connsiteX4646" fmla="*/ 2625221 w 5101871"/>
                <a:gd name="connsiteY4646" fmla="*/ 1571208 h 2747161"/>
                <a:gd name="connsiteX4647" fmla="*/ 2628025 w 5101871"/>
                <a:gd name="connsiteY4647" fmla="*/ 1572610 h 2747161"/>
                <a:gd name="connsiteX4648" fmla="*/ 2630828 w 5101871"/>
                <a:gd name="connsiteY4648" fmla="*/ 1571208 h 2747161"/>
                <a:gd name="connsiteX4649" fmla="*/ 2630828 w 5101871"/>
                <a:gd name="connsiteY4649" fmla="*/ 1561397 h 2747161"/>
                <a:gd name="connsiteX4650" fmla="*/ 2633632 w 5101871"/>
                <a:gd name="connsiteY4650" fmla="*/ 1558594 h 2747161"/>
                <a:gd name="connsiteX4651" fmla="*/ 2633632 w 5101871"/>
                <a:gd name="connsiteY4651" fmla="*/ 1568405 h 2747161"/>
                <a:gd name="connsiteX4652" fmla="*/ 2636434 w 5101871"/>
                <a:gd name="connsiteY4652" fmla="*/ 1565602 h 2747161"/>
                <a:gd name="connsiteX4653" fmla="*/ 2636434 w 5101871"/>
                <a:gd name="connsiteY4653" fmla="*/ 1569807 h 2747161"/>
                <a:gd name="connsiteX4654" fmla="*/ 2640640 w 5101871"/>
                <a:gd name="connsiteY4654" fmla="*/ 1565602 h 2747161"/>
                <a:gd name="connsiteX4655" fmla="*/ 2637836 w 5101871"/>
                <a:gd name="connsiteY4655" fmla="*/ 1571208 h 2747161"/>
                <a:gd name="connsiteX4656" fmla="*/ 2642041 w 5101871"/>
                <a:gd name="connsiteY4656" fmla="*/ 1572610 h 2747161"/>
                <a:gd name="connsiteX4657" fmla="*/ 2644844 w 5101871"/>
                <a:gd name="connsiteY4657" fmla="*/ 1564200 h 2747161"/>
                <a:gd name="connsiteX4658" fmla="*/ 2647648 w 5101871"/>
                <a:gd name="connsiteY4658" fmla="*/ 1565602 h 2747161"/>
                <a:gd name="connsiteX4659" fmla="*/ 2650450 w 5101871"/>
                <a:gd name="connsiteY4659" fmla="*/ 1564200 h 2747161"/>
                <a:gd name="connsiteX4660" fmla="*/ 2650450 w 5101871"/>
                <a:gd name="connsiteY4660" fmla="*/ 1558594 h 2747161"/>
                <a:gd name="connsiteX4661" fmla="*/ 2647648 w 5101871"/>
                <a:gd name="connsiteY4661" fmla="*/ 1559995 h 2747161"/>
                <a:gd name="connsiteX4662" fmla="*/ 2649049 w 5101871"/>
                <a:gd name="connsiteY4662" fmla="*/ 1557192 h 2747161"/>
                <a:gd name="connsiteX4663" fmla="*/ 2646246 w 5101871"/>
                <a:gd name="connsiteY4663" fmla="*/ 1554389 h 2747161"/>
                <a:gd name="connsiteX4664" fmla="*/ 2650450 w 5101871"/>
                <a:gd name="connsiteY4664" fmla="*/ 1551586 h 2747161"/>
                <a:gd name="connsiteX4665" fmla="*/ 2649049 w 5101871"/>
                <a:gd name="connsiteY4665" fmla="*/ 1548783 h 2747161"/>
                <a:gd name="connsiteX4666" fmla="*/ 2653254 w 5101871"/>
                <a:gd name="connsiteY4666" fmla="*/ 1545979 h 2747161"/>
                <a:gd name="connsiteX4667" fmla="*/ 2644844 w 5101871"/>
                <a:gd name="connsiteY4667" fmla="*/ 1540373 h 2747161"/>
                <a:gd name="connsiteX4668" fmla="*/ 2650450 w 5101871"/>
                <a:gd name="connsiteY4668" fmla="*/ 1541774 h 2747161"/>
                <a:gd name="connsiteX4669" fmla="*/ 2650450 w 5101871"/>
                <a:gd name="connsiteY4669" fmla="*/ 1537570 h 2747161"/>
                <a:gd name="connsiteX4670" fmla="*/ 2654656 w 5101871"/>
                <a:gd name="connsiteY4670" fmla="*/ 1537570 h 2747161"/>
                <a:gd name="connsiteX4671" fmla="*/ 2654656 w 5101871"/>
                <a:gd name="connsiteY4671" fmla="*/ 1538971 h 2747161"/>
                <a:gd name="connsiteX4672" fmla="*/ 2657458 w 5101871"/>
                <a:gd name="connsiteY4672" fmla="*/ 1537570 h 2747161"/>
                <a:gd name="connsiteX4673" fmla="*/ 2654656 w 5101871"/>
                <a:gd name="connsiteY4673" fmla="*/ 1541774 h 2747161"/>
                <a:gd name="connsiteX4674" fmla="*/ 2656057 w 5101871"/>
                <a:gd name="connsiteY4674" fmla="*/ 1548783 h 2747161"/>
                <a:gd name="connsiteX4675" fmla="*/ 2658860 w 5101871"/>
                <a:gd name="connsiteY4675" fmla="*/ 1551586 h 2747161"/>
                <a:gd name="connsiteX4676" fmla="*/ 2672877 w 5101871"/>
                <a:gd name="connsiteY4676" fmla="*/ 1552987 h 2747161"/>
                <a:gd name="connsiteX4677" fmla="*/ 2677081 w 5101871"/>
                <a:gd name="connsiteY4677" fmla="*/ 1550184 h 2747161"/>
                <a:gd name="connsiteX4678" fmla="*/ 2685491 w 5101871"/>
                <a:gd name="connsiteY4678" fmla="*/ 1564200 h 2747161"/>
                <a:gd name="connsiteX4679" fmla="*/ 2688294 w 5101871"/>
                <a:gd name="connsiteY4679" fmla="*/ 1559995 h 2747161"/>
                <a:gd name="connsiteX4680" fmla="*/ 2689696 w 5101871"/>
                <a:gd name="connsiteY4680" fmla="*/ 1574012 h 2747161"/>
                <a:gd name="connsiteX4681" fmla="*/ 2689696 w 5101871"/>
                <a:gd name="connsiteY4681" fmla="*/ 1574012 h 2747161"/>
                <a:gd name="connsiteX4682" fmla="*/ 2688294 w 5101871"/>
                <a:gd name="connsiteY4682" fmla="*/ 1579618 h 2747161"/>
                <a:gd name="connsiteX4683" fmla="*/ 2689696 w 5101871"/>
                <a:gd name="connsiteY4683" fmla="*/ 1578216 h 2747161"/>
                <a:gd name="connsiteX4684" fmla="*/ 2689696 w 5101871"/>
                <a:gd name="connsiteY4684" fmla="*/ 1581020 h 2747161"/>
                <a:gd name="connsiteX4685" fmla="*/ 2698105 w 5101871"/>
                <a:gd name="connsiteY4685" fmla="*/ 1595036 h 2747161"/>
                <a:gd name="connsiteX4686" fmla="*/ 2696704 w 5101871"/>
                <a:gd name="connsiteY4686" fmla="*/ 1588028 h 2747161"/>
                <a:gd name="connsiteX4687" fmla="*/ 2707917 w 5101871"/>
                <a:gd name="connsiteY4687" fmla="*/ 1604847 h 2747161"/>
                <a:gd name="connsiteX4688" fmla="*/ 2706515 w 5101871"/>
                <a:gd name="connsiteY4688" fmla="*/ 1597839 h 2747161"/>
                <a:gd name="connsiteX4689" fmla="*/ 2712122 w 5101871"/>
                <a:gd name="connsiteY4689" fmla="*/ 1607650 h 2747161"/>
                <a:gd name="connsiteX4690" fmla="*/ 2714925 w 5101871"/>
                <a:gd name="connsiteY4690" fmla="*/ 1600642 h 2747161"/>
                <a:gd name="connsiteX4691" fmla="*/ 2713523 w 5101871"/>
                <a:gd name="connsiteY4691" fmla="*/ 1609052 h 2747161"/>
                <a:gd name="connsiteX4692" fmla="*/ 2717728 w 5101871"/>
                <a:gd name="connsiteY4692" fmla="*/ 1614658 h 2747161"/>
                <a:gd name="connsiteX4693" fmla="*/ 2716326 w 5101871"/>
                <a:gd name="connsiteY4693" fmla="*/ 1611855 h 2747161"/>
                <a:gd name="connsiteX4694" fmla="*/ 2719130 w 5101871"/>
                <a:gd name="connsiteY4694" fmla="*/ 1610454 h 2747161"/>
                <a:gd name="connsiteX4695" fmla="*/ 2731745 w 5101871"/>
                <a:gd name="connsiteY4695" fmla="*/ 1613257 h 2747161"/>
                <a:gd name="connsiteX4696" fmla="*/ 2728941 w 5101871"/>
                <a:gd name="connsiteY4696" fmla="*/ 1617462 h 2747161"/>
                <a:gd name="connsiteX4697" fmla="*/ 2733146 w 5101871"/>
                <a:gd name="connsiteY4697" fmla="*/ 1618863 h 2747161"/>
                <a:gd name="connsiteX4698" fmla="*/ 2730342 w 5101871"/>
                <a:gd name="connsiteY4698" fmla="*/ 1620265 h 2747161"/>
                <a:gd name="connsiteX4699" fmla="*/ 2735949 w 5101871"/>
                <a:gd name="connsiteY4699" fmla="*/ 1625871 h 2747161"/>
                <a:gd name="connsiteX4700" fmla="*/ 2733146 w 5101871"/>
                <a:gd name="connsiteY4700" fmla="*/ 1628675 h 2747161"/>
                <a:gd name="connsiteX4701" fmla="*/ 2724736 w 5101871"/>
                <a:gd name="connsiteY4701" fmla="*/ 1625871 h 2747161"/>
                <a:gd name="connsiteX4702" fmla="*/ 2728941 w 5101871"/>
                <a:gd name="connsiteY4702" fmla="*/ 1632879 h 2747161"/>
                <a:gd name="connsiteX4703" fmla="*/ 2735949 w 5101871"/>
                <a:gd name="connsiteY4703" fmla="*/ 1637084 h 2747161"/>
                <a:gd name="connsiteX4704" fmla="*/ 2735949 w 5101871"/>
                <a:gd name="connsiteY4704" fmla="*/ 1630076 h 2747161"/>
                <a:gd name="connsiteX4705" fmla="*/ 2740154 w 5101871"/>
                <a:gd name="connsiteY4705" fmla="*/ 1627273 h 2747161"/>
                <a:gd name="connsiteX4706" fmla="*/ 2740154 w 5101871"/>
                <a:gd name="connsiteY4706" fmla="*/ 1637084 h 2747161"/>
                <a:gd name="connsiteX4707" fmla="*/ 2744359 w 5101871"/>
                <a:gd name="connsiteY4707" fmla="*/ 1641289 h 2747161"/>
                <a:gd name="connsiteX4708" fmla="*/ 2749965 w 5101871"/>
                <a:gd name="connsiteY4708" fmla="*/ 1651100 h 2747161"/>
                <a:gd name="connsiteX4709" fmla="*/ 2752769 w 5101871"/>
                <a:gd name="connsiteY4709" fmla="*/ 1666518 h 2747161"/>
                <a:gd name="connsiteX4710" fmla="*/ 2744359 w 5101871"/>
                <a:gd name="connsiteY4710" fmla="*/ 1697354 h 2747161"/>
                <a:gd name="connsiteX4711" fmla="*/ 2754170 w 5101871"/>
                <a:gd name="connsiteY4711" fmla="*/ 1691747 h 2747161"/>
                <a:gd name="connsiteX4712" fmla="*/ 2755571 w 5101871"/>
                <a:gd name="connsiteY4712" fmla="*/ 1686141 h 2747161"/>
                <a:gd name="connsiteX4713" fmla="*/ 2752769 w 5101871"/>
                <a:gd name="connsiteY4713" fmla="*/ 1697354 h 2747161"/>
                <a:gd name="connsiteX4714" fmla="*/ 2758375 w 5101871"/>
                <a:gd name="connsiteY4714" fmla="*/ 1693149 h 2747161"/>
                <a:gd name="connsiteX4715" fmla="*/ 2756973 w 5101871"/>
                <a:gd name="connsiteY4715" fmla="*/ 1698755 h 2747161"/>
                <a:gd name="connsiteX4716" fmla="*/ 2761178 w 5101871"/>
                <a:gd name="connsiteY4716" fmla="*/ 1693149 h 2747161"/>
                <a:gd name="connsiteX4717" fmla="*/ 2763981 w 5101871"/>
                <a:gd name="connsiteY4717" fmla="*/ 1701558 h 2747161"/>
                <a:gd name="connsiteX4718" fmla="*/ 2768186 w 5101871"/>
                <a:gd name="connsiteY4718" fmla="*/ 1693149 h 2747161"/>
                <a:gd name="connsiteX4719" fmla="*/ 2769587 w 5101871"/>
                <a:gd name="connsiteY4719" fmla="*/ 1700157 h 2747161"/>
                <a:gd name="connsiteX4720" fmla="*/ 2773793 w 5101871"/>
                <a:gd name="connsiteY4720" fmla="*/ 1693149 h 2747161"/>
                <a:gd name="connsiteX4721" fmla="*/ 2772391 w 5101871"/>
                <a:gd name="connsiteY4721" fmla="*/ 1701558 h 2747161"/>
                <a:gd name="connsiteX4722" fmla="*/ 2775194 w 5101871"/>
                <a:gd name="connsiteY4722" fmla="*/ 1701558 h 2747161"/>
                <a:gd name="connsiteX4723" fmla="*/ 2783604 w 5101871"/>
                <a:gd name="connsiteY4723" fmla="*/ 1691747 h 2747161"/>
                <a:gd name="connsiteX4724" fmla="*/ 2789210 w 5101871"/>
                <a:gd name="connsiteY4724" fmla="*/ 1691747 h 2747161"/>
                <a:gd name="connsiteX4725" fmla="*/ 2789210 w 5101871"/>
                <a:gd name="connsiteY4725" fmla="*/ 1688944 h 2747161"/>
                <a:gd name="connsiteX4726" fmla="*/ 2797620 w 5101871"/>
                <a:gd name="connsiteY4726" fmla="*/ 1687542 h 2747161"/>
                <a:gd name="connsiteX4727" fmla="*/ 2794817 w 5101871"/>
                <a:gd name="connsiteY4727" fmla="*/ 1679133 h 2747161"/>
                <a:gd name="connsiteX4728" fmla="*/ 2799022 w 5101871"/>
                <a:gd name="connsiteY4728" fmla="*/ 1684739 h 2747161"/>
                <a:gd name="connsiteX4729" fmla="*/ 2804628 w 5101871"/>
                <a:gd name="connsiteY4729" fmla="*/ 1683337 h 2747161"/>
                <a:gd name="connsiteX4730" fmla="*/ 2808833 w 5101871"/>
                <a:gd name="connsiteY4730" fmla="*/ 1679133 h 2747161"/>
                <a:gd name="connsiteX4731" fmla="*/ 2810235 w 5101871"/>
                <a:gd name="connsiteY4731" fmla="*/ 1665116 h 2747161"/>
                <a:gd name="connsiteX4732" fmla="*/ 2817243 w 5101871"/>
                <a:gd name="connsiteY4732" fmla="*/ 1672125 h 2747161"/>
                <a:gd name="connsiteX4733" fmla="*/ 2821447 w 5101871"/>
                <a:gd name="connsiteY4733" fmla="*/ 1684739 h 2747161"/>
                <a:gd name="connsiteX4734" fmla="*/ 2829857 w 5101871"/>
                <a:gd name="connsiteY4734" fmla="*/ 1683337 h 2747161"/>
                <a:gd name="connsiteX4735" fmla="*/ 2827054 w 5101871"/>
                <a:gd name="connsiteY4735" fmla="*/ 1693149 h 2747161"/>
                <a:gd name="connsiteX4736" fmla="*/ 2831259 w 5101871"/>
                <a:gd name="connsiteY4736" fmla="*/ 1718378 h 2747161"/>
                <a:gd name="connsiteX4737" fmla="*/ 2836866 w 5101871"/>
                <a:gd name="connsiteY4737" fmla="*/ 1723984 h 2747161"/>
                <a:gd name="connsiteX4738" fmla="*/ 2839668 w 5101871"/>
                <a:gd name="connsiteY4738" fmla="*/ 1746410 h 2747161"/>
                <a:gd name="connsiteX4739" fmla="*/ 2841070 w 5101871"/>
                <a:gd name="connsiteY4739" fmla="*/ 1736599 h 2747161"/>
                <a:gd name="connsiteX4740" fmla="*/ 2852283 w 5101871"/>
                <a:gd name="connsiteY4740" fmla="*/ 1763229 h 2747161"/>
                <a:gd name="connsiteX4741" fmla="*/ 2848078 w 5101871"/>
                <a:gd name="connsiteY4741" fmla="*/ 1773041 h 2747161"/>
                <a:gd name="connsiteX4742" fmla="*/ 2852283 w 5101871"/>
                <a:gd name="connsiteY4742" fmla="*/ 1773041 h 2747161"/>
                <a:gd name="connsiteX4743" fmla="*/ 2852283 w 5101871"/>
                <a:gd name="connsiteY4743" fmla="*/ 1780049 h 2747161"/>
                <a:gd name="connsiteX4744" fmla="*/ 2849480 w 5101871"/>
                <a:gd name="connsiteY4744" fmla="*/ 1781450 h 2747161"/>
                <a:gd name="connsiteX4745" fmla="*/ 2852283 w 5101871"/>
                <a:gd name="connsiteY4745" fmla="*/ 1784254 h 2747161"/>
                <a:gd name="connsiteX4746" fmla="*/ 2856488 w 5101871"/>
                <a:gd name="connsiteY4746" fmla="*/ 1781450 h 2747161"/>
                <a:gd name="connsiteX4747" fmla="*/ 2857890 w 5101871"/>
                <a:gd name="connsiteY4747" fmla="*/ 1784254 h 2747161"/>
                <a:gd name="connsiteX4748" fmla="*/ 2855086 w 5101871"/>
                <a:gd name="connsiteY4748" fmla="*/ 1785655 h 2747161"/>
                <a:gd name="connsiteX4749" fmla="*/ 2853684 w 5101871"/>
                <a:gd name="connsiteY4749" fmla="*/ 1801073 h 2747161"/>
                <a:gd name="connsiteX4750" fmla="*/ 2848078 w 5101871"/>
                <a:gd name="connsiteY4750" fmla="*/ 1805278 h 2747161"/>
                <a:gd name="connsiteX4751" fmla="*/ 2849480 w 5101871"/>
                <a:gd name="connsiteY4751" fmla="*/ 1820696 h 2747161"/>
                <a:gd name="connsiteX4752" fmla="*/ 2853684 w 5101871"/>
                <a:gd name="connsiteY4752" fmla="*/ 1813688 h 2747161"/>
                <a:gd name="connsiteX4753" fmla="*/ 2843874 w 5101871"/>
                <a:gd name="connsiteY4753" fmla="*/ 1836113 h 2747161"/>
                <a:gd name="connsiteX4754" fmla="*/ 2841070 w 5101871"/>
                <a:gd name="connsiteY4754" fmla="*/ 1850129 h 2747161"/>
                <a:gd name="connsiteX4755" fmla="*/ 2842471 w 5101871"/>
                <a:gd name="connsiteY4755" fmla="*/ 1857137 h 2747161"/>
                <a:gd name="connsiteX4756" fmla="*/ 2843874 w 5101871"/>
                <a:gd name="connsiteY4756" fmla="*/ 1858539 h 2747161"/>
                <a:gd name="connsiteX4757" fmla="*/ 2843874 w 5101871"/>
                <a:gd name="connsiteY4757" fmla="*/ 1859941 h 2747161"/>
                <a:gd name="connsiteX4758" fmla="*/ 2843874 w 5101871"/>
                <a:gd name="connsiteY4758" fmla="*/ 1859941 h 2747161"/>
                <a:gd name="connsiteX4759" fmla="*/ 2845275 w 5101871"/>
                <a:gd name="connsiteY4759" fmla="*/ 1859941 h 2747161"/>
                <a:gd name="connsiteX4760" fmla="*/ 2845275 w 5101871"/>
                <a:gd name="connsiteY4760" fmla="*/ 1857137 h 2747161"/>
                <a:gd name="connsiteX4761" fmla="*/ 2850882 w 5101871"/>
                <a:gd name="connsiteY4761" fmla="*/ 1855736 h 2747161"/>
                <a:gd name="connsiteX4762" fmla="*/ 2860692 w 5101871"/>
                <a:gd name="connsiteY4762" fmla="*/ 1865547 h 2747161"/>
                <a:gd name="connsiteX4763" fmla="*/ 2859291 w 5101871"/>
                <a:gd name="connsiteY4763" fmla="*/ 1869752 h 2747161"/>
                <a:gd name="connsiteX4764" fmla="*/ 2864898 w 5101871"/>
                <a:gd name="connsiteY4764" fmla="*/ 1871154 h 2747161"/>
                <a:gd name="connsiteX4765" fmla="*/ 2867700 w 5101871"/>
                <a:gd name="connsiteY4765" fmla="*/ 1878162 h 2747161"/>
                <a:gd name="connsiteX4766" fmla="*/ 2873307 w 5101871"/>
                <a:gd name="connsiteY4766" fmla="*/ 1876760 h 2747161"/>
                <a:gd name="connsiteX4767" fmla="*/ 2873307 w 5101871"/>
                <a:gd name="connsiteY4767" fmla="*/ 1880965 h 2747161"/>
                <a:gd name="connsiteX4768" fmla="*/ 2877512 w 5101871"/>
                <a:gd name="connsiteY4768" fmla="*/ 1880965 h 2747161"/>
                <a:gd name="connsiteX4769" fmla="*/ 2876111 w 5101871"/>
                <a:gd name="connsiteY4769" fmla="*/ 1885170 h 2747161"/>
                <a:gd name="connsiteX4770" fmla="*/ 2887323 w 5101871"/>
                <a:gd name="connsiteY4770" fmla="*/ 1894981 h 2747161"/>
                <a:gd name="connsiteX4771" fmla="*/ 2892930 w 5101871"/>
                <a:gd name="connsiteY4771" fmla="*/ 1903391 h 2747161"/>
                <a:gd name="connsiteX4772" fmla="*/ 2894331 w 5101871"/>
                <a:gd name="connsiteY4772" fmla="*/ 1920210 h 2747161"/>
                <a:gd name="connsiteX4773" fmla="*/ 2899938 w 5101871"/>
                <a:gd name="connsiteY4773" fmla="*/ 1931423 h 2747161"/>
                <a:gd name="connsiteX4774" fmla="*/ 2898536 w 5101871"/>
                <a:gd name="connsiteY4774" fmla="*/ 1935628 h 2747161"/>
                <a:gd name="connsiteX4775" fmla="*/ 2904143 w 5101871"/>
                <a:gd name="connsiteY4775" fmla="*/ 1941234 h 2747161"/>
                <a:gd name="connsiteX4776" fmla="*/ 2901339 w 5101871"/>
                <a:gd name="connsiteY4776" fmla="*/ 1944038 h 2747161"/>
                <a:gd name="connsiteX4777" fmla="*/ 2916757 w 5101871"/>
                <a:gd name="connsiteY4777" fmla="*/ 1958054 h 2747161"/>
                <a:gd name="connsiteX4778" fmla="*/ 2916757 w 5101871"/>
                <a:gd name="connsiteY4778" fmla="*/ 1963660 h 2747161"/>
                <a:gd name="connsiteX4779" fmla="*/ 2963011 w 5101871"/>
                <a:gd name="connsiteY4779" fmla="*/ 1988889 h 2747161"/>
                <a:gd name="connsiteX4780" fmla="*/ 2971420 w 5101871"/>
                <a:gd name="connsiteY4780" fmla="*/ 1995897 h 2747161"/>
                <a:gd name="connsiteX4781" fmla="*/ 2975625 w 5101871"/>
                <a:gd name="connsiteY4781" fmla="*/ 1993094 h 2747161"/>
                <a:gd name="connsiteX4782" fmla="*/ 2982633 w 5101871"/>
                <a:gd name="connsiteY4782" fmla="*/ 1993094 h 2747161"/>
                <a:gd name="connsiteX4783" fmla="*/ 2982633 w 5101871"/>
                <a:gd name="connsiteY4783" fmla="*/ 1990291 h 2747161"/>
                <a:gd name="connsiteX4784" fmla="*/ 2988240 w 5101871"/>
                <a:gd name="connsiteY4784" fmla="*/ 1995897 h 2747161"/>
                <a:gd name="connsiteX4785" fmla="*/ 2989641 w 5101871"/>
                <a:gd name="connsiteY4785" fmla="*/ 1993094 h 2747161"/>
                <a:gd name="connsiteX4786" fmla="*/ 2986837 w 5101871"/>
                <a:gd name="connsiteY4786" fmla="*/ 1986086 h 2747161"/>
                <a:gd name="connsiteX4787" fmla="*/ 2968617 w 5101871"/>
                <a:gd name="connsiteY4787" fmla="*/ 1962258 h 2747161"/>
                <a:gd name="connsiteX4788" fmla="*/ 2967215 w 5101871"/>
                <a:gd name="connsiteY4788" fmla="*/ 1924415 h 2747161"/>
                <a:gd name="connsiteX4789" fmla="*/ 2957404 w 5101871"/>
                <a:gd name="connsiteY4789" fmla="*/ 1911800 h 2747161"/>
                <a:gd name="connsiteX4790" fmla="*/ 2934978 w 5101871"/>
                <a:gd name="connsiteY4790" fmla="*/ 1896383 h 2747161"/>
                <a:gd name="connsiteX4791" fmla="*/ 2919560 w 5101871"/>
                <a:gd name="connsiteY4791" fmla="*/ 1883768 h 2747161"/>
                <a:gd name="connsiteX4792" fmla="*/ 2913954 w 5101871"/>
                <a:gd name="connsiteY4792" fmla="*/ 1882366 h 2747161"/>
                <a:gd name="connsiteX4793" fmla="*/ 2915356 w 5101871"/>
                <a:gd name="connsiteY4793" fmla="*/ 1883768 h 2747161"/>
                <a:gd name="connsiteX4794" fmla="*/ 2908347 w 5101871"/>
                <a:gd name="connsiteY4794" fmla="*/ 1883768 h 2747161"/>
                <a:gd name="connsiteX4795" fmla="*/ 2897135 w 5101871"/>
                <a:gd name="connsiteY4795" fmla="*/ 1876760 h 2747161"/>
                <a:gd name="connsiteX4796" fmla="*/ 2892930 w 5101871"/>
                <a:gd name="connsiteY4796" fmla="*/ 1876760 h 2747161"/>
                <a:gd name="connsiteX4797" fmla="*/ 2887323 w 5101871"/>
                <a:gd name="connsiteY4797" fmla="*/ 1869752 h 2747161"/>
                <a:gd name="connsiteX4798" fmla="*/ 2888725 w 5101871"/>
                <a:gd name="connsiteY4798" fmla="*/ 1865547 h 2747161"/>
                <a:gd name="connsiteX4799" fmla="*/ 2898536 w 5101871"/>
                <a:gd name="connsiteY4799" fmla="*/ 1876760 h 2747161"/>
                <a:gd name="connsiteX4800" fmla="*/ 2878914 w 5101871"/>
                <a:gd name="connsiteY4800" fmla="*/ 1834712 h 2747161"/>
                <a:gd name="connsiteX4801" fmla="*/ 2866299 w 5101871"/>
                <a:gd name="connsiteY4801" fmla="*/ 1836113 h 2747161"/>
                <a:gd name="connsiteX4802" fmla="*/ 2867700 w 5101871"/>
                <a:gd name="connsiteY4802" fmla="*/ 1833310 h 2747161"/>
                <a:gd name="connsiteX4803" fmla="*/ 2863496 w 5101871"/>
                <a:gd name="connsiteY4803" fmla="*/ 1824900 h 2747161"/>
                <a:gd name="connsiteX4804" fmla="*/ 2864898 w 5101871"/>
                <a:gd name="connsiteY4804" fmla="*/ 1816491 h 2747161"/>
                <a:gd name="connsiteX4805" fmla="*/ 2863496 w 5101871"/>
                <a:gd name="connsiteY4805" fmla="*/ 1812286 h 2747161"/>
                <a:gd name="connsiteX4806" fmla="*/ 2884520 w 5101871"/>
                <a:gd name="connsiteY4806" fmla="*/ 1774442 h 2747161"/>
                <a:gd name="connsiteX4807" fmla="*/ 2883119 w 5101871"/>
                <a:gd name="connsiteY4807" fmla="*/ 1766033 h 2747161"/>
                <a:gd name="connsiteX4808" fmla="*/ 2885922 w 5101871"/>
                <a:gd name="connsiteY4808" fmla="*/ 1757623 h 2747161"/>
                <a:gd name="connsiteX4809" fmla="*/ 2883119 w 5101871"/>
                <a:gd name="connsiteY4809" fmla="*/ 1753418 h 2747161"/>
                <a:gd name="connsiteX4810" fmla="*/ 2898536 w 5101871"/>
                <a:gd name="connsiteY4810" fmla="*/ 1746410 h 2747161"/>
                <a:gd name="connsiteX4811" fmla="*/ 2908347 w 5101871"/>
                <a:gd name="connsiteY4811" fmla="*/ 1749213 h 2747161"/>
                <a:gd name="connsiteX4812" fmla="*/ 2905544 w 5101871"/>
                <a:gd name="connsiteY4812" fmla="*/ 1766033 h 2747161"/>
                <a:gd name="connsiteX4813" fmla="*/ 2927970 w 5101871"/>
                <a:gd name="connsiteY4813" fmla="*/ 1764631 h 2747161"/>
                <a:gd name="connsiteX4814" fmla="*/ 2939183 w 5101871"/>
                <a:gd name="connsiteY4814" fmla="*/ 1773041 h 2747161"/>
                <a:gd name="connsiteX4815" fmla="*/ 2941987 w 5101871"/>
                <a:gd name="connsiteY4815" fmla="*/ 1771639 h 2747161"/>
                <a:gd name="connsiteX4816" fmla="*/ 2940584 w 5101871"/>
                <a:gd name="connsiteY4816" fmla="*/ 1774442 h 2747161"/>
                <a:gd name="connsiteX4817" fmla="*/ 2951797 w 5101871"/>
                <a:gd name="connsiteY4817" fmla="*/ 1777245 h 2747161"/>
                <a:gd name="connsiteX4818" fmla="*/ 2956003 w 5101871"/>
                <a:gd name="connsiteY4818" fmla="*/ 1785655 h 2747161"/>
                <a:gd name="connsiteX4819" fmla="*/ 2956003 w 5101871"/>
                <a:gd name="connsiteY4819" fmla="*/ 1781450 h 2747161"/>
                <a:gd name="connsiteX4820" fmla="*/ 2960207 w 5101871"/>
                <a:gd name="connsiteY4820" fmla="*/ 1785655 h 2747161"/>
                <a:gd name="connsiteX4821" fmla="*/ 2958805 w 5101871"/>
                <a:gd name="connsiteY4821" fmla="*/ 1787057 h 2747161"/>
                <a:gd name="connsiteX4822" fmla="*/ 2963011 w 5101871"/>
                <a:gd name="connsiteY4822" fmla="*/ 1788458 h 2747161"/>
                <a:gd name="connsiteX4823" fmla="*/ 2961609 w 5101871"/>
                <a:gd name="connsiteY4823" fmla="*/ 1794065 h 2747161"/>
                <a:gd name="connsiteX4824" fmla="*/ 2964412 w 5101871"/>
                <a:gd name="connsiteY4824" fmla="*/ 1801073 h 2747161"/>
                <a:gd name="connsiteX4825" fmla="*/ 2970019 w 5101871"/>
                <a:gd name="connsiteY4825" fmla="*/ 1801073 h 2747161"/>
                <a:gd name="connsiteX4826" fmla="*/ 2972821 w 5101871"/>
                <a:gd name="connsiteY4826" fmla="*/ 1795467 h 2747161"/>
                <a:gd name="connsiteX4827" fmla="*/ 2975625 w 5101871"/>
                <a:gd name="connsiteY4827" fmla="*/ 1803876 h 2747161"/>
                <a:gd name="connsiteX4828" fmla="*/ 2972821 w 5101871"/>
                <a:gd name="connsiteY4828" fmla="*/ 1805278 h 2747161"/>
                <a:gd name="connsiteX4829" fmla="*/ 2972821 w 5101871"/>
                <a:gd name="connsiteY4829" fmla="*/ 1808081 h 2747161"/>
                <a:gd name="connsiteX4830" fmla="*/ 2981232 w 5101871"/>
                <a:gd name="connsiteY4830" fmla="*/ 1806679 h 2747161"/>
                <a:gd name="connsiteX4831" fmla="*/ 2993846 w 5101871"/>
                <a:gd name="connsiteY4831" fmla="*/ 1810884 h 2747161"/>
                <a:gd name="connsiteX4832" fmla="*/ 2998051 w 5101871"/>
                <a:gd name="connsiteY4832" fmla="*/ 1816491 h 2747161"/>
                <a:gd name="connsiteX4833" fmla="*/ 3009264 w 5101871"/>
                <a:gd name="connsiteY4833" fmla="*/ 1820696 h 2747161"/>
                <a:gd name="connsiteX4834" fmla="*/ 3003657 w 5101871"/>
                <a:gd name="connsiteY4834" fmla="*/ 1823499 h 2747161"/>
                <a:gd name="connsiteX4835" fmla="*/ 3002256 w 5101871"/>
                <a:gd name="connsiteY4835" fmla="*/ 1829105 h 2747161"/>
                <a:gd name="connsiteX4836" fmla="*/ 3000854 w 5101871"/>
                <a:gd name="connsiteY4836" fmla="*/ 1844523 h 2747161"/>
                <a:gd name="connsiteX4837" fmla="*/ 3005059 w 5101871"/>
                <a:gd name="connsiteY4837" fmla="*/ 1845925 h 2747161"/>
                <a:gd name="connsiteX4838" fmla="*/ 2999452 w 5101871"/>
                <a:gd name="connsiteY4838" fmla="*/ 1848728 h 2747161"/>
                <a:gd name="connsiteX4839" fmla="*/ 3009264 w 5101871"/>
                <a:gd name="connsiteY4839" fmla="*/ 1848728 h 2747161"/>
                <a:gd name="connsiteX4840" fmla="*/ 3016272 w 5101871"/>
                <a:gd name="connsiteY4840" fmla="*/ 1841720 h 2747161"/>
                <a:gd name="connsiteX4841" fmla="*/ 3034493 w 5101871"/>
                <a:gd name="connsiteY4841" fmla="*/ 1833310 h 2747161"/>
                <a:gd name="connsiteX4842" fmla="*/ 3026083 w 5101871"/>
                <a:gd name="connsiteY4842" fmla="*/ 1820696 h 2747161"/>
                <a:gd name="connsiteX4843" fmla="*/ 3030288 w 5101871"/>
                <a:gd name="connsiteY4843" fmla="*/ 1823499 h 2747161"/>
                <a:gd name="connsiteX4844" fmla="*/ 3044304 w 5101871"/>
                <a:gd name="connsiteY4844" fmla="*/ 1829105 h 2747161"/>
                <a:gd name="connsiteX4845" fmla="*/ 3044304 w 5101871"/>
                <a:gd name="connsiteY4845" fmla="*/ 1826302 h 2747161"/>
                <a:gd name="connsiteX4846" fmla="*/ 3035894 w 5101871"/>
                <a:gd name="connsiteY4846" fmla="*/ 1819294 h 2747161"/>
                <a:gd name="connsiteX4847" fmla="*/ 3013468 w 5101871"/>
                <a:gd name="connsiteY4847" fmla="*/ 1810884 h 2747161"/>
                <a:gd name="connsiteX4848" fmla="*/ 3014870 w 5101871"/>
                <a:gd name="connsiteY4848" fmla="*/ 1812286 h 2747161"/>
                <a:gd name="connsiteX4849" fmla="*/ 3007862 w 5101871"/>
                <a:gd name="connsiteY4849" fmla="*/ 1806679 h 2747161"/>
                <a:gd name="connsiteX4850" fmla="*/ 3007862 w 5101871"/>
                <a:gd name="connsiteY4850" fmla="*/ 1802475 h 2747161"/>
                <a:gd name="connsiteX4851" fmla="*/ 3013468 w 5101871"/>
                <a:gd name="connsiteY4851" fmla="*/ 1809483 h 2747161"/>
                <a:gd name="connsiteX4852" fmla="*/ 3013468 w 5101871"/>
                <a:gd name="connsiteY4852" fmla="*/ 1806679 h 2747161"/>
                <a:gd name="connsiteX4853" fmla="*/ 3009264 w 5101871"/>
                <a:gd name="connsiteY4853" fmla="*/ 1802475 h 2747161"/>
                <a:gd name="connsiteX4854" fmla="*/ 3009264 w 5101871"/>
                <a:gd name="connsiteY4854" fmla="*/ 1802475 h 2747161"/>
                <a:gd name="connsiteX4855" fmla="*/ 3024681 w 5101871"/>
                <a:gd name="connsiteY4855" fmla="*/ 1815089 h 2747161"/>
                <a:gd name="connsiteX4856" fmla="*/ 3034493 w 5101871"/>
                <a:gd name="connsiteY4856" fmla="*/ 1815089 h 2747161"/>
                <a:gd name="connsiteX4857" fmla="*/ 3033091 w 5101871"/>
                <a:gd name="connsiteY4857" fmla="*/ 1815089 h 2747161"/>
                <a:gd name="connsiteX4858" fmla="*/ 3030288 w 5101871"/>
                <a:gd name="connsiteY4858" fmla="*/ 1815089 h 2747161"/>
                <a:gd name="connsiteX4859" fmla="*/ 3044304 w 5101871"/>
                <a:gd name="connsiteY4859" fmla="*/ 1824900 h 2747161"/>
                <a:gd name="connsiteX4860" fmla="*/ 3045705 w 5101871"/>
                <a:gd name="connsiteY4860" fmla="*/ 1823499 h 2747161"/>
                <a:gd name="connsiteX4861" fmla="*/ 3041501 w 5101871"/>
                <a:gd name="connsiteY4861" fmla="*/ 1820696 h 2747161"/>
                <a:gd name="connsiteX4862" fmla="*/ 3045705 w 5101871"/>
                <a:gd name="connsiteY4862" fmla="*/ 1822097 h 2747161"/>
                <a:gd name="connsiteX4863" fmla="*/ 3045705 w 5101871"/>
                <a:gd name="connsiteY4863" fmla="*/ 1817892 h 2747161"/>
                <a:gd name="connsiteX4864" fmla="*/ 3048509 w 5101871"/>
                <a:gd name="connsiteY4864" fmla="*/ 1817892 h 2747161"/>
                <a:gd name="connsiteX4865" fmla="*/ 3037296 w 5101871"/>
                <a:gd name="connsiteY4865" fmla="*/ 1816491 h 2747161"/>
                <a:gd name="connsiteX4866" fmla="*/ 3049910 w 5101871"/>
                <a:gd name="connsiteY4866" fmla="*/ 1816491 h 2747161"/>
                <a:gd name="connsiteX4867" fmla="*/ 3045705 w 5101871"/>
                <a:gd name="connsiteY4867" fmla="*/ 1813688 h 2747161"/>
                <a:gd name="connsiteX4868" fmla="*/ 3049910 w 5101871"/>
                <a:gd name="connsiteY4868" fmla="*/ 1808081 h 2747161"/>
                <a:gd name="connsiteX4869" fmla="*/ 3051312 w 5101871"/>
                <a:gd name="connsiteY4869" fmla="*/ 1809483 h 2747161"/>
                <a:gd name="connsiteX4870" fmla="*/ 3049910 w 5101871"/>
                <a:gd name="connsiteY4870" fmla="*/ 1809483 h 2747161"/>
                <a:gd name="connsiteX4871" fmla="*/ 3052713 w 5101871"/>
                <a:gd name="connsiteY4871" fmla="*/ 1815089 h 2747161"/>
                <a:gd name="connsiteX4872" fmla="*/ 3052713 w 5101871"/>
                <a:gd name="connsiteY4872" fmla="*/ 1810884 h 2747161"/>
                <a:gd name="connsiteX4873" fmla="*/ 3055517 w 5101871"/>
                <a:gd name="connsiteY4873" fmla="*/ 1812286 h 2747161"/>
                <a:gd name="connsiteX4874" fmla="*/ 3055517 w 5101871"/>
                <a:gd name="connsiteY4874" fmla="*/ 1809483 h 2747161"/>
                <a:gd name="connsiteX4875" fmla="*/ 3056918 w 5101871"/>
                <a:gd name="connsiteY4875" fmla="*/ 1815089 h 2747161"/>
                <a:gd name="connsiteX4876" fmla="*/ 3101770 w 5101871"/>
                <a:gd name="connsiteY4876" fmla="*/ 1795467 h 2747161"/>
                <a:gd name="connsiteX4877" fmla="*/ 3104573 w 5101871"/>
                <a:gd name="connsiteY4877" fmla="*/ 1789860 h 2747161"/>
                <a:gd name="connsiteX4878" fmla="*/ 3107377 w 5101871"/>
                <a:gd name="connsiteY4878" fmla="*/ 1788458 h 2747161"/>
                <a:gd name="connsiteX4879" fmla="*/ 3107377 w 5101871"/>
                <a:gd name="connsiteY4879" fmla="*/ 1778647 h 2747161"/>
                <a:gd name="connsiteX4880" fmla="*/ 3110180 w 5101871"/>
                <a:gd name="connsiteY4880" fmla="*/ 1782852 h 2747161"/>
                <a:gd name="connsiteX4881" fmla="*/ 3107377 w 5101871"/>
                <a:gd name="connsiteY4881" fmla="*/ 1771639 h 2747161"/>
                <a:gd name="connsiteX4882" fmla="*/ 3111581 w 5101871"/>
                <a:gd name="connsiteY4882" fmla="*/ 1773041 h 2747161"/>
                <a:gd name="connsiteX4883" fmla="*/ 3108778 w 5101871"/>
                <a:gd name="connsiteY4883" fmla="*/ 1767434 h 2747161"/>
                <a:gd name="connsiteX4884" fmla="*/ 3111581 w 5101871"/>
                <a:gd name="connsiteY4884" fmla="*/ 1764631 h 2747161"/>
                <a:gd name="connsiteX4885" fmla="*/ 3112983 w 5101871"/>
                <a:gd name="connsiteY4885" fmla="*/ 1768836 h 2747161"/>
                <a:gd name="connsiteX4886" fmla="*/ 3111581 w 5101871"/>
                <a:gd name="connsiteY4886" fmla="*/ 1763229 h 2747161"/>
                <a:gd name="connsiteX4887" fmla="*/ 3112983 w 5101871"/>
                <a:gd name="connsiteY4887" fmla="*/ 1761828 h 2747161"/>
                <a:gd name="connsiteX4888" fmla="*/ 3100369 w 5101871"/>
                <a:gd name="connsiteY4888" fmla="*/ 1712771 h 2747161"/>
                <a:gd name="connsiteX4889" fmla="*/ 3083549 w 5101871"/>
                <a:gd name="connsiteY4889" fmla="*/ 1697354 h 2747161"/>
                <a:gd name="connsiteX4890" fmla="*/ 3084950 w 5101871"/>
                <a:gd name="connsiteY4890" fmla="*/ 1694550 h 2747161"/>
                <a:gd name="connsiteX4891" fmla="*/ 3082148 w 5101871"/>
                <a:gd name="connsiteY4891" fmla="*/ 1697354 h 2747161"/>
                <a:gd name="connsiteX4892" fmla="*/ 3082148 w 5101871"/>
                <a:gd name="connsiteY4892" fmla="*/ 1693149 h 2747161"/>
                <a:gd name="connsiteX4893" fmla="*/ 3056918 w 5101871"/>
                <a:gd name="connsiteY4893" fmla="*/ 1680534 h 2747161"/>
                <a:gd name="connsiteX4894" fmla="*/ 3052713 w 5101871"/>
                <a:gd name="connsiteY4894" fmla="*/ 1673526 h 2747161"/>
                <a:gd name="connsiteX4895" fmla="*/ 3034493 w 5101871"/>
                <a:gd name="connsiteY4895" fmla="*/ 1660912 h 2747161"/>
                <a:gd name="connsiteX4896" fmla="*/ 3040099 w 5101871"/>
                <a:gd name="connsiteY4896" fmla="*/ 1662313 h 2747161"/>
                <a:gd name="connsiteX4897" fmla="*/ 3038697 w 5101871"/>
                <a:gd name="connsiteY4897" fmla="*/ 1658108 h 2747161"/>
                <a:gd name="connsiteX4898" fmla="*/ 3040099 w 5101871"/>
                <a:gd name="connsiteY4898" fmla="*/ 1656707 h 2747161"/>
                <a:gd name="connsiteX4899" fmla="*/ 3021878 w 5101871"/>
                <a:gd name="connsiteY4899" fmla="*/ 1641289 h 2747161"/>
                <a:gd name="connsiteX4900" fmla="*/ 3019075 w 5101871"/>
                <a:gd name="connsiteY4900" fmla="*/ 1634281 h 2747161"/>
                <a:gd name="connsiteX4901" fmla="*/ 3023280 w 5101871"/>
                <a:gd name="connsiteY4901" fmla="*/ 1628675 h 2747161"/>
                <a:gd name="connsiteX4902" fmla="*/ 3023280 w 5101871"/>
                <a:gd name="connsiteY4902" fmla="*/ 1621667 h 2747161"/>
                <a:gd name="connsiteX4903" fmla="*/ 3028886 w 5101871"/>
                <a:gd name="connsiteY4903" fmla="*/ 1613257 h 2747161"/>
                <a:gd name="connsiteX4904" fmla="*/ 3041501 w 5101871"/>
                <a:gd name="connsiteY4904" fmla="*/ 1607650 h 2747161"/>
                <a:gd name="connsiteX4905" fmla="*/ 3041501 w 5101871"/>
                <a:gd name="connsiteY4905" fmla="*/ 1600642 h 2747161"/>
                <a:gd name="connsiteX4906" fmla="*/ 3047108 w 5101871"/>
                <a:gd name="connsiteY4906" fmla="*/ 1599241 h 2747161"/>
                <a:gd name="connsiteX4907" fmla="*/ 3045705 w 5101871"/>
                <a:gd name="connsiteY4907" fmla="*/ 1593634 h 2747161"/>
                <a:gd name="connsiteX4908" fmla="*/ 3048509 w 5101871"/>
                <a:gd name="connsiteY4908" fmla="*/ 1595036 h 2747161"/>
                <a:gd name="connsiteX4909" fmla="*/ 3056918 w 5101871"/>
                <a:gd name="connsiteY4909" fmla="*/ 1593634 h 2747161"/>
                <a:gd name="connsiteX4910" fmla="*/ 3061124 w 5101871"/>
                <a:gd name="connsiteY4910" fmla="*/ 1592233 h 2747161"/>
                <a:gd name="connsiteX4911" fmla="*/ 3061124 w 5101871"/>
                <a:gd name="connsiteY4911" fmla="*/ 1589429 h 2747161"/>
                <a:gd name="connsiteX4912" fmla="*/ 3063926 w 5101871"/>
                <a:gd name="connsiteY4912" fmla="*/ 1588028 h 2747161"/>
                <a:gd name="connsiteX4913" fmla="*/ 3076541 w 5101871"/>
                <a:gd name="connsiteY4913" fmla="*/ 1582421 h 2747161"/>
                <a:gd name="connsiteX4914" fmla="*/ 3082148 w 5101871"/>
                <a:gd name="connsiteY4914" fmla="*/ 1581020 h 2747161"/>
                <a:gd name="connsiteX4915" fmla="*/ 3082148 w 5101871"/>
                <a:gd name="connsiteY4915" fmla="*/ 1583823 h 2747161"/>
                <a:gd name="connsiteX4916" fmla="*/ 3084950 w 5101871"/>
                <a:gd name="connsiteY4916" fmla="*/ 1579618 h 2747161"/>
                <a:gd name="connsiteX4917" fmla="*/ 3089156 w 5101871"/>
                <a:gd name="connsiteY4917" fmla="*/ 1582421 h 2747161"/>
                <a:gd name="connsiteX4918" fmla="*/ 3087754 w 5101871"/>
                <a:gd name="connsiteY4918" fmla="*/ 1575413 h 2747161"/>
                <a:gd name="connsiteX4919" fmla="*/ 3090557 w 5101871"/>
                <a:gd name="connsiteY4919" fmla="*/ 1575413 h 2747161"/>
                <a:gd name="connsiteX4920" fmla="*/ 3090557 w 5101871"/>
                <a:gd name="connsiteY4920" fmla="*/ 1578216 h 2747161"/>
                <a:gd name="connsiteX4921" fmla="*/ 3097565 w 5101871"/>
                <a:gd name="connsiteY4921" fmla="*/ 1582421 h 2747161"/>
                <a:gd name="connsiteX4922" fmla="*/ 3098967 w 5101871"/>
                <a:gd name="connsiteY4922" fmla="*/ 1579618 h 2747161"/>
                <a:gd name="connsiteX4923" fmla="*/ 3098967 w 5101871"/>
                <a:gd name="connsiteY4923" fmla="*/ 1582421 h 2747161"/>
                <a:gd name="connsiteX4924" fmla="*/ 3103172 w 5101871"/>
                <a:gd name="connsiteY4924" fmla="*/ 1583823 h 2747161"/>
                <a:gd name="connsiteX4925" fmla="*/ 3104573 w 5101871"/>
                <a:gd name="connsiteY4925" fmla="*/ 1588028 h 2747161"/>
                <a:gd name="connsiteX4926" fmla="*/ 3114385 w 5101871"/>
                <a:gd name="connsiteY4926" fmla="*/ 1586626 h 2747161"/>
                <a:gd name="connsiteX4927" fmla="*/ 3115786 w 5101871"/>
                <a:gd name="connsiteY4927" fmla="*/ 1585225 h 2747161"/>
                <a:gd name="connsiteX4928" fmla="*/ 3112983 w 5101871"/>
                <a:gd name="connsiteY4928" fmla="*/ 1583823 h 2747161"/>
                <a:gd name="connsiteX4929" fmla="*/ 3115786 w 5101871"/>
                <a:gd name="connsiteY4929" fmla="*/ 1582421 h 2747161"/>
                <a:gd name="connsiteX4930" fmla="*/ 3119991 w 5101871"/>
                <a:gd name="connsiteY4930" fmla="*/ 1588028 h 2747161"/>
                <a:gd name="connsiteX4931" fmla="*/ 3119991 w 5101871"/>
                <a:gd name="connsiteY4931" fmla="*/ 1585225 h 2747161"/>
                <a:gd name="connsiteX4932" fmla="*/ 3124196 w 5101871"/>
                <a:gd name="connsiteY4932" fmla="*/ 1586626 h 2747161"/>
                <a:gd name="connsiteX4933" fmla="*/ 3119991 w 5101871"/>
                <a:gd name="connsiteY4933" fmla="*/ 1589429 h 2747161"/>
                <a:gd name="connsiteX4934" fmla="*/ 3117188 w 5101871"/>
                <a:gd name="connsiteY4934" fmla="*/ 1597839 h 2747161"/>
                <a:gd name="connsiteX4935" fmla="*/ 3122794 w 5101871"/>
                <a:gd name="connsiteY4935" fmla="*/ 1611855 h 2747161"/>
                <a:gd name="connsiteX4936" fmla="*/ 3132606 w 5101871"/>
                <a:gd name="connsiteY4936" fmla="*/ 1611855 h 2747161"/>
                <a:gd name="connsiteX4937" fmla="*/ 3136810 w 5101871"/>
                <a:gd name="connsiteY4937" fmla="*/ 1607650 h 2747161"/>
                <a:gd name="connsiteX4938" fmla="*/ 3131204 w 5101871"/>
                <a:gd name="connsiteY4938" fmla="*/ 1603446 h 2747161"/>
                <a:gd name="connsiteX4939" fmla="*/ 3132606 w 5101871"/>
                <a:gd name="connsiteY4939" fmla="*/ 1599241 h 2747161"/>
                <a:gd name="connsiteX4940" fmla="*/ 3128401 w 5101871"/>
                <a:gd name="connsiteY4940" fmla="*/ 1599241 h 2747161"/>
                <a:gd name="connsiteX4941" fmla="*/ 3128401 w 5101871"/>
                <a:gd name="connsiteY4941" fmla="*/ 1596437 h 2747161"/>
                <a:gd name="connsiteX4942" fmla="*/ 3134007 w 5101871"/>
                <a:gd name="connsiteY4942" fmla="*/ 1590831 h 2747161"/>
                <a:gd name="connsiteX4943" fmla="*/ 3132606 w 5101871"/>
                <a:gd name="connsiteY4943" fmla="*/ 1586626 h 2747161"/>
                <a:gd name="connsiteX4944" fmla="*/ 3135409 w 5101871"/>
                <a:gd name="connsiteY4944" fmla="*/ 1589429 h 2747161"/>
                <a:gd name="connsiteX4945" fmla="*/ 3134007 w 5101871"/>
                <a:gd name="connsiteY4945" fmla="*/ 1590831 h 2747161"/>
                <a:gd name="connsiteX4946" fmla="*/ 3157834 w 5101871"/>
                <a:gd name="connsiteY4946" fmla="*/ 1582421 h 2747161"/>
                <a:gd name="connsiteX4947" fmla="*/ 3166245 w 5101871"/>
                <a:gd name="connsiteY4947" fmla="*/ 1581020 h 2747161"/>
                <a:gd name="connsiteX4948" fmla="*/ 3163441 w 5101871"/>
                <a:gd name="connsiteY4948" fmla="*/ 1578216 h 2747161"/>
                <a:gd name="connsiteX4949" fmla="*/ 3169047 w 5101871"/>
                <a:gd name="connsiteY4949" fmla="*/ 1579618 h 2747161"/>
                <a:gd name="connsiteX4950" fmla="*/ 3171851 w 5101871"/>
                <a:gd name="connsiteY4950" fmla="*/ 1578216 h 2747161"/>
                <a:gd name="connsiteX4951" fmla="*/ 3169047 w 5101871"/>
                <a:gd name="connsiteY4951" fmla="*/ 1575413 h 2747161"/>
                <a:gd name="connsiteX4952" fmla="*/ 3176055 w 5101871"/>
                <a:gd name="connsiteY4952" fmla="*/ 1576815 h 2747161"/>
                <a:gd name="connsiteX4953" fmla="*/ 3178859 w 5101871"/>
                <a:gd name="connsiteY4953" fmla="*/ 1579618 h 2747161"/>
                <a:gd name="connsiteX4954" fmla="*/ 3181662 w 5101871"/>
                <a:gd name="connsiteY4954" fmla="*/ 1572610 h 2747161"/>
                <a:gd name="connsiteX4955" fmla="*/ 3181662 w 5101871"/>
                <a:gd name="connsiteY4955" fmla="*/ 1575413 h 2747161"/>
                <a:gd name="connsiteX4956" fmla="*/ 3184465 w 5101871"/>
                <a:gd name="connsiteY4956" fmla="*/ 1575413 h 2747161"/>
                <a:gd name="connsiteX4957" fmla="*/ 3183063 w 5101871"/>
                <a:gd name="connsiteY4957" fmla="*/ 1576815 h 2747161"/>
                <a:gd name="connsiteX4958" fmla="*/ 3192875 w 5101871"/>
                <a:gd name="connsiteY4958" fmla="*/ 1575413 h 2747161"/>
                <a:gd name="connsiteX4959" fmla="*/ 3195678 w 5101871"/>
                <a:gd name="connsiteY4959" fmla="*/ 1576815 h 2747161"/>
                <a:gd name="connsiteX4960" fmla="*/ 3199883 w 5101871"/>
                <a:gd name="connsiteY4960" fmla="*/ 1569807 h 2747161"/>
                <a:gd name="connsiteX4961" fmla="*/ 3202686 w 5101871"/>
                <a:gd name="connsiteY4961" fmla="*/ 1574012 h 2747161"/>
                <a:gd name="connsiteX4962" fmla="*/ 3206891 w 5101871"/>
                <a:gd name="connsiteY4962" fmla="*/ 1571208 h 2747161"/>
                <a:gd name="connsiteX4963" fmla="*/ 3201285 w 5101871"/>
                <a:gd name="connsiteY4963" fmla="*/ 1562799 h 2747161"/>
                <a:gd name="connsiteX4964" fmla="*/ 3206891 w 5101871"/>
                <a:gd name="connsiteY4964" fmla="*/ 1571208 h 2747161"/>
                <a:gd name="connsiteX4965" fmla="*/ 3209694 w 5101871"/>
                <a:gd name="connsiteY4965" fmla="*/ 1571208 h 2747161"/>
                <a:gd name="connsiteX4966" fmla="*/ 3202686 w 5101871"/>
                <a:gd name="connsiteY4966" fmla="*/ 1557192 h 2747161"/>
                <a:gd name="connsiteX4967" fmla="*/ 3206891 w 5101871"/>
                <a:gd name="connsiteY4967" fmla="*/ 1557192 h 2747161"/>
                <a:gd name="connsiteX4968" fmla="*/ 3205490 w 5101871"/>
                <a:gd name="connsiteY4968" fmla="*/ 1554389 h 2747161"/>
                <a:gd name="connsiteX4969" fmla="*/ 3215301 w 5101871"/>
                <a:gd name="connsiteY4969" fmla="*/ 1554389 h 2747161"/>
                <a:gd name="connsiteX4970" fmla="*/ 3208293 w 5101871"/>
                <a:gd name="connsiteY4970" fmla="*/ 1555791 h 2747161"/>
                <a:gd name="connsiteX4971" fmla="*/ 3209694 w 5101871"/>
                <a:gd name="connsiteY4971" fmla="*/ 1557192 h 2747161"/>
                <a:gd name="connsiteX4972" fmla="*/ 3209694 w 5101871"/>
                <a:gd name="connsiteY4972" fmla="*/ 1555791 h 2747161"/>
                <a:gd name="connsiteX4973" fmla="*/ 3209694 w 5101871"/>
                <a:gd name="connsiteY4973" fmla="*/ 1558594 h 2747161"/>
                <a:gd name="connsiteX4974" fmla="*/ 3213899 w 5101871"/>
                <a:gd name="connsiteY4974" fmla="*/ 1561397 h 2747161"/>
                <a:gd name="connsiteX4975" fmla="*/ 3216702 w 5101871"/>
                <a:gd name="connsiteY4975" fmla="*/ 1567004 h 2747161"/>
                <a:gd name="connsiteX4976" fmla="*/ 3220907 w 5101871"/>
                <a:gd name="connsiteY4976" fmla="*/ 1565602 h 2747161"/>
                <a:gd name="connsiteX4977" fmla="*/ 3218104 w 5101871"/>
                <a:gd name="connsiteY4977" fmla="*/ 1568405 h 2747161"/>
                <a:gd name="connsiteX4978" fmla="*/ 3227915 w 5101871"/>
                <a:gd name="connsiteY4978" fmla="*/ 1569807 h 2747161"/>
                <a:gd name="connsiteX4979" fmla="*/ 3230719 w 5101871"/>
                <a:gd name="connsiteY4979" fmla="*/ 1567004 h 2747161"/>
                <a:gd name="connsiteX4980" fmla="*/ 3226514 w 5101871"/>
                <a:gd name="connsiteY4980" fmla="*/ 1567004 h 2747161"/>
                <a:gd name="connsiteX4981" fmla="*/ 3226514 w 5101871"/>
                <a:gd name="connsiteY4981" fmla="*/ 1564200 h 2747161"/>
                <a:gd name="connsiteX4982" fmla="*/ 3230719 w 5101871"/>
                <a:gd name="connsiteY4982" fmla="*/ 1562799 h 2747161"/>
                <a:gd name="connsiteX4983" fmla="*/ 3233522 w 5101871"/>
                <a:gd name="connsiteY4983" fmla="*/ 1565602 h 2747161"/>
                <a:gd name="connsiteX4984" fmla="*/ 3236325 w 5101871"/>
                <a:gd name="connsiteY4984" fmla="*/ 1564200 h 2747161"/>
                <a:gd name="connsiteX4985" fmla="*/ 3233522 w 5101871"/>
                <a:gd name="connsiteY4985" fmla="*/ 1561397 h 2747161"/>
                <a:gd name="connsiteX4986" fmla="*/ 3240530 w 5101871"/>
                <a:gd name="connsiteY4986" fmla="*/ 1558594 h 2747161"/>
                <a:gd name="connsiteX4987" fmla="*/ 3239128 w 5101871"/>
                <a:gd name="connsiteY4987" fmla="*/ 1559995 h 2747161"/>
                <a:gd name="connsiteX4988" fmla="*/ 3243333 w 5101871"/>
                <a:gd name="connsiteY4988" fmla="*/ 1564200 h 2747161"/>
                <a:gd name="connsiteX4989" fmla="*/ 3254546 w 5101871"/>
                <a:gd name="connsiteY4989" fmla="*/ 1557192 h 2747161"/>
                <a:gd name="connsiteX4990" fmla="*/ 3253144 w 5101871"/>
                <a:gd name="connsiteY4990" fmla="*/ 1558594 h 2747161"/>
                <a:gd name="connsiteX4991" fmla="*/ 3261554 w 5101871"/>
                <a:gd name="connsiteY4991" fmla="*/ 1561397 h 2747161"/>
                <a:gd name="connsiteX4992" fmla="*/ 3258751 w 5101871"/>
                <a:gd name="connsiteY4992" fmla="*/ 1555791 h 2747161"/>
                <a:gd name="connsiteX4993" fmla="*/ 3265759 w 5101871"/>
                <a:gd name="connsiteY4993" fmla="*/ 1555791 h 2747161"/>
                <a:gd name="connsiteX4994" fmla="*/ 3264358 w 5101871"/>
                <a:gd name="connsiteY4994" fmla="*/ 1557192 h 2747161"/>
                <a:gd name="connsiteX4995" fmla="*/ 3267160 w 5101871"/>
                <a:gd name="connsiteY4995" fmla="*/ 1559995 h 2747161"/>
                <a:gd name="connsiteX4996" fmla="*/ 3272767 w 5101871"/>
                <a:gd name="connsiteY4996" fmla="*/ 1555791 h 2747161"/>
                <a:gd name="connsiteX4997" fmla="*/ 3283980 w 5101871"/>
                <a:gd name="connsiteY4997" fmla="*/ 1555791 h 2747161"/>
                <a:gd name="connsiteX4998" fmla="*/ 3285382 w 5101871"/>
                <a:gd name="connsiteY4998" fmla="*/ 1550184 h 2747161"/>
                <a:gd name="connsiteX4999" fmla="*/ 3290988 w 5101871"/>
                <a:gd name="connsiteY4999" fmla="*/ 1550184 h 2747161"/>
                <a:gd name="connsiteX5000" fmla="*/ 3285382 w 5101871"/>
                <a:gd name="connsiteY5000" fmla="*/ 1545979 h 2747161"/>
                <a:gd name="connsiteX5001" fmla="*/ 3292390 w 5101871"/>
                <a:gd name="connsiteY5001" fmla="*/ 1545979 h 2747161"/>
                <a:gd name="connsiteX5002" fmla="*/ 3295192 w 5101871"/>
                <a:gd name="connsiteY5002" fmla="*/ 1540373 h 2747161"/>
                <a:gd name="connsiteX5003" fmla="*/ 3299398 w 5101871"/>
                <a:gd name="connsiteY5003" fmla="*/ 1543176 h 2747161"/>
                <a:gd name="connsiteX5004" fmla="*/ 3307807 w 5101871"/>
                <a:gd name="connsiteY5004" fmla="*/ 1537570 h 2747161"/>
                <a:gd name="connsiteX5005" fmla="*/ 3307807 w 5101871"/>
                <a:gd name="connsiteY5005" fmla="*/ 1534766 h 2747161"/>
                <a:gd name="connsiteX5006" fmla="*/ 3312012 w 5101871"/>
                <a:gd name="connsiteY5006" fmla="*/ 1536168 h 2747161"/>
                <a:gd name="connsiteX5007" fmla="*/ 3312012 w 5101871"/>
                <a:gd name="connsiteY5007" fmla="*/ 1538971 h 2747161"/>
                <a:gd name="connsiteX5008" fmla="*/ 3324627 w 5101871"/>
                <a:gd name="connsiteY5008" fmla="*/ 1527758 h 2747161"/>
                <a:gd name="connsiteX5009" fmla="*/ 3323225 w 5101871"/>
                <a:gd name="connsiteY5009" fmla="*/ 1524955 h 2747161"/>
                <a:gd name="connsiteX5010" fmla="*/ 3317619 w 5101871"/>
                <a:gd name="connsiteY5010" fmla="*/ 1523554 h 2747161"/>
                <a:gd name="connsiteX5011" fmla="*/ 3321823 w 5101871"/>
                <a:gd name="connsiteY5011" fmla="*/ 1523554 h 2747161"/>
                <a:gd name="connsiteX5012" fmla="*/ 3327430 w 5101871"/>
                <a:gd name="connsiteY5012" fmla="*/ 1519349 h 2747161"/>
                <a:gd name="connsiteX5013" fmla="*/ 3331635 w 5101871"/>
                <a:gd name="connsiteY5013" fmla="*/ 1520750 h 2747161"/>
                <a:gd name="connsiteX5014" fmla="*/ 3334438 w 5101871"/>
                <a:gd name="connsiteY5014" fmla="*/ 1517947 h 2747161"/>
                <a:gd name="connsiteX5015" fmla="*/ 3338643 w 5101871"/>
                <a:gd name="connsiteY5015" fmla="*/ 1520750 h 2747161"/>
                <a:gd name="connsiteX5016" fmla="*/ 3341446 w 5101871"/>
                <a:gd name="connsiteY5016" fmla="*/ 1517947 h 2747161"/>
                <a:gd name="connsiteX5017" fmla="*/ 3338643 w 5101871"/>
                <a:gd name="connsiteY5017" fmla="*/ 1516546 h 2747161"/>
                <a:gd name="connsiteX5018" fmla="*/ 3347052 w 5101871"/>
                <a:gd name="connsiteY5018" fmla="*/ 1515144 h 2747161"/>
                <a:gd name="connsiteX5019" fmla="*/ 3344249 w 5101871"/>
                <a:gd name="connsiteY5019" fmla="*/ 1508136 h 2747161"/>
                <a:gd name="connsiteX5020" fmla="*/ 3354060 w 5101871"/>
                <a:gd name="connsiteY5020" fmla="*/ 1508136 h 2747161"/>
                <a:gd name="connsiteX5021" fmla="*/ 3355462 w 5101871"/>
                <a:gd name="connsiteY5021" fmla="*/ 1506734 h 2747161"/>
                <a:gd name="connsiteX5022" fmla="*/ 3351257 w 5101871"/>
                <a:gd name="connsiteY5022" fmla="*/ 1506734 h 2747161"/>
                <a:gd name="connsiteX5023" fmla="*/ 3355462 w 5101871"/>
                <a:gd name="connsiteY5023" fmla="*/ 1499726 h 2747161"/>
                <a:gd name="connsiteX5024" fmla="*/ 3362470 w 5101871"/>
                <a:gd name="connsiteY5024" fmla="*/ 1503931 h 2747161"/>
                <a:gd name="connsiteX5025" fmla="*/ 3359667 w 5101871"/>
                <a:gd name="connsiteY5025" fmla="*/ 1499726 h 2747161"/>
                <a:gd name="connsiteX5026" fmla="*/ 3363872 w 5101871"/>
                <a:gd name="connsiteY5026" fmla="*/ 1491316 h 2747161"/>
                <a:gd name="connsiteX5027" fmla="*/ 3358265 w 5101871"/>
                <a:gd name="connsiteY5027" fmla="*/ 1491316 h 2747161"/>
                <a:gd name="connsiteX5028" fmla="*/ 3362470 w 5101871"/>
                <a:gd name="connsiteY5028" fmla="*/ 1485710 h 2747161"/>
                <a:gd name="connsiteX5029" fmla="*/ 3369479 w 5101871"/>
                <a:gd name="connsiteY5029" fmla="*/ 1482907 h 2747161"/>
                <a:gd name="connsiteX5030" fmla="*/ 3366675 w 5101871"/>
                <a:gd name="connsiteY5030" fmla="*/ 1481505 h 2747161"/>
                <a:gd name="connsiteX5031" fmla="*/ 3363872 w 5101871"/>
                <a:gd name="connsiteY5031" fmla="*/ 1482907 h 2747161"/>
                <a:gd name="connsiteX5032" fmla="*/ 3361068 w 5101871"/>
                <a:gd name="connsiteY5032" fmla="*/ 1480104 h 2747161"/>
                <a:gd name="connsiteX5033" fmla="*/ 3365273 w 5101871"/>
                <a:gd name="connsiteY5033" fmla="*/ 1477300 h 2747161"/>
                <a:gd name="connsiteX5034" fmla="*/ 3359667 w 5101871"/>
                <a:gd name="connsiteY5034" fmla="*/ 1475899 h 2747161"/>
                <a:gd name="connsiteX5035" fmla="*/ 3359667 w 5101871"/>
                <a:gd name="connsiteY5035" fmla="*/ 1471694 h 2747161"/>
                <a:gd name="connsiteX5036" fmla="*/ 3372281 w 5101871"/>
                <a:gd name="connsiteY5036" fmla="*/ 1471694 h 2747161"/>
                <a:gd name="connsiteX5037" fmla="*/ 3373683 w 5101871"/>
                <a:gd name="connsiteY5037" fmla="*/ 1474497 h 2747161"/>
                <a:gd name="connsiteX5038" fmla="*/ 3373683 w 5101871"/>
                <a:gd name="connsiteY5038" fmla="*/ 1470292 h 2747161"/>
                <a:gd name="connsiteX5039" fmla="*/ 3387699 w 5101871"/>
                <a:gd name="connsiteY5039" fmla="*/ 1459079 h 2747161"/>
                <a:gd name="connsiteX5040" fmla="*/ 3391904 w 5101871"/>
                <a:gd name="connsiteY5040" fmla="*/ 1447866 h 2747161"/>
                <a:gd name="connsiteX5041" fmla="*/ 3387699 w 5101871"/>
                <a:gd name="connsiteY5041" fmla="*/ 1446465 h 2747161"/>
                <a:gd name="connsiteX5042" fmla="*/ 3390503 w 5101871"/>
                <a:gd name="connsiteY5042" fmla="*/ 1447866 h 2747161"/>
                <a:gd name="connsiteX5043" fmla="*/ 3400313 w 5101871"/>
                <a:gd name="connsiteY5043" fmla="*/ 1439457 h 2747161"/>
                <a:gd name="connsiteX5044" fmla="*/ 3404519 w 5101871"/>
                <a:gd name="connsiteY5044" fmla="*/ 1443662 h 2747161"/>
                <a:gd name="connsiteX5045" fmla="*/ 3411527 w 5101871"/>
                <a:gd name="connsiteY5045" fmla="*/ 1439457 h 2747161"/>
                <a:gd name="connsiteX5046" fmla="*/ 3407321 w 5101871"/>
                <a:gd name="connsiteY5046" fmla="*/ 1432449 h 2747161"/>
                <a:gd name="connsiteX5047" fmla="*/ 3401715 w 5101871"/>
                <a:gd name="connsiteY5047" fmla="*/ 1431047 h 2747161"/>
                <a:gd name="connsiteX5048" fmla="*/ 3405920 w 5101871"/>
                <a:gd name="connsiteY5048" fmla="*/ 1432449 h 2747161"/>
                <a:gd name="connsiteX5049" fmla="*/ 3411527 w 5101871"/>
                <a:gd name="connsiteY5049" fmla="*/ 1429645 h 2747161"/>
                <a:gd name="connsiteX5050" fmla="*/ 3407321 w 5101871"/>
                <a:gd name="connsiteY5050" fmla="*/ 1426842 h 2747161"/>
                <a:gd name="connsiteX5051" fmla="*/ 3411527 w 5101871"/>
                <a:gd name="connsiteY5051" fmla="*/ 1426842 h 2747161"/>
                <a:gd name="connsiteX5052" fmla="*/ 3411527 w 5101871"/>
                <a:gd name="connsiteY5052" fmla="*/ 1425441 h 2747161"/>
                <a:gd name="connsiteX5053" fmla="*/ 3404519 w 5101871"/>
                <a:gd name="connsiteY5053" fmla="*/ 1424039 h 2747161"/>
                <a:gd name="connsiteX5054" fmla="*/ 3408724 w 5101871"/>
                <a:gd name="connsiteY5054" fmla="*/ 1419834 h 2747161"/>
                <a:gd name="connsiteX5055" fmla="*/ 3412928 w 5101871"/>
                <a:gd name="connsiteY5055" fmla="*/ 1421236 h 2747161"/>
                <a:gd name="connsiteX5056" fmla="*/ 3414329 w 5101871"/>
                <a:gd name="connsiteY5056" fmla="*/ 1417031 h 2747161"/>
                <a:gd name="connsiteX5057" fmla="*/ 3417133 w 5101871"/>
                <a:gd name="connsiteY5057" fmla="*/ 1418433 h 2747161"/>
                <a:gd name="connsiteX5058" fmla="*/ 3418535 w 5101871"/>
                <a:gd name="connsiteY5058" fmla="*/ 1412826 h 2747161"/>
                <a:gd name="connsiteX5059" fmla="*/ 3415732 w 5101871"/>
                <a:gd name="connsiteY5059" fmla="*/ 1412826 h 2747161"/>
                <a:gd name="connsiteX5060" fmla="*/ 3414329 w 5101871"/>
                <a:gd name="connsiteY5060" fmla="*/ 1415629 h 2747161"/>
                <a:gd name="connsiteX5061" fmla="*/ 3405920 w 5101871"/>
                <a:gd name="connsiteY5061" fmla="*/ 1415629 h 2747161"/>
                <a:gd name="connsiteX5062" fmla="*/ 3422740 w 5101871"/>
                <a:gd name="connsiteY5062" fmla="*/ 1407220 h 2747161"/>
                <a:gd name="connsiteX5063" fmla="*/ 3412928 w 5101871"/>
                <a:gd name="connsiteY5063" fmla="*/ 1405818 h 2747161"/>
                <a:gd name="connsiteX5064" fmla="*/ 3401715 w 5101871"/>
                <a:gd name="connsiteY5064" fmla="*/ 1398810 h 2747161"/>
                <a:gd name="connsiteX5065" fmla="*/ 3386297 w 5101871"/>
                <a:gd name="connsiteY5065" fmla="*/ 1403015 h 2747161"/>
                <a:gd name="connsiteX5066" fmla="*/ 3383495 w 5101871"/>
                <a:gd name="connsiteY5066" fmla="*/ 1398810 h 2747161"/>
                <a:gd name="connsiteX5067" fmla="*/ 3390503 w 5101871"/>
                <a:gd name="connsiteY5067" fmla="*/ 1398810 h 2747161"/>
                <a:gd name="connsiteX5068" fmla="*/ 3401715 w 5101871"/>
                <a:gd name="connsiteY5068" fmla="*/ 1391802 h 2747161"/>
                <a:gd name="connsiteX5069" fmla="*/ 3417133 w 5101871"/>
                <a:gd name="connsiteY5069" fmla="*/ 1384794 h 2747161"/>
                <a:gd name="connsiteX5070" fmla="*/ 3411527 w 5101871"/>
                <a:gd name="connsiteY5070" fmla="*/ 1377786 h 2747161"/>
                <a:gd name="connsiteX5071" fmla="*/ 3397511 w 5101871"/>
                <a:gd name="connsiteY5071" fmla="*/ 1369376 h 2747161"/>
                <a:gd name="connsiteX5072" fmla="*/ 3389101 w 5101871"/>
                <a:gd name="connsiteY5072" fmla="*/ 1366573 h 2747161"/>
                <a:gd name="connsiteX5073" fmla="*/ 3387699 w 5101871"/>
                <a:gd name="connsiteY5073" fmla="*/ 1362368 h 2747161"/>
                <a:gd name="connsiteX5074" fmla="*/ 3377888 w 5101871"/>
                <a:gd name="connsiteY5074" fmla="*/ 1363770 h 2747161"/>
                <a:gd name="connsiteX5075" fmla="*/ 3382093 w 5101871"/>
                <a:gd name="connsiteY5075" fmla="*/ 1360966 h 2747161"/>
                <a:gd name="connsiteX5076" fmla="*/ 3389101 w 5101871"/>
                <a:gd name="connsiteY5076" fmla="*/ 1362368 h 2747161"/>
                <a:gd name="connsiteX5077" fmla="*/ 3394707 w 5101871"/>
                <a:gd name="connsiteY5077" fmla="*/ 1366573 h 2747161"/>
                <a:gd name="connsiteX5078" fmla="*/ 3417133 w 5101871"/>
                <a:gd name="connsiteY5078" fmla="*/ 1367974 h 2747161"/>
                <a:gd name="connsiteX5079" fmla="*/ 3412928 w 5101871"/>
                <a:gd name="connsiteY5079" fmla="*/ 1362368 h 2747161"/>
                <a:gd name="connsiteX5080" fmla="*/ 3404519 w 5101871"/>
                <a:gd name="connsiteY5080" fmla="*/ 1358163 h 2747161"/>
                <a:gd name="connsiteX5081" fmla="*/ 3403117 w 5101871"/>
                <a:gd name="connsiteY5081" fmla="*/ 1352557 h 2747161"/>
                <a:gd name="connsiteX5082" fmla="*/ 3391904 w 5101871"/>
                <a:gd name="connsiteY5082" fmla="*/ 1348352 h 2747161"/>
                <a:gd name="connsiteX5083" fmla="*/ 3391904 w 5101871"/>
                <a:gd name="connsiteY5083" fmla="*/ 1339942 h 2747161"/>
                <a:gd name="connsiteX5084" fmla="*/ 3376487 w 5101871"/>
                <a:gd name="connsiteY5084" fmla="*/ 1309107 h 2747161"/>
                <a:gd name="connsiteX5085" fmla="*/ 3365273 w 5101871"/>
                <a:gd name="connsiteY5085" fmla="*/ 1304902 h 2747161"/>
                <a:gd name="connsiteX5086" fmla="*/ 3356864 w 5101871"/>
                <a:gd name="connsiteY5086" fmla="*/ 1297894 h 2747161"/>
                <a:gd name="connsiteX5087" fmla="*/ 3351257 w 5101871"/>
                <a:gd name="connsiteY5087" fmla="*/ 1297894 h 2747161"/>
                <a:gd name="connsiteX5088" fmla="*/ 3351257 w 5101871"/>
                <a:gd name="connsiteY5088" fmla="*/ 1290886 h 2747161"/>
                <a:gd name="connsiteX5089" fmla="*/ 3362470 w 5101871"/>
                <a:gd name="connsiteY5089" fmla="*/ 1276870 h 2747161"/>
                <a:gd name="connsiteX5090" fmla="*/ 3368076 w 5101871"/>
                <a:gd name="connsiteY5090" fmla="*/ 1275468 h 2747161"/>
                <a:gd name="connsiteX5091" fmla="*/ 3377888 w 5101871"/>
                <a:gd name="connsiteY5091" fmla="*/ 1267058 h 2747161"/>
                <a:gd name="connsiteX5092" fmla="*/ 3375084 w 5101871"/>
                <a:gd name="connsiteY5092" fmla="*/ 1265657 h 2747161"/>
                <a:gd name="connsiteX5093" fmla="*/ 3373683 w 5101871"/>
                <a:gd name="connsiteY5093" fmla="*/ 1261452 h 2747161"/>
                <a:gd name="connsiteX5094" fmla="*/ 3377888 w 5101871"/>
                <a:gd name="connsiteY5094" fmla="*/ 1260050 h 2747161"/>
                <a:gd name="connsiteX5095" fmla="*/ 3380691 w 5101871"/>
                <a:gd name="connsiteY5095" fmla="*/ 1264255 h 2747161"/>
                <a:gd name="connsiteX5096" fmla="*/ 3387699 w 5101871"/>
                <a:gd name="connsiteY5096" fmla="*/ 1262854 h 2747161"/>
                <a:gd name="connsiteX5097" fmla="*/ 3387699 w 5101871"/>
                <a:gd name="connsiteY5097" fmla="*/ 1258649 h 2747161"/>
                <a:gd name="connsiteX5098" fmla="*/ 3394707 w 5101871"/>
                <a:gd name="connsiteY5098" fmla="*/ 1255845 h 2747161"/>
                <a:gd name="connsiteX5099" fmla="*/ 3394707 w 5101871"/>
                <a:gd name="connsiteY5099" fmla="*/ 1254444 h 2747161"/>
                <a:gd name="connsiteX5100" fmla="*/ 3389101 w 5101871"/>
                <a:gd name="connsiteY5100" fmla="*/ 1253042 h 2747161"/>
                <a:gd name="connsiteX5101" fmla="*/ 3390503 w 5101871"/>
                <a:gd name="connsiteY5101" fmla="*/ 1251641 h 2747161"/>
                <a:gd name="connsiteX5102" fmla="*/ 3396109 w 5101871"/>
                <a:gd name="connsiteY5102" fmla="*/ 1251641 h 2747161"/>
                <a:gd name="connsiteX5103" fmla="*/ 3422740 w 5101871"/>
                <a:gd name="connsiteY5103" fmla="*/ 1243231 h 2747161"/>
                <a:gd name="connsiteX5104" fmla="*/ 3424141 w 5101871"/>
                <a:gd name="connsiteY5104" fmla="*/ 1247436 h 2747161"/>
                <a:gd name="connsiteX5105" fmla="*/ 3431149 w 5101871"/>
                <a:gd name="connsiteY5105" fmla="*/ 1246034 h 2747161"/>
                <a:gd name="connsiteX5106" fmla="*/ 3432551 w 5101871"/>
                <a:gd name="connsiteY5106" fmla="*/ 1243231 h 2747161"/>
                <a:gd name="connsiteX5107" fmla="*/ 3429748 w 5101871"/>
                <a:gd name="connsiteY5107" fmla="*/ 1243231 h 2747161"/>
                <a:gd name="connsiteX5108" fmla="*/ 3435354 w 5101871"/>
                <a:gd name="connsiteY5108" fmla="*/ 1239026 h 2747161"/>
                <a:gd name="connsiteX5109" fmla="*/ 3436756 w 5101871"/>
                <a:gd name="connsiteY5109" fmla="*/ 1233420 h 2747161"/>
                <a:gd name="connsiteX5110" fmla="*/ 3426944 w 5101871"/>
                <a:gd name="connsiteY5110" fmla="*/ 1233420 h 2747161"/>
                <a:gd name="connsiteX5111" fmla="*/ 3421338 w 5101871"/>
                <a:gd name="connsiteY5111" fmla="*/ 1230616 h 2747161"/>
                <a:gd name="connsiteX5112" fmla="*/ 3418535 w 5101871"/>
                <a:gd name="connsiteY5112" fmla="*/ 1233420 h 2747161"/>
                <a:gd name="connsiteX5113" fmla="*/ 3408724 w 5101871"/>
                <a:gd name="connsiteY5113" fmla="*/ 1233420 h 2747161"/>
                <a:gd name="connsiteX5114" fmla="*/ 3389101 w 5101871"/>
                <a:gd name="connsiteY5114" fmla="*/ 1223608 h 2747161"/>
                <a:gd name="connsiteX5115" fmla="*/ 3376487 w 5101871"/>
                <a:gd name="connsiteY5115" fmla="*/ 1227813 h 2747161"/>
                <a:gd name="connsiteX5116" fmla="*/ 3373683 w 5101871"/>
                <a:gd name="connsiteY5116" fmla="*/ 1232018 h 2747161"/>
                <a:gd name="connsiteX5117" fmla="*/ 3359667 w 5101871"/>
                <a:gd name="connsiteY5117" fmla="*/ 1240428 h 2747161"/>
                <a:gd name="connsiteX5118" fmla="*/ 3344249 w 5101871"/>
                <a:gd name="connsiteY5118" fmla="*/ 1236223 h 2747161"/>
                <a:gd name="connsiteX5119" fmla="*/ 3348454 w 5101871"/>
                <a:gd name="connsiteY5119" fmla="*/ 1223608 h 2747161"/>
                <a:gd name="connsiteX5120" fmla="*/ 3345651 w 5101871"/>
                <a:gd name="connsiteY5120" fmla="*/ 1218002 h 2747161"/>
                <a:gd name="connsiteX5121" fmla="*/ 3337241 w 5101871"/>
                <a:gd name="connsiteY5121" fmla="*/ 1216600 h 2747161"/>
                <a:gd name="connsiteX5122" fmla="*/ 3335839 w 5101871"/>
                <a:gd name="connsiteY5122" fmla="*/ 1220805 h 2747161"/>
                <a:gd name="connsiteX5123" fmla="*/ 3333036 w 5101871"/>
                <a:gd name="connsiteY5123" fmla="*/ 1218002 h 2747161"/>
                <a:gd name="connsiteX5124" fmla="*/ 3317619 w 5101871"/>
                <a:gd name="connsiteY5124" fmla="*/ 1215199 h 2747161"/>
                <a:gd name="connsiteX5125" fmla="*/ 3310611 w 5101871"/>
                <a:gd name="connsiteY5125" fmla="*/ 1206789 h 2747161"/>
                <a:gd name="connsiteX5126" fmla="*/ 3314815 w 5101871"/>
                <a:gd name="connsiteY5126" fmla="*/ 1195576 h 2747161"/>
                <a:gd name="connsiteX5127" fmla="*/ 3321823 w 5101871"/>
                <a:gd name="connsiteY5127" fmla="*/ 1192773 h 2747161"/>
                <a:gd name="connsiteX5128" fmla="*/ 3330233 w 5101871"/>
                <a:gd name="connsiteY5128" fmla="*/ 1196978 h 2747161"/>
                <a:gd name="connsiteX5129" fmla="*/ 3344249 w 5101871"/>
                <a:gd name="connsiteY5129" fmla="*/ 1195576 h 2747161"/>
                <a:gd name="connsiteX5130" fmla="*/ 3352659 w 5101871"/>
                <a:gd name="connsiteY5130" fmla="*/ 1188568 h 2747161"/>
                <a:gd name="connsiteX5131" fmla="*/ 3355462 w 5101871"/>
                <a:gd name="connsiteY5131" fmla="*/ 1180158 h 2747161"/>
                <a:gd name="connsiteX5132" fmla="*/ 3359667 w 5101871"/>
                <a:gd name="connsiteY5132" fmla="*/ 1177355 h 2747161"/>
                <a:gd name="connsiteX5133" fmla="*/ 3383495 w 5101871"/>
                <a:gd name="connsiteY5133" fmla="*/ 1167544 h 2747161"/>
                <a:gd name="connsiteX5134" fmla="*/ 3397511 w 5101871"/>
                <a:gd name="connsiteY5134" fmla="*/ 1153528 h 2747161"/>
                <a:gd name="connsiteX5135" fmla="*/ 3408724 w 5101871"/>
                <a:gd name="connsiteY5135" fmla="*/ 1154929 h 2747161"/>
                <a:gd name="connsiteX5136" fmla="*/ 3415732 w 5101871"/>
                <a:gd name="connsiteY5136" fmla="*/ 1150724 h 2747161"/>
                <a:gd name="connsiteX5137" fmla="*/ 3415732 w 5101871"/>
                <a:gd name="connsiteY5137" fmla="*/ 1154929 h 2747161"/>
                <a:gd name="connsiteX5138" fmla="*/ 3422740 w 5101871"/>
                <a:gd name="connsiteY5138" fmla="*/ 1157733 h 2747161"/>
                <a:gd name="connsiteX5139" fmla="*/ 3425543 w 5101871"/>
                <a:gd name="connsiteY5139" fmla="*/ 1161937 h 2747161"/>
                <a:gd name="connsiteX5140" fmla="*/ 3412928 w 5101871"/>
                <a:gd name="connsiteY5140" fmla="*/ 1175954 h 2747161"/>
                <a:gd name="connsiteX5141" fmla="*/ 3407321 w 5101871"/>
                <a:gd name="connsiteY5141" fmla="*/ 1177355 h 2747161"/>
                <a:gd name="connsiteX5142" fmla="*/ 3404519 w 5101871"/>
                <a:gd name="connsiteY5142" fmla="*/ 1182962 h 2747161"/>
                <a:gd name="connsiteX5143" fmla="*/ 3398912 w 5101871"/>
                <a:gd name="connsiteY5143" fmla="*/ 1184363 h 2747161"/>
                <a:gd name="connsiteX5144" fmla="*/ 3405920 w 5101871"/>
                <a:gd name="connsiteY5144" fmla="*/ 1188568 h 2747161"/>
                <a:gd name="connsiteX5145" fmla="*/ 3415732 w 5101871"/>
                <a:gd name="connsiteY5145" fmla="*/ 1187166 h 2747161"/>
                <a:gd name="connsiteX5146" fmla="*/ 3407321 w 5101871"/>
                <a:gd name="connsiteY5146" fmla="*/ 1191371 h 2747161"/>
                <a:gd name="connsiteX5147" fmla="*/ 3408724 w 5101871"/>
                <a:gd name="connsiteY5147" fmla="*/ 1195576 h 2747161"/>
                <a:gd name="connsiteX5148" fmla="*/ 3394707 w 5101871"/>
                <a:gd name="connsiteY5148" fmla="*/ 1199781 h 2747161"/>
                <a:gd name="connsiteX5149" fmla="*/ 3396109 w 5101871"/>
                <a:gd name="connsiteY5149" fmla="*/ 1205387 h 2747161"/>
                <a:gd name="connsiteX5150" fmla="*/ 3440960 w 5101871"/>
                <a:gd name="connsiteY5150" fmla="*/ 1181560 h 2747161"/>
                <a:gd name="connsiteX5151" fmla="*/ 3446567 w 5101871"/>
                <a:gd name="connsiteY5151" fmla="*/ 1178757 h 2747161"/>
                <a:gd name="connsiteX5152" fmla="*/ 3466189 w 5101871"/>
                <a:gd name="connsiteY5152" fmla="*/ 1178757 h 2747161"/>
                <a:gd name="connsiteX5153" fmla="*/ 3473197 w 5101871"/>
                <a:gd name="connsiteY5153" fmla="*/ 1173150 h 2747161"/>
                <a:gd name="connsiteX5154" fmla="*/ 3471796 w 5101871"/>
                <a:gd name="connsiteY5154" fmla="*/ 1177355 h 2747161"/>
                <a:gd name="connsiteX5155" fmla="*/ 3480205 w 5101871"/>
                <a:gd name="connsiteY5155" fmla="*/ 1182962 h 2747161"/>
                <a:gd name="connsiteX5156" fmla="*/ 3480205 w 5101871"/>
                <a:gd name="connsiteY5156" fmla="*/ 1184363 h 2747161"/>
                <a:gd name="connsiteX5157" fmla="*/ 3483009 w 5101871"/>
                <a:gd name="connsiteY5157" fmla="*/ 1180158 h 2747161"/>
                <a:gd name="connsiteX5158" fmla="*/ 3494222 w 5101871"/>
                <a:gd name="connsiteY5158" fmla="*/ 1185765 h 2747161"/>
                <a:gd name="connsiteX5159" fmla="*/ 3501230 w 5101871"/>
                <a:gd name="connsiteY5159" fmla="*/ 1185765 h 2747161"/>
                <a:gd name="connsiteX5160" fmla="*/ 3494222 w 5101871"/>
                <a:gd name="connsiteY5160" fmla="*/ 1202584 h 2747161"/>
                <a:gd name="connsiteX5161" fmla="*/ 3506836 w 5101871"/>
                <a:gd name="connsiteY5161" fmla="*/ 1208191 h 2747161"/>
                <a:gd name="connsiteX5162" fmla="*/ 3502632 w 5101871"/>
                <a:gd name="connsiteY5162" fmla="*/ 1206789 h 2747161"/>
                <a:gd name="connsiteX5163" fmla="*/ 3494222 w 5101871"/>
                <a:gd name="connsiteY5163" fmla="*/ 1208191 h 2747161"/>
                <a:gd name="connsiteX5164" fmla="*/ 3488616 w 5101871"/>
                <a:gd name="connsiteY5164" fmla="*/ 1218002 h 2747161"/>
                <a:gd name="connsiteX5165" fmla="*/ 3490017 w 5101871"/>
                <a:gd name="connsiteY5165" fmla="*/ 1218002 h 2747161"/>
                <a:gd name="connsiteX5166" fmla="*/ 3481608 w 5101871"/>
                <a:gd name="connsiteY5166" fmla="*/ 1220805 h 2747161"/>
                <a:gd name="connsiteX5167" fmla="*/ 3492820 w 5101871"/>
                <a:gd name="connsiteY5167" fmla="*/ 1225010 h 2747161"/>
                <a:gd name="connsiteX5168" fmla="*/ 3488616 w 5101871"/>
                <a:gd name="connsiteY5168" fmla="*/ 1225010 h 2747161"/>
                <a:gd name="connsiteX5169" fmla="*/ 3495624 w 5101871"/>
                <a:gd name="connsiteY5169" fmla="*/ 1227813 h 2747161"/>
                <a:gd name="connsiteX5170" fmla="*/ 3501230 w 5101871"/>
                <a:gd name="connsiteY5170" fmla="*/ 1226411 h 2747161"/>
                <a:gd name="connsiteX5171" fmla="*/ 3502632 w 5101871"/>
                <a:gd name="connsiteY5171" fmla="*/ 1227813 h 2747161"/>
                <a:gd name="connsiteX5172" fmla="*/ 3504033 w 5101871"/>
                <a:gd name="connsiteY5172" fmla="*/ 1230616 h 2747161"/>
                <a:gd name="connsiteX5173" fmla="*/ 3508238 w 5101871"/>
                <a:gd name="connsiteY5173" fmla="*/ 1225010 h 2747161"/>
                <a:gd name="connsiteX5174" fmla="*/ 3509640 w 5101871"/>
                <a:gd name="connsiteY5174" fmla="*/ 1219403 h 2747161"/>
                <a:gd name="connsiteX5175" fmla="*/ 3519450 w 5101871"/>
                <a:gd name="connsiteY5175" fmla="*/ 1229215 h 2747161"/>
                <a:gd name="connsiteX5176" fmla="*/ 3526459 w 5101871"/>
                <a:gd name="connsiteY5176" fmla="*/ 1226411 h 2747161"/>
                <a:gd name="connsiteX5177" fmla="*/ 3533467 w 5101871"/>
                <a:gd name="connsiteY5177" fmla="*/ 1227813 h 2747161"/>
                <a:gd name="connsiteX5178" fmla="*/ 3534869 w 5101871"/>
                <a:gd name="connsiteY5178" fmla="*/ 1232018 h 2747161"/>
                <a:gd name="connsiteX5179" fmla="*/ 3530664 w 5101871"/>
                <a:gd name="connsiteY5179" fmla="*/ 1229215 h 2747161"/>
                <a:gd name="connsiteX5180" fmla="*/ 3530664 w 5101871"/>
                <a:gd name="connsiteY5180" fmla="*/ 1232018 h 2747161"/>
                <a:gd name="connsiteX5181" fmla="*/ 3537672 w 5101871"/>
                <a:gd name="connsiteY5181" fmla="*/ 1240428 h 2747161"/>
                <a:gd name="connsiteX5182" fmla="*/ 3533467 w 5101871"/>
                <a:gd name="connsiteY5182" fmla="*/ 1243231 h 2747161"/>
                <a:gd name="connsiteX5183" fmla="*/ 3537672 w 5101871"/>
                <a:gd name="connsiteY5183" fmla="*/ 1243231 h 2747161"/>
                <a:gd name="connsiteX5184" fmla="*/ 3534869 w 5101871"/>
                <a:gd name="connsiteY5184" fmla="*/ 1246034 h 2747161"/>
                <a:gd name="connsiteX5185" fmla="*/ 3540475 w 5101871"/>
                <a:gd name="connsiteY5185" fmla="*/ 1248837 h 2747161"/>
                <a:gd name="connsiteX5186" fmla="*/ 3536270 w 5101871"/>
                <a:gd name="connsiteY5186" fmla="*/ 1253042 h 2747161"/>
                <a:gd name="connsiteX5187" fmla="*/ 3534869 w 5101871"/>
                <a:gd name="connsiteY5187" fmla="*/ 1248837 h 2747161"/>
                <a:gd name="connsiteX5188" fmla="*/ 3530664 w 5101871"/>
                <a:gd name="connsiteY5188" fmla="*/ 1250239 h 2747161"/>
                <a:gd name="connsiteX5189" fmla="*/ 3527861 w 5101871"/>
                <a:gd name="connsiteY5189" fmla="*/ 1247436 h 2747161"/>
                <a:gd name="connsiteX5190" fmla="*/ 3526459 w 5101871"/>
                <a:gd name="connsiteY5190" fmla="*/ 1251641 h 2747161"/>
                <a:gd name="connsiteX5191" fmla="*/ 3523656 w 5101871"/>
                <a:gd name="connsiteY5191" fmla="*/ 1248837 h 2747161"/>
                <a:gd name="connsiteX5192" fmla="*/ 3522254 w 5101871"/>
                <a:gd name="connsiteY5192" fmla="*/ 1253042 h 2747161"/>
                <a:gd name="connsiteX5193" fmla="*/ 3522254 w 5101871"/>
                <a:gd name="connsiteY5193" fmla="*/ 1248837 h 2747161"/>
                <a:gd name="connsiteX5194" fmla="*/ 3518049 w 5101871"/>
                <a:gd name="connsiteY5194" fmla="*/ 1253042 h 2747161"/>
                <a:gd name="connsiteX5195" fmla="*/ 3526459 w 5101871"/>
                <a:gd name="connsiteY5195" fmla="*/ 1254444 h 2747161"/>
                <a:gd name="connsiteX5196" fmla="*/ 3526459 w 5101871"/>
                <a:gd name="connsiteY5196" fmla="*/ 1268460 h 2747161"/>
                <a:gd name="connsiteX5197" fmla="*/ 3534869 w 5101871"/>
                <a:gd name="connsiteY5197" fmla="*/ 1269862 h 2747161"/>
                <a:gd name="connsiteX5198" fmla="*/ 3529262 w 5101871"/>
                <a:gd name="connsiteY5198" fmla="*/ 1272665 h 2747161"/>
                <a:gd name="connsiteX5199" fmla="*/ 3533467 w 5101871"/>
                <a:gd name="connsiteY5199" fmla="*/ 1275468 h 2747161"/>
                <a:gd name="connsiteX5200" fmla="*/ 3526459 w 5101871"/>
                <a:gd name="connsiteY5200" fmla="*/ 1278271 h 2747161"/>
                <a:gd name="connsiteX5201" fmla="*/ 3530664 w 5101871"/>
                <a:gd name="connsiteY5201" fmla="*/ 1279673 h 2747161"/>
                <a:gd name="connsiteX5202" fmla="*/ 3522254 w 5101871"/>
                <a:gd name="connsiteY5202" fmla="*/ 1286681 h 2747161"/>
                <a:gd name="connsiteX5203" fmla="*/ 3525057 w 5101871"/>
                <a:gd name="connsiteY5203" fmla="*/ 1292287 h 2747161"/>
                <a:gd name="connsiteX5204" fmla="*/ 3520853 w 5101871"/>
                <a:gd name="connsiteY5204" fmla="*/ 1290886 h 2747161"/>
                <a:gd name="connsiteX5205" fmla="*/ 3523656 w 5101871"/>
                <a:gd name="connsiteY5205" fmla="*/ 1297894 h 2747161"/>
                <a:gd name="connsiteX5206" fmla="*/ 3530664 w 5101871"/>
                <a:gd name="connsiteY5206" fmla="*/ 1297894 h 2747161"/>
                <a:gd name="connsiteX5207" fmla="*/ 3523656 w 5101871"/>
                <a:gd name="connsiteY5207" fmla="*/ 1299296 h 2747161"/>
                <a:gd name="connsiteX5208" fmla="*/ 3529262 w 5101871"/>
                <a:gd name="connsiteY5208" fmla="*/ 1302099 h 2747161"/>
                <a:gd name="connsiteX5209" fmla="*/ 3520853 w 5101871"/>
                <a:gd name="connsiteY5209" fmla="*/ 1300697 h 2747161"/>
                <a:gd name="connsiteX5210" fmla="*/ 3526459 w 5101871"/>
                <a:gd name="connsiteY5210" fmla="*/ 1309107 h 2747161"/>
                <a:gd name="connsiteX5211" fmla="*/ 3533467 w 5101871"/>
                <a:gd name="connsiteY5211" fmla="*/ 1302099 h 2747161"/>
                <a:gd name="connsiteX5212" fmla="*/ 3544680 w 5101871"/>
                <a:gd name="connsiteY5212" fmla="*/ 1297894 h 2747161"/>
                <a:gd name="connsiteX5213" fmla="*/ 3546081 w 5101871"/>
                <a:gd name="connsiteY5213" fmla="*/ 1299296 h 2747161"/>
                <a:gd name="connsiteX5214" fmla="*/ 3540475 w 5101871"/>
                <a:gd name="connsiteY5214" fmla="*/ 1303500 h 2747161"/>
                <a:gd name="connsiteX5215" fmla="*/ 3546081 w 5101871"/>
                <a:gd name="connsiteY5215" fmla="*/ 1304902 h 2747161"/>
                <a:gd name="connsiteX5216" fmla="*/ 3548885 w 5101871"/>
                <a:gd name="connsiteY5216" fmla="*/ 1302099 h 2747161"/>
                <a:gd name="connsiteX5217" fmla="*/ 3546081 w 5101871"/>
                <a:gd name="connsiteY5217" fmla="*/ 1299296 h 2747161"/>
                <a:gd name="connsiteX5218" fmla="*/ 3548885 w 5101871"/>
                <a:gd name="connsiteY5218" fmla="*/ 1295091 h 2747161"/>
                <a:gd name="connsiteX5219" fmla="*/ 3551688 w 5101871"/>
                <a:gd name="connsiteY5219" fmla="*/ 1300697 h 2747161"/>
                <a:gd name="connsiteX5220" fmla="*/ 3554491 w 5101871"/>
                <a:gd name="connsiteY5220" fmla="*/ 1293689 h 2747161"/>
                <a:gd name="connsiteX5221" fmla="*/ 3560098 w 5101871"/>
                <a:gd name="connsiteY5221" fmla="*/ 1290886 h 2747161"/>
                <a:gd name="connsiteX5222" fmla="*/ 3571310 w 5101871"/>
                <a:gd name="connsiteY5222" fmla="*/ 1296492 h 2747161"/>
                <a:gd name="connsiteX5223" fmla="*/ 3571310 w 5101871"/>
                <a:gd name="connsiteY5223" fmla="*/ 1293689 h 2747161"/>
                <a:gd name="connsiteX5224" fmla="*/ 3576917 w 5101871"/>
                <a:gd name="connsiteY5224" fmla="*/ 1292287 h 2747161"/>
                <a:gd name="connsiteX5225" fmla="*/ 3575515 w 5101871"/>
                <a:gd name="connsiteY5225" fmla="*/ 1288083 h 2747161"/>
                <a:gd name="connsiteX5226" fmla="*/ 3585326 w 5101871"/>
                <a:gd name="connsiteY5226" fmla="*/ 1290886 h 2747161"/>
                <a:gd name="connsiteX5227" fmla="*/ 3590933 w 5101871"/>
                <a:gd name="connsiteY5227" fmla="*/ 1288083 h 2747161"/>
                <a:gd name="connsiteX5228" fmla="*/ 3596539 w 5101871"/>
                <a:gd name="connsiteY5228" fmla="*/ 1278271 h 2747161"/>
                <a:gd name="connsiteX5229" fmla="*/ 3599343 w 5101871"/>
                <a:gd name="connsiteY5229" fmla="*/ 1268460 h 2747161"/>
                <a:gd name="connsiteX5230" fmla="*/ 3595138 w 5101871"/>
                <a:gd name="connsiteY5230" fmla="*/ 1268460 h 2747161"/>
                <a:gd name="connsiteX5231" fmla="*/ 3595138 w 5101871"/>
                <a:gd name="connsiteY5231" fmla="*/ 1243231 h 2747161"/>
                <a:gd name="connsiteX5232" fmla="*/ 3571310 w 5101871"/>
                <a:gd name="connsiteY5232" fmla="*/ 1208191 h 2747161"/>
                <a:gd name="connsiteX5233" fmla="*/ 3555893 w 5101871"/>
                <a:gd name="connsiteY5233" fmla="*/ 1196978 h 2747161"/>
                <a:gd name="connsiteX5234" fmla="*/ 3547483 w 5101871"/>
                <a:gd name="connsiteY5234" fmla="*/ 1195576 h 2747161"/>
                <a:gd name="connsiteX5235" fmla="*/ 3548885 w 5101871"/>
                <a:gd name="connsiteY5235" fmla="*/ 1191371 h 2747161"/>
                <a:gd name="connsiteX5236" fmla="*/ 3551688 w 5101871"/>
                <a:gd name="connsiteY5236" fmla="*/ 1194175 h 2747161"/>
                <a:gd name="connsiteX5237" fmla="*/ 3550286 w 5101871"/>
                <a:gd name="connsiteY5237" fmla="*/ 1184363 h 2747161"/>
                <a:gd name="connsiteX5238" fmla="*/ 3576917 w 5101871"/>
                <a:gd name="connsiteY5238" fmla="*/ 1174552 h 2747161"/>
                <a:gd name="connsiteX5239" fmla="*/ 3604949 w 5101871"/>
                <a:gd name="connsiteY5239" fmla="*/ 1157733 h 2747161"/>
                <a:gd name="connsiteX5240" fmla="*/ 3609154 w 5101871"/>
                <a:gd name="connsiteY5240" fmla="*/ 1133905 h 2747161"/>
                <a:gd name="connsiteX5241" fmla="*/ 3621769 w 5101871"/>
                <a:gd name="connsiteY5241" fmla="*/ 1122692 h 2747161"/>
                <a:gd name="connsiteX5242" fmla="*/ 3628777 w 5101871"/>
                <a:gd name="connsiteY5242" fmla="*/ 1122692 h 2747161"/>
                <a:gd name="connsiteX5243" fmla="*/ 3625974 w 5101871"/>
                <a:gd name="connsiteY5243" fmla="*/ 1119889 h 2747161"/>
                <a:gd name="connsiteX5244" fmla="*/ 3625974 w 5101871"/>
                <a:gd name="connsiteY5244" fmla="*/ 1115684 h 2747161"/>
                <a:gd name="connsiteX5245" fmla="*/ 3628777 w 5101871"/>
                <a:gd name="connsiteY5245" fmla="*/ 1124094 h 2747161"/>
                <a:gd name="connsiteX5246" fmla="*/ 3632982 w 5101871"/>
                <a:gd name="connsiteY5246" fmla="*/ 1118487 h 2747161"/>
                <a:gd name="connsiteX5247" fmla="*/ 3628777 w 5101871"/>
                <a:gd name="connsiteY5247" fmla="*/ 1114283 h 2747161"/>
                <a:gd name="connsiteX5248" fmla="*/ 3634383 w 5101871"/>
                <a:gd name="connsiteY5248" fmla="*/ 1115684 h 2747161"/>
                <a:gd name="connsiteX5249" fmla="*/ 3632982 w 5101871"/>
                <a:gd name="connsiteY5249" fmla="*/ 1115684 h 2747161"/>
                <a:gd name="connsiteX5250" fmla="*/ 3638588 w 5101871"/>
                <a:gd name="connsiteY5250" fmla="*/ 1114283 h 2747161"/>
                <a:gd name="connsiteX5251" fmla="*/ 3641391 w 5101871"/>
                <a:gd name="connsiteY5251" fmla="*/ 1117086 h 2747161"/>
                <a:gd name="connsiteX5252" fmla="*/ 3655407 w 5101871"/>
                <a:gd name="connsiteY5252" fmla="*/ 1098865 h 2747161"/>
                <a:gd name="connsiteX5253" fmla="*/ 3661014 w 5101871"/>
                <a:gd name="connsiteY5253" fmla="*/ 1098865 h 2747161"/>
                <a:gd name="connsiteX5254" fmla="*/ 3656809 w 5101871"/>
                <a:gd name="connsiteY5254" fmla="*/ 1104471 h 2747161"/>
                <a:gd name="connsiteX5255" fmla="*/ 3659612 w 5101871"/>
                <a:gd name="connsiteY5255" fmla="*/ 1105873 h 2747161"/>
                <a:gd name="connsiteX5256" fmla="*/ 3668022 w 5101871"/>
                <a:gd name="connsiteY5256" fmla="*/ 1100266 h 2747161"/>
                <a:gd name="connsiteX5257" fmla="*/ 3668022 w 5101871"/>
                <a:gd name="connsiteY5257" fmla="*/ 1111479 h 2747161"/>
                <a:gd name="connsiteX5258" fmla="*/ 3679235 w 5101871"/>
                <a:gd name="connsiteY5258" fmla="*/ 1110078 h 2747161"/>
                <a:gd name="connsiteX5259" fmla="*/ 3689046 w 5101871"/>
                <a:gd name="connsiteY5259" fmla="*/ 1115684 h 2747161"/>
                <a:gd name="connsiteX5260" fmla="*/ 3710070 w 5101871"/>
                <a:gd name="connsiteY5260" fmla="*/ 1110078 h 2747161"/>
                <a:gd name="connsiteX5261" fmla="*/ 3736701 w 5101871"/>
                <a:gd name="connsiteY5261" fmla="*/ 1096062 h 2747161"/>
                <a:gd name="connsiteX5262" fmla="*/ 3750717 w 5101871"/>
                <a:gd name="connsiteY5262" fmla="*/ 1079242 h 2747161"/>
                <a:gd name="connsiteX5263" fmla="*/ 3799773 w 5101871"/>
                <a:gd name="connsiteY5263" fmla="*/ 1038595 h 2747161"/>
                <a:gd name="connsiteX5264" fmla="*/ 3813789 w 5101871"/>
                <a:gd name="connsiteY5264" fmla="*/ 1021776 h 2747161"/>
                <a:gd name="connsiteX5265" fmla="*/ 3820797 w 5101871"/>
                <a:gd name="connsiteY5265" fmla="*/ 1006358 h 2747161"/>
                <a:gd name="connsiteX5266" fmla="*/ 3832011 w 5101871"/>
                <a:gd name="connsiteY5266" fmla="*/ 997949 h 2747161"/>
                <a:gd name="connsiteX5267" fmla="*/ 3839019 w 5101871"/>
                <a:gd name="connsiteY5267" fmla="*/ 986736 h 2747161"/>
                <a:gd name="connsiteX5268" fmla="*/ 3855838 w 5101871"/>
                <a:gd name="connsiteY5268" fmla="*/ 974121 h 2747161"/>
                <a:gd name="connsiteX5269" fmla="*/ 3865649 w 5101871"/>
                <a:gd name="connsiteY5269" fmla="*/ 957302 h 2747161"/>
                <a:gd name="connsiteX5270" fmla="*/ 3862846 w 5101871"/>
                <a:gd name="connsiteY5270" fmla="*/ 955900 h 2747161"/>
                <a:gd name="connsiteX5271" fmla="*/ 3869854 w 5101871"/>
                <a:gd name="connsiteY5271" fmla="*/ 941884 h 2747161"/>
                <a:gd name="connsiteX5272" fmla="*/ 3867051 w 5101871"/>
                <a:gd name="connsiteY5272" fmla="*/ 933474 h 2747161"/>
                <a:gd name="connsiteX5273" fmla="*/ 3874059 w 5101871"/>
                <a:gd name="connsiteY5273" fmla="*/ 927868 h 2747161"/>
                <a:gd name="connsiteX5274" fmla="*/ 3869854 w 5101871"/>
                <a:gd name="connsiteY5274" fmla="*/ 926466 h 2747161"/>
                <a:gd name="connsiteX5275" fmla="*/ 3868452 w 5101871"/>
                <a:gd name="connsiteY5275" fmla="*/ 911049 h 2747161"/>
                <a:gd name="connsiteX5276" fmla="*/ 3872657 w 5101871"/>
                <a:gd name="connsiteY5276" fmla="*/ 905442 h 2747161"/>
                <a:gd name="connsiteX5277" fmla="*/ 3874059 w 5101871"/>
                <a:gd name="connsiteY5277" fmla="*/ 895631 h 2747161"/>
                <a:gd name="connsiteX5278" fmla="*/ 3878264 w 5101871"/>
                <a:gd name="connsiteY5278" fmla="*/ 892828 h 2747161"/>
                <a:gd name="connsiteX5279" fmla="*/ 3876862 w 5101871"/>
                <a:gd name="connsiteY5279" fmla="*/ 891426 h 2747161"/>
                <a:gd name="connsiteX5280" fmla="*/ 3879665 w 5101871"/>
                <a:gd name="connsiteY5280" fmla="*/ 887221 h 2747161"/>
                <a:gd name="connsiteX5281" fmla="*/ 3892280 w 5101871"/>
                <a:gd name="connsiteY5281" fmla="*/ 878811 h 2747161"/>
                <a:gd name="connsiteX5282" fmla="*/ 3889477 w 5101871"/>
                <a:gd name="connsiteY5282" fmla="*/ 876008 h 2747161"/>
                <a:gd name="connsiteX5283" fmla="*/ 3895083 w 5101871"/>
                <a:gd name="connsiteY5283" fmla="*/ 870402 h 2747161"/>
                <a:gd name="connsiteX5284" fmla="*/ 3892280 w 5101871"/>
                <a:gd name="connsiteY5284" fmla="*/ 870402 h 2747161"/>
                <a:gd name="connsiteX5285" fmla="*/ 3885272 w 5101871"/>
                <a:gd name="connsiteY5285" fmla="*/ 864795 h 2747161"/>
                <a:gd name="connsiteX5286" fmla="*/ 3888075 w 5101871"/>
                <a:gd name="connsiteY5286" fmla="*/ 863394 h 2747161"/>
                <a:gd name="connsiteX5287" fmla="*/ 3889477 w 5101871"/>
                <a:gd name="connsiteY5287" fmla="*/ 853582 h 2747161"/>
                <a:gd name="connsiteX5288" fmla="*/ 3876862 w 5101871"/>
                <a:gd name="connsiteY5288" fmla="*/ 846574 h 2747161"/>
                <a:gd name="connsiteX5289" fmla="*/ 3889477 w 5101871"/>
                <a:gd name="connsiteY5289" fmla="*/ 849378 h 2747161"/>
                <a:gd name="connsiteX5290" fmla="*/ 3895083 w 5101871"/>
                <a:gd name="connsiteY5290" fmla="*/ 845173 h 2747161"/>
                <a:gd name="connsiteX5291" fmla="*/ 3895083 w 5101871"/>
                <a:gd name="connsiteY5291" fmla="*/ 840968 h 2747161"/>
                <a:gd name="connsiteX5292" fmla="*/ 3874059 w 5101871"/>
                <a:gd name="connsiteY5292" fmla="*/ 831157 h 2747161"/>
                <a:gd name="connsiteX5293" fmla="*/ 3855838 w 5101871"/>
                <a:gd name="connsiteY5293" fmla="*/ 814337 h 2747161"/>
                <a:gd name="connsiteX5294" fmla="*/ 3827805 w 5101871"/>
                <a:gd name="connsiteY5294" fmla="*/ 814337 h 2747161"/>
                <a:gd name="connsiteX5295" fmla="*/ 3829207 w 5101871"/>
                <a:gd name="connsiteY5295" fmla="*/ 815739 h 2747161"/>
                <a:gd name="connsiteX5296" fmla="*/ 3827805 w 5101871"/>
                <a:gd name="connsiteY5296" fmla="*/ 819944 h 2747161"/>
                <a:gd name="connsiteX5297" fmla="*/ 3830609 w 5101871"/>
                <a:gd name="connsiteY5297" fmla="*/ 819944 h 2747161"/>
                <a:gd name="connsiteX5298" fmla="*/ 3830609 w 5101871"/>
                <a:gd name="connsiteY5298" fmla="*/ 822747 h 2747161"/>
                <a:gd name="connsiteX5299" fmla="*/ 3822199 w 5101871"/>
                <a:gd name="connsiteY5299" fmla="*/ 836763 h 2747161"/>
                <a:gd name="connsiteX5300" fmla="*/ 3816593 w 5101871"/>
                <a:gd name="connsiteY5300" fmla="*/ 836763 h 2747161"/>
                <a:gd name="connsiteX5301" fmla="*/ 3825003 w 5101871"/>
                <a:gd name="connsiteY5301" fmla="*/ 828353 h 2747161"/>
                <a:gd name="connsiteX5302" fmla="*/ 3825003 w 5101871"/>
                <a:gd name="connsiteY5302" fmla="*/ 824149 h 2747161"/>
                <a:gd name="connsiteX5303" fmla="*/ 3808183 w 5101871"/>
                <a:gd name="connsiteY5303" fmla="*/ 835361 h 2747161"/>
                <a:gd name="connsiteX5304" fmla="*/ 3792765 w 5101871"/>
                <a:gd name="connsiteY5304" fmla="*/ 835361 h 2747161"/>
                <a:gd name="connsiteX5305" fmla="*/ 3806781 w 5101871"/>
                <a:gd name="connsiteY5305" fmla="*/ 825550 h 2747161"/>
                <a:gd name="connsiteX5306" fmla="*/ 3794167 w 5101871"/>
                <a:gd name="connsiteY5306" fmla="*/ 821345 h 2747161"/>
                <a:gd name="connsiteX5307" fmla="*/ 3798372 w 5101871"/>
                <a:gd name="connsiteY5307" fmla="*/ 819944 h 2747161"/>
                <a:gd name="connsiteX5308" fmla="*/ 3799773 w 5101871"/>
                <a:gd name="connsiteY5308" fmla="*/ 815739 h 2747161"/>
                <a:gd name="connsiteX5309" fmla="*/ 3795568 w 5101871"/>
                <a:gd name="connsiteY5309" fmla="*/ 814337 h 2747161"/>
                <a:gd name="connsiteX5310" fmla="*/ 3791364 w 5101871"/>
                <a:gd name="connsiteY5310" fmla="*/ 817140 h 2747161"/>
                <a:gd name="connsiteX5311" fmla="*/ 3788560 w 5101871"/>
                <a:gd name="connsiteY5311" fmla="*/ 818542 h 2747161"/>
                <a:gd name="connsiteX5312" fmla="*/ 3794167 w 5101871"/>
                <a:gd name="connsiteY5312" fmla="*/ 821345 h 2747161"/>
                <a:gd name="connsiteX5313" fmla="*/ 3794167 w 5101871"/>
                <a:gd name="connsiteY5313" fmla="*/ 822747 h 2747161"/>
                <a:gd name="connsiteX5314" fmla="*/ 3781552 w 5101871"/>
                <a:gd name="connsiteY5314" fmla="*/ 828353 h 2747161"/>
                <a:gd name="connsiteX5315" fmla="*/ 3780151 w 5101871"/>
                <a:gd name="connsiteY5315" fmla="*/ 824149 h 2747161"/>
                <a:gd name="connsiteX5316" fmla="*/ 3784356 w 5101871"/>
                <a:gd name="connsiteY5316" fmla="*/ 818542 h 2747161"/>
                <a:gd name="connsiteX5317" fmla="*/ 3782954 w 5101871"/>
                <a:gd name="connsiteY5317" fmla="*/ 811534 h 2747161"/>
                <a:gd name="connsiteX5318" fmla="*/ 3785757 w 5101871"/>
                <a:gd name="connsiteY5318" fmla="*/ 811534 h 2747161"/>
                <a:gd name="connsiteX5319" fmla="*/ 3785757 w 5101871"/>
                <a:gd name="connsiteY5319" fmla="*/ 808731 h 2747161"/>
                <a:gd name="connsiteX5320" fmla="*/ 3782954 w 5101871"/>
                <a:gd name="connsiteY5320" fmla="*/ 805928 h 2747161"/>
                <a:gd name="connsiteX5321" fmla="*/ 3746512 w 5101871"/>
                <a:gd name="connsiteY5321" fmla="*/ 804526 h 2747161"/>
                <a:gd name="connsiteX5322" fmla="*/ 3745111 w 5101871"/>
                <a:gd name="connsiteY5322" fmla="*/ 798920 h 2747161"/>
                <a:gd name="connsiteX5323" fmla="*/ 3799773 w 5101871"/>
                <a:gd name="connsiteY5323" fmla="*/ 769486 h 2747161"/>
                <a:gd name="connsiteX5324" fmla="*/ 3819396 w 5101871"/>
                <a:gd name="connsiteY5324" fmla="*/ 754068 h 2747161"/>
                <a:gd name="connsiteX5325" fmla="*/ 3816593 w 5101871"/>
                <a:gd name="connsiteY5325" fmla="*/ 752666 h 2747161"/>
                <a:gd name="connsiteX5326" fmla="*/ 3829207 w 5101871"/>
                <a:gd name="connsiteY5326" fmla="*/ 738650 h 2747161"/>
                <a:gd name="connsiteX5327" fmla="*/ 3862846 w 5101871"/>
                <a:gd name="connsiteY5327" fmla="*/ 717626 h 2747161"/>
                <a:gd name="connsiteX5328" fmla="*/ 3875461 w 5101871"/>
                <a:gd name="connsiteY5328" fmla="*/ 713421 h 2747161"/>
                <a:gd name="connsiteX5329" fmla="*/ 3882469 w 5101871"/>
                <a:gd name="connsiteY5329" fmla="*/ 699405 h 2747161"/>
                <a:gd name="connsiteX5330" fmla="*/ 3918910 w 5101871"/>
                <a:gd name="connsiteY5330" fmla="*/ 675578 h 2747161"/>
                <a:gd name="connsiteX5331" fmla="*/ 3941337 w 5101871"/>
                <a:gd name="connsiteY5331" fmla="*/ 668569 h 2747161"/>
                <a:gd name="connsiteX5332" fmla="*/ 4007213 w 5101871"/>
                <a:gd name="connsiteY5332" fmla="*/ 667168 h 2747161"/>
                <a:gd name="connsiteX5333" fmla="*/ 4005810 w 5101871"/>
                <a:gd name="connsiteY5333" fmla="*/ 672774 h 2747161"/>
                <a:gd name="connsiteX5334" fmla="*/ 4018425 w 5101871"/>
                <a:gd name="connsiteY5334" fmla="*/ 674176 h 2747161"/>
                <a:gd name="connsiteX5335" fmla="*/ 4018425 w 5101871"/>
                <a:gd name="connsiteY5335" fmla="*/ 671373 h 2747161"/>
                <a:gd name="connsiteX5336" fmla="*/ 4022630 w 5101871"/>
                <a:gd name="connsiteY5336" fmla="*/ 667168 h 2747161"/>
                <a:gd name="connsiteX5337" fmla="*/ 4047859 w 5101871"/>
                <a:gd name="connsiteY5337" fmla="*/ 674176 h 2747161"/>
                <a:gd name="connsiteX5338" fmla="*/ 4066080 w 5101871"/>
                <a:gd name="connsiteY5338" fmla="*/ 668569 h 2747161"/>
                <a:gd name="connsiteX5339" fmla="*/ 4081498 w 5101871"/>
                <a:gd name="connsiteY5339" fmla="*/ 672774 h 2747161"/>
                <a:gd name="connsiteX5340" fmla="*/ 4081498 w 5101871"/>
                <a:gd name="connsiteY5340" fmla="*/ 669971 h 2747161"/>
                <a:gd name="connsiteX5341" fmla="*/ 4075891 w 5101871"/>
                <a:gd name="connsiteY5341" fmla="*/ 668569 h 2747161"/>
                <a:gd name="connsiteX5342" fmla="*/ 4075891 w 5101871"/>
                <a:gd name="connsiteY5342" fmla="*/ 665766 h 2747161"/>
                <a:gd name="connsiteX5343" fmla="*/ 4081498 w 5101871"/>
                <a:gd name="connsiteY5343" fmla="*/ 664365 h 2747161"/>
                <a:gd name="connsiteX5344" fmla="*/ 4088506 w 5101871"/>
                <a:gd name="connsiteY5344" fmla="*/ 665766 h 2747161"/>
                <a:gd name="connsiteX5345" fmla="*/ 4085703 w 5101871"/>
                <a:gd name="connsiteY5345" fmla="*/ 661561 h 2747161"/>
                <a:gd name="connsiteX5346" fmla="*/ 4092711 w 5101871"/>
                <a:gd name="connsiteY5346" fmla="*/ 657357 h 2747161"/>
                <a:gd name="connsiteX5347" fmla="*/ 4098317 w 5101871"/>
                <a:gd name="connsiteY5347" fmla="*/ 657357 h 2747161"/>
                <a:gd name="connsiteX5348" fmla="*/ 4122144 w 5101871"/>
                <a:gd name="connsiteY5348" fmla="*/ 664365 h 2747161"/>
                <a:gd name="connsiteX5349" fmla="*/ 4124948 w 5101871"/>
                <a:gd name="connsiteY5349" fmla="*/ 667168 h 2747161"/>
                <a:gd name="connsiteX5350" fmla="*/ 4133358 w 5101871"/>
                <a:gd name="connsiteY5350" fmla="*/ 662963 h 2747161"/>
                <a:gd name="connsiteX5351" fmla="*/ 4148775 w 5101871"/>
                <a:gd name="connsiteY5351" fmla="*/ 668569 h 2747161"/>
                <a:gd name="connsiteX5352" fmla="*/ 4148775 w 5101871"/>
                <a:gd name="connsiteY5352" fmla="*/ 671373 h 2747161"/>
                <a:gd name="connsiteX5353" fmla="*/ 4162791 w 5101871"/>
                <a:gd name="connsiteY5353" fmla="*/ 674176 h 2747161"/>
                <a:gd name="connsiteX5354" fmla="*/ 4133358 w 5101871"/>
                <a:gd name="connsiteY5354" fmla="*/ 678381 h 2747161"/>
                <a:gd name="connsiteX5355" fmla="*/ 4138964 w 5101871"/>
                <a:gd name="connsiteY5355" fmla="*/ 685389 h 2747161"/>
                <a:gd name="connsiteX5356" fmla="*/ 4164193 w 5101871"/>
                <a:gd name="connsiteY5356" fmla="*/ 679782 h 2747161"/>
                <a:gd name="connsiteX5357" fmla="*/ 4176807 w 5101871"/>
                <a:gd name="connsiteY5357" fmla="*/ 683987 h 2747161"/>
                <a:gd name="connsiteX5358" fmla="*/ 4179611 w 5101871"/>
                <a:gd name="connsiteY5358" fmla="*/ 679782 h 2747161"/>
                <a:gd name="connsiteX5359" fmla="*/ 4186619 w 5101871"/>
                <a:gd name="connsiteY5359" fmla="*/ 678381 h 2747161"/>
                <a:gd name="connsiteX5360" fmla="*/ 4188020 w 5101871"/>
                <a:gd name="connsiteY5360" fmla="*/ 675578 h 2747161"/>
                <a:gd name="connsiteX5361" fmla="*/ 4204840 w 5101871"/>
                <a:gd name="connsiteY5361" fmla="*/ 681184 h 2747161"/>
                <a:gd name="connsiteX5362" fmla="*/ 4213249 w 5101871"/>
                <a:gd name="connsiteY5362" fmla="*/ 676979 h 2747161"/>
                <a:gd name="connsiteX5363" fmla="*/ 4232872 w 5101871"/>
                <a:gd name="connsiteY5363" fmla="*/ 678381 h 2747161"/>
                <a:gd name="connsiteX5364" fmla="*/ 4232872 w 5101871"/>
                <a:gd name="connsiteY5364" fmla="*/ 672774 h 2747161"/>
                <a:gd name="connsiteX5365" fmla="*/ 4225864 w 5101871"/>
                <a:gd name="connsiteY5365" fmla="*/ 669971 h 2747161"/>
                <a:gd name="connsiteX5366" fmla="*/ 4213249 w 5101871"/>
                <a:gd name="connsiteY5366" fmla="*/ 667168 h 2747161"/>
                <a:gd name="connsiteX5367" fmla="*/ 4213249 w 5101871"/>
                <a:gd name="connsiteY5367" fmla="*/ 671373 h 2747161"/>
                <a:gd name="connsiteX5368" fmla="*/ 4210447 w 5101871"/>
                <a:gd name="connsiteY5368" fmla="*/ 669971 h 2747161"/>
                <a:gd name="connsiteX5369" fmla="*/ 4204840 w 5101871"/>
                <a:gd name="connsiteY5369" fmla="*/ 671373 h 2747161"/>
                <a:gd name="connsiteX5370" fmla="*/ 4210447 w 5101871"/>
                <a:gd name="connsiteY5370" fmla="*/ 668569 h 2747161"/>
                <a:gd name="connsiteX5371" fmla="*/ 4207643 w 5101871"/>
                <a:gd name="connsiteY5371" fmla="*/ 660160 h 2747161"/>
                <a:gd name="connsiteX5372" fmla="*/ 4213249 w 5101871"/>
                <a:gd name="connsiteY5372" fmla="*/ 658758 h 2747161"/>
                <a:gd name="connsiteX5373" fmla="*/ 4214651 w 5101871"/>
                <a:gd name="connsiteY5373" fmla="*/ 655955 h 2747161"/>
                <a:gd name="connsiteX5374" fmla="*/ 4248289 w 5101871"/>
                <a:gd name="connsiteY5374" fmla="*/ 633529 h 2747161"/>
                <a:gd name="connsiteX5375" fmla="*/ 4253896 w 5101871"/>
                <a:gd name="connsiteY5375" fmla="*/ 625119 h 2747161"/>
                <a:gd name="connsiteX5376" fmla="*/ 4266511 w 5101871"/>
                <a:gd name="connsiteY5376" fmla="*/ 619513 h 2747161"/>
                <a:gd name="connsiteX5377" fmla="*/ 4269314 w 5101871"/>
                <a:gd name="connsiteY5377" fmla="*/ 609702 h 2747161"/>
                <a:gd name="connsiteX5378" fmla="*/ 4284732 w 5101871"/>
                <a:gd name="connsiteY5378" fmla="*/ 604095 h 2747161"/>
                <a:gd name="connsiteX5379" fmla="*/ 4321174 w 5101871"/>
                <a:gd name="connsiteY5379" fmla="*/ 599890 h 2747161"/>
                <a:gd name="connsiteX5380" fmla="*/ 4328182 w 5101871"/>
                <a:gd name="connsiteY5380" fmla="*/ 597087 h 2747161"/>
                <a:gd name="connsiteX5381" fmla="*/ 4337993 w 5101871"/>
                <a:gd name="connsiteY5381" fmla="*/ 602694 h 2747161"/>
                <a:gd name="connsiteX5382" fmla="*/ 4337993 w 5101871"/>
                <a:gd name="connsiteY5382" fmla="*/ 605497 h 2747161"/>
                <a:gd name="connsiteX5383" fmla="*/ 4357616 w 5101871"/>
                <a:gd name="connsiteY5383" fmla="*/ 597087 h 2747161"/>
                <a:gd name="connsiteX5384" fmla="*/ 4359017 w 5101871"/>
                <a:gd name="connsiteY5384" fmla="*/ 601292 h 2747161"/>
                <a:gd name="connsiteX5385" fmla="*/ 4356214 w 5101871"/>
                <a:gd name="connsiteY5385" fmla="*/ 604095 h 2747161"/>
                <a:gd name="connsiteX5386" fmla="*/ 4356214 w 5101871"/>
                <a:gd name="connsiteY5386" fmla="*/ 608300 h 2747161"/>
                <a:gd name="connsiteX5387" fmla="*/ 4352009 w 5101871"/>
                <a:gd name="connsiteY5387" fmla="*/ 611103 h 2747161"/>
                <a:gd name="connsiteX5388" fmla="*/ 4352009 w 5101871"/>
                <a:gd name="connsiteY5388" fmla="*/ 613907 h 2747161"/>
                <a:gd name="connsiteX5389" fmla="*/ 4349206 w 5101871"/>
                <a:gd name="connsiteY5389" fmla="*/ 615308 h 2747161"/>
                <a:gd name="connsiteX5390" fmla="*/ 4350608 w 5101871"/>
                <a:gd name="connsiteY5390" fmla="*/ 616710 h 2747161"/>
                <a:gd name="connsiteX5391" fmla="*/ 4345001 w 5101871"/>
                <a:gd name="connsiteY5391" fmla="*/ 618111 h 2747161"/>
                <a:gd name="connsiteX5392" fmla="*/ 4349206 w 5101871"/>
                <a:gd name="connsiteY5392" fmla="*/ 618111 h 2747161"/>
                <a:gd name="connsiteX5393" fmla="*/ 4350608 w 5101871"/>
                <a:gd name="connsiteY5393" fmla="*/ 620915 h 2747161"/>
                <a:gd name="connsiteX5394" fmla="*/ 4346402 w 5101871"/>
                <a:gd name="connsiteY5394" fmla="*/ 626521 h 2747161"/>
                <a:gd name="connsiteX5395" fmla="*/ 4360419 w 5101871"/>
                <a:gd name="connsiteY5395" fmla="*/ 626521 h 2747161"/>
                <a:gd name="connsiteX5396" fmla="*/ 4356214 w 5101871"/>
                <a:gd name="connsiteY5396" fmla="*/ 629324 h 2747161"/>
                <a:gd name="connsiteX5397" fmla="*/ 4357616 w 5101871"/>
                <a:gd name="connsiteY5397" fmla="*/ 632128 h 2747161"/>
                <a:gd name="connsiteX5398" fmla="*/ 4354813 w 5101871"/>
                <a:gd name="connsiteY5398" fmla="*/ 636332 h 2747161"/>
                <a:gd name="connsiteX5399" fmla="*/ 4370230 w 5101871"/>
                <a:gd name="connsiteY5399" fmla="*/ 632128 h 2747161"/>
                <a:gd name="connsiteX5400" fmla="*/ 4373033 w 5101871"/>
                <a:gd name="connsiteY5400" fmla="*/ 626521 h 2747161"/>
                <a:gd name="connsiteX5401" fmla="*/ 4412278 w 5101871"/>
                <a:gd name="connsiteY5401" fmla="*/ 602694 h 2747161"/>
                <a:gd name="connsiteX5402" fmla="*/ 4412278 w 5101871"/>
                <a:gd name="connsiteY5402" fmla="*/ 602694 h 2747161"/>
                <a:gd name="connsiteX5403" fmla="*/ 4417885 w 5101871"/>
                <a:gd name="connsiteY5403" fmla="*/ 604095 h 2747161"/>
                <a:gd name="connsiteX5404" fmla="*/ 4422090 w 5101871"/>
                <a:gd name="connsiteY5404" fmla="*/ 601292 h 2747161"/>
                <a:gd name="connsiteX5405" fmla="*/ 4426294 w 5101871"/>
                <a:gd name="connsiteY5405" fmla="*/ 606898 h 2747161"/>
                <a:gd name="connsiteX5406" fmla="*/ 4433303 w 5101871"/>
                <a:gd name="connsiteY5406" fmla="*/ 601292 h 2747161"/>
                <a:gd name="connsiteX5407" fmla="*/ 4424893 w 5101871"/>
                <a:gd name="connsiteY5407" fmla="*/ 598489 h 2747161"/>
                <a:gd name="connsiteX5408" fmla="*/ 4434705 w 5101871"/>
                <a:gd name="connsiteY5408" fmla="*/ 580268 h 2747161"/>
                <a:gd name="connsiteX5409" fmla="*/ 4433303 w 5101871"/>
                <a:gd name="connsiteY5409" fmla="*/ 574661 h 2747161"/>
                <a:gd name="connsiteX5410" fmla="*/ 4459934 w 5101871"/>
                <a:gd name="connsiteY5410" fmla="*/ 569055 h 2747161"/>
                <a:gd name="connsiteX5411" fmla="*/ 4465539 w 5101871"/>
                <a:gd name="connsiteY5411" fmla="*/ 569055 h 2747161"/>
                <a:gd name="connsiteX5412" fmla="*/ 4469745 w 5101871"/>
                <a:gd name="connsiteY5412" fmla="*/ 573260 h 2747161"/>
                <a:gd name="connsiteX5413" fmla="*/ 4490769 w 5101871"/>
                <a:gd name="connsiteY5413" fmla="*/ 577465 h 2747161"/>
                <a:gd name="connsiteX5414" fmla="*/ 4478154 w 5101871"/>
                <a:gd name="connsiteY5414" fmla="*/ 576063 h 2747161"/>
                <a:gd name="connsiteX5415" fmla="*/ 4482359 w 5101871"/>
                <a:gd name="connsiteY5415" fmla="*/ 580268 h 2747161"/>
                <a:gd name="connsiteX5416" fmla="*/ 4476753 w 5101871"/>
                <a:gd name="connsiteY5416" fmla="*/ 577465 h 2747161"/>
                <a:gd name="connsiteX5417" fmla="*/ 4464138 w 5101871"/>
                <a:gd name="connsiteY5417" fmla="*/ 576063 h 2747161"/>
                <a:gd name="connsiteX5418" fmla="*/ 4452925 w 5101871"/>
                <a:gd name="connsiteY5418" fmla="*/ 581669 h 2747161"/>
                <a:gd name="connsiteX5419" fmla="*/ 4451523 w 5101871"/>
                <a:gd name="connsiteY5419" fmla="*/ 597087 h 2747161"/>
                <a:gd name="connsiteX5420" fmla="*/ 4445917 w 5101871"/>
                <a:gd name="connsiteY5420" fmla="*/ 604095 h 2747161"/>
                <a:gd name="connsiteX5421" fmla="*/ 4450122 w 5101871"/>
                <a:gd name="connsiteY5421" fmla="*/ 609702 h 2747161"/>
                <a:gd name="connsiteX5422" fmla="*/ 4447319 w 5101871"/>
                <a:gd name="connsiteY5422" fmla="*/ 613907 h 2747161"/>
                <a:gd name="connsiteX5423" fmla="*/ 4440311 w 5101871"/>
                <a:gd name="connsiteY5423" fmla="*/ 616710 h 2747161"/>
                <a:gd name="connsiteX5424" fmla="*/ 4441713 w 5101871"/>
                <a:gd name="connsiteY5424" fmla="*/ 625119 h 2747161"/>
                <a:gd name="connsiteX5425" fmla="*/ 4398262 w 5101871"/>
                <a:gd name="connsiteY5425" fmla="*/ 639136 h 2747161"/>
                <a:gd name="connsiteX5426" fmla="*/ 4398262 w 5101871"/>
                <a:gd name="connsiteY5426" fmla="*/ 641939 h 2747161"/>
                <a:gd name="connsiteX5427" fmla="*/ 4389853 w 5101871"/>
                <a:gd name="connsiteY5427" fmla="*/ 650349 h 2747161"/>
                <a:gd name="connsiteX5428" fmla="*/ 4352009 w 5101871"/>
                <a:gd name="connsiteY5428" fmla="*/ 675578 h 2747161"/>
                <a:gd name="connsiteX5429" fmla="*/ 4333788 w 5101871"/>
                <a:gd name="connsiteY5429" fmla="*/ 698003 h 2747161"/>
                <a:gd name="connsiteX5430" fmla="*/ 4332386 w 5101871"/>
                <a:gd name="connsiteY5430" fmla="*/ 698003 h 2747161"/>
                <a:gd name="connsiteX5431" fmla="*/ 4309961 w 5101871"/>
                <a:gd name="connsiteY5431" fmla="*/ 710618 h 2747161"/>
                <a:gd name="connsiteX5432" fmla="*/ 4311362 w 5101871"/>
                <a:gd name="connsiteY5432" fmla="*/ 713421 h 2747161"/>
                <a:gd name="connsiteX5433" fmla="*/ 4308560 w 5101871"/>
                <a:gd name="connsiteY5433" fmla="*/ 712019 h 2747161"/>
                <a:gd name="connsiteX5434" fmla="*/ 4295945 w 5101871"/>
                <a:gd name="connsiteY5434" fmla="*/ 713421 h 2747161"/>
                <a:gd name="connsiteX5435" fmla="*/ 4291740 w 5101871"/>
                <a:gd name="connsiteY5435" fmla="*/ 719028 h 2747161"/>
                <a:gd name="connsiteX5436" fmla="*/ 4273519 w 5101871"/>
                <a:gd name="connsiteY5436" fmla="*/ 721831 h 2747161"/>
                <a:gd name="connsiteX5437" fmla="*/ 4279125 w 5101871"/>
                <a:gd name="connsiteY5437" fmla="*/ 731642 h 2747161"/>
                <a:gd name="connsiteX5438" fmla="*/ 4272117 w 5101871"/>
                <a:gd name="connsiteY5438" fmla="*/ 741453 h 2747161"/>
                <a:gd name="connsiteX5439" fmla="*/ 4269314 w 5101871"/>
                <a:gd name="connsiteY5439" fmla="*/ 740052 h 2747161"/>
                <a:gd name="connsiteX5440" fmla="*/ 4253896 w 5101871"/>
                <a:gd name="connsiteY5440" fmla="*/ 752666 h 2747161"/>
                <a:gd name="connsiteX5441" fmla="*/ 4246888 w 5101871"/>
                <a:gd name="connsiteY5441" fmla="*/ 776494 h 2747161"/>
                <a:gd name="connsiteX5442" fmla="*/ 4245487 w 5101871"/>
                <a:gd name="connsiteY5442" fmla="*/ 801723 h 2747161"/>
                <a:gd name="connsiteX5443" fmla="*/ 4258101 w 5101871"/>
                <a:gd name="connsiteY5443" fmla="*/ 860591 h 2747161"/>
                <a:gd name="connsiteX5444" fmla="*/ 4260904 w 5101871"/>
                <a:gd name="connsiteY5444" fmla="*/ 866197 h 2747161"/>
                <a:gd name="connsiteX5445" fmla="*/ 4265109 w 5101871"/>
                <a:gd name="connsiteY5445" fmla="*/ 867599 h 2747161"/>
                <a:gd name="connsiteX5446" fmla="*/ 4267912 w 5101871"/>
                <a:gd name="connsiteY5446" fmla="*/ 899836 h 2747161"/>
                <a:gd name="connsiteX5447" fmla="*/ 4273519 w 5101871"/>
                <a:gd name="connsiteY5447" fmla="*/ 905442 h 2747161"/>
                <a:gd name="connsiteX5448" fmla="*/ 4270716 w 5101871"/>
                <a:gd name="connsiteY5448" fmla="*/ 911049 h 2747161"/>
                <a:gd name="connsiteX5449" fmla="*/ 4291740 w 5101871"/>
                <a:gd name="connsiteY5449" fmla="*/ 897032 h 2747161"/>
                <a:gd name="connsiteX5450" fmla="*/ 4318370 w 5101871"/>
                <a:gd name="connsiteY5450" fmla="*/ 871803 h 2747161"/>
                <a:gd name="connsiteX5451" fmla="*/ 4315568 w 5101871"/>
                <a:gd name="connsiteY5451" fmla="*/ 863394 h 2747161"/>
                <a:gd name="connsiteX5452" fmla="*/ 4318370 w 5101871"/>
                <a:gd name="connsiteY5452" fmla="*/ 861992 h 2747161"/>
                <a:gd name="connsiteX5453" fmla="*/ 4319772 w 5101871"/>
                <a:gd name="connsiteY5453" fmla="*/ 856386 h 2747161"/>
                <a:gd name="connsiteX5454" fmla="*/ 4316969 w 5101871"/>
                <a:gd name="connsiteY5454" fmla="*/ 856386 h 2747161"/>
                <a:gd name="connsiteX5455" fmla="*/ 4315568 w 5101871"/>
                <a:gd name="connsiteY5455" fmla="*/ 853582 h 2747161"/>
                <a:gd name="connsiteX5456" fmla="*/ 4319772 w 5101871"/>
                <a:gd name="connsiteY5456" fmla="*/ 852181 h 2747161"/>
                <a:gd name="connsiteX5457" fmla="*/ 4322576 w 5101871"/>
                <a:gd name="connsiteY5457" fmla="*/ 856386 h 2747161"/>
                <a:gd name="connsiteX5458" fmla="*/ 4332386 w 5101871"/>
                <a:gd name="connsiteY5458" fmla="*/ 850779 h 2747161"/>
                <a:gd name="connsiteX5459" fmla="*/ 4349206 w 5101871"/>
                <a:gd name="connsiteY5459" fmla="*/ 846574 h 2747161"/>
                <a:gd name="connsiteX5460" fmla="*/ 4349206 w 5101871"/>
                <a:gd name="connsiteY5460" fmla="*/ 847976 h 2747161"/>
                <a:gd name="connsiteX5461" fmla="*/ 4356214 w 5101871"/>
                <a:gd name="connsiteY5461" fmla="*/ 850779 h 2747161"/>
                <a:gd name="connsiteX5462" fmla="*/ 4350608 w 5101871"/>
                <a:gd name="connsiteY5462" fmla="*/ 839566 h 2747161"/>
                <a:gd name="connsiteX5463" fmla="*/ 4353410 w 5101871"/>
                <a:gd name="connsiteY5463" fmla="*/ 840968 h 2747161"/>
                <a:gd name="connsiteX5464" fmla="*/ 4350608 w 5101871"/>
                <a:gd name="connsiteY5464" fmla="*/ 833960 h 2747161"/>
                <a:gd name="connsiteX5465" fmla="*/ 4354813 w 5101871"/>
                <a:gd name="connsiteY5465" fmla="*/ 822747 h 2747161"/>
                <a:gd name="connsiteX5466" fmla="*/ 4371632 w 5101871"/>
                <a:gd name="connsiteY5466" fmla="*/ 812936 h 2747161"/>
                <a:gd name="connsiteX5467" fmla="*/ 4381443 w 5101871"/>
                <a:gd name="connsiteY5467" fmla="*/ 811534 h 2747161"/>
                <a:gd name="connsiteX5468" fmla="*/ 4385648 w 5101871"/>
                <a:gd name="connsiteY5468" fmla="*/ 814337 h 2747161"/>
                <a:gd name="connsiteX5469" fmla="*/ 4392656 w 5101871"/>
                <a:gd name="connsiteY5469" fmla="*/ 814337 h 2747161"/>
                <a:gd name="connsiteX5470" fmla="*/ 4406672 w 5101871"/>
                <a:gd name="connsiteY5470" fmla="*/ 807329 h 2747161"/>
                <a:gd name="connsiteX5471" fmla="*/ 4408074 w 5101871"/>
                <a:gd name="connsiteY5471" fmla="*/ 804526 h 2747161"/>
                <a:gd name="connsiteX5472" fmla="*/ 4399664 w 5101871"/>
                <a:gd name="connsiteY5472" fmla="*/ 797518 h 2747161"/>
                <a:gd name="connsiteX5473" fmla="*/ 4398262 w 5101871"/>
                <a:gd name="connsiteY5473" fmla="*/ 783502 h 2747161"/>
                <a:gd name="connsiteX5474" fmla="*/ 4406672 w 5101871"/>
                <a:gd name="connsiteY5474" fmla="*/ 770887 h 2747161"/>
                <a:gd name="connsiteX5475" fmla="*/ 4419286 w 5101871"/>
                <a:gd name="connsiteY5475" fmla="*/ 765281 h 2747161"/>
                <a:gd name="connsiteX5476" fmla="*/ 4415082 w 5101871"/>
                <a:gd name="connsiteY5476" fmla="*/ 762478 h 2747161"/>
                <a:gd name="connsiteX5477" fmla="*/ 4429098 w 5101871"/>
                <a:gd name="connsiteY5477" fmla="*/ 758273 h 2747161"/>
                <a:gd name="connsiteX5478" fmla="*/ 4430499 w 5101871"/>
                <a:gd name="connsiteY5478" fmla="*/ 759674 h 2747161"/>
                <a:gd name="connsiteX5479" fmla="*/ 4417885 w 5101871"/>
                <a:gd name="connsiteY5479" fmla="*/ 766682 h 2747161"/>
                <a:gd name="connsiteX5480" fmla="*/ 4426294 w 5101871"/>
                <a:gd name="connsiteY5480" fmla="*/ 772289 h 2747161"/>
                <a:gd name="connsiteX5481" fmla="*/ 4437507 w 5101871"/>
                <a:gd name="connsiteY5481" fmla="*/ 768084 h 2747161"/>
                <a:gd name="connsiteX5482" fmla="*/ 4433303 w 5101871"/>
                <a:gd name="connsiteY5482" fmla="*/ 752666 h 2747161"/>
                <a:gd name="connsiteX5483" fmla="*/ 4427697 w 5101871"/>
                <a:gd name="connsiteY5483" fmla="*/ 752666 h 2747161"/>
                <a:gd name="connsiteX5484" fmla="*/ 4423491 w 5101871"/>
                <a:gd name="connsiteY5484" fmla="*/ 749863 h 2747161"/>
                <a:gd name="connsiteX5485" fmla="*/ 4423491 w 5101871"/>
                <a:gd name="connsiteY5485" fmla="*/ 735847 h 2747161"/>
                <a:gd name="connsiteX5486" fmla="*/ 4434705 w 5101871"/>
                <a:gd name="connsiteY5486" fmla="*/ 723232 h 2747161"/>
                <a:gd name="connsiteX5487" fmla="*/ 4420689 w 5101871"/>
                <a:gd name="connsiteY5487" fmla="*/ 717626 h 2747161"/>
                <a:gd name="connsiteX5488" fmla="*/ 4416483 w 5101871"/>
                <a:gd name="connsiteY5488" fmla="*/ 719028 h 2747161"/>
                <a:gd name="connsiteX5489" fmla="*/ 4415082 w 5101871"/>
                <a:gd name="connsiteY5489" fmla="*/ 723232 h 2747161"/>
                <a:gd name="connsiteX5490" fmla="*/ 4412278 w 5101871"/>
                <a:gd name="connsiteY5490" fmla="*/ 724634 h 2747161"/>
                <a:gd name="connsiteX5491" fmla="*/ 4413680 w 5101871"/>
                <a:gd name="connsiteY5491" fmla="*/ 721831 h 2747161"/>
                <a:gd name="connsiteX5492" fmla="*/ 4405270 w 5101871"/>
                <a:gd name="connsiteY5492" fmla="*/ 717626 h 2747161"/>
                <a:gd name="connsiteX5493" fmla="*/ 4402467 w 5101871"/>
                <a:gd name="connsiteY5493" fmla="*/ 713421 h 2747161"/>
                <a:gd name="connsiteX5494" fmla="*/ 4408074 w 5101871"/>
                <a:gd name="connsiteY5494" fmla="*/ 702208 h 2747161"/>
                <a:gd name="connsiteX5495" fmla="*/ 4423491 w 5101871"/>
                <a:gd name="connsiteY5495" fmla="*/ 690995 h 2747161"/>
                <a:gd name="connsiteX5496" fmla="*/ 4422090 w 5101871"/>
                <a:gd name="connsiteY5496" fmla="*/ 689594 h 2747161"/>
                <a:gd name="connsiteX5497" fmla="*/ 4430499 w 5101871"/>
                <a:gd name="connsiteY5497" fmla="*/ 685389 h 2747161"/>
                <a:gd name="connsiteX5498" fmla="*/ 4427697 w 5101871"/>
                <a:gd name="connsiteY5498" fmla="*/ 682586 h 2747161"/>
                <a:gd name="connsiteX5499" fmla="*/ 4430499 w 5101871"/>
                <a:gd name="connsiteY5499" fmla="*/ 681184 h 2747161"/>
                <a:gd name="connsiteX5500" fmla="*/ 4434705 w 5101871"/>
                <a:gd name="connsiteY5500" fmla="*/ 683987 h 2747161"/>
                <a:gd name="connsiteX5501" fmla="*/ 4431901 w 5101871"/>
                <a:gd name="connsiteY5501" fmla="*/ 679782 h 2747161"/>
                <a:gd name="connsiteX5502" fmla="*/ 4437507 w 5101871"/>
                <a:gd name="connsiteY5502" fmla="*/ 675578 h 2747161"/>
                <a:gd name="connsiteX5503" fmla="*/ 4434705 w 5101871"/>
                <a:gd name="connsiteY5503" fmla="*/ 669971 h 2747161"/>
                <a:gd name="connsiteX5504" fmla="*/ 4438909 w 5101871"/>
                <a:gd name="connsiteY5504" fmla="*/ 662963 h 2747161"/>
                <a:gd name="connsiteX5505" fmla="*/ 4448721 w 5101871"/>
                <a:gd name="connsiteY5505" fmla="*/ 658758 h 2747161"/>
                <a:gd name="connsiteX5506" fmla="*/ 4445917 w 5101871"/>
                <a:gd name="connsiteY5506" fmla="*/ 657357 h 2747161"/>
                <a:gd name="connsiteX5507" fmla="*/ 4455729 w 5101871"/>
                <a:gd name="connsiteY5507" fmla="*/ 657357 h 2747161"/>
                <a:gd name="connsiteX5508" fmla="*/ 4458531 w 5101871"/>
                <a:gd name="connsiteY5508" fmla="*/ 658758 h 2747161"/>
                <a:gd name="connsiteX5509" fmla="*/ 4455729 w 5101871"/>
                <a:gd name="connsiteY5509" fmla="*/ 661561 h 2747161"/>
                <a:gd name="connsiteX5510" fmla="*/ 4458531 w 5101871"/>
                <a:gd name="connsiteY5510" fmla="*/ 661561 h 2747161"/>
                <a:gd name="connsiteX5511" fmla="*/ 4458531 w 5101871"/>
                <a:gd name="connsiteY5511" fmla="*/ 658758 h 2747161"/>
                <a:gd name="connsiteX5512" fmla="*/ 4468343 w 5101871"/>
                <a:gd name="connsiteY5512" fmla="*/ 655955 h 2747161"/>
                <a:gd name="connsiteX5513" fmla="*/ 4475351 w 5101871"/>
                <a:gd name="connsiteY5513" fmla="*/ 664365 h 2747161"/>
                <a:gd name="connsiteX5514" fmla="*/ 4483761 w 5101871"/>
                <a:gd name="connsiteY5514" fmla="*/ 658758 h 2747161"/>
                <a:gd name="connsiteX5515" fmla="*/ 4482359 w 5101871"/>
                <a:gd name="connsiteY5515" fmla="*/ 655955 h 2747161"/>
                <a:gd name="connsiteX5516" fmla="*/ 4511793 w 5101871"/>
                <a:gd name="connsiteY5516" fmla="*/ 643340 h 2747161"/>
                <a:gd name="connsiteX5517" fmla="*/ 4508990 w 5101871"/>
                <a:gd name="connsiteY5517" fmla="*/ 646144 h 2747161"/>
                <a:gd name="connsiteX5518" fmla="*/ 4510391 w 5101871"/>
                <a:gd name="connsiteY5518" fmla="*/ 651750 h 2747161"/>
                <a:gd name="connsiteX5519" fmla="*/ 4506187 w 5101871"/>
                <a:gd name="connsiteY5519" fmla="*/ 657357 h 2747161"/>
                <a:gd name="connsiteX5520" fmla="*/ 4508990 w 5101871"/>
                <a:gd name="connsiteY5520" fmla="*/ 662963 h 2747161"/>
                <a:gd name="connsiteX5521" fmla="*/ 4525810 w 5101871"/>
                <a:gd name="connsiteY5521" fmla="*/ 648947 h 2747161"/>
                <a:gd name="connsiteX5522" fmla="*/ 4546834 w 5101871"/>
                <a:gd name="connsiteY5522" fmla="*/ 640537 h 2747161"/>
                <a:gd name="connsiteX5523" fmla="*/ 4581874 w 5101871"/>
                <a:gd name="connsiteY5523" fmla="*/ 637734 h 2747161"/>
                <a:gd name="connsiteX5524" fmla="*/ 4594488 w 5101871"/>
                <a:gd name="connsiteY5524" fmla="*/ 644742 h 2747161"/>
                <a:gd name="connsiteX5525" fmla="*/ 4595890 w 5101871"/>
                <a:gd name="connsiteY5525" fmla="*/ 648947 h 2747161"/>
                <a:gd name="connsiteX5526" fmla="*/ 4601496 w 5101871"/>
                <a:gd name="connsiteY5526" fmla="*/ 650349 h 2747161"/>
                <a:gd name="connsiteX5527" fmla="*/ 4598693 w 5101871"/>
                <a:gd name="connsiteY5527" fmla="*/ 651750 h 2747161"/>
                <a:gd name="connsiteX5528" fmla="*/ 4601496 w 5101871"/>
                <a:gd name="connsiteY5528" fmla="*/ 655955 h 2747161"/>
                <a:gd name="connsiteX5529" fmla="*/ 4609906 w 5101871"/>
                <a:gd name="connsiteY5529" fmla="*/ 660160 h 2747161"/>
                <a:gd name="connsiteX5530" fmla="*/ 4612709 w 5101871"/>
                <a:gd name="connsiteY5530" fmla="*/ 658758 h 2747161"/>
                <a:gd name="connsiteX5531" fmla="*/ 4615512 w 5101871"/>
                <a:gd name="connsiteY5531" fmla="*/ 650349 h 2747161"/>
                <a:gd name="connsiteX5532" fmla="*/ 4619717 w 5101871"/>
                <a:gd name="connsiteY5532" fmla="*/ 648947 h 2747161"/>
                <a:gd name="connsiteX5533" fmla="*/ 4618316 w 5101871"/>
                <a:gd name="connsiteY5533" fmla="*/ 646144 h 2747161"/>
                <a:gd name="connsiteX5534" fmla="*/ 4654757 w 5101871"/>
                <a:gd name="connsiteY5534" fmla="*/ 630726 h 2747161"/>
                <a:gd name="connsiteX5535" fmla="*/ 4657561 w 5101871"/>
                <a:gd name="connsiteY5535" fmla="*/ 627923 h 2747161"/>
                <a:gd name="connsiteX5536" fmla="*/ 4653356 w 5101871"/>
                <a:gd name="connsiteY5536" fmla="*/ 625119 h 2747161"/>
                <a:gd name="connsiteX5537" fmla="*/ 4664569 w 5101871"/>
                <a:gd name="connsiteY5537" fmla="*/ 626521 h 2747161"/>
                <a:gd name="connsiteX5538" fmla="*/ 4660364 w 5101871"/>
                <a:gd name="connsiteY5538" fmla="*/ 625119 h 2747161"/>
                <a:gd name="connsiteX5539" fmla="*/ 4661765 w 5101871"/>
                <a:gd name="connsiteY5539" fmla="*/ 622316 h 2747161"/>
                <a:gd name="connsiteX5540" fmla="*/ 4668773 w 5101871"/>
                <a:gd name="connsiteY5540" fmla="*/ 620915 h 2747161"/>
                <a:gd name="connsiteX5541" fmla="*/ 4668773 w 5101871"/>
                <a:gd name="connsiteY5541" fmla="*/ 618111 h 2747161"/>
                <a:gd name="connsiteX5542" fmla="*/ 4674380 w 5101871"/>
                <a:gd name="connsiteY5542" fmla="*/ 618111 h 2747161"/>
                <a:gd name="connsiteX5543" fmla="*/ 4670176 w 5101871"/>
                <a:gd name="connsiteY5543" fmla="*/ 613907 h 2747161"/>
                <a:gd name="connsiteX5544" fmla="*/ 4688396 w 5101871"/>
                <a:gd name="connsiteY5544" fmla="*/ 609702 h 2747161"/>
                <a:gd name="connsiteX5545" fmla="*/ 4689798 w 5101871"/>
                <a:gd name="connsiteY5545" fmla="*/ 604095 h 2747161"/>
                <a:gd name="connsiteX5546" fmla="*/ 4692601 w 5101871"/>
                <a:gd name="connsiteY5546" fmla="*/ 605497 h 2747161"/>
                <a:gd name="connsiteX5547" fmla="*/ 4702412 w 5101871"/>
                <a:gd name="connsiteY5547" fmla="*/ 601292 h 2747161"/>
                <a:gd name="connsiteX5548" fmla="*/ 4710822 w 5101871"/>
                <a:gd name="connsiteY5548" fmla="*/ 602694 h 2747161"/>
                <a:gd name="connsiteX5549" fmla="*/ 4717830 w 5101871"/>
                <a:gd name="connsiteY5549" fmla="*/ 599890 h 2747161"/>
                <a:gd name="connsiteX5550" fmla="*/ 4715027 w 5101871"/>
                <a:gd name="connsiteY5550" fmla="*/ 597087 h 2747161"/>
                <a:gd name="connsiteX5551" fmla="*/ 4729043 w 5101871"/>
                <a:gd name="connsiteY5551" fmla="*/ 595686 h 2747161"/>
                <a:gd name="connsiteX5552" fmla="*/ 4731846 w 5101871"/>
                <a:gd name="connsiteY5552" fmla="*/ 591481 h 2747161"/>
                <a:gd name="connsiteX5553" fmla="*/ 4766886 w 5101871"/>
                <a:gd name="connsiteY5553" fmla="*/ 580268 h 2747161"/>
                <a:gd name="connsiteX5554" fmla="*/ 4776698 w 5101871"/>
                <a:gd name="connsiteY5554" fmla="*/ 578866 h 2747161"/>
                <a:gd name="connsiteX5555" fmla="*/ 4773894 w 5101871"/>
                <a:gd name="connsiteY5555" fmla="*/ 576063 h 2747161"/>
                <a:gd name="connsiteX5556" fmla="*/ 4776698 w 5101871"/>
                <a:gd name="connsiteY5556" fmla="*/ 573260 h 2747161"/>
                <a:gd name="connsiteX5557" fmla="*/ 4779501 w 5101871"/>
                <a:gd name="connsiteY5557" fmla="*/ 541023 h 2747161"/>
                <a:gd name="connsiteX5558" fmla="*/ 4782305 w 5101871"/>
                <a:gd name="connsiteY5558" fmla="*/ 543826 h 2747161"/>
                <a:gd name="connsiteX5559" fmla="*/ 4789313 w 5101871"/>
                <a:gd name="connsiteY5559" fmla="*/ 542424 h 2747161"/>
                <a:gd name="connsiteX5560" fmla="*/ 4786509 w 5101871"/>
                <a:gd name="connsiteY5560" fmla="*/ 545228 h 2747161"/>
                <a:gd name="connsiteX5561" fmla="*/ 4786509 w 5101871"/>
                <a:gd name="connsiteY5561" fmla="*/ 550834 h 2747161"/>
                <a:gd name="connsiteX5562" fmla="*/ 4803329 w 5101871"/>
                <a:gd name="connsiteY5562" fmla="*/ 552236 h 2747161"/>
                <a:gd name="connsiteX5563" fmla="*/ 4829959 w 5101871"/>
                <a:gd name="connsiteY5563" fmla="*/ 559244 h 2747161"/>
                <a:gd name="connsiteX5564" fmla="*/ 4829959 w 5101871"/>
                <a:gd name="connsiteY5564" fmla="*/ 555039 h 2747161"/>
                <a:gd name="connsiteX5565" fmla="*/ 4841173 w 5101871"/>
                <a:gd name="connsiteY5565" fmla="*/ 548031 h 2747161"/>
                <a:gd name="connsiteX5566" fmla="*/ 4841173 w 5101871"/>
                <a:gd name="connsiteY5566" fmla="*/ 545228 h 2747161"/>
                <a:gd name="connsiteX5567" fmla="*/ 4838369 w 5101871"/>
                <a:gd name="connsiteY5567" fmla="*/ 541023 h 2747161"/>
                <a:gd name="connsiteX5568" fmla="*/ 4832762 w 5101871"/>
                <a:gd name="connsiteY5568" fmla="*/ 539621 h 2747161"/>
                <a:gd name="connsiteX5569" fmla="*/ 4835566 w 5101871"/>
                <a:gd name="connsiteY5569" fmla="*/ 532613 h 2747161"/>
                <a:gd name="connsiteX5570" fmla="*/ 4824353 w 5101871"/>
                <a:gd name="connsiteY5570" fmla="*/ 528408 h 2747161"/>
                <a:gd name="connsiteX5571" fmla="*/ 4821550 w 5101871"/>
                <a:gd name="connsiteY5571" fmla="*/ 525605 h 2747161"/>
                <a:gd name="connsiteX5572" fmla="*/ 4825754 w 5101871"/>
                <a:gd name="connsiteY5572" fmla="*/ 528408 h 2747161"/>
                <a:gd name="connsiteX5573" fmla="*/ 4820148 w 5101871"/>
                <a:gd name="connsiteY5573" fmla="*/ 519998 h 2747161"/>
                <a:gd name="connsiteX5574" fmla="*/ 4821550 w 5101871"/>
                <a:gd name="connsiteY5574" fmla="*/ 524203 h 2747161"/>
                <a:gd name="connsiteX5575" fmla="*/ 4818746 w 5101871"/>
                <a:gd name="connsiteY5575" fmla="*/ 525605 h 2747161"/>
                <a:gd name="connsiteX5576" fmla="*/ 4818746 w 5101871"/>
                <a:gd name="connsiteY5576" fmla="*/ 519998 h 2747161"/>
                <a:gd name="connsiteX5577" fmla="*/ 4810337 w 5101871"/>
                <a:gd name="connsiteY5577" fmla="*/ 519998 h 2747161"/>
                <a:gd name="connsiteX5578" fmla="*/ 4810337 w 5101871"/>
                <a:gd name="connsiteY5578" fmla="*/ 517195 h 2747161"/>
                <a:gd name="connsiteX5579" fmla="*/ 4820148 w 5101871"/>
                <a:gd name="connsiteY5579" fmla="*/ 517195 h 2747161"/>
                <a:gd name="connsiteX5580" fmla="*/ 4817345 w 5101871"/>
                <a:gd name="connsiteY5580" fmla="*/ 507384 h 2747161"/>
                <a:gd name="connsiteX5581" fmla="*/ 4814542 w 5101871"/>
                <a:gd name="connsiteY5581" fmla="*/ 505982 h 2747161"/>
                <a:gd name="connsiteX5582" fmla="*/ 4814542 w 5101871"/>
                <a:gd name="connsiteY5582" fmla="*/ 503179 h 2747161"/>
                <a:gd name="connsiteX5583" fmla="*/ 4808935 w 5101871"/>
                <a:gd name="connsiteY5583" fmla="*/ 494769 h 2747161"/>
                <a:gd name="connsiteX5584" fmla="*/ 4807533 w 5101871"/>
                <a:gd name="connsiteY5584" fmla="*/ 494769 h 2747161"/>
                <a:gd name="connsiteX5585" fmla="*/ 4804730 w 5101871"/>
                <a:gd name="connsiteY5585" fmla="*/ 498974 h 2747161"/>
                <a:gd name="connsiteX5586" fmla="*/ 4793517 w 5101871"/>
                <a:gd name="connsiteY5586" fmla="*/ 494769 h 2747161"/>
                <a:gd name="connsiteX5587" fmla="*/ 4790714 w 5101871"/>
                <a:gd name="connsiteY5587" fmla="*/ 491966 h 2747161"/>
                <a:gd name="connsiteX5588" fmla="*/ 4786509 w 5101871"/>
                <a:gd name="connsiteY5588" fmla="*/ 479352 h 2747161"/>
                <a:gd name="connsiteX5589" fmla="*/ 4775297 w 5101871"/>
                <a:gd name="connsiteY5589" fmla="*/ 483557 h 2747161"/>
                <a:gd name="connsiteX5590" fmla="*/ 4764084 w 5101871"/>
                <a:gd name="connsiteY5590" fmla="*/ 482155 h 2747161"/>
                <a:gd name="connsiteX5591" fmla="*/ 4755674 w 5101871"/>
                <a:gd name="connsiteY5591" fmla="*/ 486360 h 2747161"/>
                <a:gd name="connsiteX5592" fmla="*/ 4757076 w 5101871"/>
                <a:gd name="connsiteY5592" fmla="*/ 483557 h 2747161"/>
                <a:gd name="connsiteX5593" fmla="*/ 4761280 w 5101871"/>
                <a:gd name="connsiteY5593" fmla="*/ 482155 h 2747161"/>
                <a:gd name="connsiteX5594" fmla="*/ 4752870 w 5101871"/>
                <a:gd name="connsiteY5594" fmla="*/ 473745 h 2747161"/>
                <a:gd name="connsiteX5595" fmla="*/ 4758477 w 5101871"/>
                <a:gd name="connsiteY5595" fmla="*/ 473745 h 2747161"/>
                <a:gd name="connsiteX5596" fmla="*/ 4764084 w 5101871"/>
                <a:gd name="connsiteY5596" fmla="*/ 477950 h 2747161"/>
                <a:gd name="connsiteX5597" fmla="*/ 4768288 w 5101871"/>
                <a:gd name="connsiteY5597" fmla="*/ 476548 h 2747161"/>
                <a:gd name="connsiteX5598" fmla="*/ 4780902 w 5101871"/>
                <a:gd name="connsiteY5598" fmla="*/ 479352 h 2747161"/>
                <a:gd name="connsiteX5599" fmla="*/ 4782305 w 5101871"/>
                <a:gd name="connsiteY5599" fmla="*/ 473745 h 2747161"/>
                <a:gd name="connsiteX5600" fmla="*/ 4779501 w 5101871"/>
                <a:gd name="connsiteY5600" fmla="*/ 470942 h 2747161"/>
                <a:gd name="connsiteX5601" fmla="*/ 4773894 w 5101871"/>
                <a:gd name="connsiteY5601" fmla="*/ 469540 h 2747161"/>
                <a:gd name="connsiteX5602" fmla="*/ 4778100 w 5101871"/>
                <a:gd name="connsiteY5602" fmla="*/ 468139 h 2747161"/>
                <a:gd name="connsiteX5603" fmla="*/ 4790714 w 5101871"/>
                <a:gd name="connsiteY5603" fmla="*/ 473745 h 2747161"/>
                <a:gd name="connsiteX5604" fmla="*/ 4789313 w 5101871"/>
                <a:gd name="connsiteY5604" fmla="*/ 476548 h 2747161"/>
                <a:gd name="connsiteX5605" fmla="*/ 4794919 w 5101871"/>
                <a:gd name="connsiteY5605" fmla="*/ 480753 h 2747161"/>
                <a:gd name="connsiteX5606" fmla="*/ 4808935 w 5101871"/>
                <a:gd name="connsiteY5606" fmla="*/ 482155 h 2747161"/>
                <a:gd name="connsiteX5607" fmla="*/ 4845377 w 5101871"/>
                <a:gd name="connsiteY5607" fmla="*/ 473745 h 2747161"/>
                <a:gd name="connsiteX5608" fmla="*/ 4852385 w 5101871"/>
                <a:gd name="connsiteY5608" fmla="*/ 469540 h 2747161"/>
                <a:gd name="connsiteX5609" fmla="*/ 4855189 w 5101871"/>
                <a:gd name="connsiteY5609" fmla="*/ 469540 h 2747161"/>
                <a:gd name="connsiteX5610" fmla="*/ 4860795 w 5101871"/>
                <a:gd name="connsiteY5610" fmla="*/ 468139 h 2747161"/>
                <a:gd name="connsiteX5611" fmla="*/ 4864999 w 5101871"/>
                <a:gd name="connsiteY5611" fmla="*/ 461131 h 2747161"/>
                <a:gd name="connsiteX5612" fmla="*/ 4852385 w 5101871"/>
                <a:gd name="connsiteY5612" fmla="*/ 462532 h 2747161"/>
                <a:gd name="connsiteX5613" fmla="*/ 4848181 w 5101871"/>
                <a:gd name="connsiteY5613" fmla="*/ 461131 h 2747161"/>
                <a:gd name="connsiteX5614" fmla="*/ 4852385 w 5101871"/>
                <a:gd name="connsiteY5614" fmla="*/ 459729 h 2747161"/>
                <a:gd name="connsiteX5615" fmla="*/ 4869205 w 5101871"/>
                <a:gd name="connsiteY5615" fmla="*/ 454123 h 2747161"/>
                <a:gd name="connsiteX5616" fmla="*/ 4869205 w 5101871"/>
                <a:gd name="connsiteY5616" fmla="*/ 451319 h 2747161"/>
                <a:gd name="connsiteX5617" fmla="*/ 4859393 w 5101871"/>
                <a:gd name="connsiteY5617" fmla="*/ 445713 h 2747161"/>
                <a:gd name="connsiteX5618" fmla="*/ 4859393 w 5101871"/>
                <a:gd name="connsiteY5618" fmla="*/ 433099 h 2747161"/>
                <a:gd name="connsiteX5619" fmla="*/ 4862197 w 5101871"/>
                <a:gd name="connsiteY5619" fmla="*/ 434500 h 2747161"/>
                <a:gd name="connsiteX5620" fmla="*/ 4869205 w 5101871"/>
                <a:gd name="connsiteY5620" fmla="*/ 433099 h 2747161"/>
                <a:gd name="connsiteX5621" fmla="*/ 4866401 w 5101871"/>
                <a:gd name="connsiteY5621" fmla="*/ 427492 h 2747161"/>
                <a:gd name="connsiteX5622" fmla="*/ 4872007 w 5101871"/>
                <a:gd name="connsiteY5622" fmla="*/ 424689 h 2747161"/>
                <a:gd name="connsiteX5623" fmla="*/ 4874811 w 5101871"/>
                <a:gd name="connsiteY5623" fmla="*/ 431697 h 2747161"/>
                <a:gd name="connsiteX5624" fmla="*/ 4888827 w 5101871"/>
                <a:gd name="connsiteY5624" fmla="*/ 424689 h 2747161"/>
                <a:gd name="connsiteX5625" fmla="*/ 4887426 w 5101871"/>
                <a:gd name="connsiteY5625" fmla="*/ 433099 h 2747161"/>
                <a:gd name="connsiteX5626" fmla="*/ 4881819 w 5101871"/>
                <a:gd name="connsiteY5626" fmla="*/ 438705 h 2747161"/>
                <a:gd name="connsiteX5627" fmla="*/ 4877614 w 5101871"/>
                <a:gd name="connsiteY5627" fmla="*/ 437303 h 2747161"/>
                <a:gd name="connsiteX5628" fmla="*/ 4880418 w 5101871"/>
                <a:gd name="connsiteY5628" fmla="*/ 442910 h 2747161"/>
                <a:gd name="connsiteX5629" fmla="*/ 4890229 w 5101871"/>
                <a:gd name="connsiteY5629" fmla="*/ 448516 h 2747161"/>
                <a:gd name="connsiteX5630" fmla="*/ 4888827 w 5101871"/>
                <a:gd name="connsiteY5630" fmla="*/ 454123 h 2747161"/>
                <a:gd name="connsiteX5631" fmla="*/ 4932277 w 5101871"/>
                <a:gd name="connsiteY5631" fmla="*/ 454123 h 2747161"/>
                <a:gd name="connsiteX5632" fmla="*/ 4950498 w 5101871"/>
                <a:gd name="connsiteY5632" fmla="*/ 458327 h 2747161"/>
                <a:gd name="connsiteX5633" fmla="*/ 4964514 w 5101871"/>
                <a:gd name="connsiteY5633" fmla="*/ 479352 h 2747161"/>
                <a:gd name="connsiteX5634" fmla="*/ 4975727 w 5101871"/>
                <a:gd name="connsiteY5634" fmla="*/ 477950 h 2747161"/>
                <a:gd name="connsiteX5635" fmla="*/ 4991144 w 5101871"/>
                <a:gd name="connsiteY5635" fmla="*/ 482155 h 2747161"/>
                <a:gd name="connsiteX5636" fmla="*/ 4999555 w 5101871"/>
                <a:gd name="connsiteY5636" fmla="*/ 490565 h 2747161"/>
                <a:gd name="connsiteX5637" fmla="*/ 5007964 w 5101871"/>
                <a:gd name="connsiteY5637" fmla="*/ 491966 h 2747161"/>
                <a:gd name="connsiteX5638" fmla="*/ 5014972 w 5101871"/>
                <a:gd name="connsiteY5638" fmla="*/ 487761 h 2747161"/>
                <a:gd name="connsiteX5639" fmla="*/ 5014972 w 5101871"/>
                <a:gd name="connsiteY5639" fmla="*/ 483557 h 2747161"/>
                <a:gd name="connsiteX5640" fmla="*/ 5020579 w 5101871"/>
                <a:gd name="connsiteY5640" fmla="*/ 494769 h 2747161"/>
                <a:gd name="connsiteX5641" fmla="*/ 5027587 w 5101871"/>
                <a:gd name="connsiteY5641" fmla="*/ 491966 h 2747161"/>
                <a:gd name="connsiteX5642" fmla="*/ 5024783 w 5101871"/>
                <a:gd name="connsiteY5642" fmla="*/ 487761 h 2747161"/>
                <a:gd name="connsiteX5643" fmla="*/ 5034595 w 5101871"/>
                <a:gd name="connsiteY5643" fmla="*/ 490565 h 2747161"/>
                <a:gd name="connsiteX5644" fmla="*/ 5043004 w 5101871"/>
                <a:gd name="connsiteY5644" fmla="*/ 489163 h 2747161"/>
                <a:gd name="connsiteX5645" fmla="*/ 5024783 w 5101871"/>
                <a:gd name="connsiteY5645" fmla="*/ 483557 h 2747161"/>
                <a:gd name="connsiteX5646" fmla="*/ 5023382 w 5101871"/>
                <a:gd name="connsiteY5646" fmla="*/ 482155 h 2747161"/>
                <a:gd name="connsiteX5647" fmla="*/ 5028988 w 5101871"/>
                <a:gd name="connsiteY5647" fmla="*/ 480753 h 2747161"/>
                <a:gd name="connsiteX5648" fmla="*/ 5030390 w 5101871"/>
                <a:gd name="connsiteY5648" fmla="*/ 477950 h 2747161"/>
                <a:gd name="connsiteX5649" fmla="*/ 5026185 w 5101871"/>
                <a:gd name="connsiteY5649" fmla="*/ 476548 h 2747161"/>
                <a:gd name="connsiteX5650" fmla="*/ 5020579 w 5101871"/>
                <a:gd name="connsiteY5650" fmla="*/ 477950 h 2747161"/>
                <a:gd name="connsiteX5651" fmla="*/ 5024783 w 5101871"/>
                <a:gd name="connsiteY5651" fmla="*/ 475147 h 2747161"/>
                <a:gd name="connsiteX5652" fmla="*/ 5038800 w 5101871"/>
                <a:gd name="connsiteY5652" fmla="*/ 473745 h 2747161"/>
                <a:gd name="connsiteX5653" fmla="*/ 5045808 w 5101871"/>
                <a:gd name="connsiteY5653" fmla="*/ 468139 h 2747161"/>
                <a:gd name="connsiteX5654" fmla="*/ 5043004 w 5101871"/>
                <a:gd name="connsiteY5654" fmla="*/ 463934 h 2747161"/>
                <a:gd name="connsiteX5655" fmla="*/ 5033193 w 5101871"/>
                <a:gd name="connsiteY5655" fmla="*/ 463934 h 2747161"/>
                <a:gd name="connsiteX5656" fmla="*/ 606898 w 5101871"/>
                <a:gd name="connsiteY5656" fmla="*/ 597087 h 2747161"/>
                <a:gd name="connsiteX5657" fmla="*/ 609702 w 5101871"/>
                <a:gd name="connsiteY5657" fmla="*/ 601292 h 2747161"/>
                <a:gd name="connsiteX5658" fmla="*/ 602694 w 5101871"/>
                <a:gd name="connsiteY5658" fmla="*/ 601292 h 2747161"/>
                <a:gd name="connsiteX5659" fmla="*/ 606898 w 5101871"/>
                <a:gd name="connsiteY5659" fmla="*/ 597087 h 2747161"/>
                <a:gd name="connsiteX5660" fmla="*/ 597087 w 5101871"/>
                <a:gd name="connsiteY5660" fmla="*/ 594284 h 2747161"/>
                <a:gd name="connsiteX5661" fmla="*/ 591481 w 5101871"/>
                <a:gd name="connsiteY5661" fmla="*/ 598489 h 2747161"/>
                <a:gd name="connsiteX5662" fmla="*/ 584473 w 5101871"/>
                <a:gd name="connsiteY5662" fmla="*/ 595686 h 2747161"/>
                <a:gd name="connsiteX5663" fmla="*/ 569055 w 5101871"/>
                <a:gd name="connsiteY5663" fmla="*/ 597087 h 2747161"/>
                <a:gd name="connsiteX5664" fmla="*/ 583071 w 5101871"/>
                <a:gd name="connsiteY5664" fmla="*/ 595686 h 2747161"/>
                <a:gd name="connsiteX5665" fmla="*/ 591481 w 5101871"/>
                <a:gd name="connsiteY5665" fmla="*/ 597087 h 2747161"/>
                <a:gd name="connsiteX5666" fmla="*/ 597087 w 5101871"/>
                <a:gd name="connsiteY5666" fmla="*/ 591481 h 2747161"/>
                <a:gd name="connsiteX5667" fmla="*/ 595686 w 5101871"/>
                <a:gd name="connsiteY5667" fmla="*/ 594284 h 2747161"/>
                <a:gd name="connsiteX5668" fmla="*/ 613906 w 5101871"/>
                <a:gd name="connsiteY5668" fmla="*/ 595686 h 2747161"/>
                <a:gd name="connsiteX5669" fmla="*/ 611103 w 5101871"/>
                <a:gd name="connsiteY5669" fmla="*/ 592882 h 2747161"/>
                <a:gd name="connsiteX5670" fmla="*/ 612505 w 5101871"/>
                <a:gd name="connsiteY5670" fmla="*/ 590079 h 2747161"/>
                <a:gd name="connsiteX5671" fmla="*/ 619513 w 5101871"/>
                <a:gd name="connsiteY5671" fmla="*/ 587276 h 2747161"/>
                <a:gd name="connsiteX5672" fmla="*/ 613906 w 5101871"/>
                <a:gd name="connsiteY5672" fmla="*/ 592882 h 2747161"/>
                <a:gd name="connsiteX5673" fmla="*/ 613906 w 5101871"/>
                <a:gd name="connsiteY5673" fmla="*/ 595686 h 2747161"/>
                <a:gd name="connsiteX5674" fmla="*/ 620914 w 5101871"/>
                <a:gd name="connsiteY5674" fmla="*/ 595686 h 2747161"/>
                <a:gd name="connsiteX5675" fmla="*/ 606898 w 5101871"/>
                <a:gd name="connsiteY5675" fmla="*/ 597087 h 2747161"/>
                <a:gd name="connsiteX5676" fmla="*/ 911049 w 5101871"/>
                <a:gd name="connsiteY5676" fmla="*/ 326576 h 2747161"/>
                <a:gd name="connsiteX5677" fmla="*/ 904041 w 5101871"/>
                <a:gd name="connsiteY5677" fmla="*/ 322371 h 2747161"/>
                <a:gd name="connsiteX5678" fmla="*/ 909647 w 5101871"/>
                <a:gd name="connsiteY5678" fmla="*/ 322371 h 2747161"/>
                <a:gd name="connsiteX5679" fmla="*/ 912450 w 5101871"/>
                <a:gd name="connsiteY5679" fmla="*/ 327978 h 2747161"/>
                <a:gd name="connsiteX5680" fmla="*/ 911049 w 5101871"/>
                <a:gd name="connsiteY5680" fmla="*/ 326576 h 2747161"/>
                <a:gd name="connsiteX5681" fmla="*/ 420484 w 5101871"/>
                <a:gd name="connsiteY5681" fmla="*/ 1039997 h 2747161"/>
                <a:gd name="connsiteX5682" fmla="*/ 417681 w 5101871"/>
                <a:gd name="connsiteY5682" fmla="*/ 1035792 h 2747161"/>
                <a:gd name="connsiteX5683" fmla="*/ 421886 w 5101871"/>
                <a:gd name="connsiteY5683" fmla="*/ 1037194 h 2747161"/>
                <a:gd name="connsiteX5684" fmla="*/ 420484 w 5101871"/>
                <a:gd name="connsiteY5684" fmla="*/ 1039997 h 2747161"/>
                <a:gd name="connsiteX5685" fmla="*/ 576063 w 5101871"/>
                <a:gd name="connsiteY5685" fmla="*/ 845173 h 2747161"/>
                <a:gd name="connsiteX5686" fmla="*/ 567653 w 5101871"/>
                <a:gd name="connsiteY5686" fmla="*/ 849378 h 2747161"/>
                <a:gd name="connsiteX5687" fmla="*/ 556441 w 5101871"/>
                <a:gd name="connsiteY5687" fmla="*/ 846574 h 2747161"/>
                <a:gd name="connsiteX5688" fmla="*/ 556441 w 5101871"/>
                <a:gd name="connsiteY5688" fmla="*/ 839566 h 2747161"/>
                <a:gd name="connsiteX5689" fmla="*/ 562047 w 5101871"/>
                <a:gd name="connsiteY5689" fmla="*/ 838165 h 2747161"/>
                <a:gd name="connsiteX5690" fmla="*/ 556441 w 5101871"/>
                <a:gd name="connsiteY5690" fmla="*/ 831157 h 2747161"/>
                <a:gd name="connsiteX5691" fmla="*/ 560645 w 5101871"/>
                <a:gd name="connsiteY5691" fmla="*/ 829755 h 2747161"/>
                <a:gd name="connsiteX5692" fmla="*/ 566252 w 5101871"/>
                <a:gd name="connsiteY5692" fmla="*/ 829755 h 2747161"/>
                <a:gd name="connsiteX5693" fmla="*/ 567653 w 5101871"/>
                <a:gd name="connsiteY5693" fmla="*/ 833960 h 2747161"/>
                <a:gd name="connsiteX5694" fmla="*/ 574661 w 5101871"/>
                <a:gd name="connsiteY5694" fmla="*/ 833960 h 2747161"/>
                <a:gd name="connsiteX5695" fmla="*/ 571858 w 5101871"/>
                <a:gd name="connsiteY5695" fmla="*/ 838165 h 2747161"/>
                <a:gd name="connsiteX5696" fmla="*/ 577465 w 5101871"/>
                <a:gd name="connsiteY5696" fmla="*/ 839566 h 2747161"/>
                <a:gd name="connsiteX5697" fmla="*/ 576063 w 5101871"/>
                <a:gd name="connsiteY5697" fmla="*/ 845173 h 2747161"/>
                <a:gd name="connsiteX5698" fmla="*/ 919458 w 5101871"/>
                <a:gd name="connsiteY5698" fmla="*/ 790510 h 2747161"/>
                <a:gd name="connsiteX5699" fmla="*/ 909647 w 5101871"/>
                <a:gd name="connsiteY5699" fmla="*/ 796116 h 2747161"/>
                <a:gd name="connsiteX5700" fmla="*/ 906844 w 5101871"/>
                <a:gd name="connsiteY5700" fmla="*/ 794715 h 2747161"/>
                <a:gd name="connsiteX5701" fmla="*/ 906844 w 5101871"/>
                <a:gd name="connsiteY5701" fmla="*/ 793313 h 2747161"/>
                <a:gd name="connsiteX5702" fmla="*/ 916655 w 5101871"/>
                <a:gd name="connsiteY5702" fmla="*/ 789108 h 2747161"/>
                <a:gd name="connsiteX5703" fmla="*/ 925065 w 5101871"/>
                <a:gd name="connsiteY5703" fmla="*/ 782100 h 2747161"/>
                <a:gd name="connsiteX5704" fmla="*/ 934876 w 5101871"/>
                <a:gd name="connsiteY5704" fmla="*/ 783502 h 2747161"/>
                <a:gd name="connsiteX5705" fmla="*/ 919458 w 5101871"/>
                <a:gd name="connsiteY5705" fmla="*/ 790510 h 2747161"/>
                <a:gd name="connsiteX5706" fmla="*/ 989539 w 5101871"/>
                <a:gd name="connsiteY5706" fmla="*/ 1198379 h 2747161"/>
                <a:gd name="connsiteX5707" fmla="*/ 1003555 w 5101871"/>
                <a:gd name="connsiteY5707" fmla="*/ 1202584 h 2747161"/>
                <a:gd name="connsiteX5708" fmla="*/ 995145 w 5101871"/>
                <a:gd name="connsiteY5708" fmla="*/ 1208191 h 2747161"/>
                <a:gd name="connsiteX5709" fmla="*/ 971318 w 5101871"/>
                <a:gd name="connsiteY5709" fmla="*/ 1199781 h 2747161"/>
                <a:gd name="connsiteX5710" fmla="*/ 989539 w 5101871"/>
                <a:gd name="connsiteY5710" fmla="*/ 1198379 h 2747161"/>
                <a:gd name="connsiteX5711" fmla="*/ 1239026 w 5101871"/>
                <a:gd name="connsiteY5711" fmla="*/ 613907 h 2747161"/>
                <a:gd name="connsiteX5712" fmla="*/ 1236223 w 5101871"/>
                <a:gd name="connsiteY5712" fmla="*/ 612505 h 2747161"/>
                <a:gd name="connsiteX5713" fmla="*/ 1236223 w 5101871"/>
                <a:gd name="connsiteY5713" fmla="*/ 612505 h 2747161"/>
                <a:gd name="connsiteX5714" fmla="*/ 1236223 w 5101871"/>
                <a:gd name="connsiteY5714" fmla="*/ 612505 h 2747161"/>
                <a:gd name="connsiteX5715" fmla="*/ 1236223 w 5101871"/>
                <a:gd name="connsiteY5715" fmla="*/ 612505 h 2747161"/>
                <a:gd name="connsiteX5716" fmla="*/ 1236223 w 5101871"/>
                <a:gd name="connsiteY5716" fmla="*/ 613907 h 2747161"/>
                <a:gd name="connsiteX5717" fmla="*/ 1236223 w 5101871"/>
                <a:gd name="connsiteY5717" fmla="*/ 613907 h 2747161"/>
                <a:gd name="connsiteX5718" fmla="*/ 1236223 w 5101871"/>
                <a:gd name="connsiteY5718" fmla="*/ 616710 h 2747161"/>
                <a:gd name="connsiteX5719" fmla="*/ 1236223 w 5101871"/>
                <a:gd name="connsiteY5719" fmla="*/ 616710 h 2747161"/>
                <a:gd name="connsiteX5720" fmla="*/ 1236223 w 5101871"/>
                <a:gd name="connsiteY5720" fmla="*/ 616710 h 2747161"/>
                <a:gd name="connsiteX5721" fmla="*/ 1236223 w 5101871"/>
                <a:gd name="connsiteY5721" fmla="*/ 619513 h 2747161"/>
                <a:gd name="connsiteX5722" fmla="*/ 1236223 w 5101871"/>
                <a:gd name="connsiteY5722" fmla="*/ 619513 h 2747161"/>
                <a:gd name="connsiteX5723" fmla="*/ 1236223 w 5101871"/>
                <a:gd name="connsiteY5723" fmla="*/ 619513 h 2747161"/>
                <a:gd name="connsiteX5724" fmla="*/ 1236223 w 5101871"/>
                <a:gd name="connsiteY5724" fmla="*/ 619513 h 2747161"/>
                <a:gd name="connsiteX5725" fmla="*/ 1236223 w 5101871"/>
                <a:gd name="connsiteY5725" fmla="*/ 619513 h 2747161"/>
                <a:gd name="connsiteX5726" fmla="*/ 1236223 w 5101871"/>
                <a:gd name="connsiteY5726" fmla="*/ 619513 h 2747161"/>
                <a:gd name="connsiteX5727" fmla="*/ 1226412 w 5101871"/>
                <a:gd name="connsiteY5727" fmla="*/ 619513 h 2747161"/>
                <a:gd name="connsiteX5728" fmla="*/ 1225010 w 5101871"/>
                <a:gd name="connsiteY5728" fmla="*/ 619513 h 2747161"/>
                <a:gd name="connsiteX5729" fmla="*/ 1225010 w 5101871"/>
                <a:gd name="connsiteY5729" fmla="*/ 619513 h 2747161"/>
                <a:gd name="connsiteX5730" fmla="*/ 1223608 w 5101871"/>
                <a:gd name="connsiteY5730" fmla="*/ 619513 h 2747161"/>
                <a:gd name="connsiteX5731" fmla="*/ 1223608 w 5101871"/>
                <a:gd name="connsiteY5731" fmla="*/ 619513 h 2747161"/>
                <a:gd name="connsiteX5732" fmla="*/ 1223608 w 5101871"/>
                <a:gd name="connsiteY5732" fmla="*/ 619513 h 2747161"/>
                <a:gd name="connsiteX5733" fmla="*/ 1223608 w 5101871"/>
                <a:gd name="connsiteY5733" fmla="*/ 619513 h 2747161"/>
                <a:gd name="connsiteX5734" fmla="*/ 1223608 w 5101871"/>
                <a:gd name="connsiteY5734" fmla="*/ 619513 h 2747161"/>
                <a:gd name="connsiteX5735" fmla="*/ 1220805 w 5101871"/>
                <a:gd name="connsiteY5735" fmla="*/ 619513 h 2747161"/>
                <a:gd name="connsiteX5736" fmla="*/ 1220805 w 5101871"/>
                <a:gd name="connsiteY5736" fmla="*/ 619513 h 2747161"/>
                <a:gd name="connsiteX5737" fmla="*/ 1220805 w 5101871"/>
                <a:gd name="connsiteY5737" fmla="*/ 619513 h 2747161"/>
                <a:gd name="connsiteX5738" fmla="*/ 1219404 w 5101871"/>
                <a:gd name="connsiteY5738" fmla="*/ 619513 h 2747161"/>
                <a:gd name="connsiteX5739" fmla="*/ 1219404 w 5101871"/>
                <a:gd name="connsiteY5739" fmla="*/ 619513 h 2747161"/>
                <a:gd name="connsiteX5740" fmla="*/ 1219404 w 5101871"/>
                <a:gd name="connsiteY5740" fmla="*/ 619513 h 2747161"/>
                <a:gd name="connsiteX5741" fmla="*/ 1219404 w 5101871"/>
                <a:gd name="connsiteY5741" fmla="*/ 619513 h 2747161"/>
                <a:gd name="connsiteX5742" fmla="*/ 1219404 w 5101871"/>
                <a:gd name="connsiteY5742" fmla="*/ 619513 h 2747161"/>
                <a:gd name="connsiteX5743" fmla="*/ 1219404 w 5101871"/>
                <a:gd name="connsiteY5743" fmla="*/ 619513 h 2747161"/>
                <a:gd name="connsiteX5744" fmla="*/ 1219404 w 5101871"/>
                <a:gd name="connsiteY5744" fmla="*/ 619513 h 2747161"/>
                <a:gd name="connsiteX5745" fmla="*/ 1216600 w 5101871"/>
                <a:gd name="connsiteY5745" fmla="*/ 626521 h 2747161"/>
                <a:gd name="connsiteX5746" fmla="*/ 1215199 w 5101871"/>
                <a:gd name="connsiteY5746" fmla="*/ 629324 h 2747161"/>
                <a:gd name="connsiteX5747" fmla="*/ 1212395 w 5101871"/>
                <a:gd name="connsiteY5747" fmla="*/ 630726 h 2747161"/>
                <a:gd name="connsiteX5748" fmla="*/ 1203986 w 5101871"/>
                <a:gd name="connsiteY5748" fmla="*/ 629324 h 2747161"/>
                <a:gd name="connsiteX5749" fmla="*/ 1206789 w 5101871"/>
                <a:gd name="connsiteY5749" fmla="*/ 627923 h 2747161"/>
                <a:gd name="connsiteX5750" fmla="*/ 1196978 w 5101871"/>
                <a:gd name="connsiteY5750" fmla="*/ 611103 h 2747161"/>
                <a:gd name="connsiteX5751" fmla="*/ 1192773 w 5101871"/>
                <a:gd name="connsiteY5751" fmla="*/ 604095 h 2747161"/>
                <a:gd name="connsiteX5752" fmla="*/ 1185765 w 5101871"/>
                <a:gd name="connsiteY5752" fmla="*/ 597087 h 2747161"/>
                <a:gd name="connsiteX5753" fmla="*/ 1175953 w 5101871"/>
                <a:gd name="connsiteY5753" fmla="*/ 591481 h 2747161"/>
                <a:gd name="connsiteX5754" fmla="*/ 1177355 w 5101871"/>
                <a:gd name="connsiteY5754" fmla="*/ 588678 h 2747161"/>
                <a:gd name="connsiteX5755" fmla="*/ 1177355 w 5101871"/>
                <a:gd name="connsiteY5755" fmla="*/ 588678 h 2747161"/>
                <a:gd name="connsiteX5756" fmla="*/ 1178757 w 5101871"/>
                <a:gd name="connsiteY5756" fmla="*/ 588678 h 2747161"/>
                <a:gd name="connsiteX5757" fmla="*/ 1180159 w 5101871"/>
                <a:gd name="connsiteY5757" fmla="*/ 588678 h 2747161"/>
                <a:gd name="connsiteX5758" fmla="*/ 1180159 w 5101871"/>
                <a:gd name="connsiteY5758" fmla="*/ 588678 h 2747161"/>
                <a:gd name="connsiteX5759" fmla="*/ 1180159 w 5101871"/>
                <a:gd name="connsiteY5759" fmla="*/ 588678 h 2747161"/>
                <a:gd name="connsiteX5760" fmla="*/ 1181560 w 5101871"/>
                <a:gd name="connsiteY5760" fmla="*/ 587276 h 2747161"/>
                <a:gd name="connsiteX5761" fmla="*/ 1184363 w 5101871"/>
                <a:gd name="connsiteY5761" fmla="*/ 584473 h 2747161"/>
                <a:gd name="connsiteX5762" fmla="*/ 1185765 w 5101871"/>
                <a:gd name="connsiteY5762" fmla="*/ 583071 h 2747161"/>
                <a:gd name="connsiteX5763" fmla="*/ 1185765 w 5101871"/>
                <a:gd name="connsiteY5763" fmla="*/ 581669 h 2747161"/>
                <a:gd name="connsiteX5764" fmla="*/ 1185765 w 5101871"/>
                <a:gd name="connsiteY5764" fmla="*/ 581669 h 2747161"/>
                <a:gd name="connsiteX5765" fmla="*/ 1185765 w 5101871"/>
                <a:gd name="connsiteY5765" fmla="*/ 581669 h 2747161"/>
                <a:gd name="connsiteX5766" fmla="*/ 1185765 w 5101871"/>
                <a:gd name="connsiteY5766" fmla="*/ 581669 h 2747161"/>
                <a:gd name="connsiteX5767" fmla="*/ 1185765 w 5101871"/>
                <a:gd name="connsiteY5767" fmla="*/ 581669 h 2747161"/>
                <a:gd name="connsiteX5768" fmla="*/ 1185765 w 5101871"/>
                <a:gd name="connsiteY5768" fmla="*/ 581669 h 2747161"/>
                <a:gd name="connsiteX5769" fmla="*/ 1185765 w 5101871"/>
                <a:gd name="connsiteY5769" fmla="*/ 581669 h 2747161"/>
                <a:gd name="connsiteX5770" fmla="*/ 1185765 w 5101871"/>
                <a:gd name="connsiteY5770" fmla="*/ 581669 h 2747161"/>
                <a:gd name="connsiteX5771" fmla="*/ 1185765 w 5101871"/>
                <a:gd name="connsiteY5771" fmla="*/ 581669 h 2747161"/>
                <a:gd name="connsiteX5772" fmla="*/ 1185765 w 5101871"/>
                <a:gd name="connsiteY5772" fmla="*/ 581669 h 2747161"/>
                <a:gd name="connsiteX5773" fmla="*/ 1185765 w 5101871"/>
                <a:gd name="connsiteY5773" fmla="*/ 581669 h 2747161"/>
                <a:gd name="connsiteX5774" fmla="*/ 1185765 w 5101871"/>
                <a:gd name="connsiteY5774" fmla="*/ 581669 h 2747161"/>
                <a:gd name="connsiteX5775" fmla="*/ 1187167 w 5101871"/>
                <a:gd name="connsiteY5775" fmla="*/ 581669 h 2747161"/>
                <a:gd name="connsiteX5776" fmla="*/ 1187167 w 5101871"/>
                <a:gd name="connsiteY5776" fmla="*/ 581669 h 2747161"/>
                <a:gd name="connsiteX5777" fmla="*/ 1194175 w 5101871"/>
                <a:gd name="connsiteY5777" fmla="*/ 581669 h 2747161"/>
                <a:gd name="connsiteX5778" fmla="*/ 1199781 w 5101871"/>
                <a:gd name="connsiteY5778" fmla="*/ 574661 h 2747161"/>
                <a:gd name="connsiteX5779" fmla="*/ 1234821 w 5101871"/>
                <a:gd name="connsiteY5779" fmla="*/ 592882 h 2747161"/>
                <a:gd name="connsiteX5780" fmla="*/ 1248837 w 5101871"/>
                <a:gd name="connsiteY5780" fmla="*/ 608300 h 2747161"/>
                <a:gd name="connsiteX5781" fmla="*/ 1239026 w 5101871"/>
                <a:gd name="connsiteY5781" fmla="*/ 613907 h 2747161"/>
                <a:gd name="connsiteX5782" fmla="*/ 1292288 w 5101871"/>
                <a:gd name="connsiteY5782" fmla="*/ 1018973 h 2747161"/>
                <a:gd name="connsiteX5783" fmla="*/ 1303500 w 5101871"/>
                <a:gd name="connsiteY5783" fmla="*/ 1031587 h 2747161"/>
                <a:gd name="connsiteX5784" fmla="*/ 1296492 w 5101871"/>
                <a:gd name="connsiteY5784" fmla="*/ 1030186 h 2747161"/>
                <a:gd name="connsiteX5785" fmla="*/ 1295091 w 5101871"/>
                <a:gd name="connsiteY5785" fmla="*/ 1024579 h 2747161"/>
                <a:gd name="connsiteX5786" fmla="*/ 1286681 w 5101871"/>
                <a:gd name="connsiteY5786" fmla="*/ 1017571 h 2747161"/>
                <a:gd name="connsiteX5787" fmla="*/ 1288082 w 5101871"/>
                <a:gd name="connsiteY5787" fmla="*/ 1016170 h 2747161"/>
                <a:gd name="connsiteX5788" fmla="*/ 1281074 w 5101871"/>
                <a:gd name="connsiteY5788" fmla="*/ 1018973 h 2747161"/>
                <a:gd name="connsiteX5789" fmla="*/ 1285280 w 5101871"/>
                <a:gd name="connsiteY5789" fmla="*/ 1014768 h 2747161"/>
                <a:gd name="connsiteX5790" fmla="*/ 1279673 w 5101871"/>
                <a:gd name="connsiteY5790" fmla="*/ 1016170 h 2747161"/>
                <a:gd name="connsiteX5791" fmla="*/ 1278271 w 5101871"/>
                <a:gd name="connsiteY5791" fmla="*/ 1011965 h 2747161"/>
                <a:gd name="connsiteX5792" fmla="*/ 1272665 w 5101871"/>
                <a:gd name="connsiteY5792" fmla="*/ 1013366 h 2747161"/>
                <a:gd name="connsiteX5793" fmla="*/ 1261452 w 5101871"/>
                <a:gd name="connsiteY5793" fmla="*/ 1006358 h 2747161"/>
                <a:gd name="connsiteX5794" fmla="*/ 1272665 w 5101871"/>
                <a:gd name="connsiteY5794" fmla="*/ 1007760 h 2747161"/>
                <a:gd name="connsiteX5795" fmla="*/ 1274066 w 5101871"/>
                <a:gd name="connsiteY5795" fmla="*/ 1004957 h 2747161"/>
                <a:gd name="connsiteX5796" fmla="*/ 1283878 w 5101871"/>
                <a:gd name="connsiteY5796" fmla="*/ 1007760 h 2747161"/>
                <a:gd name="connsiteX5797" fmla="*/ 1281074 w 5101871"/>
                <a:gd name="connsiteY5797" fmla="*/ 1011965 h 2747161"/>
                <a:gd name="connsiteX5798" fmla="*/ 1285280 w 5101871"/>
                <a:gd name="connsiteY5798" fmla="*/ 1011965 h 2747161"/>
                <a:gd name="connsiteX5799" fmla="*/ 1288082 w 5101871"/>
                <a:gd name="connsiteY5799" fmla="*/ 1007760 h 2747161"/>
                <a:gd name="connsiteX5800" fmla="*/ 1292288 w 5101871"/>
                <a:gd name="connsiteY5800" fmla="*/ 1018973 h 2747161"/>
                <a:gd name="connsiteX5801" fmla="*/ 1327328 w 5101871"/>
                <a:gd name="connsiteY5801" fmla="*/ 594284 h 2747161"/>
                <a:gd name="connsiteX5802" fmla="*/ 1324525 w 5101871"/>
                <a:gd name="connsiteY5802" fmla="*/ 595686 h 2747161"/>
                <a:gd name="connsiteX5803" fmla="*/ 1317516 w 5101871"/>
                <a:gd name="connsiteY5803" fmla="*/ 599890 h 2747161"/>
                <a:gd name="connsiteX5804" fmla="*/ 1314713 w 5101871"/>
                <a:gd name="connsiteY5804" fmla="*/ 601292 h 2747161"/>
                <a:gd name="connsiteX5805" fmla="*/ 1313312 w 5101871"/>
                <a:gd name="connsiteY5805" fmla="*/ 602694 h 2747161"/>
                <a:gd name="connsiteX5806" fmla="*/ 1313312 w 5101871"/>
                <a:gd name="connsiteY5806" fmla="*/ 602694 h 2747161"/>
                <a:gd name="connsiteX5807" fmla="*/ 1314713 w 5101871"/>
                <a:gd name="connsiteY5807" fmla="*/ 602694 h 2747161"/>
                <a:gd name="connsiteX5808" fmla="*/ 1314713 w 5101871"/>
                <a:gd name="connsiteY5808" fmla="*/ 602694 h 2747161"/>
                <a:gd name="connsiteX5809" fmla="*/ 1313312 w 5101871"/>
                <a:gd name="connsiteY5809" fmla="*/ 602694 h 2747161"/>
                <a:gd name="connsiteX5810" fmla="*/ 1311910 w 5101871"/>
                <a:gd name="connsiteY5810" fmla="*/ 602694 h 2747161"/>
                <a:gd name="connsiteX5811" fmla="*/ 1303500 w 5101871"/>
                <a:gd name="connsiteY5811" fmla="*/ 601292 h 2747161"/>
                <a:gd name="connsiteX5812" fmla="*/ 1303500 w 5101871"/>
                <a:gd name="connsiteY5812" fmla="*/ 599890 h 2747161"/>
                <a:gd name="connsiteX5813" fmla="*/ 1303500 w 5101871"/>
                <a:gd name="connsiteY5813" fmla="*/ 597087 h 2747161"/>
                <a:gd name="connsiteX5814" fmla="*/ 1302099 w 5101871"/>
                <a:gd name="connsiteY5814" fmla="*/ 597087 h 2747161"/>
                <a:gd name="connsiteX5815" fmla="*/ 1302099 w 5101871"/>
                <a:gd name="connsiteY5815" fmla="*/ 597087 h 2747161"/>
                <a:gd name="connsiteX5816" fmla="*/ 1302099 w 5101871"/>
                <a:gd name="connsiteY5816" fmla="*/ 597087 h 2747161"/>
                <a:gd name="connsiteX5817" fmla="*/ 1302099 w 5101871"/>
                <a:gd name="connsiteY5817" fmla="*/ 597087 h 2747161"/>
                <a:gd name="connsiteX5818" fmla="*/ 1302099 w 5101871"/>
                <a:gd name="connsiteY5818" fmla="*/ 597087 h 2747161"/>
                <a:gd name="connsiteX5819" fmla="*/ 1302099 w 5101871"/>
                <a:gd name="connsiteY5819" fmla="*/ 597087 h 2747161"/>
                <a:gd name="connsiteX5820" fmla="*/ 1300697 w 5101871"/>
                <a:gd name="connsiteY5820" fmla="*/ 597087 h 2747161"/>
                <a:gd name="connsiteX5821" fmla="*/ 1300697 w 5101871"/>
                <a:gd name="connsiteY5821" fmla="*/ 597087 h 2747161"/>
                <a:gd name="connsiteX5822" fmla="*/ 1300697 w 5101871"/>
                <a:gd name="connsiteY5822" fmla="*/ 597087 h 2747161"/>
                <a:gd name="connsiteX5823" fmla="*/ 1300697 w 5101871"/>
                <a:gd name="connsiteY5823" fmla="*/ 597087 h 2747161"/>
                <a:gd name="connsiteX5824" fmla="*/ 1300697 w 5101871"/>
                <a:gd name="connsiteY5824" fmla="*/ 597087 h 2747161"/>
                <a:gd name="connsiteX5825" fmla="*/ 1300697 w 5101871"/>
                <a:gd name="connsiteY5825" fmla="*/ 597087 h 2747161"/>
                <a:gd name="connsiteX5826" fmla="*/ 1297894 w 5101871"/>
                <a:gd name="connsiteY5826" fmla="*/ 597087 h 2747161"/>
                <a:gd name="connsiteX5827" fmla="*/ 1297894 w 5101871"/>
                <a:gd name="connsiteY5827" fmla="*/ 597087 h 2747161"/>
                <a:gd name="connsiteX5828" fmla="*/ 1297894 w 5101871"/>
                <a:gd name="connsiteY5828" fmla="*/ 597087 h 2747161"/>
                <a:gd name="connsiteX5829" fmla="*/ 1297894 w 5101871"/>
                <a:gd name="connsiteY5829" fmla="*/ 597087 h 2747161"/>
                <a:gd name="connsiteX5830" fmla="*/ 1297894 w 5101871"/>
                <a:gd name="connsiteY5830" fmla="*/ 597087 h 2747161"/>
                <a:gd name="connsiteX5831" fmla="*/ 1297894 w 5101871"/>
                <a:gd name="connsiteY5831" fmla="*/ 597087 h 2747161"/>
                <a:gd name="connsiteX5832" fmla="*/ 1297894 w 5101871"/>
                <a:gd name="connsiteY5832" fmla="*/ 597087 h 2747161"/>
                <a:gd name="connsiteX5833" fmla="*/ 1297894 w 5101871"/>
                <a:gd name="connsiteY5833" fmla="*/ 597087 h 2747161"/>
                <a:gd name="connsiteX5834" fmla="*/ 1297894 w 5101871"/>
                <a:gd name="connsiteY5834" fmla="*/ 597087 h 2747161"/>
                <a:gd name="connsiteX5835" fmla="*/ 1297894 w 5101871"/>
                <a:gd name="connsiteY5835" fmla="*/ 597087 h 2747161"/>
                <a:gd name="connsiteX5836" fmla="*/ 1297894 w 5101871"/>
                <a:gd name="connsiteY5836" fmla="*/ 597087 h 2747161"/>
                <a:gd name="connsiteX5837" fmla="*/ 1297894 w 5101871"/>
                <a:gd name="connsiteY5837" fmla="*/ 597087 h 2747161"/>
                <a:gd name="connsiteX5838" fmla="*/ 1297894 w 5101871"/>
                <a:gd name="connsiteY5838" fmla="*/ 597087 h 2747161"/>
                <a:gd name="connsiteX5839" fmla="*/ 1297894 w 5101871"/>
                <a:gd name="connsiteY5839" fmla="*/ 597087 h 2747161"/>
                <a:gd name="connsiteX5840" fmla="*/ 1297894 w 5101871"/>
                <a:gd name="connsiteY5840" fmla="*/ 597087 h 2747161"/>
                <a:gd name="connsiteX5841" fmla="*/ 1297894 w 5101871"/>
                <a:gd name="connsiteY5841" fmla="*/ 597087 h 2747161"/>
                <a:gd name="connsiteX5842" fmla="*/ 1297894 w 5101871"/>
                <a:gd name="connsiteY5842" fmla="*/ 597087 h 2747161"/>
                <a:gd name="connsiteX5843" fmla="*/ 1297894 w 5101871"/>
                <a:gd name="connsiteY5843" fmla="*/ 597087 h 2747161"/>
                <a:gd name="connsiteX5844" fmla="*/ 1297894 w 5101871"/>
                <a:gd name="connsiteY5844" fmla="*/ 597087 h 2747161"/>
                <a:gd name="connsiteX5845" fmla="*/ 1297894 w 5101871"/>
                <a:gd name="connsiteY5845" fmla="*/ 597087 h 2747161"/>
                <a:gd name="connsiteX5846" fmla="*/ 1297894 w 5101871"/>
                <a:gd name="connsiteY5846" fmla="*/ 597087 h 2747161"/>
                <a:gd name="connsiteX5847" fmla="*/ 1297894 w 5101871"/>
                <a:gd name="connsiteY5847" fmla="*/ 597087 h 2747161"/>
                <a:gd name="connsiteX5848" fmla="*/ 1297894 w 5101871"/>
                <a:gd name="connsiteY5848" fmla="*/ 597087 h 2747161"/>
                <a:gd name="connsiteX5849" fmla="*/ 1297894 w 5101871"/>
                <a:gd name="connsiteY5849" fmla="*/ 597087 h 2747161"/>
                <a:gd name="connsiteX5850" fmla="*/ 1297894 w 5101871"/>
                <a:gd name="connsiteY5850" fmla="*/ 597087 h 2747161"/>
                <a:gd name="connsiteX5851" fmla="*/ 1297894 w 5101871"/>
                <a:gd name="connsiteY5851" fmla="*/ 597087 h 2747161"/>
                <a:gd name="connsiteX5852" fmla="*/ 1297894 w 5101871"/>
                <a:gd name="connsiteY5852" fmla="*/ 597087 h 2747161"/>
                <a:gd name="connsiteX5853" fmla="*/ 1297894 w 5101871"/>
                <a:gd name="connsiteY5853" fmla="*/ 597087 h 2747161"/>
                <a:gd name="connsiteX5854" fmla="*/ 1297894 w 5101871"/>
                <a:gd name="connsiteY5854" fmla="*/ 597087 h 2747161"/>
                <a:gd name="connsiteX5855" fmla="*/ 1297894 w 5101871"/>
                <a:gd name="connsiteY5855" fmla="*/ 597087 h 2747161"/>
                <a:gd name="connsiteX5856" fmla="*/ 1297894 w 5101871"/>
                <a:gd name="connsiteY5856" fmla="*/ 597087 h 2747161"/>
                <a:gd name="connsiteX5857" fmla="*/ 1297894 w 5101871"/>
                <a:gd name="connsiteY5857" fmla="*/ 597087 h 2747161"/>
                <a:gd name="connsiteX5858" fmla="*/ 1297894 w 5101871"/>
                <a:gd name="connsiteY5858" fmla="*/ 597087 h 2747161"/>
                <a:gd name="connsiteX5859" fmla="*/ 1297894 w 5101871"/>
                <a:gd name="connsiteY5859" fmla="*/ 597087 h 2747161"/>
                <a:gd name="connsiteX5860" fmla="*/ 1297894 w 5101871"/>
                <a:gd name="connsiteY5860" fmla="*/ 597087 h 2747161"/>
                <a:gd name="connsiteX5861" fmla="*/ 1297894 w 5101871"/>
                <a:gd name="connsiteY5861" fmla="*/ 597087 h 2747161"/>
                <a:gd name="connsiteX5862" fmla="*/ 1297894 w 5101871"/>
                <a:gd name="connsiteY5862" fmla="*/ 597087 h 2747161"/>
                <a:gd name="connsiteX5863" fmla="*/ 1297894 w 5101871"/>
                <a:gd name="connsiteY5863" fmla="*/ 597087 h 2747161"/>
                <a:gd name="connsiteX5864" fmla="*/ 1297894 w 5101871"/>
                <a:gd name="connsiteY5864" fmla="*/ 597087 h 2747161"/>
                <a:gd name="connsiteX5865" fmla="*/ 1297894 w 5101871"/>
                <a:gd name="connsiteY5865" fmla="*/ 597087 h 2747161"/>
                <a:gd name="connsiteX5866" fmla="*/ 1297894 w 5101871"/>
                <a:gd name="connsiteY5866" fmla="*/ 594284 h 2747161"/>
                <a:gd name="connsiteX5867" fmla="*/ 1297894 w 5101871"/>
                <a:gd name="connsiteY5867" fmla="*/ 594284 h 2747161"/>
                <a:gd name="connsiteX5868" fmla="*/ 1297894 w 5101871"/>
                <a:gd name="connsiteY5868" fmla="*/ 594284 h 2747161"/>
                <a:gd name="connsiteX5869" fmla="*/ 1297894 w 5101871"/>
                <a:gd name="connsiteY5869" fmla="*/ 594284 h 2747161"/>
                <a:gd name="connsiteX5870" fmla="*/ 1299296 w 5101871"/>
                <a:gd name="connsiteY5870" fmla="*/ 594284 h 2747161"/>
                <a:gd name="connsiteX5871" fmla="*/ 1300697 w 5101871"/>
                <a:gd name="connsiteY5871" fmla="*/ 594284 h 2747161"/>
                <a:gd name="connsiteX5872" fmla="*/ 1311910 w 5101871"/>
                <a:gd name="connsiteY5872" fmla="*/ 598489 h 2747161"/>
                <a:gd name="connsiteX5873" fmla="*/ 1311910 w 5101871"/>
                <a:gd name="connsiteY5873" fmla="*/ 598489 h 2747161"/>
                <a:gd name="connsiteX5874" fmla="*/ 1311910 w 5101871"/>
                <a:gd name="connsiteY5874" fmla="*/ 598489 h 2747161"/>
                <a:gd name="connsiteX5875" fmla="*/ 1311910 w 5101871"/>
                <a:gd name="connsiteY5875" fmla="*/ 598489 h 2747161"/>
                <a:gd name="connsiteX5876" fmla="*/ 1311910 w 5101871"/>
                <a:gd name="connsiteY5876" fmla="*/ 598489 h 2747161"/>
                <a:gd name="connsiteX5877" fmla="*/ 1314713 w 5101871"/>
                <a:gd name="connsiteY5877" fmla="*/ 599890 h 2747161"/>
                <a:gd name="connsiteX5878" fmla="*/ 1317516 w 5101871"/>
                <a:gd name="connsiteY5878" fmla="*/ 597087 h 2747161"/>
                <a:gd name="connsiteX5879" fmla="*/ 1317516 w 5101871"/>
                <a:gd name="connsiteY5879" fmla="*/ 597087 h 2747161"/>
                <a:gd name="connsiteX5880" fmla="*/ 1316115 w 5101871"/>
                <a:gd name="connsiteY5880" fmla="*/ 594284 h 2747161"/>
                <a:gd name="connsiteX5881" fmla="*/ 1303500 w 5101871"/>
                <a:gd name="connsiteY5881" fmla="*/ 585874 h 2747161"/>
                <a:gd name="connsiteX5882" fmla="*/ 1302099 w 5101871"/>
                <a:gd name="connsiteY5882" fmla="*/ 584473 h 2747161"/>
                <a:gd name="connsiteX5883" fmla="*/ 1300697 w 5101871"/>
                <a:gd name="connsiteY5883" fmla="*/ 583071 h 2747161"/>
                <a:gd name="connsiteX5884" fmla="*/ 1300697 w 5101871"/>
                <a:gd name="connsiteY5884" fmla="*/ 583071 h 2747161"/>
                <a:gd name="connsiteX5885" fmla="*/ 1300697 w 5101871"/>
                <a:gd name="connsiteY5885" fmla="*/ 583071 h 2747161"/>
                <a:gd name="connsiteX5886" fmla="*/ 1300697 w 5101871"/>
                <a:gd name="connsiteY5886" fmla="*/ 583071 h 2747161"/>
                <a:gd name="connsiteX5887" fmla="*/ 1300697 w 5101871"/>
                <a:gd name="connsiteY5887" fmla="*/ 583071 h 2747161"/>
                <a:gd name="connsiteX5888" fmla="*/ 1300697 w 5101871"/>
                <a:gd name="connsiteY5888" fmla="*/ 583071 h 2747161"/>
                <a:gd name="connsiteX5889" fmla="*/ 1297894 w 5101871"/>
                <a:gd name="connsiteY5889" fmla="*/ 581669 h 2747161"/>
                <a:gd name="connsiteX5890" fmla="*/ 1297894 w 5101871"/>
                <a:gd name="connsiteY5890" fmla="*/ 581669 h 2747161"/>
                <a:gd name="connsiteX5891" fmla="*/ 1297894 w 5101871"/>
                <a:gd name="connsiteY5891" fmla="*/ 581669 h 2747161"/>
                <a:gd name="connsiteX5892" fmla="*/ 1297894 w 5101871"/>
                <a:gd name="connsiteY5892" fmla="*/ 581669 h 2747161"/>
                <a:gd name="connsiteX5893" fmla="*/ 1289484 w 5101871"/>
                <a:gd name="connsiteY5893" fmla="*/ 574661 h 2747161"/>
                <a:gd name="connsiteX5894" fmla="*/ 1289484 w 5101871"/>
                <a:gd name="connsiteY5894" fmla="*/ 574661 h 2747161"/>
                <a:gd name="connsiteX5895" fmla="*/ 1289484 w 5101871"/>
                <a:gd name="connsiteY5895" fmla="*/ 574661 h 2747161"/>
                <a:gd name="connsiteX5896" fmla="*/ 1289484 w 5101871"/>
                <a:gd name="connsiteY5896" fmla="*/ 574661 h 2747161"/>
                <a:gd name="connsiteX5897" fmla="*/ 1289484 w 5101871"/>
                <a:gd name="connsiteY5897" fmla="*/ 574661 h 2747161"/>
                <a:gd name="connsiteX5898" fmla="*/ 1293689 w 5101871"/>
                <a:gd name="connsiteY5898" fmla="*/ 576063 h 2747161"/>
                <a:gd name="connsiteX5899" fmla="*/ 1293689 w 5101871"/>
                <a:gd name="connsiteY5899" fmla="*/ 576063 h 2747161"/>
                <a:gd name="connsiteX5900" fmla="*/ 1293689 w 5101871"/>
                <a:gd name="connsiteY5900" fmla="*/ 576063 h 2747161"/>
                <a:gd name="connsiteX5901" fmla="*/ 1293689 w 5101871"/>
                <a:gd name="connsiteY5901" fmla="*/ 576063 h 2747161"/>
                <a:gd name="connsiteX5902" fmla="*/ 1292288 w 5101871"/>
                <a:gd name="connsiteY5902" fmla="*/ 569055 h 2747161"/>
                <a:gd name="connsiteX5903" fmla="*/ 1289484 w 5101871"/>
                <a:gd name="connsiteY5903" fmla="*/ 567653 h 2747161"/>
                <a:gd name="connsiteX5904" fmla="*/ 1288082 w 5101871"/>
                <a:gd name="connsiteY5904" fmla="*/ 566252 h 2747161"/>
                <a:gd name="connsiteX5905" fmla="*/ 1288082 w 5101871"/>
                <a:gd name="connsiteY5905" fmla="*/ 566252 h 2747161"/>
                <a:gd name="connsiteX5906" fmla="*/ 1288082 w 5101871"/>
                <a:gd name="connsiteY5906" fmla="*/ 566252 h 2747161"/>
                <a:gd name="connsiteX5907" fmla="*/ 1288082 w 5101871"/>
                <a:gd name="connsiteY5907" fmla="*/ 566252 h 2747161"/>
                <a:gd name="connsiteX5908" fmla="*/ 1288082 w 5101871"/>
                <a:gd name="connsiteY5908" fmla="*/ 566252 h 2747161"/>
                <a:gd name="connsiteX5909" fmla="*/ 1288082 w 5101871"/>
                <a:gd name="connsiteY5909" fmla="*/ 566252 h 2747161"/>
                <a:gd name="connsiteX5910" fmla="*/ 1288082 w 5101871"/>
                <a:gd name="connsiteY5910" fmla="*/ 566252 h 2747161"/>
                <a:gd name="connsiteX5911" fmla="*/ 1288082 w 5101871"/>
                <a:gd name="connsiteY5911" fmla="*/ 566252 h 2747161"/>
                <a:gd name="connsiteX5912" fmla="*/ 1288082 w 5101871"/>
                <a:gd name="connsiteY5912" fmla="*/ 566252 h 2747161"/>
                <a:gd name="connsiteX5913" fmla="*/ 1288082 w 5101871"/>
                <a:gd name="connsiteY5913" fmla="*/ 566252 h 2747161"/>
                <a:gd name="connsiteX5914" fmla="*/ 1288082 w 5101871"/>
                <a:gd name="connsiteY5914" fmla="*/ 566252 h 2747161"/>
                <a:gd name="connsiteX5915" fmla="*/ 1288082 w 5101871"/>
                <a:gd name="connsiteY5915" fmla="*/ 566252 h 2747161"/>
                <a:gd name="connsiteX5916" fmla="*/ 1288082 w 5101871"/>
                <a:gd name="connsiteY5916" fmla="*/ 566252 h 2747161"/>
                <a:gd name="connsiteX5917" fmla="*/ 1288082 w 5101871"/>
                <a:gd name="connsiteY5917" fmla="*/ 564850 h 2747161"/>
                <a:gd name="connsiteX5918" fmla="*/ 1288082 w 5101871"/>
                <a:gd name="connsiteY5918" fmla="*/ 564850 h 2747161"/>
                <a:gd name="connsiteX5919" fmla="*/ 1288082 w 5101871"/>
                <a:gd name="connsiteY5919" fmla="*/ 564850 h 2747161"/>
                <a:gd name="connsiteX5920" fmla="*/ 1286681 w 5101871"/>
                <a:gd name="connsiteY5920" fmla="*/ 563448 h 2747161"/>
                <a:gd name="connsiteX5921" fmla="*/ 1286681 w 5101871"/>
                <a:gd name="connsiteY5921" fmla="*/ 563448 h 2747161"/>
                <a:gd name="connsiteX5922" fmla="*/ 1286681 w 5101871"/>
                <a:gd name="connsiteY5922" fmla="*/ 563448 h 2747161"/>
                <a:gd name="connsiteX5923" fmla="*/ 1286681 w 5101871"/>
                <a:gd name="connsiteY5923" fmla="*/ 563448 h 2747161"/>
                <a:gd name="connsiteX5924" fmla="*/ 1286681 w 5101871"/>
                <a:gd name="connsiteY5924" fmla="*/ 563448 h 2747161"/>
                <a:gd name="connsiteX5925" fmla="*/ 1286681 w 5101871"/>
                <a:gd name="connsiteY5925" fmla="*/ 563448 h 2747161"/>
                <a:gd name="connsiteX5926" fmla="*/ 1283878 w 5101871"/>
                <a:gd name="connsiteY5926" fmla="*/ 560645 h 2747161"/>
                <a:gd name="connsiteX5927" fmla="*/ 1283878 w 5101871"/>
                <a:gd name="connsiteY5927" fmla="*/ 560645 h 2747161"/>
                <a:gd name="connsiteX5928" fmla="*/ 1283878 w 5101871"/>
                <a:gd name="connsiteY5928" fmla="*/ 560645 h 2747161"/>
                <a:gd name="connsiteX5929" fmla="*/ 1283878 w 5101871"/>
                <a:gd name="connsiteY5929" fmla="*/ 560645 h 2747161"/>
                <a:gd name="connsiteX5930" fmla="*/ 1283878 w 5101871"/>
                <a:gd name="connsiteY5930" fmla="*/ 560645 h 2747161"/>
                <a:gd name="connsiteX5931" fmla="*/ 1283878 w 5101871"/>
                <a:gd name="connsiteY5931" fmla="*/ 560645 h 2747161"/>
                <a:gd name="connsiteX5932" fmla="*/ 1283878 w 5101871"/>
                <a:gd name="connsiteY5932" fmla="*/ 560645 h 2747161"/>
                <a:gd name="connsiteX5933" fmla="*/ 1283878 w 5101871"/>
                <a:gd name="connsiteY5933" fmla="*/ 560645 h 2747161"/>
                <a:gd name="connsiteX5934" fmla="*/ 1283878 w 5101871"/>
                <a:gd name="connsiteY5934" fmla="*/ 560645 h 2747161"/>
                <a:gd name="connsiteX5935" fmla="*/ 1283878 w 5101871"/>
                <a:gd name="connsiteY5935" fmla="*/ 560645 h 2747161"/>
                <a:gd name="connsiteX5936" fmla="*/ 1283878 w 5101871"/>
                <a:gd name="connsiteY5936" fmla="*/ 560645 h 2747161"/>
                <a:gd name="connsiteX5937" fmla="*/ 1283878 w 5101871"/>
                <a:gd name="connsiteY5937" fmla="*/ 560645 h 2747161"/>
                <a:gd name="connsiteX5938" fmla="*/ 1283878 w 5101871"/>
                <a:gd name="connsiteY5938" fmla="*/ 559244 h 2747161"/>
                <a:gd name="connsiteX5939" fmla="*/ 1283878 w 5101871"/>
                <a:gd name="connsiteY5939" fmla="*/ 559244 h 2747161"/>
                <a:gd name="connsiteX5940" fmla="*/ 1283878 w 5101871"/>
                <a:gd name="connsiteY5940" fmla="*/ 559244 h 2747161"/>
                <a:gd name="connsiteX5941" fmla="*/ 1283878 w 5101871"/>
                <a:gd name="connsiteY5941" fmla="*/ 559244 h 2747161"/>
                <a:gd name="connsiteX5942" fmla="*/ 1283878 w 5101871"/>
                <a:gd name="connsiteY5942" fmla="*/ 559244 h 2747161"/>
                <a:gd name="connsiteX5943" fmla="*/ 1283878 w 5101871"/>
                <a:gd name="connsiteY5943" fmla="*/ 559244 h 2747161"/>
                <a:gd name="connsiteX5944" fmla="*/ 1283878 w 5101871"/>
                <a:gd name="connsiteY5944" fmla="*/ 559244 h 2747161"/>
                <a:gd name="connsiteX5945" fmla="*/ 1283878 w 5101871"/>
                <a:gd name="connsiteY5945" fmla="*/ 559244 h 2747161"/>
                <a:gd name="connsiteX5946" fmla="*/ 1283878 w 5101871"/>
                <a:gd name="connsiteY5946" fmla="*/ 559244 h 2747161"/>
                <a:gd name="connsiteX5947" fmla="*/ 1285280 w 5101871"/>
                <a:gd name="connsiteY5947" fmla="*/ 560645 h 2747161"/>
                <a:gd name="connsiteX5948" fmla="*/ 1290886 w 5101871"/>
                <a:gd name="connsiteY5948" fmla="*/ 566252 h 2747161"/>
                <a:gd name="connsiteX5949" fmla="*/ 1290886 w 5101871"/>
                <a:gd name="connsiteY5949" fmla="*/ 566252 h 2747161"/>
                <a:gd name="connsiteX5950" fmla="*/ 1290886 w 5101871"/>
                <a:gd name="connsiteY5950" fmla="*/ 566252 h 2747161"/>
                <a:gd name="connsiteX5951" fmla="*/ 1292288 w 5101871"/>
                <a:gd name="connsiteY5951" fmla="*/ 567653 h 2747161"/>
                <a:gd name="connsiteX5952" fmla="*/ 1292288 w 5101871"/>
                <a:gd name="connsiteY5952" fmla="*/ 567653 h 2747161"/>
                <a:gd name="connsiteX5953" fmla="*/ 1292288 w 5101871"/>
                <a:gd name="connsiteY5953" fmla="*/ 567653 h 2747161"/>
                <a:gd name="connsiteX5954" fmla="*/ 1292288 w 5101871"/>
                <a:gd name="connsiteY5954" fmla="*/ 567653 h 2747161"/>
                <a:gd name="connsiteX5955" fmla="*/ 1292288 w 5101871"/>
                <a:gd name="connsiteY5955" fmla="*/ 567653 h 2747161"/>
                <a:gd name="connsiteX5956" fmla="*/ 1292288 w 5101871"/>
                <a:gd name="connsiteY5956" fmla="*/ 567653 h 2747161"/>
                <a:gd name="connsiteX5957" fmla="*/ 1292288 w 5101871"/>
                <a:gd name="connsiteY5957" fmla="*/ 569055 h 2747161"/>
                <a:gd name="connsiteX5958" fmla="*/ 1292288 w 5101871"/>
                <a:gd name="connsiteY5958" fmla="*/ 569055 h 2747161"/>
                <a:gd name="connsiteX5959" fmla="*/ 1292288 w 5101871"/>
                <a:gd name="connsiteY5959" fmla="*/ 569055 h 2747161"/>
                <a:gd name="connsiteX5960" fmla="*/ 1292288 w 5101871"/>
                <a:gd name="connsiteY5960" fmla="*/ 570457 h 2747161"/>
                <a:gd name="connsiteX5961" fmla="*/ 1292288 w 5101871"/>
                <a:gd name="connsiteY5961" fmla="*/ 570457 h 2747161"/>
                <a:gd name="connsiteX5962" fmla="*/ 1292288 w 5101871"/>
                <a:gd name="connsiteY5962" fmla="*/ 570457 h 2747161"/>
                <a:gd name="connsiteX5963" fmla="*/ 1292288 w 5101871"/>
                <a:gd name="connsiteY5963" fmla="*/ 570457 h 2747161"/>
                <a:gd name="connsiteX5964" fmla="*/ 1293689 w 5101871"/>
                <a:gd name="connsiteY5964" fmla="*/ 570457 h 2747161"/>
                <a:gd name="connsiteX5965" fmla="*/ 1295091 w 5101871"/>
                <a:gd name="connsiteY5965" fmla="*/ 571858 h 2747161"/>
                <a:gd name="connsiteX5966" fmla="*/ 1295091 w 5101871"/>
                <a:gd name="connsiteY5966" fmla="*/ 571858 h 2747161"/>
                <a:gd name="connsiteX5967" fmla="*/ 1295091 w 5101871"/>
                <a:gd name="connsiteY5967" fmla="*/ 571858 h 2747161"/>
                <a:gd name="connsiteX5968" fmla="*/ 1299296 w 5101871"/>
                <a:gd name="connsiteY5968" fmla="*/ 573260 h 2747161"/>
                <a:gd name="connsiteX5969" fmla="*/ 1299296 w 5101871"/>
                <a:gd name="connsiteY5969" fmla="*/ 573260 h 2747161"/>
                <a:gd name="connsiteX5970" fmla="*/ 1299296 w 5101871"/>
                <a:gd name="connsiteY5970" fmla="*/ 573260 h 2747161"/>
                <a:gd name="connsiteX5971" fmla="*/ 1299296 w 5101871"/>
                <a:gd name="connsiteY5971" fmla="*/ 573260 h 2747161"/>
                <a:gd name="connsiteX5972" fmla="*/ 1299296 w 5101871"/>
                <a:gd name="connsiteY5972" fmla="*/ 573260 h 2747161"/>
                <a:gd name="connsiteX5973" fmla="*/ 1296492 w 5101871"/>
                <a:gd name="connsiteY5973" fmla="*/ 567653 h 2747161"/>
                <a:gd name="connsiteX5974" fmla="*/ 1296492 w 5101871"/>
                <a:gd name="connsiteY5974" fmla="*/ 567653 h 2747161"/>
                <a:gd name="connsiteX5975" fmla="*/ 1296492 w 5101871"/>
                <a:gd name="connsiteY5975" fmla="*/ 567653 h 2747161"/>
                <a:gd name="connsiteX5976" fmla="*/ 1296492 w 5101871"/>
                <a:gd name="connsiteY5976" fmla="*/ 567653 h 2747161"/>
                <a:gd name="connsiteX5977" fmla="*/ 1297894 w 5101871"/>
                <a:gd name="connsiteY5977" fmla="*/ 569055 h 2747161"/>
                <a:gd name="connsiteX5978" fmla="*/ 1299296 w 5101871"/>
                <a:gd name="connsiteY5978" fmla="*/ 569055 h 2747161"/>
                <a:gd name="connsiteX5979" fmla="*/ 1299296 w 5101871"/>
                <a:gd name="connsiteY5979" fmla="*/ 569055 h 2747161"/>
                <a:gd name="connsiteX5980" fmla="*/ 1299296 w 5101871"/>
                <a:gd name="connsiteY5980" fmla="*/ 569055 h 2747161"/>
                <a:gd name="connsiteX5981" fmla="*/ 1299296 w 5101871"/>
                <a:gd name="connsiteY5981" fmla="*/ 567653 h 2747161"/>
                <a:gd name="connsiteX5982" fmla="*/ 1295091 w 5101871"/>
                <a:gd name="connsiteY5982" fmla="*/ 562047 h 2747161"/>
                <a:gd name="connsiteX5983" fmla="*/ 1295091 w 5101871"/>
                <a:gd name="connsiteY5983" fmla="*/ 562047 h 2747161"/>
                <a:gd name="connsiteX5984" fmla="*/ 1295091 w 5101871"/>
                <a:gd name="connsiteY5984" fmla="*/ 562047 h 2747161"/>
                <a:gd name="connsiteX5985" fmla="*/ 1293689 w 5101871"/>
                <a:gd name="connsiteY5985" fmla="*/ 560645 h 2747161"/>
                <a:gd name="connsiteX5986" fmla="*/ 1293689 w 5101871"/>
                <a:gd name="connsiteY5986" fmla="*/ 560645 h 2747161"/>
                <a:gd name="connsiteX5987" fmla="*/ 1293689 w 5101871"/>
                <a:gd name="connsiteY5987" fmla="*/ 560645 h 2747161"/>
                <a:gd name="connsiteX5988" fmla="*/ 1293689 w 5101871"/>
                <a:gd name="connsiteY5988" fmla="*/ 560645 h 2747161"/>
                <a:gd name="connsiteX5989" fmla="*/ 1293689 w 5101871"/>
                <a:gd name="connsiteY5989" fmla="*/ 560645 h 2747161"/>
                <a:gd name="connsiteX5990" fmla="*/ 1299296 w 5101871"/>
                <a:gd name="connsiteY5990" fmla="*/ 564850 h 2747161"/>
                <a:gd name="connsiteX5991" fmla="*/ 1300697 w 5101871"/>
                <a:gd name="connsiteY5991" fmla="*/ 566252 h 2747161"/>
                <a:gd name="connsiteX5992" fmla="*/ 1300697 w 5101871"/>
                <a:gd name="connsiteY5992" fmla="*/ 566252 h 2747161"/>
                <a:gd name="connsiteX5993" fmla="*/ 1299296 w 5101871"/>
                <a:gd name="connsiteY5993" fmla="*/ 563448 h 2747161"/>
                <a:gd name="connsiteX5994" fmla="*/ 1296492 w 5101871"/>
                <a:gd name="connsiteY5994" fmla="*/ 562047 h 2747161"/>
                <a:gd name="connsiteX5995" fmla="*/ 1296492 w 5101871"/>
                <a:gd name="connsiteY5995" fmla="*/ 562047 h 2747161"/>
                <a:gd name="connsiteX5996" fmla="*/ 1296492 w 5101871"/>
                <a:gd name="connsiteY5996" fmla="*/ 562047 h 2747161"/>
                <a:gd name="connsiteX5997" fmla="*/ 1296492 w 5101871"/>
                <a:gd name="connsiteY5997" fmla="*/ 562047 h 2747161"/>
                <a:gd name="connsiteX5998" fmla="*/ 1296492 w 5101871"/>
                <a:gd name="connsiteY5998" fmla="*/ 562047 h 2747161"/>
                <a:gd name="connsiteX5999" fmla="*/ 1296492 w 5101871"/>
                <a:gd name="connsiteY5999" fmla="*/ 562047 h 2747161"/>
                <a:gd name="connsiteX6000" fmla="*/ 1296492 w 5101871"/>
                <a:gd name="connsiteY6000" fmla="*/ 562047 h 2747161"/>
                <a:gd name="connsiteX6001" fmla="*/ 1296492 w 5101871"/>
                <a:gd name="connsiteY6001" fmla="*/ 562047 h 2747161"/>
                <a:gd name="connsiteX6002" fmla="*/ 1296492 w 5101871"/>
                <a:gd name="connsiteY6002" fmla="*/ 562047 h 2747161"/>
                <a:gd name="connsiteX6003" fmla="*/ 1296492 w 5101871"/>
                <a:gd name="connsiteY6003" fmla="*/ 562047 h 2747161"/>
                <a:gd name="connsiteX6004" fmla="*/ 1296492 w 5101871"/>
                <a:gd name="connsiteY6004" fmla="*/ 562047 h 2747161"/>
                <a:gd name="connsiteX6005" fmla="*/ 1296492 w 5101871"/>
                <a:gd name="connsiteY6005" fmla="*/ 562047 h 2747161"/>
                <a:gd name="connsiteX6006" fmla="*/ 1295091 w 5101871"/>
                <a:gd name="connsiteY6006" fmla="*/ 560645 h 2747161"/>
                <a:gd name="connsiteX6007" fmla="*/ 1295091 w 5101871"/>
                <a:gd name="connsiteY6007" fmla="*/ 560645 h 2747161"/>
                <a:gd name="connsiteX6008" fmla="*/ 1295091 w 5101871"/>
                <a:gd name="connsiteY6008" fmla="*/ 560645 h 2747161"/>
                <a:gd name="connsiteX6009" fmla="*/ 1295091 w 5101871"/>
                <a:gd name="connsiteY6009" fmla="*/ 560645 h 2747161"/>
                <a:gd name="connsiteX6010" fmla="*/ 1295091 w 5101871"/>
                <a:gd name="connsiteY6010" fmla="*/ 560645 h 2747161"/>
                <a:gd name="connsiteX6011" fmla="*/ 1299296 w 5101871"/>
                <a:gd name="connsiteY6011" fmla="*/ 564850 h 2747161"/>
                <a:gd name="connsiteX6012" fmla="*/ 1302099 w 5101871"/>
                <a:gd name="connsiteY6012" fmla="*/ 567653 h 2747161"/>
                <a:gd name="connsiteX6013" fmla="*/ 1302099 w 5101871"/>
                <a:gd name="connsiteY6013" fmla="*/ 567653 h 2747161"/>
                <a:gd name="connsiteX6014" fmla="*/ 1302099 w 5101871"/>
                <a:gd name="connsiteY6014" fmla="*/ 567653 h 2747161"/>
                <a:gd name="connsiteX6015" fmla="*/ 1302099 w 5101871"/>
                <a:gd name="connsiteY6015" fmla="*/ 567653 h 2747161"/>
                <a:gd name="connsiteX6016" fmla="*/ 1302099 w 5101871"/>
                <a:gd name="connsiteY6016" fmla="*/ 567653 h 2747161"/>
                <a:gd name="connsiteX6017" fmla="*/ 1302099 w 5101871"/>
                <a:gd name="connsiteY6017" fmla="*/ 567653 h 2747161"/>
                <a:gd name="connsiteX6018" fmla="*/ 1302099 w 5101871"/>
                <a:gd name="connsiteY6018" fmla="*/ 567653 h 2747161"/>
                <a:gd name="connsiteX6019" fmla="*/ 1302099 w 5101871"/>
                <a:gd name="connsiteY6019" fmla="*/ 567653 h 2747161"/>
                <a:gd name="connsiteX6020" fmla="*/ 1302099 w 5101871"/>
                <a:gd name="connsiteY6020" fmla="*/ 567653 h 2747161"/>
                <a:gd name="connsiteX6021" fmla="*/ 1302099 w 5101871"/>
                <a:gd name="connsiteY6021" fmla="*/ 567653 h 2747161"/>
                <a:gd name="connsiteX6022" fmla="*/ 1302099 w 5101871"/>
                <a:gd name="connsiteY6022" fmla="*/ 567653 h 2747161"/>
                <a:gd name="connsiteX6023" fmla="*/ 1302099 w 5101871"/>
                <a:gd name="connsiteY6023" fmla="*/ 567653 h 2747161"/>
                <a:gd name="connsiteX6024" fmla="*/ 1302099 w 5101871"/>
                <a:gd name="connsiteY6024" fmla="*/ 567653 h 2747161"/>
                <a:gd name="connsiteX6025" fmla="*/ 1302099 w 5101871"/>
                <a:gd name="connsiteY6025" fmla="*/ 567653 h 2747161"/>
                <a:gd name="connsiteX6026" fmla="*/ 1302099 w 5101871"/>
                <a:gd name="connsiteY6026" fmla="*/ 567653 h 2747161"/>
                <a:gd name="connsiteX6027" fmla="*/ 1302099 w 5101871"/>
                <a:gd name="connsiteY6027" fmla="*/ 567653 h 2747161"/>
                <a:gd name="connsiteX6028" fmla="*/ 1302099 w 5101871"/>
                <a:gd name="connsiteY6028" fmla="*/ 567653 h 2747161"/>
                <a:gd name="connsiteX6029" fmla="*/ 1302099 w 5101871"/>
                <a:gd name="connsiteY6029" fmla="*/ 567653 h 2747161"/>
                <a:gd name="connsiteX6030" fmla="*/ 1302099 w 5101871"/>
                <a:gd name="connsiteY6030" fmla="*/ 567653 h 2747161"/>
                <a:gd name="connsiteX6031" fmla="*/ 1302099 w 5101871"/>
                <a:gd name="connsiteY6031" fmla="*/ 567653 h 2747161"/>
                <a:gd name="connsiteX6032" fmla="*/ 1302099 w 5101871"/>
                <a:gd name="connsiteY6032" fmla="*/ 567653 h 2747161"/>
                <a:gd name="connsiteX6033" fmla="*/ 1302099 w 5101871"/>
                <a:gd name="connsiteY6033" fmla="*/ 567653 h 2747161"/>
                <a:gd name="connsiteX6034" fmla="*/ 1302099 w 5101871"/>
                <a:gd name="connsiteY6034" fmla="*/ 567653 h 2747161"/>
                <a:gd name="connsiteX6035" fmla="*/ 1302099 w 5101871"/>
                <a:gd name="connsiteY6035" fmla="*/ 567653 h 2747161"/>
                <a:gd name="connsiteX6036" fmla="*/ 1302099 w 5101871"/>
                <a:gd name="connsiteY6036" fmla="*/ 567653 h 2747161"/>
                <a:gd name="connsiteX6037" fmla="*/ 1302099 w 5101871"/>
                <a:gd name="connsiteY6037" fmla="*/ 567653 h 2747161"/>
                <a:gd name="connsiteX6038" fmla="*/ 1302099 w 5101871"/>
                <a:gd name="connsiteY6038" fmla="*/ 567653 h 2747161"/>
                <a:gd name="connsiteX6039" fmla="*/ 1303500 w 5101871"/>
                <a:gd name="connsiteY6039" fmla="*/ 569055 h 2747161"/>
                <a:gd name="connsiteX6040" fmla="*/ 1303500 w 5101871"/>
                <a:gd name="connsiteY6040" fmla="*/ 569055 h 2747161"/>
                <a:gd name="connsiteX6041" fmla="*/ 1303500 w 5101871"/>
                <a:gd name="connsiteY6041" fmla="*/ 569055 h 2747161"/>
                <a:gd name="connsiteX6042" fmla="*/ 1303500 w 5101871"/>
                <a:gd name="connsiteY6042" fmla="*/ 569055 h 2747161"/>
                <a:gd name="connsiteX6043" fmla="*/ 1303500 w 5101871"/>
                <a:gd name="connsiteY6043" fmla="*/ 569055 h 2747161"/>
                <a:gd name="connsiteX6044" fmla="*/ 1303500 w 5101871"/>
                <a:gd name="connsiteY6044" fmla="*/ 569055 h 2747161"/>
                <a:gd name="connsiteX6045" fmla="*/ 1303500 w 5101871"/>
                <a:gd name="connsiteY6045" fmla="*/ 569055 h 2747161"/>
                <a:gd name="connsiteX6046" fmla="*/ 1303500 w 5101871"/>
                <a:gd name="connsiteY6046" fmla="*/ 569055 h 2747161"/>
                <a:gd name="connsiteX6047" fmla="*/ 1303500 w 5101871"/>
                <a:gd name="connsiteY6047" fmla="*/ 569055 h 2747161"/>
                <a:gd name="connsiteX6048" fmla="*/ 1303500 w 5101871"/>
                <a:gd name="connsiteY6048" fmla="*/ 569055 h 2747161"/>
                <a:gd name="connsiteX6049" fmla="*/ 1303500 w 5101871"/>
                <a:gd name="connsiteY6049" fmla="*/ 569055 h 2747161"/>
                <a:gd name="connsiteX6050" fmla="*/ 1303500 w 5101871"/>
                <a:gd name="connsiteY6050" fmla="*/ 569055 h 2747161"/>
                <a:gd name="connsiteX6051" fmla="*/ 1303500 w 5101871"/>
                <a:gd name="connsiteY6051" fmla="*/ 569055 h 2747161"/>
                <a:gd name="connsiteX6052" fmla="*/ 1303500 w 5101871"/>
                <a:gd name="connsiteY6052" fmla="*/ 569055 h 2747161"/>
                <a:gd name="connsiteX6053" fmla="*/ 1303500 w 5101871"/>
                <a:gd name="connsiteY6053" fmla="*/ 569055 h 2747161"/>
                <a:gd name="connsiteX6054" fmla="*/ 1303500 w 5101871"/>
                <a:gd name="connsiteY6054" fmla="*/ 569055 h 2747161"/>
                <a:gd name="connsiteX6055" fmla="*/ 1303500 w 5101871"/>
                <a:gd name="connsiteY6055" fmla="*/ 569055 h 2747161"/>
                <a:gd name="connsiteX6056" fmla="*/ 1303500 w 5101871"/>
                <a:gd name="connsiteY6056" fmla="*/ 569055 h 2747161"/>
                <a:gd name="connsiteX6057" fmla="*/ 1303500 w 5101871"/>
                <a:gd name="connsiteY6057" fmla="*/ 569055 h 2747161"/>
                <a:gd name="connsiteX6058" fmla="*/ 1303500 w 5101871"/>
                <a:gd name="connsiteY6058" fmla="*/ 569055 h 2747161"/>
                <a:gd name="connsiteX6059" fmla="*/ 1302099 w 5101871"/>
                <a:gd name="connsiteY6059" fmla="*/ 566252 h 2747161"/>
                <a:gd name="connsiteX6060" fmla="*/ 1302099 w 5101871"/>
                <a:gd name="connsiteY6060" fmla="*/ 566252 h 2747161"/>
                <a:gd name="connsiteX6061" fmla="*/ 1302099 w 5101871"/>
                <a:gd name="connsiteY6061" fmla="*/ 566252 h 2747161"/>
                <a:gd name="connsiteX6062" fmla="*/ 1302099 w 5101871"/>
                <a:gd name="connsiteY6062" fmla="*/ 566252 h 2747161"/>
                <a:gd name="connsiteX6063" fmla="*/ 1302099 w 5101871"/>
                <a:gd name="connsiteY6063" fmla="*/ 566252 h 2747161"/>
                <a:gd name="connsiteX6064" fmla="*/ 1302099 w 5101871"/>
                <a:gd name="connsiteY6064" fmla="*/ 566252 h 2747161"/>
                <a:gd name="connsiteX6065" fmla="*/ 1302099 w 5101871"/>
                <a:gd name="connsiteY6065" fmla="*/ 566252 h 2747161"/>
                <a:gd name="connsiteX6066" fmla="*/ 1302099 w 5101871"/>
                <a:gd name="connsiteY6066" fmla="*/ 566252 h 2747161"/>
                <a:gd name="connsiteX6067" fmla="*/ 1302099 w 5101871"/>
                <a:gd name="connsiteY6067" fmla="*/ 566252 h 2747161"/>
                <a:gd name="connsiteX6068" fmla="*/ 1302099 w 5101871"/>
                <a:gd name="connsiteY6068" fmla="*/ 566252 h 2747161"/>
                <a:gd name="connsiteX6069" fmla="*/ 1302099 w 5101871"/>
                <a:gd name="connsiteY6069" fmla="*/ 566252 h 2747161"/>
                <a:gd name="connsiteX6070" fmla="*/ 1302099 w 5101871"/>
                <a:gd name="connsiteY6070" fmla="*/ 566252 h 2747161"/>
                <a:gd name="connsiteX6071" fmla="*/ 1302099 w 5101871"/>
                <a:gd name="connsiteY6071" fmla="*/ 566252 h 2747161"/>
                <a:gd name="connsiteX6072" fmla="*/ 1302099 w 5101871"/>
                <a:gd name="connsiteY6072" fmla="*/ 566252 h 2747161"/>
                <a:gd name="connsiteX6073" fmla="*/ 1303500 w 5101871"/>
                <a:gd name="connsiteY6073" fmla="*/ 567653 h 2747161"/>
                <a:gd name="connsiteX6074" fmla="*/ 1303500 w 5101871"/>
                <a:gd name="connsiteY6074" fmla="*/ 567653 h 2747161"/>
                <a:gd name="connsiteX6075" fmla="*/ 1303500 w 5101871"/>
                <a:gd name="connsiteY6075" fmla="*/ 567653 h 2747161"/>
                <a:gd name="connsiteX6076" fmla="*/ 1303500 w 5101871"/>
                <a:gd name="connsiteY6076" fmla="*/ 567653 h 2747161"/>
                <a:gd name="connsiteX6077" fmla="*/ 1303500 w 5101871"/>
                <a:gd name="connsiteY6077" fmla="*/ 567653 h 2747161"/>
                <a:gd name="connsiteX6078" fmla="*/ 1303500 w 5101871"/>
                <a:gd name="connsiteY6078" fmla="*/ 567653 h 2747161"/>
                <a:gd name="connsiteX6079" fmla="*/ 1303500 w 5101871"/>
                <a:gd name="connsiteY6079" fmla="*/ 567653 h 2747161"/>
                <a:gd name="connsiteX6080" fmla="*/ 1303500 w 5101871"/>
                <a:gd name="connsiteY6080" fmla="*/ 567653 h 2747161"/>
                <a:gd name="connsiteX6081" fmla="*/ 1303500 w 5101871"/>
                <a:gd name="connsiteY6081" fmla="*/ 567653 h 2747161"/>
                <a:gd name="connsiteX6082" fmla="*/ 1304902 w 5101871"/>
                <a:gd name="connsiteY6082" fmla="*/ 569055 h 2747161"/>
                <a:gd name="connsiteX6083" fmla="*/ 1304902 w 5101871"/>
                <a:gd name="connsiteY6083" fmla="*/ 569055 h 2747161"/>
                <a:gd name="connsiteX6084" fmla="*/ 1304902 w 5101871"/>
                <a:gd name="connsiteY6084" fmla="*/ 569055 h 2747161"/>
                <a:gd name="connsiteX6085" fmla="*/ 1304902 w 5101871"/>
                <a:gd name="connsiteY6085" fmla="*/ 569055 h 2747161"/>
                <a:gd name="connsiteX6086" fmla="*/ 1306304 w 5101871"/>
                <a:gd name="connsiteY6086" fmla="*/ 567653 h 2747161"/>
                <a:gd name="connsiteX6087" fmla="*/ 1307705 w 5101871"/>
                <a:gd name="connsiteY6087" fmla="*/ 563448 h 2747161"/>
                <a:gd name="connsiteX6088" fmla="*/ 1307705 w 5101871"/>
                <a:gd name="connsiteY6088" fmla="*/ 562047 h 2747161"/>
                <a:gd name="connsiteX6089" fmla="*/ 1307705 w 5101871"/>
                <a:gd name="connsiteY6089" fmla="*/ 560645 h 2747161"/>
                <a:gd name="connsiteX6090" fmla="*/ 1307705 w 5101871"/>
                <a:gd name="connsiteY6090" fmla="*/ 560645 h 2747161"/>
                <a:gd name="connsiteX6091" fmla="*/ 1307705 w 5101871"/>
                <a:gd name="connsiteY6091" fmla="*/ 560645 h 2747161"/>
                <a:gd name="connsiteX6092" fmla="*/ 1307705 w 5101871"/>
                <a:gd name="connsiteY6092" fmla="*/ 560645 h 2747161"/>
                <a:gd name="connsiteX6093" fmla="*/ 1307705 w 5101871"/>
                <a:gd name="connsiteY6093" fmla="*/ 560645 h 2747161"/>
                <a:gd name="connsiteX6094" fmla="*/ 1307705 w 5101871"/>
                <a:gd name="connsiteY6094" fmla="*/ 560645 h 2747161"/>
                <a:gd name="connsiteX6095" fmla="*/ 1307705 w 5101871"/>
                <a:gd name="connsiteY6095" fmla="*/ 560645 h 2747161"/>
                <a:gd name="connsiteX6096" fmla="*/ 1307705 w 5101871"/>
                <a:gd name="connsiteY6096" fmla="*/ 560645 h 2747161"/>
                <a:gd name="connsiteX6097" fmla="*/ 1307705 w 5101871"/>
                <a:gd name="connsiteY6097" fmla="*/ 560645 h 2747161"/>
                <a:gd name="connsiteX6098" fmla="*/ 1307705 w 5101871"/>
                <a:gd name="connsiteY6098" fmla="*/ 560645 h 2747161"/>
                <a:gd name="connsiteX6099" fmla="*/ 1307705 w 5101871"/>
                <a:gd name="connsiteY6099" fmla="*/ 560645 h 2747161"/>
                <a:gd name="connsiteX6100" fmla="*/ 1307705 w 5101871"/>
                <a:gd name="connsiteY6100" fmla="*/ 560645 h 2747161"/>
                <a:gd name="connsiteX6101" fmla="*/ 1307705 w 5101871"/>
                <a:gd name="connsiteY6101" fmla="*/ 560645 h 2747161"/>
                <a:gd name="connsiteX6102" fmla="*/ 1307705 w 5101871"/>
                <a:gd name="connsiteY6102" fmla="*/ 560645 h 2747161"/>
                <a:gd name="connsiteX6103" fmla="*/ 1307705 w 5101871"/>
                <a:gd name="connsiteY6103" fmla="*/ 560645 h 2747161"/>
                <a:gd name="connsiteX6104" fmla="*/ 1307705 w 5101871"/>
                <a:gd name="connsiteY6104" fmla="*/ 560645 h 2747161"/>
                <a:gd name="connsiteX6105" fmla="*/ 1307705 w 5101871"/>
                <a:gd name="connsiteY6105" fmla="*/ 560645 h 2747161"/>
                <a:gd name="connsiteX6106" fmla="*/ 1307705 w 5101871"/>
                <a:gd name="connsiteY6106" fmla="*/ 560645 h 2747161"/>
                <a:gd name="connsiteX6107" fmla="*/ 1307705 w 5101871"/>
                <a:gd name="connsiteY6107" fmla="*/ 560645 h 2747161"/>
                <a:gd name="connsiteX6108" fmla="*/ 1307705 w 5101871"/>
                <a:gd name="connsiteY6108" fmla="*/ 560645 h 2747161"/>
                <a:gd name="connsiteX6109" fmla="*/ 1307705 w 5101871"/>
                <a:gd name="connsiteY6109" fmla="*/ 560645 h 2747161"/>
                <a:gd name="connsiteX6110" fmla="*/ 1307705 w 5101871"/>
                <a:gd name="connsiteY6110" fmla="*/ 560645 h 2747161"/>
                <a:gd name="connsiteX6111" fmla="*/ 1307705 w 5101871"/>
                <a:gd name="connsiteY6111" fmla="*/ 560645 h 2747161"/>
                <a:gd name="connsiteX6112" fmla="*/ 1307705 w 5101871"/>
                <a:gd name="connsiteY6112" fmla="*/ 559244 h 2747161"/>
                <a:gd name="connsiteX6113" fmla="*/ 1307705 w 5101871"/>
                <a:gd name="connsiteY6113" fmla="*/ 559244 h 2747161"/>
                <a:gd name="connsiteX6114" fmla="*/ 1307705 w 5101871"/>
                <a:gd name="connsiteY6114" fmla="*/ 559244 h 2747161"/>
                <a:gd name="connsiteX6115" fmla="*/ 1307705 w 5101871"/>
                <a:gd name="connsiteY6115" fmla="*/ 559244 h 2747161"/>
                <a:gd name="connsiteX6116" fmla="*/ 1307705 w 5101871"/>
                <a:gd name="connsiteY6116" fmla="*/ 559244 h 2747161"/>
                <a:gd name="connsiteX6117" fmla="*/ 1307705 w 5101871"/>
                <a:gd name="connsiteY6117" fmla="*/ 559244 h 2747161"/>
                <a:gd name="connsiteX6118" fmla="*/ 1306304 w 5101871"/>
                <a:gd name="connsiteY6118" fmla="*/ 559244 h 2747161"/>
                <a:gd name="connsiteX6119" fmla="*/ 1304902 w 5101871"/>
                <a:gd name="connsiteY6119" fmla="*/ 559244 h 2747161"/>
                <a:gd name="connsiteX6120" fmla="*/ 1304902 w 5101871"/>
                <a:gd name="connsiteY6120" fmla="*/ 559244 h 2747161"/>
                <a:gd name="connsiteX6121" fmla="*/ 1304902 w 5101871"/>
                <a:gd name="connsiteY6121" fmla="*/ 559244 h 2747161"/>
                <a:gd name="connsiteX6122" fmla="*/ 1303500 w 5101871"/>
                <a:gd name="connsiteY6122" fmla="*/ 559244 h 2747161"/>
                <a:gd name="connsiteX6123" fmla="*/ 1303500 w 5101871"/>
                <a:gd name="connsiteY6123" fmla="*/ 559244 h 2747161"/>
                <a:gd name="connsiteX6124" fmla="*/ 1303500 w 5101871"/>
                <a:gd name="connsiteY6124" fmla="*/ 559244 h 2747161"/>
                <a:gd name="connsiteX6125" fmla="*/ 1303500 w 5101871"/>
                <a:gd name="connsiteY6125" fmla="*/ 559244 h 2747161"/>
                <a:gd name="connsiteX6126" fmla="*/ 1303500 w 5101871"/>
                <a:gd name="connsiteY6126" fmla="*/ 559244 h 2747161"/>
                <a:gd name="connsiteX6127" fmla="*/ 1302099 w 5101871"/>
                <a:gd name="connsiteY6127" fmla="*/ 557842 h 2747161"/>
                <a:gd name="connsiteX6128" fmla="*/ 1302099 w 5101871"/>
                <a:gd name="connsiteY6128" fmla="*/ 557842 h 2747161"/>
                <a:gd name="connsiteX6129" fmla="*/ 1302099 w 5101871"/>
                <a:gd name="connsiteY6129" fmla="*/ 557842 h 2747161"/>
                <a:gd name="connsiteX6130" fmla="*/ 1300697 w 5101871"/>
                <a:gd name="connsiteY6130" fmla="*/ 557842 h 2747161"/>
                <a:gd name="connsiteX6131" fmla="*/ 1300697 w 5101871"/>
                <a:gd name="connsiteY6131" fmla="*/ 557842 h 2747161"/>
                <a:gd name="connsiteX6132" fmla="*/ 1300697 w 5101871"/>
                <a:gd name="connsiteY6132" fmla="*/ 557842 h 2747161"/>
                <a:gd name="connsiteX6133" fmla="*/ 1300697 w 5101871"/>
                <a:gd name="connsiteY6133" fmla="*/ 557842 h 2747161"/>
                <a:gd name="connsiteX6134" fmla="*/ 1300697 w 5101871"/>
                <a:gd name="connsiteY6134" fmla="*/ 557842 h 2747161"/>
                <a:gd name="connsiteX6135" fmla="*/ 1300697 w 5101871"/>
                <a:gd name="connsiteY6135" fmla="*/ 557842 h 2747161"/>
                <a:gd name="connsiteX6136" fmla="*/ 1300697 w 5101871"/>
                <a:gd name="connsiteY6136" fmla="*/ 559244 h 2747161"/>
                <a:gd name="connsiteX6137" fmla="*/ 1303500 w 5101871"/>
                <a:gd name="connsiteY6137" fmla="*/ 562047 h 2747161"/>
                <a:gd name="connsiteX6138" fmla="*/ 1303500 w 5101871"/>
                <a:gd name="connsiteY6138" fmla="*/ 562047 h 2747161"/>
                <a:gd name="connsiteX6139" fmla="*/ 1303500 w 5101871"/>
                <a:gd name="connsiteY6139" fmla="*/ 562047 h 2747161"/>
                <a:gd name="connsiteX6140" fmla="*/ 1303500 w 5101871"/>
                <a:gd name="connsiteY6140" fmla="*/ 563448 h 2747161"/>
                <a:gd name="connsiteX6141" fmla="*/ 1303500 w 5101871"/>
                <a:gd name="connsiteY6141" fmla="*/ 563448 h 2747161"/>
                <a:gd name="connsiteX6142" fmla="*/ 1303500 w 5101871"/>
                <a:gd name="connsiteY6142" fmla="*/ 563448 h 2747161"/>
                <a:gd name="connsiteX6143" fmla="*/ 1303500 w 5101871"/>
                <a:gd name="connsiteY6143" fmla="*/ 563448 h 2747161"/>
                <a:gd name="connsiteX6144" fmla="*/ 1303500 w 5101871"/>
                <a:gd name="connsiteY6144" fmla="*/ 563448 h 2747161"/>
                <a:gd name="connsiteX6145" fmla="*/ 1302099 w 5101871"/>
                <a:gd name="connsiteY6145" fmla="*/ 562047 h 2747161"/>
                <a:gd name="connsiteX6146" fmla="*/ 1302099 w 5101871"/>
                <a:gd name="connsiteY6146" fmla="*/ 562047 h 2747161"/>
                <a:gd name="connsiteX6147" fmla="*/ 1302099 w 5101871"/>
                <a:gd name="connsiteY6147" fmla="*/ 562047 h 2747161"/>
                <a:gd name="connsiteX6148" fmla="*/ 1302099 w 5101871"/>
                <a:gd name="connsiteY6148" fmla="*/ 562047 h 2747161"/>
                <a:gd name="connsiteX6149" fmla="*/ 1302099 w 5101871"/>
                <a:gd name="connsiteY6149" fmla="*/ 562047 h 2747161"/>
                <a:gd name="connsiteX6150" fmla="*/ 1302099 w 5101871"/>
                <a:gd name="connsiteY6150" fmla="*/ 562047 h 2747161"/>
                <a:gd name="connsiteX6151" fmla="*/ 1302099 w 5101871"/>
                <a:gd name="connsiteY6151" fmla="*/ 562047 h 2747161"/>
                <a:gd name="connsiteX6152" fmla="*/ 1302099 w 5101871"/>
                <a:gd name="connsiteY6152" fmla="*/ 562047 h 2747161"/>
                <a:gd name="connsiteX6153" fmla="*/ 1302099 w 5101871"/>
                <a:gd name="connsiteY6153" fmla="*/ 562047 h 2747161"/>
                <a:gd name="connsiteX6154" fmla="*/ 1300697 w 5101871"/>
                <a:gd name="connsiteY6154" fmla="*/ 562047 h 2747161"/>
                <a:gd name="connsiteX6155" fmla="*/ 1300697 w 5101871"/>
                <a:gd name="connsiteY6155" fmla="*/ 562047 h 2747161"/>
                <a:gd name="connsiteX6156" fmla="*/ 1300697 w 5101871"/>
                <a:gd name="connsiteY6156" fmla="*/ 562047 h 2747161"/>
                <a:gd name="connsiteX6157" fmla="*/ 1300697 w 5101871"/>
                <a:gd name="connsiteY6157" fmla="*/ 562047 h 2747161"/>
                <a:gd name="connsiteX6158" fmla="*/ 1300697 w 5101871"/>
                <a:gd name="connsiteY6158" fmla="*/ 562047 h 2747161"/>
                <a:gd name="connsiteX6159" fmla="*/ 1300697 w 5101871"/>
                <a:gd name="connsiteY6159" fmla="*/ 562047 h 2747161"/>
                <a:gd name="connsiteX6160" fmla="*/ 1300697 w 5101871"/>
                <a:gd name="connsiteY6160" fmla="*/ 562047 h 2747161"/>
                <a:gd name="connsiteX6161" fmla="*/ 1300697 w 5101871"/>
                <a:gd name="connsiteY6161" fmla="*/ 562047 h 2747161"/>
                <a:gd name="connsiteX6162" fmla="*/ 1300697 w 5101871"/>
                <a:gd name="connsiteY6162" fmla="*/ 562047 h 2747161"/>
                <a:gd name="connsiteX6163" fmla="*/ 1300697 w 5101871"/>
                <a:gd name="connsiteY6163" fmla="*/ 562047 h 2747161"/>
                <a:gd name="connsiteX6164" fmla="*/ 1300697 w 5101871"/>
                <a:gd name="connsiteY6164" fmla="*/ 562047 h 2747161"/>
                <a:gd name="connsiteX6165" fmla="*/ 1300697 w 5101871"/>
                <a:gd name="connsiteY6165" fmla="*/ 562047 h 2747161"/>
                <a:gd name="connsiteX6166" fmla="*/ 1299296 w 5101871"/>
                <a:gd name="connsiteY6166" fmla="*/ 560645 h 2747161"/>
                <a:gd name="connsiteX6167" fmla="*/ 1299296 w 5101871"/>
                <a:gd name="connsiteY6167" fmla="*/ 560645 h 2747161"/>
                <a:gd name="connsiteX6168" fmla="*/ 1299296 w 5101871"/>
                <a:gd name="connsiteY6168" fmla="*/ 560645 h 2747161"/>
                <a:gd name="connsiteX6169" fmla="*/ 1297894 w 5101871"/>
                <a:gd name="connsiteY6169" fmla="*/ 560645 h 2747161"/>
                <a:gd name="connsiteX6170" fmla="*/ 1297894 w 5101871"/>
                <a:gd name="connsiteY6170" fmla="*/ 560645 h 2747161"/>
                <a:gd name="connsiteX6171" fmla="*/ 1297894 w 5101871"/>
                <a:gd name="connsiteY6171" fmla="*/ 560645 h 2747161"/>
                <a:gd name="connsiteX6172" fmla="*/ 1297894 w 5101871"/>
                <a:gd name="connsiteY6172" fmla="*/ 560645 h 2747161"/>
                <a:gd name="connsiteX6173" fmla="*/ 1297894 w 5101871"/>
                <a:gd name="connsiteY6173" fmla="*/ 560645 h 2747161"/>
                <a:gd name="connsiteX6174" fmla="*/ 1297894 w 5101871"/>
                <a:gd name="connsiteY6174" fmla="*/ 560645 h 2747161"/>
                <a:gd name="connsiteX6175" fmla="*/ 1296492 w 5101871"/>
                <a:gd name="connsiteY6175" fmla="*/ 557842 h 2747161"/>
                <a:gd name="connsiteX6176" fmla="*/ 1296492 w 5101871"/>
                <a:gd name="connsiteY6176" fmla="*/ 557842 h 2747161"/>
                <a:gd name="connsiteX6177" fmla="*/ 1296492 w 5101871"/>
                <a:gd name="connsiteY6177" fmla="*/ 557842 h 2747161"/>
                <a:gd name="connsiteX6178" fmla="*/ 1296492 w 5101871"/>
                <a:gd name="connsiteY6178" fmla="*/ 557842 h 2747161"/>
                <a:gd name="connsiteX6179" fmla="*/ 1295091 w 5101871"/>
                <a:gd name="connsiteY6179" fmla="*/ 557842 h 2747161"/>
                <a:gd name="connsiteX6180" fmla="*/ 1295091 w 5101871"/>
                <a:gd name="connsiteY6180" fmla="*/ 557842 h 2747161"/>
                <a:gd name="connsiteX6181" fmla="*/ 1295091 w 5101871"/>
                <a:gd name="connsiteY6181" fmla="*/ 557842 h 2747161"/>
                <a:gd name="connsiteX6182" fmla="*/ 1295091 w 5101871"/>
                <a:gd name="connsiteY6182" fmla="*/ 557842 h 2747161"/>
                <a:gd name="connsiteX6183" fmla="*/ 1295091 w 5101871"/>
                <a:gd name="connsiteY6183" fmla="*/ 557842 h 2747161"/>
                <a:gd name="connsiteX6184" fmla="*/ 1295091 w 5101871"/>
                <a:gd name="connsiteY6184" fmla="*/ 557842 h 2747161"/>
                <a:gd name="connsiteX6185" fmla="*/ 1295091 w 5101871"/>
                <a:gd name="connsiteY6185" fmla="*/ 557842 h 2747161"/>
                <a:gd name="connsiteX6186" fmla="*/ 1295091 w 5101871"/>
                <a:gd name="connsiteY6186" fmla="*/ 557842 h 2747161"/>
                <a:gd name="connsiteX6187" fmla="*/ 1295091 w 5101871"/>
                <a:gd name="connsiteY6187" fmla="*/ 557842 h 2747161"/>
                <a:gd name="connsiteX6188" fmla="*/ 1295091 w 5101871"/>
                <a:gd name="connsiteY6188" fmla="*/ 557842 h 2747161"/>
                <a:gd name="connsiteX6189" fmla="*/ 1295091 w 5101871"/>
                <a:gd name="connsiteY6189" fmla="*/ 557842 h 2747161"/>
                <a:gd name="connsiteX6190" fmla="*/ 1295091 w 5101871"/>
                <a:gd name="connsiteY6190" fmla="*/ 557842 h 2747161"/>
                <a:gd name="connsiteX6191" fmla="*/ 1325926 w 5101871"/>
                <a:gd name="connsiteY6191" fmla="*/ 570457 h 2747161"/>
                <a:gd name="connsiteX6192" fmla="*/ 1325926 w 5101871"/>
                <a:gd name="connsiteY6192" fmla="*/ 577465 h 2747161"/>
                <a:gd name="connsiteX6193" fmla="*/ 1325926 w 5101871"/>
                <a:gd name="connsiteY6193" fmla="*/ 578866 h 2747161"/>
                <a:gd name="connsiteX6194" fmla="*/ 1324525 w 5101871"/>
                <a:gd name="connsiteY6194" fmla="*/ 583071 h 2747161"/>
                <a:gd name="connsiteX6195" fmla="*/ 1324525 w 5101871"/>
                <a:gd name="connsiteY6195" fmla="*/ 583071 h 2747161"/>
                <a:gd name="connsiteX6196" fmla="*/ 1324525 w 5101871"/>
                <a:gd name="connsiteY6196" fmla="*/ 583071 h 2747161"/>
                <a:gd name="connsiteX6197" fmla="*/ 1323123 w 5101871"/>
                <a:gd name="connsiteY6197" fmla="*/ 585874 h 2747161"/>
                <a:gd name="connsiteX6198" fmla="*/ 1323123 w 5101871"/>
                <a:gd name="connsiteY6198" fmla="*/ 585874 h 2747161"/>
                <a:gd name="connsiteX6199" fmla="*/ 1342745 w 5101871"/>
                <a:gd name="connsiteY6199" fmla="*/ 605497 h 2747161"/>
                <a:gd name="connsiteX6200" fmla="*/ 1341344 w 5101871"/>
                <a:gd name="connsiteY6200" fmla="*/ 609702 h 2747161"/>
                <a:gd name="connsiteX6201" fmla="*/ 1341344 w 5101871"/>
                <a:gd name="connsiteY6201" fmla="*/ 609702 h 2747161"/>
                <a:gd name="connsiteX6202" fmla="*/ 1341344 w 5101871"/>
                <a:gd name="connsiteY6202" fmla="*/ 609702 h 2747161"/>
                <a:gd name="connsiteX6203" fmla="*/ 1341344 w 5101871"/>
                <a:gd name="connsiteY6203" fmla="*/ 609702 h 2747161"/>
                <a:gd name="connsiteX6204" fmla="*/ 1341344 w 5101871"/>
                <a:gd name="connsiteY6204" fmla="*/ 609702 h 2747161"/>
                <a:gd name="connsiteX6205" fmla="*/ 1341344 w 5101871"/>
                <a:gd name="connsiteY6205" fmla="*/ 609702 h 2747161"/>
                <a:gd name="connsiteX6206" fmla="*/ 1341344 w 5101871"/>
                <a:gd name="connsiteY6206" fmla="*/ 609702 h 2747161"/>
                <a:gd name="connsiteX6207" fmla="*/ 1341344 w 5101871"/>
                <a:gd name="connsiteY6207" fmla="*/ 609702 h 2747161"/>
                <a:gd name="connsiteX6208" fmla="*/ 1327328 w 5101871"/>
                <a:gd name="connsiteY6208" fmla="*/ 594284 h 2747161"/>
                <a:gd name="connsiteX6209" fmla="*/ 1327328 w 5101871"/>
                <a:gd name="connsiteY6209" fmla="*/ 594284 h 2747161"/>
                <a:gd name="connsiteX6210" fmla="*/ 1327328 w 5101871"/>
                <a:gd name="connsiteY6210" fmla="*/ 594284 h 2747161"/>
                <a:gd name="connsiteX6211" fmla="*/ 1327328 w 5101871"/>
                <a:gd name="connsiteY6211" fmla="*/ 594284 h 2747161"/>
                <a:gd name="connsiteX6212" fmla="*/ 1327328 w 5101871"/>
                <a:gd name="connsiteY6212" fmla="*/ 594284 h 2747161"/>
                <a:gd name="connsiteX6213" fmla="*/ 49056 w 5101871"/>
                <a:gd name="connsiteY6213" fmla="*/ 1757623 h 2747161"/>
                <a:gd name="connsiteX6214" fmla="*/ 49056 w 5101871"/>
                <a:gd name="connsiteY6214" fmla="*/ 1757623 h 2747161"/>
                <a:gd name="connsiteX6215" fmla="*/ 36442 w 5101871"/>
                <a:gd name="connsiteY6215" fmla="*/ 1756221 h 2747161"/>
                <a:gd name="connsiteX6216" fmla="*/ 39245 w 5101871"/>
                <a:gd name="connsiteY6216" fmla="*/ 1753418 h 2747161"/>
                <a:gd name="connsiteX6217" fmla="*/ 49056 w 5101871"/>
                <a:gd name="connsiteY6217" fmla="*/ 1757623 h 2747161"/>
                <a:gd name="connsiteX6218" fmla="*/ 51860 w 5101871"/>
                <a:gd name="connsiteY6218" fmla="*/ 1754820 h 2747161"/>
                <a:gd name="connsiteX6219" fmla="*/ 51860 w 5101871"/>
                <a:gd name="connsiteY6219" fmla="*/ 1756221 h 2747161"/>
                <a:gd name="connsiteX6220" fmla="*/ 49056 w 5101871"/>
                <a:gd name="connsiteY6220" fmla="*/ 1757623 h 2747161"/>
                <a:gd name="connsiteX6221" fmla="*/ 679782 w 5101871"/>
                <a:gd name="connsiteY6221" fmla="*/ 2064576 h 2747161"/>
                <a:gd name="connsiteX6222" fmla="*/ 674176 w 5101871"/>
                <a:gd name="connsiteY6222" fmla="*/ 2061773 h 2747161"/>
                <a:gd name="connsiteX6223" fmla="*/ 682586 w 5101871"/>
                <a:gd name="connsiteY6223" fmla="*/ 2064576 h 2747161"/>
                <a:gd name="connsiteX6224" fmla="*/ 679782 w 5101871"/>
                <a:gd name="connsiteY6224" fmla="*/ 2064576 h 2747161"/>
                <a:gd name="connsiteX6225" fmla="*/ 1195576 w 5101871"/>
                <a:gd name="connsiteY6225" fmla="*/ 2189320 h 2747161"/>
                <a:gd name="connsiteX6226" fmla="*/ 1185765 w 5101871"/>
                <a:gd name="connsiteY6226" fmla="*/ 2183713 h 2747161"/>
                <a:gd name="connsiteX6227" fmla="*/ 1182961 w 5101871"/>
                <a:gd name="connsiteY6227" fmla="*/ 2185115 h 2747161"/>
                <a:gd name="connsiteX6228" fmla="*/ 1180159 w 5101871"/>
                <a:gd name="connsiteY6228" fmla="*/ 2182312 h 2747161"/>
                <a:gd name="connsiteX6229" fmla="*/ 1182961 w 5101871"/>
                <a:gd name="connsiteY6229" fmla="*/ 2178107 h 2747161"/>
                <a:gd name="connsiteX6230" fmla="*/ 1175953 w 5101871"/>
                <a:gd name="connsiteY6230" fmla="*/ 2169697 h 2747161"/>
                <a:gd name="connsiteX6231" fmla="*/ 1171749 w 5101871"/>
                <a:gd name="connsiteY6231" fmla="*/ 2157083 h 2747161"/>
                <a:gd name="connsiteX6232" fmla="*/ 1149323 w 5101871"/>
                <a:gd name="connsiteY6232" fmla="*/ 2133255 h 2747161"/>
                <a:gd name="connsiteX6233" fmla="*/ 1149323 w 5101871"/>
                <a:gd name="connsiteY6233" fmla="*/ 2130452 h 2747161"/>
                <a:gd name="connsiteX6234" fmla="*/ 1153528 w 5101871"/>
                <a:gd name="connsiteY6234" fmla="*/ 2127649 h 2747161"/>
                <a:gd name="connsiteX6235" fmla="*/ 1147921 w 5101871"/>
                <a:gd name="connsiteY6235" fmla="*/ 2112231 h 2747161"/>
                <a:gd name="connsiteX6236" fmla="*/ 1150725 w 5101871"/>
                <a:gd name="connsiteY6236" fmla="*/ 2092608 h 2747161"/>
                <a:gd name="connsiteX6237" fmla="*/ 1147921 w 5101871"/>
                <a:gd name="connsiteY6237" fmla="*/ 2098215 h 2747161"/>
                <a:gd name="connsiteX6238" fmla="*/ 1145118 w 5101871"/>
                <a:gd name="connsiteY6238" fmla="*/ 2098215 h 2747161"/>
                <a:gd name="connsiteX6239" fmla="*/ 1149323 w 5101871"/>
                <a:gd name="connsiteY6239" fmla="*/ 2074387 h 2747161"/>
                <a:gd name="connsiteX6240" fmla="*/ 1152126 w 5101871"/>
                <a:gd name="connsiteY6240" fmla="*/ 2087002 h 2747161"/>
                <a:gd name="connsiteX6241" fmla="*/ 1160536 w 5101871"/>
                <a:gd name="connsiteY6241" fmla="*/ 2101018 h 2747161"/>
                <a:gd name="connsiteX6242" fmla="*/ 1159134 w 5101871"/>
                <a:gd name="connsiteY6242" fmla="*/ 2110830 h 2747161"/>
                <a:gd name="connsiteX6243" fmla="*/ 1164741 w 5101871"/>
                <a:gd name="connsiteY6243" fmla="*/ 2115034 h 2747161"/>
                <a:gd name="connsiteX6244" fmla="*/ 1163339 w 5101871"/>
                <a:gd name="connsiteY6244" fmla="*/ 2122042 h 2747161"/>
                <a:gd name="connsiteX6245" fmla="*/ 1168945 w 5101871"/>
                <a:gd name="connsiteY6245" fmla="*/ 2130452 h 2747161"/>
                <a:gd name="connsiteX6246" fmla="*/ 1163339 w 5101871"/>
                <a:gd name="connsiteY6246" fmla="*/ 2137460 h 2747161"/>
                <a:gd name="connsiteX6247" fmla="*/ 1168945 w 5101871"/>
                <a:gd name="connsiteY6247" fmla="*/ 2141665 h 2747161"/>
                <a:gd name="connsiteX6248" fmla="*/ 1173150 w 5101871"/>
                <a:gd name="connsiteY6248" fmla="*/ 2141665 h 2747161"/>
                <a:gd name="connsiteX6249" fmla="*/ 1184363 w 5101871"/>
                <a:gd name="connsiteY6249" fmla="*/ 2151476 h 2747161"/>
                <a:gd name="connsiteX6250" fmla="*/ 1198379 w 5101871"/>
                <a:gd name="connsiteY6250" fmla="*/ 2183713 h 2747161"/>
                <a:gd name="connsiteX6251" fmla="*/ 1198379 w 5101871"/>
                <a:gd name="connsiteY6251" fmla="*/ 2186517 h 2747161"/>
                <a:gd name="connsiteX6252" fmla="*/ 1195576 w 5101871"/>
                <a:gd name="connsiteY6252" fmla="*/ 2189320 h 2747161"/>
                <a:gd name="connsiteX6253" fmla="*/ 1289484 w 5101871"/>
                <a:gd name="connsiteY6253" fmla="*/ 2284629 h 2747161"/>
                <a:gd name="connsiteX6254" fmla="*/ 1290886 w 5101871"/>
                <a:gd name="connsiteY6254" fmla="*/ 2288834 h 2747161"/>
                <a:gd name="connsiteX6255" fmla="*/ 1293689 w 5101871"/>
                <a:gd name="connsiteY6255" fmla="*/ 2290236 h 2747161"/>
                <a:gd name="connsiteX6256" fmla="*/ 1299296 w 5101871"/>
                <a:gd name="connsiteY6256" fmla="*/ 2302850 h 2747161"/>
                <a:gd name="connsiteX6257" fmla="*/ 1289484 w 5101871"/>
                <a:gd name="connsiteY6257" fmla="*/ 2295842 h 2747161"/>
                <a:gd name="connsiteX6258" fmla="*/ 1286681 w 5101871"/>
                <a:gd name="connsiteY6258" fmla="*/ 2301449 h 2747161"/>
                <a:gd name="connsiteX6259" fmla="*/ 1282476 w 5101871"/>
                <a:gd name="connsiteY6259" fmla="*/ 2297244 h 2747161"/>
                <a:gd name="connsiteX6260" fmla="*/ 1283878 w 5101871"/>
                <a:gd name="connsiteY6260" fmla="*/ 2290236 h 2747161"/>
                <a:gd name="connsiteX6261" fmla="*/ 1276870 w 5101871"/>
                <a:gd name="connsiteY6261" fmla="*/ 2283228 h 2747161"/>
                <a:gd name="connsiteX6262" fmla="*/ 1276870 w 5101871"/>
                <a:gd name="connsiteY6262" fmla="*/ 2273417 h 2747161"/>
                <a:gd name="connsiteX6263" fmla="*/ 1269862 w 5101871"/>
                <a:gd name="connsiteY6263" fmla="*/ 2257999 h 2747161"/>
                <a:gd name="connsiteX6264" fmla="*/ 1276870 w 5101871"/>
                <a:gd name="connsiteY6264" fmla="*/ 2248188 h 2747161"/>
                <a:gd name="connsiteX6265" fmla="*/ 1274066 w 5101871"/>
                <a:gd name="connsiteY6265" fmla="*/ 2225762 h 2747161"/>
                <a:gd name="connsiteX6266" fmla="*/ 1275468 w 5101871"/>
                <a:gd name="connsiteY6266" fmla="*/ 2222959 h 2747161"/>
                <a:gd name="connsiteX6267" fmla="*/ 1267058 w 5101871"/>
                <a:gd name="connsiteY6267" fmla="*/ 2207541 h 2747161"/>
                <a:gd name="connsiteX6268" fmla="*/ 1269862 w 5101871"/>
                <a:gd name="connsiteY6268" fmla="*/ 2203336 h 2747161"/>
                <a:gd name="connsiteX6269" fmla="*/ 1282476 w 5101871"/>
                <a:gd name="connsiteY6269" fmla="*/ 2213147 h 2747161"/>
                <a:gd name="connsiteX6270" fmla="*/ 1285280 w 5101871"/>
                <a:gd name="connsiteY6270" fmla="*/ 2232770 h 2747161"/>
                <a:gd name="connsiteX6271" fmla="*/ 1293689 w 5101871"/>
                <a:gd name="connsiteY6271" fmla="*/ 2245384 h 2747161"/>
                <a:gd name="connsiteX6272" fmla="*/ 1286681 w 5101871"/>
                <a:gd name="connsiteY6272" fmla="*/ 2262204 h 2747161"/>
                <a:gd name="connsiteX6273" fmla="*/ 1289484 w 5101871"/>
                <a:gd name="connsiteY6273" fmla="*/ 2284629 h 2747161"/>
                <a:gd name="connsiteX6274" fmla="*/ 1233420 w 5101871"/>
                <a:gd name="connsiteY6274" fmla="*/ 2009913 h 2747161"/>
                <a:gd name="connsiteX6275" fmla="*/ 1234821 w 5101871"/>
                <a:gd name="connsiteY6275" fmla="*/ 2005708 h 2747161"/>
                <a:gd name="connsiteX6276" fmla="*/ 1234821 w 5101871"/>
                <a:gd name="connsiteY6276" fmla="*/ 2009913 h 2747161"/>
                <a:gd name="connsiteX6277" fmla="*/ 1239026 w 5101871"/>
                <a:gd name="connsiteY6277" fmla="*/ 2009913 h 2747161"/>
                <a:gd name="connsiteX6278" fmla="*/ 1243231 w 5101871"/>
                <a:gd name="connsiteY6278" fmla="*/ 2008512 h 2747161"/>
                <a:gd name="connsiteX6279" fmla="*/ 1248837 w 5101871"/>
                <a:gd name="connsiteY6279" fmla="*/ 2001504 h 2747161"/>
                <a:gd name="connsiteX6280" fmla="*/ 1251640 w 5101871"/>
                <a:gd name="connsiteY6280" fmla="*/ 2001504 h 2747161"/>
                <a:gd name="connsiteX6281" fmla="*/ 1254444 w 5101871"/>
                <a:gd name="connsiteY6281" fmla="*/ 2007110 h 2747161"/>
                <a:gd name="connsiteX6282" fmla="*/ 1258649 w 5101871"/>
                <a:gd name="connsiteY6282" fmla="*/ 2004307 h 2747161"/>
                <a:gd name="connsiteX6283" fmla="*/ 1261452 w 5101871"/>
                <a:gd name="connsiteY6283" fmla="*/ 2007110 h 2747161"/>
                <a:gd name="connsiteX6284" fmla="*/ 1265657 w 5101871"/>
                <a:gd name="connsiteY6284" fmla="*/ 2005708 h 2747161"/>
                <a:gd name="connsiteX6285" fmla="*/ 1265657 w 5101871"/>
                <a:gd name="connsiteY6285" fmla="*/ 2011315 h 2747161"/>
                <a:gd name="connsiteX6286" fmla="*/ 1272665 w 5101871"/>
                <a:gd name="connsiteY6286" fmla="*/ 2018323 h 2747161"/>
                <a:gd name="connsiteX6287" fmla="*/ 1274066 w 5101871"/>
                <a:gd name="connsiteY6287" fmla="*/ 2014118 h 2747161"/>
                <a:gd name="connsiteX6288" fmla="*/ 1283878 w 5101871"/>
                <a:gd name="connsiteY6288" fmla="*/ 2012717 h 2747161"/>
                <a:gd name="connsiteX6289" fmla="*/ 1286681 w 5101871"/>
                <a:gd name="connsiteY6289" fmla="*/ 2016921 h 2747161"/>
                <a:gd name="connsiteX6290" fmla="*/ 1278271 w 5101871"/>
                <a:gd name="connsiteY6290" fmla="*/ 2018323 h 2747161"/>
                <a:gd name="connsiteX6291" fmla="*/ 1276870 w 5101871"/>
                <a:gd name="connsiteY6291" fmla="*/ 2022528 h 2747161"/>
                <a:gd name="connsiteX6292" fmla="*/ 1271263 w 5101871"/>
                <a:gd name="connsiteY6292" fmla="*/ 2021126 h 2747161"/>
                <a:gd name="connsiteX6293" fmla="*/ 1267058 w 5101871"/>
                <a:gd name="connsiteY6293" fmla="*/ 2026733 h 2747161"/>
                <a:gd name="connsiteX6294" fmla="*/ 1269862 w 5101871"/>
                <a:gd name="connsiteY6294" fmla="*/ 2029536 h 2747161"/>
                <a:gd name="connsiteX6295" fmla="*/ 1267058 w 5101871"/>
                <a:gd name="connsiteY6295" fmla="*/ 2032339 h 2747161"/>
                <a:gd name="connsiteX6296" fmla="*/ 1265657 w 5101871"/>
                <a:gd name="connsiteY6296" fmla="*/ 2039347 h 2747161"/>
                <a:gd name="connsiteX6297" fmla="*/ 1261452 w 5101871"/>
                <a:gd name="connsiteY6297" fmla="*/ 2039347 h 2747161"/>
                <a:gd name="connsiteX6298" fmla="*/ 1265657 w 5101871"/>
                <a:gd name="connsiteY6298" fmla="*/ 2043552 h 2747161"/>
                <a:gd name="connsiteX6299" fmla="*/ 1258649 w 5101871"/>
                <a:gd name="connsiteY6299" fmla="*/ 2042151 h 2747161"/>
                <a:gd name="connsiteX6300" fmla="*/ 1258649 w 5101871"/>
                <a:gd name="connsiteY6300" fmla="*/ 2047757 h 2747161"/>
                <a:gd name="connsiteX6301" fmla="*/ 1250239 w 5101871"/>
                <a:gd name="connsiteY6301" fmla="*/ 2049159 h 2747161"/>
                <a:gd name="connsiteX6302" fmla="*/ 1250239 w 5101871"/>
                <a:gd name="connsiteY6302" fmla="*/ 2050560 h 2747161"/>
                <a:gd name="connsiteX6303" fmla="*/ 1254444 w 5101871"/>
                <a:gd name="connsiteY6303" fmla="*/ 2049159 h 2747161"/>
                <a:gd name="connsiteX6304" fmla="*/ 1254444 w 5101871"/>
                <a:gd name="connsiteY6304" fmla="*/ 2050560 h 2747161"/>
                <a:gd name="connsiteX6305" fmla="*/ 1248837 w 5101871"/>
                <a:gd name="connsiteY6305" fmla="*/ 2053363 h 2747161"/>
                <a:gd name="connsiteX6306" fmla="*/ 1264255 w 5101871"/>
                <a:gd name="connsiteY6306" fmla="*/ 2053363 h 2747161"/>
                <a:gd name="connsiteX6307" fmla="*/ 1254444 w 5101871"/>
                <a:gd name="connsiteY6307" fmla="*/ 2061773 h 2747161"/>
                <a:gd name="connsiteX6308" fmla="*/ 1241829 w 5101871"/>
                <a:gd name="connsiteY6308" fmla="*/ 2058970 h 2747161"/>
                <a:gd name="connsiteX6309" fmla="*/ 1241829 w 5101871"/>
                <a:gd name="connsiteY6309" fmla="*/ 2065978 h 2747161"/>
                <a:gd name="connsiteX6310" fmla="*/ 1237624 w 5101871"/>
                <a:gd name="connsiteY6310" fmla="*/ 2071584 h 2747161"/>
                <a:gd name="connsiteX6311" fmla="*/ 1236223 w 5101871"/>
                <a:gd name="connsiteY6311" fmla="*/ 2068781 h 2747161"/>
                <a:gd name="connsiteX6312" fmla="*/ 1240428 w 5101871"/>
                <a:gd name="connsiteY6312" fmla="*/ 2065978 h 2747161"/>
                <a:gd name="connsiteX6313" fmla="*/ 1239026 w 5101871"/>
                <a:gd name="connsiteY6313" fmla="*/ 2061773 h 2747161"/>
                <a:gd name="connsiteX6314" fmla="*/ 1234821 w 5101871"/>
                <a:gd name="connsiteY6314" fmla="*/ 2061773 h 2747161"/>
                <a:gd name="connsiteX6315" fmla="*/ 1234821 w 5101871"/>
                <a:gd name="connsiteY6315" fmla="*/ 2058970 h 2747161"/>
                <a:gd name="connsiteX6316" fmla="*/ 1232018 w 5101871"/>
                <a:gd name="connsiteY6316" fmla="*/ 2061773 h 2747161"/>
                <a:gd name="connsiteX6317" fmla="*/ 1233420 w 5101871"/>
                <a:gd name="connsiteY6317" fmla="*/ 2060371 h 2747161"/>
                <a:gd name="connsiteX6318" fmla="*/ 1225010 w 5101871"/>
                <a:gd name="connsiteY6318" fmla="*/ 2056167 h 2747161"/>
                <a:gd name="connsiteX6319" fmla="*/ 1220805 w 5101871"/>
                <a:gd name="connsiteY6319" fmla="*/ 2058970 h 2747161"/>
                <a:gd name="connsiteX6320" fmla="*/ 1222207 w 5101871"/>
                <a:gd name="connsiteY6320" fmla="*/ 2061773 h 2747161"/>
                <a:gd name="connsiteX6321" fmla="*/ 1219404 w 5101871"/>
                <a:gd name="connsiteY6321" fmla="*/ 2060371 h 2747161"/>
                <a:gd name="connsiteX6322" fmla="*/ 1218002 w 5101871"/>
                <a:gd name="connsiteY6322" fmla="*/ 2063175 h 2747161"/>
                <a:gd name="connsiteX6323" fmla="*/ 1219404 w 5101871"/>
                <a:gd name="connsiteY6323" fmla="*/ 2067379 h 2747161"/>
                <a:gd name="connsiteX6324" fmla="*/ 1216600 w 5101871"/>
                <a:gd name="connsiteY6324" fmla="*/ 2064576 h 2747161"/>
                <a:gd name="connsiteX6325" fmla="*/ 1215199 w 5101871"/>
                <a:gd name="connsiteY6325" fmla="*/ 2067379 h 2747161"/>
                <a:gd name="connsiteX6326" fmla="*/ 1209592 w 5101871"/>
                <a:gd name="connsiteY6326" fmla="*/ 2050560 h 2747161"/>
                <a:gd name="connsiteX6327" fmla="*/ 1213797 w 5101871"/>
                <a:gd name="connsiteY6327" fmla="*/ 2030938 h 2747161"/>
                <a:gd name="connsiteX6328" fmla="*/ 1212395 w 5101871"/>
                <a:gd name="connsiteY6328" fmla="*/ 2025331 h 2747161"/>
                <a:gd name="connsiteX6329" fmla="*/ 1219404 w 5101871"/>
                <a:gd name="connsiteY6329" fmla="*/ 2016921 h 2747161"/>
                <a:gd name="connsiteX6330" fmla="*/ 1216600 w 5101871"/>
                <a:gd name="connsiteY6330" fmla="*/ 2012717 h 2747161"/>
                <a:gd name="connsiteX6331" fmla="*/ 1223608 w 5101871"/>
                <a:gd name="connsiteY6331" fmla="*/ 2009913 h 2747161"/>
                <a:gd name="connsiteX6332" fmla="*/ 1233420 w 5101871"/>
                <a:gd name="connsiteY6332" fmla="*/ 2009913 h 2747161"/>
                <a:gd name="connsiteX6333" fmla="*/ 1635683 w 5101871"/>
                <a:gd name="connsiteY6333" fmla="*/ 1379187 h 2747161"/>
                <a:gd name="connsiteX6334" fmla="*/ 1635683 w 5101871"/>
                <a:gd name="connsiteY6334" fmla="*/ 1376384 h 2747161"/>
                <a:gd name="connsiteX6335" fmla="*/ 1642691 w 5101871"/>
                <a:gd name="connsiteY6335" fmla="*/ 1377786 h 2747161"/>
                <a:gd name="connsiteX6336" fmla="*/ 1635683 w 5101871"/>
                <a:gd name="connsiteY6336" fmla="*/ 1379187 h 2747161"/>
                <a:gd name="connsiteX6337" fmla="*/ 1775844 w 5101871"/>
                <a:gd name="connsiteY6337" fmla="*/ 1138110 h 2747161"/>
                <a:gd name="connsiteX6338" fmla="*/ 1766033 w 5101871"/>
                <a:gd name="connsiteY6338" fmla="*/ 1139512 h 2747161"/>
                <a:gd name="connsiteX6339" fmla="*/ 1768836 w 5101871"/>
                <a:gd name="connsiteY6339" fmla="*/ 1143716 h 2747161"/>
                <a:gd name="connsiteX6340" fmla="*/ 1753418 w 5101871"/>
                <a:gd name="connsiteY6340" fmla="*/ 1145118 h 2747161"/>
                <a:gd name="connsiteX6341" fmla="*/ 1750615 w 5101871"/>
                <a:gd name="connsiteY6341" fmla="*/ 1139512 h 2747161"/>
                <a:gd name="connsiteX6342" fmla="*/ 1746410 w 5101871"/>
                <a:gd name="connsiteY6342" fmla="*/ 1142315 h 2747161"/>
                <a:gd name="connsiteX6343" fmla="*/ 1738000 w 5101871"/>
                <a:gd name="connsiteY6343" fmla="*/ 1140913 h 2747161"/>
                <a:gd name="connsiteX6344" fmla="*/ 1732394 w 5101871"/>
                <a:gd name="connsiteY6344" fmla="*/ 1133905 h 2747161"/>
                <a:gd name="connsiteX6345" fmla="*/ 1728189 w 5101871"/>
                <a:gd name="connsiteY6345" fmla="*/ 1147921 h 2747161"/>
                <a:gd name="connsiteX6346" fmla="*/ 1729591 w 5101871"/>
                <a:gd name="connsiteY6346" fmla="*/ 1157733 h 2747161"/>
                <a:gd name="connsiteX6347" fmla="*/ 1746410 w 5101871"/>
                <a:gd name="connsiteY6347" fmla="*/ 1159134 h 2747161"/>
                <a:gd name="connsiteX6348" fmla="*/ 1746410 w 5101871"/>
                <a:gd name="connsiteY6348" fmla="*/ 1164741 h 2747161"/>
                <a:gd name="connsiteX6349" fmla="*/ 1753418 w 5101871"/>
                <a:gd name="connsiteY6349" fmla="*/ 1168945 h 2747161"/>
                <a:gd name="connsiteX6350" fmla="*/ 1749213 w 5101871"/>
                <a:gd name="connsiteY6350" fmla="*/ 1170347 h 2747161"/>
                <a:gd name="connsiteX6351" fmla="*/ 1749213 w 5101871"/>
                <a:gd name="connsiteY6351" fmla="*/ 1167544 h 2747161"/>
                <a:gd name="connsiteX6352" fmla="*/ 1742205 w 5101871"/>
                <a:gd name="connsiteY6352" fmla="*/ 1168945 h 2747161"/>
                <a:gd name="connsiteX6353" fmla="*/ 1743607 w 5101871"/>
                <a:gd name="connsiteY6353" fmla="*/ 1166142 h 2747161"/>
                <a:gd name="connsiteX6354" fmla="*/ 1739402 w 5101871"/>
                <a:gd name="connsiteY6354" fmla="*/ 1171749 h 2747161"/>
                <a:gd name="connsiteX6355" fmla="*/ 1740804 w 5101871"/>
                <a:gd name="connsiteY6355" fmla="*/ 1177355 h 2747161"/>
                <a:gd name="connsiteX6356" fmla="*/ 1740804 w 5101871"/>
                <a:gd name="connsiteY6356" fmla="*/ 1173150 h 2747161"/>
                <a:gd name="connsiteX6357" fmla="*/ 1745008 w 5101871"/>
                <a:gd name="connsiteY6357" fmla="*/ 1173150 h 2747161"/>
                <a:gd name="connsiteX6358" fmla="*/ 1759025 w 5101871"/>
                <a:gd name="connsiteY6358" fmla="*/ 1182962 h 2747161"/>
                <a:gd name="connsiteX6359" fmla="*/ 1756221 w 5101871"/>
                <a:gd name="connsiteY6359" fmla="*/ 1192773 h 2747161"/>
                <a:gd name="connsiteX6360" fmla="*/ 1756221 w 5101871"/>
                <a:gd name="connsiteY6360" fmla="*/ 1206789 h 2747161"/>
                <a:gd name="connsiteX6361" fmla="*/ 1759025 w 5101871"/>
                <a:gd name="connsiteY6361" fmla="*/ 1220805 h 2747161"/>
                <a:gd name="connsiteX6362" fmla="*/ 1761828 w 5101871"/>
                <a:gd name="connsiteY6362" fmla="*/ 1233420 h 2747161"/>
                <a:gd name="connsiteX6363" fmla="*/ 1752017 w 5101871"/>
                <a:gd name="connsiteY6363" fmla="*/ 1232018 h 2747161"/>
                <a:gd name="connsiteX6364" fmla="*/ 1757623 w 5101871"/>
                <a:gd name="connsiteY6364" fmla="*/ 1232018 h 2747161"/>
                <a:gd name="connsiteX6365" fmla="*/ 1740804 w 5101871"/>
                <a:gd name="connsiteY6365" fmla="*/ 1233420 h 2747161"/>
                <a:gd name="connsiteX6366" fmla="*/ 1708566 w 5101871"/>
                <a:gd name="connsiteY6366" fmla="*/ 1239026 h 2747161"/>
                <a:gd name="connsiteX6367" fmla="*/ 1693149 w 5101871"/>
                <a:gd name="connsiteY6367" fmla="*/ 1236223 h 2747161"/>
                <a:gd name="connsiteX6368" fmla="*/ 1676330 w 5101871"/>
                <a:gd name="connsiteY6368" fmla="*/ 1230616 h 2747161"/>
                <a:gd name="connsiteX6369" fmla="*/ 1667920 w 5101871"/>
                <a:gd name="connsiteY6369" fmla="*/ 1223608 h 2747161"/>
                <a:gd name="connsiteX6370" fmla="*/ 1638486 w 5101871"/>
                <a:gd name="connsiteY6370" fmla="*/ 1213797 h 2747161"/>
                <a:gd name="connsiteX6371" fmla="*/ 1634281 w 5101871"/>
                <a:gd name="connsiteY6371" fmla="*/ 1195576 h 2747161"/>
                <a:gd name="connsiteX6372" fmla="*/ 1635683 w 5101871"/>
                <a:gd name="connsiteY6372" fmla="*/ 1178757 h 2747161"/>
                <a:gd name="connsiteX6373" fmla="*/ 1639887 w 5101871"/>
                <a:gd name="connsiteY6373" fmla="*/ 1182962 h 2747161"/>
                <a:gd name="connsiteX6374" fmla="*/ 1642691 w 5101871"/>
                <a:gd name="connsiteY6374" fmla="*/ 1174552 h 2747161"/>
                <a:gd name="connsiteX6375" fmla="*/ 1645494 w 5101871"/>
                <a:gd name="connsiteY6375" fmla="*/ 1174552 h 2747161"/>
                <a:gd name="connsiteX6376" fmla="*/ 1642691 w 5101871"/>
                <a:gd name="connsiteY6376" fmla="*/ 1168945 h 2747161"/>
                <a:gd name="connsiteX6377" fmla="*/ 1649699 w 5101871"/>
                <a:gd name="connsiteY6377" fmla="*/ 1153528 h 2747161"/>
                <a:gd name="connsiteX6378" fmla="*/ 1656707 w 5101871"/>
                <a:gd name="connsiteY6378" fmla="*/ 1150724 h 2747161"/>
                <a:gd name="connsiteX6379" fmla="*/ 1669321 w 5101871"/>
                <a:gd name="connsiteY6379" fmla="*/ 1153528 h 2747161"/>
                <a:gd name="connsiteX6380" fmla="*/ 1667920 w 5101871"/>
                <a:gd name="connsiteY6380" fmla="*/ 1149323 h 2747161"/>
                <a:gd name="connsiteX6381" fmla="*/ 1660912 w 5101871"/>
                <a:gd name="connsiteY6381" fmla="*/ 1145118 h 2747161"/>
                <a:gd name="connsiteX6382" fmla="*/ 1652502 w 5101871"/>
                <a:gd name="connsiteY6382" fmla="*/ 1145118 h 2747161"/>
                <a:gd name="connsiteX6383" fmla="*/ 1646896 w 5101871"/>
                <a:gd name="connsiteY6383" fmla="*/ 1140913 h 2747161"/>
                <a:gd name="connsiteX6384" fmla="*/ 1625871 w 5101871"/>
                <a:gd name="connsiteY6384" fmla="*/ 1115684 h 2747161"/>
                <a:gd name="connsiteX6385" fmla="*/ 1623068 w 5101871"/>
                <a:gd name="connsiteY6385" fmla="*/ 1114283 h 2747161"/>
                <a:gd name="connsiteX6386" fmla="*/ 1618863 w 5101871"/>
                <a:gd name="connsiteY6386" fmla="*/ 1111479 h 2747161"/>
                <a:gd name="connsiteX6387" fmla="*/ 1616060 w 5101871"/>
                <a:gd name="connsiteY6387" fmla="*/ 1107274 h 2747161"/>
                <a:gd name="connsiteX6388" fmla="*/ 1613257 w 5101871"/>
                <a:gd name="connsiteY6388" fmla="*/ 1103070 h 2747161"/>
                <a:gd name="connsiteX6389" fmla="*/ 1606249 w 5101871"/>
                <a:gd name="connsiteY6389" fmla="*/ 1096062 h 2747161"/>
                <a:gd name="connsiteX6390" fmla="*/ 1602044 w 5101871"/>
                <a:gd name="connsiteY6390" fmla="*/ 1089053 h 2747161"/>
                <a:gd name="connsiteX6391" fmla="*/ 1599241 w 5101871"/>
                <a:gd name="connsiteY6391" fmla="*/ 1087652 h 2747161"/>
                <a:gd name="connsiteX6392" fmla="*/ 1602044 w 5101871"/>
                <a:gd name="connsiteY6392" fmla="*/ 1069431 h 2747161"/>
                <a:gd name="connsiteX6393" fmla="*/ 1602044 w 5101871"/>
                <a:gd name="connsiteY6393" fmla="*/ 1068029 h 2747161"/>
                <a:gd name="connsiteX6394" fmla="*/ 1602044 w 5101871"/>
                <a:gd name="connsiteY6394" fmla="*/ 1065226 h 2747161"/>
                <a:gd name="connsiteX6395" fmla="*/ 1602044 w 5101871"/>
                <a:gd name="connsiteY6395" fmla="*/ 1065226 h 2747161"/>
                <a:gd name="connsiteX6396" fmla="*/ 1602044 w 5101871"/>
                <a:gd name="connsiteY6396" fmla="*/ 1065226 h 2747161"/>
                <a:gd name="connsiteX6397" fmla="*/ 1602044 w 5101871"/>
                <a:gd name="connsiteY6397" fmla="*/ 1065226 h 2747161"/>
                <a:gd name="connsiteX6398" fmla="*/ 1602044 w 5101871"/>
                <a:gd name="connsiteY6398" fmla="*/ 1065226 h 2747161"/>
                <a:gd name="connsiteX6399" fmla="*/ 1602044 w 5101871"/>
                <a:gd name="connsiteY6399" fmla="*/ 1065226 h 2747161"/>
                <a:gd name="connsiteX6400" fmla="*/ 1602044 w 5101871"/>
                <a:gd name="connsiteY6400" fmla="*/ 1065226 h 2747161"/>
                <a:gd name="connsiteX6401" fmla="*/ 1599241 w 5101871"/>
                <a:gd name="connsiteY6401" fmla="*/ 1065226 h 2747161"/>
                <a:gd name="connsiteX6402" fmla="*/ 1597839 w 5101871"/>
                <a:gd name="connsiteY6402" fmla="*/ 1070833 h 2747161"/>
                <a:gd name="connsiteX6403" fmla="*/ 1597839 w 5101871"/>
                <a:gd name="connsiteY6403" fmla="*/ 1072234 h 2747161"/>
                <a:gd name="connsiteX6404" fmla="*/ 1597839 w 5101871"/>
                <a:gd name="connsiteY6404" fmla="*/ 1073636 h 2747161"/>
                <a:gd name="connsiteX6405" fmla="*/ 1597839 w 5101871"/>
                <a:gd name="connsiteY6405" fmla="*/ 1073636 h 2747161"/>
                <a:gd name="connsiteX6406" fmla="*/ 1597839 w 5101871"/>
                <a:gd name="connsiteY6406" fmla="*/ 1073636 h 2747161"/>
                <a:gd name="connsiteX6407" fmla="*/ 1597839 w 5101871"/>
                <a:gd name="connsiteY6407" fmla="*/ 1073636 h 2747161"/>
                <a:gd name="connsiteX6408" fmla="*/ 1597839 w 5101871"/>
                <a:gd name="connsiteY6408" fmla="*/ 1073636 h 2747161"/>
                <a:gd name="connsiteX6409" fmla="*/ 1597839 w 5101871"/>
                <a:gd name="connsiteY6409" fmla="*/ 1073636 h 2747161"/>
                <a:gd name="connsiteX6410" fmla="*/ 1596437 w 5101871"/>
                <a:gd name="connsiteY6410" fmla="*/ 1072234 h 2747161"/>
                <a:gd name="connsiteX6411" fmla="*/ 1597839 w 5101871"/>
                <a:gd name="connsiteY6411" fmla="*/ 1070833 h 2747161"/>
                <a:gd name="connsiteX6412" fmla="*/ 1597839 w 5101871"/>
                <a:gd name="connsiteY6412" fmla="*/ 1070833 h 2747161"/>
                <a:gd name="connsiteX6413" fmla="*/ 1597839 w 5101871"/>
                <a:gd name="connsiteY6413" fmla="*/ 1070833 h 2747161"/>
                <a:gd name="connsiteX6414" fmla="*/ 1599241 w 5101871"/>
                <a:gd name="connsiteY6414" fmla="*/ 1069431 h 2747161"/>
                <a:gd name="connsiteX6415" fmla="*/ 1599241 w 5101871"/>
                <a:gd name="connsiteY6415" fmla="*/ 1069431 h 2747161"/>
                <a:gd name="connsiteX6416" fmla="*/ 1599241 w 5101871"/>
                <a:gd name="connsiteY6416" fmla="*/ 1069431 h 2747161"/>
                <a:gd name="connsiteX6417" fmla="*/ 1599241 w 5101871"/>
                <a:gd name="connsiteY6417" fmla="*/ 1069431 h 2747161"/>
                <a:gd name="connsiteX6418" fmla="*/ 1599241 w 5101871"/>
                <a:gd name="connsiteY6418" fmla="*/ 1068029 h 2747161"/>
                <a:gd name="connsiteX6419" fmla="*/ 1599241 w 5101871"/>
                <a:gd name="connsiteY6419" fmla="*/ 1068029 h 2747161"/>
                <a:gd name="connsiteX6420" fmla="*/ 1599241 w 5101871"/>
                <a:gd name="connsiteY6420" fmla="*/ 1068029 h 2747161"/>
                <a:gd name="connsiteX6421" fmla="*/ 1592233 w 5101871"/>
                <a:gd name="connsiteY6421" fmla="*/ 1056816 h 2747161"/>
                <a:gd name="connsiteX6422" fmla="*/ 1586626 w 5101871"/>
                <a:gd name="connsiteY6422" fmla="*/ 1054013 h 2747161"/>
                <a:gd name="connsiteX6423" fmla="*/ 1583823 w 5101871"/>
                <a:gd name="connsiteY6423" fmla="*/ 1054013 h 2747161"/>
                <a:gd name="connsiteX6424" fmla="*/ 1583823 w 5101871"/>
                <a:gd name="connsiteY6424" fmla="*/ 1054013 h 2747161"/>
                <a:gd name="connsiteX6425" fmla="*/ 1583823 w 5101871"/>
                <a:gd name="connsiteY6425" fmla="*/ 1054013 h 2747161"/>
                <a:gd name="connsiteX6426" fmla="*/ 1583823 w 5101871"/>
                <a:gd name="connsiteY6426" fmla="*/ 1054013 h 2747161"/>
                <a:gd name="connsiteX6427" fmla="*/ 1583823 w 5101871"/>
                <a:gd name="connsiteY6427" fmla="*/ 1054013 h 2747161"/>
                <a:gd name="connsiteX6428" fmla="*/ 1583823 w 5101871"/>
                <a:gd name="connsiteY6428" fmla="*/ 1054013 h 2747161"/>
                <a:gd name="connsiteX6429" fmla="*/ 1583823 w 5101871"/>
                <a:gd name="connsiteY6429" fmla="*/ 1054013 h 2747161"/>
                <a:gd name="connsiteX6430" fmla="*/ 1583823 w 5101871"/>
                <a:gd name="connsiteY6430" fmla="*/ 1054013 h 2747161"/>
                <a:gd name="connsiteX6431" fmla="*/ 1583823 w 5101871"/>
                <a:gd name="connsiteY6431" fmla="*/ 1054013 h 2747161"/>
                <a:gd name="connsiteX6432" fmla="*/ 1583823 w 5101871"/>
                <a:gd name="connsiteY6432" fmla="*/ 1054013 h 2747161"/>
                <a:gd name="connsiteX6433" fmla="*/ 1583823 w 5101871"/>
                <a:gd name="connsiteY6433" fmla="*/ 1054013 h 2747161"/>
                <a:gd name="connsiteX6434" fmla="*/ 1583823 w 5101871"/>
                <a:gd name="connsiteY6434" fmla="*/ 1054013 h 2747161"/>
                <a:gd name="connsiteX6435" fmla="*/ 1582421 w 5101871"/>
                <a:gd name="connsiteY6435" fmla="*/ 1054013 h 2747161"/>
                <a:gd name="connsiteX6436" fmla="*/ 1582421 w 5101871"/>
                <a:gd name="connsiteY6436" fmla="*/ 1054013 h 2747161"/>
                <a:gd name="connsiteX6437" fmla="*/ 1582421 w 5101871"/>
                <a:gd name="connsiteY6437" fmla="*/ 1054013 h 2747161"/>
                <a:gd name="connsiteX6438" fmla="*/ 1582421 w 5101871"/>
                <a:gd name="connsiteY6438" fmla="*/ 1054013 h 2747161"/>
                <a:gd name="connsiteX6439" fmla="*/ 1582421 w 5101871"/>
                <a:gd name="connsiteY6439" fmla="*/ 1054013 h 2747161"/>
                <a:gd name="connsiteX6440" fmla="*/ 1582421 w 5101871"/>
                <a:gd name="connsiteY6440" fmla="*/ 1054013 h 2747161"/>
                <a:gd name="connsiteX6441" fmla="*/ 1582421 w 5101871"/>
                <a:gd name="connsiteY6441" fmla="*/ 1054013 h 2747161"/>
                <a:gd name="connsiteX6442" fmla="*/ 1582421 w 5101871"/>
                <a:gd name="connsiteY6442" fmla="*/ 1054013 h 2747161"/>
                <a:gd name="connsiteX6443" fmla="*/ 1582421 w 5101871"/>
                <a:gd name="connsiteY6443" fmla="*/ 1054013 h 2747161"/>
                <a:gd name="connsiteX6444" fmla="*/ 1582421 w 5101871"/>
                <a:gd name="connsiteY6444" fmla="*/ 1054013 h 2747161"/>
                <a:gd name="connsiteX6445" fmla="*/ 1582421 w 5101871"/>
                <a:gd name="connsiteY6445" fmla="*/ 1054013 h 2747161"/>
                <a:gd name="connsiteX6446" fmla="*/ 1586626 w 5101871"/>
                <a:gd name="connsiteY6446" fmla="*/ 1048407 h 2747161"/>
                <a:gd name="connsiteX6447" fmla="*/ 1595036 w 5101871"/>
                <a:gd name="connsiteY6447" fmla="*/ 1042800 h 2747161"/>
                <a:gd name="connsiteX6448" fmla="*/ 1602044 w 5101871"/>
                <a:gd name="connsiteY6448" fmla="*/ 1028784 h 2747161"/>
                <a:gd name="connsiteX6449" fmla="*/ 1599241 w 5101871"/>
                <a:gd name="connsiteY6449" fmla="*/ 1024579 h 2747161"/>
                <a:gd name="connsiteX6450" fmla="*/ 1604847 w 5101871"/>
                <a:gd name="connsiteY6450" fmla="*/ 1028784 h 2747161"/>
                <a:gd name="connsiteX6451" fmla="*/ 1603445 w 5101871"/>
                <a:gd name="connsiteY6451" fmla="*/ 1024579 h 2747161"/>
                <a:gd name="connsiteX6452" fmla="*/ 1609052 w 5101871"/>
                <a:gd name="connsiteY6452" fmla="*/ 1028784 h 2747161"/>
                <a:gd name="connsiteX6453" fmla="*/ 1610454 w 5101871"/>
                <a:gd name="connsiteY6453" fmla="*/ 1025981 h 2747161"/>
                <a:gd name="connsiteX6454" fmla="*/ 1618863 w 5101871"/>
                <a:gd name="connsiteY6454" fmla="*/ 1025981 h 2747161"/>
                <a:gd name="connsiteX6455" fmla="*/ 1627273 w 5101871"/>
                <a:gd name="connsiteY6455" fmla="*/ 1020374 h 2747161"/>
                <a:gd name="connsiteX6456" fmla="*/ 1632879 w 5101871"/>
                <a:gd name="connsiteY6456" fmla="*/ 1023178 h 2747161"/>
                <a:gd name="connsiteX6457" fmla="*/ 1631478 w 5101871"/>
                <a:gd name="connsiteY6457" fmla="*/ 1016170 h 2747161"/>
                <a:gd name="connsiteX6458" fmla="*/ 1641289 w 5101871"/>
                <a:gd name="connsiteY6458" fmla="*/ 1014768 h 2747161"/>
                <a:gd name="connsiteX6459" fmla="*/ 1635683 w 5101871"/>
                <a:gd name="connsiteY6459" fmla="*/ 1007760 h 2747161"/>
                <a:gd name="connsiteX6460" fmla="*/ 1644092 w 5101871"/>
                <a:gd name="connsiteY6460" fmla="*/ 1010563 h 2747161"/>
                <a:gd name="connsiteX6461" fmla="*/ 1644092 w 5101871"/>
                <a:gd name="connsiteY6461" fmla="*/ 1007760 h 2747161"/>
                <a:gd name="connsiteX6462" fmla="*/ 1646896 w 5101871"/>
                <a:gd name="connsiteY6462" fmla="*/ 1006358 h 2747161"/>
                <a:gd name="connsiteX6463" fmla="*/ 1645494 w 5101871"/>
                <a:gd name="connsiteY6463" fmla="*/ 1004957 h 2747161"/>
                <a:gd name="connsiteX6464" fmla="*/ 1659510 w 5101871"/>
                <a:gd name="connsiteY6464" fmla="*/ 1004957 h 2747161"/>
                <a:gd name="connsiteX6465" fmla="*/ 1673526 w 5101871"/>
                <a:gd name="connsiteY6465" fmla="*/ 996547 h 2747161"/>
                <a:gd name="connsiteX6466" fmla="*/ 1691747 w 5101871"/>
                <a:gd name="connsiteY6466" fmla="*/ 990940 h 2747161"/>
                <a:gd name="connsiteX6467" fmla="*/ 1702960 w 5101871"/>
                <a:gd name="connsiteY6467" fmla="*/ 992342 h 2747161"/>
                <a:gd name="connsiteX6468" fmla="*/ 1716976 w 5101871"/>
                <a:gd name="connsiteY6468" fmla="*/ 997949 h 2747161"/>
                <a:gd name="connsiteX6469" fmla="*/ 1715575 w 5101871"/>
                <a:gd name="connsiteY6469" fmla="*/ 996547 h 2747161"/>
                <a:gd name="connsiteX6470" fmla="*/ 1719780 w 5101871"/>
                <a:gd name="connsiteY6470" fmla="*/ 996547 h 2747161"/>
                <a:gd name="connsiteX6471" fmla="*/ 1721181 w 5101871"/>
                <a:gd name="connsiteY6471" fmla="*/ 993744 h 2747161"/>
                <a:gd name="connsiteX6472" fmla="*/ 1730992 w 5101871"/>
                <a:gd name="connsiteY6472" fmla="*/ 995145 h 2747161"/>
                <a:gd name="connsiteX6473" fmla="*/ 1736599 w 5101871"/>
                <a:gd name="connsiteY6473" fmla="*/ 999350 h 2747161"/>
                <a:gd name="connsiteX6474" fmla="*/ 1742205 w 5101871"/>
                <a:gd name="connsiteY6474" fmla="*/ 1011965 h 2747161"/>
                <a:gd name="connsiteX6475" fmla="*/ 1735197 w 5101871"/>
                <a:gd name="connsiteY6475" fmla="*/ 1028784 h 2747161"/>
                <a:gd name="connsiteX6476" fmla="*/ 1738000 w 5101871"/>
                <a:gd name="connsiteY6476" fmla="*/ 1032989 h 2747161"/>
                <a:gd name="connsiteX6477" fmla="*/ 1746410 w 5101871"/>
                <a:gd name="connsiteY6477" fmla="*/ 1035792 h 2747161"/>
                <a:gd name="connsiteX6478" fmla="*/ 1756221 w 5101871"/>
                <a:gd name="connsiteY6478" fmla="*/ 1034390 h 2747161"/>
                <a:gd name="connsiteX6479" fmla="*/ 1759025 w 5101871"/>
                <a:gd name="connsiteY6479" fmla="*/ 1031587 h 2747161"/>
                <a:gd name="connsiteX6480" fmla="*/ 1764631 w 5101871"/>
                <a:gd name="connsiteY6480" fmla="*/ 1032989 h 2747161"/>
                <a:gd name="connsiteX6481" fmla="*/ 1768836 w 5101871"/>
                <a:gd name="connsiteY6481" fmla="*/ 1042800 h 2747161"/>
                <a:gd name="connsiteX6482" fmla="*/ 1752017 w 5101871"/>
                <a:gd name="connsiteY6482" fmla="*/ 1047005 h 2747161"/>
                <a:gd name="connsiteX6483" fmla="*/ 1742205 w 5101871"/>
                <a:gd name="connsiteY6483" fmla="*/ 1059620 h 2747161"/>
                <a:gd name="connsiteX6484" fmla="*/ 1740804 w 5101871"/>
                <a:gd name="connsiteY6484" fmla="*/ 1058218 h 2747161"/>
                <a:gd name="connsiteX6485" fmla="*/ 1749213 w 5101871"/>
                <a:gd name="connsiteY6485" fmla="*/ 1047005 h 2747161"/>
                <a:gd name="connsiteX6486" fmla="*/ 1760426 w 5101871"/>
                <a:gd name="connsiteY6486" fmla="*/ 1044202 h 2747161"/>
                <a:gd name="connsiteX6487" fmla="*/ 1759025 w 5101871"/>
                <a:gd name="connsiteY6487" fmla="*/ 1039997 h 2747161"/>
                <a:gd name="connsiteX6488" fmla="*/ 1750615 w 5101871"/>
                <a:gd name="connsiteY6488" fmla="*/ 1041399 h 2747161"/>
                <a:gd name="connsiteX6489" fmla="*/ 1708566 w 5101871"/>
                <a:gd name="connsiteY6489" fmla="*/ 1037194 h 2747161"/>
                <a:gd name="connsiteX6490" fmla="*/ 1704362 w 5101871"/>
                <a:gd name="connsiteY6490" fmla="*/ 1035792 h 2747161"/>
                <a:gd name="connsiteX6491" fmla="*/ 1700157 w 5101871"/>
                <a:gd name="connsiteY6491" fmla="*/ 1038595 h 2747161"/>
                <a:gd name="connsiteX6492" fmla="*/ 1695952 w 5101871"/>
                <a:gd name="connsiteY6492" fmla="*/ 1037194 h 2747161"/>
                <a:gd name="connsiteX6493" fmla="*/ 1690346 w 5101871"/>
                <a:gd name="connsiteY6493" fmla="*/ 1045603 h 2747161"/>
                <a:gd name="connsiteX6494" fmla="*/ 1684739 w 5101871"/>
                <a:gd name="connsiteY6494" fmla="*/ 1048407 h 2747161"/>
                <a:gd name="connsiteX6495" fmla="*/ 1693149 w 5101871"/>
                <a:gd name="connsiteY6495" fmla="*/ 1056816 h 2747161"/>
                <a:gd name="connsiteX6496" fmla="*/ 1700157 w 5101871"/>
                <a:gd name="connsiteY6496" fmla="*/ 1058218 h 2747161"/>
                <a:gd name="connsiteX6497" fmla="*/ 1690346 w 5101871"/>
                <a:gd name="connsiteY6497" fmla="*/ 1059620 h 2747161"/>
                <a:gd name="connsiteX6498" fmla="*/ 1683338 w 5101871"/>
                <a:gd name="connsiteY6498" fmla="*/ 1055415 h 2747161"/>
                <a:gd name="connsiteX6499" fmla="*/ 1669321 w 5101871"/>
                <a:gd name="connsiteY6499" fmla="*/ 1054013 h 2747161"/>
                <a:gd name="connsiteX6500" fmla="*/ 1667920 w 5101871"/>
                <a:gd name="connsiteY6500" fmla="*/ 1055415 h 2747161"/>
                <a:gd name="connsiteX6501" fmla="*/ 1667920 w 5101871"/>
                <a:gd name="connsiteY6501" fmla="*/ 1061021 h 2747161"/>
                <a:gd name="connsiteX6502" fmla="*/ 1683338 w 5101871"/>
                <a:gd name="connsiteY6502" fmla="*/ 1065226 h 2747161"/>
                <a:gd name="connsiteX6503" fmla="*/ 1694550 w 5101871"/>
                <a:gd name="connsiteY6503" fmla="*/ 1087652 h 2747161"/>
                <a:gd name="connsiteX6504" fmla="*/ 1693149 w 5101871"/>
                <a:gd name="connsiteY6504" fmla="*/ 1090455 h 2747161"/>
                <a:gd name="connsiteX6505" fmla="*/ 1702960 w 5101871"/>
                <a:gd name="connsiteY6505" fmla="*/ 1090455 h 2747161"/>
                <a:gd name="connsiteX6506" fmla="*/ 1709968 w 5101871"/>
                <a:gd name="connsiteY6506" fmla="*/ 1098865 h 2747161"/>
                <a:gd name="connsiteX6507" fmla="*/ 1715575 w 5101871"/>
                <a:gd name="connsiteY6507" fmla="*/ 1097463 h 2747161"/>
                <a:gd name="connsiteX6508" fmla="*/ 1729591 w 5101871"/>
                <a:gd name="connsiteY6508" fmla="*/ 1101668 h 2747161"/>
                <a:gd name="connsiteX6509" fmla="*/ 1726788 w 5101871"/>
                <a:gd name="connsiteY6509" fmla="*/ 1101668 h 2747161"/>
                <a:gd name="connsiteX6510" fmla="*/ 1728189 w 5101871"/>
                <a:gd name="connsiteY6510" fmla="*/ 1105873 h 2747161"/>
                <a:gd name="connsiteX6511" fmla="*/ 1722583 w 5101871"/>
                <a:gd name="connsiteY6511" fmla="*/ 1115684 h 2747161"/>
                <a:gd name="connsiteX6512" fmla="*/ 1722583 w 5101871"/>
                <a:gd name="connsiteY6512" fmla="*/ 1125495 h 2747161"/>
                <a:gd name="connsiteX6513" fmla="*/ 1733796 w 5101871"/>
                <a:gd name="connsiteY6513" fmla="*/ 1142315 h 2747161"/>
                <a:gd name="connsiteX6514" fmla="*/ 1732394 w 5101871"/>
                <a:gd name="connsiteY6514" fmla="*/ 1133905 h 2747161"/>
                <a:gd name="connsiteX6515" fmla="*/ 1735197 w 5101871"/>
                <a:gd name="connsiteY6515" fmla="*/ 1126897 h 2747161"/>
                <a:gd name="connsiteX6516" fmla="*/ 1730992 w 5101871"/>
                <a:gd name="connsiteY6516" fmla="*/ 1126897 h 2747161"/>
                <a:gd name="connsiteX6517" fmla="*/ 1735197 w 5101871"/>
                <a:gd name="connsiteY6517" fmla="*/ 1119889 h 2747161"/>
                <a:gd name="connsiteX6518" fmla="*/ 1739402 w 5101871"/>
                <a:gd name="connsiteY6518" fmla="*/ 1117086 h 2747161"/>
                <a:gd name="connsiteX6519" fmla="*/ 1754820 w 5101871"/>
                <a:gd name="connsiteY6519" fmla="*/ 1115684 h 2747161"/>
                <a:gd name="connsiteX6520" fmla="*/ 1757623 w 5101871"/>
                <a:gd name="connsiteY6520" fmla="*/ 1117086 h 2747161"/>
                <a:gd name="connsiteX6521" fmla="*/ 1761828 w 5101871"/>
                <a:gd name="connsiteY6521" fmla="*/ 1131102 h 2747161"/>
                <a:gd name="connsiteX6522" fmla="*/ 1778647 w 5101871"/>
                <a:gd name="connsiteY6522" fmla="*/ 1142315 h 2747161"/>
                <a:gd name="connsiteX6523" fmla="*/ 1775844 w 5101871"/>
                <a:gd name="connsiteY6523" fmla="*/ 1138110 h 2747161"/>
                <a:gd name="connsiteX6524" fmla="*/ 2379939 w 5101871"/>
                <a:gd name="connsiteY6524" fmla="*/ 996547 h 2747161"/>
                <a:gd name="connsiteX6525" fmla="*/ 2375734 w 5101871"/>
                <a:gd name="connsiteY6525" fmla="*/ 997949 h 2747161"/>
                <a:gd name="connsiteX6526" fmla="*/ 2372931 w 5101871"/>
                <a:gd name="connsiteY6526" fmla="*/ 1003555 h 2747161"/>
                <a:gd name="connsiteX6527" fmla="*/ 2360317 w 5101871"/>
                <a:gd name="connsiteY6527" fmla="*/ 1006358 h 2747161"/>
                <a:gd name="connsiteX6528" fmla="*/ 2335088 w 5101871"/>
                <a:gd name="connsiteY6528" fmla="*/ 1000752 h 2747161"/>
                <a:gd name="connsiteX6529" fmla="*/ 2287433 w 5101871"/>
                <a:gd name="connsiteY6529" fmla="*/ 997949 h 2747161"/>
                <a:gd name="connsiteX6530" fmla="*/ 2287433 w 5101871"/>
                <a:gd name="connsiteY6530" fmla="*/ 1000752 h 2747161"/>
                <a:gd name="connsiteX6531" fmla="*/ 2276220 w 5101871"/>
                <a:gd name="connsiteY6531" fmla="*/ 1003555 h 2747161"/>
                <a:gd name="connsiteX6532" fmla="*/ 2270613 w 5101871"/>
                <a:gd name="connsiteY6532" fmla="*/ 1010563 h 2747161"/>
                <a:gd name="connsiteX6533" fmla="*/ 2257999 w 5101871"/>
                <a:gd name="connsiteY6533" fmla="*/ 1013366 h 2747161"/>
                <a:gd name="connsiteX6534" fmla="*/ 2259401 w 5101871"/>
                <a:gd name="connsiteY6534" fmla="*/ 1016170 h 2747161"/>
                <a:gd name="connsiteX6535" fmla="*/ 2253794 w 5101871"/>
                <a:gd name="connsiteY6535" fmla="*/ 1025981 h 2747161"/>
                <a:gd name="connsiteX6536" fmla="*/ 2253794 w 5101871"/>
                <a:gd name="connsiteY6536" fmla="*/ 1030186 h 2747161"/>
                <a:gd name="connsiteX6537" fmla="*/ 2256597 w 5101871"/>
                <a:gd name="connsiteY6537" fmla="*/ 1030186 h 2747161"/>
                <a:gd name="connsiteX6538" fmla="*/ 2253794 w 5101871"/>
                <a:gd name="connsiteY6538" fmla="*/ 1038595 h 2747161"/>
                <a:gd name="connsiteX6539" fmla="*/ 2242581 w 5101871"/>
                <a:gd name="connsiteY6539" fmla="*/ 1025981 h 2747161"/>
                <a:gd name="connsiteX6540" fmla="*/ 2238377 w 5101871"/>
                <a:gd name="connsiteY6540" fmla="*/ 1024579 h 2747161"/>
                <a:gd name="connsiteX6541" fmla="*/ 2238377 w 5101871"/>
                <a:gd name="connsiteY6541" fmla="*/ 1018973 h 2747161"/>
                <a:gd name="connsiteX6542" fmla="*/ 2245385 w 5101871"/>
                <a:gd name="connsiteY6542" fmla="*/ 1013366 h 2747161"/>
                <a:gd name="connsiteX6543" fmla="*/ 2243983 w 5101871"/>
                <a:gd name="connsiteY6543" fmla="*/ 1009162 h 2747161"/>
                <a:gd name="connsiteX6544" fmla="*/ 2250991 w 5101871"/>
                <a:gd name="connsiteY6544" fmla="*/ 1009162 h 2747161"/>
                <a:gd name="connsiteX6545" fmla="*/ 2250991 w 5101871"/>
                <a:gd name="connsiteY6545" fmla="*/ 1004957 h 2747161"/>
                <a:gd name="connsiteX6546" fmla="*/ 2266409 w 5101871"/>
                <a:gd name="connsiteY6546" fmla="*/ 995145 h 2747161"/>
                <a:gd name="connsiteX6547" fmla="*/ 2300047 w 5101871"/>
                <a:gd name="connsiteY6547" fmla="*/ 993744 h 2747161"/>
                <a:gd name="connsiteX6548" fmla="*/ 2311260 w 5101871"/>
                <a:gd name="connsiteY6548" fmla="*/ 997949 h 2747161"/>
                <a:gd name="connsiteX6549" fmla="*/ 2354710 w 5101871"/>
                <a:gd name="connsiteY6549" fmla="*/ 999350 h 2747161"/>
                <a:gd name="connsiteX6550" fmla="*/ 2358915 w 5101871"/>
                <a:gd name="connsiteY6550" fmla="*/ 1002153 h 2747161"/>
                <a:gd name="connsiteX6551" fmla="*/ 2360317 w 5101871"/>
                <a:gd name="connsiteY6551" fmla="*/ 996547 h 2747161"/>
                <a:gd name="connsiteX6552" fmla="*/ 2365923 w 5101871"/>
                <a:gd name="connsiteY6552" fmla="*/ 995145 h 2747161"/>
                <a:gd name="connsiteX6553" fmla="*/ 2374333 w 5101871"/>
                <a:gd name="connsiteY6553" fmla="*/ 997949 h 2747161"/>
                <a:gd name="connsiteX6554" fmla="*/ 2371530 w 5101871"/>
                <a:gd name="connsiteY6554" fmla="*/ 993744 h 2747161"/>
                <a:gd name="connsiteX6555" fmla="*/ 2377136 w 5101871"/>
                <a:gd name="connsiteY6555" fmla="*/ 993744 h 2747161"/>
                <a:gd name="connsiteX6556" fmla="*/ 2379939 w 5101871"/>
                <a:gd name="connsiteY6556" fmla="*/ 996547 h 2747161"/>
                <a:gd name="connsiteX6557" fmla="*/ 2379939 w 5101871"/>
                <a:gd name="connsiteY6557" fmla="*/ 996547 h 2747161"/>
                <a:gd name="connsiteX6558" fmla="*/ 3132606 w 5101871"/>
                <a:gd name="connsiteY6558" fmla="*/ 755470 h 2747161"/>
                <a:gd name="connsiteX6559" fmla="*/ 3124196 w 5101871"/>
                <a:gd name="connsiteY6559" fmla="*/ 782100 h 2747161"/>
                <a:gd name="connsiteX6560" fmla="*/ 3121393 w 5101871"/>
                <a:gd name="connsiteY6560" fmla="*/ 784903 h 2747161"/>
                <a:gd name="connsiteX6561" fmla="*/ 3121393 w 5101871"/>
                <a:gd name="connsiteY6561" fmla="*/ 798920 h 2747161"/>
                <a:gd name="connsiteX6562" fmla="*/ 3111581 w 5101871"/>
                <a:gd name="connsiteY6562" fmla="*/ 812936 h 2747161"/>
                <a:gd name="connsiteX6563" fmla="*/ 3107377 w 5101871"/>
                <a:gd name="connsiteY6563" fmla="*/ 812936 h 2747161"/>
                <a:gd name="connsiteX6564" fmla="*/ 3108778 w 5101871"/>
                <a:gd name="connsiteY6564" fmla="*/ 808731 h 2747161"/>
                <a:gd name="connsiteX6565" fmla="*/ 3103172 w 5101871"/>
                <a:gd name="connsiteY6565" fmla="*/ 808731 h 2747161"/>
                <a:gd name="connsiteX6566" fmla="*/ 3096164 w 5101871"/>
                <a:gd name="connsiteY6566" fmla="*/ 815739 h 2747161"/>
                <a:gd name="connsiteX6567" fmla="*/ 3104573 w 5101871"/>
                <a:gd name="connsiteY6567" fmla="*/ 812936 h 2747161"/>
                <a:gd name="connsiteX6568" fmla="*/ 3105975 w 5101871"/>
                <a:gd name="connsiteY6568" fmla="*/ 819944 h 2747161"/>
                <a:gd name="connsiteX6569" fmla="*/ 3093361 w 5101871"/>
                <a:gd name="connsiteY6569" fmla="*/ 824149 h 2747161"/>
                <a:gd name="connsiteX6570" fmla="*/ 3079344 w 5101871"/>
                <a:gd name="connsiteY6570" fmla="*/ 836763 h 2747161"/>
                <a:gd name="connsiteX6571" fmla="*/ 3070934 w 5101871"/>
                <a:gd name="connsiteY6571" fmla="*/ 838165 h 2747161"/>
                <a:gd name="connsiteX6572" fmla="*/ 3052713 w 5101871"/>
                <a:gd name="connsiteY6572" fmla="*/ 847976 h 2747161"/>
                <a:gd name="connsiteX6573" fmla="*/ 3041501 w 5101871"/>
                <a:gd name="connsiteY6573" fmla="*/ 847976 h 2747161"/>
                <a:gd name="connsiteX6574" fmla="*/ 3041501 w 5101871"/>
                <a:gd name="connsiteY6574" fmla="*/ 853582 h 2747161"/>
                <a:gd name="connsiteX6575" fmla="*/ 3031689 w 5101871"/>
                <a:gd name="connsiteY6575" fmla="*/ 864795 h 2747161"/>
                <a:gd name="connsiteX6576" fmla="*/ 2996649 w 5101871"/>
                <a:gd name="connsiteY6576" fmla="*/ 871803 h 2747161"/>
                <a:gd name="connsiteX6577" fmla="*/ 2977027 w 5101871"/>
                <a:gd name="connsiteY6577" fmla="*/ 866197 h 2747161"/>
                <a:gd name="connsiteX6578" fmla="*/ 3007862 w 5101871"/>
                <a:gd name="connsiteY6578" fmla="*/ 860591 h 2747161"/>
                <a:gd name="connsiteX6579" fmla="*/ 3021878 w 5101871"/>
                <a:gd name="connsiteY6579" fmla="*/ 853582 h 2747161"/>
                <a:gd name="connsiteX6580" fmla="*/ 3033091 w 5101871"/>
                <a:gd name="connsiteY6580" fmla="*/ 842370 h 2747161"/>
                <a:gd name="connsiteX6581" fmla="*/ 3042902 w 5101871"/>
                <a:gd name="connsiteY6581" fmla="*/ 838165 h 2747161"/>
                <a:gd name="connsiteX6582" fmla="*/ 3049910 w 5101871"/>
                <a:gd name="connsiteY6582" fmla="*/ 832558 h 2747161"/>
                <a:gd name="connsiteX6583" fmla="*/ 3049910 w 5101871"/>
                <a:gd name="connsiteY6583" fmla="*/ 828353 h 2747161"/>
                <a:gd name="connsiteX6584" fmla="*/ 3068132 w 5101871"/>
                <a:gd name="connsiteY6584" fmla="*/ 817140 h 2747161"/>
                <a:gd name="connsiteX6585" fmla="*/ 3083549 w 5101871"/>
                <a:gd name="connsiteY6585" fmla="*/ 804526 h 2747161"/>
                <a:gd name="connsiteX6586" fmla="*/ 3104573 w 5101871"/>
                <a:gd name="connsiteY6586" fmla="*/ 773690 h 2747161"/>
                <a:gd name="connsiteX6587" fmla="*/ 3110180 w 5101871"/>
                <a:gd name="connsiteY6587" fmla="*/ 756871 h 2747161"/>
                <a:gd name="connsiteX6588" fmla="*/ 3117188 w 5101871"/>
                <a:gd name="connsiteY6588" fmla="*/ 751265 h 2747161"/>
                <a:gd name="connsiteX6589" fmla="*/ 3124196 w 5101871"/>
                <a:gd name="connsiteY6589" fmla="*/ 751265 h 2747161"/>
                <a:gd name="connsiteX6590" fmla="*/ 3125598 w 5101871"/>
                <a:gd name="connsiteY6590" fmla="*/ 751265 h 2747161"/>
                <a:gd name="connsiteX6591" fmla="*/ 3129802 w 5101871"/>
                <a:gd name="connsiteY6591" fmla="*/ 751265 h 2747161"/>
                <a:gd name="connsiteX6592" fmla="*/ 3132606 w 5101871"/>
                <a:gd name="connsiteY6592" fmla="*/ 755470 h 2747161"/>
                <a:gd name="connsiteX6593" fmla="*/ 3132606 w 5101871"/>
                <a:gd name="connsiteY6593" fmla="*/ 755470 h 2747161"/>
                <a:gd name="connsiteX6594" fmla="*/ 3370880 w 5101871"/>
                <a:gd name="connsiteY6594" fmla="*/ 1335737 h 2747161"/>
                <a:gd name="connsiteX6595" fmla="*/ 3376487 w 5101871"/>
                <a:gd name="connsiteY6595" fmla="*/ 1337139 h 2747161"/>
                <a:gd name="connsiteX6596" fmla="*/ 3383495 w 5101871"/>
                <a:gd name="connsiteY6596" fmla="*/ 1344147 h 2747161"/>
                <a:gd name="connsiteX6597" fmla="*/ 3370880 w 5101871"/>
                <a:gd name="connsiteY6597" fmla="*/ 1338541 h 2747161"/>
                <a:gd name="connsiteX6598" fmla="*/ 3370880 w 5101871"/>
                <a:gd name="connsiteY6598" fmla="*/ 1335737 h 274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Lst>
              <a:rect l="l" t="t" r="r" b="b"/>
              <a:pathLst>
                <a:path w="5101871" h="2747161">
                  <a:moveTo>
                    <a:pt x="5033193" y="463934"/>
                  </a:moveTo>
                  <a:lnTo>
                    <a:pt x="5043004" y="463934"/>
                  </a:lnTo>
                  <a:lnTo>
                    <a:pt x="5047209" y="456926"/>
                  </a:lnTo>
                  <a:lnTo>
                    <a:pt x="5043004" y="458327"/>
                  </a:lnTo>
                  <a:lnTo>
                    <a:pt x="5038800" y="456926"/>
                  </a:lnTo>
                  <a:lnTo>
                    <a:pt x="5041603" y="455524"/>
                  </a:lnTo>
                  <a:lnTo>
                    <a:pt x="5040201" y="452721"/>
                  </a:lnTo>
                  <a:lnTo>
                    <a:pt x="5030390" y="449918"/>
                  </a:lnTo>
                  <a:lnTo>
                    <a:pt x="5041603" y="449918"/>
                  </a:lnTo>
                  <a:lnTo>
                    <a:pt x="5043004" y="452721"/>
                  </a:lnTo>
                  <a:lnTo>
                    <a:pt x="5072439" y="455524"/>
                  </a:lnTo>
                  <a:lnTo>
                    <a:pt x="5073840" y="451319"/>
                  </a:lnTo>
                  <a:lnTo>
                    <a:pt x="5062627" y="442910"/>
                  </a:lnTo>
                  <a:lnTo>
                    <a:pt x="5071037" y="447115"/>
                  </a:lnTo>
                  <a:lnTo>
                    <a:pt x="5085053" y="449918"/>
                  </a:lnTo>
                  <a:lnTo>
                    <a:pt x="5086455" y="445713"/>
                  </a:lnTo>
                  <a:lnTo>
                    <a:pt x="5107479" y="434500"/>
                  </a:lnTo>
                  <a:lnTo>
                    <a:pt x="5107479" y="434500"/>
                  </a:lnTo>
                  <a:lnTo>
                    <a:pt x="5103273" y="431697"/>
                  </a:lnTo>
                  <a:lnTo>
                    <a:pt x="5094864" y="431697"/>
                  </a:lnTo>
                  <a:lnTo>
                    <a:pt x="5093463" y="427492"/>
                  </a:lnTo>
                  <a:lnTo>
                    <a:pt x="5085053" y="424689"/>
                  </a:lnTo>
                  <a:lnTo>
                    <a:pt x="5051414" y="403665"/>
                  </a:lnTo>
                  <a:lnTo>
                    <a:pt x="5024783" y="400861"/>
                  </a:lnTo>
                  <a:lnTo>
                    <a:pt x="5038800" y="405066"/>
                  </a:lnTo>
                  <a:lnTo>
                    <a:pt x="5020579" y="403665"/>
                  </a:lnTo>
                  <a:lnTo>
                    <a:pt x="5016374" y="407869"/>
                  </a:lnTo>
                  <a:lnTo>
                    <a:pt x="5016374" y="403665"/>
                  </a:lnTo>
                  <a:lnTo>
                    <a:pt x="5020579" y="400861"/>
                  </a:lnTo>
                  <a:lnTo>
                    <a:pt x="5007964" y="398058"/>
                  </a:lnTo>
                  <a:lnTo>
                    <a:pt x="4989743" y="399460"/>
                  </a:lnTo>
                  <a:lnTo>
                    <a:pt x="4985538" y="400861"/>
                  </a:lnTo>
                  <a:lnTo>
                    <a:pt x="4992547" y="400861"/>
                  </a:lnTo>
                  <a:lnTo>
                    <a:pt x="4992547" y="403665"/>
                  </a:lnTo>
                  <a:lnTo>
                    <a:pt x="4996751" y="403665"/>
                  </a:lnTo>
                  <a:lnTo>
                    <a:pt x="4999555" y="413476"/>
                  </a:lnTo>
                  <a:lnTo>
                    <a:pt x="4992547" y="417681"/>
                  </a:lnTo>
                  <a:lnTo>
                    <a:pt x="5005161" y="421886"/>
                  </a:lnTo>
                  <a:lnTo>
                    <a:pt x="4998153" y="430295"/>
                  </a:lnTo>
                  <a:lnTo>
                    <a:pt x="4998153" y="421886"/>
                  </a:lnTo>
                  <a:lnTo>
                    <a:pt x="4992547" y="421886"/>
                  </a:lnTo>
                  <a:lnTo>
                    <a:pt x="4992547" y="423287"/>
                  </a:lnTo>
                  <a:lnTo>
                    <a:pt x="4986940" y="426090"/>
                  </a:lnTo>
                  <a:lnTo>
                    <a:pt x="4985538" y="419082"/>
                  </a:lnTo>
                  <a:lnTo>
                    <a:pt x="4972924" y="413476"/>
                  </a:lnTo>
                  <a:lnTo>
                    <a:pt x="4978530" y="410673"/>
                  </a:lnTo>
                  <a:lnTo>
                    <a:pt x="4974326" y="398058"/>
                  </a:lnTo>
                  <a:lnTo>
                    <a:pt x="4977128" y="388247"/>
                  </a:lnTo>
                  <a:lnTo>
                    <a:pt x="4971522" y="385444"/>
                  </a:lnTo>
                  <a:lnTo>
                    <a:pt x="4970120" y="389648"/>
                  </a:lnTo>
                  <a:lnTo>
                    <a:pt x="4963112" y="389648"/>
                  </a:lnTo>
                  <a:lnTo>
                    <a:pt x="4965916" y="388247"/>
                  </a:lnTo>
                  <a:lnTo>
                    <a:pt x="4964514" y="379837"/>
                  </a:lnTo>
                  <a:lnTo>
                    <a:pt x="4915458" y="360215"/>
                  </a:lnTo>
                  <a:lnTo>
                    <a:pt x="4905646" y="360215"/>
                  </a:lnTo>
                  <a:lnTo>
                    <a:pt x="4912654" y="358813"/>
                  </a:lnTo>
                  <a:lnTo>
                    <a:pt x="4907048" y="357411"/>
                  </a:lnTo>
                  <a:lnTo>
                    <a:pt x="4881819" y="350403"/>
                  </a:lnTo>
                  <a:lnTo>
                    <a:pt x="4874811" y="341994"/>
                  </a:lnTo>
                  <a:lnTo>
                    <a:pt x="4863598" y="336387"/>
                  </a:lnTo>
                  <a:lnTo>
                    <a:pt x="4850983" y="334986"/>
                  </a:lnTo>
                  <a:lnTo>
                    <a:pt x="4808935" y="316765"/>
                  </a:lnTo>
                  <a:lnTo>
                    <a:pt x="4771092" y="309757"/>
                  </a:lnTo>
                  <a:lnTo>
                    <a:pt x="4754272" y="301347"/>
                  </a:lnTo>
                  <a:lnTo>
                    <a:pt x="4737453" y="302748"/>
                  </a:lnTo>
                  <a:lnTo>
                    <a:pt x="4691200" y="298544"/>
                  </a:lnTo>
                  <a:lnTo>
                    <a:pt x="4685593" y="299945"/>
                  </a:lnTo>
                  <a:lnTo>
                    <a:pt x="4689798" y="301347"/>
                  </a:lnTo>
                  <a:lnTo>
                    <a:pt x="4686995" y="305552"/>
                  </a:lnTo>
                  <a:lnTo>
                    <a:pt x="4674380" y="298544"/>
                  </a:lnTo>
                  <a:lnTo>
                    <a:pt x="4618316" y="292937"/>
                  </a:lnTo>
                  <a:lnTo>
                    <a:pt x="4621119" y="294339"/>
                  </a:lnTo>
                  <a:lnTo>
                    <a:pt x="4621119" y="302748"/>
                  </a:lnTo>
                  <a:lnTo>
                    <a:pt x="4611308" y="311158"/>
                  </a:lnTo>
                  <a:lnTo>
                    <a:pt x="4622520" y="312560"/>
                  </a:lnTo>
                  <a:lnTo>
                    <a:pt x="4632332" y="329379"/>
                  </a:lnTo>
                  <a:lnTo>
                    <a:pt x="4623922" y="334986"/>
                  </a:lnTo>
                  <a:lnTo>
                    <a:pt x="4623922" y="339190"/>
                  </a:lnTo>
                  <a:lnTo>
                    <a:pt x="4616914" y="337789"/>
                  </a:lnTo>
                  <a:lnTo>
                    <a:pt x="4621119" y="340592"/>
                  </a:lnTo>
                  <a:lnTo>
                    <a:pt x="4615512" y="339190"/>
                  </a:lnTo>
                  <a:lnTo>
                    <a:pt x="4597291" y="340592"/>
                  </a:lnTo>
                  <a:lnTo>
                    <a:pt x="4594488" y="337789"/>
                  </a:lnTo>
                  <a:lnTo>
                    <a:pt x="4591685" y="329379"/>
                  </a:lnTo>
                  <a:lnTo>
                    <a:pt x="4565055" y="323773"/>
                  </a:lnTo>
                  <a:lnTo>
                    <a:pt x="4562251" y="319568"/>
                  </a:lnTo>
                  <a:lnTo>
                    <a:pt x="4563652" y="313961"/>
                  </a:lnTo>
                  <a:lnTo>
                    <a:pt x="4551038" y="305552"/>
                  </a:lnTo>
                  <a:lnTo>
                    <a:pt x="4538424" y="312560"/>
                  </a:lnTo>
                  <a:lnTo>
                    <a:pt x="4492170" y="312560"/>
                  </a:lnTo>
                  <a:lnTo>
                    <a:pt x="4459934" y="305552"/>
                  </a:lnTo>
                  <a:lnTo>
                    <a:pt x="4420689" y="308355"/>
                  </a:lnTo>
                  <a:lnTo>
                    <a:pt x="4419286" y="311158"/>
                  </a:lnTo>
                  <a:lnTo>
                    <a:pt x="4419286" y="308355"/>
                  </a:lnTo>
                  <a:lnTo>
                    <a:pt x="4385648" y="311158"/>
                  </a:lnTo>
                  <a:lnTo>
                    <a:pt x="4354813" y="304150"/>
                  </a:lnTo>
                  <a:lnTo>
                    <a:pt x="4353410" y="298544"/>
                  </a:lnTo>
                  <a:lnTo>
                    <a:pt x="4357616" y="294339"/>
                  </a:lnTo>
                  <a:lnTo>
                    <a:pt x="4354813" y="290134"/>
                  </a:lnTo>
                  <a:lnTo>
                    <a:pt x="4360419" y="290134"/>
                  </a:lnTo>
                  <a:lnTo>
                    <a:pt x="4361821" y="285929"/>
                  </a:lnTo>
                  <a:lnTo>
                    <a:pt x="4353410" y="270511"/>
                  </a:lnTo>
                  <a:lnTo>
                    <a:pt x="4337993" y="263503"/>
                  </a:lnTo>
                  <a:lnTo>
                    <a:pt x="4311362" y="256495"/>
                  </a:lnTo>
                  <a:lnTo>
                    <a:pt x="4258101" y="255094"/>
                  </a:lnTo>
                  <a:lnTo>
                    <a:pt x="4176807" y="266307"/>
                  </a:lnTo>
                  <a:lnTo>
                    <a:pt x="4155783" y="259298"/>
                  </a:lnTo>
                  <a:lnTo>
                    <a:pt x="4162791" y="259298"/>
                  </a:lnTo>
                  <a:lnTo>
                    <a:pt x="4150176" y="245282"/>
                  </a:lnTo>
                  <a:lnTo>
                    <a:pt x="4140366" y="243881"/>
                  </a:lnTo>
                  <a:lnTo>
                    <a:pt x="4130554" y="248085"/>
                  </a:lnTo>
                  <a:lnTo>
                    <a:pt x="4131956" y="243881"/>
                  </a:lnTo>
                  <a:lnTo>
                    <a:pt x="4115136" y="250889"/>
                  </a:lnTo>
                  <a:lnTo>
                    <a:pt x="4130554" y="239676"/>
                  </a:lnTo>
                  <a:lnTo>
                    <a:pt x="4112334" y="239676"/>
                  </a:lnTo>
                  <a:lnTo>
                    <a:pt x="4113735" y="235471"/>
                  </a:lnTo>
                  <a:lnTo>
                    <a:pt x="4116538" y="235471"/>
                  </a:lnTo>
                  <a:lnTo>
                    <a:pt x="4113735" y="234069"/>
                  </a:lnTo>
                  <a:lnTo>
                    <a:pt x="4085703" y="232668"/>
                  </a:lnTo>
                  <a:lnTo>
                    <a:pt x="4085703" y="228463"/>
                  </a:lnTo>
                  <a:lnTo>
                    <a:pt x="4092711" y="229865"/>
                  </a:lnTo>
                  <a:lnTo>
                    <a:pt x="4098317" y="224258"/>
                  </a:lnTo>
                  <a:lnTo>
                    <a:pt x="4106727" y="229865"/>
                  </a:lnTo>
                  <a:lnTo>
                    <a:pt x="4112334" y="227061"/>
                  </a:lnTo>
                  <a:lnTo>
                    <a:pt x="4115136" y="222856"/>
                  </a:lnTo>
                  <a:lnTo>
                    <a:pt x="4102522" y="214447"/>
                  </a:lnTo>
                  <a:lnTo>
                    <a:pt x="4077293" y="208840"/>
                  </a:lnTo>
                  <a:lnTo>
                    <a:pt x="4045055" y="207439"/>
                  </a:lnTo>
                  <a:lnTo>
                    <a:pt x="4018425" y="227061"/>
                  </a:lnTo>
                  <a:lnTo>
                    <a:pt x="3991794" y="231266"/>
                  </a:lnTo>
                  <a:lnTo>
                    <a:pt x="3990393" y="228463"/>
                  </a:lnTo>
                  <a:lnTo>
                    <a:pt x="3997401" y="227061"/>
                  </a:lnTo>
                  <a:lnTo>
                    <a:pt x="3991794" y="221455"/>
                  </a:lnTo>
                  <a:lnTo>
                    <a:pt x="4001606" y="224258"/>
                  </a:lnTo>
                  <a:lnTo>
                    <a:pt x="4012818" y="221455"/>
                  </a:lnTo>
                  <a:lnTo>
                    <a:pt x="4008614" y="215848"/>
                  </a:lnTo>
                  <a:lnTo>
                    <a:pt x="4011417" y="210242"/>
                  </a:lnTo>
                  <a:lnTo>
                    <a:pt x="4015622" y="211644"/>
                  </a:lnTo>
                  <a:lnTo>
                    <a:pt x="4018425" y="217250"/>
                  </a:lnTo>
                  <a:lnTo>
                    <a:pt x="4024031" y="213045"/>
                  </a:lnTo>
                  <a:lnTo>
                    <a:pt x="4026835" y="214447"/>
                  </a:lnTo>
                  <a:lnTo>
                    <a:pt x="4018425" y="218652"/>
                  </a:lnTo>
                  <a:lnTo>
                    <a:pt x="4018425" y="225660"/>
                  </a:lnTo>
                  <a:lnTo>
                    <a:pt x="4040851" y="208840"/>
                  </a:lnTo>
                  <a:lnTo>
                    <a:pt x="4000204" y="210242"/>
                  </a:lnTo>
                  <a:lnTo>
                    <a:pt x="3973573" y="211644"/>
                  </a:lnTo>
                  <a:lnTo>
                    <a:pt x="3993196" y="203234"/>
                  </a:lnTo>
                  <a:lnTo>
                    <a:pt x="3994598" y="203234"/>
                  </a:lnTo>
                  <a:lnTo>
                    <a:pt x="4001606" y="204636"/>
                  </a:lnTo>
                  <a:lnTo>
                    <a:pt x="4038047" y="204636"/>
                  </a:lnTo>
                  <a:lnTo>
                    <a:pt x="4039449" y="204636"/>
                  </a:lnTo>
                  <a:lnTo>
                    <a:pt x="4007213" y="197627"/>
                  </a:lnTo>
                  <a:lnTo>
                    <a:pt x="4004409" y="196226"/>
                  </a:lnTo>
                  <a:lnTo>
                    <a:pt x="4004409" y="196226"/>
                  </a:lnTo>
                  <a:lnTo>
                    <a:pt x="4003007" y="196226"/>
                  </a:lnTo>
                  <a:lnTo>
                    <a:pt x="3993196" y="194824"/>
                  </a:lnTo>
                  <a:lnTo>
                    <a:pt x="3956754" y="190619"/>
                  </a:lnTo>
                  <a:lnTo>
                    <a:pt x="3925918" y="190619"/>
                  </a:lnTo>
                  <a:lnTo>
                    <a:pt x="3903493" y="185013"/>
                  </a:lnTo>
                  <a:lnTo>
                    <a:pt x="3885272" y="183611"/>
                  </a:lnTo>
                  <a:lnTo>
                    <a:pt x="3896485" y="204636"/>
                  </a:lnTo>
                  <a:lnTo>
                    <a:pt x="3885272" y="207439"/>
                  </a:lnTo>
                  <a:lnTo>
                    <a:pt x="3869854" y="207439"/>
                  </a:lnTo>
                  <a:lnTo>
                    <a:pt x="3848830" y="217250"/>
                  </a:lnTo>
                  <a:lnTo>
                    <a:pt x="3851633" y="220053"/>
                  </a:lnTo>
                  <a:lnTo>
                    <a:pt x="3861444" y="217250"/>
                  </a:lnTo>
                  <a:lnTo>
                    <a:pt x="3871256" y="217250"/>
                  </a:lnTo>
                  <a:lnTo>
                    <a:pt x="3875461" y="218652"/>
                  </a:lnTo>
                  <a:lnTo>
                    <a:pt x="3869854" y="220053"/>
                  </a:lnTo>
                  <a:lnTo>
                    <a:pt x="3861444" y="227061"/>
                  </a:lnTo>
                  <a:lnTo>
                    <a:pt x="3854436" y="227061"/>
                  </a:lnTo>
                  <a:lnTo>
                    <a:pt x="3861444" y="228463"/>
                  </a:lnTo>
                  <a:lnTo>
                    <a:pt x="3862846" y="236873"/>
                  </a:lnTo>
                  <a:lnTo>
                    <a:pt x="3869854" y="243881"/>
                  </a:lnTo>
                  <a:lnTo>
                    <a:pt x="3857240" y="242479"/>
                  </a:lnTo>
                  <a:lnTo>
                    <a:pt x="3850232" y="245282"/>
                  </a:lnTo>
                  <a:lnTo>
                    <a:pt x="3846027" y="239676"/>
                  </a:lnTo>
                  <a:lnTo>
                    <a:pt x="3840420" y="238274"/>
                  </a:lnTo>
                  <a:lnTo>
                    <a:pt x="3832011" y="241077"/>
                  </a:lnTo>
                  <a:lnTo>
                    <a:pt x="3832011" y="238274"/>
                  </a:lnTo>
                  <a:lnTo>
                    <a:pt x="3823601" y="239676"/>
                  </a:lnTo>
                  <a:lnTo>
                    <a:pt x="3816593" y="246684"/>
                  </a:lnTo>
                  <a:lnTo>
                    <a:pt x="3827805" y="249487"/>
                  </a:lnTo>
                  <a:lnTo>
                    <a:pt x="3819396" y="250889"/>
                  </a:lnTo>
                  <a:lnTo>
                    <a:pt x="3823601" y="252290"/>
                  </a:lnTo>
                  <a:lnTo>
                    <a:pt x="3820797" y="253692"/>
                  </a:lnTo>
                  <a:lnTo>
                    <a:pt x="3813789" y="253692"/>
                  </a:lnTo>
                  <a:lnTo>
                    <a:pt x="3817995" y="257897"/>
                  </a:lnTo>
                  <a:lnTo>
                    <a:pt x="3813789" y="257897"/>
                  </a:lnTo>
                  <a:lnTo>
                    <a:pt x="3808183" y="255094"/>
                  </a:lnTo>
                  <a:lnTo>
                    <a:pt x="3810987" y="253692"/>
                  </a:lnTo>
                  <a:lnTo>
                    <a:pt x="3803979" y="252290"/>
                  </a:lnTo>
                  <a:lnTo>
                    <a:pt x="3803979" y="249487"/>
                  </a:lnTo>
                  <a:lnTo>
                    <a:pt x="3788560" y="243881"/>
                  </a:lnTo>
                  <a:lnTo>
                    <a:pt x="3781552" y="243881"/>
                  </a:lnTo>
                  <a:lnTo>
                    <a:pt x="3780151" y="241077"/>
                  </a:lnTo>
                  <a:lnTo>
                    <a:pt x="3766135" y="238274"/>
                  </a:lnTo>
                  <a:lnTo>
                    <a:pt x="3739504" y="243881"/>
                  </a:lnTo>
                  <a:lnTo>
                    <a:pt x="3735299" y="250889"/>
                  </a:lnTo>
                  <a:lnTo>
                    <a:pt x="3736701" y="246684"/>
                  </a:lnTo>
                  <a:lnTo>
                    <a:pt x="3719882" y="246684"/>
                  </a:lnTo>
                  <a:lnTo>
                    <a:pt x="3704464" y="242479"/>
                  </a:lnTo>
                  <a:lnTo>
                    <a:pt x="3689046" y="232668"/>
                  </a:lnTo>
                  <a:lnTo>
                    <a:pt x="3690447" y="229865"/>
                  </a:lnTo>
                  <a:lnTo>
                    <a:pt x="3687644" y="227061"/>
                  </a:lnTo>
                  <a:lnTo>
                    <a:pt x="3679235" y="236873"/>
                  </a:lnTo>
                  <a:lnTo>
                    <a:pt x="3666620" y="259298"/>
                  </a:lnTo>
                  <a:lnTo>
                    <a:pt x="3666620" y="259298"/>
                  </a:lnTo>
                  <a:lnTo>
                    <a:pt x="3651202" y="271913"/>
                  </a:lnTo>
                  <a:lnTo>
                    <a:pt x="3646998" y="271913"/>
                  </a:lnTo>
                  <a:lnTo>
                    <a:pt x="3645596" y="267708"/>
                  </a:lnTo>
                  <a:lnTo>
                    <a:pt x="3637186" y="266307"/>
                  </a:lnTo>
                  <a:lnTo>
                    <a:pt x="3616162" y="260700"/>
                  </a:lnTo>
                  <a:lnTo>
                    <a:pt x="3618966" y="259298"/>
                  </a:lnTo>
                  <a:lnTo>
                    <a:pt x="3617563" y="256495"/>
                  </a:lnTo>
                  <a:lnTo>
                    <a:pt x="3610555" y="252290"/>
                  </a:lnTo>
                  <a:lnTo>
                    <a:pt x="3607753" y="248085"/>
                  </a:lnTo>
                  <a:lnTo>
                    <a:pt x="3596539" y="242479"/>
                  </a:lnTo>
                  <a:lnTo>
                    <a:pt x="3597941" y="239676"/>
                  </a:lnTo>
                  <a:lnTo>
                    <a:pt x="3607753" y="238274"/>
                  </a:lnTo>
                  <a:lnTo>
                    <a:pt x="3613359" y="239676"/>
                  </a:lnTo>
                  <a:lnTo>
                    <a:pt x="3602146" y="228463"/>
                  </a:lnTo>
                  <a:lnTo>
                    <a:pt x="3606351" y="235471"/>
                  </a:lnTo>
                  <a:lnTo>
                    <a:pt x="3593737" y="235471"/>
                  </a:lnTo>
                  <a:lnTo>
                    <a:pt x="3582523" y="218652"/>
                  </a:lnTo>
                  <a:lnTo>
                    <a:pt x="3599343" y="224258"/>
                  </a:lnTo>
                  <a:lnTo>
                    <a:pt x="3610555" y="222856"/>
                  </a:lnTo>
                  <a:lnTo>
                    <a:pt x="3614761" y="218652"/>
                  </a:lnTo>
                  <a:lnTo>
                    <a:pt x="3613359" y="213045"/>
                  </a:lnTo>
                  <a:lnTo>
                    <a:pt x="3607753" y="208840"/>
                  </a:lnTo>
                  <a:lnTo>
                    <a:pt x="3585326" y="206037"/>
                  </a:lnTo>
                  <a:lnTo>
                    <a:pt x="3595138" y="206037"/>
                  </a:lnTo>
                  <a:lnTo>
                    <a:pt x="3602146" y="201832"/>
                  </a:lnTo>
                  <a:lnTo>
                    <a:pt x="3609154" y="200431"/>
                  </a:lnTo>
                  <a:lnTo>
                    <a:pt x="3588130" y="192021"/>
                  </a:lnTo>
                  <a:lnTo>
                    <a:pt x="3603547" y="186415"/>
                  </a:lnTo>
                  <a:lnTo>
                    <a:pt x="3604949" y="183611"/>
                  </a:lnTo>
                  <a:lnTo>
                    <a:pt x="3600745" y="180808"/>
                  </a:lnTo>
                  <a:lnTo>
                    <a:pt x="3578318" y="170997"/>
                  </a:lnTo>
                  <a:lnTo>
                    <a:pt x="3558696" y="168194"/>
                  </a:lnTo>
                  <a:lnTo>
                    <a:pt x="3551688" y="168194"/>
                  </a:lnTo>
                  <a:lnTo>
                    <a:pt x="3547483" y="173800"/>
                  </a:lnTo>
                  <a:lnTo>
                    <a:pt x="3537672" y="175202"/>
                  </a:lnTo>
                  <a:lnTo>
                    <a:pt x="3532065" y="172398"/>
                  </a:lnTo>
                  <a:lnTo>
                    <a:pt x="3537672" y="170997"/>
                  </a:lnTo>
                  <a:lnTo>
                    <a:pt x="3536270" y="168194"/>
                  </a:lnTo>
                  <a:lnTo>
                    <a:pt x="3509640" y="166792"/>
                  </a:lnTo>
                  <a:lnTo>
                    <a:pt x="3508238" y="162587"/>
                  </a:lnTo>
                  <a:lnTo>
                    <a:pt x="3490017" y="158382"/>
                  </a:lnTo>
                  <a:lnTo>
                    <a:pt x="3480205" y="162587"/>
                  </a:lnTo>
                  <a:lnTo>
                    <a:pt x="3477402" y="159784"/>
                  </a:lnTo>
                  <a:lnTo>
                    <a:pt x="3478804" y="165390"/>
                  </a:lnTo>
                  <a:lnTo>
                    <a:pt x="3470394" y="166792"/>
                  </a:lnTo>
                  <a:lnTo>
                    <a:pt x="3468993" y="162587"/>
                  </a:lnTo>
                  <a:lnTo>
                    <a:pt x="3463386" y="165390"/>
                  </a:lnTo>
                  <a:lnTo>
                    <a:pt x="3461985" y="169595"/>
                  </a:lnTo>
                  <a:lnTo>
                    <a:pt x="3464788" y="172398"/>
                  </a:lnTo>
                  <a:lnTo>
                    <a:pt x="3460583" y="173800"/>
                  </a:lnTo>
                  <a:lnTo>
                    <a:pt x="3470394" y="182210"/>
                  </a:lnTo>
                  <a:lnTo>
                    <a:pt x="3463386" y="183611"/>
                  </a:lnTo>
                  <a:lnTo>
                    <a:pt x="3464788" y="186415"/>
                  </a:lnTo>
                  <a:lnTo>
                    <a:pt x="3457780" y="192021"/>
                  </a:lnTo>
                  <a:lnTo>
                    <a:pt x="3439559" y="189218"/>
                  </a:lnTo>
                  <a:lnTo>
                    <a:pt x="3379289" y="187816"/>
                  </a:lnTo>
                  <a:lnTo>
                    <a:pt x="3370880" y="187816"/>
                  </a:lnTo>
                  <a:lnTo>
                    <a:pt x="3341446" y="179406"/>
                  </a:lnTo>
                  <a:lnTo>
                    <a:pt x="3338643" y="173800"/>
                  </a:lnTo>
                  <a:lnTo>
                    <a:pt x="3341446" y="169595"/>
                  </a:lnTo>
                  <a:lnTo>
                    <a:pt x="3354060" y="168194"/>
                  </a:lnTo>
                  <a:lnTo>
                    <a:pt x="3345651" y="165390"/>
                  </a:lnTo>
                  <a:lnTo>
                    <a:pt x="3262955" y="161186"/>
                  </a:lnTo>
                  <a:lnTo>
                    <a:pt x="3253144" y="163989"/>
                  </a:lnTo>
                  <a:lnTo>
                    <a:pt x="3219506" y="168194"/>
                  </a:lnTo>
                  <a:lnTo>
                    <a:pt x="3225112" y="173800"/>
                  </a:lnTo>
                  <a:lnTo>
                    <a:pt x="3220907" y="178005"/>
                  </a:lnTo>
                  <a:lnTo>
                    <a:pt x="3212498" y="169595"/>
                  </a:lnTo>
                  <a:lnTo>
                    <a:pt x="3216702" y="161186"/>
                  </a:lnTo>
                  <a:lnTo>
                    <a:pt x="3202686" y="148571"/>
                  </a:lnTo>
                  <a:lnTo>
                    <a:pt x="3205490" y="156981"/>
                  </a:lnTo>
                  <a:lnTo>
                    <a:pt x="3202686" y="159784"/>
                  </a:lnTo>
                  <a:lnTo>
                    <a:pt x="3188670" y="161186"/>
                  </a:lnTo>
                  <a:lnTo>
                    <a:pt x="3164843" y="154177"/>
                  </a:lnTo>
                  <a:lnTo>
                    <a:pt x="3169047" y="147169"/>
                  </a:lnTo>
                  <a:lnTo>
                    <a:pt x="3160638" y="149973"/>
                  </a:lnTo>
                  <a:lnTo>
                    <a:pt x="3132606" y="149973"/>
                  </a:lnTo>
                  <a:lnTo>
                    <a:pt x="3121393" y="158382"/>
                  </a:lnTo>
                  <a:lnTo>
                    <a:pt x="3125598" y="162587"/>
                  </a:lnTo>
                  <a:lnTo>
                    <a:pt x="3155031" y="158382"/>
                  </a:lnTo>
                  <a:lnTo>
                    <a:pt x="3156433" y="158382"/>
                  </a:lnTo>
                  <a:lnTo>
                    <a:pt x="3155031" y="161186"/>
                  </a:lnTo>
                  <a:lnTo>
                    <a:pt x="3155031" y="161186"/>
                  </a:lnTo>
                  <a:lnTo>
                    <a:pt x="3132606" y="169595"/>
                  </a:lnTo>
                  <a:lnTo>
                    <a:pt x="3111581" y="168194"/>
                  </a:lnTo>
                  <a:lnTo>
                    <a:pt x="3112983" y="173800"/>
                  </a:lnTo>
                  <a:lnTo>
                    <a:pt x="3080746" y="180808"/>
                  </a:lnTo>
                  <a:lnTo>
                    <a:pt x="3037296" y="185013"/>
                  </a:lnTo>
                  <a:lnTo>
                    <a:pt x="3038697" y="190619"/>
                  </a:lnTo>
                  <a:lnTo>
                    <a:pt x="3009264" y="197627"/>
                  </a:lnTo>
                  <a:lnTo>
                    <a:pt x="3026083" y="192021"/>
                  </a:lnTo>
                  <a:lnTo>
                    <a:pt x="3035894" y="178005"/>
                  </a:lnTo>
                  <a:lnTo>
                    <a:pt x="3054116" y="175202"/>
                  </a:lnTo>
                  <a:lnTo>
                    <a:pt x="3063926" y="165390"/>
                  </a:lnTo>
                  <a:lnTo>
                    <a:pt x="3073738" y="165390"/>
                  </a:lnTo>
                  <a:lnTo>
                    <a:pt x="3129802" y="144366"/>
                  </a:lnTo>
                  <a:lnTo>
                    <a:pt x="3132606" y="140161"/>
                  </a:lnTo>
                  <a:lnTo>
                    <a:pt x="3124196" y="138760"/>
                  </a:lnTo>
                  <a:lnTo>
                    <a:pt x="3141015" y="131752"/>
                  </a:lnTo>
                  <a:lnTo>
                    <a:pt x="3145220" y="131752"/>
                  </a:lnTo>
                  <a:lnTo>
                    <a:pt x="3220907" y="99515"/>
                  </a:lnTo>
                  <a:lnTo>
                    <a:pt x="3223710" y="93908"/>
                  </a:lnTo>
                  <a:lnTo>
                    <a:pt x="3222309" y="89703"/>
                  </a:lnTo>
                  <a:lnTo>
                    <a:pt x="3213899" y="88302"/>
                  </a:lnTo>
                  <a:lnTo>
                    <a:pt x="3212498" y="84097"/>
                  </a:lnTo>
                  <a:lnTo>
                    <a:pt x="3205490" y="88302"/>
                  </a:lnTo>
                  <a:lnTo>
                    <a:pt x="3201285" y="88302"/>
                  </a:lnTo>
                  <a:lnTo>
                    <a:pt x="3201285" y="81294"/>
                  </a:lnTo>
                  <a:lnTo>
                    <a:pt x="3195678" y="78490"/>
                  </a:lnTo>
                  <a:lnTo>
                    <a:pt x="3192875" y="75687"/>
                  </a:lnTo>
                  <a:lnTo>
                    <a:pt x="3208293" y="79892"/>
                  </a:lnTo>
                  <a:lnTo>
                    <a:pt x="3209694" y="82695"/>
                  </a:lnTo>
                  <a:lnTo>
                    <a:pt x="3220907" y="82695"/>
                  </a:lnTo>
                  <a:lnTo>
                    <a:pt x="3222309" y="85498"/>
                  </a:lnTo>
                  <a:lnTo>
                    <a:pt x="3225112" y="84097"/>
                  </a:lnTo>
                  <a:lnTo>
                    <a:pt x="3229317" y="74285"/>
                  </a:lnTo>
                  <a:lnTo>
                    <a:pt x="3226514" y="71482"/>
                  </a:lnTo>
                  <a:lnTo>
                    <a:pt x="3220907" y="74285"/>
                  </a:lnTo>
                  <a:lnTo>
                    <a:pt x="3218104" y="63073"/>
                  </a:lnTo>
                  <a:lnTo>
                    <a:pt x="3212498" y="60269"/>
                  </a:lnTo>
                  <a:lnTo>
                    <a:pt x="3212498" y="57466"/>
                  </a:lnTo>
                  <a:lnTo>
                    <a:pt x="3204088" y="57466"/>
                  </a:lnTo>
                  <a:lnTo>
                    <a:pt x="3212498" y="63073"/>
                  </a:lnTo>
                  <a:lnTo>
                    <a:pt x="3208293" y="61671"/>
                  </a:lnTo>
                  <a:lnTo>
                    <a:pt x="3202686" y="65876"/>
                  </a:lnTo>
                  <a:lnTo>
                    <a:pt x="3198482" y="54663"/>
                  </a:lnTo>
                  <a:lnTo>
                    <a:pt x="3170449" y="43450"/>
                  </a:lnTo>
                  <a:lnTo>
                    <a:pt x="3169047" y="40647"/>
                  </a:lnTo>
                  <a:lnTo>
                    <a:pt x="3160638" y="40647"/>
                  </a:lnTo>
                  <a:lnTo>
                    <a:pt x="3159237" y="37844"/>
                  </a:lnTo>
                  <a:lnTo>
                    <a:pt x="3145220" y="37844"/>
                  </a:lnTo>
                  <a:lnTo>
                    <a:pt x="3132606" y="40647"/>
                  </a:lnTo>
                  <a:lnTo>
                    <a:pt x="3115786" y="37844"/>
                  </a:lnTo>
                  <a:lnTo>
                    <a:pt x="3082148" y="39245"/>
                  </a:lnTo>
                  <a:lnTo>
                    <a:pt x="3079344" y="46253"/>
                  </a:lnTo>
                  <a:lnTo>
                    <a:pt x="3075140" y="47655"/>
                  </a:lnTo>
                  <a:lnTo>
                    <a:pt x="3063926" y="47655"/>
                  </a:lnTo>
                  <a:lnTo>
                    <a:pt x="3052713" y="50458"/>
                  </a:lnTo>
                  <a:lnTo>
                    <a:pt x="3044304" y="49056"/>
                  </a:lnTo>
                  <a:lnTo>
                    <a:pt x="3041501" y="47655"/>
                  </a:lnTo>
                  <a:lnTo>
                    <a:pt x="3069533" y="32237"/>
                  </a:lnTo>
                  <a:lnTo>
                    <a:pt x="3063926" y="28032"/>
                  </a:lnTo>
                  <a:lnTo>
                    <a:pt x="3054116" y="26631"/>
                  </a:lnTo>
                  <a:lnTo>
                    <a:pt x="3049910" y="28032"/>
                  </a:lnTo>
                  <a:lnTo>
                    <a:pt x="3051312" y="29434"/>
                  </a:lnTo>
                  <a:lnTo>
                    <a:pt x="3037296" y="26631"/>
                  </a:lnTo>
                  <a:lnTo>
                    <a:pt x="3030288" y="29434"/>
                  </a:lnTo>
                  <a:lnTo>
                    <a:pt x="3017673" y="29434"/>
                  </a:lnTo>
                  <a:lnTo>
                    <a:pt x="3024681" y="28032"/>
                  </a:lnTo>
                  <a:lnTo>
                    <a:pt x="3028886" y="23827"/>
                  </a:lnTo>
                  <a:lnTo>
                    <a:pt x="3016272" y="26631"/>
                  </a:lnTo>
                  <a:lnTo>
                    <a:pt x="2985436" y="26631"/>
                  </a:lnTo>
                  <a:lnTo>
                    <a:pt x="3013468" y="22426"/>
                  </a:lnTo>
                  <a:lnTo>
                    <a:pt x="3026083" y="15418"/>
                  </a:lnTo>
                  <a:lnTo>
                    <a:pt x="3038697" y="15418"/>
                  </a:lnTo>
                  <a:lnTo>
                    <a:pt x="3028886" y="7008"/>
                  </a:lnTo>
                  <a:lnTo>
                    <a:pt x="3000854" y="1402"/>
                  </a:lnTo>
                  <a:lnTo>
                    <a:pt x="2982633" y="0"/>
                  </a:lnTo>
                  <a:lnTo>
                    <a:pt x="2954601" y="5606"/>
                  </a:lnTo>
                  <a:lnTo>
                    <a:pt x="2932175" y="14016"/>
                  </a:lnTo>
                  <a:lnTo>
                    <a:pt x="2929372" y="15418"/>
                  </a:lnTo>
                  <a:lnTo>
                    <a:pt x="2934978" y="15418"/>
                  </a:lnTo>
                  <a:lnTo>
                    <a:pt x="2909749" y="30835"/>
                  </a:lnTo>
                  <a:lnTo>
                    <a:pt x="2908347" y="36442"/>
                  </a:lnTo>
                  <a:lnTo>
                    <a:pt x="2916757" y="39245"/>
                  </a:lnTo>
                  <a:lnTo>
                    <a:pt x="2909749" y="49056"/>
                  </a:lnTo>
                  <a:lnTo>
                    <a:pt x="2929372" y="50458"/>
                  </a:lnTo>
                  <a:lnTo>
                    <a:pt x="2915356" y="50458"/>
                  </a:lnTo>
                  <a:lnTo>
                    <a:pt x="2911151" y="47655"/>
                  </a:lnTo>
                  <a:lnTo>
                    <a:pt x="2895733" y="49056"/>
                  </a:lnTo>
                  <a:lnTo>
                    <a:pt x="2860692" y="47655"/>
                  </a:lnTo>
                  <a:lnTo>
                    <a:pt x="2864898" y="54663"/>
                  </a:lnTo>
                  <a:lnTo>
                    <a:pt x="2878914" y="57466"/>
                  </a:lnTo>
                  <a:lnTo>
                    <a:pt x="2884520" y="67277"/>
                  </a:lnTo>
                  <a:lnTo>
                    <a:pt x="2857890" y="58868"/>
                  </a:lnTo>
                  <a:lnTo>
                    <a:pt x="2832660" y="65876"/>
                  </a:lnTo>
                  <a:lnTo>
                    <a:pt x="2822849" y="71482"/>
                  </a:lnTo>
                  <a:lnTo>
                    <a:pt x="2824251" y="68679"/>
                  </a:lnTo>
                  <a:lnTo>
                    <a:pt x="2803226" y="75687"/>
                  </a:lnTo>
                  <a:lnTo>
                    <a:pt x="2803226" y="70081"/>
                  </a:lnTo>
                  <a:lnTo>
                    <a:pt x="2785006" y="75687"/>
                  </a:lnTo>
                  <a:lnTo>
                    <a:pt x="2782202" y="74285"/>
                  </a:lnTo>
                  <a:lnTo>
                    <a:pt x="2789210" y="70081"/>
                  </a:lnTo>
                  <a:lnTo>
                    <a:pt x="2721933" y="64474"/>
                  </a:lnTo>
                  <a:lnTo>
                    <a:pt x="2716326" y="65876"/>
                  </a:lnTo>
                  <a:lnTo>
                    <a:pt x="2714925" y="70081"/>
                  </a:lnTo>
                  <a:lnTo>
                    <a:pt x="2747162" y="70081"/>
                  </a:lnTo>
                  <a:lnTo>
                    <a:pt x="2626624" y="88302"/>
                  </a:lnTo>
                  <a:lnTo>
                    <a:pt x="2594386" y="103719"/>
                  </a:lnTo>
                  <a:lnTo>
                    <a:pt x="2570559" y="102318"/>
                  </a:lnTo>
                  <a:lnTo>
                    <a:pt x="2569157" y="105121"/>
                  </a:lnTo>
                  <a:lnTo>
                    <a:pt x="2584575" y="106523"/>
                  </a:lnTo>
                  <a:lnTo>
                    <a:pt x="2576165" y="107924"/>
                  </a:lnTo>
                  <a:lnTo>
                    <a:pt x="2580370" y="109326"/>
                  </a:lnTo>
                  <a:lnTo>
                    <a:pt x="2564952" y="119137"/>
                  </a:lnTo>
                  <a:lnTo>
                    <a:pt x="2569157" y="123342"/>
                  </a:lnTo>
                  <a:lnTo>
                    <a:pt x="2563551" y="123342"/>
                  </a:lnTo>
                  <a:lnTo>
                    <a:pt x="2562149" y="120539"/>
                  </a:lnTo>
                  <a:lnTo>
                    <a:pt x="2555141" y="120539"/>
                  </a:lnTo>
                  <a:lnTo>
                    <a:pt x="2548133" y="116334"/>
                  </a:lnTo>
                  <a:lnTo>
                    <a:pt x="2549535" y="117735"/>
                  </a:lnTo>
                  <a:lnTo>
                    <a:pt x="2541125" y="123342"/>
                  </a:lnTo>
                  <a:lnTo>
                    <a:pt x="2564952" y="126145"/>
                  </a:lnTo>
                  <a:lnTo>
                    <a:pt x="2560748" y="128948"/>
                  </a:lnTo>
                  <a:lnTo>
                    <a:pt x="2566354" y="131752"/>
                  </a:lnTo>
                  <a:lnTo>
                    <a:pt x="2573362" y="131752"/>
                  </a:lnTo>
                  <a:lnTo>
                    <a:pt x="2570559" y="137358"/>
                  </a:lnTo>
                  <a:lnTo>
                    <a:pt x="2563551" y="135956"/>
                  </a:lnTo>
                  <a:lnTo>
                    <a:pt x="2569157" y="133153"/>
                  </a:lnTo>
                  <a:lnTo>
                    <a:pt x="2549535" y="131752"/>
                  </a:lnTo>
                  <a:lnTo>
                    <a:pt x="2543928" y="134555"/>
                  </a:lnTo>
                  <a:lnTo>
                    <a:pt x="2545329" y="137358"/>
                  </a:lnTo>
                  <a:lnTo>
                    <a:pt x="2564952" y="140161"/>
                  </a:lnTo>
                  <a:lnTo>
                    <a:pt x="2566354" y="141563"/>
                  </a:lnTo>
                  <a:lnTo>
                    <a:pt x="2564952" y="142965"/>
                  </a:lnTo>
                  <a:lnTo>
                    <a:pt x="2567756" y="145768"/>
                  </a:lnTo>
                  <a:lnTo>
                    <a:pt x="2577567" y="147169"/>
                  </a:lnTo>
                  <a:lnTo>
                    <a:pt x="2569157" y="147169"/>
                  </a:lnTo>
                  <a:lnTo>
                    <a:pt x="2574764" y="152776"/>
                  </a:lnTo>
                  <a:lnTo>
                    <a:pt x="2410775" y="166792"/>
                  </a:lnTo>
                  <a:lnTo>
                    <a:pt x="2410775" y="169595"/>
                  </a:lnTo>
                  <a:lnTo>
                    <a:pt x="2414979" y="169595"/>
                  </a:lnTo>
                  <a:lnTo>
                    <a:pt x="2405168" y="176603"/>
                  </a:lnTo>
                  <a:lnTo>
                    <a:pt x="2412176" y="178005"/>
                  </a:lnTo>
                  <a:lnTo>
                    <a:pt x="2405168" y="182210"/>
                  </a:lnTo>
                  <a:lnTo>
                    <a:pt x="2412176" y="183611"/>
                  </a:lnTo>
                  <a:lnTo>
                    <a:pt x="2410775" y="186415"/>
                  </a:lnTo>
                  <a:lnTo>
                    <a:pt x="2416381" y="187816"/>
                  </a:lnTo>
                  <a:lnTo>
                    <a:pt x="2419185" y="190619"/>
                  </a:lnTo>
                  <a:lnTo>
                    <a:pt x="2419185" y="194824"/>
                  </a:lnTo>
                  <a:lnTo>
                    <a:pt x="2414979" y="199029"/>
                  </a:lnTo>
                  <a:lnTo>
                    <a:pt x="2420586" y="203234"/>
                  </a:lnTo>
                  <a:lnTo>
                    <a:pt x="2417783" y="206037"/>
                  </a:lnTo>
                  <a:lnTo>
                    <a:pt x="2424791" y="210242"/>
                  </a:lnTo>
                  <a:lnTo>
                    <a:pt x="2454225" y="215848"/>
                  </a:lnTo>
                  <a:lnTo>
                    <a:pt x="2455627" y="224258"/>
                  </a:lnTo>
                  <a:lnTo>
                    <a:pt x="2466839" y="231266"/>
                  </a:lnTo>
                  <a:lnTo>
                    <a:pt x="2466839" y="235471"/>
                  </a:lnTo>
                  <a:lnTo>
                    <a:pt x="2443012" y="238274"/>
                  </a:lnTo>
                  <a:lnTo>
                    <a:pt x="2417783" y="222856"/>
                  </a:lnTo>
                  <a:lnTo>
                    <a:pt x="2364522" y="213045"/>
                  </a:lnTo>
                  <a:lnTo>
                    <a:pt x="2364522" y="213045"/>
                  </a:lnTo>
                  <a:lnTo>
                    <a:pt x="2339292" y="220053"/>
                  </a:lnTo>
                  <a:lnTo>
                    <a:pt x="2339292" y="225660"/>
                  </a:lnTo>
                  <a:lnTo>
                    <a:pt x="2350506" y="224258"/>
                  </a:lnTo>
                  <a:lnTo>
                    <a:pt x="2354710" y="225660"/>
                  </a:lnTo>
                  <a:lnTo>
                    <a:pt x="2354710" y="232668"/>
                  </a:lnTo>
                  <a:lnTo>
                    <a:pt x="2342096" y="234069"/>
                  </a:lnTo>
                  <a:lnTo>
                    <a:pt x="2329481" y="227061"/>
                  </a:lnTo>
                  <a:lnTo>
                    <a:pt x="2302850" y="229865"/>
                  </a:lnTo>
                  <a:lnTo>
                    <a:pt x="2309858" y="242479"/>
                  </a:lnTo>
                  <a:lnTo>
                    <a:pt x="2337891" y="252290"/>
                  </a:lnTo>
                  <a:lnTo>
                    <a:pt x="2344899" y="253692"/>
                  </a:lnTo>
                  <a:lnTo>
                    <a:pt x="2351907" y="250889"/>
                  </a:lnTo>
                  <a:lnTo>
                    <a:pt x="2350506" y="255094"/>
                  </a:lnTo>
                  <a:lnTo>
                    <a:pt x="2358915" y="256495"/>
                  </a:lnTo>
                  <a:lnTo>
                    <a:pt x="2357514" y="262102"/>
                  </a:lnTo>
                  <a:lnTo>
                    <a:pt x="2360317" y="263503"/>
                  </a:lnTo>
                  <a:lnTo>
                    <a:pt x="2363120" y="262102"/>
                  </a:lnTo>
                  <a:lnTo>
                    <a:pt x="2361718" y="267708"/>
                  </a:lnTo>
                  <a:lnTo>
                    <a:pt x="2370128" y="266307"/>
                  </a:lnTo>
                  <a:lnTo>
                    <a:pt x="2371530" y="263503"/>
                  </a:lnTo>
                  <a:lnTo>
                    <a:pt x="2378538" y="263503"/>
                  </a:lnTo>
                  <a:lnTo>
                    <a:pt x="2372931" y="266307"/>
                  </a:lnTo>
                  <a:lnTo>
                    <a:pt x="2361718" y="267708"/>
                  </a:lnTo>
                  <a:lnTo>
                    <a:pt x="2351907" y="264905"/>
                  </a:lnTo>
                  <a:lnTo>
                    <a:pt x="2347702" y="259298"/>
                  </a:lnTo>
                  <a:lnTo>
                    <a:pt x="2343498" y="257897"/>
                  </a:lnTo>
                  <a:lnTo>
                    <a:pt x="2329481" y="256495"/>
                  </a:lnTo>
                  <a:lnTo>
                    <a:pt x="2325276" y="260700"/>
                  </a:lnTo>
                  <a:lnTo>
                    <a:pt x="2325276" y="256495"/>
                  </a:lnTo>
                  <a:lnTo>
                    <a:pt x="2305654" y="256495"/>
                  </a:lnTo>
                  <a:lnTo>
                    <a:pt x="2290236" y="252290"/>
                  </a:lnTo>
                  <a:lnTo>
                    <a:pt x="2283228" y="249487"/>
                  </a:lnTo>
                  <a:lnTo>
                    <a:pt x="2283228" y="246684"/>
                  </a:lnTo>
                  <a:lnTo>
                    <a:pt x="2287433" y="246684"/>
                  </a:lnTo>
                  <a:lnTo>
                    <a:pt x="2290236" y="243881"/>
                  </a:lnTo>
                  <a:lnTo>
                    <a:pt x="2283228" y="232668"/>
                  </a:lnTo>
                  <a:lnTo>
                    <a:pt x="2284630" y="228463"/>
                  </a:lnTo>
                  <a:lnTo>
                    <a:pt x="2288834" y="227061"/>
                  </a:lnTo>
                  <a:lnTo>
                    <a:pt x="2290236" y="220053"/>
                  </a:lnTo>
                  <a:lnTo>
                    <a:pt x="2295842" y="215848"/>
                  </a:lnTo>
                  <a:lnTo>
                    <a:pt x="2290236" y="204636"/>
                  </a:lnTo>
                  <a:lnTo>
                    <a:pt x="2276220" y="192021"/>
                  </a:lnTo>
                  <a:lnTo>
                    <a:pt x="2270613" y="194824"/>
                  </a:lnTo>
                  <a:lnTo>
                    <a:pt x="2279023" y="203234"/>
                  </a:lnTo>
                  <a:lnTo>
                    <a:pt x="2280425" y="215848"/>
                  </a:lnTo>
                  <a:lnTo>
                    <a:pt x="2277622" y="221455"/>
                  </a:lnTo>
                  <a:lnTo>
                    <a:pt x="2242581" y="232668"/>
                  </a:lnTo>
                  <a:lnTo>
                    <a:pt x="2241180" y="238274"/>
                  </a:lnTo>
                  <a:lnTo>
                    <a:pt x="2229967" y="248085"/>
                  </a:lnTo>
                  <a:lnTo>
                    <a:pt x="2242581" y="253692"/>
                  </a:lnTo>
                  <a:lnTo>
                    <a:pt x="2252393" y="264905"/>
                  </a:lnTo>
                  <a:lnTo>
                    <a:pt x="2253794" y="269110"/>
                  </a:lnTo>
                  <a:lnTo>
                    <a:pt x="2263605" y="276118"/>
                  </a:lnTo>
                  <a:lnTo>
                    <a:pt x="2263605" y="280323"/>
                  </a:lnTo>
                  <a:lnTo>
                    <a:pt x="2248188" y="295740"/>
                  </a:lnTo>
                  <a:lnTo>
                    <a:pt x="2249589" y="298544"/>
                  </a:lnTo>
                  <a:lnTo>
                    <a:pt x="2243983" y="311158"/>
                  </a:lnTo>
                  <a:lnTo>
                    <a:pt x="2252393" y="320969"/>
                  </a:lnTo>
                  <a:lnTo>
                    <a:pt x="2249589" y="332182"/>
                  </a:lnTo>
                  <a:lnTo>
                    <a:pt x="2253794" y="334986"/>
                  </a:lnTo>
                  <a:lnTo>
                    <a:pt x="2263605" y="332182"/>
                  </a:lnTo>
                  <a:lnTo>
                    <a:pt x="2274818" y="334986"/>
                  </a:lnTo>
                  <a:lnTo>
                    <a:pt x="2281826" y="333584"/>
                  </a:lnTo>
                  <a:lnTo>
                    <a:pt x="2291638" y="327978"/>
                  </a:lnTo>
                  <a:lnTo>
                    <a:pt x="2304252" y="327978"/>
                  </a:lnTo>
                  <a:lnTo>
                    <a:pt x="2321072" y="332182"/>
                  </a:lnTo>
                  <a:lnTo>
                    <a:pt x="2326678" y="336387"/>
                  </a:lnTo>
                  <a:lnTo>
                    <a:pt x="2342096" y="339190"/>
                  </a:lnTo>
                  <a:lnTo>
                    <a:pt x="2346300" y="353206"/>
                  </a:lnTo>
                  <a:lnTo>
                    <a:pt x="2356112" y="363018"/>
                  </a:lnTo>
                  <a:lnTo>
                    <a:pt x="2342096" y="365821"/>
                  </a:lnTo>
                  <a:lnTo>
                    <a:pt x="2339292" y="379837"/>
                  </a:lnTo>
                  <a:lnTo>
                    <a:pt x="2344899" y="381239"/>
                  </a:lnTo>
                  <a:lnTo>
                    <a:pt x="2347702" y="379837"/>
                  </a:lnTo>
                  <a:lnTo>
                    <a:pt x="2350506" y="382640"/>
                  </a:lnTo>
                  <a:lnTo>
                    <a:pt x="2363120" y="384042"/>
                  </a:lnTo>
                  <a:lnTo>
                    <a:pt x="2364522" y="381239"/>
                  </a:lnTo>
                  <a:lnTo>
                    <a:pt x="2368726" y="382640"/>
                  </a:lnTo>
                  <a:lnTo>
                    <a:pt x="2365923" y="384042"/>
                  </a:lnTo>
                  <a:lnTo>
                    <a:pt x="2371530" y="382640"/>
                  </a:lnTo>
                  <a:lnTo>
                    <a:pt x="2377136" y="385444"/>
                  </a:lnTo>
                  <a:lnTo>
                    <a:pt x="2344899" y="385444"/>
                  </a:lnTo>
                  <a:lnTo>
                    <a:pt x="2330883" y="377034"/>
                  </a:lnTo>
                  <a:lnTo>
                    <a:pt x="2329481" y="375632"/>
                  </a:lnTo>
                  <a:lnTo>
                    <a:pt x="2333686" y="374231"/>
                  </a:lnTo>
                  <a:lnTo>
                    <a:pt x="2332284" y="367223"/>
                  </a:lnTo>
                  <a:lnTo>
                    <a:pt x="2335088" y="361616"/>
                  </a:lnTo>
                  <a:lnTo>
                    <a:pt x="2330883" y="358813"/>
                  </a:lnTo>
                  <a:lnTo>
                    <a:pt x="2333686" y="350403"/>
                  </a:lnTo>
                  <a:lnTo>
                    <a:pt x="2325276" y="346198"/>
                  </a:lnTo>
                  <a:lnTo>
                    <a:pt x="2316867" y="334986"/>
                  </a:lnTo>
                  <a:lnTo>
                    <a:pt x="2305654" y="334986"/>
                  </a:lnTo>
                  <a:lnTo>
                    <a:pt x="2265007" y="344797"/>
                  </a:lnTo>
                  <a:lnTo>
                    <a:pt x="2265007" y="351805"/>
                  </a:lnTo>
                  <a:lnTo>
                    <a:pt x="2262204" y="356010"/>
                  </a:lnTo>
                  <a:lnTo>
                    <a:pt x="2272015" y="364419"/>
                  </a:lnTo>
                  <a:lnTo>
                    <a:pt x="2270613" y="372829"/>
                  </a:lnTo>
                  <a:lnTo>
                    <a:pt x="2267810" y="382640"/>
                  </a:lnTo>
                  <a:lnTo>
                    <a:pt x="2248188" y="396656"/>
                  </a:lnTo>
                  <a:lnTo>
                    <a:pt x="2246786" y="406468"/>
                  </a:lnTo>
                  <a:lnTo>
                    <a:pt x="2238377" y="412074"/>
                  </a:lnTo>
                  <a:lnTo>
                    <a:pt x="2208943" y="423287"/>
                  </a:lnTo>
                  <a:lnTo>
                    <a:pt x="2210344" y="423287"/>
                  </a:lnTo>
                  <a:lnTo>
                    <a:pt x="2208943" y="430295"/>
                  </a:lnTo>
                  <a:lnTo>
                    <a:pt x="2201935" y="433099"/>
                  </a:lnTo>
                  <a:lnTo>
                    <a:pt x="2185115" y="428894"/>
                  </a:lnTo>
                  <a:lnTo>
                    <a:pt x="2162689" y="430295"/>
                  </a:lnTo>
                  <a:lnTo>
                    <a:pt x="2131854" y="420484"/>
                  </a:lnTo>
                  <a:lnTo>
                    <a:pt x="2127649" y="413476"/>
                  </a:lnTo>
                  <a:lnTo>
                    <a:pt x="2151476" y="412074"/>
                  </a:lnTo>
                  <a:lnTo>
                    <a:pt x="2162689" y="417681"/>
                  </a:lnTo>
                  <a:lnTo>
                    <a:pt x="2196328" y="409271"/>
                  </a:lnTo>
                  <a:lnTo>
                    <a:pt x="2207541" y="400861"/>
                  </a:lnTo>
                  <a:lnTo>
                    <a:pt x="2213147" y="392452"/>
                  </a:lnTo>
                  <a:lnTo>
                    <a:pt x="2229967" y="382640"/>
                  </a:lnTo>
                  <a:lnTo>
                    <a:pt x="2228565" y="379837"/>
                  </a:lnTo>
                  <a:lnTo>
                    <a:pt x="2231368" y="374231"/>
                  </a:lnTo>
                  <a:lnTo>
                    <a:pt x="2228565" y="368624"/>
                  </a:lnTo>
                  <a:lnTo>
                    <a:pt x="2242581" y="356010"/>
                  </a:lnTo>
                  <a:lnTo>
                    <a:pt x="2239778" y="351805"/>
                  </a:lnTo>
                  <a:lnTo>
                    <a:pt x="2220155" y="343395"/>
                  </a:lnTo>
                  <a:lnTo>
                    <a:pt x="2215951" y="339190"/>
                  </a:lnTo>
                  <a:lnTo>
                    <a:pt x="2218754" y="327978"/>
                  </a:lnTo>
                  <a:lnTo>
                    <a:pt x="2217352" y="318166"/>
                  </a:lnTo>
                  <a:lnTo>
                    <a:pt x="2220155" y="308355"/>
                  </a:lnTo>
                  <a:lnTo>
                    <a:pt x="2215951" y="304150"/>
                  </a:lnTo>
                  <a:lnTo>
                    <a:pt x="2217352" y="297142"/>
                  </a:lnTo>
                  <a:lnTo>
                    <a:pt x="2213147" y="292937"/>
                  </a:lnTo>
                  <a:lnTo>
                    <a:pt x="2221557" y="287331"/>
                  </a:lnTo>
                  <a:lnTo>
                    <a:pt x="2220155" y="280323"/>
                  </a:lnTo>
                  <a:lnTo>
                    <a:pt x="2222959" y="270511"/>
                  </a:lnTo>
                  <a:lnTo>
                    <a:pt x="2218754" y="264905"/>
                  </a:lnTo>
                  <a:lnTo>
                    <a:pt x="2218754" y="260700"/>
                  </a:lnTo>
                  <a:lnTo>
                    <a:pt x="2204737" y="253692"/>
                  </a:lnTo>
                  <a:lnTo>
                    <a:pt x="2199131" y="246684"/>
                  </a:lnTo>
                  <a:lnTo>
                    <a:pt x="2208943" y="241077"/>
                  </a:lnTo>
                  <a:lnTo>
                    <a:pt x="2211746" y="232668"/>
                  </a:lnTo>
                  <a:lnTo>
                    <a:pt x="2225762" y="215848"/>
                  </a:lnTo>
                  <a:lnTo>
                    <a:pt x="2224360" y="211644"/>
                  </a:lnTo>
                  <a:lnTo>
                    <a:pt x="2225762" y="201832"/>
                  </a:lnTo>
                  <a:lnTo>
                    <a:pt x="2224360" y="199029"/>
                  </a:lnTo>
                  <a:lnTo>
                    <a:pt x="2207541" y="194824"/>
                  </a:lnTo>
                  <a:lnTo>
                    <a:pt x="2200533" y="196226"/>
                  </a:lnTo>
                  <a:lnTo>
                    <a:pt x="2203336" y="194824"/>
                  </a:lnTo>
                  <a:lnTo>
                    <a:pt x="2193525" y="192021"/>
                  </a:lnTo>
                  <a:lnTo>
                    <a:pt x="2147272" y="193423"/>
                  </a:lnTo>
                  <a:lnTo>
                    <a:pt x="2144468" y="192021"/>
                  </a:lnTo>
                  <a:lnTo>
                    <a:pt x="2150075" y="189218"/>
                  </a:lnTo>
                  <a:lnTo>
                    <a:pt x="2138862" y="190619"/>
                  </a:lnTo>
                  <a:lnTo>
                    <a:pt x="2130452" y="201832"/>
                  </a:lnTo>
                  <a:lnTo>
                    <a:pt x="2122042" y="224258"/>
                  </a:lnTo>
                  <a:lnTo>
                    <a:pt x="2115034" y="238274"/>
                  </a:lnTo>
                  <a:lnTo>
                    <a:pt x="2095412" y="248085"/>
                  </a:lnTo>
                  <a:lnTo>
                    <a:pt x="2079994" y="252290"/>
                  </a:lnTo>
                  <a:lnTo>
                    <a:pt x="2072986" y="260700"/>
                  </a:lnTo>
                  <a:lnTo>
                    <a:pt x="2074388" y="262102"/>
                  </a:lnTo>
                  <a:lnTo>
                    <a:pt x="2078592" y="259298"/>
                  </a:lnTo>
                  <a:lnTo>
                    <a:pt x="2072986" y="266307"/>
                  </a:lnTo>
                  <a:lnTo>
                    <a:pt x="2074388" y="270511"/>
                  </a:lnTo>
                  <a:lnTo>
                    <a:pt x="2085600" y="267708"/>
                  </a:lnTo>
                  <a:lnTo>
                    <a:pt x="2089805" y="270511"/>
                  </a:lnTo>
                  <a:lnTo>
                    <a:pt x="2084199" y="290134"/>
                  </a:lnTo>
                  <a:lnTo>
                    <a:pt x="2089805" y="294339"/>
                  </a:lnTo>
                  <a:lnTo>
                    <a:pt x="2085600" y="298544"/>
                  </a:lnTo>
                  <a:lnTo>
                    <a:pt x="2079994" y="295740"/>
                  </a:lnTo>
                  <a:lnTo>
                    <a:pt x="2077191" y="297142"/>
                  </a:lnTo>
                  <a:lnTo>
                    <a:pt x="2075789" y="312560"/>
                  </a:lnTo>
                  <a:lnTo>
                    <a:pt x="2081396" y="308355"/>
                  </a:lnTo>
                  <a:lnTo>
                    <a:pt x="2103822" y="315363"/>
                  </a:lnTo>
                  <a:lnTo>
                    <a:pt x="2108026" y="313961"/>
                  </a:lnTo>
                  <a:lnTo>
                    <a:pt x="2106625" y="322371"/>
                  </a:lnTo>
                  <a:lnTo>
                    <a:pt x="2116436" y="333584"/>
                  </a:lnTo>
                  <a:lnTo>
                    <a:pt x="2123444" y="336387"/>
                  </a:lnTo>
                  <a:lnTo>
                    <a:pt x="2134657" y="334986"/>
                  </a:lnTo>
                  <a:lnTo>
                    <a:pt x="2129050" y="337789"/>
                  </a:lnTo>
                  <a:lnTo>
                    <a:pt x="2131854" y="339190"/>
                  </a:lnTo>
                  <a:lnTo>
                    <a:pt x="2120641" y="354608"/>
                  </a:lnTo>
                  <a:lnTo>
                    <a:pt x="2120641" y="357411"/>
                  </a:lnTo>
                  <a:lnTo>
                    <a:pt x="2115034" y="360215"/>
                  </a:lnTo>
                  <a:lnTo>
                    <a:pt x="2084199" y="337789"/>
                  </a:lnTo>
                  <a:lnTo>
                    <a:pt x="2054765" y="330781"/>
                  </a:lnTo>
                  <a:lnTo>
                    <a:pt x="2050560" y="327978"/>
                  </a:lnTo>
                  <a:lnTo>
                    <a:pt x="2032339" y="323773"/>
                  </a:lnTo>
                  <a:lnTo>
                    <a:pt x="2026733" y="323773"/>
                  </a:lnTo>
                  <a:lnTo>
                    <a:pt x="2029536" y="322371"/>
                  </a:lnTo>
                  <a:lnTo>
                    <a:pt x="2009913" y="313961"/>
                  </a:lnTo>
                  <a:lnTo>
                    <a:pt x="1987487" y="308355"/>
                  </a:lnTo>
                  <a:lnTo>
                    <a:pt x="1934226" y="302748"/>
                  </a:lnTo>
                  <a:lnTo>
                    <a:pt x="1911800" y="311158"/>
                  </a:lnTo>
                  <a:lnTo>
                    <a:pt x="1914604" y="318166"/>
                  </a:lnTo>
                  <a:lnTo>
                    <a:pt x="1921612" y="325174"/>
                  </a:lnTo>
                  <a:lnTo>
                    <a:pt x="1921612" y="330781"/>
                  </a:lnTo>
                  <a:lnTo>
                    <a:pt x="1927218" y="329379"/>
                  </a:lnTo>
                  <a:lnTo>
                    <a:pt x="1930022" y="334986"/>
                  </a:lnTo>
                  <a:lnTo>
                    <a:pt x="1930022" y="337789"/>
                  </a:lnTo>
                  <a:lnTo>
                    <a:pt x="1925816" y="339190"/>
                  </a:lnTo>
                  <a:lnTo>
                    <a:pt x="1906194" y="344797"/>
                  </a:lnTo>
                  <a:lnTo>
                    <a:pt x="1903391" y="347600"/>
                  </a:lnTo>
                  <a:lnTo>
                    <a:pt x="1903391" y="347600"/>
                  </a:lnTo>
                  <a:lnTo>
                    <a:pt x="1903391" y="347600"/>
                  </a:lnTo>
                  <a:cubicBezTo>
                    <a:pt x="1903391" y="347600"/>
                    <a:pt x="1904792" y="349002"/>
                    <a:pt x="1904792" y="349002"/>
                  </a:cubicBezTo>
                  <a:lnTo>
                    <a:pt x="1904792" y="349002"/>
                  </a:lnTo>
                  <a:lnTo>
                    <a:pt x="1904792" y="349002"/>
                  </a:lnTo>
                  <a:cubicBezTo>
                    <a:pt x="1904792" y="349002"/>
                    <a:pt x="1904792" y="349002"/>
                    <a:pt x="1904792" y="350403"/>
                  </a:cubicBezTo>
                  <a:lnTo>
                    <a:pt x="1904792" y="350403"/>
                  </a:lnTo>
                  <a:lnTo>
                    <a:pt x="1904792" y="350403"/>
                  </a:lnTo>
                  <a:lnTo>
                    <a:pt x="1904792" y="350403"/>
                  </a:lnTo>
                  <a:lnTo>
                    <a:pt x="1904792" y="350403"/>
                  </a:lnTo>
                  <a:cubicBezTo>
                    <a:pt x="1904792" y="350403"/>
                    <a:pt x="1903391" y="351805"/>
                    <a:pt x="1903391" y="353206"/>
                  </a:cubicBezTo>
                  <a:lnTo>
                    <a:pt x="1903391" y="353206"/>
                  </a:lnTo>
                  <a:lnTo>
                    <a:pt x="1903391" y="353206"/>
                  </a:lnTo>
                  <a:cubicBezTo>
                    <a:pt x="1899186" y="354608"/>
                    <a:pt x="1900588" y="354608"/>
                    <a:pt x="1894981" y="353206"/>
                  </a:cubicBezTo>
                  <a:lnTo>
                    <a:pt x="1887973" y="351805"/>
                  </a:lnTo>
                  <a:lnTo>
                    <a:pt x="1885170" y="351805"/>
                  </a:lnTo>
                  <a:lnTo>
                    <a:pt x="1883768" y="351805"/>
                  </a:lnTo>
                  <a:lnTo>
                    <a:pt x="1883768" y="351805"/>
                  </a:lnTo>
                  <a:lnTo>
                    <a:pt x="1883768" y="351805"/>
                  </a:lnTo>
                  <a:lnTo>
                    <a:pt x="1883768" y="351805"/>
                  </a:lnTo>
                  <a:lnTo>
                    <a:pt x="1883768" y="351805"/>
                  </a:lnTo>
                  <a:cubicBezTo>
                    <a:pt x="1883768" y="351805"/>
                    <a:pt x="1883768" y="350403"/>
                    <a:pt x="1883768" y="350403"/>
                  </a:cubicBezTo>
                  <a:lnTo>
                    <a:pt x="1883768" y="350403"/>
                  </a:lnTo>
                  <a:lnTo>
                    <a:pt x="1883768" y="350403"/>
                  </a:lnTo>
                  <a:cubicBezTo>
                    <a:pt x="1885170" y="349002"/>
                    <a:pt x="1883768" y="349002"/>
                    <a:pt x="1882366" y="349002"/>
                  </a:cubicBezTo>
                  <a:lnTo>
                    <a:pt x="1882366" y="349002"/>
                  </a:lnTo>
                  <a:lnTo>
                    <a:pt x="1882366" y="349002"/>
                  </a:lnTo>
                  <a:lnTo>
                    <a:pt x="1882366" y="349002"/>
                  </a:lnTo>
                  <a:lnTo>
                    <a:pt x="1882366" y="349002"/>
                  </a:lnTo>
                  <a:cubicBezTo>
                    <a:pt x="1882366" y="347600"/>
                    <a:pt x="1882366" y="347600"/>
                    <a:pt x="1883768" y="347600"/>
                  </a:cubicBezTo>
                  <a:lnTo>
                    <a:pt x="1883768" y="347600"/>
                  </a:lnTo>
                  <a:lnTo>
                    <a:pt x="1883768" y="347600"/>
                  </a:lnTo>
                  <a:cubicBezTo>
                    <a:pt x="1883768" y="346198"/>
                    <a:pt x="1883768" y="346198"/>
                    <a:pt x="1885170" y="346198"/>
                  </a:cubicBezTo>
                  <a:lnTo>
                    <a:pt x="1885170" y="346198"/>
                  </a:lnTo>
                  <a:lnTo>
                    <a:pt x="1885170" y="346198"/>
                  </a:lnTo>
                  <a:lnTo>
                    <a:pt x="1886571" y="346198"/>
                  </a:lnTo>
                  <a:lnTo>
                    <a:pt x="1887973" y="346198"/>
                  </a:lnTo>
                  <a:lnTo>
                    <a:pt x="1889374" y="346198"/>
                  </a:lnTo>
                  <a:lnTo>
                    <a:pt x="1890776" y="346198"/>
                  </a:lnTo>
                  <a:lnTo>
                    <a:pt x="1890776" y="346198"/>
                  </a:lnTo>
                  <a:lnTo>
                    <a:pt x="1890776" y="346198"/>
                  </a:lnTo>
                  <a:lnTo>
                    <a:pt x="1890776" y="346198"/>
                  </a:lnTo>
                  <a:lnTo>
                    <a:pt x="1890776" y="346198"/>
                  </a:lnTo>
                  <a:lnTo>
                    <a:pt x="1890776" y="346198"/>
                  </a:lnTo>
                  <a:lnTo>
                    <a:pt x="1890776" y="346198"/>
                  </a:lnTo>
                  <a:lnTo>
                    <a:pt x="1890776" y="346198"/>
                  </a:lnTo>
                  <a:lnTo>
                    <a:pt x="1890776" y="346198"/>
                  </a:lnTo>
                  <a:lnTo>
                    <a:pt x="1890776" y="346198"/>
                  </a:lnTo>
                  <a:lnTo>
                    <a:pt x="1890776" y="346198"/>
                  </a:lnTo>
                  <a:cubicBezTo>
                    <a:pt x="1889374" y="346198"/>
                    <a:pt x="1890776" y="344797"/>
                    <a:pt x="1889374" y="344797"/>
                  </a:cubicBezTo>
                  <a:lnTo>
                    <a:pt x="1889374" y="344797"/>
                  </a:lnTo>
                  <a:lnTo>
                    <a:pt x="1889374" y="344797"/>
                  </a:lnTo>
                  <a:lnTo>
                    <a:pt x="1889374" y="344797"/>
                  </a:lnTo>
                  <a:cubicBezTo>
                    <a:pt x="1885170" y="343395"/>
                    <a:pt x="1886571" y="341994"/>
                    <a:pt x="1882366" y="341994"/>
                  </a:cubicBezTo>
                  <a:lnTo>
                    <a:pt x="1882366" y="341994"/>
                  </a:lnTo>
                  <a:lnTo>
                    <a:pt x="1882366" y="341994"/>
                  </a:lnTo>
                  <a:lnTo>
                    <a:pt x="1882366" y="341994"/>
                  </a:lnTo>
                  <a:lnTo>
                    <a:pt x="1882366" y="341994"/>
                  </a:lnTo>
                  <a:cubicBezTo>
                    <a:pt x="1885170" y="340592"/>
                    <a:pt x="1886571" y="340592"/>
                    <a:pt x="1889374" y="340592"/>
                  </a:cubicBezTo>
                  <a:lnTo>
                    <a:pt x="1889374" y="340592"/>
                  </a:lnTo>
                  <a:lnTo>
                    <a:pt x="1889374" y="340592"/>
                  </a:lnTo>
                  <a:lnTo>
                    <a:pt x="1889374" y="340592"/>
                  </a:lnTo>
                  <a:cubicBezTo>
                    <a:pt x="1887973" y="340592"/>
                    <a:pt x="1886571" y="340592"/>
                    <a:pt x="1885170" y="340592"/>
                  </a:cubicBezTo>
                  <a:lnTo>
                    <a:pt x="1885170" y="340592"/>
                  </a:lnTo>
                  <a:lnTo>
                    <a:pt x="1885170" y="340592"/>
                  </a:lnTo>
                  <a:lnTo>
                    <a:pt x="1885170" y="340592"/>
                  </a:lnTo>
                  <a:lnTo>
                    <a:pt x="1885170" y="340592"/>
                  </a:lnTo>
                  <a:lnTo>
                    <a:pt x="1885170" y="340592"/>
                  </a:lnTo>
                  <a:lnTo>
                    <a:pt x="1885170" y="340592"/>
                  </a:lnTo>
                  <a:lnTo>
                    <a:pt x="1885170" y="340592"/>
                  </a:lnTo>
                  <a:lnTo>
                    <a:pt x="1885170" y="340592"/>
                  </a:lnTo>
                  <a:lnTo>
                    <a:pt x="1883768" y="340592"/>
                  </a:lnTo>
                  <a:lnTo>
                    <a:pt x="1880965" y="341994"/>
                  </a:lnTo>
                  <a:lnTo>
                    <a:pt x="1873957" y="344797"/>
                  </a:lnTo>
                  <a:lnTo>
                    <a:pt x="1871154" y="346198"/>
                  </a:lnTo>
                  <a:lnTo>
                    <a:pt x="1869752" y="347600"/>
                  </a:lnTo>
                  <a:lnTo>
                    <a:pt x="1869752" y="347600"/>
                  </a:lnTo>
                  <a:cubicBezTo>
                    <a:pt x="1871154" y="347600"/>
                    <a:pt x="1872555" y="347600"/>
                    <a:pt x="1872555" y="349002"/>
                  </a:cubicBezTo>
                  <a:lnTo>
                    <a:pt x="1872555" y="349002"/>
                  </a:lnTo>
                  <a:lnTo>
                    <a:pt x="1872555" y="349002"/>
                  </a:lnTo>
                  <a:lnTo>
                    <a:pt x="1871154" y="349002"/>
                  </a:lnTo>
                  <a:lnTo>
                    <a:pt x="1868350" y="347600"/>
                  </a:lnTo>
                  <a:lnTo>
                    <a:pt x="1866949" y="347600"/>
                  </a:lnTo>
                  <a:lnTo>
                    <a:pt x="1866949" y="347600"/>
                  </a:lnTo>
                  <a:lnTo>
                    <a:pt x="1866949" y="347600"/>
                  </a:lnTo>
                  <a:lnTo>
                    <a:pt x="1866949" y="347600"/>
                  </a:lnTo>
                  <a:lnTo>
                    <a:pt x="1866949" y="347600"/>
                  </a:lnTo>
                  <a:lnTo>
                    <a:pt x="1866949" y="347600"/>
                  </a:lnTo>
                  <a:lnTo>
                    <a:pt x="1866949" y="347600"/>
                  </a:lnTo>
                  <a:lnTo>
                    <a:pt x="1866949" y="347600"/>
                  </a:lnTo>
                  <a:lnTo>
                    <a:pt x="1866949" y="347600"/>
                  </a:lnTo>
                  <a:lnTo>
                    <a:pt x="1866949" y="347600"/>
                  </a:lnTo>
                  <a:lnTo>
                    <a:pt x="1866949" y="347600"/>
                  </a:lnTo>
                  <a:lnTo>
                    <a:pt x="1865547" y="349002"/>
                  </a:lnTo>
                  <a:lnTo>
                    <a:pt x="1862744" y="350403"/>
                  </a:lnTo>
                  <a:lnTo>
                    <a:pt x="1854334" y="354608"/>
                  </a:lnTo>
                  <a:lnTo>
                    <a:pt x="1851531" y="356010"/>
                  </a:lnTo>
                  <a:lnTo>
                    <a:pt x="1850129" y="357411"/>
                  </a:lnTo>
                  <a:lnTo>
                    <a:pt x="1850129" y="357411"/>
                  </a:lnTo>
                  <a:lnTo>
                    <a:pt x="1850129" y="357411"/>
                  </a:lnTo>
                  <a:lnTo>
                    <a:pt x="1850129" y="357411"/>
                  </a:lnTo>
                  <a:lnTo>
                    <a:pt x="1850129" y="357411"/>
                  </a:lnTo>
                  <a:lnTo>
                    <a:pt x="1850129" y="357411"/>
                  </a:lnTo>
                  <a:cubicBezTo>
                    <a:pt x="1850129" y="357411"/>
                    <a:pt x="1850129" y="358813"/>
                    <a:pt x="1848728" y="358813"/>
                  </a:cubicBezTo>
                  <a:lnTo>
                    <a:pt x="1848728" y="358813"/>
                  </a:lnTo>
                  <a:lnTo>
                    <a:pt x="1847326" y="358813"/>
                  </a:lnTo>
                  <a:lnTo>
                    <a:pt x="1844523" y="358813"/>
                  </a:lnTo>
                  <a:lnTo>
                    <a:pt x="1837515" y="358813"/>
                  </a:lnTo>
                  <a:lnTo>
                    <a:pt x="1834712" y="358813"/>
                  </a:lnTo>
                  <a:cubicBezTo>
                    <a:pt x="1827704" y="357411"/>
                    <a:pt x="1831909" y="357411"/>
                    <a:pt x="1823499" y="358813"/>
                  </a:cubicBezTo>
                  <a:lnTo>
                    <a:pt x="1822097" y="358813"/>
                  </a:lnTo>
                  <a:lnTo>
                    <a:pt x="1820695" y="358813"/>
                  </a:lnTo>
                  <a:cubicBezTo>
                    <a:pt x="1817893" y="358813"/>
                    <a:pt x="1817893" y="357411"/>
                    <a:pt x="1815089" y="357411"/>
                  </a:cubicBezTo>
                  <a:lnTo>
                    <a:pt x="1815089" y="357411"/>
                  </a:lnTo>
                  <a:lnTo>
                    <a:pt x="1815089" y="357411"/>
                  </a:lnTo>
                  <a:lnTo>
                    <a:pt x="1789860" y="370026"/>
                  </a:lnTo>
                  <a:lnTo>
                    <a:pt x="1789860" y="370026"/>
                  </a:lnTo>
                  <a:lnTo>
                    <a:pt x="1789860" y="370026"/>
                  </a:lnTo>
                  <a:lnTo>
                    <a:pt x="1789860" y="370026"/>
                  </a:lnTo>
                  <a:lnTo>
                    <a:pt x="1789860" y="370026"/>
                  </a:lnTo>
                  <a:lnTo>
                    <a:pt x="1789860" y="370026"/>
                  </a:lnTo>
                  <a:lnTo>
                    <a:pt x="1789860" y="370026"/>
                  </a:lnTo>
                  <a:lnTo>
                    <a:pt x="1789860" y="370026"/>
                  </a:lnTo>
                  <a:lnTo>
                    <a:pt x="1789860" y="370026"/>
                  </a:lnTo>
                  <a:lnTo>
                    <a:pt x="1789860" y="370026"/>
                  </a:lnTo>
                  <a:lnTo>
                    <a:pt x="1789860" y="370026"/>
                  </a:lnTo>
                  <a:lnTo>
                    <a:pt x="1789860" y="370026"/>
                  </a:lnTo>
                  <a:lnTo>
                    <a:pt x="1789860" y="370026"/>
                  </a:lnTo>
                  <a:lnTo>
                    <a:pt x="1789860" y="370026"/>
                  </a:lnTo>
                  <a:lnTo>
                    <a:pt x="1789860" y="370026"/>
                  </a:lnTo>
                  <a:lnTo>
                    <a:pt x="1788459" y="370026"/>
                  </a:lnTo>
                  <a:cubicBezTo>
                    <a:pt x="1778647" y="365821"/>
                    <a:pt x="1784253" y="364419"/>
                    <a:pt x="1773041" y="370026"/>
                  </a:cubicBezTo>
                  <a:lnTo>
                    <a:pt x="1771639" y="370026"/>
                  </a:lnTo>
                  <a:lnTo>
                    <a:pt x="1771639" y="367223"/>
                  </a:lnTo>
                  <a:lnTo>
                    <a:pt x="1770237" y="367223"/>
                  </a:lnTo>
                  <a:lnTo>
                    <a:pt x="1768836" y="368624"/>
                  </a:lnTo>
                  <a:lnTo>
                    <a:pt x="1767434" y="368624"/>
                  </a:lnTo>
                  <a:lnTo>
                    <a:pt x="1767434" y="368624"/>
                  </a:lnTo>
                  <a:lnTo>
                    <a:pt x="1767434" y="368624"/>
                  </a:lnTo>
                  <a:lnTo>
                    <a:pt x="1767434" y="368624"/>
                  </a:lnTo>
                  <a:lnTo>
                    <a:pt x="1766033" y="368624"/>
                  </a:lnTo>
                  <a:lnTo>
                    <a:pt x="1763229" y="367223"/>
                  </a:lnTo>
                  <a:lnTo>
                    <a:pt x="1756221" y="365821"/>
                  </a:lnTo>
                  <a:lnTo>
                    <a:pt x="1753418" y="364419"/>
                  </a:lnTo>
                  <a:lnTo>
                    <a:pt x="1753418" y="364419"/>
                  </a:lnTo>
                  <a:lnTo>
                    <a:pt x="1753418" y="364419"/>
                  </a:lnTo>
                  <a:cubicBezTo>
                    <a:pt x="1754820" y="364419"/>
                    <a:pt x="1757623" y="364419"/>
                    <a:pt x="1759025" y="364419"/>
                  </a:cubicBezTo>
                  <a:lnTo>
                    <a:pt x="1759025" y="364419"/>
                  </a:lnTo>
                  <a:lnTo>
                    <a:pt x="1759025" y="364419"/>
                  </a:lnTo>
                  <a:lnTo>
                    <a:pt x="1759025" y="364419"/>
                  </a:lnTo>
                  <a:lnTo>
                    <a:pt x="1759025" y="364419"/>
                  </a:lnTo>
                  <a:lnTo>
                    <a:pt x="1759025" y="364419"/>
                  </a:lnTo>
                  <a:lnTo>
                    <a:pt x="1759025" y="364419"/>
                  </a:lnTo>
                  <a:lnTo>
                    <a:pt x="1759025" y="364419"/>
                  </a:lnTo>
                  <a:lnTo>
                    <a:pt x="1760426" y="364419"/>
                  </a:lnTo>
                  <a:lnTo>
                    <a:pt x="1761828" y="364419"/>
                  </a:lnTo>
                  <a:lnTo>
                    <a:pt x="1766033" y="364419"/>
                  </a:lnTo>
                  <a:lnTo>
                    <a:pt x="1767434" y="364419"/>
                  </a:lnTo>
                  <a:lnTo>
                    <a:pt x="1767434" y="364419"/>
                  </a:lnTo>
                  <a:lnTo>
                    <a:pt x="1767434" y="364419"/>
                  </a:lnTo>
                  <a:lnTo>
                    <a:pt x="1767434" y="364419"/>
                  </a:lnTo>
                  <a:lnTo>
                    <a:pt x="1767434" y="364419"/>
                  </a:lnTo>
                  <a:cubicBezTo>
                    <a:pt x="1767434" y="363018"/>
                    <a:pt x="1767434" y="361616"/>
                    <a:pt x="1766033" y="360215"/>
                  </a:cubicBezTo>
                  <a:lnTo>
                    <a:pt x="1766033" y="360215"/>
                  </a:lnTo>
                  <a:lnTo>
                    <a:pt x="1766033" y="360215"/>
                  </a:lnTo>
                  <a:lnTo>
                    <a:pt x="1766033" y="360215"/>
                  </a:lnTo>
                  <a:cubicBezTo>
                    <a:pt x="1764631" y="360215"/>
                    <a:pt x="1764631" y="358813"/>
                    <a:pt x="1764631" y="358813"/>
                  </a:cubicBezTo>
                  <a:lnTo>
                    <a:pt x="1764631" y="358813"/>
                  </a:lnTo>
                  <a:lnTo>
                    <a:pt x="1764631" y="358813"/>
                  </a:lnTo>
                  <a:cubicBezTo>
                    <a:pt x="1764631" y="357411"/>
                    <a:pt x="1764631" y="357411"/>
                    <a:pt x="1766033" y="357411"/>
                  </a:cubicBezTo>
                  <a:lnTo>
                    <a:pt x="1766033" y="357411"/>
                  </a:lnTo>
                  <a:lnTo>
                    <a:pt x="1766033" y="357411"/>
                  </a:lnTo>
                  <a:lnTo>
                    <a:pt x="1766033" y="357411"/>
                  </a:lnTo>
                  <a:lnTo>
                    <a:pt x="1766033" y="357411"/>
                  </a:lnTo>
                  <a:lnTo>
                    <a:pt x="1766033" y="357411"/>
                  </a:lnTo>
                  <a:lnTo>
                    <a:pt x="1766033" y="357411"/>
                  </a:lnTo>
                  <a:cubicBezTo>
                    <a:pt x="1766033" y="356010"/>
                    <a:pt x="1766033" y="356010"/>
                    <a:pt x="1766033" y="356010"/>
                  </a:cubicBezTo>
                  <a:lnTo>
                    <a:pt x="1766033" y="356010"/>
                  </a:lnTo>
                  <a:lnTo>
                    <a:pt x="1766033" y="356010"/>
                  </a:lnTo>
                  <a:cubicBezTo>
                    <a:pt x="1767434" y="354608"/>
                    <a:pt x="1767434" y="354608"/>
                    <a:pt x="1768836" y="354608"/>
                  </a:cubicBezTo>
                  <a:lnTo>
                    <a:pt x="1768836" y="354608"/>
                  </a:lnTo>
                  <a:lnTo>
                    <a:pt x="1768836" y="354608"/>
                  </a:lnTo>
                  <a:lnTo>
                    <a:pt x="1768836" y="354608"/>
                  </a:lnTo>
                  <a:lnTo>
                    <a:pt x="1768836" y="354608"/>
                  </a:lnTo>
                  <a:cubicBezTo>
                    <a:pt x="1770237" y="354608"/>
                    <a:pt x="1768836" y="353206"/>
                    <a:pt x="1767434" y="353206"/>
                  </a:cubicBezTo>
                  <a:lnTo>
                    <a:pt x="1767434" y="353206"/>
                  </a:lnTo>
                  <a:lnTo>
                    <a:pt x="1767434" y="353206"/>
                  </a:lnTo>
                  <a:cubicBezTo>
                    <a:pt x="1766033" y="353206"/>
                    <a:pt x="1764631" y="353206"/>
                    <a:pt x="1763229" y="353206"/>
                  </a:cubicBezTo>
                  <a:lnTo>
                    <a:pt x="1761828" y="353206"/>
                  </a:lnTo>
                  <a:lnTo>
                    <a:pt x="1760426" y="353206"/>
                  </a:lnTo>
                  <a:lnTo>
                    <a:pt x="1760426" y="353206"/>
                  </a:lnTo>
                  <a:lnTo>
                    <a:pt x="1760426" y="353206"/>
                  </a:lnTo>
                  <a:lnTo>
                    <a:pt x="1760426" y="353206"/>
                  </a:lnTo>
                  <a:cubicBezTo>
                    <a:pt x="1761828" y="353206"/>
                    <a:pt x="1761828" y="353206"/>
                    <a:pt x="1763229" y="353206"/>
                  </a:cubicBezTo>
                  <a:lnTo>
                    <a:pt x="1763229" y="353206"/>
                  </a:lnTo>
                  <a:lnTo>
                    <a:pt x="1750615" y="354608"/>
                  </a:lnTo>
                  <a:lnTo>
                    <a:pt x="1750615" y="354608"/>
                  </a:lnTo>
                  <a:cubicBezTo>
                    <a:pt x="1743607" y="357411"/>
                    <a:pt x="1735197" y="360215"/>
                    <a:pt x="1728189" y="363018"/>
                  </a:cubicBezTo>
                  <a:lnTo>
                    <a:pt x="1728189" y="363018"/>
                  </a:lnTo>
                  <a:lnTo>
                    <a:pt x="1728189" y="363018"/>
                  </a:lnTo>
                  <a:lnTo>
                    <a:pt x="1728189" y="363018"/>
                  </a:lnTo>
                  <a:lnTo>
                    <a:pt x="1728189" y="363018"/>
                  </a:lnTo>
                  <a:cubicBezTo>
                    <a:pt x="1729591" y="364419"/>
                    <a:pt x="1733796" y="363018"/>
                    <a:pt x="1735197" y="364419"/>
                  </a:cubicBezTo>
                  <a:lnTo>
                    <a:pt x="1735197" y="364419"/>
                  </a:lnTo>
                  <a:lnTo>
                    <a:pt x="1735197" y="364419"/>
                  </a:lnTo>
                  <a:cubicBezTo>
                    <a:pt x="1736599" y="365821"/>
                    <a:pt x="1738000" y="365821"/>
                    <a:pt x="1739402" y="365821"/>
                  </a:cubicBezTo>
                  <a:lnTo>
                    <a:pt x="1739402" y="365821"/>
                  </a:lnTo>
                  <a:lnTo>
                    <a:pt x="1739402" y="365821"/>
                  </a:lnTo>
                  <a:lnTo>
                    <a:pt x="1739402" y="365821"/>
                  </a:lnTo>
                  <a:lnTo>
                    <a:pt x="1739402" y="365821"/>
                  </a:lnTo>
                  <a:cubicBezTo>
                    <a:pt x="1739402" y="368624"/>
                    <a:pt x="1738000" y="368624"/>
                    <a:pt x="1735197" y="368624"/>
                  </a:cubicBezTo>
                  <a:lnTo>
                    <a:pt x="1735197" y="368624"/>
                  </a:lnTo>
                  <a:lnTo>
                    <a:pt x="1735197" y="368624"/>
                  </a:lnTo>
                  <a:cubicBezTo>
                    <a:pt x="1733796" y="370026"/>
                    <a:pt x="1732394" y="370026"/>
                    <a:pt x="1730992" y="370026"/>
                  </a:cubicBezTo>
                  <a:lnTo>
                    <a:pt x="1730992" y="370026"/>
                  </a:lnTo>
                  <a:lnTo>
                    <a:pt x="1730992" y="370026"/>
                  </a:lnTo>
                  <a:lnTo>
                    <a:pt x="1730992" y="370026"/>
                  </a:lnTo>
                  <a:lnTo>
                    <a:pt x="1730992" y="370026"/>
                  </a:lnTo>
                  <a:lnTo>
                    <a:pt x="1730992" y="370026"/>
                  </a:lnTo>
                  <a:lnTo>
                    <a:pt x="1730992" y="370026"/>
                  </a:lnTo>
                  <a:lnTo>
                    <a:pt x="1730992" y="368624"/>
                  </a:lnTo>
                  <a:lnTo>
                    <a:pt x="1730992" y="367223"/>
                  </a:lnTo>
                  <a:lnTo>
                    <a:pt x="1730992" y="367223"/>
                  </a:lnTo>
                  <a:lnTo>
                    <a:pt x="1730992" y="367223"/>
                  </a:lnTo>
                  <a:lnTo>
                    <a:pt x="1730992" y="367223"/>
                  </a:lnTo>
                  <a:lnTo>
                    <a:pt x="1730992" y="367223"/>
                  </a:lnTo>
                  <a:cubicBezTo>
                    <a:pt x="1730992" y="367223"/>
                    <a:pt x="1730992" y="365821"/>
                    <a:pt x="1730992" y="365821"/>
                  </a:cubicBezTo>
                  <a:lnTo>
                    <a:pt x="1730992" y="365821"/>
                  </a:lnTo>
                  <a:lnTo>
                    <a:pt x="1730992" y="365821"/>
                  </a:lnTo>
                  <a:lnTo>
                    <a:pt x="1730992" y="365821"/>
                  </a:lnTo>
                  <a:lnTo>
                    <a:pt x="1730992" y="365821"/>
                  </a:lnTo>
                  <a:lnTo>
                    <a:pt x="1730992" y="365821"/>
                  </a:lnTo>
                  <a:lnTo>
                    <a:pt x="1729591" y="365821"/>
                  </a:lnTo>
                  <a:lnTo>
                    <a:pt x="1728189" y="365821"/>
                  </a:lnTo>
                  <a:lnTo>
                    <a:pt x="1728189" y="365821"/>
                  </a:lnTo>
                  <a:lnTo>
                    <a:pt x="1728189" y="365821"/>
                  </a:lnTo>
                  <a:lnTo>
                    <a:pt x="1728189" y="365821"/>
                  </a:lnTo>
                  <a:lnTo>
                    <a:pt x="1728189" y="365821"/>
                  </a:lnTo>
                  <a:lnTo>
                    <a:pt x="1726788" y="365821"/>
                  </a:lnTo>
                  <a:lnTo>
                    <a:pt x="1726788" y="365821"/>
                  </a:lnTo>
                  <a:lnTo>
                    <a:pt x="1726788" y="365821"/>
                  </a:lnTo>
                  <a:cubicBezTo>
                    <a:pt x="1728189" y="365821"/>
                    <a:pt x="1729591" y="364419"/>
                    <a:pt x="1729591" y="364419"/>
                  </a:cubicBezTo>
                  <a:lnTo>
                    <a:pt x="1729591" y="364419"/>
                  </a:lnTo>
                  <a:lnTo>
                    <a:pt x="1728189" y="364419"/>
                  </a:lnTo>
                  <a:lnTo>
                    <a:pt x="1725386" y="364419"/>
                  </a:lnTo>
                  <a:lnTo>
                    <a:pt x="1718378" y="365821"/>
                  </a:lnTo>
                  <a:lnTo>
                    <a:pt x="1715575" y="365821"/>
                  </a:lnTo>
                  <a:lnTo>
                    <a:pt x="1714173" y="365821"/>
                  </a:lnTo>
                  <a:lnTo>
                    <a:pt x="1714173" y="365821"/>
                  </a:lnTo>
                  <a:lnTo>
                    <a:pt x="1714173" y="365821"/>
                  </a:lnTo>
                  <a:lnTo>
                    <a:pt x="1714173" y="365821"/>
                  </a:lnTo>
                  <a:lnTo>
                    <a:pt x="1714173" y="365821"/>
                  </a:lnTo>
                  <a:lnTo>
                    <a:pt x="1714173" y="365821"/>
                  </a:lnTo>
                  <a:lnTo>
                    <a:pt x="1714173" y="365821"/>
                  </a:lnTo>
                  <a:lnTo>
                    <a:pt x="1714173" y="365821"/>
                  </a:lnTo>
                  <a:lnTo>
                    <a:pt x="1714173" y="365821"/>
                  </a:lnTo>
                  <a:lnTo>
                    <a:pt x="1714173" y="365821"/>
                  </a:lnTo>
                  <a:lnTo>
                    <a:pt x="1714173" y="365821"/>
                  </a:lnTo>
                  <a:lnTo>
                    <a:pt x="1714173" y="365821"/>
                  </a:lnTo>
                  <a:lnTo>
                    <a:pt x="1714173" y="365821"/>
                  </a:lnTo>
                  <a:cubicBezTo>
                    <a:pt x="1712772" y="365821"/>
                    <a:pt x="1711370" y="365821"/>
                    <a:pt x="1709968" y="367223"/>
                  </a:cubicBezTo>
                  <a:lnTo>
                    <a:pt x="1709968" y="367223"/>
                  </a:lnTo>
                  <a:lnTo>
                    <a:pt x="1709968" y="367223"/>
                  </a:lnTo>
                  <a:cubicBezTo>
                    <a:pt x="1708566" y="367223"/>
                    <a:pt x="1707165" y="367223"/>
                    <a:pt x="1705763" y="367223"/>
                  </a:cubicBezTo>
                  <a:lnTo>
                    <a:pt x="1705763" y="367223"/>
                  </a:lnTo>
                  <a:lnTo>
                    <a:pt x="1705763" y="367223"/>
                  </a:lnTo>
                  <a:lnTo>
                    <a:pt x="1705763" y="367223"/>
                  </a:lnTo>
                  <a:lnTo>
                    <a:pt x="1705763" y="367223"/>
                  </a:lnTo>
                  <a:cubicBezTo>
                    <a:pt x="1704362" y="367223"/>
                    <a:pt x="1704362" y="367223"/>
                    <a:pt x="1702960" y="367223"/>
                  </a:cubicBezTo>
                  <a:lnTo>
                    <a:pt x="1702960" y="367223"/>
                  </a:lnTo>
                  <a:lnTo>
                    <a:pt x="1702960" y="367223"/>
                  </a:lnTo>
                  <a:lnTo>
                    <a:pt x="1702960" y="367223"/>
                  </a:lnTo>
                  <a:lnTo>
                    <a:pt x="1701558" y="367223"/>
                  </a:lnTo>
                  <a:lnTo>
                    <a:pt x="1700157" y="367223"/>
                  </a:lnTo>
                  <a:lnTo>
                    <a:pt x="1698755" y="367223"/>
                  </a:lnTo>
                  <a:lnTo>
                    <a:pt x="1697354" y="367223"/>
                  </a:lnTo>
                  <a:lnTo>
                    <a:pt x="1697354" y="367223"/>
                  </a:lnTo>
                  <a:lnTo>
                    <a:pt x="1697354" y="367223"/>
                  </a:lnTo>
                  <a:lnTo>
                    <a:pt x="1697354" y="367223"/>
                  </a:lnTo>
                  <a:lnTo>
                    <a:pt x="1697354" y="367223"/>
                  </a:lnTo>
                  <a:lnTo>
                    <a:pt x="1697354" y="367223"/>
                  </a:lnTo>
                  <a:lnTo>
                    <a:pt x="1697354" y="367223"/>
                  </a:lnTo>
                  <a:cubicBezTo>
                    <a:pt x="1693149" y="370026"/>
                    <a:pt x="1688944" y="370026"/>
                    <a:pt x="1684739" y="372829"/>
                  </a:cubicBezTo>
                  <a:lnTo>
                    <a:pt x="1684739" y="372829"/>
                  </a:lnTo>
                  <a:lnTo>
                    <a:pt x="1684739" y="372829"/>
                  </a:lnTo>
                  <a:lnTo>
                    <a:pt x="1684739" y="372829"/>
                  </a:lnTo>
                  <a:lnTo>
                    <a:pt x="1684739" y="372829"/>
                  </a:lnTo>
                  <a:lnTo>
                    <a:pt x="1684739" y="372829"/>
                  </a:lnTo>
                  <a:cubicBezTo>
                    <a:pt x="1684739" y="374231"/>
                    <a:pt x="1680534" y="375632"/>
                    <a:pt x="1679132" y="375632"/>
                  </a:cubicBezTo>
                  <a:lnTo>
                    <a:pt x="1677731" y="375632"/>
                  </a:lnTo>
                  <a:lnTo>
                    <a:pt x="1676330" y="375632"/>
                  </a:lnTo>
                  <a:cubicBezTo>
                    <a:pt x="1674928" y="375632"/>
                    <a:pt x="1672124" y="377034"/>
                    <a:pt x="1670723" y="377034"/>
                  </a:cubicBezTo>
                  <a:lnTo>
                    <a:pt x="1670723" y="377034"/>
                  </a:lnTo>
                  <a:lnTo>
                    <a:pt x="1670723" y="377034"/>
                  </a:lnTo>
                  <a:lnTo>
                    <a:pt x="1670723" y="377034"/>
                  </a:lnTo>
                  <a:cubicBezTo>
                    <a:pt x="1663715" y="379837"/>
                    <a:pt x="1663715" y="379837"/>
                    <a:pt x="1655305" y="381239"/>
                  </a:cubicBez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cubicBezTo>
                    <a:pt x="1656707" y="381239"/>
                    <a:pt x="1655305" y="381239"/>
                    <a:pt x="1656707" y="382640"/>
                  </a:cubicBezTo>
                  <a:lnTo>
                    <a:pt x="1656707" y="382640"/>
                  </a:lnTo>
                  <a:lnTo>
                    <a:pt x="1656707" y="382640"/>
                  </a:lnTo>
                  <a:lnTo>
                    <a:pt x="1656707" y="382640"/>
                  </a:lnTo>
                  <a:lnTo>
                    <a:pt x="1656707" y="382640"/>
                  </a:lnTo>
                  <a:lnTo>
                    <a:pt x="1656707" y="382640"/>
                  </a:lnTo>
                  <a:lnTo>
                    <a:pt x="1656707" y="382640"/>
                  </a:lnTo>
                  <a:lnTo>
                    <a:pt x="1656707" y="382640"/>
                  </a:lnTo>
                  <a:lnTo>
                    <a:pt x="1656707" y="382640"/>
                  </a:lnTo>
                  <a:lnTo>
                    <a:pt x="1656707" y="382640"/>
                  </a:lnTo>
                  <a:lnTo>
                    <a:pt x="1656707" y="382640"/>
                  </a:lnTo>
                  <a:lnTo>
                    <a:pt x="1656707" y="382640"/>
                  </a:lnTo>
                  <a:lnTo>
                    <a:pt x="1656707" y="382640"/>
                  </a:lnTo>
                  <a:lnTo>
                    <a:pt x="1656707" y="382640"/>
                  </a:lnTo>
                  <a:lnTo>
                    <a:pt x="1656707" y="382640"/>
                  </a:lnTo>
                  <a:lnTo>
                    <a:pt x="1656707" y="382640"/>
                  </a:lnTo>
                  <a:lnTo>
                    <a:pt x="1656707" y="382640"/>
                  </a:lnTo>
                  <a:lnTo>
                    <a:pt x="1655305" y="382640"/>
                  </a:lnTo>
                  <a:lnTo>
                    <a:pt x="1651100" y="382640"/>
                  </a:lnTo>
                  <a:lnTo>
                    <a:pt x="1641289" y="382640"/>
                  </a:lnTo>
                  <a:lnTo>
                    <a:pt x="1637084" y="382640"/>
                  </a:lnTo>
                  <a:lnTo>
                    <a:pt x="1634281" y="382640"/>
                  </a:lnTo>
                  <a:lnTo>
                    <a:pt x="1634281" y="382640"/>
                  </a:lnTo>
                  <a:lnTo>
                    <a:pt x="1634281" y="382640"/>
                  </a:lnTo>
                  <a:lnTo>
                    <a:pt x="1634281" y="382640"/>
                  </a:lnTo>
                  <a:lnTo>
                    <a:pt x="1634281" y="382640"/>
                  </a:lnTo>
                  <a:lnTo>
                    <a:pt x="1634281" y="382640"/>
                  </a:lnTo>
                  <a:lnTo>
                    <a:pt x="1634281" y="382640"/>
                  </a:lnTo>
                  <a:lnTo>
                    <a:pt x="1634281" y="382640"/>
                  </a:lnTo>
                  <a:lnTo>
                    <a:pt x="1634281" y="382640"/>
                  </a:lnTo>
                  <a:lnTo>
                    <a:pt x="1634281" y="382640"/>
                  </a:lnTo>
                  <a:lnTo>
                    <a:pt x="1634281" y="382640"/>
                  </a:lnTo>
                  <a:lnTo>
                    <a:pt x="1632879" y="382640"/>
                  </a:lnTo>
                  <a:lnTo>
                    <a:pt x="1631478" y="382640"/>
                  </a:lnTo>
                  <a:lnTo>
                    <a:pt x="1628675" y="382640"/>
                  </a:lnTo>
                  <a:lnTo>
                    <a:pt x="1627273" y="382640"/>
                  </a:lnTo>
                  <a:cubicBezTo>
                    <a:pt x="1624470" y="382640"/>
                    <a:pt x="1627273" y="385444"/>
                    <a:pt x="1628675" y="385444"/>
                  </a:cubicBezTo>
                  <a:lnTo>
                    <a:pt x="1628675" y="385444"/>
                  </a:lnTo>
                  <a:lnTo>
                    <a:pt x="1628675" y="385444"/>
                  </a:lnTo>
                  <a:lnTo>
                    <a:pt x="1628675" y="385444"/>
                  </a:lnTo>
                  <a:cubicBezTo>
                    <a:pt x="1630076" y="386845"/>
                    <a:pt x="1630076" y="386845"/>
                    <a:pt x="1628675" y="388247"/>
                  </a:cubicBezTo>
                  <a:lnTo>
                    <a:pt x="1628675" y="388247"/>
                  </a:lnTo>
                  <a:lnTo>
                    <a:pt x="1628675" y="388247"/>
                  </a:lnTo>
                  <a:lnTo>
                    <a:pt x="1628675" y="388247"/>
                  </a:lnTo>
                  <a:cubicBezTo>
                    <a:pt x="1628675" y="388247"/>
                    <a:pt x="1627273" y="388247"/>
                    <a:pt x="1627273" y="389648"/>
                  </a:cubicBezTo>
                  <a:lnTo>
                    <a:pt x="1627273" y="389648"/>
                  </a:lnTo>
                  <a:lnTo>
                    <a:pt x="1627273" y="389648"/>
                  </a:lnTo>
                  <a:lnTo>
                    <a:pt x="1627273" y="389648"/>
                  </a:lnTo>
                  <a:lnTo>
                    <a:pt x="1627273" y="389648"/>
                  </a:lnTo>
                  <a:lnTo>
                    <a:pt x="1627273" y="389648"/>
                  </a:lnTo>
                  <a:lnTo>
                    <a:pt x="1627273" y="389648"/>
                  </a:lnTo>
                  <a:lnTo>
                    <a:pt x="1627273" y="389648"/>
                  </a:lnTo>
                  <a:lnTo>
                    <a:pt x="1627273" y="389648"/>
                  </a:lnTo>
                  <a:lnTo>
                    <a:pt x="1627273" y="389648"/>
                  </a:lnTo>
                  <a:lnTo>
                    <a:pt x="1627273" y="389648"/>
                  </a:lnTo>
                  <a:lnTo>
                    <a:pt x="1627273" y="389648"/>
                  </a:lnTo>
                  <a:lnTo>
                    <a:pt x="1627273" y="389648"/>
                  </a:lnTo>
                  <a:lnTo>
                    <a:pt x="1627273" y="389648"/>
                  </a:lnTo>
                  <a:cubicBezTo>
                    <a:pt x="1627273" y="391050"/>
                    <a:pt x="1627273" y="391050"/>
                    <a:pt x="1625871" y="392452"/>
                  </a:cubicBezTo>
                  <a:lnTo>
                    <a:pt x="1625871" y="392452"/>
                  </a:lnTo>
                  <a:lnTo>
                    <a:pt x="1625871" y="392452"/>
                  </a:lnTo>
                  <a:lnTo>
                    <a:pt x="1625871" y="392452"/>
                  </a:lnTo>
                  <a:lnTo>
                    <a:pt x="1625871" y="392452"/>
                  </a:lnTo>
                  <a:lnTo>
                    <a:pt x="1625871" y="392452"/>
                  </a:lnTo>
                  <a:lnTo>
                    <a:pt x="1625871" y="392452"/>
                  </a:lnTo>
                  <a:lnTo>
                    <a:pt x="1625871" y="392452"/>
                  </a:lnTo>
                  <a:lnTo>
                    <a:pt x="1625871" y="392452"/>
                  </a:lnTo>
                  <a:lnTo>
                    <a:pt x="1625871" y="392452"/>
                  </a:lnTo>
                  <a:lnTo>
                    <a:pt x="1625871" y="392452"/>
                  </a:lnTo>
                  <a:cubicBezTo>
                    <a:pt x="1625871" y="392452"/>
                    <a:pt x="1625871" y="393853"/>
                    <a:pt x="1625871" y="393853"/>
                  </a:cubicBezTo>
                  <a:lnTo>
                    <a:pt x="1625871" y="393853"/>
                  </a:lnTo>
                  <a:lnTo>
                    <a:pt x="1625871" y="393853"/>
                  </a:lnTo>
                  <a:lnTo>
                    <a:pt x="1625871" y="393853"/>
                  </a:lnTo>
                  <a:lnTo>
                    <a:pt x="1625871" y="393853"/>
                  </a:lnTo>
                  <a:lnTo>
                    <a:pt x="1625871" y="393853"/>
                  </a:lnTo>
                  <a:cubicBezTo>
                    <a:pt x="1625871" y="395255"/>
                    <a:pt x="1625871" y="395255"/>
                    <a:pt x="1624470" y="396656"/>
                  </a:cubicBezTo>
                  <a:lnTo>
                    <a:pt x="1624470" y="396656"/>
                  </a:lnTo>
                  <a:lnTo>
                    <a:pt x="1624470" y="396656"/>
                  </a:lnTo>
                  <a:cubicBezTo>
                    <a:pt x="1623068" y="398058"/>
                    <a:pt x="1621667" y="398058"/>
                    <a:pt x="1621667" y="399460"/>
                  </a:cubicBezTo>
                  <a:lnTo>
                    <a:pt x="1621667" y="399460"/>
                  </a:lnTo>
                  <a:lnTo>
                    <a:pt x="1621667" y="399460"/>
                  </a:lnTo>
                  <a:lnTo>
                    <a:pt x="1621667" y="399460"/>
                  </a:lnTo>
                  <a:lnTo>
                    <a:pt x="1621667" y="399460"/>
                  </a:lnTo>
                  <a:lnTo>
                    <a:pt x="1620265" y="399460"/>
                  </a:lnTo>
                  <a:lnTo>
                    <a:pt x="1618863" y="399460"/>
                  </a:lnTo>
                  <a:lnTo>
                    <a:pt x="1614659" y="399460"/>
                  </a:lnTo>
                  <a:lnTo>
                    <a:pt x="1613257" y="399460"/>
                  </a:lnTo>
                  <a:lnTo>
                    <a:pt x="1611855" y="399460"/>
                  </a:lnTo>
                  <a:lnTo>
                    <a:pt x="1611855" y="399460"/>
                  </a:lnTo>
                  <a:lnTo>
                    <a:pt x="1611855" y="399460"/>
                  </a:lnTo>
                  <a:lnTo>
                    <a:pt x="1611855" y="399460"/>
                  </a:lnTo>
                  <a:lnTo>
                    <a:pt x="1611855" y="399460"/>
                  </a:lnTo>
                  <a:lnTo>
                    <a:pt x="1611855" y="399460"/>
                  </a:lnTo>
                  <a:lnTo>
                    <a:pt x="1611855" y="399460"/>
                  </a:lnTo>
                  <a:lnTo>
                    <a:pt x="1611855" y="399460"/>
                  </a:lnTo>
                  <a:lnTo>
                    <a:pt x="1611855" y="399460"/>
                  </a:lnTo>
                  <a:lnTo>
                    <a:pt x="1611855" y="399460"/>
                  </a:lnTo>
                  <a:lnTo>
                    <a:pt x="1611855" y="399460"/>
                  </a:lnTo>
                  <a:lnTo>
                    <a:pt x="1611855" y="399460"/>
                  </a:lnTo>
                  <a:cubicBezTo>
                    <a:pt x="1609052" y="399460"/>
                    <a:pt x="1610454" y="399460"/>
                    <a:pt x="1607651" y="399460"/>
                  </a:cubicBezTo>
                  <a:lnTo>
                    <a:pt x="1607651" y="399460"/>
                  </a:lnTo>
                  <a:lnTo>
                    <a:pt x="1607651" y="399460"/>
                  </a:lnTo>
                  <a:lnTo>
                    <a:pt x="1607651" y="399460"/>
                  </a:lnTo>
                  <a:lnTo>
                    <a:pt x="1607651" y="399460"/>
                  </a:lnTo>
                  <a:cubicBezTo>
                    <a:pt x="1606249" y="399460"/>
                    <a:pt x="1604847" y="399460"/>
                    <a:pt x="1603445" y="399460"/>
                  </a:cubicBezTo>
                  <a:lnTo>
                    <a:pt x="1603445" y="399460"/>
                  </a:lnTo>
                  <a:lnTo>
                    <a:pt x="1603445" y="399460"/>
                  </a:lnTo>
                  <a:cubicBezTo>
                    <a:pt x="1602044" y="400861"/>
                    <a:pt x="1603445" y="400861"/>
                    <a:pt x="1600642" y="400861"/>
                  </a:cubicBezTo>
                  <a:lnTo>
                    <a:pt x="1600642" y="400861"/>
                  </a:lnTo>
                  <a:lnTo>
                    <a:pt x="1600642" y="400861"/>
                  </a:lnTo>
                  <a:lnTo>
                    <a:pt x="1600642" y="400861"/>
                  </a:lnTo>
                  <a:lnTo>
                    <a:pt x="1600642" y="400861"/>
                  </a:lnTo>
                  <a:lnTo>
                    <a:pt x="1600642" y="400861"/>
                  </a:lnTo>
                  <a:lnTo>
                    <a:pt x="1602044" y="399460"/>
                  </a:lnTo>
                  <a:lnTo>
                    <a:pt x="1602044" y="399460"/>
                  </a:lnTo>
                  <a:lnTo>
                    <a:pt x="1602044" y="399460"/>
                  </a:lnTo>
                  <a:lnTo>
                    <a:pt x="1602044" y="399460"/>
                  </a:lnTo>
                  <a:lnTo>
                    <a:pt x="1602044" y="399460"/>
                  </a:lnTo>
                  <a:lnTo>
                    <a:pt x="1602044" y="399460"/>
                  </a:lnTo>
                  <a:lnTo>
                    <a:pt x="1602044" y="399460"/>
                  </a:lnTo>
                  <a:lnTo>
                    <a:pt x="1602044" y="399460"/>
                  </a:lnTo>
                  <a:lnTo>
                    <a:pt x="1602044" y="399460"/>
                  </a:lnTo>
                  <a:lnTo>
                    <a:pt x="1602044" y="399460"/>
                  </a:lnTo>
                  <a:lnTo>
                    <a:pt x="1602044" y="399460"/>
                  </a:lnTo>
                  <a:lnTo>
                    <a:pt x="1602044" y="399460"/>
                  </a:lnTo>
                  <a:lnTo>
                    <a:pt x="1602044" y="399460"/>
                  </a:lnTo>
                  <a:lnTo>
                    <a:pt x="1602044" y="399460"/>
                  </a:lnTo>
                  <a:lnTo>
                    <a:pt x="1600642" y="399460"/>
                  </a:lnTo>
                  <a:lnTo>
                    <a:pt x="1597839" y="399460"/>
                  </a:lnTo>
                  <a:lnTo>
                    <a:pt x="1596437" y="399460"/>
                  </a:lnTo>
                  <a:lnTo>
                    <a:pt x="1595036" y="399460"/>
                  </a:lnTo>
                  <a:cubicBezTo>
                    <a:pt x="1593634" y="399460"/>
                    <a:pt x="1592233" y="399460"/>
                    <a:pt x="1590831" y="399460"/>
                  </a:cubicBezTo>
                  <a:lnTo>
                    <a:pt x="1590831" y="399460"/>
                  </a:lnTo>
                  <a:lnTo>
                    <a:pt x="1590831" y="399460"/>
                  </a:lnTo>
                  <a:lnTo>
                    <a:pt x="1590831" y="399460"/>
                  </a:lnTo>
                  <a:lnTo>
                    <a:pt x="1590831" y="399460"/>
                  </a:lnTo>
                  <a:lnTo>
                    <a:pt x="1590831" y="399460"/>
                  </a:lnTo>
                  <a:lnTo>
                    <a:pt x="1590831" y="399460"/>
                  </a:lnTo>
                  <a:lnTo>
                    <a:pt x="1590831" y="399460"/>
                  </a:lnTo>
                  <a:lnTo>
                    <a:pt x="1590831" y="399460"/>
                  </a:lnTo>
                  <a:lnTo>
                    <a:pt x="1590831" y="399460"/>
                  </a:lnTo>
                  <a:lnTo>
                    <a:pt x="1590831" y="399460"/>
                  </a:lnTo>
                  <a:lnTo>
                    <a:pt x="1589429" y="399460"/>
                  </a:lnTo>
                  <a:lnTo>
                    <a:pt x="1589429" y="399460"/>
                  </a:lnTo>
                  <a:lnTo>
                    <a:pt x="1589429" y="399460"/>
                  </a:lnTo>
                  <a:lnTo>
                    <a:pt x="1589429" y="399460"/>
                  </a:lnTo>
                  <a:lnTo>
                    <a:pt x="1589429" y="399460"/>
                  </a:lnTo>
                  <a:lnTo>
                    <a:pt x="1589429" y="399460"/>
                  </a:lnTo>
                  <a:lnTo>
                    <a:pt x="1589429" y="399460"/>
                  </a:lnTo>
                  <a:cubicBezTo>
                    <a:pt x="1581020" y="386845"/>
                    <a:pt x="1578217" y="389648"/>
                    <a:pt x="1568405" y="384042"/>
                  </a:cubicBezTo>
                  <a:lnTo>
                    <a:pt x="1568405" y="384042"/>
                  </a:lnTo>
                  <a:lnTo>
                    <a:pt x="1568405" y="382640"/>
                  </a:lnTo>
                  <a:lnTo>
                    <a:pt x="1568405" y="379837"/>
                  </a:lnTo>
                  <a:lnTo>
                    <a:pt x="1568405" y="378436"/>
                  </a:lnTo>
                  <a:lnTo>
                    <a:pt x="1568405" y="378436"/>
                  </a:lnTo>
                  <a:cubicBezTo>
                    <a:pt x="1569807" y="378436"/>
                    <a:pt x="1569807" y="377034"/>
                    <a:pt x="1571209" y="377034"/>
                  </a:cubicBezTo>
                  <a:lnTo>
                    <a:pt x="1571209" y="377034"/>
                  </a:lnTo>
                  <a:lnTo>
                    <a:pt x="1571209" y="377034"/>
                  </a:lnTo>
                  <a:cubicBezTo>
                    <a:pt x="1572610" y="375632"/>
                    <a:pt x="1574011" y="375632"/>
                    <a:pt x="1575413" y="375632"/>
                  </a:cubicBez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cubicBezTo>
                    <a:pt x="1578217" y="375632"/>
                    <a:pt x="1578217" y="375632"/>
                    <a:pt x="1581020" y="375632"/>
                  </a:cubicBezTo>
                  <a:lnTo>
                    <a:pt x="1581020" y="375632"/>
                  </a:lnTo>
                  <a:lnTo>
                    <a:pt x="1581020" y="375632"/>
                  </a:lnTo>
                  <a:cubicBezTo>
                    <a:pt x="1582421" y="375632"/>
                    <a:pt x="1583823" y="375632"/>
                    <a:pt x="1585225" y="375632"/>
                  </a:cubicBezTo>
                  <a:lnTo>
                    <a:pt x="1585225" y="375632"/>
                  </a:lnTo>
                  <a:lnTo>
                    <a:pt x="1585225" y="375632"/>
                  </a:lnTo>
                  <a:lnTo>
                    <a:pt x="1585225" y="375632"/>
                  </a:lnTo>
                  <a:cubicBezTo>
                    <a:pt x="1592233" y="374231"/>
                    <a:pt x="1588028" y="374231"/>
                    <a:pt x="1596437" y="374231"/>
                  </a:cubicBezTo>
                  <a:lnTo>
                    <a:pt x="1596437" y="374231"/>
                  </a:lnTo>
                  <a:lnTo>
                    <a:pt x="1596437" y="374231"/>
                  </a:lnTo>
                  <a:lnTo>
                    <a:pt x="1596437" y="374231"/>
                  </a:lnTo>
                  <a:lnTo>
                    <a:pt x="1596437" y="374231"/>
                  </a:lnTo>
                  <a:lnTo>
                    <a:pt x="1596437" y="374231"/>
                  </a:lnTo>
                  <a:cubicBezTo>
                    <a:pt x="1597839" y="374231"/>
                    <a:pt x="1597839" y="372829"/>
                    <a:pt x="1597839" y="371428"/>
                  </a:cubicBezTo>
                  <a:lnTo>
                    <a:pt x="1597839" y="371428"/>
                  </a:lnTo>
                  <a:lnTo>
                    <a:pt x="1597839" y="371428"/>
                  </a:lnTo>
                  <a:lnTo>
                    <a:pt x="1597839" y="371428"/>
                  </a:lnTo>
                  <a:lnTo>
                    <a:pt x="1597839" y="371428"/>
                  </a:lnTo>
                  <a:lnTo>
                    <a:pt x="1597839" y="371428"/>
                  </a:lnTo>
                  <a:lnTo>
                    <a:pt x="1597839" y="370026"/>
                  </a:lnTo>
                  <a:lnTo>
                    <a:pt x="1596437" y="368624"/>
                  </a:lnTo>
                  <a:lnTo>
                    <a:pt x="1595036" y="367223"/>
                  </a:lnTo>
                  <a:lnTo>
                    <a:pt x="1595036" y="367223"/>
                  </a:lnTo>
                  <a:lnTo>
                    <a:pt x="1595036" y="367223"/>
                  </a:lnTo>
                  <a:lnTo>
                    <a:pt x="1595036" y="367223"/>
                  </a:lnTo>
                  <a:lnTo>
                    <a:pt x="1595036" y="367223"/>
                  </a:lnTo>
                  <a:lnTo>
                    <a:pt x="1595036" y="367223"/>
                  </a:lnTo>
                  <a:lnTo>
                    <a:pt x="1595036" y="367223"/>
                  </a:lnTo>
                  <a:lnTo>
                    <a:pt x="1595036" y="367223"/>
                  </a:lnTo>
                  <a:lnTo>
                    <a:pt x="1595036" y="367223"/>
                  </a:lnTo>
                  <a:lnTo>
                    <a:pt x="1595036" y="367223"/>
                  </a:lnTo>
                  <a:lnTo>
                    <a:pt x="1595036" y="367223"/>
                  </a:lnTo>
                  <a:lnTo>
                    <a:pt x="1595036" y="367223"/>
                  </a:lnTo>
                  <a:lnTo>
                    <a:pt x="1595036" y="367223"/>
                  </a:lnTo>
                  <a:lnTo>
                    <a:pt x="1593634" y="365821"/>
                  </a:lnTo>
                  <a:lnTo>
                    <a:pt x="1590831" y="364419"/>
                  </a:lnTo>
                  <a:lnTo>
                    <a:pt x="1585225" y="361616"/>
                  </a:lnTo>
                  <a:lnTo>
                    <a:pt x="1582421" y="360215"/>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13742" y="351805"/>
                  </a:lnTo>
                  <a:lnTo>
                    <a:pt x="1516546" y="354608"/>
                  </a:lnTo>
                  <a:lnTo>
                    <a:pt x="1516546" y="354608"/>
                  </a:lnTo>
                  <a:cubicBezTo>
                    <a:pt x="1522152" y="358813"/>
                    <a:pt x="1524955" y="358813"/>
                    <a:pt x="1530562" y="361616"/>
                  </a:cubicBezTo>
                  <a:lnTo>
                    <a:pt x="1530562" y="361616"/>
                  </a:lnTo>
                  <a:lnTo>
                    <a:pt x="1530562" y="361616"/>
                  </a:lnTo>
                  <a:lnTo>
                    <a:pt x="1530562" y="361616"/>
                  </a:lnTo>
                  <a:lnTo>
                    <a:pt x="1530562" y="361616"/>
                  </a:lnTo>
                  <a:cubicBezTo>
                    <a:pt x="1531963" y="361616"/>
                    <a:pt x="1531963" y="363018"/>
                    <a:pt x="1533365" y="363018"/>
                  </a:cubicBezTo>
                  <a:lnTo>
                    <a:pt x="1533365" y="363018"/>
                  </a:lnTo>
                  <a:lnTo>
                    <a:pt x="1533365" y="363018"/>
                  </a:lnTo>
                  <a:lnTo>
                    <a:pt x="1533365" y="363018"/>
                  </a:lnTo>
                  <a:lnTo>
                    <a:pt x="1533365" y="363018"/>
                  </a:lnTo>
                  <a:lnTo>
                    <a:pt x="1533365" y="363018"/>
                  </a:lnTo>
                  <a:lnTo>
                    <a:pt x="1533365" y="363018"/>
                  </a:lnTo>
                  <a:lnTo>
                    <a:pt x="1533365" y="363018"/>
                  </a:lnTo>
                  <a:lnTo>
                    <a:pt x="1533365" y="363018"/>
                  </a:lnTo>
                  <a:lnTo>
                    <a:pt x="1533365" y="363018"/>
                  </a:lnTo>
                  <a:lnTo>
                    <a:pt x="1533365" y="363018"/>
                  </a:lnTo>
                  <a:lnTo>
                    <a:pt x="1533365" y="364419"/>
                  </a:lnTo>
                  <a:lnTo>
                    <a:pt x="1533365" y="365821"/>
                  </a:lnTo>
                  <a:lnTo>
                    <a:pt x="1534766" y="370026"/>
                  </a:lnTo>
                  <a:lnTo>
                    <a:pt x="1536168" y="371428"/>
                  </a:lnTo>
                  <a:lnTo>
                    <a:pt x="1536168" y="372829"/>
                  </a:lnTo>
                  <a:lnTo>
                    <a:pt x="1536168"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6168" y="372829"/>
                  </a:lnTo>
                  <a:lnTo>
                    <a:pt x="1536168" y="372829"/>
                  </a:lnTo>
                  <a:lnTo>
                    <a:pt x="1536168" y="372829"/>
                  </a:lnTo>
                  <a:lnTo>
                    <a:pt x="1534766" y="372829"/>
                  </a:lnTo>
                  <a:lnTo>
                    <a:pt x="1533365" y="372829"/>
                  </a:lnTo>
                  <a:lnTo>
                    <a:pt x="1533365" y="372829"/>
                  </a:lnTo>
                  <a:lnTo>
                    <a:pt x="1533365" y="372829"/>
                  </a:lnTo>
                  <a:lnTo>
                    <a:pt x="1533365" y="372829"/>
                  </a:lnTo>
                  <a:lnTo>
                    <a:pt x="1533365" y="374231"/>
                  </a:lnTo>
                  <a:lnTo>
                    <a:pt x="1533365" y="377034"/>
                  </a:lnTo>
                  <a:lnTo>
                    <a:pt x="1533365" y="378436"/>
                  </a:lnTo>
                  <a:lnTo>
                    <a:pt x="1533365" y="379837"/>
                  </a:lnTo>
                  <a:lnTo>
                    <a:pt x="1533365" y="379837"/>
                  </a:lnTo>
                  <a:lnTo>
                    <a:pt x="1533365" y="379837"/>
                  </a:lnTo>
                  <a:lnTo>
                    <a:pt x="1533365" y="379837"/>
                  </a:lnTo>
                  <a:lnTo>
                    <a:pt x="1533365" y="379837"/>
                  </a:lnTo>
                  <a:lnTo>
                    <a:pt x="1533365" y="379837"/>
                  </a:lnTo>
                  <a:lnTo>
                    <a:pt x="1533365" y="379837"/>
                  </a:lnTo>
                  <a:lnTo>
                    <a:pt x="1533365" y="379837"/>
                  </a:lnTo>
                  <a:lnTo>
                    <a:pt x="1533365" y="379837"/>
                  </a:lnTo>
                  <a:cubicBezTo>
                    <a:pt x="1533365" y="379837"/>
                    <a:pt x="1531963" y="381239"/>
                    <a:pt x="1531963" y="381239"/>
                  </a:cubicBezTo>
                  <a:lnTo>
                    <a:pt x="1531963" y="381239"/>
                  </a:lnTo>
                  <a:lnTo>
                    <a:pt x="1531963" y="381239"/>
                  </a:lnTo>
                  <a:lnTo>
                    <a:pt x="1531963" y="381239"/>
                  </a:lnTo>
                  <a:cubicBezTo>
                    <a:pt x="1530562" y="382640"/>
                    <a:pt x="1530562" y="384042"/>
                    <a:pt x="1529160" y="385444"/>
                  </a:cubicBezTo>
                  <a:lnTo>
                    <a:pt x="1529160" y="385444"/>
                  </a:lnTo>
                  <a:lnTo>
                    <a:pt x="1529160" y="385444"/>
                  </a:lnTo>
                  <a:lnTo>
                    <a:pt x="1529160" y="385444"/>
                  </a:lnTo>
                  <a:lnTo>
                    <a:pt x="1529160" y="385444"/>
                  </a:lnTo>
                  <a:lnTo>
                    <a:pt x="1529160" y="385444"/>
                  </a:lnTo>
                  <a:cubicBezTo>
                    <a:pt x="1529160" y="385444"/>
                    <a:pt x="1527758" y="386845"/>
                    <a:pt x="1527758" y="386845"/>
                  </a:cubicBezTo>
                  <a:lnTo>
                    <a:pt x="1527758" y="386845"/>
                  </a:lnTo>
                  <a:lnTo>
                    <a:pt x="1527758" y="388247"/>
                  </a:lnTo>
                  <a:lnTo>
                    <a:pt x="1529160" y="389648"/>
                  </a:lnTo>
                  <a:lnTo>
                    <a:pt x="1531963" y="392452"/>
                  </a:lnTo>
                  <a:lnTo>
                    <a:pt x="1533365" y="393853"/>
                  </a:lnTo>
                  <a:lnTo>
                    <a:pt x="1534766" y="393853"/>
                  </a:lnTo>
                  <a:lnTo>
                    <a:pt x="1534766" y="393853"/>
                  </a:lnTo>
                  <a:lnTo>
                    <a:pt x="1534766" y="393853"/>
                  </a:lnTo>
                  <a:lnTo>
                    <a:pt x="1534766" y="393853"/>
                  </a:lnTo>
                  <a:lnTo>
                    <a:pt x="1534766" y="393853"/>
                  </a:lnTo>
                  <a:lnTo>
                    <a:pt x="1534766" y="393853"/>
                  </a:lnTo>
                  <a:lnTo>
                    <a:pt x="1534766" y="393853"/>
                  </a:lnTo>
                  <a:lnTo>
                    <a:pt x="1534766" y="393853"/>
                  </a:lnTo>
                  <a:lnTo>
                    <a:pt x="1534766" y="393853"/>
                  </a:lnTo>
                  <a:cubicBezTo>
                    <a:pt x="1536168" y="393853"/>
                    <a:pt x="1536168" y="395255"/>
                    <a:pt x="1536168" y="395255"/>
                  </a:cubicBezTo>
                  <a:lnTo>
                    <a:pt x="1536168" y="395255"/>
                  </a:lnTo>
                  <a:lnTo>
                    <a:pt x="1536168" y="395255"/>
                  </a:lnTo>
                  <a:lnTo>
                    <a:pt x="1536168" y="395255"/>
                  </a:lnTo>
                  <a:lnTo>
                    <a:pt x="1536168" y="395255"/>
                  </a:lnTo>
                  <a:lnTo>
                    <a:pt x="1536168" y="395255"/>
                  </a:lnTo>
                  <a:lnTo>
                    <a:pt x="1536168" y="395255"/>
                  </a:lnTo>
                  <a:lnTo>
                    <a:pt x="1536168" y="395255"/>
                  </a:lnTo>
                  <a:lnTo>
                    <a:pt x="1536168" y="395255"/>
                  </a:lnTo>
                  <a:lnTo>
                    <a:pt x="1536168" y="395255"/>
                  </a:lnTo>
                  <a:lnTo>
                    <a:pt x="1536168" y="395255"/>
                  </a:lnTo>
                  <a:lnTo>
                    <a:pt x="1536168" y="395255"/>
                  </a:lnTo>
                  <a:lnTo>
                    <a:pt x="1536168" y="395255"/>
                  </a:lnTo>
                  <a:lnTo>
                    <a:pt x="1536168" y="395255"/>
                  </a:lnTo>
                  <a:lnTo>
                    <a:pt x="1536168" y="395255"/>
                  </a:lnTo>
                  <a:lnTo>
                    <a:pt x="1536168" y="396656"/>
                  </a:lnTo>
                  <a:lnTo>
                    <a:pt x="1537570" y="399460"/>
                  </a:lnTo>
                  <a:lnTo>
                    <a:pt x="1537570" y="400861"/>
                  </a:lnTo>
                  <a:cubicBezTo>
                    <a:pt x="1537570" y="403665"/>
                    <a:pt x="1537570" y="400861"/>
                    <a:pt x="1538971" y="403665"/>
                  </a:cubicBezTo>
                  <a:lnTo>
                    <a:pt x="1538971" y="405066"/>
                  </a:lnTo>
                  <a:lnTo>
                    <a:pt x="1538971" y="409271"/>
                  </a:lnTo>
                  <a:lnTo>
                    <a:pt x="1538971" y="410673"/>
                  </a:lnTo>
                  <a:lnTo>
                    <a:pt x="1538971" y="412074"/>
                  </a:lnTo>
                  <a:lnTo>
                    <a:pt x="1538971" y="412074"/>
                  </a:lnTo>
                  <a:lnTo>
                    <a:pt x="1538971" y="412074"/>
                  </a:lnTo>
                  <a:lnTo>
                    <a:pt x="1534766" y="417681"/>
                  </a:lnTo>
                  <a:lnTo>
                    <a:pt x="1531963" y="420484"/>
                  </a:lnTo>
                  <a:lnTo>
                    <a:pt x="1529160" y="423287"/>
                  </a:lnTo>
                  <a:lnTo>
                    <a:pt x="1529160" y="423287"/>
                  </a:lnTo>
                  <a:lnTo>
                    <a:pt x="1529160" y="423287"/>
                  </a:lnTo>
                  <a:lnTo>
                    <a:pt x="1529160" y="423287"/>
                  </a:lnTo>
                  <a:cubicBezTo>
                    <a:pt x="1529160" y="424689"/>
                    <a:pt x="1527758" y="426090"/>
                    <a:pt x="1529160" y="427492"/>
                  </a:cubicBezTo>
                  <a:lnTo>
                    <a:pt x="1529160" y="427492"/>
                  </a:lnTo>
                  <a:lnTo>
                    <a:pt x="1529160" y="427492"/>
                  </a:lnTo>
                  <a:lnTo>
                    <a:pt x="1529160" y="427492"/>
                  </a:lnTo>
                  <a:lnTo>
                    <a:pt x="1529160" y="427492"/>
                  </a:lnTo>
                  <a:cubicBezTo>
                    <a:pt x="1531963" y="428894"/>
                    <a:pt x="1529160" y="430295"/>
                    <a:pt x="1529160" y="431697"/>
                  </a:cubicBezTo>
                  <a:lnTo>
                    <a:pt x="1529160" y="431697"/>
                  </a:lnTo>
                  <a:lnTo>
                    <a:pt x="1529160" y="431697"/>
                  </a:lnTo>
                  <a:cubicBezTo>
                    <a:pt x="1529160" y="433099"/>
                    <a:pt x="1530562" y="433099"/>
                    <a:pt x="1530562" y="435902"/>
                  </a:cubicBezTo>
                  <a:lnTo>
                    <a:pt x="1530562" y="435902"/>
                  </a:lnTo>
                  <a:lnTo>
                    <a:pt x="1530562" y="435902"/>
                  </a:lnTo>
                  <a:lnTo>
                    <a:pt x="1530562" y="435902"/>
                  </a:lnTo>
                  <a:lnTo>
                    <a:pt x="1530562" y="435902"/>
                  </a:lnTo>
                  <a:lnTo>
                    <a:pt x="1530562" y="435902"/>
                  </a:lnTo>
                  <a:lnTo>
                    <a:pt x="1529160" y="434500"/>
                  </a:lnTo>
                  <a:cubicBezTo>
                    <a:pt x="1529160" y="434500"/>
                    <a:pt x="1527758" y="433099"/>
                    <a:pt x="1527758" y="433099"/>
                  </a:cubicBezTo>
                  <a:lnTo>
                    <a:pt x="1527758" y="433099"/>
                  </a:lnTo>
                  <a:lnTo>
                    <a:pt x="1527758" y="433099"/>
                  </a:lnTo>
                  <a:cubicBezTo>
                    <a:pt x="1527758" y="431697"/>
                    <a:pt x="1527758" y="431697"/>
                    <a:pt x="1527758" y="431697"/>
                  </a:cubicBezTo>
                  <a:lnTo>
                    <a:pt x="1527758" y="431697"/>
                  </a:lnTo>
                  <a:lnTo>
                    <a:pt x="1527758" y="431697"/>
                  </a:lnTo>
                  <a:lnTo>
                    <a:pt x="1527758" y="431697"/>
                  </a:lnTo>
                  <a:lnTo>
                    <a:pt x="1527758" y="431697"/>
                  </a:lnTo>
                  <a:cubicBezTo>
                    <a:pt x="1527758" y="431697"/>
                    <a:pt x="1526357" y="431697"/>
                    <a:pt x="1526357" y="430295"/>
                  </a:cubicBezTo>
                  <a:lnTo>
                    <a:pt x="1526357" y="430295"/>
                  </a:lnTo>
                  <a:lnTo>
                    <a:pt x="1526357" y="430295"/>
                  </a:lnTo>
                  <a:cubicBezTo>
                    <a:pt x="1526357" y="428894"/>
                    <a:pt x="1524955" y="428894"/>
                    <a:pt x="1524955" y="428894"/>
                  </a:cubicBezTo>
                  <a:lnTo>
                    <a:pt x="1524955" y="428894"/>
                  </a:lnTo>
                  <a:lnTo>
                    <a:pt x="1524955" y="428894"/>
                  </a:lnTo>
                  <a:lnTo>
                    <a:pt x="1524955" y="428894"/>
                  </a:lnTo>
                  <a:lnTo>
                    <a:pt x="1523554" y="428894"/>
                  </a:lnTo>
                  <a:lnTo>
                    <a:pt x="1522152" y="428894"/>
                  </a:lnTo>
                  <a:lnTo>
                    <a:pt x="1517947" y="430295"/>
                  </a:lnTo>
                  <a:lnTo>
                    <a:pt x="1516546" y="431697"/>
                  </a:lnTo>
                  <a:lnTo>
                    <a:pt x="1516546" y="431697"/>
                  </a:lnTo>
                  <a:lnTo>
                    <a:pt x="1516546" y="431697"/>
                  </a:lnTo>
                  <a:cubicBezTo>
                    <a:pt x="1517947" y="431697"/>
                    <a:pt x="1517947" y="433099"/>
                    <a:pt x="1517947" y="433099"/>
                  </a:cubicBezTo>
                  <a:lnTo>
                    <a:pt x="1517947" y="433099"/>
                  </a:lnTo>
                  <a:lnTo>
                    <a:pt x="1517947" y="433099"/>
                  </a:lnTo>
                  <a:lnTo>
                    <a:pt x="1516546" y="433099"/>
                  </a:lnTo>
                  <a:lnTo>
                    <a:pt x="1513742" y="431697"/>
                  </a:lnTo>
                  <a:lnTo>
                    <a:pt x="1512341" y="430295"/>
                  </a:lnTo>
                  <a:lnTo>
                    <a:pt x="1512341" y="430295"/>
                  </a:lnTo>
                  <a:lnTo>
                    <a:pt x="1512341" y="430295"/>
                  </a:lnTo>
                  <a:lnTo>
                    <a:pt x="1512341" y="430295"/>
                  </a:lnTo>
                  <a:lnTo>
                    <a:pt x="1512341" y="430295"/>
                  </a:lnTo>
                  <a:lnTo>
                    <a:pt x="1513742" y="430295"/>
                  </a:lnTo>
                  <a:lnTo>
                    <a:pt x="1513742" y="430295"/>
                  </a:lnTo>
                  <a:lnTo>
                    <a:pt x="1513742" y="430295"/>
                  </a:lnTo>
                  <a:cubicBezTo>
                    <a:pt x="1513742" y="430295"/>
                    <a:pt x="1515144" y="430295"/>
                    <a:pt x="1515144" y="428894"/>
                  </a:cubicBezTo>
                  <a:lnTo>
                    <a:pt x="1515144" y="428894"/>
                  </a:lnTo>
                  <a:lnTo>
                    <a:pt x="1515144" y="428894"/>
                  </a:lnTo>
                  <a:lnTo>
                    <a:pt x="1515144" y="428894"/>
                  </a:lnTo>
                  <a:cubicBezTo>
                    <a:pt x="1516546" y="427492"/>
                    <a:pt x="1516546" y="427492"/>
                    <a:pt x="1519349" y="427492"/>
                  </a:cubicBezTo>
                  <a:lnTo>
                    <a:pt x="1519349" y="427492"/>
                  </a:lnTo>
                  <a:lnTo>
                    <a:pt x="1519349" y="427492"/>
                  </a:lnTo>
                  <a:lnTo>
                    <a:pt x="1519349" y="427492"/>
                  </a:lnTo>
                  <a:lnTo>
                    <a:pt x="1519349" y="427492"/>
                  </a:lnTo>
                  <a:cubicBezTo>
                    <a:pt x="1520750" y="426090"/>
                    <a:pt x="1519349" y="426090"/>
                    <a:pt x="1519349" y="424689"/>
                  </a:cubicBezTo>
                  <a:lnTo>
                    <a:pt x="1519349" y="424689"/>
                  </a:lnTo>
                  <a:lnTo>
                    <a:pt x="1519349" y="424689"/>
                  </a:lnTo>
                  <a:cubicBezTo>
                    <a:pt x="1516546" y="423287"/>
                    <a:pt x="1516546" y="423287"/>
                    <a:pt x="1513742" y="423287"/>
                  </a:cubicBezTo>
                  <a:lnTo>
                    <a:pt x="1513742" y="423287"/>
                  </a:lnTo>
                  <a:lnTo>
                    <a:pt x="1513742" y="423287"/>
                  </a:lnTo>
                  <a:lnTo>
                    <a:pt x="1513742" y="423287"/>
                  </a:lnTo>
                  <a:lnTo>
                    <a:pt x="1513742" y="423287"/>
                  </a:lnTo>
                  <a:lnTo>
                    <a:pt x="1513742" y="423287"/>
                  </a:lnTo>
                  <a:lnTo>
                    <a:pt x="1513742" y="423287"/>
                  </a:lnTo>
                  <a:lnTo>
                    <a:pt x="1513742" y="423287"/>
                  </a:lnTo>
                  <a:lnTo>
                    <a:pt x="1513742" y="423287"/>
                  </a:lnTo>
                  <a:lnTo>
                    <a:pt x="1513742" y="423287"/>
                  </a:lnTo>
                  <a:lnTo>
                    <a:pt x="1513742" y="423287"/>
                  </a:lnTo>
                  <a:lnTo>
                    <a:pt x="1513742" y="423287"/>
                  </a:lnTo>
                  <a:lnTo>
                    <a:pt x="1513742" y="423287"/>
                  </a:lnTo>
                  <a:lnTo>
                    <a:pt x="1513742" y="423287"/>
                  </a:lnTo>
                  <a:lnTo>
                    <a:pt x="1513742" y="423287"/>
                  </a:lnTo>
                  <a:lnTo>
                    <a:pt x="1512341" y="423287"/>
                  </a:lnTo>
                  <a:lnTo>
                    <a:pt x="1509538" y="423287"/>
                  </a:lnTo>
                  <a:lnTo>
                    <a:pt x="1502530" y="423287"/>
                  </a:lnTo>
                  <a:lnTo>
                    <a:pt x="1499726" y="423287"/>
                  </a:lnTo>
                  <a:lnTo>
                    <a:pt x="1498324" y="423287"/>
                  </a:lnTo>
                  <a:lnTo>
                    <a:pt x="1498324" y="423287"/>
                  </a:lnTo>
                  <a:lnTo>
                    <a:pt x="1498324" y="423287"/>
                  </a:lnTo>
                  <a:cubicBezTo>
                    <a:pt x="1496923" y="421886"/>
                    <a:pt x="1495521" y="421886"/>
                    <a:pt x="1492718" y="421886"/>
                  </a:cubicBezTo>
                  <a:lnTo>
                    <a:pt x="1492718" y="421886"/>
                  </a:lnTo>
                  <a:lnTo>
                    <a:pt x="1492718" y="421886"/>
                  </a:lnTo>
                  <a:lnTo>
                    <a:pt x="1492718" y="421886"/>
                  </a:lnTo>
                  <a:lnTo>
                    <a:pt x="1492718" y="421886"/>
                  </a:lnTo>
                  <a:lnTo>
                    <a:pt x="1492718" y="421886"/>
                  </a:lnTo>
                  <a:lnTo>
                    <a:pt x="1492718" y="421886"/>
                  </a:lnTo>
                  <a:lnTo>
                    <a:pt x="1492718" y="421886"/>
                  </a:lnTo>
                  <a:lnTo>
                    <a:pt x="1492718" y="421886"/>
                  </a:lnTo>
                  <a:lnTo>
                    <a:pt x="1492718" y="421886"/>
                  </a:lnTo>
                  <a:lnTo>
                    <a:pt x="1492718" y="421886"/>
                  </a:lnTo>
                  <a:lnTo>
                    <a:pt x="1492718" y="421886"/>
                  </a:lnTo>
                  <a:lnTo>
                    <a:pt x="1492718" y="421886"/>
                  </a:lnTo>
                  <a:lnTo>
                    <a:pt x="1492718" y="421886"/>
                  </a:lnTo>
                  <a:lnTo>
                    <a:pt x="1492718" y="421886"/>
                  </a:lnTo>
                  <a:lnTo>
                    <a:pt x="1491316" y="423287"/>
                  </a:lnTo>
                  <a:lnTo>
                    <a:pt x="1489915" y="424689"/>
                  </a:lnTo>
                  <a:lnTo>
                    <a:pt x="1485710" y="428894"/>
                  </a:lnTo>
                  <a:lnTo>
                    <a:pt x="1484308" y="430295"/>
                  </a:lnTo>
                  <a:lnTo>
                    <a:pt x="1482907" y="431697"/>
                  </a:lnTo>
                  <a:cubicBezTo>
                    <a:pt x="1481505" y="433099"/>
                    <a:pt x="1480104" y="433099"/>
                    <a:pt x="1478702" y="434500"/>
                  </a:cubicBezTo>
                  <a:lnTo>
                    <a:pt x="1478702" y="434500"/>
                  </a:lnTo>
                  <a:lnTo>
                    <a:pt x="1478702" y="434500"/>
                  </a:lnTo>
                  <a:lnTo>
                    <a:pt x="1478702" y="434500"/>
                  </a:lnTo>
                  <a:lnTo>
                    <a:pt x="1478702" y="434500"/>
                  </a:lnTo>
                  <a:lnTo>
                    <a:pt x="1454874" y="441508"/>
                  </a:lnTo>
                  <a:lnTo>
                    <a:pt x="1438055" y="451319"/>
                  </a:lnTo>
                  <a:lnTo>
                    <a:pt x="1435252" y="452721"/>
                  </a:lnTo>
                  <a:cubicBezTo>
                    <a:pt x="1432449" y="454123"/>
                    <a:pt x="1431047" y="454123"/>
                    <a:pt x="1431047" y="456926"/>
                  </a:cubicBezTo>
                  <a:lnTo>
                    <a:pt x="1431047" y="456926"/>
                  </a:lnTo>
                  <a:lnTo>
                    <a:pt x="1431047" y="456926"/>
                  </a:lnTo>
                  <a:lnTo>
                    <a:pt x="1431047" y="456926"/>
                  </a:lnTo>
                  <a:lnTo>
                    <a:pt x="1431047" y="456926"/>
                  </a:lnTo>
                  <a:lnTo>
                    <a:pt x="1431047" y="456926"/>
                  </a:lnTo>
                  <a:lnTo>
                    <a:pt x="1431047" y="456926"/>
                  </a:lnTo>
                  <a:lnTo>
                    <a:pt x="1431047" y="456926"/>
                  </a:lnTo>
                  <a:lnTo>
                    <a:pt x="1431047" y="456926"/>
                  </a:lnTo>
                  <a:lnTo>
                    <a:pt x="1431047" y="456926"/>
                  </a:lnTo>
                  <a:lnTo>
                    <a:pt x="1431047" y="456926"/>
                  </a:lnTo>
                  <a:lnTo>
                    <a:pt x="1431047" y="456926"/>
                  </a:lnTo>
                  <a:lnTo>
                    <a:pt x="1432449" y="458327"/>
                  </a:lnTo>
                  <a:lnTo>
                    <a:pt x="1435252" y="461131"/>
                  </a:lnTo>
                  <a:lnTo>
                    <a:pt x="1440858" y="466737"/>
                  </a:lnTo>
                  <a:lnTo>
                    <a:pt x="1443662" y="469540"/>
                  </a:lnTo>
                  <a:lnTo>
                    <a:pt x="1445063" y="470942"/>
                  </a:lnTo>
                  <a:lnTo>
                    <a:pt x="1445063" y="470942"/>
                  </a:lnTo>
                  <a:lnTo>
                    <a:pt x="1445063" y="470942"/>
                  </a:lnTo>
                  <a:lnTo>
                    <a:pt x="1445063" y="470942"/>
                  </a:lnTo>
                  <a:lnTo>
                    <a:pt x="1445063" y="470942"/>
                  </a:lnTo>
                  <a:lnTo>
                    <a:pt x="1446465" y="472344"/>
                  </a:lnTo>
                  <a:lnTo>
                    <a:pt x="1446465" y="472344"/>
                  </a:lnTo>
                  <a:lnTo>
                    <a:pt x="1446465" y="473745"/>
                  </a:lnTo>
                  <a:lnTo>
                    <a:pt x="1446465" y="475147"/>
                  </a:lnTo>
                  <a:lnTo>
                    <a:pt x="1450670" y="484958"/>
                  </a:lnTo>
                  <a:lnTo>
                    <a:pt x="1450670" y="486360"/>
                  </a:lnTo>
                  <a:lnTo>
                    <a:pt x="1394605" y="480753"/>
                  </a:lnTo>
                  <a:lnTo>
                    <a:pt x="1394605" y="480753"/>
                  </a:lnTo>
                  <a:lnTo>
                    <a:pt x="1394605" y="480753"/>
                  </a:lnTo>
                  <a:lnTo>
                    <a:pt x="1394605" y="480753"/>
                  </a:lnTo>
                  <a:lnTo>
                    <a:pt x="1394605" y="480753"/>
                  </a:lnTo>
                  <a:lnTo>
                    <a:pt x="1394605" y="480753"/>
                  </a:lnTo>
                  <a:lnTo>
                    <a:pt x="1394605" y="480753"/>
                  </a:lnTo>
                  <a:lnTo>
                    <a:pt x="1394605" y="480753"/>
                  </a:lnTo>
                  <a:lnTo>
                    <a:pt x="1394605" y="480753"/>
                  </a:lnTo>
                  <a:lnTo>
                    <a:pt x="1394605" y="480753"/>
                  </a:lnTo>
                  <a:cubicBezTo>
                    <a:pt x="1394605" y="480753"/>
                    <a:pt x="1393203" y="480753"/>
                    <a:pt x="1393203" y="482155"/>
                  </a:cubicBezTo>
                  <a:lnTo>
                    <a:pt x="1393203" y="482155"/>
                  </a:lnTo>
                  <a:lnTo>
                    <a:pt x="1393203" y="482155"/>
                  </a:lnTo>
                  <a:lnTo>
                    <a:pt x="1393203" y="482155"/>
                  </a:lnTo>
                  <a:lnTo>
                    <a:pt x="1393203" y="482155"/>
                  </a:lnTo>
                  <a:lnTo>
                    <a:pt x="1393203" y="480753"/>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4605" y="479352"/>
                  </a:lnTo>
                  <a:lnTo>
                    <a:pt x="1394605" y="479352"/>
                  </a:lnTo>
                  <a:lnTo>
                    <a:pt x="1394605" y="479352"/>
                  </a:lnTo>
                  <a:cubicBezTo>
                    <a:pt x="1393203" y="477950"/>
                    <a:pt x="1394605" y="477950"/>
                    <a:pt x="1394605" y="477950"/>
                  </a:cubicBezTo>
                  <a:lnTo>
                    <a:pt x="1394605" y="477950"/>
                  </a:lnTo>
                  <a:lnTo>
                    <a:pt x="1393203" y="477950"/>
                  </a:lnTo>
                  <a:lnTo>
                    <a:pt x="1390401" y="476548"/>
                  </a:lnTo>
                  <a:lnTo>
                    <a:pt x="1383392" y="473745"/>
                  </a:lnTo>
                  <a:lnTo>
                    <a:pt x="1380589" y="472344"/>
                  </a:lnTo>
                  <a:lnTo>
                    <a:pt x="1379187" y="472344"/>
                  </a:lnTo>
                  <a:lnTo>
                    <a:pt x="1379187" y="472344"/>
                  </a:lnTo>
                  <a:lnTo>
                    <a:pt x="1379187" y="472344"/>
                  </a:lnTo>
                  <a:lnTo>
                    <a:pt x="1379187" y="472344"/>
                  </a:lnTo>
                  <a:lnTo>
                    <a:pt x="1379187" y="472344"/>
                  </a:lnTo>
                  <a:lnTo>
                    <a:pt x="1379187" y="472344"/>
                  </a:lnTo>
                  <a:lnTo>
                    <a:pt x="1379187" y="472344"/>
                  </a:lnTo>
                  <a:lnTo>
                    <a:pt x="1379187" y="472344"/>
                  </a:lnTo>
                  <a:lnTo>
                    <a:pt x="1379187" y="472344"/>
                  </a:lnTo>
                  <a:lnTo>
                    <a:pt x="1379187" y="472344"/>
                  </a:lnTo>
                  <a:cubicBezTo>
                    <a:pt x="1377786" y="472344"/>
                    <a:pt x="1377786" y="470942"/>
                    <a:pt x="1376384" y="470942"/>
                  </a:cubicBezTo>
                  <a:lnTo>
                    <a:pt x="1376384" y="470942"/>
                  </a:lnTo>
                  <a:lnTo>
                    <a:pt x="1376384" y="470942"/>
                  </a:lnTo>
                  <a:lnTo>
                    <a:pt x="1376384" y="470942"/>
                  </a:lnTo>
                  <a:lnTo>
                    <a:pt x="1376384" y="470942"/>
                  </a:lnTo>
                  <a:cubicBezTo>
                    <a:pt x="1374983" y="469540"/>
                    <a:pt x="1372179" y="469540"/>
                    <a:pt x="1369376" y="469540"/>
                  </a:cubicBezTo>
                  <a:lnTo>
                    <a:pt x="1369376" y="469540"/>
                  </a:lnTo>
                  <a:lnTo>
                    <a:pt x="1369376" y="469540"/>
                  </a:lnTo>
                  <a:cubicBezTo>
                    <a:pt x="1366573" y="468139"/>
                    <a:pt x="1365171" y="468139"/>
                    <a:pt x="1360967" y="469540"/>
                  </a:cubicBezTo>
                  <a:lnTo>
                    <a:pt x="1360967" y="470942"/>
                  </a:lnTo>
                  <a:lnTo>
                    <a:pt x="1360967" y="470942"/>
                  </a:lnTo>
                  <a:lnTo>
                    <a:pt x="1360967" y="475147"/>
                  </a:lnTo>
                  <a:lnTo>
                    <a:pt x="1358163" y="476548"/>
                  </a:lnTo>
                  <a:lnTo>
                    <a:pt x="1358163" y="476548"/>
                  </a:lnTo>
                  <a:cubicBezTo>
                    <a:pt x="1356761" y="476548"/>
                    <a:pt x="1356761" y="477950"/>
                    <a:pt x="1355360" y="477950"/>
                  </a:cubicBezTo>
                  <a:lnTo>
                    <a:pt x="1355360" y="477950"/>
                  </a:lnTo>
                  <a:lnTo>
                    <a:pt x="1355360" y="477950"/>
                  </a:lnTo>
                  <a:cubicBezTo>
                    <a:pt x="1353958" y="477950"/>
                    <a:pt x="1353958" y="476548"/>
                    <a:pt x="1352557" y="476548"/>
                  </a:cubicBezTo>
                  <a:lnTo>
                    <a:pt x="1352557" y="476548"/>
                  </a:lnTo>
                  <a:lnTo>
                    <a:pt x="1352557" y="476548"/>
                  </a:lnTo>
                  <a:lnTo>
                    <a:pt x="1353958" y="477950"/>
                  </a:lnTo>
                  <a:lnTo>
                    <a:pt x="1353958" y="479352"/>
                  </a:lnTo>
                  <a:lnTo>
                    <a:pt x="1360967" y="486360"/>
                  </a:lnTo>
                  <a:cubicBezTo>
                    <a:pt x="1363770" y="489163"/>
                    <a:pt x="1366573" y="491966"/>
                    <a:pt x="1369376" y="494769"/>
                  </a:cubicBezTo>
                  <a:lnTo>
                    <a:pt x="1369376" y="494769"/>
                  </a:lnTo>
                  <a:lnTo>
                    <a:pt x="1369376" y="494769"/>
                  </a:lnTo>
                  <a:lnTo>
                    <a:pt x="1369376" y="494769"/>
                  </a:lnTo>
                  <a:cubicBezTo>
                    <a:pt x="1372179" y="494769"/>
                    <a:pt x="1372179" y="496171"/>
                    <a:pt x="1374983" y="494769"/>
                  </a:cubicBezTo>
                  <a:lnTo>
                    <a:pt x="1374983" y="494769"/>
                  </a:lnTo>
                  <a:lnTo>
                    <a:pt x="1374983" y="494769"/>
                  </a:lnTo>
                  <a:cubicBezTo>
                    <a:pt x="1379187" y="493368"/>
                    <a:pt x="1377786" y="496171"/>
                    <a:pt x="1380589" y="493368"/>
                  </a:cubicBezTo>
                  <a:lnTo>
                    <a:pt x="1380589" y="493368"/>
                  </a:lnTo>
                  <a:lnTo>
                    <a:pt x="1380589" y="493368"/>
                  </a:lnTo>
                  <a:lnTo>
                    <a:pt x="1380589" y="493368"/>
                  </a:lnTo>
                  <a:lnTo>
                    <a:pt x="1380589" y="493368"/>
                  </a:lnTo>
                  <a:lnTo>
                    <a:pt x="1380589" y="493368"/>
                  </a:lnTo>
                  <a:lnTo>
                    <a:pt x="1380589" y="493368"/>
                  </a:lnTo>
                  <a:cubicBezTo>
                    <a:pt x="1383392" y="493368"/>
                    <a:pt x="1380589" y="496171"/>
                    <a:pt x="1384794" y="496171"/>
                  </a:cubicBezTo>
                  <a:lnTo>
                    <a:pt x="1384794" y="496171"/>
                  </a:lnTo>
                  <a:lnTo>
                    <a:pt x="1384794" y="496171"/>
                  </a:lnTo>
                  <a:lnTo>
                    <a:pt x="1384794" y="496171"/>
                  </a:lnTo>
                  <a:lnTo>
                    <a:pt x="1384794" y="496171"/>
                  </a:lnTo>
                  <a:lnTo>
                    <a:pt x="1384794" y="496171"/>
                  </a:lnTo>
                  <a:lnTo>
                    <a:pt x="1384794" y="496171"/>
                  </a:lnTo>
                  <a:lnTo>
                    <a:pt x="1384794" y="496171"/>
                  </a:lnTo>
                  <a:lnTo>
                    <a:pt x="1384794" y="496171"/>
                  </a:lnTo>
                  <a:lnTo>
                    <a:pt x="1384794" y="496171"/>
                  </a:lnTo>
                  <a:lnTo>
                    <a:pt x="1384794" y="496171"/>
                  </a:lnTo>
                  <a:lnTo>
                    <a:pt x="1384794" y="496171"/>
                  </a:lnTo>
                  <a:lnTo>
                    <a:pt x="1384794" y="497573"/>
                  </a:lnTo>
                  <a:lnTo>
                    <a:pt x="1384794" y="498974"/>
                  </a:lnTo>
                  <a:lnTo>
                    <a:pt x="1384794" y="500376"/>
                  </a:lnTo>
                  <a:lnTo>
                    <a:pt x="1384794" y="500376"/>
                  </a:lnTo>
                  <a:lnTo>
                    <a:pt x="1384794" y="500376"/>
                  </a:lnTo>
                  <a:lnTo>
                    <a:pt x="1384794" y="500376"/>
                  </a:lnTo>
                  <a:lnTo>
                    <a:pt x="1384794" y="500376"/>
                  </a:lnTo>
                  <a:lnTo>
                    <a:pt x="1384794" y="500376"/>
                  </a:lnTo>
                  <a:lnTo>
                    <a:pt x="1384794" y="500376"/>
                  </a:lnTo>
                  <a:lnTo>
                    <a:pt x="1384794" y="500376"/>
                  </a:lnTo>
                  <a:lnTo>
                    <a:pt x="1384794" y="500376"/>
                  </a:lnTo>
                  <a:lnTo>
                    <a:pt x="1384794" y="500376"/>
                  </a:lnTo>
                  <a:lnTo>
                    <a:pt x="1384794" y="500376"/>
                  </a:lnTo>
                  <a:lnTo>
                    <a:pt x="1384794" y="500376"/>
                  </a:lnTo>
                  <a:cubicBezTo>
                    <a:pt x="1384794" y="500376"/>
                    <a:pt x="1384794" y="501777"/>
                    <a:pt x="1384794" y="501777"/>
                  </a:cubicBezTo>
                  <a:lnTo>
                    <a:pt x="1384794" y="501777"/>
                  </a:lnTo>
                  <a:lnTo>
                    <a:pt x="1384794" y="501777"/>
                  </a:lnTo>
                  <a:lnTo>
                    <a:pt x="1384794" y="501777"/>
                  </a:lnTo>
                  <a:lnTo>
                    <a:pt x="1384794" y="501777"/>
                  </a:lnTo>
                  <a:lnTo>
                    <a:pt x="1383392" y="503179"/>
                  </a:lnTo>
                  <a:lnTo>
                    <a:pt x="1380589" y="504581"/>
                  </a:lnTo>
                  <a:lnTo>
                    <a:pt x="1379187" y="504581"/>
                  </a:lnTo>
                  <a:lnTo>
                    <a:pt x="1377786" y="504581"/>
                  </a:lnTo>
                  <a:lnTo>
                    <a:pt x="1376384" y="504581"/>
                  </a:lnTo>
                  <a:lnTo>
                    <a:pt x="1374983" y="504581"/>
                  </a:lnTo>
                  <a:lnTo>
                    <a:pt x="1372179" y="504581"/>
                  </a:lnTo>
                  <a:lnTo>
                    <a:pt x="1370778" y="504581"/>
                  </a:lnTo>
                  <a:lnTo>
                    <a:pt x="1369376" y="504581"/>
                  </a:lnTo>
                  <a:cubicBezTo>
                    <a:pt x="1369376" y="504581"/>
                    <a:pt x="1369376" y="505982"/>
                    <a:pt x="1369376" y="505982"/>
                  </a:cubicBezTo>
                  <a:lnTo>
                    <a:pt x="1369376" y="505982"/>
                  </a:lnTo>
                  <a:lnTo>
                    <a:pt x="1369376" y="505982"/>
                  </a:lnTo>
                  <a:cubicBezTo>
                    <a:pt x="1367975" y="505982"/>
                    <a:pt x="1367975" y="505982"/>
                    <a:pt x="1366573" y="505982"/>
                  </a:cubicBezTo>
                  <a:lnTo>
                    <a:pt x="1366573" y="505982"/>
                  </a:lnTo>
                  <a:lnTo>
                    <a:pt x="1366573" y="505982"/>
                  </a:lnTo>
                  <a:lnTo>
                    <a:pt x="1363770" y="505982"/>
                  </a:lnTo>
                  <a:lnTo>
                    <a:pt x="1362368" y="505982"/>
                  </a:lnTo>
                  <a:lnTo>
                    <a:pt x="1344147" y="501777"/>
                  </a:lnTo>
                  <a:lnTo>
                    <a:pt x="1337139" y="496171"/>
                  </a:lnTo>
                  <a:lnTo>
                    <a:pt x="1337139" y="496171"/>
                  </a:lnTo>
                  <a:lnTo>
                    <a:pt x="1335737" y="494769"/>
                  </a:lnTo>
                  <a:lnTo>
                    <a:pt x="1335737" y="494769"/>
                  </a:lnTo>
                  <a:lnTo>
                    <a:pt x="1335737" y="494769"/>
                  </a:lnTo>
                  <a:lnTo>
                    <a:pt x="1335737" y="494769"/>
                  </a:lnTo>
                  <a:lnTo>
                    <a:pt x="1335737" y="494769"/>
                  </a:lnTo>
                  <a:lnTo>
                    <a:pt x="1335737" y="494769"/>
                  </a:lnTo>
                  <a:lnTo>
                    <a:pt x="1335737" y="494769"/>
                  </a:lnTo>
                  <a:lnTo>
                    <a:pt x="1335737" y="494769"/>
                  </a:lnTo>
                  <a:lnTo>
                    <a:pt x="1335737" y="494769"/>
                  </a:lnTo>
                  <a:lnTo>
                    <a:pt x="1335737" y="494769"/>
                  </a:lnTo>
                  <a:lnTo>
                    <a:pt x="1335737" y="494769"/>
                  </a:lnTo>
                  <a:lnTo>
                    <a:pt x="1335737" y="494769"/>
                  </a:lnTo>
                  <a:lnTo>
                    <a:pt x="1334336" y="494769"/>
                  </a:lnTo>
                  <a:lnTo>
                    <a:pt x="1332934" y="494769"/>
                  </a:lnTo>
                  <a:lnTo>
                    <a:pt x="1330131" y="493368"/>
                  </a:lnTo>
                  <a:lnTo>
                    <a:pt x="1327328" y="491966"/>
                  </a:lnTo>
                  <a:lnTo>
                    <a:pt x="1324525" y="491966"/>
                  </a:lnTo>
                  <a:lnTo>
                    <a:pt x="1307705" y="489163"/>
                  </a:lnTo>
                  <a:lnTo>
                    <a:pt x="1302099" y="486360"/>
                  </a:lnTo>
                  <a:lnTo>
                    <a:pt x="1302099" y="486360"/>
                  </a:lnTo>
                  <a:lnTo>
                    <a:pt x="1302099" y="486360"/>
                  </a:lnTo>
                  <a:lnTo>
                    <a:pt x="1302099" y="486360"/>
                  </a:lnTo>
                  <a:lnTo>
                    <a:pt x="1302099" y="484958"/>
                  </a:lnTo>
                  <a:lnTo>
                    <a:pt x="1302099" y="482155"/>
                  </a:lnTo>
                  <a:lnTo>
                    <a:pt x="1302099" y="480753"/>
                  </a:lnTo>
                  <a:lnTo>
                    <a:pt x="1302099" y="480753"/>
                  </a:lnTo>
                  <a:lnTo>
                    <a:pt x="1302099" y="480753"/>
                  </a:lnTo>
                  <a:lnTo>
                    <a:pt x="1302099" y="480753"/>
                  </a:lnTo>
                  <a:lnTo>
                    <a:pt x="1302099" y="480753"/>
                  </a:lnTo>
                  <a:lnTo>
                    <a:pt x="1302099" y="480753"/>
                  </a:lnTo>
                  <a:lnTo>
                    <a:pt x="1303500" y="480753"/>
                  </a:lnTo>
                  <a:lnTo>
                    <a:pt x="1304902" y="480753"/>
                  </a:lnTo>
                  <a:lnTo>
                    <a:pt x="1304902" y="480753"/>
                  </a:lnTo>
                  <a:lnTo>
                    <a:pt x="1304902" y="480753"/>
                  </a:lnTo>
                  <a:lnTo>
                    <a:pt x="1304902" y="480753"/>
                  </a:lnTo>
                  <a:cubicBezTo>
                    <a:pt x="1303500" y="480753"/>
                    <a:pt x="1302099" y="480753"/>
                    <a:pt x="1300697" y="480753"/>
                  </a:cubicBezTo>
                  <a:lnTo>
                    <a:pt x="1300697" y="480753"/>
                  </a:lnTo>
                  <a:lnTo>
                    <a:pt x="1300697" y="480753"/>
                  </a:lnTo>
                  <a:lnTo>
                    <a:pt x="1300697" y="480753"/>
                  </a:lnTo>
                  <a:lnTo>
                    <a:pt x="1300697" y="480753"/>
                  </a:lnTo>
                  <a:lnTo>
                    <a:pt x="1300697" y="480753"/>
                  </a:lnTo>
                  <a:lnTo>
                    <a:pt x="1300697" y="480753"/>
                  </a:lnTo>
                  <a:lnTo>
                    <a:pt x="1300697" y="480753"/>
                  </a:lnTo>
                  <a:lnTo>
                    <a:pt x="1302099" y="479352"/>
                  </a:lnTo>
                  <a:lnTo>
                    <a:pt x="1296492" y="475147"/>
                  </a:lnTo>
                  <a:cubicBezTo>
                    <a:pt x="1293689" y="466737"/>
                    <a:pt x="1296492" y="468139"/>
                    <a:pt x="1286681" y="462532"/>
                  </a:cubicBez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1131"/>
                  </a:lnTo>
                  <a:lnTo>
                    <a:pt x="1286681" y="459729"/>
                  </a:lnTo>
                  <a:lnTo>
                    <a:pt x="1286681" y="458327"/>
                  </a:lnTo>
                  <a:lnTo>
                    <a:pt x="1286681" y="454123"/>
                  </a:lnTo>
                  <a:lnTo>
                    <a:pt x="1286681" y="452721"/>
                  </a:lnTo>
                  <a:lnTo>
                    <a:pt x="1286681" y="451319"/>
                  </a:lnTo>
                  <a:lnTo>
                    <a:pt x="1286681" y="451319"/>
                  </a:lnTo>
                  <a:lnTo>
                    <a:pt x="1286681" y="451319"/>
                  </a:lnTo>
                  <a:lnTo>
                    <a:pt x="1286681" y="451319"/>
                  </a:lnTo>
                  <a:lnTo>
                    <a:pt x="1286681" y="451319"/>
                  </a:lnTo>
                  <a:cubicBezTo>
                    <a:pt x="1286681" y="451319"/>
                    <a:pt x="1288082" y="451319"/>
                    <a:pt x="1288082" y="452721"/>
                  </a:cubicBezTo>
                  <a:lnTo>
                    <a:pt x="1288082" y="452721"/>
                  </a:lnTo>
                  <a:lnTo>
                    <a:pt x="1288082" y="452721"/>
                  </a:lnTo>
                  <a:lnTo>
                    <a:pt x="1288082" y="452721"/>
                  </a:lnTo>
                  <a:lnTo>
                    <a:pt x="1288082" y="452721"/>
                  </a:lnTo>
                  <a:lnTo>
                    <a:pt x="1288082" y="452721"/>
                  </a:lnTo>
                  <a:lnTo>
                    <a:pt x="1288082" y="452721"/>
                  </a:lnTo>
                  <a:lnTo>
                    <a:pt x="1288082" y="452721"/>
                  </a:lnTo>
                  <a:lnTo>
                    <a:pt x="1288082" y="452721"/>
                  </a:lnTo>
                  <a:lnTo>
                    <a:pt x="1288082" y="452721"/>
                  </a:lnTo>
                  <a:lnTo>
                    <a:pt x="1289484" y="452721"/>
                  </a:lnTo>
                  <a:lnTo>
                    <a:pt x="1289484" y="452721"/>
                  </a:lnTo>
                  <a:lnTo>
                    <a:pt x="1289484" y="452721"/>
                  </a:lnTo>
                  <a:lnTo>
                    <a:pt x="1289484" y="451319"/>
                  </a:lnTo>
                  <a:lnTo>
                    <a:pt x="1289484" y="449918"/>
                  </a:lnTo>
                  <a:lnTo>
                    <a:pt x="1289484" y="448516"/>
                  </a:lnTo>
                  <a:lnTo>
                    <a:pt x="1289484" y="448516"/>
                  </a:lnTo>
                  <a:lnTo>
                    <a:pt x="1289484" y="448516"/>
                  </a:lnTo>
                  <a:lnTo>
                    <a:pt x="1289484" y="448516"/>
                  </a:lnTo>
                  <a:lnTo>
                    <a:pt x="1289484" y="448516"/>
                  </a:lnTo>
                  <a:lnTo>
                    <a:pt x="1289484" y="448516"/>
                  </a:lnTo>
                  <a:lnTo>
                    <a:pt x="1289484" y="448516"/>
                  </a:lnTo>
                  <a:lnTo>
                    <a:pt x="1289484" y="448516"/>
                  </a:lnTo>
                  <a:lnTo>
                    <a:pt x="1289484" y="448516"/>
                  </a:lnTo>
                  <a:lnTo>
                    <a:pt x="1289484" y="448516"/>
                  </a:lnTo>
                  <a:cubicBezTo>
                    <a:pt x="1288082" y="447115"/>
                    <a:pt x="1289484" y="447115"/>
                    <a:pt x="1286681" y="445713"/>
                  </a:cubicBezTo>
                  <a:lnTo>
                    <a:pt x="1283878" y="442910"/>
                  </a:lnTo>
                  <a:lnTo>
                    <a:pt x="1253042" y="435902"/>
                  </a:lnTo>
                  <a:lnTo>
                    <a:pt x="1253042" y="435902"/>
                  </a:lnTo>
                  <a:lnTo>
                    <a:pt x="1253042" y="435902"/>
                  </a:lnTo>
                  <a:lnTo>
                    <a:pt x="1253042" y="435902"/>
                  </a:lnTo>
                  <a:lnTo>
                    <a:pt x="1253042" y="435902"/>
                  </a:lnTo>
                  <a:lnTo>
                    <a:pt x="1254444" y="435902"/>
                  </a:lnTo>
                  <a:lnTo>
                    <a:pt x="1255846" y="435902"/>
                  </a:lnTo>
                  <a:lnTo>
                    <a:pt x="1260050" y="434500"/>
                  </a:lnTo>
                  <a:lnTo>
                    <a:pt x="1262854" y="433099"/>
                  </a:lnTo>
                  <a:lnTo>
                    <a:pt x="1262854" y="433099"/>
                  </a:lnTo>
                  <a:lnTo>
                    <a:pt x="1262854" y="433099"/>
                  </a:lnTo>
                  <a:lnTo>
                    <a:pt x="1260050" y="431697"/>
                  </a:lnTo>
                  <a:lnTo>
                    <a:pt x="1257247" y="431697"/>
                  </a:lnTo>
                  <a:lnTo>
                    <a:pt x="1250239" y="431697"/>
                  </a:lnTo>
                  <a:lnTo>
                    <a:pt x="1247436" y="431697"/>
                  </a:lnTo>
                  <a:lnTo>
                    <a:pt x="1246034" y="431697"/>
                  </a:lnTo>
                  <a:lnTo>
                    <a:pt x="1250239" y="431697"/>
                  </a:lnTo>
                  <a:lnTo>
                    <a:pt x="1247436" y="431697"/>
                  </a:lnTo>
                  <a:lnTo>
                    <a:pt x="1241829" y="431697"/>
                  </a:lnTo>
                  <a:lnTo>
                    <a:pt x="1250239" y="430295"/>
                  </a:lnTo>
                  <a:lnTo>
                    <a:pt x="1250239" y="430295"/>
                  </a:lnTo>
                  <a:lnTo>
                    <a:pt x="1250239" y="430295"/>
                  </a:lnTo>
                  <a:lnTo>
                    <a:pt x="1250239" y="430295"/>
                  </a:lnTo>
                  <a:cubicBezTo>
                    <a:pt x="1247436" y="428894"/>
                    <a:pt x="1244632" y="430295"/>
                    <a:pt x="1239026" y="427492"/>
                  </a:cubicBezTo>
                  <a:lnTo>
                    <a:pt x="1239026" y="427492"/>
                  </a:lnTo>
                  <a:lnTo>
                    <a:pt x="1239026" y="427492"/>
                  </a:lnTo>
                  <a:lnTo>
                    <a:pt x="1240428" y="427492"/>
                  </a:lnTo>
                  <a:lnTo>
                    <a:pt x="1240428" y="427492"/>
                  </a:lnTo>
                  <a:lnTo>
                    <a:pt x="1240428" y="427492"/>
                  </a:lnTo>
                  <a:lnTo>
                    <a:pt x="1240428" y="427492"/>
                  </a:lnTo>
                  <a:lnTo>
                    <a:pt x="1240428" y="427492"/>
                  </a:lnTo>
                  <a:lnTo>
                    <a:pt x="1240428" y="427492"/>
                  </a:lnTo>
                  <a:lnTo>
                    <a:pt x="1240428" y="427492"/>
                  </a:lnTo>
                  <a:lnTo>
                    <a:pt x="1240428" y="427492"/>
                  </a:lnTo>
                  <a:lnTo>
                    <a:pt x="1239026" y="427492"/>
                  </a:lnTo>
                  <a:lnTo>
                    <a:pt x="1237624" y="427492"/>
                  </a:lnTo>
                  <a:lnTo>
                    <a:pt x="1233420" y="426090"/>
                  </a:lnTo>
                  <a:lnTo>
                    <a:pt x="1232018" y="424689"/>
                  </a:lnTo>
                  <a:lnTo>
                    <a:pt x="1230616" y="423287"/>
                  </a:lnTo>
                  <a:lnTo>
                    <a:pt x="1230616" y="421886"/>
                  </a:lnTo>
                  <a:lnTo>
                    <a:pt x="1230616" y="421886"/>
                  </a:lnTo>
                  <a:lnTo>
                    <a:pt x="1230616" y="421886"/>
                  </a:lnTo>
                  <a:lnTo>
                    <a:pt x="1230616" y="421886"/>
                  </a:lnTo>
                  <a:lnTo>
                    <a:pt x="1232018" y="420484"/>
                  </a:lnTo>
                  <a:lnTo>
                    <a:pt x="1232018" y="420484"/>
                  </a:lnTo>
                  <a:lnTo>
                    <a:pt x="1232018" y="420484"/>
                  </a:lnTo>
                  <a:lnTo>
                    <a:pt x="1232018" y="420484"/>
                  </a:lnTo>
                  <a:lnTo>
                    <a:pt x="1232018" y="420484"/>
                  </a:lnTo>
                  <a:cubicBezTo>
                    <a:pt x="1230616" y="420484"/>
                    <a:pt x="1229215" y="419082"/>
                    <a:pt x="1226412" y="417681"/>
                  </a:cubicBezTo>
                  <a:lnTo>
                    <a:pt x="1226412" y="417681"/>
                  </a:lnTo>
                  <a:lnTo>
                    <a:pt x="1226412" y="417681"/>
                  </a:lnTo>
                  <a:lnTo>
                    <a:pt x="1226412" y="417681"/>
                  </a:lnTo>
                  <a:lnTo>
                    <a:pt x="1226412" y="417681"/>
                  </a:lnTo>
                  <a:lnTo>
                    <a:pt x="1226412" y="417681"/>
                  </a:lnTo>
                  <a:lnTo>
                    <a:pt x="1226412" y="417681"/>
                  </a:lnTo>
                  <a:lnTo>
                    <a:pt x="1226412" y="417681"/>
                  </a:lnTo>
                  <a:lnTo>
                    <a:pt x="1225010" y="417681"/>
                  </a:lnTo>
                  <a:lnTo>
                    <a:pt x="1223608" y="417681"/>
                  </a:lnTo>
                  <a:lnTo>
                    <a:pt x="1220805" y="417681"/>
                  </a:lnTo>
                  <a:lnTo>
                    <a:pt x="1219404" y="417681"/>
                  </a:lnTo>
                  <a:lnTo>
                    <a:pt x="1219404" y="417681"/>
                  </a:lnTo>
                  <a:lnTo>
                    <a:pt x="1219404" y="417681"/>
                  </a:lnTo>
                  <a:lnTo>
                    <a:pt x="1219404" y="417681"/>
                  </a:lnTo>
                  <a:lnTo>
                    <a:pt x="1219404" y="417681"/>
                  </a:lnTo>
                  <a:cubicBezTo>
                    <a:pt x="1220805" y="417681"/>
                    <a:pt x="1222207" y="419082"/>
                    <a:pt x="1223608" y="417681"/>
                  </a:cubicBezTo>
                  <a:lnTo>
                    <a:pt x="1223608" y="417681"/>
                  </a:lnTo>
                  <a:lnTo>
                    <a:pt x="1223608" y="417681"/>
                  </a:lnTo>
                  <a:cubicBezTo>
                    <a:pt x="1226412" y="417681"/>
                    <a:pt x="1225010" y="417681"/>
                    <a:pt x="1227813" y="417681"/>
                  </a:cubicBezTo>
                  <a:lnTo>
                    <a:pt x="1227813" y="417681"/>
                  </a:lnTo>
                  <a:lnTo>
                    <a:pt x="1227813" y="417681"/>
                  </a:lnTo>
                  <a:lnTo>
                    <a:pt x="1227813" y="417681"/>
                  </a:lnTo>
                  <a:lnTo>
                    <a:pt x="1227813" y="417681"/>
                  </a:lnTo>
                  <a:cubicBezTo>
                    <a:pt x="1229215" y="419082"/>
                    <a:pt x="1230616" y="417681"/>
                    <a:pt x="1232018" y="417681"/>
                  </a:cubicBezTo>
                  <a:lnTo>
                    <a:pt x="1232018" y="417681"/>
                  </a:lnTo>
                  <a:lnTo>
                    <a:pt x="1232018" y="417681"/>
                  </a:lnTo>
                  <a:cubicBezTo>
                    <a:pt x="1234821" y="417681"/>
                    <a:pt x="1234821" y="419082"/>
                    <a:pt x="1237624" y="419082"/>
                  </a:cubicBezTo>
                  <a:lnTo>
                    <a:pt x="1239026" y="419082"/>
                  </a:lnTo>
                  <a:lnTo>
                    <a:pt x="1240428" y="419082"/>
                  </a:lnTo>
                  <a:lnTo>
                    <a:pt x="1240428" y="419082"/>
                  </a:lnTo>
                  <a:lnTo>
                    <a:pt x="1240428" y="419082"/>
                  </a:lnTo>
                  <a:lnTo>
                    <a:pt x="1240428" y="419082"/>
                  </a:lnTo>
                  <a:lnTo>
                    <a:pt x="1240428" y="419082"/>
                  </a:lnTo>
                  <a:lnTo>
                    <a:pt x="1239026" y="419082"/>
                  </a:lnTo>
                  <a:cubicBezTo>
                    <a:pt x="1237624" y="419082"/>
                    <a:pt x="1236223" y="420484"/>
                    <a:pt x="1237624" y="420484"/>
                  </a:cubicBezTo>
                  <a:lnTo>
                    <a:pt x="1237624" y="420484"/>
                  </a:lnTo>
                  <a:cubicBezTo>
                    <a:pt x="1237624" y="420484"/>
                    <a:pt x="1237624" y="421886"/>
                    <a:pt x="1239026" y="421886"/>
                  </a:cubicBezTo>
                  <a:lnTo>
                    <a:pt x="1239026" y="421886"/>
                  </a:lnTo>
                  <a:lnTo>
                    <a:pt x="1239026" y="421886"/>
                  </a:lnTo>
                  <a:lnTo>
                    <a:pt x="1239026" y="421886"/>
                  </a:lnTo>
                  <a:lnTo>
                    <a:pt x="1240428" y="423287"/>
                  </a:lnTo>
                  <a:cubicBezTo>
                    <a:pt x="1254444" y="430295"/>
                    <a:pt x="1248837" y="428894"/>
                    <a:pt x="1260050" y="430295"/>
                  </a:cubicBezTo>
                  <a:lnTo>
                    <a:pt x="1262854" y="430295"/>
                  </a:lnTo>
                  <a:lnTo>
                    <a:pt x="1264255" y="430295"/>
                  </a:lnTo>
                  <a:cubicBezTo>
                    <a:pt x="1267058" y="430295"/>
                    <a:pt x="1267058" y="426090"/>
                    <a:pt x="1271263" y="428894"/>
                  </a:cubicBezTo>
                  <a:lnTo>
                    <a:pt x="1275468" y="430295"/>
                  </a:lnTo>
                  <a:lnTo>
                    <a:pt x="1276870" y="430295"/>
                  </a:lnTo>
                  <a:lnTo>
                    <a:pt x="1278271" y="430295"/>
                  </a:lnTo>
                  <a:lnTo>
                    <a:pt x="1278271" y="430295"/>
                  </a:lnTo>
                  <a:lnTo>
                    <a:pt x="1278271" y="430295"/>
                  </a:lnTo>
                  <a:lnTo>
                    <a:pt x="1278271" y="430295"/>
                  </a:lnTo>
                  <a:lnTo>
                    <a:pt x="1278271" y="430295"/>
                  </a:lnTo>
                  <a:lnTo>
                    <a:pt x="1278271" y="430295"/>
                  </a:lnTo>
                  <a:lnTo>
                    <a:pt x="1278271" y="431697"/>
                  </a:lnTo>
                  <a:lnTo>
                    <a:pt x="1278271" y="431697"/>
                  </a:lnTo>
                  <a:lnTo>
                    <a:pt x="1278271" y="431697"/>
                  </a:lnTo>
                  <a:lnTo>
                    <a:pt x="1279673" y="431697"/>
                  </a:lnTo>
                  <a:lnTo>
                    <a:pt x="1281074" y="431697"/>
                  </a:lnTo>
                  <a:lnTo>
                    <a:pt x="1290886" y="431697"/>
                  </a:lnTo>
                  <a:lnTo>
                    <a:pt x="1376384" y="448516"/>
                  </a:lnTo>
                  <a:lnTo>
                    <a:pt x="1376384" y="448516"/>
                  </a:lnTo>
                  <a:lnTo>
                    <a:pt x="1376384" y="448516"/>
                  </a:lnTo>
                  <a:lnTo>
                    <a:pt x="1376384" y="448516"/>
                  </a:lnTo>
                  <a:cubicBezTo>
                    <a:pt x="1379187" y="448516"/>
                    <a:pt x="1380589" y="448516"/>
                    <a:pt x="1383392" y="447115"/>
                  </a:cubicBezTo>
                  <a:lnTo>
                    <a:pt x="1383392" y="447115"/>
                  </a:lnTo>
                  <a:lnTo>
                    <a:pt x="1383392" y="447115"/>
                  </a:lnTo>
                  <a:cubicBezTo>
                    <a:pt x="1386195" y="445713"/>
                    <a:pt x="1387597" y="447115"/>
                    <a:pt x="1390401" y="445713"/>
                  </a:cubicBezTo>
                  <a:lnTo>
                    <a:pt x="1390401" y="445713"/>
                  </a:lnTo>
                  <a:lnTo>
                    <a:pt x="1390401" y="445713"/>
                  </a:lnTo>
                  <a:lnTo>
                    <a:pt x="1390401" y="445713"/>
                  </a:lnTo>
                  <a:lnTo>
                    <a:pt x="1390401" y="445713"/>
                  </a:lnTo>
                  <a:cubicBezTo>
                    <a:pt x="1393203" y="445713"/>
                    <a:pt x="1394605" y="444311"/>
                    <a:pt x="1396007" y="444311"/>
                  </a:cubicBezTo>
                  <a:lnTo>
                    <a:pt x="1396007" y="444311"/>
                  </a:lnTo>
                  <a:lnTo>
                    <a:pt x="1396007" y="444311"/>
                  </a:lnTo>
                  <a:cubicBezTo>
                    <a:pt x="1397409" y="442910"/>
                    <a:pt x="1401613" y="444311"/>
                    <a:pt x="1403015" y="442910"/>
                  </a:cubicBezTo>
                  <a:lnTo>
                    <a:pt x="1403015" y="442910"/>
                  </a:lnTo>
                  <a:lnTo>
                    <a:pt x="1403015" y="442910"/>
                  </a:lnTo>
                  <a:lnTo>
                    <a:pt x="1403015" y="442910"/>
                  </a:lnTo>
                  <a:lnTo>
                    <a:pt x="1403015" y="442910"/>
                  </a:lnTo>
                  <a:lnTo>
                    <a:pt x="1403015" y="442910"/>
                  </a:lnTo>
                  <a:lnTo>
                    <a:pt x="1403015" y="442910"/>
                  </a:lnTo>
                  <a:cubicBezTo>
                    <a:pt x="1405818" y="441508"/>
                    <a:pt x="1407220" y="442910"/>
                    <a:pt x="1410023" y="441508"/>
                  </a:cubicBezTo>
                  <a:lnTo>
                    <a:pt x="1410023" y="441508"/>
                  </a:lnTo>
                  <a:lnTo>
                    <a:pt x="1415629" y="438705"/>
                  </a:lnTo>
                  <a:lnTo>
                    <a:pt x="1439457" y="417681"/>
                  </a:lnTo>
                  <a:lnTo>
                    <a:pt x="1439457" y="417681"/>
                  </a:lnTo>
                  <a:lnTo>
                    <a:pt x="1439457" y="417681"/>
                  </a:lnTo>
                  <a:lnTo>
                    <a:pt x="1439457" y="416279"/>
                  </a:lnTo>
                  <a:lnTo>
                    <a:pt x="1439457" y="414877"/>
                  </a:lnTo>
                  <a:lnTo>
                    <a:pt x="1439457" y="414877"/>
                  </a:lnTo>
                  <a:lnTo>
                    <a:pt x="1439457" y="414877"/>
                  </a:lnTo>
                  <a:lnTo>
                    <a:pt x="1439457" y="414877"/>
                  </a:lnTo>
                  <a:lnTo>
                    <a:pt x="1439457" y="414877"/>
                  </a:lnTo>
                  <a:lnTo>
                    <a:pt x="1439457" y="413476"/>
                  </a:lnTo>
                  <a:cubicBezTo>
                    <a:pt x="1439457" y="412074"/>
                    <a:pt x="1439457" y="412074"/>
                    <a:pt x="1438055" y="412074"/>
                  </a:cubicBezTo>
                  <a:lnTo>
                    <a:pt x="1438055" y="412074"/>
                  </a:lnTo>
                  <a:lnTo>
                    <a:pt x="1438055" y="412074"/>
                  </a:lnTo>
                  <a:lnTo>
                    <a:pt x="1438055" y="412074"/>
                  </a:lnTo>
                  <a:lnTo>
                    <a:pt x="1438055" y="412074"/>
                  </a:lnTo>
                  <a:lnTo>
                    <a:pt x="1438055" y="412074"/>
                  </a:lnTo>
                  <a:lnTo>
                    <a:pt x="1438055" y="412074"/>
                  </a:lnTo>
                  <a:cubicBezTo>
                    <a:pt x="1436654" y="412074"/>
                    <a:pt x="1436654" y="412074"/>
                    <a:pt x="1435252" y="410673"/>
                  </a:cubicBezTo>
                  <a:lnTo>
                    <a:pt x="1435252" y="410673"/>
                  </a:lnTo>
                  <a:lnTo>
                    <a:pt x="1435252" y="410673"/>
                  </a:lnTo>
                  <a:cubicBezTo>
                    <a:pt x="1435252" y="409271"/>
                    <a:pt x="1435252" y="407869"/>
                    <a:pt x="1435252" y="406468"/>
                  </a:cubicBezTo>
                  <a:lnTo>
                    <a:pt x="1435252" y="406468"/>
                  </a:lnTo>
                  <a:lnTo>
                    <a:pt x="1435252" y="406468"/>
                  </a:lnTo>
                  <a:lnTo>
                    <a:pt x="1435252" y="406468"/>
                  </a:lnTo>
                  <a:lnTo>
                    <a:pt x="1435252" y="406468"/>
                  </a:lnTo>
                  <a:cubicBezTo>
                    <a:pt x="1435252" y="406468"/>
                    <a:pt x="1433850" y="405066"/>
                    <a:pt x="1433850" y="405066"/>
                  </a:cubicBezTo>
                  <a:lnTo>
                    <a:pt x="1433850" y="405066"/>
                  </a:lnTo>
                  <a:lnTo>
                    <a:pt x="1433850" y="405066"/>
                  </a:lnTo>
                  <a:lnTo>
                    <a:pt x="1433850" y="405066"/>
                  </a:lnTo>
                  <a:lnTo>
                    <a:pt x="1433850" y="405066"/>
                  </a:lnTo>
                  <a:lnTo>
                    <a:pt x="1433850" y="405066"/>
                  </a:lnTo>
                  <a:lnTo>
                    <a:pt x="1433850" y="405066"/>
                  </a:lnTo>
                  <a:lnTo>
                    <a:pt x="1433850" y="405066"/>
                  </a:lnTo>
                  <a:lnTo>
                    <a:pt x="1433850" y="405066"/>
                  </a:lnTo>
                  <a:lnTo>
                    <a:pt x="1433850" y="405066"/>
                  </a:lnTo>
                  <a:lnTo>
                    <a:pt x="1433850" y="405066"/>
                  </a:lnTo>
                  <a:lnTo>
                    <a:pt x="1433850" y="405066"/>
                  </a:lnTo>
                  <a:lnTo>
                    <a:pt x="1433850" y="405066"/>
                  </a:lnTo>
                  <a:lnTo>
                    <a:pt x="1433850" y="403665"/>
                  </a:lnTo>
                  <a:lnTo>
                    <a:pt x="1433850" y="402263"/>
                  </a:lnTo>
                  <a:lnTo>
                    <a:pt x="1433850" y="395255"/>
                  </a:lnTo>
                  <a:lnTo>
                    <a:pt x="1422637" y="393853"/>
                  </a:lnTo>
                  <a:lnTo>
                    <a:pt x="1421236" y="393853"/>
                  </a:lnTo>
                  <a:lnTo>
                    <a:pt x="1419834" y="393853"/>
                  </a:lnTo>
                  <a:cubicBezTo>
                    <a:pt x="1419834" y="393853"/>
                    <a:pt x="1418433" y="393853"/>
                    <a:pt x="1418433" y="392452"/>
                  </a:cubicBezTo>
                  <a:lnTo>
                    <a:pt x="1418433" y="392452"/>
                  </a:lnTo>
                  <a:lnTo>
                    <a:pt x="1418433" y="392452"/>
                  </a:lnTo>
                  <a:cubicBezTo>
                    <a:pt x="1418433" y="392452"/>
                    <a:pt x="1418433" y="392452"/>
                    <a:pt x="1417031" y="391050"/>
                  </a:cubicBezTo>
                  <a:lnTo>
                    <a:pt x="1417031" y="391050"/>
                  </a:lnTo>
                  <a:lnTo>
                    <a:pt x="1417031" y="391050"/>
                  </a:lnTo>
                  <a:lnTo>
                    <a:pt x="1415629" y="389648"/>
                  </a:lnTo>
                  <a:lnTo>
                    <a:pt x="1412826" y="388247"/>
                  </a:lnTo>
                  <a:lnTo>
                    <a:pt x="1405818" y="382640"/>
                  </a:lnTo>
                  <a:lnTo>
                    <a:pt x="1403015" y="381239"/>
                  </a:lnTo>
                  <a:lnTo>
                    <a:pt x="1401613" y="379837"/>
                  </a:lnTo>
                  <a:lnTo>
                    <a:pt x="1401613" y="379837"/>
                  </a:lnTo>
                  <a:lnTo>
                    <a:pt x="1401613" y="379837"/>
                  </a:lnTo>
                  <a:lnTo>
                    <a:pt x="1401613" y="379837"/>
                  </a:lnTo>
                  <a:lnTo>
                    <a:pt x="1401613" y="379837"/>
                  </a:lnTo>
                  <a:cubicBezTo>
                    <a:pt x="1401613" y="379837"/>
                    <a:pt x="1403015" y="379837"/>
                    <a:pt x="1403015" y="381239"/>
                  </a:cubicBezTo>
                  <a:lnTo>
                    <a:pt x="1403015" y="381239"/>
                  </a:lnTo>
                  <a:lnTo>
                    <a:pt x="1403015" y="381239"/>
                  </a:lnTo>
                  <a:lnTo>
                    <a:pt x="1403015" y="381239"/>
                  </a:lnTo>
                  <a:lnTo>
                    <a:pt x="1367975" y="372829"/>
                  </a:lnTo>
                  <a:lnTo>
                    <a:pt x="1367975" y="372829"/>
                  </a:lnTo>
                  <a:lnTo>
                    <a:pt x="1366573" y="371428"/>
                  </a:lnTo>
                  <a:lnTo>
                    <a:pt x="1365171" y="370026"/>
                  </a:lnTo>
                  <a:lnTo>
                    <a:pt x="1356761" y="363018"/>
                  </a:lnTo>
                  <a:lnTo>
                    <a:pt x="1292288" y="339190"/>
                  </a:lnTo>
                  <a:lnTo>
                    <a:pt x="1290886" y="339190"/>
                  </a:lnTo>
                  <a:lnTo>
                    <a:pt x="1290886" y="339190"/>
                  </a:lnTo>
                  <a:lnTo>
                    <a:pt x="1289484" y="339190"/>
                  </a:lnTo>
                  <a:lnTo>
                    <a:pt x="1289484" y="339190"/>
                  </a:lnTo>
                  <a:lnTo>
                    <a:pt x="1289484" y="339190"/>
                  </a:lnTo>
                  <a:lnTo>
                    <a:pt x="1289484" y="339190"/>
                  </a:lnTo>
                  <a:lnTo>
                    <a:pt x="1288082" y="339190"/>
                  </a:lnTo>
                  <a:lnTo>
                    <a:pt x="1285280" y="339190"/>
                  </a:lnTo>
                  <a:lnTo>
                    <a:pt x="1275468" y="337789"/>
                  </a:lnTo>
                  <a:cubicBezTo>
                    <a:pt x="1268460" y="337789"/>
                    <a:pt x="1260050" y="336387"/>
                    <a:pt x="1253042" y="336387"/>
                  </a:cubicBezTo>
                  <a:lnTo>
                    <a:pt x="1253042" y="336387"/>
                  </a:lnTo>
                  <a:lnTo>
                    <a:pt x="1253042" y="336387"/>
                  </a:lnTo>
                  <a:lnTo>
                    <a:pt x="1253042" y="336387"/>
                  </a:lnTo>
                  <a:cubicBezTo>
                    <a:pt x="1251640" y="336387"/>
                    <a:pt x="1251640" y="337789"/>
                    <a:pt x="1251640" y="337789"/>
                  </a:cubicBezTo>
                  <a:lnTo>
                    <a:pt x="1251640" y="337789"/>
                  </a:lnTo>
                  <a:lnTo>
                    <a:pt x="1251640" y="337789"/>
                  </a:lnTo>
                  <a:lnTo>
                    <a:pt x="1251640" y="337789"/>
                  </a:lnTo>
                  <a:lnTo>
                    <a:pt x="1251640" y="337789"/>
                  </a:lnTo>
                  <a:lnTo>
                    <a:pt x="1251640" y="337789"/>
                  </a:lnTo>
                  <a:lnTo>
                    <a:pt x="1251640" y="337789"/>
                  </a:lnTo>
                  <a:lnTo>
                    <a:pt x="1251640" y="337789"/>
                  </a:lnTo>
                  <a:lnTo>
                    <a:pt x="1251640" y="337789"/>
                  </a:lnTo>
                  <a:lnTo>
                    <a:pt x="1251640" y="337789"/>
                  </a:lnTo>
                  <a:lnTo>
                    <a:pt x="1251640" y="337789"/>
                  </a:lnTo>
                  <a:lnTo>
                    <a:pt x="1251640" y="337789"/>
                  </a:lnTo>
                  <a:lnTo>
                    <a:pt x="1251640" y="337789"/>
                  </a:lnTo>
                  <a:lnTo>
                    <a:pt x="1251640" y="337789"/>
                  </a:lnTo>
                  <a:lnTo>
                    <a:pt x="1251640" y="337789"/>
                  </a:lnTo>
                  <a:lnTo>
                    <a:pt x="1251640" y="337789"/>
                  </a:lnTo>
                  <a:cubicBezTo>
                    <a:pt x="1251640" y="337789"/>
                    <a:pt x="1250239" y="337789"/>
                    <a:pt x="1250239" y="339190"/>
                  </a:cubicBezTo>
                  <a:lnTo>
                    <a:pt x="1250239" y="339190"/>
                  </a:lnTo>
                  <a:lnTo>
                    <a:pt x="1250239" y="339190"/>
                  </a:lnTo>
                  <a:lnTo>
                    <a:pt x="1250239" y="339190"/>
                  </a:lnTo>
                  <a:lnTo>
                    <a:pt x="1250239" y="339190"/>
                  </a:lnTo>
                  <a:lnTo>
                    <a:pt x="1250239" y="339190"/>
                  </a:lnTo>
                  <a:lnTo>
                    <a:pt x="1250239" y="339190"/>
                  </a:lnTo>
                  <a:lnTo>
                    <a:pt x="1250239" y="339190"/>
                  </a:lnTo>
                  <a:lnTo>
                    <a:pt x="1250239" y="339190"/>
                  </a:lnTo>
                  <a:lnTo>
                    <a:pt x="1250239" y="339190"/>
                  </a:lnTo>
                  <a:lnTo>
                    <a:pt x="1250239" y="339190"/>
                  </a:lnTo>
                  <a:lnTo>
                    <a:pt x="1250239" y="339190"/>
                  </a:lnTo>
                  <a:lnTo>
                    <a:pt x="1250239" y="339190"/>
                  </a:lnTo>
                  <a:lnTo>
                    <a:pt x="1250239" y="339190"/>
                  </a:lnTo>
                  <a:cubicBezTo>
                    <a:pt x="1248837" y="339190"/>
                    <a:pt x="1248837" y="339190"/>
                    <a:pt x="1247436" y="340592"/>
                  </a:cubicBezTo>
                  <a:lnTo>
                    <a:pt x="1247436" y="340592"/>
                  </a:lnTo>
                  <a:lnTo>
                    <a:pt x="1247436" y="340592"/>
                  </a:lnTo>
                  <a:lnTo>
                    <a:pt x="1247436" y="340592"/>
                  </a:lnTo>
                  <a:lnTo>
                    <a:pt x="1247436" y="340592"/>
                  </a:lnTo>
                  <a:lnTo>
                    <a:pt x="1247436" y="340592"/>
                  </a:lnTo>
                  <a:lnTo>
                    <a:pt x="1247436" y="340592"/>
                  </a:lnTo>
                  <a:lnTo>
                    <a:pt x="1247436" y="340592"/>
                  </a:lnTo>
                  <a:lnTo>
                    <a:pt x="1247436" y="340592"/>
                  </a:lnTo>
                  <a:lnTo>
                    <a:pt x="1247436" y="340592"/>
                  </a:lnTo>
                  <a:lnTo>
                    <a:pt x="1247436" y="341994"/>
                  </a:lnTo>
                  <a:lnTo>
                    <a:pt x="1247436" y="343395"/>
                  </a:lnTo>
                  <a:lnTo>
                    <a:pt x="1247436" y="343395"/>
                  </a:lnTo>
                  <a:lnTo>
                    <a:pt x="1247436" y="343395"/>
                  </a:lnTo>
                  <a:lnTo>
                    <a:pt x="1247436" y="343395"/>
                  </a:lnTo>
                  <a:lnTo>
                    <a:pt x="1247436" y="343395"/>
                  </a:lnTo>
                  <a:cubicBezTo>
                    <a:pt x="1247436" y="340592"/>
                    <a:pt x="1246034" y="340592"/>
                    <a:pt x="1250239" y="339190"/>
                  </a:cubicBezTo>
                  <a:lnTo>
                    <a:pt x="1250239" y="339190"/>
                  </a:lnTo>
                  <a:lnTo>
                    <a:pt x="1250239" y="339190"/>
                  </a:lnTo>
                  <a:cubicBezTo>
                    <a:pt x="1254444" y="339190"/>
                    <a:pt x="1254444" y="337789"/>
                    <a:pt x="1257247" y="336387"/>
                  </a:cubicBezTo>
                  <a:lnTo>
                    <a:pt x="1257247" y="336387"/>
                  </a:lnTo>
                  <a:lnTo>
                    <a:pt x="1257247" y="336387"/>
                  </a:lnTo>
                  <a:lnTo>
                    <a:pt x="1257247" y="336387"/>
                  </a:lnTo>
                  <a:lnTo>
                    <a:pt x="1257247" y="336387"/>
                  </a:lnTo>
                  <a:lnTo>
                    <a:pt x="1255846" y="336387"/>
                  </a:lnTo>
                  <a:lnTo>
                    <a:pt x="1254444" y="336387"/>
                  </a:lnTo>
                  <a:lnTo>
                    <a:pt x="1253042" y="336387"/>
                  </a:lnTo>
                  <a:lnTo>
                    <a:pt x="1253042" y="336387"/>
                  </a:lnTo>
                  <a:lnTo>
                    <a:pt x="1253042" y="336387"/>
                  </a:lnTo>
                  <a:lnTo>
                    <a:pt x="1253042" y="336387"/>
                  </a:lnTo>
                  <a:lnTo>
                    <a:pt x="1253042" y="336387"/>
                  </a:lnTo>
                  <a:lnTo>
                    <a:pt x="1251640" y="336387"/>
                  </a:lnTo>
                  <a:lnTo>
                    <a:pt x="1251640" y="336387"/>
                  </a:lnTo>
                  <a:lnTo>
                    <a:pt x="1251640" y="336387"/>
                  </a:lnTo>
                  <a:lnTo>
                    <a:pt x="1251640" y="336387"/>
                  </a:lnTo>
                  <a:lnTo>
                    <a:pt x="1251640" y="336387"/>
                  </a:lnTo>
                  <a:lnTo>
                    <a:pt x="1251640" y="336387"/>
                  </a:lnTo>
                  <a:lnTo>
                    <a:pt x="1251640" y="336387"/>
                  </a:lnTo>
                  <a:lnTo>
                    <a:pt x="1251640" y="336387"/>
                  </a:lnTo>
                  <a:lnTo>
                    <a:pt x="1251640" y="336387"/>
                  </a:lnTo>
                  <a:lnTo>
                    <a:pt x="1251640" y="336387"/>
                  </a:lnTo>
                  <a:lnTo>
                    <a:pt x="1251640" y="336387"/>
                  </a:lnTo>
                  <a:lnTo>
                    <a:pt x="1251640" y="336387"/>
                  </a:lnTo>
                  <a:lnTo>
                    <a:pt x="1251640" y="336387"/>
                  </a:lnTo>
                  <a:lnTo>
                    <a:pt x="1251640" y="336387"/>
                  </a:lnTo>
                  <a:lnTo>
                    <a:pt x="1251640" y="336387"/>
                  </a:lnTo>
                  <a:lnTo>
                    <a:pt x="1251640" y="333584"/>
                  </a:lnTo>
                  <a:lnTo>
                    <a:pt x="1239026" y="337789"/>
                  </a:lnTo>
                  <a:lnTo>
                    <a:pt x="1237624" y="337789"/>
                  </a:lnTo>
                  <a:lnTo>
                    <a:pt x="1236223" y="337789"/>
                  </a:lnTo>
                  <a:lnTo>
                    <a:pt x="1236223" y="337789"/>
                  </a:lnTo>
                  <a:lnTo>
                    <a:pt x="1236223" y="337789"/>
                  </a:lnTo>
                  <a:lnTo>
                    <a:pt x="1236223" y="337789"/>
                  </a:lnTo>
                  <a:lnTo>
                    <a:pt x="1236223" y="337789"/>
                  </a:lnTo>
                  <a:lnTo>
                    <a:pt x="1236223" y="337789"/>
                  </a:lnTo>
                  <a:lnTo>
                    <a:pt x="1236223" y="337789"/>
                  </a:lnTo>
                  <a:lnTo>
                    <a:pt x="1234821" y="337789"/>
                  </a:lnTo>
                  <a:lnTo>
                    <a:pt x="1232018" y="337789"/>
                  </a:lnTo>
                  <a:lnTo>
                    <a:pt x="1225010" y="336387"/>
                  </a:lnTo>
                  <a:lnTo>
                    <a:pt x="1222207" y="336387"/>
                  </a:lnTo>
                  <a:lnTo>
                    <a:pt x="1220805" y="336387"/>
                  </a:lnTo>
                  <a:lnTo>
                    <a:pt x="1220805" y="336387"/>
                  </a:lnTo>
                  <a:lnTo>
                    <a:pt x="1220805" y="336387"/>
                  </a:lnTo>
                  <a:lnTo>
                    <a:pt x="1220805" y="336387"/>
                  </a:lnTo>
                  <a:lnTo>
                    <a:pt x="1219404" y="316765"/>
                  </a:lnTo>
                  <a:lnTo>
                    <a:pt x="1222207" y="311158"/>
                  </a:lnTo>
                  <a:lnTo>
                    <a:pt x="1222207" y="311158"/>
                  </a:lnTo>
                  <a:lnTo>
                    <a:pt x="1222207" y="311158"/>
                  </a:lnTo>
                  <a:lnTo>
                    <a:pt x="1222207" y="311158"/>
                  </a:lnTo>
                  <a:cubicBezTo>
                    <a:pt x="1222207" y="311158"/>
                    <a:pt x="1223608" y="312560"/>
                    <a:pt x="1222207" y="312560"/>
                  </a:cubicBezTo>
                  <a:lnTo>
                    <a:pt x="1222207" y="312560"/>
                  </a:lnTo>
                  <a:lnTo>
                    <a:pt x="1223608" y="312560"/>
                  </a:lnTo>
                  <a:lnTo>
                    <a:pt x="1226412" y="312560"/>
                  </a:lnTo>
                  <a:lnTo>
                    <a:pt x="1234821" y="313961"/>
                  </a:lnTo>
                  <a:lnTo>
                    <a:pt x="1237624" y="313961"/>
                  </a:lnTo>
                  <a:lnTo>
                    <a:pt x="1239026" y="313961"/>
                  </a:lnTo>
                  <a:lnTo>
                    <a:pt x="1239026" y="313961"/>
                  </a:lnTo>
                  <a:lnTo>
                    <a:pt x="1239026" y="313961"/>
                  </a:lnTo>
                  <a:lnTo>
                    <a:pt x="1239026" y="313961"/>
                  </a:lnTo>
                  <a:lnTo>
                    <a:pt x="1240428" y="312560"/>
                  </a:lnTo>
                  <a:lnTo>
                    <a:pt x="1241829" y="309757"/>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cubicBezTo>
                    <a:pt x="1240428" y="308355"/>
                    <a:pt x="1239026" y="308355"/>
                    <a:pt x="1236223" y="308355"/>
                  </a:cubicBez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cubicBezTo>
                    <a:pt x="1236223" y="306953"/>
                    <a:pt x="1232018" y="305552"/>
                    <a:pt x="1232018" y="305552"/>
                  </a:cubicBez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0616" y="305552"/>
                  </a:lnTo>
                  <a:lnTo>
                    <a:pt x="1229215" y="304150"/>
                  </a:lnTo>
                  <a:lnTo>
                    <a:pt x="1227813" y="304150"/>
                  </a:lnTo>
                  <a:lnTo>
                    <a:pt x="1226412" y="304150"/>
                  </a:lnTo>
                  <a:lnTo>
                    <a:pt x="1226412" y="304150"/>
                  </a:lnTo>
                  <a:lnTo>
                    <a:pt x="1226412" y="304150"/>
                  </a:lnTo>
                  <a:lnTo>
                    <a:pt x="1226412" y="304150"/>
                  </a:lnTo>
                  <a:lnTo>
                    <a:pt x="1226412" y="304150"/>
                  </a:lnTo>
                  <a:lnTo>
                    <a:pt x="1226412" y="304150"/>
                  </a:lnTo>
                  <a:cubicBezTo>
                    <a:pt x="1225010" y="305552"/>
                    <a:pt x="1226412" y="306953"/>
                    <a:pt x="1225010" y="306953"/>
                  </a:cubicBezTo>
                  <a:lnTo>
                    <a:pt x="1225010" y="306953"/>
                  </a:lnTo>
                  <a:lnTo>
                    <a:pt x="1225010" y="306953"/>
                  </a:lnTo>
                  <a:lnTo>
                    <a:pt x="1223608" y="306953"/>
                  </a:lnTo>
                  <a:lnTo>
                    <a:pt x="1222207" y="306953"/>
                  </a:lnTo>
                  <a:lnTo>
                    <a:pt x="1196978" y="304150"/>
                  </a:lnTo>
                  <a:lnTo>
                    <a:pt x="1194175" y="306953"/>
                  </a:lnTo>
                  <a:lnTo>
                    <a:pt x="1188568" y="302748"/>
                  </a:lnTo>
                  <a:lnTo>
                    <a:pt x="1171749" y="309757"/>
                  </a:lnTo>
                  <a:lnTo>
                    <a:pt x="1175953" y="305552"/>
                  </a:lnTo>
                  <a:lnTo>
                    <a:pt x="1167544" y="302748"/>
                  </a:lnTo>
                  <a:lnTo>
                    <a:pt x="1167544" y="297142"/>
                  </a:lnTo>
                  <a:lnTo>
                    <a:pt x="1149323" y="292937"/>
                  </a:lnTo>
                  <a:lnTo>
                    <a:pt x="1149323" y="291535"/>
                  </a:lnTo>
                  <a:lnTo>
                    <a:pt x="1188568" y="295740"/>
                  </a:lnTo>
                  <a:lnTo>
                    <a:pt x="1196978" y="290134"/>
                  </a:lnTo>
                  <a:lnTo>
                    <a:pt x="1210994" y="287331"/>
                  </a:lnTo>
                  <a:lnTo>
                    <a:pt x="1210994" y="284527"/>
                  </a:lnTo>
                  <a:lnTo>
                    <a:pt x="1208191" y="281724"/>
                  </a:lnTo>
                  <a:lnTo>
                    <a:pt x="1187167" y="278921"/>
                  </a:lnTo>
                  <a:lnTo>
                    <a:pt x="1189970" y="277519"/>
                  </a:lnTo>
                  <a:lnTo>
                    <a:pt x="1187167" y="271913"/>
                  </a:lnTo>
                  <a:lnTo>
                    <a:pt x="1178757" y="274716"/>
                  </a:lnTo>
                  <a:lnTo>
                    <a:pt x="1178757" y="271913"/>
                  </a:lnTo>
                  <a:lnTo>
                    <a:pt x="1167544" y="274716"/>
                  </a:lnTo>
                  <a:lnTo>
                    <a:pt x="1168945" y="273315"/>
                  </a:lnTo>
                  <a:lnTo>
                    <a:pt x="1157733" y="266307"/>
                  </a:lnTo>
                  <a:lnTo>
                    <a:pt x="1146519" y="277519"/>
                  </a:lnTo>
                  <a:lnTo>
                    <a:pt x="1146519" y="281724"/>
                  </a:lnTo>
                  <a:lnTo>
                    <a:pt x="1139511" y="287331"/>
                  </a:lnTo>
                  <a:lnTo>
                    <a:pt x="1143717" y="281724"/>
                  </a:lnTo>
                  <a:lnTo>
                    <a:pt x="1132503" y="283126"/>
                  </a:lnTo>
                  <a:lnTo>
                    <a:pt x="1131102" y="281724"/>
                  </a:lnTo>
                  <a:lnTo>
                    <a:pt x="1140913" y="277519"/>
                  </a:lnTo>
                  <a:lnTo>
                    <a:pt x="1142315" y="273315"/>
                  </a:lnTo>
                  <a:lnTo>
                    <a:pt x="1133905" y="274716"/>
                  </a:lnTo>
                  <a:lnTo>
                    <a:pt x="1131102" y="273315"/>
                  </a:lnTo>
                  <a:lnTo>
                    <a:pt x="1133905" y="270511"/>
                  </a:lnTo>
                  <a:lnTo>
                    <a:pt x="1140913" y="270511"/>
                  </a:lnTo>
                  <a:lnTo>
                    <a:pt x="1147921" y="264905"/>
                  </a:lnTo>
                  <a:lnTo>
                    <a:pt x="1126897" y="257897"/>
                  </a:lnTo>
                  <a:lnTo>
                    <a:pt x="1124094" y="263503"/>
                  </a:lnTo>
                  <a:lnTo>
                    <a:pt x="1115684" y="266307"/>
                  </a:lnTo>
                  <a:lnTo>
                    <a:pt x="1125495" y="269110"/>
                  </a:lnTo>
                  <a:lnTo>
                    <a:pt x="1111479" y="273315"/>
                  </a:lnTo>
                  <a:lnTo>
                    <a:pt x="1111479" y="276118"/>
                  </a:lnTo>
                  <a:lnTo>
                    <a:pt x="1115684" y="277519"/>
                  </a:lnTo>
                  <a:lnTo>
                    <a:pt x="1108676" y="277519"/>
                  </a:lnTo>
                  <a:lnTo>
                    <a:pt x="1111479" y="281724"/>
                  </a:lnTo>
                  <a:lnTo>
                    <a:pt x="1103070" y="281724"/>
                  </a:lnTo>
                  <a:lnTo>
                    <a:pt x="1097463" y="284527"/>
                  </a:lnTo>
                  <a:lnTo>
                    <a:pt x="1096062" y="276118"/>
                  </a:lnTo>
                  <a:lnTo>
                    <a:pt x="1093258" y="274716"/>
                  </a:lnTo>
                  <a:lnTo>
                    <a:pt x="1100266" y="271913"/>
                  </a:lnTo>
                  <a:lnTo>
                    <a:pt x="1100266" y="263503"/>
                  </a:lnTo>
                  <a:lnTo>
                    <a:pt x="1069431" y="285929"/>
                  </a:lnTo>
                  <a:lnTo>
                    <a:pt x="1070832" y="288732"/>
                  </a:lnTo>
                  <a:lnTo>
                    <a:pt x="1065226" y="297142"/>
                  </a:lnTo>
                  <a:lnTo>
                    <a:pt x="1059620" y="292937"/>
                  </a:lnTo>
                  <a:lnTo>
                    <a:pt x="1058218" y="295740"/>
                  </a:lnTo>
                  <a:lnTo>
                    <a:pt x="1055415" y="292937"/>
                  </a:lnTo>
                  <a:lnTo>
                    <a:pt x="1061021" y="281724"/>
                  </a:lnTo>
                  <a:lnTo>
                    <a:pt x="1059620" y="280323"/>
                  </a:lnTo>
                  <a:lnTo>
                    <a:pt x="1080644" y="267708"/>
                  </a:lnTo>
                  <a:lnTo>
                    <a:pt x="1073636" y="264905"/>
                  </a:lnTo>
                  <a:lnTo>
                    <a:pt x="1084849" y="262102"/>
                  </a:lnTo>
                  <a:lnTo>
                    <a:pt x="1082046" y="262102"/>
                  </a:lnTo>
                  <a:lnTo>
                    <a:pt x="1083447" y="257897"/>
                  </a:lnTo>
                  <a:lnTo>
                    <a:pt x="1075038" y="256495"/>
                  </a:lnTo>
                  <a:lnTo>
                    <a:pt x="1072234" y="256495"/>
                  </a:lnTo>
                  <a:lnTo>
                    <a:pt x="1065226" y="260700"/>
                  </a:lnTo>
                  <a:lnTo>
                    <a:pt x="1054013" y="262102"/>
                  </a:lnTo>
                  <a:lnTo>
                    <a:pt x="1058218" y="264905"/>
                  </a:lnTo>
                  <a:lnTo>
                    <a:pt x="1044202" y="267708"/>
                  </a:lnTo>
                  <a:lnTo>
                    <a:pt x="1047005" y="264905"/>
                  </a:lnTo>
                  <a:lnTo>
                    <a:pt x="1042800" y="266307"/>
                  </a:lnTo>
                  <a:lnTo>
                    <a:pt x="1037194" y="263503"/>
                  </a:lnTo>
                  <a:lnTo>
                    <a:pt x="1034390" y="270511"/>
                  </a:lnTo>
                  <a:lnTo>
                    <a:pt x="1031587" y="269110"/>
                  </a:lnTo>
                  <a:lnTo>
                    <a:pt x="1028784" y="271913"/>
                  </a:lnTo>
                  <a:lnTo>
                    <a:pt x="1038595" y="277519"/>
                  </a:lnTo>
                  <a:lnTo>
                    <a:pt x="1031587" y="276118"/>
                  </a:lnTo>
                  <a:lnTo>
                    <a:pt x="1027382" y="281724"/>
                  </a:lnTo>
                  <a:lnTo>
                    <a:pt x="1030186" y="284527"/>
                  </a:lnTo>
                  <a:lnTo>
                    <a:pt x="1021776" y="283126"/>
                  </a:lnTo>
                  <a:lnTo>
                    <a:pt x="1004957" y="292937"/>
                  </a:lnTo>
                  <a:lnTo>
                    <a:pt x="1010563" y="292937"/>
                  </a:lnTo>
                  <a:lnTo>
                    <a:pt x="1003555" y="294339"/>
                  </a:lnTo>
                  <a:lnTo>
                    <a:pt x="1006358" y="297142"/>
                  </a:lnTo>
                  <a:lnTo>
                    <a:pt x="1003555" y="298544"/>
                  </a:lnTo>
                  <a:lnTo>
                    <a:pt x="1010563" y="301347"/>
                  </a:lnTo>
                  <a:lnTo>
                    <a:pt x="1002153" y="302748"/>
                  </a:lnTo>
                  <a:lnTo>
                    <a:pt x="1002153" y="299945"/>
                  </a:lnTo>
                  <a:lnTo>
                    <a:pt x="997949" y="297142"/>
                  </a:lnTo>
                  <a:lnTo>
                    <a:pt x="982531" y="299945"/>
                  </a:lnTo>
                  <a:lnTo>
                    <a:pt x="999350" y="294339"/>
                  </a:lnTo>
                  <a:lnTo>
                    <a:pt x="986736" y="291535"/>
                  </a:lnTo>
                  <a:lnTo>
                    <a:pt x="982531" y="294339"/>
                  </a:lnTo>
                  <a:lnTo>
                    <a:pt x="986736" y="295740"/>
                  </a:lnTo>
                  <a:lnTo>
                    <a:pt x="954499" y="291535"/>
                  </a:lnTo>
                  <a:lnTo>
                    <a:pt x="967113" y="297142"/>
                  </a:lnTo>
                  <a:lnTo>
                    <a:pt x="975523" y="294339"/>
                  </a:lnTo>
                  <a:lnTo>
                    <a:pt x="975523" y="302748"/>
                  </a:lnTo>
                  <a:lnTo>
                    <a:pt x="971318" y="304150"/>
                  </a:lnTo>
                  <a:lnTo>
                    <a:pt x="976925" y="308355"/>
                  </a:lnTo>
                  <a:lnTo>
                    <a:pt x="954499" y="299945"/>
                  </a:lnTo>
                  <a:lnTo>
                    <a:pt x="953097" y="305552"/>
                  </a:lnTo>
                  <a:lnTo>
                    <a:pt x="948892" y="305552"/>
                  </a:lnTo>
                  <a:lnTo>
                    <a:pt x="947491" y="302748"/>
                  </a:lnTo>
                  <a:lnTo>
                    <a:pt x="934876" y="308355"/>
                  </a:lnTo>
                  <a:lnTo>
                    <a:pt x="940483" y="316765"/>
                  </a:lnTo>
                  <a:lnTo>
                    <a:pt x="934876" y="315363"/>
                  </a:lnTo>
                  <a:lnTo>
                    <a:pt x="930671" y="322371"/>
                  </a:lnTo>
                  <a:lnTo>
                    <a:pt x="922261" y="326576"/>
                  </a:lnTo>
                  <a:lnTo>
                    <a:pt x="932073" y="315363"/>
                  </a:lnTo>
                  <a:lnTo>
                    <a:pt x="930671" y="311158"/>
                  </a:lnTo>
                  <a:lnTo>
                    <a:pt x="932073" y="305552"/>
                  </a:lnTo>
                  <a:lnTo>
                    <a:pt x="929269" y="301347"/>
                  </a:lnTo>
                  <a:lnTo>
                    <a:pt x="918057" y="311158"/>
                  </a:lnTo>
                  <a:lnTo>
                    <a:pt x="923663" y="315363"/>
                  </a:lnTo>
                  <a:lnTo>
                    <a:pt x="913852" y="320969"/>
                  </a:lnTo>
                  <a:lnTo>
                    <a:pt x="912450" y="320969"/>
                  </a:lnTo>
                  <a:lnTo>
                    <a:pt x="916655" y="313961"/>
                  </a:lnTo>
                  <a:lnTo>
                    <a:pt x="916655" y="306953"/>
                  </a:lnTo>
                  <a:lnTo>
                    <a:pt x="901237" y="309757"/>
                  </a:lnTo>
                  <a:lnTo>
                    <a:pt x="898434" y="313961"/>
                  </a:lnTo>
                  <a:lnTo>
                    <a:pt x="904041" y="316765"/>
                  </a:lnTo>
                  <a:lnTo>
                    <a:pt x="898434" y="318166"/>
                  </a:lnTo>
                  <a:lnTo>
                    <a:pt x="899836" y="320969"/>
                  </a:lnTo>
                  <a:lnTo>
                    <a:pt x="885820" y="316765"/>
                  </a:lnTo>
                  <a:lnTo>
                    <a:pt x="895631" y="325174"/>
                  </a:lnTo>
                  <a:lnTo>
                    <a:pt x="884418" y="325174"/>
                  </a:lnTo>
                  <a:lnTo>
                    <a:pt x="878812" y="319568"/>
                  </a:lnTo>
                  <a:lnTo>
                    <a:pt x="874607" y="323773"/>
                  </a:lnTo>
                  <a:lnTo>
                    <a:pt x="874607" y="327978"/>
                  </a:lnTo>
                  <a:lnTo>
                    <a:pt x="863394" y="332182"/>
                  </a:lnTo>
                  <a:lnTo>
                    <a:pt x="863394" y="337789"/>
                  </a:lnTo>
                  <a:lnTo>
                    <a:pt x="866197" y="340592"/>
                  </a:lnTo>
                  <a:lnTo>
                    <a:pt x="857787" y="341994"/>
                  </a:lnTo>
                  <a:lnTo>
                    <a:pt x="866197" y="344797"/>
                  </a:lnTo>
                  <a:lnTo>
                    <a:pt x="857787" y="343395"/>
                  </a:lnTo>
                  <a:lnTo>
                    <a:pt x="859189" y="347600"/>
                  </a:lnTo>
                  <a:lnTo>
                    <a:pt x="863394" y="349002"/>
                  </a:lnTo>
                  <a:lnTo>
                    <a:pt x="852181" y="347600"/>
                  </a:lnTo>
                  <a:lnTo>
                    <a:pt x="836763" y="353206"/>
                  </a:lnTo>
                  <a:lnTo>
                    <a:pt x="836763" y="357411"/>
                  </a:lnTo>
                  <a:lnTo>
                    <a:pt x="853582" y="357411"/>
                  </a:lnTo>
                  <a:lnTo>
                    <a:pt x="860590" y="354608"/>
                  </a:lnTo>
                  <a:lnTo>
                    <a:pt x="869000" y="358813"/>
                  </a:lnTo>
                  <a:lnTo>
                    <a:pt x="857787" y="363018"/>
                  </a:lnTo>
                  <a:lnTo>
                    <a:pt x="856386" y="365821"/>
                  </a:lnTo>
                  <a:lnTo>
                    <a:pt x="849378" y="360215"/>
                  </a:lnTo>
                  <a:lnTo>
                    <a:pt x="839566" y="365821"/>
                  </a:lnTo>
                  <a:lnTo>
                    <a:pt x="843771" y="368624"/>
                  </a:lnTo>
                  <a:lnTo>
                    <a:pt x="835362" y="365821"/>
                  </a:lnTo>
                  <a:lnTo>
                    <a:pt x="838165" y="367223"/>
                  </a:lnTo>
                  <a:lnTo>
                    <a:pt x="832558" y="370026"/>
                  </a:lnTo>
                  <a:lnTo>
                    <a:pt x="840968" y="370026"/>
                  </a:lnTo>
                  <a:lnTo>
                    <a:pt x="832558" y="371428"/>
                  </a:lnTo>
                  <a:lnTo>
                    <a:pt x="836763" y="374231"/>
                  </a:lnTo>
                  <a:lnTo>
                    <a:pt x="829755" y="375632"/>
                  </a:lnTo>
                  <a:lnTo>
                    <a:pt x="835362" y="378436"/>
                  </a:lnTo>
                  <a:lnTo>
                    <a:pt x="829755" y="377034"/>
                  </a:lnTo>
                  <a:lnTo>
                    <a:pt x="825550" y="365821"/>
                  </a:lnTo>
                  <a:lnTo>
                    <a:pt x="822747" y="364419"/>
                  </a:lnTo>
                  <a:lnTo>
                    <a:pt x="814337" y="370026"/>
                  </a:lnTo>
                  <a:lnTo>
                    <a:pt x="814337" y="365821"/>
                  </a:lnTo>
                  <a:lnTo>
                    <a:pt x="805928" y="370026"/>
                  </a:lnTo>
                  <a:lnTo>
                    <a:pt x="821345" y="371428"/>
                  </a:lnTo>
                  <a:lnTo>
                    <a:pt x="804526" y="377034"/>
                  </a:lnTo>
                  <a:lnTo>
                    <a:pt x="801723" y="375632"/>
                  </a:lnTo>
                  <a:lnTo>
                    <a:pt x="796116" y="377034"/>
                  </a:lnTo>
                  <a:lnTo>
                    <a:pt x="793313" y="384042"/>
                  </a:lnTo>
                  <a:lnTo>
                    <a:pt x="808731" y="378436"/>
                  </a:lnTo>
                  <a:lnTo>
                    <a:pt x="817140" y="382640"/>
                  </a:lnTo>
                  <a:lnTo>
                    <a:pt x="804526" y="386845"/>
                  </a:lnTo>
                  <a:lnTo>
                    <a:pt x="810132" y="388247"/>
                  </a:lnTo>
                  <a:lnTo>
                    <a:pt x="811534" y="391050"/>
                  </a:lnTo>
                  <a:lnTo>
                    <a:pt x="819944" y="388247"/>
                  </a:lnTo>
                  <a:lnTo>
                    <a:pt x="812936" y="393853"/>
                  </a:lnTo>
                  <a:lnTo>
                    <a:pt x="818542" y="395255"/>
                  </a:lnTo>
                  <a:lnTo>
                    <a:pt x="798920" y="391050"/>
                  </a:lnTo>
                  <a:lnTo>
                    <a:pt x="800321" y="388247"/>
                  </a:lnTo>
                  <a:lnTo>
                    <a:pt x="791911" y="392452"/>
                  </a:lnTo>
                  <a:lnTo>
                    <a:pt x="800321" y="393853"/>
                  </a:lnTo>
                  <a:lnTo>
                    <a:pt x="796116" y="396656"/>
                  </a:lnTo>
                  <a:lnTo>
                    <a:pt x="791911" y="395255"/>
                  </a:lnTo>
                  <a:lnTo>
                    <a:pt x="783502" y="400861"/>
                  </a:lnTo>
                  <a:lnTo>
                    <a:pt x="800321" y="399460"/>
                  </a:lnTo>
                  <a:lnTo>
                    <a:pt x="810132" y="403665"/>
                  </a:lnTo>
                  <a:lnTo>
                    <a:pt x="810132" y="406468"/>
                  </a:lnTo>
                  <a:lnTo>
                    <a:pt x="807329" y="403665"/>
                  </a:lnTo>
                  <a:lnTo>
                    <a:pt x="791911" y="403665"/>
                  </a:lnTo>
                  <a:lnTo>
                    <a:pt x="782100" y="405066"/>
                  </a:lnTo>
                  <a:lnTo>
                    <a:pt x="782100" y="407869"/>
                  </a:lnTo>
                  <a:lnTo>
                    <a:pt x="787707" y="407869"/>
                  </a:lnTo>
                  <a:lnTo>
                    <a:pt x="763879" y="412074"/>
                  </a:lnTo>
                  <a:lnTo>
                    <a:pt x="766683" y="416279"/>
                  </a:lnTo>
                  <a:lnTo>
                    <a:pt x="773691" y="417681"/>
                  </a:lnTo>
                  <a:lnTo>
                    <a:pt x="758273" y="420484"/>
                  </a:lnTo>
                  <a:lnTo>
                    <a:pt x="762478" y="421886"/>
                  </a:lnTo>
                  <a:lnTo>
                    <a:pt x="756871" y="421886"/>
                  </a:lnTo>
                  <a:lnTo>
                    <a:pt x="759675" y="423287"/>
                  </a:lnTo>
                  <a:lnTo>
                    <a:pt x="758273" y="426090"/>
                  </a:lnTo>
                  <a:lnTo>
                    <a:pt x="766683" y="424689"/>
                  </a:lnTo>
                  <a:lnTo>
                    <a:pt x="765281" y="427492"/>
                  </a:lnTo>
                  <a:lnTo>
                    <a:pt x="748461" y="427492"/>
                  </a:lnTo>
                  <a:lnTo>
                    <a:pt x="748461" y="433099"/>
                  </a:lnTo>
                  <a:lnTo>
                    <a:pt x="755469" y="434500"/>
                  </a:lnTo>
                  <a:lnTo>
                    <a:pt x="748461" y="437303"/>
                  </a:lnTo>
                  <a:lnTo>
                    <a:pt x="775092" y="433099"/>
                  </a:lnTo>
                  <a:lnTo>
                    <a:pt x="763879" y="438705"/>
                  </a:lnTo>
                  <a:lnTo>
                    <a:pt x="759675" y="435902"/>
                  </a:lnTo>
                  <a:lnTo>
                    <a:pt x="742855" y="440107"/>
                  </a:lnTo>
                  <a:lnTo>
                    <a:pt x="748461" y="441508"/>
                  </a:lnTo>
                  <a:lnTo>
                    <a:pt x="745658" y="444311"/>
                  </a:lnTo>
                  <a:lnTo>
                    <a:pt x="752666" y="448516"/>
                  </a:lnTo>
                  <a:lnTo>
                    <a:pt x="745658" y="444311"/>
                  </a:lnTo>
                  <a:lnTo>
                    <a:pt x="738650" y="449918"/>
                  </a:lnTo>
                  <a:lnTo>
                    <a:pt x="740052" y="454123"/>
                  </a:lnTo>
                  <a:lnTo>
                    <a:pt x="737249" y="452721"/>
                  </a:lnTo>
                  <a:lnTo>
                    <a:pt x="734445" y="456926"/>
                  </a:lnTo>
                  <a:lnTo>
                    <a:pt x="742855" y="461131"/>
                  </a:lnTo>
                  <a:lnTo>
                    <a:pt x="741453" y="463934"/>
                  </a:lnTo>
                  <a:lnTo>
                    <a:pt x="731642" y="456926"/>
                  </a:lnTo>
                  <a:lnTo>
                    <a:pt x="726035" y="469540"/>
                  </a:lnTo>
                  <a:lnTo>
                    <a:pt x="734445" y="466737"/>
                  </a:lnTo>
                  <a:lnTo>
                    <a:pt x="735847" y="470942"/>
                  </a:lnTo>
                  <a:lnTo>
                    <a:pt x="733044" y="472344"/>
                  </a:lnTo>
                  <a:lnTo>
                    <a:pt x="737249" y="472344"/>
                  </a:lnTo>
                  <a:lnTo>
                    <a:pt x="747060" y="466737"/>
                  </a:lnTo>
                  <a:lnTo>
                    <a:pt x="735847" y="475147"/>
                  </a:lnTo>
                  <a:lnTo>
                    <a:pt x="730241" y="475147"/>
                  </a:lnTo>
                  <a:lnTo>
                    <a:pt x="733044" y="473745"/>
                  </a:lnTo>
                  <a:lnTo>
                    <a:pt x="730241" y="470942"/>
                  </a:lnTo>
                  <a:lnTo>
                    <a:pt x="723233" y="472344"/>
                  </a:lnTo>
                  <a:lnTo>
                    <a:pt x="719027" y="476548"/>
                  </a:lnTo>
                  <a:lnTo>
                    <a:pt x="723233" y="475147"/>
                  </a:lnTo>
                  <a:lnTo>
                    <a:pt x="705011" y="486360"/>
                  </a:lnTo>
                  <a:lnTo>
                    <a:pt x="724634" y="479352"/>
                  </a:lnTo>
                  <a:lnTo>
                    <a:pt x="714823" y="483557"/>
                  </a:lnTo>
                  <a:lnTo>
                    <a:pt x="719027" y="484958"/>
                  </a:lnTo>
                  <a:lnTo>
                    <a:pt x="709216" y="487761"/>
                  </a:lnTo>
                  <a:lnTo>
                    <a:pt x="716224" y="490565"/>
                  </a:lnTo>
                  <a:lnTo>
                    <a:pt x="709216" y="494769"/>
                  </a:lnTo>
                  <a:lnTo>
                    <a:pt x="713421" y="494769"/>
                  </a:lnTo>
                  <a:lnTo>
                    <a:pt x="703610" y="500376"/>
                  </a:lnTo>
                  <a:lnTo>
                    <a:pt x="705011" y="496171"/>
                  </a:lnTo>
                  <a:lnTo>
                    <a:pt x="696602" y="493368"/>
                  </a:lnTo>
                  <a:lnTo>
                    <a:pt x="679782" y="501777"/>
                  </a:lnTo>
                  <a:lnTo>
                    <a:pt x="681184" y="503179"/>
                  </a:lnTo>
                  <a:lnTo>
                    <a:pt x="671373" y="510187"/>
                  </a:lnTo>
                  <a:lnTo>
                    <a:pt x="675578" y="510187"/>
                  </a:lnTo>
                  <a:lnTo>
                    <a:pt x="671373" y="512990"/>
                  </a:lnTo>
                  <a:lnTo>
                    <a:pt x="674176" y="512990"/>
                  </a:lnTo>
                  <a:lnTo>
                    <a:pt x="661562" y="519998"/>
                  </a:lnTo>
                  <a:lnTo>
                    <a:pt x="672774" y="518597"/>
                  </a:lnTo>
                  <a:lnTo>
                    <a:pt x="667168" y="524203"/>
                  </a:lnTo>
                  <a:lnTo>
                    <a:pt x="669971" y="527007"/>
                  </a:lnTo>
                  <a:lnTo>
                    <a:pt x="672774" y="527007"/>
                  </a:lnTo>
                  <a:lnTo>
                    <a:pt x="695200" y="517195"/>
                  </a:lnTo>
                  <a:lnTo>
                    <a:pt x="693799" y="514392"/>
                  </a:lnTo>
                  <a:lnTo>
                    <a:pt x="685389" y="517195"/>
                  </a:lnTo>
                  <a:lnTo>
                    <a:pt x="703610" y="507384"/>
                  </a:lnTo>
                  <a:lnTo>
                    <a:pt x="706413" y="510187"/>
                  </a:lnTo>
                  <a:lnTo>
                    <a:pt x="698003" y="514392"/>
                  </a:lnTo>
                  <a:lnTo>
                    <a:pt x="705011" y="517195"/>
                  </a:lnTo>
                  <a:lnTo>
                    <a:pt x="686790" y="525605"/>
                  </a:lnTo>
                  <a:lnTo>
                    <a:pt x="692397" y="524203"/>
                  </a:lnTo>
                  <a:lnTo>
                    <a:pt x="689594" y="527007"/>
                  </a:lnTo>
                  <a:lnTo>
                    <a:pt x="690995" y="529810"/>
                  </a:lnTo>
                  <a:lnTo>
                    <a:pt x="665766" y="534015"/>
                  </a:lnTo>
                  <a:lnTo>
                    <a:pt x="668570" y="529810"/>
                  </a:lnTo>
                  <a:lnTo>
                    <a:pt x="662963" y="524203"/>
                  </a:lnTo>
                  <a:lnTo>
                    <a:pt x="650348" y="528408"/>
                  </a:lnTo>
                  <a:lnTo>
                    <a:pt x="657357" y="529810"/>
                  </a:lnTo>
                  <a:lnTo>
                    <a:pt x="646144" y="536818"/>
                  </a:lnTo>
                  <a:lnTo>
                    <a:pt x="647545" y="534015"/>
                  </a:lnTo>
                  <a:lnTo>
                    <a:pt x="644742" y="529810"/>
                  </a:lnTo>
                  <a:lnTo>
                    <a:pt x="639136" y="531211"/>
                  </a:lnTo>
                  <a:lnTo>
                    <a:pt x="633529" y="535416"/>
                  </a:lnTo>
                  <a:lnTo>
                    <a:pt x="640537" y="538220"/>
                  </a:lnTo>
                  <a:lnTo>
                    <a:pt x="623718" y="541023"/>
                  </a:lnTo>
                  <a:lnTo>
                    <a:pt x="626521" y="543826"/>
                  </a:lnTo>
                  <a:lnTo>
                    <a:pt x="633529" y="545228"/>
                  </a:lnTo>
                  <a:lnTo>
                    <a:pt x="636332" y="550834"/>
                  </a:lnTo>
                  <a:lnTo>
                    <a:pt x="627923" y="549432"/>
                  </a:lnTo>
                  <a:lnTo>
                    <a:pt x="620914" y="542424"/>
                  </a:lnTo>
                  <a:lnTo>
                    <a:pt x="618112" y="545228"/>
                  </a:lnTo>
                  <a:lnTo>
                    <a:pt x="632128" y="555039"/>
                  </a:lnTo>
                  <a:lnTo>
                    <a:pt x="615308" y="546629"/>
                  </a:lnTo>
                  <a:lnTo>
                    <a:pt x="605497" y="548031"/>
                  </a:lnTo>
                  <a:lnTo>
                    <a:pt x="601292" y="545228"/>
                  </a:lnTo>
                  <a:lnTo>
                    <a:pt x="592882" y="548031"/>
                  </a:lnTo>
                  <a:lnTo>
                    <a:pt x="594284" y="550834"/>
                  </a:lnTo>
                  <a:lnTo>
                    <a:pt x="599890" y="552236"/>
                  </a:lnTo>
                  <a:lnTo>
                    <a:pt x="594284" y="555039"/>
                  </a:lnTo>
                  <a:lnTo>
                    <a:pt x="609702" y="555039"/>
                  </a:lnTo>
                  <a:lnTo>
                    <a:pt x="620914" y="553637"/>
                  </a:lnTo>
                  <a:lnTo>
                    <a:pt x="605497" y="557842"/>
                  </a:lnTo>
                  <a:lnTo>
                    <a:pt x="606898" y="560645"/>
                  </a:lnTo>
                  <a:lnTo>
                    <a:pt x="612505" y="560645"/>
                  </a:lnTo>
                  <a:lnTo>
                    <a:pt x="608300" y="562047"/>
                  </a:lnTo>
                  <a:lnTo>
                    <a:pt x="598489" y="559244"/>
                  </a:lnTo>
                  <a:lnTo>
                    <a:pt x="576063" y="560645"/>
                  </a:lnTo>
                  <a:lnTo>
                    <a:pt x="584473" y="562047"/>
                  </a:lnTo>
                  <a:lnTo>
                    <a:pt x="578866" y="563448"/>
                  </a:lnTo>
                  <a:lnTo>
                    <a:pt x="580268" y="564850"/>
                  </a:lnTo>
                  <a:lnTo>
                    <a:pt x="585874" y="563448"/>
                  </a:lnTo>
                  <a:lnTo>
                    <a:pt x="591481" y="566252"/>
                  </a:lnTo>
                  <a:lnTo>
                    <a:pt x="592882" y="569055"/>
                  </a:lnTo>
                  <a:lnTo>
                    <a:pt x="598489" y="570457"/>
                  </a:lnTo>
                  <a:lnTo>
                    <a:pt x="592882" y="570457"/>
                  </a:lnTo>
                  <a:lnTo>
                    <a:pt x="592882" y="573260"/>
                  </a:lnTo>
                  <a:lnTo>
                    <a:pt x="597087" y="574661"/>
                  </a:lnTo>
                  <a:lnTo>
                    <a:pt x="590079" y="574661"/>
                  </a:lnTo>
                  <a:lnTo>
                    <a:pt x="592882" y="571858"/>
                  </a:lnTo>
                  <a:lnTo>
                    <a:pt x="590079" y="564850"/>
                  </a:lnTo>
                  <a:lnTo>
                    <a:pt x="584473" y="564850"/>
                  </a:lnTo>
                  <a:lnTo>
                    <a:pt x="578866" y="566252"/>
                  </a:lnTo>
                  <a:lnTo>
                    <a:pt x="583071" y="571858"/>
                  </a:lnTo>
                  <a:lnTo>
                    <a:pt x="581670" y="573260"/>
                  </a:lnTo>
                  <a:lnTo>
                    <a:pt x="576063" y="566252"/>
                  </a:lnTo>
                  <a:lnTo>
                    <a:pt x="567653" y="570457"/>
                  </a:lnTo>
                  <a:lnTo>
                    <a:pt x="571858" y="573260"/>
                  </a:lnTo>
                  <a:lnTo>
                    <a:pt x="567653" y="573260"/>
                  </a:lnTo>
                  <a:lnTo>
                    <a:pt x="564850" y="576063"/>
                  </a:lnTo>
                  <a:lnTo>
                    <a:pt x="563449" y="570457"/>
                  </a:lnTo>
                  <a:lnTo>
                    <a:pt x="560645" y="571858"/>
                  </a:lnTo>
                  <a:lnTo>
                    <a:pt x="555039" y="570457"/>
                  </a:lnTo>
                  <a:lnTo>
                    <a:pt x="555039" y="576063"/>
                  </a:lnTo>
                  <a:lnTo>
                    <a:pt x="553637" y="576063"/>
                  </a:lnTo>
                  <a:lnTo>
                    <a:pt x="560645" y="569055"/>
                  </a:lnTo>
                  <a:lnTo>
                    <a:pt x="595686" y="570457"/>
                  </a:lnTo>
                  <a:lnTo>
                    <a:pt x="578866" y="574661"/>
                  </a:lnTo>
                  <a:lnTo>
                    <a:pt x="578866" y="570457"/>
                  </a:lnTo>
                  <a:lnTo>
                    <a:pt x="567653" y="569055"/>
                  </a:lnTo>
                  <a:lnTo>
                    <a:pt x="556441" y="576063"/>
                  </a:lnTo>
                  <a:lnTo>
                    <a:pt x="566252" y="577465"/>
                  </a:lnTo>
                  <a:lnTo>
                    <a:pt x="557842" y="578866"/>
                  </a:lnTo>
                  <a:lnTo>
                    <a:pt x="567653" y="578866"/>
                  </a:lnTo>
                  <a:lnTo>
                    <a:pt x="563449" y="578866"/>
                  </a:lnTo>
                  <a:lnTo>
                    <a:pt x="566252" y="580268"/>
                  </a:lnTo>
                  <a:lnTo>
                    <a:pt x="564850" y="581669"/>
                  </a:lnTo>
                  <a:lnTo>
                    <a:pt x="577465" y="581669"/>
                  </a:lnTo>
                  <a:lnTo>
                    <a:pt x="559244" y="584473"/>
                  </a:lnTo>
                  <a:lnTo>
                    <a:pt x="559244" y="587276"/>
                  </a:lnTo>
                  <a:lnTo>
                    <a:pt x="573260" y="587276"/>
                  </a:lnTo>
                  <a:lnTo>
                    <a:pt x="557842" y="591481"/>
                  </a:lnTo>
                  <a:lnTo>
                    <a:pt x="566252" y="595686"/>
                  </a:lnTo>
                  <a:lnTo>
                    <a:pt x="560645" y="595686"/>
                  </a:lnTo>
                  <a:lnTo>
                    <a:pt x="563449" y="598489"/>
                  </a:lnTo>
                  <a:lnTo>
                    <a:pt x="559244" y="601292"/>
                  </a:lnTo>
                  <a:lnTo>
                    <a:pt x="556441" y="598489"/>
                  </a:lnTo>
                  <a:lnTo>
                    <a:pt x="557842" y="602694"/>
                  </a:lnTo>
                  <a:lnTo>
                    <a:pt x="566252" y="601292"/>
                  </a:lnTo>
                  <a:lnTo>
                    <a:pt x="563449" y="604095"/>
                  </a:lnTo>
                  <a:lnTo>
                    <a:pt x="566252" y="606898"/>
                  </a:lnTo>
                  <a:lnTo>
                    <a:pt x="560645" y="609702"/>
                  </a:lnTo>
                  <a:lnTo>
                    <a:pt x="562047" y="611103"/>
                  </a:lnTo>
                  <a:lnTo>
                    <a:pt x="574661" y="605497"/>
                  </a:lnTo>
                  <a:lnTo>
                    <a:pt x="570457" y="613907"/>
                  </a:lnTo>
                  <a:lnTo>
                    <a:pt x="562047" y="611103"/>
                  </a:lnTo>
                  <a:lnTo>
                    <a:pt x="559244" y="615308"/>
                  </a:lnTo>
                  <a:lnTo>
                    <a:pt x="564850" y="622316"/>
                  </a:lnTo>
                  <a:lnTo>
                    <a:pt x="570457" y="616710"/>
                  </a:lnTo>
                  <a:lnTo>
                    <a:pt x="569055" y="622316"/>
                  </a:lnTo>
                  <a:lnTo>
                    <a:pt x="574661" y="620915"/>
                  </a:lnTo>
                  <a:lnTo>
                    <a:pt x="573260" y="625119"/>
                  </a:lnTo>
                  <a:lnTo>
                    <a:pt x="574661" y="627923"/>
                  </a:lnTo>
                  <a:lnTo>
                    <a:pt x="577465" y="623718"/>
                  </a:lnTo>
                  <a:lnTo>
                    <a:pt x="591481" y="613907"/>
                  </a:lnTo>
                  <a:lnTo>
                    <a:pt x="599890" y="613907"/>
                  </a:lnTo>
                  <a:lnTo>
                    <a:pt x="592882" y="625119"/>
                  </a:lnTo>
                  <a:lnTo>
                    <a:pt x="595686" y="616710"/>
                  </a:lnTo>
                  <a:lnTo>
                    <a:pt x="588678" y="618111"/>
                  </a:lnTo>
                  <a:lnTo>
                    <a:pt x="581670" y="622316"/>
                  </a:lnTo>
                  <a:lnTo>
                    <a:pt x="588678" y="625119"/>
                  </a:lnTo>
                  <a:lnTo>
                    <a:pt x="573260" y="634931"/>
                  </a:lnTo>
                  <a:lnTo>
                    <a:pt x="583071" y="636332"/>
                  </a:lnTo>
                  <a:lnTo>
                    <a:pt x="576063" y="641939"/>
                  </a:lnTo>
                  <a:lnTo>
                    <a:pt x="570457" y="640537"/>
                  </a:lnTo>
                  <a:lnTo>
                    <a:pt x="567653" y="644742"/>
                  </a:lnTo>
                  <a:lnTo>
                    <a:pt x="564850" y="644742"/>
                  </a:lnTo>
                  <a:lnTo>
                    <a:pt x="569055" y="643340"/>
                  </a:lnTo>
                  <a:lnTo>
                    <a:pt x="569055" y="637734"/>
                  </a:lnTo>
                  <a:lnTo>
                    <a:pt x="563449" y="640537"/>
                  </a:lnTo>
                  <a:lnTo>
                    <a:pt x="562047" y="646144"/>
                  </a:lnTo>
                  <a:lnTo>
                    <a:pt x="570457" y="650349"/>
                  </a:lnTo>
                  <a:lnTo>
                    <a:pt x="571858" y="644742"/>
                  </a:lnTo>
                  <a:lnTo>
                    <a:pt x="573260" y="651750"/>
                  </a:lnTo>
                  <a:lnTo>
                    <a:pt x="576063" y="646144"/>
                  </a:lnTo>
                  <a:lnTo>
                    <a:pt x="590079" y="641939"/>
                  </a:lnTo>
                  <a:lnTo>
                    <a:pt x="597087" y="643340"/>
                  </a:lnTo>
                  <a:lnTo>
                    <a:pt x="583071" y="648947"/>
                  </a:lnTo>
                  <a:lnTo>
                    <a:pt x="595686" y="650349"/>
                  </a:lnTo>
                  <a:lnTo>
                    <a:pt x="580268" y="657357"/>
                  </a:lnTo>
                  <a:lnTo>
                    <a:pt x="584473" y="658758"/>
                  </a:lnTo>
                  <a:lnTo>
                    <a:pt x="598489" y="657357"/>
                  </a:lnTo>
                  <a:lnTo>
                    <a:pt x="588678" y="658758"/>
                  </a:lnTo>
                  <a:lnTo>
                    <a:pt x="587276" y="662963"/>
                  </a:lnTo>
                  <a:lnTo>
                    <a:pt x="571858" y="657357"/>
                  </a:lnTo>
                  <a:lnTo>
                    <a:pt x="574661" y="660160"/>
                  </a:lnTo>
                  <a:lnTo>
                    <a:pt x="570457" y="665766"/>
                  </a:lnTo>
                  <a:lnTo>
                    <a:pt x="577465" y="672774"/>
                  </a:lnTo>
                  <a:lnTo>
                    <a:pt x="591481" y="678381"/>
                  </a:lnTo>
                  <a:lnTo>
                    <a:pt x="604095" y="678381"/>
                  </a:lnTo>
                  <a:lnTo>
                    <a:pt x="595686" y="682586"/>
                  </a:lnTo>
                  <a:lnTo>
                    <a:pt x="606898" y="683987"/>
                  </a:lnTo>
                  <a:lnTo>
                    <a:pt x="609702" y="682586"/>
                  </a:lnTo>
                  <a:lnTo>
                    <a:pt x="606898" y="686790"/>
                  </a:lnTo>
                  <a:lnTo>
                    <a:pt x="634931" y="681184"/>
                  </a:lnTo>
                  <a:lnTo>
                    <a:pt x="643340" y="678381"/>
                  </a:lnTo>
                  <a:lnTo>
                    <a:pt x="653152" y="668569"/>
                  </a:lnTo>
                  <a:lnTo>
                    <a:pt x="660160" y="665766"/>
                  </a:lnTo>
                  <a:lnTo>
                    <a:pt x="655955" y="664365"/>
                  </a:lnTo>
                  <a:lnTo>
                    <a:pt x="662963" y="662963"/>
                  </a:lnTo>
                  <a:lnTo>
                    <a:pt x="661562" y="660160"/>
                  </a:lnTo>
                  <a:lnTo>
                    <a:pt x="671373" y="657357"/>
                  </a:lnTo>
                  <a:lnTo>
                    <a:pt x="667168" y="653152"/>
                  </a:lnTo>
                  <a:lnTo>
                    <a:pt x="681184" y="655955"/>
                  </a:lnTo>
                  <a:lnTo>
                    <a:pt x="688192" y="648947"/>
                  </a:lnTo>
                  <a:lnTo>
                    <a:pt x="689594" y="651750"/>
                  </a:lnTo>
                  <a:lnTo>
                    <a:pt x="690995" y="644742"/>
                  </a:lnTo>
                  <a:lnTo>
                    <a:pt x="685389" y="639136"/>
                  </a:lnTo>
                  <a:lnTo>
                    <a:pt x="695200" y="639136"/>
                  </a:lnTo>
                  <a:lnTo>
                    <a:pt x="692397" y="632128"/>
                  </a:lnTo>
                  <a:lnTo>
                    <a:pt x="696602" y="629324"/>
                  </a:lnTo>
                  <a:lnTo>
                    <a:pt x="699405" y="632128"/>
                  </a:lnTo>
                  <a:lnTo>
                    <a:pt x="698003" y="634931"/>
                  </a:lnTo>
                  <a:lnTo>
                    <a:pt x="698003" y="633529"/>
                  </a:lnTo>
                  <a:lnTo>
                    <a:pt x="695200" y="634931"/>
                  </a:lnTo>
                  <a:lnTo>
                    <a:pt x="696602" y="647545"/>
                  </a:lnTo>
                  <a:lnTo>
                    <a:pt x="700807" y="653152"/>
                  </a:lnTo>
                  <a:lnTo>
                    <a:pt x="710618" y="655955"/>
                  </a:lnTo>
                  <a:lnTo>
                    <a:pt x="709216" y="661561"/>
                  </a:lnTo>
                  <a:lnTo>
                    <a:pt x="712019" y="678381"/>
                  </a:lnTo>
                  <a:lnTo>
                    <a:pt x="717626" y="681184"/>
                  </a:lnTo>
                  <a:lnTo>
                    <a:pt x="721831" y="676979"/>
                  </a:lnTo>
                  <a:lnTo>
                    <a:pt x="719027" y="682586"/>
                  </a:lnTo>
                  <a:lnTo>
                    <a:pt x="727437" y="679782"/>
                  </a:lnTo>
                  <a:lnTo>
                    <a:pt x="728839" y="682586"/>
                  </a:lnTo>
                  <a:lnTo>
                    <a:pt x="724634" y="693799"/>
                  </a:lnTo>
                  <a:lnTo>
                    <a:pt x="727437" y="695200"/>
                  </a:lnTo>
                  <a:lnTo>
                    <a:pt x="724634" y="698003"/>
                  </a:lnTo>
                  <a:lnTo>
                    <a:pt x="730241" y="702208"/>
                  </a:lnTo>
                  <a:lnTo>
                    <a:pt x="730241" y="707815"/>
                  </a:lnTo>
                  <a:lnTo>
                    <a:pt x="741453" y="721831"/>
                  </a:lnTo>
                  <a:lnTo>
                    <a:pt x="755469" y="731642"/>
                  </a:lnTo>
                  <a:lnTo>
                    <a:pt x="755469" y="735847"/>
                  </a:lnTo>
                  <a:lnTo>
                    <a:pt x="748461" y="737249"/>
                  </a:lnTo>
                  <a:lnTo>
                    <a:pt x="752666" y="742855"/>
                  </a:lnTo>
                  <a:lnTo>
                    <a:pt x="745658" y="741453"/>
                  </a:lnTo>
                  <a:lnTo>
                    <a:pt x="759675" y="759674"/>
                  </a:lnTo>
                  <a:lnTo>
                    <a:pt x="756871" y="765281"/>
                  </a:lnTo>
                  <a:lnTo>
                    <a:pt x="754068" y="766682"/>
                  </a:lnTo>
                  <a:lnTo>
                    <a:pt x="787707" y="765281"/>
                  </a:lnTo>
                  <a:lnTo>
                    <a:pt x="790510" y="761076"/>
                  </a:lnTo>
                  <a:lnTo>
                    <a:pt x="787707" y="752666"/>
                  </a:lnTo>
                  <a:lnTo>
                    <a:pt x="794715" y="747060"/>
                  </a:lnTo>
                  <a:lnTo>
                    <a:pt x="821345" y="742855"/>
                  </a:lnTo>
                  <a:lnTo>
                    <a:pt x="828354" y="747060"/>
                  </a:lnTo>
                  <a:lnTo>
                    <a:pt x="843771" y="727437"/>
                  </a:lnTo>
                  <a:lnTo>
                    <a:pt x="843771" y="720429"/>
                  </a:lnTo>
                  <a:lnTo>
                    <a:pt x="846574" y="719028"/>
                  </a:lnTo>
                  <a:lnTo>
                    <a:pt x="843771" y="713421"/>
                  </a:lnTo>
                  <a:lnTo>
                    <a:pt x="849378" y="707815"/>
                  </a:lnTo>
                  <a:lnTo>
                    <a:pt x="845173" y="703610"/>
                  </a:lnTo>
                  <a:lnTo>
                    <a:pt x="847976" y="703610"/>
                  </a:lnTo>
                  <a:lnTo>
                    <a:pt x="846574" y="700807"/>
                  </a:lnTo>
                  <a:lnTo>
                    <a:pt x="849378" y="699405"/>
                  </a:lnTo>
                  <a:lnTo>
                    <a:pt x="843771" y="695200"/>
                  </a:lnTo>
                  <a:lnTo>
                    <a:pt x="852181" y="695200"/>
                  </a:lnTo>
                  <a:lnTo>
                    <a:pt x="849378" y="693799"/>
                  </a:lnTo>
                  <a:lnTo>
                    <a:pt x="853582" y="688192"/>
                  </a:lnTo>
                  <a:lnTo>
                    <a:pt x="852181" y="683987"/>
                  </a:lnTo>
                  <a:lnTo>
                    <a:pt x="849378" y="682586"/>
                  </a:lnTo>
                  <a:lnTo>
                    <a:pt x="852181" y="681184"/>
                  </a:lnTo>
                  <a:lnTo>
                    <a:pt x="843771" y="678381"/>
                  </a:lnTo>
                  <a:lnTo>
                    <a:pt x="852181" y="679782"/>
                  </a:lnTo>
                  <a:lnTo>
                    <a:pt x="856386" y="678381"/>
                  </a:lnTo>
                  <a:lnTo>
                    <a:pt x="849378" y="674176"/>
                  </a:lnTo>
                  <a:lnTo>
                    <a:pt x="843771" y="675578"/>
                  </a:lnTo>
                  <a:lnTo>
                    <a:pt x="839566" y="674176"/>
                  </a:lnTo>
                  <a:lnTo>
                    <a:pt x="852181" y="675578"/>
                  </a:lnTo>
                  <a:lnTo>
                    <a:pt x="869000" y="671373"/>
                  </a:lnTo>
                  <a:lnTo>
                    <a:pt x="873205" y="665766"/>
                  </a:lnTo>
                  <a:lnTo>
                    <a:pt x="876008" y="667168"/>
                  </a:lnTo>
                  <a:lnTo>
                    <a:pt x="876008" y="660160"/>
                  </a:lnTo>
                  <a:lnTo>
                    <a:pt x="880213" y="669971"/>
                  </a:lnTo>
                  <a:lnTo>
                    <a:pt x="883016" y="665766"/>
                  </a:lnTo>
                  <a:lnTo>
                    <a:pt x="895631" y="658758"/>
                  </a:lnTo>
                  <a:lnTo>
                    <a:pt x="892828" y="654553"/>
                  </a:lnTo>
                  <a:lnTo>
                    <a:pt x="898434" y="655955"/>
                  </a:lnTo>
                  <a:lnTo>
                    <a:pt x="895631" y="653152"/>
                  </a:lnTo>
                  <a:lnTo>
                    <a:pt x="902639" y="653152"/>
                  </a:lnTo>
                  <a:lnTo>
                    <a:pt x="895631" y="648947"/>
                  </a:lnTo>
                  <a:lnTo>
                    <a:pt x="897032" y="651750"/>
                  </a:lnTo>
                  <a:lnTo>
                    <a:pt x="890024" y="651750"/>
                  </a:lnTo>
                  <a:lnTo>
                    <a:pt x="888623" y="647545"/>
                  </a:lnTo>
                  <a:lnTo>
                    <a:pt x="894229" y="648947"/>
                  </a:lnTo>
                  <a:lnTo>
                    <a:pt x="891426" y="647545"/>
                  </a:lnTo>
                  <a:lnTo>
                    <a:pt x="912450" y="637734"/>
                  </a:lnTo>
                  <a:lnTo>
                    <a:pt x="905442" y="626521"/>
                  </a:lnTo>
                  <a:lnTo>
                    <a:pt x="898434" y="626521"/>
                  </a:lnTo>
                  <a:lnTo>
                    <a:pt x="899836" y="623718"/>
                  </a:lnTo>
                  <a:lnTo>
                    <a:pt x="884418" y="613907"/>
                  </a:lnTo>
                  <a:lnTo>
                    <a:pt x="877410" y="616710"/>
                  </a:lnTo>
                  <a:lnTo>
                    <a:pt x="864796" y="611103"/>
                  </a:lnTo>
                  <a:lnTo>
                    <a:pt x="869000" y="608300"/>
                  </a:lnTo>
                  <a:lnTo>
                    <a:pt x="864796" y="602694"/>
                  </a:lnTo>
                  <a:lnTo>
                    <a:pt x="864796" y="591481"/>
                  </a:lnTo>
                  <a:lnTo>
                    <a:pt x="867599" y="591481"/>
                  </a:lnTo>
                  <a:lnTo>
                    <a:pt x="864796" y="588678"/>
                  </a:lnTo>
                  <a:lnTo>
                    <a:pt x="864796" y="583071"/>
                  </a:lnTo>
                  <a:lnTo>
                    <a:pt x="867599" y="583071"/>
                  </a:lnTo>
                  <a:lnTo>
                    <a:pt x="864796" y="581669"/>
                  </a:lnTo>
                  <a:lnTo>
                    <a:pt x="867599" y="581669"/>
                  </a:lnTo>
                  <a:lnTo>
                    <a:pt x="864796" y="580268"/>
                  </a:lnTo>
                  <a:lnTo>
                    <a:pt x="867599" y="578866"/>
                  </a:lnTo>
                  <a:lnTo>
                    <a:pt x="864796" y="577465"/>
                  </a:lnTo>
                  <a:lnTo>
                    <a:pt x="870402" y="577465"/>
                  </a:lnTo>
                  <a:lnTo>
                    <a:pt x="873205" y="580268"/>
                  </a:lnTo>
                  <a:lnTo>
                    <a:pt x="869000" y="573260"/>
                  </a:lnTo>
                  <a:lnTo>
                    <a:pt x="873205" y="563448"/>
                  </a:lnTo>
                  <a:lnTo>
                    <a:pt x="869000" y="553637"/>
                  </a:lnTo>
                  <a:lnTo>
                    <a:pt x="877410" y="555039"/>
                  </a:lnTo>
                  <a:lnTo>
                    <a:pt x="880213" y="553637"/>
                  </a:lnTo>
                  <a:lnTo>
                    <a:pt x="884418" y="545228"/>
                  </a:lnTo>
                  <a:lnTo>
                    <a:pt x="877410" y="536818"/>
                  </a:lnTo>
                  <a:lnTo>
                    <a:pt x="878812" y="535416"/>
                  </a:lnTo>
                  <a:lnTo>
                    <a:pt x="883016" y="542424"/>
                  </a:lnTo>
                  <a:lnTo>
                    <a:pt x="888623" y="542424"/>
                  </a:lnTo>
                  <a:lnTo>
                    <a:pt x="888623" y="543826"/>
                  </a:lnTo>
                  <a:lnTo>
                    <a:pt x="891426" y="536818"/>
                  </a:lnTo>
                  <a:lnTo>
                    <a:pt x="911049" y="531211"/>
                  </a:lnTo>
                  <a:lnTo>
                    <a:pt x="918057" y="522802"/>
                  </a:lnTo>
                  <a:lnTo>
                    <a:pt x="923663" y="524203"/>
                  </a:lnTo>
                  <a:lnTo>
                    <a:pt x="922261" y="519998"/>
                  </a:lnTo>
                  <a:lnTo>
                    <a:pt x="927868" y="524203"/>
                  </a:lnTo>
                  <a:lnTo>
                    <a:pt x="936277" y="518597"/>
                  </a:lnTo>
                  <a:lnTo>
                    <a:pt x="953097" y="511589"/>
                  </a:lnTo>
                  <a:lnTo>
                    <a:pt x="965711" y="496171"/>
                  </a:lnTo>
                  <a:lnTo>
                    <a:pt x="974121" y="491966"/>
                  </a:lnTo>
                  <a:lnTo>
                    <a:pt x="971318" y="491966"/>
                  </a:lnTo>
                  <a:lnTo>
                    <a:pt x="969917" y="490565"/>
                  </a:lnTo>
                  <a:lnTo>
                    <a:pt x="972719" y="490565"/>
                  </a:lnTo>
                  <a:lnTo>
                    <a:pt x="971318" y="489163"/>
                  </a:lnTo>
                  <a:lnTo>
                    <a:pt x="962908" y="484958"/>
                  </a:lnTo>
                  <a:lnTo>
                    <a:pt x="967113" y="484958"/>
                  </a:lnTo>
                  <a:lnTo>
                    <a:pt x="965711" y="480753"/>
                  </a:lnTo>
                  <a:lnTo>
                    <a:pt x="961507" y="479352"/>
                  </a:lnTo>
                  <a:lnTo>
                    <a:pt x="974121" y="472344"/>
                  </a:lnTo>
                  <a:lnTo>
                    <a:pt x="974121" y="466737"/>
                  </a:lnTo>
                  <a:lnTo>
                    <a:pt x="978326" y="463934"/>
                  </a:lnTo>
                  <a:lnTo>
                    <a:pt x="971318" y="462532"/>
                  </a:lnTo>
                  <a:lnTo>
                    <a:pt x="985334" y="454123"/>
                  </a:lnTo>
                  <a:lnTo>
                    <a:pt x="993744" y="455524"/>
                  </a:lnTo>
                  <a:lnTo>
                    <a:pt x="993744" y="452721"/>
                  </a:lnTo>
                  <a:lnTo>
                    <a:pt x="990941" y="451319"/>
                  </a:lnTo>
                  <a:lnTo>
                    <a:pt x="993744" y="445713"/>
                  </a:lnTo>
                  <a:lnTo>
                    <a:pt x="1000752" y="448516"/>
                  </a:lnTo>
                  <a:lnTo>
                    <a:pt x="1002153" y="445713"/>
                  </a:lnTo>
                  <a:lnTo>
                    <a:pt x="1010563" y="451319"/>
                  </a:lnTo>
                  <a:lnTo>
                    <a:pt x="1013366" y="447115"/>
                  </a:lnTo>
                  <a:lnTo>
                    <a:pt x="1037194" y="447115"/>
                  </a:lnTo>
                  <a:lnTo>
                    <a:pt x="1063824" y="456926"/>
                  </a:lnTo>
                  <a:lnTo>
                    <a:pt x="1062423" y="469540"/>
                  </a:lnTo>
                  <a:lnTo>
                    <a:pt x="1069431" y="475147"/>
                  </a:lnTo>
                  <a:lnTo>
                    <a:pt x="1063824" y="473745"/>
                  </a:lnTo>
                  <a:lnTo>
                    <a:pt x="1068029" y="477950"/>
                  </a:lnTo>
                  <a:lnTo>
                    <a:pt x="1065226" y="479352"/>
                  </a:lnTo>
                  <a:lnTo>
                    <a:pt x="1058218" y="476548"/>
                  </a:lnTo>
                  <a:lnTo>
                    <a:pt x="1047005" y="480753"/>
                  </a:lnTo>
                  <a:lnTo>
                    <a:pt x="1024579" y="504581"/>
                  </a:lnTo>
                  <a:lnTo>
                    <a:pt x="1018973" y="503179"/>
                  </a:lnTo>
                  <a:lnTo>
                    <a:pt x="1018973" y="507384"/>
                  </a:lnTo>
                  <a:lnTo>
                    <a:pt x="1014768" y="508786"/>
                  </a:lnTo>
                  <a:lnTo>
                    <a:pt x="1006358" y="515794"/>
                  </a:lnTo>
                  <a:lnTo>
                    <a:pt x="992342" y="519998"/>
                  </a:lnTo>
                  <a:lnTo>
                    <a:pt x="990941" y="522802"/>
                  </a:lnTo>
                  <a:lnTo>
                    <a:pt x="993744" y="527007"/>
                  </a:lnTo>
                  <a:lnTo>
                    <a:pt x="990941" y="529810"/>
                  </a:lnTo>
                  <a:lnTo>
                    <a:pt x="985334" y="532613"/>
                  </a:lnTo>
                  <a:lnTo>
                    <a:pt x="983933" y="529810"/>
                  </a:lnTo>
                  <a:lnTo>
                    <a:pt x="976925" y="529810"/>
                  </a:lnTo>
                  <a:lnTo>
                    <a:pt x="972719" y="532613"/>
                  </a:lnTo>
                  <a:lnTo>
                    <a:pt x="976925" y="535416"/>
                  </a:lnTo>
                  <a:lnTo>
                    <a:pt x="965711" y="541023"/>
                  </a:lnTo>
                  <a:lnTo>
                    <a:pt x="961507" y="546629"/>
                  </a:lnTo>
                  <a:lnTo>
                    <a:pt x="962908" y="553637"/>
                  </a:lnTo>
                  <a:lnTo>
                    <a:pt x="969917" y="562047"/>
                  </a:lnTo>
                  <a:lnTo>
                    <a:pt x="967113" y="570457"/>
                  </a:lnTo>
                  <a:lnTo>
                    <a:pt x="976925" y="583071"/>
                  </a:lnTo>
                  <a:lnTo>
                    <a:pt x="971318" y="583071"/>
                  </a:lnTo>
                  <a:lnTo>
                    <a:pt x="972719" y="594284"/>
                  </a:lnTo>
                  <a:lnTo>
                    <a:pt x="967113" y="597087"/>
                  </a:lnTo>
                  <a:lnTo>
                    <a:pt x="969917" y="611103"/>
                  </a:lnTo>
                  <a:lnTo>
                    <a:pt x="974121" y="613907"/>
                  </a:lnTo>
                  <a:lnTo>
                    <a:pt x="976925" y="611103"/>
                  </a:lnTo>
                  <a:lnTo>
                    <a:pt x="979728" y="611103"/>
                  </a:lnTo>
                  <a:lnTo>
                    <a:pt x="992342" y="616710"/>
                  </a:lnTo>
                  <a:lnTo>
                    <a:pt x="999350" y="618111"/>
                  </a:lnTo>
                  <a:lnTo>
                    <a:pt x="999350" y="622316"/>
                  </a:lnTo>
                  <a:lnTo>
                    <a:pt x="996547" y="623718"/>
                  </a:lnTo>
                  <a:lnTo>
                    <a:pt x="1000752" y="625119"/>
                  </a:lnTo>
                  <a:lnTo>
                    <a:pt x="997949" y="625119"/>
                  </a:lnTo>
                  <a:lnTo>
                    <a:pt x="996547" y="629324"/>
                  </a:lnTo>
                  <a:lnTo>
                    <a:pt x="1006358" y="629324"/>
                  </a:lnTo>
                  <a:lnTo>
                    <a:pt x="1010563" y="620915"/>
                  </a:lnTo>
                  <a:lnTo>
                    <a:pt x="1003555" y="622316"/>
                  </a:lnTo>
                  <a:lnTo>
                    <a:pt x="1013366" y="618111"/>
                  </a:lnTo>
                  <a:lnTo>
                    <a:pt x="1009162" y="625119"/>
                  </a:lnTo>
                  <a:lnTo>
                    <a:pt x="1017571" y="627923"/>
                  </a:lnTo>
                  <a:lnTo>
                    <a:pt x="1016170" y="632128"/>
                  </a:lnTo>
                  <a:lnTo>
                    <a:pt x="1018973" y="629324"/>
                  </a:lnTo>
                  <a:lnTo>
                    <a:pt x="1016170" y="632128"/>
                  </a:lnTo>
                  <a:lnTo>
                    <a:pt x="1023178" y="629324"/>
                  </a:lnTo>
                  <a:lnTo>
                    <a:pt x="1044202" y="626521"/>
                  </a:lnTo>
                  <a:lnTo>
                    <a:pt x="1048407" y="629324"/>
                  </a:lnTo>
                  <a:lnTo>
                    <a:pt x="1049808" y="623718"/>
                  </a:lnTo>
                  <a:lnTo>
                    <a:pt x="1073636" y="620915"/>
                  </a:lnTo>
                  <a:lnTo>
                    <a:pt x="1077841" y="618111"/>
                  </a:lnTo>
                  <a:lnTo>
                    <a:pt x="1083447" y="622316"/>
                  </a:lnTo>
                  <a:lnTo>
                    <a:pt x="1083447" y="619513"/>
                  </a:lnTo>
                  <a:lnTo>
                    <a:pt x="1087652" y="619513"/>
                  </a:lnTo>
                  <a:lnTo>
                    <a:pt x="1084849" y="615308"/>
                  </a:lnTo>
                  <a:lnTo>
                    <a:pt x="1089054" y="616710"/>
                  </a:lnTo>
                  <a:lnTo>
                    <a:pt x="1108676" y="612505"/>
                  </a:lnTo>
                  <a:lnTo>
                    <a:pt x="1128299" y="612505"/>
                  </a:lnTo>
                  <a:lnTo>
                    <a:pt x="1136708" y="612505"/>
                  </a:lnTo>
                  <a:lnTo>
                    <a:pt x="1138110"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cubicBezTo>
                    <a:pt x="1139511" y="612505"/>
                    <a:pt x="1140913" y="612505"/>
                    <a:pt x="1140913" y="612505"/>
                  </a:cubicBezTo>
                  <a:lnTo>
                    <a:pt x="1140913" y="612505"/>
                  </a:lnTo>
                  <a:lnTo>
                    <a:pt x="1140913" y="612505"/>
                  </a:lnTo>
                  <a:lnTo>
                    <a:pt x="1140913" y="612505"/>
                  </a:lnTo>
                  <a:lnTo>
                    <a:pt x="1140913" y="612505"/>
                  </a:lnTo>
                  <a:cubicBezTo>
                    <a:pt x="1140913" y="612505"/>
                    <a:pt x="1142315" y="612505"/>
                    <a:pt x="1142315" y="612505"/>
                  </a:cubicBezTo>
                  <a:lnTo>
                    <a:pt x="1142315" y="612505"/>
                  </a:lnTo>
                  <a:lnTo>
                    <a:pt x="1142315" y="612505"/>
                  </a:lnTo>
                  <a:cubicBezTo>
                    <a:pt x="1142315" y="612505"/>
                    <a:pt x="1142315" y="612505"/>
                    <a:pt x="1143717" y="612505"/>
                  </a:cubicBezTo>
                  <a:lnTo>
                    <a:pt x="1143717" y="612505"/>
                  </a:lnTo>
                  <a:lnTo>
                    <a:pt x="1143717" y="612505"/>
                  </a:lnTo>
                  <a:lnTo>
                    <a:pt x="1143717" y="612505"/>
                  </a:lnTo>
                  <a:lnTo>
                    <a:pt x="1143717" y="612505"/>
                  </a:lnTo>
                  <a:lnTo>
                    <a:pt x="1143717" y="612505"/>
                  </a:lnTo>
                  <a:lnTo>
                    <a:pt x="1143717" y="613907"/>
                  </a:lnTo>
                  <a:lnTo>
                    <a:pt x="1143717" y="615308"/>
                  </a:lnTo>
                  <a:lnTo>
                    <a:pt x="1143717" y="615308"/>
                  </a:lnTo>
                  <a:lnTo>
                    <a:pt x="1143717" y="615308"/>
                  </a:lnTo>
                  <a:lnTo>
                    <a:pt x="1143717" y="615308"/>
                  </a:lnTo>
                  <a:cubicBezTo>
                    <a:pt x="1143717" y="615308"/>
                    <a:pt x="1142315" y="613907"/>
                    <a:pt x="1142315" y="615308"/>
                  </a:cubicBezTo>
                  <a:lnTo>
                    <a:pt x="1142315" y="615308"/>
                  </a:lnTo>
                  <a:lnTo>
                    <a:pt x="1142315" y="615308"/>
                  </a:lnTo>
                  <a:lnTo>
                    <a:pt x="1142315" y="615308"/>
                  </a:lnTo>
                  <a:lnTo>
                    <a:pt x="1142315" y="615308"/>
                  </a:lnTo>
                  <a:lnTo>
                    <a:pt x="1142315" y="615308"/>
                  </a:lnTo>
                  <a:lnTo>
                    <a:pt x="1142315" y="615308"/>
                  </a:lnTo>
                  <a:lnTo>
                    <a:pt x="1142315" y="615308"/>
                  </a:lnTo>
                  <a:lnTo>
                    <a:pt x="1143717" y="616710"/>
                  </a:lnTo>
                  <a:lnTo>
                    <a:pt x="1143717" y="618111"/>
                  </a:lnTo>
                  <a:lnTo>
                    <a:pt x="1143717" y="618111"/>
                  </a:lnTo>
                  <a:lnTo>
                    <a:pt x="1143717" y="618111"/>
                  </a:lnTo>
                  <a:lnTo>
                    <a:pt x="1143717" y="618111"/>
                  </a:lnTo>
                  <a:cubicBezTo>
                    <a:pt x="1142315" y="618111"/>
                    <a:pt x="1142315" y="616710"/>
                    <a:pt x="1142315" y="616710"/>
                  </a:cubicBezTo>
                  <a:lnTo>
                    <a:pt x="1142315" y="616710"/>
                  </a:lnTo>
                  <a:lnTo>
                    <a:pt x="1142315" y="616710"/>
                  </a:lnTo>
                  <a:cubicBezTo>
                    <a:pt x="1140913" y="616710"/>
                    <a:pt x="1140913" y="615308"/>
                    <a:pt x="1139511" y="615308"/>
                  </a:cubicBezTo>
                  <a:lnTo>
                    <a:pt x="1139511" y="615308"/>
                  </a:lnTo>
                  <a:lnTo>
                    <a:pt x="1139511" y="615308"/>
                  </a:lnTo>
                  <a:lnTo>
                    <a:pt x="1139511" y="615308"/>
                  </a:lnTo>
                  <a:lnTo>
                    <a:pt x="1139511" y="615308"/>
                  </a:lnTo>
                  <a:cubicBezTo>
                    <a:pt x="1140913" y="615308"/>
                    <a:pt x="1140913" y="616710"/>
                    <a:pt x="1140913" y="616710"/>
                  </a:cubicBezTo>
                  <a:lnTo>
                    <a:pt x="1140913" y="616710"/>
                  </a:lnTo>
                  <a:lnTo>
                    <a:pt x="1140913" y="616710"/>
                  </a:lnTo>
                  <a:lnTo>
                    <a:pt x="1140913" y="616710"/>
                  </a:lnTo>
                  <a:cubicBezTo>
                    <a:pt x="1140913" y="616710"/>
                    <a:pt x="1140913" y="616710"/>
                    <a:pt x="1142315" y="618111"/>
                  </a:cubicBezTo>
                  <a:lnTo>
                    <a:pt x="1142315" y="618111"/>
                  </a:lnTo>
                  <a:lnTo>
                    <a:pt x="1142315" y="618111"/>
                  </a:lnTo>
                  <a:lnTo>
                    <a:pt x="1142315" y="618111"/>
                  </a:lnTo>
                  <a:lnTo>
                    <a:pt x="1142315" y="618111"/>
                  </a:lnTo>
                  <a:lnTo>
                    <a:pt x="1142315" y="618111"/>
                  </a:lnTo>
                  <a:lnTo>
                    <a:pt x="1142315" y="618111"/>
                  </a:lnTo>
                  <a:lnTo>
                    <a:pt x="1143717" y="619513"/>
                  </a:lnTo>
                  <a:lnTo>
                    <a:pt x="1145118" y="619513"/>
                  </a:lnTo>
                  <a:lnTo>
                    <a:pt x="1161937" y="625119"/>
                  </a:lnTo>
                  <a:lnTo>
                    <a:pt x="1178757" y="630726"/>
                  </a:lnTo>
                  <a:lnTo>
                    <a:pt x="1180159" y="633529"/>
                  </a:lnTo>
                  <a:lnTo>
                    <a:pt x="1180159" y="633529"/>
                  </a:lnTo>
                  <a:lnTo>
                    <a:pt x="1180159" y="633529"/>
                  </a:lnTo>
                  <a:lnTo>
                    <a:pt x="1180159" y="633529"/>
                  </a:lnTo>
                  <a:lnTo>
                    <a:pt x="1180159" y="633529"/>
                  </a:lnTo>
                  <a:lnTo>
                    <a:pt x="1180159" y="633529"/>
                  </a:lnTo>
                  <a:lnTo>
                    <a:pt x="1180159" y="633529"/>
                  </a:lnTo>
                  <a:lnTo>
                    <a:pt x="1178757" y="633529"/>
                  </a:lnTo>
                  <a:lnTo>
                    <a:pt x="1177355" y="633529"/>
                  </a:lnTo>
                  <a:lnTo>
                    <a:pt x="1166142" y="630726"/>
                  </a:lnTo>
                  <a:lnTo>
                    <a:pt x="1159134" y="629324"/>
                  </a:lnTo>
                  <a:lnTo>
                    <a:pt x="1157733" y="629324"/>
                  </a:lnTo>
                  <a:lnTo>
                    <a:pt x="1156331" y="629324"/>
                  </a:lnTo>
                  <a:lnTo>
                    <a:pt x="1156331" y="629324"/>
                  </a:lnTo>
                  <a:lnTo>
                    <a:pt x="1156331" y="629324"/>
                  </a:lnTo>
                  <a:lnTo>
                    <a:pt x="1156331" y="629324"/>
                  </a:lnTo>
                  <a:lnTo>
                    <a:pt x="1156331" y="629324"/>
                  </a:lnTo>
                  <a:lnTo>
                    <a:pt x="1156331" y="629324"/>
                  </a:lnTo>
                  <a:lnTo>
                    <a:pt x="1156331" y="629324"/>
                  </a:lnTo>
                  <a:lnTo>
                    <a:pt x="1156331" y="629324"/>
                  </a:lnTo>
                  <a:lnTo>
                    <a:pt x="1156331" y="629324"/>
                  </a:lnTo>
                  <a:lnTo>
                    <a:pt x="1156331" y="629324"/>
                  </a:lnTo>
                  <a:lnTo>
                    <a:pt x="1154929" y="629324"/>
                  </a:lnTo>
                  <a:lnTo>
                    <a:pt x="1153528" y="629324"/>
                  </a:lnTo>
                  <a:lnTo>
                    <a:pt x="1146519" y="634931"/>
                  </a:lnTo>
                  <a:lnTo>
                    <a:pt x="1142315" y="633529"/>
                  </a:lnTo>
                  <a:lnTo>
                    <a:pt x="1142315" y="633529"/>
                  </a:lnTo>
                  <a:cubicBezTo>
                    <a:pt x="1140913" y="633529"/>
                    <a:pt x="1140913" y="633529"/>
                    <a:pt x="1140913" y="633529"/>
                  </a:cubicBezTo>
                  <a:lnTo>
                    <a:pt x="1140913" y="633529"/>
                  </a:lnTo>
                  <a:lnTo>
                    <a:pt x="1140913" y="633529"/>
                  </a:lnTo>
                  <a:lnTo>
                    <a:pt x="1140913" y="633529"/>
                  </a:lnTo>
                  <a:lnTo>
                    <a:pt x="1140913" y="633529"/>
                  </a:lnTo>
                  <a:lnTo>
                    <a:pt x="1139511" y="633529"/>
                  </a:lnTo>
                  <a:lnTo>
                    <a:pt x="1138110" y="633529"/>
                  </a:lnTo>
                  <a:lnTo>
                    <a:pt x="1133905" y="634931"/>
                  </a:lnTo>
                  <a:lnTo>
                    <a:pt x="1132503" y="634931"/>
                  </a:lnTo>
                  <a:lnTo>
                    <a:pt x="1131102" y="634931"/>
                  </a:lnTo>
                  <a:lnTo>
                    <a:pt x="1131102" y="634931"/>
                  </a:lnTo>
                  <a:cubicBezTo>
                    <a:pt x="1131102" y="634931"/>
                    <a:pt x="1129700" y="634931"/>
                    <a:pt x="1129700" y="633529"/>
                  </a:cubicBezTo>
                  <a:lnTo>
                    <a:pt x="1129700" y="633529"/>
                  </a:lnTo>
                  <a:lnTo>
                    <a:pt x="1129700" y="634931"/>
                  </a:lnTo>
                  <a:lnTo>
                    <a:pt x="1129700" y="636332"/>
                  </a:lnTo>
                  <a:lnTo>
                    <a:pt x="1128299" y="644742"/>
                  </a:lnTo>
                  <a:lnTo>
                    <a:pt x="1129700" y="646144"/>
                  </a:lnTo>
                  <a:lnTo>
                    <a:pt x="1131102" y="647545"/>
                  </a:lnTo>
                  <a:lnTo>
                    <a:pt x="1128299" y="646144"/>
                  </a:lnTo>
                  <a:lnTo>
                    <a:pt x="1122692" y="647545"/>
                  </a:lnTo>
                  <a:lnTo>
                    <a:pt x="1103070" y="646144"/>
                  </a:lnTo>
                  <a:lnTo>
                    <a:pt x="1072234" y="641939"/>
                  </a:lnTo>
                  <a:lnTo>
                    <a:pt x="1066628" y="639136"/>
                  </a:lnTo>
                  <a:lnTo>
                    <a:pt x="1068029" y="643340"/>
                  </a:lnTo>
                  <a:lnTo>
                    <a:pt x="1037194" y="646144"/>
                  </a:lnTo>
                  <a:lnTo>
                    <a:pt x="1031587" y="648947"/>
                  </a:lnTo>
                  <a:lnTo>
                    <a:pt x="1009162" y="653152"/>
                  </a:lnTo>
                  <a:lnTo>
                    <a:pt x="1007760" y="658758"/>
                  </a:lnTo>
                  <a:lnTo>
                    <a:pt x="1013366" y="660160"/>
                  </a:lnTo>
                  <a:lnTo>
                    <a:pt x="1009162" y="661561"/>
                  </a:lnTo>
                  <a:lnTo>
                    <a:pt x="1007760" y="665766"/>
                  </a:lnTo>
                  <a:lnTo>
                    <a:pt x="1018973" y="665766"/>
                  </a:lnTo>
                  <a:lnTo>
                    <a:pt x="1010563" y="667168"/>
                  </a:lnTo>
                  <a:lnTo>
                    <a:pt x="1009162" y="671373"/>
                  </a:lnTo>
                  <a:lnTo>
                    <a:pt x="1017571" y="678381"/>
                  </a:lnTo>
                  <a:lnTo>
                    <a:pt x="1027382" y="681184"/>
                  </a:lnTo>
                  <a:lnTo>
                    <a:pt x="1032989" y="678381"/>
                  </a:lnTo>
                  <a:lnTo>
                    <a:pt x="1035792" y="679782"/>
                  </a:lnTo>
                  <a:lnTo>
                    <a:pt x="1030186" y="693799"/>
                  </a:lnTo>
                  <a:lnTo>
                    <a:pt x="1032989" y="709216"/>
                  </a:lnTo>
                  <a:lnTo>
                    <a:pt x="1021776" y="719028"/>
                  </a:lnTo>
                  <a:lnTo>
                    <a:pt x="1013366" y="720429"/>
                  </a:lnTo>
                  <a:lnTo>
                    <a:pt x="1007760" y="719028"/>
                  </a:lnTo>
                  <a:lnTo>
                    <a:pt x="1002153" y="710618"/>
                  </a:lnTo>
                  <a:lnTo>
                    <a:pt x="988137" y="700807"/>
                  </a:lnTo>
                  <a:lnTo>
                    <a:pt x="967113" y="703610"/>
                  </a:lnTo>
                  <a:lnTo>
                    <a:pt x="960105" y="712019"/>
                  </a:lnTo>
                  <a:lnTo>
                    <a:pt x="960105" y="719028"/>
                  </a:lnTo>
                  <a:lnTo>
                    <a:pt x="951695" y="726036"/>
                  </a:lnTo>
                  <a:lnTo>
                    <a:pt x="950294" y="741453"/>
                  </a:lnTo>
                  <a:lnTo>
                    <a:pt x="951695" y="747060"/>
                  </a:lnTo>
                  <a:lnTo>
                    <a:pt x="957302" y="770887"/>
                  </a:lnTo>
                  <a:lnTo>
                    <a:pt x="955900" y="776494"/>
                  </a:lnTo>
                  <a:lnTo>
                    <a:pt x="947491" y="780699"/>
                  </a:lnTo>
                  <a:lnTo>
                    <a:pt x="939081" y="779297"/>
                  </a:lnTo>
                  <a:lnTo>
                    <a:pt x="950294" y="770887"/>
                  </a:lnTo>
                  <a:lnTo>
                    <a:pt x="950294" y="768084"/>
                  </a:lnTo>
                  <a:lnTo>
                    <a:pt x="948892" y="770887"/>
                  </a:lnTo>
                  <a:lnTo>
                    <a:pt x="932073" y="780699"/>
                  </a:lnTo>
                  <a:lnTo>
                    <a:pt x="923663" y="782100"/>
                  </a:lnTo>
                  <a:lnTo>
                    <a:pt x="923663" y="786305"/>
                  </a:lnTo>
                  <a:lnTo>
                    <a:pt x="916655" y="793313"/>
                  </a:lnTo>
                  <a:lnTo>
                    <a:pt x="899836" y="796116"/>
                  </a:lnTo>
                  <a:lnTo>
                    <a:pt x="890024" y="793313"/>
                  </a:lnTo>
                  <a:lnTo>
                    <a:pt x="885820" y="783502"/>
                  </a:lnTo>
                  <a:lnTo>
                    <a:pt x="895631" y="787707"/>
                  </a:lnTo>
                  <a:lnTo>
                    <a:pt x="884418" y="782100"/>
                  </a:lnTo>
                  <a:lnTo>
                    <a:pt x="869000" y="783502"/>
                  </a:lnTo>
                  <a:lnTo>
                    <a:pt x="839566" y="790510"/>
                  </a:lnTo>
                  <a:lnTo>
                    <a:pt x="832558" y="797518"/>
                  </a:lnTo>
                  <a:lnTo>
                    <a:pt x="783502" y="807329"/>
                  </a:lnTo>
                  <a:lnTo>
                    <a:pt x="777895" y="804526"/>
                  </a:lnTo>
                  <a:lnTo>
                    <a:pt x="783502" y="808731"/>
                  </a:lnTo>
                  <a:lnTo>
                    <a:pt x="793313" y="808731"/>
                  </a:lnTo>
                  <a:lnTo>
                    <a:pt x="791911" y="815739"/>
                  </a:lnTo>
                  <a:lnTo>
                    <a:pt x="783502" y="812936"/>
                  </a:lnTo>
                  <a:lnTo>
                    <a:pt x="772289" y="808731"/>
                  </a:lnTo>
                  <a:lnTo>
                    <a:pt x="769486" y="800321"/>
                  </a:lnTo>
                  <a:lnTo>
                    <a:pt x="759675" y="798920"/>
                  </a:lnTo>
                  <a:lnTo>
                    <a:pt x="756871" y="793313"/>
                  </a:lnTo>
                  <a:lnTo>
                    <a:pt x="762478" y="796116"/>
                  </a:lnTo>
                  <a:lnTo>
                    <a:pt x="765281" y="793313"/>
                  </a:lnTo>
                  <a:lnTo>
                    <a:pt x="769486" y="793313"/>
                  </a:lnTo>
                  <a:lnTo>
                    <a:pt x="770887" y="794715"/>
                  </a:lnTo>
                  <a:lnTo>
                    <a:pt x="772289" y="793313"/>
                  </a:lnTo>
                  <a:lnTo>
                    <a:pt x="768084" y="790510"/>
                  </a:lnTo>
                  <a:lnTo>
                    <a:pt x="770887" y="787707"/>
                  </a:lnTo>
                  <a:lnTo>
                    <a:pt x="763879" y="786305"/>
                  </a:lnTo>
                  <a:lnTo>
                    <a:pt x="763879" y="783502"/>
                  </a:lnTo>
                  <a:lnTo>
                    <a:pt x="759675" y="784903"/>
                  </a:lnTo>
                  <a:lnTo>
                    <a:pt x="765281" y="787707"/>
                  </a:lnTo>
                  <a:lnTo>
                    <a:pt x="758273" y="787707"/>
                  </a:lnTo>
                  <a:lnTo>
                    <a:pt x="758273" y="793313"/>
                  </a:lnTo>
                  <a:lnTo>
                    <a:pt x="755469" y="790510"/>
                  </a:lnTo>
                  <a:lnTo>
                    <a:pt x="751265" y="793313"/>
                  </a:lnTo>
                  <a:lnTo>
                    <a:pt x="741453" y="793313"/>
                  </a:lnTo>
                  <a:lnTo>
                    <a:pt x="733044" y="800321"/>
                  </a:lnTo>
                  <a:lnTo>
                    <a:pt x="730241" y="798920"/>
                  </a:lnTo>
                  <a:lnTo>
                    <a:pt x="713421" y="805928"/>
                  </a:lnTo>
                  <a:lnTo>
                    <a:pt x="705011" y="804526"/>
                  </a:lnTo>
                  <a:lnTo>
                    <a:pt x="703610" y="803124"/>
                  </a:lnTo>
                  <a:lnTo>
                    <a:pt x="710618" y="791911"/>
                  </a:lnTo>
                  <a:lnTo>
                    <a:pt x="700807" y="794715"/>
                  </a:lnTo>
                  <a:lnTo>
                    <a:pt x="690995" y="790510"/>
                  </a:lnTo>
                  <a:lnTo>
                    <a:pt x="688192" y="793313"/>
                  </a:lnTo>
                  <a:lnTo>
                    <a:pt x="688192" y="789108"/>
                  </a:lnTo>
                  <a:lnTo>
                    <a:pt x="679782" y="789108"/>
                  </a:lnTo>
                  <a:lnTo>
                    <a:pt x="683987" y="787707"/>
                  </a:lnTo>
                  <a:lnTo>
                    <a:pt x="685389" y="784903"/>
                  </a:lnTo>
                  <a:lnTo>
                    <a:pt x="682586" y="780699"/>
                  </a:lnTo>
                  <a:lnTo>
                    <a:pt x="671373" y="779297"/>
                  </a:lnTo>
                  <a:lnTo>
                    <a:pt x="678381" y="775092"/>
                  </a:lnTo>
                  <a:lnTo>
                    <a:pt x="672774" y="773690"/>
                  </a:lnTo>
                  <a:lnTo>
                    <a:pt x="671373" y="770887"/>
                  </a:lnTo>
                  <a:lnTo>
                    <a:pt x="676979" y="768084"/>
                  </a:lnTo>
                  <a:lnTo>
                    <a:pt x="674176" y="758273"/>
                  </a:lnTo>
                  <a:lnTo>
                    <a:pt x="678381" y="755470"/>
                  </a:lnTo>
                  <a:lnTo>
                    <a:pt x="675578" y="754068"/>
                  </a:lnTo>
                  <a:lnTo>
                    <a:pt x="685389" y="754068"/>
                  </a:lnTo>
                  <a:lnTo>
                    <a:pt x="685389" y="749863"/>
                  </a:lnTo>
                  <a:lnTo>
                    <a:pt x="689594" y="751265"/>
                  </a:lnTo>
                  <a:lnTo>
                    <a:pt x="695200" y="738650"/>
                  </a:lnTo>
                  <a:lnTo>
                    <a:pt x="698003" y="738650"/>
                  </a:lnTo>
                  <a:lnTo>
                    <a:pt x="695200" y="741453"/>
                  </a:lnTo>
                  <a:lnTo>
                    <a:pt x="698003" y="742855"/>
                  </a:lnTo>
                  <a:lnTo>
                    <a:pt x="706413" y="737249"/>
                  </a:lnTo>
                  <a:lnTo>
                    <a:pt x="707815" y="731642"/>
                  </a:lnTo>
                  <a:lnTo>
                    <a:pt x="692397" y="727437"/>
                  </a:lnTo>
                  <a:lnTo>
                    <a:pt x="688192" y="731642"/>
                  </a:lnTo>
                  <a:lnTo>
                    <a:pt x="692397" y="726036"/>
                  </a:lnTo>
                  <a:lnTo>
                    <a:pt x="686790" y="724634"/>
                  </a:lnTo>
                  <a:lnTo>
                    <a:pt x="690995" y="724634"/>
                  </a:lnTo>
                  <a:lnTo>
                    <a:pt x="690995" y="716224"/>
                  </a:lnTo>
                  <a:lnTo>
                    <a:pt x="685389" y="714823"/>
                  </a:lnTo>
                  <a:lnTo>
                    <a:pt x="668570" y="716224"/>
                  </a:lnTo>
                  <a:lnTo>
                    <a:pt x="662963" y="726036"/>
                  </a:lnTo>
                  <a:lnTo>
                    <a:pt x="665766" y="726036"/>
                  </a:lnTo>
                  <a:lnTo>
                    <a:pt x="667168" y="730240"/>
                  </a:lnTo>
                  <a:lnTo>
                    <a:pt x="658758" y="728839"/>
                  </a:lnTo>
                  <a:lnTo>
                    <a:pt x="661562" y="726036"/>
                  </a:lnTo>
                  <a:lnTo>
                    <a:pt x="655955" y="723232"/>
                  </a:lnTo>
                  <a:lnTo>
                    <a:pt x="650348" y="728839"/>
                  </a:lnTo>
                  <a:lnTo>
                    <a:pt x="650348" y="733044"/>
                  </a:lnTo>
                  <a:lnTo>
                    <a:pt x="637734" y="728839"/>
                  </a:lnTo>
                  <a:lnTo>
                    <a:pt x="637734" y="727437"/>
                  </a:lnTo>
                  <a:lnTo>
                    <a:pt x="634931" y="731642"/>
                  </a:lnTo>
                  <a:lnTo>
                    <a:pt x="634931" y="747060"/>
                  </a:lnTo>
                  <a:lnTo>
                    <a:pt x="637734" y="744257"/>
                  </a:lnTo>
                  <a:lnTo>
                    <a:pt x="641939" y="749863"/>
                  </a:lnTo>
                  <a:lnTo>
                    <a:pt x="636332" y="748461"/>
                  </a:lnTo>
                  <a:lnTo>
                    <a:pt x="637734" y="756871"/>
                  </a:lnTo>
                  <a:lnTo>
                    <a:pt x="634931" y="761076"/>
                  </a:lnTo>
                  <a:lnTo>
                    <a:pt x="640537" y="763879"/>
                  </a:lnTo>
                  <a:lnTo>
                    <a:pt x="640537" y="761076"/>
                  </a:lnTo>
                  <a:lnTo>
                    <a:pt x="647545" y="765281"/>
                  </a:lnTo>
                  <a:lnTo>
                    <a:pt x="648947" y="770887"/>
                  </a:lnTo>
                  <a:lnTo>
                    <a:pt x="644742" y="773690"/>
                  </a:lnTo>
                  <a:lnTo>
                    <a:pt x="650348" y="773690"/>
                  </a:lnTo>
                  <a:lnTo>
                    <a:pt x="650348" y="779297"/>
                  </a:lnTo>
                  <a:lnTo>
                    <a:pt x="643340" y="779297"/>
                  </a:lnTo>
                  <a:lnTo>
                    <a:pt x="644742" y="775092"/>
                  </a:lnTo>
                  <a:lnTo>
                    <a:pt x="643340" y="775092"/>
                  </a:lnTo>
                  <a:lnTo>
                    <a:pt x="641939" y="779297"/>
                  </a:lnTo>
                  <a:lnTo>
                    <a:pt x="648947" y="779297"/>
                  </a:lnTo>
                  <a:lnTo>
                    <a:pt x="657357" y="790510"/>
                  </a:lnTo>
                  <a:lnTo>
                    <a:pt x="647545" y="793313"/>
                  </a:lnTo>
                  <a:lnTo>
                    <a:pt x="644742" y="793313"/>
                  </a:lnTo>
                  <a:lnTo>
                    <a:pt x="653152" y="793313"/>
                  </a:lnTo>
                  <a:lnTo>
                    <a:pt x="650348" y="794715"/>
                  </a:lnTo>
                  <a:lnTo>
                    <a:pt x="650348" y="800321"/>
                  </a:lnTo>
                  <a:lnTo>
                    <a:pt x="660160" y="804526"/>
                  </a:lnTo>
                  <a:lnTo>
                    <a:pt x="644742" y="804526"/>
                  </a:lnTo>
                  <a:lnTo>
                    <a:pt x="643340" y="814337"/>
                  </a:lnTo>
                  <a:lnTo>
                    <a:pt x="636332" y="812936"/>
                  </a:lnTo>
                  <a:lnTo>
                    <a:pt x="637734" y="815739"/>
                  </a:lnTo>
                  <a:lnTo>
                    <a:pt x="634931" y="818542"/>
                  </a:lnTo>
                  <a:lnTo>
                    <a:pt x="632128" y="815739"/>
                  </a:lnTo>
                  <a:lnTo>
                    <a:pt x="633529" y="814337"/>
                  </a:lnTo>
                  <a:lnTo>
                    <a:pt x="625120" y="810132"/>
                  </a:lnTo>
                  <a:lnTo>
                    <a:pt x="608300" y="812936"/>
                  </a:lnTo>
                  <a:lnTo>
                    <a:pt x="606898" y="818542"/>
                  </a:lnTo>
                  <a:lnTo>
                    <a:pt x="612505" y="819944"/>
                  </a:lnTo>
                  <a:lnTo>
                    <a:pt x="611103" y="822747"/>
                  </a:lnTo>
                  <a:lnTo>
                    <a:pt x="602694" y="818542"/>
                  </a:lnTo>
                  <a:lnTo>
                    <a:pt x="594284" y="817140"/>
                  </a:lnTo>
                  <a:lnTo>
                    <a:pt x="574661" y="819944"/>
                  </a:lnTo>
                  <a:lnTo>
                    <a:pt x="560645" y="828353"/>
                  </a:lnTo>
                  <a:lnTo>
                    <a:pt x="549433" y="831157"/>
                  </a:lnTo>
                  <a:lnTo>
                    <a:pt x="543826" y="846574"/>
                  </a:lnTo>
                  <a:lnTo>
                    <a:pt x="532613" y="857787"/>
                  </a:lnTo>
                  <a:lnTo>
                    <a:pt x="541023" y="863394"/>
                  </a:lnTo>
                  <a:lnTo>
                    <a:pt x="545227" y="864795"/>
                  </a:lnTo>
                  <a:lnTo>
                    <a:pt x="550834" y="861992"/>
                  </a:lnTo>
                  <a:lnTo>
                    <a:pt x="552236" y="864795"/>
                  </a:lnTo>
                  <a:lnTo>
                    <a:pt x="531211" y="867599"/>
                  </a:lnTo>
                  <a:lnTo>
                    <a:pt x="538219" y="871803"/>
                  </a:lnTo>
                  <a:lnTo>
                    <a:pt x="527007" y="867599"/>
                  </a:lnTo>
                  <a:lnTo>
                    <a:pt x="518597" y="869000"/>
                  </a:lnTo>
                  <a:lnTo>
                    <a:pt x="519999" y="871803"/>
                  </a:lnTo>
                  <a:lnTo>
                    <a:pt x="538219" y="874607"/>
                  </a:lnTo>
                  <a:lnTo>
                    <a:pt x="543826" y="871803"/>
                  </a:lnTo>
                  <a:lnTo>
                    <a:pt x="548031" y="871803"/>
                  </a:lnTo>
                  <a:lnTo>
                    <a:pt x="538219" y="874607"/>
                  </a:lnTo>
                  <a:lnTo>
                    <a:pt x="538219" y="874607"/>
                  </a:lnTo>
                  <a:lnTo>
                    <a:pt x="517195" y="874607"/>
                  </a:lnTo>
                  <a:lnTo>
                    <a:pt x="517195" y="874607"/>
                  </a:lnTo>
                  <a:lnTo>
                    <a:pt x="496171" y="881615"/>
                  </a:lnTo>
                  <a:lnTo>
                    <a:pt x="472344" y="887221"/>
                  </a:lnTo>
                  <a:lnTo>
                    <a:pt x="473745" y="905442"/>
                  </a:lnTo>
                  <a:lnTo>
                    <a:pt x="463934" y="911049"/>
                  </a:lnTo>
                  <a:lnTo>
                    <a:pt x="438705" y="918057"/>
                  </a:lnTo>
                  <a:lnTo>
                    <a:pt x="435902" y="923663"/>
                  </a:lnTo>
                  <a:lnTo>
                    <a:pt x="445713" y="923663"/>
                  </a:lnTo>
                  <a:lnTo>
                    <a:pt x="431697" y="927868"/>
                  </a:lnTo>
                  <a:lnTo>
                    <a:pt x="406468" y="926466"/>
                  </a:lnTo>
                  <a:lnTo>
                    <a:pt x="402263" y="920860"/>
                  </a:lnTo>
                  <a:lnTo>
                    <a:pt x="403664" y="916655"/>
                  </a:lnTo>
                  <a:lnTo>
                    <a:pt x="395255" y="918057"/>
                  </a:lnTo>
                  <a:lnTo>
                    <a:pt x="386845" y="916655"/>
                  </a:lnTo>
                  <a:lnTo>
                    <a:pt x="393853" y="929269"/>
                  </a:lnTo>
                  <a:lnTo>
                    <a:pt x="395255" y="929269"/>
                  </a:lnTo>
                  <a:lnTo>
                    <a:pt x="396656" y="943286"/>
                  </a:lnTo>
                  <a:lnTo>
                    <a:pt x="399460" y="944687"/>
                  </a:lnTo>
                  <a:lnTo>
                    <a:pt x="386845" y="943286"/>
                  </a:lnTo>
                  <a:lnTo>
                    <a:pt x="385444" y="947491"/>
                  </a:lnTo>
                  <a:lnTo>
                    <a:pt x="381239" y="944687"/>
                  </a:lnTo>
                  <a:lnTo>
                    <a:pt x="368624" y="947491"/>
                  </a:lnTo>
                  <a:lnTo>
                    <a:pt x="358813" y="937679"/>
                  </a:lnTo>
                  <a:lnTo>
                    <a:pt x="344797" y="941884"/>
                  </a:lnTo>
                  <a:lnTo>
                    <a:pt x="316765" y="946089"/>
                  </a:lnTo>
                  <a:lnTo>
                    <a:pt x="316765" y="950294"/>
                  </a:lnTo>
                  <a:lnTo>
                    <a:pt x="327977" y="947491"/>
                  </a:lnTo>
                  <a:lnTo>
                    <a:pt x="323773" y="950294"/>
                  </a:lnTo>
                  <a:lnTo>
                    <a:pt x="327977" y="950294"/>
                  </a:lnTo>
                  <a:lnTo>
                    <a:pt x="326576" y="951695"/>
                  </a:lnTo>
                  <a:lnTo>
                    <a:pt x="319568" y="951695"/>
                  </a:lnTo>
                  <a:lnTo>
                    <a:pt x="320969" y="954499"/>
                  </a:lnTo>
                  <a:lnTo>
                    <a:pt x="326576" y="953097"/>
                  </a:lnTo>
                  <a:lnTo>
                    <a:pt x="325174" y="955900"/>
                  </a:lnTo>
                  <a:lnTo>
                    <a:pt x="316765" y="957302"/>
                  </a:lnTo>
                  <a:lnTo>
                    <a:pt x="325174" y="962908"/>
                  </a:lnTo>
                  <a:lnTo>
                    <a:pt x="333584" y="960105"/>
                  </a:lnTo>
                  <a:lnTo>
                    <a:pt x="346199" y="962908"/>
                  </a:lnTo>
                  <a:lnTo>
                    <a:pt x="356010" y="969916"/>
                  </a:lnTo>
                  <a:lnTo>
                    <a:pt x="356010" y="967113"/>
                  </a:lnTo>
                  <a:lnTo>
                    <a:pt x="361616" y="965712"/>
                  </a:lnTo>
                  <a:lnTo>
                    <a:pt x="372829" y="969916"/>
                  </a:lnTo>
                  <a:lnTo>
                    <a:pt x="370026" y="971318"/>
                  </a:lnTo>
                  <a:lnTo>
                    <a:pt x="371428" y="974121"/>
                  </a:lnTo>
                  <a:lnTo>
                    <a:pt x="386845" y="974121"/>
                  </a:lnTo>
                  <a:lnTo>
                    <a:pt x="388247" y="975523"/>
                  </a:lnTo>
                  <a:lnTo>
                    <a:pt x="379837" y="974121"/>
                  </a:lnTo>
                  <a:lnTo>
                    <a:pt x="378436" y="976924"/>
                  </a:lnTo>
                  <a:lnTo>
                    <a:pt x="384042" y="979728"/>
                  </a:lnTo>
                  <a:lnTo>
                    <a:pt x="381239" y="985334"/>
                  </a:lnTo>
                  <a:lnTo>
                    <a:pt x="389648" y="993744"/>
                  </a:lnTo>
                  <a:lnTo>
                    <a:pt x="406468" y="997949"/>
                  </a:lnTo>
                  <a:lnTo>
                    <a:pt x="403664" y="1002153"/>
                  </a:lnTo>
                  <a:lnTo>
                    <a:pt x="406468" y="1011965"/>
                  </a:lnTo>
                  <a:lnTo>
                    <a:pt x="403664" y="1011965"/>
                  </a:lnTo>
                  <a:lnTo>
                    <a:pt x="403664" y="1014768"/>
                  </a:lnTo>
                  <a:lnTo>
                    <a:pt x="416279" y="1024579"/>
                  </a:lnTo>
                  <a:lnTo>
                    <a:pt x="417681" y="1030186"/>
                  </a:lnTo>
                  <a:lnTo>
                    <a:pt x="413476" y="1024579"/>
                  </a:lnTo>
                  <a:lnTo>
                    <a:pt x="406468" y="1018973"/>
                  </a:lnTo>
                  <a:lnTo>
                    <a:pt x="405066" y="1034390"/>
                  </a:lnTo>
                  <a:lnTo>
                    <a:pt x="407870" y="1041399"/>
                  </a:lnTo>
                  <a:lnTo>
                    <a:pt x="402263" y="1047005"/>
                  </a:lnTo>
                  <a:lnTo>
                    <a:pt x="395255" y="1070833"/>
                  </a:lnTo>
                  <a:lnTo>
                    <a:pt x="388247" y="1075037"/>
                  </a:lnTo>
                  <a:lnTo>
                    <a:pt x="372829" y="1076439"/>
                  </a:lnTo>
                  <a:lnTo>
                    <a:pt x="363018" y="1073636"/>
                  </a:lnTo>
                  <a:lnTo>
                    <a:pt x="354608" y="1076439"/>
                  </a:lnTo>
                  <a:lnTo>
                    <a:pt x="344797" y="1072234"/>
                  </a:lnTo>
                  <a:lnTo>
                    <a:pt x="320969" y="1075037"/>
                  </a:lnTo>
                  <a:lnTo>
                    <a:pt x="291535" y="1070833"/>
                  </a:lnTo>
                  <a:lnTo>
                    <a:pt x="288732" y="1069431"/>
                  </a:lnTo>
                  <a:lnTo>
                    <a:pt x="259298" y="1073636"/>
                  </a:lnTo>
                  <a:lnTo>
                    <a:pt x="248086" y="1068029"/>
                  </a:lnTo>
                  <a:lnTo>
                    <a:pt x="238274" y="1069431"/>
                  </a:lnTo>
                  <a:lnTo>
                    <a:pt x="238274" y="1066628"/>
                  </a:lnTo>
                  <a:lnTo>
                    <a:pt x="227062" y="1072234"/>
                  </a:lnTo>
                  <a:lnTo>
                    <a:pt x="229864" y="1073636"/>
                  </a:lnTo>
                  <a:lnTo>
                    <a:pt x="229864" y="1076439"/>
                  </a:lnTo>
                  <a:lnTo>
                    <a:pt x="217250" y="1079242"/>
                  </a:lnTo>
                  <a:lnTo>
                    <a:pt x="214447" y="1077841"/>
                  </a:lnTo>
                  <a:lnTo>
                    <a:pt x="203234" y="1084849"/>
                  </a:lnTo>
                  <a:lnTo>
                    <a:pt x="203234" y="1087652"/>
                  </a:lnTo>
                  <a:lnTo>
                    <a:pt x="208840" y="1093258"/>
                  </a:lnTo>
                  <a:lnTo>
                    <a:pt x="207439" y="1096062"/>
                  </a:lnTo>
                  <a:lnTo>
                    <a:pt x="215848" y="1093258"/>
                  </a:lnTo>
                  <a:lnTo>
                    <a:pt x="217250" y="1100266"/>
                  </a:lnTo>
                  <a:lnTo>
                    <a:pt x="213045" y="1104471"/>
                  </a:lnTo>
                  <a:lnTo>
                    <a:pt x="217250" y="1104471"/>
                  </a:lnTo>
                  <a:lnTo>
                    <a:pt x="211644" y="1108676"/>
                  </a:lnTo>
                  <a:lnTo>
                    <a:pt x="211644" y="1114283"/>
                  </a:lnTo>
                  <a:lnTo>
                    <a:pt x="214447" y="1112881"/>
                  </a:lnTo>
                  <a:lnTo>
                    <a:pt x="211644" y="1117086"/>
                  </a:lnTo>
                  <a:lnTo>
                    <a:pt x="217250" y="1132503"/>
                  </a:lnTo>
                  <a:lnTo>
                    <a:pt x="215848" y="1142315"/>
                  </a:lnTo>
                  <a:lnTo>
                    <a:pt x="218652" y="1140913"/>
                  </a:lnTo>
                  <a:lnTo>
                    <a:pt x="220053" y="1142315"/>
                  </a:lnTo>
                  <a:lnTo>
                    <a:pt x="215848" y="1145118"/>
                  </a:lnTo>
                  <a:lnTo>
                    <a:pt x="213045" y="1157733"/>
                  </a:lnTo>
                  <a:lnTo>
                    <a:pt x="206037" y="1173150"/>
                  </a:lnTo>
                  <a:lnTo>
                    <a:pt x="201832" y="1175954"/>
                  </a:lnTo>
                  <a:lnTo>
                    <a:pt x="197628" y="1188568"/>
                  </a:lnTo>
                  <a:lnTo>
                    <a:pt x="203234" y="1189970"/>
                  </a:lnTo>
                  <a:lnTo>
                    <a:pt x="208840" y="1184363"/>
                  </a:lnTo>
                  <a:lnTo>
                    <a:pt x="210242" y="1188568"/>
                  </a:lnTo>
                  <a:lnTo>
                    <a:pt x="207439" y="1192773"/>
                  </a:lnTo>
                  <a:lnTo>
                    <a:pt x="201832" y="1191371"/>
                  </a:lnTo>
                  <a:lnTo>
                    <a:pt x="203234" y="1196978"/>
                  </a:lnTo>
                  <a:lnTo>
                    <a:pt x="214447" y="1192773"/>
                  </a:lnTo>
                  <a:lnTo>
                    <a:pt x="217250" y="1195576"/>
                  </a:lnTo>
                  <a:lnTo>
                    <a:pt x="213045" y="1196978"/>
                  </a:lnTo>
                  <a:lnTo>
                    <a:pt x="210242" y="1195576"/>
                  </a:lnTo>
                  <a:lnTo>
                    <a:pt x="213045" y="1219403"/>
                  </a:lnTo>
                  <a:lnTo>
                    <a:pt x="208840" y="1229215"/>
                  </a:lnTo>
                  <a:lnTo>
                    <a:pt x="220053" y="1226411"/>
                  </a:lnTo>
                  <a:lnTo>
                    <a:pt x="236873" y="1229215"/>
                  </a:lnTo>
                  <a:lnTo>
                    <a:pt x="246684" y="1223608"/>
                  </a:lnTo>
                  <a:lnTo>
                    <a:pt x="260700" y="1223608"/>
                  </a:lnTo>
                  <a:lnTo>
                    <a:pt x="259298" y="1225010"/>
                  </a:lnTo>
                  <a:lnTo>
                    <a:pt x="270511" y="1232018"/>
                  </a:lnTo>
                  <a:lnTo>
                    <a:pt x="276118" y="1230616"/>
                  </a:lnTo>
                  <a:lnTo>
                    <a:pt x="271913" y="1234821"/>
                  </a:lnTo>
                  <a:lnTo>
                    <a:pt x="281724" y="1247436"/>
                  </a:lnTo>
                  <a:lnTo>
                    <a:pt x="292937" y="1251641"/>
                  </a:lnTo>
                  <a:lnTo>
                    <a:pt x="299945" y="1248837"/>
                  </a:lnTo>
                  <a:lnTo>
                    <a:pt x="299945" y="1248837"/>
                  </a:lnTo>
                  <a:lnTo>
                    <a:pt x="302749" y="1244632"/>
                  </a:lnTo>
                  <a:lnTo>
                    <a:pt x="323773" y="1234821"/>
                  </a:lnTo>
                  <a:lnTo>
                    <a:pt x="354608" y="1233420"/>
                  </a:lnTo>
                  <a:lnTo>
                    <a:pt x="364419" y="1234821"/>
                  </a:lnTo>
                  <a:lnTo>
                    <a:pt x="374231" y="1232018"/>
                  </a:lnTo>
                  <a:lnTo>
                    <a:pt x="378436" y="1234821"/>
                  </a:lnTo>
                  <a:lnTo>
                    <a:pt x="391050" y="1219403"/>
                  </a:lnTo>
                  <a:lnTo>
                    <a:pt x="413476" y="1213797"/>
                  </a:lnTo>
                  <a:lnTo>
                    <a:pt x="410673" y="1210994"/>
                  </a:lnTo>
                  <a:lnTo>
                    <a:pt x="419082" y="1196978"/>
                  </a:lnTo>
                  <a:lnTo>
                    <a:pt x="437303" y="1187166"/>
                  </a:lnTo>
                  <a:lnTo>
                    <a:pt x="430295" y="1184363"/>
                  </a:lnTo>
                  <a:lnTo>
                    <a:pt x="424689" y="1178757"/>
                  </a:lnTo>
                  <a:lnTo>
                    <a:pt x="421886" y="1173150"/>
                  </a:lnTo>
                  <a:lnTo>
                    <a:pt x="426090" y="1164741"/>
                  </a:lnTo>
                  <a:lnTo>
                    <a:pt x="454123" y="1133905"/>
                  </a:lnTo>
                  <a:lnTo>
                    <a:pt x="470942" y="1129700"/>
                  </a:lnTo>
                  <a:lnTo>
                    <a:pt x="508785" y="1112881"/>
                  </a:lnTo>
                  <a:lnTo>
                    <a:pt x="507384" y="1104471"/>
                  </a:lnTo>
                  <a:lnTo>
                    <a:pt x="512991" y="1101668"/>
                  </a:lnTo>
                  <a:lnTo>
                    <a:pt x="510187" y="1098865"/>
                  </a:lnTo>
                  <a:lnTo>
                    <a:pt x="505982" y="1089053"/>
                  </a:lnTo>
                  <a:lnTo>
                    <a:pt x="512991" y="1080644"/>
                  </a:lnTo>
                  <a:lnTo>
                    <a:pt x="534015" y="1072234"/>
                  </a:lnTo>
                  <a:lnTo>
                    <a:pt x="557842" y="1076439"/>
                  </a:lnTo>
                  <a:lnTo>
                    <a:pt x="557842" y="1077841"/>
                  </a:lnTo>
                  <a:lnTo>
                    <a:pt x="564850" y="1077841"/>
                  </a:lnTo>
                  <a:lnTo>
                    <a:pt x="566252" y="1080644"/>
                  </a:lnTo>
                  <a:lnTo>
                    <a:pt x="574661" y="1082045"/>
                  </a:lnTo>
                  <a:lnTo>
                    <a:pt x="578866" y="1084849"/>
                  </a:lnTo>
                  <a:lnTo>
                    <a:pt x="587276" y="1084849"/>
                  </a:lnTo>
                  <a:lnTo>
                    <a:pt x="588678" y="1083447"/>
                  </a:lnTo>
                  <a:lnTo>
                    <a:pt x="591481" y="1083447"/>
                  </a:lnTo>
                  <a:lnTo>
                    <a:pt x="598489" y="1077841"/>
                  </a:lnTo>
                  <a:lnTo>
                    <a:pt x="620914" y="1066628"/>
                  </a:lnTo>
                  <a:lnTo>
                    <a:pt x="634931" y="1062423"/>
                  </a:lnTo>
                  <a:lnTo>
                    <a:pt x="647545" y="1051210"/>
                  </a:lnTo>
                  <a:lnTo>
                    <a:pt x="661562" y="1052612"/>
                  </a:lnTo>
                  <a:lnTo>
                    <a:pt x="683987" y="1061021"/>
                  </a:lnTo>
                  <a:lnTo>
                    <a:pt x="692397" y="1086250"/>
                  </a:lnTo>
                  <a:lnTo>
                    <a:pt x="698003" y="1086250"/>
                  </a:lnTo>
                  <a:lnTo>
                    <a:pt x="709216" y="1097463"/>
                  </a:lnTo>
                  <a:lnTo>
                    <a:pt x="707815" y="1098865"/>
                  </a:lnTo>
                  <a:lnTo>
                    <a:pt x="716224" y="1098865"/>
                  </a:lnTo>
                  <a:lnTo>
                    <a:pt x="755469" y="1126897"/>
                  </a:lnTo>
                  <a:lnTo>
                    <a:pt x="772289" y="1126897"/>
                  </a:lnTo>
                  <a:lnTo>
                    <a:pt x="779297" y="1133905"/>
                  </a:lnTo>
                  <a:lnTo>
                    <a:pt x="790510" y="1138110"/>
                  </a:lnTo>
                  <a:lnTo>
                    <a:pt x="787707" y="1142315"/>
                  </a:lnTo>
                  <a:lnTo>
                    <a:pt x="798920" y="1140913"/>
                  </a:lnTo>
                  <a:lnTo>
                    <a:pt x="804526" y="1147921"/>
                  </a:lnTo>
                  <a:lnTo>
                    <a:pt x="803124" y="1150724"/>
                  </a:lnTo>
                  <a:lnTo>
                    <a:pt x="811534" y="1156331"/>
                  </a:lnTo>
                  <a:lnTo>
                    <a:pt x="821345" y="1156331"/>
                  </a:lnTo>
                  <a:lnTo>
                    <a:pt x="835362" y="1182962"/>
                  </a:lnTo>
                  <a:lnTo>
                    <a:pt x="835362" y="1185765"/>
                  </a:lnTo>
                  <a:lnTo>
                    <a:pt x="826952" y="1189970"/>
                  </a:lnTo>
                  <a:lnTo>
                    <a:pt x="828354" y="1192773"/>
                  </a:lnTo>
                  <a:lnTo>
                    <a:pt x="821345" y="1205387"/>
                  </a:lnTo>
                  <a:lnTo>
                    <a:pt x="824148" y="1206789"/>
                  </a:lnTo>
                  <a:lnTo>
                    <a:pt x="831156" y="1206789"/>
                  </a:lnTo>
                  <a:lnTo>
                    <a:pt x="843771" y="1194175"/>
                  </a:lnTo>
                  <a:lnTo>
                    <a:pt x="843771" y="1188568"/>
                  </a:lnTo>
                  <a:lnTo>
                    <a:pt x="850779" y="1184363"/>
                  </a:lnTo>
                  <a:lnTo>
                    <a:pt x="857787" y="1184363"/>
                  </a:lnTo>
                  <a:lnTo>
                    <a:pt x="859189" y="1182962"/>
                  </a:lnTo>
                  <a:lnTo>
                    <a:pt x="857787" y="1174552"/>
                  </a:lnTo>
                  <a:lnTo>
                    <a:pt x="854984" y="1170347"/>
                  </a:lnTo>
                  <a:lnTo>
                    <a:pt x="842370" y="1166142"/>
                  </a:lnTo>
                  <a:lnTo>
                    <a:pt x="845173" y="1154929"/>
                  </a:lnTo>
                  <a:lnTo>
                    <a:pt x="850779" y="1147921"/>
                  </a:lnTo>
                  <a:lnTo>
                    <a:pt x="854984" y="1145118"/>
                  </a:lnTo>
                  <a:lnTo>
                    <a:pt x="860590" y="1145118"/>
                  </a:lnTo>
                  <a:lnTo>
                    <a:pt x="859189" y="1146520"/>
                  </a:lnTo>
                  <a:lnTo>
                    <a:pt x="873205" y="1149323"/>
                  </a:lnTo>
                  <a:lnTo>
                    <a:pt x="880213" y="1157733"/>
                  </a:lnTo>
                  <a:lnTo>
                    <a:pt x="888623" y="1160536"/>
                  </a:lnTo>
                  <a:lnTo>
                    <a:pt x="891426" y="1152126"/>
                  </a:lnTo>
                  <a:lnTo>
                    <a:pt x="880213" y="1142315"/>
                  </a:lnTo>
                  <a:lnTo>
                    <a:pt x="833960" y="1122692"/>
                  </a:lnTo>
                  <a:lnTo>
                    <a:pt x="826952" y="1115684"/>
                  </a:lnTo>
                  <a:lnTo>
                    <a:pt x="833960" y="1111479"/>
                  </a:lnTo>
                  <a:lnTo>
                    <a:pt x="832558" y="1108676"/>
                  </a:lnTo>
                  <a:lnTo>
                    <a:pt x="808731" y="1108676"/>
                  </a:lnTo>
                  <a:lnTo>
                    <a:pt x="798920" y="1104471"/>
                  </a:lnTo>
                  <a:lnTo>
                    <a:pt x="783502" y="1093258"/>
                  </a:lnTo>
                  <a:lnTo>
                    <a:pt x="770887" y="1070833"/>
                  </a:lnTo>
                  <a:lnTo>
                    <a:pt x="740052" y="1051210"/>
                  </a:lnTo>
                  <a:lnTo>
                    <a:pt x="737249" y="1037194"/>
                  </a:lnTo>
                  <a:lnTo>
                    <a:pt x="740052" y="1037194"/>
                  </a:lnTo>
                  <a:lnTo>
                    <a:pt x="742855" y="1032989"/>
                  </a:lnTo>
                  <a:lnTo>
                    <a:pt x="733044" y="1024579"/>
                  </a:lnTo>
                  <a:lnTo>
                    <a:pt x="738650" y="1018973"/>
                  </a:lnTo>
                  <a:lnTo>
                    <a:pt x="738650" y="1021776"/>
                  </a:lnTo>
                  <a:lnTo>
                    <a:pt x="755469" y="1016170"/>
                  </a:lnTo>
                  <a:lnTo>
                    <a:pt x="755469" y="1013366"/>
                  </a:lnTo>
                  <a:lnTo>
                    <a:pt x="766683" y="1013366"/>
                  </a:lnTo>
                  <a:lnTo>
                    <a:pt x="769486" y="1017571"/>
                  </a:lnTo>
                  <a:lnTo>
                    <a:pt x="766683" y="1020374"/>
                  </a:lnTo>
                  <a:lnTo>
                    <a:pt x="766683" y="1030186"/>
                  </a:lnTo>
                  <a:lnTo>
                    <a:pt x="773691" y="1038595"/>
                  </a:lnTo>
                  <a:lnTo>
                    <a:pt x="777895" y="1032989"/>
                  </a:lnTo>
                  <a:lnTo>
                    <a:pt x="780699" y="1034390"/>
                  </a:lnTo>
                  <a:lnTo>
                    <a:pt x="784903" y="1025981"/>
                  </a:lnTo>
                  <a:lnTo>
                    <a:pt x="791911" y="1028784"/>
                  </a:lnTo>
                  <a:lnTo>
                    <a:pt x="798920" y="1034390"/>
                  </a:lnTo>
                  <a:lnTo>
                    <a:pt x="801723" y="1045603"/>
                  </a:lnTo>
                  <a:lnTo>
                    <a:pt x="817140" y="1056816"/>
                  </a:lnTo>
                  <a:lnTo>
                    <a:pt x="810132" y="1052612"/>
                  </a:lnTo>
                  <a:lnTo>
                    <a:pt x="805928" y="1054013"/>
                  </a:lnTo>
                  <a:lnTo>
                    <a:pt x="805928" y="1055415"/>
                  </a:lnTo>
                  <a:lnTo>
                    <a:pt x="815739" y="1063824"/>
                  </a:lnTo>
                  <a:lnTo>
                    <a:pt x="825550" y="1068029"/>
                  </a:lnTo>
                  <a:lnTo>
                    <a:pt x="826952" y="1072234"/>
                  </a:lnTo>
                  <a:lnTo>
                    <a:pt x="838165" y="1070833"/>
                  </a:lnTo>
                  <a:lnTo>
                    <a:pt x="866197" y="1084849"/>
                  </a:lnTo>
                  <a:lnTo>
                    <a:pt x="867599" y="1086250"/>
                  </a:lnTo>
                  <a:lnTo>
                    <a:pt x="857787" y="1084849"/>
                  </a:lnTo>
                  <a:lnTo>
                    <a:pt x="888623" y="1097463"/>
                  </a:lnTo>
                  <a:lnTo>
                    <a:pt x="895631" y="1096062"/>
                  </a:lnTo>
                  <a:lnTo>
                    <a:pt x="894229" y="1098865"/>
                  </a:lnTo>
                  <a:lnTo>
                    <a:pt x="890024" y="1097463"/>
                  </a:lnTo>
                  <a:lnTo>
                    <a:pt x="909647" y="1111479"/>
                  </a:lnTo>
                  <a:lnTo>
                    <a:pt x="913852" y="1111479"/>
                  </a:lnTo>
                  <a:lnTo>
                    <a:pt x="915253" y="1115684"/>
                  </a:lnTo>
                  <a:lnTo>
                    <a:pt x="911049" y="1121291"/>
                  </a:lnTo>
                  <a:lnTo>
                    <a:pt x="913852" y="1124094"/>
                  </a:lnTo>
                  <a:lnTo>
                    <a:pt x="908245" y="1138110"/>
                  </a:lnTo>
                  <a:lnTo>
                    <a:pt x="912450" y="1146520"/>
                  </a:lnTo>
                  <a:lnTo>
                    <a:pt x="922261" y="1153528"/>
                  </a:lnTo>
                  <a:lnTo>
                    <a:pt x="926466" y="1161937"/>
                  </a:lnTo>
                  <a:lnTo>
                    <a:pt x="944687" y="1178757"/>
                  </a:lnTo>
                  <a:lnTo>
                    <a:pt x="947491" y="1174552"/>
                  </a:lnTo>
                  <a:lnTo>
                    <a:pt x="954499" y="1175954"/>
                  </a:lnTo>
                  <a:lnTo>
                    <a:pt x="953097" y="1180158"/>
                  </a:lnTo>
                  <a:lnTo>
                    <a:pt x="944687" y="1178757"/>
                  </a:lnTo>
                  <a:lnTo>
                    <a:pt x="944687" y="1181560"/>
                  </a:lnTo>
                  <a:lnTo>
                    <a:pt x="951695" y="1187166"/>
                  </a:lnTo>
                  <a:lnTo>
                    <a:pt x="953097" y="1192773"/>
                  </a:lnTo>
                  <a:lnTo>
                    <a:pt x="958703" y="1189970"/>
                  </a:lnTo>
                  <a:lnTo>
                    <a:pt x="962908" y="1194175"/>
                  </a:lnTo>
                  <a:lnTo>
                    <a:pt x="971318" y="1194175"/>
                  </a:lnTo>
                  <a:lnTo>
                    <a:pt x="960105" y="1198379"/>
                  </a:lnTo>
                  <a:lnTo>
                    <a:pt x="953097" y="1205387"/>
                  </a:lnTo>
                  <a:lnTo>
                    <a:pt x="967113" y="1216600"/>
                  </a:lnTo>
                  <a:lnTo>
                    <a:pt x="964310" y="1222207"/>
                  </a:lnTo>
                  <a:lnTo>
                    <a:pt x="967113" y="1229215"/>
                  </a:lnTo>
                  <a:lnTo>
                    <a:pt x="976925" y="1225010"/>
                  </a:lnTo>
                  <a:lnTo>
                    <a:pt x="986736" y="1240428"/>
                  </a:lnTo>
                  <a:lnTo>
                    <a:pt x="986736" y="1234821"/>
                  </a:lnTo>
                  <a:lnTo>
                    <a:pt x="990941" y="1230616"/>
                  </a:lnTo>
                  <a:lnTo>
                    <a:pt x="1004957" y="1239026"/>
                  </a:lnTo>
                  <a:lnTo>
                    <a:pt x="993744" y="1213797"/>
                  </a:lnTo>
                  <a:lnTo>
                    <a:pt x="1004957" y="1219403"/>
                  </a:lnTo>
                  <a:lnTo>
                    <a:pt x="1011965" y="1216600"/>
                  </a:lnTo>
                  <a:lnTo>
                    <a:pt x="1010563" y="1212395"/>
                  </a:lnTo>
                  <a:lnTo>
                    <a:pt x="1006358" y="1213797"/>
                  </a:lnTo>
                  <a:lnTo>
                    <a:pt x="1000752" y="1206789"/>
                  </a:lnTo>
                  <a:lnTo>
                    <a:pt x="1013366" y="1202584"/>
                  </a:lnTo>
                  <a:lnTo>
                    <a:pt x="1025981" y="1210994"/>
                  </a:lnTo>
                  <a:lnTo>
                    <a:pt x="1024579" y="1199781"/>
                  </a:lnTo>
                  <a:lnTo>
                    <a:pt x="1025981" y="1198379"/>
                  </a:lnTo>
                  <a:lnTo>
                    <a:pt x="1007760" y="1191371"/>
                  </a:lnTo>
                  <a:lnTo>
                    <a:pt x="999350" y="1185765"/>
                  </a:lnTo>
                  <a:lnTo>
                    <a:pt x="988137" y="1182962"/>
                  </a:lnTo>
                  <a:lnTo>
                    <a:pt x="999350" y="1180158"/>
                  </a:lnTo>
                  <a:lnTo>
                    <a:pt x="995145" y="1174552"/>
                  </a:lnTo>
                  <a:lnTo>
                    <a:pt x="999350" y="1171749"/>
                  </a:lnTo>
                  <a:lnTo>
                    <a:pt x="1004957" y="1175954"/>
                  </a:lnTo>
                  <a:lnTo>
                    <a:pt x="1000752" y="1177355"/>
                  </a:lnTo>
                  <a:lnTo>
                    <a:pt x="1007760" y="1175954"/>
                  </a:lnTo>
                  <a:lnTo>
                    <a:pt x="988137" y="1153528"/>
                  </a:lnTo>
                  <a:lnTo>
                    <a:pt x="990941" y="1145118"/>
                  </a:lnTo>
                  <a:lnTo>
                    <a:pt x="997949" y="1142315"/>
                  </a:lnTo>
                  <a:lnTo>
                    <a:pt x="995145" y="1145118"/>
                  </a:lnTo>
                  <a:lnTo>
                    <a:pt x="1007760" y="1150724"/>
                  </a:lnTo>
                  <a:lnTo>
                    <a:pt x="1009162" y="1156331"/>
                  </a:lnTo>
                  <a:lnTo>
                    <a:pt x="1017571" y="1157733"/>
                  </a:lnTo>
                  <a:lnTo>
                    <a:pt x="1007760" y="1150724"/>
                  </a:lnTo>
                  <a:lnTo>
                    <a:pt x="1016170" y="1150724"/>
                  </a:lnTo>
                  <a:lnTo>
                    <a:pt x="1023178" y="1157733"/>
                  </a:lnTo>
                  <a:lnTo>
                    <a:pt x="1017571" y="1149323"/>
                  </a:lnTo>
                  <a:lnTo>
                    <a:pt x="1021776" y="1146520"/>
                  </a:lnTo>
                  <a:lnTo>
                    <a:pt x="1028784" y="1147921"/>
                  </a:lnTo>
                  <a:lnTo>
                    <a:pt x="1023178" y="1145118"/>
                  </a:lnTo>
                  <a:lnTo>
                    <a:pt x="1018973" y="1136708"/>
                  </a:lnTo>
                  <a:lnTo>
                    <a:pt x="1037194" y="1132503"/>
                  </a:lnTo>
                  <a:lnTo>
                    <a:pt x="1045604" y="1133905"/>
                  </a:lnTo>
                  <a:lnTo>
                    <a:pt x="1054013" y="1131102"/>
                  </a:lnTo>
                  <a:lnTo>
                    <a:pt x="1076439" y="1138110"/>
                  </a:lnTo>
                  <a:lnTo>
                    <a:pt x="1077841" y="1140913"/>
                  </a:lnTo>
                  <a:lnTo>
                    <a:pt x="1093258" y="1139512"/>
                  </a:lnTo>
                  <a:lnTo>
                    <a:pt x="1093258" y="1140913"/>
                  </a:lnTo>
                  <a:lnTo>
                    <a:pt x="1079242" y="1146520"/>
                  </a:lnTo>
                  <a:lnTo>
                    <a:pt x="1077841" y="1153528"/>
                  </a:lnTo>
                  <a:lnTo>
                    <a:pt x="1115684" y="1131102"/>
                  </a:lnTo>
                  <a:lnTo>
                    <a:pt x="1147921" y="1131102"/>
                  </a:lnTo>
                  <a:lnTo>
                    <a:pt x="1150725" y="1125495"/>
                  </a:lnTo>
                  <a:lnTo>
                    <a:pt x="1128299" y="1118487"/>
                  </a:lnTo>
                  <a:lnTo>
                    <a:pt x="1124094" y="1114283"/>
                  </a:lnTo>
                  <a:lnTo>
                    <a:pt x="1124094" y="1108676"/>
                  </a:lnTo>
                  <a:lnTo>
                    <a:pt x="1115684" y="1097463"/>
                  </a:lnTo>
                  <a:lnTo>
                    <a:pt x="1110078" y="1096062"/>
                  </a:lnTo>
                  <a:lnTo>
                    <a:pt x="1121291" y="1090455"/>
                  </a:lnTo>
                  <a:lnTo>
                    <a:pt x="1121291" y="1079242"/>
                  </a:lnTo>
                  <a:lnTo>
                    <a:pt x="1132503" y="1073636"/>
                  </a:lnTo>
                  <a:lnTo>
                    <a:pt x="1135307" y="1075037"/>
                  </a:lnTo>
                  <a:lnTo>
                    <a:pt x="1138110" y="1065226"/>
                  </a:lnTo>
                  <a:lnTo>
                    <a:pt x="1139511" y="1051210"/>
                  </a:lnTo>
                  <a:lnTo>
                    <a:pt x="1145118" y="1045603"/>
                  </a:lnTo>
                  <a:lnTo>
                    <a:pt x="1140913" y="1045603"/>
                  </a:lnTo>
                  <a:lnTo>
                    <a:pt x="1146519" y="1042800"/>
                  </a:lnTo>
                  <a:lnTo>
                    <a:pt x="1140913" y="1042800"/>
                  </a:lnTo>
                  <a:lnTo>
                    <a:pt x="1145118" y="1037194"/>
                  </a:lnTo>
                  <a:lnTo>
                    <a:pt x="1149323" y="1037194"/>
                  </a:lnTo>
                  <a:lnTo>
                    <a:pt x="1147921" y="1039997"/>
                  </a:lnTo>
                  <a:lnTo>
                    <a:pt x="1161937" y="1039997"/>
                  </a:lnTo>
                  <a:lnTo>
                    <a:pt x="1163339" y="1031587"/>
                  </a:lnTo>
                  <a:lnTo>
                    <a:pt x="1164741" y="1027382"/>
                  </a:lnTo>
                  <a:lnTo>
                    <a:pt x="1161937" y="1016170"/>
                  </a:lnTo>
                  <a:lnTo>
                    <a:pt x="1163339" y="1020374"/>
                  </a:lnTo>
                  <a:lnTo>
                    <a:pt x="1180159" y="1011965"/>
                  </a:lnTo>
                  <a:lnTo>
                    <a:pt x="1173150" y="1003555"/>
                  </a:lnTo>
                  <a:lnTo>
                    <a:pt x="1177355" y="1003555"/>
                  </a:lnTo>
                  <a:lnTo>
                    <a:pt x="1180159" y="1007760"/>
                  </a:lnTo>
                  <a:lnTo>
                    <a:pt x="1189970" y="999350"/>
                  </a:lnTo>
                  <a:lnTo>
                    <a:pt x="1202584" y="997949"/>
                  </a:lnTo>
                  <a:lnTo>
                    <a:pt x="1209592" y="992342"/>
                  </a:lnTo>
                  <a:lnTo>
                    <a:pt x="1208191" y="995145"/>
                  </a:lnTo>
                  <a:lnTo>
                    <a:pt x="1216600" y="996547"/>
                  </a:lnTo>
                  <a:lnTo>
                    <a:pt x="1218002" y="989539"/>
                  </a:lnTo>
                  <a:lnTo>
                    <a:pt x="1215199" y="988137"/>
                  </a:lnTo>
                  <a:lnTo>
                    <a:pt x="1213797" y="982531"/>
                  </a:lnTo>
                  <a:lnTo>
                    <a:pt x="1219404" y="989539"/>
                  </a:lnTo>
                  <a:lnTo>
                    <a:pt x="1218002" y="995145"/>
                  </a:lnTo>
                  <a:lnTo>
                    <a:pt x="1222207" y="999350"/>
                  </a:lnTo>
                  <a:lnTo>
                    <a:pt x="1234821" y="997949"/>
                  </a:lnTo>
                  <a:lnTo>
                    <a:pt x="1227813" y="1002153"/>
                  </a:lnTo>
                  <a:lnTo>
                    <a:pt x="1206789" y="999350"/>
                  </a:lnTo>
                  <a:lnTo>
                    <a:pt x="1218002" y="1004957"/>
                  </a:lnTo>
                  <a:lnTo>
                    <a:pt x="1213797" y="1006358"/>
                  </a:lnTo>
                  <a:lnTo>
                    <a:pt x="1229215" y="1010563"/>
                  </a:lnTo>
                  <a:lnTo>
                    <a:pt x="1247436" y="1007760"/>
                  </a:lnTo>
                  <a:lnTo>
                    <a:pt x="1254444" y="1011965"/>
                  </a:lnTo>
                  <a:lnTo>
                    <a:pt x="1260050" y="1010563"/>
                  </a:lnTo>
                  <a:lnTo>
                    <a:pt x="1261452" y="1017571"/>
                  </a:lnTo>
                  <a:lnTo>
                    <a:pt x="1248837" y="1020374"/>
                  </a:lnTo>
                  <a:lnTo>
                    <a:pt x="1232018" y="1028784"/>
                  </a:lnTo>
                  <a:lnTo>
                    <a:pt x="1258649" y="1035792"/>
                  </a:lnTo>
                  <a:lnTo>
                    <a:pt x="1258649" y="1048407"/>
                  </a:lnTo>
                  <a:lnTo>
                    <a:pt x="1254444" y="1049808"/>
                  </a:lnTo>
                  <a:lnTo>
                    <a:pt x="1261452" y="1054013"/>
                  </a:lnTo>
                  <a:lnTo>
                    <a:pt x="1262854" y="1055415"/>
                  </a:lnTo>
                  <a:lnTo>
                    <a:pt x="1306304" y="1037194"/>
                  </a:lnTo>
                  <a:lnTo>
                    <a:pt x="1314713" y="1039997"/>
                  </a:lnTo>
                  <a:lnTo>
                    <a:pt x="1327328" y="1038595"/>
                  </a:lnTo>
                  <a:lnTo>
                    <a:pt x="1330131" y="1032989"/>
                  </a:lnTo>
                  <a:lnTo>
                    <a:pt x="1334336" y="1031587"/>
                  </a:lnTo>
                  <a:lnTo>
                    <a:pt x="1313312" y="1030186"/>
                  </a:lnTo>
                  <a:lnTo>
                    <a:pt x="1306304" y="1032989"/>
                  </a:lnTo>
                  <a:lnTo>
                    <a:pt x="1293689" y="1021776"/>
                  </a:lnTo>
                  <a:lnTo>
                    <a:pt x="1289484" y="1010563"/>
                  </a:lnTo>
                  <a:lnTo>
                    <a:pt x="1296492" y="1007760"/>
                  </a:lnTo>
                  <a:lnTo>
                    <a:pt x="1297894" y="1002153"/>
                  </a:lnTo>
                  <a:lnTo>
                    <a:pt x="1302099" y="1006358"/>
                  </a:lnTo>
                  <a:lnTo>
                    <a:pt x="1297894" y="1009162"/>
                  </a:lnTo>
                  <a:lnTo>
                    <a:pt x="1316115" y="997949"/>
                  </a:lnTo>
                  <a:lnTo>
                    <a:pt x="1334336" y="995145"/>
                  </a:lnTo>
                  <a:lnTo>
                    <a:pt x="1338541" y="996547"/>
                  </a:lnTo>
                  <a:lnTo>
                    <a:pt x="1338541" y="999350"/>
                  </a:lnTo>
                  <a:lnTo>
                    <a:pt x="1345549" y="993744"/>
                  </a:lnTo>
                  <a:lnTo>
                    <a:pt x="1352557" y="993744"/>
                  </a:lnTo>
                  <a:lnTo>
                    <a:pt x="1358163" y="988137"/>
                  </a:lnTo>
                  <a:lnTo>
                    <a:pt x="1374983" y="988137"/>
                  </a:lnTo>
                  <a:lnTo>
                    <a:pt x="1381991" y="985334"/>
                  </a:lnTo>
                  <a:cubicBezTo>
                    <a:pt x="1381991" y="985334"/>
                    <a:pt x="1380589" y="986736"/>
                    <a:pt x="1380589" y="986736"/>
                  </a:cubicBezTo>
                  <a:lnTo>
                    <a:pt x="1380589" y="986736"/>
                  </a:lnTo>
                  <a:lnTo>
                    <a:pt x="1380589" y="986736"/>
                  </a:lnTo>
                  <a:lnTo>
                    <a:pt x="1390401" y="985334"/>
                  </a:lnTo>
                  <a:lnTo>
                    <a:pt x="1391802" y="983932"/>
                  </a:lnTo>
                  <a:lnTo>
                    <a:pt x="1400212" y="983932"/>
                  </a:lnTo>
                  <a:lnTo>
                    <a:pt x="1400212" y="986736"/>
                  </a:lnTo>
                  <a:lnTo>
                    <a:pt x="1400212" y="986736"/>
                  </a:lnTo>
                  <a:lnTo>
                    <a:pt x="1400212" y="986736"/>
                  </a:lnTo>
                  <a:lnTo>
                    <a:pt x="1400212" y="986736"/>
                  </a:lnTo>
                  <a:lnTo>
                    <a:pt x="1384794" y="992342"/>
                  </a:lnTo>
                  <a:lnTo>
                    <a:pt x="1381991" y="992342"/>
                  </a:lnTo>
                  <a:lnTo>
                    <a:pt x="1381991" y="992342"/>
                  </a:lnTo>
                  <a:lnTo>
                    <a:pt x="1381991" y="992342"/>
                  </a:lnTo>
                  <a:lnTo>
                    <a:pt x="1381991" y="992342"/>
                  </a:lnTo>
                  <a:lnTo>
                    <a:pt x="1381991" y="992342"/>
                  </a:lnTo>
                  <a:lnTo>
                    <a:pt x="1381991" y="992342"/>
                  </a:lnTo>
                  <a:lnTo>
                    <a:pt x="1381991" y="992342"/>
                  </a:lnTo>
                  <a:lnTo>
                    <a:pt x="1381991" y="992342"/>
                  </a:lnTo>
                  <a:lnTo>
                    <a:pt x="1381991" y="992342"/>
                  </a:lnTo>
                  <a:lnTo>
                    <a:pt x="1381991" y="992342"/>
                  </a:lnTo>
                  <a:lnTo>
                    <a:pt x="1381991" y="992342"/>
                  </a:lnTo>
                  <a:lnTo>
                    <a:pt x="1381991" y="992342"/>
                  </a:lnTo>
                  <a:cubicBezTo>
                    <a:pt x="1381991" y="992342"/>
                    <a:pt x="1381991" y="992342"/>
                    <a:pt x="1380589" y="992342"/>
                  </a:cubicBezTo>
                  <a:lnTo>
                    <a:pt x="1380589" y="992342"/>
                  </a:lnTo>
                  <a:lnTo>
                    <a:pt x="1380589" y="992342"/>
                  </a:lnTo>
                  <a:lnTo>
                    <a:pt x="1380589" y="992342"/>
                  </a:lnTo>
                  <a:lnTo>
                    <a:pt x="1380589" y="992342"/>
                  </a:lnTo>
                  <a:cubicBezTo>
                    <a:pt x="1381991" y="993744"/>
                    <a:pt x="1381991" y="993744"/>
                    <a:pt x="1383392" y="995145"/>
                  </a:cubicBezTo>
                  <a:lnTo>
                    <a:pt x="1383392" y="995145"/>
                  </a:lnTo>
                  <a:lnTo>
                    <a:pt x="1383392" y="995145"/>
                  </a:lnTo>
                  <a:cubicBezTo>
                    <a:pt x="1383392" y="995145"/>
                    <a:pt x="1383392" y="995145"/>
                    <a:pt x="1383392" y="995145"/>
                  </a:cubicBezTo>
                  <a:lnTo>
                    <a:pt x="1383392" y="995145"/>
                  </a:lnTo>
                  <a:lnTo>
                    <a:pt x="1383392" y="995145"/>
                  </a:lnTo>
                  <a:lnTo>
                    <a:pt x="1383392" y="995145"/>
                  </a:lnTo>
                  <a:lnTo>
                    <a:pt x="1383392" y="995145"/>
                  </a:lnTo>
                  <a:lnTo>
                    <a:pt x="1380589" y="996547"/>
                  </a:lnTo>
                  <a:lnTo>
                    <a:pt x="1377786" y="996547"/>
                  </a:lnTo>
                  <a:lnTo>
                    <a:pt x="1370778" y="996547"/>
                  </a:lnTo>
                  <a:lnTo>
                    <a:pt x="1367975" y="997949"/>
                  </a:lnTo>
                  <a:lnTo>
                    <a:pt x="1367975" y="997949"/>
                  </a:lnTo>
                  <a:lnTo>
                    <a:pt x="1367975" y="997949"/>
                  </a:lnTo>
                  <a:lnTo>
                    <a:pt x="1367975" y="997949"/>
                  </a:lnTo>
                  <a:lnTo>
                    <a:pt x="1367975" y="997949"/>
                  </a:lnTo>
                  <a:lnTo>
                    <a:pt x="1367975" y="997949"/>
                  </a:lnTo>
                  <a:lnTo>
                    <a:pt x="1367975" y="997949"/>
                  </a:lnTo>
                  <a:lnTo>
                    <a:pt x="1367975" y="997949"/>
                  </a:lnTo>
                  <a:lnTo>
                    <a:pt x="1366573" y="997949"/>
                  </a:lnTo>
                  <a:lnTo>
                    <a:pt x="1366573" y="997949"/>
                  </a:lnTo>
                  <a:lnTo>
                    <a:pt x="1366573" y="997949"/>
                  </a:lnTo>
                  <a:lnTo>
                    <a:pt x="1366573" y="997949"/>
                  </a:lnTo>
                  <a:cubicBezTo>
                    <a:pt x="1365171" y="997949"/>
                    <a:pt x="1365171" y="996547"/>
                    <a:pt x="1363770" y="996547"/>
                  </a:cubicBezTo>
                  <a:lnTo>
                    <a:pt x="1363770" y="996547"/>
                  </a:lnTo>
                  <a:lnTo>
                    <a:pt x="1363770" y="996547"/>
                  </a:lnTo>
                  <a:lnTo>
                    <a:pt x="1363770" y="996547"/>
                  </a:lnTo>
                  <a:lnTo>
                    <a:pt x="1363770" y="996547"/>
                  </a:lnTo>
                  <a:lnTo>
                    <a:pt x="1363770" y="996547"/>
                  </a:lnTo>
                  <a:cubicBezTo>
                    <a:pt x="1363770" y="997949"/>
                    <a:pt x="1365171" y="996547"/>
                    <a:pt x="1365171" y="997949"/>
                  </a:cubicBezTo>
                  <a:lnTo>
                    <a:pt x="1365171" y="997949"/>
                  </a:lnTo>
                  <a:lnTo>
                    <a:pt x="1365171" y="997949"/>
                  </a:lnTo>
                  <a:cubicBezTo>
                    <a:pt x="1365171" y="997949"/>
                    <a:pt x="1365171" y="997949"/>
                    <a:pt x="1365171" y="999350"/>
                  </a:cubicBezTo>
                  <a:lnTo>
                    <a:pt x="1365171" y="999350"/>
                  </a:lnTo>
                  <a:lnTo>
                    <a:pt x="1365171" y="999350"/>
                  </a:lnTo>
                  <a:lnTo>
                    <a:pt x="1365171" y="999350"/>
                  </a:lnTo>
                  <a:lnTo>
                    <a:pt x="1365171" y="999350"/>
                  </a:lnTo>
                  <a:cubicBezTo>
                    <a:pt x="1365171" y="999350"/>
                    <a:pt x="1365171" y="999350"/>
                    <a:pt x="1365171" y="1000752"/>
                  </a:cubicBezTo>
                  <a:lnTo>
                    <a:pt x="1365171" y="1000752"/>
                  </a:lnTo>
                  <a:lnTo>
                    <a:pt x="1365171" y="1000752"/>
                  </a:lnTo>
                  <a:cubicBezTo>
                    <a:pt x="1365171" y="1000752"/>
                    <a:pt x="1365171" y="1000752"/>
                    <a:pt x="1365171" y="1000752"/>
                  </a:cubicBezTo>
                  <a:lnTo>
                    <a:pt x="1366573" y="1002153"/>
                  </a:lnTo>
                  <a:lnTo>
                    <a:pt x="1367975" y="1003555"/>
                  </a:lnTo>
                  <a:lnTo>
                    <a:pt x="1381991" y="1010563"/>
                  </a:lnTo>
                  <a:lnTo>
                    <a:pt x="1381991" y="1013366"/>
                  </a:lnTo>
                  <a:lnTo>
                    <a:pt x="1374983" y="1010563"/>
                  </a:lnTo>
                  <a:cubicBezTo>
                    <a:pt x="1374983" y="1010563"/>
                    <a:pt x="1373581" y="1010563"/>
                    <a:pt x="1373581" y="1010563"/>
                  </a:cubicBezTo>
                  <a:lnTo>
                    <a:pt x="1372179" y="1011965"/>
                  </a:lnTo>
                  <a:lnTo>
                    <a:pt x="1370778" y="1013366"/>
                  </a:lnTo>
                  <a:lnTo>
                    <a:pt x="1369376" y="1016170"/>
                  </a:lnTo>
                  <a:lnTo>
                    <a:pt x="1369376" y="1016170"/>
                  </a:lnTo>
                  <a:lnTo>
                    <a:pt x="1369376" y="1016170"/>
                  </a:lnTo>
                  <a:lnTo>
                    <a:pt x="1369376" y="1016170"/>
                  </a:lnTo>
                  <a:lnTo>
                    <a:pt x="1369376" y="1016170"/>
                  </a:lnTo>
                  <a:cubicBezTo>
                    <a:pt x="1369376" y="1016170"/>
                    <a:pt x="1367975" y="1016170"/>
                    <a:pt x="1367975" y="1016170"/>
                  </a:cubicBezTo>
                  <a:lnTo>
                    <a:pt x="1367975" y="1016170"/>
                  </a:lnTo>
                  <a:lnTo>
                    <a:pt x="1367975" y="1016170"/>
                  </a:lnTo>
                  <a:lnTo>
                    <a:pt x="1367975" y="1016170"/>
                  </a:lnTo>
                  <a:cubicBezTo>
                    <a:pt x="1367975" y="1016170"/>
                    <a:pt x="1369376" y="1014768"/>
                    <a:pt x="1367975" y="1014768"/>
                  </a:cubicBezTo>
                  <a:lnTo>
                    <a:pt x="1367975" y="1014768"/>
                  </a:lnTo>
                  <a:lnTo>
                    <a:pt x="1367975" y="1014768"/>
                  </a:lnTo>
                  <a:cubicBezTo>
                    <a:pt x="1367975" y="1014768"/>
                    <a:pt x="1369376" y="1013366"/>
                    <a:pt x="1369376" y="1013366"/>
                  </a:cubicBezTo>
                  <a:lnTo>
                    <a:pt x="1369376" y="1013366"/>
                  </a:lnTo>
                  <a:cubicBezTo>
                    <a:pt x="1369376" y="1013366"/>
                    <a:pt x="1367975" y="1013366"/>
                    <a:pt x="1367975" y="1013366"/>
                  </a:cubicBezTo>
                  <a:lnTo>
                    <a:pt x="1367975" y="1013366"/>
                  </a:lnTo>
                  <a:lnTo>
                    <a:pt x="1367975" y="1013366"/>
                  </a:lnTo>
                  <a:lnTo>
                    <a:pt x="1367975" y="1013366"/>
                  </a:lnTo>
                  <a:lnTo>
                    <a:pt x="1367975" y="1013366"/>
                  </a:lnTo>
                  <a:lnTo>
                    <a:pt x="1367975" y="1013366"/>
                  </a:lnTo>
                  <a:lnTo>
                    <a:pt x="1367975" y="1013366"/>
                  </a:lnTo>
                  <a:lnTo>
                    <a:pt x="1367975" y="1013366"/>
                  </a:lnTo>
                  <a:lnTo>
                    <a:pt x="1367975" y="1014768"/>
                  </a:lnTo>
                  <a:lnTo>
                    <a:pt x="1367975" y="1014768"/>
                  </a:lnTo>
                  <a:lnTo>
                    <a:pt x="1363770" y="1021776"/>
                  </a:lnTo>
                  <a:lnTo>
                    <a:pt x="1360967" y="1023178"/>
                  </a:lnTo>
                  <a:lnTo>
                    <a:pt x="1360967" y="1023178"/>
                  </a:lnTo>
                  <a:lnTo>
                    <a:pt x="1360967" y="1023178"/>
                  </a:lnTo>
                  <a:lnTo>
                    <a:pt x="1360967" y="1023178"/>
                  </a:lnTo>
                  <a:lnTo>
                    <a:pt x="1360967" y="1023178"/>
                  </a:lnTo>
                  <a:lnTo>
                    <a:pt x="1360967" y="1023178"/>
                  </a:lnTo>
                  <a:lnTo>
                    <a:pt x="1360967" y="1023178"/>
                  </a:lnTo>
                  <a:lnTo>
                    <a:pt x="1360967" y="1023178"/>
                  </a:lnTo>
                  <a:lnTo>
                    <a:pt x="1360967" y="1023178"/>
                  </a:lnTo>
                  <a:lnTo>
                    <a:pt x="1360967" y="1023178"/>
                  </a:lnTo>
                  <a:lnTo>
                    <a:pt x="1360967" y="1023178"/>
                  </a:lnTo>
                  <a:lnTo>
                    <a:pt x="1360967" y="1023178"/>
                  </a:lnTo>
                  <a:lnTo>
                    <a:pt x="1360967" y="1023178"/>
                  </a:lnTo>
                  <a:lnTo>
                    <a:pt x="1360967" y="1023178"/>
                  </a:lnTo>
                  <a:lnTo>
                    <a:pt x="1360967" y="1023178"/>
                  </a:lnTo>
                  <a:lnTo>
                    <a:pt x="1360967" y="1024579"/>
                  </a:lnTo>
                  <a:lnTo>
                    <a:pt x="1362368" y="1027382"/>
                  </a:lnTo>
                  <a:lnTo>
                    <a:pt x="1362368" y="1028784"/>
                  </a:lnTo>
                  <a:lnTo>
                    <a:pt x="1362368" y="1028784"/>
                  </a:lnTo>
                  <a:lnTo>
                    <a:pt x="1362368" y="1028784"/>
                  </a:lnTo>
                  <a:lnTo>
                    <a:pt x="1362368" y="1030186"/>
                  </a:lnTo>
                  <a:lnTo>
                    <a:pt x="1362368" y="1030186"/>
                  </a:lnTo>
                  <a:lnTo>
                    <a:pt x="1360967" y="1031587"/>
                  </a:lnTo>
                  <a:lnTo>
                    <a:pt x="1353958" y="1031587"/>
                  </a:lnTo>
                  <a:lnTo>
                    <a:pt x="1342745" y="1028784"/>
                  </a:lnTo>
                  <a:lnTo>
                    <a:pt x="1341344" y="1028784"/>
                  </a:lnTo>
                  <a:lnTo>
                    <a:pt x="1339942" y="1028784"/>
                  </a:lnTo>
                  <a:lnTo>
                    <a:pt x="1335737" y="1031587"/>
                  </a:lnTo>
                  <a:lnTo>
                    <a:pt x="1337139" y="1030186"/>
                  </a:lnTo>
                  <a:lnTo>
                    <a:pt x="1337139" y="1030186"/>
                  </a:lnTo>
                  <a:cubicBezTo>
                    <a:pt x="1338541" y="1030186"/>
                    <a:pt x="1338541" y="1030186"/>
                    <a:pt x="1338541" y="1030186"/>
                  </a:cubicBezTo>
                  <a:lnTo>
                    <a:pt x="1339942" y="1032989"/>
                  </a:lnTo>
                  <a:cubicBezTo>
                    <a:pt x="1338541" y="1034390"/>
                    <a:pt x="1334336" y="1034390"/>
                    <a:pt x="1334336" y="1034390"/>
                  </a:cubicBezTo>
                  <a:lnTo>
                    <a:pt x="1332934" y="1034390"/>
                  </a:lnTo>
                  <a:lnTo>
                    <a:pt x="1332934" y="1034390"/>
                  </a:lnTo>
                  <a:lnTo>
                    <a:pt x="1334336" y="1034390"/>
                  </a:lnTo>
                  <a:lnTo>
                    <a:pt x="1341344" y="1037194"/>
                  </a:lnTo>
                  <a:lnTo>
                    <a:pt x="1344147" y="1038595"/>
                  </a:lnTo>
                  <a:lnTo>
                    <a:pt x="1355360" y="1047005"/>
                  </a:lnTo>
                  <a:lnTo>
                    <a:pt x="1365171" y="1047005"/>
                  </a:lnTo>
                  <a:lnTo>
                    <a:pt x="1370778" y="1052612"/>
                  </a:lnTo>
                  <a:lnTo>
                    <a:pt x="1370778" y="1052612"/>
                  </a:lnTo>
                  <a:lnTo>
                    <a:pt x="1372179" y="1052612"/>
                  </a:lnTo>
                  <a:lnTo>
                    <a:pt x="1372179" y="1052612"/>
                  </a:lnTo>
                  <a:lnTo>
                    <a:pt x="1372179" y="1052612"/>
                  </a:lnTo>
                  <a:lnTo>
                    <a:pt x="1372179" y="1052612"/>
                  </a:lnTo>
                  <a:lnTo>
                    <a:pt x="1372179" y="1052612"/>
                  </a:lnTo>
                  <a:lnTo>
                    <a:pt x="1372179" y="1052612"/>
                  </a:lnTo>
                  <a:lnTo>
                    <a:pt x="1372179" y="1052612"/>
                  </a:lnTo>
                  <a:lnTo>
                    <a:pt x="1372179" y="1052612"/>
                  </a:lnTo>
                  <a:lnTo>
                    <a:pt x="1372179" y="1052612"/>
                  </a:lnTo>
                  <a:lnTo>
                    <a:pt x="1372179" y="1052612"/>
                  </a:lnTo>
                  <a:lnTo>
                    <a:pt x="1372179" y="1052612"/>
                  </a:lnTo>
                  <a:lnTo>
                    <a:pt x="1372179" y="1052612"/>
                  </a:lnTo>
                  <a:lnTo>
                    <a:pt x="1372179" y="1052612"/>
                  </a:lnTo>
                  <a:lnTo>
                    <a:pt x="1372179" y="1052612"/>
                  </a:lnTo>
                  <a:lnTo>
                    <a:pt x="1373581" y="1052612"/>
                  </a:lnTo>
                  <a:lnTo>
                    <a:pt x="1374983" y="1052612"/>
                  </a:lnTo>
                  <a:lnTo>
                    <a:pt x="1383392" y="1054013"/>
                  </a:lnTo>
                  <a:lnTo>
                    <a:pt x="1396007" y="1061021"/>
                  </a:lnTo>
                  <a:lnTo>
                    <a:pt x="1426842" y="1082045"/>
                  </a:lnTo>
                  <a:lnTo>
                    <a:pt x="1439457" y="1084849"/>
                  </a:lnTo>
                  <a:lnTo>
                    <a:pt x="1454874" y="1094660"/>
                  </a:lnTo>
                  <a:lnTo>
                    <a:pt x="1459079" y="1105873"/>
                  </a:lnTo>
                  <a:lnTo>
                    <a:pt x="1461882" y="1107274"/>
                  </a:lnTo>
                  <a:lnTo>
                    <a:pt x="1461882" y="1112881"/>
                  </a:lnTo>
                  <a:lnTo>
                    <a:pt x="1456276" y="1121291"/>
                  </a:lnTo>
                  <a:lnTo>
                    <a:pt x="1449268" y="1125495"/>
                  </a:lnTo>
                  <a:lnTo>
                    <a:pt x="1424039" y="1135307"/>
                  </a:lnTo>
                  <a:lnTo>
                    <a:pt x="1404417" y="1131102"/>
                  </a:lnTo>
                  <a:lnTo>
                    <a:pt x="1377786" y="1135307"/>
                  </a:lnTo>
                  <a:lnTo>
                    <a:pt x="1348352" y="1129700"/>
                  </a:lnTo>
                  <a:lnTo>
                    <a:pt x="1339942" y="1124094"/>
                  </a:lnTo>
                  <a:lnTo>
                    <a:pt x="1330131" y="1126897"/>
                  </a:lnTo>
                  <a:lnTo>
                    <a:pt x="1324525" y="1122692"/>
                  </a:lnTo>
                  <a:lnTo>
                    <a:pt x="1321721" y="1115684"/>
                  </a:lnTo>
                  <a:lnTo>
                    <a:pt x="1307705" y="1117086"/>
                  </a:lnTo>
                  <a:lnTo>
                    <a:pt x="1297894" y="1111479"/>
                  </a:lnTo>
                  <a:lnTo>
                    <a:pt x="1299296" y="1107274"/>
                  </a:lnTo>
                  <a:lnTo>
                    <a:pt x="1292288" y="1107274"/>
                  </a:lnTo>
                  <a:lnTo>
                    <a:pt x="1289484" y="1108676"/>
                  </a:lnTo>
                  <a:lnTo>
                    <a:pt x="1254444" y="1107274"/>
                  </a:lnTo>
                  <a:lnTo>
                    <a:pt x="1227813" y="1114283"/>
                  </a:lnTo>
                  <a:lnTo>
                    <a:pt x="1203986" y="1128299"/>
                  </a:lnTo>
                  <a:lnTo>
                    <a:pt x="1195576" y="1129700"/>
                  </a:lnTo>
                  <a:lnTo>
                    <a:pt x="1153528" y="1125495"/>
                  </a:lnTo>
                  <a:lnTo>
                    <a:pt x="1149323" y="1131102"/>
                  </a:lnTo>
                  <a:lnTo>
                    <a:pt x="1156331" y="1135307"/>
                  </a:lnTo>
                  <a:lnTo>
                    <a:pt x="1168945" y="1136708"/>
                  </a:lnTo>
                  <a:lnTo>
                    <a:pt x="1142315" y="1140913"/>
                  </a:lnTo>
                  <a:lnTo>
                    <a:pt x="1150725" y="1143716"/>
                  </a:lnTo>
                  <a:lnTo>
                    <a:pt x="1146519" y="1145118"/>
                  </a:lnTo>
                  <a:lnTo>
                    <a:pt x="1119889" y="1145118"/>
                  </a:lnTo>
                  <a:lnTo>
                    <a:pt x="1121291" y="1142315"/>
                  </a:lnTo>
                  <a:lnTo>
                    <a:pt x="1117086" y="1142315"/>
                  </a:lnTo>
                  <a:lnTo>
                    <a:pt x="1119889" y="1146520"/>
                  </a:lnTo>
                  <a:lnTo>
                    <a:pt x="1111479" y="1147921"/>
                  </a:lnTo>
                  <a:lnTo>
                    <a:pt x="1105873" y="1143716"/>
                  </a:lnTo>
                  <a:lnTo>
                    <a:pt x="1087652" y="1149323"/>
                  </a:lnTo>
                  <a:lnTo>
                    <a:pt x="1079242" y="1154929"/>
                  </a:lnTo>
                  <a:lnTo>
                    <a:pt x="1076439" y="1167544"/>
                  </a:lnTo>
                  <a:lnTo>
                    <a:pt x="1097463" y="1166142"/>
                  </a:lnTo>
                  <a:lnTo>
                    <a:pt x="1090455" y="1171749"/>
                  </a:lnTo>
                  <a:lnTo>
                    <a:pt x="1094660" y="1180158"/>
                  </a:lnTo>
                  <a:lnTo>
                    <a:pt x="1101668" y="1181560"/>
                  </a:lnTo>
                  <a:lnTo>
                    <a:pt x="1093258" y="1187166"/>
                  </a:lnTo>
                  <a:lnTo>
                    <a:pt x="1097463" y="1192773"/>
                  </a:lnTo>
                  <a:lnTo>
                    <a:pt x="1101668" y="1194175"/>
                  </a:lnTo>
                  <a:lnTo>
                    <a:pt x="1094660" y="1195576"/>
                  </a:lnTo>
                  <a:lnTo>
                    <a:pt x="1089054" y="1194175"/>
                  </a:lnTo>
                  <a:lnTo>
                    <a:pt x="1084849" y="1188568"/>
                  </a:lnTo>
                  <a:lnTo>
                    <a:pt x="1084849" y="1196978"/>
                  </a:lnTo>
                  <a:lnTo>
                    <a:pt x="1080644" y="1196978"/>
                  </a:lnTo>
                  <a:lnTo>
                    <a:pt x="1079242" y="1199781"/>
                  </a:lnTo>
                  <a:lnTo>
                    <a:pt x="1090455" y="1201183"/>
                  </a:lnTo>
                  <a:lnTo>
                    <a:pt x="1103070" y="1206789"/>
                  </a:lnTo>
                  <a:lnTo>
                    <a:pt x="1104471" y="1212395"/>
                  </a:lnTo>
                  <a:lnTo>
                    <a:pt x="1098865" y="1213797"/>
                  </a:lnTo>
                  <a:lnTo>
                    <a:pt x="1104471" y="1216600"/>
                  </a:lnTo>
                  <a:lnTo>
                    <a:pt x="1104471" y="1220805"/>
                  </a:lnTo>
                  <a:lnTo>
                    <a:pt x="1114283" y="1222207"/>
                  </a:lnTo>
                  <a:lnTo>
                    <a:pt x="1107274" y="1227813"/>
                  </a:lnTo>
                  <a:lnTo>
                    <a:pt x="1101668" y="1226411"/>
                  </a:lnTo>
                  <a:lnTo>
                    <a:pt x="1101668" y="1229215"/>
                  </a:lnTo>
                  <a:lnTo>
                    <a:pt x="1126897" y="1227813"/>
                  </a:lnTo>
                  <a:lnTo>
                    <a:pt x="1119889" y="1233420"/>
                  </a:lnTo>
                  <a:lnTo>
                    <a:pt x="1110078" y="1233420"/>
                  </a:lnTo>
                  <a:lnTo>
                    <a:pt x="1104471" y="1236223"/>
                  </a:lnTo>
                  <a:lnTo>
                    <a:pt x="1121291" y="1233420"/>
                  </a:lnTo>
                  <a:lnTo>
                    <a:pt x="1118487" y="1239026"/>
                  </a:lnTo>
                  <a:lnTo>
                    <a:pt x="1128299" y="1232018"/>
                  </a:lnTo>
                  <a:lnTo>
                    <a:pt x="1133905" y="1233420"/>
                  </a:lnTo>
                  <a:lnTo>
                    <a:pt x="1133905" y="1236223"/>
                  </a:lnTo>
                  <a:lnTo>
                    <a:pt x="1139511" y="1239026"/>
                  </a:lnTo>
                  <a:lnTo>
                    <a:pt x="1142315" y="1234821"/>
                  </a:lnTo>
                  <a:lnTo>
                    <a:pt x="1150725" y="1246034"/>
                  </a:lnTo>
                  <a:lnTo>
                    <a:pt x="1163339" y="1248837"/>
                  </a:lnTo>
                  <a:lnTo>
                    <a:pt x="1174552" y="1246034"/>
                  </a:lnTo>
                  <a:lnTo>
                    <a:pt x="1178757" y="1248837"/>
                  </a:lnTo>
                  <a:lnTo>
                    <a:pt x="1184363" y="1233420"/>
                  </a:lnTo>
                  <a:lnTo>
                    <a:pt x="1196978" y="1234821"/>
                  </a:lnTo>
                  <a:lnTo>
                    <a:pt x="1209592" y="1239026"/>
                  </a:lnTo>
                  <a:lnTo>
                    <a:pt x="1232018" y="1251641"/>
                  </a:lnTo>
                  <a:lnTo>
                    <a:pt x="1240428" y="1251641"/>
                  </a:lnTo>
                  <a:lnTo>
                    <a:pt x="1265657" y="1248837"/>
                  </a:lnTo>
                  <a:lnTo>
                    <a:pt x="1276870" y="1237624"/>
                  </a:lnTo>
                  <a:lnTo>
                    <a:pt x="1285280" y="1234821"/>
                  </a:lnTo>
                  <a:lnTo>
                    <a:pt x="1297894" y="1240428"/>
                  </a:lnTo>
                  <a:lnTo>
                    <a:pt x="1313312" y="1233420"/>
                  </a:lnTo>
                  <a:lnTo>
                    <a:pt x="1317516" y="1233420"/>
                  </a:lnTo>
                  <a:lnTo>
                    <a:pt x="1320320" y="1237624"/>
                  </a:lnTo>
                  <a:lnTo>
                    <a:pt x="1310508" y="1248837"/>
                  </a:lnTo>
                  <a:lnTo>
                    <a:pt x="1314713" y="1254444"/>
                  </a:lnTo>
                  <a:lnTo>
                    <a:pt x="1313312" y="1255845"/>
                  </a:lnTo>
                  <a:lnTo>
                    <a:pt x="1309107" y="1264255"/>
                  </a:lnTo>
                  <a:lnTo>
                    <a:pt x="1313312" y="1268460"/>
                  </a:lnTo>
                  <a:lnTo>
                    <a:pt x="1314713" y="1286681"/>
                  </a:lnTo>
                  <a:lnTo>
                    <a:pt x="1306304" y="1296492"/>
                  </a:lnTo>
                  <a:lnTo>
                    <a:pt x="1292288" y="1321721"/>
                  </a:lnTo>
                  <a:lnTo>
                    <a:pt x="1283878" y="1345549"/>
                  </a:lnTo>
                  <a:lnTo>
                    <a:pt x="1278271" y="1355360"/>
                  </a:lnTo>
                  <a:lnTo>
                    <a:pt x="1271263" y="1360966"/>
                  </a:lnTo>
                  <a:lnTo>
                    <a:pt x="1244632" y="1366573"/>
                  </a:lnTo>
                  <a:lnTo>
                    <a:pt x="1232018" y="1366573"/>
                  </a:lnTo>
                  <a:lnTo>
                    <a:pt x="1222207" y="1360966"/>
                  </a:lnTo>
                  <a:lnTo>
                    <a:pt x="1223608" y="1363770"/>
                  </a:lnTo>
                  <a:lnTo>
                    <a:pt x="1219404" y="1366573"/>
                  </a:lnTo>
                  <a:lnTo>
                    <a:pt x="1210994" y="1362368"/>
                  </a:lnTo>
                  <a:lnTo>
                    <a:pt x="1213797" y="1356762"/>
                  </a:lnTo>
                  <a:lnTo>
                    <a:pt x="1205387" y="1359565"/>
                  </a:lnTo>
                  <a:lnTo>
                    <a:pt x="1191371" y="1355360"/>
                  </a:lnTo>
                  <a:lnTo>
                    <a:pt x="1175953" y="1359565"/>
                  </a:lnTo>
                  <a:lnTo>
                    <a:pt x="1170347" y="1363770"/>
                  </a:lnTo>
                  <a:lnTo>
                    <a:pt x="1171749" y="1365171"/>
                  </a:lnTo>
                  <a:lnTo>
                    <a:pt x="1168945" y="1363770"/>
                  </a:lnTo>
                  <a:lnTo>
                    <a:pt x="1142315" y="1373581"/>
                  </a:lnTo>
                  <a:lnTo>
                    <a:pt x="1135307" y="1370778"/>
                  </a:lnTo>
                  <a:lnTo>
                    <a:pt x="1114283" y="1367974"/>
                  </a:lnTo>
                  <a:lnTo>
                    <a:pt x="1066628" y="1356762"/>
                  </a:lnTo>
                  <a:lnTo>
                    <a:pt x="1049808" y="1359565"/>
                  </a:lnTo>
                  <a:lnTo>
                    <a:pt x="1045604" y="1356762"/>
                  </a:lnTo>
                  <a:lnTo>
                    <a:pt x="1041398" y="1349753"/>
                  </a:lnTo>
                  <a:lnTo>
                    <a:pt x="999350" y="1344147"/>
                  </a:lnTo>
                  <a:lnTo>
                    <a:pt x="995145" y="1341344"/>
                  </a:lnTo>
                  <a:lnTo>
                    <a:pt x="996547" y="1334336"/>
                  </a:lnTo>
                  <a:lnTo>
                    <a:pt x="993744" y="1332934"/>
                  </a:lnTo>
                  <a:lnTo>
                    <a:pt x="969917" y="1327328"/>
                  </a:lnTo>
                  <a:lnTo>
                    <a:pt x="954499" y="1330131"/>
                  </a:lnTo>
                  <a:lnTo>
                    <a:pt x="934876" y="1334336"/>
                  </a:lnTo>
                  <a:lnTo>
                    <a:pt x="920860" y="1346950"/>
                  </a:lnTo>
                  <a:lnTo>
                    <a:pt x="919458" y="1353958"/>
                  </a:lnTo>
                  <a:lnTo>
                    <a:pt x="925065" y="1366573"/>
                  </a:lnTo>
                  <a:lnTo>
                    <a:pt x="922261" y="1374983"/>
                  </a:lnTo>
                  <a:lnTo>
                    <a:pt x="912450" y="1383392"/>
                  </a:lnTo>
                  <a:lnTo>
                    <a:pt x="897032" y="1386196"/>
                  </a:lnTo>
                  <a:lnTo>
                    <a:pt x="869000" y="1372179"/>
                  </a:lnTo>
                  <a:lnTo>
                    <a:pt x="842370" y="1365171"/>
                  </a:lnTo>
                  <a:lnTo>
                    <a:pt x="826952" y="1363770"/>
                  </a:lnTo>
                  <a:lnTo>
                    <a:pt x="814337" y="1358163"/>
                  </a:lnTo>
                  <a:lnTo>
                    <a:pt x="803124" y="1338541"/>
                  </a:lnTo>
                  <a:lnTo>
                    <a:pt x="784903" y="1335737"/>
                  </a:lnTo>
                  <a:lnTo>
                    <a:pt x="772289" y="1330131"/>
                  </a:lnTo>
                  <a:lnTo>
                    <a:pt x="738650" y="1328729"/>
                  </a:lnTo>
                  <a:lnTo>
                    <a:pt x="713421" y="1320320"/>
                  </a:lnTo>
                  <a:lnTo>
                    <a:pt x="705011" y="1318918"/>
                  </a:lnTo>
                  <a:lnTo>
                    <a:pt x="702208" y="1310508"/>
                  </a:lnTo>
                  <a:lnTo>
                    <a:pt x="693799" y="1313312"/>
                  </a:lnTo>
                  <a:lnTo>
                    <a:pt x="693799" y="1309107"/>
                  </a:lnTo>
                  <a:lnTo>
                    <a:pt x="688192" y="1310508"/>
                  </a:lnTo>
                  <a:lnTo>
                    <a:pt x="682586" y="1307705"/>
                  </a:lnTo>
                  <a:lnTo>
                    <a:pt x="676979" y="1299296"/>
                  </a:lnTo>
                  <a:lnTo>
                    <a:pt x="695200" y="1288083"/>
                  </a:lnTo>
                  <a:lnTo>
                    <a:pt x="705011" y="1275468"/>
                  </a:lnTo>
                  <a:lnTo>
                    <a:pt x="702208" y="1268460"/>
                  </a:lnTo>
                  <a:lnTo>
                    <a:pt x="693799" y="1262854"/>
                  </a:lnTo>
                  <a:lnTo>
                    <a:pt x="688192" y="1255845"/>
                  </a:lnTo>
                  <a:lnTo>
                    <a:pt x="689594" y="1250239"/>
                  </a:lnTo>
                  <a:lnTo>
                    <a:pt x="696602" y="1247436"/>
                  </a:lnTo>
                  <a:lnTo>
                    <a:pt x="705011" y="1239026"/>
                  </a:lnTo>
                  <a:lnTo>
                    <a:pt x="703610" y="1233420"/>
                  </a:lnTo>
                  <a:lnTo>
                    <a:pt x="699405" y="1233420"/>
                  </a:lnTo>
                  <a:lnTo>
                    <a:pt x="686790" y="1240428"/>
                  </a:lnTo>
                  <a:lnTo>
                    <a:pt x="682586" y="1239026"/>
                  </a:lnTo>
                  <a:lnTo>
                    <a:pt x="683987" y="1236223"/>
                  </a:lnTo>
                  <a:lnTo>
                    <a:pt x="676979" y="1227813"/>
                  </a:lnTo>
                  <a:lnTo>
                    <a:pt x="672774" y="1227813"/>
                  </a:lnTo>
                  <a:lnTo>
                    <a:pt x="671373" y="1230616"/>
                  </a:lnTo>
                  <a:lnTo>
                    <a:pt x="668570" y="1226411"/>
                  </a:lnTo>
                  <a:lnTo>
                    <a:pt x="654554" y="1230616"/>
                  </a:lnTo>
                  <a:lnTo>
                    <a:pt x="643340" y="1236223"/>
                  </a:lnTo>
                  <a:lnTo>
                    <a:pt x="622316" y="1237624"/>
                  </a:lnTo>
                  <a:lnTo>
                    <a:pt x="620914" y="1236223"/>
                  </a:lnTo>
                  <a:lnTo>
                    <a:pt x="609702" y="1233420"/>
                  </a:lnTo>
                  <a:lnTo>
                    <a:pt x="601292" y="1237624"/>
                  </a:lnTo>
                  <a:lnTo>
                    <a:pt x="587276" y="1233420"/>
                  </a:lnTo>
                  <a:lnTo>
                    <a:pt x="584473" y="1236223"/>
                  </a:lnTo>
                  <a:lnTo>
                    <a:pt x="564850" y="1243231"/>
                  </a:lnTo>
                  <a:lnTo>
                    <a:pt x="543826" y="1237624"/>
                  </a:lnTo>
                  <a:lnTo>
                    <a:pt x="529810" y="1237624"/>
                  </a:lnTo>
                  <a:lnTo>
                    <a:pt x="508785" y="1241829"/>
                  </a:lnTo>
                  <a:lnTo>
                    <a:pt x="504581" y="1240428"/>
                  </a:lnTo>
                  <a:lnTo>
                    <a:pt x="494769" y="1246034"/>
                  </a:lnTo>
                  <a:lnTo>
                    <a:pt x="473745" y="1247436"/>
                  </a:lnTo>
                  <a:lnTo>
                    <a:pt x="440106" y="1255845"/>
                  </a:lnTo>
                  <a:lnTo>
                    <a:pt x="428894" y="1264255"/>
                  </a:lnTo>
                  <a:lnTo>
                    <a:pt x="421886" y="1261452"/>
                  </a:lnTo>
                  <a:lnTo>
                    <a:pt x="410673" y="1264255"/>
                  </a:lnTo>
                  <a:lnTo>
                    <a:pt x="403664" y="1267058"/>
                  </a:lnTo>
                  <a:lnTo>
                    <a:pt x="398058" y="1274066"/>
                  </a:lnTo>
                  <a:lnTo>
                    <a:pt x="377034" y="1279673"/>
                  </a:lnTo>
                  <a:lnTo>
                    <a:pt x="360215" y="1276870"/>
                  </a:lnTo>
                  <a:lnTo>
                    <a:pt x="360215" y="1279673"/>
                  </a:lnTo>
                  <a:lnTo>
                    <a:pt x="357411" y="1272665"/>
                  </a:lnTo>
                  <a:lnTo>
                    <a:pt x="336387" y="1278271"/>
                  </a:lnTo>
                  <a:lnTo>
                    <a:pt x="319568" y="1278271"/>
                  </a:lnTo>
                  <a:lnTo>
                    <a:pt x="305552" y="1272665"/>
                  </a:lnTo>
                  <a:lnTo>
                    <a:pt x="299945" y="1264255"/>
                  </a:lnTo>
                  <a:lnTo>
                    <a:pt x="301347" y="1262854"/>
                  </a:lnTo>
                  <a:lnTo>
                    <a:pt x="298543" y="1262854"/>
                  </a:lnTo>
                  <a:lnTo>
                    <a:pt x="285929" y="1265657"/>
                  </a:lnTo>
                  <a:lnTo>
                    <a:pt x="266307" y="1302099"/>
                  </a:lnTo>
                  <a:lnTo>
                    <a:pt x="256495" y="1310508"/>
                  </a:lnTo>
                  <a:lnTo>
                    <a:pt x="221455" y="1323123"/>
                  </a:lnTo>
                  <a:lnTo>
                    <a:pt x="203234" y="1338541"/>
                  </a:lnTo>
                  <a:lnTo>
                    <a:pt x="199029" y="1351155"/>
                  </a:lnTo>
                  <a:lnTo>
                    <a:pt x="189218" y="1363770"/>
                  </a:lnTo>
                  <a:lnTo>
                    <a:pt x="187816" y="1380589"/>
                  </a:lnTo>
                  <a:lnTo>
                    <a:pt x="194824" y="1386196"/>
                  </a:lnTo>
                  <a:lnTo>
                    <a:pt x="193422" y="1391802"/>
                  </a:lnTo>
                  <a:lnTo>
                    <a:pt x="173800" y="1414228"/>
                  </a:lnTo>
                  <a:lnTo>
                    <a:pt x="140161" y="1433850"/>
                  </a:lnTo>
                  <a:lnTo>
                    <a:pt x="110727" y="1439457"/>
                  </a:lnTo>
                  <a:lnTo>
                    <a:pt x="105121" y="1445063"/>
                  </a:lnTo>
                  <a:lnTo>
                    <a:pt x="93908" y="1466087"/>
                  </a:lnTo>
                  <a:lnTo>
                    <a:pt x="72884" y="1477300"/>
                  </a:lnTo>
                  <a:lnTo>
                    <a:pt x="64474" y="1495521"/>
                  </a:lnTo>
                  <a:lnTo>
                    <a:pt x="61671" y="1509538"/>
                  </a:lnTo>
                  <a:lnTo>
                    <a:pt x="40647" y="1526357"/>
                  </a:lnTo>
                  <a:lnTo>
                    <a:pt x="23828" y="1559995"/>
                  </a:lnTo>
                  <a:lnTo>
                    <a:pt x="14016" y="1568405"/>
                  </a:lnTo>
                  <a:lnTo>
                    <a:pt x="11213" y="1593634"/>
                  </a:lnTo>
                  <a:lnTo>
                    <a:pt x="14016" y="1585225"/>
                  </a:lnTo>
                  <a:lnTo>
                    <a:pt x="22426" y="1597839"/>
                  </a:lnTo>
                  <a:lnTo>
                    <a:pt x="26631" y="1596437"/>
                  </a:lnTo>
                  <a:lnTo>
                    <a:pt x="32237" y="1606249"/>
                  </a:lnTo>
                  <a:lnTo>
                    <a:pt x="30836" y="1614658"/>
                  </a:lnTo>
                  <a:lnTo>
                    <a:pt x="25229" y="1623068"/>
                  </a:lnTo>
                  <a:lnTo>
                    <a:pt x="29434" y="1620265"/>
                  </a:lnTo>
                  <a:lnTo>
                    <a:pt x="25229" y="1625871"/>
                  </a:lnTo>
                  <a:lnTo>
                    <a:pt x="32237" y="1631478"/>
                  </a:lnTo>
                  <a:lnTo>
                    <a:pt x="36442" y="1658108"/>
                  </a:lnTo>
                  <a:lnTo>
                    <a:pt x="23828" y="1693149"/>
                  </a:lnTo>
                  <a:lnTo>
                    <a:pt x="23828" y="1698755"/>
                  </a:lnTo>
                  <a:lnTo>
                    <a:pt x="19622" y="1705763"/>
                  </a:lnTo>
                  <a:lnTo>
                    <a:pt x="8410" y="1718378"/>
                  </a:lnTo>
                  <a:lnTo>
                    <a:pt x="0" y="1721181"/>
                  </a:lnTo>
                  <a:lnTo>
                    <a:pt x="9811" y="1723984"/>
                  </a:lnTo>
                  <a:lnTo>
                    <a:pt x="18221" y="1733796"/>
                  </a:lnTo>
                  <a:lnTo>
                    <a:pt x="22426" y="1736599"/>
                  </a:lnTo>
                  <a:lnTo>
                    <a:pt x="19622" y="1739402"/>
                  </a:lnTo>
                  <a:lnTo>
                    <a:pt x="21024" y="1740804"/>
                  </a:lnTo>
                  <a:lnTo>
                    <a:pt x="22426" y="1739402"/>
                  </a:lnTo>
                  <a:lnTo>
                    <a:pt x="23828" y="1745008"/>
                  </a:lnTo>
                  <a:lnTo>
                    <a:pt x="28032" y="1750615"/>
                  </a:lnTo>
                  <a:lnTo>
                    <a:pt x="33639" y="1749213"/>
                  </a:lnTo>
                  <a:lnTo>
                    <a:pt x="33639" y="1749213"/>
                  </a:lnTo>
                  <a:lnTo>
                    <a:pt x="33639" y="1752016"/>
                  </a:lnTo>
                  <a:lnTo>
                    <a:pt x="28032" y="1753418"/>
                  </a:lnTo>
                  <a:lnTo>
                    <a:pt x="21024" y="1747812"/>
                  </a:lnTo>
                  <a:lnTo>
                    <a:pt x="18221" y="1750615"/>
                  </a:lnTo>
                  <a:lnTo>
                    <a:pt x="19622" y="1756221"/>
                  </a:lnTo>
                  <a:lnTo>
                    <a:pt x="19622" y="1766033"/>
                  </a:lnTo>
                  <a:lnTo>
                    <a:pt x="25229" y="1764631"/>
                  </a:lnTo>
                  <a:lnTo>
                    <a:pt x="18221" y="1767434"/>
                  </a:lnTo>
                  <a:lnTo>
                    <a:pt x="19622" y="1771639"/>
                  </a:lnTo>
                  <a:lnTo>
                    <a:pt x="26631" y="1774442"/>
                  </a:lnTo>
                  <a:lnTo>
                    <a:pt x="35040" y="1771639"/>
                  </a:lnTo>
                  <a:lnTo>
                    <a:pt x="29434" y="1774442"/>
                  </a:lnTo>
                  <a:lnTo>
                    <a:pt x="33639" y="1780049"/>
                  </a:lnTo>
                  <a:lnTo>
                    <a:pt x="40647" y="1778647"/>
                  </a:lnTo>
                  <a:lnTo>
                    <a:pt x="39245" y="1782852"/>
                  </a:lnTo>
                  <a:lnTo>
                    <a:pt x="63073" y="1778647"/>
                  </a:lnTo>
                  <a:lnTo>
                    <a:pt x="64474" y="1782852"/>
                  </a:lnTo>
                  <a:lnTo>
                    <a:pt x="60269" y="1780049"/>
                  </a:lnTo>
                  <a:lnTo>
                    <a:pt x="50458" y="1782852"/>
                  </a:lnTo>
                  <a:lnTo>
                    <a:pt x="51860" y="1787057"/>
                  </a:lnTo>
                  <a:lnTo>
                    <a:pt x="54663" y="1784254"/>
                  </a:lnTo>
                  <a:lnTo>
                    <a:pt x="57466" y="1785655"/>
                  </a:lnTo>
                  <a:lnTo>
                    <a:pt x="50458" y="1791262"/>
                  </a:lnTo>
                  <a:lnTo>
                    <a:pt x="56065" y="1789860"/>
                  </a:lnTo>
                  <a:lnTo>
                    <a:pt x="51860" y="1792663"/>
                  </a:lnTo>
                  <a:lnTo>
                    <a:pt x="58868" y="1794065"/>
                  </a:lnTo>
                  <a:lnTo>
                    <a:pt x="57466" y="1796868"/>
                  </a:lnTo>
                  <a:lnTo>
                    <a:pt x="61671" y="1795467"/>
                  </a:lnTo>
                  <a:lnTo>
                    <a:pt x="61671" y="1799671"/>
                  </a:lnTo>
                  <a:lnTo>
                    <a:pt x="68679" y="1799671"/>
                  </a:lnTo>
                  <a:lnTo>
                    <a:pt x="67277" y="1803876"/>
                  </a:lnTo>
                  <a:lnTo>
                    <a:pt x="67277" y="1805278"/>
                  </a:lnTo>
                  <a:lnTo>
                    <a:pt x="70081" y="1803876"/>
                  </a:lnTo>
                  <a:lnTo>
                    <a:pt x="70081" y="1806679"/>
                  </a:lnTo>
                  <a:lnTo>
                    <a:pt x="74285" y="1802475"/>
                  </a:lnTo>
                  <a:lnTo>
                    <a:pt x="70081" y="1809483"/>
                  </a:lnTo>
                  <a:lnTo>
                    <a:pt x="72884" y="1809483"/>
                  </a:lnTo>
                  <a:lnTo>
                    <a:pt x="75687" y="1815089"/>
                  </a:lnTo>
                  <a:lnTo>
                    <a:pt x="84097" y="1817892"/>
                  </a:lnTo>
                  <a:lnTo>
                    <a:pt x="86900" y="1815089"/>
                  </a:lnTo>
                  <a:lnTo>
                    <a:pt x="91105" y="1822097"/>
                  </a:lnTo>
                  <a:lnTo>
                    <a:pt x="93908" y="1820696"/>
                  </a:lnTo>
                  <a:lnTo>
                    <a:pt x="92507" y="1824900"/>
                  </a:lnTo>
                  <a:lnTo>
                    <a:pt x="96711" y="1824900"/>
                  </a:lnTo>
                  <a:lnTo>
                    <a:pt x="92507" y="1830507"/>
                  </a:lnTo>
                  <a:lnTo>
                    <a:pt x="98113" y="1829105"/>
                  </a:lnTo>
                  <a:lnTo>
                    <a:pt x="100916" y="1834712"/>
                  </a:lnTo>
                  <a:lnTo>
                    <a:pt x="105121" y="1836113"/>
                  </a:lnTo>
                  <a:lnTo>
                    <a:pt x="103719" y="1838917"/>
                  </a:lnTo>
                  <a:lnTo>
                    <a:pt x="110727" y="1843121"/>
                  </a:lnTo>
                  <a:lnTo>
                    <a:pt x="107924" y="1843121"/>
                  </a:lnTo>
                  <a:lnTo>
                    <a:pt x="107924" y="1847326"/>
                  </a:lnTo>
                  <a:lnTo>
                    <a:pt x="113531" y="1848728"/>
                  </a:lnTo>
                  <a:lnTo>
                    <a:pt x="114932" y="1847326"/>
                  </a:lnTo>
                  <a:lnTo>
                    <a:pt x="110727" y="1852933"/>
                  </a:lnTo>
                  <a:lnTo>
                    <a:pt x="105121" y="1850129"/>
                  </a:lnTo>
                  <a:lnTo>
                    <a:pt x="107924" y="1857137"/>
                  </a:lnTo>
                  <a:lnTo>
                    <a:pt x="112129" y="1855736"/>
                  </a:lnTo>
                  <a:lnTo>
                    <a:pt x="114932" y="1864145"/>
                  </a:lnTo>
                  <a:lnTo>
                    <a:pt x="119137" y="1866949"/>
                  </a:lnTo>
                  <a:lnTo>
                    <a:pt x="124743" y="1865547"/>
                  </a:lnTo>
                  <a:lnTo>
                    <a:pt x="124743" y="1869752"/>
                  </a:lnTo>
                  <a:lnTo>
                    <a:pt x="131752" y="1869752"/>
                  </a:lnTo>
                  <a:lnTo>
                    <a:pt x="126145" y="1871154"/>
                  </a:lnTo>
                  <a:lnTo>
                    <a:pt x="127547" y="1873957"/>
                  </a:lnTo>
                  <a:lnTo>
                    <a:pt x="124743" y="1873957"/>
                  </a:lnTo>
                  <a:lnTo>
                    <a:pt x="149973" y="1883768"/>
                  </a:lnTo>
                  <a:lnTo>
                    <a:pt x="170997" y="1897784"/>
                  </a:lnTo>
                  <a:lnTo>
                    <a:pt x="178005" y="1899186"/>
                  </a:lnTo>
                  <a:lnTo>
                    <a:pt x="200431" y="1917407"/>
                  </a:lnTo>
                  <a:lnTo>
                    <a:pt x="218652" y="1927218"/>
                  </a:lnTo>
                  <a:lnTo>
                    <a:pt x="248086" y="1937030"/>
                  </a:lnTo>
                  <a:lnTo>
                    <a:pt x="288732" y="1923013"/>
                  </a:lnTo>
                  <a:lnTo>
                    <a:pt x="333584" y="1918809"/>
                  </a:lnTo>
                  <a:lnTo>
                    <a:pt x="313961" y="1918809"/>
                  </a:lnTo>
                  <a:lnTo>
                    <a:pt x="325174" y="1917407"/>
                  </a:lnTo>
                  <a:lnTo>
                    <a:pt x="339191" y="1917407"/>
                  </a:lnTo>
                  <a:lnTo>
                    <a:pt x="333584" y="1917407"/>
                  </a:lnTo>
                  <a:lnTo>
                    <a:pt x="350403" y="1920210"/>
                  </a:lnTo>
                  <a:lnTo>
                    <a:pt x="351805" y="1916005"/>
                  </a:lnTo>
                  <a:lnTo>
                    <a:pt x="354608" y="1916005"/>
                  </a:lnTo>
                  <a:lnTo>
                    <a:pt x="356010" y="1918809"/>
                  </a:lnTo>
                  <a:lnTo>
                    <a:pt x="363018" y="1918809"/>
                  </a:lnTo>
                  <a:lnTo>
                    <a:pt x="361616" y="1920210"/>
                  </a:lnTo>
                  <a:lnTo>
                    <a:pt x="357411" y="1920210"/>
                  </a:lnTo>
                  <a:lnTo>
                    <a:pt x="353207" y="1920210"/>
                  </a:lnTo>
                  <a:lnTo>
                    <a:pt x="357411" y="1920210"/>
                  </a:lnTo>
                  <a:lnTo>
                    <a:pt x="385444" y="1927218"/>
                  </a:lnTo>
                  <a:lnTo>
                    <a:pt x="395255" y="1921612"/>
                  </a:lnTo>
                  <a:lnTo>
                    <a:pt x="412074" y="1918809"/>
                  </a:lnTo>
                  <a:lnTo>
                    <a:pt x="424689" y="1913202"/>
                  </a:lnTo>
                  <a:lnTo>
                    <a:pt x="448516" y="1906194"/>
                  </a:lnTo>
                  <a:lnTo>
                    <a:pt x="437303" y="1900587"/>
                  </a:lnTo>
                  <a:lnTo>
                    <a:pt x="444312" y="1901989"/>
                  </a:lnTo>
                  <a:lnTo>
                    <a:pt x="448516" y="1907596"/>
                  </a:lnTo>
                  <a:lnTo>
                    <a:pt x="455524" y="1907596"/>
                  </a:lnTo>
                  <a:lnTo>
                    <a:pt x="461131" y="1901989"/>
                  </a:lnTo>
                  <a:lnTo>
                    <a:pt x="472344" y="1899186"/>
                  </a:lnTo>
                  <a:lnTo>
                    <a:pt x="498974" y="1896383"/>
                  </a:lnTo>
                  <a:lnTo>
                    <a:pt x="515793" y="1896383"/>
                  </a:lnTo>
                  <a:lnTo>
                    <a:pt x="519999" y="1894981"/>
                  </a:lnTo>
                  <a:lnTo>
                    <a:pt x="542425" y="1897784"/>
                  </a:lnTo>
                  <a:lnTo>
                    <a:pt x="556441" y="1908997"/>
                  </a:lnTo>
                  <a:lnTo>
                    <a:pt x="562047" y="1906194"/>
                  </a:lnTo>
                  <a:lnTo>
                    <a:pt x="556441" y="1910399"/>
                  </a:lnTo>
                  <a:lnTo>
                    <a:pt x="566252" y="1911800"/>
                  </a:lnTo>
                  <a:lnTo>
                    <a:pt x="559244" y="1913202"/>
                  </a:lnTo>
                  <a:lnTo>
                    <a:pt x="563449" y="1916005"/>
                  </a:lnTo>
                  <a:lnTo>
                    <a:pt x="567653" y="1914604"/>
                  </a:lnTo>
                  <a:lnTo>
                    <a:pt x="566252" y="1923013"/>
                  </a:lnTo>
                  <a:lnTo>
                    <a:pt x="569055" y="1931423"/>
                  </a:lnTo>
                  <a:lnTo>
                    <a:pt x="581670" y="1939833"/>
                  </a:lnTo>
                  <a:lnTo>
                    <a:pt x="587276" y="1937030"/>
                  </a:lnTo>
                  <a:lnTo>
                    <a:pt x="585874" y="1939833"/>
                  </a:lnTo>
                  <a:lnTo>
                    <a:pt x="591481" y="1939833"/>
                  </a:lnTo>
                  <a:lnTo>
                    <a:pt x="592882" y="1935628"/>
                  </a:lnTo>
                  <a:lnTo>
                    <a:pt x="595686" y="1938431"/>
                  </a:lnTo>
                  <a:lnTo>
                    <a:pt x="597087" y="1932825"/>
                  </a:lnTo>
                  <a:lnTo>
                    <a:pt x="597087" y="1935628"/>
                  </a:lnTo>
                  <a:lnTo>
                    <a:pt x="601292" y="1937030"/>
                  </a:lnTo>
                  <a:lnTo>
                    <a:pt x="598489" y="1927218"/>
                  </a:lnTo>
                  <a:lnTo>
                    <a:pt x="601292" y="1934226"/>
                  </a:lnTo>
                  <a:lnTo>
                    <a:pt x="605497" y="1935628"/>
                  </a:lnTo>
                  <a:lnTo>
                    <a:pt x="604095" y="1928620"/>
                  </a:lnTo>
                  <a:lnTo>
                    <a:pt x="605497" y="1931423"/>
                  </a:lnTo>
                  <a:lnTo>
                    <a:pt x="608300" y="1932825"/>
                  </a:lnTo>
                  <a:lnTo>
                    <a:pt x="606898" y="1927218"/>
                  </a:lnTo>
                  <a:lnTo>
                    <a:pt x="613906" y="1930021"/>
                  </a:lnTo>
                  <a:lnTo>
                    <a:pt x="616710" y="1930021"/>
                  </a:lnTo>
                  <a:lnTo>
                    <a:pt x="618112" y="1927218"/>
                  </a:lnTo>
                  <a:lnTo>
                    <a:pt x="622316" y="1931423"/>
                  </a:lnTo>
                  <a:lnTo>
                    <a:pt x="636332" y="1930021"/>
                  </a:lnTo>
                  <a:lnTo>
                    <a:pt x="637734" y="1928620"/>
                  </a:lnTo>
                  <a:lnTo>
                    <a:pt x="633529" y="1921612"/>
                  </a:lnTo>
                  <a:lnTo>
                    <a:pt x="641939" y="1927218"/>
                  </a:lnTo>
                  <a:lnTo>
                    <a:pt x="643340" y="1924415"/>
                  </a:lnTo>
                  <a:lnTo>
                    <a:pt x="643340" y="1930021"/>
                  </a:lnTo>
                  <a:lnTo>
                    <a:pt x="644742" y="1925817"/>
                  </a:lnTo>
                  <a:lnTo>
                    <a:pt x="648947" y="1927218"/>
                  </a:lnTo>
                  <a:lnTo>
                    <a:pt x="653152" y="1938431"/>
                  </a:lnTo>
                  <a:lnTo>
                    <a:pt x="661562" y="1941234"/>
                  </a:lnTo>
                  <a:lnTo>
                    <a:pt x="665766" y="1939833"/>
                  </a:lnTo>
                  <a:lnTo>
                    <a:pt x="664365" y="1937030"/>
                  </a:lnTo>
                  <a:lnTo>
                    <a:pt x="669971" y="1935628"/>
                  </a:lnTo>
                  <a:lnTo>
                    <a:pt x="667168" y="1939833"/>
                  </a:lnTo>
                  <a:lnTo>
                    <a:pt x="669971" y="1939833"/>
                  </a:lnTo>
                  <a:lnTo>
                    <a:pt x="664365" y="1942636"/>
                  </a:lnTo>
                  <a:lnTo>
                    <a:pt x="674176" y="1953849"/>
                  </a:lnTo>
                  <a:lnTo>
                    <a:pt x="671373" y="1972070"/>
                  </a:lnTo>
                  <a:lnTo>
                    <a:pt x="671373" y="1980479"/>
                  </a:lnTo>
                  <a:lnTo>
                    <a:pt x="667168" y="1986086"/>
                  </a:lnTo>
                  <a:lnTo>
                    <a:pt x="669971" y="1987487"/>
                  </a:lnTo>
                  <a:lnTo>
                    <a:pt x="667168" y="1987487"/>
                  </a:lnTo>
                  <a:lnTo>
                    <a:pt x="660160" y="1995897"/>
                  </a:lnTo>
                  <a:lnTo>
                    <a:pt x="665766" y="1998700"/>
                  </a:lnTo>
                  <a:lnTo>
                    <a:pt x="668570" y="1997299"/>
                  </a:lnTo>
                  <a:lnTo>
                    <a:pt x="671373" y="2000102"/>
                  </a:lnTo>
                  <a:lnTo>
                    <a:pt x="665766" y="2001504"/>
                  </a:lnTo>
                  <a:lnTo>
                    <a:pt x="665766" y="2008512"/>
                  </a:lnTo>
                  <a:lnTo>
                    <a:pt x="660160" y="2009913"/>
                  </a:lnTo>
                  <a:lnTo>
                    <a:pt x="664365" y="2014118"/>
                  </a:lnTo>
                  <a:lnTo>
                    <a:pt x="676979" y="2016921"/>
                  </a:lnTo>
                  <a:lnTo>
                    <a:pt x="672774" y="2016921"/>
                  </a:lnTo>
                  <a:lnTo>
                    <a:pt x="671373" y="2019725"/>
                  </a:lnTo>
                  <a:lnTo>
                    <a:pt x="667168" y="2016921"/>
                  </a:lnTo>
                  <a:lnTo>
                    <a:pt x="662963" y="2018323"/>
                  </a:lnTo>
                  <a:lnTo>
                    <a:pt x="658758" y="2014118"/>
                  </a:lnTo>
                  <a:lnTo>
                    <a:pt x="658758" y="2025331"/>
                  </a:lnTo>
                  <a:lnTo>
                    <a:pt x="651750" y="2037946"/>
                  </a:lnTo>
                  <a:lnTo>
                    <a:pt x="644742" y="2032339"/>
                  </a:lnTo>
                  <a:lnTo>
                    <a:pt x="653152" y="2046355"/>
                  </a:lnTo>
                  <a:lnTo>
                    <a:pt x="657357" y="2049159"/>
                  </a:lnTo>
                  <a:lnTo>
                    <a:pt x="661562" y="2046355"/>
                  </a:lnTo>
                  <a:lnTo>
                    <a:pt x="660160" y="2051962"/>
                  </a:lnTo>
                  <a:lnTo>
                    <a:pt x="667168" y="2053363"/>
                  </a:lnTo>
                  <a:lnTo>
                    <a:pt x="661562" y="2054765"/>
                  </a:lnTo>
                  <a:lnTo>
                    <a:pt x="660160" y="2051962"/>
                  </a:lnTo>
                  <a:lnTo>
                    <a:pt x="660160" y="2058970"/>
                  </a:lnTo>
                  <a:lnTo>
                    <a:pt x="667168" y="2061773"/>
                  </a:lnTo>
                  <a:lnTo>
                    <a:pt x="668570" y="2070183"/>
                  </a:lnTo>
                  <a:lnTo>
                    <a:pt x="706413" y="2101018"/>
                  </a:lnTo>
                  <a:lnTo>
                    <a:pt x="721831" y="2113633"/>
                  </a:lnTo>
                  <a:lnTo>
                    <a:pt x="727437" y="2123444"/>
                  </a:lnTo>
                  <a:lnTo>
                    <a:pt x="730241" y="2129051"/>
                  </a:lnTo>
                  <a:lnTo>
                    <a:pt x="731642" y="2138862"/>
                  </a:lnTo>
                  <a:lnTo>
                    <a:pt x="737249" y="2144468"/>
                  </a:lnTo>
                  <a:lnTo>
                    <a:pt x="733044" y="2145870"/>
                  </a:lnTo>
                  <a:lnTo>
                    <a:pt x="747060" y="2165492"/>
                  </a:lnTo>
                  <a:lnTo>
                    <a:pt x="759675" y="2190721"/>
                  </a:lnTo>
                  <a:lnTo>
                    <a:pt x="758273" y="2199131"/>
                  </a:lnTo>
                  <a:lnTo>
                    <a:pt x="749863" y="2206139"/>
                  </a:lnTo>
                  <a:lnTo>
                    <a:pt x="769486" y="2242581"/>
                  </a:lnTo>
                  <a:lnTo>
                    <a:pt x="769486" y="2260802"/>
                  </a:lnTo>
                  <a:lnTo>
                    <a:pt x="761076" y="2276220"/>
                  </a:lnTo>
                  <a:lnTo>
                    <a:pt x="749863" y="2281826"/>
                  </a:lnTo>
                  <a:lnTo>
                    <a:pt x="740052" y="2294441"/>
                  </a:lnTo>
                  <a:lnTo>
                    <a:pt x="727437" y="2337891"/>
                  </a:lnTo>
                  <a:lnTo>
                    <a:pt x="720429" y="2344899"/>
                  </a:lnTo>
                  <a:lnTo>
                    <a:pt x="720429" y="2374333"/>
                  </a:lnTo>
                  <a:lnTo>
                    <a:pt x="721831" y="2391152"/>
                  </a:lnTo>
                  <a:lnTo>
                    <a:pt x="735847" y="2406570"/>
                  </a:lnTo>
                  <a:lnTo>
                    <a:pt x="789108" y="2487863"/>
                  </a:lnTo>
                  <a:lnTo>
                    <a:pt x="787707" y="2518699"/>
                  </a:lnTo>
                  <a:lnTo>
                    <a:pt x="796116" y="2536920"/>
                  </a:lnTo>
                  <a:lnTo>
                    <a:pt x="796116" y="2553739"/>
                  </a:lnTo>
                  <a:lnTo>
                    <a:pt x="807329" y="2587378"/>
                  </a:lnTo>
                  <a:lnTo>
                    <a:pt x="818542" y="2602796"/>
                  </a:lnTo>
                  <a:lnTo>
                    <a:pt x="833960" y="2614009"/>
                  </a:lnTo>
                  <a:lnTo>
                    <a:pt x="836763" y="2614009"/>
                  </a:lnTo>
                  <a:lnTo>
                    <a:pt x="867599" y="2671475"/>
                  </a:lnTo>
                  <a:lnTo>
                    <a:pt x="880213" y="2689696"/>
                  </a:lnTo>
                  <a:lnTo>
                    <a:pt x="881615" y="2696704"/>
                  </a:lnTo>
                  <a:lnTo>
                    <a:pt x="876008" y="2707917"/>
                  </a:lnTo>
                  <a:lnTo>
                    <a:pt x="871804" y="2707917"/>
                  </a:lnTo>
                  <a:lnTo>
                    <a:pt x="869000" y="2709318"/>
                  </a:lnTo>
                  <a:lnTo>
                    <a:pt x="870402" y="2713523"/>
                  </a:lnTo>
                  <a:lnTo>
                    <a:pt x="873205" y="2713523"/>
                  </a:lnTo>
                  <a:lnTo>
                    <a:pt x="883016" y="2730343"/>
                  </a:lnTo>
                  <a:lnTo>
                    <a:pt x="880213" y="2735949"/>
                  </a:lnTo>
                  <a:lnTo>
                    <a:pt x="883016" y="2742957"/>
                  </a:lnTo>
                  <a:lnTo>
                    <a:pt x="884418" y="2738752"/>
                  </a:lnTo>
                  <a:lnTo>
                    <a:pt x="892828" y="2738752"/>
                  </a:lnTo>
                  <a:lnTo>
                    <a:pt x="892828" y="2744359"/>
                  </a:lnTo>
                  <a:lnTo>
                    <a:pt x="898434" y="2742957"/>
                  </a:lnTo>
                  <a:lnTo>
                    <a:pt x="906844" y="2748564"/>
                  </a:lnTo>
                  <a:lnTo>
                    <a:pt x="922261" y="2752768"/>
                  </a:lnTo>
                  <a:lnTo>
                    <a:pt x="937679" y="2744359"/>
                  </a:lnTo>
                  <a:lnTo>
                    <a:pt x="967113" y="2741555"/>
                  </a:lnTo>
                  <a:lnTo>
                    <a:pt x="975523" y="2735949"/>
                  </a:lnTo>
                  <a:lnTo>
                    <a:pt x="988137" y="2734547"/>
                  </a:lnTo>
                  <a:lnTo>
                    <a:pt x="1003555" y="2737351"/>
                  </a:lnTo>
                  <a:lnTo>
                    <a:pt x="1010563" y="2734547"/>
                  </a:lnTo>
                  <a:lnTo>
                    <a:pt x="1039997" y="2740154"/>
                  </a:lnTo>
                  <a:lnTo>
                    <a:pt x="1044202" y="2734547"/>
                  </a:lnTo>
                  <a:lnTo>
                    <a:pt x="1061021" y="2735949"/>
                  </a:lnTo>
                  <a:lnTo>
                    <a:pt x="1058218" y="2734547"/>
                  </a:lnTo>
                  <a:lnTo>
                    <a:pt x="1063824" y="2730343"/>
                  </a:lnTo>
                  <a:lnTo>
                    <a:pt x="1083447" y="2728941"/>
                  </a:lnTo>
                  <a:lnTo>
                    <a:pt x="1108676" y="2717728"/>
                  </a:lnTo>
                  <a:lnTo>
                    <a:pt x="1125495" y="2706515"/>
                  </a:lnTo>
                  <a:lnTo>
                    <a:pt x="1170347" y="2670073"/>
                  </a:lnTo>
                  <a:lnTo>
                    <a:pt x="1194175" y="2636434"/>
                  </a:lnTo>
                  <a:lnTo>
                    <a:pt x="1223608" y="2611205"/>
                  </a:lnTo>
                  <a:lnTo>
                    <a:pt x="1236223" y="2577567"/>
                  </a:lnTo>
                  <a:lnTo>
                    <a:pt x="1237624" y="2560747"/>
                  </a:lnTo>
                  <a:lnTo>
                    <a:pt x="1234821" y="2564952"/>
                  </a:lnTo>
                  <a:lnTo>
                    <a:pt x="1226412" y="2557944"/>
                  </a:lnTo>
                  <a:lnTo>
                    <a:pt x="1230616" y="2556543"/>
                  </a:lnTo>
                  <a:lnTo>
                    <a:pt x="1233420" y="2550936"/>
                  </a:lnTo>
                  <a:lnTo>
                    <a:pt x="1241829" y="2546731"/>
                  </a:lnTo>
                  <a:lnTo>
                    <a:pt x="1292288" y="2528510"/>
                  </a:lnTo>
                  <a:lnTo>
                    <a:pt x="1300697" y="2518699"/>
                  </a:lnTo>
                  <a:lnTo>
                    <a:pt x="1302099" y="2511691"/>
                  </a:lnTo>
                  <a:lnTo>
                    <a:pt x="1297894" y="2514494"/>
                  </a:lnTo>
                  <a:lnTo>
                    <a:pt x="1303500" y="2478052"/>
                  </a:lnTo>
                  <a:lnTo>
                    <a:pt x="1303500" y="2479454"/>
                  </a:lnTo>
                  <a:lnTo>
                    <a:pt x="1302099" y="2475249"/>
                  </a:lnTo>
                  <a:lnTo>
                    <a:pt x="1300697" y="2479454"/>
                  </a:lnTo>
                  <a:lnTo>
                    <a:pt x="1297894" y="2465438"/>
                  </a:lnTo>
                  <a:lnTo>
                    <a:pt x="1292288" y="2454225"/>
                  </a:lnTo>
                  <a:lnTo>
                    <a:pt x="1293689" y="2451422"/>
                  </a:lnTo>
                  <a:lnTo>
                    <a:pt x="1282476" y="2443012"/>
                  </a:lnTo>
                  <a:lnTo>
                    <a:pt x="1285280" y="2427594"/>
                  </a:lnTo>
                  <a:lnTo>
                    <a:pt x="1279673" y="2423389"/>
                  </a:lnTo>
                  <a:lnTo>
                    <a:pt x="1288082" y="2428996"/>
                  </a:lnTo>
                  <a:lnTo>
                    <a:pt x="1311910" y="2410775"/>
                  </a:lnTo>
                  <a:lnTo>
                    <a:pt x="1325926" y="2406570"/>
                  </a:lnTo>
                  <a:lnTo>
                    <a:pt x="1339942" y="2392554"/>
                  </a:lnTo>
                  <a:lnTo>
                    <a:pt x="1337139" y="2388349"/>
                  </a:lnTo>
                  <a:lnTo>
                    <a:pt x="1339942" y="2388349"/>
                  </a:lnTo>
                  <a:lnTo>
                    <a:pt x="1366573" y="2375734"/>
                  </a:lnTo>
                  <a:lnTo>
                    <a:pt x="1367975" y="2372931"/>
                  </a:lnTo>
                  <a:lnTo>
                    <a:pt x="1393203" y="2365923"/>
                  </a:lnTo>
                  <a:lnTo>
                    <a:pt x="1408621" y="2357514"/>
                  </a:lnTo>
                  <a:lnTo>
                    <a:pt x="1431047" y="2330883"/>
                  </a:lnTo>
                  <a:lnTo>
                    <a:pt x="1432449" y="2326678"/>
                  </a:lnTo>
                  <a:lnTo>
                    <a:pt x="1431047" y="2325276"/>
                  </a:lnTo>
                  <a:lnTo>
                    <a:pt x="1435252" y="2323875"/>
                  </a:lnTo>
                  <a:lnTo>
                    <a:pt x="1435252" y="2316867"/>
                  </a:lnTo>
                  <a:lnTo>
                    <a:pt x="1432449" y="2315465"/>
                  </a:lnTo>
                  <a:lnTo>
                    <a:pt x="1429646" y="2318268"/>
                  </a:lnTo>
                  <a:lnTo>
                    <a:pt x="1432449" y="2312662"/>
                  </a:lnTo>
                  <a:lnTo>
                    <a:pt x="1431047" y="2311260"/>
                  </a:lnTo>
                  <a:lnTo>
                    <a:pt x="1428244" y="2312662"/>
                  </a:lnTo>
                  <a:lnTo>
                    <a:pt x="1428244" y="2286031"/>
                  </a:lnTo>
                  <a:lnTo>
                    <a:pt x="1424039" y="2284629"/>
                  </a:lnTo>
                  <a:lnTo>
                    <a:pt x="1429646" y="2280425"/>
                  </a:lnTo>
                  <a:lnTo>
                    <a:pt x="1425441" y="2253794"/>
                  </a:lnTo>
                  <a:lnTo>
                    <a:pt x="1422637" y="2252393"/>
                  </a:lnTo>
                  <a:lnTo>
                    <a:pt x="1428244" y="2242581"/>
                  </a:lnTo>
                  <a:lnTo>
                    <a:pt x="1426842" y="2241180"/>
                  </a:lnTo>
                  <a:lnTo>
                    <a:pt x="1431047" y="2239778"/>
                  </a:lnTo>
                  <a:lnTo>
                    <a:pt x="1425441" y="2235573"/>
                  </a:lnTo>
                  <a:lnTo>
                    <a:pt x="1424039" y="2231368"/>
                  </a:lnTo>
                  <a:lnTo>
                    <a:pt x="1414228" y="2229967"/>
                  </a:lnTo>
                  <a:lnTo>
                    <a:pt x="1411425" y="2227163"/>
                  </a:lnTo>
                  <a:lnTo>
                    <a:pt x="1407220" y="2227163"/>
                  </a:lnTo>
                  <a:lnTo>
                    <a:pt x="1403015" y="2214549"/>
                  </a:lnTo>
                  <a:lnTo>
                    <a:pt x="1404417" y="2208942"/>
                  </a:lnTo>
                  <a:lnTo>
                    <a:pt x="1398810" y="2203336"/>
                  </a:lnTo>
                  <a:lnTo>
                    <a:pt x="1396007" y="2190721"/>
                  </a:lnTo>
                  <a:lnTo>
                    <a:pt x="1400212" y="2182312"/>
                  </a:lnTo>
                  <a:lnTo>
                    <a:pt x="1397409" y="2171099"/>
                  </a:lnTo>
                  <a:lnTo>
                    <a:pt x="1403015" y="2164091"/>
                  </a:lnTo>
                  <a:lnTo>
                    <a:pt x="1386195" y="2150075"/>
                  </a:lnTo>
                  <a:lnTo>
                    <a:pt x="1384794" y="2143067"/>
                  </a:lnTo>
                  <a:lnTo>
                    <a:pt x="1394605" y="2116436"/>
                  </a:lnTo>
                  <a:lnTo>
                    <a:pt x="1403015" y="2110830"/>
                  </a:lnTo>
                  <a:lnTo>
                    <a:pt x="1405818" y="2105223"/>
                  </a:lnTo>
                  <a:lnTo>
                    <a:pt x="1404417" y="2102420"/>
                  </a:lnTo>
                  <a:lnTo>
                    <a:pt x="1408621" y="2101018"/>
                  </a:lnTo>
                  <a:lnTo>
                    <a:pt x="1410023" y="2096813"/>
                  </a:lnTo>
                  <a:lnTo>
                    <a:pt x="1408621" y="2094010"/>
                  </a:lnTo>
                  <a:lnTo>
                    <a:pt x="1417031" y="2088404"/>
                  </a:lnTo>
                  <a:lnTo>
                    <a:pt x="1419834" y="2075789"/>
                  </a:lnTo>
                  <a:lnTo>
                    <a:pt x="1426842" y="2072986"/>
                  </a:lnTo>
                  <a:lnTo>
                    <a:pt x="1433850" y="2067379"/>
                  </a:lnTo>
                  <a:lnTo>
                    <a:pt x="1436654" y="2067379"/>
                  </a:lnTo>
                  <a:lnTo>
                    <a:pt x="1433850" y="2061773"/>
                  </a:lnTo>
                  <a:lnTo>
                    <a:pt x="1436654" y="2060371"/>
                  </a:lnTo>
                  <a:lnTo>
                    <a:pt x="1436654" y="2063175"/>
                  </a:lnTo>
                  <a:lnTo>
                    <a:pt x="1449268" y="2056167"/>
                  </a:lnTo>
                  <a:lnTo>
                    <a:pt x="1459079" y="2040749"/>
                  </a:lnTo>
                  <a:lnTo>
                    <a:pt x="1496923" y="2009913"/>
                  </a:lnTo>
                  <a:lnTo>
                    <a:pt x="1548783" y="1979078"/>
                  </a:lnTo>
                  <a:lnTo>
                    <a:pt x="1586626" y="1951046"/>
                  </a:lnTo>
                  <a:lnTo>
                    <a:pt x="1607651" y="1932825"/>
                  </a:lnTo>
                  <a:lnTo>
                    <a:pt x="1631478" y="1901989"/>
                  </a:lnTo>
                  <a:lnTo>
                    <a:pt x="1653904" y="1861342"/>
                  </a:lnTo>
                  <a:lnTo>
                    <a:pt x="1662313" y="1852933"/>
                  </a:lnTo>
                  <a:lnTo>
                    <a:pt x="1679132" y="1830507"/>
                  </a:lnTo>
                  <a:lnTo>
                    <a:pt x="1680534" y="1812286"/>
                  </a:lnTo>
                  <a:lnTo>
                    <a:pt x="1693149" y="1809483"/>
                  </a:lnTo>
                  <a:lnTo>
                    <a:pt x="1687542" y="1808081"/>
                  </a:lnTo>
                  <a:lnTo>
                    <a:pt x="1686141" y="1809483"/>
                  </a:lnTo>
                  <a:lnTo>
                    <a:pt x="1687542" y="1806679"/>
                  </a:lnTo>
                  <a:lnTo>
                    <a:pt x="1686141" y="1791262"/>
                  </a:lnTo>
                  <a:lnTo>
                    <a:pt x="1690346" y="1781450"/>
                  </a:lnTo>
                  <a:lnTo>
                    <a:pt x="1677731" y="1778647"/>
                  </a:lnTo>
                  <a:lnTo>
                    <a:pt x="1672124" y="1782852"/>
                  </a:lnTo>
                  <a:lnTo>
                    <a:pt x="1632879" y="1792663"/>
                  </a:lnTo>
                  <a:lnTo>
                    <a:pt x="1596437" y="1794065"/>
                  </a:lnTo>
                  <a:lnTo>
                    <a:pt x="1572610" y="1803876"/>
                  </a:lnTo>
                  <a:lnTo>
                    <a:pt x="1558594" y="1801073"/>
                  </a:lnTo>
                  <a:lnTo>
                    <a:pt x="1536168" y="1809483"/>
                  </a:lnTo>
                  <a:lnTo>
                    <a:pt x="1522152" y="1809483"/>
                  </a:lnTo>
                  <a:lnTo>
                    <a:pt x="1503931" y="1798270"/>
                  </a:lnTo>
                  <a:lnTo>
                    <a:pt x="1499726" y="1791262"/>
                  </a:lnTo>
                  <a:lnTo>
                    <a:pt x="1494120" y="1788458"/>
                  </a:lnTo>
                  <a:lnTo>
                    <a:pt x="1485710" y="1785655"/>
                  </a:lnTo>
                  <a:lnTo>
                    <a:pt x="1477300" y="1787057"/>
                  </a:lnTo>
                  <a:lnTo>
                    <a:pt x="1498324" y="1777245"/>
                  </a:lnTo>
                  <a:lnTo>
                    <a:pt x="1496923" y="1768836"/>
                  </a:lnTo>
                  <a:lnTo>
                    <a:pt x="1491316" y="1764631"/>
                  </a:lnTo>
                  <a:lnTo>
                    <a:pt x="1488513" y="1760426"/>
                  </a:lnTo>
                  <a:lnTo>
                    <a:pt x="1482907" y="1761828"/>
                  </a:lnTo>
                  <a:lnTo>
                    <a:pt x="1477300" y="1756221"/>
                  </a:lnTo>
                  <a:lnTo>
                    <a:pt x="1471694" y="1754820"/>
                  </a:lnTo>
                  <a:lnTo>
                    <a:pt x="1467489" y="1746410"/>
                  </a:lnTo>
                  <a:lnTo>
                    <a:pt x="1453473" y="1740804"/>
                  </a:lnTo>
                  <a:lnTo>
                    <a:pt x="1440858" y="1726788"/>
                  </a:lnTo>
                  <a:lnTo>
                    <a:pt x="1426842" y="1719779"/>
                  </a:lnTo>
                  <a:lnTo>
                    <a:pt x="1417031" y="1718378"/>
                  </a:lnTo>
                  <a:lnTo>
                    <a:pt x="1410023" y="1708567"/>
                  </a:lnTo>
                  <a:lnTo>
                    <a:pt x="1407220" y="1711370"/>
                  </a:lnTo>
                  <a:lnTo>
                    <a:pt x="1408621" y="1715575"/>
                  </a:lnTo>
                  <a:lnTo>
                    <a:pt x="1404417" y="1716976"/>
                  </a:lnTo>
                  <a:lnTo>
                    <a:pt x="1404417" y="1714173"/>
                  </a:lnTo>
                  <a:lnTo>
                    <a:pt x="1398810" y="1708567"/>
                  </a:lnTo>
                  <a:lnTo>
                    <a:pt x="1394605" y="1698755"/>
                  </a:lnTo>
                  <a:lnTo>
                    <a:pt x="1388999" y="1677731"/>
                  </a:lnTo>
                  <a:lnTo>
                    <a:pt x="1377786" y="1656707"/>
                  </a:lnTo>
                  <a:lnTo>
                    <a:pt x="1349753" y="1638486"/>
                  </a:lnTo>
                  <a:lnTo>
                    <a:pt x="1345549" y="1623068"/>
                  </a:lnTo>
                  <a:lnTo>
                    <a:pt x="1342745" y="1589429"/>
                  </a:lnTo>
                  <a:lnTo>
                    <a:pt x="1346950" y="1592233"/>
                  </a:lnTo>
                  <a:lnTo>
                    <a:pt x="1337139" y="1581020"/>
                  </a:lnTo>
                  <a:lnTo>
                    <a:pt x="1335737" y="1572610"/>
                  </a:lnTo>
                  <a:lnTo>
                    <a:pt x="1310508" y="1557192"/>
                  </a:lnTo>
                  <a:lnTo>
                    <a:pt x="1304902" y="1548783"/>
                  </a:lnTo>
                  <a:lnTo>
                    <a:pt x="1300697" y="1531963"/>
                  </a:lnTo>
                  <a:lnTo>
                    <a:pt x="1307705" y="1531963"/>
                  </a:lnTo>
                  <a:lnTo>
                    <a:pt x="1292288" y="1519349"/>
                  </a:lnTo>
                  <a:lnTo>
                    <a:pt x="1262854" y="1473095"/>
                  </a:lnTo>
                  <a:lnTo>
                    <a:pt x="1262854" y="1466087"/>
                  </a:lnTo>
                  <a:lnTo>
                    <a:pt x="1253042" y="1446465"/>
                  </a:lnTo>
                  <a:lnTo>
                    <a:pt x="1234821" y="1431047"/>
                  </a:lnTo>
                  <a:lnTo>
                    <a:pt x="1222207" y="1408621"/>
                  </a:lnTo>
                  <a:lnTo>
                    <a:pt x="1226412" y="1400212"/>
                  </a:lnTo>
                  <a:lnTo>
                    <a:pt x="1230616" y="1411425"/>
                  </a:lnTo>
                  <a:lnTo>
                    <a:pt x="1241829" y="1421236"/>
                  </a:lnTo>
                  <a:lnTo>
                    <a:pt x="1243231" y="1431047"/>
                  </a:lnTo>
                  <a:lnTo>
                    <a:pt x="1255846" y="1442260"/>
                  </a:lnTo>
                  <a:lnTo>
                    <a:pt x="1268460" y="1449268"/>
                  </a:lnTo>
                  <a:lnTo>
                    <a:pt x="1283878" y="1411425"/>
                  </a:lnTo>
                  <a:lnTo>
                    <a:pt x="1285280" y="1410023"/>
                  </a:lnTo>
                  <a:lnTo>
                    <a:pt x="1285280" y="1414228"/>
                  </a:lnTo>
                  <a:lnTo>
                    <a:pt x="1275468" y="1442260"/>
                  </a:lnTo>
                  <a:lnTo>
                    <a:pt x="1276870" y="1443662"/>
                  </a:lnTo>
                  <a:lnTo>
                    <a:pt x="1278271" y="1440858"/>
                  </a:lnTo>
                  <a:lnTo>
                    <a:pt x="1286681" y="1440858"/>
                  </a:lnTo>
                  <a:lnTo>
                    <a:pt x="1290886" y="1443662"/>
                  </a:lnTo>
                  <a:lnTo>
                    <a:pt x="1323123" y="1484308"/>
                  </a:lnTo>
                  <a:lnTo>
                    <a:pt x="1327328" y="1487112"/>
                  </a:lnTo>
                  <a:lnTo>
                    <a:pt x="1327328" y="1492718"/>
                  </a:lnTo>
                  <a:lnTo>
                    <a:pt x="1339942" y="1505333"/>
                  </a:lnTo>
                  <a:lnTo>
                    <a:pt x="1342745" y="1517947"/>
                  </a:lnTo>
                  <a:lnTo>
                    <a:pt x="1348352" y="1523554"/>
                  </a:lnTo>
                  <a:lnTo>
                    <a:pt x="1356761" y="1524955"/>
                  </a:lnTo>
                  <a:lnTo>
                    <a:pt x="1369376" y="1533365"/>
                  </a:lnTo>
                  <a:lnTo>
                    <a:pt x="1386195" y="1562799"/>
                  </a:lnTo>
                  <a:lnTo>
                    <a:pt x="1383392" y="1567004"/>
                  </a:lnTo>
                  <a:lnTo>
                    <a:pt x="1386195" y="1590831"/>
                  </a:lnTo>
                  <a:lnTo>
                    <a:pt x="1400212" y="1606249"/>
                  </a:lnTo>
                  <a:lnTo>
                    <a:pt x="1408621" y="1607650"/>
                  </a:lnTo>
                  <a:lnTo>
                    <a:pt x="1417031" y="1613257"/>
                  </a:lnTo>
                  <a:lnTo>
                    <a:pt x="1445063" y="1652502"/>
                  </a:lnTo>
                  <a:lnTo>
                    <a:pt x="1461882" y="1666518"/>
                  </a:lnTo>
                  <a:lnTo>
                    <a:pt x="1463284" y="1674928"/>
                  </a:lnTo>
                  <a:lnTo>
                    <a:pt x="1467489" y="1674928"/>
                  </a:lnTo>
                  <a:lnTo>
                    <a:pt x="1473096" y="1687542"/>
                  </a:lnTo>
                  <a:lnTo>
                    <a:pt x="1473096" y="1711370"/>
                  </a:lnTo>
                  <a:lnTo>
                    <a:pt x="1471694" y="1709968"/>
                  </a:lnTo>
                  <a:lnTo>
                    <a:pt x="1468891" y="1711370"/>
                  </a:lnTo>
                  <a:lnTo>
                    <a:pt x="1473096" y="1712771"/>
                  </a:lnTo>
                  <a:lnTo>
                    <a:pt x="1480104" y="1736599"/>
                  </a:lnTo>
                  <a:lnTo>
                    <a:pt x="1484308" y="1743607"/>
                  </a:lnTo>
                  <a:lnTo>
                    <a:pt x="1482907" y="1752016"/>
                  </a:lnTo>
                  <a:lnTo>
                    <a:pt x="1488513" y="1764631"/>
                  </a:lnTo>
                  <a:lnTo>
                    <a:pt x="1512341" y="1764631"/>
                  </a:lnTo>
                  <a:lnTo>
                    <a:pt x="1519349" y="1761828"/>
                  </a:lnTo>
                  <a:lnTo>
                    <a:pt x="1527758" y="1761828"/>
                  </a:lnTo>
                  <a:lnTo>
                    <a:pt x="1529160" y="1759024"/>
                  </a:lnTo>
                  <a:lnTo>
                    <a:pt x="1543176" y="1750615"/>
                  </a:lnTo>
                  <a:lnTo>
                    <a:pt x="1583823" y="1745008"/>
                  </a:lnTo>
                  <a:lnTo>
                    <a:pt x="1600642" y="1736599"/>
                  </a:lnTo>
                  <a:lnTo>
                    <a:pt x="1617462" y="1736599"/>
                  </a:lnTo>
                  <a:lnTo>
                    <a:pt x="1628675" y="1726788"/>
                  </a:lnTo>
                  <a:lnTo>
                    <a:pt x="1634281" y="1723984"/>
                  </a:lnTo>
                  <a:lnTo>
                    <a:pt x="1680534" y="1712771"/>
                  </a:lnTo>
                  <a:lnTo>
                    <a:pt x="1704362" y="1704362"/>
                  </a:lnTo>
                  <a:lnTo>
                    <a:pt x="1702960" y="1697354"/>
                  </a:lnTo>
                  <a:lnTo>
                    <a:pt x="1711370" y="1687542"/>
                  </a:lnTo>
                  <a:lnTo>
                    <a:pt x="1726788" y="1683337"/>
                  </a:lnTo>
                  <a:lnTo>
                    <a:pt x="1750615" y="1674928"/>
                  </a:lnTo>
                  <a:lnTo>
                    <a:pt x="1773041" y="1674928"/>
                  </a:lnTo>
                  <a:lnTo>
                    <a:pt x="1777245" y="1672125"/>
                  </a:lnTo>
                  <a:lnTo>
                    <a:pt x="1778647" y="1665116"/>
                  </a:lnTo>
                  <a:lnTo>
                    <a:pt x="1782852" y="1658108"/>
                  </a:lnTo>
                  <a:lnTo>
                    <a:pt x="1799671" y="1656707"/>
                  </a:lnTo>
                  <a:lnTo>
                    <a:pt x="1808081" y="1652502"/>
                  </a:lnTo>
                  <a:lnTo>
                    <a:pt x="1816491" y="1638486"/>
                  </a:lnTo>
                  <a:lnTo>
                    <a:pt x="1841720" y="1632879"/>
                  </a:lnTo>
                  <a:lnTo>
                    <a:pt x="1837515" y="1617462"/>
                  </a:lnTo>
                  <a:lnTo>
                    <a:pt x="1847326" y="1599241"/>
                  </a:lnTo>
                  <a:lnTo>
                    <a:pt x="1851531" y="1597839"/>
                  </a:lnTo>
                  <a:lnTo>
                    <a:pt x="1850129" y="1602044"/>
                  </a:lnTo>
                  <a:lnTo>
                    <a:pt x="1851531" y="1603446"/>
                  </a:lnTo>
                  <a:lnTo>
                    <a:pt x="1857138" y="1602044"/>
                  </a:lnTo>
                  <a:lnTo>
                    <a:pt x="1866949" y="1586626"/>
                  </a:lnTo>
                  <a:lnTo>
                    <a:pt x="1876760" y="1579618"/>
                  </a:lnTo>
                  <a:lnTo>
                    <a:pt x="1887973" y="1562799"/>
                  </a:lnTo>
                  <a:lnTo>
                    <a:pt x="1887973" y="1555791"/>
                  </a:lnTo>
                  <a:lnTo>
                    <a:pt x="1880965" y="1554389"/>
                  </a:lnTo>
                  <a:lnTo>
                    <a:pt x="1858539" y="1531963"/>
                  </a:lnTo>
                  <a:lnTo>
                    <a:pt x="1841720" y="1530562"/>
                  </a:lnTo>
                  <a:lnTo>
                    <a:pt x="1820695" y="1524955"/>
                  </a:lnTo>
                  <a:lnTo>
                    <a:pt x="1809483" y="1515144"/>
                  </a:lnTo>
                  <a:lnTo>
                    <a:pt x="1803876" y="1503931"/>
                  </a:lnTo>
                  <a:lnTo>
                    <a:pt x="1803876" y="1494120"/>
                  </a:lnTo>
                  <a:lnTo>
                    <a:pt x="1801073" y="1489915"/>
                  </a:lnTo>
                  <a:lnTo>
                    <a:pt x="1805278" y="1480104"/>
                  </a:lnTo>
                  <a:lnTo>
                    <a:pt x="1802475" y="1478702"/>
                  </a:lnTo>
                  <a:lnTo>
                    <a:pt x="1806679" y="1475899"/>
                  </a:lnTo>
                  <a:lnTo>
                    <a:pt x="1802475" y="1474497"/>
                  </a:lnTo>
                  <a:lnTo>
                    <a:pt x="1795467" y="1481505"/>
                  </a:lnTo>
                  <a:lnTo>
                    <a:pt x="1787057" y="1489915"/>
                  </a:lnTo>
                  <a:lnTo>
                    <a:pt x="1760426" y="1509538"/>
                  </a:lnTo>
                  <a:lnTo>
                    <a:pt x="1754820" y="1519349"/>
                  </a:lnTo>
                  <a:lnTo>
                    <a:pt x="1747812" y="1519349"/>
                  </a:lnTo>
                  <a:lnTo>
                    <a:pt x="1747812" y="1522152"/>
                  </a:lnTo>
                  <a:lnTo>
                    <a:pt x="1742205" y="1524955"/>
                  </a:lnTo>
                  <a:lnTo>
                    <a:pt x="1722583" y="1523554"/>
                  </a:lnTo>
                  <a:lnTo>
                    <a:pt x="1697354" y="1526357"/>
                  </a:lnTo>
                  <a:lnTo>
                    <a:pt x="1693149" y="1526357"/>
                  </a:lnTo>
                  <a:lnTo>
                    <a:pt x="1693149" y="1526357"/>
                  </a:lnTo>
                  <a:lnTo>
                    <a:pt x="1691747" y="1522152"/>
                  </a:lnTo>
                  <a:lnTo>
                    <a:pt x="1688944" y="1522152"/>
                  </a:lnTo>
                  <a:lnTo>
                    <a:pt x="1687542" y="1519349"/>
                  </a:lnTo>
                  <a:lnTo>
                    <a:pt x="1687542" y="1520750"/>
                  </a:lnTo>
                  <a:lnTo>
                    <a:pt x="1680534" y="1519349"/>
                  </a:lnTo>
                  <a:lnTo>
                    <a:pt x="1684739" y="1513742"/>
                  </a:lnTo>
                  <a:lnTo>
                    <a:pt x="1679132" y="1513742"/>
                  </a:lnTo>
                  <a:lnTo>
                    <a:pt x="1683338" y="1513742"/>
                  </a:lnTo>
                  <a:lnTo>
                    <a:pt x="1686141" y="1510939"/>
                  </a:lnTo>
                  <a:lnTo>
                    <a:pt x="1688944" y="1501128"/>
                  </a:lnTo>
                  <a:lnTo>
                    <a:pt x="1686141" y="1494120"/>
                  </a:lnTo>
                  <a:lnTo>
                    <a:pt x="1687542" y="1487112"/>
                  </a:lnTo>
                  <a:lnTo>
                    <a:pt x="1679132" y="1481505"/>
                  </a:lnTo>
                  <a:lnTo>
                    <a:pt x="1674928" y="1484308"/>
                  </a:lnTo>
                  <a:lnTo>
                    <a:pt x="1673526" y="1488513"/>
                  </a:lnTo>
                  <a:lnTo>
                    <a:pt x="1667920" y="1503931"/>
                  </a:lnTo>
                  <a:lnTo>
                    <a:pt x="1669321" y="1512341"/>
                  </a:lnTo>
                  <a:lnTo>
                    <a:pt x="1648297" y="1485710"/>
                  </a:lnTo>
                  <a:lnTo>
                    <a:pt x="1649699" y="1481505"/>
                  </a:lnTo>
                  <a:lnTo>
                    <a:pt x="1652502" y="1484308"/>
                  </a:lnTo>
                  <a:lnTo>
                    <a:pt x="1653904" y="1477300"/>
                  </a:lnTo>
                  <a:lnTo>
                    <a:pt x="1648297" y="1473095"/>
                  </a:lnTo>
                  <a:lnTo>
                    <a:pt x="1648297" y="1468891"/>
                  </a:lnTo>
                  <a:lnTo>
                    <a:pt x="1652502" y="1470292"/>
                  </a:lnTo>
                  <a:lnTo>
                    <a:pt x="1627273" y="1453473"/>
                  </a:lnTo>
                  <a:lnTo>
                    <a:pt x="1631478" y="1452071"/>
                  </a:lnTo>
                  <a:lnTo>
                    <a:pt x="1630076" y="1450670"/>
                  </a:lnTo>
                  <a:lnTo>
                    <a:pt x="1620265" y="1449268"/>
                  </a:lnTo>
                  <a:lnTo>
                    <a:pt x="1610454" y="1429645"/>
                  </a:lnTo>
                  <a:lnTo>
                    <a:pt x="1600642" y="1411425"/>
                  </a:lnTo>
                  <a:lnTo>
                    <a:pt x="1595036" y="1411425"/>
                  </a:lnTo>
                  <a:lnTo>
                    <a:pt x="1600642" y="1405818"/>
                  </a:lnTo>
                  <a:lnTo>
                    <a:pt x="1604847" y="1407220"/>
                  </a:lnTo>
                  <a:lnTo>
                    <a:pt x="1599241" y="1397408"/>
                  </a:lnTo>
                  <a:lnTo>
                    <a:pt x="1599241" y="1396007"/>
                  </a:lnTo>
                  <a:lnTo>
                    <a:pt x="1613257" y="1398810"/>
                  </a:lnTo>
                  <a:lnTo>
                    <a:pt x="1623068" y="1397408"/>
                  </a:lnTo>
                  <a:lnTo>
                    <a:pt x="1621667" y="1391802"/>
                  </a:lnTo>
                  <a:lnTo>
                    <a:pt x="1624470" y="1390400"/>
                  </a:lnTo>
                  <a:lnTo>
                    <a:pt x="1639887" y="1398810"/>
                  </a:lnTo>
                  <a:lnTo>
                    <a:pt x="1652502" y="1394605"/>
                  </a:lnTo>
                  <a:lnTo>
                    <a:pt x="1658108" y="1403015"/>
                  </a:lnTo>
                  <a:lnTo>
                    <a:pt x="1666518" y="1410023"/>
                  </a:lnTo>
                  <a:lnTo>
                    <a:pt x="1666518" y="1415629"/>
                  </a:lnTo>
                  <a:lnTo>
                    <a:pt x="1673526" y="1418433"/>
                  </a:lnTo>
                  <a:lnTo>
                    <a:pt x="1673526" y="1424039"/>
                  </a:lnTo>
                  <a:lnTo>
                    <a:pt x="1684739" y="1443662"/>
                  </a:lnTo>
                  <a:lnTo>
                    <a:pt x="1711370" y="1450670"/>
                  </a:lnTo>
                  <a:lnTo>
                    <a:pt x="1718378" y="1457678"/>
                  </a:lnTo>
                  <a:lnTo>
                    <a:pt x="1735197" y="1464686"/>
                  </a:lnTo>
                  <a:lnTo>
                    <a:pt x="1742205" y="1470292"/>
                  </a:lnTo>
                  <a:lnTo>
                    <a:pt x="1764631" y="1474497"/>
                  </a:lnTo>
                  <a:lnTo>
                    <a:pt x="1785655" y="1468891"/>
                  </a:lnTo>
                  <a:lnTo>
                    <a:pt x="1789860" y="1464686"/>
                  </a:lnTo>
                  <a:lnTo>
                    <a:pt x="1801073" y="1460481"/>
                  </a:lnTo>
                  <a:lnTo>
                    <a:pt x="1816491" y="1460481"/>
                  </a:lnTo>
                  <a:lnTo>
                    <a:pt x="1822097" y="1463284"/>
                  </a:lnTo>
                  <a:lnTo>
                    <a:pt x="1830507" y="1489915"/>
                  </a:lnTo>
                  <a:lnTo>
                    <a:pt x="1866949" y="1494120"/>
                  </a:lnTo>
                  <a:lnTo>
                    <a:pt x="1873957" y="1498325"/>
                  </a:lnTo>
                  <a:lnTo>
                    <a:pt x="1882366" y="1496923"/>
                  </a:lnTo>
                  <a:lnTo>
                    <a:pt x="1908997" y="1498325"/>
                  </a:lnTo>
                  <a:lnTo>
                    <a:pt x="1911800" y="1502529"/>
                  </a:lnTo>
                  <a:lnTo>
                    <a:pt x="1927218" y="1505333"/>
                  </a:lnTo>
                  <a:lnTo>
                    <a:pt x="1937030" y="1503931"/>
                  </a:lnTo>
                  <a:lnTo>
                    <a:pt x="1941234" y="1503931"/>
                  </a:lnTo>
                  <a:lnTo>
                    <a:pt x="1941234" y="1506734"/>
                  </a:lnTo>
                  <a:lnTo>
                    <a:pt x="1952447" y="1502529"/>
                  </a:lnTo>
                  <a:lnTo>
                    <a:pt x="1953849" y="1505333"/>
                  </a:lnTo>
                  <a:lnTo>
                    <a:pt x="1960857" y="1501128"/>
                  </a:lnTo>
                  <a:lnTo>
                    <a:pt x="1983283" y="1502529"/>
                  </a:lnTo>
                  <a:lnTo>
                    <a:pt x="1988889" y="1499726"/>
                  </a:lnTo>
                  <a:lnTo>
                    <a:pt x="1997299" y="1499726"/>
                  </a:lnTo>
                  <a:lnTo>
                    <a:pt x="1998701" y="1496923"/>
                  </a:lnTo>
                  <a:lnTo>
                    <a:pt x="1998701" y="1499726"/>
                  </a:lnTo>
                  <a:lnTo>
                    <a:pt x="2009913" y="1501128"/>
                  </a:lnTo>
                  <a:lnTo>
                    <a:pt x="2012717" y="1503931"/>
                  </a:lnTo>
                  <a:lnTo>
                    <a:pt x="2029536" y="1499726"/>
                  </a:lnTo>
                  <a:lnTo>
                    <a:pt x="2058970" y="1499726"/>
                  </a:lnTo>
                  <a:lnTo>
                    <a:pt x="2057568" y="1495521"/>
                  </a:lnTo>
                  <a:lnTo>
                    <a:pt x="2064576" y="1503931"/>
                  </a:lnTo>
                  <a:lnTo>
                    <a:pt x="2064576" y="1510939"/>
                  </a:lnTo>
                  <a:lnTo>
                    <a:pt x="2075789" y="1513742"/>
                  </a:lnTo>
                  <a:lnTo>
                    <a:pt x="2079994" y="1529160"/>
                  </a:lnTo>
                  <a:lnTo>
                    <a:pt x="2087002" y="1529160"/>
                  </a:lnTo>
                  <a:lnTo>
                    <a:pt x="2081396" y="1530562"/>
                  </a:lnTo>
                  <a:lnTo>
                    <a:pt x="2082797" y="1533365"/>
                  </a:lnTo>
                  <a:lnTo>
                    <a:pt x="2087002" y="1531963"/>
                  </a:lnTo>
                  <a:lnTo>
                    <a:pt x="2087002" y="1529160"/>
                  </a:lnTo>
                  <a:lnTo>
                    <a:pt x="2092608" y="1529160"/>
                  </a:lnTo>
                  <a:lnTo>
                    <a:pt x="2095412" y="1530562"/>
                  </a:lnTo>
                  <a:lnTo>
                    <a:pt x="2096813" y="1536168"/>
                  </a:lnTo>
                  <a:lnTo>
                    <a:pt x="2099616" y="1533365"/>
                  </a:lnTo>
                  <a:lnTo>
                    <a:pt x="2101018" y="1536168"/>
                  </a:lnTo>
                  <a:lnTo>
                    <a:pt x="2102420" y="1537570"/>
                  </a:lnTo>
                  <a:lnTo>
                    <a:pt x="2099616" y="1538971"/>
                  </a:lnTo>
                  <a:lnTo>
                    <a:pt x="2103822" y="1538971"/>
                  </a:lnTo>
                  <a:lnTo>
                    <a:pt x="2115034" y="1533365"/>
                  </a:lnTo>
                  <a:lnTo>
                    <a:pt x="2106625" y="1537570"/>
                  </a:lnTo>
                  <a:lnTo>
                    <a:pt x="2108026" y="1540373"/>
                  </a:lnTo>
                  <a:lnTo>
                    <a:pt x="2112231" y="1547381"/>
                  </a:lnTo>
                  <a:lnTo>
                    <a:pt x="2126247" y="1554389"/>
                  </a:lnTo>
                  <a:lnTo>
                    <a:pt x="2137460" y="1555791"/>
                  </a:lnTo>
                  <a:lnTo>
                    <a:pt x="2147272" y="1551586"/>
                  </a:lnTo>
                  <a:lnTo>
                    <a:pt x="2154280" y="1551586"/>
                  </a:lnTo>
                  <a:lnTo>
                    <a:pt x="2148673" y="1559995"/>
                  </a:lnTo>
                  <a:lnTo>
                    <a:pt x="2126247" y="1565602"/>
                  </a:lnTo>
                  <a:lnTo>
                    <a:pt x="2124846" y="1562799"/>
                  </a:lnTo>
                  <a:lnTo>
                    <a:pt x="2119239" y="1561397"/>
                  </a:lnTo>
                  <a:lnTo>
                    <a:pt x="2117838" y="1564200"/>
                  </a:lnTo>
                  <a:lnTo>
                    <a:pt x="2124846" y="1571208"/>
                  </a:lnTo>
                  <a:lnTo>
                    <a:pt x="2157083" y="1595036"/>
                  </a:lnTo>
                  <a:lnTo>
                    <a:pt x="2168296" y="1596437"/>
                  </a:lnTo>
                  <a:lnTo>
                    <a:pt x="2196328" y="1586626"/>
                  </a:lnTo>
                  <a:lnTo>
                    <a:pt x="2200533" y="1578216"/>
                  </a:lnTo>
                  <a:lnTo>
                    <a:pt x="2193525" y="1574012"/>
                  </a:lnTo>
                  <a:lnTo>
                    <a:pt x="2197729" y="1574012"/>
                  </a:lnTo>
                  <a:lnTo>
                    <a:pt x="2196328" y="1571208"/>
                  </a:lnTo>
                  <a:lnTo>
                    <a:pt x="2201935" y="1567004"/>
                  </a:lnTo>
                  <a:lnTo>
                    <a:pt x="2197729" y="1564200"/>
                  </a:lnTo>
                  <a:lnTo>
                    <a:pt x="2215951" y="1564200"/>
                  </a:lnTo>
                  <a:lnTo>
                    <a:pt x="2206139" y="1567004"/>
                  </a:lnTo>
                  <a:lnTo>
                    <a:pt x="2204737" y="1569807"/>
                  </a:lnTo>
                  <a:lnTo>
                    <a:pt x="2206139" y="1576815"/>
                  </a:lnTo>
                  <a:lnTo>
                    <a:pt x="2220155" y="1575413"/>
                  </a:lnTo>
                  <a:lnTo>
                    <a:pt x="2213147" y="1578216"/>
                  </a:lnTo>
                  <a:lnTo>
                    <a:pt x="2207541" y="1583823"/>
                  </a:lnTo>
                  <a:lnTo>
                    <a:pt x="2208943" y="1589429"/>
                  </a:lnTo>
                  <a:lnTo>
                    <a:pt x="2215951" y="1592233"/>
                  </a:lnTo>
                  <a:lnTo>
                    <a:pt x="2210344" y="1616060"/>
                  </a:lnTo>
                  <a:lnTo>
                    <a:pt x="2211746" y="1621667"/>
                  </a:lnTo>
                  <a:lnTo>
                    <a:pt x="2215951" y="1621667"/>
                  </a:lnTo>
                  <a:lnTo>
                    <a:pt x="2213147" y="1623068"/>
                  </a:lnTo>
                  <a:lnTo>
                    <a:pt x="2215951" y="1625871"/>
                  </a:lnTo>
                  <a:lnTo>
                    <a:pt x="2214549" y="1627273"/>
                  </a:lnTo>
                  <a:lnTo>
                    <a:pt x="2217352" y="1631478"/>
                  </a:lnTo>
                  <a:lnTo>
                    <a:pt x="2218754" y="1628675"/>
                  </a:lnTo>
                  <a:lnTo>
                    <a:pt x="2220155" y="1631478"/>
                  </a:lnTo>
                  <a:lnTo>
                    <a:pt x="2215951" y="1637084"/>
                  </a:lnTo>
                  <a:lnTo>
                    <a:pt x="2218754" y="1642691"/>
                  </a:lnTo>
                  <a:lnTo>
                    <a:pt x="2215951" y="1642691"/>
                  </a:lnTo>
                  <a:lnTo>
                    <a:pt x="2220155" y="1646895"/>
                  </a:lnTo>
                  <a:lnTo>
                    <a:pt x="2217352" y="1646895"/>
                  </a:lnTo>
                  <a:lnTo>
                    <a:pt x="2229967" y="1693149"/>
                  </a:lnTo>
                  <a:lnTo>
                    <a:pt x="2242581" y="1707165"/>
                  </a:lnTo>
                  <a:lnTo>
                    <a:pt x="2238377" y="1705763"/>
                  </a:lnTo>
                  <a:lnTo>
                    <a:pt x="2245385" y="1716976"/>
                  </a:lnTo>
                  <a:lnTo>
                    <a:pt x="2248188" y="1716976"/>
                  </a:lnTo>
                  <a:lnTo>
                    <a:pt x="2245385" y="1718378"/>
                  </a:lnTo>
                  <a:lnTo>
                    <a:pt x="2253794" y="1725386"/>
                  </a:lnTo>
                  <a:lnTo>
                    <a:pt x="2265007" y="1756221"/>
                  </a:lnTo>
                  <a:lnTo>
                    <a:pt x="2265007" y="1761828"/>
                  </a:lnTo>
                  <a:lnTo>
                    <a:pt x="2287433" y="1791262"/>
                  </a:lnTo>
                  <a:lnTo>
                    <a:pt x="2305654" y="1827704"/>
                  </a:lnTo>
                  <a:lnTo>
                    <a:pt x="2304252" y="1829105"/>
                  </a:lnTo>
                  <a:lnTo>
                    <a:pt x="2301449" y="1822097"/>
                  </a:lnTo>
                  <a:lnTo>
                    <a:pt x="2305654" y="1834712"/>
                  </a:lnTo>
                  <a:lnTo>
                    <a:pt x="2311260" y="1838917"/>
                  </a:lnTo>
                  <a:lnTo>
                    <a:pt x="2309858" y="1840318"/>
                  </a:lnTo>
                  <a:lnTo>
                    <a:pt x="2322473" y="1852933"/>
                  </a:lnTo>
                  <a:lnTo>
                    <a:pt x="2333686" y="1857137"/>
                  </a:lnTo>
                  <a:lnTo>
                    <a:pt x="2347702" y="1848728"/>
                  </a:lnTo>
                  <a:lnTo>
                    <a:pt x="2349104" y="1840318"/>
                  </a:lnTo>
                  <a:lnTo>
                    <a:pt x="2354710" y="1836113"/>
                  </a:lnTo>
                  <a:lnTo>
                    <a:pt x="2365923" y="1833310"/>
                  </a:lnTo>
                  <a:lnTo>
                    <a:pt x="2379939" y="1834712"/>
                  </a:lnTo>
                  <a:lnTo>
                    <a:pt x="2367325" y="1829105"/>
                  </a:lnTo>
                  <a:lnTo>
                    <a:pt x="2375734" y="1813688"/>
                  </a:lnTo>
                  <a:lnTo>
                    <a:pt x="2382743" y="1810884"/>
                  </a:lnTo>
                  <a:lnTo>
                    <a:pt x="2389751" y="1812286"/>
                  </a:lnTo>
                  <a:lnTo>
                    <a:pt x="2389751" y="1796868"/>
                  </a:lnTo>
                  <a:lnTo>
                    <a:pt x="2385546" y="1791262"/>
                  </a:lnTo>
                  <a:lnTo>
                    <a:pt x="2388349" y="1789860"/>
                  </a:lnTo>
                  <a:lnTo>
                    <a:pt x="2389751" y="1775844"/>
                  </a:lnTo>
                  <a:lnTo>
                    <a:pt x="2399562" y="1760426"/>
                  </a:lnTo>
                  <a:lnTo>
                    <a:pt x="2399562" y="1746410"/>
                  </a:lnTo>
                  <a:lnTo>
                    <a:pt x="2393955" y="1743607"/>
                  </a:lnTo>
                  <a:lnTo>
                    <a:pt x="2396759" y="1742205"/>
                  </a:lnTo>
                  <a:lnTo>
                    <a:pt x="2399562" y="1746410"/>
                  </a:lnTo>
                  <a:lnTo>
                    <a:pt x="2393955" y="1732394"/>
                  </a:lnTo>
                  <a:lnTo>
                    <a:pt x="2393955" y="1712771"/>
                  </a:lnTo>
                  <a:lnTo>
                    <a:pt x="2399562" y="1701558"/>
                  </a:lnTo>
                  <a:lnTo>
                    <a:pt x="2410775" y="1697354"/>
                  </a:lnTo>
                  <a:lnTo>
                    <a:pt x="2412176" y="1700157"/>
                  </a:lnTo>
                  <a:lnTo>
                    <a:pt x="2413578" y="1694550"/>
                  </a:lnTo>
                  <a:lnTo>
                    <a:pt x="2416381" y="1700157"/>
                  </a:lnTo>
                  <a:lnTo>
                    <a:pt x="2424791" y="1687542"/>
                  </a:lnTo>
                  <a:lnTo>
                    <a:pt x="2437405" y="1687542"/>
                  </a:lnTo>
                  <a:lnTo>
                    <a:pt x="2447217" y="1683337"/>
                  </a:lnTo>
                  <a:lnTo>
                    <a:pt x="2447217" y="1673526"/>
                  </a:lnTo>
                  <a:lnTo>
                    <a:pt x="2469643" y="1662313"/>
                  </a:lnTo>
                  <a:lnTo>
                    <a:pt x="2478052" y="1653903"/>
                  </a:lnTo>
                  <a:lnTo>
                    <a:pt x="2490667" y="1648297"/>
                  </a:lnTo>
                  <a:lnTo>
                    <a:pt x="2507486" y="1631478"/>
                  </a:lnTo>
                  <a:lnTo>
                    <a:pt x="2527109" y="1620265"/>
                  </a:lnTo>
                  <a:lnTo>
                    <a:pt x="2522904" y="1621667"/>
                  </a:lnTo>
                  <a:lnTo>
                    <a:pt x="2522904" y="1620265"/>
                  </a:lnTo>
                  <a:lnTo>
                    <a:pt x="2518699" y="1623068"/>
                  </a:lnTo>
                  <a:lnTo>
                    <a:pt x="2520100" y="1617462"/>
                  </a:lnTo>
                  <a:lnTo>
                    <a:pt x="2527109" y="1616060"/>
                  </a:lnTo>
                  <a:lnTo>
                    <a:pt x="2524305" y="1620265"/>
                  </a:lnTo>
                  <a:lnTo>
                    <a:pt x="2546731" y="1614658"/>
                  </a:lnTo>
                  <a:lnTo>
                    <a:pt x="2542527" y="1611855"/>
                  </a:lnTo>
                  <a:lnTo>
                    <a:pt x="2548133" y="1613257"/>
                  </a:lnTo>
                  <a:lnTo>
                    <a:pt x="2562149" y="1599241"/>
                  </a:lnTo>
                  <a:lnTo>
                    <a:pt x="2557944" y="1586626"/>
                  </a:lnTo>
                  <a:lnTo>
                    <a:pt x="2559345" y="1585225"/>
                  </a:lnTo>
                  <a:lnTo>
                    <a:pt x="2564952" y="1581020"/>
                  </a:lnTo>
                  <a:lnTo>
                    <a:pt x="2580370" y="1576815"/>
                  </a:lnTo>
                  <a:lnTo>
                    <a:pt x="2588780" y="1568405"/>
                  </a:lnTo>
                  <a:lnTo>
                    <a:pt x="2584575" y="1565602"/>
                  </a:lnTo>
                  <a:lnTo>
                    <a:pt x="2583173" y="1561397"/>
                  </a:lnTo>
                  <a:lnTo>
                    <a:pt x="2590181" y="1568405"/>
                  </a:lnTo>
                  <a:lnTo>
                    <a:pt x="2591583" y="1579618"/>
                  </a:lnTo>
                  <a:lnTo>
                    <a:pt x="2595788" y="1578216"/>
                  </a:lnTo>
                  <a:lnTo>
                    <a:pt x="2597189" y="1571208"/>
                  </a:lnTo>
                  <a:lnTo>
                    <a:pt x="2597189" y="1579618"/>
                  </a:lnTo>
                  <a:lnTo>
                    <a:pt x="2598591" y="1578216"/>
                  </a:lnTo>
                  <a:lnTo>
                    <a:pt x="2601394" y="1564200"/>
                  </a:lnTo>
                  <a:lnTo>
                    <a:pt x="2602796" y="1576815"/>
                  </a:lnTo>
                  <a:lnTo>
                    <a:pt x="2611205" y="1575413"/>
                  </a:lnTo>
                  <a:lnTo>
                    <a:pt x="2608402" y="1569807"/>
                  </a:lnTo>
                  <a:lnTo>
                    <a:pt x="2611205" y="1565602"/>
                  </a:lnTo>
                  <a:lnTo>
                    <a:pt x="2615410" y="1575413"/>
                  </a:lnTo>
                  <a:lnTo>
                    <a:pt x="2618213" y="1568405"/>
                  </a:lnTo>
                  <a:lnTo>
                    <a:pt x="2619615" y="1574012"/>
                  </a:lnTo>
                  <a:lnTo>
                    <a:pt x="2621017" y="1572610"/>
                  </a:lnTo>
                  <a:lnTo>
                    <a:pt x="2621017" y="1562799"/>
                  </a:lnTo>
                  <a:lnTo>
                    <a:pt x="2622418" y="1568405"/>
                  </a:lnTo>
                  <a:lnTo>
                    <a:pt x="2623820" y="1561397"/>
                  </a:lnTo>
                  <a:lnTo>
                    <a:pt x="2623820" y="1574012"/>
                  </a:lnTo>
                  <a:lnTo>
                    <a:pt x="2625221" y="1571208"/>
                  </a:lnTo>
                  <a:lnTo>
                    <a:pt x="2628025" y="1572610"/>
                  </a:lnTo>
                  <a:lnTo>
                    <a:pt x="2630828" y="1571208"/>
                  </a:lnTo>
                  <a:lnTo>
                    <a:pt x="2630828" y="1561397"/>
                  </a:lnTo>
                  <a:lnTo>
                    <a:pt x="2633632" y="1558594"/>
                  </a:lnTo>
                  <a:lnTo>
                    <a:pt x="2633632" y="1568405"/>
                  </a:lnTo>
                  <a:lnTo>
                    <a:pt x="2636434" y="1565602"/>
                  </a:lnTo>
                  <a:lnTo>
                    <a:pt x="2636434" y="1569807"/>
                  </a:lnTo>
                  <a:lnTo>
                    <a:pt x="2640640" y="1565602"/>
                  </a:lnTo>
                  <a:lnTo>
                    <a:pt x="2637836" y="1571208"/>
                  </a:lnTo>
                  <a:lnTo>
                    <a:pt x="2642041" y="1572610"/>
                  </a:lnTo>
                  <a:lnTo>
                    <a:pt x="2644844" y="1564200"/>
                  </a:lnTo>
                  <a:lnTo>
                    <a:pt x="2647648" y="1565602"/>
                  </a:lnTo>
                  <a:lnTo>
                    <a:pt x="2650450" y="1564200"/>
                  </a:lnTo>
                  <a:lnTo>
                    <a:pt x="2650450" y="1558594"/>
                  </a:lnTo>
                  <a:lnTo>
                    <a:pt x="2647648" y="1559995"/>
                  </a:lnTo>
                  <a:lnTo>
                    <a:pt x="2649049" y="1557192"/>
                  </a:lnTo>
                  <a:lnTo>
                    <a:pt x="2646246" y="1554389"/>
                  </a:lnTo>
                  <a:lnTo>
                    <a:pt x="2650450" y="1551586"/>
                  </a:lnTo>
                  <a:lnTo>
                    <a:pt x="2649049" y="1548783"/>
                  </a:lnTo>
                  <a:lnTo>
                    <a:pt x="2653254" y="1545979"/>
                  </a:lnTo>
                  <a:lnTo>
                    <a:pt x="2644844" y="1540373"/>
                  </a:lnTo>
                  <a:lnTo>
                    <a:pt x="2650450" y="1541774"/>
                  </a:lnTo>
                  <a:lnTo>
                    <a:pt x="2650450" y="1537570"/>
                  </a:lnTo>
                  <a:lnTo>
                    <a:pt x="2654656" y="1537570"/>
                  </a:lnTo>
                  <a:lnTo>
                    <a:pt x="2654656" y="1538971"/>
                  </a:lnTo>
                  <a:lnTo>
                    <a:pt x="2657458" y="1537570"/>
                  </a:lnTo>
                  <a:lnTo>
                    <a:pt x="2654656" y="1541774"/>
                  </a:lnTo>
                  <a:lnTo>
                    <a:pt x="2656057" y="1548783"/>
                  </a:lnTo>
                  <a:lnTo>
                    <a:pt x="2658860" y="1551586"/>
                  </a:lnTo>
                  <a:lnTo>
                    <a:pt x="2672877" y="1552987"/>
                  </a:lnTo>
                  <a:lnTo>
                    <a:pt x="2677081" y="1550184"/>
                  </a:lnTo>
                  <a:lnTo>
                    <a:pt x="2685491" y="1564200"/>
                  </a:lnTo>
                  <a:lnTo>
                    <a:pt x="2688294" y="1559995"/>
                  </a:lnTo>
                  <a:lnTo>
                    <a:pt x="2689696" y="1574012"/>
                  </a:lnTo>
                  <a:lnTo>
                    <a:pt x="2689696" y="1574012"/>
                  </a:lnTo>
                  <a:lnTo>
                    <a:pt x="2688294" y="1579618"/>
                  </a:lnTo>
                  <a:lnTo>
                    <a:pt x="2689696" y="1578216"/>
                  </a:lnTo>
                  <a:lnTo>
                    <a:pt x="2689696" y="1581020"/>
                  </a:lnTo>
                  <a:lnTo>
                    <a:pt x="2698105" y="1595036"/>
                  </a:lnTo>
                  <a:lnTo>
                    <a:pt x="2696704" y="1588028"/>
                  </a:lnTo>
                  <a:lnTo>
                    <a:pt x="2707917" y="1604847"/>
                  </a:lnTo>
                  <a:lnTo>
                    <a:pt x="2706515" y="1597839"/>
                  </a:lnTo>
                  <a:lnTo>
                    <a:pt x="2712122" y="1607650"/>
                  </a:lnTo>
                  <a:lnTo>
                    <a:pt x="2714925" y="1600642"/>
                  </a:lnTo>
                  <a:lnTo>
                    <a:pt x="2713523" y="1609052"/>
                  </a:lnTo>
                  <a:lnTo>
                    <a:pt x="2717728" y="1614658"/>
                  </a:lnTo>
                  <a:lnTo>
                    <a:pt x="2716326" y="1611855"/>
                  </a:lnTo>
                  <a:lnTo>
                    <a:pt x="2719130" y="1610454"/>
                  </a:lnTo>
                  <a:lnTo>
                    <a:pt x="2731745" y="1613257"/>
                  </a:lnTo>
                  <a:lnTo>
                    <a:pt x="2728941" y="1617462"/>
                  </a:lnTo>
                  <a:lnTo>
                    <a:pt x="2733146" y="1618863"/>
                  </a:lnTo>
                  <a:lnTo>
                    <a:pt x="2730342" y="1620265"/>
                  </a:lnTo>
                  <a:lnTo>
                    <a:pt x="2735949" y="1625871"/>
                  </a:lnTo>
                  <a:lnTo>
                    <a:pt x="2733146" y="1628675"/>
                  </a:lnTo>
                  <a:lnTo>
                    <a:pt x="2724736" y="1625871"/>
                  </a:lnTo>
                  <a:lnTo>
                    <a:pt x="2728941" y="1632879"/>
                  </a:lnTo>
                  <a:lnTo>
                    <a:pt x="2735949" y="1637084"/>
                  </a:lnTo>
                  <a:lnTo>
                    <a:pt x="2735949" y="1630076"/>
                  </a:lnTo>
                  <a:lnTo>
                    <a:pt x="2740154" y="1627273"/>
                  </a:lnTo>
                  <a:lnTo>
                    <a:pt x="2740154" y="1637084"/>
                  </a:lnTo>
                  <a:lnTo>
                    <a:pt x="2744359" y="1641289"/>
                  </a:lnTo>
                  <a:lnTo>
                    <a:pt x="2749965" y="1651100"/>
                  </a:lnTo>
                  <a:lnTo>
                    <a:pt x="2752769" y="1666518"/>
                  </a:lnTo>
                  <a:lnTo>
                    <a:pt x="2744359" y="1697354"/>
                  </a:lnTo>
                  <a:lnTo>
                    <a:pt x="2754170" y="1691747"/>
                  </a:lnTo>
                  <a:lnTo>
                    <a:pt x="2755571" y="1686141"/>
                  </a:lnTo>
                  <a:lnTo>
                    <a:pt x="2752769" y="1697354"/>
                  </a:lnTo>
                  <a:lnTo>
                    <a:pt x="2758375" y="1693149"/>
                  </a:lnTo>
                  <a:lnTo>
                    <a:pt x="2756973" y="1698755"/>
                  </a:lnTo>
                  <a:lnTo>
                    <a:pt x="2761178" y="1693149"/>
                  </a:lnTo>
                  <a:lnTo>
                    <a:pt x="2763981" y="1701558"/>
                  </a:lnTo>
                  <a:lnTo>
                    <a:pt x="2768186" y="1693149"/>
                  </a:lnTo>
                  <a:lnTo>
                    <a:pt x="2769587" y="1700157"/>
                  </a:lnTo>
                  <a:lnTo>
                    <a:pt x="2773793" y="1693149"/>
                  </a:lnTo>
                  <a:lnTo>
                    <a:pt x="2772391" y="1701558"/>
                  </a:lnTo>
                  <a:lnTo>
                    <a:pt x="2775194" y="1701558"/>
                  </a:lnTo>
                  <a:lnTo>
                    <a:pt x="2783604" y="1691747"/>
                  </a:lnTo>
                  <a:lnTo>
                    <a:pt x="2789210" y="1691747"/>
                  </a:lnTo>
                  <a:lnTo>
                    <a:pt x="2789210" y="1688944"/>
                  </a:lnTo>
                  <a:lnTo>
                    <a:pt x="2797620" y="1687542"/>
                  </a:lnTo>
                  <a:lnTo>
                    <a:pt x="2794817" y="1679133"/>
                  </a:lnTo>
                  <a:lnTo>
                    <a:pt x="2799022" y="1684739"/>
                  </a:lnTo>
                  <a:lnTo>
                    <a:pt x="2804628" y="1683337"/>
                  </a:lnTo>
                  <a:lnTo>
                    <a:pt x="2808833" y="1679133"/>
                  </a:lnTo>
                  <a:lnTo>
                    <a:pt x="2810235" y="1665116"/>
                  </a:lnTo>
                  <a:lnTo>
                    <a:pt x="2817243" y="1672125"/>
                  </a:lnTo>
                  <a:lnTo>
                    <a:pt x="2821447" y="1684739"/>
                  </a:lnTo>
                  <a:lnTo>
                    <a:pt x="2829857" y="1683337"/>
                  </a:lnTo>
                  <a:lnTo>
                    <a:pt x="2827054" y="1693149"/>
                  </a:lnTo>
                  <a:lnTo>
                    <a:pt x="2831259" y="1718378"/>
                  </a:lnTo>
                  <a:lnTo>
                    <a:pt x="2836866" y="1723984"/>
                  </a:lnTo>
                  <a:lnTo>
                    <a:pt x="2839668" y="1746410"/>
                  </a:lnTo>
                  <a:lnTo>
                    <a:pt x="2841070" y="1736599"/>
                  </a:lnTo>
                  <a:lnTo>
                    <a:pt x="2852283" y="1763229"/>
                  </a:lnTo>
                  <a:lnTo>
                    <a:pt x="2848078" y="1773041"/>
                  </a:lnTo>
                  <a:lnTo>
                    <a:pt x="2852283" y="1773041"/>
                  </a:lnTo>
                  <a:lnTo>
                    <a:pt x="2852283" y="1780049"/>
                  </a:lnTo>
                  <a:lnTo>
                    <a:pt x="2849480" y="1781450"/>
                  </a:lnTo>
                  <a:lnTo>
                    <a:pt x="2852283" y="1784254"/>
                  </a:lnTo>
                  <a:lnTo>
                    <a:pt x="2856488" y="1781450"/>
                  </a:lnTo>
                  <a:lnTo>
                    <a:pt x="2857890" y="1784254"/>
                  </a:lnTo>
                  <a:lnTo>
                    <a:pt x="2855086" y="1785655"/>
                  </a:lnTo>
                  <a:lnTo>
                    <a:pt x="2853684" y="1801073"/>
                  </a:lnTo>
                  <a:lnTo>
                    <a:pt x="2848078" y="1805278"/>
                  </a:lnTo>
                  <a:lnTo>
                    <a:pt x="2849480" y="1820696"/>
                  </a:lnTo>
                  <a:lnTo>
                    <a:pt x="2853684" y="1813688"/>
                  </a:lnTo>
                  <a:lnTo>
                    <a:pt x="2843874" y="1836113"/>
                  </a:lnTo>
                  <a:lnTo>
                    <a:pt x="2841070" y="1850129"/>
                  </a:lnTo>
                  <a:lnTo>
                    <a:pt x="2842471" y="1857137"/>
                  </a:lnTo>
                  <a:lnTo>
                    <a:pt x="2843874" y="1858539"/>
                  </a:lnTo>
                  <a:lnTo>
                    <a:pt x="2843874" y="1859941"/>
                  </a:lnTo>
                  <a:lnTo>
                    <a:pt x="2843874" y="1859941"/>
                  </a:lnTo>
                  <a:lnTo>
                    <a:pt x="2845275" y="1859941"/>
                  </a:lnTo>
                  <a:lnTo>
                    <a:pt x="2845275" y="1857137"/>
                  </a:lnTo>
                  <a:lnTo>
                    <a:pt x="2850882" y="1855736"/>
                  </a:lnTo>
                  <a:lnTo>
                    <a:pt x="2860692" y="1865547"/>
                  </a:lnTo>
                  <a:lnTo>
                    <a:pt x="2859291" y="1869752"/>
                  </a:lnTo>
                  <a:lnTo>
                    <a:pt x="2864898" y="1871154"/>
                  </a:lnTo>
                  <a:lnTo>
                    <a:pt x="2867700" y="1878162"/>
                  </a:lnTo>
                  <a:lnTo>
                    <a:pt x="2873307" y="1876760"/>
                  </a:lnTo>
                  <a:lnTo>
                    <a:pt x="2873307" y="1880965"/>
                  </a:lnTo>
                  <a:lnTo>
                    <a:pt x="2877512" y="1880965"/>
                  </a:lnTo>
                  <a:lnTo>
                    <a:pt x="2876111" y="1885170"/>
                  </a:lnTo>
                  <a:lnTo>
                    <a:pt x="2887323" y="1894981"/>
                  </a:lnTo>
                  <a:lnTo>
                    <a:pt x="2892930" y="1903391"/>
                  </a:lnTo>
                  <a:lnTo>
                    <a:pt x="2894331" y="1920210"/>
                  </a:lnTo>
                  <a:lnTo>
                    <a:pt x="2899938" y="1931423"/>
                  </a:lnTo>
                  <a:lnTo>
                    <a:pt x="2898536" y="1935628"/>
                  </a:lnTo>
                  <a:lnTo>
                    <a:pt x="2904143" y="1941234"/>
                  </a:lnTo>
                  <a:lnTo>
                    <a:pt x="2901339" y="1944038"/>
                  </a:lnTo>
                  <a:lnTo>
                    <a:pt x="2916757" y="1958054"/>
                  </a:lnTo>
                  <a:lnTo>
                    <a:pt x="2916757" y="1963660"/>
                  </a:lnTo>
                  <a:lnTo>
                    <a:pt x="2963011" y="1988889"/>
                  </a:lnTo>
                  <a:lnTo>
                    <a:pt x="2971420" y="1995897"/>
                  </a:lnTo>
                  <a:lnTo>
                    <a:pt x="2975625" y="1993094"/>
                  </a:lnTo>
                  <a:lnTo>
                    <a:pt x="2982633" y="1993094"/>
                  </a:lnTo>
                  <a:lnTo>
                    <a:pt x="2982633" y="1990291"/>
                  </a:lnTo>
                  <a:lnTo>
                    <a:pt x="2988240" y="1995897"/>
                  </a:lnTo>
                  <a:lnTo>
                    <a:pt x="2989641" y="1993094"/>
                  </a:lnTo>
                  <a:lnTo>
                    <a:pt x="2986837" y="1986086"/>
                  </a:lnTo>
                  <a:lnTo>
                    <a:pt x="2968617" y="1962258"/>
                  </a:lnTo>
                  <a:lnTo>
                    <a:pt x="2967215" y="1924415"/>
                  </a:lnTo>
                  <a:lnTo>
                    <a:pt x="2957404" y="1911800"/>
                  </a:lnTo>
                  <a:lnTo>
                    <a:pt x="2934978" y="1896383"/>
                  </a:lnTo>
                  <a:lnTo>
                    <a:pt x="2919560" y="1883768"/>
                  </a:lnTo>
                  <a:lnTo>
                    <a:pt x="2913954" y="1882366"/>
                  </a:lnTo>
                  <a:lnTo>
                    <a:pt x="2915356" y="1883768"/>
                  </a:lnTo>
                  <a:lnTo>
                    <a:pt x="2908347" y="1883768"/>
                  </a:lnTo>
                  <a:lnTo>
                    <a:pt x="2897135" y="1876760"/>
                  </a:lnTo>
                  <a:lnTo>
                    <a:pt x="2892930" y="1876760"/>
                  </a:lnTo>
                  <a:lnTo>
                    <a:pt x="2887323" y="1869752"/>
                  </a:lnTo>
                  <a:lnTo>
                    <a:pt x="2888725" y="1865547"/>
                  </a:lnTo>
                  <a:lnTo>
                    <a:pt x="2898536" y="1876760"/>
                  </a:lnTo>
                  <a:lnTo>
                    <a:pt x="2878914" y="1834712"/>
                  </a:lnTo>
                  <a:lnTo>
                    <a:pt x="2866299" y="1836113"/>
                  </a:lnTo>
                  <a:lnTo>
                    <a:pt x="2867700" y="1833310"/>
                  </a:lnTo>
                  <a:lnTo>
                    <a:pt x="2863496" y="1824900"/>
                  </a:lnTo>
                  <a:lnTo>
                    <a:pt x="2864898" y="1816491"/>
                  </a:lnTo>
                  <a:lnTo>
                    <a:pt x="2863496" y="1812286"/>
                  </a:lnTo>
                  <a:lnTo>
                    <a:pt x="2884520" y="1774442"/>
                  </a:lnTo>
                  <a:lnTo>
                    <a:pt x="2883119" y="1766033"/>
                  </a:lnTo>
                  <a:lnTo>
                    <a:pt x="2885922" y="1757623"/>
                  </a:lnTo>
                  <a:lnTo>
                    <a:pt x="2883119" y="1753418"/>
                  </a:lnTo>
                  <a:lnTo>
                    <a:pt x="2898536" y="1746410"/>
                  </a:lnTo>
                  <a:lnTo>
                    <a:pt x="2908347" y="1749213"/>
                  </a:lnTo>
                  <a:lnTo>
                    <a:pt x="2905544" y="1766033"/>
                  </a:lnTo>
                  <a:lnTo>
                    <a:pt x="2927970" y="1764631"/>
                  </a:lnTo>
                  <a:lnTo>
                    <a:pt x="2939183" y="1773041"/>
                  </a:lnTo>
                  <a:lnTo>
                    <a:pt x="2941987" y="1771639"/>
                  </a:lnTo>
                  <a:lnTo>
                    <a:pt x="2940584" y="1774442"/>
                  </a:lnTo>
                  <a:lnTo>
                    <a:pt x="2951797" y="1777245"/>
                  </a:lnTo>
                  <a:lnTo>
                    <a:pt x="2956003" y="1785655"/>
                  </a:lnTo>
                  <a:lnTo>
                    <a:pt x="2956003" y="1781450"/>
                  </a:lnTo>
                  <a:lnTo>
                    <a:pt x="2960207" y="1785655"/>
                  </a:lnTo>
                  <a:lnTo>
                    <a:pt x="2958805" y="1787057"/>
                  </a:lnTo>
                  <a:lnTo>
                    <a:pt x="2963011" y="1788458"/>
                  </a:lnTo>
                  <a:lnTo>
                    <a:pt x="2961609" y="1794065"/>
                  </a:lnTo>
                  <a:lnTo>
                    <a:pt x="2964412" y="1801073"/>
                  </a:lnTo>
                  <a:lnTo>
                    <a:pt x="2970019" y="1801073"/>
                  </a:lnTo>
                  <a:lnTo>
                    <a:pt x="2972821" y="1795467"/>
                  </a:lnTo>
                  <a:lnTo>
                    <a:pt x="2975625" y="1803876"/>
                  </a:lnTo>
                  <a:lnTo>
                    <a:pt x="2972821" y="1805278"/>
                  </a:lnTo>
                  <a:lnTo>
                    <a:pt x="2972821" y="1808081"/>
                  </a:lnTo>
                  <a:lnTo>
                    <a:pt x="2981232" y="1806679"/>
                  </a:lnTo>
                  <a:lnTo>
                    <a:pt x="2993846" y="1810884"/>
                  </a:lnTo>
                  <a:lnTo>
                    <a:pt x="2998051" y="1816491"/>
                  </a:lnTo>
                  <a:lnTo>
                    <a:pt x="3009264" y="1820696"/>
                  </a:lnTo>
                  <a:lnTo>
                    <a:pt x="3003657" y="1823499"/>
                  </a:lnTo>
                  <a:lnTo>
                    <a:pt x="3002256" y="1829105"/>
                  </a:lnTo>
                  <a:lnTo>
                    <a:pt x="3000854" y="1844523"/>
                  </a:lnTo>
                  <a:lnTo>
                    <a:pt x="3005059" y="1845925"/>
                  </a:lnTo>
                  <a:lnTo>
                    <a:pt x="2999452" y="1848728"/>
                  </a:lnTo>
                  <a:lnTo>
                    <a:pt x="3009264" y="1848728"/>
                  </a:lnTo>
                  <a:lnTo>
                    <a:pt x="3016272" y="1841720"/>
                  </a:lnTo>
                  <a:lnTo>
                    <a:pt x="3034493" y="1833310"/>
                  </a:lnTo>
                  <a:lnTo>
                    <a:pt x="3026083" y="1820696"/>
                  </a:lnTo>
                  <a:lnTo>
                    <a:pt x="3030288" y="1823499"/>
                  </a:lnTo>
                  <a:lnTo>
                    <a:pt x="3044304" y="1829105"/>
                  </a:lnTo>
                  <a:lnTo>
                    <a:pt x="3044304" y="1826302"/>
                  </a:lnTo>
                  <a:lnTo>
                    <a:pt x="3035894" y="1819294"/>
                  </a:lnTo>
                  <a:lnTo>
                    <a:pt x="3013468" y="1810884"/>
                  </a:lnTo>
                  <a:lnTo>
                    <a:pt x="3014870" y="1812286"/>
                  </a:lnTo>
                  <a:lnTo>
                    <a:pt x="3007862" y="1806679"/>
                  </a:lnTo>
                  <a:lnTo>
                    <a:pt x="3007862" y="1802475"/>
                  </a:lnTo>
                  <a:lnTo>
                    <a:pt x="3013468" y="1809483"/>
                  </a:lnTo>
                  <a:lnTo>
                    <a:pt x="3013468" y="1806679"/>
                  </a:lnTo>
                  <a:lnTo>
                    <a:pt x="3009264" y="1802475"/>
                  </a:lnTo>
                  <a:lnTo>
                    <a:pt x="3009264" y="1802475"/>
                  </a:lnTo>
                  <a:lnTo>
                    <a:pt x="3024681" y="1815089"/>
                  </a:lnTo>
                  <a:lnTo>
                    <a:pt x="3034493" y="1815089"/>
                  </a:lnTo>
                  <a:lnTo>
                    <a:pt x="3033091" y="1815089"/>
                  </a:lnTo>
                  <a:lnTo>
                    <a:pt x="3030288" y="1815089"/>
                  </a:lnTo>
                  <a:lnTo>
                    <a:pt x="3044304" y="1824900"/>
                  </a:lnTo>
                  <a:lnTo>
                    <a:pt x="3045705" y="1823499"/>
                  </a:lnTo>
                  <a:lnTo>
                    <a:pt x="3041501" y="1820696"/>
                  </a:lnTo>
                  <a:lnTo>
                    <a:pt x="3045705" y="1822097"/>
                  </a:lnTo>
                  <a:lnTo>
                    <a:pt x="3045705" y="1817892"/>
                  </a:lnTo>
                  <a:lnTo>
                    <a:pt x="3048509" y="1817892"/>
                  </a:lnTo>
                  <a:lnTo>
                    <a:pt x="3037296" y="1816491"/>
                  </a:lnTo>
                  <a:lnTo>
                    <a:pt x="3049910" y="1816491"/>
                  </a:lnTo>
                  <a:lnTo>
                    <a:pt x="3045705" y="1813688"/>
                  </a:lnTo>
                  <a:lnTo>
                    <a:pt x="3049910" y="1808081"/>
                  </a:lnTo>
                  <a:lnTo>
                    <a:pt x="3051312" y="1809483"/>
                  </a:lnTo>
                  <a:lnTo>
                    <a:pt x="3049910" y="1809483"/>
                  </a:lnTo>
                  <a:lnTo>
                    <a:pt x="3052713" y="1815089"/>
                  </a:lnTo>
                  <a:lnTo>
                    <a:pt x="3052713" y="1810884"/>
                  </a:lnTo>
                  <a:lnTo>
                    <a:pt x="3055517" y="1812286"/>
                  </a:lnTo>
                  <a:lnTo>
                    <a:pt x="3055517" y="1809483"/>
                  </a:lnTo>
                  <a:lnTo>
                    <a:pt x="3056918" y="1815089"/>
                  </a:lnTo>
                  <a:lnTo>
                    <a:pt x="3101770" y="1795467"/>
                  </a:lnTo>
                  <a:lnTo>
                    <a:pt x="3104573" y="1789860"/>
                  </a:lnTo>
                  <a:lnTo>
                    <a:pt x="3107377" y="1788458"/>
                  </a:lnTo>
                  <a:lnTo>
                    <a:pt x="3107377" y="1778647"/>
                  </a:lnTo>
                  <a:lnTo>
                    <a:pt x="3110180" y="1782852"/>
                  </a:lnTo>
                  <a:lnTo>
                    <a:pt x="3107377" y="1771639"/>
                  </a:lnTo>
                  <a:lnTo>
                    <a:pt x="3111581" y="1773041"/>
                  </a:lnTo>
                  <a:lnTo>
                    <a:pt x="3108778" y="1767434"/>
                  </a:lnTo>
                  <a:lnTo>
                    <a:pt x="3111581" y="1764631"/>
                  </a:lnTo>
                  <a:lnTo>
                    <a:pt x="3112983" y="1768836"/>
                  </a:lnTo>
                  <a:lnTo>
                    <a:pt x="3111581" y="1763229"/>
                  </a:lnTo>
                  <a:lnTo>
                    <a:pt x="3112983" y="1761828"/>
                  </a:lnTo>
                  <a:lnTo>
                    <a:pt x="3100369" y="1712771"/>
                  </a:lnTo>
                  <a:lnTo>
                    <a:pt x="3083549" y="1697354"/>
                  </a:lnTo>
                  <a:lnTo>
                    <a:pt x="3084950" y="1694550"/>
                  </a:lnTo>
                  <a:lnTo>
                    <a:pt x="3082148" y="1697354"/>
                  </a:lnTo>
                  <a:lnTo>
                    <a:pt x="3082148" y="1693149"/>
                  </a:lnTo>
                  <a:lnTo>
                    <a:pt x="3056918" y="1680534"/>
                  </a:lnTo>
                  <a:lnTo>
                    <a:pt x="3052713" y="1673526"/>
                  </a:lnTo>
                  <a:lnTo>
                    <a:pt x="3034493" y="1660912"/>
                  </a:lnTo>
                  <a:lnTo>
                    <a:pt x="3040099" y="1662313"/>
                  </a:lnTo>
                  <a:lnTo>
                    <a:pt x="3038697" y="1658108"/>
                  </a:lnTo>
                  <a:lnTo>
                    <a:pt x="3040099" y="1656707"/>
                  </a:lnTo>
                  <a:lnTo>
                    <a:pt x="3021878" y="1641289"/>
                  </a:lnTo>
                  <a:lnTo>
                    <a:pt x="3019075" y="1634281"/>
                  </a:lnTo>
                  <a:lnTo>
                    <a:pt x="3023280" y="1628675"/>
                  </a:lnTo>
                  <a:lnTo>
                    <a:pt x="3023280" y="1621667"/>
                  </a:lnTo>
                  <a:lnTo>
                    <a:pt x="3028886" y="1613257"/>
                  </a:lnTo>
                  <a:lnTo>
                    <a:pt x="3041501" y="1607650"/>
                  </a:lnTo>
                  <a:lnTo>
                    <a:pt x="3041501" y="1600642"/>
                  </a:lnTo>
                  <a:lnTo>
                    <a:pt x="3047108" y="1599241"/>
                  </a:lnTo>
                  <a:lnTo>
                    <a:pt x="3045705" y="1593634"/>
                  </a:lnTo>
                  <a:lnTo>
                    <a:pt x="3048509" y="1595036"/>
                  </a:lnTo>
                  <a:lnTo>
                    <a:pt x="3056918" y="1593634"/>
                  </a:lnTo>
                  <a:lnTo>
                    <a:pt x="3061124" y="1592233"/>
                  </a:lnTo>
                  <a:lnTo>
                    <a:pt x="3061124" y="1589429"/>
                  </a:lnTo>
                  <a:lnTo>
                    <a:pt x="3063926" y="1588028"/>
                  </a:lnTo>
                  <a:lnTo>
                    <a:pt x="3076541" y="1582421"/>
                  </a:lnTo>
                  <a:lnTo>
                    <a:pt x="3082148" y="1581020"/>
                  </a:lnTo>
                  <a:lnTo>
                    <a:pt x="3082148" y="1583823"/>
                  </a:lnTo>
                  <a:lnTo>
                    <a:pt x="3084950" y="1579618"/>
                  </a:lnTo>
                  <a:lnTo>
                    <a:pt x="3089156" y="1582421"/>
                  </a:lnTo>
                  <a:lnTo>
                    <a:pt x="3087754" y="1575413"/>
                  </a:lnTo>
                  <a:lnTo>
                    <a:pt x="3090557" y="1575413"/>
                  </a:lnTo>
                  <a:lnTo>
                    <a:pt x="3090557" y="1578216"/>
                  </a:lnTo>
                  <a:lnTo>
                    <a:pt x="3097565" y="1582421"/>
                  </a:lnTo>
                  <a:lnTo>
                    <a:pt x="3098967" y="1579618"/>
                  </a:lnTo>
                  <a:lnTo>
                    <a:pt x="3098967" y="1582421"/>
                  </a:lnTo>
                  <a:lnTo>
                    <a:pt x="3103172" y="1583823"/>
                  </a:lnTo>
                  <a:lnTo>
                    <a:pt x="3104573" y="1588028"/>
                  </a:lnTo>
                  <a:lnTo>
                    <a:pt x="3114385" y="1586626"/>
                  </a:lnTo>
                  <a:lnTo>
                    <a:pt x="3115786" y="1585225"/>
                  </a:lnTo>
                  <a:lnTo>
                    <a:pt x="3112983" y="1583823"/>
                  </a:lnTo>
                  <a:lnTo>
                    <a:pt x="3115786" y="1582421"/>
                  </a:lnTo>
                  <a:lnTo>
                    <a:pt x="3119991" y="1588028"/>
                  </a:lnTo>
                  <a:lnTo>
                    <a:pt x="3119991" y="1585225"/>
                  </a:lnTo>
                  <a:lnTo>
                    <a:pt x="3124196" y="1586626"/>
                  </a:lnTo>
                  <a:lnTo>
                    <a:pt x="3119991" y="1589429"/>
                  </a:lnTo>
                  <a:lnTo>
                    <a:pt x="3117188" y="1597839"/>
                  </a:lnTo>
                  <a:lnTo>
                    <a:pt x="3122794" y="1611855"/>
                  </a:lnTo>
                  <a:lnTo>
                    <a:pt x="3132606" y="1611855"/>
                  </a:lnTo>
                  <a:lnTo>
                    <a:pt x="3136810" y="1607650"/>
                  </a:lnTo>
                  <a:lnTo>
                    <a:pt x="3131204" y="1603446"/>
                  </a:lnTo>
                  <a:lnTo>
                    <a:pt x="3132606" y="1599241"/>
                  </a:lnTo>
                  <a:lnTo>
                    <a:pt x="3128401" y="1599241"/>
                  </a:lnTo>
                  <a:lnTo>
                    <a:pt x="3128401" y="1596437"/>
                  </a:lnTo>
                  <a:lnTo>
                    <a:pt x="3134007" y="1590831"/>
                  </a:lnTo>
                  <a:lnTo>
                    <a:pt x="3132606" y="1586626"/>
                  </a:lnTo>
                  <a:lnTo>
                    <a:pt x="3135409" y="1589429"/>
                  </a:lnTo>
                  <a:lnTo>
                    <a:pt x="3134007" y="1590831"/>
                  </a:lnTo>
                  <a:lnTo>
                    <a:pt x="3157834" y="1582421"/>
                  </a:lnTo>
                  <a:lnTo>
                    <a:pt x="3166245" y="1581020"/>
                  </a:lnTo>
                  <a:lnTo>
                    <a:pt x="3163441" y="1578216"/>
                  </a:lnTo>
                  <a:lnTo>
                    <a:pt x="3169047" y="1579618"/>
                  </a:lnTo>
                  <a:lnTo>
                    <a:pt x="3171851" y="1578216"/>
                  </a:lnTo>
                  <a:lnTo>
                    <a:pt x="3169047" y="1575413"/>
                  </a:lnTo>
                  <a:lnTo>
                    <a:pt x="3176055" y="1576815"/>
                  </a:lnTo>
                  <a:lnTo>
                    <a:pt x="3178859" y="1579618"/>
                  </a:lnTo>
                  <a:lnTo>
                    <a:pt x="3181662" y="1572610"/>
                  </a:lnTo>
                  <a:lnTo>
                    <a:pt x="3181662" y="1575413"/>
                  </a:lnTo>
                  <a:lnTo>
                    <a:pt x="3184465" y="1575413"/>
                  </a:lnTo>
                  <a:lnTo>
                    <a:pt x="3183063" y="1576815"/>
                  </a:lnTo>
                  <a:lnTo>
                    <a:pt x="3192875" y="1575413"/>
                  </a:lnTo>
                  <a:lnTo>
                    <a:pt x="3195678" y="1576815"/>
                  </a:lnTo>
                  <a:lnTo>
                    <a:pt x="3199883" y="1569807"/>
                  </a:lnTo>
                  <a:lnTo>
                    <a:pt x="3202686" y="1574012"/>
                  </a:lnTo>
                  <a:lnTo>
                    <a:pt x="3206891" y="1571208"/>
                  </a:lnTo>
                  <a:lnTo>
                    <a:pt x="3201285" y="1562799"/>
                  </a:lnTo>
                  <a:lnTo>
                    <a:pt x="3206891" y="1571208"/>
                  </a:lnTo>
                  <a:lnTo>
                    <a:pt x="3209694" y="1571208"/>
                  </a:lnTo>
                  <a:lnTo>
                    <a:pt x="3202686" y="1557192"/>
                  </a:lnTo>
                  <a:lnTo>
                    <a:pt x="3206891" y="1557192"/>
                  </a:lnTo>
                  <a:lnTo>
                    <a:pt x="3205490" y="1554389"/>
                  </a:lnTo>
                  <a:lnTo>
                    <a:pt x="3215301" y="1554389"/>
                  </a:lnTo>
                  <a:lnTo>
                    <a:pt x="3208293" y="1555791"/>
                  </a:lnTo>
                  <a:lnTo>
                    <a:pt x="3209694" y="1557192"/>
                  </a:lnTo>
                  <a:lnTo>
                    <a:pt x="3209694" y="1555791"/>
                  </a:lnTo>
                  <a:lnTo>
                    <a:pt x="3209694" y="1558594"/>
                  </a:lnTo>
                  <a:lnTo>
                    <a:pt x="3213899" y="1561397"/>
                  </a:lnTo>
                  <a:lnTo>
                    <a:pt x="3216702" y="1567004"/>
                  </a:lnTo>
                  <a:lnTo>
                    <a:pt x="3220907" y="1565602"/>
                  </a:lnTo>
                  <a:lnTo>
                    <a:pt x="3218104" y="1568405"/>
                  </a:lnTo>
                  <a:lnTo>
                    <a:pt x="3227915" y="1569807"/>
                  </a:lnTo>
                  <a:lnTo>
                    <a:pt x="3230719" y="1567004"/>
                  </a:lnTo>
                  <a:lnTo>
                    <a:pt x="3226514" y="1567004"/>
                  </a:lnTo>
                  <a:lnTo>
                    <a:pt x="3226514" y="1564200"/>
                  </a:lnTo>
                  <a:lnTo>
                    <a:pt x="3230719" y="1562799"/>
                  </a:lnTo>
                  <a:lnTo>
                    <a:pt x="3233522" y="1565602"/>
                  </a:lnTo>
                  <a:lnTo>
                    <a:pt x="3236325" y="1564200"/>
                  </a:lnTo>
                  <a:lnTo>
                    <a:pt x="3233522" y="1561397"/>
                  </a:lnTo>
                  <a:lnTo>
                    <a:pt x="3240530" y="1558594"/>
                  </a:lnTo>
                  <a:lnTo>
                    <a:pt x="3239128" y="1559995"/>
                  </a:lnTo>
                  <a:lnTo>
                    <a:pt x="3243333" y="1564200"/>
                  </a:lnTo>
                  <a:lnTo>
                    <a:pt x="3254546" y="1557192"/>
                  </a:lnTo>
                  <a:lnTo>
                    <a:pt x="3253144" y="1558594"/>
                  </a:lnTo>
                  <a:lnTo>
                    <a:pt x="3261554" y="1561397"/>
                  </a:lnTo>
                  <a:lnTo>
                    <a:pt x="3258751" y="1555791"/>
                  </a:lnTo>
                  <a:lnTo>
                    <a:pt x="3265759" y="1555791"/>
                  </a:lnTo>
                  <a:lnTo>
                    <a:pt x="3264358" y="1557192"/>
                  </a:lnTo>
                  <a:lnTo>
                    <a:pt x="3267160" y="1559995"/>
                  </a:lnTo>
                  <a:lnTo>
                    <a:pt x="3272767" y="1555791"/>
                  </a:lnTo>
                  <a:lnTo>
                    <a:pt x="3283980" y="1555791"/>
                  </a:lnTo>
                  <a:lnTo>
                    <a:pt x="3285382" y="1550184"/>
                  </a:lnTo>
                  <a:lnTo>
                    <a:pt x="3290988" y="1550184"/>
                  </a:lnTo>
                  <a:lnTo>
                    <a:pt x="3285382" y="1545979"/>
                  </a:lnTo>
                  <a:lnTo>
                    <a:pt x="3292390" y="1545979"/>
                  </a:lnTo>
                  <a:lnTo>
                    <a:pt x="3295192" y="1540373"/>
                  </a:lnTo>
                  <a:lnTo>
                    <a:pt x="3299398" y="1543176"/>
                  </a:lnTo>
                  <a:lnTo>
                    <a:pt x="3307807" y="1537570"/>
                  </a:lnTo>
                  <a:lnTo>
                    <a:pt x="3307807" y="1534766"/>
                  </a:lnTo>
                  <a:lnTo>
                    <a:pt x="3312012" y="1536168"/>
                  </a:lnTo>
                  <a:lnTo>
                    <a:pt x="3312012" y="1538971"/>
                  </a:lnTo>
                  <a:lnTo>
                    <a:pt x="3324627" y="1527758"/>
                  </a:lnTo>
                  <a:lnTo>
                    <a:pt x="3323225" y="1524955"/>
                  </a:lnTo>
                  <a:lnTo>
                    <a:pt x="3317619" y="1523554"/>
                  </a:lnTo>
                  <a:lnTo>
                    <a:pt x="3321823" y="1523554"/>
                  </a:lnTo>
                  <a:lnTo>
                    <a:pt x="3327430" y="1519349"/>
                  </a:lnTo>
                  <a:lnTo>
                    <a:pt x="3331635" y="1520750"/>
                  </a:lnTo>
                  <a:lnTo>
                    <a:pt x="3334438" y="1517947"/>
                  </a:lnTo>
                  <a:lnTo>
                    <a:pt x="3338643" y="1520750"/>
                  </a:lnTo>
                  <a:lnTo>
                    <a:pt x="3341446" y="1517947"/>
                  </a:lnTo>
                  <a:lnTo>
                    <a:pt x="3338643" y="1516546"/>
                  </a:lnTo>
                  <a:lnTo>
                    <a:pt x="3347052" y="1515144"/>
                  </a:lnTo>
                  <a:lnTo>
                    <a:pt x="3344249" y="1508136"/>
                  </a:lnTo>
                  <a:lnTo>
                    <a:pt x="3354060" y="1508136"/>
                  </a:lnTo>
                  <a:lnTo>
                    <a:pt x="3355462" y="1506734"/>
                  </a:lnTo>
                  <a:lnTo>
                    <a:pt x="3351257" y="1506734"/>
                  </a:lnTo>
                  <a:lnTo>
                    <a:pt x="3355462" y="1499726"/>
                  </a:lnTo>
                  <a:lnTo>
                    <a:pt x="3362470" y="1503931"/>
                  </a:lnTo>
                  <a:lnTo>
                    <a:pt x="3359667" y="1499726"/>
                  </a:lnTo>
                  <a:lnTo>
                    <a:pt x="3363872" y="1491316"/>
                  </a:lnTo>
                  <a:lnTo>
                    <a:pt x="3358265" y="1491316"/>
                  </a:lnTo>
                  <a:lnTo>
                    <a:pt x="3362470" y="1485710"/>
                  </a:lnTo>
                  <a:lnTo>
                    <a:pt x="3369479" y="1482907"/>
                  </a:lnTo>
                  <a:lnTo>
                    <a:pt x="3366675" y="1481505"/>
                  </a:lnTo>
                  <a:lnTo>
                    <a:pt x="3363872" y="1482907"/>
                  </a:lnTo>
                  <a:lnTo>
                    <a:pt x="3361068" y="1480104"/>
                  </a:lnTo>
                  <a:lnTo>
                    <a:pt x="3365273" y="1477300"/>
                  </a:lnTo>
                  <a:lnTo>
                    <a:pt x="3359667" y="1475899"/>
                  </a:lnTo>
                  <a:lnTo>
                    <a:pt x="3359667" y="1471694"/>
                  </a:lnTo>
                  <a:lnTo>
                    <a:pt x="3372281" y="1471694"/>
                  </a:lnTo>
                  <a:lnTo>
                    <a:pt x="3373683" y="1474497"/>
                  </a:lnTo>
                  <a:lnTo>
                    <a:pt x="3373683" y="1470292"/>
                  </a:lnTo>
                  <a:lnTo>
                    <a:pt x="3387699" y="1459079"/>
                  </a:lnTo>
                  <a:lnTo>
                    <a:pt x="3391904" y="1447866"/>
                  </a:lnTo>
                  <a:lnTo>
                    <a:pt x="3387699" y="1446465"/>
                  </a:lnTo>
                  <a:lnTo>
                    <a:pt x="3390503" y="1447866"/>
                  </a:lnTo>
                  <a:lnTo>
                    <a:pt x="3400313" y="1439457"/>
                  </a:lnTo>
                  <a:lnTo>
                    <a:pt x="3404519" y="1443662"/>
                  </a:lnTo>
                  <a:lnTo>
                    <a:pt x="3411527" y="1439457"/>
                  </a:lnTo>
                  <a:lnTo>
                    <a:pt x="3407321" y="1432449"/>
                  </a:lnTo>
                  <a:lnTo>
                    <a:pt x="3401715" y="1431047"/>
                  </a:lnTo>
                  <a:lnTo>
                    <a:pt x="3405920" y="1432449"/>
                  </a:lnTo>
                  <a:lnTo>
                    <a:pt x="3411527" y="1429645"/>
                  </a:lnTo>
                  <a:lnTo>
                    <a:pt x="3407321" y="1426842"/>
                  </a:lnTo>
                  <a:lnTo>
                    <a:pt x="3411527" y="1426842"/>
                  </a:lnTo>
                  <a:lnTo>
                    <a:pt x="3411527" y="1425441"/>
                  </a:lnTo>
                  <a:lnTo>
                    <a:pt x="3404519" y="1424039"/>
                  </a:lnTo>
                  <a:lnTo>
                    <a:pt x="3408724" y="1419834"/>
                  </a:lnTo>
                  <a:lnTo>
                    <a:pt x="3412928" y="1421236"/>
                  </a:lnTo>
                  <a:lnTo>
                    <a:pt x="3414329" y="1417031"/>
                  </a:lnTo>
                  <a:lnTo>
                    <a:pt x="3417133" y="1418433"/>
                  </a:lnTo>
                  <a:lnTo>
                    <a:pt x="3418535" y="1412826"/>
                  </a:lnTo>
                  <a:lnTo>
                    <a:pt x="3415732" y="1412826"/>
                  </a:lnTo>
                  <a:lnTo>
                    <a:pt x="3414329" y="1415629"/>
                  </a:lnTo>
                  <a:lnTo>
                    <a:pt x="3405920" y="1415629"/>
                  </a:lnTo>
                  <a:lnTo>
                    <a:pt x="3422740" y="1407220"/>
                  </a:lnTo>
                  <a:lnTo>
                    <a:pt x="3412928" y="1405818"/>
                  </a:lnTo>
                  <a:lnTo>
                    <a:pt x="3401715" y="1398810"/>
                  </a:lnTo>
                  <a:lnTo>
                    <a:pt x="3386297" y="1403015"/>
                  </a:lnTo>
                  <a:lnTo>
                    <a:pt x="3383495" y="1398810"/>
                  </a:lnTo>
                  <a:lnTo>
                    <a:pt x="3390503" y="1398810"/>
                  </a:lnTo>
                  <a:lnTo>
                    <a:pt x="3401715" y="1391802"/>
                  </a:lnTo>
                  <a:lnTo>
                    <a:pt x="3417133" y="1384794"/>
                  </a:lnTo>
                  <a:lnTo>
                    <a:pt x="3411527" y="1377786"/>
                  </a:lnTo>
                  <a:lnTo>
                    <a:pt x="3397511" y="1369376"/>
                  </a:lnTo>
                  <a:lnTo>
                    <a:pt x="3389101" y="1366573"/>
                  </a:lnTo>
                  <a:lnTo>
                    <a:pt x="3387699" y="1362368"/>
                  </a:lnTo>
                  <a:lnTo>
                    <a:pt x="3377888" y="1363770"/>
                  </a:lnTo>
                  <a:lnTo>
                    <a:pt x="3382093" y="1360966"/>
                  </a:lnTo>
                  <a:lnTo>
                    <a:pt x="3389101" y="1362368"/>
                  </a:lnTo>
                  <a:lnTo>
                    <a:pt x="3394707" y="1366573"/>
                  </a:lnTo>
                  <a:lnTo>
                    <a:pt x="3417133" y="1367974"/>
                  </a:lnTo>
                  <a:lnTo>
                    <a:pt x="3412928" y="1362368"/>
                  </a:lnTo>
                  <a:lnTo>
                    <a:pt x="3404519" y="1358163"/>
                  </a:lnTo>
                  <a:lnTo>
                    <a:pt x="3403117" y="1352557"/>
                  </a:lnTo>
                  <a:lnTo>
                    <a:pt x="3391904" y="1348352"/>
                  </a:lnTo>
                  <a:lnTo>
                    <a:pt x="3391904" y="1339942"/>
                  </a:lnTo>
                  <a:lnTo>
                    <a:pt x="3376487" y="1309107"/>
                  </a:lnTo>
                  <a:lnTo>
                    <a:pt x="3365273" y="1304902"/>
                  </a:lnTo>
                  <a:lnTo>
                    <a:pt x="3356864" y="1297894"/>
                  </a:lnTo>
                  <a:lnTo>
                    <a:pt x="3351257" y="1297894"/>
                  </a:lnTo>
                  <a:lnTo>
                    <a:pt x="3351257" y="1290886"/>
                  </a:lnTo>
                  <a:lnTo>
                    <a:pt x="3362470" y="1276870"/>
                  </a:lnTo>
                  <a:lnTo>
                    <a:pt x="3368076" y="1275468"/>
                  </a:lnTo>
                  <a:lnTo>
                    <a:pt x="3377888" y="1267058"/>
                  </a:lnTo>
                  <a:lnTo>
                    <a:pt x="3375084" y="1265657"/>
                  </a:lnTo>
                  <a:lnTo>
                    <a:pt x="3373683" y="1261452"/>
                  </a:lnTo>
                  <a:lnTo>
                    <a:pt x="3377888" y="1260050"/>
                  </a:lnTo>
                  <a:lnTo>
                    <a:pt x="3380691" y="1264255"/>
                  </a:lnTo>
                  <a:lnTo>
                    <a:pt x="3387699" y="1262854"/>
                  </a:lnTo>
                  <a:lnTo>
                    <a:pt x="3387699" y="1258649"/>
                  </a:lnTo>
                  <a:lnTo>
                    <a:pt x="3394707" y="1255845"/>
                  </a:lnTo>
                  <a:lnTo>
                    <a:pt x="3394707" y="1254444"/>
                  </a:lnTo>
                  <a:lnTo>
                    <a:pt x="3389101" y="1253042"/>
                  </a:lnTo>
                  <a:lnTo>
                    <a:pt x="3390503" y="1251641"/>
                  </a:lnTo>
                  <a:lnTo>
                    <a:pt x="3396109" y="1251641"/>
                  </a:lnTo>
                  <a:lnTo>
                    <a:pt x="3422740" y="1243231"/>
                  </a:lnTo>
                  <a:lnTo>
                    <a:pt x="3424141" y="1247436"/>
                  </a:lnTo>
                  <a:lnTo>
                    <a:pt x="3431149" y="1246034"/>
                  </a:lnTo>
                  <a:lnTo>
                    <a:pt x="3432551" y="1243231"/>
                  </a:lnTo>
                  <a:lnTo>
                    <a:pt x="3429748" y="1243231"/>
                  </a:lnTo>
                  <a:lnTo>
                    <a:pt x="3435354" y="1239026"/>
                  </a:lnTo>
                  <a:lnTo>
                    <a:pt x="3436756" y="1233420"/>
                  </a:lnTo>
                  <a:lnTo>
                    <a:pt x="3426944" y="1233420"/>
                  </a:lnTo>
                  <a:lnTo>
                    <a:pt x="3421338" y="1230616"/>
                  </a:lnTo>
                  <a:lnTo>
                    <a:pt x="3418535" y="1233420"/>
                  </a:lnTo>
                  <a:lnTo>
                    <a:pt x="3408724" y="1233420"/>
                  </a:lnTo>
                  <a:lnTo>
                    <a:pt x="3389101" y="1223608"/>
                  </a:lnTo>
                  <a:lnTo>
                    <a:pt x="3376487" y="1227813"/>
                  </a:lnTo>
                  <a:lnTo>
                    <a:pt x="3373683" y="1232018"/>
                  </a:lnTo>
                  <a:lnTo>
                    <a:pt x="3359667" y="1240428"/>
                  </a:lnTo>
                  <a:lnTo>
                    <a:pt x="3344249" y="1236223"/>
                  </a:lnTo>
                  <a:lnTo>
                    <a:pt x="3348454" y="1223608"/>
                  </a:lnTo>
                  <a:lnTo>
                    <a:pt x="3345651" y="1218002"/>
                  </a:lnTo>
                  <a:lnTo>
                    <a:pt x="3337241" y="1216600"/>
                  </a:lnTo>
                  <a:lnTo>
                    <a:pt x="3335839" y="1220805"/>
                  </a:lnTo>
                  <a:lnTo>
                    <a:pt x="3333036" y="1218002"/>
                  </a:lnTo>
                  <a:lnTo>
                    <a:pt x="3317619" y="1215199"/>
                  </a:lnTo>
                  <a:lnTo>
                    <a:pt x="3310611" y="1206789"/>
                  </a:lnTo>
                  <a:lnTo>
                    <a:pt x="3314815" y="1195576"/>
                  </a:lnTo>
                  <a:lnTo>
                    <a:pt x="3321823" y="1192773"/>
                  </a:lnTo>
                  <a:lnTo>
                    <a:pt x="3330233" y="1196978"/>
                  </a:lnTo>
                  <a:lnTo>
                    <a:pt x="3344249" y="1195576"/>
                  </a:lnTo>
                  <a:lnTo>
                    <a:pt x="3352659" y="1188568"/>
                  </a:lnTo>
                  <a:lnTo>
                    <a:pt x="3355462" y="1180158"/>
                  </a:lnTo>
                  <a:lnTo>
                    <a:pt x="3359667" y="1177355"/>
                  </a:lnTo>
                  <a:lnTo>
                    <a:pt x="3383495" y="1167544"/>
                  </a:lnTo>
                  <a:lnTo>
                    <a:pt x="3397511" y="1153528"/>
                  </a:lnTo>
                  <a:lnTo>
                    <a:pt x="3408724" y="1154929"/>
                  </a:lnTo>
                  <a:lnTo>
                    <a:pt x="3415732" y="1150724"/>
                  </a:lnTo>
                  <a:lnTo>
                    <a:pt x="3415732" y="1154929"/>
                  </a:lnTo>
                  <a:lnTo>
                    <a:pt x="3422740" y="1157733"/>
                  </a:lnTo>
                  <a:lnTo>
                    <a:pt x="3425543" y="1161937"/>
                  </a:lnTo>
                  <a:lnTo>
                    <a:pt x="3412928" y="1175954"/>
                  </a:lnTo>
                  <a:lnTo>
                    <a:pt x="3407321" y="1177355"/>
                  </a:lnTo>
                  <a:lnTo>
                    <a:pt x="3404519" y="1182962"/>
                  </a:lnTo>
                  <a:lnTo>
                    <a:pt x="3398912" y="1184363"/>
                  </a:lnTo>
                  <a:lnTo>
                    <a:pt x="3405920" y="1188568"/>
                  </a:lnTo>
                  <a:lnTo>
                    <a:pt x="3415732" y="1187166"/>
                  </a:lnTo>
                  <a:lnTo>
                    <a:pt x="3407321" y="1191371"/>
                  </a:lnTo>
                  <a:lnTo>
                    <a:pt x="3408724" y="1195576"/>
                  </a:lnTo>
                  <a:lnTo>
                    <a:pt x="3394707" y="1199781"/>
                  </a:lnTo>
                  <a:lnTo>
                    <a:pt x="3396109" y="1205387"/>
                  </a:lnTo>
                  <a:lnTo>
                    <a:pt x="3440960" y="1181560"/>
                  </a:lnTo>
                  <a:lnTo>
                    <a:pt x="3446567" y="1178757"/>
                  </a:lnTo>
                  <a:lnTo>
                    <a:pt x="3466189" y="1178757"/>
                  </a:lnTo>
                  <a:lnTo>
                    <a:pt x="3473197" y="1173150"/>
                  </a:lnTo>
                  <a:lnTo>
                    <a:pt x="3471796" y="1177355"/>
                  </a:lnTo>
                  <a:lnTo>
                    <a:pt x="3480205" y="1182962"/>
                  </a:lnTo>
                  <a:lnTo>
                    <a:pt x="3480205" y="1184363"/>
                  </a:lnTo>
                  <a:lnTo>
                    <a:pt x="3483009" y="1180158"/>
                  </a:lnTo>
                  <a:lnTo>
                    <a:pt x="3494222" y="1185765"/>
                  </a:lnTo>
                  <a:lnTo>
                    <a:pt x="3501230" y="1185765"/>
                  </a:lnTo>
                  <a:lnTo>
                    <a:pt x="3494222" y="1202584"/>
                  </a:lnTo>
                  <a:lnTo>
                    <a:pt x="3506836" y="1208191"/>
                  </a:lnTo>
                  <a:lnTo>
                    <a:pt x="3502632" y="1206789"/>
                  </a:lnTo>
                  <a:lnTo>
                    <a:pt x="3494222" y="1208191"/>
                  </a:lnTo>
                  <a:lnTo>
                    <a:pt x="3488616" y="1218002"/>
                  </a:lnTo>
                  <a:lnTo>
                    <a:pt x="3490017" y="1218002"/>
                  </a:lnTo>
                  <a:lnTo>
                    <a:pt x="3481608" y="1220805"/>
                  </a:lnTo>
                  <a:lnTo>
                    <a:pt x="3492820" y="1225010"/>
                  </a:lnTo>
                  <a:lnTo>
                    <a:pt x="3488616" y="1225010"/>
                  </a:lnTo>
                  <a:lnTo>
                    <a:pt x="3495624" y="1227813"/>
                  </a:lnTo>
                  <a:lnTo>
                    <a:pt x="3501230" y="1226411"/>
                  </a:lnTo>
                  <a:lnTo>
                    <a:pt x="3502632" y="1227813"/>
                  </a:lnTo>
                  <a:lnTo>
                    <a:pt x="3504033" y="1230616"/>
                  </a:lnTo>
                  <a:lnTo>
                    <a:pt x="3508238" y="1225010"/>
                  </a:lnTo>
                  <a:lnTo>
                    <a:pt x="3509640" y="1219403"/>
                  </a:lnTo>
                  <a:lnTo>
                    <a:pt x="3519450" y="1229215"/>
                  </a:lnTo>
                  <a:lnTo>
                    <a:pt x="3526459" y="1226411"/>
                  </a:lnTo>
                  <a:lnTo>
                    <a:pt x="3533467" y="1227813"/>
                  </a:lnTo>
                  <a:lnTo>
                    <a:pt x="3534869" y="1232018"/>
                  </a:lnTo>
                  <a:lnTo>
                    <a:pt x="3530664" y="1229215"/>
                  </a:lnTo>
                  <a:lnTo>
                    <a:pt x="3530664" y="1232018"/>
                  </a:lnTo>
                  <a:lnTo>
                    <a:pt x="3537672" y="1240428"/>
                  </a:lnTo>
                  <a:lnTo>
                    <a:pt x="3533467" y="1243231"/>
                  </a:lnTo>
                  <a:lnTo>
                    <a:pt x="3537672" y="1243231"/>
                  </a:lnTo>
                  <a:lnTo>
                    <a:pt x="3534869" y="1246034"/>
                  </a:lnTo>
                  <a:lnTo>
                    <a:pt x="3540475" y="1248837"/>
                  </a:lnTo>
                  <a:lnTo>
                    <a:pt x="3536270" y="1253042"/>
                  </a:lnTo>
                  <a:lnTo>
                    <a:pt x="3534869" y="1248837"/>
                  </a:lnTo>
                  <a:lnTo>
                    <a:pt x="3530664" y="1250239"/>
                  </a:lnTo>
                  <a:lnTo>
                    <a:pt x="3527861" y="1247436"/>
                  </a:lnTo>
                  <a:lnTo>
                    <a:pt x="3526459" y="1251641"/>
                  </a:lnTo>
                  <a:lnTo>
                    <a:pt x="3523656" y="1248837"/>
                  </a:lnTo>
                  <a:lnTo>
                    <a:pt x="3522254" y="1253042"/>
                  </a:lnTo>
                  <a:lnTo>
                    <a:pt x="3522254" y="1248837"/>
                  </a:lnTo>
                  <a:lnTo>
                    <a:pt x="3518049" y="1253042"/>
                  </a:lnTo>
                  <a:lnTo>
                    <a:pt x="3526459" y="1254444"/>
                  </a:lnTo>
                  <a:lnTo>
                    <a:pt x="3526459" y="1268460"/>
                  </a:lnTo>
                  <a:lnTo>
                    <a:pt x="3534869" y="1269862"/>
                  </a:lnTo>
                  <a:lnTo>
                    <a:pt x="3529262" y="1272665"/>
                  </a:lnTo>
                  <a:lnTo>
                    <a:pt x="3533467" y="1275468"/>
                  </a:lnTo>
                  <a:lnTo>
                    <a:pt x="3526459" y="1278271"/>
                  </a:lnTo>
                  <a:lnTo>
                    <a:pt x="3530664" y="1279673"/>
                  </a:lnTo>
                  <a:lnTo>
                    <a:pt x="3522254" y="1286681"/>
                  </a:lnTo>
                  <a:lnTo>
                    <a:pt x="3525057" y="1292287"/>
                  </a:lnTo>
                  <a:lnTo>
                    <a:pt x="3520853" y="1290886"/>
                  </a:lnTo>
                  <a:lnTo>
                    <a:pt x="3523656" y="1297894"/>
                  </a:lnTo>
                  <a:lnTo>
                    <a:pt x="3530664" y="1297894"/>
                  </a:lnTo>
                  <a:lnTo>
                    <a:pt x="3523656" y="1299296"/>
                  </a:lnTo>
                  <a:lnTo>
                    <a:pt x="3529262" y="1302099"/>
                  </a:lnTo>
                  <a:lnTo>
                    <a:pt x="3520853" y="1300697"/>
                  </a:lnTo>
                  <a:lnTo>
                    <a:pt x="3526459" y="1309107"/>
                  </a:lnTo>
                  <a:lnTo>
                    <a:pt x="3533467" y="1302099"/>
                  </a:lnTo>
                  <a:lnTo>
                    <a:pt x="3544680" y="1297894"/>
                  </a:lnTo>
                  <a:lnTo>
                    <a:pt x="3546081" y="1299296"/>
                  </a:lnTo>
                  <a:lnTo>
                    <a:pt x="3540475" y="1303500"/>
                  </a:lnTo>
                  <a:lnTo>
                    <a:pt x="3546081" y="1304902"/>
                  </a:lnTo>
                  <a:lnTo>
                    <a:pt x="3548885" y="1302099"/>
                  </a:lnTo>
                  <a:lnTo>
                    <a:pt x="3546081" y="1299296"/>
                  </a:lnTo>
                  <a:lnTo>
                    <a:pt x="3548885" y="1295091"/>
                  </a:lnTo>
                  <a:lnTo>
                    <a:pt x="3551688" y="1300697"/>
                  </a:lnTo>
                  <a:lnTo>
                    <a:pt x="3554491" y="1293689"/>
                  </a:lnTo>
                  <a:lnTo>
                    <a:pt x="3560098" y="1290886"/>
                  </a:lnTo>
                  <a:lnTo>
                    <a:pt x="3571310" y="1296492"/>
                  </a:lnTo>
                  <a:lnTo>
                    <a:pt x="3571310" y="1293689"/>
                  </a:lnTo>
                  <a:lnTo>
                    <a:pt x="3576917" y="1292287"/>
                  </a:lnTo>
                  <a:lnTo>
                    <a:pt x="3575515" y="1288083"/>
                  </a:lnTo>
                  <a:lnTo>
                    <a:pt x="3585326" y="1290886"/>
                  </a:lnTo>
                  <a:lnTo>
                    <a:pt x="3590933" y="1288083"/>
                  </a:lnTo>
                  <a:lnTo>
                    <a:pt x="3596539" y="1278271"/>
                  </a:lnTo>
                  <a:lnTo>
                    <a:pt x="3599343" y="1268460"/>
                  </a:lnTo>
                  <a:lnTo>
                    <a:pt x="3595138" y="1268460"/>
                  </a:lnTo>
                  <a:lnTo>
                    <a:pt x="3595138" y="1243231"/>
                  </a:lnTo>
                  <a:cubicBezTo>
                    <a:pt x="3595138" y="1243231"/>
                    <a:pt x="3574114" y="1216600"/>
                    <a:pt x="3571310" y="1208191"/>
                  </a:cubicBezTo>
                  <a:lnTo>
                    <a:pt x="3555893" y="1196978"/>
                  </a:lnTo>
                  <a:lnTo>
                    <a:pt x="3547483" y="1195576"/>
                  </a:lnTo>
                  <a:lnTo>
                    <a:pt x="3548885" y="1191371"/>
                  </a:lnTo>
                  <a:lnTo>
                    <a:pt x="3551688" y="1194175"/>
                  </a:lnTo>
                  <a:lnTo>
                    <a:pt x="3550286" y="1184363"/>
                  </a:lnTo>
                  <a:lnTo>
                    <a:pt x="3576917" y="1174552"/>
                  </a:lnTo>
                  <a:lnTo>
                    <a:pt x="3604949" y="1157733"/>
                  </a:lnTo>
                  <a:lnTo>
                    <a:pt x="3609154" y="1133905"/>
                  </a:lnTo>
                  <a:lnTo>
                    <a:pt x="3621769" y="1122692"/>
                  </a:lnTo>
                  <a:lnTo>
                    <a:pt x="3628777" y="1122692"/>
                  </a:lnTo>
                  <a:lnTo>
                    <a:pt x="3625974" y="1119889"/>
                  </a:lnTo>
                  <a:lnTo>
                    <a:pt x="3625974" y="1115684"/>
                  </a:lnTo>
                  <a:lnTo>
                    <a:pt x="3628777" y="1124094"/>
                  </a:lnTo>
                  <a:lnTo>
                    <a:pt x="3632982" y="1118487"/>
                  </a:lnTo>
                  <a:lnTo>
                    <a:pt x="3628777" y="1114283"/>
                  </a:lnTo>
                  <a:lnTo>
                    <a:pt x="3634383" y="1115684"/>
                  </a:lnTo>
                  <a:lnTo>
                    <a:pt x="3632982" y="1115684"/>
                  </a:lnTo>
                  <a:lnTo>
                    <a:pt x="3638588" y="1114283"/>
                  </a:lnTo>
                  <a:lnTo>
                    <a:pt x="3641391" y="1117086"/>
                  </a:lnTo>
                  <a:lnTo>
                    <a:pt x="3655407" y="1098865"/>
                  </a:lnTo>
                  <a:lnTo>
                    <a:pt x="3661014" y="1098865"/>
                  </a:lnTo>
                  <a:lnTo>
                    <a:pt x="3656809" y="1104471"/>
                  </a:lnTo>
                  <a:lnTo>
                    <a:pt x="3659612" y="1105873"/>
                  </a:lnTo>
                  <a:lnTo>
                    <a:pt x="3668022" y="1100266"/>
                  </a:lnTo>
                  <a:lnTo>
                    <a:pt x="3668022" y="1111479"/>
                  </a:lnTo>
                  <a:lnTo>
                    <a:pt x="3679235" y="1110078"/>
                  </a:lnTo>
                  <a:lnTo>
                    <a:pt x="3689046" y="1115684"/>
                  </a:lnTo>
                  <a:lnTo>
                    <a:pt x="3710070" y="1110078"/>
                  </a:lnTo>
                  <a:lnTo>
                    <a:pt x="3736701" y="1096062"/>
                  </a:lnTo>
                  <a:lnTo>
                    <a:pt x="3750717" y="1079242"/>
                  </a:lnTo>
                  <a:lnTo>
                    <a:pt x="3799773" y="1038595"/>
                  </a:lnTo>
                  <a:lnTo>
                    <a:pt x="3813789" y="1021776"/>
                  </a:lnTo>
                  <a:lnTo>
                    <a:pt x="3820797" y="1006358"/>
                  </a:lnTo>
                  <a:lnTo>
                    <a:pt x="3832011" y="997949"/>
                  </a:lnTo>
                  <a:lnTo>
                    <a:pt x="3839019" y="986736"/>
                  </a:lnTo>
                  <a:lnTo>
                    <a:pt x="3855838" y="974121"/>
                  </a:lnTo>
                  <a:lnTo>
                    <a:pt x="3865649" y="957302"/>
                  </a:lnTo>
                  <a:lnTo>
                    <a:pt x="3862846" y="955900"/>
                  </a:lnTo>
                  <a:lnTo>
                    <a:pt x="3869854" y="941884"/>
                  </a:lnTo>
                  <a:lnTo>
                    <a:pt x="3867051" y="933474"/>
                  </a:lnTo>
                  <a:lnTo>
                    <a:pt x="3874059" y="927868"/>
                  </a:lnTo>
                  <a:lnTo>
                    <a:pt x="3869854" y="926466"/>
                  </a:lnTo>
                  <a:lnTo>
                    <a:pt x="3868452" y="911049"/>
                  </a:lnTo>
                  <a:lnTo>
                    <a:pt x="3872657" y="905442"/>
                  </a:lnTo>
                  <a:lnTo>
                    <a:pt x="3874059" y="895631"/>
                  </a:lnTo>
                  <a:lnTo>
                    <a:pt x="3878264" y="892828"/>
                  </a:lnTo>
                  <a:lnTo>
                    <a:pt x="3876862" y="891426"/>
                  </a:lnTo>
                  <a:lnTo>
                    <a:pt x="3879665" y="887221"/>
                  </a:lnTo>
                  <a:lnTo>
                    <a:pt x="3892280" y="878811"/>
                  </a:lnTo>
                  <a:lnTo>
                    <a:pt x="3889477" y="876008"/>
                  </a:lnTo>
                  <a:lnTo>
                    <a:pt x="3895083" y="870402"/>
                  </a:lnTo>
                  <a:lnTo>
                    <a:pt x="3892280" y="870402"/>
                  </a:lnTo>
                  <a:lnTo>
                    <a:pt x="3885272" y="864795"/>
                  </a:lnTo>
                  <a:lnTo>
                    <a:pt x="3888075" y="863394"/>
                  </a:lnTo>
                  <a:lnTo>
                    <a:pt x="3889477" y="853582"/>
                  </a:lnTo>
                  <a:lnTo>
                    <a:pt x="3876862" y="846574"/>
                  </a:lnTo>
                  <a:lnTo>
                    <a:pt x="3889477" y="849378"/>
                  </a:lnTo>
                  <a:lnTo>
                    <a:pt x="3895083" y="845173"/>
                  </a:lnTo>
                  <a:lnTo>
                    <a:pt x="3895083" y="840968"/>
                  </a:lnTo>
                  <a:lnTo>
                    <a:pt x="3874059" y="831157"/>
                  </a:lnTo>
                  <a:lnTo>
                    <a:pt x="3855838" y="814337"/>
                  </a:lnTo>
                  <a:lnTo>
                    <a:pt x="3827805" y="814337"/>
                  </a:lnTo>
                  <a:lnTo>
                    <a:pt x="3829207" y="815739"/>
                  </a:lnTo>
                  <a:lnTo>
                    <a:pt x="3827805" y="819944"/>
                  </a:lnTo>
                  <a:lnTo>
                    <a:pt x="3830609" y="819944"/>
                  </a:lnTo>
                  <a:lnTo>
                    <a:pt x="3830609" y="822747"/>
                  </a:lnTo>
                  <a:lnTo>
                    <a:pt x="3822199" y="836763"/>
                  </a:lnTo>
                  <a:lnTo>
                    <a:pt x="3816593" y="836763"/>
                  </a:lnTo>
                  <a:lnTo>
                    <a:pt x="3825003" y="828353"/>
                  </a:lnTo>
                  <a:lnTo>
                    <a:pt x="3825003" y="824149"/>
                  </a:lnTo>
                  <a:lnTo>
                    <a:pt x="3808183" y="835361"/>
                  </a:lnTo>
                  <a:lnTo>
                    <a:pt x="3792765" y="835361"/>
                  </a:lnTo>
                  <a:lnTo>
                    <a:pt x="3806781" y="825550"/>
                  </a:lnTo>
                  <a:lnTo>
                    <a:pt x="3794167" y="821345"/>
                  </a:lnTo>
                  <a:lnTo>
                    <a:pt x="3798372" y="819944"/>
                  </a:lnTo>
                  <a:lnTo>
                    <a:pt x="3799773" y="815739"/>
                  </a:lnTo>
                  <a:lnTo>
                    <a:pt x="3795568" y="814337"/>
                  </a:lnTo>
                  <a:lnTo>
                    <a:pt x="3791364" y="817140"/>
                  </a:lnTo>
                  <a:lnTo>
                    <a:pt x="3788560" y="818542"/>
                  </a:lnTo>
                  <a:lnTo>
                    <a:pt x="3794167" y="821345"/>
                  </a:lnTo>
                  <a:lnTo>
                    <a:pt x="3794167" y="822747"/>
                  </a:lnTo>
                  <a:lnTo>
                    <a:pt x="3781552" y="828353"/>
                  </a:lnTo>
                  <a:lnTo>
                    <a:pt x="3780151" y="824149"/>
                  </a:lnTo>
                  <a:lnTo>
                    <a:pt x="3784356" y="818542"/>
                  </a:lnTo>
                  <a:lnTo>
                    <a:pt x="3782954" y="811534"/>
                  </a:lnTo>
                  <a:lnTo>
                    <a:pt x="3785757" y="811534"/>
                  </a:lnTo>
                  <a:lnTo>
                    <a:pt x="3785757" y="808731"/>
                  </a:lnTo>
                  <a:lnTo>
                    <a:pt x="3782954" y="805928"/>
                  </a:lnTo>
                  <a:lnTo>
                    <a:pt x="3746512" y="804526"/>
                  </a:lnTo>
                  <a:lnTo>
                    <a:pt x="3745111" y="798920"/>
                  </a:lnTo>
                  <a:lnTo>
                    <a:pt x="3799773" y="769486"/>
                  </a:lnTo>
                  <a:lnTo>
                    <a:pt x="3819396" y="754068"/>
                  </a:lnTo>
                  <a:lnTo>
                    <a:pt x="3816593" y="752666"/>
                  </a:lnTo>
                  <a:lnTo>
                    <a:pt x="3829207" y="738650"/>
                  </a:lnTo>
                  <a:lnTo>
                    <a:pt x="3862846" y="717626"/>
                  </a:lnTo>
                  <a:lnTo>
                    <a:pt x="3875461" y="713421"/>
                  </a:lnTo>
                  <a:lnTo>
                    <a:pt x="3882469" y="699405"/>
                  </a:lnTo>
                  <a:lnTo>
                    <a:pt x="3918910" y="675578"/>
                  </a:lnTo>
                  <a:lnTo>
                    <a:pt x="3941337" y="668569"/>
                  </a:lnTo>
                  <a:lnTo>
                    <a:pt x="4007213" y="667168"/>
                  </a:lnTo>
                  <a:lnTo>
                    <a:pt x="4005810" y="672774"/>
                  </a:lnTo>
                  <a:lnTo>
                    <a:pt x="4018425" y="674176"/>
                  </a:lnTo>
                  <a:lnTo>
                    <a:pt x="4018425" y="671373"/>
                  </a:lnTo>
                  <a:lnTo>
                    <a:pt x="4022630" y="667168"/>
                  </a:lnTo>
                  <a:lnTo>
                    <a:pt x="4047859" y="674176"/>
                  </a:lnTo>
                  <a:lnTo>
                    <a:pt x="4066080" y="668569"/>
                  </a:lnTo>
                  <a:lnTo>
                    <a:pt x="4081498" y="672774"/>
                  </a:lnTo>
                  <a:lnTo>
                    <a:pt x="4081498" y="669971"/>
                  </a:lnTo>
                  <a:lnTo>
                    <a:pt x="4075891" y="668569"/>
                  </a:lnTo>
                  <a:lnTo>
                    <a:pt x="4075891" y="665766"/>
                  </a:lnTo>
                  <a:lnTo>
                    <a:pt x="4081498" y="664365"/>
                  </a:lnTo>
                  <a:lnTo>
                    <a:pt x="4088506" y="665766"/>
                  </a:lnTo>
                  <a:lnTo>
                    <a:pt x="4085703" y="661561"/>
                  </a:lnTo>
                  <a:lnTo>
                    <a:pt x="4092711" y="657357"/>
                  </a:lnTo>
                  <a:lnTo>
                    <a:pt x="4098317" y="657357"/>
                  </a:lnTo>
                  <a:lnTo>
                    <a:pt x="4122144" y="664365"/>
                  </a:lnTo>
                  <a:lnTo>
                    <a:pt x="4124948" y="667168"/>
                  </a:lnTo>
                  <a:lnTo>
                    <a:pt x="4133358" y="662963"/>
                  </a:lnTo>
                  <a:lnTo>
                    <a:pt x="4148775" y="668569"/>
                  </a:lnTo>
                  <a:lnTo>
                    <a:pt x="4148775" y="671373"/>
                  </a:lnTo>
                  <a:lnTo>
                    <a:pt x="4162791" y="674176"/>
                  </a:lnTo>
                  <a:lnTo>
                    <a:pt x="4133358" y="678381"/>
                  </a:lnTo>
                  <a:lnTo>
                    <a:pt x="4138964" y="685389"/>
                  </a:lnTo>
                  <a:lnTo>
                    <a:pt x="4164193" y="679782"/>
                  </a:lnTo>
                  <a:lnTo>
                    <a:pt x="4176807" y="683987"/>
                  </a:lnTo>
                  <a:lnTo>
                    <a:pt x="4179611" y="679782"/>
                  </a:lnTo>
                  <a:lnTo>
                    <a:pt x="4186619" y="678381"/>
                  </a:lnTo>
                  <a:lnTo>
                    <a:pt x="4188020" y="675578"/>
                  </a:lnTo>
                  <a:lnTo>
                    <a:pt x="4204840" y="681184"/>
                  </a:lnTo>
                  <a:lnTo>
                    <a:pt x="4213249" y="676979"/>
                  </a:lnTo>
                  <a:lnTo>
                    <a:pt x="4232872" y="678381"/>
                  </a:lnTo>
                  <a:lnTo>
                    <a:pt x="4232872" y="672774"/>
                  </a:lnTo>
                  <a:lnTo>
                    <a:pt x="4225864" y="669971"/>
                  </a:lnTo>
                  <a:lnTo>
                    <a:pt x="4213249" y="667168"/>
                  </a:lnTo>
                  <a:lnTo>
                    <a:pt x="4213249" y="671373"/>
                  </a:lnTo>
                  <a:lnTo>
                    <a:pt x="4210447" y="669971"/>
                  </a:lnTo>
                  <a:lnTo>
                    <a:pt x="4204840" y="671373"/>
                  </a:lnTo>
                  <a:lnTo>
                    <a:pt x="4210447" y="668569"/>
                  </a:lnTo>
                  <a:lnTo>
                    <a:pt x="4207643" y="660160"/>
                  </a:lnTo>
                  <a:lnTo>
                    <a:pt x="4213249" y="658758"/>
                  </a:lnTo>
                  <a:lnTo>
                    <a:pt x="4214651" y="655955"/>
                  </a:lnTo>
                  <a:lnTo>
                    <a:pt x="4248289" y="633529"/>
                  </a:lnTo>
                  <a:lnTo>
                    <a:pt x="4253896" y="625119"/>
                  </a:lnTo>
                  <a:lnTo>
                    <a:pt x="4266511" y="619513"/>
                  </a:lnTo>
                  <a:lnTo>
                    <a:pt x="4269314" y="609702"/>
                  </a:lnTo>
                  <a:lnTo>
                    <a:pt x="4284732" y="604095"/>
                  </a:lnTo>
                  <a:lnTo>
                    <a:pt x="4321174" y="599890"/>
                  </a:lnTo>
                  <a:lnTo>
                    <a:pt x="4328182" y="597087"/>
                  </a:lnTo>
                  <a:lnTo>
                    <a:pt x="4337993" y="602694"/>
                  </a:lnTo>
                  <a:lnTo>
                    <a:pt x="4337993" y="605497"/>
                  </a:lnTo>
                  <a:lnTo>
                    <a:pt x="4357616" y="597087"/>
                  </a:lnTo>
                  <a:lnTo>
                    <a:pt x="4359017" y="601292"/>
                  </a:lnTo>
                  <a:lnTo>
                    <a:pt x="4356214" y="604095"/>
                  </a:lnTo>
                  <a:lnTo>
                    <a:pt x="4356214" y="608300"/>
                  </a:lnTo>
                  <a:lnTo>
                    <a:pt x="4352009" y="611103"/>
                  </a:lnTo>
                  <a:lnTo>
                    <a:pt x="4352009" y="613907"/>
                  </a:lnTo>
                  <a:lnTo>
                    <a:pt x="4349206" y="615308"/>
                  </a:lnTo>
                  <a:lnTo>
                    <a:pt x="4350608" y="616710"/>
                  </a:lnTo>
                  <a:lnTo>
                    <a:pt x="4345001" y="618111"/>
                  </a:lnTo>
                  <a:lnTo>
                    <a:pt x="4349206" y="618111"/>
                  </a:lnTo>
                  <a:lnTo>
                    <a:pt x="4350608" y="620915"/>
                  </a:lnTo>
                  <a:lnTo>
                    <a:pt x="4346402" y="626521"/>
                  </a:lnTo>
                  <a:lnTo>
                    <a:pt x="4360419" y="626521"/>
                  </a:lnTo>
                  <a:lnTo>
                    <a:pt x="4356214" y="629324"/>
                  </a:lnTo>
                  <a:lnTo>
                    <a:pt x="4357616" y="632128"/>
                  </a:lnTo>
                  <a:lnTo>
                    <a:pt x="4354813" y="636332"/>
                  </a:lnTo>
                  <a:lnTo>
                    <a:pt x="4370230" y="632128"/>
                  </a:lnTo>
                  <a:lnTo>
                    <a:pt x="4373033" y="626521"/>
                  </a:lnTo>
                  <a:lnTo>
                    <a:pt x="4412278" y="602694"/>
                  </a:lnTo>
                  <a:lnTo>
                    <a:pt x="4412278" y="602694"/>
                  </a:lnTo>
                  <a:lnTo>
                    <a:pt x="4417885" y="604095"/>
                  </a:lnTo>
                  <a:lnTo>
                    <a:pt x="4422090" y="601292"/>
                  </a:lnTo>
                  <a:lnTo>
                    <a:pt x="4426294" y="606898"/>
                  </a:lnTo>
                  <a:lnTo>
                    <a:pt x="4433303" y="601292"/>
                  </a:lnTo>
                  <a:lnTo>
                    <a:pt x="4424893" y="598489"/>
                  </a:lnTo>
                  <a:lnTo>
                    <a:pt x="4434705" y="580268"/>
                  </a:lnTo>
                  <a:lnTo>
                    <a:pt x="4433303" y="574661"/>
                  </a:lnTo>
                  <a:lnTo>
                    <a:pt x="4459934" y="569055"/>
                  </a:lnTo>
                  <a:lnTo>
                    <a:pt x="4465539" y="569055"/>
                  </a:lnTo>
                  <a:lnTo>
                    <a:pt x="4469745" y="573260"/>
                  </a:lnTo>
                  <a:lnTo>
                    <a:pt x="4490769" y="577465"/>
                  </a:lnTo>
                  <a:lnTo>
                    <a:pt x="4478154" y="576063"/>
                  </a:lnTo>
                  <a:lnTo>
                    <a:pt x="4482359" y="580268"/>
                  </a:lnTo>
                  <a:lnTo>
                    <a:pt x="4476753" y="577465"/>
                  </a:lnTo>
                  <a:lnTo>
                    <a:pt x="4464138" y="576063"/>
                  </a:lnTo>
                  <a:lnTo>
                    <a:pt x="4452925" y="581669"/>
                  </a:lnTo>
                  <a:lnTo>
                    <a:pt x="4451523" y="597087"/>
                  </a:lnTo>
                  <a:lnTo>
                    <a:pt x="4445917" y="604095"/>
                  </a:lnTo>
                  <a:lnTo>
                    <a:pt x="4450122" y="609702"/>
                  </a:lnTo>
                  <a:lnTo>
                    <a:pt x="4447319" y="613907"/>
                  </a:lnTo>
                  <a:lnTo>
                    <a:pt x="4440311" y="616710"/>
                  </a:lnTo>
                  <a:lnTo>
                    <a:pt x="4441713" y="625119"/>
                  </a:lnTo>
                  <a:lnTo>
                    <a:pt x="4398262" y="639136"/>
                  </a:lnTo>
                  <a:lnTo>
                    <a:pt x="4398262" y="641939"/>
                  </a:lnTo>
                  <a:lnTo>
                    <a:pt x="4389853" y="650349"/>
                  </a:lnTo>
                  <a:lnTo>
                    <a:pt x="4352009" y="675578"/>
                  </a:lnTo>
                  <a:lnTo>
                    <a:pt x="4333788" y="698003"/>
                  </a:lnTo>
                  <a:lnTo>
                    <a:pt x="4332386" y="698003"/>
                  </a:lnTo>
                  <a:lnTo>
                    <a:pt x="4309961" y="710618"/>
                  </a:lnTo>
                  <a:lnTo>
                    <a:pt x="4311362" y="713421"/>
                  </a:lnTo>
                  <a:lnTo>
                    <a:pt x="4308560" y="712019"/>
                  </a:lnTo>
                  <a:lnTo>
                    <a:pt x="4295945" y="713421"/>
                  </a:lnTo>
                  <a:lnTo>
                    <a:pt x="4291740" y="719028"/>
                  </a:lnTo>
                  <a:lnTo>
                    <a:pt x="4273519" y="721831"/>
                  </a:lnTo>
                  <a:lnTo>
                    <a:pt x="4279125" y="731642"/>
                  </a:lnTo>
                  <a:lnTo>
                    <a:pt x="4272117" y="741453"/>
                  </a:lnTo>
                  <a:lnTo>
                    <a:pt x="4269314" y="740052"/>
                  </a:lnTo>
                  <a:lnTo>
                    <a:pt x="4253896" y="752666"/>
                  </a:lnTo>
                  <a:lnTo>
                    <a:pt x="4246888" y="776494"/>
                  </a:lnTo>
                  <a:lnTo>
                    <a:pt x="4245487" y="801723"/>
                  </a:lnTo>
                  <a:lnTo>
                    <a:pt x="4258101" y="860591"/>
                  </a:lnTo>
                  <a:lnTo>
                    <a:pt x="4260904" y="866197"/>
                  </a:lnTo>
                  <a:lnTo>
                    <a:pt x="4265109" y="867599"/>
                  </a:lnTo>
                  <a:lnTo>
                    <a:pt x="4267912" y="899836"/>
                  </a:lnTo>
                  <a:lnTo>
                    <a:pt x="4273519" y="905442"/>
                  </a:lnTo>
                  <a:lnTo>
                    <a:pt x="4270716" y="911049"/>
                  </a:lnTo>
                  <a:lnTo>
                    <a:pt x="4291740" y="897032"/>
                  </a:lnTo>
                  <a:lnTo>
                    <a:pt x="4318370" y="871803"/>
                  </a:lnTo>
                  <a:lnTo>
                    <a:pt x="4315568" y="863394"/>
                  </a:lnTo>
                  <a:lnTo>
                    <a:pt x="4318370" y="861992"/>
                  </a:lnTo>
                  <a:lnTo>
                    <a:pt x="4319772" y="856386"/>
                  </a:lnTo>
                  <a:lnTo>
                    <a:pt x="4316969" y="856386"/>
                  </a:lnTo>
                  <a:lnTo>
                    <a:pt x="4315568" y="853582"/>
                  </a:lnTo>
                  <a:lnTo>
                    <a:pt x="4319772" y="852181"/>
                  </a:lnTo>
                  <a:lnTo>
                    <a:pt x="4322576" y="856386"/>
                  </a:lnTo>
                  <a:lnTo>
                    <a:pt x="4332386" y="850779"/>
                  </a:lnTo>
                  <a:lnTo>
                    <a:pt x="4349206" y="846574"/>
                  </a:lnTo>
                  <a:lnTo>
                    <a:pt x="4349206" y="847976"/>
                  </a:lnTo>
                  <a:lnTo>
                    <a:pt x="4356214" y="850779"/>
                  </a:lnTo>
                  <a:lnTo>
                    <a:pt x="4350608" y="839566"/>
                  </a:lnTo>
                  <a:lnTo>
                    <a:pt x="4353410" y="840968"/>
                  </a:lnTo>
                  <a:lnTo>
                    <a:pt x="4350608" y="833960"/>
                  </a:lnTo>
                  <a:lnTo>
                    <a:pt x="4354813" y="822747"/>
                  </a:lnTo>
                  <a:lnTo>
                    <a:pt x="4371632" y="812936"/>
                  </a:lnTo>
                  <a:lnTo>
                    <a:pt x="4381443" y="811534"/>
                  </a:lnTo>
                  <a:lnTo>
                    <a:pt x="4385648" y="814337"/>
                  </a:lnTo>
                  <a:lnTo>
                    <a:pt x="4392656" y="814337"/>
                  </a:lnTo>
                  <a:lnTo>
                    <a:pt x="4406672" y="807329"/>
                  </a:lnTo>
                  <a:lnTo>
                    <a:pt x="4408074" y="804526"/>
                  </a:lnTo>
                  <a:lnTo>
                    <a:pt x="4399664" y="797518"/>
                  </a:lnTo>
                  <a:lnTo>
                    <a:pt x="4398262" y="783502"/>
                  </a:lnTo>
                  <a:lnTo>
                    <a:pt x="4406672" y="770887"/>
                  </a:lnTo>
                  <a:lnTo>
                    <a:pt x="4419286" y="765281"/>
                  </a:lnTo>
                  <a:lnTo>
                    <a:pt x="4415082" y="762478"/>
                  </a:lnTo>
                  <a:lnTo>
                    <a:pt x="4429098" y="758273"/>
                  </a:lnTo>
                  <a:lnTo>
                    <a:pt x="4430499" y="759674"/>
                  </a:lnTo>
                  <a:lnTo>
                    <a:pt x="4417885" y="766682"/>
                  </a:lnTo>
                  <a:lnTo>
                    <a:pt x="4426294" y="772289"/>
                  </a:lnTo>
                  <a:lnTo>
                    <a:pt x="4437507" y="768084"/>
                  </a:lnTo>
                  <a:lnTo>
                    <a:pt x="4433303" y="752666"/>
                  </a:lnTo>
                  <a:lnTo>
                    <a:pt x="4427697" y="752666"/>
                  </a:lnTo>
                  <a:lnTo>
                    <a:pt x="4423491" y="749863"/>
                  </a:lnTo>
                  <a:lnTo>
                    <a:pt x="4423491" y="735847"/>
                  </a:lnTo>
                  <a:lnTo>
                    <a:pt x="4434705" y="723232"/>
                  </a:lnTo>
                  <a:lnTo>
                    <a:pt x="4420689" y="717626"/>
                  </a:lnTo>
                  <a:lnTo>
                    <a:pt x="4416483" y="719028"/>
                  </a:lnTo>
                  <a:lnTo>
                    <a:pt x="4415082" y="723232"/>
                  </a:lnTo>
                  <a:lnTo>
                    <a:pt x="4412278" y="724634"/>
                  </a:lnTo>
                  <a:lnTo>
                    <a:pt x="4413680" y="721831"/>
                  </a:lnTo>
                  <a:lnTo>
                    <a:pt x="4405270" y="717626"/>
                  </a:lnTo>
                  <a:lnTo>
                    <a:pt x="4402467" y="713421"/>
                  </a:lnTo>
                  <a:lnTo>
                    <a:pt x="4408074" y="702208"/>
                  </a:lnTo>
                  <a:lnTo>
                    <a:pt x="4423491" y="690995"/>
                  </a:lnTo>
                  <a:lnTo>
                    <a:pt x="4422090" y="689594"/>
                  </a:lnTo>
                  <a:lnTo>
                    <a:pt x="4430499" y="685389"/>
                  </a:lnTo>
                  <a:lnTo>
                    <a:pt x="4427697" y="682586"/>
                  </a:lnTo>
                  <a:lnTo>
                    <a:pt x="4430499" y="681184"/>
                  </a:lnTo>
                  <a:lnTo>
                    <a:pt x="4434705" y="683987"/>
                  </a:lnTo>
                  <a:lnTo>
                    <a:pt x="4431901" y="679782"/>
                  </a:lnTo>
                  <a:lnTo>
                    <a:pt x="4437507" y="675578"/>
                  </a:lnTo>
                  <a:lnTo>
                    <a:pt x="4434705" y="669971"/>
                  </a:lnTo>
                  <a:lnTo>
                    <a:pt x="4438909" y="662963"/>
                  </a:lnTo>
                  <a:lnTo>
                    <a:pt x="4448721" y="658758"/>
                  </a:lnTo>
                  <a:lnTo>
                    <a:pt x="4445917" y="657357"/>
                  </a:lnTo>
                  <a:lnTo>
                    <a:pt x="4455729" y="657357"/>
                  </a:lnTo>
                  <a:lnTo>
                    <a:pt x="4458531" y="658758"/>
                  </a:lnTo>
                  <a:lnTo>
                    <a:pt x="4455729" y="661561"/>
                  </a:lnTo>
                  <a:lnTo>
                    <a:pt x="4458531" y="661561"/>
                  </a:lnTo>
                  <a:lnTo>
                    <a:pt x="4458531" y="658758"/>
                  </a:lnTo>
                  <a:lnTo>
                    <a:pt x="4468343" y="655955"/>
                  </a:lnTo>
                  <a:lnTo>
                    <a:pt x="4475351" y="664365"/>
                  </a:lnTo>
                  <a:lnTo>
                    <a:pt x="4483761" y="658758"/>
                  </a:lnTo>
                  <a:lnTo>
                    <a:pt x="4482359" y="655955"/>
                  </a:lnTo>
                  <a:lnTo>
                    <a:pt x="4511793" y="643340"/>
                  </a:lnTo>
                  <a:lnTo>
                    <a:pt x="4508990" y="646144"/>
                  </a:lnTo>
                  <a:lnTo>
                    <a:pt x="4510391" y="651750"/>
                  </a:lnTo>
                  <a:lnTo>
                    <a:pt x="4506187" y="657357"/>
                  </a:lnTo>
                  <a:lnTo>
                    <a:pt x="4508990" y="662963"/>
                  </a:lnTo>
                  <a:lnTo>
                    <a:pt x="4525810" y="648947"/>
                  </a:lnTo>
                  <a:lnTo>
                    <a:pt x="4546834" y="640537"/>
                  </a:lnTo>
                  <a:lnTo>
                    <a:pt x="4581874" y="637734"/>
                  </a:lnTo>
                  <a:lnTo>
                    <a:pt x="4594488" y="644742"/>
                  </a:lnTo>
                  <a:lnTo>
                    <a:pt x="4595890" y="648947"/>
                  </a:lnTo>
                  <a:lnTo>
                    <a:pt x="4601496" y="650349"/>
                  </a:lnTo>
                  <a:lnTo>
                    <a:pt x="4598693" y="651750"/>
                  </a:lnTo>
                  <a:lnTo>
                    <a:pt x="4601496" y="655955"/>
                  </a:lnTo>
                  <a:lnTo>
                    <a:pt x="4609906" y="660160"/>
                  </a:lnTo>
                  <a:lnTo>
                    <a:pt x="4612709" y="658758"/>
                  </a:lnTo>
                  <a:lnTo>
                    <a:pt x="4615512" y="650349"/>
                  </a:lnTo>
                  <a:lnTo>
                    <a:pt x="4619717" y="648947"/>
                  </a:lnTo>
                  <a:lnTo>
                    <a:pt x="4618316" y="646144"/>
                  </a:lnTo>
                  <a:lnTo>
                    <a:pt x="4654757" y="630726"/>
                  </a:lnTo>
                  <a:lnTo>
                    <a:pt x="4657561" y="627923"/>
                  </a:lnTo>
                  <a:lnTo>
                    <a:pt x="4653356" y="625119"/>
                  </a:lnTo>
                  <a:lnTo>
                    <a:pt x="4664569" y="626521"/>
                  </a:lnTo>
                  <a:lnTo>
                    <a:pt x="4660364" y="625119"/>
                  </a:lnTo>
                  <a:lnTo>
                    <a:pt x="4661765" y="622316"/>
                  </a:lnTo>
                  <a:lnTo>
                    <a:pt x="4668773" y="620915"/>
                  </a:lnTo>
                  <a:lnTo>
                    <a:pt x="4668773" y="618111"/>
                  </a:lnTo>
                  <a:lnTo>
                    <a:pt x="4674380" y="618111"/>
                  </a:lnTo>
                  <a:lnTo>
                    <a:pt x="4670176" y="613907"/>
                  </a:lnTo>
                  <a:lnTo>
                    <a:pt x="4688396" y="609702"/>
                  </a:lnTo>
                  <a:lnTo>
                    <a:pt x="4689798" y="604095"/>
                  </a:lnTo>
                  <a:lnTo>
                    <a:pt x="4692601" y="605497"/>
                  </a:lnTo>
                  <a:lnTo>
                    <a:pt x="4702412" y="601292"/>
                  </a:lnTo>
                  <a:lnTo>
                    <a:pt x="4710822" y="602694"/>
                  </a:lnTo>
                  <a:lnTo>
                    <a:pt x="4717830" y="599890"/>
                  </a:lnTo>
                  <a:lnTo>
                    <a:pt x="4715027" y="597087"/>
                  </a:lnTo>
                  <a:lnTo>
                    <a:pt x="4729043" y="595686"/>
                  </a:lnTo>
                  <a:lnTo>
                    <a:pt x="4731846" y="591481"/>
                  </a:lnTo>
                  <a:lnTo>
                    <a:pt x="4766886" y="580268"/>
                  </a:lnTo>
                  <a:lnTo>
                    <a:pt x="4776698" y="578866"/>
                  </a:lnTo>
                  <a:lnTo>
                    <a:pt x="4773894" y="576063"/>
                  </a:lnTo>
                  <a:lnTo>
                    <a:pt x="4776698" y="573260"/>
                  </a:lnTo>
                  <a:lnTo>
                    <a:pt x="4779501" y="541023"/>
                  </a:lnTo>
                  <a:lnTo>
                    <a:pt x="4782305" y="543826"/>
                  </a:lnTo>
                  <a:lnTo>
                    <a:pt x="4789313" y="542424"/>
                  </a:lnTo>
                  <a:lnTo>
                    <a:pt x="4786509" y="545228"/>
                  </a:lnTo>
                  <a:lnTo>
                    <a:pt x="4786509" y="550834"/>
                  </a:lnTo>
                  <a:lnTo>
                    <a:pt x="4803329" y="552236"/>
                  </a:lnTo>
                  <a:lnTo>
                    <a:pt x="4829959" y="559244"/>
                  </a:lnTo>
                  <a:lnTo>
                    <a:pt x="4829959" y="555039"/>
                  </a:lnTo>
                  <a:lnTo>
                    <a:pt x="4841173" y="548031"/>
                  </a:lnTo>
                  <a:lnTo>
                    <a:pt x="4841173" y="545228"/>
                  </a:lnTo>
                  <a:lnTo>
                    <a:pt x="4838369" y="541023"/>
                  </a:lnTo>
                  <a:lnTo>
                    <a:pt x="4832762" y="539621"/>
                  </a:lnTo>
                  <a:lnTo>
                    <a:pt x="4835566" y="532613"/>
                  </a:lnTo>
                  <a:lnTo>
                    <a:pt x="4824353" y="528408"/>
                  </a:lnTo>
                  <a:lnTo>
                    <a:pt x="4821550" y="525605"/>
                  </a:lnTo>
                  <a:lnTo>
                    <a:pt x="4825754" y="528408"/>
                  </a:lnTo>
                  <a:lnTo>
                    <a:pt x="4820148" y="519998"/>
                  </a:lnTo>
                  <a:lnTo>
                    <a:pt x="4821550" y="524203"/>
                  </a:lnTo>
                  <a:lnTo>
                    <a:pt x="4818746" y="525605"/>
                  </a:lnTo>
                  <a:lnTo>
                    <a:pt x="4818746" y="519998"/>
                  </a:lnTo>
                  <a:lnTo>
                    <a:pt x="4810337" y="519998"/>
                  </a:lnTo>
                  <a:lnTo>
                    <a:pt x="4810337" y="517195"/>
                  </a:lnTo>
                  <a:lnTo>
                    <a:pt x="4820148" y="517195"/>
                  </a:lnTo>
                  <a:lnTo>
                    <a:pt x="4817345" y="507384"/>
                  </a:lnTo>
                  <a:lnTo>
                    <a:pt x="4814542" y="505982"/>
                  </a:lnTo>
                  <a:lnTo>
                    <a:pt x="4814542" y="503179"/>
                  </a:lnTo>
                  <a:lnTo>
                    <a:pt x="4808935" y="494769"/>
                  </a:lnTo>
                  <a:lnTo>
                    <a:pt x="4807533" y="494769"/>
                  </a:lnTo>
                  <a:lnTo>
                    <a:pt x="4804730" y="498974"/>
                  </a:lnTo>
                  <a:lnTo>
                    <a:pt x="4793517" y="494769"/>
                  </a:lnTo>
                  <a:lnTo>
                    <a:pt x="4790714" y="491966"/>
                  </a:lnTo>
                  <a:lnTo>
                    <a:pt x="4786509" y="479352"/>
                  </a:lnTo>
                  <a:lnTo>
                    <a:pt x="4775297" y="483557"/>
                  </a:lnTo>
                  <a:lnTo>
                    <a:pt x="4764084" y="482155"/>
                  </a:lnTo>
                  <a:lnTo>
                    <a:pt x="4755674" y="486360"/>
                  </a:lnTo>
                  <a:lnTo>
                    <a:pt x="4757076" y="483557"/>
                  </a:lnTo>
                  <a:lnTo>
                    <a:pt x="4761280" y="482155"/>
                  </a:lnTo>
                  <a:lnTo>
                    <a:pt x="4752870" y="473745"/>
                  </a:lnTo>
                  <a:lnTo>
                    <a:pt x="4758477" y="473745"/>
                  </a:lnTo>
                  <a:lnTo>
                    <a:pt x="4764084" y="477950"/>
                  </a:lnTo>
                  <a:lnTo>
                    <a:pt x="4768288" y="476548"/>
                  </a:lnTo>
                  <a:lnTo>
                    <a:pt x="4780902" y="479352"/>
                  </a:lnTo>
                  <a:lnTo>
                    <a:pt x="4782305" y="473745"/>
                  </a:lnTo>
                  <a:lnTo>
                    <a:pt x="4779501" y="470942"/>
                  </a:lnTo>
                  <a:lnTo>
                    <a:pt x="4773894" y="469540"/>
                  </a:lnTo>
                  <a:lnTo>
                    <a:pt x="4778100" y="468139"/>
                  </a:lnTo>
                  <a:lnTo>
                    <a:pt x="4790714" y="473745"/>
                  </a:lnTo>
                  <a:lnTo>
                    <a:pt x="4789313" y="476548"/>
                  </a:lnTo>
                  <a:lnTo>
                    <a:pt x="4794919" y="480753"/>
                  </a:lnTo>
                  <a:lnTo>
                    <a:pt x="4808935" y="482155"/>
                  </a:lnTo>
                  <a:lnTo>
                    <a:pt x="4845377" y="473745"/>
                  </a:lnTo>
                  <a:lnTo>
                    <a:pt x="4852385" y="469540"/>
                  </a:lnTo>
                  <a:lnTo>
                    <a:pt x="4855189" y="469540"/>
                  </a:lnTo>
                  <a:lnTo>
                    <a:pt x="4860795" y="468139"/>
                  </a:lnTo>
                  <a:lnTo>
                    <a:pt x="4864999" y="461131"/>
                  </a:lnTo>
                  <a:lnTo>
                    <a:pt x="4852385" y="462532"/>
                  </a:lnTo>
                  <a:lnTo>
                    <a:pt x="4848181" y="461131"/>
                  </a:lnTo>
                  <a:lnTo>
                    <a:pt x="4852385" y="459729"/>
                  </a:lnTo>
                  <a:lnTo>
                    <a:pt x="4869205" y="454123"/>
                  </a:lnTo>
                  <a:lnTo>
                    <a:pt x="4869205" y="451319"/>
                  </a:lnTo>
                  <a:lnTo>
                    <a:pt x="4859393" y="445713"/>
                  </a:lnTo>
                  <a:lnTo>
                    <a:pt x="4859393" y="433099"/>
                  </a:lnTo>
                  <a:lnTo>
                    <a:pt x="4862197" y="434500"/>
                  </a:lnTo>
                  <a:lnTo>
                    <a:pt x="4869205" y="433099"/>
                  </a:lnTo>
                  <a:lnTo>
                    <a:pt x="4866401" y="427492"/>
                  </a:lnTo>
                  <a:lnTo>
                    <a:pt x="4872007" y="424689"/>
                  </a:lnTo>
                  <a:lnTo>
                    <a:pt x="4874811" y="431697"/>
                  </a:lnTo>
                  <a:lnTo>
                    <a:pt x="4888827" y="424689"/>
                  </a:lnTo>
                  <a:lnTo>
                    <a:pt x="4887426" y="433099"/>
                  </a:lnTo>
                  <a:lnTo>
                    <a:pt x="4881819" y="438705"/>
                  </a:lnTo>
                  <a:lnTo>
                    <a:pt x="4877614" y="437303"/>
                  </a:lnTo>
                  <a:lnTo>
                    <a:pt x="4880418" y="442910"/>
                  </a:lnTo>
                  <a:lnTo>
                    <a:pt x="4890229" y="448516"/>
                  </a:lnTo>
                  <a:lnTo>
                    <a:pt x="4888827" y="454123"/>
                  </a:lnTo>
                  <a:lnTo>
                    <a:pt x="4932277" y="454123"/>
                  </a:lnTo>
                  <a:lnTo>
                    <a:pt x="4950498" y="458327"/>
                  </a:lnTo>
                  <a:lnTo>
                    <a:pt x="4964514" y="479352"/>
                  </a:lnTo>
                  <a:lnTo>
                    <a:pt x="4975727" y="477950"/>
                  </a:lnTo>
                  <a:lnTo>
                    <a:pt x="4991144" y="482155"/>
                  </a:lnTo>
                  <a:lnTo>
                    <a:pt x="4999555" y="490565"/>
                  </a:lnTo>
                  <a:lnTo>
                    <a:pt x="5007964" y="491966"/>
                  </a:lnTo>
                  <a:lnTo>
                    <a:pt x="5014972" y="487761"/>
                  </a:lnTo>
                  <a:lnTo>
                    <a:pt x="5014972" y="483557"/>
                  </a:lnTo>
                  <a:lnTo>
                    <a:pt x="5020579" y="494769"/>
                  </a:lnTo>
                  <a:lnTo>
                    <a:pt x="5027587" y="491966"/>
                  </a:lnTo>
                  <a:lnTo>
                    <a:pt x="5024783" y="487761"/>
                  </a:lnTo>
                  <a:lnTo>
                    <a:pt x="5034595" y="490565"/>
                  </a:lnTo>
                  <a:lnTo>
                    <a:pt x="5043004" y="489163"/>
                  </a:lnTo>
                  <a:lnTo>
                    <a:pt x="5024783" y="483557"/>
                  </a:lnTo>
                  <a:lnTo>
                    <a:pt x="5023382" y="482155"/>
                  </a:lnTo>
                  <a:lnTo>
                    <a:pt x="5028988" y="480753"/>
                  </a:lnTo>
                  <a:lnTo>
                    <a:pt x="5030390" y="477950"/>
                  </a:lnTo>
                  <a:lnTo>
                    <a:pt x="5026185" y="476548"/>
                  </a:lnTo>
                  <a:lnTo>
                    <a:pt x="5020579" y="477950"/>
                  </a:lnTo>
                  <a:lnTo>
                    <a:pt x="5024783" y="475147"/>
                  </a:lnTo>
                  <a:lnTo>
                    <a:pt x="5038800" y="473745"/>
                  </a:lnTo>
                  <a:lnTo>
                    <a:pt x="5045808" y="468139"/>
                  </a:lnTo>
                  <a:lnTo>
                    <a:pt x="5043004" y="463934"/>
                  </a:lnTo>
                  <a:lnTo>
                    <a:pt x="5033193" y="463934"/>
                  </a:lnTo>
                  <a:close/>
                  <a:moveTo>
                    <a:pt x="606898" y="597087"/>
                  </a:moveTo>
                  <a:lnTo>
                    <a:pt x="609702" y="601292"/>
                  </a:lnTo>
                  <a:lnTo>
                    <a:pt x="602694" y="601292"/>
                  </a:lnTo>
                  <a:lnTo>
                    <a:pt x="606898" y="597087"/>
                  </a:lnTo>
                  <a:lnTo>
                    <a:pt x="597087" y="594284"/>
                  </a:lnTo>
                  <a:lnTo>
                    <a:pt x="591481" y="598489"/>
                  </a:lnTo>
                  <a:lnTo>
                    <a:pt x="584473" y="595686"/>
                  </a:lnTo>
                  <a:lnTo>
                    <a:pt x="569055" y="597087"/>
                  </a:lnTo>
                  <a:lnTo>
                    <a:pt x="583071" y="595686"/>
                  </a:lnTo>
                  <a:lnTo>
                    <a:pt x="591481" y="597087"/>
                  </a:lnTo>
                  <a:lnTo>
                    <a:pt x="597087" y="591481"/>
                  </a:lnTo>
                  <a:lnTo>
                    <a:pt x="595686" y="594284"/>
                  </a:lnTo>
                  <a:lnTo>
                    <a:pt x="613906" y="595686"/>
                  </a:lnTo>
                  <a:lnTo>
                    <a:pt x="611103" y="592882"/>
                  </a:lnTo>
                  <a:lnTo>
                    <a:pt x="612505" y="590079"/>
                  </a:lnTo>
                  <a:lnTo>
                    <a:pt x="619513" y="587276"/>
                  </a:lnTo>
                  <a:lnTo>
                    <a:pt x="613906" y="592882"/>
                  </a:lnTo>
                  <a:lnTo>
                    <a:pt x="613906" y="595686"/>
                  </a:lnTo>
                  <a:lnTo>
                    <a:pt x="620914" y="595686"/>
                  </a:lnTo>
                  <a:lnTo>
                    <a:pt x="606898" y="597087"/>
                  </a:lnTo>
                  <a:close/>
                  <a:moveTo>
                    <a:pt x="911049" y="326576"/>
                  </a:moveTo>
                  <a:lnTo>
                    <a:pt x="904041" y="322371"/>
                  </a:lnTo>
                  <a:lnTo>
                    <a:pt x="909647" y="322371"/>
                  </a:lnTo>
                  <a:lnTo>
                    <a:pt x="912450" y="327978"/>
                  </a:lnTo>
                  <a:lnTo>
                    <a:pt x="911049" y="326576"/>
                  </a:lnTo>
                  <a:close/>
                  <a:moveTo>
                    <a:pt x="420484" y="1039997"/>
                  </a:moveTo>
                  <a:lnTo>
                    <a:pt x="417681" y="1035792"/>
                  </a:lnTo>
                  <a:lnTo>
                    <a:pt x="421886" y="1037194"/>
                  </a:lnTo>
                  <a:lnTo>
                    <a:pt x="420484" y="1039997"/>
                  </a:lnTo>
                  <a:close/>
                  <a:moveTo>
                    <a:pt x="576063" y="845173"/>
                  </a:moveTo>
                  <a:lnTo>
                    <a:pt x="567653" y="849378"/>
                  </a:lnTo>
                  <a:lnTo>
                    <a:pt x="556441" y="846574"/>
                  </a:lnTo>
                  <a:lnTo>
                    <a:pt x="556441" y="839566"/>
                  </a:lnTo>
                  <a:lnTo>
                    <a:pt x="562047" y="838165"/>
                  </a:lnTo>
                  <a:lnTo>
                    <a:pt x="556441" y="831157"/>
                  </a:lnTo>
                  <a:lnTo>
                    <a:pt x="560645" y="829755"/>
                  </a:lnTo>
                  <a:lnTo>
                    <a:pt x="566252" y="829755"/>
                  </a:lnTo>
                  <a:lnTo>
                    <a:pt x="567653" y="833960"/>
                  </a:lnTo>
                  <a:lnTo>
                    <a:pt x="574661" y="833960"/>
                  </a:lnTo>
                  <a:lnTo>
                    <a:pt x="571858" y="838165"/>
                  </a:lnTo>
                  <a:lnTo>
                    <a:pt x="577465" y="839566"/>
                  </a:lnTo>
                  <a:lnTo>
                    <a:pt x="576063" y="845173"/>
                  </a:lnTo>
                  <a:close/>
                  <a:moveTo>
                    <a:pt x="919458" y="790510"/>
                  </a:moveTo>
                  <a:lnTo>
                    <a:pt x="909647" y="796116"/>
                  </a:lnTo>
                  <a:lnTo>
                    <a:pt x="906844" y="794715"/>
                  </a:lnTo>
                  <a:lnTo>
                    <a:pt x="906844" y="793313"/>
                  </a:lnTo>
                  <a:lnTo>
                    <a:pt x="916655" y="789108"/>
                  </a:lnTo>
                  <a:lnTo>
                    <a:pt x="925065" y="782100"/>
                  </a:lnTo>
                  <a:lnTo>
                    <a:pt x="934876" y="783502"/>
                  </a:lnTo>
                  <a:lnTo>
                    <a:pt x="919458" y="790510"/>
                  </a:lnTo>
                  <a:close/>
                  <a:moveTo>
                    <a:pt x="989539" y="1198379"/>
                  </a:moveTo>
                  <a:lnTo>
                    <a:pt x="1003555" y="1202584"/>
                  </a:lnTo>
                  <a:lnTo>
                    <a:pt x="995145" y="1208191"/>
                  </a:lnTo>
                  <a:lnTo>
                    <a:pt x="971318" y="1199781"/>
                  </a:lnTo>
                  <a:lnTo>
                    <a:pt x="989539" y="1198379"/>
                  </a:lnTo>
                  <a:close/>
                  <a:moveTo>
                    <a:pt x="1239026" y="613907"/>
                  </a:moveTo>
                  <a:lnTo>
                    <a:pt x="1236223" y="612505"/>
                  </a:lnTo>
                  <a:lnTo>
                    <a:pt x="1236223" y="612505"/>
                  </a:lnTo>
                  <a:lnTo>
                    <a:pt x="1236223" y="612505"/>
                  </a:lnTo>
                  <a:lnTo>
                    <a:pt x="1236223" y="612505"/>
                  </a:lnTo>
                  <a:lnTo>
                    <a:pt x="1236223" y="613907"/>
                  </a:lnTo>
                  <a:lnTo>
                    <a:pt x="1236223" y="613907"/>
                  </a:lnTo>
                  <a:cubicBezTo>
                    <a:pt x="1237624" y="615308"/>
                    <a:pt x="1236223" y="615308"/>
                    <a:pt x="1236223" y="616710"/>
                  </a:cubicBezTo>
                  <a:lnTo>
                    <a:pt x="1236223" y="616710"/>
                  </a:lnTo>
                  <a:lnTo>
                    <a:pt x="1236223" y="616710"/>
                  </a:lnTo>
                  <a:cubicBezTo>
                    <a:pt x="1236223" y="618111"/>
                    <a:pt x="1237624" y="618111"/>
                    <a:pt x="1236223" y="619513"/>
                  </a:cubicBezTo>
                  <a:lnTo>
                    <a:pt x="1236223" y="619513"/>
                  </a:lnTo>
                  <a:lnTo>
                    <a:pt x="1236223" y="619513"/>
                  </a:lnTo>
                  <a:lnTo>
                    <a:pt x="1236223" y="619513"/>
                  </a:lnTo>
                  <a:lnTo>
                    <a:pt x="1236223" y="619513"/>
                  </a:lnTo>
                  <a:lnTo>
                    <a:pt x="1236223" y="619513"/>
                  </a:lnTo>
                  <a:cubicBezTo>
                    <a:pt x="1234821" y="619513"/>
                    <a:pt x="1227813" y="619513"/>
                    <a:pt x="1226412" y="619513"/>
                  </a:cubicBezTo>
                  <a:lnTo>
                    <a:pt x="1225010" y="619513"/>
                  </a:lnTo>
                  <a:lnTo>
                    <a:pt x="1225010" y="619513"/>
                  </a:lnTo>
                  <a:cubicBezTo>
                    <a:pt x="1225010" y="619513"/>
                    <a:pt x="1225010" y="619513"/>
                    <a:pt x="1223608" y="619513"/>
                  </a:cubicBezTo>
                  <a:lnTo>
                    <a:pt x="1223608" y="619513"/>
                  </a:lnTo>
                  <a:lnTo>
                    <a:pt x="1223608" y="619513"/>
                  </a:lnTo>
                  <a:lnTo>
                    <a:pt x="1223608" y="619513"/>
                  </a:lnTo>
                  <a:lnTo>
                    <a:pt x="1223608" y="619513"/>
                  </a:lnTo>
                  <a:cubicBezTo>
                    <a:pt x="1223608" y="619513"/>
                    <a:pt x="1222207" y="619513"/>
                    <a:pt x="1220805" y="619513"/>
                  </a:cubicBezTo>
                  <a:lnTo>
                    <a:pt x="1220805" y="619513"/>
                  </a:lnTo>
                  <a:lnTo>
                    <a:pt x="1220805" y="619513"/>
                  </a:lnTo>
                  <a:cubicBezTo>
                    <a:pt x="1219404" y="619513"/>
                    <a:pt x="1219404" y="619513"/>
                    <a:pt x="1219404" y="619513"/>
                  </a:cubicBezTo>
                  <a:lnTo>
                    <a:pt x="1219404" y="619513"/>
                  </a:lnTo>
                  <a:lnTo>
                    <a:pt x="1219404" y="619513"/>
                  </a:lnTo>
                  <a:lnTo>
                    <a:pt x="1219404" y="619513"/>
                  </a:lnTo>
                  <a:lnTo>
                    <a:pt x="1219404" y="619513"/>
                  </a:lnTo>
                  <a:lnTo>
                    <a:pt x="1219404" y="619513"/>
                  </a:lnTo>
                  <a:lnTo>
                    <a:pt x="1219404" y="619513"/>
                  </a:lnTo>
                  <a:lnTo>
                    <a:pt x="1216600" y="626521"/>
                  </a:lnTo>
                  <a:lnTo>
                    <a:pt x="1215199" y="629324"/>
                  </a:lnTo>
                  <a:lnTo>
                    <a:pt x="1212395" y="630726"/>
                  </a:lnTo>
                  <a:lnTo>
                    <a:pt x="1203986" y="629324"/>
                  </a:lnTo>
                  <a:lnTo>
                    <a:pt x="1206789" y="627923"/>
                  </a:lnTo>
                  <a:lnTo>
                    <a:pt x="1196978" y="611103"/>
                  </a:lnTo>
                  <a:lnTo>
                    <a:pt x="1192773" y="604095"/>
                  </a:lnTo>
                  <a:cubicBezTo>
                    <a:pt x="1191371" y="601292"/>
                    <a:pt x="1188568" y="598489"/>
                    <a:pt x="1185765" y="597087"/>
                  </a:cubicBezTo>
                  <a:lnTo>
                    <a:pt x="1175953" y="591481"/>
                  </a:lnTo>
                  <a:lnTo>
                    <a:pt x="1177355" y="588678"/>
                  </a:lnTo>
                  <a:lnTo>
                    <a:pt x="1177355" y="588678"/>
                  </a:lnTo>
                  <a:lnTo>
                    <a:pt x="1178757" y="588678"/>
                  </a:lnTo>
                  <a:lnTo>
                    <a:pt x="1180159" y="588678"/>
                  </a:lnTo>
                  <a:lnTo>
                    <a:pt x="1180159" y="588678"/>
                  </a:lnTo>
                  <a:lnTo>
                    <a:pt x="1180159" y="588678"/>
                  </a:lnTo>
                  <a:lnTo>
                    <a:pt x="1181560" y="587276"/>
                  </a:lnTo>
                  <a:lnTo>
                    <a:pt x="1184363" y="584473"/>
                  </a:lnTo>
                  <a:lnTo>
                    <a:pt x="1185765" y="583071"/>
                  </a:lnTo>
                  <a:lnTo>
                    <a:pt x="1185765" y="581669"/>
                  </a:lnTo>
                  <a:lnTo>
                    <a:pt x="1185765" y="581669"/>
                  </a:lnTo>
                  <a:lnTo>
                    <a:pt x="1185765" y="581669"/>
                  </a:lnTo>
                  <a:lnTo>
                    <a:pt x="1185765" y="581669"/>
                  </a:lnTo>
                  <a:lnTo>
                    <a:pt x="1185765" y="581669"/>
                  </a:lnTo>
                  <a:lnTo>
                    <a:pt x="1185765" y="581669"/>
                  </a:lnTo>
                  <a:lnTo>
                    <a:pt x="1185765" y="581669"/>
                  </a:lnTo>
                  <a:lnTo>
                    <a:pt x="1185765" y="581669"/>
                  </a:lnTo>
                  <a:lnTo>
                    <a:pt x="1185765" y="581669"/>
                  </a:lnTo>
                  <a:lnTo>
                    <a:pt x="1185765" y="581669"/>
                  </a:lnTo>
                  <a:lnTo>
                    <a:pt x="1185765" y="581669"/>
                  </a:lnTo>
                  <a:lnTo>
                    <a:pt x="1185765" y="581669"/>
                  </a:lnTo>
                  <a:lnTo>
                    <a:pt x="1187167" y="581669"/>
                  </a:lnTo>
                  <a:lnTo>
                    <a:pt x="1187167" y="581669"/>
                  </a:lnTo>
                  <a:lnTo>
                    <a:pt x="1194175" y="581669"/>
                  </a:lnTo>
                  <a:lnTo>
                    <a:pt x="1199781" y="574661"/>
                  </a:lnTo>
                  <a:lnTo>
                    <a:pt x="1234821" y="592882"/>
                  </a:lnTo>
                  <a:lnTo>
                    <a:pt x="1248837" y="608300"/>
                  </a:lnTo>
                  <a:lnTo>
                    <a:pt x="1239026" y="613907"/>
                  </a:lnTo>
                  <a:close/>
                  <a:moveTo>
                    <a:pt x="1292288" y="1018973"/>
                  </a:moveTo>
                  <a:lnTo>
                    <a:pt x="1303500" y="1031587"/>
                  </a:lnTo>
                  <a:lnTo>
                    <a:pt x="1296492" y="1030186"/>
                  </a:lnTo>
                  <a:lnTo>
                    <a:pt x="1295091" y="1024579"/>
                  </a:lnTo>
                  <a:lnTo>
                    <a:pt x="1286681" y="1017571"/>
                  </a:lnTo>
                  <a:lnTo>
                    <a:pt x="1288082" y="1016170"/>
                  </a:lnTo>
                  <a:lnTo>
                    <a:pt x="1281074" y="1018973"/>
                  </a:lnTo>
                  <a:lnTo>
                    <a:pt x="1285280" y="1014768"/>
                  </a:lnTo>
                  <a:lnTo>
                    <a:pt x="1279673" y="1016170"/>
                  </a:lnTo>
                  <a:lnTo>
                    <a:pt x="1278271" y="1011965"/>
                  </a:lnTo>
                  <a:lnTo>
                    <a:pt x="1272665" y="1013366"/>
                  </a:lnTo>
                  <a:lnTo>
                    <a:pt x="1261452" y="1006358"/>
                  </a:lnTo>
                  <a:lnTo>
                    <a:pt x="1272665" y="1007760"/>
                  </a:lnTo>
                  <a:lnTo>
                    <a:pt x="1274066" y="1004957"/>
                  </a:lnTo>
                  <a:lnTo>
                    <a:pt x="1283878" y="1007760"/>
                  </a:lnTo>
                  <a:lnTo>
                    <a:pt x="1281074" y="1011965"/>
                  </a:lnTo>
                  <a:lnTo>
                    <a:pt x="1285280" y="1011965"/>
                  </a:lnTo>
                  <a:lnTo>
                    <a:pt x="1288082" y="1007760"/>
                  </a:lnTo>
                  <a:lnTo>
                    <a:pt x="1292288" y="1018973"/>
                  </a:lnTo>
                  <a:close/>
                  <a:moveTo>
                    <a:pt x="1327328" y="594284"/>
                  </a:moveTo>
                  <a:lnTo>
                    <a:pt x="1324525" y="595686"/>
                  </a:lnTo>
                  <a:lnTo>
                    <a:pt x="1317516" y="599890"/>
                  </a:lnTo>
                  <a:lnTo>
                    <a:pt x="1314713" y="601292"/>
                  </a:lnTo>
                  <a:lnTo>
                    <a:pt x="1313312" y="602694"/>
                  </a:lnTo>
                  <a:lnTo>
                    <a:pt x="1313312" y="602694"/>
                  </a:lnTo>
                  <a:cubicBezTo>
                    <a:pt x="1313312" y="602694"/>
                    <a:pt x="1314713" y="602694"/>
                    <a:pt x="1314713" y="602694"/>
                  </a:cubicBezTo>
                  <a:lnTo>
                    <a:pt x="1314713" y="602694"/>
                  </a:lnTo>
                  <a:lnTo>
                    <a:pt x="1313312" y="602694"/>
                  </a:lnTo>
                  <a:lnTo>
                    <a:pt x="1311910" y="602694"/>
                  </a:lnTo>
                  <a:lnTo>
                    <a:pt x="1303500" y="601292"/>
                  </a:lnTo>
                  <a:lnTo>
                    <a:pt x="1303500" y="599890"/>
                  </a:lnTo>
                  <a:lnTo>
                    <a:pt x="1303500" y="597087"/>
                  </a:lnTo>
                  <a:lnTo>
                    <a:pt x="1302099" y="597087"/>
                  </a:lnTo>
                  <a:lnTo>
                    <a:pt x="1302099" y="597087"/>
                  </a:lnTo>
                  <a:lnTo>
                    <a:pt x="1302099" y="597087"/>
                  </a:lnTo>
                  <a:lnTo>
                    <a:pt x="1302099" y="597087"/>
                  </a:lnTo>
                  <a:lnTo>
                    <a:pt x="1302099" y="597087"/>
                  </a:lnTo>
                  <a:lnTo>
                    <a:pt x="1302099" y="597087"/>
                  </a:lnTo>
                  <a:lnTo>
                    <a:pt x="1300697" y="597087"/>
                  </a:lnTo>
                  <a:lnTo>
                    <a:pt x="1300697" y="597087"/>
                  </a:lnTo>
                  <a:lnTo>
                    <a:pt x="1300697" y="597087"/>
                  </a:lnTo>
                  <a:lnTo>
                    <a:pt x="1300697" y="597087"/>
                  </a:lnTo>
                  <a:lnTo>
                    <a:pt x="1300697" y="597087"/>
                  </a:lnTo>
                  <a:lnTo>
                    <a:pt x="1300697" y="597087"/>
                  </a:lnTo>
                  <a:cubicBezTo>
                    <a:pt x="1299296" y="597087"/>
                    <a:pt x="1300697" y="598489"/>
                    <a:pt x="1297894" y="597087"/>
                  </a:cubicBez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cubicBezTo>
                    <a:pt x="1296492" y="595686"/>
                    <a:pt x="1297894" y="595686"/>
                    <a:pt x="1297894" y="594284"/>
                  </a:cubicBezTo>
                  <a:lnTo>
                    <a:pt x="1297894" y="594284"/>
                  </a:lnTo>
                  <a:lnTo>
                    <a:pt x="1297894" y="594284"/>
                  </a:lnTo>
                  <a:lnTo>
                    <a:pt x="1297894" y="594284"/>
                  </a:lnTo>
                  <a:lnTo>
                    <a:pt x="1299296" y="594284"/>
                  </a:lnTo>
                  <a:lnTo>
                    <a:pt x="1300697" y="594284"/>
                  </a:lnTo>
                  <a:lnTo>
                    <a:pt x="1311910" y="598489"/>
                  </a:lnTo>
                  <a:lnTo>
                    <a:pt x="1311910" y="598489"/>
                  </a:lnTo>
                  <a:lnTo>
                    <a:pt x="1311910" y="598489"/>
                  </a:lnTo>
                  <a:lnTo>
                    <a:pt x="1311910" y="598489"/>
                  </a:lnTo>
                  <a:lnTo>
                    <a:pt x="1311910" y="598489"/>
                  </a:lnTo>
                  <a:lnTo>
                    <a:pt x="1314713" y="599890"/>
                  </a:lnTo>
                  <a:lnTo>
                    <a:pt x="1317516" y="597087"/>
                  </a:lnTo>
                  <a:lnTo>
                    <a:pt x="1317516" y="597087"/>
                  </a:lnTo>
                  <a:lnTo>
                    <a:pt x="1316115" y="594284"/>
                  </a:lnTo>
                  <a:lnTo>
                    <a:pt x="1303500" y="585874"/>
                  </a:lnTo>
                  <a:lnTo>
                    <a:pt x="1302099" y="584473"/>
                  </a:lnTo>
                  <a:lnTo>
                    <a:pt x="1300697" y="583071"/>
                  </a:lnTo>
                  <a:lnTo>
                    <a:pt x="1300697" y="583071"/>
                  </a:lnTo>
                  <a:lnTo>
                    <a:pt x="1300697" y="583071"/>
                  </a:lnTo>
                  <a:lnTo>
                    <a:pt x="1300697" y="583071"/>
                  </a:lnTo>
                  <a:lnTo>
                    <a:pt x="1300697" y="583071"/>
                  </a:lnTo>
                  <a:lnTo>
                    <a:pt x="1300697" y="583071"/>
                  </a:lnTo>
                  <a:cubicBezTo>
                    <a:pt x="1299296" y="583071"/>
                    <a:pt x="1299296" y="581669"/>
                    <a:pt x="1297894" y="581669"/>
                  </a:cubicBezTo>
                  <a:lnTo>
                    <a:pt x="1297894" y="581669"/>
                  </a:lnTo>
                  <a:lnTo>
                    <a:pt x="1297894" y="581669"/>
                  </a:lnTo>
                  <a:lnTo>
                    <a:pt x="1297894" y="581669"/>
                  </a:lnTo>
                  <a:cubicBezTo>
                    <a:pt x="1295091" y="578866"/>
                    <a:pt x="1293689" y="576063"/>
                    <a:pt x="1289484" y="574661"/>
                  </a:cubicBezTo>
                  <a:lnTo>
                    <a:pt x="1289484" y="574661"/>
                  </a:lnTo>
                  <a:lnTo>
                    <a:pt x="1289484" y="574661"/>
                  </a:lnTo>
                  <a:lnTo>
                    <a:pt x="1289484" y="574661"/>
                  </a:lnTo>
                  <a:lnTo>
                    <a:pt x="1289484" y="574661"/>
                  </a:lnTo>
                  <a:cubicBezTo>
                    <a:pt x="1292288" y="574661"/>
                    <a:pt x="1292288" y="574661"/>
                    <a:pt x="1293689" y="576063"/>
                  </a:cubicBezTo>
                  <a:lnTo>
                    <a:pt x="1293689" y="576063"/>
                  </a:lnTo>
                  <a:lnTo>
                    <a:pt x="1293689" y="576063"/>
                  </a:lnTo>
                  <a:lnTo>
                    <a:pt x="1293689" y="576063"/>
                  </a:lnTo>
                  <a:lnTo>
                    <a:pt x="1292288" y="569055"/>
                  </a:lnTo>
                  <a:lnTo>
                    <a:pt x="1289484" y="567653"/>
                  </a:lnTo>
                  <a:cubicBezTo>
                    <a:pt x="1288082" y="567653"/>
                    <a:pt x="1288082" y="567653"/>
                    <a:pt x="1288082" y="566252"/>
                  </a:cubicBezTo>
                  <a:lnTo>
                    <a:pt x="1288082" y="566252"/>
                  </a:lnTo>
                  <a:lnTo>
                    <a:pt x="1288082" y="566252"/>
                  </a:lnTo>
                  <a:lnTo>
                    <a:pt x="1288082" y="566252"/>
                  </a:lnTo>
                  <a:lnTo>
                    <a:pt x="1288082" y="566252"/>
                  </a:lnTo>
                  <a:lnTo>
                    <a:pt x="1288082" y="566252"/>
                  </a:lnTo>
                  <a:lnTo>
                    <a:pt x="1288082" y="566252"/>
                  </a:lnTo>
                  <a:lnTo>
                    <a:pt x="1288082" y="566252"/>
                  </a:lnTo>
                  <a:lnTo>
                    <a:pt x="1288082" y="566252"/>
                  </a:lnTo>
                  <a:lnTo>
                    <a:pt x="1288082" y="566252"/>
                  </a:lnTo>
                  <a:lnTo>
                    <a:pt x="1288082" y="566252"/>
                  </a:lnTo>
                  <a:lnTo>
                    <a:pt x="1288082" y="566252"/>
                  </a:lnTo>
                  <a:lnTo>
                    <a:pt x="1288082" y="566252"/>
                  </a:lnTo>
                  <a:cubicBezTo>
                    <a:pt x="1288082" y="566252"/>
                    <a:pt x="1288082" y="564850"/>
                    <a:pt x="1288082" y="564850"/>
                  </a:cubicBezTo>
                  <a:lnTo>
                    <a:pt x="1288082" y="564850"/>
                  </a:lnTo>
                  <a:lnTo>
                    <a:pt x="1288082" y="564850"/>
                  </a:lnTo>
                  <a:cubicBezTo>
                    <a:pt x="1288082" y="564850"/>
                    <a:pt x="1288082" y="563448"/>
                    <a:pt x="1286681" y="563448"/>
                  </a:cubicBezTo>
                  <a:lnTo>
                    <a:pt x="1286681" y="563448"/>
                  </a:lnTo>
                  <a:lnTo>
                    <a:pt x="1286681" y="563448"/>
                  </a:lnTo>
                  <a:lnTo>
                    <a:pt x="1286681" y="563448"/>
                  </a:lnTo>
                  <a:lnTo>
                    <a:pt x="1286681" y="563448"/>
                  </a:lnTo>
                  <a:lnTo>
                    <a:pt x="1286681" y="563448"/>
                  </a:lnTo>
                  <a:cubicBezTo>
                    <a:pt x="1285280" y="562047"/>
                    <a:pt x="1285280" y="562047"/>
                    <a:pt x="1283878" y="560645"/>
                  </a:cubicBezTo>
                  <a:lnTo>
                    <a:pt x="1283878" y="560645"/>
                  </a:lnTo>
                  <a:lnTo>
                    <a:pt x="1283878" y="560645"/>
                  </a:lnTo>
                  <a:lnTo>
                    <a:pt x="1283878" y="560645"/>
                  </a:lnTo>
                  <a:lnTo>
                    <a:pt x="1283878" y="560645"/>
                  </a:lnTo>
                  <a:lnTo>
                    <a:pt x="1283878" y="560645"/>
                  </a:lnTo>
                  <a:lnTo>
                    <a:pt x="1283878" y="560645"/>
                  </a:lnTo>
                  <a:lnTo>
                    <a:pt x="1283878" y="560645"/>
                  </a:lnTo>
                  <a:lnTo>
                    <a:pt x="1283878" y="560645"/>
                  </a:lnTo>
                  <a:lnTo>
                    <a:pt x="1283878" y="560645"/>
                  </a:lnTo>
                  <a:lnTo>
                    <a:pt x="1283878" y="560645"/>
                  </a:lnTo>
                  <a:lnTo>
                    <a:pt x="1283878" y="560645"/>
                  </a:lnTo>
                  <a:cubicBezTo>
                    <a:pt x="1283878" y="560645"/>
                    <a:pt x="1283878" y="559244"/>
                    <a:pt x="1283878" y="559244"/>
                  </a:cubicBezTo>
                  <a:lnTo>
                    <a:pt x="1283878" y="559244"/>
                  </a:lnTo>
                  <a:lnTo>
                    <a:pt x="1283878" y="559244"/>
                  </a:lnTo>
                  <a:lnTo>
                    <a:pt x="1283878" y="559244"/>
                  </a:lnTo>
                  <a:lnTo>
                    <a:pt x="1283878" y="559244"/>
                  </a:lnTo>
                  <a:lnTo>
                    <a:pt x="1283878" y="559244"/>
                  </a:lnTo>
                  <a:cubicBezTo>
                    <a:pt x="1283878" y="559244"/>
                    <a:pt x="1283878" y="559244"/>
                    <a:pt x="1283878" y="559244"/>
                  </a:cubicBezTo>
                  <a:lnTo>
                    <a:pt x="1283878" y="559244"/>
                  </a:lnTo>
                  <a:lnTo>
                    <a:pt x="1283878" y="559244"/>
                  </a:lnTo>
                  <a:lnTo>
                    <a:pt x="1285280" y="560645"/>
                  </a:lnTo>
                  <a:cubicBezTo>
                    <a:pt x="1288082" y="562047"/>
                    <a:pt x="1289484" y="564850"/>
                    <a:pt x="1290886" y="566252"/>
                  </a:cubicBezTo>
                  <a:lnTo>
                    <a:pt x="1290886" y="566252"/>
                  </a:lnTo>
                  <a:lnTo>
                    <a:pt x="1290886" y="566252"/>
                  </a:lnTo>
                  <a:cubicBezTo>
                    <a:pt x="1290886" y="566252"/>
                    <a:pt x="1292288" y="566252"/>
                    <a:pt x="1292288" y="567653"/>
                  </a:cubicBezTo>
                  <a:lnTo>
                    <a:pt x="1292288" y="567653"/>
                  </a:lnTo>
                  <a:lnTo>
                    <a:pt x="1292288" y="567653"/>
                  </a:lnTo>
                  <a:lnTo>
                    <a:pt x="1292288" y="567653"/>
                  </a:lnTo>
                  <a:lnTo>
                    <a:pt x="1292288" y="567653"/>
                  </a:lnTo>
                  <a:lnTo>
                    <a:pt x="1292288" y="567653"/>
                  </a:lnTo>
                  <a:cubicBezTo>
                    <a:pt x="1292288" y="567653"/>
                    <a:pt x="1292288" y="567653"/>
                    <a:pt x="1292288" y="569055"/>
                  </a:cubicBezTo>
                  <a:lnTo>
                    <a:pt x="1292288" y="569055"/>
                  </a:lnTo>
                  <a:lnTo>
                    <a:pt x="1292288" y="569055"/>
                  </a:lnTo>
                  <a:cubicBezTo>
                    <a:pt x="1292288" y="569055"/>
                    <a:pt x="1292288" y="569055"/>
                    <a:pt x="1292288" y="570457"/>
                  </a:cubicBezTo>
                  <a:lnTo>
                    <a:pt x="1292288" y="570457"/>
                  </a:lnTo>
                  <a:lnTo>
                    <a:pt x="1292288" y="570457"/>
                  </a:lnTo>
                  <a:lnTo>
                    <a:pt x="1292288" y="570457"/>
                  </a:lnTo>
                  <a:lnTo>
                    <a:pt x="1293689" y="570457"/>
                  </a:lnTo>
                  <a:cubicBezTo>
                    <a:pt x="1293689" y="570457"/>
                    <a:pt x="1295091" y="570457"/>
                    <a:pt x="1295091" y="571858"/>
                  </a:cubicBezTo>
                  <a:lnTo>
                    <a:pt x="1295091" y="571858"/>
                  </a:lnTo>
                  <a:lnTo>
                    <a:pt x="1295091" y="571858"/>
                  </a:lnTo>
                  <a:cubicBezTo>
                    <a:pt x="1296492" y="571858"/>
                    <a:pt x="1297894" y="573260"/>
                    <a:pt x="1299296" y="573260"/>
                  </a:cubicBezTo>
                  <a:lnTo>
                    <a:pt x="1299296" y="573260"/>
                  </a:lnTo>
                  <a:lnTo>
                    <a:pt x="1299296" y="573260"/>
                  </a:lnTo>
                  <a:lnTo>
                    <a:pt x="1299296" y="573260"/>
                  </a:lnTo>
                  <a:lnTo>
                    <a:pt x="1299296" y="573260"/>
                  </a:lnTo>
                  <a:cubicBezTo>
                    <a:pt x="1299296" y="571858"/>
                    <a:pt x="1297894" y="569055"/>
                    <a:pt x="1296492" y="567653"/>
                  </a:cubicBezTo>
                  <a:lnTo>
                    <a:pt x="1296492" y="567653"/>
                  </a:lnTo>
                  <a:lnTo>
                    <a:pt x="1296492" y="567653"/>
                  </a:lnTo>
                  <a:lnTo>
                    <a:pt x="1296492" y="567653"/>
                  </a:lnTo>
                  <a:lnTo>
                    <a:pt x="1297894" y="569055"/>
                  </a:lnTo>
                  <a:lnTo>
                    <a:pt x="1299296" y="569055"/>
                  </a:lnTo>
                  <a:lnTo>
                    <a:pt x="1299296" y="569055"/>
                  </a:lnTo>
                  <a:lnTo>
                    <a:pt x="1299296" y="569055"/>
                  </a:lnTo>
                  <a:lnTo>
                    <a:pt x="1299296" y="567653"/>
                  </a:lnTo>
                  <a:cubicBezTo>
                    <a:pt x="1297894" y="566252"/>
                    <a:pt x="1296492" y="564850"/>
                    <a:pt x="1295091" y="562047"/>
                  </a:cubicBezTo>
                  <a:lnTo>
                    <a:pt x="1295091" y="562047"/>
                  </a:lnTo>
                  <a:lnTo>
                    <a:pt x="1295091" y="562047"/>
                  </a:lnTo>
                  <a:cubicBezTo>
                    <a:pt x="1295091" y="560645"/>
                    <a:pt x="1293689" y="560645"/>
                    <a:pt x="1293689" y="560645"/>
                  </a:cubicBezTo>
                  <a:lnTo>
                    <a:pt x="1293689" y="560645"/>
                  </a:lnTo>
                  <a:lnTo>
                    <a:pt x="1293689" y="560645"/>
                  </a:lnTo>
                  <a:lnTo>
                    <a:pt x="1293689" y="560645"/>
                  </a:lnTo>
                  <a:lnTo>
                    <a:pt x="1293689" y="560645"/>
                  </a:lnTo>
                  <a:lnTo>
                    <a:pt x="1299296" y="564850"/>
                  </a:lnTo>
                  <a:lnTo>
                    <a:pt x="1300697" y="566252"/>
                  </a:lnTo>
                  <a:lnTo>
                    <a:pt x="1300697" y="566252"/>
                  </a:lnTo>
                  <a:lnTo>
                    <a:pt x="1299296" y="563448"/>
                  </a:lnTo>
                  <a:lnTo>
                    <a:pt x="1296492" y="562047"/>
                  </a:lnTo>
                  <a:lnTo>
                    <a:pt x="1296492" y="562047"/>
                  </a:lnTo>
                  <a:lnTo>
                    <a:pt x="1296492" y="562047"/>
                  </a:lnTo>
                  <a:lnTo>
                    <a:pt x="1296492" y="562047"/>
                  </a:lnTo>
                  <a:lnTo>
                    <a:pt x="1296492" y="562047"/>
                  </a:lnTo>
                  <a:lnTo>
                    <a:pt x="1296492" y="562047"/>
                  </a:lnTo>
                  <a:lnTo>
                    <a:pt x="1296492" y="562047"/>
                  </a:lnTo>
                  <a:lnTo>
                    <a:pt x="1296492" y="562047"/>
                  </a:lnTo>
                  <a:lnTo>
                    <a:pt x="1296492" y="562047"/>
                  </a:lnTo>
                  <a:lnTo>
                    <a:pt x="1296492" y="562047"/>
                  </a:lnTo>
                  <a:lnTo>
                    <a:pt x="1296492" y="562047"/>
                  </a:lnTo>
                  <a:lnTo>
                    <a:pt x="1296492" y="562047"/>
                  </a:lnTo>
                  <a:cubicBezTo>
                    <a:pt x="1296492" y="562047"/>
                    <a:pt x="1295091" y="560645"/>
                    <a:pt x="1295091" y="560645"/>
                  </a:cubicBezTo>
                  <a:lnTo>
                    <a:pt x="1295091" y="560645"/>
                  </a:lnTo>
                  <a:lnTo>
                    <a:pt x="1295091" y="560645"/>
                  </a:lnTo>
                  <a:lnTo>
                    <a:pt x="1295091" y="560645"/>
                  </a:lnTo>
                  <a:lnTo>
                    <a:pt x="1295091" y="560645"/>
                  </a:lnTo>
                  <a:lnTo>
                    <a:pt x="1299296" y="564850"/>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cubicBezTo>
                    <a:pt x="1302099" y="569055"/>
                    <a:pt x="1303500" y="569055"/>
                    <a:pt x="1303500" y="569055"/>
                  </a:cubicBez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cubicBezTo>
                    <a:pt x="1303500" y="567653"/>
                    <a:pt x="1303500" y="566252"/>
                    <a:pt x="1302099" y="566252"/>
                  </a:cubicBezTo>
                  <a:lnTo>
                    <a:pt x="1302099" y="566252"/>
                  </a:lnTo>
                  <a:lnTo>
                    <a:pt x="1302099" y="566252"/>
                  </a:lnTo>
                  <a:lnTo>
                    <a:pt x="1302099" y="566252"/>
                  </a:lnTo>
                  <a:lnTo>
                    <a:pt x="1302099" y="566252"/>
                  </a:lnTo>
                  <a:lnTo>
                    <a:pt x="1302099" y="566252"/>
                  </a:lnTo>
                  <a:lnTo>
                    <a:pt x="1302099" y="566252"/>
                  </a:lnTo>
                  <a:lnTo>
                    <a:pt x="1302099" y="566252"/>
                  </a:lnTo>
                  <a:lnTo>
                    <a:pt x="1302099" y="566252"/>
                  </a:lnTo>
                  <a:lnTo>
                    <a:pt x="1302099" y="566252"/>
                  </a:lnTo>
                  <a:lnTo>
                    <a:pt x="1302099" y="566252"/>
                  </a:lnTo>
                  <a:lnTo>
                    <a:pt x="1302099" y="566252"/>
                  </a:lnTo>
                  <a:lnTo>
                    <a:pt x="1302099" y="566252"/>
                  </a:lnTo>
                  <a:lnTo>
                    <a:pt x="1302099" y="566252"/>
                  </a:lnTo>
                  <a:lnTo>
                    <a:pt x="1303500" y="567653"/>
                  </a:lnTo>
                  <a:lnTo>
                    <a:pt x="1303500" y="567653"/>
                  </a:lnTo>
                  <a:lnTo>
                    <a:pt x="1303500" y="567653"/>
                  </a:lnTo>
                  <a:lnTo>
                    <a:pt x="1303500" y="567653"/>
                  </a:lnTo>
                  <a:lnTo>
                    <a:pt x="1303500" y="567653"/>
                  </a:lnTo>
                  <a:lnTo>
                    <a:pt x="1303500" y="567653"/>
                  </a:lnTo>
                  <a:lnTo>
                    <a:pt x="1303500" y="567653"/>
                  </a:lnTo>
                  <a:lnTo>
                    <a:pt x="1303500" y="567653"/>
                  </a:lnTo>
                  <a:lnTo>
                    <a:pt x="1303500" y="567653"/>
                  </a:lnTo>
                  <a:cubicBezTo>
                    <a:pt x="1304902" y="567653"/>
                    <a:pt x="1304902" y="567653"/>
                    <a:pt x="1304902" y="569055"/>
                  </a:cubicBezTo>
                  <a:lnTo>
                    <a:pt x="1304902" y="569055"/>
                  </a:lnTo>
                  <a:lnTo>
                    <a:pt x="1304902" y="569055"/>
                  </a:lnTo>
                  <a:lnTo>
                    <a:pt x="1304902" y="569055"/>
                  </a:lnTo>
                  <a:lnTo>
                    <a:pt x="1306304" y="567653"/>
                  </a:lnTo>
                  <a:lnTo>
                    <a:pt x="1307705" y="563448"/>
                  </a:lnTo>
                  <a:lnTo>
                    <a:pt x="1307705" y="562047"/>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cubicBezTo>
                    <a:pt x="1307705" y="560645"/>
                    <a:pt x="1307705" y="560645"/>
                    <a:pt x="1307705" y="559244"/>
                  </a:cubicBezTo>
                  <a:lnTo>
                    <a:pt x="1307705" y="559244"/>
                  </a:lnTo>
                  <a:lnTo>
                    <a:pt x="1307705" y="559244"/>
                  </a:lnTo>
                  <a:lnTo>
                    <a:pt x="1307705" y="559244"/>
                  </a:lnTo>
                  <a:lnTo>
                    <a:pt x="1307705" y="559244"/>
                  </a:lnTo>
                  <a:lnTo>
                    <a:pt x="1307705" y="559244"/>
                  </a:lnTo>
                  <a:lnTo>
                    <a:pt x="1306304" y="559244"/>
                  </a:lnTo>
                  <a:cubicBezTo>
                    <a:pt x="1304902" y="559244"/>
                    <a:pt x="1304902" y="559244"/>
                    <a:pt x="1304902" y="559244"/>
                  </a:cubicBezTo>
                  <a:lnTo>
                    <a:pt x="1304902" y="559244"/>
                  </a:lnTo>
                  <a:lnTo>
                    <a:pt x="1304902" y="559244"/>
                  </a:lnTo>
                  <a:cubicBezTo>
                    <a:pt x="1303500" y="559244"/>
                    <a:pt x="1303500" y="559244"/>
                    <a:pt x="1303500" y="559244"/>
                  </a:cubicBezTo>
                  <a:lnTo>
                    <a:pt x="1303500" y="559244"/>
                  </a:lnTo>
                  <a:lnTo>
                    <a:pt x="1303500" y="559244"/>
                  </a:lnTo>
                  <a:lnTo>
                    <a:pt x="1303500" y="559244"/>
                  </a:lnTo>
                  <a:lnTo>
                    <a:pt x="1303500" y="559244"/>
                  </a:lnTo>
                  <a:cubicBezTo>
                    <a:pt x="1303500" y="559244"/>
                    <a:pt x="1302099" y="559244"/>
                    <a:pt x="1302099" y="557842"/>
                  </a:cubicBezTo>
                  <a:lnTo>
                    <a:pt x="1302099" y="557842"/>
                  </a:lnTo>
                  <a:lnTo>
                    <a:pt x="1302099" y="557842"/>
                  </a:lnTo>
                  <a:cubicBezTo>
                    <a:pt x="1302099" y="557842"/>
                    <a:pt x="1300697" y="556440"/>
                    <a:pt x="1300697" y="557842"/>
                  </a:cubicBezTo>
                  <a:lnTo>
                    <a:pt x="1300697" y="557842"/>
                  </a:lnTo>
                  <a:lnTo>
                    <a:pt x="1300697" y="557842"/>
                  </a:lnTo>
                  <a:lnTo>
                    <a:pt x="1300697" y="557842"/>
                  </a:lnTo>
                  <a:lnTo>
                    <a:pt x="1300697" y="557842"/>
                  </a:lnTo>
                  <a:lnTo>
                    <a:pt x="1300697" y="557842"/>
                  </a:lnTo>
                  <a:lnTo>
                    <a:pt x="1300697" y="559244"/>
                  </a:lnTo>
                  <a:cubicBezTo>
                    <a:pt x="1300697" y="560645"/>
                    <a:pt x="1302099" y="562047"/>
                    <a:pt x="1303500" y="562047"/>
                  </a:cubicBezTo>
                  <a:lnTo>
                    <a:pt x="1303500" y="562047"/>
                  </a:lnTo>
                  <a:lnTo>
                    <a:pt x="1303500" y="562047"/>
                  </a:lnTo>
                  <a:cubicBezTo>
                    <a:pt x="1303500" y="562047"/>
                    <a:pt x="1303500" y="562047"/>
                    <a:pt x="1303500" y="563448"/>
                  </a:cubicBezTo>
                  <a:lnTo>
                    <a:pt x="1303500" y="563448"/>
                  </a:lnTo>
                  <a:lnTo>
                    <a:pt x="1303500" y="563448"/>
                  </a:lnTo>
                  <a:lnTo>
                    <a:pt x="1303500" y="563448"/>
                  </a:lnTo>
                  <a:lnTo>
                    <a:pt x="1303500" y="563448"/>
                  </a:lnTo>
                  <a:lnTo>
                    <a:pt x="1302099" y="562047"/>
                  </a:lnTo>
                  <a:lnTo>
                    <a:pt x="1302099" y="562047"/>
                  </a:lnTo>
                  <a:lnTo>
                    <a:pt x="1302099" y="562047"/>
                  </a:lnTo>
                  <a:lnTo>
                    <a:pt x="1302099" y="562047"/>
                  </a:lnTo>
                  <a:lnTo>
                    <a:pt x="1302099" y="562047"/>
                  </a:lnTo>
                  <a:lnTo>
                    <a:pt x="1302099" y="562047"/>
                  </a:lnTo>
                  <a:lnTo>
                    <a:pt x="1302099" y="562047"/>
                  </a:lnTo>
                  <a:lnTo>
                    <a:pt x="1302099" y="562047"/>
                  </a:lnTo>
                  <a:lnTo>
                    <a:pt x="1302099" y="562047"/>
                  </a:lnTo>
                  <a:lnTo>
                    <a:pt x="1300697" y="562047"/>
                  </a:lnTo>
                  <a:lnTo>
                    <a:pt x="1300697" y="562047"/>
                  </a:lnTo>
                  <a:lnTo>
                    <a:pt x="1300697" y="562047"/>
                  </a:lnTo>
                  <a:lnTo>
                    <a:pt x="1300697" y="562047"/>
                  </a:lnTo>
                  <a:lnTo>
                    <a:pt x="1300697" y="562047"/>
                  </a:lnTo>
                  <a:lnTo>
                    <a:pt x="1300697" y="562047"/>
                  </a:lnTo>
                  <a:lnTo>
                    <a:pt x="1300697" y="562047"/>
                  </a:lnTo>
                  <a:lnTo>
                    <a:pt x="1300697" y="562047"/>
                  </a:lnTo>
                  <a:lnTo>
                    <a:pt x="1300697" y="562047"/>
                  </a:lnTo>
                  <a:lnTo>
                    <a:pt x="1300697" y="562047"/>
                  </a:lnTo>
                  <a:lnTo>
                    <a:pt x="1300697" y="562047"/>
                  </a:lnTo>
                  <a:lnTo>
                    <a:pt x="1300697" y="562047"/>
                  </a:lnTo>
                  <a:cubicBezTo>
                    <a:pt x="1299296" y="562047"/>
                    <a:pt x="1300697" y="560645"/>
                    <a:pt x="1299296" y="560645"/>
                  </a:cubicBezTo>
                  <a:lnTo>
                    <a:pt x="1299296" y="560645"/>
                  </a:lnTo>
                  <a:lnTo>
                    <a:pt x="1299296" y="560645"/>
                  </a:lnTo>
                  <a:cubicBezTo>
                    <a:pt x="1299296" y="560645"/>
                    <a:pt x="1299296" y="560645"/>
                    <a:pt x="1297894" y="560645"/>
                  </a:cubicBezTo>
                  <a:lnTo>
                    <a:pt x="1297894" y="560645"/>
                  </a:lnTo>
                  <a:lnTo>
                    <a:pt x="1297894" y="560645"/>
                  </a:lnTo>
                  <a:lnTo>
                    <a:pt x="1297894" y="560645"/>
                  </a:lnTo>
                  <a:lnTo>
                    <a:pt x="1297894" y="560645"/>
                  </a:lnTo>
                  <a:lnTo>
                    <a:pt x="1297894" y="560645"/>
                  </a:lnTo>
                  <a:cubicBezTo>
                    <a:pt x="1295091" y="559244"/>
                    <a:pt x="1296492" y="559244"/>
                    <a:pt x="1296492" y="557842"/>
                  </a:cubicBezTo>
                  <a:lnTo>
                    <a:pt x="1296492" y="557842"/>
                  </a:lnTo>
                  <a:lnTo>
                    <a:pt x="1296492" y="557842"/>
                  </a:lnTo>
                  <a:lnTo>
                    <a:pt x="1296492" y="557842"/>
                  </a:lnTo>
                  <a:cubicBezTo>
                    <a:pt x="1296492" y="556440"/>
                    <a:pt x="1296492" y="556440"/>
                    <a:pt x="1295091" y="557842"/>
                  </a:cubicBezTo>
                  <a:lnTo>
                    <a:pt x="1295091" y="557842"/>
                  </a:lnTo>
                  <a:lnTo>
                    <a:pt x="1295091" y="557842"/>
                  </a:lnTo>
                  <a:lnTo>
                    <a:pt x="1295091" y="557842"/>
                  </a:lnTo>
                  <a:lnTo>
                    <a:pt x="1295091" y="557842"/>
                  </a:lnTo>
                  <a:lnTo>
                    <a:pt x="1295091" y="557842"/>
                  </a:lnTo>
                  <a:lnTo>
                    <a:pt x="1295091" y="557842"/>
                  </a:lnTo>
                  <a:lnTo>
                    <a:pt x="1295091" y="557842"/>
                  </a:lnTo>
                  <a:lnTo>
                    <a:pt x="1295091" y="557842"/>
                  </a:lnTo>
                  <a:lnTo>
                    <a:pt x="1295091" y="557842"/>
                  </a:lnTo>
                  <a:lnTo>
                    <a:pt x="1295091" y="557842"/>
                  </a:lnTo>
                  <a:lnTo>
                    <a:pt x="1295091" y="557842"/>
                  </a:lnTo>
                  <a:lnTo>
                    <a:pt x="1325926" y="570457"/>
                  </a:lnTo>
                  <a:lnTo>
                    <a:pt x="1325926" y="577465"/>
                  </a:lnTo>
                  <a:lnTo>
                    <a:pt x="1325926" y="578866"/>
                  </a:lnTo>
                  <a:cubicBezTo>
                    <a:pt x="1325926" y="580268"/>
                    <a:pt x="1325926" y="581669"/>
                    <a:pt x="1324525" y="583071"/>
                  </a:cubicBezTo>
                  <a:lnTo>
                    <a:pt x="1324525" y="583071"/>
                  </a:lnTo>
                  <a:lnTo>
                    <a:pt x="1324525" y="583071"/>
                  </a:lnTo>
                  <a:cubicBezTo>
                    <a:pt x="1323123" y="584473"/>
                    <a:pt x="1323123" y="584473"/>
                    <a:pt x="1323123" y="585874"/>
                  </a:cubicBezTo>
                  <a:lnTo>
                    <a:pt x="1323123" y="585874"/>
                  </a:lnTo>
                  <a:lnTo>
                    <a:pt x="1342745" y="605497"/>
                  </a:lnTo>
                  <a:lnTo>
                    <a:pt x="1341344" y="609702"/>
                  </a:lnTo>
                  <a:lnTo>
                    <a:pt x="1341344" y="609702"/>
                  </a:lnTo>
                  <a:lnTo>
                    <a:pt x="1341344" y="609702"/>
                  </a:lnTo>
                  <a:lnTo>
                    <a:pt x="1341344" y="609702"/>
                  </a:lnTo>
                  <a:lnTo>
                    <a:pt x="1341344" y="609702"/>
                  </a:lnTo>
                  <a:lnTo>
                    <a:pt x="1341344" y="609702"/>
                  </a:lnTo>
                  <a:lnTo>
                    <a:pt x="1341344" y="609702"/>
                  </a:lnTo>
                  <a:lnTo>
                    <a:pt x="1341344" y="609702"/>
                  </a:lnTo>
                  <a:lnTo>
                    <a:pt x="1327328" y="594284"/>
                  </a:lnTo>
                  <a:cubicBezTo>
                    <a:pt x="1327328" y="592882"/>
                    <a:pt x="1327328" y="592882"/>
                    <a:pt x="1327328" y="594284"/>
                  </a:cubicBezTo>
                  <a:lnTo>
                    <a:pt x="1327328" y="594284"/>
                  </a:lnTo>
                  <a:lnTo>
                    <a:pt x="1327328" y="594284"/>
                  </a:lnTo>
                  <a:lnTo>
                    <a:pt x="1327328" y="594284"/>
                  </a:lnTo>
                  <a:close/>
                  <a:moveTo>
                    <a:pt x="49056" y="1757623"/>
                  </a:moveTo>
                  <a:lnTo>
                    <a:pt x="49056" y="1757623"/>
                  </a:lnTo>
                  <a:lnTo>
                    <a:pt x="36442" y="1756221"/>
                  </a:lnTo>
                  <a:lnTo>
                    <a:pt x="39245" y="1753418"/>
                  </a:lnTo>
                  <a:lnTo>
                    <a:pt x="49056" y="1757623"/>
                  </a:lnTo>
                  <a:lnTo>
                    <a:pt x="51860" y="1754820"/>
                  </a:lnTo>
                  <a:lnTo>
                    <a:pt x="51860" y="1756221"/>
                  </a:lnTo>
                  <a:lnTo>
                    <a:pt x="49056" y="1757623"/>
                  </a:lnTo>
                  <a:close/>
                  <a:moveTo>
                    <a:pt x="679782" y="2064576"/>
                  </a:moveTo>
                  <a:lnTo>
                    <a:pt x="674176" y="2061773"/>
                  </a:lnTo>
                  <a:lnTo>
                    <a:pt x="682586" y="2064576"/>
                  </a:lnTo>
                  <a:lnTo>
                    <a:pt x="679782" y="2064576"/>
                  </a:lnTo>
                  <a:close/>
                  <a:moveTo>
                    <a:pt x="1195576" y="2189320"/>
                  </a:moveTo>
                  <a:lnTo>
                    <a:pt x="1185765" y="2183713"/>
                  </a:lnTo>
                  <a:lnTo>
                    <a:pt x="1182961" y="2185115"/>
                  </a:lnTo>
                  <a:lnTo>
                    <a:pt x="1180159" y="2182312"/>
                  </a:lnTo>
                  <a:lnTo>
                    <a:pt x="1182961" y="2178107"/>
                  </a:lnTo>
                  <a:lnTo>
                    <a:pt x="1175953" y="2169697"/>
                  </a:lnTo>
                  <a:lnTo>
                    <a:pt x="1171749" y="2157083"/>
                  </a:lnTo>
                  <a:lnTo>
                    <a:pt x="1149323" y="2133255"/>
                  </a:lnTo>
                  <a:lnTo>
                    <a:pt x="1149323" y="2130452"/>
                  </a:lnTo>
                  <a:lnTo>
                    <a:pt x="1153528" y="2127649"/>
                  </a:lnTo>
                  <a:lnTo>
                    <a:pt x="1147921" y="2112231"/>
                  </a:lnTo>
                  <a:lnTo>
                    <a:pt x="1150725" y="2092608"/>
                  </a:lnTo>
                  <a:lnTo>
                    <a:pt x="1147921" y="2098215"/>
                  </a:lnTo>
                  <a:lnTo>
                    <a:pt x="1145118" y="2098215"/>
                  </a:lnTo>
                  <a:lnTo>
                    <a:pt x="1149323" y="2074387"/>
                  </a:lnTo>
                  <a:lnTo>
                    <a:pt x="1152126" y="2087002"/>
                  </a:lnTo>
                  <a:lnTo>
                    <a:pt x="1160536" y="2101018"/>
                  </a:lnTo>
                  <a:lnTo>
                    <a:pt x="1159134" y="2110830"/>
                  </a:lnTo>
                  <a:lnTo>
                    <a:pt x="1164741" y="2115034"/>
                  </a:lnTo>
                  <a:lnTo>
                    <a:pt x="1163339" y="2122042"/>
                  </a:lnTo>
                  <a:lnTo>
                    <a:pt x="1168945" y="2130452"/>
                  </a:lnTo>
                  <a:lnTo>
                    <a:pt x="1163339" y="2137460"/>
                  </a:lnTo>
                  <a:lnTo>
                    <a:pt x="1168945" y="2141665"/>
                  </a:lnTo>
                  <a:lnTo>
                    <a:pt x="1173150" y="2141665"/>
                  </a:lnTo>
                  <a:lnTo>
                    <a:pt x="1184363" y="2151476"/>
                  </a:lnTo>
                  <a:lnTo>
                    <a:pt x="1198379" y="2183713"/>
                  </a:lnTo>
                  <a:lnTo>
                    <a:pt x="1198379" y="2186517"/>
                  </a:lnTo>
                  <a:lnTo>
                    <a:pt x="1195576" y="2189320"/>
                  </a:lnTo>
                  <a:close/>
                  <a:moveTo>
                    <a:pt x="1289484" y="2284629"/>
                  </a:moveTo>
                  <a:lnTo>
                    <a:pt x="1290886" y="2288834"/>
                  </a:lnTo>
                  <a:lnTo>
                    <a:pt x="1293689" y="2290236"/>
                  </a:lnTo>
                  <a:lnTo>
                    <a:pt x="1299296" y="2302850"/>
                  </a:lnTo>
                  <a:lnTo>
                    <a:pt x="1289484" y="2295842"/>
                  </a:lnTo>
                  <a:lnTo>
                    <a:pt x="1286681" y="2301449"/>
                  </a:lnTo>
                  <a:lnTo>
                    <a:pt x="1282476" y="2297244"/>
                  </a:lnTo>
                  <a:lnTo>
                    <a:pt x="1283878" y="2290236"/>
                  </a:lnTo>
                  <a:lnTo>
                    <a:pt x="1276870" y="2283228"/>
                  </a:lnTo>
                  <a:lnTo>
                    <a:pt x="1276870" y="2273417"/>
                  </a:lnTo>
                  <a:lnTo>
                    <a:pt x="1269862" y="2257999"/>
                  </a:lnTo>
                  <a:lnTo>
                    <a:pt x="1276870" y="2248188"/>
                  </a:lnTo>
                  <a:lnTo>
                    <a:pt x="1274066" y="2225762"/>
                  </a:lnTo>
                  <a:lnTo>
                    <a:pt x="1275468" y="2222959"/>
                  </a:lnTo>
                  <a:lnTo>
                    <a:pt x="1267058" y="2207541"/>
                  </a:lnTo>
                  <a:lnTo>
                    <a:pt x="1269862" y="2203336"/>
                  </a:lnTo>
                  <a:lnTo>
                    <a:pt x="1282476" y="2213147"/>
                  </a:lnTo>
                  <a:lnTo>
                    <a:pt x="1285280" y="2232770"/>
                  </a:lnTo>
                  <a:lnTo>
                    <a:pt x="1293689" y="2245384"/>
                  </a:lnTo>
                  <a:lnTo>
                    <a:pt x="1286681" y="2262204"/>
                  </a:lnTo>
                  <a:lnTo>
                    <a:pt x="1289484" y="2284629"/>
                  </a:lnTo>
                  <a:close/>
                  <a:moveTo>
                    <a:pt x="1233420" y="2009913"/>
                  </a:moveTo>
                  <a:lnTo>
                    <a:pt x="1234821" y="2005708"/>
                  </a:lnTo>
                  <a:lnTo>
                    <a:pt x="1234821" y="2009913"/>
                  </a:lnTo>
                  <a:lnTo>
                    <a:pt x="1239026" y="2009913"/>
                  </a:lnTo>
                  <a:lnTo>
                    <a:pt x="1243231" y="2008512"/>
                  </a:lnTo>
                  <a:lnTo>
                    <a:pt x="1248837" y="2001504"/>
                  </a:lnTo>
                  <a:lnTo>
                    <a:pt x="1251640" y="2001504"/>
                  </a:lnTo>
                  <a:lnTo>
                    <a:pt x="1254444" y="2007110"/>
                  </a:lnTo>
                  <a:lnTo>
                    <a:pt x="1258649" y="2004307"/>
                  </a:lnTo>
                  <a:lnTo>
                    <a:pt x="1261452" y="2007110"/>
                  </a:lnTo>
                  <a:lnTo>
                    <a:pt x="1265657" y="2005708"/>
                  </a:lnTo>
                  <a:lnTo>
                    <a:pt x="1265657" y="2011315"/>
                  </a:lnTo>
                  <a:lnTo>
                    <a:pt x="1272665" y="2018323"/>
                  </a:lnTo>
                  <a:lnTo>
                    <a:pt x="1274066" y="2014118"/>
                  </a:lnTo>
                  <a:lnTo>
                    <a:pt x="1283878" y="2012717"/>
                  </a:lnTo>
                  <a:lnTo>
                    <a:pt x="1286681" y="2016921"/>
                  </a:lnTo>
                  <a:lnTo>
                    <a:pt x="1278271" y="2018323"/>
                  </a:lnTo>
                  <a:lnTo>
                    <a:pt x="1276870" y="2022528"/>
                  </a:lnTo>
                  <a:lnTo>
                    <a:pt x="1271263" y="2021126"/>
                  </a:lnTo>
                  <a:lnTo>
                    <a:pt x="1267058" y="2026733"/>
                  </a:lnTo>
                  <a:lnTo>
                    <a:pt x="1269862" y="2029536"/>
                  </a:lnTo>
                  <a:lnTo>
                    <a:pt x="1267058" y="2032339"/>
                  </a:lnTo>
                  <a:lnTo>
                    <a:pt x="1265657" y="2039347"/>
                  </a:lnTo>
                  <a:lnTo>
                    <a:pt x="1261452" y="2039347"/>
                  </a:lnTo>
                  <a:lnTo>
                    <a:pt x="1265657" y="2043552"/>
                  </a:lnTo>
                  <a:lnTo>
                    <a:pt x="1258649" y="2042151"/>
                  </a:lnTo>
                  <a:lnTo>
                    <a:pt x="1258649" y="2047757"/>
                  </a:lnTo>
                  <a:lnTo>
                    <a:pt x="1250239" y="2049159"/>
                  </a:lnTo>
                  <a:lnTo>
                    <a:pt x="1250239" y="2050560"/>
                  </a:lnTo>
                  <a:lnTo>
                    <a:pt x="1254444" y="2049159"/>
                  </a:lnTo>
                  <a:lnTo>
                    <a:pt x="1254444" y="2050560"/>
                  </a:lnTo>
                  <a:lnTo>
                    <a:pt x="1248837" y="2053363"/>
                  </a:lnTo>
                  <a:lnTo>
                    <a:pt x="1264255" y="2053363"/>
                  </a:lnTo>
                  <a:lnTo>
                    <a:pt x="1254444" y="2061773"/>
                  </a:lnTo>
                  <a:lnTo>
                    <a:pt x="1241829" y="2058970"/>
                  </a:lnTo>
                  <a:lnTo>
                    <a:pt x="1241829" y="2065978"/>
                  </a:lnTo>
                  <a:lnTo>
                    <a:pt x="1237624" y="2071584"/>
                  </a:lnTo>
                  <a:lnTo>
                    <a:pt x="1236223" y="2068781"/>
                  </a:lnTo>
                  <a:lnTo>
                    <a:pt x="1240428" y="2065978"/>
                  </a:lnTo>
                  <a:lnTo>
                    <a:pt x="1239026" y="2061773"/>
                  </a:lnTo>
                  <a:lnTo>
                    <a:pt x="1234821" y="2061773"/>
                  </a:lnTo>
                  <a:lnTo>
                    <a:pt x="1234821" y="2058970"/>
                  </a:lnTo>
                  <a:lnTo>
                    <a:pt x="1232018" y="2061773"/>
                  </a:lnTo>
                  <a:lnTo>
                    <a:pt x="1233420" y="2060371"/>
                  </a:lnTo>
                  <a:lnTo>
                    <a:pt x="1225010" y="2056167"/>
                  </a:lnTo>
                  <a:lnTo>
                    <a:pt x="1220805" y="2058970"/>
                  </a:lnTo>
                  <a:lnTo>
                    <a:pt x="1222207" y="2061773"/>
                  </a:lnTo>
                  <a:lnTo>
                    <a:pt x="1219404" y="2060371"/>
                  </a:lnTo>
                  <a:lnTo>
                    <a:pt x="1218002" y="2063175"/>
                  </a:lnTo>
                  <a:lnTo>
                    <a:pt x="1219404" y="2067379"/>
                  </a:lnTo>
                  <a:lnTo>
                    <a:pt x="1216600" y="2064576"/>
                  </a:lnTo>
                  <a:lnTo>
                    <a:pt x="1215199" y="2067379"/>
                  </a:lnTo>
                  <a:lnTo>
                    <a:pt x="1209592" y="2050560"/>
                  </a:lnTo>
                  <a:lnTo>
                    <a:pt x="1213797" y="2030938"/>
                  </a:lnTo>
                  <a:lnTo>
                    <a:pt x="1212395" y="2025331"/>
                  </a:lnTo>
                  <a:lnTo>
                    <a:pt x="1219404" y="2016921"/>
                  </a:lnTo>
                  <a:lnTo>
                    <a:pt x="1216600" y="2012717"/>
                  </a:lnTo>
                  <a:lnTo>
                    <a:pt x="1223608" y="2009913"/>
                  </a:lnTo>
                  <a:lnTo>
                    <a:pt x="1233420" y="2009913"/>
                  </a:lnTo>
                  <a:close/>
                  <a:moveTo>
                    <a:pt x="1635683" y="1379187"/>
                  </a:moveTo>
                  <a:lnTo>
                    <a:pt x="1635683" y="1376384"/>
                  </a:lnTo>
                  <a:lnTo>
                    <a:pt x="1642691" y="1377786"/>
                  </a:lnTo>
                  <a:lnTo>
                    <a:pt x="1635683" y="1379187"/>
                  </a:lnTo>
                  <a:close/>
                  <a:moveTo>
                    <a:pt x="1775844" y="1138110"/>
                  </a:moveTo>
                  <a:lnTo>
                    <a:pt x="1766033" y="1139512"/>
                  </a:lnTo>
                  <a:lnTo>
                    <a:pt x="1768836" y="1143716"/>
                  </a:lnTo>
                  <a:lnTo>
                    <a:pt x="1753418" y="1145118"/>
                  </a:lnTo>
                  <a:lnTo>
                    <a:pt x="1750615" y="1139512"/>
                  </a:lnTo>
                  <a:lnTo>
                    <a:pt x="1746410" y="1142315"/>
                  </a:lnTo>
                  <a:lnTo>
                    <a:pt x="1738000" y="1140913"/>
                  </a:lnTo>
                  <a:lnTo>
                    <a:pt x="1732394" y="1133905"/>
                  </a:lnTo>
                  <a:lnTo>
                    <a:pt x="1728189" y="1147921"/>
                  </a:lnTo>
                  <a:lnTo>
                    <a:pt x="1729591" y="1157733"/>
                  </a:lnTo>
                  <a:lnTo>
                    <a:pt x="1746410" y="1159134"/>
                  </a:lnTo>
                  <a:lnTo>
                    <a:pt x="1746410" y="1164741"/>
                  </a:lnTo>
                  <a:lnTo>
                    <a:pt x="1753418" y="1168945"/>
                  </a:lnTo>
                  <a:lnTo>
                    <a:pt x="1749213" y="1170347"/>
                  </a:lnTo>
                  <a:lnTo>
                    <a:pt x="1749213" y="1167544"/>
                  </a:lnTo>
                  <a:lnTo>
                    <a:pt x="1742205" y="1168945"/>
                  </a:lnTo>
                  <a:lnTo>
                    <a:pt x="1743607" y="1166142"/>
                  </a:lnTo>
                  <a:lnTo>
                    <a:pt x="1739402" y="1171749"/>
                  </a:lnTo>
                  <a:lnTo>
                    <a:pt x="1740804" y="1177355"/>
                  </a:lnTo>
                  <a:lnTo>
                    <a:pt x="1740804" y="1173150"/>
                  </a:lnTo>
                  <a:lnTo>
                    <a:pt x="1745008" y="1173150"/>
                  </a:lnTo>
                  <a:lnTo>
                    <a:pt x="1759025" y="1182962"/>
                  </a:lnTo>
                  <a:lnTo>
                    <a:pt x="1756221" y="1192773"/>
                  </a:lnTo>
                  <a:lnTo>
                    <a:pt x="1756221" y="1206789"/>
                  </a:lnTo>
                  <a:lnTo>
                    <a:pt x="1759025" y="1220805"/>
                  </a:lnTo>
                  <a:lnTo>
                    <a:pt x="1761828" y="1233420"/>
                  </a:lnTo>
                  <a:lnTo>
                    <a:pt x="1752017" y="1232018"/>
                  </a:lnTo>
                  <a:lnTo>
                    <a:pt x="1757623" y="1232018"/>
                  </a:lnTo>
                  <a:lnTo>
                    <a:pt x="1740804" y="1233420"/>
                  </a:lnTo>
                  <a:lnTo>
                    <a:pt x="1708566" y="1239026"/>
                  </a:lnTo>
                  <a:lnTo>
                    <a:pt x="1693149" y="1236223"/>
                  </a:lnTo>
                  <a:lnTo>
                    <a:pt x="1676330" y="1230616"/>
                  </a:lnTo>
                  <a:lnTo>
                    <a:pt x="1667920" y="1223608"/>
                  </a:lnTo>
                  <a:lnTo>
                    <a:pt x="1638486" y="1213797"/>
                  </a:lnTo>
                  <a:lnTo>
                    <a:pt x="1634281" y="1195576"/>
                  </a:lnTo>
                  <a:lnTo>
                    <a:pt x="1635683" y="1178757"/>
                  </a:lnTo>
                  <a:lnTo>
                    <a:pt x="1639887" y="1182962"/>
                  </a:lnTo>
                  <a:lnTo>
                    <a:pt x="1642691" y="1174552"/>
                  </a:lnTo>
                  <a:lnTo>
                    <a:pt x="1645494" y="1174552"/>
                  </a:lnTo>
                  <a:lnTo>
                    <a:pt x="1642691" y="1168945"/>
                  </a:lnTo>
                  <a:lnTo>
                    <a:pt x="1649699" y="1153528"/>
                  </a:lnTo>
                  <a:lnTo>
                    <a:pt x="1656707" y="1150724"/>
                  </a:lnTo>
                  <a:lnTo>
                    <a:pt x="1669321" y="1153528"/>
                  </a:lnTo>
                  <a:lnTo>
                    <a:pt x="1667920" y="1149323"/>
                  </a:lnTo>
                  <a:lnTo>
                    <a:pt x="1660912" y="1145118"/>
                  </a:lnTo>
                  <a:lnTo>
                    <a:pt x="1652502" y="1145118"/>
                  </a:lnTo>
                  <a:lnTo>
                    <a:pt x="1646896" y="1140913"/>
                  </a:lnTo>
                  <a:lnTo>
                    <a:pt x="1625871" y="1115684"/>
                  </a:lnTo>
                  <a:lnTo>
                    <a:pt x="1623068" y="1114283"/>
                  </a:lnTo>
                  <a:lnTo>
                    <a:pt x="1618863" y="1111479"/>
                  </a:lnTo>
                  <a:lnTo>
                    <a:pt x="1616060" y="1107274"/>
                  </a:lnTo>
                  <a:lnTo>
                    <a:pt x="1613257" y="1103070"/>
                  </a:lnTo>
                  <a:lnTo>
                    <a:pt x="1606249" y="1096062"/>
                  </a:lnTo>
                  <a:lnTo>
                    <a:pt x="1602044" y="1089053"/>
                  </a:lnTo>
                  <a:lnTo>
                    <a:pt x="1599241" y="1087652"/>
                  </a:lnTo>
                  <a:lnTo>
                    <a:pt x="1602044" y="1069431"/>
                  </a:lnTo>
                  <a:lnTo>
                    <a:pt x="1602044" y="1068029"/>
                  </a:lnTo>
                  <a:lnTo>
                    <a:pt x="1602044" y="1065226"/>
                  </a:lnTo>
                  <a:lnTo>
                    <a:pt x="1602044" y="1065226"/>
                  </a:lnTo>
                  <a:lnTo>
                    <a:pt x="1602044" y="1065226"/>
                  </a:lnTo>
                  <a:lnTo>
                    <a:pt x="1602044" y="1065226"/>
                  </a:lnTo>
                  <a:lnTo>
                    <a:pt x="1602044" y="1065226"/>
                  </a:lnTo>
                  <a:lnTo>
                    <a:pt x="1602044" y="1065226"/>
                  </a:lnTo>
                  <a:lnTo>
                    <a:pt x="1602044" y="1065226"/>
                  </a:lnTo>
                  <a:lnTo>
                    <a:pt x="1599241" y="1065226"/>
                  </a:lnTo>
                  <a:lnTo>
                    <a:pt x="1597839" y="1070833"/>
                  </a:lnTo>
                  <a:lnTo>
                    <a:pt x="1597839" y="1072234"/>
                  </a:lnTo>
                  <a:lnTo>
                    <a:pt x="1597839" y="1073636"/>
                  </a:lnTo>
                  <a:lnTo>
                    <a:pt x="1597839" y="1073636"/>
                  </a:lnTo>
                  <a:lnTo>
                    <a:pt x="1597839" y="1073636"/>
                  </a:lnTo>
                  <a:lnTo>
                    <a:pt x="1597839" y="1073636"/>
                  </a:lnTo>
                  <a:lnTo>
                    <a:pt x="1597839" y="1073636"/>
                  </a:lnTo>
                  <a:lnTo>
                    <a:pt x="1597839" y="1073636"/>
                  </a:lnTo>
                  <a:lnTo>
                    <a:pt x="1596437" y="1072234"/>
                  </a:lnTo>
                  <a:lnTo>
                    <a:pt x="1597839" y="1070833"/>
                  </a:lnTo>
                  <a:lnTo>
                    <a:pt x="1597839" y="1070833"/>
                  </a:lnTo>
                  <a:lnTo>
                    <a:pt x="1597839" y="1070833"/>
                  </a:lnTo>
                  <a:cubicBezTo>
                    <a:pt x="1597839" y="1069431"/>
                    <a:pt x="1597839" y="1069431"/>
                    <a:pt x="1599241" y="1069431"/>
                  </a:cubicBezTo>
                  <a:lnTo>
                    <a:pt x="1599241" y="1069431"/>
                  </a:lnTo>
                  <a:lnTo>
                    <a:pt x="1599241" y="1069431"/>
                  </a:lnTo>
                  <a:lnTo>
                    <a:pt x="1599241" y="1069431"/>
                  </a:lnTo>
                  <a:cubicBezTo>
                    <a:pt x="1599241" y="1069431"/>
                    <a:pt x="1599241" y="1069431"/>
                    <a:pt x="1599241" y="1068029"/>
                  </a:cubicBezTo>
                  <a:lnTo>
                    <a:pt x="1599241" y="1068029"/>
                  </a:lnTo>
                  <a:lnTo>
                    <a:pt x="1599241" y="1068029"/>
                  </a:lnTo>
                  <a:cubicBezTo>
                    <a:pt x="1596437" y="1063824"/>
                    <a:pt x="1595036" y="1059620"/>
                    <a:pt x="1592233" y="1056816"/>
                  </a:cubicBezTo>
                  <a:lnTo>
                    <a:pt x="1586626" y="1054013"/>
                  </a:lnTo>
                  <a:lnTo>
                    <a:pt x="1583823" y="1054013"/>
                  </a:lnTo>
                  <a:lnTo>
                    <a:pt x="1583823" y="1054013"/>
                  </a:lnTo>
                  <a:lnTo>
                    <a:pt x="1583823" y="1054013"/>
                  </a:lnTo>
                  <a:lnTo>
                    <a:pt x="1583823" y="1054013"/>
                  </a:lnTo>
                  <a:lnTo>
                    <a:pt x="1583823" y="1054013"/>
                  </a:lnTo>
                  <a:lnTo>
                    <a:pt x="1583823" y="1054013"/>
                  </a:lnTo>
                  <a:lnTo>
                    <a:pt x="1583823" y="1054013"/>
                  </a:lnTo>
                  <a:lnTo>
                    <a:pt x="1583823" y="1054013"/>
                  </a:lnTo>
                  <a:lnTo>
                    <a:pt x="1583823" y="1054013"/>
                  </a:lnTo>
                  <a:lnTo>
                    <a:pt x="1583823" y="1054013"/>
                  </a:lnTo>
                  <a:lnTo>
                    <a:pt x="1583823" y="1054013"/>
                  </a:lnTo>
                  <a:lnTo>
                    <a:pt x="1583823" y="1054013"/>
                  </a:lnTo>
                  <a:cubicBezTo>
                    <a:pt x="1583823" y="1054013"/>
                    <a:pt x="1583823" y="1054013"/>
                    <a:pt x="1582421" y="1054013"/>
                  </a:cubicBezTo>
                  <a:lnTo>
                    <a:pt x="1582421" y="1054013"/>
                  </a:lnTo>
                  <a:lnTo>
                    <a:pt x="1582421" y="1054013"/>
                  </a:lnTo>
                  <a:lnTo>
                    <a:pt x="1582421" y="1054013"/>
                  </a:lnTo>
                  <a:lnTo>
                    <a:pt x="1582421" y="1054013"/>
                  </a:lnTo>
                  <a:cubicBezTo>
                    <a:pt x="1582421" y="1054013"/>
                    <a:pt x="1582421" y="1054013"/>
                    <a:pt x="1582421" y="1054013"/>
                  </a:cubicBezTo>
                  <a:lnTo>
                    <a:pt x="1582421" y="1054013"/>
                  </a:lnTo>
                  <a:lnTo>
                    <a:pt x="1582421" y="1054013"/>
                  </a:lnTo>
                  <a:cubicBezTo>
                    <a:pt x="1582421" y="1054013"/>
                    <a:pt x="1582421" y="1054013"/>
                    <a:pt x="1582421" y="1054013"/>
                  </a:cubicBezTo>
                  <a:lnTo>
                    <a:pt x="1582421" y="1054013"/>
                  </a:lnTo>
                  <a:lnTo>
                    <a:pt x="1582421" y="1054013"/>
                  </a:lnTo>
                  <a:lnTo>
                    <a:pt x="1586626" y="1048407"/>
                  </a:lnTo>
                  <a:lnTo>
                    <a:pt x="1595036" y="1042800"/>
                  </a:lnTo>
                  <a:lnTo>
                    <a:pt x="1602044" y="1028784"/>
                  </a:lnTo>
                  <a:lnTo>
                    <a:pt x="1599241" y="1024579"/>
                  </a:lnTo>
                  <a:lnTo>
                    <a:pt x="1604847" y="1028784"/>
                  </a:lnTo>
                  <a:lnTo>
                    <a:pt x="1603445" y="1024579"/>
                  </a:lnTo>
                  <a:lnTo>
                    <a:pt x="1609052" y="1028784"/>
                  </a:lnTo>
                  <a:lnTo>
                    <a:pt x="1610454" y="1025981"/>
                  </a:lnTo>
                  <a:lnTo>
                    <a:pt x="1618863" y="1025981"/>
                  </a:lnTo>
                  <a:lnTo>
                    <a:pt x="1627273" y="1020374"/>
                  </a:lnTo>
                  <a:lnTo>
                    <a:pt x="1632879" y="1023178"/>
                  </a:lnTo>
                  <a:lnTo>
                    <a:pt x="1631478" y="1016170"/>
                  </a:lnTo>
                  <a:lnTo>
                    <a:pt x="1641289" y="1014768"/>
                  </a:lnTo>
                  <a:lnTo>
                    <a:pt x="1635683" y="1007760"/>
                  </a:lnTo>
                  <a:lnTo>
                    <a:pt x="1644092" y="1010563"/>
                  </a:lnTo>
                  <a:lnTo>
                    <a:pt x="1644092" y="1007760"/>
                  </a:lnTo>
                  <a:lnTo>
                    <a:pt x="1646896" y="1006358"/>
                  </a:lnTo>
                  <a:lnTo>
                    <a:pt x="1645494" y="1004957"/>
                  </a:lnTo>
                  <a:lnTo>
                    <a:pt x="1659510" y="1004957"/>
                  </a:lnTo>
                  <a:lnTo>
                    <a:pt x="1673526" y="996547"/>
                  </a:lnTo>
                  <a:lnTo>
                    <a:pt x="1691747" y="990940"/>
                  </a:lnTo>
                  <a:lnTo>
                    <a:pt x="1702960" y="992342"/>
                  </a:lnTo>
                  <a:lnTo>
                    <a:pt x="1716976" y="997949"/>
                  </a:lnTo>
                  <a:lnTo>
                    <a:pt x="1715575" y="996547"/>
                  </a:lnTo>
                  <a:lnTo>
                    <a:pt x="1719780" y="996547"/>
                  </a:lnTo>
                  <a:lnTo>
                    <a:pt x="1721181" y="993744"/>
                  </a:lnTo>
                  <a:lnTo>
                    <a:pt x="1730992" y="995145"/>
                  </a:lnTo>
                  <a:lnTo>
                    <a:pt x="1736599" y="999350"/>
                  </a:lnTo>
                  <a:lnTo>
                    <a:pt x="1742205" y="1011965"/>
                  </a:lnTo>
                  <a:lnTo>
                    <a:pt x="1735197" y="1028784"/>
                  </a:lnTo>
                  <a:lnTo>
                    <a:pt x="1738000" y="1032989"/>
                  </a:lnTo>
                  <a:lnTo>
                    <a:pt x="1746410" y="1035792"/>
                  </a:lnTo>
                  <a:lnTo>
                    <a:pt x="1756221" y="1034390"/>
                  </a:lnTo>
                  <a:lnTo>
                    <a:pt x="1759025" y="1031587"/>
                  </a:lnTo>
                  <a:lnTo>
                    <a:pt x="1764631" y="1032989"/>
                  </a:lnTo>
                  <a:lnTo>
                    <a:pt x="1768836" y="1042800"/>
                  </a:lnTo>
                  <a:lnTo>
                    <a:pt x="1752017" y="1047005"/>
                  </a:lnTo>
                  <a:lnTo>
                    <a:pt x="1742205" y="1059620"/>
                  </a:lnTo>
                  <a:lnTo>
                    <a:pt x="1740804" y="1058218"/>
                  </a:lnTo>
                  <a:lnTo>
                    <a:pt x="1749213" y="1047005"/>
                  </a:lnTo>
                  <a:lnTo>
                    <a:pt x="1760426" y="1044202"/>
                  </a:lnTo>
                  <a:lnTo>
                    <a:pt x="1759025" y="1039997"/>
                  </a:lnTo>
                  <a:lnTo>
                    <a:pt x="1750615" y="1041399"/>
                  </a:lnTo>
                  <a:lnTo>
                    <a:pt x="1708566" y="1037194"/>
                  </a:lnTo>
                  <a:lnTo>
                    <a:pt x="1704362" y="1035792"/>
                  </a:lnTo>
                  <a:lnTo>
                    <a:pt x="1700157" y="1038595"/>
                  </a:lnTo>
                  <a:lnTo>
                    <a:pt x="1695952" y="1037194"/>
                  </a:lnTo>
                  <a:lnTo>
                    <a:pt x="1690346" y="1045603"/>
                  </a:lnTo>
                  <a:lnTo>
                    <a:pt x="1684739" y="1048407"/>
                  </a:lnTo>
                  <a:lnTo>
                    <a:pt x="1693149" y="1056816"/>
                  </a:lnTo>
                  <a:lnTo>
                    <a:pt x="1700157" y="1058218"/>
                  </a:lnTo>
                  <a:lnTo>
                    <a:pt x="1690346" y="1059620"/>
                  </a:lnTo>
                  <a:lnTo>
                    <a:pt x="1683338" y="1055415"/>
                  </a:lnTo>
                  <a:lnTo>
                    <a:pt x="1669321" y="1054013"/>
                  </a:lnTo>
                  <a:lnTo>
                    <a:pt x="1667920" y="1055415"/>
                  </a:lnTo>
                  <a:lnTo>
                    <a:pt x="1667920" y="1061021"/>
                  </a:lnTo>
                  <a:lnTo>
                    <a:pt x="1683338" y="1065226"/>
                  </a:lnTo>
                  <a:lnTo>
                    <a:pt x="1694550" y="1087652"/>
                  </a:lnTo>
                  <a:lnTo>
                    <a:pt x="1693149" y="1090455"/>
                  </a:lnTo>
                  <a:lnTo>
                    <a:pt x="1702960" y="1090455"/>
                  </a:lnTo>
                  <a:lnTo>
                    <a:pt x="1709968" y="1098865"/>
                  </a:lnTo>
                  <a:lnTo>
                    <a:pt x="1715575" y="1097463"/>
                  </a:lnTo>
                  <a:lnTo>
                    <a:pt x="1729591" y="1101668"/>
                  </a:lnTo>
                  <a:lnTo>
                    <a:pt x="1726788" y="1101668"/>
                  </a:lnTo>
                  <a:lnTo>
                    <a:pt x="1728189" y="1105873"/>
                  </a:lnTo>
                  <a:lnTo>
                    <a:pt x="1722583" y="1115684"/>
                  </a:lnTo>
                  <a:lnTo>
                    <a:pt x="1722583" y="1125495"/>
                  </a:lnTo>
                  <a:lnTo>
                    <a:pt x="1733796" y="1142315"/>
                  </a:lnTo>
                  <a:lnTo>
                    <a:pt x="1732394" y="1133905"/>
                  </a:lnTo>
                  <a:lnTo>
                    <a:pt x="1735197" y="1126897"/>
                  </a:lnTo>
                  <a:lnTo>
                    <a:pt x="1730992" y="1126897"/>
                  </a:lnTo>
                  <a:lnTo>
                    <a:pt x="1735197" y="1119889"/>
                  </a:lnTo>
                  <a:lnTo>
                    <a:pt x="1739402" y="1117086"/>
                  </a:lnTo>
                  <a:lnTo>
                    <a:pt x="1754820" y="1115684"/>
                  </a:lnTo>
                  <a:lnTo>
                    <a:pt x="1757623" y="1117086"/>
                  </a:lnTo>
                  <a:lnTo>
                    <a:pt x="1761828" y="1131102"/>
                  </a:lnTo>
                  <a:lnTo>
                    <a:pt x="1778647" y="1142315"/>
                  </a:lnTo>
                  <a:lnTo>
                    <a:pt x="1775844" y="1138110"/>
                  </a:lnTo>
                  <a:close/>
                  <a:moveTo>
                    <a:pt x="2379939" y="996547"/>
                  </a:moveTo>
                  <a:lnTo>
                    <a:pt x="2375734" y="997949"/>
                  </a:lnTo>
                  <a:lnTo>
                    <a:pt x="2372931" y="1003555"/>
                  </a:lnTo>
                  <a:lnTo>
                    <a:pt x="2360317" y="1006358"/>
                  </a:lnTo>
                  <a:lnTo>
                    <a:pt x="2335088" y="1000752"/>
                  </a:lnTo>
                  <a:lnTo>
                    <a:pt x="2287433" y="997949"/>
                  </a:lnTo>
                  <a:lnTo>
                    <a:pt x="2287433" y="1000752"/>
                  </a:lnTo>
                  <a:lnTo>
                    <a:pt x="2276220" y="1003555"/>
                  </a:lnTo>
                  <a:lnTo>
                    <a:pt x="2270613" y="1010563"/>
                  </a:lnTo>
                  <a:lnTo>
                    <a:pt x="2257999" y="1013366"/>
                  </a:lnTo>
                  <a:lnTo>
                    <a:pt x="2259401" y="1016170"/>
                  </a:lnTo>
                  <a:lnTo>
                    <a:pt x="2253794" y="1025981"/>
                  </a:lnTo>
                  <a:lnTo>
                    <a:pt x="2253794" y="1030186"/>
                  </a:lnTo>
                  <a:lnTo>
                    <a:pt x="2256597" y="1030186"/>
                  </a:lnTo>
                  <a:lnTo>
                    <a:pt x="2253794" y="1038595"/>
                  </a:lnTo>
                  <a:lnTo>
                    <a:pt x="2242581" y="1025981"/>
                  </a:lnTo>
                  <a:lnTo>
                    <a:pt x="2238377" y="1024579"/>
                  </a:lnTo>
                  <a:lnTo>
                    <a:pt x="2238377" y="1018973"/>
                  </a:lnTo>
                  <a:lnTo>
                    <a:pt x="2245385" y="1013366"/>
                  </a:lnTo>
                  <a:lnTo>
                    <a:pt x="2243983" y="1009162"/>
                  </a:lnTo>
                  <a:lnTo>
                    <a:pt x="2250991" y="1009162"/>
                  </a:lnTo>
                  <a:lnTo>
                    <a:pt x="2250991" y="1004957"/>
                  </a:lnTo>
                  <a:lnTo>
                    <a:pt x="2266409" y="995145"/>
                  </a:lnTo>
                  <a:lnTo>
                    <a:pt x="2300047" y="993744"/>
                  </a:lnTo>
                  <a:lnTo>
                    <a:pt x="2311260" y="997949"/>
                  </a:lnTo>
                  <a:lnTo>
                    <a:pt x="2354710" y="999350"/>
                  </a:lnTo>
                  <a:lnTo>
                    <a:pt x="2358915" y="1002153"/>
                  </a:lnTo>
                  <a:lnTo>
                    <a:pt x="2360317" y="996547"/>
                  </a:lnTo>
                  <a:lnTo>
                    <a:pt x="2365923" y="995145"/>
                  </a:lnTo>
                  <a:lnTo>
                    <a:pt x="2374333" y="997949"/>
                  </a:lnTo>
                  <a:lnTo>
                    <a:pt x="2371530" y="993744"/>
                  </a:lnTo>
                  <a:lnTo>
                    <a:pt x="2377136" y="993744"/>
                  </a:lnTo>
                  <a:lnTo>
                    <a:pt x="2379939" y="996547"/>
                  </a:lnTo>
                  <a:lnTo>
                    <a:pt x="2379939" y="996547"/>
                  </a:lnTo>
                  <a:close/>
                  <a:moveTo>
                    <a:pt x="3132606" y="755470"/>
                  </a:moveTo>
                  <a:lnTo>
                    <a:pt x="3124196" y="782100"/>
                  </a:lnTo>
                  <a:lnTo>
                    <a:pt x="3121393" y="784903"/>
                  </a:lnTo>
                  <a:lnTo>
                    <a:pt x="3121393" y="798920"/>
                  </a:lnTo>
                  <a:lnTo>
                    <a:pt x="3111581" y="812936"/>
                  </a:lnTo>
                  <a:lnTo>
                    <a:pt x="3107377" y="812936"/>
                  </a:lnTo>
                  <a:lnTo>
                    <a:pt x="3108778" y="808731"/>
                  </a:lnTo>
                  <a:lnTo>
                    <a:pt x="3103172" y="808731"/>
                  </a:lnTo>
                  <a:lnTo>
                    <a:pt x="3096164" y="815739"/>
                  </a:lnTo>
                  <a:lnTo>
                    <a:pt x="3104573" y="812936"/>
                  </a:lnTo>
                  <a:lnTo>
                    <a:pt x="3105975" y="819944"/>
                  </a:lnTo>
                  <a:lnTo>
                    <a:pt x="3093361" y="824149"/>
                  </a:lnTo>
                  <a:lnTo>
                    <a:pt x="3079344" y="836763"/>
                  </a:lnTo>
                  <a:lnTo>
                    <a:pt x="3070934" y="838165"/>
                  </a:lnTo>
                  <a:lnTo>
                    <a:pt x="3052713" y="847976"/>
                  </a:lnTo>
                  <a:lnTo>
                    <a:pt x="3041501" y="847976"/>
                  </a:lnTo>
                  <a:lnTo>
                    <a:pt x="3041501" y="853582"/>
                  </a:lnTo>
                  <a:lnTo>
                    <a:pt x="3031689" y="864795"/>
                  </a:lnTo>
                  <a:lnTo>
                    <a:pt x="2996649" y="871803"/>
                  </a:lnTo>
                  <a:lnTo>
                    <a:pt x="2977027" y="866197"/>
                  </a:lnTo>
                  <a:lnTo>
                    <a:pt x="3007862" y="860591"/>
                  </a:lnTo>
                  <a:lnTo>
                    <a:pt x="3021878" y="853582"/>
                  </a:lnTo>
                  <a:lnTo>
                    <a:pt x="3033091" y="842370"/>
                  </a:lnTo>
                  <a:lnTo>
                    <a:pt x="3042902" y="838165"/>
                  </a:lnTo>
                  <a:lnTo>
                    <a:pt x="3049910" y="832558"/>
                  </a:lnTo>
                  <a:lnTo>
                    <a:pt x="3049910" y="828353"/>
                  </a:lnTo>
                  <a:lnTo>
                    <a:pt x="3068132" y="817140"/>
                  </a:lnTo>
                  <a:lnTo>
                    <a:pt x="3083549" y="804526"/>
                  </a:lnTo>
                  <a:lnTo>
                    <a:pt x="3104573" y="773690"/>
                  </a:lnTo>
                  <a:lnTo>
                    <a:pt x="3110180" y="756871"/>
                  </a:lnTo>
                  <a:lnTo>
                    <a:pt x="3117188" y="751265"/>
                  </a:lnTo>
                  <a:lnTo>
                    <a:pt x="3124196" y="751265"/>
                  </a:lnTo>
                  <a:lnTo>
                    <a:pt x="3125598" y="751265"/>
                  </a:lnTo>
                  <a:lnTo>
                    <a:pt x="3129802" y="751265"/>
                  </a:lnTo>
                  <a:lnTo>
                    <a:pt x="3132606" y="755470"/>
                  </a:lnTo>
                  <a:lnTo>
                    <a:pt x="3132606" y="755470"/>
                  </a:lnTo>
                  <a:close/>
                  <a:moveTo>
                    <a:pt x="3370880" y="1335737"/>
                  </a:moveTo>
                  <a:lnTo>
                    <a:pt x="3376487" y="1337139"/>
                  </a:lnTo>
                  <a:lnTo>
                    <a:pt x="3383495" y="1344147"/>
                  </a:lnTo>
                  <a:lnTo>
                    <a:pt x="3370880" y="1338541"/>
                  </a:lnTo>
                  <a:lnTo>
                    <a:pt x="3370880" y="1335737"/>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25" name="Freeform: Shape 724">
              <a:extLst>
                <a:ext uri="{FF2B5EF4-FFF2-40B4-BE49-F238E27FC236}">
                  <a16:creationId xmlns:a16="http://schemas.microsoft.com/office/drawing/2014/main" id="{C908D78D-3FBB-482D-ADDC-309FF84BFA8B}"/>
                </a:ext>
              </a:extLst>
            </p:cNvPr>
            <p:cNvSpPr/>
            <p:nvPr/>
          </p:nvSpPr>
          <p:spPr>
            <a:xfrm>
              <a:off x="4255927" y="3721183"/>
              <a:ext cx="14016" cy="14016"/>
            </a:xfrm>
            <a:custGeom>
              <a:avLst/>
              <a:gdLst>
                <a:gd name="connsiteX0" fmla="*/ 1402 w 0"/>
                <a:gd name="connsiteY0" fmla="*/ 0 h 0"/>
                <a:gd name="connsiteX1" fmla="*/ 0 w 0"/>
                <a:gd name="connsiteY1" fmla="*/ 0 h 0"/>
                <a:gd name="connsiteX2" fmla="*/ 1402 w 0"/>
                <a:gd name="connsiteY2" fmla="*/ 0 h 0"/>
              </a:gdLst>
              <a:ahLst/>
              <a:cxnLst>
                <a:cxn ang="0">
                  <a:pos x="connsiteX0" y="connsiteY0"/>
                </a:cxn>
                <a:cxn ang="0">
                  <a:pos x="connsiteX1" y="connsiteY1"/>
                </a:cxn>
                <a:cxn ang="0">
                  <a:pos x="connsiteX2" y="connsiteY2"/>
                </a:cxn>
              </a:cxnLst>
              <a:rect l="l" t="t" r="r" b="b"/>
              <a:pathLst>
                <a:path>
                  <a:moveTo>
                    <a:pt x="1402" y="0"/>
                  </a:moveTo>
                  <a:lnTo>
                    <a:pt x="0" y="0"/>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26" name="Freeform: Shape 725">
              <a:extLst>
                <a:ext uri="{FF2B5EF4-FFF2-40B4-BE49-F238E27FC236}">
                  <a16:creationId xmlns:a16="http://schemas.microsoft.com/office/drawing/2014/main" id="{0E24E63A-368F-45E4-8B71-2B6AF15FBEFB}"/>
                </a:ext>
              </a:extLst>
            </p:cNvPr>
            <p:cNvSpPr/>
            <p:nvPr/>
          </p:nvSpPr>
          <p:spPr>
            <a:xfrm>
              <a:off x="3971399" y="4895735"/>
              <a:ext cx="140161" cy="42048"/>
            </a:xfrm>
            <a:custGeom>
              <a:avLst/>
              <a:gdLst>
                <a:gd name="connsiteX0" fmla="*/ 140161 w 140161"/>
                <a:gd name="connsiteY0" fmla="*/ 21024 h 42048"/>
                <a:gd name="connsiteX1" fmla="*/ 120539 w 140161"/>
                <a:gd name="connsiteY1" fmla="*/ 18221 h 42048"/>
                <a:gd name="connsiteX2" fmla="*/ 120539 w 140161"/>
                <a:gd name="connsiteY2" fmla="*/ 15418 h 42048"/>
                <a:gd name="connsiteX3" fmla="*/ 131752 w 140161"/>
                <a:gd name="connsiteY3" fmla="*/ 14016 h 42048"/>
                <a:gd name="connsiteX4" fmla="*/ 116334 w 140161"/>
                <a:gd name="connsiteY4" fmla="*/ 14016 h 42048"/>
                <a:gd name="connsiteX5" fmla="*/ 110728 w 140161"/>
                <a:gd name="connsiteY5" fmla="*/ 5606 h 42048"/>
                <a:gd name="connsiteX6" fmla="*/ 107924 w 140161"/>
                <a:gd name="connsiteY6" fmla="*/ 7008 h 42048"/>
                <a:gd name="connsiteX7" fmla="*/ 85498 w 140161"/>
                <a:gd name="connsiteY7" fmla="*/ 1401 h 42048"/>
                <a:gd name="connsiteX8" fmla="*/ 85498 w 140161"/>
                <a:gd name="connsiteY8" fmla="*/ 1401 h 42048"/>
                <a:gd name="connsiteX9" fmla="*/ 85498 w 140161"/>
                <a:gd name="connsiteY9" fmla="*/ 1401 h 42048"/>
                <a:gd name="connsiteX10" fmla="*/ 79892 w 140161"/>
                <a:gd name="connsiteY10" fmla="*/ 2803 h 42048"/>
                <a:gd name="connsiteX11" fmla="*/ 70081 w 140161"/>
                <a:gd name="connsiteY11" fmla="*/ 1401 h 42048"/>
                <a:gd name="connsiteX12" fmla="*/ 67277 w 140161"/>
                <a:gd name="connsiteY12" fmla="*/ 5606 h 42048"/>
                <a:gd name="connsiteX13" fmla="*/ 53261 w 140161"/>
                <a:gd name="connsiteY13" fmla="*/ 5606 h 42048"/>
                <a:gd name="connsiteX14" fmla="*/ 42048 w 140161"/>
                <a:gd name="connsiteY14" fmla="*/ 0 h 42048"/>
                <a:gd name="connsiteX15" fmla="*/ 29434 w 140161"/>
                <a:gd name="connsiteY15" fmla="*/ 2803 h 42048"/>
                <a:gd name="connsiteX16" fmla="*/ 25229 w 140161"/>
                <a:gd name="connsiteY16" fmla="*/ 5606 h 42048"/>
                <a:gd name="connsiteX17" fmla="*/ 42048 w 140161"/>
                <a:gd name="connsiteY17" fmla="*/ 9811 h 42048"/>
                <a:gd name="connsiteX18" fmla="*/ 44852 w 140161"/>
                <a:gd name="connsiteY18" fmla="*/ 21024 h 42048"/>
                <a:gd name="connsiteX19" fmla="*/ 51860 w 140161"/>
                <a:gd name="connsiteY19" fmla="*/ 26631 h 42048"/>
                <a:gd name="connsiteX20" fmla="*/ 51860 w 140161"/>
                <a:gd name="connsiteY20" fmla="*/ 29434 h 42048"/>
                <a:gd name="connsiteX21" fmla="*/ 33639 w 140161"/>
                <a:gd name="connsiteY21" fmla="*/ 32237 h 42048"/>
                <a:gd name="connsiteX22" fmla="*/ 7008 w 140161"/>
                <a:gd name="connsiteY22" fmla="*/ 26631 h 42048"/>
                <a:gd name="connsiteX23" fmla="*/ 2803 w 140161"/>
                <a:gd name="connsiteY23" fmla="*/ 28032 h 42048"/>
                <a:gd name="connsiteX24" fmla="*/ 0 w 140161"/>
                <a:gd name="connsiteY24" fmla="*/ 32237 h 42048"/>
                <a:gd name="connsiteX25" fmla="*/ 1402 w 140161"/>
                <a:gd name="connsiteY25" fmla="*/ 32237 h 42048"/>
                <a:gd name="connsiteX26" fmla="*/ 1402 w 140161"/>
                <a:gd name="connsiteY26" fmla="*/ 33639 h 42048"/>
                <a:gd name="connsiteX27" fmla="*/ 4205 w 140161"/>
                <a:gd name="connsiteY27" fmla="*/ 35040 h 42048"/>
                <a:gd name="connsiteX28" fmla="*/ 15418 w 140161"/>
                <a:gd name="connsiteY28" fmla="*/ 40647 h 42048"/>
                <a:gd name="connsiteX29" fmla="*/ 19623 w 140161"/>
                <a:gd name="connsiteY29" fmla="*/ 36442 h 42048"/>
                <a:gd name="connsiteX30" fmla="*/ 26631 w 140161"/>
                <a:gd name="connsiteY30" fmla="*/ 36442 h 42048"/>
                <a:gd name="connsiteX31" fmla="*/ 42048 w 140161"/>
                <a:gd name="connsiteY31" fmla="*/ 37844 h 42048"/>
                <a:gd name="connsiteX32" fmla="*/ 61671 w 140161"/>
                <a:gd name="connsiteY32" fmla="*/ 36442 h 42048"/>
                <a:gd name="connsiteX33" fmla="*/ 67277 w 140161"/>
                <a:gd name="connsiteY33" fmla="*/ 40647 h 42048"/>
                <a:gd name="connsiteX34" fmla="*/ 68679 w 140161"/>
                <a:gd name="connsiteY34" fmla="*/ 46253 h 42048"/>
                <a:gd name="connsiteX35" fmla="*/ 70081 w 140161"/>
                <a:gd name="connsiteY35" fmla="*/ 46253 h 42048"/>
                <a:gd name="connsiteX36" fmla="*/ 75687 w 140161"/>
                <a:gd name="connsiteY36" fmla="*/ 49056 h 42048"/>
                <a:gd name="connsiteX37" fmla="*/ 84097 w 140161"/>
                <a:gd name="connsiteY37" fmla="*/ 35040 h 42048"/>
                <a:gd name="connsiteX38" fmla="*/ 86900 w 140161"/>
                <a:gd name="connsiteY38" fmla="*/ 35040 h 42048"/>
                <a:gd name="connsiteX39" fmla="*/ 93908 w 140161"/>
                <a:gd name="connsiteY39" fmla="*/ 32237 h 42048"/>
                <a:gd name="connsiteX40" fmla="*/ 95310 w 140161"/>
                <a:gd name="connsiteY40" fmla="*/ 35040 h 42048"/>
                <a:gd name="connsiteX41" fmla="*/ 106523 w 140161"/>
                <a:gd name="connsiteY41" fmla="*/ 36442 h 42048"/>
                <a:gd name="connsiteX42" fmla="*/ 113531 w 140161"/>
                <a:gd name="connsiteY42" fmla="*/ 30835 h 42048"/>
                <a:gd name="connsiteX43" fmla="*/ 137358 w 140161"/>
                <a:gd name="connsiteY43" fmla="*/ 32237 h 42048"/>
                <a:gd name="connsiteX44" fmla="*/ 144366 w 140161"/>
                <a:gd name="connsiteY44" fmla="*/ 36442 h 42048"/>
                <a:gd name="connsiteX45" fmla="*/ 151374 w 140161"/>
                <a:gd name="connsiteY45" fmla="*/ 28032 h 4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0161" h="42048">
                  <a:moveTo>
                    <a:pt x="140161" y="21024"/>
                  </a:moveTo>
                  <a:lnTo>
                    <a:pt x="120539" y="18221"/>
                  </a:lnTo>
                  <a:lnTo>
                    <a:pt x="120539" y="15418"/>
                  </a:lnTo>
                  <a:lnTo>
                    <a:pt x="131752" y="14016"/>
                  </a:lnTo>
                  <a:lnTo>
                    <a:pt x="116334" y="14016"/>
                  </a:lnTo>
                  <a:lnTo>
                    <a:pt x="110728" y="5606"/>
                  </a:lnTo>
                  <a:lnTo>
                    <a:pt x="107924" y="7008"/>
                  </a:lnTo>
                  <a:lnTo>
                    <a:pt x="85498" y="1401"/>
                  </a:lnTo>
                  <a:lnTo>
                    <a:pt x="85498" y="1401"/>
                  </a:lnTo>
                  <a:lnTo>
                    <a:pt x="85498" y="1401"/>
                  </a:lnTo>
                  <a:lnTo>
                    <a:pt x="79892" y="2803"/>
                  </a:lnTo>
                  <a:lnTo>
                    <a:pt x="70081" y="1401"/>
                  </a:lnTo>
                  <a:lnTo>
                    <a:pt x="67277" y="5606"/>
                  </a:lnTo>
                  <a:lnTo>
                    <a:pt x="53261" y="5606"/>
                  </a:lnTo>
                  <a:lnTo>
                    <a:pt x="42048" y="0"/>
                  </a:lnTo>
                  <a:lnTo>
                    <a:pt x="29434" y="2803"/>
                  </a:lnTo>
                  <a:lnTo>
                    <a:pt x="25229" y="5606"/>
                  </a:lnTo>
                  <a:lnTo>
                    <a:pt x="42048" y="9811"/>
                  </a:lnTo>
                  <a:lnTo>
                    <a:pt x="44852" y="21024"/>
                  </a:lnTo>
                  <a:lnTo>
                    <a:pt x="51860" y="26631"/>
                  </a:lnTo>
                  <a:lnTo>
                    <a:pt x="51860" y="29434"/>
                  </a:lnTo>
                  <a:lnTo>
                    <a:pt x="33639" y="32237"/>
                  </a:lnTo>
                  <a:lnTo>
                    <a:pt x="7008" y="26631"/>
                  </a:lnTo>
                  <a:lnTo>
                    <a:pt x="2803" y="28032"/>
                  </a:lnTo>
                  <a:lnTo>
                    <a:pt x="0" y="32237"/>
                  </a:lnTo>
                  <a:lnTo>
                    <a:pt x="1402" y="32237"/>
                  </a:lnTo>
                  <a:lnTo>
                    <a:pt x="1402" y="33639"/>
                  </a:lnTo>
                  <a:lnTo>
                    <a:pt x="4205" y="35040"/>
                  </a:lnTo>
                  <a:lnTo>
                    <a:pt x="15418" y="40647"/>
                  </a:lnTo>
                  <a:lnTo>
                    <a:pt x="19623" y="36442"/>
                  </a:lnTo>
                  <a:lnTo>
                    <a:pt x="26631" y="36442"/>
                  </a:lnTo>
                  <a:lnTo>
                    <a:pt x="42048" y="37844"/>
                  </a:lnTo>
                  <a:lnTo>
                    <a:pt x="61671" y="36442"/>
                  </a:lnTo>
                  <a:lnTo>
                    <a:pt x="67277" y="40647"/>
                  </a:lnTo>
                  <a:lnTo>
                    <a:pt x="68679" y="46253"/>
                  </a:lnTo>
                  <a:lnTo>
                    <a:pt x="70081" y="46253"/>
                  </a:lnTo>
                  <a:lnTo>
                    <a:pt x="75687" y="49056"/>
                  </a:lnTo>
                  <a:lnTo>
                    <a:pt x="84097" y="35040"/>
                  </a:lnTo>
                  <a:lnTo>
                    <a:pt x="86900" y="35040"/>
                  </a:lnTo>
                  <a:lnTo>
                    <a:pt x="93908" y="32237"/>
                  </a:lnTo>
                  <a:lnTo>
                    <a:pt x="95310" y="35040"/>
                  </a:lnTo>
                  <a:lnTo>
                    <a:pt x="106523" y="36442"/>
                  </a:lnTo>
                  <a:lnTo>
                    <a:pt x="113531" y="30835"/>
                  </a:lnTo>
                  <a:lnTo>
                    <a:pt x="137358" y="32237"/>
                  </a:lnTo>
                  <a:lnTo>
                    <a:pt x="144366" y="36442"/>
                  </a:lnTo>
                  <a:lnTo>
                    <a:pt x="151374" y="2803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27" name="Freeform: Shape 726">
              <a:extLst>
                <a:ext uri="{FF2B5EF4-FFF2-40B4-BE49-F238E27FC236}">
                  <a16:creationId xmlns:a16="http://schemas.microsoft.com/office/drawing/2014/main" id="{D5C22D81-8A54-4BF6-8B40-508D3FE5F3F8}"/>
                </a:ext>
              </a:extLst>
            </p:cNvPr>
            <p:cNvSpPr/>
            <p:nvPr/>
          </p:nvSpPr>
          <p:spPr>
            <a:xfrm>
              <a:off x="4111561" y="4933579"/>
              <a:ext cx="14016" cy="14016"/>
            </a:xfrm>
            <a:custGeom>
              <a:avLst/>
              <a:gdLst>
                <a:gd name="connsiteX0" fmla="*/ 5607 w 0"/>
                <a:gd name="connsiteY0" fmla="*/ 0 h 0"/>
                <a:gd name="connsiteX1" fmla="*/ 5607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5607" y="0"/>
                  </a:moveTo>
                  <a:lnTo>
                    <a:pt x="5607"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28" name="Freeform: Shape 727">
              <a:extLst>
                <a:ext uri="{FF2B5EF4-FFF2-40B4-BE49-F238E27FC236}">
                  <a16:creationId xmlns:a16="http://schemas.microsoft.com/office/drawing/2014/main" id="{EA6F6C2F-A53D-4147-BB6C-8477DA8F1AA0}"/>
                </a:ext>
              </a:extLst>
            </p:cNvPr>
            <p:cNvSpPr/>
            <p:nvPr/>
          </p:nvSpPr>
          <p:spPr>
            <a:xfrm>
              <a:off x="3541104" y="4688296"/>
              <a:ext cx="14016" cy="14016"/>
            </a:xfrm>
            <a:custGeom>
              <a:avLst/>
              <a:gdLst>
                <a:gd name="connsiteX0" fmla="*/ 4205 w 0"/>
                <a:gd name="connsiteY0" fmla="*/ 1402 h 0"/>
                <a:gd name="connsiteX1" fmla="*/ 2803 w 0"/>
                <a:gd name="connsiteY1" fmla="*/ 0 h 0"/>
                <a:gd name="connsiteX2" fmla="*/ 0 w 0"/>
                <a:gd name="connsiteY2" fmla="*/ 1402 h 0"/>
                <a:gd name="connsiteX3" fmla="*/ 7008 w 0"/>
                <a:gd name="connsiteY3" fmla="*/ 1402 h 0"/>
                <a:gd name="connsiteX4" fmla="*/ 5607 w 0"/>
                <a:gd name="connsiteY4" fmla="*/ 1402 h 0"/>
                <a:gd name="connsiteX5" fmla="*/ 5607 w 0"/>
                <a:gd name="connsiteY5" fmla="*/ 1402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4205" y="1402"/>
                  </a:moveTo>
                  <a:lnTo>
                    <a:pt x="2803" y="0"/>
                  </a:lnTo>
                  <a:lnTo>
                    <a:pt x="0" y="1402"/>
                  </a:lnTo>
                  <a:lnTo>
                    <a:pt x="7008" y="1402"/>
                  </a:lnTo>
                  <a:lnTo>
                    <a:pt x="5607" y="1402"/>
                  </a:lnTo>
                  <a:lnTo>
                    <a:pt x="5607" y="140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29" name="Freeform: Shape 728">
              <a:extLst>
                <a:ext uri="{FF2B5EF4-FFF2-40B4-BE49-F238E27FC236}">
                  <a16:creationId xmlns:a16="http://schemas.microsoft.com/office/drawing/2014/main" id="{36AAAF3C-6762-4F6A-B8CD-98979F3412AB}"/>
                </a:ext>
              </a:extLst>
            </p:cNvPr>
            <p:cNvSpPr/>
            <p:nvPr/>
          </p:nvSpPr>
          <p:spPr>
            <a:xfrm>
              <a:off x="3412156" y="4756975"/>
              <a:ext cx="14016" cy="14016"/>
            </a:xfrm>
            <a:custGeom>
              <a:avLst/>
              <a:gdLst>
                <a:gd name="connsiteX0" fmla="*/ 0 w 0"/>
                <a:gd name="connsiteY0" fmla="*/ 0 h 0"/>
                <a:gd name="connsiteX1" fmla="*/ 2803 w 0"/>
                <a:gd name="connsiteY1" fmla="*/ 8410 h 0"/>
                <a:gd name="connsiteX2" fmla="*/ 1402 w 0"/>
                <a:gd name="connsiteY2" fmla="*/ 4205 h 0"/>
                <a:gd name="connsiteX3" fmla="*/ 1402 w 0"/>
                <a:gd name="connsiteY3" fmla="*/ 4205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2803" y="8410"/>
                  </a:lnTo>
                  <a:lnTo>
                    <a:pt x="1402" y="4205"/>
                  </a:lnTo>
                  <a:lnTo>
                    <a:pt x="1402" y="4205"/>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30" name="Freeform: Shape 729">
              <a:extLst>
                <a:ext uri="{FF2B5EF4-FFF2-40B4-BE49-F238E27FC236}">
                  <a16:creationId xmlns:a16="http://schemas.microsoft.com/office/drawing/2014/main" id="{61C7A09E-340A-48FB-BE55-E4340AE21B92}"/>
                </a:ext>
              </a:extLst>
            </p:cNvPr>
            <p:cNvSpPr/>
            <p:nvPr/>
          </p:nvSpPr>
          <p:spPr>
            <a:xfrm>
              <a:off x="2843101" y="4590183"/>
              <a:ext cx="14016" cy="14016"/>
            </a:xfrm>
            <a:custGeom>
              <a:avLst/>
              <a:gdLst>
                <a:gd name="connsiteX0" fmla="*/ 0 w 0"/>
                <a:gd name="connsiteY0" fmla="*/ 0 h 0"/>
                <a:gd name="connsiteX1" fmla="*/ 2803 w 0"/>
                <a:gd name="connsiteY1" fmla="*/ 0 h 0"/>
                <a:gd name="connsiteX2" fmla="*/ 1402 w 0"/>
                <a:gd name="connsiteY2" fmla="*/ 0 h 0"/>
              </a:gdLst>
              <a:ahLst/>
              <a:cxnLst>
                <a:cxn ang="0">
                  <a:pos x="connsiteX0" y="connsiteY0"/>
                </a:cxn>
                <a:cxn ang="0">
                  <a:pos x="connsiteX1" y="connsiteY1"/>
                </a:cxn>
                <a:cxn ang="0">
                  <a:pos x="connsiteX2" y="connsiteY2"/>
                </a:cxn>
              </a:cxnLst>
              <a:rect l="l" t="t" r="r" b="b"/>
              <a:pathLst>
                <a:path>
                  <a:moveTo>
                    <a:pt x="0" y="0"/>
                  </a:moveTo>
                  <a:lnTo>
                    <a:pt x="2803" y="0"/>
                  </a:lnTo>
                  <a:lnTo>
                    <a:pt x="1402"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31" name="Freeform: Shape 730">
              <a:extLst>
                <a:ext uri="{FF2B5EF4-FFF2-40B4-BE49-F238E27FC236}">
                  <a16:creationId xmlns:a16="http://schemas.microsoft.com/office/drawing/2014/main" id="{6D71E65A-30A5-4C09-B804-DE1AC81CE600}"/>
                </a:ext>
              </a:extLst>
            </p:cNvPr>
            <p:cNvSpPr/>
            <p:nvPr/>
          </p:nvSpPr>
          <p:spPr>
            <a:xfrm>
              <a:off x="3465417" y="4695304"/>
              <a:ext cx="14016" cy="14016"/>
            </a:xfrm>
            <a:custGeom>
              <a:avLst/>
              <a:gdLst>
                <a:gd name="connsiteX0" fmla="*/ 7008 w 0"/>
                <a:gd name="connsiteY0" fmla="*/ 0 h 0"/>
                <a:gd name="connsiteX1" fmla="*/ 0 w 0"/>
                <a:gd name="connsiteY1" fmla="*/ 4205 h 0"/>
                <a:gd name="connsiteX2" fmla="*/ 8410 w 0"/>
                <a:gd name="connsiteY2" fmla="*/ 0 h 0"/>
              </a:gdLst>
              <a:ahLst/>
              <a:cxnLst>
                <a:cxn ang="0">
                  <a:pos x="connsiteX0" y="connsiteY0"/>
                </a:cxn>
                <a:cxn ang="0">
                  <a:pos x="connsiteX1" y="connsiteY1"/>
                </a:cxn>
                <a:cxn ang="0">
                  <a:pos x="connsiteX2" y="connsiteY2"/>
                </a:cxn>
              </a:cxnLst>
              <a:rect l="l" t="t" r="r" b="b"/>
              <a:pathLst>
                <a:path>
                  <a:moveTo>
                    <a:pt x="7008" y="0"/>
                  </a:moveTo>
                  <a:lnTo>
                    <a:pt x="0" y="4205"/>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32" name="Freeform: Shape 731">
              <a:extLst>
                <a:ext uri="{FF2B5EF4-FFF2-40B4-BE49-F238E27FC236}">
                  <a16:creationId xmlns:a16="http://schemas.microsoft.com/office/drawing/2014/main" id="{25B8043C-6CD3-4ACC-B3EA-70734103E4BC}"/>
                </a:ext>
              </a:extLst>
            </p:cNvPr>
            <p:cNvSpPr/>
            <p:nvPr/>
          </p:nvSpPr>
          <p:spPr>
            <a:xfrm>
              <a:off x="3920941" y="4570561"/>
              <a:ext cx="14016" cy="14016"/>
            </a:xfrm>
            <a:custGeom>
              <a:avLst/>
              <a:gdLst>
                <a:gd name="connsiteX0" fmla="*/ 5606 w 0"/>
                <a:gd name="connsiteY0" fmla="*/ 1401 h 0"/>
                <a:gd name="connsiteX1" fmla="*/ 0 w 0"/>
                <a:gd name="connsiteY1" fmla="*/ 7008 h 0"/>
                <a:gd name="connsiteX2" fmla="*/ 8410 w 0"/>
                <a:gd name="connsiteY2" fmla="*/ 0 h 0"/>
                <a:gd name="connsiteX3" fmla="*/ 5606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5606" y="1401"/>
                  </a:moveTo>
                  <a:lnTo>
                    <a:pt x="0" y="7008"/>
                  </a:lnTo>
                  <a:lnTo>
                    <a:pt x="8410" y="0"/>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33" name="Freeform: Shape 732">
              <a:extLst>
                <a:ext uri="{FF2B5EF4-FFF2-40B4-BE49-F238E27FC236}">
                  <a16:creationId xmlns:a16="http://schemas.microsoft.com/office/drawing/2014/main" id="{F1AC87B5-E228-49EA-9049-6681163C2D4B}"/>
                </a:ext>
              </a:extLst>
            </p:cNvPr>
            <p:cNvSpPr/>
            <p:nvPr/>
          </p:nvSpPr>
          <p:spPr>
            <a:xfrm>
              <a:off x="2780028" y="4235575"/>
              <a:ext cx="14016" cy="14016"/>
            </a:xfrm>
            <a:custGeom>
              <a:avLst/>
              <a:gdLst>
                <a:gd name="connsiteX0" fmla="*/ 2803 w 0"/>
                <a:gd name="connsiteY0" fmla="*/ 0 h 0"/>
                <a:gd name="connsiteX1" fmla="*/ 0 w 0"/>
                <a:gd name="connsiteY1" fmla="*/ 2803 h 0"/>
                <a:gd name="connsiteX2" fmla="*/ 0 w 0"/>
                <a:gd name="connsiteY2" fmla="*/ 2803 h 0"/>
                <a:gd name="connsiteX3" fmla="*/ 5607 w 0"/>
                <a:gd name="connsiteY3" fmla="*/ 1402 h 0"/>
                <a:gd name="connsiteX4" fmla="*/ 5607 w 0"/>
                <a:gd name="connsiteY4" fmla="*/ 1402 h 0"/>
                <a:gd name="connsiteX5" fmla="*/ 5607 w 0"/>
                <a:gd name="connsiteY5" fmla="*/ 1402 h 0"/>
                <a:gd name="connsiteX6" fmla="*/ 5607 w 0"/>
                <a:gd name="connsiteY6" fmla="*/ 1402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a:moveTo>
                    <a:pt x="2803" y="0"/>
                  </a:moveTo>
                  <a:lnTo>
                    <a:pt x="0" y="2803"/>
                  </a:lnTo>
                  <a:lnTo>
                    <a:pt x="0" y="2803"/>
                  </a:lnTo>
                  <a:lnTo>
                    <a:pt x="5607" y="1402"/>
                  </a:lnTo>
                  <a:lnTo>
                    <a:pt x="5607" y="1402"/>
                  </a:lnTo>
                  <a:lnTo>
                    <a:pt x="5607" y="1402"/>
                  </a:lnTo>
                  <a:lnTo>
                    <a:pt x="5607" y="140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34" name="Freeform: Shape 733">
              <a:extLst>
                <a:ext uri="{FF2B5EF4-FFF2-40B4-BE49-F238E27FC236}">
                  <a16:creationId xmlns:a16="http://schemas.microsoft.com/office/drawing/2014/main" id="{41BA0473-A737-48A7-8389-FC0577B1EB6F}"/>
                </a:ext>
              </a:extLst>
            </p:cNvPr>
            <p:cNvSpPr/>
            <p:nvPr/>
          </p:nvSpPr>
          <p:spPr>
            <a:xfrm>
              <a:off x="3906925" y="4574766"/>
              <a:ext cx="14016" cy="14016"/>
            </a:xfrm>
            <a:custGeom>
              <a:avLst/>
              <a:gdLst>
                <a:gd name="connsiteX0" fmla="*/ 8410 w 0"/>
                <a:gd name="connsiteY0" fmla="*/ 0 h 0"/>
                <a:gd name="connsiteX1" fmla="*/ 7008 w 0"/>
                <a:gd name="connsiteY1" fmla="*/ 0 h 0"/>
                <a:gd name="connsiteX2" fmla="*/ 0 w 0"/>
                <a:gd name="connsiteY2" fmla="*/ 1402 h 0"/>
                <a:gd name="connsiteX3" fmla="*/ 9811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8410" y="0"/>
                  </a:moveTo>
                  <a:lnTo>
                    <a:pt x="7008" y="0"/>
                  </a:lnTo>
                  <a:lnTo>
                    <a:pt x="0" y="1402"/>
                  </a:lnTo>
                  <a:lnTo>
                    <a:pt x="981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35" name="Freeform: Shape 734">
              <a:extLst>
                <a:ext uri="{FF2B5EF4-FFF2-40B4-BE49-F238E27FC236}">
                  <a16:creationId xmlns:a16="http://schemas.microsoft.com/office/drawing/2014/main" id="{34C57865-1E12-4271-A451-5084FA8EE00B}"/>
                </a:ext>
              </a:extLst>
            </p:cNvPr>
            <p:cNvSpPr/>
            <p:nvPr/>
          </p:nvSpPr>
          <p:spPr>
            <a:xfrm>
              <a:off x="3740133" y="4302853"/>
              <a:ext cx="14016" cy="14016"/>
            </a:xfrm>
            <a:custGeom>
              <a:avLst/>
              <a:gdLst>
                <a:gd name="connsiteX0" fmla="*/ 9811 w 0"/>
                <a:gd name="connsiteY0" fmla="*/ 4205 h 0"/>
                <a:gd name="connsiteX1" fmla="*/ 7008 w 0"/>
                <a:gd name="connsiteY1" fmla="*/ 0 h 0"/>
                <a:gd name="connsiteX2" fmla="*/ 0 w 0"/>
                <a:gd name="connsiteY2" fmla="*/ 2803 h 0"/>
              </a:gdLst>
              <a:ahLst/>
              <a:cxnLst>
                <a:cxn ang="0">
                  <a:pos x="connsiteX0" y="connsiteY0"/>
                </a:cxn>
                <a:cxn ang="0">
                  <a:pos x="connsiteX1" y="connsiteY1"/>
                </a:cxn>
                <a:cxn ang="0">
                  <a:pos x="connsiteX2" y="connsiteY2"/>
                </a:cxn>
              </a:cxnLst>
              <a:rect l="l" t="t" r="r" b="b"/>
              <a:pathLst>
                <a:path>
                  <a:moveTo>
                    <a:pt x="9811" y="4205"/>
                  </a:moveTo>
                  <a:lnTo>
                    <a:pt x="7008" y="0"/>
                  </a:lnTo>
                  <a:lnTo>
                    <a:pt x="0" y="280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36" name="Freeform: Shape 735">
              <a:extLst>
                <a:ext uri="{FF2B5EF4-FFF2-40B4-BE49-F238E27FC236}">
                  <a16:creationId xmlns:a16="http://schemas.microsoft.com/office/drawing/2014/main" id="{8812A67A-9301-41A1-9D0E-807AE7113009}"/>
                </a:ext>
              </a:extLst>
            </p:cNvPr>
            <p:cNvSpPr/>
            <p:nvPr/>
          </p:nvSpPr>
          <p:spPr>
            <a:xfrm>
              <a:off x="3557923" y="4695304"/>
              <a:ext cx="14016" cy="14016"/>
            </a:xfrm>
            <a:custGeom>
              <a:avLst/>
              <a:gdLst>
                <a:gd name="connsiteX0" fmla="*/ 0 w 0"/>
                <a:gd name="connsiteY0" fmla="*/ 0 h 0"/>
                <a:gd name="connsiteX1" fmla="*/ 4205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4205"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37" name="Freeform: Shape 736">
              <a:extLst>
                <a:ext uri="{FF2B5EF4-FFF2-40B4-BE49-F238E27FC236}">
                  <a16:creationId xmlns:a16="http://schemas.microsoft.com/office/drawing/2014/main" id="{58F12869-DF52-4758-93F6-2624AED616C3}"/>
                </a:ext>
              </a:extLst>
            </p:cNvPr>
            <p:cNvSpPr/>
            <p:nvPr/>
          </p:nvSpPr>
          <p:spPr>
            <a:xfrm>
              <a:off x="3417762" y="4721935"/>
              <a:ext cx="14016" cy="14016"/>
            </a:xfrm>
            <a:custGeom>
              <a:avLst/>
              <a:gdLst>
                <a:gd name="connsiteX0" fmla="*/ 0 w 0"/>
                <a:gd name="connsiteY0" fmla="*/ 4205 h 0"/>
                <a:gd name="connsiteX1" fmla="*/ 4205 w 0"/>
                <a:gd name="connsiteY1" fmla="*/ 0 h 0"/>
                <a:gd name="connsiteX2" fmla="*/ 0 w 0"/>
                <a:gd name="connsiteY2" fmla="*/ 4205 h 0"/>
              </a:gdLst>
              <a:ahLst/>
              <a:cxnLst>
                <a:cxn ang="0">
                  <a:pos x="connsiteX0" y="connsiteY0"/>
                </a:cxn>
                <a:cxn ang="0">
                  <a:pos x="connsiteX1" y="connsiteY1"/>
                </a:cxn>
                <a:cxn ang="0">
                  <a:pos x="connsiteX2" y="connsiteY2"/>
                </a:cxn>
              </a:cxnLst>
              <a:rect l="l" t="t" r="r" b="b"/>
              <a:pathLst>
                <a:path>
                  <a:moveTo>
                    <a:pt x="0" y="4205"/>
                  </a:moveTo>
                  <a:lnTo>
                    <a:pt x="4205" y="0"/>
                  </a:lnTo>
                  <a:lnTo>
                    <a:pt x="0" y="4205"/>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38" name="Freeform: Shape 737">
              <a:extLst>
                <a:ext uri="{FF2B5EF4-FFF2-40B4-BE49-F238E27FC236}">
                  <a16:creationId xmlns:a16="http://schemas.microsoft.com/office/drawing/2014/main" id="{586B54F8-9A8E-433C-8402-E58CFD280178}"/>
                </a:ext>
              </a:extLst>
            </p:cNvPr>
            <p:cNvSpPr/>
            <p:nvPr/>
          </p:nvSpPr>
          <p:spPr>
            <a:xfrm>
              <a:off x="3410754" y="4728943"/>
              <a:ext cx="14016" cy="14016"/>
            </a:xfrm>
            <a:custGeom>
              <a:avLst/>
              <a:gdLst>
                <a:gd name="connsiteX0" fmla="*/ 4205 w 0"/>
                <a:gd name="connsiteY0" fmla="*/ 2803 h 0"/>
                <a:gd name="connsiteX1" fmla="*/ 0 w 0"/>
                <a:gd name="connsiteY1" fmla="*/ 9811 h 0"/>
                <a:gd name="connsiteX2" fmla="*/ 5607 w 0"/>
                <a:gd name="connsiteY2" fmla="*/ 0 h 0"/>
              </a:gdLst>
              <a:ahLst/>
              <a:cxnLst>
                <a:cxn ang="0">
                  <a:pos x="connsiteX0" y="connsiteY0"/>
                </a:cxn>
                <a:cxn ang="0">
                  <a:pos x="connsiteX1" y="connsiteY1"/>
                </a:cxn>
                <a:cxn ang="0">
                  <a:pos x="connsiteX2" y="connsiteY2"/>
                </a:cxn>
              </a:cxnLst>
              <a:rect l="l" t="t" r="r" b="b"/>
              <a:pathLst>
                <a:path>
                  <a:moveTo>
                    <a:pt x="4205" y="2803"/>
                  </a:moveTo>
                  <a:lnTo>
                    <a:pt x="0" y="9811"/>
                  </a:lnTo>
                  <a:lnTo>
                    <a:pt x="5607"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39" name="Freeform: Shape 738">
              <a:extLst>
                <a:ext uri="{FF2B5EF4-FFF2-40B4-BE49-F238E27FC236}">
                  <a16:creationId xmlns:a16="http://schemas.microsoft.com/office/drawing/2014/main" id="{D813599D-B2CF-4FDB-93CA-67CC662F6071}"/>
                </a:ext>
              </a:extLst>
            </p:cNvPr>
            <p:cNvSpPr/>
            <p:nvPr/>
          </p:nvSpPr>
          <p:spPr>
            <a:xfrm>
              <a:off x="4119970" y="4343500"/>
              <a:ext cx="14016" cy="14016"/>
            </a:xfrm>
            <a:custGeom>
              <a:avLst/>
              <a:gdLst>
                <a:gd name="connsiteX0" fmla="*/ 5606 w 0"/>
                <a:gd name="connsiteY0" fmla="*/ 0 h 0"/>
                <a:gd name="connsiteX1" fmla="*/ 1402 w 0"/>
                <a:gd name="connsiteY1" fmla="*/ 0 h 0"/>
                <a:gd name="connsiteX2" fmla="*/ 0 w 0"/>
                <a:gd name="connsiteY2" fmla="*/ 4205 h 0"/>
                <a:gd name="connsiteX3" fmla="*/ 0 w 0"/>
                <a:gd name="connsiteY3" fmla="*/ 4205 h 0"/>
                <a:gd name="connsiteX4" fmla="*/ 7008 w 0"/>
                <a:gd name="connsiteY4" fmla="*/ 2803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5606" y="0"/>
                  </a:moveTo>
                  <a:lnTo>
                    <a:pt x="1402" y="0"/>
                  </a:lnTo>
                  <a:lnTo>
                    <a:pt x="0" y="4205"/>
                  </a:lnTo>
                  <a:lnTo>
                    <a:pt x="0" y="4205"/>
                  </a:lnTo>
                  <a:lnTo>
                    <a:pt x="7008" y="280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40" name="Freeform: Shape 739">
              <a:extLst>
                <a:ext uri="{FF2B5EF4-FFF2-40B4-BE49-F238E27FC236}">
                  <a16:creationId xmlns:a16="http://schemas.microsoft.com/office/drawing/2014/main" id="{5043020D-EEF7-468B-A06C-6BBF1B5FF60A}"/>
                </a:ext>
              </a:extLst>
            </p:cNvPr>
            <p:cNvSpPr/>
            <p:nvPr/>
          </p:nvSpPr>
          <p:spPr>
            <a:xfrm>
              <a:off x="3946170" y="4550938"/>
              <a:ext cx="14016" cy="14016"/>
            </a:xfrm>
            <a:custGeom>
              <a:avLst/>
              <a:gdLst>
                <a:gd name="connsiteX0" fmla="*/ 1401 w 0"/>
                <a:gd name="connsiteY0" fmla="*/ 4205 h 0"/>
                <a:gd name="connsiteX1" fmla="*/ 0 w 0"/>
                <a:gd name="connsiteY1" fmla="*/ 0 h 0"/>
                <a:gd name="connsiteX2" fmla="*/ 0 w 0"/>
                <a:gd name="connsiteY2" fmla="*/ 9811 h 0"/>
              </a:gdLst>
              <a:ahLst/>
              <a:cxnLst>
                <a:cxn ang="0">
                  <a:pos x="connsiteX0" y="connsiteY0"/>
                </a:cxn>
                <a:cxn ang="0">
                  <a:pos x="connsiteX1" y="connsiteY1"/>
                </a:cxn>
                <a:cxn ang="0">
                  <a:pos x="connsiteX2" y="connsiteY2"/>
                </a:cxn>
              </a:cxnLst>
              <a:rect l="l" t="t" r="r" b="b"/>
              <a:pathLst>
                <a:path>
                  <a:moveTo>
                    <a:pt x="1401" y="4205"/>
                  </a:moveTo>
                  <a:lnTo>
                    <a:pt x="0" y="0"/>
                  </a:lnTo>
                  <a:lnTo>
                    <a:pt x="0" y="9811"/>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41" name="Freeform: Shape 740">
              <a:extLst>
                <a:ext uri="{FF2B5EF4-FFF2-40B4-BE49-F238E27FC236}">
                  <a16:creationId xmlns:a16="http://schemas.microsoft.com/office/drawing/2014/main" id="{39B8614C-6C7A-408E-99DD-21D187255B37}"/>
                </a:ext>
              </a:extLst>
            </p:cNvPr>
            <p:cNvSpPr/>
            <p:nvPr/>
          </p:nvSpPr>
          <p:spPr>
            <a:xfrm>
              <a:off x="4488595" y="3531965"/>
              <a:ext cx="14016" cy="14016"/>
            </a:xfrm>
            <a:custGeom>
              <a:avLst/>
              <a:gdLst>
                <a:gd name="connsiteX0" fmla="*/ 0 w 14016"/>
                <a:gd name="connsiteY0" fmla="*/ 1402 h 0"/>
                <a:gd name="connsiteX1" fmla="*/ 5607 w 14016"/>
                <a:gd name="connsiteY1" fmla="*/ 4205 h 0"/>
                <a:gd name="connsiteX2" fmla="*/ 16820 w 14016"/>
                <a:gd name="connsiteY2" fmla="*/ 0 h 0"/>
                <a:gd name="connsiteX3" fmla="*/ 0 w 14016"/>
                <a:gd name="connsiteY3" fmla="*/ 0 h 0"/>
                <a:gd name="connsiteX4" fmla="*/ 0 w 14016"/>
                <a:gd name="connsiteY4" fmla="*/ 0 h 0"/>
                <a:gd name="connsiteX5" fmla="*/ 0 w 14016"/>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
                  <a:moveTo>
                    <a:pt x="0" y="1402"/>
                  </a:moveTo>
                  <a:lnTo>
                    <a:pt x="5607" y="4205"/>
                  </a:lnTo>
                  <a:lnTo>
                    <a:pt x="16820" y="0"/>
                  </a:lnTo>
                  <a:lnTo>
                    <a:pt x="0" y="0"/>
                  </a:lnTo>
                  <a:lnTo>
                    <a:pt x="0"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42" name="Freeform: Shape 741">
              <a:extLst>
                <a:ext uri="{FF2B5EF4-FFF2-40B4-BE49-F238E27FC236}">
                  <a16:creationId xmlns:a16="http://schemas.microsoft.com/office/drawing/2014/main" id="{1650D0B9-A46E-49C2-9C64-F5C26DA6B800}"/>
                </a:ext>
              </a:extLst>
            </p:cNvPr>
            <p:cNvSpPr/>
            <p:nvPr/>
          </p:nvSpPr>
          <p:spPr>
            <a:xfrm>
              <a:off x="4625953" y="3894983"/>
              <a:ext cx="14016" cy="14016"/>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43" name="Freeform: Shape 742">
              <a:extLst>
                <a:ext uri="{FF2B5EF4-FFF2-40B4-BE49-F238E27FC236}">
                  <a16:creationId xmlns:a16="http://schemas.microsoft.com/office/drawing/2014/main" id="{88D9F535-4767-4D1F-AE8C-2F3458AC8521}"/>
                </a:ext>
              </a:extLst>
            </p:cNvPr>
            <p:cNvSpPr/>
            <p:nvPr/>
          </p:nvSpPr>
          <p:spPr>
            <a:xfrm>
              <a:off x="4625953" y="3894983"/>
              <a:ext cx="14016" cy="14016"/>
            </a:xfrm>
            <a:custGeom>
              <a:avLst/>
              <a:gdLst>
                <a:gd name="connsiteX0" fmla="*/ 12614 w 0"/>
                <a:gd name="connsiteY0" fmla="*/ 0 h 0"/>
                <a:gd name="connsiteX1" fmla="*/ 0 w 0"/>
                <a:gd name="connsiteY1" fmla="*/ 0 h 0"/>
                <a:gd name="connsiteX2" fmla="*/ 9811 w 0"/>
                <a:gd name="connsiteY2" fmla="*/ 1402 h 0"/>
              </a:gdLst>
              <a:ahLst/>
              <a:cxnLst>
                <a:cxn ang="0">
                  <a:pos x="connsiteX0" y="connsiteY0"/>
                </a:cxn>
                <a:cxn ang="0">
                  <a:pos x="connsiteX1" y="connsiteY1"/>
                </a:cxn>
                <a:cxn ang="0">
                  <a:pos x="connsiteX2" y="connsiteY2"/>
                </a:cxn>
              </a:cxnLst>
              <a:rect l="l" t="t" r="r" b="b"/>
              <a:pathLst>
                <a:path>
                  <a:moveTo>
                    <a:pt x="12614" y="0"/>
                  </a:moveTo>
                  <a:lnTo>
                    <a:pt x="0" y="0"/>
                  </a:lnTo>
                  <a:lnTo>
                    <a:pt x="9811" y="140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44" name="Freeform: Shape 743">
              <a:extLst>
                <a:ext uri="{FF2B5EF4-FFF2-40B4-BE49-F238E27FC236}">
                  <a16:creationId xmlns:a16="http://schemas.microsoft.com/office/drawing/2014/main" id="{CBEAA5DB-9F6C-499A-AAA9-F78A0C7513DD}"/>
                </a:ext>
              </a:extLst>
            </p:cNvPr>
            <p:cNvSpPr/>
            <p:nvPr/>
          </p:nvSpPr>
          <p:spPr>
            <a:xfrm>
              <a:off x="4488595" y="3666520"/>
              <a:ext cx="14016" cy="14016"/>
            </a:xfrm>
            <a:custGeom>
              <a:avLst/>
              <a:gdLst>
                <a:gd name="connsiteX0" fmla="*/ 2803 w 0"/>
                <a:gd name="connsiteY0" fmla="*/ 2803 h 0"/>
                <a:gd name="connsiteX1" fmla="*/ 2803 w 0"/>
                <a:gd name="connsiteY1" fmla="*/ 2803 h 0"/>
                <a:gd name="connsiteX2" fmla="*/ 0 w 0"/>
                <a:gd name="connsiteY2" fmla="*/ 0 h 0"/>
              </a:gdLst>
              <a:ahLst/>
              <a:cxnLst>
                <a:cxn ang="0">
                  <a:pos x="connsiteX0" y="connsiteY0"/>
                </a:cxn>
                <a:cxn ang="0">
                  <a:pos x="connsiteX1" y="connsiteY1"/>
                </a:cxn>
                <a:cxn ang="0">
                  <a:pos x="connsiteX2" y="connsiteY2"/>
                </a:cxn>
              </a:cxnLst>
              <a:rect l="l" t="t" r="r" b="b"/>
              <a:pathLst>
                <a:path>
                  <a:moveTo>
                    <a:pt x="2803" y="2803"/>
                  </a:moveTo>
                  <a:lnTo>
                    <a:pt x="2803" y="2803"/>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45" name="Freeform: Shape 744">
              <a:extLst>
                <a:ext uri="{FF2B5EF4-FFF2-40B4-BE49-F238E27FC236}">
                  <a16:creationId xmlns:a16="http://schemas.microsoft.com/office/drawing/2014/main" id="{442A0E16-FB2B-4FC5-BC61-C234D3C52B56}"/>
                </a:ext>
              </a:extLst>
            </p:cNvPr>
            <p:cNvSpPr/>
            <p:nvPr/>
          </p:nvSpPr>
          <p:spPr>
            <a:xfrm>
              <a:off x="4013448" y="3023180"/>
              <a:ext cx="1499726" cy="897032"/>
            </a:xfrm>
            <a:custGeom>
              <a:avLst/>
              <a:gdLst>
                <a:gd name="connsiteX0" fmla="*/ 1187167 w 1499726"/>
                <a:gd name="connsiteY0" fmla="*/ 592882 h 897032"/>
                <a:gd name="connsiteX1" fmla="*/ 1195576 w 1499726"/>
                <a:gd name="connsiteY1" fmla="*/ 591481 h 897032"/>
                <a:gd name="connsiteX2" fmla="*/ 1195576 w 1499726"/>
                <a:gd name="connsiteY2" fmla="*/ 587276 h 897032"/>
                <a:gd name="connsiteX3" fmla="*/ 1189970 w 1499726"/>
                <a:gd name="connsiteY3" fmla="*/ 584473 h 897032"/>
                <a:gd name="connsiteX4" fmla="*/ 1202584 w 1499726"/>
                <a:gd name="connsiteY4" fmla="*/ 587276 h 897032"/>
                <a:gd name="connsiteX5" fmla="*/ 1206789 w 1499726"/>
                <a:gd name="connsiteY5" fmla="*/ 581669 h 897032"/>
                <a:gd name="connsiteX6" fmla="*/ 1199781 w 1499726"/>
                <a:gd name="connsiteY6" fmla="*/ 578866 h 897032"/>
                <a:gd name="connsiteX7" fmla="*/ 1216601 w 1499726"/>
                <a:gd name="connsiteY7" fmla="*/ 578866 h 897032"/>
                <a:gd name="connsiteX8" fmla="*/ 1215199 w 1499726"/>
                <a:gd name="connsiteY8" fmla="*/ 576063 h 897032"/>
                <a:gd name="connsiteX9" fmla="*/ 1223609 w 1499726"/>
                <a:gd name="connsiteY9" fmla="*/ 578866 h 897032"/>
                <a:gd name="connsiteX10" fmla="*/ 1222207 w 1499726"/>
                <a:gd name="connsiteY10" fmla="*/ 576063 h 897032"/>
                <a:gd name="connsiteX11" fmla="*/ 1218002 w 1499726"/>
                <a:gd name="connsiteY11" fmla="*/ 576063 h 897032"/>
                <a:gd name="connsiteX12" fmla="*/ 1237625 w 1499726"/>
                <a:gd name="connsiteY12" fmla="*/ 571858 h 897032"/>
                <a:gd name="connsiteX13" fmla="*/ 1247436 w 1499726"/>
                <a:gd name="connsiteY13" fmla="*/ 567653 h 897032"/>
                <a:gd name="connsiteX14" fmla="*/ 1247436 w 1499726"/>
                <a:gd name="connsiteY14" fmla="*/ 566252 h 897032"/>
                <a:gd name="connsiteX15" fmla="*/ 1196978 w 1499726"/>
                <a:gd name="connsiteY15" fmla="*/ 564850 h 897032"/>
                <a:gd name="connsiteX16" fmla="*/ 1170347 w 1499726"/>
                <a:gd name="connsiteY16" fmla="*/ 557842 h 897032"/>
                <a:gd name="connsiteX17" fmla="*/ 1171749 w 1499726"/>
                <a:gd name="connsiteY17" fmla="*/ 556440 h 897032"/>
                <a:gd name="connsiteX18" fmla="*/ 1145118 w 1499726"/>
                <a:gd name="connsiteY18" fmla="*/ 564850 h 897032"/>
                <a:gd name="connsiteX19" fmla="*/ 1122692 w 1499726"/>
                <a:gd name="connsiteY19" fmla="*/ 569055 h 897032"/>
                <a:gd name="connsiteX20" fmla="*/ 1117086 w 1499726"/>
                <a:gd name="connsiteY20" fmla="*/ 574661 h 897032"/>
                <a:gd name="connsiteX21" fmla="*/ 1090455 w 1499726"/>
                <a:gd name="connsiteY21" fmla="*/ 570457 h 897032"/>
                <a:gd name="connsiteX22" fmla="*/ 1100266 w 1499726"/>
                <a:gd name="connsiteY22" fmla="*/ 567653 h 897032"/>
                <a:gd name="connsiteX23" fmla="*/ 1107274 w 1499726"/>
                <a:gd name="connsiteY23" fmla="*/ 569055 h 897032"/>
                <a:gd name="connsiteX24" fmla="*/ 1129700 w 1499726"/>
                <a:gd name="connsiteY24" fmla="*/ 560645 h 897032"/>
                <a:gd name="connsiteX25" fmla="*/ 1142315 w 1499726"/>
                <a:gd name="connsiteY25" fmla="*/ 560645 h 897032"/>
                <a:gd name="connsiteX26" fmla="*/ 1145118 w 1499726"/>
                <a:gd name="connsiteY26" fmla="*/ 557842 h 897032"/>
                <a:gd name="connsiteX27" fmla="*/ 1139512 w 1499726"/>
                <a:gd name="connsiteY27" fmla="*/ 555039 h 897032"/>
                <a:gd name="connsiteX28" fmla="*/ 1100266 w 1499726"/>
                <a:gd name="connsiteY28" fmla="*/ 559244 h 897032"/>
                <a:gd name="connsiteX29" fmla="*/ 1097463 w 1499726"/>
                <a:gd name="connsiteY29" fmla="*/ 557842 h 897032"/>
                <a:gd name="connsiteX30" fmla="*/ 1097463 w 1499726"/>
                <a:gd name="connsiteY30" fmla="*/ 555039 h 897032"/>
                <a:gd name="connsiteX31" fmla="*/ 1077841 w 1499726"/>
                <a:gd name="connsiteY31" fmla="*/ 559244 h 897032"/>
                <a:gd name="connsiteX32" fmla="*/ 1075038 w 1499726"/>
                <a:gd name="connsiteY32" fmla="*/ 556440 h 897032"/>
                <a:gd name="connsiteX33" fmla="*/ 1100266 w 1499726"/>
                <a:gd name="connsiteY33" fmla="*/ 550834 h 897032"/>
                <a:gd name="connsiteX34" fmla="*/ 1105873 w 1499726"/>
                <a:gd name="connsiteY34" fmla="*/ 539621 h 897032"/>
                <a:gd name="connsiteX35" fmla="*/ 1094660 w 1499726"/>
                <a:gd name="connsiteY35" fmla="*/ 536818 h 897032"/>
                <a:gd name="connsiteX36" fmla="*/ 1114283 w 1499726"/>
                <a:gd name="connsiteY36" fmla="*/ 538219 h 897032"/>
                <a:gd name="connsiteX37" fmla="*/ 1107274 w 1499726"/>
                <a:gd name="connsiteY37" fmla="*/ 531211 h 897032"/>
                <a:gd name="connsiteX38" fmla="*/ 1111480 w 1499726"/>
                <a:gd name="connsiteY38" fmla="*/ 532613 h 897032"/>
                <a:gd name="connsiteX39" fmla="*/ 1117086 w 1499726"/>
                <a:gd name="connsiteY39" fmla="*/ 538219 h 897032"/>
                <a:gd name="connsiteX40" fmla="*/ 1133905 w 1499726"/>
                <a:gd name="connsiteY40" fmla="*/ 538219 h 897032"/>
                <a:gd name="connsiteX41" fmla="*/ 1163339 w 1499726"/>
                <a:gd name="connsiteY41" fmla="*/ 529810 h 897032"/>
                <a:gd name="connsiteX42" fmla="*/ 1159134 w 1499726"/>
                <a:gd name="connsiteY42" fmla="*/ 527007 h 897032"/>
                <a:gd name="connsiteX43" fmla="*/ 1164741 w 1499726"/>
                <a:gd name="connsiteY43" fmla="*/ 527007 h 897032"/>
                <a:gd name="connsiteX44" fmla="*/ 1164741 w 1499726"/>
                <a:gd name="connsiteY44" fmla="*/ 521400 h 897032"/>
                <a:gd name="connsiteX45" fmla="*/ 1156331 w 1499726"/>
                <a:gd name="connsiteY45" fmla="*/ 517195 h 897032"/>
                <a:gd name="connsiteX46" fmla="*/ 1136708 w 1499726"/>
                <a:gd name="connsiteY46" fmla="*/ 518597 h 897032"/>
                <a:gd name="connsiteX47" fmla="*/ 1128299 w 1499726"/>
                <a:gd name="connsiteY47" fmla="*/ 517195 h 897032"/>
                <a:gd name="connsiteX48" fmla="*/ 1122692 w 1499726"/>
                <a:gd name="connsiteY48" fmla="*/ 518597 h 897032"/>
                <a:gd name="connsiteX49" fmla="*/ 1119889 w 1499726"/>
                <a:gd name="connsiteY49" fmla="*/ 514392 h 897032"/>
                <a:gd name="connsiteX50" fmla="*/ 1112881 w 1499726"/>
                <a:gd name="connsiteY50" fmla="*/ 512990 h 897032"/>
                <a:gd name="connsiteX51" fmla="*/ 1091857 w 1499726"/>
                <a:gd name="connsiteY51" fmla="*/ 515794 h 897032"/>
                <a:gd name="connsiteX52" fmla="*/ 1117086 w 1499726"/>
                <a:gd name="connsiteY52" fmla="*/ 511589 h 897032"/>
                <a:gd name="connsiteX53" fmla="*/ 1115684 w 1499726"/>
                <a:gd name="connsiteY53" fmla="*/ 508786 h 897032"/>
                <a:gd name="connsiteX54" fmla="*/ 1101668 w 1499726"/>
                <a:gd name="connsiteY54" fmla="*/ 503179 h 897032"/>
                <a:gd name="connsiteX55" fmla="*/ 1105873 w 1499726"/>
                <a:gd name="connsiteY55" fmla="*/ 503179 h 897032"/>
                <a:gd name="connsiteX56" fmla="*/ 1090455 w 1499726"/>
                <a:gd name="connsiteY56" fmla="*/ 501778 h 897032"/>
                <a:gd name="connsiteX57" fmla="*/ 1091857 w 1499726"/>
                <a:gd name="connsiteY57" fmla="*/ 497573 h 897032"/>
                <a:gd name="connsiteX58" fmla="*/ 1108676 w 1499726"/>
                <a:gd name="connsiteY58" fmla="*/ 501778 h 897032"/>
                <a:gd name="connsiteX59" fmla="*/ 1131102 w 1499726"/>
                <a:gd name="connsiteY59" fmla="*/ 515794 h 897032"/>
                <a:gd name="connsiteX60" fmla="*/ 1142315 w 1499726"/>
                <a:gd name="connsiteY60" fmla="*/ 514392 h 897032"/>
                <a:gd name="connsiteX61" fmla="*/ 1154929 w 1499726"/>
                <a:gd name="connsiteY61" fmla="*/ 515794 h 897032"/>
                <a:gd name="connsiteX62" fmla="*/ 1160536 w 1499726"/>
                <a:gd name="connsiteY62" fmla="*/ 517195 h 897032"/>
                <a:gd name="connsiteX63" fmla="*/ 1173150 w 1499726"/>
                <a:gd name="connsiteY63" fmla="*/ 525605 h 897032"/>
                <a:gd name="connsiteX64" fmla="*/ 1184363 w 1499726"/>
                <a:gd name="connsiteY64" fmla="*/ 522802 h 897032"/>
                <a:gd name="connsiteX65" fmla="*/ 1182961 w 1499726"/>
                <a:gd name="connsiteY65" fmla="*/ 525605 h 897032"/>
                <a:gd name="connsiteX66" fmla="*/ 1187167 w 1499726"/>
                <a:gd name="connsiteY66" fmla="*/ 528408 h 897032"/>
                <a:gd name="connsiteX67" fmla="*/ 1195576 w 1499726"/>
                <a:gd name="connsiteY67" fmla="*/ 535416 h 897032"/>
                <a:gd name="connsiteX68" fmla="*/ 1195576 w 1499726"/>
                <a:gd name="connsiteY68" fmla="*/ 543826 h 897032"/>
                <a:gd name="connsiteX69" fmla="*/ 1199781 w 1499726"/>
                <a:gd name="connsiteY69" fmla="*/ 549432 h 897032"/>
                <a:gd name="connsiteX70" fmla="*/ 1216601 w 1499726"/>
                <a:gd name="connsiteY70" fmla="*/ 557842 h 897032"/>
                <a:gd name="connsiteX71" fmla="*/ 1234821 w 1499726"/>
                <a:gd name="connsiteY71" fmla="*/ 557842 h 897032"/>
                <a:gd name="connsiteX72" fmla="*/ 1239026 w 1499726"/>
                <a:gd name="connsiteY72" fmla="*/ 542424 h 897032"/>
                <a:gd name="connsiteX73" fmla="*/ 1241829 w 1499726"/>
                <a:gd name="connsiteY73" fmla="*/ 557842 h 897032"/>
                <a:gd name="connsiteX74" fmla="*/ 1250239 w 1499726"/>
                <a:gd name="connsiteY74" fmla="*/ 556440 h 897032"/>
                <a:gd name="connsiteX75" fmla="*/ 1251641 w 1499726"/>
                <a:gd name="connsiteY75" fmla="*/ 560645 h 897032"/>
                <a:gd name="connsiteX76" fmla="*/ 1261452 w 1499726"/>
                <a:gd name="connsiteY76" fmla="*/ 557842 h 897032"/>
                <a:gd name="connsiteX77" fmla="*/ 1257247 w 1499726"/>
                <a:gd name="connsiteY77" fmla="*/ 553637 h 897032"/>
                <a:gd name="connsiteX78" fmla="*/ 1261452 w 1499726"/>
                <a:gd name="connsiteY78" fmla="*/ 550834 h 897032"/>
                <a:gd name="connsiteX79" fmla="*/ 1257247 w 1499726"/>
                <a:gd name="connsiteY79" fmla="*/ 549432 h 897032"/>
                <a:gd name="connsiteX80" fmla="*/ 1261452 w 1499726"/>
                <a:gd name="connsiteY80" fmla="*/ 549432 h 897032"/>
                <a:gd name="connsiteX81" fmla="*/ 1255846 w 1499726"/>
                <a:gd name="connsiteY81" fmla="*/ 548031 h 897032"/>
                <a:gd name="connsiteX82" fmla="*/ 1258649 w 1499726"/>
                <a:gd name="connsiteY82" fmla="*/ 546629 h 897032"/>
                <a:gd name="connsiteX83" fmla="*/ 1251641 w 1499726"/>
                <a:gd name="connsiteY83" fmla="*/ 545228 h 897032"/>
                <a:gd name="connsiteX84" fmla="*/ 1255846 w 1499726"/>
                <a:gd name="connsiteY84" fmla="*/ 545228 h 897032"/>
                <a:gd name="connsiteX85" fmla="*/ 1260050 w 1499726"/>
                <a:gd name="connsiteY85" fmla="*/ 539621 h 897032"/>
                <a:gd name="connsiteX86" fmla="*/ 1250239 w 1499726"/>
                <a:gd name="connsiteY86" fmla="*/ 538219 h 897032"/>
                <a:gd name="connsiteX87" fmla="*/ 1257247 w 1499726"/>
                <a:gd name="connsiteY87" fmla="*/ 535416 h 897032"/>
                <a:gd name="connsiteX88" fmla="*/ 1254444 w 1499726"/>
                <a:gd name="connsiteY88" fmla="*/ 534015 h 897032"/>
                <a:gd name="connsiteX89" fmla="*/ 1241829 w 1499726"/>
                <a:gd name="connsiteY89" fmla="*/ 535416 h 897032"/>
                <a:gd name="connsiteX90" fmla="*/ 1255846 w 1499726"/>
                <a:gd name="connsiteY90" fmla="*/ 532613 h 897032"/>
                <a:gd name="connsiteX91" fmla="*/ 1253042 w 1499726"/>
                <a:gd name="connsiteY91" fmla="*/ 529810 h 897032"/>
                <a:gd name="connsiteX92" fmla="*/ 1255846 w 1499726"/>
                <a:gd name="connsiteY92" fmla="*/ 531211 h 897032"/>
                <a:gd name="connsiteX93" fmla="*/ 1255846 w 1499726"/>
                <a:gd name="connsiteY93" fmla="*/ 528408 h 897032"/>
                <a:gd name="connsiteX94" fmla="*/ 1250239 w 1499726"/>
                <a:gd name="connsiteY94" fmla="*/ 525605 h 897032"/>
                <a:gd name="connsiteX95" fmla="*/ 1258649 w 1499726"/>
                <a:gd name="connsiteY95" fmla="*/ 524203 h 897032"/>
                <a:gd name="connsiteX96" fmla="*/ 1253042 w 1499726"/>
                <a:gd name="connsiteY96" fmla="*/ 522802 h 897032"/>
                <a:gd name="connsiteX97" fmla="*/ 1257247 w 1499726"/>
                <a:gd name="connsiteY97" fmla="*/ 521400 h 897032"/>
                <a:gd name="connsiteX98" fmla="*/ 1253042 w 1499726"/>
                <a:gd name="connsiteY98" fmla="*/ 519999 h 897032"/>
                <a:gd name="connsiteX99" fmla="*/ 1255846 w 1499726"/>
                <a:gd name="connsiteY99" fmla="*/ 518597 h 897032"/>
                <a:gd name="connsiteX100" fmla="*/ 1246034 w 1499726"/>
                <a:gd name="connsiteY100" fmla="*/ 518597 h 897032"/>
                <a:gd name="connsiteX101" fmla="*/ 1239026 w 1499726"/>
                <a:gd name="connsiteY101" fmla="*/ 527007 h 897032"/>
                <a:gd name="connsiteX102" fmla="*/ 1236223 w 1499726"/>
                <a:gd name="connsiteY102" fmla="*/ 518597 h 897032"/>
                <a:gd name="connsiteX103" fmla="*/ 1239026 w 1499726"/>
                <a:gd name="connsiteY103" fmla="*/ 514392 h 897032"/>
                <a:gd name="connsiteX104" fmla="*/ 1246034 w 1499726"/>
                <a:gd name="connsiteY104" fmla="*/ 514392 h 897032"/>
                <a:gd name="connsiteX105" fmla="*/ 1244633 w 1499726"/>
                <a:gd name="connsiteY105" fmla="*/ 512990 h 897032"/>
                <a:gd name="connsiteX106" fmla="*/ 1251641 w 1499726"/>
                <a:gd name="connsiteY106" fmla="*/ 508786 h 897032"/>
                <a:gd name="connsiteX107" fmla="*/ 1246034 w 1499726"/>
                <a:gd name="connsiteY107" fmla="*/ 510187 h 897032"/>
                <a:gd name="connsiteX108" fmla="*/ 1243231 w 1499726"/>
                <a:gd name="connsiteY108" fmla="*/ 508786 h 897032"/>
                <a:gd name="connsiteX109" fmla="*/ 1233420 w 1499726"/>
                <a:gd name="connsiteY109" fmla="*/ 515794 h 897032"/>
                <a:gd name="connsiteX110" fmla="*/ 1233420 w 1499726"/>
                <a:gd name="connsiteY110" fmla="*/ 512990 h 897032"/>
                <a:gd name="connsiteX111" fmla="*/ 1239026 w 1499726"/>
                <a:gd name="connsiteY111" fmla="*/ 508786 h 897032"/>
                <a:gd name="connsiteX112" fmla="*/ 1222207 w 1499726"/>
                <a:gd name="connsiteY112" fmla="*/ 514392 h 897032"/>
                <a:gd name="connsiteX113" fmla="*/ 1225010 w 1499726"/>
                <a:gd name="connsiteY113" fmla="*/ 510187 h 897032"/>
                <a:gd name="connsiteX114" fmla="*/ 1236223 w 1499726"/>
                <a:gd name="connsiteY114" fmla="*/ 504581 h 897032"/>
                <a:gd name="connsiteX115" fmla="*/ 1219404 w 1499726"/>
                <a:gd name="connsiteY115" fmla="*/ 500376 h 897032"/>
                <a:gd name="connsiteX116" fmla="*/ 1216601 w 1499726"/>
                <a:gd name="connsiteY116" fmla="*/ 496171 h 897032"/>
                <a:gd name="connsiteX117" fmla="*/ 1208191 w 1499726"/>
                <a:gd name="connsiteY117" fmla="*/ 494769 h 897032"/>
                <a:gd name="connsiteX118" fmla="*/ 1203986 w 1499726"/>
                <a:gd name="connsiteY118" fmla="*/ 496171 h 897032"/>
                <a:gd name="connsiteX119" fmla="*/ 1201183 w 1499726"/>
                <a:gd name="connsiteY119" fmla="*/ 490565 h 897032"/>
                <a:gd name="connsiteX120" fmla="*/ 1189970 w 1499726"/>
                <a:gd name="connsiteY120" fmla="*/ 486360 h 897032"/>
                <a:gd name="connsiteX121" fmla="*/ 1185765 w 1499726"/>
                <a:gd name="connsiteY121" fmla="*/ 484958 h 897032"/>
                <a:gd name="connsiteX122" fmla="*/ 1180159 w 1499726"/>
                <a:gd name="connsiteY122" fmla="*/ 484958 h 897032"/>
                <a:gd name="connsiteX123" fmla="*/ 1171749 w 1499726"/>
                <a:gd name="connsiteY123" fmla="*/ 487761 h 897032"/>
                <a:gd name="connsiteX124" fmla="*/ 1163339 w 1499726"/>
                <a:gd name="connsiteY124" fmla="*/ 496171 h 897032"/>
                <a:gd name="connsiteX125" fmla="*/ 1167544 w 1499726"/>
                <a:gd name="connsiteY125" fmla="*/ 486360 h 897032"/>
                <a:gd name="connsiteX126" fmla="*/ 1154929 w 1499726"/>
                <a:gd name="connsiteY126" fmla="*/ 486360 h 897032"/>
                <a:gd name="connsiteX127" fmla="*/ 1174552 w 1499726"/>
                <a:gd name="connsiteY127" fmla="*/ 484958 h 897032"/>
                <a:gd name="connsiteX128" fmla="*/ 1185765 w 1499726"/>
                <a:gd name="connsiteY128" fmla="*/ 482155 h 897032"/>
                <a:gd name="connsiteX129" fmla="*/ 1182961 w 1499726"/>
                <a:gd name="connsiteY129" fmla="*/ 476548 h 897032"/>
                <a:gd name="connsiteX130" fmla="*/ 1170347 w 1499726"/>
                <a:gd name="connsiteY130" fmla="*/ 472344 h 897032"/>
                <a:gd name="connsiteX131" fmla="*/ 1161937 w 1499726"/>
                <a:gd name="connsiteY131" fmla="*/ 470942 h 897032"/>
                <a:gd name="connsiteX132" fmla="*/ 1146520 w 1499726"/>
                <a:gd name="connsiteY132" fmla="*/ 475147 h 897032"/>
                <a:gd name="connsiteX133" fmla="*/ 1139512 w 1499726"/>
                <a:gd name="connsiteY133" fmla="*/ 480753 h 897032"/>
                <a:gd name="connsiteX134" fmla="*/ 1140913 w 1499726"/>
                <a:gd name="connsiteY134" fmla="*/ 475147 h 897032"/>
                <a:gd name="connsiteX135" fmla="*/ 1132504 w 1499726"/>
                <a:gd name="connsiteY135" fmla="*/ 476548 h 897032"/>
                <a:gd name="connsiteX136" fmla="*/ 1131102 w 1499726"/>
                <a:gd name="connsiteY136" fmla="*/ 472344 h 897032"/>
                <a:gd name="connsiteX137" fmla="*/ 1115684 w 1499726"/>
                <a:gd name="connsiteY137" fmla="*/ 472344 h 897032"/>
                <a:gd name="connsiteX138" fmla="*/ 1132504 w 1499726"/>
                <a:gd name="connsiteY138" fmla="*/ 470942 h 897032"/>
                <a:gd name="connsiteX139" fmla="*/ 1143717 w 1499726"/>
                <a:gd name="connsiteY139" fmla="*/ 475147 h 897032"/>
                <a:gd name="connsiteX140" fmla="*/ 1149323 w 1499726"/>
                <a:gd name="connsiteY140" fmla="*/ 475147 h 897032"/>
                <a:gd name="connsiteX141" fmla="*/ 1160536 w 1499726"/>
                <a:gd name="connsiteY141" fmla="*/ 470942 h 897032"/>
                <a:gd name="connsiteX142" fmla="*/ 1170347 w 1499726"/>
                <a:gd name="connsiteY142" fmla="*/ 469540 h 897032"/>
                <a:gd name="connsiteX143" fmla="*/ 1173150 w 1499726"/>
                <a:gd name="connsiteY143" fmla="*/ 463934 h 897032"/>
                <a:gd name="connsiteX144" fmla="*/ 1152126 w 1499726"/>
                <a:gd name="connsiteY144" fmla="*/ 459729 h 897032"/>
                <a:gd name="connsiteX145" fmla="*/ 1140913 w 1499726"/>
                <a:gd name="connsiteY145" fmla="*/ 459729 h 897032"/>
                <a:gd name="connsiteX146" fmla="*/ 1135307 w 1499726"/>
                <a:gd name="connsiteY146" fmla="*/ 463934 h 897032"/>
                <a:gd name="connsiteX147" fmla="*/ 1121291 w 1499726"/>
                <a:gd name="connsiteY147" fmla="*/ 462532 h 897032"/>
                <a:gd name="connsiteX148" fmla="*/ 1119889 w 1499726"/>
                <a:gd name="connsiteY148" fmla="*/ 468139 h 897032"/>
                <a:gd name="connsiteX149" fmla="*/ 1115684 w 1499726"/>
                <a:gd name="connsiteY149" fmla="*/ 469540 h 897032"/>
                <a:gd name="connsiteX150" fmla="*/ 1117086 w 1499726"/>
                <a:gd name="connsiteY150" fmla="*/ 462532 h 897032"/>
                <a:gd name="connsiteX151" fmla="*/ 1110078 w 1499726"/>
                <a:gd name="connsiteY151" fmla="*/ 462532 h 897032"/>
                <a:gd name="connsiteX152" fmla="*/ 1126897 w 1499726"/>
                <a:gd name="connsiteY152" fmla="*/ 461131 h 897032"/>
                <a:gd name="connsiteX153" fmla="*/ 1133905 w 1499726"/>
                <a:gd name="connsiteY153" fmla="*/ 462532 h 897032"/>
                <a:gd name="connsiteX154" fmla="*/ 1138110 w 1499726"/>
                <a:gd name="connsiteY154" fmla="*/ 458328 h 897032"/>
                <a:gd name="connsiteX155" fmla="*/ 1138110 w 1499726"/>
                <a:gd name="connsiteY155" fmla="*/ 456926 h 897032"/>
                <a:gd name="connsiteX156" fmla="*/ 1115684 w 1499726"/>
                <a:gd name="connsiteY156" fmla="*/ 451319 h 897032"/>
                <a:gd name="connsiteX157" fmla="*/ 1118488 w 1499726"/>
                <a:gd name="connsiteY157" fmla="*/ 449918 h 897032"/>
                <a:gd name="connsiteX158" fmla="*/ 1132504 w 1499726"/>
                <a:gd name="connsiteY158" fmla="*/ 455524 h 897032"/>
                <a:gd name="connsiteX159" fmla="*/ 1142315 w 1499726"/>
                <a:gd name="connsiteY159" fmla="*/ 455524 h 897032"/>
                <a:gd name="connsiteX160" fmla="*/ 1147921 w 1499726"/>
                <a:gd name="connsiteY160" fmla="*/ 458328 h 897032"/>
                <a:gd name="connsiteX161" fmla="*/ 1159134 w 1499726"/>
                <a:gd name="connsiteY161" fmla="*/ 456926 h 897032"/>
                <a:gd name="connsiteX162" fmla="*/ 1174552 w 1499726"/>
                <a:gd name="connsiteY162" fmla="*/ 444311 h 897032"/>
                <a:gd name="connsiteX163" fmla="*/ 1174552 w 1499726"/>
                <a:gd name="connsiteY163" fmla="*/ 441508 h 897032"/>
                <a:gd name="connsiteX164" fmla="*/ 1163339 w 1499726"/>
                <a:gd name="connsiteY164" fmla="*/ 437303 h 897032"/>
                <a:gd name="connsiteX165" fmla="*/ 1159134 w 1499726"/>
                <a:gd name="connsiteY165" fmla="*/ 431697 h 897032"/>
                <a:gd name="connsiteX166" fmla="*/ 1177355 w 1499726"/>
                <a:gd name="connsiteY166" fmla="*/ 440107 h 897032"/>
                <a:gd name="connsiteX167" fmla="*/ 1178757 w 1499726"/>
                <a:gd name="connsiteY167" fmla="*/ 444311 h 897032"/>
                <a:gd name="connsiteX168" fmla="*/ 1189970 w 1499726"/>
                <a:gd name="connsiteY168" fmla="*/ 447115 h 897032"/>
                <a:gd name="connsiteX169" fmla="*/ 1189970 w 1499726"/>
                <a:gd name="connsiteY169" fmla="*/ 441508 h 897032"/>
                <a:gd name="connsiteX170" fmla="*/ 1195576 w 1499726"/>
                <a:gd name="connsiteY170" fmla="*/ 438705 h 897032"/>
                <a:gd name="connsiteX171" fmla="*/ 1213797 w 1499726"/>
                <a:gd name="connsiteY171" fmla="*/ 440107 h 897032"/>
                <a:gd name="connsiteX172" fmla="*/ 1232018 w 1499726"/>
                <a:gd name="connsiteY172" fmla="*/ 447115 h 897032"/>
                <a:gd name="connsiteX173" fmla="*/ 1246034 w 1499726"/>
                <a:gd name="connsiteY173" fmla="*/ 444311 h 897032"/>
                <a:gd name="connsiteX174" fmla="*/ 1233420 w 1499726"/>
                <a:gd name="connsiteY174" fmla="*/ 447115 h 897032"/>
                <a:gd name="connsiteX175" fmla="*/ 1212395 w 1499726"/>
                <a:gd name="connsiteY175" fmla="*/ 441508 h 897032"/>
                <a:gd name="connsiteX176" fmla="*/ 1199781 w 1499726"/>
                <a:gd name="connsiteY176" fmla="*/ 441508 h 897032"/>
                <a:gd name="connsiteX177" fmla="*/ 1201183 w 1499726"/>
                <a:gd name="connsiteY177" fmla="*/ 445713 h 897032"/>
                <a:gd name="connsiteX178" fmla="*/ 1212395 w 1499726"/>
                <a:gd name="connsiteY178" fmla="*/ 451319 h 897032"/>
                <a:gd name="connsiteX179" fmla="*/ 1243231 w 1499726"/>
                <a:gd name="connsiteY179" fmla="*/ 458328 h 897032"/>
                <a:gd name="connsiteX180" fmla="*/ 1260050 w 1499726"/>
                <a:gd name="connsiteY180" fmla="*/ 452721 h 897032"/>
                <a:gd name="connsiteX181" fmla="*/ 1261452 w 1499726"/>
                <a:gd name="connsiteY181" fmla="*/ 449918 h 897032"/>
                <a:gd name="connsiteX182" fmla="*/ 1286681 w 1499726"/>
                <a:gd name="connsiteY182" fmla="*/ 451319 h 897032"/>
                <a:gd name="connsiteX183" fmla="*/ 1289484 w 1499726"/>
                <a:gd name="connsiteY183" fmla="*/ 448516 h 897032"/>
                <a:gd name="connsiteX184" fmla="*/ 1286681 w 1499726"/>
                <a:gd name="connsiteY184" fmla="*/ 441508 h 897032"/>
                <a:gd name="connsiteX185" fmla="*/ 1292288 w 1499726"/>
                <a:gd name="connsiteY185" fmla="*/ 438705 h 897032"/>
                <a:gd name="connsiteX186" fmla="*/ 1292288 w 1499726"/>
                <a:gd name="connsiteY186" fmla="*/ 435902 h 897032"/>
                <a:gd name="connsiteX187" fmla="*/ 1257247 w 1499726"/>
                <a:gd name="connsiteY187" fmla="*/ 428894 h 897032"/>
                <a:gd name="connsiteX188" fmla="*/ 1253042 w 1499726"/>
                <a:gd name="connsiteY188" fmla="*/ 431697 h 897032"/>
                <a:gd name="connsiteX189" fmla="*/ 1258649 w 1499726"/>
                <a:gd name="connsiteY189" fmla="*/ 444311 h 897032"/>
                <a:gd name="connsiteX190" fmla="*/ 1255846 w 1499726"/>
                <a:gd name="connsiteY190" fmla="*/ 445713 h 897032"/>
                <a:gd name="connsiteX191" fmla="*/ 1255846 w 1499726"/>
                <a:gd name="connsiteY191" fmla="*/ 438705 h 897032"/>
                <a:gd name="connsiteX192" fmla="*/ 1240428 w 1499726"/>
                <a:gd name="connsiteY192" fmla="*/ 430295 h 897032"/>
                <a:gd name="connsiteX193" fmla="*/ 1247436 w 1499726"/>
                <a:gd name="connsiteY193" fmla="*/ 428894 h 897032"/>
                <a:gd name="connsiteX194" fmla="*/ 1250239 w 1499726"/>
                <a:gd name="connsiteY194" fmla="*/ 421886 h 897032"/>
                <a:gd name="connsiteX195" fmla="*/ 1237625 w 1499726"/>
                <a:gd name="connsiteY195" fmla="*/ 420484 h 897032"/>
                <a:gd name="connsiteX196" fmla="*/ 1239026 w 1499726"/>
                <a:gd name="connsiteY196" fmla="*/ 419082 h 897032"/>
                <a:gd name="connsiteX197" fmla="*/ 1248837 w 1499726"/>
                <a:gd name="connsiteY197" fmla="*/ 420484 h 897032"/>
                <a:gd name="connsiteX198" fmla="*/ 1254444 w 1499726"/>
                <a:gd name="connsiteY198" fmla="*/ 417681 h 897032"/>
                <a:gd name="connsiteX199" fmla="*/ 1253042 w 1499726"/>
                <a:gd name="connsiteY199" fmla="*/ 412074 h 897032"/>
                <a:gd name="connsiteX200" fmla="*/ 1248837 w 1499726"/>
                <a:gd name="connsiteY200" fmla="*/ 409271 h 897032"/>
                <a:gd name="connsiteX201" fmla="*/ 1260050 w 1499726"/>
                <a:gd name="connsiteY201" fmla="*/ 414877 h 897032"/>
                <a:gd name="connsiteX202" fmla="*/ 1275468 w 1499726"/>
                <a:gd name="connsiteY202" fmla="*/ 414877 h 897032"/>
                <a:gd name="connsiteX203" fmla="*/ 1251641 w 1499726"/>
                <a:gd name="connsiteY203" fmla="*/ 423287 h 897032"/>
                <a:gd name="connsiteX204" fmla="*/ 1269862 w 1499726"/>
                <a:gd name="connsiteY204" fmla="*/ 428894 h 897032"/>
                <a:gd name="connsiteX205" fmla="*/ 1297894 w 1499726"/>
                <a:gd name="connsiteY205" fmla="*/ 423287 h 897032"/>
                <a:gd name="connsiteX206" fmla="*/ 1290886 w 1499726"/>
                <a:gd name="connsiteY206" fmla="*/ 420484 h 897032"/>
                <a:gd name="connsiteX207" fmla="*/ 1288082 w 1499726"/>
                <a:gd name="connsiteY207" fmla="*/ 414877 h 897032"/>
                <a:gd name="connsiteX208" fmla="*/ 1281074 w 1499726"/>
                <a:gd name="connsiteY208" fmla="*/ 413476 h 897032"/>
                <a:gd name="connsiteX209" fmla="*/ 1292288 w 1499726"/>
                <a:gd name="connsiteY209" fmla="*/ 413476 h 897032"/>
                <a:gd name="connsiteX210" fmla="*/ 1295091 w 1499726"/>
                <a:gd name="connsiteY210" fmla="*/ 419082 h 897032"/>
                <a:gd name="connsiteX211" fmla="*/ 1303500 w 1499726"/>
                <a:gd name="connsiteY211" fmla="*/ 420484 h 897032"/>
                <a:gd name="connsiteX212" fmla="*/ 1314713 w 1499726"/>
                <a:gd name="connsiteY212" fmla="*/ 420484 h 897032"/>
                <a:gd name="connsiteX213" fmla="*/ 1320320 w 1499726"/>
                <a:gd name="connsiteY213" fmla="*/ 417681 h 897032"/>
                <a:gd name="connsiteX214" fmla="*/ 1324525 w 1499726"/>
                <a:gd name="connsiteY214" fmla="*/ 412074 h 897032"/>
                <a:gd name="connsiteX215" fmla="*/ 1314713 w 1499726"/>
                <a:gd name="connsiteY215" fmla="*/ 409271 h 897032"/>
                <a:gd name="connsiteX216" fmla="*/ 1317516 w 1499726"/>
                <a:gd name="connsiteY216" fmla="*/ 406468 h 897032"/>
                <a:gd name="connsiteX217" fmla="*/ 1314713 w 1499726"/>
                <a:gd name="connsiteY217" fmla="*/ 405066 h 897032"/>
                <a:gd name="connsiteX218" fmla="*/ 1304902 w 1499726"/>
                <a:gd name="connsiteY218" fmla="*/ 409271 h 897032"/>
                <a:gd name="connsiteX219" fmla="*/ 1295091 w 1499726"/>
                <a:gd name="connsiteY219" fmla="*/ 405066 h 897032"/>
                <a:gd name="connsiteX220" fmla="*/ 1279673 w 1499726"/>
                <a:gd name="connsiteY220" fmla="*/ 405066 h 897032"/>
                <a:gd name="connsiteX221" fmla="*/ 1283878 w 1499726"/>
                <a:gd name="connsiteY221" fmla="*/ 402263 h 897032"/>
                <a:gd name="connsiteX222" fmla="*/ 1281074 w 1499726"/>
                <a:gd name="connsiteY222" fmla="*/ 398058 h 897032"/>
                <a:gd name="connsiteX223" fmla="*/ 1283878 w 1499726"/>
                <a:gd name="connsiteY223" fmla="*/ 389648 h 897032"/>
                <a:gd name="connsiteX224" fmla="*/ 1275468 w 1499726"/>
                <a:gd name="connsiteY224" fmla="*/ 389648 h 897032"/>
                <a:gd name="connsiteX225" fmla="*/ 1286681 w 1499726"/>
                <a:gd name="connsiteY225" fmla="*/ 386845 h 897032"/>
                <a:gd name="connsiteX226" fmla="*/ 1283878 w 1499726"/>
                <a:gd name="connsiteY226" fmla="*/ 384042 h 897032"/>
                <a:gd name="connsiteX227" fmla="*/ 1265657 w 1499726"/>
                <a:gd name="connsiteY227" fmla="*/ 375632 h 897032"/>
                <a:gd name="connsiteX228" fmla="*/ 1239026 w 1499726"/>
                <a:gd name="connsiteY228" fmla="*/ 371428 h 897032"/>
                <a:gd name="connsiteX229" fmla="*/ 1239026 w 1499726"/>
                <a:gd name="connsiteY229" fmla="*/ 370026 h 897032"/>
                <a:gd name="connsiteX230" fmla="*/ 1264255 w 1499726"/>
                <a:gd name="connsiteY230" fmla="*/ 374231 h 897032"/>
                <a:gd name="connsiteX231" fmla="*/ 1244633 w 1499726"/>
                <a:gd name="connsiteY231" fmla="*/ 365821 h 897032"/>
                <a:gd name="connsiteX232" fmla="*/ 1264255 w 1499726"/>
                <a:gd name="connsiteY232" fmla="*/ 370026 h 897032"/>
                <a:gd name="connsiteX233" fmla="*/ 1272665 w 1499726"/>
                <a:gd name="connsiteY233" fmla="*/ 375632 h 897032"/>
                <a:gd name="connsiteX234" fmla="*/ 1283878 w 1499726"/>
                <a:gd name="connsiteY234" fmla="*/ 379837 h 897032"/>
                <a:gd name="connsiteX235" fmla="*/ 1297894 w 1499726"/>
                <a:gd name="connsiteY235" fmla="*/ 378436 h 897032"/>
                <a:gd name="connsiteX236" fmla="*/ 1302099 w 1499726"/>
                <a:gd name="connsiteY236" fmla="*/ 379837 h 897032"/>
                <a:gd name="connsiteX237" fmla="*/ 1300697 w 1499726"/>
                <a:gd name="connsiteY237" fmla="*/ 382640 h 897032"/>
                <a:gd name="connsiteX238" fmla="*/ 1304902 w 1499726"/>
                <a:gd name="connsiteY238" fmla="*/ 385444 h 897032"/>
                <a:gd name="connsiteX239" fmla="*/ 1310508 w 1499726"/>
                <a:gd name="connsiteY239" fmla="*/ 385444 h 897032"/>
                <a:gd name="connsiteX240" fmla="*/ 1314713 w 1499726"/>
                <a:gd name="connsiteY240" fmla="*/ 382640 h 897032"/>
                <a:gd name="connsiteX241" fmla="*/ 1317516 w 1499726"/>
                <a:gd name="connsiteY241" fmla="*/ 374231 h 897032"/>
                <a:gd name="connsiteX242" fmla="*/ 1310508 w 1499726"/>
                <a:gd name="connsiteY242" fmla="*/ 363018 h 897032"/>
                <a:gd name="connsiteX243" fmla="*/ 1313312 w 1499726"/>
                <a:gd name="connsiteY243" fmla="*/ 360215 h 897032"/>
                <a:gd name="connsiteX244" fmla="*/ 1317516 w 1499726"/>
                <a:gd name="connsiteY244" fmla="*/ 360215 h 897032"/>
                <a:gd name="connsiteX245" fmla="*/ 1302099 w 1499726"/>
                <a:gd name="connsiteY245" fmla="*/ 351805 h 897032"/>
                <a:gd name="connsiteX246" fmla="*/ 1254444 w 1499726"/>
                <a:gd name="connsiteY246" fmla="*/ 350403 h 897032"/>
                <a:gd name="connsiteX247" fmla="*/ 1251641 w 1499726"/>
                <a:gd name="connsiteY247" fmla="*/ 349002 h 897032"/>
                <a:gd name="connsiteX248" fmla="*/ 1253042 w 1499726"/>
                <a:gd name="connsiteY248" fmla="*/ 347600 h 897032"/>
                <a:gd name="connsiteX249" fmla="*/ 1258649 w 1499726"/>
                <a:gd name="connsiteY249" fmla="*/ 349002 h 897032"/>
                <a:gd name="connsiteX250" fmla="*/ 1290886 w 1499726"/>
                <a:gd name="connsiteY250" fmla="*/ 349002 h 897032"/>
                <a:gd name="connsiteX251" fmla="*/ 1306304 w 1499726"/>
                <a:gd name="connsiteY251" fmla="*/ 346198 h 897032"/>
                <a:gd name="connsiteX252" fmla="*/ 1307705 w 1499726"/>
                <a:gd name="connsiteY252" fmla="*/ 343395 h 897032"/>
                <a:gd name="connsiteX253" fmla="*/ 1297894 w 1499726"/>
                <a:gd name="connsiteY253" fmla="*/ 337789 h 897032"/>
                <a:gd name="connsiteX254" fmla="*/ 1289484 w 1499726"/>
                <a:gd name="connsiteY254" fmla="*/ 339190 h 897032"/>
                <a:gd name="connsiteX255" fmla="*/ 1276870 w 1499726"/>
                <a:gd name="connsiteY255" fmla="*/ 334986 h 897032"/>
                <a:gd name="connsiteX256" fmla="*/ 1274066 w 1499726"/>
                <a:gd name="connsiteY256" fmla="*/ 334986 h 897032"/>
                <a:gd name="connsiteX257" fmla="*/ 1289484 w 1499726"/>
                <a:gd name="connsiteY257" fmla="*/ 341994 h 897032"/>
                <a:gd name="connsiteX258" fmla="*/ 1285280 w 1499726"/>
                <a:gd name="connsiteY258" fmla="*/ 341994 h 897032"/>
                <a:gd name="connsiteX259" fmla="*/ 1274066 w 1499726"/>
                <a:gd name="connsiteY259" fmla="*/ 334986 h 897032"/>
                <a:gd name="connsiteX260" fmla="*/ 1260050 w 1499726"/>
                <a:gd name="connsiteY260" fmla="*/ 336387 h 897032"/>
                <a:gd name="connsiteX261" fmla="*/ 1262854 w 1499726"/>
                <a:gd name="connsiteY261" fmla="*/ 330781 h 897032"/>
                <a:gd name="connsiteX262" fmla="*/ 1260050 w 1499726"/>
                <a:gd name="connsiteY262" fmla="*/ 329379 h 897032"/>
                <a:gd name="connsiteX263" fmla="*/ 1248837 w 1499726"/>
                <a:gd name="connsiteY263" fmla="*/ 329379 h 897032"/>
                <a:gd name="connsiteX264" fmla="*/ 1258649 w 1499726"/>
                <a:gd name="connsiteY264" fmla="*/ 329379 h 897032"/>
                <a:gd name="connsiteX265" fmla="*/ 1260050 w 1499726"/>
                <a:gd name="connsiteY265" fmla="*/ 327977 h 897032"/>
                <a:gd name="connsiteX266" fmla="*/ 1251641 w 1499726"/>
                <a:gd name="connsiteY266" fmla="*/ 327977 h 897032"/>
                <a:gd name="connsiteX267" fmla="*/ 1258649 w 1499726"/>
                <a:gd name="connsiteY267" fmla="*/ 325174 h 897032"/>
                <a:gd name="connsiteX268" fmla="*/ 1250239 w 1499726"/>
                <a:gd name="connsiteY268" fmla="*/ 325174 h 897032"/>
                <a:gd name="connsiteX269" fmla="*/ 1255846 w 1499726"/>
                <a:gd name="connsiteY269" fmla="*/ 322371 h 897032"/>
                <a:gd name="connsiteX270" fmla="*/ 1247436 w 1499726"/>
                <a:gd name="connsiteY270" fmla="*/ 320969 h 897032"/>
                <a:gd name="connsiteX271" fmla="*/ 1243231 w 1499726"/>
                <a:gd name="connsiteY271" fmla="*/ 326576 h 897032"/>
                <a:gd name="connsiteX272" fmla="*/ 1233420 w 1499726"/>
                <a:gd name="connsiteY272" fmla="*/ 319568 h 897032"/>
                <a:gd name="connsiteX273" fmla="*/ 1243231 w 1499726"/>
                <a:gd name="connsiteY273" fmla="*/ 316765 h 897032"/>
                <a:gd name="connsiteX274" fmla="*/ 1240428 w 1499726"/>
                <a:gd name="connsiteY274" fmla="*/ 313961 h 897032"/>
                <a:gd name="connsiteX275" fmla="*/ 1244633 w 1499726"/>
                <a:gd name="connsiteY275" fmla="*/ 312560 h 897032"/>
                <a:gd name="connsiteX276" fmla="*/ 1260050 w 1499726"/>
                <a:gd name="connsiteY276" fmla="*/ 320969 h 897032"/>
                <a:gd name="connsiteX277" fmla="*/ 1271263 w 1499726"/>
                <a:gd name="connsiteY277" fmla="*/ 313961 h 897032"/>
                <a:gd name="connsiteX278" fmla="*/ 1281074 w 1499726"/>
                <a:gd name="connsiteY278" fmla="*/ 312560 h 897032"/>
                <a:gd name="connsiteX279" fmla="*/ 1260050 w 1499726"/>
                <a:gd name="connsiteY279" fmla="*/ 311158 h 897032"/>
                <a:gd name="connsiteX280" fmla="*/ 1282476 w 1499726"/>
                <a:gd name="connsiteY280" fmla="*/ 311158 h 897032"/>
                <a:gd name="connsiteX281" fmla="*/ 1286681 w 1499726"/>
                <a:gd name="connsiteY281" fmla="*/ 309757 h 897032"/>
                <a:gd name="connsiteX282" fmla="*/ 1276870 w 1499726"/>
                <a:gd name="connsiteY282" fmla="*/ 308355 h 897032"/>
                <a:gd name="connsiteX283" fmla="*/ 1283878 w 1499726"/>
                <a:gd name="connsiteY283" fmla="*/ 306953 h 897032"/>
                <a:gd name="connsiteX284" fmla="*/ 1304902 w 1499726"/>
                <a:gd name="connsiteY284" fmla="*/ 308355 h 897032"/>
                <a:gd name="connsiteX285" fmla="*/ 1317516 w 1499726"/>
                <a:gd name="connsiteY285" fmla="*/ 312560 h 897032"/>
                <a:gd name="connsiteX286" fmla="*/ 1328730 w 1499726"/>
                <a:gd name="connsiteY286" fmla="*/ 312560 h 897032"/>
                <a:gd name="connsiteX287" fmla="*/ 1337139 w 1499726"/>
                <a:gd name="connsiteY287" fmla="*/ 313961 h 897032"/>
                <a:gd name="connsiteX288" fmla="*/ 1339942 w 1499726"/>
                <a:gd name="connsiteY288" fmla="*/ 316765 h 897032"/>
                <a:gd name="connsiteX289" fmla="*/ 1339942 w 1499726"/>
                <a:gd name="connsiteY289" fmla="*/ 313961 h 897032"/>
                <a:gd name="connsiteX290" fmla="*/ 1344147 w 1499726"/>
                <a:gd name="connsiteY290" fmla="*/ 313961 h 897032"/>
                <a:gd name="connsiteX291" fmla="*/ 1349754 w 1499726"/>
                <a:gd name="connsiteY291" fmla="*/ 308355 h 897032"/>
                <a:gd name="connsiteX292" fmla="*/ 1346950 w 1499726"/>
                <a:gd name="connsiteY292" fmla="*/ 294339 h 897032"/>
                <a:gd name="connsiteX293" fmla="*/ 1328730 w 1499726"/>
                <a:gd name="connsiteY293" fmla="*/ 294339 h 897032"/>
                <a:gd name="connsiteX294" fmla="*/ 1327328 w 1499726"/>
                <a:gd name="connsiteY294" fmla="*/ 295740 h 897032"/>
                <a:gd name="connsiteX295" fmla="*/ 1317516 w 1499726"/>
                <a:gd name="connsiteY295" fmla="*/ 294339 h 897032"/>
                <a:gd name="connsiteX296" fmla="*/ 1292288 w 1499726"/>
                <a:gd name="connsiteY296" fmla="*/ 281724 h 897032"/>
                <a:gd name="connsiteX297" fmla="*/ 1297894 w 1499726"/>
                <a:gd name="connsiteY297" fmla="*/ 281724 h 897032"/>
                <a:gd name="connsiteX298" fmla="*/ 1295091 w 1499726"/>
                <a:gd name="connsiteY298" fmla="*/ 280323 h 897032"/>
                <a:gd name="connsiteX299" fmla="*/ 1285280 w 1499726"/>
                <a:gd name="connsiteY299" fmla="*/ 276118 h 897032"/>
                <a:gd name="connsiteX300" fmla="*/ 1302099 w 1499726"/>
                <a:gd name="connsiteY300" fmla="*/ 274716 h 897032"/>
                <a:gd name="connsiteX301" fmla="*/ 1320320 w 1499726"/>
                <a:gd name="connsiteY301" fmla="*/ 280323 h 897032"/>
                <a:gd name="connsiteX302" fmla="*/ 1330131 w 1499726"/>
                <a:gd name="connsiteY302" fmla="*/ 278921 h 897032"/>
                <a:gd name="connsiteX303" fmla="*/ 1328730 w 1499726"/>
                <a:gd name="connsiteY303" fmla="*/ 276118 h 897032"/>
                <a:gd name="connsiteX304" fmla="*/ 1323123 w 1499726"/>
                <a:gd name="connsiteY304" fmla="*/ 271913 h 897032"/>
                <a:gd name="connsiteX305" fmla="*/ 1296492 w 1499726"/>
                <a:gd name="connsiteY305" fmla="*/ 267708 h 897032"/>
                <a:gd name="connsiteX306" fmla="*/ 1285280 w 1499726"/>
                <a:gd name="connsiteY306" fmla="*/ 262102 h 897032"/>
                <a:gd name="connsiteX307" fmla="*/ 1271263 w 1499726"/>
                <a:gd name="connsiteY307" fmla="*/ 273315 h 897032"/>
                <a:gd name="connsiteX308" fmla="*/ 1274066 w 1499726"/>
                <a:gd name="connsiteY308" fmla="*/ 277519 h 897032"/>
                <a:gd name="connsiteX309" fmla="*/ 1264255 w 1499726"/>
                <a:gd name="connsiteY309" fmla="*/ 281724 h 897032"/>
                <a:gd name="connsiteX310" fmla="*/ 1271263 w 1499726"/>
                <a:gd name="connsiteY310" fmla="*/ 276118 h 897032"/>
                <a:gd name="connsiteX311" fmla="*/ 1255846 w 1499726"/>
                <a:gd name="connsiteY311" fmla="*/ 274716 h 897032"/>
                <a:gd name="connsiteX312" fmla="*/ 1267058 w 1499726"/>
                <a:gd name="connsiteY312" fmla="*/ 263503 h 897032"/>
                <a:gd name="connsiteX313" fmla="*/ 1261452 w 1499726"/>
                <a:gd name="connsiteY313" fmla="*/ 264905 h 897032"/>
                <a:gd name="connsiteX314" fmla="*/ 1271263 w 1499726"/>
                <a:gd name="connsiteY314" fmla="*/ 257897 h 897032"/>
                <a:gd name="connsiteX315" fmla="*/ 1264255 w 1499726"/>
                <a:gd name="connsiteY315" fmla="*/ 256495 h 897032"/>
                <a:gd name="connsiteX316" fmla="*/ 1269862 w 1499726"/>
                <a:gd name="connsiteY316" fmla="*/ 256495 h 897032"/>
                <a:gd name="connsiteX317" fmla="*/ 1274066 w 1499726"/>
                <a:gd name="connsiteY317" fmla="*/ 253692 h 897032"/>
                <a:gd name="connsiteX318" fmla="*/ 1272665 w 1499726"/>
                <a:gd name="connsiteY318" fmla="*/ 249487 h 897032"/>
                <a:gd name="connsiteX319" fmla="*/ 1283878 w 1499726"/>
                <a:gd name="connsiteY319" fmla="*/ 236873 h 897032"/>
                <a:gd name="connsiteX320" fmla="*/ 1271263 w 1499726"/>
                <a:gd name="connsiteY320" fmla="*/ 235471 h 897032"/>
                <a:gd name="connsiteX321" fmla="*/ 1282476 w 1499726"/>
                <a:gd name="connsiteY321" fmla="*/ 234069 h 897032"/>
                <a:gd name="connsiteX322" fmla="*/ 1276870 w 1499726"/>
                <a:gd name="connsiteY322" fmla="*/ 232668 h 897032"/>
                <a:gd name="connsiteX323" fmla="*/ 1279673 w 1499726"/>
                <a:gd name="connsiteY323" fmla="*/ 229865 h 897032"/>
                <a:gd name="connsiteX324" fmla="*/ 1276870 w 1499726"/>
                <a:gd name="connsiteY324" fmla="*/ 228463 h 897032"/>
                <a:gd name="connsiteX325" fmla="*/ 1289484 w 1499726"/>
                <a:gd name="connsiteY325" fmla="*/ 224258 h 897032"/>
                <a:gd name="connsiteX326" fmla="*/ 1304902 w 1499726"/>
                <a:gd name="connsiteY326" fmla="*/ 224258 h 897032"/>
                <a:gd name="connsiteX327" fmla="*/ 1307705 w 1499726"/>
                <a:gd name="connsiteY327" fmla="*/ 222856 h 897032"/>
                <a:gd name="connsiteX328" fmla="*/ 1304902 w 1499726"/>
                <a:gd name="connsiteY328" fmla="*/ 217250 h 897032"/>
                <a:gd name="connsiteX329" fmla="*/ 1307705 w 1499726"/>
                <a:gd name="connsiteY329" fmla="*/ 213045 h 897032"/>
                <a:gd name="connsiteX330" fmla="*/ 1316115 w 1499726"/>
                <a:gd name="connsiteY330" fmla="*/ 213045 h 897032"/>
                <a:gd name="connsiteX331" fmla="*/ 1323123 w 1499726"/>
                <a:gd name="connsiteY331" fmla="*/ 206037 h 897032"/>
                <a:gd name="connsiteX332" fmla="*/ 1325926 w 1499726"/>
                <a:gd name="connsiteY332" fmla="*/ 206037 h 897032"/>
                <a:gd name="connsiteX333" fmla="*/ 1323123 w 1499726"/>
                <a:gd name="connsiteY333" fmla="*/ 210242 h 897032"/>
                <a:gd name="connsiteX334" fmla="*/ 1328730 w 1499726"/>
                <a:gd name="connsiteY334" fmla="*/ 210242 h 897032"/>
                <a:gd name="connsiteX335" fmla="*/ 1328730 w 1499726"/>
                <a:gd name="connsiteY335" fmla="*/ 206037 h 897032"/>
                <a:gd name="connsiteX336" fmla="*/ 1317516 w 1499726"/>
                <a:gd name="connsiteY336" fmla="*/ 204636 h 897032"/>
                <a:gd name="connsiteX337" fmla="*/ 1310508 w 1499726"/>
                <a:gd name="connsiteY337" fmla="*/ 211644 h 897032"/>
                <a:gd name="connsiteX338" fmla="*/ 1314713 w 1499726"/>
                <a:gd name="connsiteY338" fmla="*/ 204636 h 897032"/>
                <a:gd name="connsiteX339" fmla="*/ 1314713 w 1499726"/>
                <a:gd name="connsiteY339" fmla="*/ 196226 h 897032"/>
                <a:gd name="connsiteX340" fmla="*/ 1318918 w 1499726"/>
                <a:gd name="connsiteY340" fmla="*/ 187816 h 897032"/>
                <a:gd name="connsiteX341" fmla="*/ 1327328 w 1499726"/>
                <a:gd name="connsiteY341" fmla="*/ 183611 h 897032"/>
                <a:gd name="connsiteX342" fmla="*/ 1351155 w 1499726"/>
                <a:gd name="connsiteY342" fmla="*/ 185013 h 897032"/>
                <a:gd name="connsiteX343" fmla="*/ 1370778 w 1499726"/>
                <a:gd name="connsiteY343" fmla="*/ 170997 h 897032"/>
                <a:gd name="connsiteX344" fmla="*/ 1303500 w 1499726"/>
                <a:gd name="connsiteY344" fmla="*/ 178005 h 897032"/>
                <a:gd name="connsiteX345" fmla="*/ 1300697 w 1499726"/>
                <a:gd name="connsiteY345" fmla="*/ 179406 h 897032"/>
                <a:gd name="connsiteX346" fmla="*/ 1302099 w 1499726"/>
                <a:gd name="connsiteY346" fmla="*/ 182210 h 897032"/>
                <a:gd name="connsiteX347" fmla="*/ 1309107 w 1499726"/>
                <a:gd name="connsiteY347" fmla="*/ 180808 h 897032"/>
                <a:gd name="connsiteX348" fmla="*/ 1300697 w 1499726"/>
                <a:gd name="connsiteY348" fmla="*/ 185013 h 897032"/>
                <a:gd name="connsiteX349" fmla="*/ 1289484 w 1499726"/>
                <a:gd name="connsiteY349" fmla="*/ 180808 h 897032"/>
                <a:gd name="connsiteX350" fmla="*/ 1297894 w 1499726"/>
                <a:gd name="connsiteY350" fmla="*/ 170997 h 897032"/>
                <a:gd name="connsiteX351" fmla="*/ 1295091 w 1499726"/>
                <a:gd name="connsiteY351" fmla="*/ 169595 h 897032"/>
                <a:gd name="connsiteX352" fmla="*/ 1314713 w 1499726"/>
                <a:gd name="connsiteY352" fmla="*/ 161186 h 897032"/>
                <a:gd name="connsiteX353" fmla="*/ 1341344 w 1499726"/>
                <a:gd name="connsiteY353" fmla="*/ 163989 h 897032"/>
                <a:gd name="connsiteX354" fmla="*/ 1383392 w 1499726"/>
                <a:gd name="connsiteY354" fmla="*/ 162587 h 897032"/>
                <a:gd name="connsiteX355" fmla="*/ 1393203 w 1499726"/>
                <a:gd name="connsiteY355" fmla="*/ 159784 h 897032"/>
                <a:gd name="connsiteX356" fmla="*/ 1404417 w 1499726"/>
                <a:gd name="connsiteY356" fmla="*/ 151374 h 897032"/>
                <a:gd name="connsiteX357" fmla="*/ 1372179 w 1499726"/>
                <a:gd name="connsiteY357" fmla="*/ 145768 h 897032"/>
                <a:gd name="connsiteX358" fmla="*/ 1352557 w 1499726"/>
                <a:gd name="connsiteY358" fmla="*/ 149973 h 897032"/>
                <a:gd name="connsiteX359" fmla="*/ 1309107 w 1499726"/>
                <a:gd name="connsiteY359" fmla="*/ 145768 h 897032"/>
                <a:gd name="connsiteX360" fmla="*/ 1289484 w 1499726"/>
                <a:gd name="connsiteY360" fmla="*/ 151374 h 897032"/>
                <a:gd name="connsiteX361" fmla="*/ 1276870 w 1499726"/>
                <a:gd name="connsiteY361" fmla="*/ 148571 h 897032"/>
                <a:gd name="connsiteX362" fmla="*/ 1292288 w 1499726"/>
                <a:gd name="connsiteY362" fmla="*/ 148571 h 897032"/>
                <a:gd name="connsiteX363" fmla="*/ 1303500 w 1499726"/>
                <a:gd name="connsiteY363" fmla="*/ 144366 h 897032"/>
                <a:gd name="connsiteX364" fmla="*/ 1335738 w 1499726"/>
                <a:gd name="connsiteY364" fmla="*/ 147169 h 897032"/>
                <a:gd name="connsiteX365" fmla="*/ 1349754 w 1499726"/>
                <a:gd name="connsiteY365" fmla="*/ 142965 h 897032"/>
                <a:gd name="connsiteX366" fmla="*/ 1356762 w 1499726"/>
                <a:gd name="connsiteY366" fmla="*/ 137358 h 897032"/>
                <a:gd name="connsiteX367" fmla="*/ 1363770 w 1499726"/>
                <a:gd name="connsiteY367" fmla="*/ 141563 h 897032"/>
                <a:gd name="connsiteX368" fmla="*/ 1387597 w 1499726"/>
                <a:gd name="connsiteY368" fmla="*/ 142965 h 897032"/>
                <a:gd name="connsiteX369" fmla="*/ 1408621 w 1499726"/>
                <a:gd name="connsiteY369" fmla="*/ 137358 h 897032"/>
                <a:gd name="connsiteX370" fmla="*/ 1438055 w 1499726"/>
                <a:gd name="connsiteY370" fmla="*/ 133153 h 897032"/>
                <a:gd name="connsiteX371" fmla="*/ 1439457 w 1499726"/>
                <a:gd name="connsiteY371" fmla="*/ 131752 h 897032"/>
                <a:gd name="connsiteX372" fmla="*/ 1439457 w 1499726"/>
                <a:gd name="connsiteY372" fmla="*/ 131752 h 897032"/>
                <a:gd name="connsiteX373" fmla="*/ 1436654 w 1499726"/>
                <a:gd name="connsiteY373" fmla="*/ 130350 h 897032"/>
                <a:gd name="connsiteX374" fmla="*/ 1503931 w 1499726"/>
                <a:gd name="connsiteY374" fmla="*/ 100916 h 897032"/>
                <a:gd name="connsiteX375" fmla="*/ 1429646 w 1499726"/>
                <a:gd name="connsiteY375" fmla="*/ 85498 h 897032"/>
                <a:gd name="connsiteX376" fmla="*/ 1387597 w 1499726"/>
                <a:gd name="connsiteY376" fmla="*/ 85498 h 897032"/>
                <a:gd name="connsiteX377" fmla="*/ 1381991 w 1499726"/>
                <a:gd name="connsiteY377" fmla="*/ 88302 h 897032"/>
                <a:gd name="connsiteX378" fmla="*/ 1366573 w 1499726"/>
                <a:gd name="connsiteY378" fmla="*/ 89703 h 897032"/>
                <a:gd name="connsiteX379" fmla="*/ 1366573 w 1499726"/>
                <a:gd name="connsiteY379" fmla="*/ 93908 h 897032"/>
                <a:gd name="connsiteX380" fmla="*/ 1358163 w 1499726"/>
                <a:gd name="connsiteY380" fmla="*/ 95310 h 897032"/>
                <a:gd name="connsiteX381" fmla="*/ 1356762 w 1499726"/>
                <a:gd name="connsiteY381" fmla="*/ 98113 h 897032"/>
                <a:gd name="connsiteX382" fmla="*/ 1362368 w 1499726"/>
                <a:gd name="connsiteY382" fmla="*/ 100916 h 897032"/>
                <a:gd name="connsiteX383" fmla="*/ 1349754 w 1499726"/>
                <a:gd name="connsiteY383" fmla="*/ 102318 h 897032"/>
                <a:gd name="connsiteX384" fmla="*/ 1352557 w 1499726"/>
                <a:gd name="connsiteY384" fmla="*/ 103719 h 897032"/>
                <a:gd name="connsiteX385" fmla="*/ 1348352 w 1499726"/>
                <a:gd name="connsiteY385" fmla="*/ 107924 h 897032"/>
                <a:gd name="connsiteX386" fmla="*/ 1317516 w 1499726"/>
                <a:gd name="connsiteY386" fmla="*/ 102318 h 897032"/>
                <a:gd name="connsiteX387" fmla="*/ 1299296 w 1499726"/>
                <a:gd name="connsiteY387" fmla="*/ 109326 h 897032"/>
                <a:gd name="connsiteX388" fmla="*/ 1300697 w 1499726"/>
                <a:gd name="connsiteY388" fmla="*/ 99515 h 897032"/>
                <a:gd name="connsiteX389" fmla="*/ 1306304 w 1499726"/>
                <a:gd name="connsiteY389" fmla="*/ 96711 h 897032"/>
                <a:gd name="connsiteX390" fmla="*/ 1285280 w 1499726"/>
                <a:gd name="connsiteY390" fmla="*/ 102318 h 897032"/>
                <a:gd name="connsiteX391" fmla="*/ 1269862 w 1499726"/>
                <a:gd name="connsiteY391" fmla="*/ 109326 h 897032"/>
                <a:gd name="connsiteX392" fmla="*/ 1268460 w 1499726"/>
                <a:gd name="connsiteY392" fmla="*/ 112129 h 897032"/>
                <a:gd name="connsiteX393" fmla="*/ 1192773 w 1499726"/>
                <a:gd name="connsiteY393" fmla="*/ 149973 h 897032"/>
                <a:gd name="connsiteX394" fmla="*/ 1196978 w 1499726"/>
                <a:gd name="connsiteY394" fmla="*/ 144366 h 897032"/>
                <a:gd name="connsiteX395" fmla="*/ 1206789 w 1499726"/>
                <a:gd name="connsiteY395" fmla="*/ 141563 h 897032"/>
                <a:gd name="connsiteX396" fmla="*/ 1209592 w 1499726"/>
                <a:gd name="connsiteY396" fmla="*/ 134555 h 897032"/>
                <a:gd name="connsiteX397" fmla="*/ 1229215 w 1499726"/>
                <a:gd name="connsiteY397" fmla="*/ 121940 h 897032"/>
                <a:gd name="connsiteX398" fmla="*/ 1232018 w 1499726"/>
                <a:gd name="connsiteY398" fmla="*/ 114932 h 897032"/>
                <a:gd name="connsiteX399" fmla="*/ 1243231 w 1499726"/>
                <a:gd name="connsiteY399" fmla="*/ 112129 h 897032"/>
                <a:gd name="connsiteX400" fmla="*/ 1257247 w 1499726"/>
                <a:gd name="connsiteY400" fmla="*/ 91105 h 897032"/>
                <a:gd name="connsiteX401" fmla="*/ 1255846 w 1499726"/>
                <a:gd name="connsiteY401" fmla="*/ 82695 h 897032"/>
                <a:gd name="connsiteX402" fmla="*/ 1250239 w 1499726"/>
                <a:gd name="connsiteY402" fmla="*/ 75687 h 897032"/>
                <a:gd name="connsiteX403" fmla="*/ 1206789 w 1499726"/>
                <a:gd name="connsiteY403" fmla="*/ 78490 h 897032"/>
                <a:gd name="connsiteX404" fmla="*/ 1199781 w 1499726"/>
                <a:gd name="connsiteY404" fmla="*/ 93908 h 897032"/>
                <a:gd name="connsiteX405" fmla="*/ 1128299 w 1499726"/>
                <a:gd name="connsiteY405" fmla="*/ 107924 h 897032"/>
                <a:gd name="connsiteX406" fmla="*/ 1126897 w 1499726"/>
                <a:gd name="connsiteY406" fmla="*/ 106523 h 897032"/>
                <a:gd name="connsiteX407" fmla="*/ 1117086 w 1499726"/>
                <a:gd name="connsiteY407" fmla="*/ 103719 h 897032"/>
                <a:gd name="connsiteX408" fmla="*/ 1170347 w 1499726"/>
                <a:gd name="connsiteY408" fmla="*/ 91105 h 897032"/>
                <a:gd name="connsiteX409" fmla="*/ 1174552 w 1499726"/>
                <a:gd name="connsiteY409" fmla="*/ 86900 h 897032"/>
                <a:gd name="connsiteX410" fmla="*/ 1173150 w 1499726"/>
                <a:gd name="connsiteY410" fmla="*/ 81294 h 897032"/>
                <a:gd name="connsiteX411" fmla="*/ 1082046 w 1499726"/>
                <a:gd name="connsiteY411" fmla="*/ 78490 h 897032"/>
                <a:gd name="connsiteX412" fmla="*/ 1016170 w 1499726"/>
                <a:gd name="connsiteY412" fmla="*/ 86900 h 897032"/>
                <a:gd name="connsiteX413" fmla="*/ 983933 w 1499726"/>
                <a:gd name="connsiteY413" fmla="*/ 95310 h 897032"/>
                <a:gd name="connsiteX414" fmla="*/ 982531 w 1499726"/>
                <a:gd name="connsiteY414" fmla="*/ 88302 h 897032"/>
                <a:gd name="connsiteX415" fmla="*/ 986736 w 1499726"/>
                <a:gd name="connsiteY415" fmla="*/ 86900 h 897032"/>
                <a:gd name="connsiteX416" fmla="*/ 1058218 w 1499726"/>
                <a:gd name="connsiteY416" fmla="*/ 75687 h 897032"/>
                <a:gd name="connsiteX417" fmla="*/ 1018973 w 1499726"/>
                <a:gd name="connsiteY417" fmla="*/ 70081 h 897032"/>
                <a:gd name="connsiteX418" fmla="*/ 1049808 w 1499726"/>
                <a:gd name="connsiteY418" fmla="*/ 71482 h 897032"/>
                <a:gd name="connsiteX419" fmla="*/ 1063824 w 1499726"/>
                <a:gd name="connsiteY419" fmla="*/ 74285 h 897032"/>
                <a:gd name="connsiteX420" fmla="*/ 1108676 w 1499726"/>
                <a:gd name="connsiteY420" fmla="*/ 71482 h 897032"/>
                <a:gd name="connsiteX421" fmla="*/ 1180159 w 1499726"/>
                <a:gd name="connsiteY421" fmla="*/ 72884 h 897032"/>
                <a:gd name="connsiteX422" fmla="*/ 1212395 w 1499726"/>
                <a:gd name="connsiteY422" fmla="*/ 65876 h 897032"/>
                <a:gd name="connsiteX423" fmla="*/ 1243231 w 1499726"/>
                <a:gd name="connsiteY423" fmla="*/ 64474 h 897032"/>
                <a:gd name="connsiteX424" fmla="*/ 1272665 w 1499726"/>
                <a:gd name="connsiteY424" fmla="*/ 50458 h 897032"/>
                <a:gd name="connsiteX425" fmla="*/ 1243231 w 1499726"/>
                <a:gd name="connsiteY425" fmla="*/ 42048 h 897032"/>
                <a:gd name="connsiteX426" fmla="*/ 1205387 w 1499726"/>
                <a:gd name="connsiteY426" fmla="*/ 43450 h 897032"/>
                <a:gd name="connsiteX427" fmla="*/ 1208191 w 1499726"/>
                <a:gd name="connsiteY427" fmla="*/ 42048 h 897032"/>
                <a:gd name="connsiteX428" fmla="*/ 1208191 w 1499726"/>
                <a:gd name="connsiteY428" fmla="*/ 40647 h 897032"/>
                <a:gd name="connsiteX429" fmla="*/ 1206789 w 1499726"/>
                <a:gd name="connsiteY429" fmla="*/ 37844 h 897032"/>
                <a:gd name="connsiteX430" fmla="*/ 1202584 w 1499726"/>
                <a:gd name="connsiteY430" fmla="*/ 36442 h 897032"/>
                <a:gd name="connsiteX431" fmla="*/ 1171749 w 1499726"/>
                <a:gd name="connsiteY431" fmla="*/ 40647 h 897032"/>
                <a:gd name="connsiteX432" fmla="*/ 1178757 w 1499726"/>
                <a:gd name="connsiteY432" fmla="*/ 39245 h 897032"/>
                <a:gd name="connsiteX433" fmla="*/ 1187167 w 1499726"/>
                <a:gd name="connsiteY433" fmla="*/ 32237 h 897032"/>
                <a:gd name="connsiteX434" fmla="*/ 1174552 w 1499726"/>
                <a:gd name="connsiteY434" fmla="*/ 23827 h 897032"/>
                <a:gd name="connsiteX435" fmla="*/ 1145118 w 1499726"/>
                <a:gd name="connsiteY435" fmla="*/ 28032 h 897032"/>
                <a:gd name="connsiteX436" fmla="*/ 1058218 w 1499726"/>
                <a:gd name="connsiteY436" fmla="*/ 25229 h 897032"/>
                <a:gd name="connsiteX437" fmla="*/ 1023178 w 1499726"/>
                <a:gd name="connsiteY437" fmla="*/ 30835 h 897032"/>
                <a:gd name="connsiteX438" fmla="*/ 971318 w 1499726"/>
                <a:gd name="connsiteY438" fmla="*/ 33639 h 897032"/>
                <a:gd name="connsiteX439" fmla="*/ 967113 w 1499726"/>
                <a:gd name="connsiteY439" fmla="*/ 35040 h 897032"/>
                <a:gd name="connsiteX440" fmla="*/ 961507 w 1499726"/>
                <a:gd name="connsiteY440" fmla="*/ 40647 h 897032"/>
                <a:gd name="connsiteX441" fmla="*/ 937679 w 1499726"/>
                <a:gd name="connsiteY441" fmla="*/ 35040 h 897032"/>
                <a:gd name="connsiteX442" fmla="*/ 920860 w 1499726"/>
                <a:gd name="connsiteY442" fmla="*/ 42048 h 897032"/>
                <a:gd name="connsiteX443" fmla="*/ 925065 w 1499726"/>
                <a:gd name="connsiteY443" fmla="*/ 39245 h 897032"/>
                <a:gd name="connsiteX444" fmla="*/ 920860 w 1499726"/>
                <a:gd name="connsiteY444" fmla="*/ 35040 h 897032"/>
                <a:gd name="connsiteX445" fmla="*/ 958703 w 1499726"/>
                <a:gd name="connsiteY445" fmla="*/ 33639 h 897032"/>
                <a:gd name="connsiteX446" fmla="*/ 989539 w 1499726"/>
                <a:gd name="connsiteY446" fmla="*/ 29434 h 897032"/>
                <a:gd name="connsiteX447" fmla="*/ 975523 w 1499726"/>
                <a:gd name="connsiteY447" fmla="*/ 22426 h 897032"/>
                <a:gd name="connsiteX448" fmla="*/ 1011965 w 1499726"/>
                <a:gd name="connsiteY448" fmla="*/ 26631 h 897032"/>
                <a:gd name="connsiteX449" fmla="*/ 1058218 w 1499726"/>
                <a:gd name="connsiteY449" fmla="*/ 21024 h 897032"/>
                <a:gd name="connsiteX450" fmla="*/ 1133905 w 1499726"/>
                <a:gd name="connsiteY450" fmla="*/ 22426 h 897032"/>
                <a:gd name="connsiteX451" fmla="*/ 1157733 w 1499726"/>
                <a:gd name="connsiteY451" fmla="*/ 19623 h 897032"/>
                <a:gd name="connsiteX452" fmla="*/ 1167544 w 1499726"/>
                <a:gd name="connsiteY452" fmla="*/ 15418 h 897032"/>
                <a:gd name="connsiteX453" fmla="*/ 1051210 w 1499726"/>
                <a:gd name="connsiteY453" fmla="*/ 0 h 897032"/>
                <a:gd name="connsiteX454" fmla="*/ 969917 w 1499726"/>
                <a:gd name="connsiteY454" fmla="*/ 0 h 897032"/>
                <a:gd name="connsiteX455" fmla="*/ 960105 w 1499726"/>
                <a:gd name="connsiteY455" fmla="*/ 1402 h 897032"/>
                <a:gd name="connsiteX456" fmla="*/ 964310 w 1499726"/>
                <a:gd name="connsiteY456" fmla="*/ 7008 h 897032"/>
                <a:gd name="connsiteX457" fmla="*/ 953097 w 1499726"/>
                <a:gd name="connsiteY457" fmla="*/ 1402 h 897032"/>
                <a:gd name="connsiteX458" fmla="*/ 941884 w 1499726"/>
                <a:gd name="connsiteY458" fmla="*/ 0 h 897032"/>
                <a:gd name="connsiteX459" fmla="*/ 934876 w 1499726"/>
                <a:gd name="connsiteY459" fmla="*/ 2803 h 897032"/>
                <a:gd name="connsiteX460" fmla="*/ 897032 w 1499726"/>
                <a:gd name="connsiteY460" fmla="*/ 2803 h 897032"/>
                <a:gd name="connsiteX461" fmla="*/ 888623 w 1499726"/>
                <a:gd name="connsiteY461" fmla="*/ 5606 h 897032"/>
                <a:gd name="connsiteX462" fmla="*/ 898434 w 1499726"/>
                <a:gd name="connsiteY462" fmla="*/ 12615 h 897032"/>
                <a:gd name="connsiteX463" fmla="*/ 874607 w 1499726"/>
                <a:gd name="connsiteY463" fmla="*/ 5606 h 897032"/>
                <a:gd name="connsiteX464" fmla="*/ 861992 w 1499726"/>
                <a:gd name="connsiteY464" fmla="*/ 8410 h 897032"/>
                <a:gd name="connsiteX465" fmla="*/ 864796 w 1499726"/>
                <a:gd name="connsiteY465" fmla="*/ 12615 h 897032"/>
                <a:gd name="connsiteX466" fmla="*/ 840968 w 1499726"/>
                <a:gd name="connsiteY466" fmla="*/ 9811 h 897032"/>
                <a:gd name="connsiteX467" fmla="*/ 842370 w 1499726"/>
                <a:gd name="connsiteY467" fmla="*/ 18221 h 897032"/>
                <a:gd name="connsiteX468" fmla="*/ 845173 w 1499726"/>
                <a:gd name="connsiteY468" fmla="*/ 21024 h 897032"/>
                <a:gd name="connsiteX469" fmla="*/ 887221 w 1499726"/>
                <a:gd name="connsiteY469" fmla="*/ 23827 h 897032"/>
                <a:gd name="connsiteX470" fmla="*/ 854984 w 1499726"/>
                <a:gd name="connsiteY470" fmla="*/ 25229 h 897032"/>
                <a:gd name="connsiteX471" fmla="*/ 842370 w 1499726"/>
                <a:gd name="connsiteY471" fmla="*/ 28032 h 897032"/>
                <a:gd name="connsiteX472" fmla="*/ 863394 w 1499726"/>
                <a:gd name="connsiteY472" fmla="*/ 29434 h 897032"/>
                <a:gd name="connsiteX473" fmla="*/ 832558 w 1499726"/>
                <a:gd name="connsiteY473" fmla="*/ 32237 h 897032"/>
                <a:gd name="connsiteX474" fmla="*/ 840968 w 1499726"/>
                <a:gd name="connsiteY474" fmla="*/ 35040 h 897032"/>
                <a:gd name="connsiteX475" fmla="*/ 845173 w 1499726"/>
                <a:gd name="connsiteY475" fmla="*/ 43450 h 897032"/>
                <a:gd name="connsiteX476" fmla="*/ 836763 w 1499726"/>
                <a:gd name="connsiteY476" fmla="*/ 39245 h 897032"/>
                <a:gd name="connsiteX477" fmla="*/ 835362 w 1499726"/>
                <a:gd name="connsiteY477" fmla="*/ 36442 h 897032"/>
                <a:gd name="connsiteX478" fmla="*/ 824149 w 1499726"/>
                <a:gd name="connsiteY478" fmla="*/ 33639 h 897032"/>
                <a:gd name="connsiteX479" fmla="*/ 797518 w 1499726"/>
                <a:gd name="connsiteY479" fmla="*/ 33639 h 897032"/>
                <a:gd name="connsiteX480" fmla="*/ 779297 w 1499726"/>
                <a:gd name="connsiteY480" fmla="*/ 26631 h 897032"/>
                <a:gd name="connsiteX481" fmla="*/ 765281 w 1499726"/>
                <a:gd name="connsiteY481" fmla="*/ 26631 h 897032"/>
                <a:gd name="connsiteX482" fmla="*/ 770887 w 1499726"/>
                <a:gd name="connsiteY482" fmla="*/ 22426 h 897032"/>
                <a:gd name="connsiteX483" fmla="*/ 765281 w 1499726"/>
                <a:gd name="connsiteY483" fmla="*/ 21024 h 897032"/>
                <a:gd name="connsiteX484" fmla="*/ 734445 w 1499726"/>
                <a:gd name="connsiteY484" fmla="*/ 18221 h 897032"/>
                <a:gd name="connsiteX485" fmla="*/ 716224 w 1499726"/>
                <a:gd name="connsiteY485" fmla="*/ 21024 h 897032"/>
                <a:gd name="connsiteX486" fmla="*/ 734445 w 1499726"/>
                <a:gd name="connsiteY486" fmla="*/ 25229 h 897032"/>
                <a:gd name="connsiteX487" fmla="*/ 678381 w 1499726"/>
                <a:gd name="connsiteY487" fmla="*/ 25229 h 897032"/>
                <a:gd name="connsiteX488" fmla="*/ 693799 w 1499726"/>
                <a:gd name="connsiteY488" fmla="*/ 30835 h 897032"/>
                <a:gd name="connsiteX489" fmla="*/ 728839 w 1499726"/>
                <a:gd name="connsiteY489" fmla="*/ 35040 h 897032"/>
                <a:gd name="connsiteX490" fmla="*/ 644742 w 1499726"/>
                <a:gd name="connsiteY490" fmla="*/ 32237 h 897032"/>
                <a:gd name="connsiteX491" fmla="*/ 810133 w 1499726"/>
                <a:gd name="connsiteY491" fmla="*/ 44852 h 897032"/>
                <a:gd name="connsiteX492" fmla="*/ 815739 w 1499726"/>
                <a:gd name="connsiteY492" fmla="*/ 47655 h 897032"/>
                <a:gd name="connsiteX493" fmla="*/ 817141 w 1499726"/>
                <a:gd name="connsiteY493" fmla="*/ 50458 h 897032"/>
                <a:gd name="connsiteX494" fmla="*/ 814337 w 1499726"/>
                <a:gd name="connsiteY494" fmla="*/ 53261 h 897032"/>
                <a:gd name="connsiteX495" fmla="*/ 819944 w 1499726"/>
                <a:gd name="connsiteY495" fmla="*/ 56065 h 897032"/>
                <a:gd name="connsiteX496" fmla="*/ 818542 w 1499726"/>
                <a:gd name="connsiteY496" fmla="*/ 63073 h 897032"/>
                <a:gd name="connsiteX497" fmla="*/ 812936 w 1499726"/>
                <a:gd name="connsiteY497" fmla="*/ 60269 h 897032"/>
                <a:gd name="connsiteX498" fmla="*/ 814337 w 1499726"/>
                <a:gd name="connsiteY498" fmla="*/ 57466 h 897032"/>
                <a:gd name="connsiteX499" fmla="*/ 808731 w 1499726"/>
                <a:gd name="connsiteY499" fmla="*/ 53261 h 897032"/>
                <a:gd name="connsiteX500" fmla="*/ 798920 w 1499726"/>
                <a:gd name="connsiteY500" fmla="*/ 53261 h 897032"/>
                <a:gd name="connsiteX501" fmla="*/ 776494 w 1499726"/>
                <a:gd name="connsiteY501" fmla="*/ 44852 h 897032"/>
                <a:gd name="connsiteX502" fmla="*/ 769486 w 1499726"/>
                <a:gd name="connsiteY502" fmla="*/ 44852 h 897032"/>
                <a:gd name="connsiteX503" fmla="*/ 773691 w 1499726"/>
                <a:gd name="connsiteY503" fmla="*/ 54663 h 897032"/>
                <a:gd name="connsiteX504" fmla="*/ 769486 w 1499726"/>
                <a:gd name="connsiteY504" fmla="*/ 57466 h 897032"/>
                <a:gd name="connsiteX505" fmla="*/ 765281 w 1499726"/>
                <a:gd name="connsiteY505" fmla="*/ 54663 h 897032"/>
                <a:gd name="connsiteX506" fmla="*/ 766683 w 1499726"/>
                <a:gd name="connsiteY506" fmla="*/ 50458 h 897032"/>
                <a:gd name="connsiteX507" fmla="*/ 759675 w 1499726"/>
                <a:gd name="connsiteY507" fmla="*/ 43450 h 897032"/>
                <a:gd name="connsiteX508" fmla="*/ 676979 w 1499726"/>
                <a:gd name="connsiteY508" fmla="*/ 42048 h 897032"/>
                <a:gd name="connsiteX509" fmla="*/ 717626 w 1499726"/>
                <a:gd name="connsiteY509" fmla="*/ 64474 h 897032"/>
                <a:gd name="connsiteX510" fmla="*/ 755469 w 1499726"/>
                <a:gd name="connsiteY510" fmla="*/ 70081 h 897032"/>
                <a:gd name="connsiteX511" fmla="*/ 710618 w 1499726"/>
                <a:gd name="connsiteY511" fmla="*/ 65876 h 897032"/>
                <a:gd name="connsiteX512" fmla="*/ 699405 w 1499726"/>
                <a:gd name="connsiteY512" fmla="*/ 67277 h 897032"/>
                <a:gd name="connsiteX513" fmla="*/ 696602 w 1499726"/>
                <a:gd name="connsiteY513" fmla="*/ 68679 h 897032"/>
                <a:gd name="connsiteX514" fmla="*/ 703610 w 1499726"/>
                <a:gd name="connsiteY514" fmla="*/ 75687 h 897032"/>
                <a:gd name="connsiteX515" fmla="*/ 700807 w 1499726"/>
                <a:gd name="connsiteY515" fmla="*/ 78490 h 897032"/>
                <a:gd name="connsiteX516" fmla="*/ 706413 w 1499726"/>
                <a:gd name="connsiteY516" fmla="*/ 89703 h 897032"/>
                <a:gd name="connsiteX517" fmla="*/ 698004 w 1499726"/>
                <a:gd name="connsiteY517" fmla="*/ 92506 h 897032"/>
                <a:gd name="connsiteX518" fmla="*/ 686790 w 1499726"/>
                <a:gd name="connsiteY518" fmla="*/ 91105 h 897032"/>
                <a:gd name="connsiteX519" fmla="*/ 676979 w 1499726"/>
                <a:gd name="connsiteY519" fmla="*/ 85498 h 897032"/>
                <a:gd name="connsiteX520" fmla="*/ 665766 w 1499726"/>
                <a:gd name="connsiteY520" fmla="*/ 82695 h 897032"/>
                <a:gd name="connsiteX521" fmla="*/ 665766 w 1499726"/>
                <a:gd name="connsiteY521" fmla="*/ 78490 h 897032"/>
                <a:gd name="connsiteX522" fmla="*/ 657357 w 1499726"/>
                <a:gd name="connsiteY522" fmla="*/ 75687 h 897032"/>
                <a:gd name="connsiteX523" fmla="*/ 626521 w 1499726"/>
                <a:gd name="connsiteY523" fmla="*/ 71482 h 897032"/>
                <a:gd name="connsiteX524" fmla="*/ 625120 w 1499726"/>
                <a:gd name="connsiteY524" fmla="*/ 68679 h 897032"/>
                <a:gd name="connsiteX525" fmla="*/ 599891 w 1499726"/>
                <a:gd name="connsiteY525" fmla="*/ 63073 h 897032"/>
                <a:gd name="connsiteX526" fmla="*/ 591481 w 1499726"/>
                <a:gd name="connsiteY526" fmla="*/ 58868 h 897032"/>
                <a:gd name="connsiteX527" fmla="*/ 570457 w 1499726"/>
                <a:gd name="connsiteY527" fmla="*/ 56065 h 897032"/>
                <a:gd name="connsiteX528" fmla="*/ 539621 w 1499726"/>
                <a:gd name="connsiteY528" fmla="*/ 57466 h 897032"/>
                <a:gd name="connsiteX529" fmla="*/ 546629 w 1499726"/>
                <a:gd name="connsiteY529" fmla="*/ 64474 h 897032"/>
                <a:gd name="connsiteX530" fmla="*/ 550834 w 1499726"/>
                <a:gd name="connsiteY530" fmla="*/ 72884 h 897032"/>
                <a:gd name="connsiteX531" fmla="*/ 580268 w 1499726"/>
                <a:gd name="connsiteY531" fmla="*/ 85498 h 897032"/>
                <a:gd name="connsiteX532" fmla="*/ 571858 w 1499726"/>
                <a:gd name="connsiteY532" fmla="*/ 88302 h 897032"/>
                <a:gd name="connsiteX533" fmla="*/ 541023 w 1499726"/>
                <a:gd name="connsiteY533" fmla="*/ 85498 h 897032"/>
                <a:gd name="connsiteX534" fmla="*/ 555039 w 1499726"/>
                <a:gd name="connsiteY534" fmla="*/ 92506 h 897032"/>
                <a:gd name="connsiteX535" fmla="*/ 567653 w 1499726"/>
                <a:gd name="connsiteY535" fmla="*/ 95310 h 897032"/>
                <a:gd name="connsiteX536" fmla="*/ 576063 w 1499726"/>
                <a:gd name="connsiteY536" fmla="*/ 99515 h 897032"/>
                <a:gd name="connsiteX537" fmla="*/ 571858 w 1499726"/>
                <a:gd name="connsiteY537" fmla="*/ 100916 h 897032"/>
                <a:gd name="connsiteX538" fmla="*/ 563449 w 1499726"/>
                <a:gd name="connsiteY538" fmla="*/ 99515 h 897032"/>
                <a:gd name="connsiteX539" fmla="*/ 560645 w 1499726"/>
                <a:gd name="connsiteY539" fmla="*/ 95310 h 897032"/>
                <a:gd name="connsiteX540" fmla="*/ 534015 w 1499726"/>
                <a:gd name="connsiteY540" fmla="*/ 86900 h 897032"/>
                <a:gd name="connsiteX541" fmla="*/ 496171 w 1499726"/>
                <a:gd name="connsiteY541" fmla="*/ 81294 h 897032"/>
                <a:gd name="connsiteX542" fmla="*/ 480754 w 1499726"/>
                <a:gd name="connsiteY542" fmla="*/ 98113 h 897032"/>
                <a:gd name="connsiteX543" fmla="*/ 479352 w 1499726"/>
                <a:gd name="connsiteY543" fmla="*/ 103719 h 897032"/>
                <a:gd name="connsiteX544" fmla="*/ 482155 w 1499726"/>
                <a:gd name="connsiteY544" fmla="*/ 106523 h 897032"/>
                <a:gd name="connsiteX545" fmla="*/ 479352 w 1499726"/>
                <a:gd name="connsiteY545" fmla="*/ 106523 h 897032"/>
                <a:gd name="connsiteX546" fmla="*/ 475147 w 1499726"/>
                <a:gd name="connsiteY546" fmla="*/ 103719 h 897032"/>
                <a:gd name="connsiteX547" fmla="*/ 475147 w 1499726"/>
                <a:gd name="connsiteY547" fmla="*/ 96711 h 897032"/>
                <a:gd name="connsiteX548" fmla="*/ 483557 w 1499726"/>
                <a:gd name="connsiteY548" fmla="*/ 86900 h 897032"/>
                <a:gd name="connsiteX549" fmla="*/ 480754 w 1499726"/>
                <a:gd name="connsiteY549" fmla="*/ 81294 h 897032"/>
                <a:gd name="connsiteX550" fmla="*/ 482155 w 1499726"/>
                <a:gd name="connsiteY550" fmla="*/ 78490 h 897032"/>
                <a:gd name="connsiteX551" fmla="*/ 458328 w 1499726"/>
                <a:gd name="connsiteY551" fmla="*/ 64474 h 897032"/>
                <a:gd name="connsiteX552" fmla="*/ 434500 w 1499726"/>
                <a:gd name="connsiteY552" fmla="*/ 68679 h 897032"/>
                <a:gd name="connsiteX553" fmla="*/ 438705 w 1499726"/>
                <a:gd name="connsiteY553" fmla="*/ 68679 h 897032"/>
                <a:gd name="connsiteX554" fmla="*/ 365821 w 1499726"/>
                <a:gd name="connsiteY554" fmla="*/ 75687 h 897032"/>
                <a:gd name="connsiteX555" fmla="*/ 336387 w 1499726"/>
                <a:gd name="connsiteY555" fmla="*/ 81294 h 897032"/>
                <a:gd name="connsiteX556" fmla="*/ 410673 w 1499726"/>
                <a:gd name="connsiteY556" fmla="*/ 113531 h 897032"/>
                <a:gd name="connsiteX557" fmla="*/ 392452 w 1499726"/>
                <a:gd name="connsiteY557" fmla="*/ 109326 h 897032"/>
                <a:gd name="connsiteX558" fmla="*/ 392452 w 1499726"/>
                <a:gd name="connsiteY558" fmla="*/ 106523 h 897032"/>
                <a:gd name="connsiteX559" fmla="*/ 381239 w 1499726"/>
                <a:gd name="connsiteY559" fmla="*/ 100916 h 897032"/>
                <a:gd name="connsiteX560" fmla="*/ 357411 w 1499726"/>
                <a:gd name="connsiteY560" fmla="*/ 96711 h 897032"/>
                <a:gd name="connsiteX561" fmla="*/ 354608 w 1499726"/>
                <a:gd name="connsiteY561" fmla="*/ 95310 h 897032"/>
                <a:gd name="connsiteX562" fmla="*/ 356010 w 1499726"/>
                <a:gd name="connsiteY562" fmla="*/ 92506 h 897032"/>
                <a:gd name="connsiteX563" fmla="*/ 353207 w 1499726"/>
                <a:gd name="connsiteY563" fmla="*/ 89703 h 897032"/>
                <a:gd name="connsiteX564" fmla="*/ 349002 w 1499726"/>
                <a:gd name="connsiteY564" fmla="*/ 88302 h 897032"/>
                <a:gd name="connsiteX565" fmla="*/ 336387 w 1499726"/>
                <a:gd name="connsiteY565" fmla="*/ 86900 h 897032"/>
                <a:gd name="connsiteX566" fmla="*/ 287331 w 1499726"/>
                <a:gd name="connsiteY566" fmla="*/ 93908 h 897032"/>
                <a:gd name="connsiteX567" fmla="*/ 297142 w 1499726"/>
                <a:gd name="connsiteY567" fmla="*/ 102318 h 897032"/>
                <a:gd name="connsiteX568" fmla="*/ 290134 w 1499726"/>
                <a:gd name="connsiteY568" fmla="*/ 113531 h 897032"/>
                <a:gd name="connsiteX569" fmla="*/ 294339 w 1499726"/>
                <a:gd name="connsiteY569" fmla="*/ 119137 h 897032"/>
                <a:gd name="connsiteX570" fmla="*/ 292937 w 1499726"/>
                <a:gd name="connsiteY570" fmla="*/ 124744 h 897032"/>
                <a:gd name="connsiteX571" fmla="*/ 283126 w 1499726"/>
                <a:gd name="connsiteY571" fmla="*/ 127547 h 897032"/>
                <a:gd name="connsiteX572" fmla="*/ 264905 w 1499726"/>
                <a:gd name="connsiteY572" fmla="*/ 121940 h 897032"/>
                <a:gd name="connsiteX573" fmla="*/ 239676 w 1499726"/>
                <a:gd name="connsiteY573" fmla="*/ 124744 h 897032"/>
                <a:gd name="connsiteX574" fmla="*/ 242479 w 1499726"/>
                <a:gd name="connsiteY574" fmla="*/ 133153 h 897032"/>
                <a:gd name="connsiteX575" fmla="*/ 252290 w 1499726"/>
                <a:gd name="connsiteY575" fmla="*/ 142965 h 897032"/>
                <a:gd name="connsiteX576" fmla="*/ 239676 w 1499726"/>
                <a:gd name="connsiteY576" fmla="*/ 133153 h 897032"/>
                <a:gd name="connsiteX577" fmla="*/ 236873 w 1499726"/>
                <a:gd name="connsiteY577" fmla="*/ 127547 h 897032"/>
                <a:gd name="connsiteX578" fmla="*/ 138760 w 1499726"/>
                <a:gd name="connsiteY578" fmla="*/ 161186 h 897032"/>
                <a:gd name="connsiteX579" fmla="*/ 137358 w 1499726"/>
                <a:gd name="connsiteY579" fmla="*/ 168194 h 897032"/>
                <a:gd name="connsiteX580" fmla="*/ 147169 w 1499726"/>
                <a:gd name="connsiteY580" fmla="*/ 170997 h 897032"/>
                <a:gd name="connsiteX581" fmla="*/ 148571 w 1499726"/>
                <a:gd name="connsiteY581" fmla="*/ 175202 h 897032"/>
                <a:gd name="connsiteX582" fmla="*/ 163989 w 1499726"/>
                <a:gd name="connsiteY582" fmla="*/ 172398 h 897032"/>
                <a:gd name="connsiteX583" fmla="*/ 176603 w 1499726"/>
                <a:gd name="connsiteY583" fmla="*/ 176603 h 897032"/>
                <a:gd name="connsiteX584" fmla="*/ 192021 w 1499726"/>
                <a:gd name="connsiteY584" fmla="*/ 172398 h 897032"/>
                <a:gd name="connsiteX585" fmla="*/ 201832 w 1499726"/>
                <a:gd name="connsiteY585" fmla="*/ 173800 h 897032"/>
                <a:gd name="connsiteX586" fmla="*/ 208840 w 1499726"/>
                <a:gd name="connsiteY586" fmla="*/ 172398 h 897032"/>
                <a:gd name="connsiteX587" fmla="*/ 218652 w 1499726"/>
                <a:gd name="connsiteY587" fmla="*/ 165390 h 897032"/>
                <a:gd name="connsiteX588" fmla="*/ 220053 w 1499726"/>
                <a:gd name="connsiteY588" fmla="*/ 169595 h 897032"/>
                <a:gd name="connsiteX589" fmla="*/ 228463 w 1499726"/>
                <a:gd name="connsiteY589" fmla="*/ 170997 h 897032"/>
                <a:gd name="connsiteX590" fmla="*/ 197628 w 1499726"/>
                <a:gd name="connsiteY590" fmla="*/ 176603 h 897032"/>
                <a:gd name="connsiteX591" fmla="*/ 200431 w 1499726"/>
                <a:gd name="connsiteY591" fmla="*/ 178005 h 897032"/>
                <a:gd name="connsiteX592" fmla="*/ 197628 w 1499726"/>
                <a:gd name="connsiteY592" fmla="*/ 183611 h 897032"/>
                <a:gd name="connsiteX593" fmla="*/ 201832 w 1499726"/>
                <a:gd name="connsiteY593" fmla="*/ 190619 h 897032"/>
                <a:gd name="connsiteX594" fmla="*/ 179407 w 1499726"/>
                <a:gd name="connsiteY594" fmla="*/ 217250 h 897032"/>
                <a:gd name="connsiteX595" fmla="*/ 168194 w 1499726"/>
                <a:gd name="connsiteY595" fmla="*/ 218652 h 897032"/>
                <a:gd name="connsiteX596" fmla="*/ 166792 w 1499726"/>
                <a:gd name="connsiteY596" fmla="*/ 218652 h 897032"/>
                <a:gd name="connsiteX597" fmla="*/ 159784 w 1499726"/>
                <a:gd name="connsiteY597" fmla="*/ 217250 h 897032"/>
                <a:gd name="connsiteX598" fmla="*/ 152776 w 1499726"/>
                <a:gd name="connsiteY598" fmla="*/ 218652 h 897032"/>
                <a:gd name="connsiteX599" fmla="*/ 152776 w 1499726"/>
                <a:gd name="connsiteY599" fmla="*/ 217250 h 897032"/>
                <a:gd name="connsiteX600" fmla="*/ 138760 w 1499726"/>
                <a:gd name="connsiteY600" fmla="*/ 217250 h 897032"/>
                <a:gd name="connsiteX601" fmla="*/ 123342 w 1499726"/>
                <a:gd name="connsiteY601" fmla="*/ 220053 h 897032"/>
                <a:gd name="connsiteX602" fmla="*/ 98113 w 1499726"/>
                <a:gd name="connsiteY602" fmla="*/ 225660 h 897032"/>
                <a:gd name="connsiteX603" fmla="*/ 96711 w 1499726"/>
                <a:gd name="connsiteY603" fmla="*/ 227061 h 897032"/>
                <a:gd name="connsiteX604" fmla="*/ 102318 w 1499726"/>
                <a:gd name="connsiteY604" fmla="*/ 228463 h 897032"/>
                <a:gd name="connsiteX605" fmla="*/ 105121 w 1499726"/>
                <a:gd name="connsiteY605" fmla="*/ 231266 h 897032"/>
                <a:gd name="connsiteX606" fmla="*/ 57466 w 1499726"/>
                <a:gd name="connsiteY606" fmla="*/ 242479 h 897032"/>
                <a:gd name="connsiteX607" fmla="*/ 53261 w 1499726"/>
                <a:gd name="connsiteY607" fmla="*/ 241077 h 897032"/>
                <a:gd name="connsiteX608" fmla="*/ 12615 w 1499726"/>
                <a:gd name="connsiteY608" fmla="*/ 245282 h 897032"/>
                <a:gd name="connsiteX609" fmla="*/ 9811 w 1499726"/>
                <a:gd name="connsiteY609" fmla="*/ 248086 h 897032"/>
                <a:gd name="connsiteX610" fmla="*/ 11213 w 1499726"/>
                <a:gd name="connsiteY610" fmla="*/ 249487 h 897032"/>
                <a:gd name="connsiteX611" fmla="*/ 5607 w 1499726"/>
                <a:gd name="connsiteY611" fmla="*/ 252290 h 897032"/>
                <a:gd name="connsiteX612" fmla="*/ 0 w 1499726"/>
                <a:gd name="connsiteY612" fmla="*/ 260700 h 897032"/>
                <a:gd name="connsiteX613" fmla="*/ 44852 w 1499726"/>
                <a:gd name="connsiteY613" fmla="*/ 273315 h 897032"/>
                <a:gd name="connsiteX614" fmla="*/ 43450 w 1499726"/>
                <a:gd name="connsiteY614" fmla="*/ 278921 h 897032"/>
                <a:gd name="connsiteX615" fmla="*/ 75687 w 1499726"/>
                <a:gd name="connsiteY615" fmla="*/ 276118 h 897032"/>
                <a:gd name="connsiteX616" fmla="*/ 68679 w 1499726"/>
                <a:gd name="connsiteY616" fmla="*/ 277519 h 897032"/>
                <a:gd name="connsiteX617" fmla="*/ 58868 w 1499726"/>
                <a:gd name="connsiteY617" fmla="*/ 283126 h 897032"/>
                <a:gd name="connsiteX618" fmla="*/ 72884 w 1499726"/>
                <a:gd name="connsiteY618" fmla="*/ 283126 h 897032"/>
                <a:gd name="connsiteX619" fmla="*/ 88302 w 1499726"/>
                <a:gd name="connsiteY619" fmla="*/ 280323 h 897032"/>
                <a:gd name="connsiteX620" fmla="*/ 88302 w 1499726"/>
                <a:gd name="connsiteY620" fmla="*/ 283126 h 897032"/>
                <a:gd name="connsiteX621" fmla="*/ 84097 w 1499726"/>
                <a:gd name="connsiteY621" fmla="*/ 284527 h 897032"/>
                <a:gd name="connsiteX622" fmla="*/ 96711 w 1499726"/>
                <a:gd name="connsiteY622" fmla="*/ 292937 h 897032"/>
                <a:gd name="connsiteX623" fmla="*/ 109326 w 1499726"/>
                <a:gd name="connsiteY623" fmla="*/ 290134 h 897032"/>
                <a:gd name="connsiteX624" fmla="*/ 109326 w 1499726"/>
                <a:gd name="connsiteY624" fmla="*/ 284527 h 897032"/>
                <a:gd name="connsiteX625" fmla="*/ 116334 w 1499726"/>
                <a:gd name="connsiteY625" fmla="*/ 291536 h 897032"/>
                <a:gd name="connsiteX626" fmla="*/ 149973 w 1499726"/>
                <a:gd name="connsiteY626" fmla="*/ 287331 h 897032"/>
                <a:gd name="connsiteX627" fmla="*/ 169595 w 1499726"/>
                <a:gd name="connsiteY627" fmla="*/ 287331 h 897032"/>
                <a:gd name="connsiteX628" fmla="*/ 172398 w 1499726"/>
                <a:gd name="connsiteY628" fmla="*/ 291536 h 897032"/>
                <a:gd name="connsiteX629" fmla="*/ 170997 w 1499726"/>
                <a:gd name="connsiteY629" fmla="*/ 292937 h 897032"/>
                <a:gd name="connsiteX630" fmla="*/ 159784 w 1499726"/>
                <a:gd name="connsiteY630" fmla="*/ 292937 h 897032"/>
                <a:gd name="connsiteX631" fmla="*/ 168194 w 1499726"/>
                <a:gd name="connsiteY631" fmla="*/ 301347 h 897032"/>
                <a:gd name="connsiteX632" fmla="*/ 154177 w 1499726"/>
                <a:gd name="connsiteY632" fmla="*/ 297142 h 897032"/>
                <a:gd name="connsiteX633" fmla="*/ 133153 w 1499726"/>
                <a:gd name="connsiteY633" fmla="*/ 295740 h 897032"/>
                <a:gd name="connsiteX634" fmla="*/ 114932 w 1499726"/>
                <a:gd name="connsiteY634" fmla="*/ 297142 h 897032"/>
                <a:gd name="connsiteX635" fmla="*/ 100916 w 1499726"/>
                <a:gd name="connsiteY635" fmla="*/ 302748 h 897032"/>
                <a:gd name="connsiteX636" fmla="*/ 127547 w 1499726"/>
                <a:gd name="connsiteY636" fmla="*/ 305552 h 897032"/>
                <a:gd name="connsiteX637" fmla="*/ 113531 w 1499726"/>
                <a:gd name="connsiteY637" fmla="*/ 306953 h 897032"/>
                <a:gd name="connsiteX638" fmla="*/ 72884 w 1499726"/>
                <a:gd name="connsiteY638" fmla="*/ 304150 h 897032"/>
                <a:gd name="connsiteX639" fmla="*/ 58868 w 1499726"/>
                <a:gd name="connsiteY639" fmla="*/ 305552 h 897032"/>
                <a:gd name="connsiteX640" fmla="*/ 58868 w 1499726"/>
                <a:gd name="connsiteY640" fmla="*/ 308355 h 897032"/>
                <a:gd name="connsiteX641" fmla="*/ 47655 w 1499726"/>
                <a:gd name="connsiteY641" fmla="*/ 308355 h 897032"/>
                <a:gd name="connsiteX642" fmla="*/ 44852 w 1499726"/>
                <a:gd name="connsiteY642" fmla="*/ 315363 h 897032"/>
                <a:gd name="connsiteX643" fmla="*/ 50458 w 1499726"/>
                <a:gd name="connsiteY643" fmla="*/ 316765 h 897032"/>
                <a:gd name="connsiteX644" fmla="*/ 60269 w 1499726"/>
                <a:gd name="connsiteY644" fmla="*/ 316765 h 897032"/>
                <a:gd name="connsiteX645" fmla="*/ 57466 w 1499726"/>
                <a:gd name="connsiteY645" fmla="*/ 320969 h 897032"/>
                <a:gd name="connsiteX646" fmla="*/ 64474 w 1499726"/>
                <a:gd name="connsiteY646" fmla="*/ 322371 h 897032"/>
                <a:gd name="connsiteX647" fmla="*/ 86900 w 1499726"/>
                <a:gd name="connsiteY647" fmla="*/ 313961 h 897032"/>
                <a:gd name="connsiteX648" fmla="*/ 78490 w 1499726"/>
                <a:gd name="connsiteY648" fmla="*/ 318166 h 897032"/>
                <a:gd name="connsiteX649" fmla="*/ 75687 w 1499726"/>
                <a:gd name="connsiteY649" fmla="*/ 323773 h 897032"/>
                <a:gd name="connsiteX650" fmla="*/ 93908 w 1499726"/>
                <a:gd name="connsiteY650" fmla="*/ 327977 h 897032"/>
                <a:gd name="connsiteX651" fmla="*/ 124744 w 1499726"/>
                <a:gd name="connsiteY651" fmla="*/ 327977 h 897032"/>
                <a:gd name="connsiteX652" fmla="*/ 124744 w 1499726"/>
                <a:gd name="connsiteY652" fmla="*/ 332182 h 897032"/>
                <a:gd name="connsiteX653" fmla="*/ 106523 w 1499726"/>
                <a:gd name="connsiteY653" fmla="*/ 332182 h 897032"/>
                <a:gd name="connsiteX654" fmla="*/ 85498 w 1499726"/>
                <a:gd name="connsiteY654" fmla="*/ 340592 h 897032"/>
                <a:gd name="connsiteX655" fmla="*/ 114932 w 1499726"/>
                <a:gd name="connsiteY655" fmla="*/ 353207 h 897032"/>
                <a:gd name="connsiteX656" fmla="*/ 162587 w 1499726"/>
                <a:gd name="connsiteY656" fmla="*/ 360215 h 897032"/>
                <a:gd name="connsiteX657" fmla="*/ 148571 w 1499726"/>
                <a:gd name="connsiteY657" fmla="*/ 353207 h 897032"/>
                <a:gd name="connsiteX658" fmla="*/ 147169 w 1499726"/>
                <a:gd name="connsiteY658" fmla="*/ 344797 h 897032"/>
                <a:gd name="connsiteX659" fmla="*/ 156981 w 1499726"/>
                <a:gd name="connsiteY659" fmla="*/ 346198 h 897032"/>
                <a:gd name="connsiteX660" fmla="*/ 155579 w 1499726"/>
                <a:gd name="connsiteY660" fmla="*/ 347600 h 897032"/>
                <a:gd name="connsiteX661" fmla="*/ 163989 w 1499726"/>
                <a:gd name="connsiteY661" fmla="*/ 350403 h 897032"/>
                <a:gd name="connsiteX662" fmla="*/ 168194 w 1499726"/>
                <a:gd name="connsiteY662" fmla="*/ 343395 h 897032"/>
                <a:gd name="connsiteX663" fmla="*/ 179407 w 1499726"/>
                <a:gd name="connsiteY663" fmla="*/ 343395 h 897032"/>
                <a:gd name="connsiteX664" fmla="*/ 183611 w 1499726"/>
                <a:gd name="connsiteY664" fmla="*/ 344797 h 897032"/>
                <a:gd name="connsiteX665" fmla="*/ 178005 w 1499726"/>
                <a:gd name="connsiteY665" fmla="*/ 346198 h 897032"/>
                <a:gd name="connsiteX666" fmla="*/ 178005 w 1499726"/>
                <a:gd name="connsiteY666" fmla="*/ 349002 h 897032"/>
                <a:gd name="connsiteX667" fmla="*/ 187816 w 1499726"/>
                <a:gd name="connsiteY667" fmla="*/ 353207 h 897032"/>
                <a:gd name="connsiteX668" fmla="*/ 206037 w 1499726"/>
                <a:gd name="connsiteY668" fmla="*/ 349002 h 897032"/>
                <a:gd name="connsiteX669" fmla="*/ 206037 w 1499726"/>
                <a:gd name="connsiteY669" fmla="*/ 346198 h 897032"/>
                <a:gd name="connsiteX670" fmla="*/ 210242 w 1499726"/>
                <a:gd name="connsiteY670" fmla="*/ 344797 h 897032"/>
                <a:gd name="connsiteX671" fmla="*/ 211644 w 1499726"/>
                <a:gd name="connsiteY671" fmla="*/ 340592 h 897032"/>
                <a:gd name="connsiteX672" fmla="*/ 220053 w 1499726"/>
                <a:gd name="connsiteY672" fmla="*/ 349002 h 897032"/>
                <a:gd name="connsiteX673" fmla="*/ 225660 w 1499726"/>
                <a:gd name="connsiteY673" fmla="*/ 346198 h 897032"/>
                <a:gd name="connsiteX674" fmla="*/ 228463 w 1499726"/>
                <a:gd name="connsiteY674" fmla="*/ 344797 h 897032"/>
                <a:gd name="connsiteX675" fmla="*/ 297142 w 1499726"/>
                <a:gd name="connsiteY675" fmla="*/ 347600 h 897032"/>
                <a:gd name="connsiteX676" fmla="*/ 357411 w 1499726"/>
                <a:gd name="connsiteY676" fmla="*/ 365821 h 897032"/>
                <a:gd name="connsiteX677" fmla="*/ 356010 w 1499726"/>
                <a:gd name="connsiteY677" fmla="*/ 367223 h 897032"/>
                <a:gd name="connsiteX678" fmla="*/ 360215 w 1499726"/>
                <a:gd name="connsiteY678" fmla="*/ 370026 h 897032"/>
                <a:gd name="connsiteX679" fmla="*/ 358813 w 1499726"/>
                <a:gd name="connsiteY679" fmla="*/ 371428 h 897032"/>
                <a:gd name="connsiteX680" fmla="*/ 364419 w 1499726"/>
                <a:gd name="connsiteY680" fmla="*/ 374231 h 897032"/>
                <a:gd name="connsiteX681" fmla="*/ 363018 w 1499726"/>
                <a:gd name="connsiteY681" fmla="*/ 377034 h 897032"/>
                <a:gd name="connsiteX682" fmla="*/ 353207 w 1499726"/>
                <a:gd name="connsiteY682" fmla="*/ 381239 h 897032"/>
                <a:gd name="connsiteX683" fmla="*/ 363018 w 1499726"/>
                <a:gd name="connsiteY683" fmla="*/ 378436 h 897032"/>
                <a:gd name="connsiteX684" fmla="*/ 358813 w 1499726"/>
                <a:gd name="connsiteY684" fmla="*/ 381239 h 897032"/>
                <a:gd name="connsiteX685" fmla="*/ 360215 w 1499726"/>
                <a:gd name="connsiteY685" fmla="*/ 382640 h 897032"/>
                <a:gd name="connsiteX686" fmla="*/ 370026 w 1499726"/>
                <a:gd name="connsiteY686" fmla="*/ 386845 h 897032"/>
                <a:gd name="connsiteX687" fmla="*/ 378436 w 1499726"/>
                <a:gd name="connsiteY687" fmla="*/ 393853 h 897032"/>
                <a:gd name="connsiteX688" fmla="*/ 386845 w 1499726"/>
                <a:gd name="connsiteY688" fmla="*/ 398058 h 897032"/>
                <a:gd name="connsiteX689" fmla="*/ 392452 w 1499726"/>
                <a:gd name="connsiteY689" fmla="*/ 398058 h 897032"/>
                <a:gd name="connsiteX690" fmla="*/ 398058 w 1499726"/>
                <a:gd name="connsiteY690" fmla="*/ 400861 h 897032"/>
                <a:gd name="connsiteX691" fmla="*/ 393853 w 1499726"/>
                <a:gd name="connsiteY691" fmla="*/ 403665 h 897032"/>
                <a:gd name="connsiteX692" fmla="*/ 389649 w 1499726"/>
                <a:gd name="connsiteY692" fmla="*/ 402263 h 897032"/>
                <a:gd name="connsiteX693" fmla="*/ 389649 w 1499726"/>
                <a:gd name="connsiteY693" fmla="*/ 405066 h 897032"/>
                <a:gd name="connsiteX694" fmla="*/ 405066 w 1499726"/>
                <a:gd name="connsiteY694" fmla="*/ 407869 h 897032"/>
                <a:gd name="connsiteX695" fmla="*/ 403665 w 1499726"/>
                <a:gd name="connsiteY695" fmla="*/ 409271 h 897032"/>
                <a:gd name="connsiteX696" fmla="*/ 407870 w 1499726"/>
                <a:gd name="connsiteY696" fmla="*/ 410673 h 897032"/>
                <a:gd name="connsiteX697" fmla="*/ 412074 w 1499726"/>
                <a:gd name="connsiteY697" fmla="*/ 410673 h 897032"/>
                <a:gd name="connsiteX698" fmla="*/ 409271 w 1499726"/>
                <a:gd name="connsiteY698" fmla="*/ 413476 h 897032"/>
                <a:gd name="connsiteX699" fmla="*/ 398058 w 1499726"/>
                <a:gd name="connsiteY699" fmla="*/ 414877 h 897032"/>
                <a:gd name="connsiteX700" fmla="*/ 413476 w 1499726"/>
                <a:gd name="connsiteY700" fmla="*/ 416279 h 897032"/>
                <a:gd name="connsiteX701" fmla="*/ 400861 w 1499726"/>
                <a:gd name="connsiteY701" fmla="*/ 419082 h 897032"/>
                <a:gd name="connsiteX702" fmla="*/ 409271 w 1499726"/>
                <a:gd name="connsiteY702" fmla="*/ 420484 h 897032"/>
                <a:gd name="connsiteX703" fmla="*/ 385444 w 1499726"/>
                <a:gd name="connsiteY703" fmla="*/ 427492 h 897032"/>
                <a:gd name="connsiteX704" fmla="*/ 402263 w 1499726"/>
                <a:gd name="connsiteY704" fmla="*/ 426090 h 897032"/>
                <a:gd name="connsiteX705" fmla="*/ 414878 w 1499726"/>
                <a:gd name="connsiteY705" fmla="*/ 420484 h 897032"/>
                <a:gd name="connsiteX706" fmla="*/ 410673 w 1499726"/>
                <a:gd name="connsiteY706" fmla="*/ 427492 h 897032"/>
                <a:gd name="connsiteX707" fmla="*/ 407870 w 1499726"/>
                <a:gd name="connsiteY707" fmla="*/ 427492 h 897032"/>
                <a:gd name="connsiteX708" fmla="*/ 417681 w 1499726"/>
                <a:gd name="connsiteY708" fmla="*/ 428894 h 897032"/>
                <a:gd name="connsiteX709" fmla="*/ 414878 w 1499726"/>
                <a:gd name="connsiteY709" fmla="*/ 431697 h 897032"/>
                <a:gd name="connsiteX710" fmla="*/ 426090 w 1499726"/>
                <a:gd name="connsiteY710" fmla="*/ 435902 h 897032"/>
                <a:gd name="connsiteX711" fmla="*/ 419082 w 1499726"/>
                <a:gd name="connsiteY711" fmla="*/ 437303 h 897032"/>
                <a:gd name="connsiteX712" fmla="*/ 426090 w 1499726"/>
                <a:gd name="connsiteY712" fmla="*/ 442910 h 897032"/>
                <a:gd name="connsiteX713" fmla="*/ 419082 w 1499726"/>
                <a:gd name="connsiteY713" fmla="*/ 441508 h 897032"/>
                <a:gd name="connsiteX714" fmla="*/ 417681 w 1499726"/>
                <a:gd name="connsiteY714" fmla="*/ 444311 h 897032"/>
                <a:gd name="connsiteX715" fmla="*/ 421886 w 1499726"/>
                <a:gd name="connsiteY715" fmla="*/ 444311 h 897032"/>
                <a:gd name="connsiteX716" fmla="*/ 416279 w 1499726"/>
                <a:gd name="connsiteY716" fmla="*/ 445713 h 897032"/>
                <a:gd name="connsiteX717" fmla="*/ 423287 w 1499726"/>
                <a:gd name="connsiteY717" fmla="*/ 447115 h 897032"/>
                <a:gd name="connsiteX718" fmla="*/ 431697 w 1499726"/>
                <a:gd name="connsiteY718" fmla="*/ 454123 h 897032"/>
                <a:gd name="connsiteX719" fmla="*/ 438705 w 1499726"/>
                <a:gd name="connsiteY719" fmla="*/ 456926 h 897032"/>
                <a:gd name="connsiteX720" fmla="*/ 434500 w 1499726"/>
                <a:gd name="connsiteY720" fmla="*/ 456926 h 897032"/>
                <a:gd name="connsiteX721" fmla="*/ 430295 w 1499726"/>
                <a:gd name="connsiteY721" fmla="*/ 461131 h 897032"/>
                <a:gd name="connsiteX722" fmla="*/ 437303 w 1499726"/>
                <a:gd name="connsiteY722" fmla="*/ 463934 h 897032"/>
                <a:gd name="connsiteX723" fmla="*/ 430295 w 1499726"/>
                <a:gd name="connsiteY723" fmla="*/ 463934 h 897032"/>
                <a:gd name="connsiteX724" fmla="*/ 430295 w 1499726"/>
                <a:gd name="connsiteY724" fmla="*/ 466737 h 897032"/>
                <a:gd name="connsiteX725" fmla="*/ 424689 w 1499726"/>
                <a:gd name="connsiteY725" fmla="*/ 466737 h 897032"/>
                <a:gd name="connsiteX726" fmla="*/ 423287 w 1499726"/>
                <a:gd name="connsiteY726" fmla="*/ 468139 h 897032"/>
                <a:gd name="connsiteX727" fmla="*/ 435902 w 1499726"/>
                <a:gd name="connsiteY727" fmla="*/ 470942 h 897032"/>
                <a:gd name="connsiteX728" fmla="*/ 438705 w 1499726"/>
                <a:gd name="connsiteY728" fmla="*/ 469540 h 897032"/>
                <a:gd name="connsiteX729" fmla="*/ 444312 w 1499726"/>
                <a:gd name="connsiteY729" fmla="*/ 472344 h 897032"/>
                <a:gd name="connsiteX730" fmla="*/ 445713 w 1499726"/>
                <a:gd name="connsiteY730" fmla="*/ 479352 h 897032"/>
                <a:gd name="connsiteX731" fmla="*/ 441508 w 1499726"/>
                <a:gd name="connsiteY731" fmla="*/ 480753 h 897032"/>
                <a:gd name="connsiteX732" fmla="*/ 451320 w 1499726"/>
                <a:gd name="connsiteY732" fmla="*/ 480753 h 897032"/>
                <a:gd name="connsiteX733" fmla="*/ 442910 w 1499726"/>
                <a:gd name="connsiteY733" fmla="*/ 484958 h 897032"/>
                <a:gd name="connsiteX734" fmla="*/ 448516 w 1499726"/>
                <a:gd name="connsiteY734" fmla="*/ 486360 h 897032"/>
                <a:gd name="connsiteX735" fmla="*/ 442910 w 1499726"/>
                <a:gd name="connsiteY735" fmla="*/ 487761 h 897032"/>
                <a:gd name="connsiteX736" fmla="*/ 440106 w 1499726"/>
                <a:gd name="connsiteY736" fmla="*/ 490565 h 897032"/>
                <a:gd name="connsiteX737" fmla="*/ 456926 w 1499726"/>
                <a:gd name="connsiteY737" fmla="*/ 491966 h 897032"/>
                <a:gd name="connsiteX738" fmla="*/ 441508 w 1499726"/>
                <a:gd name="connsiteY738" fmla="*/ 493368 h 897032"/>
                <a:gd name="connsiteX739" fmla="*/ 427492 w 1499726"/>
                <a:gd name="connsiteY739" fmla="*/ 491966 h 897032"/>
                <a:gd name="connsiteX740" fmla="*/ 423287 w 1499726"/>
                <a:gd name="connsiteY740" fmla="*/ 494769 h 897032"/>
                <a:gd name="connsiteX741" fmla="*/ 430295 w 1499726"/>
                <a:gd name="connsiteY741" fmla="*/ 496171 h 897032"/>
                <a:gd name="connsiteX742" fmla="*/ 431697 w 1499726"/>
                <a:gd name="connsiteY742" fmla="*/ 493368 h 897032"/>
                <a:gd name="connsiteX743" fmla="*/ 435902 w 1499726"/>
                <a:gd name="connsiteY743" fmla="*/ 496171 h 897032"/>
                <a:gd name="connsiteX744" fmla="*/ 441508 w 1499726"/>
                <a:gd name="connsiteY744" fmla="*/ 494769 h 897032"/>
                <a:gd name="connsiteX745" fmla="*/ 445713 w 1499726"/>
                <a:gd name="connsiteY745" fmla="*/ 497573 h 897032"/>
                <a:gd name="connsiteX746" fmla="*/ 440106 w 1499726"/>
                <a:gd name="connsiteY746" fmla="*/ 497573 h 897032"/>
                <a:gd name="connsiteX747" fmla="*/ 440106 w 1499726"/>
                <a:gd name="connsiteY747" fmla="*/ 501778 h 897032"/>
                <a:gd name="connsiteX748" fmla="*/ 424689 w 1499726"/>
                <a:gd name="connsiteY748" fmla="*/ 510187 h 897032"/>
                <a:gd name="connsiteX749" fmla="*/ 423287 w 1499726"/>
                <a:gd name="connsiteY749" fmla="*/ 511589 h 897032"/>
                <a:gd name="connsiteX750" fmla="*/ 426090 w 1499726"/>
                <a:gd name="connsiteY750" fmla="*/ 512990 h 897032"/>
                <a:gd name="connsiteX751" fmla="*/ 441508 w 1499726"/>
                <a:gd name="connsiteY751" fmla="*/ 514392 h 897032"/>
                <a:gd name="connsiteX752" fmla="*/ 447115 w 1499726"/>
                <a:gd name="connsiteY752" fmla="*/ 511589 h 897032"/>
                <a:gd name="connsiteX753" fmla="*/ 452721 w 1499726"/>
                <a:gd name="connsiteY753" fmla="*/ 504581 h 897032"/>
                <a:gd name="connsiteX754" fmla="*/ 449918 w 1499726"/>
                <a:gd name="connsiteY754" fmla="*/ 511589 h 897032"/>
                <a:gd name="connsiteX755" fmla="*/ 442910 w 1499726"/>
                <a:gd name="connsiteY755" fmla="*/ 515794 h 897032"/>
                <a:gd name="connsiteX756" fmla="*/ 430295 w 1499726"/>
                <a:gd name="connsiteY756" fmla="*/ 517195 h 897032"/>
                <a:gd name="connsiteX757" fmla="*/ 430295 w 1499726"/>
                <a:gd name="connsiteY757" fmla="*/ 521400 h 897032"/>
                <a:gd name="connsiteX758" fmla="*/ 427492 w 1499726"/>
                <a:gd name="connsiteY758" fmla="*/ 519999 h 897032"/>
                <a:gd name="connsiteX759" fmla="*/ 416279 w 1499726"/>
                <a:gd name="connsiteY759" fmla="*/ 524203 h 897032"/>
                <a:gd name="connsiteX760" fmla="*/ 445713 w 1499726"/>
                <a:gd name="connsiteY760" fmla="*/ 536818 h 897032"/>
                <a:gd name="connsiteX761" fmla="*/ 465336 w 1499726"/>
                <a:gd name="connsiteY761" fmla="*/ 534015 h 897032"/>
                <a:gd name="connsiteX762" fmla="*/ 466737 w 1499726"/>
                <a:gd name="connsiteY762" fmla="*/ 529810 h 897032"/>
                <a:gd name="connsiteX763" fmla="*/ 461131 w 1499726"/>
                <a:gd name="connsiteY763" fmla="*/ 524203 h 897032"/>
                <a:gd name="connsiteX764" fmla="*/ 468139 w 1499726"/>
                <a:gd name="connsiteY764" fmla="*/ 527007 h 897032"/>
                <a:gd name="connsiteX765" fmla="*/ 466737 w 1499726"/>
                <a:gd name="connsiteY765" fmla="*/ 522802 h 897032"/>
                <a:gd name="connsiteX766" fmla="*/ 470942 w 1499726"/>
                <a:gd name="connsiteY766" fmla="*/ 522802 h 897032"/>
                <a:gd name="connsiteX767" fmla="*/ 476548 w 1499726"/>
                <a:gd name="connsiteY767" fmla="*/ 518597 h 897032"/>
                <a:gd name="connsiteX768" fmla="*/ 462532 w 1499726"/>
                <a:gd name="connsiteY768" fmla="*/ 500376 h 897032"/>
                <a:gd name="connsiteX769" fmla="*/ 470942 w 1499726"/>
                <a:gd name="connsiteY769" fmla="*/ 498974 h 897032"/>
                <a:gd name="connsiteX770" fmla="*/ 465336 w 1499726"/>
                <a:gd name="connsiteY770" fmla="*/ 500376 h 897032"/>
                <a:gd name="connsiteX771" fmla="*/ 468139 w 1499726"/>
                <a:gd name="connsiteY771" fmla="*/ 507384 h 897032"/>
                <a:gd name="connsiteX772" fmla="*/ 475147 w 1499726"/>
                <a:gd name="connsiteY772" fmla="*/ 511589 h 897032"/>
                <a:gd name="connsiteX773" fmla="*/ 476548 w 1499726"/>
                <a:gd name="connsiteY773" fmla="*/ 521400 h 897032"/>
                <a:gd name="connsiteX774" fmla="*/ 486360 w 1499726"/>
                <a:gd name="connsiteY774" fmla="*/ 519999 h 897032"/>
                <a:gd name="connsiteX775" fmla="*/ 484958 w 1499726"/>
                <a:gd name="connsiteY775" fmla="*/ 517195 h 897032"/>
                <a:gd name="connsiteX776" fmla="*/ 493368 w 1499726"/>
                <a:gd name="connsiteY776" fmla="*/ 514392 h 897032"/>
                <a:gd name="connsiteX777" fmla="*/ 487762 w 1499726"/>
                <a:gd name="connsiteY777" fmla="*/ 518597 h 897032"/>
                <a:gd name="connsiteX778" fmla="*/ 487762 w 1499726"/>
                <a:gd name="connsiteY778" fmla="*/ 521400 h 897032"/>
                <a:gd name="connsiteX779" fmla="*/ 479352 w 1499726"/>
                <a:gd name="connsiteY779" fmla="*/ 525605 h 897032"/>
                <a:gd name="connsiteX780" fmla="*/ 496171 w 1499726"/>
                <a:gd name="connsiteY780" fmla="*/ 527007 h 897032"/>
                <a:gd name="connsiteX781" fmla="*/ 505982 w 1499726"/>
                <a:gd name="connsiteY781" fmla="*/ 529810 h 897032"/>
                <a:gd name="connsiteX782" fmla="*/ 518597 w 1499726"/>
                <a:gd name="connsiteY782" fmla="*/ 525605 h 897032"/>
                <a:gd name="connsiteX783" fmla="*/ 515794 w 1499726"/>
                <a:gd name="connsiteY783" fmla="*/ 529810 h 897032"/>
                <a:gd name="connsiteX784" fmla="*/ 498974 w 1499726"/>
                <a:gd name="connsiteY784" fmla="*/ 531211 h 897032"/>
                <a:gd name="connsiteX785" fmla="*/ 486360 w 1499726"/>
                <a:gd name="connsiteY785" fmla="*/ 535416 h 897032"/>
                <a:gd name="connsiteX786" fmla="*/ 498974 w 1499726"/>
                <a:gd name="connsiteY786" fmla="*/ 536818 h 897032"/>
                <a:gd name="connsiteX787" fmla="*/ 517195 w 1499726"/>
                <a:gd name="connsiteY787" fmla="*/ 532613 h 897032"/>
                <a:gd name="connsiteX788" fmla="*/ 525605 w 1499726"/>
                <a:gd name="connsiteY788" fmla="*/ 532613 h 897032"/>
                <a:gd name="connsiteX789" fmla="*/ 505982 w 1499726"/>
                <a:gd name="connsiteY789" fmla="*/ 536818 h 897032"/>
                <a:gd name="connsiteX790" fmla="*/ 503179 w 1499726"/>
                <a:gd name="connsiteY790" fmla="*/ 541023 h 897032"/>
                <a:gd name="connsiteX791" fmla="*/ 496171 w 1499726"/>
                <a:gd name="connsiteY791" fmla="*/ 543826 h 897032"/>
                <a:gd name="connsiteX792" fmla="*/ 503179 w 1499726"/>
                <a:gd name="connsiteY792" fmla="*/ 543826 h 897032"/>
                <a:gd name="connsiteX793" fmla="*/ 518597 w 1499726"/>
                <a:gd name="connsiteY793" fmla="*/ 538219 h 897032"/>
                <a:gd name="connsiteX794" fmla="*/ 521400 w 1499726"/>
                <a:gd name="connsiteY794" fmla="*/ 539621 h 897032"/>
                <a:gd name="connsiteX795" fmla="*/ 519999 w 1499726"/>
                <a:gd name="connsiteY795" fmla="*/ 541023 h 897032"/>
                <a:gd name="connsiteX796" fmla="*/ 512991 w 1499726"/>
                <a:gd name="connsiteY796" fmla="*/ 541023 h 897032"/>
                <a:gd name="connsiteX797" fmla="*/ 504581 w 1499726"/>
                <a:gd name="connsiteY797" fmla="*/ 545228 h 897032"/>
                <a:gd name="connsiteX798" fmla="*/ 508786 w 1499726"/>
                <a:gd name="connsiteY798" fmla="*/ 546629 h 897032"/>
                <a:gd name="connsiteX799" fmla="*/ 528408 w 1499726"/>
                <a:gd name="connsiteY799" fmla="*/ 545228 h 897032"/>
                <a:gd name="connsiteX800" fmla="*/ 522802 w 1499726"/>
                <a:gd name="connsiteY800" fmla="*/ 548031 h 897032"/>
                <a:gd name="connsiteX801" fmla="*/ 535416 w 1499726"/>
                <a:gd name="connsiteY801" fmla="*/ 549432 h 897032"/>
                <a:gd name="connsiteX802" fmla="*/ 529810 w 1499726"/>
                <a:gd name="connsiteY802" fmla="*/ 552236 h 897032"/>
                <a:gd name="connsiteX803" fmla="*/ 514392 w 1499726"/>
                <a:gd name="connsiteY803" fmla="*/ 548031 h 897032"/>
                <a:gd name="connsiteX804" fmla="*/ 511589 w 1499726"/>
                <a:gd name="connsiteY804" fmla="*/ 549432 h 897032"/>
                <a:gd name="connsiteX805" fmla="*/ 531211 w 1499726"/>
                <a:gd name="connsiteY805" fmla="*/ 556440 h 897032"/>
                <a:gd name="connsiteX806" fmla="*/ 538219 w 1499726"/>
                <a:gd name="connsiteY806" fmla="*/ 555039 h 897032"/>
                <a:gd name="connsiteX807" fmla="*/ 542425 w 1499726"/>
                <a:gd name="connsiteY807" fmla="*/ 559244 h 897032"/>
                <a:gd name="connsiteX808" fmla="*/ 528408 w 1499726"/>
                <a:gd name="connsiteY808" fmla="*/ 556440 h 897032"/>
                <a:gd name="connsiteX809" fmla="*/ 524203 w 1499726"/>
                <a:gd name="connsiteY809" fmla="*/ 559244 h 897032"/>
                <a:gd name="connsiteX810" fmla="*/ 529810 w 1499726"/>
                <a:gd name="connsiteY810" fmla="*/ 562047 h 897032"/>
                <a:gd name="connsiteX811" fmla="*/ 532613 w 1499726"/>
                <a:gd name="connsiteY811" fmla="*/ 559244 h 897032"/>
                <a:gd name="connsiteX812" fmla="*/ 535416 w 1499726"/>
                <a:gd name="connsiteY812" fmla="*/ 562047 h 897032"/>
                <a:gd name="connsiteX813" fmla="*/ 543826 w 1499726"/>
                <a:gd name="connsiteY813" fmla="*/ 563449 h 897032"/>
                <a:gd name="connsiteX814" fmla="*/ 535416 w 1499726"/>
                <a:gd name="connsiteY814" fmla="*/ 563449 h 897032"/>
                <a:gd name="connsiteX815" fmla="*/ 541023 w 1499726"/>
                <a:gd name="connsiteY815" fmla="*/ 566252 h 897032"/>
                <a:gd name="connsiteX816" fmla="*/ 535416 w 1499726"/>
                <a:gd name="connsiteY816" fmla="*/ 566252 h 897032"/>
                <a:gd name="connsiteX817" fmla="*/ 529810 w 1499726"/>
                <a:gd name="connsiteY817" fmla="*/ 563449 h 897032"/>
                <a:gd name="connsiteX818" fmla="*/ 527007 w 1499726"/>
                <a:gd name="connsiteY818" fmla="*/ 564850 h 897032"/>
                <a:gd name="connsiteX819" fmla="*/ 535416 w 1499726"/>
                <a:gd name="connsiteY819" fmla="*/ 569055 h 897032"/>
                <a:gd name="connsiteX820" fmla="*/ 532613 w 1499726"/>
                <a:gd name="connsiteY820" fmla="*/ 569055 h 897032"/>
                <a:gd name="connsiteX821" fmla="*/ 536818 w 1499726"/>
                <a:gd name="connsiteY821" fmla="*/ 570457 h 897032"/>
                <a:gd name="connsiteX822" fmla="*/ 541023 w 1499726"/>
                <a:gd name="connsiteY822" fmla="*/ 570457 h 897032"/>
                <a:gd name="connsiteX823" fmla="*/ 546629 w 1499726"/>
                <a:gd name="connsiteY823" fmla="*/ 566252 h 897032"/>
                <a:gd name="connsiteX824" fmla="*/ 542425 w 1499726"/>
                <a:gd name="connsiteY824" fmla="*/ 570457 h 897032"/>
                <a:gd name="connsiteX825" fmla="*/ 545227 w 1499726"/>
                <a:gd name="connsiteY825" fmla="*/ 571858 h 897032"/>
                <a:gd name="connsiteX826" fmla="*/ 542425 w 1499726"/>
                <a:gd name="connsiteY826" fmla="*/ 573260 h 897032"/>
                <a:gd name="connsiteX827" fmla="*/ 519999 w 1499726"/>
                <a:gd name="connsiteY827" fmla="*/ 570457 h 897032"/>
                <a:gd name="connsiteX828" fmla="*/ 498974 w 1499726"/>
                <a:gd name="connsiteY828" fmla="*/ 543826 h 897032"/>
                <a:gd name="connsiteX829" fmla="*/ 484958 w 1499726"/>
                <a:gd name="connsiteY829" fmla="*/ 541023 h 897032"/>
                <a:gd name="connsiteX830" fmla="*/ 475147 w 1499726"/>
                <a:gd name="connsiteY830" fmla="*/ 541023 h 897032"/>
                <a:gd name="connsiteX831" fmla="*/ 458328 w 1499726"/>
                <a:gd name="connsiteY831" fmla="*/ 538219 h 897032"/>
                <a:gd name="connsiteX832" fmla="*/ 448516 w 1499726"/>
                <a:gd name="connsiteY832" fmla="*/ 542424 h 897032"/>
                <a:gd name="connsiteX833" fmla="*/ 447115 w 1499726"/>
                <a:gd name="connsiteY833" fmla="*/ 545228 h 897032"/>
                <a:gd name="connsiteX834" fmla="*/ 518597 w 1499726"/>
                <a:gd name="connsiteY834" fmla="*/ 569055 h 897032"/>
                <a:gd name="connsiteX835" fmla="*/ 527007 w 1499726"/>
                <a:gd name="connsiteY835" fmla="*/ 569055 h 897032"/>
                <a:gd name="connsiteX836" fmla="*/ 534015 w 1499726"/>
                <a:gd name="connsiteY836" fmla="*/ 566252 h 897032"/>
                <a:gd name="connsiteX837" fmla="*/ 538219 w 1499726"/>
                <a:gd name="connsiteY837" fmla="*/ 567653 h 897032"/>
                <a:gd name="connsiteX838" fmla="*/ 529810 w 1499726"/>
                <a:gd name="connsiteY838" fmla="*/ 570457 h 897032"/>
                <a:gd name="connsiteX839" fmla="*/ 536818 w 1499726"/>
                <a:gd name="connsiteY839" fmla="*/ 570457 h 897032"/>
                <a:gd name="connsiteX840" fmla="*/ 553637 w 1499726"/>
                <a:gd name="connsiteY840" fmla="*/ 567653 h 897032"/>
                <a:gd name="connsiteX841" fmla="*/ 546629 w 1499726"/>
                <a:gd name="connsiteY841" fmla="*/ 570457 h 897032"/>
                <a:gd name="connsiteX842" fmla="*/ 555039 w 1499726"/>
                <a:gd name="connsiteY842" fmla="*/ 577465 h 897032"/>
                <a:gd name="connsiteX843" fmla="*/ 541023 w 1499726"/>
                <a:gd name="connsiteY843" fmla="*/ 580268 h 897032"/>
                <a:gd name="connsiteX844" fmla="*/ 549433 w 1499726"/>
                <a:gd name="connsiteY844" fmla="*/ 580268 h 897032"/>
                <a:gd name="connsiteX845" fmla="*/ 550834 w 1499726"/>
                <a:gd name="connsiteY845" fmla="*/ 581669 h 897032"/>
                <a:gd name="connsiteX846" fmla="*/ 541023 w 1499726"/>
                <a:gd name="connsiteY846" fmla="*/ 580268 h 897032"/>
                <a:gd name="connsiteX847" fmla="*/ 539621 w 1499726"/>
                <a:gd name="connsiteY847" fmla="*/ 585874 h 897032"/>
                <a:gd name="connsiteX848" fmla="*/ 555039 w 1499726"/>
                <a:gd name="connsiteY848" fmla="*/ 584473 h 897032"/>
                <a:gd name="connsiteX849" fmla="*/ 539621 w 1499726"/>
                <a:gd name="connsiteY849" fmla="*/ 587276 h 897032"/>
                <a:gd name="connsiteX850" fmla="*/ 535416 w 1499726"/>
                <a:gd name="connsiteY850" fmla="*/ 597087 h 897032"/>
                <a:gd name="connsiteX851" fmla="*/ 545227 w 1499726"/>
                <a:gd name="connsiteY851" fmla="*/ 595686 h 897032"/>
                <a:gd name="connsiteX852" fmla="*/ 550834 w 1499726"/>
                <a:gd name="connsiteY852" fmla="*/ 591481 h 897032"/>
                <a:gd name="connsiteX853" fmla="*/ 549433 w 1499726"/>
                <a:gd name="connsiteY853" fmla="*/ 595686 h 897032"/>
                <a:gd name="connsiteX854" fmla="*/ 556441 w 1499726"/>
                <a:gd name="connsiteY854" fmla="*/ 594284 h 897032"/>
                <a:gd name="connsiteX855" fmla="*/ 556441 w 1499726"/>
                <a:gd name="connsiteY855" fmla="*/ 595686 h 897032"/>
                <a:gd name="connsiteX856" fmla="*/ 543826 w 1499726"/>
                <a:gd name="connsiteY856" fmla="*/ 597087 h 897032"/>
                <a:gd name="connsiteX857" fmla="*/ 549433 w 1499726"/>
                <a:gd name="connsiteY857" fmla="*/ 599890 h 897032"/>
                <a:gd name="connsiteX858" fmla="*/ 555039 w 1499726"/>
                <a:gd name="connsiteY858" fmla="*/ 599890 h 897032"/>
                <a:gd name="connsiteX859" fmla="*/ 556441 w 1499726"/>
                <a:gd name="connsiteY859" fmla="*/ 604095 h 897032"/>
                <a:gd name="connsiteX860" fmla="*/ 553637 w 1499726"/>
                <a:gd name="connsiteY860" fmla="*/ 601292 h 897032"/>
                <a:gd name="connsiteX861" fmla="*/ 549433 w 1499726"/>
                <a:gd name="connsiteY861" fmla="*/ 602694 h 897032"/>
                <a:gd name="connsiteX862" fmla="*/ 552236 w 1499726"/>
                <a:gd name="connsiteY862" fmla="*/ 606899 h 897032"/>
                <a:gd name="connsiteX863" fmla="*/ 548031 w 1499726"/>
                <a:gd name="connsiteY863" fmla="*/ 605497 h 897032"/>
                <a:gd name="connsiteX864" fmla="*/ 543826 w 1499726"/>
                <a:gd name="connsiteY864" fmla="*/ 601292 h 897032"/>
                <a:gd name="connsiteX865" fmla="*/ 535416 w 1499726"/>
                <a:gd name="connsiteY865" fmla="*/ 602694 h 897032"/>
                <a:gd name="connsiteX866" fmla="*/ 538219 w 1499726"/>
                <a:gd name="connsiteY866" fmla="*/ 599890 h 897032"/>
                <a:gd name="connsiteX867" fmla="*/ 532613 w 1499726"/>
                <a:gd name="connsiteY867" fmla="*/ 599890 h 897032"/>
                <a:gd name="connsiteX868" fmla="*/ 529810 w 1499726"/>
                <a:gd name="connsiteY868" fmla="*/ 608300 h 897032"/>
                <a:gd name="connsiteX869" fmla="*/ 535416 w 1499726"/>
                <a:gd name="connsiteY869" fmla="*/ 606899 h 897032"/>
                <a:gd name="connsiteX870" fmla="*/ 529810 w 1499726"/>
                <a:gd name="connsiteY870" fmla="*/ 613907 h 897032"/>
                <a:gd name="connsiteX871" fmla="*/ 543826 w 1499726"/>
                <a:gd name="connsiteY871" fmla="*/ 611103 h 897032"/>
                <a:gd name="connsiteX872" fmla="*/ 539621 w 1499726"/>
                <a:gd name="connsiteY872" fmla="*/ 618111 h 897032"/>
                <a:gd name="connsiteX873" fmla="*/ 535416 w 1499726"/>
                <a:gd name="connsiteY873" fmla="*/ 615308 h 897032"/>
                <a:gd name="connsiteX874" fmla="*/ 535416 w 1499726"/>
                <a:gd name="connsiteY874" fmla="*/ 619513 h 897032"/>
                <a:gd name="connsiteX875" fmla="*/ 515794 w 1499726"/>
                <a:gd name="connsiteY875" fmla="*/ 622316 h 897032"/>
                <a:gd name="connsiteX876" fmla="*/ 512991 w 1499726"/>
                <a:gd name="connsiteY876" fmla="*/ 619513 h 897032"/>
                <a:gd name="connsiteX877" fmla="*/ 498974 w 1499726"/>
                <a:gd name="connsiteY877" fmla="*/ 620915 h 897032"/>
                <a:gd name="connsiteX878" fmla="*/ 496171 w 1499726"/>
                <a:gd name="connsiteY878" fmla="*/ 622316 h 897032"/>
                <a:gd name="connsiteX879" fmla="*/ 501778 w 1499726"/>
                <a:gd name="connsiteY879" fmla="*/ 622316 h 897032"/>
                <a:gd name="connsiteX880" fmla="*/ 500376 w 1499726"/>
                <a:gd name="connsiteY880" fmla="*/ 623718 h 897032"/>
                <a:gd name="connsiteX881" fmla="*/ 484958 w 1499726"/>
                <a:gd name="connsiteY881" fmla="*/ 629324 h 897032"/>
                <a:gd name="connsiteX882" fmla="*/ 477950 w 1499726"/>
                <a:gd name="connsiteY882" fmla="*/ 629324 h 897032"/>
                <a:gd name="connsiteX883" fmla="*/ 484958 w 1499726"/>
                <a:gd name="connsiteY883" fmla="*/ 630726 h 897032"/>
                <a:gd name="connsiteX884" fmla="*/ 496171 w 1499726"/>
                <a:gd name="connsiteY884" fmla="*/ 627923 h 897032"/>
                <a:gd name="connsiteX885" fmla="*/ 489163 w 1499726"/>
                <a:gd name="connsiteY885" fmla="*/ 630726 h 897032"/>
                <a:gd name="connsiteX886" fmla="*/ 493368 w 1499726"/>
                <a:gd name="connsiteY886" fmla="*/ 632128 h 897032"/>
                <a:gd name="connsiteX887" fmla="*/ 494770 w 1499726"/>
                <a:gd name="connsiteY887" fmla="*/ 630726 h 897032"/>
                <a:gd name="connsiteX888" fmla="*/ 490565 w 1499726"/>
                <a:gd name="connsiteY888" fmla="*/ 629324 h 897032"/>
                <a:gd name="connsiteX889" fmla="*/ 497573 w 1499726"/>
                <a:gd name="connsiteY889" fmla="*/ 627923 h 897032"/>
                <a:gd name="connsiteX890" fmla="*/ 500376 w 1499726"/>
                <a:gd name="connsiteY890" fmla="*/ 632128 h 897032"/>
                <a:gd name="connsiteX891" fmla="*/ 529810 w 1499726"/>
                <a:gd name="connsiteY891" fmla="*/ 627923 h 897032"/>
                <a:gd name="connsiteX892" fmla="*/ 519999 w 1499726"/>
                <a:gd name="connsiteY892" fmla="*/ 623718 h 897032"/>
                <a:gd name="connsiteX893" fmla="*/ 529810 w 1499726"/>
                <a:gd name="connsiteY893" fmla="*/ 623718 h 897032"/>
                <a:gd name="connsiteX894" fmla="*/ 539621 w 1499726"/>
                <a:gd name="connsiteY894" fmla="*/ 620915 h 897032"/>
                <a:gd name="connsiteX895" fmla="*/ 531211 w 1499726"/>
                <a:gd name="connsiteY895" fmla="*/ 630726 h 897032"/>
                <a:gd name="connsiteX896" fmla="*/ 535416 w 1499726"/>
                <a:gd name="connsiteY896" fmla="*/ 632128 h 897032"/>
                <a:gd name="connsiteX897" fmla="*/ 524203 w 1499726"/>
                <a:gd name="connsiteY897" fmla="*/ 632128 h 897032"/>
                <a:gd name="connsiteX898" fmla="*/ 532613 w 1499726"/>
                <a:gd name="connsiteY898" fmla="*/ 634931 h 897032"/>
                <a:gd name="connsiteX899" fmla="*/ 535416 w 1499726"/>
                <a:gd name="connsiteY899" fmla="*/ 633529 h 897032"/>
                <a:gd name="connsiteX900" fmla="*/ 535416 w 1499726"/>
                <a:gd name="connsiteY900" fmla="*/ 636332 h 897032"/>
                <a:gd name="connsiteX901" fmla="*/ 545227 w 1499726"/>
                <a:gd name="connsiteY901" fmla="*/ 639136 h 897032"/>
                <a:gd name="connsiteX902" fmla="*/ 555039 w 1499726"/>
                <a:gd name="connsiteY902" fmla="*/ 641939 h 897032"/>
                <a:gd name="connsiteX903" fmla="*/ 539621 w 1499726"/>
                <a:gd name="connsiteY903" fmla="*/ 641939 h 897032"/>
                <a:gd name="connsiteX904" fmla="*/ 528408 w 1499726"/>
                <a:gd name="connsiteY904" fmla="*/ 637734 h 897032"/>
                <a:gd name="connsiteX905" fmla="*/ 510187 w 1499726"/>
                <a:gd name="connsiteY905" fmla="*/ 637734 h 897032"/>
                <a:gd name="connsiteX906" fmla="*/ 490565 w 1499726"/>
                <a:gd name="connsiteY906" fmla="*/ 632128 h 897032"/>
                <a:gd name="connsiteX907" fmla="*/ 497573 w 1499726"/>
                <a:gd name="connsiteY907" fmla="*/ 636332 h 897032"/>
                <a:gd name="connsiteX908" fmla="*/ 479352 w 1499726"/>
                <a:gd name="connsiteY908" fmla="*/ 632128 h 897032"/>
                <a:gd name="connsiteX909" fmla="*/ 476548 w 1499726"/>
                <a:gd name="connsiteY909" fmla="*/ 632128 h 897032"/>
                <a:gd name="connsiteX910" fmla="*/ 482155 w 1499726"/>
                <a:gd name="connsiteY910" fmla="*/ 632128 h 897032"/>
                <a:gd name="connsiteX911" fmla="*/ 482155 w 1499726"/>
                <a:gd name="connsiteY911" fmla="*/ 634931 h 897032"/>
                <a:gd name="connsiteX912" fmla="*/ 489163 w 1499726"/>
                <a:gd name="connsiteY912" fmla="*/ 639136 h 897032"/>
                <a:gd name="connsiteX913" fmla="*/ 507384 w 1499726"/>
                <a:gd name="connsiteY913" fmla="*/ 639136 h 897032"/>
                <a:gd name="connsiteX914" fmla="*/ 494770 w 1499726"/>
                <a:gd name="connsiteY914" fmla="*/ 640537 h 897032"/>
                <a:gd name="connsiteX915" fmla="*/ 483557 w 1499726"/>
                <a:gd name="connsiteY915" fmla="*/ 636332 h 897032"/>
                <a:gd name="connsiteX916" fmla="*/ 482155 w 1499726"/>
                <a:gd name="connsiteY916" fmla="*/ 637734 h 897032"/>
                <a:gd name="connsiteX917" fmla="*/ 483557 w 1499726"/>
                <a:gd name="connsiteY917" fmla="*/ 639136 h 897032"/>
                <a:gd name="connsiteX918" fmla="*/ 487762 w 1499726"/>
                <a:gd name="connsiteY918" fmla="*/ 639136 h 897032"/>
                <a:gd name="connsiteX919" fmla="*/ 479352 w 1499726"/>
                <a:gd name="connsiteY919" fmla="*/ 640537 h 897032"/>
                <a:gd name="connsiteX920" fmla="*/ 483557 w 1499726"/>
                <a:gd name="connsiteY920" fmla="*/ 643340 h 897032"/>
                <a:gd name="connsiteX921" fmla="*/ 477950 w 1499726"/>
                <a:gd name="connsiteY921" fmla="*/ 644742 h 897032"/>
                <a:gd name="connsiteX922" fmla="*/ 479352 w 1499726"/>
                <a:gd name="connsiteY922" fmla="*/ 646144 h 897032"/>
                <a:gd name="connsiteX923" fmla="*/ 473746 w 1499726"/>
                <a:gd name="connsiteY923" fmla="*/ 646144 h 897032"/>
                <a:gd name="connsiteX924" fmla="*/ 473746 w 1499726"/>
                <a:gd name="connsiteY924" fmla="*/ 644742 h 897032"/>
                <a:gd name="connsiteX925" fmla="*/ 469540 w 1499726"/>
                <a:gd name="connsiteY925" fmla="*/ 646144 h 897032"/>
                <a:gd name="connsiteX926" fmla="*/ 472344 w 1499726"/>
                <a:gd name="connsiteY926" fmla="*/ 648947 h 897032"/>
                <a:gd name="connsiteX927" fmla="*/ 472344 w 1499726"/>
                <a:gd name="connsiteY927" fmla="*/ 655955 h 897032"/>
                <a:gd name="connsiteX928" fmla="*/ 486360 w 1499726"/>
                <a:gd name="connsiteY928" fmla="*/ 647545 h 897032"/>
                <a:gd name="connsiteX929" fmla="*/ 519999 w 1499726"/>
                <a:gd name="connsiteY929" fmla="*/ 640537 h 897032"/>
                <a:gd name="connsiteX930" fmla="*/ 511589 w 1499726"/>
                <a:gd name="connsiteY930" fmla="*/ 648947 h 897032"/>
                <a:gd name="connsiteX931" fmla="*/ 525605 w 1499726"/>
                <a:gd name="connsiteY931" fmla="*/ 648947 h 897032"/>
                <a:gd name="connsiteX932" fmla="*/ 527007 w 1499726"/>
                <a:gd name="connsiteY932" fmla="*/ 646144 h 897032"/>
                <a:gd name="connsiteX933" fmla="*/ 521400 w 1499726"/>
                <a:gd name="connsiteY933" fmla="*/ 641939 h 897032"/>
                <a:gd name="connsiteX934" fmla="*/ 534015 w 1499726"/>
                <a:gd name="connsiteY934" fmla="*/ 640537 h 897032"/>
                <a:gd name="connsiteX935" fmla="*/ 534015 w 1499726"/>
                <a:gd name="connsiteY935" fmla="*/ 647545 h 897032"/>
                <a:gd name="connsiteX936" fmla="*/ 543826 w 1499726"/>
                <a:gd name="connsiteY936" fmla="*/ 643340 h 897032"/>
                <a:gd name="connsiteX937" fmla="*/ 552236 w 1499726"/>
                <a:gd name="connsiteY937" fmla="*/ 644742 h 897032"/>
                <a:gd name="connsiteX938" fmla="*/ 535416 w 1499726"/>
                <a:gd name="connsiteY938" fmla="*/ 651750 h 897032"/>
                <a:gd name="connsiteX939" fmla="*/ 552236 w 1499726"/>
                <a:gd name="connsiteY939" fmla="*/ 647545 h 897032"/>
                <a:gd name="connsiteX940" fmla="*/ 560645 w 1499726"/>
                <a:gd name="connsiteY940" fmla="*/ 648947 h 897032"/>
                <a:gd name="connsiteX941" fmla="*/ 545227 w 1499726"/>
                <a:gd name="connsiteY941" fmla="*/ 654553 h 897032"/>
                <a:gd name="connsiteX942" fmla="*/ 556441 w 1499726"/>
                <a:gd name="connsiteY942" fmla="*/ 655955 h 897032"/>
                <a:gd name="connsiteX943" fmla="*/ 552236 w 1499726"/>
                <a:gd name="connsiteY943" fmla="*/ 655955 h 897032"/>
                <a:gd name="connsiteX944" fmla="*/ 525605 w 1499726"/>
                <a:gd name="connsiteY944" fmla="*/ 650349 h 897032"/>
                <a:gd name="connsiteX945" fmla="*/ 511589 w 1499726"/>
                <a:gd name="connsiteY945" fmla="*/ 650349 h 897032"/>
                <a:gd name="connsiteX946" fmla="*/ 497573 w 1499726"/>
                <a:gd name="connsiteY946" fmla="*/ 647545 h 897032"/>
                <a:gd name="connsiteX947" fmla="*/ 465336 w 1499726"/>
                <a:gd name="connsiteY947" fmla="*/ 660160 h 897032"/>
                <a:gd name="connsiteX948" fmla="*/ 463934 w 1499726"/>
                <a:gd name="connsiteY948" fmla="*/ 664365 h 897032"/>
                <a:gd name="connsiteX949" fmla="*/ 468139 w 1499726"/>
                <a:gd name="connsiteY949" fmla="*/ 665766 h 897032"/>
                <a:gd name="connsiteX950" fmla="*/ 480754 w 1499726"/>
                <a:gd name="connsiteY950" fmla="*/ 661561 h 897032"/>
                <a:gd name="connsiteX951" fmla="*/ 482155 w 1499726"/>
                <a:gd name="connsiteY951" fmla="*/ 664365 h 897032"/>
                <a:gd name="connsiteX952" fmla="*/ 504581 w 1499726"/>
                <a:gd name="connsiteY952" fmla="*/ 660160 h 897032"/>
                <a:gd name="connsiteX953" fmla="*/ 518597 w 1499726"/>
                <a:gd name="connsiteY953" fmla="*/ 661561 h 897032"/>
                <a:gd name="connsiteX954" fmla="*/ 529810 w 1499726"/>
                <a:gd name="connsiteY954" fmla="*/ 658758 h 897032"/>
                <a:gd name="connsiteX955" fmla="*/ 521400 w 1499726"/>
                <a:gd name="connsiteY955" fmla="*/ 660160 h 897032"/>
                <a:gd name="connsiteX956" fmla="*/ 529810 w 1499726"/>
                <a:gd name="connsiteY956" fmla="*/ 667168 h 897032"/>
                <a:gd name="connsiteX957" fmla="*/ 545227 w 1499726"/>
                <a:gd name="connsiteY957" fmla="*/ 664365 h 897032"/>
                <a:gd name="connsiteX958" fmla="*/ 549433 w 1499726"/>
                <a:gd name="connsiteY958" fmla="*/ 665766 h 897032"/>
                <a:gd name="connsiteX959" fmla="*/ 528408 w 1499726"/>
                <a:gd name="connsiteY959" fmla="*/ 668570 h 897032"/>
                <a:gd name="connsiteX960" fmla="*/ 519999 w 1499726"/>
                <a:gd name="connsiteY960" fmla="*/ 661561 h 897032"/>
                <a:gd name="connsiteX961" fmla="*/ 504581 w 1499726"/>
                <a:gd name="connsiteY961" fmla="*/ 660160 h 897032"/>
                <a:gd name="connsiteX962" fmla="*/ 463934 w 1499726"/>
                <a:gd name="connsiteY962" fmla="*/ 667168 h 897032"/>
                <a:gd name="connsiteX963" fmla="*/ 461131 w 1499726"/>
                <a:gd name="connsiteY963" fmla="*/ 668570 h 897032"/>
                <a:gd name="connsiteX964" fmla="*/ 463934 w 1499726"/>
                <a:gd name="connsiteY964" fmla="*/ 669971 h 897032"/>
                <a:gd name="connsiteX965" fmla="*/ 473746 w 1499726"/>
                <a:gd name="connsiteY965" fmla="*/ 668570 h 897032"/>
                <a:gd name="connsiteX966" fmla="*/ 463934 w 1499726"/>
                <a:gd name="connsiteY966" fmla="*/ 669971 h 897032"/>
                <a:gd name="connsiteX967" fmla="*/ 468139 w 1499726"/>
                <a:gd name="connsiteY967" fmla="*/ 672774 h 897032"/>
                <a:gd name="connsiteX968" fmla="*/ 477950 w 1499726"/>
                <a:gd name="connsiteY968" fmla="*/ 672774 h 897032"/>
                <a:gd name="connsiteX969" fmla="*/ 463934 w 1499726"/>
                <a:gd name="connsiteY969" fmla="*/ 672774 h 897032"/>
                <a:gd name="connsiteX970" fmla="*/ 469540 w 1499726"/>
                <a:gd name="connsiteY970" fmla="*/ 675578 h 897032"/>
                <a:gd name="connsiteX971" fmla="*/ 490565 w 1499726"/>
                <a:gd name="connsiteY971" fmla="*/ 675578 h 897032"/>
                <a:gd name="connsiteX972" fmla="*/ 497573 w 1499726"/>
                <a:gd name="connsiteY972" fmla="*/ 672774 h 897032"/>
                <a:gd name="connsiteX973" fmla="*/ 501778 w 1499726"/>
                <a:gd name="connsiteY973" fmla="*/ 674176 h 897032"/>
                <a:gd name="connsiteX974" fmla="*/ 498974 w 1499726"/>
                <a:gd name="connsiteY974" fmla="*/ 675578 h 897032"/>
                <a:gd name="connsiteX975" fmla="*/ 503179 w 1499726"/>
                <a:gd name="connsiteY975" fmla="*/ 676979 h 897032"/>
                <a:gd name="connsiteX976" fmla="*/ 483557 w 1499726"/>
                <a:gd name="connsiteY976" fmla="*/ 676979 h 897032"/>
                <a:gd name="connsiteX977" fmla="*/ 483557 w 1499726"/>
                <a:gd name="connsiteY977" fmla="*/ 678381 h 897032"/>
                <a:gd name="connsiteX978" fmla="*/ 493368 w 1499726"/>
                <a:gd name="connsiteY978" fmla="*/ 676979 h 897032"/>
                <a:gd name="connsiteX979" fmla="*/ 489163 w 1499726"/>
                <a:gd name="connsiteY979" fmla="*/ 679782 h 897032"/>
                <a:gd name="connsiteX980" fmla="*/ 480754 w 1499726"/>
                <a:gd name="connsiteY980" fmla="*/ 679782 h 897032"/>
                <a:gd name="connsiteX981" fmla="*/ 494770 w 1499726"/>
                <a:gd name="connsiteY981" fmla="*/ 679782 h 897032"/>
                <a:gd name="connsiteX982" fmla="*/ 484958 w 1499726"/>
                <a:gd name="connsiteY982" fmla="*/ 682586 h 897032"/>
                <a:gd name="connsiteX983" fmla="*/ 477950 w 1499726"/>
                <a:gd name="connsiteY983" fmla="*/ 681184 h 897032"/>
                <a:gd name="connsiteX984" fmla="*/ 473746 w 1499726"/>
                <a:gd name="connsiteY984" fmla="*/ 683987 h 897032"/>
                <a:gd name="connsiteX985" fmla="*/ 479352 w 1499726"/>
                <a:gd name="connsiteY985" fmla="*/ 686790 h 897032"/>
                <a:gd name="connsiteX986" fmla="*/ 498974 w 1499726"/>
                <a:gd name="connsiteY986" fmla="*/ 686790 h 897032"/>
                <a:gd name="connsiteX987" fmla="*/ 469540 w 1499726"/>
                <a:gd name="connsiteY987" fmla="*/ 688192 h 897032"/>
                <a:gd name="connsiteX988" fmla="*/ 468139 w 1499726"/>
                <a:gd name="connsiteY988" fmla="*/ 689594 h 897032"/>
                <a:gd name="connsiteX989" fmla="*/ 470942 w 1499726"/>
                <a:gd name="connsiteY989" fmla="*/ 688192 h 897032"/>
                <a:gd name="connsiteX990" fmla="*/ 466737 w 1499726"/>
                <a:gd name="connsiteY990" fmla="*/ 692397 h 897032"/>
                <a:gd name="connsiteX991" fmla="*/ 472344 w 1499726"/>
                <a:gd name="connsiteY991" fmla="*/ 695200 h 897032"/>
                <a:gd name="connsiteX992" fmla="*/ 479352 w 1499726"/>
                <a:gd name="connsiteY992" fmla="*/ 695200 h 897032"/>
                <a:gd name="connsiteX993" fmla="*/ 469540 w 1499726"/>
                <a:gd name="connsiteY993" fmla="*/ 696602 h 897032"/>
                <a:gd name="connsiteX994" fmla="*/ 466737 w 1499726"/>
                <a:gd name="connsiteY994" fmla="*/ 699405 h 897032"/>
                <a:gd name="connsiteX995" fmla="*/ 472344 w 1499726"/>
                <a:gd name="connsiteY995" fmla="*/ 700807 h 897032"/>
                <a:gd name="connsiteX996" fmla="*/ 483557 w 1499726"/>
                <a:gd name="connsiteY996" fmla="*/ 698003 h 897032"/>
                <a:gd name="connsiteX997" fmla="*/ 490565 w 1499726"/>
                <a:gd name="connsiteY997" fmla="*/ 692397 h 897032"/>
                <a:gd name="connsiteX998" fmla="*/ 504581 w 1499726"/>
                <a:gd name="connsiteY998" fmla="*/ 686790 h 897032"/>
                <a:gd name="connsiteX999" fmla="*/ 508786 w 1499726"/>
                <a:gd name="connsiteY999" fmla="*/ 682586 h 897032"/>
                <a:gd name="connsiteX1000" fmla="*/ 534015 w 1499726"/>
                <a:gd name="connsiteY1000" fmla="*/ 671373 h 897032"/>
                <a:gd name="connsiteX1001" fmla="*/ 549433 w 1499726"/>
                <a:gd name="connsiteY1001" fmla="*/ 668570 h 897032"/>
                <a:gd name="connsiteX1002" fmla="*/ 542425 w 1499726"/>
                <a:gd name="connsiteY1002" fmla="*/ 669971 h 897032"/>
                <a:gd name="connsiteX1003" fmla="*/ 557842 w 1499726"/>
                <a:gd name="connsiteY1003" fmla="*/ 671373 h 897032"/>
                <a:gd name="connsiteX1004" fmla="*/ 542425 w 1499726"/>
                <a:gd name="connsiteY1004" fmla="*/ 669971 h 897032"/>
                <a:gd name="connsiteX1005" fmla="*/ 534015 w 1499726"/>
                <a:gd name="connsiteY1005" fmla="*/ 672774 h 897032"/>
                <a:gd name="connsiteX1006" fmla="*/ 549433 w 1499726"/>
                <a:gd name="connsiteY1006" fmla="*/ 675578 h 897032"/>
                <a:gd name="connsiteX1007" fmla="*/ 527007 w 1499726"/>
                <a:gd name="connsiteY1007" fmla="*/ 675578 h 897032"/>
                <a:gd name="connsiteX1008" fmla="*/ 511589 w 1499726"/>
                <a:gd name="connsiteY1008" fmla="*/ 682586 h 897032"/>
                <a:gd name="connsiteX1009" fmla="*/ 505982 w 1499726"/>
                <a:gd name="connsiteY1009" fmla="*/ 688192 h 897032"/>
                <a:gd name="connsiteX1010" fmla="*/ 473746 w 1499726"/>
                <a:gd name="connsiteY1010" fmla="*/ 702208 h 897032"/>
                <a:gd name="connsiteX1011" fmla="*/ 482155 w 1499726"/>
                <a:gd name="connsiteY1011" fmla="*/ 703610 h 897032"/>
                <a:gd name="connsiteX1012" fmla="*/ 473746 w 1499726"/>
                <a:gd name="connsiteY1012" fmla="*/ 705011 h 897032"/>
                <a:gd name="connsiteX1013" fmla="*/ 479352 w 1499726"/>
                <a:gd name="connsiteY1013" fmla="*/ 706413 h 897032"/>
                <a:gd name="connsiteX1014" fmla="*/ 487762 w 1499726"/>
                <a:gd name="connsiteY1014" fmla="*/ 703610 h 897032"/>
                <a:gd name="connsiteX1015" fmla="*/ 479352 w 1499726"/>
                <a:gd name="connsiteY1015" fmla="*/ 707815 h 897032"/>
                <a:gd name="connsiteX1016" fmla="*/ 484958 w 1499726"/>
                <a:gd name="connsiteY1016" fmla="*/ 712020 h 897032"/>
                <a:gd name="connsiteX1017" fmla="*/ 496171 w 1499726"/>
                <a:gd name="connsiteY1017" fmla="*/ 707815 h 897032"/>
                <a:gd name="connsiteX1018" fmla="*/ 503179 w 1499726"/>
                <a:gd name="connsiteY1018" fmla="*/ 712020 h 897032"/>
                <a:gd name="connsiteX1019" fmla="*/ 505982 w 1499726"/>
                <a:gd name="connsiteY1019" fmla="*/ 709216 h 897032"/>
                <a:gd name="connsiteX1020" fmla="*/ 517195 w 1499726"/>
                <a:gd name="connsiteY1020" fmla="*/ 706413 h 897032"/>
                <a:gd name="connsiteX1021" fmla="*/ 517195 w 1499726"/>
                <a:gd name="connsiteY1021" fmla="*/ 709216 h 897032"/>
                <a:gd name="connsiteX1022" fmla="*/ 511589 w 1499726"/>
                <a:gd name="connsiteY1022" fmla="*/ 709216 h 897032"/>
                <a:gd name="connsiteX1023" fmla="*/ 503179 w 1499726"/>
                <a:gd name="connsiteY1023" fmla="*/ 713421 h 897032"/>
                <a:gd name="connsiteX1024" fmla="*/ 493368 w 1499726"/>
                <a:gd name="connsiteY1024" fmla="*/ 710618 h 897032"/>
                <a:gd name="connsiteX1025" fmla="*/ 479352 w 1499726"/>
                <a:gd name="connsiteY1025" fmla="*/ 716224 h 897032"/>
                <a:gd name="connsiteX1026" fmla="*/ 487762 w 1499726"/>
                <a:gd name="connsiteY1026" fmla="*/ 714823 h 897032"/>
                <a:gd name="connsiteX1027" fmla="*/ 479352 w 1499726"/>
                <a:gd name="connsiteY1027" fmla="*/ 719028 h 897032"/>
                <a:gd name="connsiteX1028" fmla="*/ 489163 w 1499726"/>
                <a:gd name="connsiteY1028" fmla="*/ 719028 h 897032"/>
                <a:gd name="connsiteX1029" fmla="*/ 491966 w 1499726"/>
                <a:gd name="connsiteY1029" fmla="*/ 714823 h 897032"/>
                <a:gd name="connsiteX1030" fmla="*/ 490565 w 1499726"/>
                <a:gd name="connsiteY1030" fmla="*/ 720429 h 897032"/>
                <a:gd name="connsiteX1031" fmla="*/ 496171 w 1499726"/>
                <a:gd name="connsiteY1031" fmla="*/ 719028 h 897032"/>
                <a:gd name="connsiteX1032" fmla="*/ 490565 w 1499726"/>
                <a:gd name="connsiteY1032" fmla="*/ 723232 h 897032"/>
                <a:gd name="connsiteX1033" fmla="*/ 494770 w 1499726"/>
                <a:gd name="connsiteY1033" fmla="*/ 724634 h 897032"/>
                <a:gd name="connsiteX1034" fmla="*/ 498974 w 1499726"/>
                <a:gd name="connsiteY1034" fmla="*/ 720429 h 897032"/>
                <a:gd name="connsiteX1035" fmla="*/ 496171 w 1499726"/>
                <a:gd name="connsiteY1035" fmla="*/ 726036 h 897032"/>
                <a:gd name="connsiteX1036" fmla="*/ 500376 w 1499726"/>
                <a:gd name="connsiteY1036" fmla="*/ 726036 h 897032"/>
                <a:gd name="connsiteX1037" fmla="*/ 501778 w 1499726"/>
                <a:gd name="connsiteY1037" fmla="*/ 728839 h 897032"/>
                <a:gd name="connsiteX1038" fmla="*/ 512991 w 1499726"/>
                <a:gd name="connsiteY1038" fmla="*/ 723232 h 897032"/>
                <a:gd name="connsiteX1039" fmla="*/ 511589 w 1499726"/>
                <a:gd name="connsiteY1039" fmla="*/ 720429 h 897032"/>
                <a:gd name="connsiteX1040" fmla="*/ 524203 w 1499726"/>
                <a:gd name="connsiteY1040" fmla="*/ 717626 h 897032"/>
                <a:gd name="connsiteX1041" fmla="*/ 528408 w 1499726"/>
                <a:gd name="connsiteY1041" fmla="*/ 717626 h 897032"/>
                <a:gd name="connsiteX1042" fmla="*/ 518597 w 1499726"/>
                <a:gd name="connsiteY1042" fmla="*/ 719028 h 897032"/>
                <a:gd name="connsiteX1043" fmla="*/ 497573 w 1499726"/>
                <a:gd name="connsiteY1043" fmla="*/ 731642 h 897032"/>
                <a:gd name="connsiteX1044" fmla="*/ 498974 w 1499726"/>
                <a:gd name="connsiteY1044" fmla="*/ 735847 h 897032"/>
                <a:gd name="connsiteX1045" fmla="*/ 503179 w 1499726"/>
                <a:gd name="connsiteY1045" fmla="*/ 731642 h 897032"/>
                <a:gd name="connsiteX1046" fmla="*/ 505982 w 1499726"/>
                <a:gd name="connsiteY1046" fmla="*/ 731642 h 897032"/>
                <a:gd name="connsiteX1047" fmla="*/ 503179 w 1499726"/>
                <a:gd name="connsiteY1047" fmla="*/ 735847 h 897032"/>
                <a:gd name="connsiteX1048" fmla="*/ 510187 w 1499726"/>
                <a:gd name="connsiteY1048" fmla="*/ 731642 h 897032"/>
                <a:gd name="connsiteX1049" fmla="*/ 504581 w 1499726"/>
                <a:gd name="connsiteY1049" fmla="*/ 738650 h 897032"/>
                <a:gd name="connsiteX1050" fmla="*/ 510187 w 1499726"/>
                <a:gd name="connsiteY1050" fmla="*/ 742855 h 897032"/>
                <a:gd name="connsiteX1051" fmla="*/ 505982 w 1499726"/>
                <a:gd name="connsiteY1051" fmla="*/ 745658 h 897032"/>
                <a:gd name="connsiteX1052" fmla="*/ 505982 w 1499726"/>
                <a:gd name="connsiteY1052" fmla="*/ 748461 h 897032"/>
                <a:gd name="connsiteX1053" fmla="*/ 510187 w 1499726"/>
                <a:gd name="connsiteY1053" fmla="*/ 747060 h 897032"/>
                <a:gd name="connsiteX1054" fmla="*/ 510187 w 1499726"/>
                <a:gd name="connsiteY1054" fmla="*/ 745658 h 897032"/>
                <a:gd name="connsiteX1055" fmla="*/ 512991 w 1499726"/>
                <a:gd name="connsiteY1055" fmla="*/ 747060 h 897032"/>
                <a:gd name="connsiteX1056" fmla="*/ 510187 w 1499726"/>
                <a:gd name="connsiteY1056" fmla="*/ 749863 h 897032"/>
                <a:gd name="connsiteX1057" fmla="*/ 518597 w 1499726"/>
                <a:gd name="connsiteY1057" fmla="*/ 748461 h 897032"/>
                <a:gd name="connsiteX1058" fmla="*/ 519999 w 1499726"/>
                <a:gd name="connsiteY1058" fmla="*/ 742855 h 897032"/>
                <a:gd name="connsiteX1059" fmla="*/ 522802 w 1499726"/>
                <a:gd name="connsiteY1059" fmla="*/ 744257 h 897032"/>
                <a:gd name="connsiteX1060" fmla="*/ 519999 w 1499726"/>
                <a:gd name="connsiteY1060" fmla="*/ 747060 h 897032"/>
                <a:gd name="connsiteX1061" fmla="*/ 529810 w 1499726"/>
                <a:gd name="connsiteY1061" fmla="*/ 742855 h 897032"/>
                <a:gd name="connsiteX1062" fmla="*/ 522802 w 1499726"/>
                <a:gd name="connsiteY1062" fmla="*/ 748461 h 897032"/>
                <a:gd name="connsiteX1063" fmla="*/ 508786 w 1499726"/>
                <a:gd name="connsiteY1063" fmla="*/ 752666 h 897032"/>
                <a:gd name="connsiteX1064" fmla="*/ 511589 w 1499726"/>
                <a:gd name="connsiteY1064" fmla="*/ 768084 h 897032"/>
                <a:gd name="connsiteX1065" fmla="*/ 517195 w 1499726"/>
                <a:gd name="connsiteY1065" fmla="*/ 768084 h 897032"/>
                <a:gd name="connsiteX1066" fmla="*/ 521400 w 1499726"/>
                <a:gd name="connsiteY1066" fmla="*/ 765281 h 897032"/>
                <a:gd name="connsiteX1067" fmla="*/ 521400 w 1499726"/>
                <a:gd name="connsiteY1067" fmla="*/ 763879 h 897032"/>
                <a:gd name="connsiteX1068" fmla="*/ 532613 w 1499726"/>
                <a:gd name="connsiteY1068" fmla="*/ 751265 h 897032"/>
                <a:gd name="connsiteX1069" fmla="*/ 536818 w 1499726"/>
                <a:gd name="connsiteY1069" fmla="*/ 751265 h 897032"/>
                <a:gd name="connsiteX1070" fmla="*/ 532613 w 1499726"/>
                <a:gd name="connsiteY1070" fmla="*/ 755469 h 897032"/>
                <a:gd name="connsiteX1071" fmla="*/ 534015 w 1499726"/>
                <a:gd name="connsiteY1071" fmla="*/ 755469 h 897032"/>
                <a:gd name="connsiteX1072" fmla="*/ 545227 w 1499726"/>
                <a:gd name="connsiteY1072" fmla="*/ 751265 h 897032"/>
                <a:gd name="connsiteX1073" fmla="*/ 542425 w 1499726"/>
                <a:gd name="connsiteY1073" fmla="*/ 747060 h 897032"/>
                <a:gd name="connsiteX1074" fmla="*/ 543826 w 1499726"/>
                <a:gd name="connsiteY1074" fmla="*/ 744257 h 897032"/>
                <a:gd name="connsiteX1075" fmla="*/ 548031 w 1499726"/>
                <a:gd name="connsiteY1075" fmla="*/ 751265 h 897032"/>
                <a:gd name="connsiteX1076" fmla="*/ 553637 w 1499726"/>
                <a:gd name="connsiteY1076" fmla="*/ 752666 h 897032"/>
                <a:gd name="connsiteX1077" fmla="*/ 560645 w 1499726"/>
                <a:gd name="connsiteY1077" fmla="*/ 748461 h 897032"/>
                <a:gd name="connsiteX1078" fmla="*/ 559244 w 1499726"/>
                <a:gd name="connsiteY1078" fmla="*/ 759674 h 897032"/>
                <a:gd name="connsiteX1079" fmla="*/ 570457 w 1499726"/>
                <a:gd name="connsiteY1079" fmla="*/ 765281 h 897032"/>
                <a:gd name="connsiteX1080" fmla="*/ 557842 w 1499726"/>
                <a:gd name="connsiteY1080" fmla="*/ 761076 h 897032"/>
                <a:gd name="connsiteX1081" fmla="*/ 553637 w 1499726"/>
                <a:gd name="connsiteY1081" fmla="*/ 755469 h 897032"/>
                <a:gd name="connsiteX1082" fmla="*/ 548031 w 1499726"/>
                <a:gd name="connsiteY1082" fmla="*/ 754068 h 897032"/>
                <a:gd name="connsiteX1083" fmla="*/ 543826 w 1499726"/>
                <a:gd name="connsiteY1083" fmla="*/ 754068 h 897032"/>
                <a:gd name="connsiteX1084" fmla="*/ 546629 w 1499726"/>
                <a:gd name="connsiteY1084" fmla="*/ 755469 h 897032"/>
                <a:gd name="connsiteX1085" fmla="*/ 538219 w 1499726"/>
                <a:gd name="connsiteY1085" fmla="*/ 756871 h 897032"/>
                <a:gd name="connsiteX1086" fmla="*/ 543826 w 1499726"/>
                <a:gd name="connsiteY1086" fmla="*/ 758273 h 897032"/>
                <a:gd name="connsiteX1087" fmla="*/ 543826 w 1499726"/>
                <a:gd name="connsiteY1087" fmla="*/ 761076 h 897032"/>
                <a:gd name="connsiteX1088" fmla="*/ 548031 w 1499726"/>
                <a:gd name="connsiteY1088" fmla="*/ 759674 h 897032"/>
                <a:gd name="connsiteX1089" fmla="*/ 548031 w 1499726"/>
                <a:gd name="connsiteY1089" fmla="*/ 763879 h 897032"/>
                <a:gd name="connsiteX1090" fmla="*/ 555039 w 1499726"/>
                <a:gd name="connsiteY1090" fmla="*/ 763879 h 897032"/>
                <a:gd name="connsiteX1091" fmla="*/ 548031 w 1499726"/>
                <a:gd name="connsiteY1091" fmla="*/ 765281 h 897032"/>
                <a:gd name="connsiteX1092" fmla="*/ 542425 w 1499726"/>
                <a:gd name="connsiteY1092" fmla="*/ 763879 h 897032"/>
                <a:gd name="connsiteX1093" fmla="*/ 545227 w 1499726"/>
                <a:gd name="connsiteY1093" fmla="*/ 765281 h 897032"/>
                <a:gd name="connsiteX1094" fmla="*/ 538219 w 1499726"/>
                <a:gd name="connsiteY1094" fmla="*/ 763879 h 897032"/>
                <a:gd name="connsiteX1095" fmla="*/ 538219 w 1499726"/>
                <a:gd name="connsiteY1095" fmla="*/ 769486 h 897032"/>
                <a:gd name="connsiteX1096" fmla="*/ 528408 w 1499726"/>
                <a:gd name="connsiteY1096" fmla="*/ 772289 h 897032"/>
                <a:gd name="connsiteX1097" fmla="*/ 515794 w 1499726"/>
                <a:gd name="connsiteY1097" fmla="*/ 770887 h 897032"/>
                <a:gd name="connsiteX1098" fmla="*/ 524203 w 1499726"/>
                <a:gd name="connsiteY1098" fmla="*/ 772289 h 897032"/>
                <a:gd name="connsiteX1099" fmla="*/ 518597 w 1499726"/>
                <a:gd name="connsiteY1099" fmla="*/ 773691 h 897032"/>
                <a:gd name="connsiteX1100" fmla="*/ 524203 w 1499726"/>
                <a:gd name="connsiteY1100" fmla="*/ 775092 h 897032"/>
                <a:gd name="connsiteX1101" fmla="*/ 534015 w 1499726"/>
                <a:gd name="connsiteY1101" fmla="*/ 773691 h 897032"/>
                <a:gd name="connsiteX1102" fmla="*/ 550834 w 1499726"/>
                <a:gd name="connsiteY1102" fmla="*/ 766682 h 897032"/>
                <a:gd name="connsiteX1103" fmla="*/ 550834 w 1499726"/>
                <a:gd name="connsiteY1103" fmla="*/ 772289 h 897032"/>
                <a:gd name="connsiteX1104" fmla="*/ 557842 w 1499726"/>
                <a:gd name="connsiteY1104" fmla="*/ 772289 h 897032"/>
                <a:gd name="connsiteX1105" fmla="*/ 557842 w 1499726"/>
                <a:gd name="connsiteY1105" fmla="*/ 775092 h 897032"/>
                <a:gd name="connsiteX1106" fmla="*/ 555039 w 1499726"/>
                <a:gd name="connsiteY1106" fmla="*/ 772289 h 897032"/>
                <a:gd name="connsiteX1107" fmla="*/ 521400 w 1499726"/>
                <a:gd name="connsiteY1107" fmla="*/ 777895 h 897032"/>
                <a:gd name="connsiteX1108" fmla="*/ 525605 w 1499726"/>
                <a:gd name="connsiteY1108" fmla="*/ 780699 h 897032"/>
                <a:gd name="connsiteX1109" fmla="*/ 524203 w 1499726"/>
                <a:gd name="connsiteY1109" fmla="*/ 784903 h 897032"/>
                <a:gd name="connsiteX1110" fmla="*/ 536818 w 1499726"/>
                <a:gd name="connsiteY1110" fmla="*/ 782100 h 897032"/>
                <a:gd name="connsiteX1111" fmla="*/ 522802 w 1499726"/>
                <a:gd name="connsiteY1111" fmla="*/ 787707 h 897032"/>
                <a:gd name="connsiteX1112" fmla="*/ 527007 w 1499726"/>
                <a:gd name="connsiteY1112" fmla="*/ 782100 h 897032"/>
                <a:gd name="connsiteX1113" fmla="*/ 522802 w 1499726"/>
                <a:gd name="connsiteY1113" fmla="*/ 783502 h 897032"/>
                <a:gd name="connsiteX1114" fmla="*/ 527007 w 1499726"/>
                <a:gd name="connsiteY1114" fmla="*/ 787707 h 897032"/>
                <a:gd name="connsiteX1115" fmla="*/ 534015 w 1499726"/>
                <a:gd name="connsiteY1115" fmla="*/ 789108 h 897032"/>
                <a:gd name="connsiteX1116" fmla="*/ 532613 w 1499726"/>
                <a:gd name="connsiteY1116" fmla="*/ 786305 h 897032"/>
                <a:gd name="connsiteX1117" fmla="*/ 535416 w 1499726"/>
                <a:gd name="connsiteY1117" fmla="*/ 784903 h 897032"/>
                <a:gd name="connsiteX1118" fmla="*/ 549433 w 1499726"/>
                <a:gd name="connsiteY1118" fmla="*/ 784903 h 897032"/>
                <a:gd name="connsiteX1119" fmla="*/ 535416 w 1499726"/>
                <a:gd name="connsiteY1119" fmla="*/ 786305 h 897032"/>
                <a:gd name="connsiteX1120" fmla="*/ 535416 w 1499726"/>
                <a:gd name="connsiteY1120" fmla="*/ 789108 h 897032"/>
                <a:gd name="connsiteX1121" fmla="*/ 543826 w 1499726"/>
                <a:gd name="connsiteY1121" fmla="*/ 789108 h 897032"/>
                <a:gd name="connsiteX1122" fmla="*/ 534015 w 1499726"/>
                <a:gd name="connsiteY1122" fmla="*/ 791911 h 897032"/>
                <a:gd name="connsiteX1123" fmla="*/ 534015 w 1499726"/>
                <a:gd name="connsiteY1123" fmla="*/ 794715 h 897032"/>
                <a:gd name="connsiteX1124" fmla="*/ 536818 w 1499726"/>
                <a:gd name="connsiteY1124" fmla="*/ 791911 h 897032"/>
                <a:gd name="connsiteX1125" fmla="*/ 535416 w 1499726"/>
                <a:gd name="connsiteY1125" fmla="*/ 794715 h 897032"/>
                <a:gd name="connsiteX1126" fmla="*/ 555039 w 1499726"/>
                <a:gd name="connsiteY1126" fmla="*/ 793313 h 897032"/>
                <a:gd name="connsiteX1127" fmla="*/ 535416 w 1499726"/>
                <a:gd name="connsiteY1127" fmla="*/ 794715 h 897032"/>
                <a:gd name="connsiteX1128" fmla="*/ 536818 w 1499726"/>
                <a:gd name="connsiteY1128" fmla="*/ 800321 h 897032"/>
                <a:gd name="connsiteX1129" fmla="*/ 543826 w 1499726"/>
                <a:gd name="connsiteY1129" fmla="*/ 798919 h 897032"/>
                <a:gd name="connsiteX1130" fmla="*/ 541023 w 1499726"/>
                <a:gd name="connsiteY1130" fmla="*/ 801723 h 897032"/>
                <a:gd name="connsiteX1131" fmla="*/ 562047 w 1499726"/>
                <a:gd name="connsiteY1131" fmla="*/ 798919 h 897032"/>
                <a:gd name="connsiteX1132" fmla="*/ 549433 w 1499726"/>
                <a:gd name="connsiteY1132" fmla="*/ 803124 h 897032"/>
                <a:gd name="connsiteX1133" fmla="*/ 549433 w 1499726"/>
                <a:gd name="connsiteY1133" fmla="*/ 807329 h 897032"/>
                <a:gd name="connsiteX1134" fmla="*/ 555039 w 1499726"/>
                <a:gd name="connsiteY1134" fmla="*/ 807329 h 897032"/>
                <a:gd name="connsiteX1135" fmla="*/ 559244 w 1499726"/>
                <a:gd name="connsiteY1135" fmla="*/ 805928 h 897032"/>
                <a:gd name="connsiteX1136" fmla="*/ 553637 w 1499726"/>
                <a:gd name="connsiteY1136" fmla="*/ 812936 h 897032"/>
                <a:gd name="connsiteX1137" fmla="*/ 559244 w 1499726"/>
                <a:gd name="connsiteY1137" fmla="*/ 807329 h 897032"/>
                <a:gd name="connsiteX1138" fmla="*/ 570457 w 1499726"/>
                <a:gd name="connsiteY1138" fmla="*/ 804526 h 897032"/>
                <a:gd name="connsiteX1139" fmla="*/ 557842 w 1499726"/>
                <a:gd name="connsiteY1139" fmla="*/ 811534 h 897032"/>
                <a:gd name="connsiteX1140" fmla="*/ 556441 w 1499726"/>
                <a:gd name="connsiteY1140" fmla="*/ 815739 h 897032"/>
                <a:gd name="connsiteX1141" fmla="*/ 566252 w 1499726"/>
                <a:gd name="connsiteY1141" fmla="*/ 810132 h 897032"/>
                <a:gd name="connsiteX1142" fmla="*/ 557842 w 1499726"/>
                <a:gd name="connsiteY1142" fmla="*/ 817140 h 897032"/>
                <a:gd name="connsiteX1143" fmla="*/ 555039 w 1499726"/>
                <a:gd name="connsiteY1143" fmla="*/ 822747 h 897032"/>
                <a:gd name="connsiteX1144" fmla="*/ 570457 w 1499726"/>
                <a:gd name="connsiteY1144" fmla="*/ 829755 h 897032"/>
                <a:gd name="connsiteX1145" fmla="*/ 578867 w 1499726"/>
                <a:gd name="connsiteY1145" fmla="*/ 829755 h 897032"/>
                <a:gd name="connsiteX1146" fmla="*/ 570457 w 1499726"/>
                <a:gd name="connsiteY1146" fmla="*/ 832558 h 897032"/>
                <a:gd name="connsiteX1147" fmla="*/ 577465 w 1499726"/>
                <a:gd name="connsiteY1147" fmla="*/ 831157 h 897032"/>
                <a:gd name="connsiteX1148" fmla="*/ 577465 w 1499726"/>
                <a:gd name="connsiteY1148" fmla="*/ 835362 h 897032"/>
                <a:gd name="connsiteX1149" fmla="*/ 570457 w 1499726"/>
                <a:gd name="connsiteY1149" fmla="*/ 833960 h 897032"/>
                <a:gd name="connsiteX1150" fmla="*/ 577465 w 1499726"/>
                <a:gd name="connsiteY1150" fmla="*/ 835362 h 897032"/>
                <a:gd name="connsiteX1151" fmla="*/ 583071 w 1499726"/>
                <a:gd name="connsiteY1151" fmla="*/ 836763 h 897032"/>
                <a:gd name="connsiteX1152" fmla="*/ 585875 w 1499726"/>
                <a:gd name="connsiteY1152" fmla="*/ 831157 h 897032"/>
                <a:gd name="connsiteX1153" fmla="*/ 584473 w 1499726"/>
                <a:gd name="connsiteY1153" fmla="*/ 835362 h 897032"/>
                <a:gd name="connsiteX1154" fmla="*/ 590079 w 1499726"/>
                <a:gd name="connsiteY1154" fmla="*/ 835362 h 897032"/>
                <a:gd name="connsiteX1155" fmla="*/ 577465 w 1499726"/>
                <a:gd name="connsiteY1155" fmla="*/ 839566 h 897032"/>
                <a:gd name="connsiteX1156" fmla="*/ 576063 w 1499726"/>
                <a:gd name="connsiteY1156" fmla="*/ 842370 h 897032"/>
                <a:gd name="connsiteX1157" fmla="*/ 581670 w 1499726"/>
                <a:gd name="connsiteY1157" fmla="*/ 840968 h 897032"/>
                <a:gd name="connsiteX1158" fmla="*/ 578867 w 1499726"/>
                <a:gd name="connsiteY1158" fmla="*/ 845173 h 897032"/>
                <a:gd name="connsiteX1159" fmla="*/ 592883 w 1499726"/>
                <a:gd name="connsiteY1159" fmla="*/ 838165 h 897032"/>
                <a:gd name="connsiteX1160" fmla="*/ 584473 w 1499726"/>
                <a:gd name="connsiteY1160" fmla="*/ 843771 h 897032"/>
                <a:gd name="connsiteX1161" fmla="*/ 583071 w 1499726"/>
                <a:gd name="connsiteY1161" fmla="*/ 846574 h 897032"/>
                <a:gd name="connsiteX1162" fmla="*/ 588678 w 1499726"/>
                <a:gd name="connsiteY1162" fmla="*/ 845173 h 897032"/>
                <a:gd name="connsiteX1163" fmla="*/ 584473 w 1499726"/>
                <a:gd name="connsiteY1163" fmla="*/ 847976 h 897032"/>
                <a:gd name="connsiteX1164" fmla="*/ 584473 w 1499726"/>
                <a:gd name="connsiteY1164" fmla="*/ 849378 h 897032"/>
                <a:gd name="connsiteX1165" fmla="*/ 595686 w 1499726"/>
                <a:gd name="connsiteY1165" fmla="*/ 849378 h 897032"/>
                <a:gd name="connsiteX1166" fmla="*/ 578867 w 1499726"/>
                <a:gd name="connsiteY1166" fmla="*/ 852181 h 897032"/>
                <a:gd name="connsiteX1167" fmla="*/ 591481 w 1499726"/>
                <a:gd name="connsiteY1167" fmla="*/ 854984 h 897032"/>
                <a:gd name="connsiteX1168" fmla="*/ 601292 w 1499726"/>
                <a:gd name="connsiteY1168" fmla="*/ 852181 h 897032"/>
                <a:gd name="connsiteX1169" fmla="*/ 598489 w 1499726"/>
                <a:gd name="connsiteY1169" fmla="*/ 854984 h 897032"/>
                <a:gd name="connsiteX1170" fmla="*/ 602694 w 1499726"/>
                <a:gd name="connsiteY1170" fmla="*/ 854984 h 897032"/>
                <a:gd name="connsiteX1171" fmla="*/ 584473 w 1499726"/>
                <a:gd name="connsiteY1171" fmla="*/ 859189 h 897032"/>
                <a:gd name="connsiteX1172" fmla="*/ 594284 w 1499726"/>
                <a:gd name="connsiteY1172" fmla="*/ 857787 h 897032"/>
                <a:gd name="connsiteX1173" fmla="*/ 601292 w 1499726"/>
                <a:gd name="connsiteY1173" fmla="*/ 859189 h 897032"/>
                <a:gd name="connsiteX1174" fmla="*/ 594284 w 1499726"/>
                <a:gd name="connsiteY1174" fmla="*/ 863394 h 897032"/>
                <a:gd name="connsiteX1175" fmla="*/ 602694 w 1499726"/>
                <a:gd name="connsiteY1175" fmla="*/ 864795 h 897032"/>
                <a:gd name="connsiteX1176" fmla="*/ 606899 w 1499726"/>
                <a:gd name="connsiteY1176" fmla="*/ 861992 h 897032"/>
                <a:gd name="connsiteX1177" fmla="*/ 612505 w 1499726"/>
                <a:gd name="connsiteY1177" fmla="*/ 861992 h 897032"/>
                <a:gd name="connsiteX1178" fmla="*/ 605497 w 1499726"/>
                <a:gd name="connsiteY1178" fmla="*/ 866197 h 897032"/>
                <a:gd name="connsiteX1179" fmla="*/ 609702 w 1499726"/>
                <a:gd name="connsiteY1179" fmla="*/ 869000 h 897032"/>
                <a:gd name="connsiteX1180" fmla="*/ 616710 w 1499726"/>
                <a:gd name="connsiteY1180" fmla="*/ 866197 h 897032"/>
                <a:gd name="connsiteX1181" fmla="*/ 611103 w 1499726"/>
                <a:gd name="connsiteY1181" fmla="*/ 866197 h 897032"/>
                <a:gd name="connsiteX1182" fmla="*/ 598489 w 1499726"/>
                <a:gd name="connsiteY1182" fmla="*/ 867599 h 897032"/>
                <a:gd name="connsiteX1183" fmla="*/ 615308 w 1499726"/>
                <a:gd name="connsiteY1183" fmla="*/ 867599 h 897032"/>
                <a:gd name="connsiteX1184" fmla="*/ 602694 w 1499726"/>
                <a:gd name="connsiteY1184" fmla="*/ 873205 h 897032"/>
                <a:gd name="connsiteX1185" fmla="*/ 609702 w 1499726"/>
                <a:gd name="connsiteY1185" fmla="*/ 871803 h 897032"/>
                <a:gd name="connsiteX1186" fmla="*/ 612505 w 1499726"/>
                <a:gd name="connsiteY1186" fmla="*/ 871803 h 897032"/>
                <a:gd name="connsiteX1187" fmla="*/ 632128 w 1499726"/>
                <a:gd name="connsiteY1187" fmla="*/ 869000 h 897032"/>
                <a:gd name="connsiteX1188" fmla="*/ 632128 w 1499726"/>
                <a:gd name="connsiteY1188" fmla="*/ 873205 h 897032"/>
                <a:gd name="connsiteX1189" fmla="*/ 639136 w 1499726"/>
                <a:gd name="connsiteY1189" fmla="*/ 873205 h 897032"/>
                <a:gd name="connsiteX1190" fmla="*/ 640537 w 1499726"/>
                <a:gd name="connsiteY1190" fmla="*/ 871803 h 897032"/>
                <a:gd name="connsiteX1191" fmla="*/ 637734 w 1499726"/>
                <a:gd name="connsiteY1191" fmla="*/ 870402 h 897032"/>
                <a:gd name="connsiteX1192" fmla="*/ 641939 w 1499726"/>
                <a:gd name="connsiteY1192" fmla="*/ 870402 h 897032"/>
                <a:gd name="connsiteX1193" fmla="*/ 641939 w 1499726"/>
                <a:gd name="connsiteY1193" fmla="*/ 869000 h 897032"/>
                <a:gd name="connsiteX1194" fmla="*/ 647545 w 1499726"/>
                <a:gd name="connsiteY1194" fmla="*/ 867599 h 897032"/>
                <a:gd name="connsiteX1195" fmla="*/ 647545 w 1499726"/>
                <a:gd name="connsiteY1195" fmla="*/ 864795 h 897032"/>
                <a:gd name="connsiteX1196" fmla="*/ 653152 w 1499726"/>
                <a:gd name="connsiteY1196" fmla="*/ 866197 h 897032"/>
                <a:gd name="connsiteX1197" fmla="*/ 650348 w 1499726"/>
                <a:gd name="connsiteY1197" fmla="*/ 864795 h 897032"/>
                <a:gd name="connsiteX1198" fmla="*/ 658758 w 1499726"/>
                <a:gd name="connsiteY1198" fmla="*/ 864795 h 897032"/>
                <a:gd name="connsiteX1199" fmla="*/ 660160 w 1499726"/>
                <a:gd name="connsiteY1199" fmla="*/ 861992 h 897032"/>
                <a:gd name="connsiteX1200" fmla="*/ 654554 w 1499726"/>
                <a:gd name="connsiteY1200" fmla="*/ 859189 h 897032"/>
                <a:gd name="connsiteX1201" fmla="*/ 662963 w 1499726"/>
                <a:gd name="connsiteY1201" fmla="*/ 856386 h 897032"/>
                <a:gd name="connsiteX1202" fmla="*/ 660160 w 1499726"/>
                <a:gd name="connsiteY1202" fmla="*/ 859189 h 897032"/>
                <a:gd name="connsiteX1203" fmla="*/ 665766 w 1499726"/>
                <a:gd name="connsiteY1203" fmla="*/ 861992 h 897032"/>
                <a:gd name="connsiteX1204" fmla="*/ 654554 w 1499726"/>
                <a:gd name="connsiteY1204" fmla="*/ 867599 h 897032"/>
                <a:gd name="connsiteX1205" fmla="*/ 665766 w 1499726"/>
                <a:gd name="connsiteY1205" fmla="*/ 866197 h 897032"/>
                <a:gd name="connsiteX1206" fmla="*/ 669971 w 1499726"/>
                <a:gd name="connsiteY1206" fmla="*/ 863394 h 897032"/>
                <a:gd name="connsiteX1207" fmla="*/ 669971 w 1499726"/>
                <a:gd name="connsiteY1207" fmla="*/ 859189 h 897032"/>
                <a:gd name="connsiteX1208" fmla="*/ 674176 w 1499726"/>
                <a:gd name="connsiteY1208" fmla="*/ 863394 h 897032"/>
                <a:gd name="connsiteX1209" fmla="*/ 676979 w 1499726"/>
                <a:gd name="connsiteY1209" fmla="*/ 860590 h 897032"/>
                <a:gd name="connsiteX1210" fmla="*/ 675578 w 1499726"/>
                <a:gd name="connsiteY1210" fmla="*/ 863394 h 897032"/>
                <a:gd name="connsiteX1211" fmla="*/ 669971 w 1499726"/>
                <a:gd name="connsiteY1211" fmla="*/ 867599 h 897032"/>
                <a:gd name="connsiteX1212" fmla="*/ 657357 w 1499726"/>
                <a:gd name="connsiteY1212" fmla="*/ 870402 h 897032"/>
                <a:gd name="connsiteX1213" fmla="*/ 653152 w 1499726"/>
                <a:gd name="connsiteY1213" fmla="*/ 873205 h 897032"/>
                <a:gd name="connsiteX1214" fmla="*/ 660160 w 1499726"/>
                <a:gd name="connsiteY1214" fmla="*/ 870402 h 897032"/>
                <a:gd name="connsiteX1215" fmla="*/ 651750 w 1499726"/>
                <a:gd name="connsiteY1215" fmla="*/ 874607 h 897032"/>
                <a:gd name="connsiteX1216" fmla="*/ 657357 w 1499726"/>
                <a:gd name="connsiteY1216" fmla="*/ 874607 h 897032"/>
                <a:gd name="connsiteX1217" fmla="*/ 661562 w 1499726"/>
                <a:gd name="connsiteY1217" fmla="*/ 871803 h 897032"/>
                <a:gd name="connsiteX1218" fmla="*/ 660160 w 1499726"/>
                <a:gd name="connsiteY1218" fmla="*/ 874607 h 897032"/>
                <a:gd name="connsiteX1219" fmla="*/ 664365 w 1499726"/>
                <a:gd name="connsiteY1219" fmla="*/ 874607 h 897032"/>
                <a:gd name="connsiteX1220" fmla="*/ 672774 w 1499726"/>
                <a:gd name="connsiteY1220" fmla="*/ 867599 h 897032"/>
                <a:gd name="connsiteX1221" fmla="*/ 671373 w 1499726"/>
                <a:gd name="connsiteY1221" fmla="*/ 871803 h 897032"/>
                <a:gd name="connsiteX1222" fmla="*/ 661562 w 1499726"/>
                <a:gd name="connsiteY1222" fmla="*/ 877410 h 897032"/>
                <a:gd name="connsiteX1223" fmla="*/ 667168 w 1499726"/>
                <a:gd name="connsiteY1223" fmla="*/ 877410 h 897032"/>
                <a:gd name="connsiteX1224" fmla="*/ 657357 w 1499726"/>
                <a:gd name="connsiteY1224" fmla="*/ 881615 h 897032"/>
                <a:gd name="connsiteX1225" fmla="*/ 665766 w 1499726"/>
                <a:gd name="connsiteY1225" fmla="*/ 880213 h 897032"/>
                <a:gd name="connsiteX1226" fmla="*/ 662963 w 1499726"/>
                <a:gd name="connsiteY1226" fmla="*/ 881615 h 897032"/>
                <a:gd name="connsiteX1227" fmla="*/ 668570 w 1499726"/>
                <a:gd name="connsiteY1227" fmla="*/ 883016 h 897032"/>
                <a:gd name="connsiteX1228" fmla="*/ 672774 w 1499726"/>
                <a:gd name="connsiteY1228" fmla="*/ 878811 h 897032"/>
                <a:gd name="connsiteX1229" fmla="*/ 678381 w 1499726"/>
                <a:gd name="connsiteY1229" fmla="*/ 878811 h 897032"/>
                <a:gd name="connsiteX1230" fmla="*/ 669971 w 1499726"/>
                <a:gd name="connsiteY1230" fmla="*/ 885820 h 897032"/>
                <a:gd name="connsiteX1231" fmla="*/ 679782 w 1499726"/>
                <a:gd name="connsiteY1231" fmla="*/ 881615 h 897032"/>
                <a:gd name="connsiteX1232" fmla="*/ 675578 w 1499726"/>
                <a:gd name="connsiteY1232" fmla="*/ 885820 h 897032"/>
                <a:gd name="connsiteX1233" fmla="*/ 676979 w 1499726"/>
                <a:gd name="connsiteY1233" fmla="*/ 887221 h 897032"/>
                <a:gd name="connsiteX1234" fmla="*/ 681184 w 1499726"/>
                <a:gd name="connsiteY1234" fmla="*/ 887221 h 897032"/>
                <a:gd name="connsiteX1235" fmla="*/ 690996 w 1499726"/>
                <a:gd name="connsiteY1235" fmla="*/ 878811 h 897032"/>
                <a:gd name="connsiteX1236" fmla="*/ 676979 w 1499726"/>
                <a:gd name="connsiteY1236" fmla="*/ 895631 h 897032"/>
                <a:gd name="connsiteX1237" fmla="*/ 681184 w 1499726"/>
                <a:gd name="connsiteY1237" fmla="*/ 895631 h 897032"/>
                <a:gd name="connsiteX1238" fmla="*/ 678381 w 1499726"/>
                <a:gd name="connsiteY1238" fmla="*/ 898434 h 897032"/>
                <a:gd name="connsiteX1239" fmla="*/ 682586 w 1499726"/>
                <a:gd name="connsiteY1239" fmla="*/ 899836 h 897032"/>
                <a:gd name="connsiteX1240" fmla="*/ 683988 w 1499726"/>
                <a:gd name="connsiteY1240" fmla="*/ 897032 h 897032"/>
                <a:gd name="connsiteX1241" fmla="*/ 688192 w 1499726"/>
                <a:gd name="connsiteY1241" fmla="*/ 901237 h 897032"/>
                <a:gd name="connsiteX1242" fmla="*/ 699405 w 1499726"/>
                <a:gd name="connsiteY1242" fmla="*/ 895631 h 897032"/>
                <a:gd name="connsiteX1243" fmla="*/ 699405 w 1499726"/>
                <a:gd name="connsiteY1243" fmla="*/ 891426 h 897032"/>
                <a:gd name="connsiteX1244" fmla="*/ 703610 w 1499726"/>
                <a:gd name="connsiteY1244" fmla="*/ 890024 h 897032"/>
                <a:gd name="connsiteX1245" fmla="*/ 702208 w 1499726"/>
                <a:gd name="connsiteY1245" fmla="*/ 897032 h 897032"/>
                <a:gd name="connsiteX1246" fmla="*/ 728839 w 1499726"/>
                <a:gd name="connsiteY1246" fmla="*/ 898434 h 897032"/>
                <a:gd name="connsiteX1247" fmla="*/ 727437 w 1499726"/>
                <a:gd name="connsiteY1247" fmla="*/ 890024 h 897032"/>
                <a:gd name="connsiteX1248" fmla="*/ 717626 w 1499726"/>
                <a:gd name="connsiteY1248" fmla="*/ 892828 h 897032"/>
                <a:gd name="connsiteX1249" fmla="*/ 724634 w 1499726"/>
                <a:gd name="connsiteY1249" fmla="*/ 888623 h 897032"/>
                <a:gd name="connsiteX1250" fmla="*/ 702208 w 1499726"/>
                <a:gd name="connsiteY1250" fmla="*/ 884418 h 897032"/>
                <a:gd name="connsiteX1251" fmla="*/ 716224 w 1499726"/>
                <a:gd name="connsiteY1251" fmla="*/ 885820 h 897032"/>
                <a:gd name="connsiteX1252" fmla="*/ 714823 w 1499726"/>
                <a:gd name="connsiteY1252" fmla="*/ 881615 h 897032"/>
                <a:gd name="connsiteX1253" fmla="*/ 719028 w 1499726"/>
                <a:gd name="connsiteY1253" fmla="*/ 887221 h 897032"/>
                <a:gd name="connsiteX1254" fmla="*/ 727437 w 1499726"/>
                <a:gd name="connsiteY1254" fmla="*/ 890024 h 897032"/>
                <a:gd name="connsiteX1255" fmla="*/ 728839 w 1499726"/>
                <a:gd name="connsiteY1255" fmla="*/ 890024 h 897032"/>
                <a:gd name="connsiteX1256" fmla="*/ 724634 w 1499726"/>
                <a:gd name="connsiteY1256" fmla="*/ 887221 h 897032"/>
                <a:gd name="connsiteX1257" fmla="*/ 730241 w 1499726"/>
                <a:gd name="connsiteY1257" fmla="*/ 888623 h 897032"/>
                <a:gd name="connsiteX1258" fmla="*/ 735847 w 1499726"/>
                <a:gd name="connsiteY1258" fmla="*/ 887221 h 897032"/>
                <a:gd name="connsiteX1259" fmla="*/ 726036 w 1499726"/>
                <a:gd name="connsiteY1259" fmla="*/ 884418 h 897032"/>
                <a:gd name="connsiteX1260" fmla="*/ 734445 w 1499726"/>
                <a:gd name="connsiteY1260" fmla="*/ 884418 h 897032"/>
                <a:gd name="connsiteX1261" fmla="*/ 737249 w 1499726"/>
                <a:gd name="connsiteY1261" fmla="*/ 881615 h 897032"/>
                <a:gd name="connsiteX1262" fmla="*/ 720429 w 1499726"/>
                <a:gd name="connsiteY1262" fmla="*/ 878811 h 897032"/>
                <a:gd name="connsiteX1263" fmla="*/ 738650 w 1499726"/>
                <a:gd name="connsiteY1263" fmla="*/ 880213 h 897032"/>
                <a:gd name="connsiteX1264" fmla="*/ 721831 w 1499726"/>
                <a:gd name="connsiteY1264" fmla="*/ 876008 h 897032"/>
                <a:gd name="connsiteX1265" fmla="*/ 734445 w 1499726"/>
                <a:gd name="connsiteY1265" fmla="*/ 877410 h 897032"/>
                <a:gd name="connsiteX1266" fmla="*/ 740052 w 1499726"/>
                <a:gd name="connsiteY1266" fmla="*/ 876008 h 897032"/>
                <a:gd name="connsiteX1267" fmla="*/ 738650 w 1499726"/>
                <a:gd name="connsiteY1267" fmla="*/ 873205 h 897032"/>
                <a:gd name="connsiteX1268" fmla="*/ 741453 w 1499726"/>
                <a:gd name="connsiteY1268" fmla="*/ 873205 h 897032"/>
                <a:gd name="connsiteX1269" fmla="*/ 737249 w 1499726"/>
                <a:gd name="connsiteY1269" fmla="*/ 866197 h 897032"/>
                <a:gd name="connsiteX1270" fmla="*/ 716224 w 1499726"/>
                <a:gd name="connsiteY1270" fmla="*/ 864795 h 897032"/>
                <a:gd name="connsiteX1271" fmla="*/ 740052 w 1499726"/>
                <a:gd name="connsiteY1271" fmla="*/ 866197 h 897032"/>
                <a:gd name="connsiteX1272" fmla="*/ 727437 w 1499726"/>
                <a:gd name="connsiteY1272" fmla="*/ 863394 h 897032"/>
                <a:gd name="connsiteX1273" fmla="*/ 741453 w 1499726"/>
                <a:gd name="connsiteY1273" fmla="*/ 863394 h 897032"/>
                <a:gd name="connsiteX1274" fmla="*/ 738650 w 1499726"/>
                <a:gd name="connsiteY1274" fmla="*/ 861992 h 897032"/>
                <a:gd name="connsiteX1275" fmla="*/ 724634 w 1499726"/>
                <a:gd name="connsiteY1275" fmla="*/ 859189 h 897032"/>
                <a:gd name="connsiteX1276" fmla="*/ 738650 w 1499726"/>
                <a:gd name="connsiteY1276" fmla="*/ 860590 h 897032"/>
                <a:gd name="connsiteX1277" fmla="*/ 744257 w 1499726"/>
                <a:gd name="connsiteY1277" fmla="*/ 856386 h 897032"/>
                <a:gd name="connsiteX1278" fmla="*/ 741453 w 1499726"/>
                <a:gd name="connsiteY1278" fmla="*/ 852181 h 897032"/>
                <a:gd name="connsiteX1279" fmla="*/ 731642 w 1499726"/>
                <a:gd name="connsiteY1279" fmla="*/ 852181 h 897032"/>
                <a:gd name="connsiteX1280" fmla="*/ 728839 w 1499726"/>
                <a:gd name="connsiteY1280" fmla="*/ 850779 h 897032"/>
                <a:gd name="connsiteX1281" fmla="*/ 740052 w 1499726"/>
                <a:gd name="connsiteY1281" fmla="*/ 852181 h 897032"/>
                <a:gd name="connsiteX1282" fmla="*/ 747060 w 1499726"/>
                <a:gd name="connsiteY1282" fmla="*/ 850779 h 897032"/>
                <a:gd name="connsiteX1283" fmla="*/ 745658 w 1499726"/>
                <a:gd name="connsiteY1283" fmla="*/ 847976 h 897032"/>
                <a:gd name="connsiteX1284" fmla="*/ 734445 w 1499726"/>
                <a:gd name="connsiteY1284" fmla="*/ 845173 h 897032"/>
                <a:gd name="connsiteX1285" fmla="*/ 741453 w 1499726"/>
                <a:gd name="connsiteY1285" fmla="*/ 846574 h 897032"/>
                <a:gd name="connsiteX1286" fmla="*/ 748461 w 1499726"/>
                <a:gd name="connsiteY1286" fmla="*/ 845173 h 897032"/>
                <a:gd name="connsiteX1287" fmla="*/ 744257 w 1499726"/>
                <a:gd name="connsiteY1287" fmla="*/ 840968 h 897032"/>
                <a:gd name="connsiteX1288" fmla="*/ 749863 w 1499726"/>
                <a:gd name="connsiteY1288" fmla="*/ 840968 h 897032"/>
                <a:gd name="connsiteX1289" fmla="*/ 748461 w 1499726"/>
                <a:gd name="connsiteY1289" fmla="*/ 838165 h 897032"/>
                <a:gd name="connsiteX1290" fmla="*/ 741453 w 1499726"/>
                <a:gd name="connsiteY1290" fmla="*/ 840968 h 897032"/>
                <a:gd name="connsiteX1291" fmla="*/ 747060 w 1499726"/>
                <a:gd name="connsiteY1291" fmla="*/ 829755 h 897032"/>
                <a:gd name="connsiteX1292" fmla="*/ 738650 w 1499726"/>
                <a:gd name="connsiteY1292" fmla="*/ 828353 h 897032"/>
                <a:gd name="connsiteX1293" fmla="*/ 730241 w 1499726"/>
                <a:gd name="connsiteY1293" fmla="*/ 822747 h 897032"/>
                <a:gd name="connsiteX1294" fmla="*/ 749863 w 1499726"/>
                <a:gd name="connsiteY1294" fmla="*/ 826952 h 897032"/>
                <a:gd name="connsiteX1295" fmla="*/ 741453 w 1499726"/>
                <a:gd name="connsiteY1295" fmla="*/ 824149 h 897032"/>
                <a:gd name="connsiteX1296" fmla="*/ 741453 w 1499726"/>
                <a:gd name="connsiteY1296" fmla="*/ 822747 h 897032"/>
                <a:gd name="connsiteX1297" fmla="*/ 747060 w 1499726"/>
                <a:gd name="connsiteY1297" fmla="*/ 824149 h 897032"/>
                <a:gd name="connsiteX1298" fmla="*/ 745658 w 1499726"/>
                <a:gd name="connsiteY1298" fmla="*/ 821345 h 897032"/>
                <a:gd name="connsiteX1299" fmla="*/ 727437 w 1499726"/>
                <a:gd name="connsiteY1299" fmla="*/ 817140 h 897032"/>
                <a:gd name="connsiteX1300" fmla="*/ 727437 w 1499726"/>
                <a:gd name="connsiteY1300" fmla="*/ 815739 h 897032"/>
                <a:gd name="connsiteX1301" fmla="*/ 742855 w 1499726"/>
                <a:gd name="connsiteY1301" fmla="*/ 817140 h 897032"/>
                <a:gd name="connsiteX1302" fmla="*/ 740052 w 1499726"/>
                <a:gd name="connsiteY1302" fmla="*/ 811534 h 897032"/>
                <a:gd name="connsiteX1303" fmla="*/ 747060 w 1499726"/>
                <a:gd name="connsiteY1303" fmla="*/ 810132 h 897032"/>
                <a:gd name="connsiteX1304" fmla="*/ 747060 w 1499726"/>
                <a:gd name="connsiteY1304" fmla="*/ 814337 h 897032"/>
                <a:gd name="connsiteX1305" fmla="*/ 761076 w 1499726"/>
                <a:gd name="connsiteY1305" fmla="*/ 812936 h 897032"/>
                <a:gd name="connsiteX1306" fmla="*/ 762478 w 1499726"/>
                <a:gd name="connsiteY1306" fmla="*/ 807329 h 897032"/>
                <a:gd name="connsiteX1307" fmla="*/ 751265 w 1499726"/>
                <a:gd name="connsiteY1307" fmla="*/ 804526 h 897032"/>
                <a:gd name="connsiteX1308" fmla="*/ 751265 w 1499726"/>
                <a:gd name="connsiteY1308" fmla="*/ 801723 h 897032"/>
                <a:gd name="connsiteX1309" fmla="*/ 756871 w 1499726"/>
                <a:gd name="connsiteY1309" fmla="*/ 805928 h 897032"/>
                <a:gd name="connsiteX1310" fmla="*/ 762478 w 1499726"/>
                <a:gd name="connsiteY1310" fmla="*/ 807329 h 897032"/>
                <a:gd name="connsiteX1311" fmla="*/ 766683 w 1499726"/>
                <a:gd name="connsiteY1311" fmla="*/ 807329 h 897032"/>
                <a:gd name="connsiteX1312" fmla="*/ 755469 w 1499726"/>
                <a:gd name="connsiteY1312" fmla="*/ 800321 h 897032"/>
                <a:gd name="connsiteX1313" fmla="*/ 766683 w 1499726"/>
                <a:gd name="connsiteY1313" fmla="*/ 804526 h 897032"/>
                <a:gd name="connsiteX1314" fmla="*/ 769486 w 1499726"/>
                <a:gd name="connsiteY1314" fmla="*/ 803124 h 897032"/>
                <a:gd name="connsiteX1315" fmla="*/ 758273 w 1499726"/>
                <a:gd name="connsiteY1315" fmla="*/ 793313 h 897032"/>
                <a:gd name="connsiteX1316" fmla="*/ 759675 w 1499726"/>
                <a:gd name="connsiteY1316" fmla="*/ 793313 h 897032"/>
                <a:gd name="connsiteX1317" fmla="*/ 777895 w 1499726"/>
                <a:gd name="connsiteY1317" fmla="*/ 801723 h 897032"/>
                <a:gd name="connsiteX1318" fmla="*/ 775092 w 1499726"/>
                <a:gd name="connsiteY1318" fmla="*/ 797518 h 897032"/>
                <a:gd name="connsiteX1319" fmla="*/ 775092 w 1499726"/>
                <a:gd name="connsiteY1319" fmla="*/ 797518 h 897032"/>
                <a:gd name="connsiteX1320" fmla="*/ 775092 w 1499726"/>
                <a:gd name="connsiteY1320" fmla="*/ 797518 h 897032"/>
                <a:gd name="connsiteX1321" fmla="*/ 770887 w 1499726"/>
                <a:gd name="connsiteY1321" fmla="*/ 797518 h 897032"/>
                <a:gd name="connsiteX1322" fmla="*/ 765281 w 1499726"/>
                <a:gd name="connsiteY1322" fmla="*/ 793313 h 897032"/>
                <a:gd name="connsiteX1323" fmla="*/ 777895 w 1499726"/>
                <a:gd name="connsiteY1323" fmla="*/ 798919 h 897032"/>
                <a:gd name="connsiteX1324" fmla="*/ 766683 w 1499726"/>
                <a:gd name="connsiteY1324" fmla="*/ 793313 h 897032"/>
                <a:gd name="connsiteX1325" fmla="*/ 775092 w 1499726"/>
                <a:gd name="connsiteY1325" fmla="*/ 796116 h 897032"/>
                <a:gd name="connsiteX1326" fmla="*/ 770887 w 1499726"/>
                <a:gd name="connsiteY1326" fmla="*/ 791911 h 897032"/>
                <a:gd name="connsiteX1327" fmla="*/ 777895 w 1499726"/>
                <a:gd name="connsiteY1327" fmla="*/ 797518 h 897032"/>
                <a:gd name="connsiteX1328" fmla="*/ 780699 w 1499726"/>
                <a:gd name="connsiteY1328" fmla="*/ 797518 h 897032"/>
                <a:gd name="connsiteX1329" fmla="*/ 773691 w 1499726"/>
                <a:gd name="connsiteY1329" fmla="*/ 793313 h 897032"/>
                <a:gd name="connsiteX1330" fmla="*/ 779297 w 1499726"/>
                <a:gd name="connsiteY1330" fmla="*/ 796116 h 897032"/>
                <a:gd name="connsiteX1331" fmla="*/ 777895 w 1499726"/>
                <a:gd name="connsiteY1331" fmla="*/ 793313 h 897032"/>
                <a:gd name="connsiteX1332" fmla="*/ 786305 w 1499726"/>
                <a:gd name="connsiteY1332" fmla="*/ 793313 h 897032"/>
                <a:gd name="connsiteX1333" fmla="*/ 783502 w 1499726"/>
                <a:gd name="connsiteY1333" fmla="*/ 787707 h 897032"/>
                <a:gd name="connsiteX1334" fmla="*/ 765281 w 1499726"/>
                <a:gd name="connsiteY1334" fmla="*/ 783502 h 897032"/>
                <a:gd name="connsiteX1335" fmla="*/ 791911 w 1499726"/>
                <a:gd name="connsiteY1335" fmla="*/ 786305 h 897032"/>
                <a:gd name="connsiteX1336" fmla="*/ 790510 w 1499726"/>
                <a:gd name="connsiteY1336" fmla="*/ 779297 h 897032"/>
                <a:gd name="connsiteX1337" fmla="*/ 784903 w 1499726"/>
                <a:gd name="connsiteY1337" fmla="*/ 779297 h 897032"/>
                <a:gd name="connsiteX1338" fmla="*/ 790510 w 1499726"/>
                <a:gd name="connsiteY1338" fmla="*/ 773691 h 897032"/>
                <a:gd name="connsiteX1339" fmla="*/ 783502 w 1499726"/>
                <a:gd name="connsiteY1339" fmla="*/ 772289 h 897032"/>
                <a:gd name="connsiteX1340" fmla="*/ 780699 w 1499726"/>
                <a:gd name="connsiteY1340" fmla="*/ 773691 h 897032"/>
                <a:gd name="connsiteX1341" fmla="*/ 768084 w 1499726"/>
                <a:gd name="connsiteY1341" fmla="*/ 768084 h 897032"/>
                <a:gd name="connsiteX1342" fmla="*/ 769486 w 1499726"/>
                <a:gd name="connsiteY1342" fmla="*/ 766682 h 897032"/>
                <a:gd name="connsiteX1343" fmla="*/ 779297 w 1499726"/>
                <a:gd name="connsiteY1343" fmla="*/ 766682 h 897032"/>
                <a:gd name="connsiteX1344" fmla="*/ 786305 w 1499726"/>
                <a:gd name="connsiteY1344" fmla="*/ 763879 h 897032"/>
                <a:gd name="connsiteX1345" fmla="*/ 796117 w 1499726"/>
                <a:gd name="connsiteY1345" fmla="*/ 765281 h 897032"/>
                <a:gd name="connsiteX1346" fmla="*/ 790510 w 1499726"/>
                <a:gd name="connsiteY1346" fmla="*/ 761076 h 897032"/>
                <a:gd name="connsiteX1347" fmla="*/ 791911 w 1499726"/>
                <a:gd name="connsiteY1347" fmla="*/ 759674 h 897032"/>
                <a:gd name="connsiteX1348" fmla="*/ 789109 w 1499726"/>
                <a:gd name="connsiteY1348" fmla="*/ 752666 h 897032"/>
                <a:gd name="connsiteX1349" fmla="*/ 777895 w 1499726"/>
                <a:gd name="connsiteY1349" fmla="*/ 745658 h 897032"/>
                <a:gd name="connsiteX1350" fmla="*/ 777895 w 1499726"/>
                <a:gd name="connsiteY1350" fmla="*/ 740052 h 897032"/>
                <a:gd name="connsiteX1351" fmla="*/ 798920 w 1499726"/>
                <a:gd name="connsiteY1351" fmla="*/ 744257 h 897032"/>
                <a:gd name="connsiteX1352" fmla="*/ 803125 w 1499726"/>
                <a:gd name="connsiteY1352" fmla="*/ 738650 h 897032"/>
                <a:gd name="connsiteX1353" fmla="*/ 810133 w 1499726"/>
                <a:gd name="connsiteY1353" fmla="*/ 734445 h 897032"/>
                <a:gd name="connsiteX1354" fmla="*/ 807329 w 1499726"/>
                <a:gd name="connsiteY1354" fmla="*/ 731642 h 897032"/>
                <a:gd name="connsiteX1355" fmla="*/ 808731 w 1499726"/>
                <a:gd name="connsiteY1355" fmla="*/ 728839 h 897032"/>
                <a:gd name="connsiteX1356" fmla="*/ 800321 w 1499726"/>
                <a:gd name="connsiteY1356" fmla="*/ 726036 h 897032"/>
                <a:gd name="connsiteX1357" fmla="*/ 803125 w 1499726"/>
                <a:gd name="connsiteY1357" fmla="*/ 724634 h 897032"/>
                <a:gd name="connsiteX1358" fmla="*/ 810133 w 1499726"/>
                <a:gd name="connsiteY1358" fmla="*/ 726036 h 897032"/>
                <a:gd name="connsiteX1359" fmla="*/ 812936 w 1499726"/>
                <a:gd name="connsiteY1359" fmla="*/ 720429 h 897032"/>
                <a:gd name="connsiteX1360" fmla="*/ 819944 w 1499726"/>
                <a:gd name="connsiteY1360" fmla="*/ 724634 h 897032"/>
                <a:gd name="connsiteX1361" fmla="*/ 822747 w 1499726"/>
                <a:gd name="connsiteY1361" fmla="*/ 720429 h 897032"/>
                <a:gd name="connsiteX1362" fmla="*/ 821345 w 1499726"/>
                <a:gd name="connsiteY1362" fmla="*/ 717626 h 897032"/>
                <a:gd name="connsiteX1363" fmla="*/ 828354 w 1499726"/>
                <a:gd name="connsiteY1363" fmla="*/ 723232 h 897032"/>
                <a:gd name="connsiteX1364" fmla="*/ 839566 w 1499726"/>
                <a:gd name="connsiteY1364" fmla="*/ 721831 h 897032"/>
                <a:gd name="connsiteX1365" fmla="*/ 836763 w 1499726"/>
                <a:gd name="connsiteY1365" fmla="*/ 719028 h 897032"/>
                <a:gd name="connsiteX1366" fmla="*/ 843771 w 1499726"/>
                <a:gd name="connsiteY1366" fmla="*/ 721831 h 897032"/>
                <a:gd name="connsiteX1367" fmla="*/ 853582 w 1499726"/>
                <a:gd name="connsiteY1367" fmla="*/ 714823 h 897032"/>
                <a:gd name="connsiteX1368" fmla="*/ 845173 w 1499726"/>
                <a:gd name="connsiteY1368" fmla="*/ 712020 h 897032"/>
                <a:gd name="connsiteX1369" fmla="*/ 845173 w 1499726"/>
                <a:gd name="connsiteY1369" fmla="*/ 709216 h 897032"/>
                <a:gd name="connsiteX1370" fmla="*/ 857787 w 1499726"/>
                <a:gd name="connsiteY1370" fmla="*/ 707815 h 897032"/>
                <a:gd name="connsiteX1371" fmla="*/ 853582 w 1499726"/>
                <a:gd name="connsiteY1371" fmla="*/ 706413 h 897032"/>
                <a:gd name="connsiteX1372" fmla="*/ 859189 w 1499726"/>
                <a:gd name="connsiteY1372" fmla="*/ 703610 h 897032"/>
                <a:gd name="connsiteX1373" fmla="*/ 856386 w 1499726"/>
                <a:gd name="connsiteY1373" fmla="*/ 700807 h 897032"/>
                <a:gd name="connsiteX1374" fmla="*/ 863394 w 1499726"/>
                <a:gd name="connsiteY1374" fmla="*/ 700807 h 897032"/>
                <a:gd name="connsiteX1375" fmla="*/ 852181 w 1499726"/>
                <a:gd name="connsiteY1375" fmla="*/ 698003 h 897032"/>
                <a:gd name="connsiteX1376" fmla="*/ 859189 w 1499726"/>
                <a:gd name="connsiteY1376" fmla="*/ 696602 h 897032"/>
                <a:gd name="connsiteX1377" fmla="*/ 859189 w 1499726"/>
                <a:gd name="connsiteY1377" fmla="*/ 693798 h 897032"/>
                <a:gd name="connsiteX1378" fmla="*/ 863394 w 1499726"/>
                <a:gd name="connsiteY1378" fmla="*/ 698003 h 897032"/>
                <a:gd name="connsiteX1379" fmla="*/ 873205 w 1499726"/>
                <a:gd name="connsiteY1379" fmla="*/ 698003 h 897032"/>
                <a:gd name="connsiteX1380" fmla="*/ 857787 w 1499726"/>
                <a:gd name="connsiteY1380" fmla="*/ 707815 h 897032"/>
                <a:gd name="connsiteX1381" fmla="*/ 856386 w 1499726"/>
                <a:gd name="connsiteY1381" fmla="*/ 713421 h 897032"/>
                <a:gd name="connsiteX1382" fmla="*/ 861992 w 1499726"/>
                <a:gd name="connsiteY1382" fmla="*/ 713421 h 897032"/>
                <a:gd name="connsiteX1383" fmla="*/ 873205 w 1499726"/>
                <a:gd name="connsiteY1383" fmla="*/ 717626 h 897032"/>
                <a:gd name="connsiteX1384" fmla="*/ 871804 w 1499726"/>
                <a:gd name="connsiteY1384" fmla="*/ 713421 h 897032"/>
                <a:gd name="connsiteX1385" fmla="*/ 876008 w 1499726"/>
                <a:gd name="connsiteY1385" fmla="*/ 707815 h 897032"/>
                <a:gd name="connsiteX1386" fmla="*/ 878812 w 1499726"/>
                <a:gd name="connsiteY1386" fmla="*/ 714823 h 897032"/>
                <a:gd name="connsiteX1387" fmla="*/ 888623 w 1499726"/>
                <a:gd name="connsiteY1387" fmla="*/ 706413 h 897032"/>
                <a:gd name="connsiteX1388" fmla="*/ 892828 w 1499726"/>
                <a:gd name="connsiteY1388" fmla="*/ 709216 h 897032"/>
                <a:gd name="connsiteX1389" fmla="*/ 894229 w 1499726"/>
                <a:gd name="connsiteY1389" fmla="*/ 712020 h 897032"/>
                <a:gd name="connsiteX1390" fmla="*/ 901238 w 1499726"/>
                <a:gd name="connsiteY1390" fmla="*/ 712020 h 897032"/>
                <a:gd name="connsiteX1391" fmla="*/ 909647 w 1499726"/>
                <a:gd name="connsiteY1391" fmla="*/ 703610 h 897032"/>
                <a:gd name="connsiteX1392" fmla="*/ 913852 w 1499726"/>
                <a:gd name="connsiteY1392" fmla="*/ 706413 h 897032"/>
                <a:gd name="connsiteX1393" fmla="*/ 911049 w 1499726"/>
                <a:gd name="connsiteY1393" fmla="*/ 703610 h 897032"/>
                <a:gd name="connsiteX1394" fmla="*/ 913852 w 1499726"/>
                <a:gd name="connsiteY1394" fmla="*/ 702208 h 897032"/>
                <a:gd name="connsiteX1395" fmla="*/ 911049 w 1499726"/>
                <a:gd name="connsiteY1395" fmla="*/ 702208 h 897032"/>
                <a:gd name="connsiteX1396" fmla="*/ 912450 w 1499726"/>
                <a:gd name="connsiteY1396" fmla="*/ 700807 h 897032"/>
                <a:gd name="connsiteX1397" fmla="*/ 908246 w 1499726"/>
                <a:gd name="connsiteY1397" fmla="*/ 698003 h 897032"/>
                <a:gd name="connsiteX1398" fmla="*/ 915254 w 1499726"/>
                <a:gd name="connsiteY1398" fmla="*/ 702208 h 897032"/>
                <a:gd name="connsiteX1399" fmla="*/ 925065 w 1499726"/>
                <a:gd name="connsiteY1399" fmla="*/ 703610 h 897032"/>
                <a:gd name="connsiteX1400" fmla="*/ 927868 w 1499726"/>
                <a:gd name="connsiteY1400" fmla="*/ 703610 h 897032"/>
                <a:gd name="connsiteX1401" fmla="*/ 923663 w 1499726"/>
                <a:gd name="connsiteY1401" fmla="*/ 700807 h 897032"/>
                <a:gd name="connsiteX1402" fmla="*/ 926466 w 1499726"/>
                <a:gd name="connsiteY1402" fmla="*/ 698003 h 897032"/>
                <a:gd name="connsiteX1403" fmla="*/ 929270 w 1499726"/>
                <a:gd name="connsiteY1403" fmla="*/ 702208 h 897032"/>
                <a:gd name="connsiteX1404" fmla="*/ 933474 w 1499726"/>
                <a:gd name="connsiteY1404" fmla="*/ 700807 h 897032"/>
                <a:gd name="connsiteX1405" fmla="*/ 943286 w 1499726"/>
                <a:gd name="connsiteY1405" fmla="*/ 692397 h 897032"/>
                <a:gd name="connsiteX1406" fmla="*/ 940483 w 1499726"/>
                <a:gd name="connsiteY1406" fmla="*/ 689594 h 897032"/>
                <a:gd name="connsiteX1407" fmla="*/ 943286 w 1499726"/>
                <a:gd name="connsiteY1407" fmla="*/ 686790 h 897032"/>
                <a:gd name="connsiteX1408" fmla="*/ 946089 w 1499726"/>
                <a:gd name="connsiteY1408" fmla="*/ 692397 h 897032"/>
                <a:gd name="connsiteX1409" fmla="*/ 954499 w 1499726"/>
                <a:gd name="connsiteY1409" fmla="*/ 678381 h 897032"/>
                <a:gd name="connsiteX1410" fmla="*/ 965711 w 1499726"/>
                <a:gd name="connsiteY1410" fmla="*/ 672774 h 897032"/>
                <a:gd name="connsiteX1411" fmla="*/ 965711 w 1499726"/>
                <a:gd name="connsiteY1411" fmla="*/ 671373 h 897032"/>
                <a:gd name="connsiteX1412" fmla="*/ 961507 w 1499726"/>
                <a:gd name="connsiteY1412" fmla="*/ 671373 h 897032"/>
                <a:gd name="connsiteX1413" fmla="*/ 967113 w 1499726"/>
                <a:gd name="connsiteY1413" fmla="*/ 668570 h 897032"/>
                <a:gd name="connsiteX1414" fmla="*/ 962908 w 1499726"/>
                <a:gd name="connsiteY1414" fmla="*/ 667168 h 897032"/>
                <a:gd name="connsiteX1415" fmla="*/ 971318 w 1499726"/>
                <a:gd name="connsiteY1415" fmla="*/ 664365 h 897032"/>
                <a:gd name="connsiteX1416" fmla="*/ 969917 w 1499726"/>
                <a:gd name="connsiteY1416" fmla="*/ 661561 h 897032"/>
                <a:gd name="connsiteX1417" fmla="*/ 976925 w 1499726"/>
                <a:gd name="connsiteY1417" fmla="*/ 658758 h 897032"/>
                <a:gd name="connsiteX1418" fmla="*/ 974121 w 1499726"/>
                <a:gd name="connsiteY1418" fmla="*/ 657357 h 897032"/>
                <a:gd name="connsiteX1419" fmla="*/ 1002153 w 1499726"/>
                <a:gd name="connsiteY1419" fmla="*/ 646144 h 897032"/>
                <a:gd name="connsiteX1420" fmla="*/ 1000752 w 1499726"/>
                <a:gd name="connsiteY1420" fmla="*/ 644742 h 897032"/>
                <a:gd name="connsiteX1421" fmla="*/ 1004957 w 1499726"/>
                <a:gd name="connsiteY1421" fmla="*/ 643340 h 897032"/>
                <a:gd name="connsiteX1422" fmla="*/ 1003555 w 1499726"/>
                <a:gd name="connsiteY1422" fmla="*/ 641939 h 897032"/>
                <a:gd name="connsiteX1423" fmla="*/ 993744 w 1499726"/>
                <a:gd name="connsiteY1423" fmla="*/ 640537 h 897032"/>
                <a:gd name="connsiteX1424" fmla="*/ 1000752 w 1499726"/>
                <a:gd name="connsiteY1424" fmla="*/ 636332 h 897032"/>
                <a:gd name="connsiteX1425" fmla="*/ 992342 w 1499726"/>
                <a:gd name="connsiteY1425" fmla="*/ 632128 h 897032"/>
                <a:gd name="connsiteX1426" fmla="*/ 992342 w 1499726"/>
                <a:gd name="connsiteY1426" fmla="*/ 626521 h 897032"/>
                <a:gd name="connsiteX1427" fmla="*/ 1004957 w 1499726"/>
                <a:gd name="connsiteY1427" fmla="*/ 639136 h 897032"/>
                <a:gd name="connsiteX1428" fmla="*/ 1016170 w 1499726"/>
                <a:gd name="connsiteY1428" fmla="*/ 640537 h 897032"/>
                <a:gd name="connsiteX1429" fmla="*/ 1010563 w 1499726"/>
                <a:gd name="connsiteY1429" fmla="*/ 641939 h 897032"/>
                <a:gd name="connsiteX1430" fmla="*/ 1014768 w 1499726"/>
                <a:gd name="connsiteY1430" fmla="*/ 646144 h 897032"/>
                <a:gd name="connsiteX1431" fmla="*/ 1031587 w 1499726"/>
                <a:gd name="connsiteY1431" fmla="*/ 646144 h 897032"/>
                <a:gd name="connsiteX1432" fmla="*/ 1039997 w 1499726"/>
                <a:gd name="connsiteY1432" fmla="*/ 640537 h 897032"/>
                <a:gd name="connsiteX1433" fmla="*/ 1034391 w 1499726"/>
                <a:gd name="connsiteY1433" fmla="*/ 639136 h 897032"/>
                <a:gd name="connsiteX1434" fmla="*/ 1044202 w 1499726"/>
                <a:gd name="connsiteY1434" fmla="*/ 641939 h 897032"/>
                <a:gd name="connsiteX1435" fmla="*/ 1045604 w 1499726"/>
                <a:gd name="connsiteY1435" fmla="*/ 644742 h 897032"/>
                <a:gd name="connsiteX1436" fmla="*/ 1049808 w 1499726"/>
                <a:gd name="connsiteY1436" fmla="*/ 644742 h 897032"/>
                <a:gd name="connsiteX1437" fmla="*/ 1051210 w 1499726"/>
                <a:gd name="connsiteY1437" fmla="*/ 640537 h 897032"/>
                <a:gd name="connsiteX1438" fmla="*/ 1047005 w 1499726"/>
                <a:gd name="connsiteY1438" fmla="*/ 639136 h 897032"/>
                <a:gd name="connsiteX1439" fmla="*/ 1056816 w 1499726"/>
                <a:gd name="connsiteY1439" fmla="*/ 633529 h 897032"/>
                <a:gd name="connsiteX1440" fmla="*/ 1059620 w 1499726"/>
                <a:gd name="connsiteY1440" fmla="*/ 636332 h 897032"/>
                <a:gd name="connsiteX1441" fmla="*/ 1068029 w 1499726"/>
                <a:gd name="connsiteY1441" fmla="*/ 640537 h 897032"/>
                <a:gd name="connsiteX1442" fmla="*/ 1072234 w 1499726"/>
                <a:gd name="connsiteY1442" fmla="*/ 634931 h 897032"/>
                <a:gd name="connsiteX1443" fmla="*/ 1080644 w 1499726"/>
                <a:gd name="connsiteY1443" fmla="*/ 637734 h 897032"/>
                <a:gd name="connsiteX1444" fmla="*/ 1101668 w 1499726"/>
                <a:gd name="connsiteY1444" fmla="*/ 629324 h 897032"/>
                <a:gd name="connsiteX1445" fmla="*/ 1111480 w 1499726"/>
                <a:gd name="connsiteY1445" fmla="*/ 632128 h 897032"/>
                <a:gd name="connsiteX1446" fmla="*/ 1153528 w 1499726"/>
                <a:gd name="connsiteY1446" fmla="*/ 620915 h 897032"/>
                <a:gd name="connsiteX1447" fmla="*/ 1161937 w 1499726"/>
                <a:gd name="connsiteY1447" fmla="*/ 612505 h 897032"/>
                <a:gd name="connsiteX1448" fmla="*/ 1160536 w 1499726"/>
                <a:gd name="connsiteY1448" fmla="*/ 611103 h 897032"/>
                <a:gd name="connsiteX1449" fmla="*/ 1168945 w 1499726"/>
                <a:gd name="connsiteY1449" fmla="*/ 613907 h 897032"/>
                <a:gd name="connsiteX1450" fmla="*/ 1168945 w 1499726"/>
                <a:gd name="connsiteY1450" fmla="*/ 609702 h 897032"/>
                <a:gd name="connsiteX1451" fmla="*/ 1174552 w 1499726"/>
                <a:gd name="connsiteY1451" fmla="*/ 606899 h 897032"/>
                <a:gd name="connsiteX1452" fmla="*/ 1170347 w 1499726"/>
                <a:gd name="connsiteY1452" fmla="*/ 606899 h 897032"/>
                <a:gd name="connsiteX1453" fmla="*/ 1171749 w 1499726"/>
                <a:gd name="connsiteY1453" fmla="*/ 605497 h 897032"/>
                <a:gd name="connsiteX1454" fmla="*/ 1185765 w 1499726"/>
                <a:gd name="connsiteY1454" fmla="*/ 605497 h 897032"/>
                <a:gd name="connsiteX1455" fmla="*/ 1187167 w 1499726"/>
                <a:gd name="connsiteY1455" fmla="*/ 601292 h 897032"/>
                <a:gd name="connsiteX1456" fmla="*/ 1184363 w 1499726"/>
                <a:gd name="connsiteY1456" fmla="*/ 598489 h 897032"/>
                <a:gd name="connsiteX1457" fmla="*/ 1187167 w 1499726"/>
                <a:gd name="connsiteY1457" fmla="*/ 592882 h 897032"/>
                <a:gd name="connsiteX1458" fmla="*/ 1248837 w 1499726"/>
                <a:gd name="connsiteY1458" fmla="*/ 375632 h 897032"/>
                <a:gd name="connsiteX1459" fmla="*/ 1253042 w 1499726"/>
                <a:gd name="connsiteY1459" fmla="*/ 379837 h 897032"/>
                <a:gd name="connsiteX1460" fmla="*/ 1260050 w 1499726"/>
                <a:gd name="connsiteY1460" fmla="*/ 378436 h 897032"/>
                <a:gd name="connsiteX1461" fmla="*/ 1253042 w 1499726"/>
                <a:gd name="connsiteY1461" fmla="*/ 381239 h 897032"/>
                <a:gd name="connsiteX1462" fmla="*/ 1236223 w 1499726"/>
                <a:gd name="connsiteY1462" fmla="*/ 372829 h 897032"/>
                <a:gd name="connsiteX1463" fmla="*/ 1248837 w 1499726"/>
                <a:gd name="connsiteY1463" fmla="*/ 375632 h 897032"/>
                <a:gd name="connsiteX1464" fmla="*/ 156981 w 1499726"/>
                <a:gd name="connsiteY1464" fmla="*/ 291536 h 897032"/>
                <a:gd name="connsiteX1465" fmla="*/ 138760 w 1499726"/>
                <a:gd name="connsiteY1465" fmla="*/ 290134 h 897032"/>
                <a:gd name="connsiteX1466" fmla="*/ 145768 w 1499726"/>
                <a:gd name="connsiteY1466" fmla="*/ 290134 h 897032"/>
                <a:gd name="connsiteX1467" fmla="*/ 163989 w 1499726"/>
                <a:gd name="connsiteY1467" fmla="*/ 288732 h 897032"/>
                <a:gd name="connsiteX1468" fmla="*/ 156981 w 1499726"/>
                <a:gd name="connsiteY1468" fmla="*/ 291536 h 897032"/>
                <a:gd name="connsiteX1469" fmla="*/ 539621 w 1499726"/>
                <a:gd name="connsiteY1469" fmla="*/ 740052 h 897032"/>
                <a:gd name="connsiteX1470" fmla="*/ 541023 w 1499726"/>
                <a:gd name="connsiteY1470" fmla="*/ 741453 h 897032"/>
                <a:gd name="connsiteX1471" fmla="*/ 536818 w 1499726"/>
                <a:gd name="connsiteY1471" fmla="*/ 741453 h 897032"/>
                <a:gd name="connsiteX1472" fmla="*/ 534015 w 1499726"/>
                <a:gd name="connsiteY1472" fmla="*/ 734445 h 897032"/>
                <a:gd name="connsiteX1473" fmla="*/ 536818 w 1499726"/>
                <a:gd name="connsiteY1473" fmla="*/ 735847 h 897032"/>
                <a:gd name="connsiteX1474" fmla="*/ 541023 w 1499726"/>
                <a:gd name="connsiteY1474" fmla="*/ 734445 h 897032"/>
                <a:gd name="connsiteX1475" fmla="*/ 539621 w 1499726"/>
                <a:gd name="connsiteY1475" fmla="*/ 740052 h 897032"/>
                <a:gd name="connsiteX1476" fmla="*/ 763879 w 1499726"/>
                <a:gd name="connsiteY1476" fmla="*/ 790510 h 897032"/>
                <a:gd name="connsiteX1477" fmla="*/ 763879 w 1499726"/>
                <a:gd name="connsiteY1477" fmla="*/ 790510 h 897032"/>
                <a:gd name="connsiteX1478" fmla="*/ 763879 w 1499726"/>
                <a:gd name="connsiteY1478" fmla="*/ 790510 h 897032"/>
                <a:gd name="connsiteX1479" fmla="*/ 759675 w 1499726"/>
                <a:gd name="connsiteY1479" fmla="*/ 790510 h 897032"/>
                <a:gd name="connsiteX1480" fmla="*/ 763879 w 1499726"/>
                <a:gd name="connsiteY1480" fmla="*/ 790510 h 897032"/>
                <a:gd name="connsiteX1481" fmla="*/ 763879 w 1499726"/>
                <a:gd name="connsiteY1481" fmla="*/ 790510 h 897032"/>
                <a:gd name="connsiteX1482" fmla="*/ 763879 w 1499726"/>
                <a:gd name="connsiteY1482" fmla="*/ 790510 h 89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Lst>
              <a:rect l="l" t="t" r="r" b="b"/>
              <a:pathLst>
                <a:path w="1499726" h="897032">
                  <a:moveTo>
                    <a:pt x="1187167" y="592882"/>
                  </a:moveTo>
                  <a:lnTo>
                    <a:pt x="1195576" y="591481"/>
                  </a:lnTo>
                  <a:lnTo>
                    <a:pt x="1195576" y="587276"/>
                  </a:lnTo>
                  <a:lnTo>
                    <a:pt x="1189970" y="584473"/>
                  </a:lnTo>
                  <a:lnTo>
                    <a:pt x="1202584" y="587276"/>
                  </a:lnTo>
                  <a:lnTo>
                    <a:pt x="1206789" y="581669"/>
                  </a:lnTo>
                  <a:lnTo>
                    <a:pt x="1199781" y="578866"/>
                  </a:lnTo>
                  <a:lnTo>
                    <a:pt x="1216601" y="578866"/>
                  </a:lnTo>
                  <a:lnTo>
                    <a:pt x="1215199" y="576063"/>
                  </a:lnTo>
                  <a:lnTo>
                    <a:pt x="1223609" y="578866"/>
                  </a:lnTo>
                  <a:lnTo>
                    <a:pt x="1222207" y="576063"/>
                  </a:lnTo>
                  <a:lnTo>
                    <a:pt x="1218002" y="576063"/>
                  </a:lnTo>
                  <a:lnTo>
                    <a:pt x="1237625" y="571858"/>
                  </a:lnTo>
                  <a:lnTo>
                    <a:pt x="1247436" y="567653"/>
                  </a:lnTo>
                  <a:lnTo>
                    <a:pt x="1247436" y="566252"/>
                  </a:lnTo>
                  <a:lnTo>
                    <a:pt x="1196978" y="564850"/>
                  </a:lnTo>
                  <a:lnTo>
                    <a:pt x="1170347" y="557842"/>
                  </a:lnTo>
                  <a:lnTo>
                    <a:pt x="1171749" y="556440"/>
                  </a:lnTo>
                  <a:lnTo>
                    <a:pt x="1145118" y="564850"/>
                  </a:lnTo>
                  <a:lnTo>
                    <a:pt x="1122692" y="569055"/>
                  </a:lnTo>
                  <a:lnTo>
                    <a:pt x="1117086" y="574661"/>
                  </a:lnTo>
                  <a:lnTo>
                    <a:pt x="1090455" y="570457"/>
                  </a:lnTo>
                  <a:lnTo>
                    <a:pt x="1100266" y="567653"/>
                  </a:lnTo>
                  <a:lnTo>
                    <a:pt x="1107274" y="569055"/>
                  </a:lnTo>
                  <a:lnTo>
                    <a:pt x="1129700" y="560645"/>
                  </a:lnTo>
                  <a:lnTo>
                    <a:pt x="1142315" y="560645"/>
                  </a:lnTo>
                  <a:lnTo>
                    <a:pt x="1145118" y="557842"/>
                  </a:lnTo>
                  <a:lnTo>
                    <a:pt x="1139512" y="555039"/>
                  </a:lnTo>
                  <a:lnTo>
                    <a:pt x="1100266" y="559244"/>
                  </a:lnTo>
                  <a:lnTo>
                    <a:pt x="1097463" y="557842"/>
                  </a:lnTo>
                  <a:lnTo>
                    <a:pt x="1097463" y="555039"/>
                  </a:lnTo>
                  <a:lnTo>
                    <a:pt x="1077841" y="559244"/>
                  </a:lnTo>
                  <a:lnTo>
                    <a:pt x="1075038" y="556440"/>
                  </a:lnTo>
                  <a:lnTo>
                    <a:pt x="1100266" y="550834"/>
                  </a:lnTo>
                  <a:lnTo>
                    <a:pt x="1105873" y="539621"/>
                  </a:lnTo>
                  <a:lnTo>
                    <a:pt x="1094660" y="536818"/>
                  </a:lnTo>
                  <a:lnTo>
                    <a:pt x="1114283" y="538219"/>
                  </a:lnTo>
                  <a:lnTo>
                    <a:pt x="1107274" y="531211"/>
                  </a:lnTo>
                  <a:lnTo>
                    <a:pt x="1111480" y="532613"/>
                  </a:lnTo>
                  <a:lnTo>
                    <a:pt x="1117086" y="538219"/>
                  </a:lnTo>
                  <a:lnTo>
                    <a:pt x="1133905" y="538219"/>
                  </a:lnTo>
                  <a:lnTo>
                    <a:pt x="1163339" y="529810"/>
                  </a:lnTo>
                  <a:lnTo>
                    <a:pt x="1159134" y="527007"/>
                  </a:lnTo>
                  <a:lnTo>
                    <a:pt x="1164741" y="527007"/>
                  </a:lnTo>
                  <a:lnTo>
                    <a:pt x="1164741" y="521400"/>
                  </a:lnTo>
                  <a:lnTo>
                    <a:pt x="1156331" y="517195"/>
                  </a:lnTo>
                  <a:lnTo>
                    <a:pt x="1136708" y="518597"/>
                  </a:lnTo>
                  <a:lnTo>
                    <a:pt x="1128299" y="517195"/>
                  </a:lnTo>
                  <a:lnTo>
                    <a:pt x="1122692" y="518597"/>
                  </a:lnTo>
                  <a:lnTo>
                    <a:pt x="1119889" y="514392"/>
                  </a:lnTo>
                  <a:lnTo>
                    <a:pt x="1112881" y="512990"/>
                  </a:lnTo>
                  <a:lnTo>
                    <a:pt x="1091857" y="515794"/>
                  </a:lnTo>
                  <a:lnTo>
                    <a:pt x="1117086" y="511589"/>
                  </a:lnTo>
                  <a:lnTo>
                    <a:pt x="1115684" y="508786"/>
                  </a:lnTo>
                  <a:lnTo>
                    <a:pt x="1101668" y="503179"/>
                  </a:lnTo>
                  <a:lnTo>
                    <a:pt x="1105873" y="503179"/>
                  </a:lnTo>
                  <a:lnTo>
                    <a:pt x="1090455" y="501778"/>
                  </a:lnTo>
                  <a:lnTo>
                    <a:pt x="1091857" y="497573"/>
                  </a:lnTo>
                  <a:lnTo>
                    <a:pt x="1108676" y="501778"/>
                  </a:lnTo>
                  <a:lnTo>
                    <a:pt x="1131102" y="515794"/>
                  </a:lnTo>
                  <a:lnTo>
                    <a:pt x="1142315" y="514392"/>
                  </a:lnTo>
                  <a:lnTo>
                    <a:pt x="1154929" y="515794"/>
                  </a:lnTo>
                  <a:lnTo>
                    <a:pt x="1160536" y="517195"/>
                  </a:lnTo>
                  <a:lnTo>
                    <a:pt x="1173150" y="525605"/>
                  </a:lnTo>
                  <a:lnTo>
                    <a:pt x="1184363" y="522802"/>
                  </a:lnTo>
                  <a:lnTo>
                    <a:pt x="1182961" y="525605"/>
                  </a:lnTo>
                  <a:lnTo>
                    <a:pt x="1187167" y="528408"/>
                  </a:lnTo>
                  <a:lnTo>
                    <a:pt x="1195576" y="535416"/>
                  </a:lnTo>
                  <a:lnTo>
                    <a:pt x="1195576" y="543826"/>
                  </a:lnTo>
                  <a:lnTo>
                    <a:pt x="1199781" y="549432"/>
                  </a:lnTo>
                  <a:lnTo>
                    <a:pt x="1216601" y="557842"/>
                  </a:lnTo>
                  <a:lnTo>
                    <a:pt x="1234821" y="557842"/>
                  </a:lnTo>
                  <a:lnTo>
                    <a:pt x="1239026" y="542424"/>
                  </a:lnTo>
                  <a:lnTo>
                    <a:pt x="1241829" y="557842"/>
                  </a:lnTo>
                  <a:lnTo>
                    <a:pt x="1250239" y="556440"/>
                  </a:lnTo>
                  <a:lnTo>
                    <a:pt x="1251641" y="560645"/>
                  </a:lnTo>
                  <a:lnTo>
                    <a:pt x="1261452" y="557842"/>
                  </a:lnTo>
                  <a:lnTo>
                    <a:pt x="1257247" y="553637"/>
                  </a:lnTo>
                  <a:lnTo>
                    <a:pt x="1261452" y="550834"/>
                  </a:lnTo>
                  <a:lnTo>
                    <a:pt x="1257247" y="549432"/>
                  </a:lnTo>
                  <a:lnTo>
                    <a:pt x="1261452" y="549432"/>
                  </a:lnTo>
                  <a:lnTo>
                    <a:pt x="1255846" y="548031"/>
                  </a:lnTo>
                  <a:lnTo>
                    <a:pt x="1258649" y="546629"/>
                  </a:lnTo>
                  <a:lnTo>
                    <a:pt x="1251641" y="545228"/>
                  </a:lnTo>
                  <a:lnTo>
                    <a:pt x="1255846" y="545228"/>
                  </a:lnTo>
                  <a:lnTo>
                    <a:pt x="1260050" y="539621"/>
                  </a:lnTo>
                  <a:lnTo>
                    <a:pt x="1250239" y="538219"/>
                  </a:lnTo>
                  <a:lnTo>
                    <a:pt x="1257247" y="535416"/>
                  </a:lnTo>
                  <a:lnTo>
                    <a:pt x="1254444" y="534015"/>
                  </a:lnTo>
                  <a:lnTo>
                    <a:pt x="1241829" y="535416"/>
                  </a:lnTo>
                  <a:lnTo>
                    <a:pt x="1255846" y="532613"/>
                  </a:lnTo>
                  <a:lnTo>
                    <a:pt x="1253042" y="529810"/>
                  </a:lnTo>
                  <a:lnTo>
                    <a:pt x="1255846" y="531211"/>
                  </a:lnTo>
                  <a:lnTo>
                    <a:pt x="1255846" y="528408"/>
                  </a:lnTo>
                  <a:lnTo>
                    <a:pt x="1250239" y="525605"/>
                  </a:lnTo>
                  <a:lnTo>
                    <a:pt x="1258649" y="524203"/>
                  </a:lnTo>
                  <a:lnTo>
                    <a:pt x="1253042" y="522802"/>
                  </a:lnTo>
                  <a:lnTo>
                    <a:pt x="1257247" y="521400"/>
                  </a:lnTo>
                  <a:lnTo>
                    <a:pt x="1253042" y="519999"/>
                  </a:lnTo>
                  <a:lnTo>
                    <a:pt x="1255846" y="518597"/>
                  </a:lnTo>
                  <a:lnTo>
                    <a:pt x="1246034" y="518597"/>
                  </a:lnTo>
                  <a:lnTo>
                    <a:pt x="1239026" y="527007"/>
                  </a:lnTo>
                  <a:lnTo>
                    <a:pt x="1236223" y="518597"/>
                  </a:lnTo>
                  <a:lnTo>
                    <a:pt x="1239026" y="514392"/>
                  </a:lnTo>
                  <a:lnTo>
                    <a:pt x="1246034" y="514392"/>
                  </a:lnTo>
                  <a:lnTo>
                    <a:pt x="1244633" y="512990"/>
                  </a:lnTo>
                  <a:lnTo>
                    <a:pt x="1251641" y="508786"/>
                  </a:lnTo>
                  <a:lnTo>
                    <a:pt x="1246034" y="510187"/>
                  </a:lnTo>
                  <a:lnTo>
                    <a:pt x="1243231" y="508786"/>
                  </a:lnTo>
                  <a:lnTo>
                    <a:pt x="1233420" y="515794"/>
                  </a:lnTo>
                  <a:lnTo>
                    <a:pt x="1233420" y="512990"/>
                  </a:lnTo>
                  <a:lnTo>
                    <a:pt x="1239026" y="508786"/>
                  </a:lnTo>
                  <a:lnTo>
                    <a:pt x="1222207" y="514392"/>
                  </a:lnTo>
                  <a:lnTo>
                    <a:pt x="1225010" y="510187"/>
                  </a:lnTo>
                  <a:lnTo>
                    <a:pt x="1236223" y="504581"/>
                  </a:lnTo>
                  <a:lnTo>
                    <a:pt x="1219404" y="500376"/>
                  </a:lnTo>
                  <a:lnTo>
                    <a:pt x="1216601" y="496171"/>
                  </a:lnTo>
                  <a:lnTo>
                    <a:pt x="1208191" y="494769"/>
                  </a:lnTo>
                  <a:lnTo>
                    <a:pt x="1203986" y="496171"/>
                  </a:lnTo>
                  <a:lnTo>
                    <a:pt x="1201183" y="490565"/>
                  </a:lnTo>
                  <a:lnTo>
                    <a:pt x="1189970" y="486360"/>
                  </a:lnTo>
                  <a:lnTo>
                    <a:pt x="1185765" y="484958"/>
                  </a:lnTo>
                  <a:lnTo>
                    <a:pt x="1180159" y="484958"/>
                  </a:lnTo>
                  <a:lnTo>
                    <a:pt x="1171749" y="487761"/>
                  </a:lnTo>
                  <a:lnTo>
                    <a:pt x="1163339" y="496171"/>
                  </a:lnTo>
                  <a:lnTo>
                    <a:pt x="1167544" y="486360"/>
                  </a:lnTo>
                  <a:lnTo>
                    <a:pt x="1154929" y="486360"/>
                  </a:lnTo>
                  <a:lnTo>
                    <a:pt x="1174552" y="484958"/>
                  </a:lnTo>
                  <a:lnTo>
                    <a:pt x="1185765" y="482155"/>
                  </a:lnTo>
                  <a:lnTo>
                    <a:pt x="1182961" y="476548"/>
                  </a:lnTo>
                  <a:lnTo>
                    <a:pt x="1170347" y="472344"/>
                  </a:lnTo>
                  <a:lnTo>
                    <a:pt x="1161937" y="470942"/>
                  </a:lnTo>
                  <a:lnTo>
                    <a:pt x="1146520" y="475147"/>
                  </a:lnTo>
                  <a:lnTo>
                    <a:pt x="1139512" y="480753"/>
                  </a:lnTo>
                  <a:lnTo>
                    <a:pt x="1140913" y="475147"/>
                  </a:lnTo>
                  <a:lnTo>
                    <a:pt x="1132504" y="476548"/>
                  </a:lnTo>
                  <a:lnTo>
                    <a:pt x="1131102" y="472344"/>
                  </a:lnTo>
                  <a:lnTo>
                    <a:pt x="1115684" y="472344"/>
                  </a:lnTo>
                  <a:lnTo>
                    <a:pt x="1132504" y="470942"/>
                  </a:lnTo>
                  <a:lnTo>
                    <a:pt x="1143717" y="475147"/>
                  </a:lnTo>
                  <a:lnTo>
                    <a:pt x="1149323" y="475147"/>
                  </a:lnTo>
                  <a:lnTo>
                    <a:pt x="1160536" y="470942"/>
                  </a:lnTo>
                  <a:lnTo>
                    <a:pt x="1170347" y="469540"/>
                  </a:lnTo>
                  <a:lnTo>
                    <a:pt x="1173150" y="463934"/>
                  </a:lnTo>
                  <a:lnTo>
                    <a:pt x="1152126" y="459729"/>
                  </a:lnTo>
                  <a:lnTo>
                    <a:pt x="1140913" y="459729"/>
                  </a:lnTo>
                  <a:lnTo>
                    <a:pt x="1135307" y="463934"/>
                  </a:lnTo>
                  <a:lnTo>
                    <a:pt x="1121291" y="462532"/>
                  </a:lnTo>
                  <a:lnTo>
                    <a:pt x="1119889" y="468139"/>
                  </a:lnTo>
                  <a:lnTo>
                    <a:pt x="1115684" y="469540"/>
                  </a:lnTo>
                  <a:lnTo>
                    <a:pt x="1117086" y="462532"/>
                  </a:lnTo>
                  <a:lnTo>
                    <a:pt x="1110078" y="462532"/>
                  </a:lnTo>
                  <a:lnTo>
                    <a:pt x="1126897" y="461131"/>
                  </a:lnTo>
                  <a:lnTo>
                    <a:pt x="1133905" y="462532"/>
                  </a:lnTo>
                  <a:lnTo>
                    <a:pt x="1138110" y="458328"/>
                  </a:lnTo>
                  <a:lnTo>
                    <a:pt x="1138110" y="456926"/>
                  </a:lnTo>
                  <a:lnTo>
                    <a:pt x="1115684" y="451319"/>
                  </a:lnTo>
                  <a:lnTo>
                    <a:pt x="1118488" y="449918"/>
                  </a:lnTo>
                  <a:lnTo>
                    <a:pt x="1132504" y="455524"/>
                  </a:lnTo>
                  <a:lnTo>
                    <a:pt x="1142315" y="455524"/>
                  </a:lnTo>
                  <a:lnTo>
                    <a:pt x="1147921" y="458328"/>
                  </a:lnTo>
                  <a:lnTo>
                    <a:pt x="1159134" y="456926"/>
                  </a:lnTo>
                  <a:lnTo>
                    <a:pt x="1174552" y="444311"/>
                  </a:lnTo>
                  <a:lnTo>
                    <a:pt x="1174552" y="441508"/>
                  </a:lnTo>
                  <a:lnTo>
                    <a:pt x="1163339" y="437303"/>
                  </a:lnTo>
                  <a:lnTo>
                    <a:pt x="1159134" y="431697"/>
                  </a:lnTo>
                  <a:lnTo>
                    <a:pt x="1177355" y="440107"/>
                  </a:lnTo>
                  <a:lnTo>
                    <a:pt x="1178757" y="444311"/>
                  </a:lnTo>
                  <a:lnTo>
                    <a:pt x="1189970" y="447115"/>
                  </a:lnTo>
                  <a:lnTo>
                    <a:pt x="1189970" y="441508"/>
                  </a:lnTo>
                  <a:lnTo>
                    <a:pt x="1195576" y="438705"/>
                  </a:lnTo>
                  <a:lnTo>
                    <a:pt x="1213797" y="440107"/>
                  </a:lnTo>
                  <a:lnTo>
                    <a:pt x="1232018" y="447115"/>
                  </a:lnTo>
                  <a:lnTo>
                    <a:pt x="1246034" y="444311"/>
                  </a:lnTo>
                  <a:lnTo>
                    <a:pt x="1233420" y="447115"/>
                  </a:lnTo>
                  <a:lnTo>
                    <a:pt x="1212395" y="441508"/>
                  </a:lnTo>
                  <a:lnTo>
                    <a:pt x="1199781" y="441508"/>
                  </a:lnTo>
                  <a:lnTo>
                    <a:pt x="1201183" y="445713"/>
                  </a:lnTo>
                  <a:lnTo>
                    <a:pt x="1212395" y="451319"/>
                  </a:lnTo>
                  <a:lnTo>
                    <a:pt x="1243231" y="458328"/>
                  </a:lnTo>
                  <a:lnTo>
                    <a:pt x="1260050" y="452721"/>
                  </a:lnTo>
                  <a:lnTo>
                    <a:pt x="1261452" y="449918"/>
                  </a:lnTo>
                  <a:lnTo>
                    <a:pt x="1286681" y="451319"/>
                  </a:lnTo>
                  <a:lnTo>
                    <a:pt x="1289484" y="448516"/>
                  </a:lnTo>
                  <a:lnTo>
                    <a:pt x="1286681" y="441508"/>
                  </a:lnTo>
                  <a:lnTo>
                    <a:pt x="1292288" y="438705"/>
                  </a:lnTo>
                  <a:lnTo>
                    <a:pt x="1292288" y="435902"/>
                  </a:lnTo>
                  <a:lnTo>
                    <a:pt x="1257247" y="428894"/>
                  </a:lnTo>
                  <a:lnTo>
                    <a:pt x="1253042" y="431697"/>
                  </a:lnTo>
                  <a:lnTo>
                    <a:pt x="1258649" y="444311"/>
                  </a:lnTo>
                  <a:lnTo>
                    <a:pt x="1255846" y="445713"/>
                  </a:lnTo>
                  <a:lnTo>
                    <a:pt x="1255846" y="438705"/>
                  </a:lnTo>
                  <a:lnTo>
                    <a:pt x="1240428" y="430295"/>
                  </a:lnTo>
                  <a:lnTo>
                    <a:pt x="1247436" y="428894"/>
                  </a:lnTo>
                  <a:lnTo>
                    <a:pt x="1250239" y="421886"/>
                  </a:lnTo>
                  <a:lnTo>
                    <a:pt x="1237625" y="420484"/>
                  </a:lnTo>
                  <a:lnTo>
                    <a:pt x="1239026" y="419082"/>
                  </a:lnTo>
                  <a:lnTo>
                    <a:pt x="1248837" y="420484"/>
                  </a:lnTo>
                  <a:lnTo>
                    <a:pt x="1254444" y="417681"/>
                  </a:lnTo>
                  <a:lnTo>
                    <a:pt x="1253042" y="412074"/>
                  </a:lnTo>
                  <a:lnTo>
                    <a:pt x="1248837" y="409271"/>
                  </a:lnTo>
                  <a:lnTo>
                    <a:pt x="1260050" y="414877"/>
                  </a:lnTo>
                  <a:lnTo>
                    <a:pt x="1275468" y="414877"/>
                  </a:lnTo>
                  <a:lnTo>
                    <a:pt x="1251641" y="423287"/>
                  </a:lnTo>
                  <a:lnTo>
                    <a:pt x="1269862" y="428894"/>
                  </a:lnTo>
                  <a:lnTo>
                    <a:pt x="1297894" y="423287"/>
                  </a:lnTo>
                  <a:lnTo>
                    <a:pt x="1290886" y="420484"/>
                  </a:lnTo>
                  <a:lnTo>
                    <a:pt x="1288082" y="414877"/>
                  </a:lnTo>
                  <a:lnTo>
                    <a:pt x="1281074" y="413476"/>
                  </a:lnTo>
                  <a:lnTo>
                    <a:pt x="1292288" y="413476"/>
                  </a:lnTo>
                  <a:lnTo>
                    <a:pt x="1295091" y="419082"/>
                  </a:lnTo>
                  <a:lnTo>
                    <a:pt x="1303500" y="420484"/>
                  </a:lnTo>
                  <a:lnTo>
                    <a:pt x="1314713" y="420484"/>
                  </a:lnTo>
                  <a:lnTo>
                    <a:pt x="1320320" y="417681"/>
                  </a:lnTo>
                  <a:lnTo>
                    <a:pt x="1324525" y="412074"/>
                  </a:lnTo>
                  <a:lnTo>
                    <a:pt x="1314713" y="409271"/>
                  </a:lnTo>
                  <a:lnTo>
                    <a:pt x="1317516" y="406468"/>
                  </a:lnTo>
                  <a:lnTo>
                    <a:pt x="1314713" y="405066"/>
                  </a:lnTo>
                  <a:lnTo>
                    <a:pt x="1304902" y="409271"/>
                  </a:lnTo>
                  <a:lnTo>
                    <a:pt x="1295091" y="405066"/>
                  </a:lnTo>
                  <a:lnTo>
                    <a:pt x="1279673" y="405066"/>
                  </a:lnTo>
                  <a:lnTo>
                    <a:pt x="1283878" y="402263"/>
                  </a:lnTo>
                  <a:lnTo>
                    <a:pt x="1281074" y="398058"/>
                  </a:lnTo>
                  <a:lnTo>
                    <a:pt x="1283878" y="389648"/>
                  </a:lnTo>
                  <a:lnTo>
                    <a:pt x="1275468" y="389648"/>
                  </a:lnTo>
                  <a:lnTo>
                    <a:pt x="1286681" y="386845"/>
                  </a:lnTo>
                  <a:lnTo>
                    <a:pt x="1283878" y="384042"/>
                  </a:lnTo>
                  <a:lnTo>
                    <a:pt x="1265657" y="375632"/>
                  </a:lnTo>
                  <a:lnTo>
                    <a:pt x="1239026" y="371428"/>
                  </a:lnTo>
                  <a:lnTo>
                    <a:pt x="1239026" y="370026"/>
                  </a:lnTo>
                  <a:lnTo>
                    <a:pt x="1264255" y="374231"/>
                  </a:lnTo>
                  <a:lnTo>
                    <a:pt x="1244633" y="365821"/>
                  </a:lnTo>
                  <a:lnTo>
                    <a:pt x="1264255" y="370026"/>
                  </a:lnTo>
                  <a:lnTo>
                    <a:pt x="1272665" y="375632"/>
                  </a:lnTo>
                  <a:lnTo>
                    <a:pt x="1283878" y="379837"/>
                  </a:lnTo>
                  <a:lnTo>
                    <a:pt x="1297894" y="378436"/>
                  </a:lnTo>
                  <a:lnTo>
                    <a:pt x="1302099" y="379837"/>
                  </a:lnTo>
                  <a:lnTo>
                    <a:pt x="1300697" y="382640"/>
                  </a:lnTo>
                  <a:lnTo>
                    <a:pt x="1304902" y="385444"/>
                  </a:lnTo>
                  <a:lnTo>
                    <a:pt x="1310508" y="385444"/>
                  </a:lnTo>
                  <a:lnTo>
                    <a:pt x="1314713" y="382640"/>
                  </a:lnTo>
                  <a:lnTo>
                    <a:pt x="1317516" y="374231"/>
                  </a:lnTo>
                  <a:lnTo>
                    <a:pt x="1310508" y="363018"/>
                  </a:lnTo>
                  <a:lnTo>
                    <a:pt x="1313312" y="360215"/>
                  </a:lnTo>
                  <a:lnTo>
                    <a:pt x="1317516" y="360215"/>
                  </a:lnTo>
                  <a:lnTo>
                    <a:pt x="1302099" y="351805"/>
                  </a:lnTo>
                  <a:lnTo>
                    <a:pt x="1254444" y="350403"/>
                  </a:lnTo>
                  <a:lnTo>
                    <a:pt x="1251641" y="349002"/>
                  </a:lnTo>
                  <a:lnTo>
                    <a:pt x="1253042" y="347600"/>
                  </a:lnTo>
                  <a:lnTo>
                    <a:pt x="1258649" y="349002"/>
                  </a:lnTo>
                  <a:lnTo>
                    <a:pt x="1290886" y="349002"/>
                  </a:lnTo>
                  <a:lnTo>
                    <a:pt x="1306304" y="346198"/>
                  </a:lnTo>
                  <a:lnTo>
                    <a:pt x="1307705" y="343395"/>
                  </a:lnTo>
                  <a:lnTo>
                    <a:pt x="1297894" y="337789"/>
                  </a:lnTo>
                  <a:lnTo>
                    <a:pt x="1289484" y="339190"/>
                  </a:lnTo>
                  <a:lnTo>
                    <a:pt x="1276870" y="334986"/>
                  </a:lnTo>
                  <a:lnTo>
                    <a:pt x="1274066" y="334986"/>
                  </a:lnTo>
                  <a:lnTo>
                    <a:pt x="1289484" y="341994"/>
                  </a:lnTo>
                  <a:lnTo>
                    <a:pt x="1285280" y="341994"/>
                  </a:lnTo>
                  <a:lnTo>
                    <a:pt x="1274066" y="334986"/>
                  </a:lnTo>
                  <a:lnTo>
                    <a:pt x="1260050" y="336387"/>
                  </a:lnTo>
                  <a:lnTo>
                    <a:pt x="1262854" y="330781"/>
                  </a:lnTo>
                  <a:lnTo>
                    <a:pt x="1260050" y="329379"/>
                  </a:lnTo>
                  <a:lnTo>
                    <a:pt x="1248837" y="329379"/>
                  </a:lnTo>
                  <a:lnTo>
                    <a:pt x="1258649" y="329379"/>
                  </a:lnTo>
                  <a:lnTo>
                    <a:pt x="1260050" y="327977"/>
                  </a:lnTo>
                  <a:lnTo>
                    <a:pt x="1251641" y="327977"/>
                  </a:lnTo>
                  <a:lnTo>
                    <a:pt x="1258649" y="325174"/>
                  </a:lnTo>
                  <a:lnTo>
                    <a:pt x="1250239" y="325174"/>
                  </a:lnTo>
                  <a:lnTo>
                    <a:pt x="1255846" y="322371"/>
                  </a:lnTo>
                  <a:lnTo>
                    <a:pt x="1247436" y="320969"/>
                  </a:lnTo>
                  <a:lnTo>
                    <a:pt x="1243231" y="326576"/>
                  </a:lnTo>
                  <a:lnTo>
                    <a:pt x="1233420" y="319568"/>
                  </a:lnTo>
                  <a:lnTo>
                    <a:pt x="1243231" y="316765"/>
                  </a:lnTo>
                  <a:lnTo>
                    <a:pt x="1240428" y="313961"/>
                  </a:lnTo>
                  <a:lnTo>
                    <a:pt x="1244633" y="312560"/>
                  </a:lnTo>
                  <a:lnTo>
                    <a:pt x="1260050" y="320969"/>
                  </a:lnTo>
                  <a:lnTo>
                    <a:pt x="1271263" y="313961"/>
                  </a:lnTo>
                  <a:lnTo>
                    <a:pt x="1281074" y="312560"/>
                  </a:lnTo>
                  <a:lnTo>
                    <a:pt x="1260050" y="311158"/>
                  </a:lnTo>
                  <a:lnTo>
                    <a:pt x="1282476" y="311158"/>
                  </a:lnTo>
                  <a:lnTo>
                    <a:pt x="1286681" y="309757"/>
                  </a:lnTo>
                  <a:lnTo>
                    <a:pt x="1276870" y="308355"/>
                  </a:lnTo>
                  <a:lnTo>
                    <a:pt x="1283878" y="306953"/>
                  </a:lnTo>
                  <a:lnTo>
                    <a:pt x="1304902" y="308355"/>
                  </a:lnTo>
                  <a:lnTo>
                    <a:pt x="1317516" y="312560"/>
                  </a:lnTo>
                  <a:lnTo>
                    <a:pt x="1328730" y="312560"/>
                  </a:lnTo>
                  <a:lnTo>
                    <a:pt x="1337139" y="313961"/>
                  </a:lnTo>
                  <a:lnTo>
                    <a:pt x="1339942" y="316765"/>
                  </a:lnTo>
                  <a:lnTo>
                    <a:pt x="1339942" y="313961"/>
                  </a:lnTo>
                  <a:lnTo>
                    <a:pt x="1344147" y="313961"/>
                  </a:lnTo>
                  <a:lnTo>
                    <a:pt x="1349754" y="308355"/>
                  </a:lnTo>
                  <a:lnTo>
                    <a:pt x="1346950" y="294339"/>
                  </a:lnTo>
                  <a:lnTo>
                    <a:pt x="1328730" y="294339"/>
                  </a:lnTo>
                  <a:lnTo>
                    <a:pt x="1327328" y="295740"/>
                  </a:lnTo>
                  <a:lnTo>
                    <a:pt x="1317516" y="294339"/>
                  </a:lnTo>
                  <a:lnTo>
                    <a:pt x="1292288" y="281724"/>
                  </a:lnTo>
                  <a:lnTo>
                    <a:pt x="1297894" y="281724"/>
                  </a:lnTo>
                  <a:lnTo>
                    <a:pt x="1295091" y="280323"/>
                  </a:lnTo>
                  <a:lnTo>
                    <a:pt x="1285280" y="276118"/>
                  </a:lnTo>
                  <a:lnTo>
                    <a:pt x="1302099" y="274716"/>
                  </a:lnTo>
                  <a:lnTo>
                    <a:pt x="1320320" y="280323"/>
                  </a:lnTo>
                  <a:lnTo>
                    <a:pt x="1330131" y="278921"/>
                  </a:lnTo>
                  <a:lnTo>
                    <a:pt x="1328730" y="276118"/>
                  </a:lnTo>
                  <a:lnTo>
                    <a:pt x="1323123" y="271913"/>
                  </a:lnTo>
                  <a:lnTo>
                    <a:pt x="1296492" y="267708"/>
                  </a:lnTo>
                  <a:lnTo>
                    <a:pt x="1285280" y="262102"/>
                  </a:lnTo>
                  <a:lnTo>
                    <a:pt x="1271263" y="273315"/>
                  </a:lnTo>
                  <a:lnTo>
                    <a:pt x="1274066" y="277519"/>
                  </a:lnTo>
                  <a:lnTo>
                    <a:pt x="1264255" y="281724"/>
                  </a:lnTo>
                  <a:lnTo>
                    <a:pt x="1271263" y="276118"/>
                  </a:lnTo>
                  <a:lnTo>
                    <a:pt x="1255846" y="274716"/>
                  </a:lnTo>
                  <a:lnTo>
                    <a:pt x="1267058" y="263503"/>
                  </a:lnTo>
                  <a:lnTo>
                    <a:pt x="1261452" y="264905"/>
                  </a:lnTo>
                  <a:lnTo>
                    <a:pt x="1271263" y="257897"/>
                  </a:lnTo>
                  <a:lnTo>
                    <a:pt x="1264255" y="256495"/>
                  </a:lnTo>
                  <a:lnTo>
                    <a:pt x="1269862" y="256495"/>
                  </a:lnTo>
                  <a:lnTo>
                    <a:pt x="1274066" y="253692"/>
                  </a:lnTo>
                  <a:lnTo>
                    <a:pt x="1272665" y="249487"/>
                  </a:lnTo>
                  <a:lnTo>
                    <a:pt x="1283878" y="236873"/>
                  </a:lnTo>
                  <a:lnTo>
                    <a:pt x="1271263" y="235471"/>
                  </a:lnTo>
                  <a:lnTo>
                    <a:pt x="1282476" y="234069"/>
                  </a:lnTo>
                  <a:lnTo>
                    <a:pt x="1276870" y="232668"/>
                  </a:lnTo>
                  <a:lnTo>
                    <a:pt x="1279673" y="229865"/>
                  </a:lnTo>
                  <a:lnTo>
                    <a:pt x="1276870" y="228463"/>
                  </a:lnTo>
                  <a:lnTo>
                    <a:pt x="1289484" y="224258"/>
                  </a:lnTo>
                  <a:lnTo>
                    <a:pt x="1304902" y="224258"/>
                  </a:lnTo>
                  <a:lnTo>
                    <a:pt x="1307705" y="222856"/>
                  </a:lnTo>
                  <a:lnTo>
                    <a:pt x="1304902" y="217250"/>
                  </a:lnTo>
                  <a:lnTo>
                    <a:pt x="1307705" y="213045"/>
                  </a:lnTo>
                  <a:lnTo>
                    <a:pt x="1316115" y="213045"/>
                  </a:lnTo>
                  <a:lnTo>
                    <a:pt x="1323123" y="206037"/>
                  </a:lnTo>
                  <a:lnTo>
                    <a:pt x="1325926" y="206037"/>
                  </a:lnTo>
                  <a:lnTo>
                    <a:pt x="1323123" y="210242"/>
                  </a:lnTo>
                  <a:lnTo>
                    <a:pt x="1328730" y="210242"/>
                  </a:lnTo>
                  <a:lnTo>
                    <a:pt x="1328730" y="206037"/>
                  </a:lnTo>
                  <a:lnTo>
                    <a:pt x="1317516" y="204636"/>
                  </a:lnTo>
                  <a:lnTo>
                    <a:pt x="1310508" y="211644"/>
                  </a:lnTo>
                  <a:lnTo>
                    <a:pt x="1314713" y="204636"/>
                  </a:lnTo>
                  <a:lnTo>
                    <a:pt x="1314713" y="196226"/>
                  </a:lnTo>
                  <a:lnTo>
                    <a:pt x="1318918" y="187816"/>
                  </a:lnTo>
                  <a:lnTo>
                    <a:pt x="1327328" y="183611"/>
                  </a:lnTo>
                  <a:lnTo>
                    <a:pt x="1351155" y="185013"/>
                  </a:lnTo>
                  <a:lnTo>
                    <a:pt x="1370778" y="170997"/>
                  </a:lnTo>
                  <a:lnTo>
                    <a:pt x="1303500" y="178005"/>
                  </a:lnTo>
                  <a:lnTo>
                    <a:pt x="1300697" y="179406"/>
                  </a:lnTo>
                  <a:lnTo>
                    <a:pt x="1302099" y="182210"/>
                  </a:lnTo>
                  <a:lnTo>
                    <a:pt x="1309107" y="180808"/>
                  </a:lnTo>
                  <a:lnTo>
                    <a:pt x="1300697" y="185013"/>
                  </a:lnTo>
                  <a:lnTo>
                    <a:pt x="1289484" y="180808"/>
                  </a:lnTo>
                  <a:lnTo>
                    <a:pt x="1297894" y="170997"/>
                  </a:lnTo>
                  <a:lnTo>
                    <a:pt x="1295091" y="169595"/>
                  </a:lnTo>
                  <a:lnTo>
                    <a:pt x="1314713" y="161186"/>
                  </a:lnTo>
                  <a:lnTo>
                    <a:pt x="1341344" y="163989"/>
                  </a:lnTo>
                  <a:lnTo>
                    <a:pt x="1383392" y="162587"/>
                  </a:lnTo>
                  <a:lnTo>
                    <a:pt x="1393203" y="159784"/>
                  </a:lnTo>
                  <a:lnTo>
                    <a:pt x="1404417" y="151374"/>
                  </a:lnTo>
                  <a:lnTo>
                    <a:pt x="1372179" y="145768"/>
                  </a:lnTo>
                  <a:lnTo>
                    <a:pt x="1352557" y="149973"/>
                  </a:lnTo>
                  <a:lnTo>
                    <a:pt x="1309107" y="145768"/>
                  </a:lnTo>
                  <a:lnTo>
                    <a:pt x="1289484" y="151374"/>
                  </a:lnTo>
                  <a:lnTo>
                    <a:pt x="1276870" y="148571"/>
                  </a:lnTo>
                  <a:lnTo>
                    <a:pt x="1292288" y="148571"/>
                  </a:lnTo>
                  <a:lnTo>
                    <a:pt x="1303500" y="144366"/>
                  </a:lnTo>
                  <a:lnTo>
                    <a:pt x="1335738" y="147169"/>
                  </a:lnTo>
                  <a:lnTo>
                    <a:pt x="1349754" y="142965"/>
                  </a:lnTo>
                  <a:lnTo>
                    <a:pt x="1356762" y="137358"/>
                  </a:lnTo>
                  <a:lnTo>
                    <a:pt x="1363770" y="141563"/>
                  </a:lnTo>
                  <a:lnTo>
                    <a:pt x="1387597" y="142965"/>
                  </a:lnTo>
                  <a:lnTo>
                    <a:pt x="1408621" y="137358"/>
                  </a:lnTo>
                  <a:lnTo>
                    <a:pt x="1438055" y="133153"/>
                  </a:lnTo>
                  <a:lnTo>
                    <a:pt x="1439457" y="131752"/>
                  </a:lnTo>
                  <a:lnTo>
                    <a:pt x="1439457" y="131752"/>
                  </a:lnTo>
                  <a:lnTo>
                    <a:pt x="1436654" y="130350"/>
                  </a:lnTo>
                  <a:lnTo>
                    <a:pt x="1503931" y="100916"/>
                  </a:lnTo>
                  <a:lnTo>
                    <a:pt x="1429646" y="85498"/>
                  </a:lnTo>
                  <a:lnTo>
                    <a:pt x="1387597" y="85498"/>
                  </a:lnTo>
                  <a:lnTo>
                    <a:pt x="1381991" y="88302"/>
                  </a:lnTo>
                  <a:lnTo>
                    <a:pt x="1366573" y="89703"/>
                  </a:lnTo>
                  <a:lnTo>
                    <a:pt x="1366573" y="93908"/>
                  </a:lnTo>
                  <a:lnTo>
                    <a:pt x="1358163" y="95310"/>
                  </a:lnTo>
                  <a:lnTo>
                    <a:pt x="1356762" y="98113"/>
                  </a:lnTo>
                  <a:lnTo>
                    <a:pt x="1362368" y="100916"/>
                  </a:lnTo>
                  <a:lnTo>
                    <a:pt x="1349754" y="102318"/>
                  </a:lnTo>
                  <a:lnTo>
                    <a:pt x="1352557" y="103719"/>
                  </a:lnTo>
                  <a:lnTo>
                    <a:pt x="1348352" y="107924"/>
                  </a:lnTo>
                  <a:lnTo>
                    <a:pt x="1317516" y="102318"/>
                  </a:lnTo>
                  <a:lnTo>
                    <a:pt x="1299296" y="109326"/>
                  </a:lnTo>
                  <a:lnTo>
                    <a:pt x="1300697" y="99515"/>
                  </a:lnTo>
                  <a:lnTo>
                    <a:pt x="1306304" y="96711"/>
                  </a:lnTo>
                  <a:lnTo>
                    <a:pt x="1285280" y="102318"/>
                  </a:lnTo>
                  <a:lnTo>
                    <a:pt x="1269862" y="109326"/>
                  </a:lnTo>
                  <a:lnTo>
                    <a:pt x="1268460" y="112129"/>
                  </a:lnTo>
                  <a:lnTo>
                    <a:pt x="1192773" y="149973"/>
                  </a:lnTo>
                  <a:lnTo>
                    <a:pt x="1196978" y="144366"/>
                  </a:lnTo>
                  <a:lnTo>
                    <a:pt x="1206789" y="141563"/>
                  </a:lnTo>
                  <a:lnTo>
                    <a:pt x="1209592" y="134555"/>
                  </a:lnTo>
                  <a:lnTo>
                    <a:pt x="1229215" y="121940"/>
                  </a:lnTo>
                  <a:lnTo>
                    <a:pt x="1232018" y="114932"/>
                  </a:lnTo>
                  <a:lnTo>
                    <a:pt x="1243231" y="112129"/>
                  </a:lnTo>
                  <a:lnTo>
                    <a:pt x="1257247" y="91105"/>
                  </a:lnTo>
                  <a:lnTo>
                    <a:pt x="1255846" y="82695"/>
                  </a:lnTo>
                  <a:lnTo>
                    <a:pt x="1250239" y="75687"/>
                  </a:lnTo>
                  <a:lnTo>
                    <a:pt x="1206789" y="78490"/>
                  </a:lnTo>
                  <a:lnTo>
                    <a:pt x="1199781" y="93908"/>
                  </a:lnTo>
                  <a:lnTo>
                    <a:pt x="1128299" y="107924"/>
                  </a:lnTo>
                  <a:lnTo>
                    <a:pt x="1126897" y="106523"/>
                  </a:lnTo>
                  <a:lnTo>
                    <a:pt x="1117086" y="103719"/>
                  </a:lnTo>
                  <a:lnTo>
                    <a:pt x="1170347" y="91105"/>
                  </a:lnTo>
                  <a:lnTo>
                    <a:pt x="1174552" y="86900"/>
                  </a:lnTo>
                  <a:lnTo>
                    <a:pt x="1173150" y="81294"/>
                  </a:lnTo>
                  <a:lnTo>
                    <a:pt x="1082046" y="78490"/>
                  </a:lnTo>
                  <a:lnTo>
                    <a:pt x="1016170" y="86900"/>
                  </a:lnTo>
                  <a:lnTo>
                    <a:pt x="983933" y="95310"/>
                  </a:lnTo>
                  <a:lnTo>
                    <a:pt x="982531" y="88302"/>
                  </a:lnTo>
                  <a:lnTo>
                    <a:pt x="986736" y="86900"/>
                  </a:lnTo>
                  <a:lnTo>
                    <a:pt x="1058218" y="75687"/>
                  </a:lnTo>
                  <a:lnTo>
                    <a:pt x="1018973" y="70081"/>
                  </a:lnTo>
                  <a:lnTo>
                    <a:pt x="1049808" y="71482"/>
                  </a:lnTo>
                  <a:lnTo>
                    <a:pt x="1063824" y="74285"/>
                  </a:lnTo>
                  <a:lnTo>
                    <a:pt x="1108676" y="71482"/>
                  </a:lnTo>
                  <a:lnTo>
                    <a:pt x="1180159" y="72884"/>
                  </a:lnTo>
                  <a:lnTo>
                    <a:pt x="1212395" y="65876"/>
                  </a:lnTo>
                  <a:lnTo>
                    <a:pt x="1243231" y="64474"/>
                  </a:lnTo>
                  <a:lnTo>
                    <a:pt x="1272665" y="50458"/>
                  </a:lnTo>
                  <a:lnTo>
                    <a:pt x="1243231" y="42048"/>
                  </a:lnTo>
                  <a:lnTo>
                    <a:pt x="1205387" y="43450"/>
                  </a:lnTo>
                  <a:lnTo>
                    <a:pt x="1208191" y="42048"/>
                  </a:lnTo>
                  <a:lnTo>
                    <a:pt x="1208191" y="40647"/>
                  </a:lnTo>
                  <a:lnTo>
                    <a:pt x="1206789" y="37844"/>
                  </a:lnTo>
                  <a:lnTo>
                    <a:pt x="1202584" y="36442"/>
                  </a:lnTo>
                  <a:lnTo>
                    <a:pt x="1171749" y="40647"/>
                  </a:lnTo>
                  <a:lnTo>
                    <a:pt x="1178757" y="39245"/>
                  </a:lnTo>
                  <a:lnTo>
                    <a:pt x="1187167" y="32237"/>
                  </a:lnTo>
                  <a:lnTo>
                    <a:pt x="1174552" y="23827"/>
                  </a:lnTo>
                  <a:lnTo>
                    <a:pt x="1145118" y="28032"/>
                  </a:lnTo>
                  <a:lnTo>
                    <a:pt x="1058218" y="25229"/>
                  </a:lnTo>
                  <a:lnTo>
                    <a:pt x="1023178" y="30835"/>
                  </a:lnTo>
                  <a:lnTo>
                    <a:pt x="971318" y="33639"/>
                  </a:lnTo>
                  <a:lnTo>
                    <a:pt x="967113" y="35040"/>
                  </a:lnTo>
                  <a:lnTo>
                    <a:pt x="961507" y="40647"/>
                  </a:lnTo>
                  <a:lnTo>
                    <a:pt x="937679" y="35040"/>
                  </a:lnTo>
                  <a:lnTo>
                    <a:pt x="920860" y="42048"/>
                  </a:lnTo>
                  <a:lnTo>
                    <a:pt x="925065" y="39245"/>
                  </a:lnTo>
                  <a:lnTo>
                    <a:pt x="920860" y="35040"/>
                  </a:lnTo>
                  <a:lnTo>
                    <a:pt x="958703" y="33639"/>
                  </a:lnTo>
                  <a:lnTo>
                    <a:pt x="989539" y="29434"/>
                  </a:lnTo>
                  <a:lnTo>
                    <a:pt x="975523" y="22426"/>
                  </a:lnTo>
                  <a:lnTo>
                    <a:pt x="1011965" y="26631"/>
                  </a:lnTo>
                  <a:lnTo>
                    <a:pt x="1058218" y="21024"/>
                  </a:lnTo>
                  <a:lnTo>
                    <a:pt x="1133905" y="22426"/>
                  </a:lnTo>
                  <a:lnTo>
                    <a:pt x="1157733" y="19623"/>
                  </a:lnTo>
                  <a:lnTo>
                    <a:pt x="1167544" y="15418"/>
                  </a:lnTo>
                  <a:lnTo>
                    <a:pt x="1051210" y="0"/>
                  </a:lnTo>
                  <a:lnTo>
                    <a:pt x="969917" y="0"/>
                  </a:lnTo>
                  <a:lnTo>
                    <a:pt x="960105" y="1402"/>
                  </a:lnTo>
                  <a:lnTo>
                    <a:pt x="964310" y="7008"/>
                  </a:lnTo>
                  <a:lnTo>
                    <a:pt x="953097" y="1402"/>
                  </a:lnTo>
                  <a:lnTo>
                    <a:pt x="941884" y="0"/>
                  </a:lnTo>
                  <a:lnTo>
                    <a:pt x="934876" y="2803"/>
                  </a:lnTo>
                  <a:lnTo>
                    <a:pt x="897032" y="2803"/>
                  </a:lnTo>
                  <a:lnTo>
                    <a:pt x="888623" y="5606"/>
                  </a:lnTo>
                  <a:lnTo>
                    <a:pt x="898434" y="12615"/>
                  </a:lnTo>
                  <a:lnTo>
                    <a:pt x="874607" y="5606"/>
                  </a:lnTo>
                  <a:lnTo>
                    <a:pt x="861992" y="8410"/>
                  </a:lnTo>
                  <a:lnTo>
                    <a:pt x="864796" y="12615"/>
                  </a:lnTo>
                  <a:lnTo>
                    <a:pt x="840968" y="9811"/>
                  </a:lnTo>
                  <a:lnTo>
                    <a:pt x="842370" y="18221"/>
                  </a:lnTo>
                  <a:lnTo>
                    <a:pt x="845173" y="21024"/>
                  </a:lnTo>
                  <a:lnTo>
                    <a:pt x="887221" y="23827"/>
                  </a:lnTo>
                  <a:lnTo>
                    <a:pt x="854984" y="25229"/>
                  </a:lnTo>
                  <a:lnTo>
                    <a:pt x="842370" y="28032"/>
                  </a:lnTo>
                  <a:lnTo>
                    <a:pt x="863394" y="29434"/>
                  </a:lnTo>
                  <a:lnTo>
                    <a:pt x="832558" y="32237"/>
                  </a:lnTo>
                  <a:lnTo>
                    <a:pt x="840968" y="35040"/>
                  </a:lnTo>
                  <a:lnTo>
                    <a:pt x="845173" y="43450"/>
                  </a:lnTo>
                  <a:lnTo>
                    <a:pt x="836763" y="39245"/>
                  </a:lnTo>
                  <a:lnTo>
                    <a:pt x="835362" y="36442"/>
                  </a:lnTo>
                  <a:lnTo>
                    <a:pt x="824149" y="33639"/>
                  </a:lnTo>
                  <a:lnTo>
                    <a:pt x="797518" y="33639"/>
                  </a:lnTo>
                  <a:lnTo>
                    <a:pt x="779297" y="26631"/>
                  </a:lnTo>
                  <a:lnTo>
                    <a:pt x="765281" y="26631"/>
                  </a:lnTo>
                  <a:lnTo>
                    <a:pt x="770887" y="22426"/>
                  </a:lnTo>
                  <a:lnTo>
                    <a:pt x="765281" y="21024"/>
                  </a:lnTo>
                  <a:lnTo>
                    <a:pt x="734445" y="18221"/>
                  </a:lnTo>
                  <a:lnTo>
                    <a:pt x="716224" y="21024"/>
                  </a:lnTo>
                  <a:lnTo>
                    <a:pt x="734445" y="25229"/>
                  </a:lnTo>
                  <a:lnTo>
                    <a:pt x="678381" y="25229"/>
                  </a:lnTo>
                  <a:lnTo>
                    <a:pt x="693799" y="30835"/>
                  </a:lnTo>
                  <a:lnTo>
                    <a:pt x="728839" y="35040"/>
                  </a:lnTo>
                  <a:lnTo>
                    <a:pt x="644742" y="32237"/>
                  </a:lnTo>
                  <a:lnTo>
                    <a:pt x="810133" y="44852"/>
                  </a:lnTo>
                  <a:lnTo>
                    <a:pt x="815739" y="47655"/>
                  </a:lnTo>
                  <a:lnTo>
                    <a:pt x="817141" y="50458"/>
                  </a:lnTo>
                  <a:lnTo>
                    <a:pt x="814337" y="53261"/>
                  </a:lnTo>
                  <a:lnTo>
                    <a:pt x="819944" y="56065"/>
                  </a:lnTo>
                  <a:lnTo>
                    <a:pt x="818542" y="63073"/>
                  </a:lnTo>
                  <a:lnTo>
                    <a:pt x="812936" y="60269"/>
                  </a:lnTo>
                  <a:lnTo>
                    <a:pt x="814337" y="57466"/>
                  </a:lnTo>
                  <a:lnTo>
                    <a:pt x="808731" y="53261"/>
                  </a:lnTo>
                  <a:lnTo>
                    <a:pt x="798920" y="53261"/>
                  </a:lnTo>
                  <a:lnTo>
                    <a:pt x="776494" y="44852"/>
                  </a:lnTo>
                  <a:lnTo>
                    <a:pt x="769486" y="44852"/>
                  </a:lnTo>
                  <a:lnTo>
                    <a:pt x="773691" y="54663"/>
                  </a:lnTo>
                  <a:lnTo>
                    <a:pt x="769486" y="57466"/>
                  </a:lnTo>
                  <a:lnTo>
                    <a:pt x="765281" y="54663"/>
                  </a:lnTo>
                  <a:lnTo>
                    <a:pt x="766683" y="50458"/>
                  </a:lnTo>
                  <a:lnTo>
                    <a:pt x="759675" y="43450"/>
                  </a:lnTo>
                  <a:lnTo>
                    <a:pt x="676979" y="42048"/>
                  </a:lnTo>
                  <a:lnTo>
                    <a:pt x="717626" y="64474"/>
                  </a:lnTo>
                  <a:lnTo>
                    <a:pt x="755469" y="70081"/>
                  </a:lnTo>
                  <a:lnTo>
                    <a:pt x="710618" y="65876"/>
                  </a:lnTo>
                  <a:lnTo>
                    <a:pt x="699405" y="67277"/>
                  </a:lnTo>
                  <a:lnTo>
                    <a:pt x="696602" y="68679"/>
                  </a:lnTo>
                  <a:lnTo>
                    <a:pt x="703610" y="75687"/>
                  </a:lnTo>
                  <a:lnTo>
                    <a:pt x="700807" y="78490"/>
                  </a:lnTo>
                  <a:lnTo>
                    <a:pt x="706413" y="89703"/>
                  </a:lnTo>
                  <a:lnTo>
                    <a:pt x="698004" y="92506"/>
                  </a:lnTo>
                  <a:lnTo>
                    <a:pt x="686790" y="91105"/>
                  </a:lnTo>
                  <a:lnTo>
                    <a:pt x="676979" y="85498"/>
                  </a:lnTo>
                  <a:lnTo>
                    <a:pt x="665766" y="82695"/>
                  </a:lnTo>
                  <a:lnTo>
                    <a:pt x="665766" y="78490"/>
                  </a:lnTo>
                  <a:lnTo>
                    <a:pt x="657357" y="75687"/>
                  </a:lnTo>
                  <a:lnTo>
                    <a:pt x="626521" y="71482"/>
                  </a:lnTo>
                  <a:lnTo>
                    <a:pt x="625120" y="68679"/>
                  </a:lnTo>
                  <a:lnTo>
                    <a:pt x="599891" y="63073"/>
                  </a:lnTo>
                  <a:lnTo>
                    <a:pt x="591481" y="58868"/>
                  </a:lnTo>
                  <a:lnTo>
                    <a:pt x="570457" y="56065"/>
                  </a:lnTo>
                  <a:lnTo>
                    <a:pt x="539621" y="57466"/>
                  </a:lnTo>
                  <a:lnTo>
                    <a:pt x="546629" y="64474"/>
                  </a:lnTo>
                  <a:lnTo>
                    <a:pt x="550834" y="72884"/>
                  </a:lnTo>
                  <a:lnTo>
                    <a:pt x="580268" y="85498"/>
                  </a:lnTo>
                  <a:lnTo>
                    <a:pt x="571858" y="88302"/>
                  </a:lnTo>
                  <a:lnTo>
                    <a:pt x="541023" y="85498"/>
                  </a:lnTo>
                  <a:lnTo>
                    <a:pt x="555039" y="92506"/>
                  </a:lnTo>
                  <a:lnTo>
                    <a:pt x="567653" y="95310"/>
                  </a:lnTo>
                  <a:lnTo>
                    <a:pt x="576063" y="99515"/>
                  </a:lnTo>
                  <a:lnTo>
                    <a:pt x="571858" y="100916"/>
                  </a:lnTo>
                  <a:lnTo>
                    <a:pt x="563449" y="99515"/>
                  </a:lnTo>
                  <a:lnTo>
                    <a:pt x="560645" y="95310"/>
                  </a:lnTo>
                  <a:lnTo>
                    <a:pt x="534015" y="86900"/>
                  </a:lnTo>
                  <a:lnTo>
                    <a:pt x="496171" y="81294"/>
                  </a:lnTo>
                  <a:lnTo>
                    <a:pt x="480754" y="98113"/>
                  </a:lnTo>
                  <a:lnTo>
                    <a:pt x="479352" y="103719"/>
                  </a:lnTo>
                  <a:lnTo>
                    <a:pt x="482155" y="106523"/>
                  </a:lnTo>
                  <a:lnTo>
                    <a:pt x="479352" y="106523"/>
                  </a:lnTo>
                  <a:lnTo>
                    <a:pt x="475147" y="103719"/>
                  </a:lnTo>
                  <a:lnTo>
                    <a:pt x="475147" y="96711"/>
                  </a:lnTo>
                  <a:lnTo>
                    <a:pt x="483557" y="86900"/>
                  </a:lnTo>
                  <a:lnTo>
                    <a:pt x="480754" y="81294"/>
                  </a:lnTo>
                  <a:lnTo>
                    <a:pt x="482155" y="78490"/>
                  </a:lnTo>
                  <a:lnTo>
                    <a:pt x="458328" y="64474"/>
                  </a:lnTo>
                  <a:lnTo>
                    <a:pt x="434500" y="68679"/>
                  </a:lnTo>
                  <a:lnTo>
                    <a:pt x="438705" y="68679"/>
                  </a:lnTo>
                  <a:lnTo>
                    <a:pt x="365821" y="75687"/>
                  </a:lnTo>
                  <a:lnTo>
                    <a:pt x="336387" y="81294"/>
                  </a:lnTo>
                  <a:lnTo>
                    <a:pt x="410673" y="113531"/>
                  </a:lnTo>
                  <a:lnTo>
                    <a:pt x="392452" y="109326"/>
                  </a:lnTo>
                  <a:lnTo>
                    <a:pt x="392452" y="106523"/>
                  </a:lnTo>
                  <a:lnTo>
                    <a:pt x="381239" y="100916"/>
                  </a:lnTo>
                  <a:lnTo>
                    <a:pt x="357411" y="96711"/>
                  </a:lnTo>
                  <a:lnTo>
                    <a:pt x="354608" y="95310"/>
                  </a:lnTo>
                  <a:lnTo>
                    <a:pt x="356010" y="92506"/>
                  </a:lnTo>
                  <a:lnTo>
                    <a:pt x="353207" y="89703"/>
                  </a:lnTo>
                  <a:lnTo>
                    <a:pt x="349002" y="88302"/>
                  </a:lnTo>
                  <a:lnTo>
                    <a:pt x="336387" y="86900"/>
                  </a:lnTo>
                  <a:lnTo>
                    <a:pt x="287331" y="93908"/>
                  </a:lnTo>
                  <a:lnTo>
                    <a:pt x="297142" y="102318"/>
                  </a:lnTo>
                  <a:lnTo>
                    <a:pt x="290134" y="113531"/>
                  </a:lnTo>
                  <a:lnTo>
                    <a:pt x="294339" y="119137"/>
                  </a:lnTo>
                  <a:lnTo>
                    <a:pt x="292937" y="124744"/>
                  </a:lnTo>
                  <a:lnTo>
                    <a:pt x="283126" y="127547"/>
                  </a:lnTo>
                  <a:lnTo>
                    <a:pt x="264905" y="121940"/>
                  </a:lnTo>
                  <a:lnTo>
                    <a:pt x="239676" y="124744"/>
                  </a:lnTo>
                  <a:lnTo>
                    <a:pt x="242479" y="133153"/>
                  </a:lnTo>
                  <a:lnTo>
                    <a:pt x="252290" y="142965"/>
                  </a:lnTo>
                  <a:lnTo>
                    <a:pt x="239676" y="133153"/>
                  </a:lnTo>
                  <a:lnTo>
                    <a:pt x="236873" y="127547"/>
                  </a:lnTo>
                  <a:lnTo>
                    <a:pt x="138760" y="161186"/>
                  </a:lnTo>
                  <a:lnTo>
                    <a:pt x="137358" y="168194"/>
                  </a:lnTo>
                  <a:lnTo>
                    <a:pt x="147169" y="170997"/>
                  </a:lnTo>
                  <a:lnTo>
                    <a:pt x="148571" y="175202"/>
                  </a:lnTo>
                  <a:lnTo>
                    <a:pt x="163989" y="172398"/>
                  </a:lnTo>
                  <a:lnTo>
                    <a:pt x="176603" y="176603"/>
                  </a:lnTo>
                  <a:lnTo>
                    <a:pt x="192021" y="172398"/>
                  </a:lnTo>
                  <a:lnTo>
                    <a:pt x="201832" y="173800"/>
                  </a:lnTo>
                  <a:lnTo>
                    <a:pt x="208840" y="172398"/>
                  </a:lnTo>
                  <a:lnTo>
                    <a:pt x="218652" y="165390"/>
                  </a:lnTo>
                  <a:lnTo>
                    <a:pt x="220053" y="169595"/>
                  </a:lnTo>
                  <a:lnTo>
                    <a:pt x="228463" y="170997"/>
                  </a:lnTo>
                  <a:lnTo>
                    <a:pt x="197628" y="176603"/>
                  </a:lnTo>
                  <a:lnTo>
                    <a:pt x="200431" y="178005"/>
                  </a:lnTo>
                  <a:lnTo>
                    <a:pt x="197628" y="183611"/>
                  </a:lnTo>
                  <a:lnTo>
                    <a:pt x="201832" y="190619"/>
                  </a:lnTo>
                  <a:lnTo>
                    <a:pt x="179407" y="217250"/>
                  </a:lnTo>
                  <a:lnTo>
                    <a:pt x="168194" y="218652"/>
                  </a:lnTo>
                  <a:lnTo>
                    <a:pt x="166792" y="218652"/>
                  </a:lnTo>
                  <a:lnTo>
                    <a:pt x="159784" y="217250"/>
                  </a:lnTo>
                  <a:lnTo>
                    <a:pt x="152776" y="218652"/>
                  </a:lnTo>
                  <a:lnTo>
                    <a:pt x="152776" y="217250"/>
                  </a:lnTo>
                  <a:lnTo>
                    <a:pt x="138760" y="217250"/>
                  </a:lnTo>
                  <a:lnTo>
                    <a:pt x="123342" y="220053"/>
                  </a:lnTo>
                  <a:lnTo>
                    <a:pt x="98113" y="225660"/>
                  </a:lnTo>
                  <a:lnTo>
                    <a:pt x="96711" y="227061"/>
                  </a:lnTo>
                  <a:lnTo>
                    <a:pt x="102318" y="228463"/>
                  </a:lnTo>
                  <a:lnTo>
                    <a:pt x="105121" y="231266"/>
                  </a:lnTo>
                  <a:lnTo>
                    <a:pt x="57466" y="242479"/>
                  </a:lnTo>
                  <a:lnTo>
                    <a:pt x="53261" y="241077"/>
                  </a:lnTo>
                  <a:lnTo>
                    <a:pt x="12615" y="245282"/>
                  </a:lnTo>
                  <a:lnTo>
                    <a:pt x="9811" y="248086"/>
                  </a:lnTo>
                  <a:lnTo>
                    <a:pt x="11213" y="249487"/>
                  </a:lnTo>
                  <a:lnTo>
                    <a:pt x="5607" y="252290"/>
                  </a:lnTo>
                  <a:lnTo>
                    <a:pt x="0" y="260700"/>
                  </a:lnTo>
                  <a:lnTo>
                    <a:pt x="44852" y="273315"/>
                  </a:lnTo>
                  <a:lnTo>
                    <a:pt x="43450" y="278921"/>
                  </a:lnTo>
                  <a:lnTo>
                    <a:pt x="75687" y="276118"/>
                  </a:lnTo>
                  <a:lnTo>
                    <a:pt x="68679" y="277519"/>
                  </a:lnTo>
                  <a:lnTo>
                    <a:pt x="58868" y="283126"/>
                  </a:lnTo>
                  <a:lnTo>
                    <a:pt x="72884" y="283126"/>
                  </a:lnTo>
                  <a:lnTo>
                    <a:pt x="88302" y="280323"/>
                  </a:lnTo>
                  <a:lnTo>
                    <a:pt x="88302" y="283126"/>
                  </a:lnTo>
                  <a:lnTo>
                    <a:pt x="84097" y="284527"/>
                  </a:lnTo>
                  <a:lnTo>
                    <a:pt x="96711" y="292937"/>
                  </a:lnTo>
                  <a:lnTo>
                    <a:pt x="109326" y="290134"/>
                  </a:lnTo>
                  <a:lnTo>
                    <a:pt x="109326" y="284527"/>
                  </a:lnTo>
                  <a:lnTo>
                    <a:pt x="116334" y="291536"/>
                  </a:lnTo>
                  <a:lnTo>
                    <a:pt x="149973" y="287331"/>
                  </a:lnTo>
                  <a:lnTo>
                    <a:pt x="169595" y="287331"/>
                  </a:lnTo>
                  <a:lnTo>
                    <a:pt x="172398" y="291536"/>
                  </a:lnTo>
                  <a:lnTo>
                    <a:pt x="170997" y="292937"/>
                  </a:lnTo>
                  <a:lnTo>
                    <a:pt x="159784" y="292937"/>
                  </a:lnTo>
                  <a:lnTo>
                    <a:pt x="168194" y="301347"/>
                  </a:lnTo>
                  <a:lnTo>
                    <a:pt x="154177" y="297142"/>
                  </a:lnTo>
                  <a:lnTo>
                    <a:pt x="133153" y="295740"/>
                  </a:lnTo>
                  <a:lnTo>
                    <a:pt x="114932" y="297142"/>
                  </a:lnTo>
                  <a:lnTo>
                    <a:pt x="100916" y="302748"/>
                  </a:lnTo>
                  <a:lnTo>
                    <a:pt x="127547" y="305552"/>
                  </a:lnTo>
                  <a:lnTo>
                    <a:pt x="113531" y="306953"/>
                  </a:lnTo>
                  <a:lnTo>
                    <a:pt x="72884" y="304150"/>
                  </a:lnTo>
                  <a:lnTo>
                    <a:pt x="58868" y="305552"/>
                  </a:lnTo>
                  <a:lnTo>
                    <a:pt x="58868" y="308355"/>
                  </a:lnTo>
                  <a:lnTo>
                    <a:pt x="47655" y="308355"/>
                  </a:lnTo>
                  <a:lnTo>
                    <a:pt x="44852" y="315363"/>
                  </a:lnTo>
                  <a:lnTo>
                    <a:pt x="50458" y="316765"/>
                  </a:lnTo>
                  <a:lnTo>
                    <a:pt x="60269" y="316765"/>
                  </a:lnTo>
                  <a:lnTo>
                    <a:pt x="57466" y="320969"/>
                  </a:lnTo>
                  <a:lnTo>
                    <a:pt x="64474" y="322371"/>
                  </a:lnTo>
                  <a:lnTo>
                    <a:pt x="86900" y="313961"/>
                  </a:lnTo>
                  <a:lnTo>
                    <a:pt x="78490" y="318166"/>
                  </a:lnTo>
                  <a:lnTo>
                    <a:pt x="75687" y="323773"/>
                  </a:lnTo>
                  <a:lnTo>
                    <a:pt x="93908" y="327977"/>
                  </a:lnTo>
                  <a:lnTo>
                    <a:pt x="124744" y="327977"/>
                  </a:lnTo>
                  <a:lnTo>
                    <a:pt x="124744" y="332182"/>
                  </a:lnTo>
                  <a:lnTo>
                    <a:pt x="106523" y="332182"/>
                  </a:lnTo>
                  <a:lnTo>
                    <a:pt x="85498" y="340592"/>
                  </a:lnTo>
                  <a:lnTo>
                    <a:pt x="114932" y="353207"/>
                  </a:lnTo>
                  <a:lnTo>
                    <a:pt x="162587" y="360215"/>
                  </a:lnTo>
                  <a:lnTo>
                    <a:pt x="148571" y="353207"/>
                  </a:lnTo>
                  <a:lnTo>
                    <a:pt x="147169" y="344797"/>
                  </a:lnTo>
                  <a:lnTo>
                    <a:pt x="156981" y="346198"/>
                  </a:lnTo>
                  <a:lnTo>
                    <a:pt x="155579" y="347600"/>
                  </a:lnTo>
                  <a:lnTo>
                    <a:pt x="163989" y="350403"/>
                  </a:lnTo>
                  <a:lnTo>
                    <a:pt x="168194" y="343395"/>
                  </a:lnTo>
                  <a:lnTo>
                    <a:pt x="179407" y="343395"/>
                  </a:lnTo>
                  <a:lnTo>
                    <a:pt x="183611" y="344797"/>
                  </a:lnTo>
                  <a:lnTo>
                    <a:pt x="178005" y="346198"/>
                  </a:lnTo>
                  <a:lnTo>
                    <a:pt x="178005" y="349002"/>
                  </a:lnTo>
                  <a:lnTo>
                    <a:pt x="187816" y="353207"/>
                  </a:lnTo>
                  <a:lnTo>
                    <a:pt x="206037" y="349002"/>
                  </a:lnTo>
                  <a:lnTo>
                    <a:pt x="206037" y="346198"/>
                  </a:lnTo>
                  <a:lnTo>
                    <a:pt x="210242" y="344797"/>
                  </a:lnTo>
                  <a:lnTo>
                    <a:pt x="211644" y="340592"/>
                  </a:lnTo>
                  <a:lnTo>
                    <a:pt x="220053" y="349002"/>
                  </a:lnTo>
                  <a:lnTo>
                    <a:pt x="225660" y="346198"/>
                  </a:lnTo>
                  <a:lnTo>
                    <a:pt x="228463" y="344797"/>
                  </a:lnTo>
                  <a:lnTo>
                    <a:pt x="297142" y="347600"/>
                  </a:lnTo>
                  <a:lnTo>
                    <a:pt x="357411" y="365821"/>
                  </a:lnTo>
                  <a:lnTo>
                    <a:pt x="356010" y="367223"/>
                  </a:lnTo>
                  <a:lnTo>
                    <a:pt x="360215" y="370026"/>
                  </a:lnTo>
                  <a:lnTo>
                    <a:pt x="358813" y="371428"/>
                  </a:lnTo>
                  <a:lnTo>
                    <a:pt x="364419" y="374231"/>
                  </a:lnTo>
                  <a:lnTo>
                    <a:pt x="363018" y="377034"/>
                  </a:lnTo>
                  <a:lnTo>
                    <a:pt x="353207" y="381239"/>
                  </a:lnTo>
                  <a:lnTo>
                    <a:pt x="363018" y="378436"/>
                  </a:lnTo>
                  <a:lnTo>
                    <a:pt x="358813" y="381239"/>
                  </a:lnTo>
                  <a:lnTo>
                    <a:pt x="360215" y="382640"/>
                  </a:lnTo>
                  <a:lnTo>
                    <a:pt x="370026" y="386845"/>
                  </a:lnTo>
                  <a:lnTo>
                    <a:pt x="378436" y="393853"/>
                  </a:lnTo>
                  <a:lnTo>
                    <a:pt x="386845" y="398058"/>
                  </a:lnTo>
                  <a:lnTo>
                    <a:pt x="392452" y="398058"/>
                  </a:lnTo>
                  <a:lnTo>
                    <a:pt x="398058" y="400861"/>
                  </a:lnTo>
                  <a:lnTo>
                    <a:pt x="393853" y="403665"/>
                  </a:lnTo>
                  <a:lnTo>
                    <a:pt x="389649" y="402263"/>
                  </a:lnTo>
                  <a:lnTo>
                    <a:pt x="389649" y="405066"/>
                  </a:lnTo>
                  <a:lnTo>
                    <a:pt x="405066" y="407869"/>
                  </a:lnTo>
                  <a:lnTo>
                    <a:pt x="403665" y="409271"/>
                  </a:lnTo>
                  <a:lnTo>
                    <a:pt x="407870" y="410673"/>
                  </a:lnTo>
                  <a:lnTo>
                    <a:pt x="412074" y="410673"/>
                  </a:lnTo>
                  <a:lnTo>
                    <a:pt x="409271" y="413476"/>
                  </a:lnTo>
                  <a:lnTo>
                    <a:pt x="398058" y="414877"/>
                  </a:lnTo>
                  <a:lnTo>
                    <a:pt x="413476" y="416279"/>
                  </a:lnTo>
                  <a:lnTo>
                    <a:pt x="400861" y="419082"/>
                  </a:lnTo>
                  <a:lnTo>
                    <a:pt x="409271" y="420484"/>
                  </a:lnTo>
                  <a:lnTo>
                    <a:pt x="385444" y="427492"/>
                  </a:lnTo>
                  <a:lnTo>
                    <a:pt x="402263" y="426090"/>
                  </a:lnTo>
                  <a:lnTo>
                    <a:pt x="414878" y="420484"/>
                  </a:lnTo>
                  <a:lnTo>
                    <a:pt x="410673" y="427492"/>
                  </a:lnTo>
                  <a:lnTo>
                    <a:pt x="407870" y="427492"/>
                  </a:lnTo>
                  <a:lnTo>
                    <a:pt x="417681" y="428894"/>
                  </a:lnTo>
                  <a:lnTo>
                    <a:pt x="414878" y="431697"/>
                  </a:lnTo>
                  <a:lnTo>
                    <a:pt x="426090" y="435902"/>
                  </a:lnTo>
                  <a:lnTo>
                    <a:pt x="419082" y="437303"/>
                  </a:lnTo>
                  <a:lnTo>
                    <a:pt x="426090" y="442910"/>
                  </a:lnTo>
                  <a:lnTo>
                    <a:pt x="419082" y="441508"/>
                  </a:lnTo>
                  <a:lnTo>
                    <a:pt x="417681" y="444311"/>
                  </a:lnTo>
                  <a:lnTo>
                    <a:pt x="421886" y="444311"/>
                  </a:lnTo>
                  <a:lnTo>
                    <a:pt x="416279" y="445713"/>
                  </a:lnTo>
                  <a:lnTo>
                    <a:pt x="423287" y="447115"/>
                  </a:lnTo>
                  <a:lnTo>
                    <a:pt x="431697" y="454123"/>
                  </a:lnTo>
                  <a:lnTo>
                    <a:pt x="438705" y="456926"/>
                  </a:lnTo>
                  <a:lnTo>
                    <a:pt x="434500" y="456926"/>
                  </a:lnTo>
                  <a:lnTo>
                    <a:pt x="430295" y="461131"/>
                  </a:lnTo>
                  <a:lnTo>
                    <a:pt x="437303" y="463934"/>
                  </a:lnTo>
                  <a:lnTo>
                    <a:pt x="430295" y="463934"/>
                  </a:lnTo>
                  <a:lnTo>
                    <a:pt x="430295" y="466737"/>
                  </a:lnTo>
                  <a:lnTo>
                    <a:pt x="424689" y="466737"/>
                  </a:lnTo>
                  <a:lnTo>
                    <a:pt x="423287" y="468139"/>
                  </a:lnTo>
                  <a:lnTo>
                    <a:pt x="435902" y="470942"/>
                  </a:lnTo>
                  <a:lnTo>
                    <a:pt x="438705" y="469540"/>
                  </a:lnTo>
                  <a:lnTo>
                    <a:pt x="444312" y="472344"/>
                  </a:lnTo>
                  <a:lnTo>
                    <a:pt x="445713" y="479352"/>
                  </a:lnTo>
                  <a:lnTo>
                    <a:pt x="441508" y="480753"/>
                  </a:lnTo>
                  <a:lnTo>
                    <a:pt x="451320" y="480753"/>
                  </a:lnTo>
                  <a:lnTo>
                    <a:pt x="442910" y="484958"/>
                  </a:lnTo>
                  <a:lnTo>
                    <a:pt x="448516" y="486360"/>
                  </a:lnTo>
                  <a:lnTo>
                    <a:pt x="442910" y="487761"/>
                  </a:lnTo>
                  <a:lnTo>
                    <a:pt x="440106" y="490565"/>
                  </a:lnTo>
                  <a:lnTo>
                    <a:pt x="456926" y="491966"/>
                  </a:lnTo>
                  <a:lnTo>
                    <a:pt x="441508" y="493368"/>
                  </a:lnTo>
                  <a:lnTo>
                    <a:pt x="427492" y="491966"/>
                  </a:lnTo>
                  <a:lnTo>
                    <a:pt x="423287" y="494769"/>
                  </a:lnTo>
                  <a:lnTo>
                    <a:pt x="430295" y="496171"/>
                  </a:lnTo>
                  <a:lnTo>
                    <a:pt x="431697" y="493368"/>
                  </a:lnTo>
                  <a:lnTo>
                    <a:pt x="435902" y="496171"/>
                  </a:lnTo>
                  <a:lnTo>
                    <a:pt x="441508" y="494769"/>
                  </a:lnTo>
                  <a:lnTo>
                    <a:pt x="445713" y="497573"/>
                  </a:lnTo>
                  <a:lnTo>
                    <a:pt x="440106" y="497573"/>
                  </a:lnTo>
                  <a:lnTo>
                    <a:pt x="440106" y="501778"/>
                  </a:lnTo>
                  <a:lnTo>
                    <a:pt x="424689" y="510187"/>
                  </a:lnTo>
                  <a:lnTo>
                    <a:pt x="423287" y="511589"/>
                  </a:lnTo>
                  <a:lnTo>
                    <a:pt x="426090" y="512990"/>
                  </a:lnTo>
                  <a:lnTo>
                    <a:pt x="441508" y="514392"/>
                  </a:lnTo>
                  <a:lnTo>
                    <a:pt x="447115" y="511589"/>
                  </a:lnTo>
                  <a:lnTo>
                    <a:pt x="452721" y="504581"/>
                  </a:lnTo>
                  <a:lnTo>
                    <a:pt x="449918" y="511589"/>
                  </a:lnTo>
                  <a:lnTo>
                    <a:pt x="442910" y="515794"/>
                  </a:lnTo>
                  <a:lnTo>
                    <a:pt x="430295" y="517195"/>
                  </a:lnTo>
                  <a:lnTo>
                    <a:pt x="430295" y="521400"/>
                  </a:lnTo>
                  <a:lnTo>
                    <a:pt x="427492" y="519999"/>
                  </a:lnTo>
                  <a:lnTo>
                    <a:pt x="416279" y="524203"/>
                  </a:lnTo>
                  <a:lnTo>
                    <a:pt x="445713" y="536818"/>
                  </a:lnTo>
                  <a:lnTo>
                    <a:pt x="465336" y="534015"/>
                  </a:lnTo>
                  <a:lnTo>
                    <a:pt x="466737" y="529810"/>
                  </a:lnTo>
                  <a:lnTo>
                    <a:pt x="461131" y="524203"/>
                  </a:lnTo>
                  <a:lnTo>
                    <a:pt x="468139" y="527007"/>
                  </a:lnTo>
                  <a:lnTo>
                    <a:pt x="466737" y="522802"/>
                  </a:lnTo>
                  <a:lnTo>
                    <a:pt x="470942" y="522802"/>
                  </a:lnTo>
                  <a:lnTo>
                    <a:pt x="476548" y="518597"/>
                  </a:lnTo>
                  <a:lnTo>
                    <a:pt x="462532" y="500376"/>
                  </a:lnTo>
                  <a:lnTo>
                    <a:pt x="470942" y="498974"/>
                  </a:lnTo>
                  <a:lnTo>
                    <a:pt x="465336" y="500376"/>
                  </a:lnTo>
                  <a:lnTo>
                    <a:pt x="468139" y="507384"/>
                  </a:lnTo>
                  <a:lnTo>
                    <a:pt x="475147" y="511589"/>
                  </a:lnTo>
                  <a:lnTo>
                    <a:pt x="476548" y="521400"/>
                  </a:lnTo>
                  <a:lnTo>
                    <a:pt x="486360" y="519999"/>
                  </a:lnTo>
                  <a:lnTo>
                    <a:pt x="484958" y="517195"/>
                  </a:lnTo>
                  <a:lnTo>
                    <a:pt x="493368" y="514392"/>
                  </a:lnTo>
                  <a:lnTo>
                    <a:pt x="487762" y="518597"/>
                  </a:lnTo>
                  <a:lnTo>
                    <a:pt x="487762" y="521400"/>
                  </a:lnTo>
                  <a:lnTo>
                    <a:pt x="479352" y="525605"/>
                  </a:lnTo>
                  <a:lnTo>
                    <a:pt x="496171" y="527007"/>
                  </a:lnTo>
                  <a:lnTo>
                    <a:pt x="505982" y="529810"/>
                  </a:lnTo>
                  <a:lnTo>
                    <a:pt x="518597" y="525605"/>
                  </a:lnTo>
                  <a:lnTo>
                    <a:pt x="515794" y="529810"/>
                  </a:lnTo>
                  <a:lnTo>
                    <a:pt x="498974" y="531211"/>
                  </a:lnTo>
                  <a:lnTo>
                    <a:pt x="486360" y="535416"/>
                  </a:lnTo>
                  <a:lnTo>
                    <a:pt x="498974" y="536818"/>
                  </a:lnTo>
                  <a:lnTo>
                    <a:pt x="517195" y="532613"/>
                  </a:lnTo>
                  <a:lnTo>
                    <a:pt x="525605" y="532613"/>
                  </a:lnTo>
                  <a:lnTo>
                    <a:pt x="505982" y="536818"/>
                  </a:lnTo>
                  <a:lnTo>
                    <a:pt x="503179" y="541023"/>
                  </a:lnTo>
                  <a:lnTo>
                    <a:pt x="496171" y="543826"/>
                  </a:lnTo>
                  <a:lnTo>
                    <a:pt x="503179" y="543826"/>
                  </a:lnTo>
                  <a:lnTo>
                    <a:pt x="518597" y="538219"/>
                  </a:lnTo>
                  <a:lnTo>
                    <a:pt x="521400" y="539621"/>
                  </a:lnTo>
                  <a:lnTo>
                    <a:pt x="519999" y="541023"/>
                  </a:lnTo>
                  <a:lnTo>
                    <a:pt x="512991" y="541023"/>
                  </a:lnTo>
                  <a:lnTo>
                    <a:pt x="504581" y="545228"/>
                  </a:lnTo>
                  <a:lnTo>
                    <a:pt x="508786" y="546629"/>
                  </a:lnTo>
                  <a:lnTo>
                    <a:pt x="528408" y="545228"/>
                  </a:lnTo>
                  <a:lnTo>
                    <a:pt x="522802" y="548031"/>
                  </a:lnTo>
                  <a:lnTo>
                    <a:pt x="535416" y="549432"/>
                  </a:lnTo>
                  <a:lnTo>
                    <a:pt x="529810" y="552236"/>
                  </a:lnTo>
                  <a:lnTo>
                    <a:pt x="514392" y="548031"/>
                  </a:lnTo>
                  <a:lnTo>
                    <a:pt x="511589" y="549432"/>
                  </a:lnTo>
                  <a:lnTo>
                    <a:pt x="531211" y="556440"/>
                  </a:lnTo>
                  <a:lnTo>
                    <a:pt x="538219" y="555039"/>
                  </a:lnTo>
                  <a:lnTo>
                    <a:pt x="542425" y="559244"/>
                  </a:lnTo>
                  <a:lnTo>
                    <a:pt x="528408" y="556440"/>
                  </a:lnTo>
                  <a:lnTo>
                    <a:pt x="524203" y="559244"/>
                  </a:lnTo>
                  <a:lnTo>
                    <a:pt x="529810" y="562047"/>
                  </a:lnTo>
                  <a:lnTo>
                    <a:pt x="532613" y="559244"/>
                  </a:lnTo>
                  <a:lnTo>
                    <a:pt x="535416" y="562047"/>
                  </a:lnTo>
                  <a:lnTo>
                    <a:pt x="543826" y="563449"/>
                  </a:lnTo>
                  <a:lnTo>
                    <a:pt x="535416" y="563449"/>
                  </a:lnTo>
                  <a:lnTo>
                    <a:pt x="541023" y="566252"/>
                  </a:lnTo>
                  <a:lnTo>
                    <a:pt x="535416" y="566252"/>
                  </a:lnTo>
                  <a:lnTo>
                    <a:pt x="529810" y="563449"/>
                  </a:lnTo>
                  <a:lnTo>
                    <a:pt x="527007" y="564850"/>
                  </a:lnTo>
                  <a:lnTo>
                    <a:pt x="535416" y="569055"/>
                  </a:lnTo>
                  <a:lnTo>
                    <a:pt x="532613" y="569055"/>
                  </a:lnTo>
                  <a:lnTo>
                    <a:pt x="536818" y="570457"/>
                  </a:lnTo>
                  <a:lnTo>
                    <a:pt x="541023" y="570457"/>
                  </a:lnTo>
                  <a:lnTo>
                    <a:pt x="546629" y="566252"/>
                  </a:lnTo>
                  <a:lnTo>
                    <a:pt x="542425" y="570457"/>
                  </a:lnTo>
                  <a:lnTo>
                    <a:pt x="545227" y="571858"/>
                  </a:lnTo>
                  <a:lnTo>
                    <a:pt x="542425" y="573260"/>
                  </a:lnTo>
                  <a:lnTo>
                    <a:pt x="519999" y="570457"/>
                  </a:lnTo>
                  <a:lnTo>
                    <a:pt x="498974" y="543826"/>
                  </a:lnTo>
                  <a:lnTo>
                    <a:pt x="484958" y="541023"/>
                  </a:lnTo>
                  <a:lnTo>
                    <a:pt x="475147" y="541023"/>
                  </a:lnTo>
                  <a:lnTo>
                    <a:pt x="458328" y="538219"/>
                  </a:lnTo>
                  <a:lnTo>
                    <a:pt x="448516" y="542424"/>
                  </a:lnTo>
                  <a:lnTo>
                    <a:pt x="447115" y="545228"/>
                  </a:lnTo>
                  <a:lnTo>
                    <a:pt x="518597" y="569055"/>
                  </a:lnTo>
                  <a:lnTo>
                    <a:pt x="527007" y="569055"/>
                  </a:lnTo>
                  <a:lnTo>
                    <a:pt x="534015" y="566252"/>
                  </a:lnTo>
                  <a:lnTo>
                    <a:pt x="538219" y="567653"/>
                  </a:lnTo>
                  <a:lnTo>
                    <a:pt x="529810" y="570457"/>
                  </a:lnTo>
                  <a:lnTo>
                    <a:pt x="536818" y="570457"/>
                  </a:lnTo>
                  <a:lnTo>
                    <a:pt x="553637" y="567653"/>
                  </a:lnTo>
                  <a:lnTo>
                    <a:pt x="546629" y="570457"/>
                  </a:lnTo>
                  <a:lnTo>
                    <a:pt x="555039" y="577465"/>
                  </a:lnTo>
                  <a:lnTo>
                    <a:pt x="541023" y="580268"/>
                  </a:lnTo>
                  <a:lnTo>
                    <a:pt x="549433" y="580268"/>
                  </a:lnTo>
                  <a:lnTo>
                    <a:pt x="550834" y="581669"/>
                  </a:lnTo>
                  <a:lnTo>
                    <a:pt x="541023" y="580268"/>
                  </a:lnTo>
                  <a:lnTo>
                    <a:pt x="539621" y="585874"/>
                  </a:lnTo>
                  <a:lnTo>
                    <a:pt x="555039" y="584473"/>
                  </a:lnTo>
                  <a:lnTo>
                    <a:pt x="539621" y="587276"/>
                  </a:lnTo>
                  <a:lnTo>
                    <a:pt x="535416" y="597087"/>
                  </a:lnTo>
                  <a:lnTo>
                    <a:pt x="545227" y="595686"/>
                  </a:lnTo>
                  <a:lnTo>
                    <a:pt x="550834" y="591481"/>
                  </a:lnTo>
                  <a:lnTo>
                    <a:pt x="549433" y="595686"/>
                  </a:lnTo>
                  <a:lnTo>
                    <a:pt x="556441" y="594284"/>
                  </a:lnTo>
                  <a:lnTo>
                    <a:pt x="556441" y="595686"/>
                  </a:lnTo>
                  <a:lnTo>
                    <a:pt x="543826" y="597087"/>
                  </a:lnTo>
                  <a:lnTo>
                    <a:pt x="549433" y="599890"/>
                  </a:lnTo>
                  <a:lnTo>
                    <a:pt x="555039" y="599890"/>
                  </a:lnTo>
                  <a:lnTo>
                    <a:pt x="556441" y="604095"/>
                  </a:lnTo>
                  <a:lnTo>
                    <a:pt x="553637" y="601292"/>
                  </a:lnTo>
                  <a:lnTo>
                    <a:pt x="549433" y="602694"/>
                  </a:lnTo>
                  <a:lnTo>
                    <a:pt x="552236" y="606899"/>
                  </a:lnTo>
                  <a:lnTo>
                    <a:pt x="548031" y="605497"/>
                  </a:lnTo>
                  <a:lnTo>
                    <a:pt x="543826" y="601292"/>
                  </a:lnTo>
                  <a:lnTo>
                    <a:pt x="535416" y="602694"/>
                  </a:lnTo>
                  <a:lnTo>
                    <a:pt x="538219" y="599890"/>
                  </a:lnTo>
                  <a:lnTo>
                    <a:pt x="532613" y="599890"/>
                  </a:lnTo>
                  <a:lnTo>
                    <a:pt x="529810" y="608300"/>
                  </a:lnTo>
                  <a:lnTo>
                    <a:pt x="535416" y="606899"/>
                  </a:lnTo>
                  <a:lnTo>
                    <a:pt x="529810" y="613907"/>
                  </a:lnTo>
                  <a:lnTo>
                    <a:pt x="543826" y="611103"/>
                  </a:lnTo>
                  <a:lnTo>
                    <a:pt x="539621" y="618111"/>
                  </a:lnTo>
                  <a:lnTo>
                    <a:pt x="535416" y="615308"/>
                  </a:lnTo>
                  <a:lnTo>
                    <a:pt x="535416" y="619513"/>
                  </a:lnTo>
                  <a:lnTo>
                    <a:pt x="515794" y="622316"/>
                  </a:lnTo>
                  <a:lnTo>
                    <a:pt x="512991" y="619513"/>
                  </a:lnTo>
                  <a:lnTo>
                    <a:pt x="498974" y="620915"/>
                  </a:lnTo>
                  <a:lnTo>
                    <a:pt x="496171" y="622316"/>
                  </a:lnTo>
                  <a:lnTo>
                    <a:pt x="501778" y="622316"/>
                  </a:lnTo>
                  <a:lnTo>
                    <a:pt x="500376" y="623718"/>
                  </a:lnTo>
                  <a:lnTo>
                    <a:pt x="484958" y="629324"/>
                  </a:lnTo>
                  <a:lnTo>
                    <a:pt x="477950" y="629324"/>
                  </a:lnTo>
                  <a:lnTo>
                    <a:pt x="484958" y="630726"/>
                  </a:lnTo>
                  <a:lnTo>
                    <a:pt x="496171" y="627923"/>
                  </a:lnTo>
                  <a:lnTo>
                    <a:pt x="489163" y="630726"/>
                  </a:lnTo>
                  <a:lnTo>
                    <a:pt x="493368" y="632128"/>
                  </a:lnTo>
                  <a:lnTo>
                    <a:pt x="494770" y="630726"/>
                  </a:lnTo>
                  <a:lnTo>
                    <a:pt x="490565" y="629324"/>
                  </a:lnTo>
                  <a:lnTo>
                    <a:pt x="497573" y="627923"/>
                  </a:lnTo>
                  <a:lnTo>
                    <a:pt x="500376" y="632128"/>
                  </a:lnTo>
                  <a:lnTo>
                    <a:pt x="529810" y="627923"/>
                  </a:lnTo>
                  <a:lnTo>
                    <a:pt x="519999" y="623718"/>
                  </a:lnTo>
                  <a:lnTo>
                    <a:pt x="529810" y="623718"/>
                  </a:lnTo>
                  <a:lnTo>
                    <a:pt x="539621" y="620915"/>
                  </a:lnTo>
                  <a:lnTo>
                    <a:pt x="531211" y="630726"/>
                  </a:lnTo>
                  <a:lnTo>
                    <a:pt x="535416" y="632128"/>
                  </a:lnTo>
                  <a:lnTo>
                    <a:pt x="524203" y="632128"/>
                  </a:lnTo>
                  <a:lnTo>
                    <a:pt x="532613" y="634931"/>
                  </a:lnTo>
                  <a:lnTo>
                    <a:pt x="535416" y="633529"/>
                  </a:lnTo>
                  <a:lnTo>
                    <a:pt x="535416" y="636332"/>
                  </a:lnTo>
                  <a:lnTo>
                    <a:pt x="545227" y="639136"/>
                  </a:lnTo>
                  <a:lnTo>
                    <a:pt x="555039" y="641939"/>
                  </a:lnTo>
                  <a:lnTo>
                    <a:pt x="539621" y="641939"/>
                  </a:lnTo>
                  <a:lnTo>
                    <a:pt x="528408" y="637734"/>
                  </a:lnTo>
                  <a:lnTo>
                    <a:pt x="510187" y="637734"/>
                  </a:lnTo>
                  <a:lnTo>
                    <a:pt x="490565" y="632128"/>
                  </a:lnTo>
                  <a:lnTo>
                    <a:pt x="497573" y="636332"/>
                  </a:lnTo>
                  <a:lnTo>
                    <a:pt x="479352" y="632128"/>
                  </a:lnTo>
                  <a:lnTo>
                    <a:pt x="476548" y="632128"/>
                  </a:lnTo>
                  <a:lnTo>
                    <a:pt x="482155" y="632128"/>
                  </a:lnTo>
                  <a:lnTo>
                    <a:pt x="482155" y="634931"/>
                  </a:lnTo>
                  <a:lnTo>
                    <a:pt x="489163" y="639136"/>
                  </a:lnTo>
                  <a:lnTo>
                    <a:pt x="507384" y="639136"/>
                  </a:lnTo>
                  <a:lnTo>
                    <a:pt x="494770" y="640537"/>
                  </a:lnTo>
                  <a:lnTo>
                    <a:pt x="483557" y="636332"/>
                  </a:lnTo>
                  <a:lnTo>
                    <a:pt x="482155" y="637734"/>
                  </a:lnTo>
                  <a:lnTo>
                    <a:pt x="483557" y="639136"/>
                  </a:lnTo>
                  <a:lnTo>
                    <a:pt x="487762" y="639136"/>
                  </a:lnTo>
                  <a:lnTo>
                    <a:pt x="479352" y="640537"/>
                  </a:lnTo>
                  <a:lnTo>
                    <a:pt x="483557" y="643340"/>
                  </a:lnTo>
                  <a:lnTo>
                    <a:pt x="477950" y="644742"/>
                  </a:lnTo>
                  <a:lnTo>
                    <a:pt x="479352" y="646144"/>
                  </a:lnTo>
                  <a:lnTo>
                    <a:pt x="473746" y="646144"/>
                  </a:lnTo>
                  <a:lnTo>
                    <a:pt x="473746" y="644742"/>
                  </a:lnTo>
                  <a:lnTo>
                    <a:pt x="469540" y="646144"/>
                  </a:lnTo>
                  <a:lnTo>
                    <a:pt x="472344" y="648947"/>
                  </a:lnTo>
                  <a:lnTo>
                    <a:pt x="472344" y="655955"/>
                  </a:lnTo>
                  <a:lnTo>
                    <a:pt x="486360" y="647545"/>
                  </a:lnTo>
                  <a:lnTo>
                    <a:pt x="519999" y="640537"/>
                  </a:lnTo>
                  <a:lnTo>
                    <a:pt x="511589" y="648947"/>
                  </a:lnTo>
                  <a:lnTo>
                    <a:pt x="525605" y="648947"/>
                  </a:lnTo>
                  <a:lnTo>
                    <a:pt x="527007" y="646144"/>
                  </a:lnTo>
                  <a:lnTo>
                    <a:pt x="521400" y="641939"/>
                  </a:lnTo>
                  <a:lnTo>
                    <a:pt x="534015" y="640537"/>
                  </a:lnTo>
                  <a:lnTo>
                    <a:pt x="534015" y="647545"/>
                  </a:lnTo>
                  <a:lnTo>
                    <a:pt x="543826" y="643340"/>
                  </a:lnTo>
                  <a:lnTo>
                    <a:pt x="552236" y="644742"/>
                  </a:lnTo>
                  <a:lnTo>
                    <a:pt x="535416" y="651750"/>
                  </a:lnTo>
                  <a:lnTo>
                    <a:pt x="552236" y="647545"/>
                  </a:lnTo>
                  <a:lnTo>
                    <a:pt x="560645" y="648947"/>
                  </a:lnTo>
                  <a:lnTo>
                    <a:pt x="545227" y="654553"/>
                  </a:lnTo>
                  <a:lnTo>
                    <a:pt x="556441" y="655955"/>
                  </a:lnTo>
                  <a:lnTo>
                    <a:pt x="552236" y="655955"/>
                  </a:lnTo>
                  <a:lnTo>
                    <a:pt x="525605" y="650349"/>
                  </a:lnTo>
                  <a:lnTo>
                    <a:pt x="511589" y="650349"/>
                  </a:lnTo>
                  <a:lnTo>
                    <a:pt x="497573" y="647545"/>
                  </a:lnTo>
                  <a:lnTo>
                    <a:pt x="465336" y="660160"/>
                  </a:lnTo>
                  <a:lnTo>
                    <a:pt x="463934" y="664365"/>
                  </a:lnTo>
                  <a:lnTo>
                    <a:pt x="468139" y="665766"/>
                  </a:lnTo>
                  <a:lnTo>
                    <a:pt x="480754" y="661561"/>
                  </a:lnTo>
                  <a:lnTo>
                    <a:pt x="482155" y="664365"/>
                  </a:lnTo>
                  <a:lnTo>
                    <a:pt x="504581" y="660160"/>
                  </a:lnTo>
                  <a:lnTo>
                    <a:pt x="518597" y="661561"/>
                  </a:lnTo>
                  <a:lnTo>
                    <a:pt x="529810" y="658758"/>
                  </a:lnTo>
                  <a:lnTo>
                    <a:pt x="521400" y="660160"/>
                  </a:lnTo>
                  <a:lnTo>
                    <a:pt x="529810" y="667168"/>
                  </a:lnTo>
                  <a:lnTo>
                    <a:pt x="545227" y="664365"/>
                  </a:lnTo>
                  <a:lnTo>
                    <a:pt x="549433" y="665766"/>
                  </a:lnTo>
                  <a:lnTo>
                    <a:pt x="528408" y="668570"/>
                  </a:lnTo>
                  <a:lnTo>
                    <a:pt x="519999" y="661561"/>
                  </a:lnTo>
                  <a:lnTo>
                    <a:pt x="504581" y="660160"/>
                  </a:lnTo>
                  <a:lnTo>
                    <a:pt x="463934" y="667168"/>
                  </a:lnTo>
                  <a:lnTo>
                    <a:pt x="461131" y="668570"/>
                  </a:lnTo>
                  <a:lnTo>
                    <a:pt x="463934" y="669971"/>
                  </a:lnTo>
                  <a:lnTo>
                    <a:pt x="473746" y="668570"/>
                  </a:lnTo>
                  <a:lnTo>
                    <a:pt x="463934" y="669971"/>
                  </a:lnTo>
                  <a:lnTo>
                    <a:pt x="468139" y="672774"/>
                  </a:lnTo>
                  <a:lnTo>
                    <a:pt x="477950" y="672774"/>
                  </a:lnTo>
                  <a:lnTo>
                    <a:pt x="463934" y="672774"/>
                  </a:lnTo>
                  <a:lnTo>
                    <a:pt x="469540" y="675578"/>
                  </a:lnTo>
                  <a:lnTo>
                    <a:pt x="490565" y="675578"/>
                  </a:lnTo>
                  <a:lnTo>
                    <a:pt x="497573" y="672774"/>
                  </a:lnTo>
                  <a:lnTo>
                    <a:pt x="501778" y="674176"/>
                  </a:lnTo>
                  <a:lnTo>
                    <a:pt x="498974" y="675578"/>
                  </a:lnTo>
                  <a:lnTo>
                    <a:pt x="503179" y="676979"/>
                  </a:lnTo>
                  <a:lnTo>
                    <a:pt x="483557" y="676979"/>
                  </a:lnTo>
                  <a:lnTo>
                    <a:pt x="483557" y="678381"/>
                  </a:lnTo>
                  <a:lnTo>
                    <a:pt x="493368" y="676979"/>
                  </a:lnTo>
                  <a:lnTo>
                    <a:pt x="489163" y="679782"/>
                  </a:lnTo>
                  <a:lnTo>
                    <a:pt x="480754" y="679782"/>
                  </a:lnTo>
                  <a:lnTo>
                    <a:pt x="494770" y="679782"/>
                  </a:lnTo>
                  <a:lnTo>
                    <a:pt x="484958" y="682586"/>
                  </a:lnTo>
                  <a:lnTo>
                    <a:pt x="477950" y="681184"/>
                  </a:lnTo>
                  <a:lnTo>
                    <a:pt x="473746" y="683987"/>
                  </a:lnTo>
                  <a:lnTo>
                    <a:pt x="479352" y="686790"/>
                  </a:lnTo>
                  <a:lnTo>
                    <a:pt x="498974" y="686790"/>
                  </a:lnTo>
                  <a:lnTo>
                    <a:pt x="469540" y="688192"/>
                  </a:lnTo>
                  <a:lnTo>
                    <a:pt x="468139" y="689594"/>
                  </a:lnTo>
                  <a:lnTo>
                    <a:pt x="470942" y="688192"/>
                  </a:lnTo>
                  <a:lnTo>
                    <a:pt x="466737" y="692397"/>
                  </a:lnTo>
                  <a:lnTo>
                    <a:pt x="472344" y="695200"/>
                  </a:lnTo>
                  <a:lnTo>
                    <a:pt x="479352" y="695200"/>
                  </a:lnTo>
                  <a:lnTo>
                    <a:pt x="469540" y="696602"/>
                  </a:lnTo>
                  <a:lnTo>
                    <a:pt x="466737" y="699405"/>
                  </a:lnTo>
                  <a:lnTo>
                    <a:pt x="472344" y="700807"/>
                  </a:lnTo>
                  <a:lnTo>
                    <a:pt x="483557" y="698003"/>
                  </a:lnTo>
                  <a:lnTo>
                    <a:pt x="490565" y="692397"/>
                  </a:lnTo>
                  <a:lnTo>
                    <a:pt x="504581" y="686790"/>
                  </a:lnTo>
                  <a:lnTo>
                    <a:pt x="508786" y="682586"/>
                  </a:lnTo>
                  <a:lnTo>
                    <a:pt x="534015" y="671373"/>
                  </a:lnTo>
                  <a:lnTo>
                    <a:pt x="549433" y="668570"/>
                  </a:lnTo>
                  <a:lnTo>
                    <a:pt x="542425" y="669971"/>
                  </a:lnTo>
                  <a:lnTo>
                    <a:pt x="557842" y="671373"/>
                  </a:lnTo>
                  <a:lnTo>
                    <a:pt x="542425" y="669971"/>
                  </a:lnTo>
                  <a:lnTo>
                    <a:pt x="534015" y="672774"/>
                  </a:lnTo>
                  <a:lnTo>
                    <a:pt x="549433" y="675578"/>
                  </a:lnTo>
                  <a:lnTo>
                    <a:pt x="527007" y="675578"/>
                  </a:lnTo>
                  <a:lnTo>
                    <a:pt x="511589" y="682586"/>
                  </a:lnTo>
                  <a:lnTo>
                    <a:pt x="505982" y="688192"/>
                  </a:lnTo>
                  <a:lnTo>
                    <a:pt x="473746" y="702208"/>
                  </a:lnTo>
                  <a:lnTo>
                    <a:pt x="482155" y="703610"/>
                  </a:lnTo>
                  <a:lnTo>
                    <a:pt x="473746" y="705011"/>
                  </a:lnTo>
                  <a:lnTo>
                    <a:pt x="479352" y="706413"/>
                  </a:lnTo>
                  <a:lnTo>
                    <a:pt x="487762" y="703610"/>
                  </a:lnTo>
                  <a:lnTo>
                    <a:pt x="479352" y="707815"/>
                  </a:lnTo>
                  <a:lnTo>
                    <a:pt x="484958" y="712020"/>
                  </a:lnTo>
                  <a:lnTo>
                    <a:pt x="496171" y="707815"/>
                  </a:lnTo>
                  <a:lnTo>
                    <a:pt x="503179" y="712020"/>
                  </a:lnTo>
                  <a:lnTo>
                    <a:pt x="505982" y="709216"/>
                  </a:lnTo>
                  <a:lnTo>
                    <a:pt x="517195" y="706413"/>
                  </a:lnTo>
                  <a:lnTo>
                    <a:pt x="517195" y="709216"/>
                  </a:lnTo>
                  <a:lnTo>
                    <a:pt x="511589" y="709216"/>
                  </a:lnTo>
                  <a:lnTo>
                    <a:pt x="503179" y="713421"/>
                  </a:lnTo>
                  <a:lnTo>
                    <a:pt x="493368" y="710618"/>
                  </a:lnTo>
                  <a:lnTo>
                    <a:pt x="479352" y="716224"/>
                  </a:lnTo>
                  <a:lnTo>
                    <a:pt x="487762" y="714823"/>
                  </a:lnTo>
                  <a:lnTo>
                    <a:pt x="479352" y="719028"/>
                  </a:lnTo>
                  <a:lnTo>
                    <a:pt x="489163" y="719028"/>
                  </a:lnTo>
                  <a:lnTo>
                    <a:pt x="491966" y="714823"/>
                  </a:lnTo>
                  <a:lnTo>
                    <a:pt x="490565" y="720429"/>
                  </a:lnTo>
                  <a:lnTo>
                    <a:pt x="496171" y="719028"/>
                  </a:lnTo>
                  <a:lnTo>
                    <a:pt x="490565" y="723232"/>
                  </a:lnTo>
                  <a:lnTo>
                    <a:pt x="494770" y="724634"/>
                  </a:lnTo>
                  <a:lnTo>
                    <a:pt x="498974" y="720429"/>
                  </a:lnTo>
                  <a:lnTo>
                    <a:pt x="496171" y="726036"/>
                  </a:lnTo>
                  <a:lnTo>
                    <a:pt x="500376" y="726036"/>
                  </a:lnTo>
                  <a:lnTo>
                    <a:pt x="501778" y="728839"/>
                  </a:lnTo>
                  <a:lnTo>
                    <a:pt x="512991" y="723232"/>
                  </a:lnTo>
                  <a:lnTo>
                    <a:pt x="511589" y="720429"/>
                  </a:lnTo>
                  <a:lnTo>
                    <a:pt x="524203" y="717626"/>
                  </a:lnTo>
                  <a:lnTo>
                    <a:pt x="528408" y="717626"/>
                  </a:lnTo>
                  <a:lnTo>
                    <a:pt x="518597" y="719028"/>
                  </a:lnTo>
                  <a:lnTo>
                    <a:pt x="497573" y="731642"/>
                  </a:lnTo>
                  <a:lnTo>
                    <a:pt x="498974" y="735847"/>
                  </a:lnTo>
                  <a:lnTo>
                    <a:pt x="503179" y="731642"/>
                  </a:lnTo>
                  <a:lnTo>
                    <a:pt x="505982" y="731642"/>
                  </a:lnTo>
                  <a:lnTo>
                    <a:pt x="503179" y="735847"/>
                  </a:lnTo>
                  <a:lnTo>
                    <a:pt x="510187" y="731642"/>
                  </a:lnTo>
                  <a:lnTo>
                    <a:pt x="504581" y="738650"/>
                  </a:lnTo>
                  <a:lnTo>
                    <a:pt x="510187" y="742855"/>
                  </a:lnTo>
                  <a:lnTo>
                    <a:pt x="505982" y="745658"/>
                  </a:lnTo>
                  <a:lnTo>
                    <a:pt x="505982" y="748461"/>
                  </a:lnTo>
                  <a:lnTo>
                    <a:pt x="510187" y="747060"/>
                  </a:lnTo>
                  <a:lnTo>
                    <a:pt x="510187" y="745658"/>
                  </a:lnTo>
                  <a:lnTo>
                    <a:pt x="512991" y="747060"/>
                  </a:lnTo>
                  <a:lnTo>
                    <a:pt x="510187" y="749863"/>
                  </a:lnTo>
                  <a:lnTo>
                    <a:pt x="518597" y="748461"/>
                  </a:lnTo>
                  <a:lnTo>
                    <a:pt x="519999" y="742855"/>
                  </a:lnTo>
                  <a:lnTo>
                    <a:pt x="522802" y="744257"/>
                  </a:lnTo>
                  <a:lnTo>
                    <a:pt x="519999" y="747060"/>
                  </a:lnTo>
                  <a:lnTo>
                    <a:pt x="529810" y="742855"/>
                  </a:lnTo>
                  <a:lnTo>
                    <a:pt x="522802" y="748461"/>
                  </a:lnTo>
                  <a:lnTo>
                    <a:pt x="508786" y="752666"/>
                  </a:lnTo>
                  <a:lnTo>
                    <a:pt x="511589" y="768084"/>
                  </a:lnTo>
                  <a:lnTo>
                    <a:pt x="517195" y="768084"/>
                  </a:lnTo>
                  <a:lnTo>
                    <a:pt x="521400" y="765281"/>
                  </a:lnTo>
                  <a:lnTo>
                    <a:pt x="521400" y="763879"/>
                  </a:lnTo>
                  <a:lnTo>
                    <a:pt x="532613" y="751265"/>
                  </a:lnTo>
                  <a:lnTo>
                    <a:pt x="536818" y="751265"/>
                  </a:lnTo>
                  <a:lnTo>
                    <a:pt x="532613" y="755469"/>
                  </a:lnTo>
                  <a:lnTo>
                    <a:pt x="534015" y="755469"/>
                  </a:lnTo>
                  <a:lnTo>
                    <a:pt x="545227" y="751265"/>
                  </a:lnTo>
                  <a:lnTo>
                    <a:pt x="542425" y="747060"/>
                  </a:lnTo>
                  <a:lnTo>
                    <a:pt x="543826" y="744257"/>
                  </a:lnTo>
                  <a:lnTo>
                    <a:pt x="548031" y="751265"/>
                  </a:lnTo>
                  <a:lnTo>
                    <a:pt x="553637" y="752666"/>
                  </a:lnTo>
                  <a:lnTo>
                    <a:pt x="560645" y="748461"/>
                  </a:lnTo>
                  <a:lnTo>
                    <a:pt x="559244" y="759674"/>
                  </a:lnTo>
                  <a:lnTo>
                    <a:pt x="570457" y="765281"/>
                  </a:lnTo>
                  <a:lnTo>
                    <a:pt x="557842" y="761076"/>
                  </a:lnTo>
                  <a:lnTo>
                    <a:pt x="553637" y="755469"/>
                  </a:lnTo>
                  <a:lnTo>
                    <a:pt x="548031" y="754068"/>
                  </a:lnTo>
                  <a:lnTo>
                    <a:pt x="543826" y="754068"/>
                  </a:lnTo>
                  <a:lnTo>
                    <a:pt x="546629" y="755469"/>
                  </a:lnTo>
                  <a:lnTo>
                    <a:pt x="538219" y="756871"/>
                  </a:lnTo>
                  <a:lnTo>
                    <a:pt x="543826" y="758273"/>
                  </a:lnTo>
                  <a:lnTo>
                    <a:pt x="543826" y="761076"/>
                  </a:lnTo>
                  <a:lnTo>
                    <a:pt x="548031" y="759674"/>
                  </a:lnTo>
                  <a:lnTo>
                    <a:pt x="548031" y="763879"/>
                  </a:lnTo>
                  <a:lnTo>
                    <a:pt x="555039" y="763879"/>
                  </a:lnTo>
                  <a:lnTo>
                    <a:pt x="548031" y="765281"/>
                  </a:lnTo>
                  <a:lnTo>
                    <a:pt x="542425" y="763879"/>
                  </a:lnTo>
                  <a:lnTo>
                    <a:pt x="545227" y="765281"/>
                  </a:lnTo>
                  <a:lnTo>
                    <a:pt x="538219" y="763879"/>
                  </a:lnTo>
                  <a:lnTo>
                    <a:pt x="538219" y="769486"/>
                  </a:lnTo>
                  <a:lnTo>
                    <a:pt x="528408" y="772289"/>
                  </a:lnTo>
                  <a:lnTo>
                    <a:pt x="515794" y="770887"/>
                  </a:lnTo>
                  <a:lnTo>
                    <a:pt x="524203" y="772289"/>
                  </a:lnTo>
                  <a:lnTo>
                    <a:pt x="518597" y="773691"/>
                  </a:lnTo>
                  <a:lnTo>
                    <a:pt x="524203" y="775092"/>
                  </a:lnTo>
                  <a:lnTo>
                    <a:pt x="534015" y="773691"/>
                  </a:lnTo>
                  <a:lnTo>
                    <a:pt x="550834" y="766682"/>
                  </a:lnTo>
                  <a:lnTo>
                    <a:pt x="550834" y="772289"/>
                  </a:lnTo>
                  <a:lnTo>
                    <a:pt x="557842" y="772289"/>
                  </a:lnTo>
                  <a:lnTo>
                    <a:pt x="557842" y="775092"/>
                  </a:lnTo>
                  <a:lnTo>
                    <a:pt x="555039" y="772289"/>
                  </a:lnTo>
                  <a:lnTo>
                    <a:pt x="521400" y="777895"/>
                  </a:lnTo>
                  <a:lnTo>
                    <a:pt x="525605" y="780699"/>
                  </a:lnTo>
                  <a:lnTo>
                    <a:pt x="524203" y="784903"/>
                  </a:lnTo>
                  <a:lnTo>
                    <a:pt x="536818" y="782100"/>
                  </a:lnTo>
                  <a:lnTo>
                    <a:pt x="522802" y="787707"/>
                  </a:lnTo>
                  <a:lnTo>
                    <a:pt x="527007" y="782100"/>
                  </a:lnTo>
                  <a:lnTo>
                    <a:pt x="522802" y="783502"/>
                  </a:lnTo>
                  <a:lnTo>
                    <a:pt x="527007" y="787707"/>
                  </a:lnTo>
                  <a:lnTo>
                    <a:pt x="534015" y="789108"/>
                  </a:lnTo>
                  <a:lnTo>
                    <a:pt x="532613" y="786305"/>
                  </a:lnTo>
                  <a:lnTo>
                    <a:pt x="535416" y="784903"/>
                  </a:lnTo>
                  <a:lnTo>
                    <a:pt x="549433" y="784903"/>
                  </a:lnTo>
                  <a:lnTo>
                    <a:pt x="535416" y="786305"/>
                  </a:lnTo>
                  <a:lnTo>
                    <a:pt x="535416" y="789108"/>
                  </a:lnTo>
                  <a:lnTo>
                    <a:pt x="543826" y="789108"/>
                  </a:lnTo>
                  <a:lnTo>
                    <a:pt x="534015" y="791911"/>
                  </a:lnTo>
                  <a:lnTo>
                    <a:pt x="534015" y="794715"/>
                  </a:lnTo>
                  <a:lnTo>
                    <a:pt x="536818" y="791911"/>
                  </a:lnTo>
                  <a:lnTo>
                    <a:pt x="535416" y="794715"/>
                  </a:lnTo>
                  <a:lnTo>
                    <a:pt x="555039" y="793313"/>
                  </a:lnTo>
                  <a:lnTo>
                    <a:pt x="535416" y="794715"/>
                  </a:lnTo>
                  <a:lnTo>
                    <a:pt x="536818" y="800321"/>
                  </a:lnTo>
                  <a:lnTo>
                    <a:pt x="543826" y="798919"/>
                  </a:lnTo>
                  <a:lnTo>
                    <a:pt x="541023" y="801723"/>
                  </a:lnTo>
                  <a:lnTo>
                    <a:pt x="562047" y="798919"/>
                  </a:lnTo>
                  <a:lnTo>
                    <a:pt x="549433" y="803124"/>
                  </a:lnTo>
                  <a:lnTo>
                    <a:pt x="549433" y="807329"/>
                  </a:lnTo>
                  <a:lnTo>
                    <a:pt x="555039" y="807329"/>
                  </a:lnTo>
                  <a:lnTo>
                    <a:pt x="559244" y="805928"/>
                  </a:lnTo>
                  <a:lnTo>
                    <a:pt x="553637" y="812936"/>
                  </a:lnTo>
                  <a:lnTo>
                    <a:pt x="559244" y="807329"/>
                  </a:lnTo>
                  <a:lnTo>
                    <a:pt x="570457" y="804526"/>
                  </a:lnTo>
                  <a:lnTo>
                    <a:pt x="557842" y="811534"/>
                  </a:lnTo>
                  <a:lnTo>
                    <a:pt x="556441" y="815739"/>
                  </a:lnTo>
                  <a:lnTo>
                    <a:pt x="566252" y="810132"/>
                  </a:lnTo>
                  <a:lnTo>
                    <a:pt x="557842" y="817140"/>
                  </a:lnTo>
                  <a:lnTo>
                    <a:pt x="555039" y="822747"/>
                  </a:lnTo>
                  <a:lnTo>
                    <a:pt x="570457" y="829755"/>
                  </a:lnTo>
                  <a:lnTo>
                    <a:pt x="578867" y="829755"/>
                  </a:lnTo>
                  <a:lnTo>
                    <a:pt x="570457" y="832558"/>
                  </a:lnTo>
                  <a:lnTo>
                    <a:pt x="577465" y="831157"/>
                  </a:lnTo>
                  <a:lnTo>
                    <a:pt x="577465" y="835362"/>
                  </a:lnTo>
                  <a:lnTo>
                    <a:pt x="570457" y="833960"/>
                  </a:lnTo>
                  <a:lnTo>
                    <a:pt x="577465" y="835362"/>
                  </a:lnTo>
                  <a:lnTo>
                    <a:pt x="583071" y="836763"/>
                  </a:lnTo>
                  <a:lnTo>
                    <a:pt x="585875" y="831157"/>
                  </a:lnTo>
                  <a:lnTo>
                    <a:pt x="584473" y="835362"/>
                  </a:lnTo>
                  <a:lnTo>
                    <a:pt x="590079" y="835362"/>
                  </a:lnTo>
                  <a:lnTo>
                    <a:pt x="577465" y="839566"/>
                  </a:lnTo>
                  <a:lnTo>
                    <a:pt x="576063" y="842370"/>
                  </a:lnTo>
                  <a:lnTo>
                    <a:pt x="581670" y="840968"/>
                  </a:lnTo>
                  <a:lnTo>
                    <a:pt x="578867" y="845173"/>
                  </a:lnTo>
                  <a:lnTo>
                    <a:pt x="592883" y="838165"/>
                  </a:lnTo>
                  <a:lnTo>
                    <a:pt x="584473" y="843771"/>
                  </a:lnTo>
                  <a:lnTo>
                    <a:pt x="583071" y="846574"/>
                  </a:lnTo>
                  <a:lnTo>
                    <a:pt x="588678" y="845173"/>
                  </a:lnTo>
                  <a:lnTo>
                    <a:pt x="584473" y="847976"/>
                  </a:lnTo>
                  <a:lnTo>
                    <a:pt x="584473" y="849378"/>
                  </a:lnTo>
                  <a:lnTo>
                    <a:pt x="595686" y="849378"/>
                  </a:lnTo>
                  <a:lnTo>
                    <a:pt x="578867" y="852181"/>
                  </a:lnTo>
                  <a:lnTo>
                    <a:pt x="591481" y="854984"/>
                  </a:lnTo>
                  <a:lnTo>
                    <a:pt x="601292" y="852181"/>
                  </a:lnTo>
                  <a:lnTo>
                    <a:pt x="598489" y="854984"/>
                  </a:lnTo>
                  <a:lnTo>
                    <a:pt x="602694" y="854984"/>
                  </a:lnTo>
                  <a:lnTo>
                    <a:pt x="584473" y="859189"/>
                  </a:lnTo>
                  <a:lnTo>
                    <a:pt x="594284" y="857787"/>
                  </a:lnTo>
                  <a:lnTo>
                    <a:pt x="601292" y="859189"/>
                  </a:lnTo>
                  <a:lnTo>
                    <a:pt x="594284" y="863394"/>
                  </a:lnTo>
                  <a:lnTo>
                    <a:pt x="602694" y="864795"/>
                  </a:lnTo>
                  <a:lnTo>
                    <a:pt x="606899" y="861992"/>
                  </a:lnTo>
                  <a:lnTo>
                    <a:pt x="612505" y="861992"/>
                  </a:lnTo>
                  <a:lnTo>
                    <a:pt x="605497" y="866197"/>
                  </a:lnTo>
                  <a:lnTo>
                    <a:pt x="609702" y="869000"/>
                  </a:lnTo>
                  <a:lnTo>
                    <a:pt x="616710" y="866197"/>
                  </a:lnTo>
                  <a:lnTo>
                    <a:pt x="611103" y="866197"/>
                  </a:lnTo>
                  <a:lnTo>
                    <a:pt x="598489" y="867599"/>
                  </a:lnTo>
                  <a:lnTo>
                    <a:pt x="615308" y="867599"/>
                  </a:lnTo>
                  <a:lnTo>
                    <a:pt x="602694" y="873205"/>
                  </a:lnTo>
                  <a:lnTo>
                    <a:pt x="609702" y="871803"/>
                  </a:lnTo>
                  <a:lnTo>
                    <a:pt x="612505" y="871803"/>
                  </a:lnTo>
                  <a:lnTo>
                    <a:pt x="632128" y="869000"/>
                  </a:lnTo>
                  <a:lnTo>
                    <a:pt x="632128" y="873205"/>
                  </a:lnTo>
                  <a:lnTo>
                    <a:pt x="639136" y="873205"/>
                  </a:lnTo>
                  <a:lnTo>
                    <a:pt x="640537" y="871803"/>
                  </a:lnTo>
                  <a:lnTo>
                    <a:pt x="637734" y="870402"/>
                  </a:lnTo>
                  <a:lnTo>
                    <a:pt x="641939" y="870402"/>
                  </a:lnTo>
                  <a:lnTo>
                    <a:pt x="641939" y="869000"/>
                  </a:lnTo>
                  <a:lnTo>
                    <a:pt x="647545" y="867599"/>
                  </a:lnTo>
                  <a:lnTo>
                    <a:pt x="647545" y="864795"/>
                  </a:lnTo>
                  <a:lnTo>
                    <a:pt x="653152" y="866197"/>
                  </a:lnTo>
                  <a:lnTo>
                    <a:pt x="650348" y="864795"/>
                  </a:lnTo>
                  <a:lnTo>
                    <a:pt x="658758" y="864795"/>
                  </a:lnTo>
                  <a:lnTo>
                    <a:pt x="660160" y="861992"/>
                  </a:lnTo>
                  <a:lnTo>
                    <a:pt x="654554" y="859189"/>
                  </a:lnTo>
                  <a:lnTo>
                    <a:pt x="662963" y="856386"/>
                  </a:lnTo>
                  <a:lnTo>
                    <a:pt x="660160" y="859189"/>
                  </a:lnTo>
                  <a:lnTo>
                    <a:pt x="665766" y="861992"/>
                  </a:lnTo>
                  <a:lnTo>
                    <a:pt x="654554" y="867599"/>
                  </a:lnTo>
                  <a:lnTo>
                    <a:pt x="665766" y="866197"/>
                  </a:lnTo>
                  <a:lnTo>
                    <a:pt x="669971" y="863394"/>
                  </a:lnTo>
                  <a:lnTo>
                    <a:pt x="669971" y="859189"/>
                  </a:lnTo>
                  <a:lnTo>
                    <a:pt x="674176" y="863394"/>
                  </a:lnTo>
                  <a:lnTo>
                    <a:pt x="676979" y="860590"/>
                  </a:lnTo>
                  <a:lnTo>
                    <a:pt x="675578" y="863394"/>
                  </a:lnTo>
                  <a:lnTo>
                    <a:pt x="669971" y="867599"/>
                  </a:lnTo>
                  <a:lnTo>
                    <a:pt x="657357" y="870402"/>
                  </a:lnTo>
                  <a:lnTo>
                    <a:pt x="653152" y="873205"/>
                  </a:lnTo>
                  <a:lnTo>
                    <a:pt x="660160" y="870402"/>
                  </a:lnTo>
                  <a:lnTo>
                    <a:pt x="651750" y="874607"/>
                  </a:lnTo>
                  <a:lnTo>
                    <a:pt x="657357" y="874607"/>
                  </a:lnTo>
                  <a:lnTo>
                    <a:pt x="661562" y="871803"/>
                  </a:lnTo>
                  <a:lnTo>
                    <a:pt x="660160" y="874607"/>
                  </a:lnTo>
                  <a:lnTo>
                    <a:pt x="664365" y="874607"/>
                  </a:lnTo>
                  <a:lnTo>
                    <a:pt x="672774" y="867599"/>
                  </a:lnTo>
                  <a:lnTo>
                    <a:pt x="671373" y="871803"/>
                  </a:lnTo>
                  <a:lnTo>
                    <a:pt x="661562" y="877410"/>
                  </a:lnTo>
                  <a:lnTo>
                    <a:pt x="667168" y="877410"/>
                  </a:lnTo>
                  <a:lnTo>
                    <a:pt x="657357" y="881615"/>
                  </a:lnTo>
                  <a:lnTo>
                    <a:pt x="665766" y="880213"/>
                  </a:lnTo>
                  <a:lnTo>
                    <a:pt x="662963" y="881615"/>
                  </a:lnTo>
                  <a:lnTo>
                    <a:pt x="668570" y="883016"/>
                  </a:lnTo>
                  <a:lnTo>
                    <a:pt x="672774" y="878811"/>
                  </a:lnTo>
                  <a:lnTo>
                    <a:pt x="678381" y="878811"/>
                  </a:lnTo>
                  <a:lnTo>
                    <a:pt x="669971" y="885820"/>
                  </a:lnTo>
                  <a:lnTo>
                    <a:pt x="679782" y="881615"/>
                  </a:lnTo>
                  <a:lnTo>
                    <a:pt x="675578" y="885820"/>
                  </a:lnTo>
                  <a:lnTo>
                    <a:pt x="676979" y="887221"/>
                  </a:lnTo>
                  <a:lnTo>
                    <a:pt x="681184" y="887221"/>
                  </a:lnTo>
                  <a:lnTo>
                    <a:pt x="690996" y="878811"/>
                  </a:lnTo>
                  <a:lnTo>
                    <a:pt x="676979" y="895631"/>
                  </a:lnTo>
                  <a:lnTo>
                    <a:pt x="681184" y="895631"/>
                  </a:lnTo>
                  <a:lnTo>
                    <a:pt x="678381" y="898434"/>
                  </a:lnTo>
                  <a:lnTo>
                    <a:pt x="682586" y="899836"/>
                  </a:lnTo>
                  <a:lnTo>
                    <a:pt x="683988" y="897032"/>
                  </a:lnTo>
                  <a:lnTo>
                    <a:pt x="688192" y="901237"/>
                  </a:lnTo>
                  <a:lnTo>
                    <a:pt x="699405" y="895631"/>
                  </a:lnTo>
                  <a:lnTo>
                    <a:pt x="699405" y="891426"/>
                  </a:lnTo>
                  <a:lnTo>
                    <a:pt x="703610" y="890024"/>
                  </a:lnTo>
                  <a:lnTo>
                    <a:pt x="702208" y="897032"/>
                  </a:lnTo>
                  <a:lnTo>
                    <a:pt x="728839" y="898434"/>
                  </a:lnTo>
                  <a:lnTo>
                    <a:pt x="727437" y="890024"/>
                  </a:lnTo>
                  <a:lnTo>
                    <a:pt x="717626" y="892828"/>
                  </a:lnTo>
                  <a:lnTo>
                    <a:pt x="724634" y="888623"/>
                  </a:lnTo>
                  <a:lnTo>
                    <a:pt x="702208" y="884418"/>
                  </a:lnTo>
                  <a:lnTo>
                    <a:pt x="716224" y="885820"/>
                  </a:lnTo>
                  <a:lnTo>
                    <a:pt x="714823" y="881615"/>
                  </a:lnTo>
                  <a:lnTo>
                    <a:pt x="719028" y="887221"/>
                  </a:lnTo>
                  <a:lnTo>
                    <a:pt x="727437" y="890024"/>
                  </a:lnTo>
                  <a:lnTo>
                    <a:pt x="728839" y="890024"/>
                  </a:lnTo>
                  <a:lnTo>
                    <a:pt x="724634" y="887221"/>
                  </a:lnTo>
                  <a:lnTo>
                    <a:pt x="730241" y="888623"/>
                  </a:lnTo>
                  <a:lnTo>
                    <a:pt x="735847" y="887221"/>
                  </a:lnTo>
                  <a:lnTo>
                    <a:pt x="726036" y="884418"/>
                  </a:lnTo>
                  <a:lnTo>
                    <a:pt x="734445" y="884418"/>
                  </a:lnTo>
                  <a:lnTo>
                    <a:pt x="737249" y="881615"/>
                  </a:lnTo>
                  <a:lnTo>
                    <a:pt x="720429" y="878811"/>
                  </a:lnTo>
                  <a:lnTo>
                    <a:pt x="738650" y="880213"/>
                  </a:lnTo>
                  <a:lnTo>
                    <a:pt x="721831" y="876008"/>
                  </a:lnTo>
                  <a:lnTo>
                    <a:pt x="734445" y="877410"/>
                  </a:lnTo>
                  <a:lnTo>
                    <a:pt x="740052" y="876008"/>
                  </a:lnTo>
                  <a:lnTo>
                    <a:pt x="738650" y="873205"/>
                  </a:lnTo>
                  <a:lnTo>
                    <a:pt x="741453" y="873205"/>
                  </a:lnTo>
                  <a:lnTo>
                    <a:pt x="737249" y="866197"/>
                  </a:lnTo>
                  <a:lnTo>
                    <a:pt x="716224" y="864795"/>
                  </a:lnTo>
                  <a:lnTo>
                    <a:pt x="740052" y="866197"/>
                  </a:lnTo>
                  <a:lnTo>
                    <a:pt x="727437" y="863394"/>
                  </a:lnTo>
                  <a:lnTo>
                    <a:pt x="741453" y="863394"/>
                  </a:lnTo>
                  <a:lnTo>
                    <a:pt x="738650" y="861992"/>
                  </a:lnTo>
                  <a:lnTo>
                    <a:pt x="724634" y="859189"/>
                  </a:lnTo>
                  <a:lnTo>
                    <a:pt x="738650" y="860590"/>
                  </a:lnTo>
                  <a:lnTo>
                    <a:pt x="744257" y="856386"/>
                  </a:lnTo>
                  <a:lnTo>
                    <a:pt x="741453" y="852181"/>
                  </a:lnTo>
                  <a:lnTo>
                    <a:pt x="731642" y="852181"/>
                  </a:lnTo>
                  <a:lnTo>
                    <a:pt x="728839" y="850779"/>
                  </a:lnTo>
                  <a:lnTo>
                    <a:pt x="740052" y="852181"/>
                  </a:lnTo>
                  <a:lnTo>
                    <a:pt x="747060" y="850779"/>
                  </a:lnTo>
                  <a:lnTo>
                    <a:pt x="745658" y="847976"/>
                  </a:lnTo>
                  <a:lnTo>
                    <a:pt x="734445" y="845173"/>
                  </a:lnTo>
                  <a:lnTo>
                    <a:pt x="741453" y="846574"/>
                  </a:lnTo>
                  <a:lnTo>
                    <a:pt x="748461" y="845173"/>
                  </a:lnTo>
                  <a:lnTo>
                    <a:pt x="744257" y="840968"/>
                  </a:lnTo>
                  <a:lnTo>
                    <a:pt x="749863" y="840968"/>
                  </a:lnTo>
                  <a:lnTo>
                    <a:pt x="748461" y="838165"/>
                  </a:lnTo>
                  <a:lnTo>
                    <a:pt x="741453" y="840968"/>
                  </a:lnTo>
                  <a:lnTo>
                    <a:pt x="747060" y="829755"/>
                  </a:lnTo>
                  <a:lnTo>
                    <a:pt x="738650" y="828353"/>
                  </a:lnTo>
                  <a:lnTo>
                    <a:pt x="730241" y="822747"/>
                  </a:lnTo>
                  <a:lnTo>
                    <a:pt x="749863" y="826952"/>
                  </a:lnTo>
                  <a:lnTo>
                    <a:pt x="741453" y="824149"/>
                  </a:lnTo>
                  <a:lnTo>
                    <a:pt x="741453" y="822747"/>
                  </a:lnTo>
                  <a:lnTo>
                    <a:pt x="747060" y="824149"/>
                  </a:lnTo>
                  <a:lnTo>
                    <a:pt x="745658" y="821345"/>
                  </a:lnTo>
                  <a:lnTo>
                    <a:pt x="727437" y="817140"/>
                  </a:lnTo>
                  <a:lnTo>
                    <a:pt x="727437" y="815739"/>
                  </a:lnTo>
                  <a:lnTo>
                    <a:pt x="742855" y="817140"/>
                  </a:lnTo>
                  <a:lnTo>
                    <a:pt x="740052" y="811534"/>
                  </a:lnTo>
                  <a:lnTo>
                    <a:pt x="747060" y="810132"/>
                  </a:lnTo>
                  <a:lnTo>
                    <a:pt x="747060" y="814337"/>
                  </a:lnTo>
                  <a:lnTo>
                    <a:pt x="761076" y="812936"/>
                  </a:lnTo>
                  <a:lnTo>
                    <a:pt x="762478" y="807329"/>
                  </a:lnTo>
                  <a:lnTo>
                    <a:pt x="751265" y="804526"/>
                  </a:lnTo>
                  <a:lnTo>
                    <a:pt x="751265" y="801723"/>
                  </a:lnTo>
                  <a:lnTo>
                    <a:pt x="756871" y="805928"/>
                  </a:lnTo>
                  <a:lnTo>
                    <a:pt x="762478" y="807329"/>
                  </a:lnTo>
                  <a:lnTo>
                    <a:pt x="766683" y="807329"/>
                  </a:lnTo>
                  <a:lnTo>
                    <a:pt x="755469" y="800321"/>
                  </a:lnTo>
                  <a:lnTo>
                    <a:pt x="766683" y="804526"/>
                  </a:lnTo>
                  <a:lnTo>
                    <a:pt x="769486" y="803124"/>
                  </a:lnTo>
                  <a:lnTo>
                    <a:pt x="758273" y="793313"/>
                  </a:lnTo>
                  <a:lnTo>
                    <a:pt x="759675" y="793313"/>
                  </a:lnTo>
                  <a:lnTo>
                    <a:pt x="777895" y="801723"/>
                  </a:lnTo>
                  <a:lnTo>
                    <a:pt x="775092" y="797518"/>
                  </a:lnTo>
                  <a:lnTo>
                    <a:pt x="775092" y="797518"/>
                  </a:lnTo>
                  <a:lnTo>
                    <a:pt x="775092" y="797518"/>
                  </a:lnTo>
                  <a:lnTo>
                    <a:pt x="770887" y="797518"/>
                  </a:lnTo>
                  <a:lnTo>
                    <a:pt x="765281" y="793313"/>
                  </a:lnTo>
                  <a:lnTo>
                    <a:pt x="777895" y="798919"/>
                  </a:lnTo>
                  <a:lnTo>
                    <a:pt x="766683" y="793313"/>
                  </a:lnTo>
                  <a:lnTo>
                    <a:pt x="775092" y="796116"/>
                  </a:lnTo>
                  <a:lnTo>
                    <a:pt x="770887" y="791911"/>
                  </a:lnTo>
                  <a:lnTo>
                    <a:pt x="777895" y="797518"/>
                  </a:lnTo>
                  <a:lnTo>
                    <a:pt x="780699" y="797518"/>
                  </a:lnTo>
                  <a:lnTo>
                    <a:pt x="773691" y="793313"/>
                  </a:lnTo>
                  <a:lnTo>
                    <a:pt x="779297" y="796116"/>
                  </a:lnTo>
                  <a:lnTo>
                    <a:pt x="777895" y="793313"/>
                  </a:lnTo>
                  <a:lnTo>
                    <a:pt x="786305" y="793313"/>
                  </a:lnTo>
                  <a:lnTo>
                    <a:pt x="783502" y="787707"/>
                  </a:lnTo>
                  <a:lnTo>
                    <a:pt x="765281" y="783502"/>
                  </a:lnTo>
                  <a:lnTo>
                    <a:pt x="791911" y="786305"/>
                  </a:lnTo>
                  <a:lnTo>
                    <a:pt x="790510" y="779297"/>
                  </a:lnTo>
                  <a:lnTo>
                    <a:pt x="784903" y="779297"/>
                  </a:lnTo>
                  <a:lnTo>
                    <a:pt x="790510" y="773691"/>
                  </a:lnTo>
                  <a:lnTo>
                    <a:pt x="783502" y="772289"/>
                  </a:lnTo>
                  <a:lnTo>
                    <a:pt x="780699" y="773691"/>
                  </a:lnTo>
                  <a:lnTo>
                    <a:pt x="768084" y="768084"/>
                  </a:lnTo>
                  <a:lnTo>
                    <a:pt x="769486" y="766682"/>
                  </a:lnTo>
                  <a:lnTo>
                    <a:pt x="779297" y="766682"/>
                  </a:lnTo>
                  <a:lnTo>
                    <a:pt x="786305" y="763879"/>
                  </a:lnTo>
                  <a:lnTo>
                    <a:pt x="796117" y="765281"/>
                  </a:lnTo>
                  <a:lnTo>
                    <a:pt x="790510" y="761076"/>
                  </a:lnTo>
                  <a:lnTo>
                    <a:pt x="791911" y="759674"/>
                  </a:lnTo>
                  <a:lnTo>
                    <a:pt x="789109" y="752666"/>
                  </a:lnTo>
                  <a:lnTo>
                    <a:pt x="777895" y="745658"/>
                  </a:lnTo>
                  <a:lnTo>
                    <a:pt x="777895" y="740052"/>
                  </a:lnTo>
                  <a:lnTo>
                    <a:pt x="798920" y="744257"/>
                  </a:lnTo>
                  <a:lnTo>
                    <a:pt x="803125" y="738650"/>
                  </a:lnTo>
                  <a:lnTo>
                    <a:pt x="810133" y="734445"/>
                  </a:lnTo>
                  <a:lnTo>
                    <a:pt x="807329" y="731642"/>
                  </a:lnTo>
                  <a:lnTo>
                    <a:pt x="808731" y="728839"/>
                  </a:lnTo>
                  <a:lnTo>
                    <a:pt x="800321" y="726036"/>
                  </a:lnTo>
                  <a:lnTo>
                    <a:pt x="803125" y="724634"/>
                  </a:lnTo>
                  <a:lnTo>
                    <a:pt x="810133" y="726036"/>
                  </a:lnTo>
                  <a:lnTo>
                    <a:pt x="812936" y="720429"/>
                  </a:lnTo>
                  <a:lnTo>
                    <a:pt x="819944" y="724634"/>
                  </a:lnTo>
                  <a:lnTo>
                    <a:pt x="822747" y="720429"/>
                  </a:lnTo>
                  <a:lnTo>
                    <a:pt x="821345" y="717626"/>
                  </a:lnTo>
                  <a:lnTo>
                    <a:pt x="828354" y="723232"/>
                  </a:lnTo>
                  <a:lnTo>
                    <a:pt x="839566" y="721831"/>
                  </a:lnTo>
                  <a:lnTo>
                    <a:pt x="836763" y="719028"/>
                  </a:lnTo>
                  <a:lnTo>
                    <a:pt x="843771" y="721831"/>
                  </a:lnTo>
                  <a:lnTo>
                    <a:pt x="853582" y="714823"/>
                  </a:lnTo>
                  <a:lnTo>
                    <a:pt x="845173" y="712020"/>
                  </a:lnTo>
                  <a:lnTo>
                    <a:pt x="845173" y="709216"/>
                  </a:lnTo>
                  <a:lnTo>
                    <a:pt x="857787" y="707815"/>
                  </a:lnTo>
                  <a:lnTo>
                    <a:pt x="853582" y="706413"/>
                  </a:lnTo>
                  <a:lnTo>
                    <a:pt x="859189" y="703610"/>
                  </a:lnTo>
                  <a:lnTo>
                    <a:pt x="856386" y="700807"/>
                  </a:lnTo>
                  <a:lnTo>
                    <a:pt x="863394" y="700807"/>
                  </a:lnTo>
                  <a:lnTo>
                    <a:pt x="852181" y="698003"/>
                  </a:lnTo>
                  <a:lnTo>
                    <a:pt x="859189" y="696602"/>
                  </a:lnTo>
                  <a:lnTo>
                    <a:pt x="859189" y="693798"/>
                  </a:lnTo>
                  <a:lnTo>
                    <a:pt x="863394" y="698003"/>
                  </a:lnTo>
                  <a:lnTo>
                    <a:pt x="873205" y="698003"/>
                  </a:lnTo>
                  <a:lnTo>
                    <a:pt x="857787" y="707815"/>
                  </a:lnTo>
                  <a:lnTo>
                    <a:pt x="856386" y="713421"/>
                  </a:lnTo>
                  <a:lnTo>
                    <a:pt x="861992" y="713421"/>
                  </a:lnTo>
                  <a:lnTo>
                    <a:pt x="873205" y="717626"/>
                  </a:lnTo>
                  <a:lnTo>
                    <a:pt x="871804" y="713421"/>
                  </a:lnTo>
                  <a:lnTo>
                    <a:pt x="876008" y="707815"/>
                  </a:lnTo>
                  <a:lnTo>
                    <a:pt x="878812" y="714823"/>
                  </a:lnTo>
                  <a:lnTo>
                    <a:pt x="888623" y="706413"/>
                  </a:lnTo>
                  <a:lnTo>
                    <a:pt x="892828" y="709216"/>
                  </a:lnTo>
                  <a:lnTo>
                    <a:pt x="894229" y="712020"/>
                  </a:lnTo>
                  <a:lnTo>
                    <a:pt x="901238" y="712020"/>
                  </a:lnTo>
                  <a:lnTo>
                    <a:pt x="909647" y="703610"/>
                  </a:lnTo>
                  <a:lnTo>
                    <a:pt x="913852" y="706413"/>
                  </a:lnTo>
                  <a:lnTo>
                    <a:pt x="911049" y="703610"/>
                  </a:lnTo>
                  <a:lnTo>
                    <a:pt x="913852" y="702208"/>
                  </a:lnTo>
                  <a:lnTo>
                    <a:pt x="911049" y="702208"/>
                  </a:lnTo>
                  <a:lnTo>
                    <a:pt x="912450" y="700807"/>
                  </a:lnTo>
                  <a:lnTo>
                    <a:pt x="908246" y="698003"/>
                  </a:lnTo>
                  <a:lnTo>
                    <a:pt x="915254" y="702208"/>
                  </a:lnTo>
                  <a:lnTo>
                    <a:pt x="925065" y="703610"/>
                  </a:lnTo>
                  <a:lnTo>
                    <a:pt x="927868" y="703610"/>
                  </a:lnTo>
                  <a:lnTo>
                    <a:pt x="923663" y="700807"/>
                  </a:lnTo>
                  <a:lnTo>
                    <a:pt x="926466" y="698003"/>
                  </a:lnTo>
                  <a:lnTo>
                    <a:pt x="929270" y="702208"/>
                  </a:lnTo>
                  <a:lnTo>
                    <a:pt x="933474" y="700807"/>
                  </a:lnTo>
                  <a:lnTo>
                    <a:pt x="943286" y="692397"/>
                  </a:lnTo>
                  <a:lnTo>
                    <a:pt x="940483" y="689594"/>
                  </a:lnTo>
                  <a:lnTo>
                    <a:pt x="943286" y="686790"/>
                  </a:lnTo>
                  <a:lnTo>
                    <a:pt x="946089" y="692397"/>
                  </a:lnTo>
                  <a:lnTo>
                    <a:pt x="954499" y="678381"/>
                  </a:lnTo>
                  <a:lnTo>
                    <a:pt x="965711" y="672774"/>
                  </a:lnTo>
                  <a:lnTo>
                    <a:pt x="965711" y="671373"/>
                  </a:lnTo>
                  <a:lnTo>
                    <a:pt x="961507" y="671373"/>
                  </a:lnTo>
                  <a:lnTo>
                    <a:pt x="967113" y="668570"/>
                  </a:lnTo>
                  <a:lnTo>
                    <a:pt x="962908" y="667168"/>
                  </a:lnTo>
                  <a:lnTo>
                    <a:pt x="971318" y="664365"/>
                  </a:lnTo>
                  <a:lnTo>
                    <a:pt x="969917" y="661561"/>
                  </a:lnTo>
                  <a:lnTo>
                    <a:pt x="976925" y="658758"/>
                  </a:lnTo>
                  <a:lnTo>
                    <a:pt x="974121" y="657357"/>
                  </a:lnTo>
                  <a:lnTo>
                    <a:pt x="1002153" y="646144"/>
                  </a:lnTo>
                  <a:lnTo>
                    <a:pt x="1000752" y="644742"/>
                  </a:lnTo>
                  <a:lnTo>
                    <a:pt x="1004957" y="643340"/>
                  </a:lnTo>
                  <a:lnTo>
                    <a:pt x="1003555" y="641939"/>
                  </a:lnTo>
                  <a:lnTo>
                    <a:pt x="993744" y="640537"/>
                  </a:lnTo>
                  <a:lnTo>
                    <a:pt x="1000752" y="636332"/>
                  </a:lnTo>
                  <a:lnTo>
                    <a:pt x="992342" y="632128"/>
                  </a:lnTo>
                  <a:lnTo>
                    <a:pt x="992342" y="626521"/>
                  </a:lnTo>
                  <a:lnTo>
                    <a:pt x="1004957" y="639136"/>
                  </a:lnTo>
                  <a:lnTo>
                    <a:pt x="1016170" y="640537"/>
                  </a:lnTo>
                  <a:lnTo>
                    <a:pt x="1010563" y="641939"/>
                  </a:lnTo>
                  <a:lnTo>
                    <a:pt x="1014768" y="646144"/>
                  </a:lnTo>
                  <a:lnTo>
                    <a:pt x="1031587" y="646144"/>
                  </a:lnTo>
                  <a:lnTo>
                    <a:pt x="1039997" y="640537"/>
                  </a:lnTo>
                  <a:lnTo>
                    <a:pt x="1034391" y="639136"/>
                  </a:lnTo>
                  <a:lnTo>
                    <a:pt x="1044202" y="641939"/>
                  </a:lnTo>
                  <a:lnTo>
                    <a:pt x="1045604" y="644742"/>
                  </a:lnTo>
                  <a:lnTo>
                    <a:pt x="1049808" y="644742"/>
                  </a:lnTo>
                  <a:lnTo>
                    <a:pt x="1051210" y="640537"/>
                  </a:lnTo>
                  <a:lnTo>
                    <a:pt x="1047005" y="639136"/>
                  </a:lnTo>
                  <a:lnTo>
                    <a:pt x="1056816" y="633529"/>
                  </a:lnTo>
                  <a:lnTo>
                    <a:pt x="1059620" y="636332"/>
                  </a:lnTo>
                  <a:lnTo>
                    <a:pt x="1068029" y="640537"/>
                  </a:lnTo>
                  <a:lnTo>
                    <a:pt x="1072234" y="634931"/>
                  </a:lnTo>
                  <a:lnTo>
                    <a:pt x="1080644" y="637734"/>
                  </a:lnTo>
                  <a:lnTo>
                    <a:pt x="1101668" y="629324"/>
                  </a:lnTo>
                  <a:lnTo>
                    <a:pt x="1111480" y="632128"/>
                  </a:lnTo>
                  <a:lnTo>
                    <a:pt x="1153528" y="620915"/>
                  </a:lnTo>
                  <a:lnTo>
                    <a:pt x="1161937" y="612505"/>
                  </a:lnTo>
                  <a:lnTo>
                    <a:pt x="1160536" y="611103"/>
                  </a:lnTo>
                  <a:lnTo>
                    <a:pt x="1168945" y="613907"/>
                  </a:lnTo>
                  <a:lnTo>
                    <a:pt x="1168945" y="609702"/>
                  </a:lnTo>
                  <a:lnTo>
                    <a:pt x="1174552" y="606899"/>
                  </a:lnTo>
                  <a:lnTo>
                    <a:pt x="1170347" y="606899"/>
                  </a:lnTo>
                  <a:lnTo>
                    <a:pt x="1171749" y="605497"/>
                  </a:lnTo>
                  <a:lnTo>
                    <a:pt x="1185765" y="605497"/>
                  </a:lnTo>
                  <a:lnTo>
                    <a:pt x="1187167" y="601292"/>
                  </a:lnTo>
                  <a:lnTo>
                    <a:pt x="1184363" y="598489"/>
                  </a:lnTo>
                  <a:lnTo>
                    <a:pt x="1187167" y="592882"/>
                  </a:lnTo>
                  <a:close/>
                  <a:moveTo>
                    <a:pt x="1248837" y="375632"/>
                  </a:moveTo>
                  <a:lnTo>
                    <a:pt x="1253042" y="379837"/>
                  </a:lnTo>
                  <a:lnTo>
                    <a:pt x="1260050" y="378436"/>
                  </a:lnTo>
                  <a:lnTo>
                    <a:pt x="1253042" y="381239"/>
                  </a:lnTo>
                  <a:lnTo>
                    <a:pt x="1236223" y="372829"/>
                  </a:lnTo>
                  <a:lnTo>
                    <a:pt x="1248837" y="375632"/>
                  </a:lnTo>
                  <a:close/>
                  <a:moveTo>
                    <a:pt x="156981" y="291536"/>
                  </a:moveTo>
                  <a:lnTo>
                    <a:pt x="138760" y="290134"/>
                  </a:lnTo>
                  <a:lnTo>
                    <a:pt x="145768" y="290134"/>
                  </a:lnTo>
                  <a:lnTo>
                    <a:pt x="163989" y="288732"/>
                  </a:lnTo>
                  <a:lnTo>
                    <a:pt x="156981" y="291536"/>
                  </a:lnTo>
                  <a:close/>
                  <a:moveTo>
                    <a:pt x="539621" y="740052"/>
                  </a:moveTo>
                  <a:lnTo>
                    <a:pt x="541023" y="741453"/>
                  </a:lnTo>
                  <a:lnTo>
                    <a:pt x="536818" y="741453"/>
                  </a:lnTo>
                  <a:lnTo>
                    <a:pt x="534015" y="734445"/>
                  </a:lnTo>
                  <a:lnTo>
                    <a:pt x="536818" y="735847"/>
                  </a:lnTo>
                  <a:lnTo>
                    <a:pt x="541023" y="734445"/>
                  </a:lnTo>
                  <a:lnTo>
                    <a:pt x="539621" y="740052"/>
                  </a:lnTo>
                  <a:close/>
                  <a:moveTo>
                    <a:pt x="763879" y="790510"/>
                  </a:moveTo>
                  <a:lnTo>
                    <a:pt x="763879" y="790510"/>
                  </a:lnTo>
                  <a:lnTo>
                    <a:pt x="763879" y="790510"/>
                  </a:lnTo>
                  <a:lnTo>
                    <a:pt x="759675" y="790510"/>
                  </a:lnTo>
                  <a:lnTo>
                    <a:pt x="763879" y="790510"/>
                  </a:lnTo>
                  <a:lnTo>
                    <a:pt x="763879" y="790510"/>
                  </a:lnTo>
                  <a:lnTo>
                    <a:pt x="763879" y="79051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46" name="Freeform: Shape 745">
              <a:extLst>
                <a:ext uri="{FF2B5EF4-FFF2-40B4-BE49-F238E27FC236}">
                  <a16:creationId xmlns:a16="http://schemas.microsoft.com/office/drawing/2014/main" id="{9269AC2C-CC13-4942-9F0D-727E227AA505}"/>
                </a:ext>
              </a:extLst>
            </p:cNvPr>
            <p:cNvSpPr/>
            <p:nvPr/>
          </p:nvSpPr>
          <p:spPr>
            <a:xfrm>
              <a:off x="4659591" y="3897787"/>
              <a:ext cx="14016" cy="14016"/>
            </a:xfrm>
            <a:custGeom>
              <a:avLst/>
              <a:gdLst>
                <a:gd name="connsiteX0" fmla="*/ 0 w 0"/>
                <a:gd name="connsiteY0" fmla="*/ 1402 h 0"/>
                <a:gd name="connsiteX1" fmla="*/ 4205 w 0"/>
                <a:gd name="connsiteY1" fmla="*/ 0 h 0"/>
                <a:gd name="connsiteX2" fmla="*/ 2803 w 0"/>
                <a:gd name="connsiteY2" fmla="*/ 0 h 0"/>
                <a:gd name="connsiteX3" fmla="*/ 2803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2"/>
                  </a:moveTo>
                  <a:lnTo>
                    <a:pt x="4205" y="0"/>
                  </a:lnTo>
                  <a:lnTo>
                    <a:pt x="2803" y="0"/>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47" name="Freeform: Shape 746">
              <a:extLst>
                <a:ext uri="{FF2B5EF4-FFF2-40B4-BE49-F238E27FC236}">
                  <a16:creationId xmlns:a16="http://schemas.microsoft.com/office/drawing/2014/main" id="{F676BF31-F785-4576-91EE-9196C7F22DB8}"/>
                </a:ext>
              </a:extLst>
            </p:cNvPr>
            <p:cNvSpPr/>
            <p:nvPr/>
          </p:nvSpPr>
          <p:spPr>
            <a:xfrm>
              <a:off x="4759106" y="3836116"/>
              <a:ext cx="14016" cy="14016"/>
            </a:xfrm>
            <a:custGeom>
              <a:avLst/>
              <a:gdLst>
                <a:gd name="connsiteX0" fmla="*/ 9811 w 0"/>
                <a:gd name="connsiteY0" fmla="*/ 0 h 0"/>
                <a:gd name="connsiteX1" fmla="*/ 2803 w 0"/>
                <a:gd name="connsiteY1" fmla="*/ 0 h 0"/>
                <a:gd name="connsiteX2" fmla="*/ 0 w 0"/>
                <a:gd name="connsiteY2" fmla="*/ 2803 h 0"/>
                <a:gd name="connsiteX3" fmla="*/ 8410 w 0"/>
                <a:gd name="connsiteY3" fmla="*/ 2803 h 0"/>
                <a:gd name="connsiteX4" fmla="*/ 11213 w 0"/>
                <a:gd name="connsiteY4" fmla="*/ 1402 h 0"/>
                <a:gd name="connsiteX5" fmla="*/ 12614 w 0"/>
                <a:gd name="connsiteY5" fmla="*/ 1402 h 0"/>
                <a:gd name="connsiteX6" fmla="*/ 12614 w 0"/>
                <a:gd name="connsiteY6" fmla="*/ 1402 h 0"/>
                <a:gd name="connsiteX7" fmla="*/ 12614 w 0"/>
                <a:gd name="connsiteY7" fmla="*/ 1402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a:moveTo>
                    <a:pt x="9811" y="0"/>
                  </a:moveTo>
                  <a:lnTo>
                    <a:pt x="2803" y="0"/>
                  </a:lnTo>
                  <a:lnTo>
                    <a:pt x="0" y="2803"/>
                  </a:lnTo>
                  <a:lnTo>
                    <a:pt x="8410" y="2803"/>
                  </a:lnTo>
                  <a:lnTo>
                    <a:pt x="11213" y="1402"/>
                  </a:lnTo>
                  <a:lnTo>
                    <a:pt x="12614" y="1402"/>
                  </a:lnTo>
                  <a:lnTo>
                    <a:pt x="12614" y="1402"/>
                  </a:lnTo>
                  <a:lnTo>
                    <a:pt x="12614" y="140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48" name="Freeform: Shape 747">
              <a:extLst>
                <a:ext uri="{FF2B5EF4-FFF2-40B4-BE49-F238E27FC236}">
                  <a16:creationId xmlns:a16="http://schemas.microsoft.com/office/drawing/2014/main" id="{96EFCA50-FE3A-49A6-9164-602D8F94D48A}"/>
                </a:ext>
              </a:extLst>
            </p:cNvPr>
            <p:cNvSpPr/>
            <p:nvPr/>
          </p:nvSpPr>
          <p:spPr>
            <a:xfrm>
              <a:off x="4732476" y="3918811"/>
              <a:ext cx="14016" cy="14016"/>
            </a:xfrm>
            <a:custGeom>
              <a:avLst/>
              <a:gdLst>
                <a:gd name="connsiteX0" fmla="*/ 0 w 0"/>
                <a:gd name="connsiteY0" fmla="*/ 0 h 0"/>
                <a:gd name="connsiteX1" fmla="*/ 0 w 0"/>
                <a:gd name="connsiteY1" fmla="*/ 0 h 0"/>
                <a:gd name="connsiteX2" fmla="*/ 8409 w 0"/>
                <a:gd name="connsiteY2" fmla="*/ 1402 h 0"/>
              </a:gdLst>
              <a:ahLst/>
              <a:cxnLst>
                <a:cxn ang="0">
                  <a:pos x="connsiteX0" y="connsiteY0"/>
                </a:cxn>
                <a:cxn ang="0">
                  <a:pos x="connsiteX1" y="connsiteY1"/>
                </a:cxn>
                <a:cxn ang="0">
                  <a:pos x="connsiteX2" y="connsiteY2"/>
                </a:cxn>
              </a:cxnLst>
              <a:rect l="l" t="t" r="r" b="b"/>
              <a:pathLst>
                <a:path>
                  <a:moveTo>
                    <a:pt x="0" y="0"/>
                  </a:moveTo>
                  <a:lnTo>
                    <a:pt x="0" y="0"/>
                  </a:lnTo>
                  <a:lnTo>
                    <a:pt x="8409" y="140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49" name="Freeform: Shape 748">
              <a:extLst>
                <a:ext uri="{FF2B5EF4-FFF2-40B4-BE49-F238E27FC236}">
                  <a16:creationId xmlns:a16="http://schemas.microsoft.com/office/drawing/2014/main" id="{0604F742-68F9-477B-9BDA-DCB623977CCD}"/>
                </a:ext>
              </a:extLst>
            </p:cNvPr>
            <p:cNvSpPr/>
            <p:nvPr/>
          </p:nvSpPr>
          <p:spPr>
            <a:xfrm>
              <a:off x="4717058" y="3916008"/>
              <a:ext cx="14016" cy="14016"/>
            </a:xfrm>
            <a:custGeom>
              <a:avLst/>
              <a:gdLst>
                <a:gd name="connsiteX0" fmla="*/ 15418 w 14016"/>
                <a:gd name="connsiteY0" fmla="*/ 2803 h 0"/>
                <a:gd name="connsiteX1" fmla="*/ 0 w 14016"/>
                <a:gd name="connsiteY1" fmla="*/ 0 h 0"/>
                <a:gd name="connsiteX2" fmla="*/ 0 w 14016"/>
                <a:gd name="connsiteY2" fmla="*/ 0 h 0"/>
                <a:gd name="connsiteX3" fmla="*/ 14016 w 14016"/>
                <a:gd name="connsiteY3" fmla="*/ 8410 h 0"/>
              </a:gdLst>
              <a:ahLst/>
              <a:cxnLst>
                <a:cxn ang="0">
                  <a:pos x="connsiteX0" y="connsiteY0"/>
                </a:cxn>
                <a:cxn ang="0">
                  <a:pos x="connsiteX1" y="connsiteY1"/>
                </a:cxn>
                <a:cxn ang="0">
                  <a:pos x="connsiteX2" y="connsiteY2"/>
                </a:cxn>
                <a:cxn ang="0">
                  <a:pos x="connsiteX3" y="connsiteY3"/>
                </a:cxn>
              </a:cxnLst>
              <a:rect l="l" t="t" r="r" b="b"/>
              <a:pathLst>
                <a:path w="14016">
                  <a:moveTo>
                    <a:pt x="15418" y="2803"/>
                  </a:moveTo>
                  <a:lnTo>
                    <a:pt x="0" y="0"/>
                  </a:lnTo>
                  <a:lnTo>
                    <a:pt x="0" y="0"/>
                  </a:lnTo>
                  <a:lnTo>
                    <a:pt x="14016" y="841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50" name="Freeform: Shape 749">
              <a:extLst>
                <a:ext uri="{FF2B5EF4-FFF2-40B4-BE49-F238E27FC236}">
                  <a16:creationId xmlns:a16="http://schemas.microsoft.com/office/drawing/2014/main" id="{5A92BB67-C6D5-43E6-91F1-1B1FD08075E9}"/>
                </a:ext>
              </a:extLst>
            </p:cNvPr>
            <p:cNvSpPr/>
            <p:nvPr/>
          </p:nvSpPr>
          <p:spPr>
            <a:xfrm>
              <a:off x="4710050" y="3920212"/>
              <a:ext cx="14016" cy="14016"/>
            </a:xfrm>
            <a:custGeom>
              <a:avLst/>
              <a:gdLst>
                <a:gd name="connsiteX0" fmla="*/ 0 w 0"/>
                <a:gd name="connsiteY0" fmla="*/ 4205 h 0"/>
                <a:gd name="connsiteX1" fmla="*/ 5606 w 0"/>
                <a:gd name="connsiteY1" fmla="*/ 4205 h 0"/>
                <a:gd name="connsiteX2" fmla="*/ 9811 w 0"/>
                <a:gd name="connsiteY2" fmla="*/ 1402 h 0"/>
                <a:gd name="connsiteX3" fmla="*/ 9811 w 0"/>
                <a:gd name="connsiteY3" fmla="*/ 1402 h 0"/>
                <a:gd name="connsiteX4" fmla="*/ 9811 w 0"/>
                <a:gd name="connsiteY4" fmla="*/ 1402 h 0"/>
                <a:gd name="connsiteX5" fmla="*/ 9811 w 0"/>
                <a:gd name="connsiteY5" fmla="*/ 0 h 0"/>
                <a:gd name="connsiteX6" fmla="*/ 4205 w 0"/>
                <a:gd name="connsiteY6"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a:moveTo>
                    <a:pt x="0" y="4205"/>
                  </a:moveTo>
                  <a:lnTo>
                    <a:pt x="5606" y="4205"/>
                  </a:lnTo>
                  <a:lnTo>
                    <a:pt x="9811" y="1402"/>
                  </a:lnTo>
                  <a:lnTo>
                    <a:pt x="9811" y="1402"/>
                  </a:lnTo>
                  <a:lnTo>
                    <a:pt x="9811" y="1402"/>
                  </a:lnTo>
                  <a:lnTo>
                    <a:pt x="9811" y="0"/>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51" name="Freeform: Shape 750">
              <a:extLst>
                <a:ext uri="{FF2B5EF4-FFF2-40B4-BE49-F238E27FC236}">
                  <a16:creationId xmlns:a16="http://schemas.microsoft.com/office/drawing/2014/main" id="{A4002C2F-23A8-42AB-9CCD-3B59FA87246D}"/>
                </a:ext>
              </a:extLst>
            </p:cNvPr>
            <p:cNvSpPr/>
            <p:nvPr/>
          </p:nvSpPr>
          <p:spPr>
            <a:xfrm>
              <a:off x="4798351" y="3767437"/>
              <a:ext cx="14016" cy="14016"/>
            </a:xfrm>
            <a:custGeom>
              <a:avLst/>
              <a:gdLst>
                <a:gd name="connsiteX0" fmla="*/ 7008 w 14016"/>
                <a:gd name="connsiteY0" fmla="*/ 2803 h 14016"/>
                <a:gd name="connsiteX1" fmla="*/ 0 w 14016"/>
                <a:gd name="connsiteY1" fmla="*/ 0 h 14016"/>
                <a:gd name="connsiteX2" fmla="*/ 2803 w 14016"/>
                <a:gd name="connsiteY2" fmla="*/ 5606 h 14016"/>
                <a:gd name="connsiteX3" fmla="*/ 8410 w 14016"/>
                <a:gd name="connsiteY3" fmla="*/ 12614 h 14016"/>
                <a:gd name="connsiteX4" fmla="*/ 15418 w 14016"/>
                <a:gd name="connsiteY4" fmla="*/ 15418 h 14016"/>
                <a:gd name="connsiteX5" fmla="*/ 14016 w 14016"/>
                <a:gd name="connsiteY5" fmla="*/ 12614 h 14016"/>
                <a:gd name="connsiteX6" fmla="*/ 8410 w 14016"/>
                <a:gd name="connsiteY6" fmla="*/ 11213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6" h="14016">
                  <a:moveTo>
                    <a:pt x="7008" y="2803"/>
                  </a:moveTo>
                  <a:lnTo>
                    <a:pt x="0" y="0"/>
                  </a:lnTo>
                  <a:lnTo>
                    <a:pt x="2803" y="5606"/>
                  </a:lnTo>
                  <a:lnTo>
                    <a:pt x="8410" y="12614"/>
                  </a:lnTo>
                  <a:lnTo>
                    <a:pt x="15418" y="15418"/>
                  </a:lnTo>
                  <a:lnTo>
                    <a:pt x="14016" y="12614"/>
                  </a:lnTo>
                  <a:lnTo>
                    <a:pt x="8410" y="1121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52" name="Freeform: Shape 751">
              <a:extLst>
                <a:ext uri="{FF2B5EF4-FFF2-40B4-BE49-F238E27FC236}">
                  <a16:creationId xmlns:a16="http://schemas.microsoft.com/office/drawing/2014/main" id="{FD3D47AD-820C-47C0-ADF8-717B400F410B}"/>
                </a:ext>
              </a:extLst>
            </p:cNvPr>
            <p:cNvSpPr/>
            <p:nvPr/>
          </p:nvSpPr>
          <p:spPr>
            <a:xfrm>
              <a:off x="4792745" y="3787059"/>
              <a:ext cx="14016" cy="14016"/>
            </a:xfrm>
            <a:custGeom>
              <a:avLst/>
              <a:gdLst>
                <a:gd name="connsiteX0" fmla="*/ 5606 w 0"/>
                <a:gd name="connsiteY0" fmla="*/ 1402 h 0"/>
                <a:gd name="connsiteX1" fmla="*/ 4205 w 0"/>
                <a:gd name="connsiteY1" fmla="*/ 0 h 0"/>
                <a:gd name="connsiteX2" fmla="*/ 0 w 0"/>
                <a:gd name="connsiteY2" fmla="*/ 4205 h 0"/>
                <a:gd name="connsiteX3" fmla="*/ 9811 w 0"/>
                <a:gd name="connsiteY3" fmla="*/ 2803 h 0"/>
                <a:gd name="connsiteX4" fmla="*/ 8410 w 0"/>
                <a:gd name="connsiteY4" fmla="*/ 1402 h 0"/>
                <a:gd name="connsiteX5" fmla="*/ 7008 w 0"/>
                <a:gd name="connsiteY5" fmla="*/ 1402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5606" y="1402"/>
                  </a:moveTo>
                  <a:lnTo>
                    <a:pt x="4205" y="0"/>
                  </a:lnTo>
                  <a:lnTo>
                    <a:pt x="0" y="4205"/>
                  </a:lnTo>
                  <a:lnTo>
                    <a:pt x="9811" y="2803"/>
                  </a:lnTo>
                  <a:lnTo>
                    <a:pt x="8410" y="1402"/>
                  </a:lnTo>
                  <a:lnTo>
                    <a:pt x="7008" y="140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53" name="Freeform: Shape 752">
              <a:extLst>
                <a:ext uri="{FF2B5EF4-FFF2-40B4-BE49-F238E27FC236}">
                  <a16:creationId xmlns:a16="http://schemas.microsoft.com/office/drawing/2014/main" id="{AF1F4860-73CA-4D3B-B31A-C60AD4EA2BF0}"/>
                </a:ext>
              </a:extLst>
            </p:cNvPr>
            <p:cNvSpPr/>
            <p:nvPr/>
          </p:nvSpPr>
          <p:spPr>
            <a:xfrm>
              <a:off x="4717058" y="3924417"/>
              <a:ext cx="14016" cy="14016"/>
            </a:xfrm>
            <a:custGeom>
              <a:avLst/>
              <a:gdLst>
                <a:gd name="connsiteX0" fmla="*/ 11213 w 0"/>
                <a:gd name="connsiteY0" fmla="*/ 0 h 0"/>
                <a:gd name="connsiteX1" fmla="*/ 11213 w 0"/>
                <a:gd name="connsiteY1" fmla="*/ 0 h 0"/>
                <a:gd name="connsiteX2" fmla="*/ 9811 w 0"/>
                <a:gd name="connsiteY2" fmla="*/ 0 h 0"/>
                <a:gd name="connsiteX3" fmla="*/ 0 w 0"/>
                <a:gd name="connsiteY3" fmla="*/ 1402 h 0"/>
                <a:gd name="connsiteX4" fmla="*/ 5606 w 0"/>
                <a:gd name="connsiteY4" fmla="*/ 2803 h 0"/>
                <a:gd name="connsiteX5" fmla="*/ 8410 w 0"/>
                <a:gd name="connsiteY5" fmla="*/ 1402 h 0"/>
                <a:gd name="connsiteX6" fmla="*/ 11213 w 0"/>
                <a:gd name="connsiteY6" fmla="*/ 0 h 0"/>
                <a:gd name="connsiteX7" fmla="*/ 12614 w 0"/>
                <a:gd name="connsiteY7" fmla="*/ 1402 h 0"/>
                <a:gd name="connsiteX8" fmla="*/ 11213 w 0"/>
                <a:gd name="connsiteY8" fmla="*/ 1402 h 0"/>
                <a:gd name="connsiteX9" fmla="*/ 12614 w 0"/>
                <a:gd name="connsiteY9" fmla="*/ 1402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a:moveTo>
                    <a:pt x="11213" y="0"/>
                  </a:moveTo>
                  <a:lnTo>
                    <a:pt x="11213" y="0"/>
                  </a:lnTo>
                  <a:lnTo>
                    <a:pt x="9811" y="0"/>
                  </a:lnTo>
                  <a:lnTo>
                    <a:pt x="0" y="1402"/>
                  </a:lnTo>
                  <a:lnTo>
                    <a:pt x="5606" y="2803"/>
                  </a:lnTo>
                  <a:lnTo>
                    <a:pt x="8410" y="1402"/>
                  </a:lnTo>
                  <a:lnTo>
                    <a:pt x="11213" y="0"/>
                  </a:lnTo>
                  <a:lnTo>
                    <a:pt x="12614" y="1402"/>
                  </a:lnTo>
                  <a:lnTo>
                    <a:pt x="11213" y="1402"/>
                  </a:lnTo>
                  <a:lnTo>
                    <a:pt x="12614" y="140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54" name="Freeform: Shape 753">
              <a:extLst>
                <a:ext uri="{FF2B5EF4-FFF2-40B4-BE49-F238E27FC236}">
                  <a16:creationId xmlns:a16="http://schemas.microsoft.com/office/drawing/2014/main" id="{0A926670-8095-49B3-8832-E9349836240A}"/>
                </a:ext>
              </a:extLst>
            </p:cNvPr>
            <p:cNvSpPr/>
            <p:nvPr/>
          </p:nvSpPr>
          <p:spPr>
            <a:xfrm>
              <a:off x="4616141" y="3896385"/>
              <a:ext cx="14016" cy="14016"/>
            </a:xfrm>
            <a:custGeom>
              <a:avLst/>
              <a:gdLst>
                <a:gd name="connsiteX0" fmla="*/ 14016 w 14016"/>
                <a:gd name="connsiteY0" fmla="*/ 1402 h 0"/>
                <a:gd name="connsiteX1" fmla="*/ 11213 w 14016"/>
                <a:gd name="connsiteY1" fmla="*/ 0 h 0"/>
                <a:gd name="connsiteX2" fmla="*/ 9811 w 14016"/>
                <a:gd name="connsiteY2" fmla="*/ 0 h 0"/>
                <a:gd name="connsiteX3" fmla="*/ 0 w 14016"/>
                <a:gd name="connsiteY3" fmla="*/ 0 h 0"/>
                <a:gd name="connsiteX4" fmla="*/ 7008 w 14016"/>
                <a:gd name="connsiteY4" fmla="*/ 4205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6">
                  <a:moveTo>
                    <a:pt x="14016" y="1402"/>
                  </a:moveTo>
                  <a:lnTo>
                    <a:pt x="11213" y="0"/>
                  </a:lnTo>
                  <a:lnTo>
                    <a:pt x="9811" y="0"/>
                  </a:lnTo>
                  <a:lnTo>
                    <a:pt x="0" y="0"/>
                  </a:lnTo>
                  <a:lnTo>
                    <a:pt x="7008" y="4205"/>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55" name="Freeform: Shape 754">
              <a:extLst>
                <a:ext uri="{FF2B5EF4-FFF2-40B4-BE49-F238E27FC236}">
                  <a16:creationId xmlns:a16="http://schemas.microsoft.com/office/drawing/2014/main" id="{F311A553-9F9D-43AA-9F3F-14443F92A85F}"/>
                </a:ext>
              </a:extLst>
            </p:cNvPr>
            <p:cNvSpPr/>
            <p:nvPr/>
          </p:nvSpPr>
          <p:spPr>
            <a:xfrm>
              <a:off x="4494201" y="3743609"/>
              <a:ext cx="14016" cy="14016"/>
            </a:xfrm>
            <a:custGeom>
              <a:avLst/>
              <a:gdLst>
                <a:gd name="connsiteX0" fmla="*/ 7008 w 0"/>
                <a:gd name="connsiteY0" fmla="*/ 0 h 0"/>
                <a:gd name="connsiteX1" fmla="*/ 0 w 0"/>
                <a:gd name="connsiteY1" fmla="*/ 1402 h 0"/>
                <a:gd name="connsiteX2" fmla="*/ 4205 w 0"/>
                <a:gd name="connsiteY2" fmla="*/ 2803 h 0"/>
                <a:gd name="connsiteX3" fmla="*/ 8409 w 0"/>
                <a:gd name="connsiteY3" fmla="*/ 0 h 0"/>
                <a:gd name="connsiteX4" fmla="*/ 8409 w 0"/>
                <a:gd name="connsiteY4" fmla="*/ 0 h 0"/>
                <a:gd name="connsiteX5" fmla="*/ 8409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7008" y="0"/>
                  </a:moveTo>
                  <a:lnTo>
                    <a:pt x="0" y="1402"/>
                  </a:lnTo>
                  <a:lnTo>
                    <a:pt x="4205" y="2803"/>
                  </a:lnTo>
                  <a:lnTo>
                    <a:pt x="8409" y="0"/>
                  </a:lnTo>
                  <a:lnTo>
                    <a:pt x="8409" y="0"/>
                  </a:lnTo>
                  <a:lnTo>
                    <a:pt x="8409"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56" name="Freeform: Shape 755">
              <a:extLst>
                <a:ext uri="{FF2B5EF4-FFF2-40B4-BE49-F238E27FC236}">
                  <a16:creationId xmlns:a16="http://schemas.microsoft.com/office/drawing/2014/main" id="{D6CEEA72-B5DC-47A0-A600-1F28F0DBD828}"/>
                </a:ext>
              </a:extLst>
            </p:cNvPr>
            <p:cNvSpPr/>
            <p:nvPr/>
          </p:nvSpPr>
          <p:spPr>
            <a:xfrm>
              <a:off x="4651182" y="3893582"/>
              <a:ext cx="14016" cy="14016"/>
            </a:xfrm>
            <a:custGeom>
              <a:avLst/>
              <a:gdLst>
                <a:gd name="connsiteX0" fmla="*/ 12614 w 14016"/>
                <a:gd name="connsiteY0" fmla="*/ 0 h 0"/>
                <a:gd name="connsiteX1" fmla="*/ 12614 w 14016"/>
                <a:gd name="connsiteY1" fmla="*/ 0 h 0"/>
                <a:gd name="connsiteX2" fmla="*/ 12614 w 14016"/>
                <a:gd name="connsiteY2" fmla="*/ 0 h 0"/>
                <a:gd name="connsiteX3" fmla="*/ 0 w 14016"/>
                <a:gd name="connsiteY3" fmla="*/ 4205 h 0"/>
                <a:gd name="connsiteX4" fmla="*/ 15418 w 14016"/>
                <a:gd name="connsiteY4" fmla="*/ 1402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6">
                  <a:moveTo>
                    <a:pt x="12614" y="0"/>
                  </a:moveTo>
                  <a:lnTo>
                    <a:pt x="12614" y="0"/>
                  </a:lnTo>
                  <a:lnTo>
                    <a:pt x="12614" y="0"/>
                  </a:lnTo>
                  <a:lnTo>
                    <a:pt x="0" y="4205"/>
                  </a:lnTo>
                  <a:lnTo>
                    <a:pt x="15418" y="140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57" name="Freeform: Shape 756">
              <a:extLst>
                <a:ext uri="{FF2B5EF4-FFF2-40B4-BE49-F238E27FC236}">
                  <a16:creationId xmlns:a16="http://schemas.microsoft.com/office/drawing/2014/main" id="{0A3B92AC-645D-42B2-BF5C-A45E1FC94D64}"/>
                </a:ext>
              </a:extLst>
            </p:cNvPr>
            <p:cNvSpPr/>
            <p:nvPr/>
          </p:nvSpPr>
          <p:spPr>
            <a:xfrm>
              <a:off x="3842451" y="3356764"/>
              <a:ext cx="14016" cy="14016"/>
            </a:xfrm>
            <a:custGeom>
              <a:avLst/>
              <a:gdLst>
                <a:gd name="connsiteX0" fmla="*/ 15418 w 14016"/>
                <a:gd name="connsiteY0" fmla="*/ 0 h 0"/>
                <a:gd name="connsiteX1" fmla="*/ 0 w 14016"/>
                <a:gd name="connsiteY1" fmla="*/ 9811 h 0"/>
                <a:gd name="connsiteX2" fmla="*/ 7008 w 14016"/>
                <a:gd name="connsiteY2" fmla="*/ 12615 h 0"/>
                <a:gd name="connsiteX3" fmla="*/ 16819 w 14016"/>
                <a:gd name="connsiteY3" fmla="*/ 9811 h 0"/>
                <a:gd name="connsiteX4" fmla="*/ 19623 w 14016"/>
                <a:gd name="connsiteY4" fmla="*/ 11213 h 0"/>
                <a:gd name="connsiteX5" fmla="*/ 15418 w 14016"/>
                <a:gd name="connsiteY5" fmla="*/ 7008 h 0"/>
                <a:gd name="connsiteX6" fmla="*/ 21024 w 14016"/>
                <a:gd name="connsiteY6"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6">
                  <a:moveTo>
                    <a:pt x="15418" y="0"/>
                  </a:moveTo>
                  <a:lnTo>
                    <a:pt x="0" y="9811"/>
                  </a:lnTo>
                  <a:lnTo>
                    <a:pt x="7008" y="12615"/>
                  </a:lnTo>
                  <a:lnTo>
                    <a:pt x="16819" y="9811"/>
                  </a:lnTo>
                  <a:lnTo>
                    <a:pt x="19623" y="11213"/>
                  </a:lnTo>
                  <a:lnTo>
                    <a:pt x="15418" y="7008"/>
                  </a:lnTo>
                  <a:lnTo>
                    <a:pt x="21024"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58" name="Freeform: Shape 757">
              <a:extLst>
                <a:ext uri="{FF2B5EF4-FFF2-40B4-BE49-F238E27FC236}">
                  <a16:creationId xmlns:a16="http://schemas.microsoft.com/office/drawing/2014/main" id="{0140A182-1492-4AAA-889B-5F65909F8678}"/>
                </a:ext>
              </a:extLst>
            </p:cNvPr>
            <p:cNvSpPr/>
            <p:nvPr/>
          </p:nvSpPr>
          <p:spPr>
            <a:xfrm>
              <a:off x="3542506" y="3037196"/>
              <a:ext cx="756871" cy="308355"/>
            </a:xfrm>
            <a:custGeom>
              <a:avLst/>
              <a:gdLst>
                <a:gd name="connsiteX0" fmla="*/ 23827 w 756871"/>
                <a:gd name="connsiteY0" fmla="*/ 77089 h 308354"/>
                <a:gd name="connsiteX1" fmla="*/ 23827 w 756871"/>
                <a:gd name="connsiteY1" fmla="*/ 74285 h 308354"/>
                <a:gd name="connsiteX2" fmla="*/ 30835 w 756871"/>
                <a:gd name="connsiteY2" fmla="*/ 71482 h 308354"/>
                <a:gd name="connsiteX3" fmla="*/ 40647 w 756871"/>
                <a:gd name="connsiteY3" fmla="*/ 72884 h 308354"/>
                <a:gd name="connsiteX4" fmla="*/ 40647 w 756871"/>
                <a:gd name="connsiteY4" fmla="*/ 70081 h 308354"/>
                <a:gd name="connsiteX5" fmla="*/ 57466 w 756871"/>
                <a:gd name="connsiteY5" fmla="*/ 72884 h 308354"/>
                <a:gd name="connsiteX6" fmla="*/ 26631 w 756871"/>
                <a:gd name="connsiteY6" fmla="*/ 81294 h 308354"/>
                <a:gd name="connsiteX7" fmla="*/ 39245 w 756871"/>
                <a:gd name="connsiteY7" fmla="*/ 85498 h 308354"/>
                <a:gd name="connsiteX8" fmla="*/ 88302 w 756871"/>
                <a:gd name="connsiteY8" fmla="*/ 75687 h 308354"/>
                <a:gd name="connsiteX9" fmla="*/ 113531 w 756871"/>
                <a:gd name="connsiteY9" fmla="*/ 78490 h 308354"/>
                <a:gd name="connsiteX10" fmla="*/ 114932 w 756871"/>
                <a:gd name="connsiteY10" fmla="*/ 79892 h 308354"/>
                <a:gd name="connsiteX11" fmla="*/ 93908 w 756871"/>
                <a:gd name="connsiteY11" fmla="*/ 78490 h 308354"/>
                <a:gd name="connsiteX12" fmla="*/ 77089 w 756871"/>
                <a:gd name="connsiteY12" fmla="*/ 79892 h 308354"/>
                <a:gd name="connsiteX13" fmla="*/ 49056 w 756871"/>
                <a:gd name="connsiteY13" fmla="*/ 86900 h 308354"/>
                <a:gd name="connsiteX14" fmla="*/ 64474 w 756871"/>
                <a:gd name="connsiteY14" fmla="*/ 92506 h 308354"/>
                <a:gd name="connsiteX15" fmla="*/ 72884 w 756871"/>
                <a:gd name="connsiteY15" fmla="*/ 91105 h 308354"/>
                <a:gd name="connsiteX16" fmla="*/ 58868 w 756871"/>
                <a:gd name="connsiteY16" fmla="*/ 93908 h 308354"/>
                <a:gd name="connsiteX17" fmla="*/ 47655 w 756871"/>
                <a:gd name="connsiteY17" fmla="*/ 92506 h 308354"/>
                <a:gd name="connsiteX18" fmla="*/ 39245 w 756871"/>
                <a:gd name="connsiteY18" fmla="*/ 95310 h 308354"/>
                <a:gd name="connsiteX19" fmla="*/ 53261 w 756871"/>
                <a:gd name="connsiteY19" fmla="*/ 102318 h 308354"/>
                <a:gd name="connsiteX20" fmla="*/ 106522 w 756871"/>
                <a:gd name="connsiteY20" fmla="*/ 100916 h 308354"/>
                <a:gd name="connsiteX21" fmla="*/ 135956 w 756871"/>
                <a:gd name="connsiteY21" fmla="*/ 98113 h 308354"/>
                <a:gd name="connsiteX22" fmla="*/ 147169 w 756871"/>
                <a:gd name="connsiteY22" fmla="*/ 92506 h 308354"/>
                <a:gd name="connsiteX23" fmla="*/ 170997 w 756871"/>
                <a:gd name="connsiteY23" fmla="*/ 88302 h 308354"/>
                <a:gd name="connsiteX24" fmla="*/ 176603 w 756871"/>
                <a:gd name="connsiteY24" fmla="*/ 89703 h 308354"/>
                <a:gd name="connsiteX25" fmla="*/ 170997 w 756871"/>
                <a:gd name="connsiteY25" fmla="*/ 91105 h 308354"/>
                <a:gd name="connsiteX26" fmla="*/ 169595 w 756871"/>
                <a:gd name="connsiteY26" fmla="*/ 92506 h 308354"/>
                <a:gd name="connsiteX27" fmla="*/ 128948 w 756871"/>
                <a:gd name="connsiteY27" fmla="*/ 103719 h 308354"/>
                <a:gd name="connsiteX28" fmla="*/ 82695 w 756871"/>
                <a:gd name="connsiteY28" fmla="*/ 103719 h 308354"/>
                <a:gd name="connsiteX29" fmla="*/ 61671 w 756871"/>
                <a:gd name="connsiteY29" fmla="*/ 106523 h 308354"/>
                <a:gd name="connsiteX30" fmla="*/ 70081 w 756871"/>
                <a:gd name="connsiteY30" fmla="*/ 112129 h 308354"/>
                <a:gd name="connsiteX31" fmla="*/ 91105 w 756871"/>
                <a:gd name="connsiteY31" fmla="*/ 117735 h 308354"/>
                <a:gd name="connsiteX32" fmla="*/ 114932 w 756871"/>
                <a:gd name="connsiteY32" fmla="*/ 120539 h 308354"/>
                <a:gd name="connsiteX33" fmla="*/ 142965 w 756871"/>
                <a:gd name="connsiteY33" fmla="*/ 103719 h 308354"/>
                <a:gd name="connsiteX34" fmla="*/ 154177 w 756871"/>
                <a:gd name="connsiteY34" fmla="*/ 100916 h 308354"/>
                <a:gd name="connsiteX35" fmla="*/ 170997 w 756871"/>
                <a:gd name="connsiteY35" fmla="*/ 99515 h 308354"/>
                <a:gd name="connsiteX36" fmla="*/ 234069 w 756871"/>
                <a:gd name="connsiteY36" fmla="*/ 95310 h 308354"/>
                <a:gd name="connsiteX37" fmla="*/ 224258 w 756871"/>
                <a:gd name="connsiteY37" fmla="*/ 98113 h 308354"/>
                <a:gd name="connsiteX38" fmla="*/ 170997 w 756871"/>
                <a:gd name="connsiteY38" fmla="*/ 100916 h 308354"/>
                <a:gd name="connsiteX39" fmla="*/ 170997 w 756871"/>
                <a:gd name="connsiteY39" fmla="*/ 102318 h 308354"/>
                <a:gd name="connsiteX40" fmla="*/ 152776 w 756871"/>
                <a:gd name="connsiteY40" fmla="*/ 106523 h 308354"/>
                <a:gd name="connsiteX41" fmla="*/ 134555 w 756871"/>
                <a:gd name="connsiteY41" fmla="*/ 116334 h 308354"/>
                <a:gd name="connsiteX42" fmla="*/ 128948 w 756871"/>
                <a:gd name="connsiteY42" fmla="*/ 121940 h 308354"/>
                <a:gd name="connsiteX43" fmla="*/ 145768 w 756871"/>
                <a:gd name="connsiteY43" fmla="*/ 126145 h 308354"/>
                <a:gd name="connsiteX44" fmla="*/ 156981 w 756871"/>
                <a:gd name="connsiteY44" fmla="*/ 121940 h 308354"/>
                <a:gd name="connsiteX45" fmla="*/ 151374 w 756871"/>
                <a:gd name="connsiteY45" fmla="*/ 124744 h 308354"/>
                <a:gd name="connsiteX46" fmla="*/ 170997 w 756871"/>
                <a:gd name="connsiteY46" fmla="*/ 126145 h 308354"/>
                <a:gd name="connsiteX47" fmla="*/ 170997 w 756871"/>
                <a:gd name="connsiteY47" fmla="*/ 126145 h 308354"/>
                <a:gd name="connsiteX48" fmla="*/ 170997 w 756871"/>
                <a:gd name="connsiteY48" fmla="*/ 126145 h 308354"/>
                <a:gd name="connsiteX49" fmla="*/ 172398 w 756871"/>
                <a:gd name="connsiteY49" fmla="*/ 126145 h 308354"/>
                <a:gd name="connsiteX50" fmla="*/ 172398 w 756871"/>
                <a:gd name="connsiteY50" fmla="*/ 126145 h 308354"/>
                <a:gd name="connsiteX51" fmla="*/ 199029 w 756871"/>
                <a:gd name="connsiteY51" fmla="*/ 124744 h 308354"/>
                <a:gd name="connsiteX52" fmla="*/ 201832 w 756871"/>
                <a:gd name="connsiteY52" fmla="*/ 120539 h 308354"/>
                <a:gd name="connsiteX53" fmla="*/ 201832 w 756871"/>
                <a:gd name="connsiteY53" fmla="*/ 114932 h 308354"/>
                <a:gd name="connsiteX54" fmla="*/ 213045 w 756871"/>
                <a:gd name="connsiteY54" fmla="*/ 110727 h 308354"/>
                <a:gd name="connsiteX55" fmla="*/ 215848 w 756871"/>
                <a:gd name="connsiteY55" fmla="*/ 112129 h 308354"/>
                <a:gd name="connsiteX56" fmla="*/ 207439 w 756871"/>
                <a:gd name="connsiteY56" fmla="*/ 116334 h 308354"/>
                <a:gd name="connsiteX57" fmla="*/ 211643 w 756871"/>
                <a:gd name="connsiteY57" fmla="*/ 117735 h 308354"/>
                <a:gd name="connsiteX58" fmla="*/ 249487 w 756871"/>
                <a:gd name="connsiteY58" fmla="*/ 112129 h 308354"/>
                <a:gd name="connsiteX59" fmla="*/ 241077 w 756871"/>
                <a:gd name="connsiteY59" fmla="*/ 116334 h 308354"/>
                <a:gd name="connsiteX60" fmla="*/ 218652 w 756871"/>
                <a:gd name="connsiteY60" fmla="*/ 120539 h 308354"/>
                <a:gd name="connsiteX61" fmla="*/ 215848 w 756871"/>
                <a:gd name="connsiteY61" fmla="*/ 121940 h 308354"/>
                <a:gd name="connsiteX62" fmla="*/ 221455 w 756871"/>
                <a:gd name="connsiteY62" fmla="*/ 124744 h 308354"/>
                <a:gd name="connsiteX63" fmla="*/ 271913 w 756871"/>
                <a:gd name="connsiteY63" fmla="*/ 119137 h 308354"/>
                <a:gd name="connsiteX64" fmla="*/ 302748 w 756871"/>
                <a:gd name="connsiteY64" fmla="*/ 112129 h 308354"/>
                <a:gd name="connsiteX65" fmla="*/ 311158 w 756871"/>
                <a:gd name="connsiteY65" fmla="*/ 106523 h 308354"/>
                <a:gd name="connsiteX66" fmla="*/ 313961 w 756871"/>
                <a:gd name="connsiteY66" fmla="*/ 105121 h 308354"/>
                <a:gd name="connsiteX67" fmla="*/ 309756 w 756871"/>
                <a:gd name="connsiteY67" fmla="*/ 103719 h 308354"/>
                <a:gd name="connsiteX68" fmla="*/ 315363 w 756871"/>
                <a:gd name="connsiteY68" fmla="*/ 99515 h 308354"/>
                <a:gd name="connsiteX69" fmla="*/ 306953 w 756871"/>
                <a:gd name="connsiteY69" fmla="*/ 93908 h 308354"/>
                <a:gd name="connsiteX70" fmla="*/ 319568 w 756871"/>
                <a:gd name="connsiteY70" fmla="*/ 98113 h 308354"/>
                <a:gd name="connsiteX71" fmla="*/ 323773 w 756871"/>
                <a:gd name="connsiteY71" fmla="*/ 98113 h 308354"/>
                <a:gd name="connsiteX72" fmla="*/ 326576 w 756871"/>
                <a:gd name="connsiteY72" fmla="*/ 93908 h 308354"/>
                <a:gd name="connsiteX73" fmla="*/ 343395 w 756871"/>
                <a:gd name="connsiteY73" fmla="*/ 88302 h 308354"/>
                <a:gd name="connsiteX74" fmla="*/ 340592 w 756871"/>
                <a:gd name="connsiteY74" fmla="*/ 86900 h 308354"/>
                <a:gd name="connsiteX75" fmla="*/ 364419 w 756871"/>
                <a:gd name="connsiteY75" fmla="*/ 82695 h 308354"/>
                <a:gd name="connsiteX76" fmla="*/ 367223 w 756871"/>
                <a:gd name="connsiteY76" fmla="*/ 82695 h 308354"/>
                <a:gd name="connsiteX77" fmla="*/ 339190 w 756871"/>
                <a:gd name="connsiteY77" fmla="*/ 91105 h 308354"/>
                <a:gd name="connsiteX78" fmla="*/ 341994 w 756871"/>
                <a:gd name="connsiteY78" fmla="*/ 91105 h 308354"/>
                <a:gd name="connsiteX79" fmla="*/ 339190 w 756871"/>
                <a:gd name="connsiteY79" fmla="*/ 93908 h 308354"/>
                <a:gd name="connsiteX80" fmla="*/ 332182 w 756871"/>
                <a:gd name="connsiteY80" fmla="*/ 95310 h 308354"/>
                <a:gd name="connsiteX81" fmla="*/ 320969 w 756871"/>
                <a:gd name="connsiteY81" fmla="*/ 103719 h 308354"/>
                <a:gd name="connsiteX82" fmla="*/ 320969 w 756871"/>
                <a:gd name="connsiteY82" fmla="*/ 110727 h 308354"/>
                <a:gd name="connsiteX83" fmla="*/ 354608 w 756871"/>
                <a:gd name="connsiteY83" fmla="*/ 107924 h 308354"/>
                <a:gd name="connsiteX84" fmla="*/ 381239 w 756871"/>
                <a:gd name="connsiteY84" fmla="*/ 109326 h 308354"/>
                <a:gd name="connsiteX85" fmla="*/ 327977 w 756871"/>
                <a:gd name="connsiteY85" fmla="*/ 113531 h 308354"/>
                <a:gd name="connsiteX86" fmla="*/ 295740 w 756871"/>
                <a:gd name="connsiteY86" fmla="*/ 121940 h 308354"/>
                <a:gd name="connsiteX87" fmla="*/ 341994 w 756871"/>
                <a:gd name="connsiteY87" fmla="*/ 121940 h 308354"/>
                <a:gd name="connsiteX88" fmla="*/ 337789 w 756871"/>
                <a:gd name="connsiteY88" fmla="*/ 123342 h 308354"/>
                <a:gd name="connsiteX89" fmla="*/ 290134 w 756871"/>
                <a:gd name="connsiteY89" fmla="*/ 126145 h 308354"/>
                <a:gd name="connsiteX90" fmla="*/ 281724 w 756871"/>
                <a:gd name="connsiteY90" fmla="*/ 128948 h 308354"/>
                <a:gd name="connsiteX91" fmla="*/ 215848 w 756871"/>
                <a:gd name="connsiteY91" fmla="*/ 134555 h 308354"/>
                <a:gd name="connsiteX92" fmla="*/ 239676 w 756871"/>
                <a:gd name="connsiteY92" fmla="*/ 149973 h 308354"/>
                <a:gd name="connsiteX93" fmla="*/ 257897 w 756871"/>
                <a:gd name="connsiteY93" fmla="*/ 152776 h 308354"/>
                <a:gd name="connsiteX94" fmla="*/ 253692 w 756871"/>
                <a:gd name="connsiteY94" fmla="*/ 154177 h 308354"/>
                <a:gd name="connsiteX95" fmla="*/ 256495 w 756871"/>
                <a:gd name="connsiteY95" fmla="*/ 162587 h 308354"/>
                <a:gd name="connsiteX96" fmla="*/ 273315 w 756871"/>
                <a:gd name="connsiteY96" fmla="*/ 166792 h 308354"/>
                <a:gd name="connsiteX97" fmla="*/ 298544 w 756871"/>
                <a:gd name="connsiteY97" fmla="*/ 163989 h 308354"/>
                <a:gd name="connsiteX98" fmla="*/ 276118 w 756871"/>
                <a:gd name="connsiteY98" fmla="*/ 169595 h 308354"/>
                <a:gd name="connsiteX99" fmla="*/ 259298 w 756871"/>
                <a:gd name="connsiteY99" fmla="*/ 166792 h 308354"/>
                <a:gd name="connsiteX100" fmla="*/ 250889 w 756871"/>
                <a:gd name="connsiteY100" fmla="*/ 168194 h 308354"/>
                <a:gd name="connsiteX101" fmla="*/ 253692 w 756871"/>
                <a:gd name="connsiteY101" fmla="*/ 166792 h 308354"/>
                <a:gd name="connsiteX102" fmla="*/ 252290 w 756871"/>
                <a:gd name="connsiteY102" fmla="*/ 165390 h 308354"/>
                <a:gd name="connsiteX103" fmla="*/ 245282 w 756871"/>
                <a:gd name="connsiteY103" fmla="*/ 162587 h 308354"/>
                <a:gd name="connsiteX104" fmla="*/ 241077 w 756871"/>
                <a:gd name="connsiteY104" fmla="*/ 156981 h 308354"/>
                <a:gd name="connsiteX105" fmla="*/ 200431 w 756871"/>
                <a:gd name="connsiteY105" fmla="*/ 138760 h 308354"/>
                <a:gd name="connsiteX106" fmla="*/ 172398 w 756871"/>
                <a:gd name="connsiteY106" fmla="*/ 137358 h 308354"/>
                <a:gd name="connsiteX107" fmla="*/ 172398 w 756871"/>
                <a:gd name="connsiteY107" fmla="*/ 137358 h 308354"/>
                <a:gd name="connsiteX108" fmla="*/ 170997 w 756871"/>
                <a:gd name="connsiteY108" fmla="*/ 137358 h 308354"/>
                <a:gd name="connsiteX109" fmla="*/ 170997 w 756871"/>
                <a:gd name="connsiteY109" fmla="*/ 137358 h 308354"/>
                <a:gd name="connsiteX110" fmla="*/ 149973 w 756871"/>
                <a:gd name="connsiteY110" fmla="*/ 134555 h 308354"/>
                <a:gd name="connsiteX111" fmla="*/ 135956 w 756871"/>
                <a:gd name="connsiteY111" fmla="*/ 135956 h 308354"/>
                <a:gd name="connsiteX112" fmla="*/ 131752 w 756871"/>
                <a:gd name="connsiteY112" fmla="*/ 144366 h 308354"/>
                <a:gd name="connsiteX113" fmla="*/ 137358 w 756871"/>
                <a:gd name="connsiteY113" fmla="*/ 148571 h 308354"/>
                <a:gd name="connsiteX114" fmla="*/ 165390 w 756871"/>
                <a:gd name="connsiteY114" fmla="*/ 154177 h 308354"/>
                <a:gd name="connsiteX115" fmla="*/ 138760 w 756871"/>
                <a:gd name="connsiteY115" fmla="*/ 151374 h 308354"/>
                <a:gd name="connsiteX116" fmla="*/ 134555 w 756871"/>
                <a:gd name="connsiteY116" fmla="*/ 159784 h 308354"/>
                <a:gd name="connsiteX117" fmla="*/ 149973 w 756871"/>
                <a:gd name="connsiteY117" fmla="*/ 163989 h 308354"/>
                <a:gd name="connsiteX118" fmla="*/ 159784 w 756871"/>
                <a:gd name="connsiteY118" fmla="*/ 163989 h 308354"/>
                <a:gd name="connsiteX119" fmla="*/ 170997 w 756871"/>
                <a:gd name="connsiteY119" fmla="*/ 168194 h 308354"/>
                <a:gd name="connsiteX120" fmla="*/ 170997 w 756871"/>
                <a:gd name="connsiteY120" fmla="*/ 169595 h 308354"/>
                <a:gd name="connsiteX121" fmla="*/ 172398 w 756871"/>
                <a:gd name="connsiteY121" fmla="*/ 170997 h 308354"/>
                <a:gd name="connsiteX122" fmla="*/ 182210 w 756871"/>
                <a:gd name="connsiteY122" fmla="*/ 176603 h 308354"/>
                <a:gd name="connsiteX123" fmla="*/ 189218 w 756871"/>
                <a:gd name="connsiteY123" fmla="*/ 186415 h 308354"/>
                <a:gd name="connsiteX124" fmla="*/ 196226 w 756871"/>
                <a:gd name="connsiteY124" fmla="*/ 185013 h 308354"/>
                <a:gd name="connsiteX125" fmla="*/ 197627 w 756871"/>
                <a:gd name="connsiteY125" fmla="*/ 189218 h 308354"/>
                <a:gd name="connsiteX126" fmla="*/ 206037 w 756871"/>
                <a:gd name="connsiteY126" fmla="*/ 193423 h 308354"/>
                <a:gd name="connsiteX127" fmla="*/ 197627 w 756871"/>
                <a:gd name="connsiteY127" fmla="*/ 193423 h 308354"/>
                <a:gd name="connsiteX128" fmla="*/ 192021 w 756871"/>
                <a:gd name="connsiteY128" fmla="*/ 190619 h 308354"/>
                <a:gd name="connsiteX129" fmla="*/ 183611 w 756871"/>
                <a:gd name="connsiteY129" fmla="*/ 189218 h 308354"/>
                <a:gd name="connsiteX130" fmla="*/ 176603 w 756871"/>
                <a:gd name="connsiteY130" fmla="*/ 192021 h 308354"/>
                <a:gd name="connsiteX131" fmla="*/ 187816 w 756871"/>
                <a:gd name="connsiteY131" fmla="*/ 197627 h 308354"/>
                <a:gd name="connsiteX132" fmla="*/ 221455 w 756871"/>
                <a:gd name="connsiteY132" fmla="*/ 197627 h 308354"/>
                <a:gd name="connsiteX133" fmla="*/ 232668 w 756871"/>
                <a:gd name="connsiteY133" fmla="*/ 200431 h 308354"/>
                <a:gd name="connsiteX134" fmla="*/ 241077 w 756871"/>
                <a:gd name="connsiteY134" fmla="*/ 199029 h 308354"/>
                <a:gd name="connsiteX135" fmla="*/ 246684 w 756871"/>
                <a:gd name="connsiteY135" fmla="*/ 194824 h 308354"/>
                <a:gd name="connsiteX136" fmla="*/ 256495 w 756871"/>
                <a:gd name="connsiteY136" fmla="*/ 193423 h 308354"/>
                <a:gd name="connsiteX137" fmla="*/ 249487 w 756871"/>
                <a:gd name="connsiteY137" fmla="*/ 201832 h 308354"/>
                <a:gd name="connsiteX138" fmla="*/ 214447 w 756871"/>
                <a:gd name="connsiteY138" fmla="*/ 203234 h 308354"/>
                <a:gd name="connsiteX139" fmla="*/ 225660 w 756871"/>
                <a:gd name="connsiteY139" fmla="*/ 207439 h 308354"/>
                <a:gd name="connsiteX140" fmla="*/ 238274 w 756871"/>
                <a:gd name="connsiteY140" fmla="*/ 207439 h 308354"/>
                <a:gd name="connsiteX141" fmla="*/ 231266 w 756871"/>
                <a:gd name="connsiteY141" fmla="*/ 208840 h 308354"/>
                <a:gd name="connsiteX142" fmla="*/ 238274 w 756871"/>
                <a:gd name="connsiteY142" fmla="*/ 213045 h 308354"/>
                <a:gd name="connsiteX143" fmla="*/ 235471 w 756871"/>
                <a:gd name="connsiteY143" fmla="*/ 214447 h 308354"/>
                <a:gd name="connsiteX144" fmla="*/ 224258 w 756871"/>
                <a:gd name="connsiteY144" fmla="*/ 208840 h 308354"/>
                <a:gd name="connsiteX145" fmla="*/ 201832 w 756871"/>
                <a:gd name="connsiteY145" fmla="*/ 203234 h 308354"/>
                <a:gd name="connsiteX146" fmla="*/ 170997 w 756871"/>
                <a:gd name="connsiteY146" fmla="*/ 199029 h 308354"/>
                <a:gd name="connsiteX147" fmla="*/ 131752 w 756871"/>
                <a:gd name="connsiteY147" fmla="*/ 204636 h 308354"/>
                <a:gd name="connsiteX148" fmla="*/ 124743 w 756871"/>
                <a:gd name="connsiteY148" fmla="*/ 207439 h 308354"/>
                <a:gd name="connsiteX149" fmla="*/ 109326 w 756871"/>
                <a:gd name="connsiteY149" fmla="*/ 221455 h 308354"/>
                <a:gd name="connsiteX150" fmla="*/ 109326 w 756871"/>
                <a:gd name="connsiteY150" fmla="*/ 229865 h 308354"/>
                <a:gd name="connsiteX151" fmla="*/ 119137 w 756871"/>
                <a:gd name="connsiteY151" fmla="*/ 229865 h 308354"/>
                <a:gd name="connsiteX152" fmla="*/ 107924 w 756871"/>
                <a:gd name="connsiteY152" fmla="*/ 234069 h 308354"/>
                <a:gd name="connsiteX153" fmla="*/ 127547 w 756871"/>
                <a:gd name="connsiteY153" fmla="*/ 234069 h 308354"/>
                <a:gd name="connsiteX154" fmla="*/ 133153 w 756871"/>
                <a:gd name="connsiteY154" fmla="*/ 229865 h 308354"/>
                <a:gd name="connsiteX155" fmla="*/ 138760 w 756871"/>
                <a:gd name="connsiteY155" fmla="*/ 231266 h 308354"/>
                <a:gd name="connsiteX156" fmla="*/ 144366 w 756871"/>
                <a:gd name="connsiteY156" fmla="*/ 228463 h 308354"/>
                <a:gd name="connsiteX157" fmla="*/ 149973 w 756871"/>
                <a:gd name="connsiteY157" fmla="*/ 222856 h 308354"/>
                <a:gd name="connsiteX158" fmla="*/ 147169 w 756871"/>
                <a:gd name="connsiteY158" fmla="*/ 229865 h 308354"/>
                <a:gd name="connsiteX159" fmla="*/ 140161 w 756871"/>
                <a:gd name="connsiteY159" fmla="*/ 232668 h 308354"/>
                <a:gd name="connsiteX160" fmla="*/ 138760 w 756871"/>
                <a:gd name="connsiteY160" fmla="*/ 236873 h 308354"/>
                <a:gd name="connsiteX161" fmla="*/ 159784 w 756871"/>
                <a:gd name="connsiteY161" fmla="*/ 234069 h 308354"/>
                <a:gd name="connsiteX162" fmla="*/ 170997 w 756871"/>
                <a:gd name="connsiteY162" fmla="*/ 225660 h 308354"/>
                <a:gd name="connsiteX163" fmla="*/ 175202 w 756871"/>
                <a:gd name="connsiteY163" fmla="*/ 217250 h 308354"/>
                <a:gd name="connsiteX164" fmla="*/ 179407 w 756871"/>
                <a:gd name="connsiteY164" fmla="*/ 213045 h 308354"/>
                <a:gd name="connsiteX165" fmla="*/ 173800 w 756871"/>
                <a:gd name="connsiteY165" fmla="*/ 222856 h 308354"/>
                <a:gd name="connsiteX166" fmla="*/ 180808 w 756871"/>
                <a:gd name="connsiteY166" fmla="*/ 224258 h 308354"/>
                <a:gd name="connsiteX167" fmla="*/ 175202 w 756871"/>
                <a:gd name="connsiteY167" fmla="*/ 225660 h 308354"/>
                <a:gd name="connsiteX168" fmla="*/ 170997 w 756871"/>
                <a:gd name="connsiteY168" fmla="*/ 229865 h 308354"/>
                <a:gd name="connsiteX169" fmla="*/ 193423 w 756871"/>
                <a:gd name="connsiteY169" fmla="*/ 231266 h 308354"/>
                <a:gd name="connsiteX170" fmla="*/ 170997 w 756871"/>
                <a:gd name="connsiteY170" fmla="*/ 232668 h 308354"/>
                <a:gd name="connsiteX171" fmla="*/ 170997 w 756871"/>
                <a:gd name="connsiteY171" fmla="*/ 232668 h 308354"/>
                <a:gd name="connsiteX172" fmla="*/ 170997 w 756871"/>
                <a:gd name="connsiteY172" fmla="*/ 235471 h 308354"/>
                <a:gd name="connsiteX173" fmla="*/ 173800 w 756871"/>
                <a:gd name="connsiteY173" fmla="*/ 236873 h 308354"/>
                <a:gd name="connsiteX174" fmla="*/ 187816 w 756871"/>
                <a:gd name="connsiteY174" fmla="*/ 235471 h 308354"/>
                <a:gd name="connsiteX175" fmla="*/ 176603 w 756871"/>
                <a:gd name="connsiteY175" fmla="*/ 238274 h 308354"/>
                <a:gd name="connsiteX176" fmla="*/ 170997 w 756871"/>
                <a:gd name="connsiteY176" fmla="*/ 236873 h 308354"/>
                <a:gd name="connsiteX177" fmla="*/ 154177 w 756871"/>
                <a:gd name="connsiteY177" fmla="*/ 242479 h 308354"/>
                <a:gd name="connsiteX178" fmla="*/ 170997 w 756871"/>
                <a:gd name="connsiteY178" fmla="*/ 243881 h 308354"/>
                <a:gd name="connsiteX179" fmla="*/ 179407 w 756871"/>
                <a:gd name="connsiteY179" fmla="*/ 243881 h 308354"/>
                <a:gd name="connsiteX180" fmla="*/ 173800 w 756871"/>
                <a:gd name="connsiteY180" fmla="*/ 246684 h 308354"/>
                <a:gd name="connsiteX181" fmla="*/ 170997 w 756871"/>
                <a:gd name="connsiteY181" fmla="*/ 245282 h 308354"/>
                <a:gd name="connsiteX182" fmla="*/ 170997 w 756871"/>
                <a:gd name="connsiteY182" fmla="*/ 246684 h 308354"/>
                <a:gd name="connsiteX183" fmla="*/ 162587 w 756871"/>
                <a:gd name="connsiteY183" fmla="*/ 250889 h 308354"/>
                <a:gd name="connsiteX184" fmla="*/ 170997 w 756871"/>
                <a:gd name="connsiteY184" fmla="*/ 256495 h 308354"/>
                <a:gd name="connsiteX185" fmla="*/ 180808 w 756871"/>
                <a:gd name="connsiteY185" fmla="*/ 253692 h 308354"/>
                <a:gd name="connsiteX186" fmla="*/ 175202 w 756871"/>
                <a:gd name="connsiteY186" fmla="*/ 259298 h 308354"/>
                <a:gd name="connsiteX187" fmla="*/ 194824 w 756871"/>
                <a:gd name="connsiteY187" fmla="*/ 260700 h 308354"/>
                <a:gd name="connsiteX188" fmla="*/ 203234 w 756871"/>
                <a:gd name="connsiteY188" fmla="*/ 260700 h 308354"/>
                <a:gd name="connsiteX189" fmla="*/ 225660 w 756871"/>
                <a:gd name="connsiteY189" fmla="*/ 242479 h 308354"/>
                <a:gd name="connsiteX190" fmla="*/ 225660 w 756871"/>
                <a:gd name="connsiteY190" fmla="*/ 238274 h 308354"/>
                <a:gd name="connsiteX191" fmla="*/ 235471 w 756871"/>
                <a:gd name="connsiteY191" fmla="*/ 235471 h 308354"/>
                <a:gd name="connsiteX192" fmla="*/ 231266 w 756871"/>
                <a:gd name="connsiteY192" fmla="*/ 238274 h 308354"/>
                <a:gd name="connsiteX193" fmla="*/ 222856 w 756871"/>
                <a:gd name="connsiteY193" fmla="*/ 250889 h 308354"/>
                <a:gd name="connsiteX194" fmla="*/ 215848 w 756871"/>
                <a:gd name="connsiteY194" fmla="*/ 256495 h 308354"/>
                <a:gd name="connsiteX195" fmla="*/ 210242 w 756871"/>
                <a:gd name="connsiteY195" fmla="*/ 260700 h 308354"/>
                <a:gd name="connsiteX196" fmla="*/ 200431 w 756871"/>
                <a:gd name="connsiteY196" fmla="*/ 262102 h 308354"/>
                <a:gd name="connsiteX197" fmla="*/ 207439 w 756871"/>
                <a:gd name="connsiteY197" fmla="*/ 266307 h 308354"/>
                <a:gd name="connsiteX198" fmla="*/ 207439 w 756871"/>
                <a:gd name="connsiteY198" fmla="*/ 267708 h 308354"/>
                <a:gd name="connsiteX199" fmla="*/ 182210 w 756871"/>
                <a:gd name="connsiteY199" fmla="*/ 264905 h 308354"/>
                <a:gd name="connsiteX200" fmla="*/ 178005 w 756871"/>
                <a:gd name="connsiteY200" fmla="*/ 269110 h 308354"/>
                <a:gd name="connsiteX201" fmla="*/ 170997 w 756871"/>
                <a:gd name="connsiteY201" fmla="*/ 266307 h 308354"/>
                <a:gd name="connsiteX202" fmla="*/ 170997 w 756871"/>
                <a:gd name="connsiteY202" fmla="*/ 266307 h 308354"/>
                <a:gd name="connsiteX203" fmla="*/ 161186 w 756871"/>
                <a:gd name="connsiteY203" fmla="*/ 264905 h 308354"/>
                <a:gd name="connsiteX204" fmla="*/ 156981 w 756871"/>
                <a:gd name="connsiteY204" fmla="*/ 262102 h 308354"/>
                <a:gd name="connsiteX205" fmla="*/ 151374 w 756871"/>
                <a:gd name="connsiteY205" fmla="*/ 264905 h 308354"/>
                <a:gd name="connsiteX206" fmla="*/ 147169 w 756871"/>
                <a:gd name="connsiteY206" fmla="*/ 252290 h 308354"/>
                <a:gd name="connsiteX207" fmla="*/ 135956 w 756871"/>
                <a:gd name="connsiteY207" fmla="*/ 246684 h 308354"/>
                <a:gd name="connsiteX208" fmla="*/ 116334 w 756871"/>
                <a:gd name="connsiteY208" fmla="*/ 243881 h 308354"/>
                <a:gd name="connsiteX209" fmla="*/ 96711 w 756871"/>
                <a:gd name="connsiteY209" fmla="*/ 246684 h 308354"/>
                <a:gd name="connsiteX210" fmla="*/ 92506 w 756871"/>
                <a:gd name="connsiteY210" fmla="*/ 245282 h 308354"/>
                <a:gd name="connsiteX211" fmla="*/ 91105 w 756871"/>
                <a:gd name="connsiteY211" fmla="*/ 253692 h 308354"/>
                <a:gd name="connsiteX212" fmla="*/ 103719 w 756871"/>
                <a:gd name="connsiteY212" fmla="*/ 266307 h 308354"/>
                <a:gd name="connsiteX213" fmla="*/ 124743 w 756871"/>
                <a:gd name="connsiteY213" fmla="*/ 267708 h 308354"/>
                <a:gd name="connsiteX214" fmla="*/ 116334 w 756871"/>
                <a:gd name="connsiteY214" fmla="*/ 270511 h 308354"/>
                <a:gd name="connsiteX215" fmla="*/ 119137 w 756871"/>
                <a:gd name="connsiteY215" fmla="*/ 271913 h 308354"/>
                <a:gd name="connsiteX216" fmla="*/ 116334 w 756871"/>
                <a:gd name="connsiteY216" fmla="*/ 273315 h 308354"/>
                <a:gd name="connsiteX217" fmla="*/ 123342 w 756871"/>
                <a:gd name="connsiteY217" fmla="*/ 276118 h 308354"/>
                <a:gd name="connsiteX218" fmla="*/ 113531 w 756871"/>
                <a:gd name="connsiteY218" fmla="*/ 274716 h 308354"/>
                <a:gd name="connsiteX219" fmla="*/ 110727 w 756871"/>
                <a:gd name="connsiteY219" fmla="*/ 277519 h 308354"/>
                <a:gd name="connsiteX220" fmla="*/ 84097 w 756871"/>
                <a:gd name="connsiteY220" fmla="*/ 277519 h 308354"/>
                <a:gd name="connsiteX221" fmla="*/ 79892 w 756871"/>
                <a:gd name="connsiteY221" fmla="*/ 281724 h 308354"/>
                <a:gd name="connsiteX222" fmla="*/ 60269 w 756871"/>
                <a:gd name="connsiteY222" fmla="*/ 288732 h 308354"/>
                <a:gd name="connsiteX223" fmla="*/ 61671 w 756871"/>
                <a:gd name="connsiteY223" fmla="*/ 297142 h 308354"/>
                <a:gd name="connsiteX224" fmla="*/ 56065 w 756871"/>
                <a:gd name="connsiteY224" fmla="*/ 299945 h 308354"/>
                <a:gd name="connsiteX225" fmla="*/ 72884 w 756871"/>
                <a:gd name="connsiteY225" fmla="*/ 306953 h 308354"/>
                <a:gd name="connsiteX226" fmla="*/ 78490 w 756871"/>
                <a:gd name="connsiteY226" fmla="*/ 299945 h 308354"/>
                <a:gd name="connsiteX227" fmla="*/ 81294 w 756871"/>
                <a:gd name="connsiteY227" fmla="*/ 304150 h 308354"/>
                <a:gd name="connsiteX228" fmla="*/ 81294 w 756871"/>
                <a:gd name="connsiteY228" fmla="*/ 306953 h 308354"/>
                <a:gd name="connsiteX229" fmla="*/ 85498 w 756871"/>
                <a:gd name="connsiteY229" fmla="*/ 301347 h 308354"/>
                <a:gd name="connsiteX230" fmla="*/ 81294 w 756871"/>
                <a:gd name="connsiteY230" fmla="*/ 299945 h 308354"/>
                <a:gd name="connsiteX231" fmla="*/ 82695 w 756871"/>
                <a:gd name="connsiteY231" fmla="*/ 298544 h 308354"/>
                <a:gd name="connsiteX232" fmla="*/ 79892 w 756871"/>
                <a:gd name="connsiteY232" fmla="*/ 294339 h 308354"/>
                <a:gd name="connsiteX233" fmla="*/ 84097 w 756871"/>
                <a:gd name="connsiteY233" fmla="*/ 290134 h 308354"/>
                <a:gd name="connsiteX234" fmla="*/ 84097 w 756871"/>
                <a:gd name="connsiteY234" fmla="*/ 298544 h 308354"/>
                <a:gd name="connsiteX235" fmla="*/ 88302 w 756871"/>
                <a:gd name="connsiteY235" fmla="*/ 302748 h 308354"/>
                <a:gd name="connsiteX236" fmla="*/ 86900 w 756871"/>
                <a:gd name="connsiteY236" fmla="*/ 308355 h 308354"/>
                <a:gd name="connsiteX237" fmla="*/ 105121 w 756871"/>
                <a:gd name="connsiteY237" fmla="*/ 309757 h 308354"/>
                <a:gd name="connsiteX238" fmla="*/ 109326 w 756871"/>
                <a:gd name="connsiteY238" fmla="*/ 304150 h 308354"/>
                <a:gd name="connsiteX239" fmla="*/ 107924 w 756871"/>
                <a:gd name="connsiteY239" fmla="*/ 298544 h 308354"/>
                <a:gd name="connsiteX240" fmla="*/ 112129 w 756871"/>
                <a:gd name="connsiteY240" fmla="*/ 305552 h 308354"/>
                <a:gd name="connsiteX241" fmla="*/ 127547 w 756871"/>
                <a:gd name="connsiteY241" fmla="*/ 309757 h 308354"/>
                <a:gd name="connsiteX242" fmla="*/ 130350 w 756871"/>
                <a:gd name="connsiteY242" fmla="*/ 305552 h 308354"/>
                <a:gd name="connsiteX243" fmla="*/ 138760 w 756871"/>
                <a:gd name="connsiteY243" fmla="*/ 302748 h 308354"/>
                <a:gd name="connsiteX244" fmla="*/ 131752 w 756871"/>
                <a:gd name="connsiteY244" fmla="*/ 298544 h 308354"/>
                <a:gd name="connsiteX245" fmla="*/ 141563 w 756871"/>
                <a:gd name="connsiteY245" fmla="*/ 302748 h 308354"/>
                <a:gd name="connsiteX246" fmla="*/ 135956 w 756871"/>
                <a:gd name="connsiteY246" fmla="*/ 304150 h 308354"/>
                <a:gd name="connsiteX247" fmla="*/ 137358 w 756871"/>
                <a:gd name="connsiteY247" fmla="*/ 308355 h 308354"/>
                <a:gd name="connsiteX248" fmla="*/ 170997 w 756871"/>
                <a:gd name="connsiteY248" fmla="*/ 312560 h 308354"/>
                <a:gd name="connsiteX249" fmla="*/ 170997 w 756871"/>
                <a:gd name="connsiteY249" fmla="*/ 312560 h 308354"/>
                <a:gd name="connsiteX250" fmla="*/ 182210 w 756871"/>
                <a:gd name="connsiteY250" fmla="*/ 311158 h 308354"/>
                <a:gd name="connsiteX251" fmla="*/ 170997 w 756871"/>
                <a:gd name="connsiteY251" fmla="*/ 305552 h 308354"/>
                <a:gd name="connsiteX252" fmla="*/ 170997 w 756871"/>
                <a:gd name="connsiteY252" fmla="*/ 301347 h 308354"/>
                <a:gd name="connsiteX253" fmla="*/ 180808 w 756871"/>
                <a:gd name="connsiteY253" fmla="*/ 306953 h 308354"/>
                <a:gd name="connsiteX254" fmla="*/ 190619 w 756871"/>
                <a:gd name="connsiteY254" fmla="*/ 299945 h 308354"/>
                <a:gd name="connsiteX255" fmla="*/ 187816 w 756871"/>
                <a:gd name="connsiteY255" fmla="*/ 297142 h 308354"/>
                <a:gd name="connsiteX256" fmla="*/ 203234 w 756871"/>
                <a:gd name="connsiteY256" fmla="*/ 306953 h 308354"/>
                <a:gd name="connsiteX257" fmla="*/ 211643 w 756871"/>
                <a:gd name="connsiteY257" fmla="*/ 306953 h 308354"/>
                <a:gd name="connsiteX258" fmla="*/ 211643 w 756871"/>
                <a:gd name="connsiteY258" fmla="*/ 298544 h 308354"/>
                <a:gd name="connsiteX259" fmla="*/ 207439 w 756871"/>
                <a:gd name="connsiteY259" fmla="*/ 295740 h 308354"/>
                <a:gd name="connsiteX260" fmla="*/ 214447 w 756871"/>
                <a:gd name="connsiteY260" fmla="*/ 298544 h 308354"/>
                <a:gd name="connsiteX261" fmla="*/ 217250 w 756871"/>
                <a:gd name="connsiteY261" fmla="*/ 301347 h 308354"/>
                <a:gd name="connsiteX262" fmla="*/ 217250 w 756871"/>
                <a:gd name="connsiteY262" fmla="*/ 305552 h 308354"/>
                <a:gd name="connsiteX263" fmla="*/ 225660 w 756871"/>
                <a:gd name="connsiteY263" fmla="*/ 308355 h 308354"/>
                <a:gd name="connsiteX264" fmla="*/ 239676 w 756871"/>
                <a:gd name="connsiteY264" fmla="*/ 306953 h 308354"/>
                <a:gd name="connsiteX265" fmla="*/ 241077 w 756871"/>
                <a:gd name="connsiteY265" fmla="*/ 301347 h 308354"/>
                <a:gd name="connsiteX266" fmla="*/ 227061 w 756871"/>
                <a:gd name="connsiteY266" fmla="*/ 291536 h 308354"/>
                <a:gd name="connsiteX267" fmla="*/ 245282 w 756871"/>
                <a:gd name="connsiteY267" fmla="*/ 297142 h 308354"/>
                <a:gd name="connsiteX268" fmla="*/ 248085 w 756871"/>
                <a:gd name="connsiteY268" fmla="*/ 295740 h 308354"/>
                <a:gd name="connsiteX269" fmla="*/ 243881 w 756871"/>
                <a:gd name="connsiteY269" fmla="*/ 298544 h 308354"/>
                <a:gd name="connsiteX270" fmla="*/ 243881 w 756871"/>
                <a:gd name="connsiteY270" fmla="*/ 302748 h 308354"/>
                <a:gd name="connsiteX271" fmla="*/ 256495 w 756871"/>
                <a:gd name="connsiteY271" fmla="*/ 304150 h 308354"/>
                <a:gd name="connsiteX272" fmla="*/ 263503 w 756871"/>
                <a:gd name="connsiteY272" fmla="*/ 301347 h 308354"/>
                <a:gd name="connsiteX273" fmla="*/ 273315 w 756871"/>
                <a:gd name="connsiteY273" fmla="*/ 306953 h 308354"/>
                <a:gd name="connsiteX274" fmla="*/ 267708 w 756871"/>
                <a:gd name="connsiteY274" fmla="*/ 319568 h 308354"/>
                <a:gd name="connsiteX275" fmla="*/ 309756 w 756871"/>
                <a:gd name="connsiteY275" fmla="*/ 312560 h 308354"/>
                <a:gd name="connsiteX276" fmla="*/ 323773 w 756871"/>
                <a:gd name="connsiteY276" fmla="*/ 301347 h 308354"/>
                <a:gd name="connsiteX277" fmla="*/ 330781 w 756871"/>
                <a:gd name="connsiteY277" fmla="*/ 305552 h 308354"/>
                <a:gd name="connsiteX278" fmla="*/ 347600 w 756871"/>
                <a:gd name="connsiteY278" fmla="*/ 297142 h 308354"/>
                <a:gd name="connsiteX279" fmla="*/ 349002 w 756871"/>
                <a:gd name="connsiteY279" fmla="*/ 290134 h 308354"/>
                <a:gd name="connsiteX280" fmla="*/ 346198 w 756871"/>
                <a:gd name="connsiteY280" fmla="*/ 288732 h 308354"/>
                <a:gd name="connsiteX281" fmla="*/ 344797 w 756871"/>
                <a:gd name="connsiteY281" fmla="*/ 284527 h 308354"/>
                <a:gd name="connsiteX282" fmla="*/ 340592 w 756871"/>
                <a:gd name="connsiteY282" fmla="*/ 281724 h 308354"/>
                <a:gd name="connsiteX283" fmla="*/ 334985 w 756871"/>
                <a:gd name="connsiteY283" fmla="*/ 281724 h 308354"/>
                <a:gd name="connsiteX284" fmla="*/ 323773 w 756871"/>
                <a:gd name="connsiteY284" fmla="*/ 288732 h 308354"/>
                <a:gd name="connsiteX285" fmla="*/ 319568 w 756871"/>
                <a:gd name="connsiteY285" fmla="*/ 288732 h 308354"/>
                <a:gd name="connsiteX286" fmla="*/ 320969 w 756871"/>
                <a:gd name="connsiteY286" fmla="*/ 285929 h 308354"/>
                <a:gd name="connsiteX287" fmla="*/ 308355 w 756871"/>
                <a:gd name="connsiteY287" fmla="*/ 285929 h 308354"/>
                <a:gd name="connsiteX288" fmla="*/ 315363 w 756871"/>
                <a:gd name="connsiteY288" fmla="*/ 274716 h 308354"/>
                <a:gd name="connsiteX289" fmla="*/ 308355 w 756871"/>
                <a:gd name="connsiteY289" fmla="*/ 271913 h 308354"/>
                <a:gd name="connsiteX290" fmla="*/ 295740 w 756871"/>
                <a:gd name="connsiteY290" fmla="*/ 273315 h 308354"/>
                <a:gd name="connsiteX291" fmla="*/ 284528 w 756871"/>
                <a:gd name="connsiteY291" fmla="*/ 278921 h 308354"/>
                <a:gd name="connsiteX292" fmla="*/ 287331 w 756871"/>
                <a:gd name="connsiteY292" fmla="*/ 273315 h 308354"/>
                <a:gd name="connsiteX293" fmla="*/ 267708 w 756871"/>
                <a:gd name="connsiteY293" fmla="*/ 270511 h 308354"/>
                <a:gd name="connsiteX294" fmla="*/ 248085 w 756871"/>
                <a:gd name="connsiteY294" fmla="*/ 276118 h 308354"/>
                <a:gd name="connsiteX295" fmla="*/ 246684 w 756871"/>
                <a:gd name="connsiteY295" fmla="*/ 271913 h 308354"/>
                <a:gd name="connsiteX296" fmla="*/ 241077 w 756871"/>
                <a:gd name="connsiteY296" fmla="*/ 270511 h 308354"/>
                <a:gd name="connsiteX297" fmla="*/ 263503 w 756871"/>
                <a:gd name="connsiteY297" fmla="*/ 269110 h 308354"/>
                <a:gd name="connsiteX298" fmla="*/ 250889 w 756871"/>
                <a:gd name="connsiteY298" fmla="*/ 263503 h 308354"/>
                <a:gd name="connsiteX299" fmla="*/ 252290 w 756871"/>
                <a:gd name="connsiteY299" fmla="*/ 259298 h 308354"/>
                <a:gd name="connsiteX300" fmla="*/ 246684 w 756871"/>
                <a:gd name="connsiteY300" fmla="*/ 256495 h 308354"/>
                <a:gd name="connsiteX301" fmla="*/ 246684 w 756871"/>
                <a:gd name="connsiteY301" fmla="*/ 253692 h 308354"/>
                <a:gd name="connsiteX302" fmla="*/ 262102 w 756871"/>
                <a:gd name="connsiteY302" fmla="*/ 263503 h 308354"/>
                <a:gd name="connsiteX303" fmla="*/ 276118 w 756871"/>
                <a:gd name="connsiteY303" fmla="*/ 269110 h 308354"/>
                <a:gd name="connsiteX304" fmla="*/ 292937 w 756871"/>
                <a:gd name="connsiteY304" fmla="*/ 270511 h 308354"/>
                <a:gd name="connsiteX305" fmla="*/ 323773 w 756871"/>
                <a:gd name="connsiteY305" fmla="*/ 269110 h 308354"/>
                <a:gd name="connsiteX306" fmla="*/ 343395 w 756871"/>
                <a:gd name="connsiteY306" fmla="*/ 253692 h 308354"/>
                <a:gd name="connsiteX307" fmla="*/ 340592 w 756871"/>
                <a:gd name="connsiteY307" fmla="*/ 253692 h 308354"/>
                <a:gd name="connsiteX308" fmla="*/ 343395 w 756871"/>
                <a:gd name="connsiteY308" fmla="*/ 248086 h 308354"/>
                <a:gd name="connsiteX309" fmla="*/ 332182 w 756871"/>
                <a:gd name="connsiteY309" fmla="*/ 243881 h 308354"/>
                <a:gd name="connsiteX310" fmla="*/ 336387 w 756871"/>
                <a:gd name="connsiteY310" fmla="*/ 239676 h 308354"/>
                <a:gd name="connsiteX311" fmla="*/ 368624 w 756871"/>
                <a:gd name="connsiteY311" fmla="*/ 243881 h 308354"/>
                <a:gd name="connsiteX312" fmla="*/ 388247 w 756871"/>
                <a:gd name="connsiteY312" fmla="*/ 239676 h 308354"/>
                <a:gd name="connsiteX313" fmla="*/ 392452 w 756871"/>
                <a:gd name="connsiteY313" fmla="*/ 241077 h 308354"/>
                <a:gd name="connsiteX314" fmla="*/ 395255 w 756871"/>
                <a:gd name="connsiteY314" fmla="*/ 234069 h 308354"/>
                <a:gd name="connsiteX315" fmla="*/ 370026 w 756871"/>
                <a:gd name="connsiteY315" fmla="*/ 229865 h 308354"/>
                <a:gd name="connsiteX316" fmla="*/ 389649 w 756871"/>
                <a:gd name="connsiteY316" fmla="*/ 229865 h 308354"/>
                <a:gd name="connsiteX317" fmla="*/ 400861 w 756871"/>
                <a:gd name="connsiteY317" fmla="*/ 231266 h 308354"/>
                <a:gd name="connsiteX318" fmla="*/ 406468 w 756871"/>
                <a:gd name="connsiteY318" fmla="*/ 221455 h 308354"/>
                <a:gd name="connsiteX319" fmla="*/ 375632 w 756871"/>
                <a:gd name="connsiteY319" fmla="*/ 217250 h 308354"/>
                <a:gd name="connsiteX320" fmla="*/ 424689 w 756871"/>
                <a:gd name="connsiteY320" fmla="*/ 213045 h 308354"/>
                <a:gd name="connsiteX321" fmla="*/ 420484 w 756871"/>
                <a:gd name="connsiteY321" fmla="*/ 211644 h 308354"/>
                <a:gd name="connsiteX322" fmla="*/ 421885 w 756871"/>
                <a:gd name="connsiteY322" fmla="*/ 206037 h 308354"/>
                <a:gd name="connsiteX323" fmla="*/ 417681 w 756871"/>
                <a:gd name="connsiteY323" fmla="*/ 201832 h 308354"/>
                <a:gd name="connsiteX324" fmla="*/ 399460 w 756871"/>
                <a:gd name="connsiteY324" fmla="*/ 200431 h 308354"/>
                <a:gd name="connsiteX325" fmla="*/ 381239 w 756871"/>
                <a:gd name="connsiteY325" fmla="*/ 201832 h 308354"/>
                <a:gd name="connsiteX326" fmla="*/ 389649 w 756871"/>
                <a:gd name="connsiteY326" fmla="*/ 194824 h 308354"/>
                <a:gd name="connsiteX327" fmla="*/ 374231 w 756871"/>
                <a:gd name="connsiteY327" fmla="*/ 194824 h 308354"/>
                <a:gd name="connsiteX328" fmla="*/ 350403 w 756871"/>
                <a:gd name="connsiteY328" fmla="*/ 196226 h 308354"/>
                <a:gd name="connsiteX329" fmla="*/ 334985 w 756871"/>
                <a:gd name="connsiteY329" fmla="*/ 204636 h 308354"/>
                <a:gd name="connsiteX330" fmla="*/ 347600 w 756871"/>
                <a:gd name="connsiteY330" fmla="*/ 193423 h 308354"/>
                <a:gd name="connsiteX331" fmla="*/ 320969 w 756871"/>
                <a:gd name="connsiteY331" fmla="*/ 192021 h 308354"/>
                <a:gd name="connsiteX332" fmla="*/ 346198 w 756871"/>
                <a:gd name="connsiteY332" fmla="*/ 192021 h 308354"/>
                <a:gd name="connsiteX333" fmla="*/ 353206 w 756871"/>
                <a:gd name="connsiteY333" fmla="*/ 194824 h 308354"/>
                <a:gd name="connsiteX334" fmla="*/ 375632 w 756871"/>
                <a:gd name="connsiteY334" fmla="*/ 192021 h 308354"/>
                <a:gd name="connsiteX335" fmla="*/ 386845 w 756871"/>
                <a:gd name="connsiteY335" fmla="*/ 192021 h 308354"/>
                <a:gd name="connsiteX336" fmla="*/ 375632 w 756871"/>
                <a:gd name="connsiteY336" fmla="*/ 189218 h 308354"/>
                <a:gd name="connsiteX337" fmla="*/ 336387 w 756871"/>
                <a:gd name="connsiteY337" fmla="*/ 187816 h 308354"/>
                <a:gd name="connsiteX338" fmla="*/ 388247 w 756871"/>
                <a:gd name="connsiteY338" fmla="*/ 186415 h 308354"/>
                <a:gd name="connsiteX339" fmla="*/ 399460 w 756871"/>
                <a:gd name="connsiteY339" fmla="*/ 192021 h 308354"/>
                <a:gd name="connsiteX340" fmla="*/ 427492 w 756871"/>
                <a:gd name="connsiteY340" fmla="*/ 194824 h 308354"/>
                <a:gd name="connsiteX341" fmla="*/ 424689 w 756871"/>
                <a:gd name="connsiteY341" fmla="*/ 189218 h 308354"/>
                <a:gd name="connsiteX342" fmla="*/ 420484 w 756871"/>
                <a:gd name="connsiteY342" fmla="*/ 187816 h 308354"/>
                <a:gd name="connsiteX343" fmla="*/ 423287 w 756871"/>
                <a:gd name="connsiteY343" fmla="*/ 185013 h 308354"/>
                <a:gd name="connsiteX344" fmla="*/ 393853 w 756871"/>
                <a:gd name="connsiteY344" fmla="*/ 185013 h 308354"/>
                <a:gd name="connsiteX345" fmla="*/ 374231 w 756871"/>
                <a:gd name="connsiteY345" fmla="*/ 183611 h 308354"/>
                <a:gd name="connsiteX346" fmla="*/ 356010 w 756871"/>
                <a:gd name="connsiteY346" fmla="*/ 185013 h 308354"/>
                <a:gd name="connsiteX347" fmla="*/ 354608 w 756871"/>
                <a:gd name="connsiteY347" fmla="*/ 182210 h 308354"/>
                <a:gd name="connsiteX348" fmla="*/ 341994 w 756871"/>
                <a:gd name="connsiteY348" fmla="*/ 179406 h 308354"/>
                <a:gd name="connsiteX349" fmla="*/ 361616 w 756871"/>
                <a:gd name="connsiteY349" fmla="*/ 180808 h 308354"/>
                <a:gd name="connsiteX350" fmla="*/ 358813 w 756871"/>
                <a:gd name="connsiteY350" fmla="*/ 175202 h 308354"/>
                <a:gd name="connsiteX351" fmla="*/ 370026 w 756871"/>
                <a:gd name="connsiteY351" fmla="*/ 179406 h 308354"/>
                <a:gd name="connsiteX352" fmla="*/ 393853 w 756871"/>
                <a:gd name="connsiteY352" fmla="*/ 179406 h 308354"/>
                <a:gd name="connsiteX353" fmla="*/ 386845 w 756871"/>
                <a:gd name="connsiteY353" fmla="*/ 176603 h 308354"/>
                <a:gd name="connsiteX354" fmla="*/ 386845 w 756871"/>
                <a:gd name="connsiteY354" fmla="*/ 175202 h 308354"/>
                <a:gd name="connsiteX355" fmla="*/ 363018 w 756871"/>
                <a:gd name="connsiteY355" fmla="*/ 172398 h 308354"/>
                <a:gd name="connsiteX356" fmla="*/ 364419 w 756871"/>
                <a:gd name="connsiteY356" fmla="*/ 170997 h 308354"/>
                <a:gd name="connsiteX357" fmla="*/ 416279 w 756871"/>
                <a:gd name="connsiteY357" fmla="*/ 178005 h 308354"/>
                <a:gd name="connsiteX358" fmla="*/ 416279 w 756871"/>
                <a:gd name="connsiteY358" fmla="*/ 172398 h 308354"/>
                <a:gd name="connsiteX359" fmla="*/ 424689 w 756871"/>
                <a:gd name="connsiteY359" fmla="*/ 175202 h 308354"/>
                <a:gd name="connsiteX360" fmla="*/ 438705 w 756871"/>
                <a:gd name="connsiteY360" fmla="*/ 175202 h 308354"/>
                <a:gd name="connsiteX361" fmla="*/ 456926 w 756871"/>
                <a:gd name="connsiteY361" fmla="*/ 172398 h 308354"/>
                <a:gd name="connsiteX362" fmla="*/ 459729 w 756871"/>
                <a:gd name="connsiteY362" fmla="*/ 168194 h 308354"/>
                <a:gd name="connsiteX363" fmla="*/ 456926 w 756871"/>
                <a:gd name="connsiteY363" fmla="*/ 161186 h 308354"/>
                <a:gd name="connsiteX364" fmla="*/ 424689 w 756871"/>
                <a:gd name="connsiteY364" fmla="*/ 159784 h 308354"/>
                <a:gd name="connsiteX365" fmla="*/ 420484 w 756871"/>
                <a:gd name="connsiteY365" fmla="*/ 156981 h 308354"/>
                <a:gd name="connsiteX366" fmla="*/ 421885 w 756871"/>
                <a:gd name="connsiteY366" fmla="*/ 156981 h 308354"/>
                <a:gd name="connsiteX367" fmla="*/ 444311 w 756871"/>
                <a:gd name="connsiteY367" fmla="*/ 155579 h 308354"/>
                <a:gd name="connsiteX368" fmla="*/ 447115 w 756871"/>
                <a:gd name="connsiteY368" fmla="*/ 156981 h 308354"/>
                <a:gd name="connsiteX369" fmla="*/ 445713 w 756871"/>
                <a:gd name="connsiteY369" fmla="*/ 158382 h 308354"/>
                <a:gd name="connsiteX370" fmla="*/ 466737 w 756871"/>
                <a:gd name="connsiteY370" fmla="*/ 158382 h 308354"/>
                <a:gd name="connsiteX371" fmla="*/ 465336 w 756871"/>
                <a:gd name="connsiteY371" fmla="*/ 159784 h 308354"/>
                <a:gd name="connsiteX372" fmla="*/ 466737 w 756871"/>
                <a:gd name="connsiteY372" fmla="*/ 163989 h 308354"/>
                <a:gd name="connsiteX373" fmla="*/ 483557 w 756871"/>
                <a:gd name="connsiteY373" fmla="*/ 165390 h 308354"/>
                <a:gd name="connsiteX374" fmla="*/ 504581 w 756871"/>
                <a:gd name="connsiteY374" fmla="*/ 161186 h 308354"/>
                <a:gd name="connsiteX375" fmla="*/ 510187 w 756871"/>
                <a:gd name="connsiteY375" fmla="*/ 158382 h 308354"/>
                <a:gd name="connsiteX376" fmla="*/ 511589 w 756871"/>
                <a:gd name="connsiteY376" fmla="*/ 154177 h 308354"/>
                <a:gd name="connsiteX377" fmla="*/ 504581 w 756871"/>
                <a:gd name="connsiteY377" fmla="*/ 155579 h 308354"/>
                <a:gd name="connsiteX378" fmla="*/ 504581 w 756871"/>
                <a:gd name="connsiteY378" fmla="*/ 154177 h 308354"/>
                <a:gd name="connsiteX379" fmla="*/ 521400 w 756871"/>
                <a:gd name="connsiteY379" fmla="*/ 151374 h 308354"/>
                <a:gd name="connsiteX380" fmla="*/ 522802 w 756871"/>
                <a:gd name="connsiteY380" fmla="*/ 144366 h 308354"/>
                <a:gd name="connsiteX381" fmla="*/ 480753 w 756871"/>
                <a:gd name="connsiteY381" fmla="*/ 147169 h 308354"/>
                <a:gd name="connsiteX382" fmla="*/ 479352 w 756871"/>
                <a:gd name="connsiteY382" fmla="*/ 145768 h 308354"/>
                <a:gd name="connsiteX383" fmla="*/ 483557 w 756871"/>
                <a:gd name="connsiteY383" fmla="*/ 142965 h 308354"/>
                <a:gd name="connsiteX384" fmla="*/ 477950 w 756871"/>
                <a:gd name="connsiteY384" fmla="*/ 140161 h 308354"/>
                <a:gd name="connsiteX385" fmla="*/ 496171 w 756871"/>
                <a:gd name="connsiteY385" fmla="*/ 144366 h 308354"/>
                <a:gd name="connsiteX386" fmla="*/ 519998 w 756871"/>
                <a:gd name="connsiteY386" fmla="*/ 140161 h 308354"/>
                <a:gd name="connsiteX387" fmla="*/ 534015 w 756871"/>
                <a:gd name="connsiteY387" fmla="*/ 141563 h 308354"/>
                <a:gd name="connsiteX388" fmla="*/ 534015 w 756871"/>
                <a:gd name="connsiteY388" fmla="*/ 135956 h 308354"/>
                <a:gd name="connsiteX389" fmla="*/ 527006 w 756871"/>
                <a:gd name="connsiteY389" fmla="*/ 134555 h 308354"/>
                <a:gd name="connsiteX390" fmla="*/ 528408 w 756871"/>
                <a:gd name="connsiteY390" fmla="*/ 130350 h 308354"/>
                <a:gd name="connsiteX391" fmla="*/ 518597 w 756871"/>
                <a:gd name="connsiteY391" fmla="*/ 124744 h 308354"/>
                <a:gd name="connsiteX392" fmla="*/ 531211 w 756871"/>
                <a:gd name="connsiteY392" fmla="*/ 128948 h 308354"/>
                <a:gd name="connsiteX393" fmla="*/ 532613 w 756871"/>
                <a:gd name="connsiteY393" fmla="*/ 130350 h 308354"/>
                <a:gd name="connsiteX394" fmla="*/ 531211 w 756871"/>
                <a:gd name="connsiteY394" fmla="*/ 133153 h 308354"/>
                <a:gd name="connsiteX395" fmla="*/ 549432 w 756871"/>
                <a:gd name="connsiteY395" fmla="*/ 133153 h 308354"/>
                <a:gd name="connsiteX396" fmla="*/ 588678 w 756871"/>
                <a:gd name="connsiteY396" fmla="*/ 112129 h 308354"/>
                <a:gd name="connsiteX397" fmla="*/ 599891 w 756871"/>
                <a:gd name="connsiteY397" fmla="*/ 106523 h 308354"/>
                <a:gd name="connsiteX398" fmla="*/ 667168 w 756871"/>
                <a:gd name="connsiteY398" fmla="*/ 85498 h 308354"/>
                <a:gd name="connsiteX399" fmla="*/ 672774 w 756871"/>
                <a:gd name="connsiteY399" fmla="*/ 77089 h 308354"/>
                <a:gd name="connsiteX400" fmla="*/ 643340 w 756871"/>
                <a:gd name="connsiteY400" fmla="*/ 79892 h 308354"/>
                <a:gd name="connsiteX401" fmla="*/ 588678 w 756871"/>
                <a:gd name="connsiteY401" fmla="*/ 88302 h 308354"/>
                <a:gd name="connsiteX402" fmla="*/ 553637 w 756871"/>
                <a:gd name="connsiteY402" fmla="*/ 93908 h 308354"/>
                <a:gd name="connsiteX403" fmla="*/ 538219 w 756871"/>
                <a:gd name="connsiteY403" fmla="*/ 98113 h 308354"/>
                <a:gd name="connsiteX404" fmla="*/ 542424 w 756871"/>
                <a:gd name="connsiteY404" fmla="*/ 95310 h 308354"/>
                <a:gd name="connsiteX405" fmla="*/ 532613 w 756871"/>
                <a:gd name="connsiteY405" fmla="*/ 95310 h 308354"/>
                <a:gd name="connsiteX406" fmla="*/ 588678 w 756871"/>
                <a:gd name="connsiteY406" fmla="*/ 85498 h 308354"/>
                <a:gd name="connsiteX407" fmla="*/ 619513 w 756871"/>
                <a:gd name="connsiteY407" fmla="*/ 79892 h 308354"/>
                <a:gd name="connsiteX408" fmla="*/ 609702 w 756871"/>
                <a:gd name="connsiteY408" fmla="*/ 77089 h 308354"/>
                <a:gd name="connsiteX409" fmla="*/ 588678 w 756871"/>
                <a:gd name="connsiteY409" fmla="*/ 77089 h 308354"/>
                <a:gd name="connsiteX410" fmla="*/ 569055 w 756871"/>
                <a:gd name="connsiteY410" fmla="*/ 78490 h 308354"/>
                <a:gd name="connsiteX411" fmla="*/ 570457 w 756871"/>
                <a:gd name="connsiteY411" fmla="*/ 74285 h 308354"/>
                <a:gd name="connsiteX412" fmla="*/ 583071 w 756871"/>
                <a:gd name="connsiteY412" fmla="*/ 77089 h 308354"/>
                <a:gd name="connsiteX413" fmla="*/ 588678 w 756871"/>
                <a:gd name="connsiteY413" fmla="*/ 75687 h 308354"/>
                <a:gd name="connsiteX414" fmla="*/ 640537 w 756871"/>
                <a:gd name="connsiteY414" fmla="*/ 72884 h 308354"/>
                <a:gd name="connsiteX415" fmla="*/ 676979 w 756871"/>
                <a:gd name="connsiteY415" fmla="*/ 68679 h 308354"/>
                <a:gd name="connsiteX416" fmla="*/ 758273 w 756871"/>
                <a:gd name="connsiteY416" fmla="*/ 39245 h 308354"/>
                <a:gd name="connsiteX417" fmla="*/ 747060 w 756871"/>
                <a:gd name="connsiteY417" fmla="*/ 32237 h 308354"/>
                <a:gd name="connsiteX418" fmla="*/ 712020 w 756871"/>
                <a:gd name="connsiteY418" fmla="*/ 30835 h 308354"/>
                <a:gd name="connsiteX419" fmla="*/ 703610 w 756871"/>
                <a:gd name="connsiteY419" fmla="*/ 33639 h 308354"/>
                <a:gd name="connsiteX420" fmla="*/ 712020 w 756871"/>
                <a:gd name="connsiteY420" fmla="*/ 26631 h 308354"/>
                <a:gd name="connsiteX421" fmla="*/ 693799 w 756871"/>
                <a:gd name="connsiteY421" fmla="*/ 19623 h 308354"/>
                <a:gd name="connsiteX422" fmla="*/ 700807 w 756871"/>
                <a:gd name="connsiteY422" fmla="*/ 18221 h 308354"/>
                <a:gd name="connsiteX423" fmla="*/ 699405 w 756871"/>
                <a:gd name="connsiteY423" fmla="*/ 14016 h 308354"/>
                <a:gd name="connsiteX424" fmla="*/ 655955 w 756871"/>
                <a:gd name="connsiteY424" fmla="*/ 16819 h 308354"/>
                <a:gd name="connsiteX425" fmla="*/ 630726 w 756871"/>
                <a:gd name="connsiteY425" fmla="*/ 15418 h 308354"/>
                <a:gd name="connsiteX426" fmla="*/ 622316 w 756871"/>
                <a:gd name="connsiteY426" fmla="*/ 18221 h 308354"/>
                <a:gd name="connsiteX427" fmla="*/ 620915 w 756871"/>
                <a:gd name="connsiteY427" fmla="*/ 19623 h 308354"/>
                <a:gd name="connsiteX428" fmla="*/ 601292 w 756871"/>
                <a:gd name="connsiteY428" fmla="*/ 23827 h 308354"/>
                <a:gd name="connsiteX429" fmla="*/ 588678 w 756871"/>
                <a:gd name="connsiteY429" fmla="*/ 23827 h 308354"/>
                <a:gd name="connsiteX430" fmla="*/ 573260 w 756871"/>
                <a:gd name="connsiteY430" fmla="*/ 23827 h 308354"/>
                <a:gd name="connsiteX431" fmla="*/ 588678 w 756871"/>
                <a:gd name="connsiteY431" fmla="*/ 21024 h 308354"/>
                <a:gd name="connsiteX432" fmla="*/ 627923 w 756871"/>
                <a:gd name="connsiteY432" fmla="*/ 11213 h 308354"/>
                <a:gd name="connsiteX433" fmla="*/ 599891 w 756871"/>
                <a:gd name="connsiteY433" fmla="*/ 8410 h 308354"/>
                <a:gd name="connsiteX434" fmla="*/ 588678 w 756871"/>
                <a:gd name="connsiteY434" fmla="*/ 7008 h 308354"/>
                <a:gd name="connsiteX435" fmla="*/ 548031 w 756871"/>
                <a:gd name="connsiteY435" fmla="*/ 5606 h 308354"/>
                <a:gd name="connsiteX436" fmla="*/ 550834 w 756871"/>
                <a:gd name="connsiteY436" fmla="*/ 4205 h 308354"/>
                <a:gd name="connsiteX437" fmla="*/ 546629 w 756871"/>
                <a:gd name="connsiteY437" fmla="*/ 0 h 308354"/>
                <a:gd name="connsiteX438" fmla="*/ 503179 w 756871"/>
                <a:gd name="connsiteY438" fmla="*/ 5606 h 308354"/>
                <a:gd name="connsiteX439" fmla="*/ 517195 w 756871"/>
                <a:gd name="connsiteY439" fmla="*/ 11213 h 308354"/>
                <a:gd name="connsiteX440" fmla="*/ 498974 w 756871"/>
                <a:gd name="connsiteY440" fmla="*/ 8410 h 308354"/>
                <a:gd name="connsiteX441" fmla="*/ 494770 w 756871"/>
                <a:gd name="connsiteY441" fmla="*/ 5606 h 308354"/>
                <a:gd name="connsiteX442" fmla="*/ 497573 w 756871"/>
                <a:gd name="connsiteY442" fmla="*/ 1402 h 308354"/>
                <a:gd name="connsiteX443" fmla="*/ 452721 w 756871"/>
                <a:gd name="connsiteY443" fmla="*/ 11213 h 308354"/>
                <a:gd name="connsiteX444" fmla="*/ 459729 w 756871"/>
                <a:gd name="connsiteY444" fmla="*/ 16819 h 308354"/>
                <a:gd name="connsiteX445" fmla="*/ 475147 w 756871"/>
                <a:gd name="connsiteY445" fmla="*/ 19623 h 308354"/>
                <a:gd name="connsiteX446" fmla="*/ 473745 w 756871"/>
                <a:gd name="connsiteY446" fmla="*/ 21024 h 308354"/>
                <a:gd name="connsiteX447" fmla="*/ 444311 w 756871"/>
                <a:gd name="connsiteY447" fmla="*/ 14016 h 308354"/>
                <a:gd name="connsiteX448" fmla="*/ 437303 w 756871"/>
                <a:gd name="connsiteY448" fmla="*/ 8410 h 308354"/>
                <a:gd name="connsiteX449" fmla="*/ 427492 w 756871"/>
                <a:gd name="connsiteY449" fmla="*/ 4205 h 308354"/>
                <a:gd name="connsiteX450" fmla="*/ 357411 w 756871"/>
                <a:gd name="connsiteY450" fmla="*/ 4205 h 308354"/>
                <a:gd name="connsiteX451" fmla="*/ 358813 w 756871"/>
                <a:gd name="connsiteY451" fmla="*/ 8410 h 308354"/>
                <a:gd name="connsiteX452" fmla="*/ 374231 w 756871"/>
                <a:gd name="connsiteY452" fmla="*/ 15418 h 308354"/>
                <a:gd name="connsiteX453" fmla="*/ 388247 w 756871"/>
                <a:gd name="connsiteY453" fmla="*/ 16819 h 308354"/>
                <a:gd name="connsiteX454" fmla="*/ 381239 w 756871"/>
                <a:gd name="connsiteY454" fmla="*/ 19623 h 308354"/>
                <a:gd name="connsiteX455" fmla="*/ 402263 w 756871"/>
                <a:gd name="connsiteY455" fmla="*/ 25229 h 308354"/>
                <a:gd name="connsiteX456" fmla="*/ 382640 w 756871"/>
                <a:gd name="connsiteY456" fmla="*/ 33639 h 308354"/>
                <a:gd name="connsiteX457" fmla="*/ 389649 w 756871"/>
                <a:gd name="connsiteY457" fmla="*/ 26631 h 308354"/>
                <a:gd name="connsiteX458" fmla="*/ 372829 w 756871"/>
                <a:gd name="connsiteY458" fmla="*/ 22426 h 308354"/>
                <a:gd name="connsiteX459" fmla="*/ 358813 w 756871"/>
                <a:gd name="connsiteY459" fmla="*/ 12615 h 308354"/>
                <a:gd name="connsiteX460" fmla="*/ 309756 w 756871"/>
                <a:gd name="connsiteY460" fmla="*/ 7008 h 308354"/>
                <a:gd name="connsiteX461" fmla="*/ 295740 w 756871"/>
                <a:gd name="connsiteY461" fmla="*/ 18221 h 308354"/>
                <a:gd name="connsiteX462" fmla="*/ 309756 w 756871"/>
                <a:gd name="connsiteY462" fmla="*/ 21024 h 308354"/>
                <a:gd name="connsiteX463" fmla="*/ 290134 w 756871"/>
                <a:gd name="connsiteY463" fmla="*/ 21024 h 308354"/>
                <a:gd name="connsiteX464" fmla="*/ 284528 w 756871"/>
                <a:gd name="connsiteY464" fmla="*/ 16819 h 308354"/>
                <a:gd name="connsiteX465" fmla="*/ 260700 w 756871"/>
                <a:gd name="connsiteY465" fmla="*/ 14016 h 308354"/>
                <a:gd name="connsiteX466" fmla="*/ 262102 w 756871"/>
                <a:gd name="connsiteY466" fmla="*/ 19623 h 308354"/>
                <a:gd name="connsiteX467" fmla="*/ 278921 w 756871"/>
                <a:gd name="connsiteY467" fmla="*/ 28032 h 308354"/>
                <a:gd name="connsiteX468" fmla="*/ 242479 w 756871"/>
                <a:gd name="connsiteY468" fmla="*/ 22426 h 308354"/>
                <a:gd name="connsiteX469" fmla="*/ 242479 w 756871"/>
                <a:gd name="connsiteY469" fmla="*/ 28032 h 308354"/>
                <a:gd name="connsiteX470" fmla="*/ 257897 w 756871"/>
                <a:gd name="connsiteY470" fmla="*/ 30835 h 308354"/>
                <a:gd name="connsiteX471" fmla="*/ 232668 w 756871"/>
                <a:gd name="connsiteY471" fmla="*/ 30835 h 308354"/>
                <a:gd name="connsiteX472" fmla="*/ 227061 w 756871"/>
                <a:gd name="connsiteY472" fmla="*/ 35040 h 308354"/>
                <a:gd name="connsiteX473" fmla="*/ 248085 w 756871"/>
                <a:gd name="connsiteY473" fmla="*/ 44852 h 308354"/>
                <a:gd name="connsiteX474" fmla="*/ 271913 w 756871"/>
                <a:gd name="connsiteY474" fmla="*/ 47655 h 308354"/>
                <a:gd name="connsiteX475" fmla="*/ 269110 w 756871"/>
                <a:gd name="connsiteY475" fmla="*/ 49056 h 308354"/>
                <a:gd name="connsiteX476" fmla="*/ 274716 w 756871"/>
                <a:gd name="connsiteY476" fmla="*/ 51860 h 308354"/>
                <a:gd name="connsiteX477" fmla="*/ 297142 w 756871"/>
                <a:gd name="connsiteY477" fmla="*/ 54663 h 308354"/>
                <a:gd name="connsiteX478" fmla="*/ 295740 w 756871"/>
                <a:gd name="connsiteY478" fmla="*/ 56065 h 308354"/>
                <a:gd name="connsiteX479" fmla="*/ 312560 w 756871"/>
                <a:gd name="connsiteY479" fmla="*/ 64474 h 308354"/>
                <a:gd name="connsiteX480" fmla="*/ 228463 w 756871"/>
                <a:gd name="connsiteY480" fmla="*/ 50458 h 308354"/>
                <a:gd name="connsiteX481" fmla="*/ 234069 w 756871"/>
                <a:gd name="connsiteY481" fmla="*/ 51860 h 308354"/>
                <a:gd name="connsiteX482" fmla="*/ 218652 w 756871"/>
                <a:gd name="connsiteY482" fmla="*/ 51860 h 308354"/>
                <a:gd name="connsiteX483" fmla="*/ 220053 w 756871"/>
                <a:gd name="connsiteY483" fmla="*/ 47655 h 308354"/>
                <a:gd name="connsiteX484" fmla="*/ 207439 w 756871"/>
                <a:gd name="connsiteY484" fmla="*/ 39245 h 308354"/>
                <a:gd name="connsiteX485" fmla="*/ 170997 w 756871"/>
                <a:gd name="connsiteY485" fmla="*/ 32237 h 308354"/>
                <a:gd name="connsiteX486" fmla="*/ 166792 w 756871"/>
                <a:gd name="connsiteY486" fmla="*/ 32237 h 308354"/>
                <a:gd name="connsiteX487" fmla="*/ 148571 w 756871"/>
                <a:gd name="connsiteY487" fmla="*/ 33639 h 308354"/>
                <a:gd name="connsiteX488" fmla="*/ 156981 w 756871"/>
                <a:gd name="connsiteY488" fmla="*/ 35040 h 308354"/>
                <a:gd name="connsiteX489" fmla="*/ 161186 w 756871"/>
                <a:gd name="connsiteY489" fmla="*/ 39245 h 308354"/>
                <a:gd name="connsiteX490" fmla="*/ 161186 w 756871"/>
                <a:gd name="connsiteY490" fmla="*/ 42048 h 308354"/>
                <a:gd name="connsiteX491" fmla="*/ 155579 w 756871"/>
                <a:gd name="connsiteY491" fmla="*/ 43450 h 308354"/>
                <a:gd name="connsiteX492" fmla="*/ 124743 w 756871"/>
                <a:gd name="connsiteY492" fmla="*/ 44852 h 308354"/>
                <a:gd name="connsiteX493" fmla="*/ 130350 w 756871"/>
                <a:gd name="connsiteY493" fmla="*/ 49056 h 308354"/>
                <a:gd name="connsiteX494" fmla="*/ 170997 w 756871"/>
                <a:gd name="connsiteY494" fmla="*/ 54663 h 308354"/>
                <a:gd name="connsiteX495" fmla="*/ 176603 w 756871"/>
                <a:gd name="connsiteY495" fmla="*/ 56065 h 308354"/>
                <a:gd name="connsiteX496" fmla="*/ 179407 w 756871"/>
                <a:gd name="connsiteY496" fmla="*/ 60269 h 308354"/>
                <a:gd name="connsiteX497" fmla="*/ 175202 w 756871"/>
                <a:gd name="connsiteY497" fmla="*/ 60269 h 308354"/>
                <a:gd name="connsiteX498" fmla="*/ 170997 w 756871"/>
                <a:gd name="connsiteY498" fmla="*/ 58868 h 308354"/>
                <a:gd name="connsiteX499" fmla="*/ 170997 w 756871"/>
                <a:gd name="connsiteY499" fmla="*/ 58868 h 308354"/>
                <a:gd name="connsiteX500" fmla="*/ 165390 w 756871"/>
                <a:gd name="connsiteY500" fmla="*/ 56065 h 308354"/>
                <a:gd name="connsiteX501" fmla="*/ 152776 w 756871"/>
                <a:gd name="connsiteY501" fmla="*/ 56065 h 308354"/>
                <a:gd name="connsiteX502" fmla="*/ 161186 w 756871"/>
                <a:gd name="connsiteY502" fmla="*/ 61671 h 308354"/>
                <a:gd name="connsiteX503" fmla="*/ 141563 w 756871"/>
                <a:gd name="connsiteY503" fmla="*/ 53261 h 308354"/>
                <a:gd name="connsiteX504" fmla="*/ 121940 w 756871"/>
                <a:gd name="connsiteY504" fmla="*/ 53261 h 308354"/>
                <a:gd name="connsiteX505" fmla="*/ 124743 w 756871"/>
                <a:gd name="connsiteY505" fmla="*/ 56065 h 308354"/>
                <a:gd name="connsiteX506" fmla="*/ 119137 w 756871"/>
                <a:gd name="connsiteY506" fmla="*/ 56065 h 308354"/>
                <a:gd name="connsiteX507" fmla="*/ 127547 w 756871"/>
                <a:gd name="connsiteY507" fmla="*/ 60269 h 308354"/>
                <a:gd name="connsiteX508" fmla="*/ 114932 w 756871"/>
                <a:gd name="connsiteY508" fmla="*/ 57466 h 308354"/>
                <a:gd name="connsiteX509" fmla="*/ 116334 w 756871"/>
                <a:gd name="connsiteY509" fmla="*/ 54663 h 308354"/>
                <a:gd name="connsiteX510" fmla="*/ 112129 w 756871"/>
                <a:gd name="connsiteY510" fmla="*/ 51860 h 308354"/>
                <a:gd name="connsiteX511" fmla="*/ 95310 w 756871"/>
                <a:gd name="connsiteY511" fmla="*/ 50458 h 308354"/>
                <a:gd name="connsiteX512" fmla="*/ 72884 w 756871"/>
                <a:gd name="connsiteY512" fmla="*/ 54663 h 308354"/>
                <a:gd name="connsiteX513" fmla="*/ 70081 w 756871"/>
                <a:gd name="connsiteY513" fmla="*/ 58868 h 308354"/>
                <a:gd name="connsiteX514" fmla="*/ 63073 w 756871"/>
                <a:gd name="connsiteY514" fmla="*/ 58868 h 308354"/>
                <a:gd name="connsiteX515" fmla="*/ 67277 w 756871"/>
                <a:gd name="connsiteY515" fmla="*/ 61671 h 308354"/>
                <a:gd name="connsiteX516" fmla="*/ 63073 w 756871"/>
                <a:gd name="connsiteY516" fmla="*/ 64474 h 308354"/>
                <a:gd name="connsiteX517" fmla="*/ 53261 w 756871"/>
                <a:gd name="connsiteY517" fmla="*/ 60269 h 308354"/>
                <a:gd name="connsiteX518" fmla="*/ 37844 w 756871"/>
                <a:gd name="connsiteY518" fmla="*/ 60269 h 308354"/>
                <a:gd name="connsiteX519" fmla="*/ 21024 w 756871"/>
                <a:gd name="connsiteY519" fmla="*/ 64474 h 308354"/>
                <a:gd name="connsiteX520" fmla="*/ 18221 w 756871"/>
                <a:gd name="connsiteY520" fmla="*/ 67277 h 308354"/>
                <a:gd name="connsiteX521" fmla="*/ 11213 w 756871"/>
                <a:gd name="connsiteY521" fmla="*/ 67277 h 308354"/>
                <a:gd name="connsiteX522" fmla="*/ 0 w 756871"/>
                <a:gd name="connsiteY522" fmla="*/ 72884 h 308354"/>
                <a:gd name="connsiteX523" fmla="*/ 18221 w 756871"/>
                <a:gd name="connsiteY523" fmla="*/ 77089 h 30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Lst>
              <a:rect l="l" t="t" r="r" b="b"/>
              <a:pathLst>
                <a:path w="756871" h="308354">
                  <a:moveTo>
                    <a:pt x="23827" y="77089"/>
                  </a:moveTo>
                  <a:lnTo>
                    <a:pt x="23827" y="74285"/>
                  </a:lnTo>
                  <a:lnTo>
                    <a:pt x="30835" y="71482"/>
                  </a:lnTo>
                  <a:lnTo>
                    <a:pt x="40647" y="72884"/>
                  </a:lnTo>
                  <a:lnTo>
                    <a:pt x="40647" y="70081"/>
                  </a:lnTo>
                  <a:lnTo>
                    <a:pt x="57466" y="72884"/>
                  </a:lnTo>
                  <a:lnTo>
                    <a:pt x="26631" y="81294"/>
                  </a:lnTo>
                  <a:lnTo>
                    <a:pt x="39245" y="85498"/>
                  </a:lnTo>
                  <a:lnTo>
                    <a:pt x="88302" y="75687"/>
                  </a:lnTo>
                  <a:lnTo>
                    <a:pt x="113531" y="78490"/>
                  </a:lnTo>
                  <a:lnTo>
                    <a:pt x="114932" y="79892"/>
                  </a:lnTo>
                  <a:lnTo>
                    <a:pt x="93908" y="78490"/>
                  </a:lnTo>
                  <a:lnTo>
                    <a:pt x="77089" y="79892"/>
                  </a:lnTo>
                  <a:lnTo>
                    <a:pt x="49056" y="86900"/>
                  </a:lnTo>
                  <a:lnTo>
                    <a:pt x="64474" y="92506"/>
                  </a:lnTo>
                  <a:lnTo>
                    <a:pt x="72884" y="91105"/>
                  </a:lnTo>
                  <a:lnTo>
                    <a:pt x="58868" y="93908"/>
                  </a:lnTo>
                  <a:lnTo>
                    <a:pt x="47655" y="92506"/>
                  </a:lnTo>
                  <a:lnTo>
                    <a:pt x="39245" y="95310"/>
                  </a:lnTo>
                  <a:lnTo>
                    <a:pt x="53261" y="102318"/>
                  </a:lnTo>
                  <a:lnTo>
                    <a:pt x="106522" y="100916"/>
                  </a:lnTo>
                  <a:lnTo>
                    <a:pt x="135956" y="98113"/>
                  </a:lnTo>
                  <a:lnTo>
                    <a:pt x="147169" y="92506"/>
                  </a:lnTo>
                  <a:lnTo>
                    <a:pt x="170997" y="88302"/>
                  </a:lnTo>
                  <a:lnTo>
                    <a:pt x="176603" y="89703"/>
                  </a:lnTo>
                  <a:lnTo>
                    <a:pt x="170997" y="91105"/>
                  </a:lnTo>
                  <a:lnTo>
                    <a:pt x="169595" y="92506"/>
                  </a:lnTo>
                  <a:lnTo>
                    <a:pt x="128948" y="103719"/>
                  </a:lnTo>
                  <a:lnTo>
                    <a:pt x="82695" y="103719"/>
                  </a:lnTo>
                  <a:lnTo>
                    <a:pt x="61671" y="106523"/>
                  </a:lnTo>
                  <a:lnTo>
                    <a:pt x="70081" y="112129"/>
                  </a:lnTo>
                  <a:lnTo>
                    <a:pt x="91105" y="117735"/>
                  </a:lnTo>
                  <a:lnTo>
                    <a:pt x="114932" y="120539"/>
                  </a:lnTo>
                  <a:lnTo>
                    <a:pt x="142965" y="103719"/>
                  </a:lnTo>
                  <a:lnTo>
                    <a:pt x="154177" y="100916"/>
                  </a:lnTo>
                  <a:lnTo>
                    <a:pt x="170997" y="99515"/>
                  </a:lnTo>
                  <a:lnTo>
                    <a:pt x="234069" y="95310"/>
                  </a:lnTo>
                  <a:lnTo>
                    <a:pt x="224258" y="98113"/>
                  </a:lnTo>
                  <a:lnTo>
                    <a:pt x="170997" y="100916"/>
                  </a:lnTo>
                  <a:lnTo>
                    <a:pt x="170997" y="102318"/>
                  </a:lnTo>
                  <a:lnTo>
                    <a:pt x="152776" y="106523"/>
                  </a:lnTo>
                  <a:lnTo>
                    <a:pt x="134555" y="116334"/>
                  </a:lnTo>
                  <a:lnTo>
                    <a:pt x="128948" y="121940"/>
                  </a:lnTo>
                  <a:lnTo>
                    <a:pt x="145768" y="126145"/>
                  </a:lnTo>
                  <a:lnTo>
                    <a:pt x="156981" y="121940"/>
                  </a:lnTo>
                  <a:lnTo>
                    <a:pt x="151374" y="124744"/>
                  </a:lnTo>
                  <a:lnTo>
                    <a:pt x="170997" y="126145"/>
                  </a:lnTo>
                  <a:lnTo>
                    <a:pt x="170997" y="126145"/>
                  </a:lnTo>
                  <a:lnTo>
                    <a:pt x="170997" y="126145"/>
                  </a:lnTo>
                  <a:lnTo>
                    <a:pt x="172398" y="126145"/>
                  </a:lnTo>
                  <a:lnTo>
                    <a:pt x="172398" y="126145"/>
                  </a:lnTo>
                  <a:lnTo>
                    <a:pt x="199029" y="124744"/>
                  </a:lnTo>
                  <a:lnTo>
                    <a:pt x="201832" y="120539"/>
                  </a:lnTo>
                  <a:lnTo>
                    <a:pt x="201832" y="114932"/>
                  </a:lnTo>
                  <a:lnTo>
                    <a:pt x="213045" y="110727"/>
                  </a:lnTo>
                  <a:lnTo>
                    <a:pt x="215848" y="112129"/>
                  </a:lnTo>
                  <a:lnTo>
                    <a:pt x="207439" y="116334"/>
                  </a:lnTo>
                  <a:lnTo>
                    <a:pt x="211643" y="117735"/>
                  </a:lnTo>
                  <a:lnTo>
                    <a:pt x="249487" y="112129"/>
                  </a:lnTo>
                  <a:lnTo>
                    <a:pt x="241077" y="116334"/>
                  </a:lnTo>
                  <a:lnTo>
                    <a:pt x="218652" y="120539"/>
                  </a:lnTo>
                  <a:lnTo>
                    <a:pt x="215848" y="121940"/>
                  </a:lnTo>
                  <a:lnTo>
                    <a:pt x="221455" y="124744"/>
                  </a:lnTo>
                  <a:lnTo>
                    <a:pt x="271913" y="119137"/>
                  </a:lnTo>
                  <a:lnTo>
                    <a:pt x="302748" y="112129"/>
                  </a:lnTo>
                  <a:lnTo>
                    <a:pt x="311158" y="106523"/>
                  </a:lnTo>
                  <a:lnTo>
                    <a:pt x="313961" y="105121"/>
                  </a:lnTo>
                  <a:lnTo>
                    <a:pt x="309756" y="103719"/>
                  </a:lnTo>
                  <a:lnTo>
                    <a:pt x="315363" y="99515"/>
                  </a:lnTo>
                  <a:lnTo>
                    <a:pt x="306953" y="93908"/>
                  </a:lnTo>
                  <a:lnTo>
                    <a:pt x="319568" y="98113"/>
                  </a:lnTo>
                  <a:lnTo>
                    <a:pt x="323773" y="98113"/>
                  </a:lnTo>
                  <a:lnTo>
                    <a:pt x="326576" y="93908"/>
                  </a:lnTo>
                  <a:lnTo>
                    <a:pt x="343395" y="88302"/>
                  </a:lnTo>
                  <a:lnTo>
                    <a:pt x="340592" y="86900"/>
                  </a:lnTo>
                  <a:lnTo>
                    <a:pt x="364419" y="82695"/>
                  </a:lnTo>
                  <a:lnTo>
                    <a:pt x="367223" y="82695"/>
                  </a:lnTo>
                  <a:lnTo>
                    <a:pt x="339190" y="91105"/>
                  </a:lnTo>
                  <a:lnTo>
                    <a:pt x="341994" y="91105"/>
                  </a:lnTo>
                  <a:lnTo>
                    <a:pt x="339190" y="93908"/>
                  </a:lnTo>
                  <a:lnTo>
                    <a:pt x="332182" y="95310"/>
                  </a:lnTo>
                  <a:lnTo>
                    <a:pt x="320969" y="103719"/>
                  </a:lnTo>
                  <a:lnTo>
                    <a:pt x="320969" y="110727"/>
                  </a:lnTo>
                  <a:lnTo>
                    <a:pt x="354608" y="107924"/>
                  </a:lnTo>
                  <a:lnTo>
                    <a:pt x="381239" y="109326"/>
                  </a:lnTo>
                  <a:lnTo>
                    <a:pt x="327977" y="113531"/>
                  </a:lnTo>
                  <a:lnTo>
                    <a:pt x="295740" y="121940"/>
                  </a:lnTo>
                  <a:lnTo>
                    <a:pt x="341994" y="121940"/>
                  </a:lnTo>
                  <a:lnTo>
                    <a:pt x="337789" y="123342"/>
                  </a:lnTo>
                  <a:lnTo>
                    <a:pt x="290134" y="126145"/>
                  </a:lnTo>
                  <a:lnTo>
                    <a:pt x="281724" y="128948"/>
                  </a:lnTo>
                  <a:lnTo>
                    <a:pt x="215848" y="134555"/>
                  </a:lnTo>
                  <a:lnTo>
                    <a:pt x="239676" y="149973"/>
                  </a:lnTo>
                  <a:lnTo>
                    <a:pt x="257897" y="152776"/>
                  </a:lnTo>
                  <a:lnTo>
                    <a:pt x="253692" y="154177"/>
                  </a:lnTo>
                  <a:lnTo>
                    <a:pt x="256495" y="162587"/>
                  </a:lnTo>
                  <a:lnTo>
                    <a:pt x="273315" y="166792"/>
                  </a:lnTo>
                  <a:lnTo>
                    <a:pt x="298544" y="163989"/>
                  </a:lnTo>
                  <a:lnTo>
                    <a:pt x="276118" y="169595"/>
                  </a:lnTo>
                  <a:lnTo>
                    <a:pt x="259298" y="166792"/>
                  </a:lnTo>
                  <a:lnTo>
                    <a:pt x="250889" y="168194"/>
                  </a:lnTo>
                  <a:lnTo>
                    <a:pt x="253692" y="166792"/>
                  </a:lnTo>
                  <a:lnTo>
                    <a:pt x="252290" y="165390"/>
                  </a:lnTo>
                  <a:lnTo>
                    <a:pt x="245282" y="162587"/>
                  </a:lnTo>
                  <a:lnTo>
                    <a:pt x="241077" y="156981"/>
                  </a:lnTo>
                  <a:lnTo>
                    <a:pt x="200431" y="138760"/>
                  </a:lnTo>
                  <a:lnTo>
                    <a:pt x="172398" y="137358"/>
                  </a:lnTo>
                  <a:lnTo>
                    <a:pt x="172398" y="137358"/>
                  </a:lnTo>
                  <a:lnTo>
                    <a:pt x="170997" y="137358"/>
                  </a:lnTo>
                  <a:lnTo>
                    <a:pt x="170997" y="137358"/>
                  </a:lnTo>
                  <a:lnTo>
                    <a:pt x="149973" y="134555"/>
                  </a:lnTo>
                  <a:lnTo>
                    <a:pt x="135956" y="135956"/>
                  </a:lnTo>
                  <a:lnTo>
                    <a:pt x="131752" y="144366"/>
                  </a:lnTo>
                  <a:lnTo>
                    <a:pt x="137358" y="148571"/>
                  </a:lnTo>
                  <a:lnTo>
                    <a:pt x="165390" y="154177"/>
                  </a:lnTo>
                  <a:lnTo>
                    <a:pt x="138760" y="151374"/>
                  </a:lnTo>
                  <a:lnTo>
                    <a:pt x="134555" y="159784"/>
                  </a:lnTo>
                  <a:lnTo>
                    <a:pt x="149973" y="163989"/>
                  </a:lnTo>
                  <a:lnTo>
                    <a:pt x="159784" y="163989"/>
                  </a:lnTo>
                  <a:lnTo>
                    <a:pt x="170997" y="168194"/>
                  </a:lnTo>
                  <a:lnTo>
                    <a:pt x="170997" y="169595"/>
                  </a:lnTo>
                  <a:lnTo>
                    <a:pt x="172398" y="170997"/>
                  </a:lnTo>
                  <a:lnTo>
                    <a:pt x="182210" y="176603"/>
                  </a:lnTo>
                  <a:lnTo>
                    <a:pt x="189218" y="186415"/>
                  </a:lnTo>
                  <a:lnTo>
                    <a:pt x="196226" y="185013"/>
                  </a:lnTo>
                  <a:lnTo>
                    <a:pt x="197627" y="189218"/>
                  </a:lnTo>
                  <a:lnTo>
                    <a:pt x="206037" y="193423"/>
                  </a:lnTo>
                  <a:lnTo>
                    <a:pt x="197627" y="193423"/>
                  </a:lnTo>
                  <a:lnTo>
                    <a:pt x="192021" y="190619"/>
                  </a:lnTo>
                  <a:lnTo>
                    <a:pt x="183611" y="189218"/>
                  </a:lnTo>
                  <a:lnTo>
                    <a:pt x="176603" y="192021"/>
                  </a:lnTo>
                  <a:lnTo>
                    <a:pt x="187816" y="197627"/>
                  </a:lnTo>
                  <a:lnTo>
                    <a:pt x="221455" y="197627"/>
                  </a:lnTo>
                  <a:lnTo>
                    <a:pt x="232668" y="200431"/>
                  </a:lnTo>
                  <a:lnTo>
                    <a:pt x="241077" y="199029"/>
                  </a:lnTo>
                  <a:lnTo>
                    <a:pt x="246684" y="194824"/>
                  </a:lnTo>
                  <a:lnTo>
                    <a:pt x="256495" y="193423"/>
                  </a:lnTo>
                  <a:lnTo>
                    <a:pt x="249487" y="201832"/>
                  </a:lnTo>
                  <a:lnTo>
                    <a:pt x="214447" y="203234"/>
                  </a:lnTo>
                  <a:lnTo>
                    <a:pt x="225660" y="207439"/>
                  </a:lnTo>
                  <a:lnTo>
                    <a:pt x="238274" y="207439"/>
                  </a:lnTo>
                  <a:lnTo>
                    <a:pt x="231266" y="208840"/>
                  </a:lnTo>
                  <a:lnTo>
                    <a:pt x="238274" y="213045"/>
                  </a:lnTo>
                  <a:lnTo>
                    <a:pt x="235471" y="214447"/>
                  </a:lnTo>
                  <a:lnTo>
                    <a:pt x="224258" y="208840"/>
                  </a:lnTo>
                  <a:lnTo>
                    <a:pt x="201832" y="203234"/>
                  </a:lnTo>
                  <a:lnTo>
                    <a:pt x="170997" y="199029"/>
                  </a:lnTo>
                  <a:lnTo>
                    <a:pt x="131752" y="204636"/>
                  </a:lnTo>
                  <a:lnTo>
                    <a:pt x="124743" y="207439"/>
                  </a:lnTo>
                  <a:lnTo>
                    <a:pt x="109326" y="221455"/>
                  </a:lnTo>
                  <a:lnTo>
                    <a:pt x="109326" y="229865"/>
                  </a:lnTo>
                  <a:lnTo>
                    <a:pt x="119137" y="229865"/>
                  </a:lnTo>
                  <a:lnTo>
                    <a:pt x="107924" y="234069"/>
                  </a:lnTo>
                  <a:lnTo>
                    <a:pt x="127547" y="234069"/>
                  </a:lnTo>
                  <a:lnTo>
                    <a:pt x="133153" y="229865"/>
                  </a:lnTo>
                  <a:lnTo>
                    <a:pt x="138760" y="231266"/>
                  </a:lnTo>
                  <a:lnTo>
                    <a:pt x="144366" y="228463"/>
                  </a:lnTo>
                  <a:lnTo>
                    <a:pt x="149973" y="222856"/>
                  </a:lnTo>
                  <a:lnTo>
                    <a:pt x="147169" y="229865"/>
                  </a:lnTo>
                  <a:lnTo>
                    <a:pt x="140161" y="232668"/>
                  </a:lnTo>
                  <a:lnTo>
                    <a:pt x="138760" y="236873"/>
                  </a:lnTo>
                  <a:lnTo>
                    <a:pt x="159784" y="234069"/>
                  </a:lnTo>
                  <a:lnTo>
                    <a:pt x="170997" y="225660"/>
                  </a:lnTo>
                  <a:lnTo>
                    <a:pt x="175202" y="217250"/>
                  </a:lnTo>
                  <a:lnTo>
                    <a:pt x="179407" y="213045"/>
                  </a:lnTo>
                  <a:lnTo>
                    <a:pt x="173800" y="222856"/>
                  </a:lnTo>
                  <a:lnTo>
                    <a:pt x="180808" y="224258"/>
                  </a:lnTo>
                  <a:lnTo>
                    <a:pt x="175202" y="225660"/>
                  </a:lnTo>
                  <a:lnTo>
                    <a:pt x="170997" y="229865"/>
                  </a:lnTo>
                  <a:lnTo>
                    <a:pt x="193423" y="231266"/>
                  </a:lnTo>
                  <a:lnTo>
                    <a:pt x="170997" y="232668"/>
                  </a:lnTo>
                  <a:lnTo>
                    <a:pt x="170997" y="232668"/>
                  </a:lnTo>
                  <a:lnTo>
                    <a:pt x="170997" y="235471"/>
                  </a:lnTo>
                  <a:lnTo>
                    <a:pt x="173800" y="236873"/>
                  </a:lnTo>
                  <a:lnTo>
                    <a:pt x="187816" y="235471"/>
                  </a:lnTo>
                  <a:lnTo>
                    <a:pt x="176603" y="238274"/>
                  </a:lnTo>
                  <a:lnTo>
                    <a:pt x="170997" y="236873"/>
                  </a:lnTo>
                  <a:lnTo>
                    <a:pt x="154177" y="242479"/>
                  </a:lnTo>
                  <a:lnTo>
                    <a:pt x="170997" y="243881"/>
                  </a:lnTo>
                  <a:lnTo>
                    <a:pt x="179407" y="243881"/>
                  </a:lnTo>
                  <a:lnTo>
                    <a:pt x="173800" y="246684"/>
                  </a:lnTo>
                  <a:lnTo>
                    <a:pt x="170997" y="245282"/>
                  </a:lnTo>
                  <a:lnTo>
                    <a:pt x="170997" y="246684"/>
                  </a:lnTo>
                  <a:lnTo>
                    <a:pt x="162587" y="250889"/>
                  </a:lnTo>
                  <a:lnTo>
                    <a:pt x="170997" y="256495"/>
                  </a:lnTo>
                  <a:lnTo>
                    <a:pt x="180808" y="253692"/>
                  </a:lnTo>
                  <a:lnTo>
                    <a:pt x="175202" y="259298"/>
                  </a:lnTo>
                  <a:lnTo>
                    <a:pt x="194824" y="260700"/>
                  </a:lnTo>
                  <a:lnTo>
                    <a:pt x="203234" y="260700"/>
                  </a:lnTo>
                  <a:lnTo>
                    <a:pt x="225660" y="242479"/>
                  </a:lnTo>
                  <a:lnTo>
                    <a:pt x="225660" y="238274"/>
                  </a:lnTo>
                  <a:lnTo>
                    <a:pt x="235471" y="235471"/>
                  </a:lnTo>
                  <a:lnTo>
                    <a:pt x="231266" y="238274"/>
                  </a:lnTo>
                  <a:lnTo>
                    <a:pt x="222856" y="250889"/>
                  </a:lnTo>
                  <a:lnTo>
                    <a:pt x="215848" y="256495"/>
                  </a:lnTo>
                  <a:lnTo>
                    <a:pt x="210242" y="260700"/>
                  </a:lnTo>
                  <a:lnTo>
                    <a:pt x="200431" y="262102"/>
                  </a:lnTo>
                  <a:lnTo>
                    <a:pt x="207439" y="266307"/>
                  </a:lnTo>
                  <a:lnTo>
                    <a:pt x="207439" y="267708"/>
                  </a:lnTo>
                  <a:lnTo>
                    <a:pt x="182210" y="264905"/>
                  </a:lnTo>
                  <a:lnTo>
                    <a:pt x="178005" y="269110"/>
                  </a:lnTo>
                  <a:lnTo>
                    <a:pt x="170997" y="266307"/>
                  </a:lnTo>
                  <a:lnTo>
                    <a:pt x="170997" y="266307"/>
                  </a:lnTo>
                  <a:lnTo>
                    <a:pt x="161186" y="264905"/>
                  </a:lnTo>
                  <a:lnTo>
                    <a:pt x="156981" y="262102"/>
                  </a:lnTo>
                  <a:lnTo>
                    <a:pt x="151374" y="264905"/>
                  </a:lnTo>
                  <a:lnTo>
                    <a:pt x="147169" y="252290"/>
                  </a:lnTo>
                  <a:lnTo>
                    <a:pt x="135956" y="246684"/>
                  </a:lnTo>
                  <a:lnTo>
                    <a:pt x="116334" y="243881"/>
                  </a:lnTo>
                  <a:lnTo>
                    <a:pt x="96711" y="246684"/>
                  </a:lnTo>
                  <a:lnTo>
                    <a:pt x="92506" y="245282"/>
                  </a:lnTo>
                  <a:lnTo>
                    <a:pt x="91105" y="253692"/>
                  </a:lnTo>
                  <a:lnTo>
                    <a:pt x="103719" y="266307"/>
                  </a:lnTo>
                  <a:lnTo>
                    <a:pt x="124743" y="267708"/>
                  </a:lnTo>
                  <a:lnTo>
                    <a:pt x="116334" y="270511"/>
                  </a:lnTo>
                  <a:lnTo>
                    <a:pt x="119137" y="271913"/>
                  </a:lnTo>
                  <a:lnTo>
                    <a:pt x="116334" y="273315"/>
                  </a:lnTo>
                  <a:lnTo>
                    <a:pt x="123342" y="276118"/>
                  </a:lnTo>
                  <a:lnTo>
                    <a:pt x="113531" y="274716"/>
                  </a:lnTo>
                  <a:lnTo>
                    <a:pt x="110727" y="277519"/>
                  </a:lnTo>
                  <a:lnTo>
                    <a:pt x="84097" y="277519"/>
                  </a:lnTo>
                  <a:lnTo>
                    <a:pt x="79892" y="281724"/>
                  </a:lnTo>
                  <a:lnTo>
                    <a:pt x="60269" y="288732"/>
                  </a:lnTo>
                  <a:lnTo>
                    <a:pt x="61671" y="297142"/>
                  </a:lnTo>
                  <a:lnTo>
                    <a:pt x="56065" y="299945"/>
                  </a:lnTo>
                  <a:lnTo>
                    <a:pt x="72884" y="306953"/>
                  </a:lnTo>
                  <a:lnTo>
                    <a:pt x="78490" y="299945"/>
                  </a:lnTo>
                  <a:lnTo>
                    <a:pt x="81294" y="304150"/>
                  </a:lnTo>
                  <a:lnTo>
                    <a:pt x="81294" y="306953"/>
                  </a:lnTo>
                  <a:lnTo>
                    <a:pt x="85498" y="301347"/>
                  </a:lnTo>
                  <a:lnTo>
                    <a:pt x="81294" y="299945"/>
                  </a:lnTo>
                  <a:lnTo>
                    <a:pt x="82695" y="298544"/>
                  </a:lnTo>
                  <a:lnTo>
                    <a:pt x="79892" y="294339"/>
                  </a:lnTo>
                  <a:lnTo>
                    <a:pt x="84097" y="290134"/>
                  </a:lnTo>
                  <a:lnTo>
                    <a:pt x="84097" y="298544"/>
                  </a:lnTo>
                  <a:lnTo>
                    <a:pt x="88302" y="302748"/>
                  </a:lnTo>
                  <a:lnTo>
                    <a:pt x="86900" y="308355"/>
                  </a:lnTo>
                  <a:lnTo>
                    <a:pt x="105121" y="309757"/>
                  </a:lnTo>
                  <a:lnTo>
                    <a:pt x="109326" y="304150"/>
                  </a:lnTo>
                  <a:lnTo>
                    <a:pt x="107924" y="298544"/>
                  </a:lnTo>
                  <a:lnTo>
                    <a:pt x="112129" y="305552"/>
                  </a:lnTo>
                  <a:lnTo>
                    <a:pt x="127547" y="309757"/>
                  </a:lnTo>
                  <a:lnTo>
                    <a:pt x="130350" y="305552"/>
                  </a:lnTo>
                  <a:lnTo>
                    <a:pt x="138760" y="302748"/>
                  </a:lnTo>
                  <a:lnTo>
                    <a:pt x="131752" y="298544"/>
                  </a:lnTo>
                  <a:lnTo>
                    <a:pt x="141563" y="302748"/>
                  </a:lnTo>
                  <a:lnTo>
                    <a:pt x="135956" y="304150"/>
                  </a:lnTo>
                  <a:lnTo>
                    <a:pt x="137358" y="308355"/>
                  </a:lnTo>
                  <a:lnTo>
                    <a:pt x="170997" y="312560"/>
                  </a:lnTo>
                  <a:lnTo>
                    <a:pt x="170997" y="312560"/>
                  </a:lnTo>
                  <a:lnTo>
                    <a:pt x="182210" y="311158"/>
                  </a:lnTo>
                  <a:lnTo>
                    <a:pt x="170997" y="305552"/>
                  </a:lnTo>
                  <a:lnTo>
                    <a:pt x="170997" y="301347"/>
                  </a:lnTo>
                  <a:lnTo>
                    <a:pt x="180808" y="306953"/>
                  </a:lnTo>
                  <a:lnTo>
                    <a:pt x="190619" y="299945"/>
                  </a:lnTo>
                  <a:lnTo>
                    <a:pt x="187816" y="297142"/>
                  </a:lnTo>
                  <a:lnTo>
                    <a:pt x="203234" y="306953"/>
                  </a:lnTo>
                  <a:lnTo>
                    <a:pt x="211643" y="306953"/>
                  </a:lnTo>
                  <a:lnTo>
                    <a:pt x="211643" y="298544"/>
                  </a:lnTo>
                  <a:lnTo>
                    <a:pt x="207439" y="295740"/>
                  </a:lnTo>
                  <a:lnTo>
                    <a:pt x="214447" y="298544"/>
                  </a:lnTo>
                  <a:lnTo>
                    <a:pt x="217250" y="301347"/>
                  </a:lnTo>
                  <a:lnTo>
                    <a:pt x="217250" y="305552"/>
                  </a:lnTo>
                  <a:lnTo>
                    <a:pt x="225660" y="308355"/>
                  </a:lnTo>
                  <a:lnTo>
                    <a:pt x="239676" y="306953"/>
                  </a:lnTo>
                  <a:lnTo>
                    <a:pt x="241077" y="301347"/>
                  </a:lnTo>
                  <a:lnTo>
                    <a:pt x="227061" y="291536"/>
                  </a:lnTo>
                  <a:lnTo>
                    <a:pt x="245282" y="297142"/>
                  </a:lnTo>
                  <a:lnTo>
                    <a:pt x="248085" y="295740"/>
                  </a:lnTo>
                  <a:lnTo>
                    <a:pt x="243881" y="298544"/>
                  </a:lnTo>
                  <a:lnTo>
                    <a:pt x="243881" y="302748"/>
                  </a:lnTo>
                  <a:lnTo>
                    <a:pt x="256495" y="304150"/>
                  </a:lnTo>
                  <a:lnTo>
                    <a:pt x="263503" y="301347"/>
                  </a:lnTo>
                  <a:lnTo>
                    <a:pt x="273315" y="306953"/>
                  </a:lnTo>
                  <a:lnTo>
                    <a:pt x="267708" y="319568"/>
                  </a:lnTo>
                  <a:lnTo>
                    <a:pt x="309756" y="312560"/>
                  </a:lnTo>
                  <a:lnTo>
                    <a:pt x="323773" y="301347"/>
                  </a:lnTo>
                  <a:lnTo>
                    <a:pt x="330781" y="305552"/>
                  </a:lnTo>
                  <a:lnTo>
                    <a:pt x="347600" y="297142"/>
                  </a:lnTo>
                  <a:lnTo>
                    <a:pt x="349002" y="290134"/>
                  </a:lnTo>
                  <a:lnTo>
                    <a:pt x="346198" y="288732"/>
                  </a:lnTo>
                  <a:lnTo>
                    <a:pt x="344797" y="284527"/>
                  </a:lnTo>
                  <a:lnTo>
                    <a:pt x="340592" y="281724"/>
                  </a:lnTo>
                  <a:lnTo>
                    <a:pt x="334985" y="281724"/>
                  </a:lnTo>
                  <a:lnTo>
                    <a:pt x="323773" y="288732"/>
                  </a:lnTo>
                  <a:lnTo>
                    <a:pt x="319568" y="288732"/>
                  </a:lnTo>
                  <a:lnTo>
                    <a:pt x="320969" y="285929"/>
                  </a:lnTo>
                  <a:lnTo>
                    <a:pt x="308355" y="285929"/>
                  </a:lnTo>
                  <a:lnTo>
                    <a:pt x="315363" y="274716"/>
                  </a:lnTo>
                  <a:lnTo>
                    <a:pt x="308355" y="271913"/>
                  </a:lnTo>
                  <a:lnTo>
                    <a:pt x="295740" y="273315"/>
                  </a:lnTo>
                  <a:lnTo>
                    <a:pt x="284528" y="278921"/>
                  </a:lnTo>
                  <a:lnTo>
                    <a:pt x="287331" y="273315"/>
                  </a:lnTo>
                  <a:lnTo>
                    <a:pt x="267708" y="270511"/>
                  </a:lnTo>
                  <a:lnTo>
                    <a:pt x="248085" y="276118"/>
                  </a:lnTo>
                  <a:lnTo>
                    <a:pt x="246684" y="271913"/>
                  </a:lnTo>
                  <a:lnTo>
                    <a:pt x="241077" y="270511"/>
                  </a:lnTo>
                  <a:lnTo>
                    <a:pt x="263503" y="269110"/>
                  </a:lnTo>
                  <a:lnTo>
                    <a:pt x="250889" y="263503"/>
                  </a:lnTo>
                  <a:lnTo>
                    <a:pt x="252290" y="259298"/>
                  </a:lnTo>
                  <a:lnTo>
                    <a:pt x="246684" y="256495"/>
                  </a:lnTo>
                  <a:lnTo>
                    <a:pt x="246684" y="253692"/>
                  </a:lnTo>
                  <a:lnTo>
                    <a:pt x="262102" y="263503"/>
                  </a:lnTo>
                  <a:lnTo>
                    <a:pt x="276118" y="269110"/>
                  </a:lnTo>
                  <a:lnTo>
                    <a:pt x="292937" y="270511"/>
                  </a:lnTo>
                  <a:lnTo>
                    <a:pt x="323773" y="269110"/>
                  </a:lnTo>
                  <a:lnTo>
                    <a:pt x="343395" y="253692"/>
                  </a:lnTo>
                  <a:lnTo>
                    <a:pt x="340592" y="253692"/>
                  </a:lnTo>
                  <a:lnTo>
                    <a:pt x="343395" y="248086"/>
                  </a:lnTo>
                  <a:lnTo>
                    <a:pt x="332182" y="243881"/>
                  </a:lnTo>
                  <a:lnTo>
                    <a:pt x="336387" y="239676"/>
                  </a:lnTo>
                  <a:lnTo>
                    <a:pt x="368624" y="243881"/>
                  </a:lnTo>
                  <a:lnTo>
                    <a:pt x="388247" y="239676"/>
                  </a:lnTo>
                  <a:lnTo>
                    <a:pt x="392452" y="241077"/>
                  </a:lnTo>
                  <a:lnTo>
                    <a:pt x="395255" y="234069"/>
                  </a:lnTo>
                  <a:lnTo>
                    <a:pt x="370026" y="229865"/>
                  </a:lnTo>
                  <a:lnTo>
                    <a:pt x="389649" y="229865"/>
                  </a:lnTo>
                  <a:lnTo>
                    <a:pt x="400861" y="231266"/>
                  </a:lnTo>
                  <a:lnTo>
                    <a:pt x="406468" y="221455"/>
                  </a:lnTo>
                  <a:lnTo>
                    <a:pt x="375632" y="217250"/>
                  </a:lnTo>
                  <a:lnTo>
                    <a:pt x="424689" y="213045"/>
                  </a:lnTo>
                  <a:lnTo>
                    <a:pt x="420484" y="211644"/>
                  </a:lnTo>
                  <a:lnTo>
                    <a:pt x="421885" y="206037"/>
                  </a:lnTo>
                  <a:lnTo>
                    <a:pt x="417681" y="201832"/>
                  </a:lnTo>
                  <a:lnTo>
                    <a:pt x="399460" y="200431"/>
                  </a:lnTo>
                  <a:lnTo>
                    <a:pt x="381239" y="201832"/>
                  </a:lnTo>
                  <a:lnTo>
                    <a:pt x="389649" y="194824"/>
                  </a:lnTo>
                  <a:lnTo>
                    <a:pt x="374231" y="194824"/>
                  </a:lnTo>
                  <a:lnTo>
                    <a:pt x="350403" y="196226"/>
                  </a:lnTo>
                  <a:lnTo>
                    <a:pt x="334985" y="204636"/>
                  </a:lnTo>
                  <a:lnTo>
                    <a:pt x="347600" y="193423"/>
                  </a:lnTo>
                  <a:lnTo>
                    <a:pt x="320969" y="192021"/>
                  </a:lnTo>
                  <a:lnTo>
                    <a:pt x="346198" y="192021"/>
                  </a:lnTo>
                  <a:lnTo>
                    <a:pt x="353206" y="194824"/>
                  </a:lnTo>
                  <a:lnTo>
                    <a:pt x="375632" y="192021"/>
                  </a:lnTo>
                  <a:lnTo>
                    <a:pt x="386845" y="192021"/>
                  </a:lnTo>
                  <a:lnTo>
                    <a:pt x="375632" y="189218"/>
                  </a:lnTo>
                  <a:lnTo>
                    <a:pt x="336387" y="187816"/>
                  </a:lnTo>
                  <a:lnTo>
                    <a:pt x="388247" y="186415"/>
                  </a:lnTo>
                  <a:lnTo>
                    <a:pt x="399460" y="192021"/>
                  </a:lnTo>
                  <a:lnTo>
                    <a:pt x="427492" y="194824"/>
                  </a:lnTo>
                  <a:lnTo>
                    <a:pt x="424689" y="189218"/>
                  </a:lnTo>
                  <a:lnTo>
                    <a:pt x="420484" y="187816"/>
                  </a:lnTo>
                  <a:lnTo>
                    <a:pt x="423287" y="185013"/>
                  </a:lnTo>
                  <a:lnTo>
                    <a:pt x="393853" y="185013"/>
                  </a:lnTo>
                  <a:lnTo>
                    <a:pt x="374231" y="183611"/>
                  </a:lnTo>
                  <a:lnTo>
                    <a:pt x="356010" y="185013"/>
                  </a:lnTo>
                  <a:lnTo>
                    <a:pt x="354608" y="182210"/>
                  </a:lnTo>
                  <a:lnTo>
                    <a:pt x="341994" y="179406"/>
                  </a:lnTo>
                  <a:lnTo>
                    <a:pt x="361616" y="180808"/>
                  </a:lnTo>
                  <a:lnTo>
                    <a:pt x="358813" y="175202"/>
                  </a:lnTo>
                  <a:lnTo>
                    <a:pt x="370026" y="179406"/>
                  </a:lnTo>
                  <a:lnTo>
                    <a:pt x="393853" y="179406"/>
                  </a:lnTo>
                  <a:lnTo>
                    <a:pt x="386845" y="176603"/>
                  </a:lnTo>
                  <a:lnTo>
                    <a:pt x="386845" y="175202"/>
                  </a:lnTo>
                  <a:lnTo>
                    <a:pt x="363018" y="172398"/>
                  </a:lnTo>
                  <a:lnTo>
                    <a:pt x="364419" y="170997"/>
                  </a:lnTo>
                  <a:lnTo>
                    <a:pt x="416279" y="178005"/>
                  </a:lnTo>
                  <a:lnTo>
                    <a:pt x="416279" y="172398"/>
                  </a:lnTo>
                  <a:lnTo>
                    <a:pt x="424689" y="175202"/>
                  </a:lnTo>
                  <a:lnTo>
                    <a:pt x="438705" y="175202"/>
                  </a:lnTo>
                  <a:lnTo>
                    <a:pt x="456926" y="172398"/>
                  </a:lnTo>
                  <a:lnTo>
                    <a:pt x="459729" y="168194"/>
                  </a:lnTo>
                  <a:lnTo>
                    <a:pt x="456926" y="161186"/>
                  </a:lnTo>
                  <a:lnTo>
                    <a:pt x="424689" y="159784"/>
                  </a:lnTo>
                  <a:lnTo>
                    <a:pt x="420484" y="156981"/>
                  </a:lnTo>
                  <a:lnTo>
                    <a:pt x="421885" y="156981"/>
                  </a:lnTo>
                  <a:lnTo>
                    <a:pt x="444311" y="155579"/>
                  </a:lnTo>
                  <a:lnTo>
                    <a:pt x="447115" y="156981"/>
                  </a:lnTo>
                  <a:lnTo>
                    <a:pt x="445713" y="158382"/>
                  </a:lnTo>
                  <a:lnTo>
                    <a:pt x="466737" y="158382"/>
                  </a:lnTo>
                  <a:lnTo>
                    <a:pt x="465336" y="159784"/>
                  </a:lnTo>
                  <a:lnTo>
                    <a:pt x="466737" y="163989"/>
                  </a:lnTo>
                  <a:lnTo>
                    <a:pt x="483557" y="165390"/>
                  </a:lnTo>
                  <a:lnTo>
                    <a:pt x="504581" y="161186"/>
                  </a:lnTo>
                  <a:lnTo>
                    <a:pt x="510187" y="158382"/>
                  </a:lnTo>
                  <a:lnTo>
                    <a:pt x="511589" y="154177"/>
                  </a:lnTo>
                  <a:lnTo>
                    <a:pt x="504581" y="155579"/>
                  </a:lnTo>
                  <a:lnTo>
                    <a:pt x="504581" y="154177"/>
                  </a:lnTo>
                  <a:lnTo>
                    <a:pt x="521400" y="151374"/>
                  </a:lnTo>
                  <a:lnTo>
                    <a:pt x="522802" y="144366"/>
                  </a:lnTo>
                  <a:lnTo>
                    <a:pt x="480753" y="147169"/>
                  </a:lnTo>
                  <a:lnTo>
                    <a:pt x="479352" y="145768"/>
                  </a:lnTo>
                  <a:lnTo>
                    <a:pt x="483557" y="142965"/>
                  </a:lnTo>
                  <a:lnTo>
                    <a:pt x="477950" y="140161"/>
                  </a:lnTo>
                  <a:lnTo>
                    <a:pt x="496171" y="144366"/>
                  </a:lnTo>
                  <a:lnTo>
                    <a:pt x="519998" y="140161"/>
                  </a:lnTo>
                  <a:lnTo>
                    <a:pt x="534015" y="141563"/>
                  </a:lnTo>
                  <a:lnTo>
                    <a:pt x="534015" y="135956"/>
                  </a:lnTo>
                  <a:lnTo>
                    <a:pt x="527006" y="134555"/>
                  </a:lnTo>
                  <a:lnTo>
                    <a:pt x="528408" y="130350"/>
                  </a:lnTo>
                  <a:lnTo>
                    <a:pt x="518597" y="124744"/>
                  </a:lnTo>
                  <a:lnTo>
                    <a:pt x="531211" y="128948"/>
                  </a:lnTo>
                  <a:lnTo>
                    <a:pt x="532613" y="130350"/>
                  </a:lnTo>
                  <a:lnTo>
                    <a:pt x="531211" y="133153"/>
                  </a:lnTo>
                  <a:lnTo>
                    <a:pt x="549432" y="133153"/>
                  </a:lnTo>
                  <a:lnTo>
                    <a:pt x="588678" y="112129"/>
                  </a:lnTo>
                  <a:lnTo>
                    <a:pt x="599891" y="106523"/>
                  </a:lnTo>
                  <a:lnTo>
                    <a:pt x="667168" y="85498"/>
                  </a:lnTo>
                  <a:lnTo>
                    <a:pt x="672774" y="77089"/>
                  </a:lnTo>
                  <a:lnTo>
                    <a:pt x="643340" y="79892"/>
                  </a:lnTo>
                  <a:lnTo>
                    <a:pt x="588678" y="88302"/>
                  </a:lnTo>
                  <a:lnTo>
                    <a:pt x="553637" y="93908"/>
                  </a:lnTo>
                  <a:lnTo>
                    <a:pt x="538219" y="98113"/>
                  </a:lnTo>
                  <a:lnTo>
                    <a:pt x="542424" y="95310"/>
                  </a:lnTo>
                  <a:lnTo>
                    <a:pt x="532613" y="95310"/>
                  </a:lnTo>
                  <a:lnTo>
                    <a:pt x="588678" y="85498"/>
                  </a:lnTo>
                  <a:lnTo>
                    <a:pt x="619513" y="79892"/>
                  </a:lnTo>
                  <a:lnTo>
                    <a:pt x="609702" y="77089"/>
                  </a:lnTo>
                  <a:lnTo>
                    <a:pt x="588678" y="77089"/>
                  </a:lnTo>
                  <a:lnTo>
                    <a:pt x="569055" y="78490"/>
                  </a:lnTo>
                  <a:lnTo>
                    <a:pt x="570457" y="74285"/>
                  </a:lnTo>
                  <a:lnTo>
                    <a:pt x="583071" y="77089"/>
                  </a:lnTo>
                  <a:lnTo>
                    <a:pt x="588678" y="75687"/>
                  </a:lnTo>
                  <a:lnTo>
                    <a:pt x="640537" y="72884"/>
                  </a:lnTo>
                  <a:lnTo>
                    <a:pt x="676979" y="68679"/>
                  </a:lnTo>
                  <a:lnTo>
                    <a:pt x="758273" y="39245"/>
                  </a:lnTo>
                  <a:lnTo>
                    <a:pt x="747060" y="32237"/>
                  </a:lnTo>
                  <a:lnTo>
                    <a:pt x="712020" y="30835"/>
                  </a:lnTo>
                  <a:lnTo>
                    <a:pt x="703610" y="33639"/>
                  </a:lnTo>
                  <a:lnTo>
                    <a:pt x="712020" y="26631"/>
                  </a:lnTo>
                  <a:lnTo>
                    <a:pt x="693799" y="19623"/>
                  </a:lnTo>
                  <a:lnTo>
                    <a:pt x="700807" y="18221"/>
                  </a:lnTo>
                  <a:lnTo>
                    <a:pt x="699405" y="14016"/>
                  </a:lnTo>
                  <a:lnTo>
                    <a:pt x="655955" y="16819"/>
                  </a:lnTo>
                  <a:lnTo>
                    <a:pt x="630726" y="15418"/>
                  </a:lnTo>
                  <a:lnTo>
                    <a:pt x="622316" y="18221"/>
                  </a:lnTo>
                  <a:lnTo>
                    <a:pt x="620915" y="19623"/>
                  </a:lnTo>
                  <a:lnTo>
                    <a:pt x="601292" y="23827"/>
                  </a:lnTo>
                  <a:lnTo>
                    <a:pt x="588678" y="23827"/>
                  </a:lnTo>
                  <a:lnTo>
                    <a:pt x="573260" y="23827"/>
                  </a:lnTo>
                  <a:lnTo>
                    <a:pt x="588678" y="21024"/>
                  </a:lnTo>
                  <a:lnTo>
                    <a:pt x="627923" y="11213"/>
                  </a:lnTo>
                  <a:lnTo>
                    <a:pt x="599891" y="8410"/>
                  </a:lnTo>
                  <a:lnTo>
                    <a:pt x="588678" y="7008"/>
                  </a:lnTo>
                  <a:lnTo>
                    <a:pt x="548031" y="5606"/>
                  </a:lnTo>
                  <a:lnTo>
                    <a:pt x="550834" y="4205"/>
                  </a:lnTo>
                  <a:lnTo>
                    <a:pt x="546629" y="0"/>
                  </a:lnTo>
                  <a:lnTo>
                    <a:pt x="503179" y="5606"/>
                  </a:lnTo>
                  <a:lnTo>
                    <a:pt x="517195" y="11213"/>
                  </a:lnTo>
                  <a:lnTo>
                    <a:pt x="498974" y="8410"/>
                  </a:lnTo>
                  <a:lnTo>
                    <a:pt x="494770" y="5606"/>
                  </a:lnTo>
                  <a:lnTo>
                    <a:pt x="497573" y="1402"/>
                  </a:lnTo>
                  <a:lnTo>
                    <a:pt x="452721" y="11213"/>
                  </a:lnTo>
                  <a:lnTo>
                    <a:pt x="459729" y="16819"/>
                  </a:lnTo>
                  <a:lnTo>
                    <a:pt x="475147" y="19623"/>
                  </a:lnTo>
                  <a:lnTo>
                    <a:pt x="473745" y="21024"/>
                  </a:lnTo>
                  <a:lnTo>
                    <a:pt x="444311" y="14016"/>
                  </a:lnTo>
                  <a:lnTo>
                    <a:pt x="437303" y="8410"/>
                  </a:lnTo>
                  <a:lnTo>
                    <a:pt x="427492" y="4205"/>
                  </a:lnTo>
                  <a:lnTo>
                    <a:pt x="357411" y="4205"/>
                  </a:lnTo>
                  <a:lnTo>
                    <a:pt x="358813" y="8410"/>
                  </a:lnTo>
                  <a:lnTo>
                    <a:pt x="374231" y="15418"/>
                  </a:lnTo>
                  <a:lnTo>
                    <a:pt x="388247" y="16819"/>
                  </a:lnTo>
                  <a:lnTo>
                    <a:pt x="381239" y="19623"/>
                  </a:lnTo>
                  <a:lnTo>
                    <a:pt x="402263" y="25229"/>
                  </a:lnTo>
                  <a:lnTo>
                    <a:pt x="382640" y="33639"/>
                  </a:lnTo>
                  <a:lnTo>
                    <a:pt x="389649" y="26631"/>
                  </a:lnTo>
                  <a:lnTo>
                    <a:pt x="372829" y="22426"/>
                  </a:lnTo>
                  <a:lnTo>
                    <a:pt x="358813" y="12615"/>
                  </a:lnTo>
                  <a:lnTo>
                    <a:pt x="309756" y="7008"/>
                  </a:lnTo>
                  <a:lnTo>
                    <a:pt x="295740" y="18221"/>
                  </a:lnTo>
                  <a:lnTo>
                    <a:pt x="309756" y="21024"/>
                  </a:lnTo>
                  <a:lnTo>
                    <a:pt x="290134" y="21024"/>
                  </a:lnTo>
                  <a:lnTo>
                    <a:pt x="284528" y="16819"/>
                  </a:lnTo>
                  <a:lnTo>
                    <a:pt x="260700" y="14016"/>
                  </a:lnTo>
                  <a:lnTo>
                    <a:pt x="262102" y="19623"/>
                  </a:lnTo>
                  <a:lnTo>
                    <a:pt x="278921" y="28032"/>
                  </a:lnTo>
                  <a:lnTo>
                    <a:pt x="242479" y="22426"/>
                  </a:lnTo>
                  <a:lnTo>
                    <a:pt x="242479" y="28032"/>
                  </a:lnTo>
                  <a:lnTo>
                    <a:pt x="257897" y="30835"/>
                  </a:lnTo>
                  <a:lnTo>
                    <a:pt x="232668" y="30835"/>
                  </a:lnTo>
                  <a:lnTo>
                    <a:pt x="227061" y="35040"/>
                  </a:lnTo>
                  <a:lnTo>
                    <a:pt x="248085" y="44852"/>
                  </a:lnTo>
                  <a:lnTo>
                    <a:pt x="271913" y="47655"/>
                  </a:lnTo>
                  <a:lnTo>
                    <a:pt x="269110" y="49056"/>
                  </a:lnTo>
                  <a:lnTo>
                    <a:pt x="274716" y="51860"/>
                  </a:lnTo>
                  <a:lnTo>
                    <a:pt x="297142" y="54663"/>
                  </a:lnTo>
                  <a:lnTo>
                    <a:pt x="295740" y="56065"/>
                  </a:lnTo>
                  <a:lnTo>
                    <a:pt x="312560" y="64474"/>
                  </a:lnTo>
                  <a:lnTo>
                    <a:pt x="228463" y="50458"/>
                  </a:lnTo>
                  <a:lnTo>
                    <a:pt x="234069" y="51860"/>
                  </a:lnTo>
                  <a:lnTo>
                    <a:pt x="218652" y="51860"/>
                  </a:lnTo>
                  <a:lnTo>
                    <a:pt x="220053" y="47655"/>
                  </a:lnTo>
                  <a:lnTo>
                    <a:pt x="207439" y="39245"/>
                  </a:lnTo>
                  <a:lnTo>
                    <a:pt x="170997" y="32237"/>
                  </a:lnTo>
                  <a:lnTo>
                    <a:pt x="166792" y="32237"/>
                  </a:lnTo>
                  <a:lnTo>
                    <a:pt x="148571" y="33639"/>
                  </a:lnTo>
                  <a:lnTo>
                    <a:pt x="156981" y="35040"/>
                  </a:lnTo>
                  <a:lnTo>
                    <a:pt x="161186" y="39245"/>
                  </a:lnTo>
                  <a:lnTo>
                    <a:pt x="161186" y="42048"/>
                  </a:lnTo>
                  <a:lnTo>
                    <a:pt x="155579" y="43450"/>
                  </a:lnTo>
                  <a:lnTo>
                    <a:pt x="124743" y="44852"/>
                  </a:lnTo>
                  <a:lnTo>
                    <a:pt x="130350" y="49056"/>
                  </a:lnTo>
                  <a:lnTo>
                    <a:pt x="170997" y="54663"/>
                  </a:lnTo>
                  <a:lnTo>
                    <a:pt x="176603" y="56065"/>
                  </a:lnTo>
                  <a:lnTo>
                    <a:pt x="179407" y="60269"/>
                  </a:lnTo>
                  <a:lnTo>
                    <a:pt x="175202" y="60269"/>
                  </a:lnTo>
                  <a:lnTo>
                    <a:pt x="170997" y="58868"/>
                  </a:lnTo>
                  <a:lnTo>
                    <a:pt x="170997" y="58868"/>
                  </a:lnTo>
                  <a:lnTo>
                    <a:pt x="165390" y="56065"/>
                  </a:lnTo>
                  <a:lnTo>
                    <a:pt x="152776" y="56065"/>
                  </a:lnTo>
                  <a:lnTo>
                    <a:pt x="161186" y="61671"/>
                  </a:lnTo>
                  <a:lnTo>
                    <a:pt x="141563" y="53261"/>
                  </a:lnTo>
                  <a:lnTo>
                    <a:pt x="121940" y="53261"/>
                  </a:lnTo>
                  <a:lnTo>
                    <a:pt x="124743" y="56065"/>
                  </a:lnTo>
                  <a:lnTo>
                    <a:pt x="119137" y="56065"/>
                  </a:lnTo>
                  <a:lnTo>
                    <a:pt x="127547" y="60269"/>
                  </a:lnTo>
                  <a:lnTo>
                    <a:pt x="114932" y="57466"/>
                  </a:lnTo>
                  <a:lnTo>
                    <a:pt x="116334" y="54663"/>
                  </a:lnTo>
                  <a:lnTo>
                    <a:pt x="112129" y="51860"/>
                  </a:lnTo>
                  <a:lnTo>
                    <a:pt x="95310" y="50458"/>
                  </a:lnTo>
                  <a:lnTo>
                    <a:pt x="72884" y="54663"/>
                  </a:lnTo>
                  <a:lnTo>
                    <a:pt x="70081" y="58868"/>
                  </a:lnTo>
                  <a:lnTo>
                    <a:pt x="63073" y="58868"/>
                  </a:lnTo>
                  <a:lnTo>
                    <a:pt x="67277" y="61671"/>
                  </a:lnTo>
                  <a:lnTo>
                    <a:pt x="63073" y="64474"/>
                  </a:lnTo>
                  <a:lnTo>
                    <a:pt x="53261" y="60269"/>
                  </a:lnTo>
                  <a:lnTo>
                    <a:pt x="37844" y="60269"/>
                  </a:lnTo>
                  <a:lnTo>
                    <a:pt x="21024" y="64474"/>
                  </a:lnTo>
                  <a:lnTo>
                    <a:pt x="18221" y="67277"/>
                  </a:lnTo>
                  <a:lnTo>
                    <a:pt x="11213" y="67277"/>
                  </a:lnTo>
                  <a:lnTo>
                    <a:pt x="0" y="72884"/>
                  </a:lnTo>
                  <a:lnTo>
                    <a:pt x="18221" y="77089"/>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59" name="Freeform: Shape 758">
              <a:extLst>
                <a:ext uri="{FF2B5EF4-FFF2-40B4-BE49-F238E27FC236}">
                  <a16:creationId xmlns:a16="http://schemas.microsoft.com/office/drawing/2014/main" id="{489BF302-2791-4B9F-A93F-7E7832CFCB4A}"/>
                </a:ext>
              </a:extLst>
            </p:cNvPr>
            <p:cNvSpPr/>
            <p:nvPr/>
          </p:nvSpPr>
          <p:spPr>
            <a:xfrm>
              <a:off x="3274798" y="3332936"/>
              <a:ext cx="126145" cy="70081"/>
            </a:xfrm>
            <a:custGeom>
              <a:avLst/>
              <a:gdLst>
                <a:gd name="connsiteX0" fmla="*/ 106523 w 126145"/>
                <a:gd name="connsiteY0" fmla="*/ 1402 h 70080"/>
                <a:gd name="connsiteX1" fmla="*/ 106523 w 126145"/>
                <a:gd name="connsiteY1" fmla="*/ 2803 h 70080"/>
                <a:gd name="connsiteX2" fmla="*/ 95310 w 126145"/>
                <a:gd name="connsiteY2" fmla="*/ 2803 h 70080"/>
                <a:gd name="connsiteX3" fmla="*/ 95310 w 126145"/>
                <a:gd name="connsiteY3" fmla="*/ 2803 h 70080"/>
                <a:gd name="connsiteX4" fmla="*/ 93908 w 126145"/>
                <a:gd name="connsiteY4" fmla="*/ 5606 h 70080"/>
                <a:gd name="connsiteX5" fmla="*/ 98113 w 126145"/>
                <a:gd name="connsiteY5" fmla="*/ 9811 h 70080"/>
                <a:gd name="connsiteX6" fmla="*/ 95310 w 126145"/>
                <a:gd name="connsiteY6" fmla="*/ 8410 h 70080"/>
                <a:gd name="connsiteX7" fmla="*/ 92507 w 126145"/>
                <a:gd name="connsiteY7" fmla="*/ 12615 h 70080"/>
                <a:gd name="connsiteX8" fmla="*/ 89703 w 126145"/>
                <a:gd name="connsiteY8" fmla="*/ 9811 h 70080"/>
                <a:gd name="connsiteX9" fmla="*/ 91105 w 126145"/>
                <a:gd name="connsiteY9" fmla="*/ 7008 h 70080"/>
                <a:gd name="connsiteX10" fmla="*/ 77089 w 126145"/>
                <a:gd name="connsiteY10" fmla="*/ 2803 h 70080"/>
                <a:gd name="connsiteX11" fmla="*/ 61671 w 126145"/>
                <a:gd name="connsiteY11" fmla="*/ 2803 h 70080"/>
                <a:gd name="connsiteX12" fmla="*/ 46253 w 126145"/>
                <a:gd name="connsiteY12" fmla="*/ 8410 h 70080"/>
                <a:gd name="connsiteX13" fmla="*/ 53261 w 126145"/>
                <a:gd name="connsiteY13" fmla="*/ 12615 h 70080"/>
                <a:gd name="connsiteX14" fmla="*/ 65876 w 126145"/>
                <a:gd name="connsiteY14" fmla="*/ 12615 h 70080"/>
                <a:gd name="connsiteX15" fmla="*/ 72884 w 126145"/>
                <a:gd name="connsiteY15" fmla="*/ 16819 h 70080"/>
                <a:gd name="connsiteX16" fmla="*/ 65876 w 126145"/>
                <a:gd name="connsiteY16" fmla="*/ 15418 h 70080"/>
                <a:gd name="connsiteX17" fmla="*/ 68679 w 126145"/>
                <a:gd name="connsiteY17" fmla="*/ 16819 h 70080"/>
                <a:gd name="connsiteX18" fmla="*/ 60269 w 126145"/>
                <a:gd name="connsiteY18" fmla="*/ 16819 h 70080"/>
                <a:gd name="connsiteX19" fmla="*/ 57466 w 126145"/>
                <a:gd name="connsiteY19" fmla="*/ 18221 h 70080"/>
                <a:gd name="connsiteX20" fmla="*/ 58868 w 126145"/>
                <a:gd name="connsiteY20" fmla="*/ 19623 h 70080"/>
                <a:gd name="connsiteX21" fmla="*/ 84097 w 126145"/>
                <a:gd name="connsiteY21" fmla="*/ 22426 h 70080"/>
                <a:gd name="connsiteX22" fmla="*/ 65876 w 126145"/>
                <a:gd name="connsiteY22" fmla="*/ 22426 h 70080"/>
                <a:gd name="connsiteX23" fmla="*/ 74286 w 126145"/>
                <a:gd name="connsiteY23" fmla="*/ 30836 h 70080"/>
                <a:gd name="connsiteX24" fmla="*/ 84097 w 126145"/>
                <a:gd name="connsiteY24" fmla="*/ 29434 h 70080"/>
                <a:gd name="connsiteX25" fmla="*/ 72884 w 126145"/>
                <a:gd name="connsiteY25" fmla="*/ 33639 h 70080"/>
                <a:gd name="connsiteX26" fmla="*/ 63073 w 126145"/>
                <a:gd name="connsiteY26" fmla="*/ 26631 h 70080"/>
                <a:gd name="connsiteX27" fmla="*/ 56065 w 126145"/>
                <a:gd name="connsiteY27" fmla="*/ 25229 h 70080"/>
                <a:gd name="connsiteX28" fmla="*/ 58868 w 126145"/>
                <a:gd name="connsiteY28" fmla="*/ 23827 h 70080"/>
                <a:gd name="connsiteX29" fmla="*/ 53261 w 126145"/>
                <a:gd name="connsiteY29" fmla="*/ 23827 h 70080"/>
                <a:gd name="connsiteX30" fmla="*/ 35040 w 126145"/>
                <a:gd name="connsiteY30" fmla="*/ 11213 h 70080"/>
                <a:gd name="connsiteX31" fmla="*/ 25229 w 126145"/>
                <a:gd name="connsiteY31" fmla="*/ 9811 h 70080"/>
                <a:gd name="connsiteX32" fmla="*/ 21024 w 126145"/>
                <a:gd name="connsiteY32" fmla="*/ 11213 h 70080"/>
                <a:gd name="connsiteX33" fmla="*/ 21024 w 126145"/>
                <a:gd name="connsiteY33" fmla="*/ 11213 h 70080"/>
                <a:gd name="connsiteX34" fmla="*/ 21024 w 126145"/>
                <a:gd name="connsiteY34" fmla="*/ 12615 h 70080"/>
                <a:gd name="connsiteX35" fmla="*/ 21024 w 126145"/>
                <a:gd name="connsiteY35" fmla="*/ 15418 h 70080"/>
                <a:gd name="connsiteX36" fmla="*/ 19623 w 126145"/>
                <a:gd name="connsiteY36" fmla="*/ 14016 h 70080"/>
                <a:gd name="connsiteX37" fmla="*/ 18221 w 126145"/>
                <a:gd name="connsiteY37" fmla="*/ 19623 h 70080"/>
                <a:gd name="connsiteX38" fmla="*/ 21024 w 126145"/>
                <a:gd name="connsiteY38" fmla="*/ 18221 h 70080"/>
                <a:gd name="connsiteX39" fmla="*/ 21024 w 126145"/>
                <a:gd name="connsiteY39" fmla="*/ 19623 h 70080"/>
                <a:gd name="connsiteX40" fmla="*/ 36442 w 126145"/>
                <a:gd name="connsiteY40" fmla="*/ 18221 h 70080"/>
                <a:gd name="connsiteX41" fmla="*/ 26631 w 126145"/>
                <a:gd name="connsiteY41" fmla="*/ 21024 h 70080"/>
                <a:gd name="connsiteX42" fmla="*/ 25229 w 126145"/>
                <a:gd name="connsiteY42" fmla="*/ 28032 h 70080"/>
                <a:gd name="connsiteX43" fmla="*/ 37844 w 126145"/>
                <a:gd name="connsiteY43" fmla="*/ 28032 h 70080"/>
                <a:gd name="connsiteX44" fmla="*/ 33639 w 126145"/>
                <a:gd name="connsiteY44" fmla="*/ 30836 h 70080"/>
                <a:gd name="connsiteX45" fmla="*/ 33639 w 126145"/>
                <a:gd name="connsiteY45" fmla="*/ 35040 h 70080"/>
                <a:gd name="connsiteX46" fmla="*/ 39245 w 126145"/>
                <a:gd name="connsiteY46" fmla="*/ 37844 h 70080"/>
                <a:gd name="connsiteX47" fmla="*/ 37844 w 126145"/>
                <a:gd name="connsiteY47" fmla="*/ 37844 h 70080"/>
                <a:gd name="connsiteX48" fmla="*/ 25229 w 126145"/>
                <a:gd name="connsiteY48" fmla="*/ 32237 h 70080"/>
                <a:gd name="connsiteX49" fmla="*/ 21024 w 126145"/>
                <a:gd name="connsiteY49" fmla="*/ 33639 h 70080"/>
                <a:gd name="connsiteX50" fmla="*/ 16819 w 126145"/>
                <a:gd name="connsiteY50" fmla="*/ 33639 h 70080"/>
                <a:gd name="connsiteX51" fmla="*/ 14016 w 126145"/>
                <a:gd name="connsiteY51" fmla="*/ 35040 h 70080"/>
                <a:gd name="connsiteX52" fmla="*/ 21024 w 126145"/>
                <a:gd name="connsiteY52" fmla="*/ 40647 h 70080"/>
                <a:gd name="connsiteX53" fmla="*/ 8410 w 126145"/>
                <a:gd name="connsiteY53" fmla="*/ 40647 h 70080"/>
                <a:gd name="connsiteX54" fmla="*/ 0 w 126145"/>
                <a:gd name="connsiteY54" fmla="*/ 44852 h 70080"/>
                <a:gd name="connsiteX55" fmla="*/ 7008 w 126145"/>
                <a:gd name="connsiteY55" fmla="*/ 49056 h 70080"/>
                <a:gd name="connsiteX56" fmla="*/ 21024 w 126145"/>
                <a:gd name="connsiteY56" fmla="*/ 47655 h 70080"/>
                <a:gd name="connsiteX57" fmla="*/ 77089 w 126145"/>
                <a:gd name="connsiteY57" fmla="*/ 42048 h 70080"/>
                <a:gd name="connsiteX58" fmla="*/ 74286 w 126145"/>
                <a:gd name="connsiteY58" fmla="*/ 44852 h 70080"/>
                <a:gd name="connsiteX59" fmla="*/ 78490 w 126145"/>
                <a:gd name="connsiteY59" fmla="*/ 44852 h 70080"/>
                <a:gd name="connsiteX60" fmla="*/ 70081 w 126145"/>
                <a:gd name="connsiteY60" fmla="*/ 47655 h 70080"/>
                <a:gd name="connsiteX61" fmla="*/ 74286 w 126145"/>
                <a:gd name="connsiteY61" fmla="*/ 47655 h 70080"/>
                <a:gd name="connsiteX62" fmla="*/ 64474 w 126145"/>
                <a:gd name="connsiteY62" fmla="*/ 49056 h 70080"/>
                <a:gd name="connsiteX63" fmla="*/ 71482 w 126145"/>
                <a:gd name="connsiteY63" fmla="*/ 49056 h 70080"/>
                <a:gd name="connsiteX64" fmla="*/ 63073 w 126145"/>
                <a:gd name="connsiteY64" fmla="*/ 50458 h 70080"/>
                <a:gd name="connsiteX65" fmla="*/ 68679 w 126145"/>
                <a:gd name="connsiteY65" fmla="*/ 50458 h 70080"/>
                <a:gd name="connsiteX66" fmla="*/ 56065 w 126145"/>
                <a:gd name="connsiteY66" fmla="*/ 51860 h 70080"/>
                <a:gd name="connsiteX67" fmla="*/ 58868 w 126145"/>
                <a:gd name="connsiteY67" fmla="*/ 54663 h 70080"/>
                <a:gd name="connsiteX68" fmla="*/ 51860 w 126145"/>
                <a:gd name="connsiteY68" fmla="*/ 56065 h 70080"/>
                <a:gd name="connsiteX69" fmla="*/ 70081 w 126145"/>
                <a:gd name="connsiteY69" fmla="*/ 60269 h 70080"/>
                <a:gd name="connsiteX70" fmla="*/ 57466 w 126145"/>
                <a:gd name="connsiteY70" fmla="*/ 61671 h 70080"/>
                <a:gd name="connsiteX71" fmla="*/ 60269 w 126145"/>
                <a:gd name="connsiteY71" fmla="*/ 68679 h 70080"/>
                <a:gd name="connsiteX72" fmla="*/ 79892 w 126145"/>
                <a:gd name="connsiteY72" fmla="*/ 70081 h 70080"/>
                <a:gd name="connsiteX73" fmla="*/ 88302 w 126145"/>
                <a:gd name="connsiteY73" fmla="*/ 64474 h 70080"/>
                <a:gd name="connsiteX74" fmla="*/ 86900 w 126145"/>
                <a:gd name="connsiteY74" fmla="*/ 65876 h 70080"/>
                <a:gd name="connsiteX75" fmla="*/ 120539 w 126145"/>
                <a:gd name="connsiteY75" fmla="*/ 68679 h 70080"/>
                <a:gd name="connsiteX76" fmla="*/ 117736 w 126145"/>
                <a:gd name="connsiteY76" fmla="*/ 60269 h 70080"/>
                <a:gd name="connsiteX77" fmla="*/ 128948 w 126145"/>
                <a:gd name="connsiteY77" fmla="*/ 64474 h 70080"/>
                <a:gd name="connsiteX78" fmla="*/ 119137 w 126145"/>
                <a:gd name="connsiteY78" fmla="*/ 58868 h 70080"/>
                <a:gd name="connsiteX79" fmla="*/ 121940 w 126145"/>
                <a:gd name="connsiteY79" fmla="*/ 56065 h 70080"/>
                <a:gd name="connsiteX80" fmla="*/ 117736 w 126145"/>
                <a:gd name="connsiteY80" fmla="*/ 57466 h 70080"/>
                <a:gd name="connsiteX81" fmla="*/ 124744 w 126145"/>
                <a:gd name="connsiteY81" fmla="*/ 51860 h 70080"/>
                <a:gd name="connsiteX82" fmla="*/ 126145 w 126145"/>
                <a:gd name="connsiteY82" fmla="*/ 46253 h 70080"/>
                <a:gd name="connsiteX83" fmla="*/ 135956 w 126145"/>
                <a:gd name="connsiteY83" fmla="*/ 53261 h 70080"/>
                <a:gd name="connsiteX84" fmla="*/ 133153 w 126145"/>
                <a:gd name="connsiteY84" fmla="*/ 49056 h 70080"/>
                <a:gd name="connsiteX85" fmla="*/ 134555 w 126145"/>
                <a:gd name="connsiteY85" fmla="*/ 42048 h 70080"/>
                <a:gd name="connsiteX86" fmla="*/ 128948 w 126145"/>
                <a:gd name="connsiteY86" fmla="*/ 39245 h 70080"/>
                <a:gd name="connsiteX87" fmla="*/ 128948 w 126145"/>
                <a:gd name="connsiteY87" fmla="*/ 32237 h 70080"/>
                <a:gd name="connsiteX88" fmla="*/ 131752 w 126145"/>
                <a:gd name="connsiteY88" fmla="*/ 22426 h 70080"/>
                <a:gd name="connsiteX89" fmla="*/ 126145 w 126145"/>
                <a:gd name="connsiteY89" fmla="*/ 16819 h 70080"/>
                <a:gd name="connsiteX90" fmla="*/ 127547 w 126145"/>
                <a:gd name="connsiteY90" fmla="*/ 8410 h 70080"/>
                <a:gd name="connsiteX91" fmla="*/ 112129 w 126145"/>
                <a:gd name="connsiteY91" fmla="*/ 5606 h 70080"/>
                <a:gd name="connsiteX92" fmla="*/ 109326 w 126145"/>
                <a:gd name="connsiteY92" fmla="*/ 4205 h 70080"/>
                <a:gd name="connsiteX93" fmla="*/ 114932 w 126145"/>
                <a:gd name="connsiteY93" fmla="*/ 4205 h 70080"/>
                <a:gd name="connsiteX94" fmla="*/ 107924 w 126145"/>
                <a:gd name="connsiteY94" fmla="*/ 0 h 70080"/>
                <a:gd name="connsiteX95" fmla="*/ 98113 w 126145"/>
                <a:gd name="connsiteY95" fmla="*/ 1402 h 7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26145" h="70080">
                  <a:moveTo>
                    <a:pt x="106523" y="1402"/>
                  </a:moveTo>
                  <a:lnTo>
                    <a:pt x="106523" y="2803"/>
                  </a:lnTo>
                  <a:lnTo>
                    <a:pt x="95310" y="2803"/>
                  </a:lnTo>
                  <a:lnTo>
                    <a:pt x="95310" y="2803"/>
                  </a:lnTo>
                  <a:lnTo>
                    <a:pt x="93908" y="5606"/>
                  </a:lnTo>
                  <a:lnTo>
                    <a:pt x="98113" y="9811"/>
                  </a:lnTo>
                  <a:lnTo>
                    <a:pt x="95310" y="8410"/>
                  </a:lnTo>
                  <a:lnTo>
                    <a:pt x="92507" y="12615"/>
                  </a:lnTo>
                  <a:lnTo>
                    <a:pt x="89703" y="9811"/>
                  </a:lnTo>
                  <a:lnTo>
                    <a:pt x="91105" y="7008"/>
                  </a:lnTo>
                  <a:lnTo>
                    <a:pt x="77089" y="2803"/>
                  </a:lnTo>
                  <a:lnTo>
                    <a:pt x="61671" y="2803"/>
                  </a:lnTo>
                  <a:lnTo>
                    <a:pt x="46253" y="8410"/>
                  </a:lnTo>
                  <a:lnTo>
                    <a:pt x="53261" y="12615"/>
                  </a:lnTo>
                  <a:lnTo>
                    <a:pt x="65876" y="12615"/>
                  </a:lnTo>
                  <a:lnTo>
                    <a:pt x="72884" y="16819"/>
                  </a:lnTo>
                  <a:lnTo>
                    <a:pt x="65876" y="15418"/>
                  </a:lnTo>
                  <a:lnTo>
                    <a:pt x="68679" y="16819"/>
                  </a:lnTo>
                  <a:lnTo>
                    <a:pt x="60269" y="16819"/>
                  </a:lnTo>
                  <a:lnTo>
                    <a:pt x="57466" y="18221"/>
                  </a:lnTo>
                  <a:lnTo>
                    <a:pt x="58868" y="19623"/>
                  </a:lnTo>
                  <a:lnTo>
                    <a:pt x="84097" y="22426"/>
                  </a:lnTo>
                  <a:lnTo>
                    <a:pt x="65876" y="22426"/>
                  </a:lnTo>
                  <a:lnTo>
                    <a:pt x="74286" y="30836"/>
                  </a:lnTo>
                  <a:lnTo>
                    <a:pt x="84097" y="29434"/>
                  </a:lnTo>
                  <a:lnTo>
                    <a:pt x="72884" y="33639"/>
                  </a:lnTo>
                  <a:lnTo>
                    <a:pt x="63073" y="26631"/>
                  </a:lnTo>
                  <a:lnTo>
                    <a:pt x="56065" y="25229"/>
                  </a:lnTo>
                  <a:lnTo>
                    <a:pt x="58868" y="23827"/>
                  </a:lnTo>
                  <a:lnTo>
                    <a:pt x="53261" y="23827"/>
                  </a:lnTo>
                  <a:lnTo>
                    <a:pt x="35040" y="11213"/>
                  </a:lnTo>
                  <a:lnTo>
                    <a:pt x="25229" y="9811"/>
                  </a:lnTo>
                  <a:lnTo>
                    <a:pt x="21024" y="11213"/>
                  </a:lnTo>
                  <a:lnTo>
                    <a:pt x="21024" y="11213"/>
                  </a:lnTo>
                  <a:lnTo>
                    <a:pt x="21024" y="12615"/>
                  </a:lnTo>
                  <a:lnTo>
                    <a:pt x="21024" y="15418"/>
                  </a:lnTo>
                  <a:lnTo>
                    <a:pt x="19623" y="14016"/>
                  </a:lnTo>
                  <a:lnTo>
                    <a:pt x="18221" y="19623"/>
                  </a:lnTo>
                  <a:lnTo>
                    <a:pt x="21024" y="18221"/>
                  </a:lnTo>
                  <a:lnTo>
                    <a:pt x="21024" y="19623"/>
                  </a:lnTo>
                  <a:lnTo>
                    <a:pt x="36442" y="18221"/>
                  </a:lnTo>
                  <a:lnTo>
                    <a:pt x="26631" y="21024"/>
                  </a:lnTo>
                  <a:lnTo>
                    <a:pt x="25229" y="28032"/>
                  </a:lnTo>
                  <a:lnTo>
                    <a:pt x="37844" y="28032"/>
                  </a:lnTo>
                  <a:lnTo>
                    <a:pt x="33639" y="30836"/>
                  </a:lnTo>
                  <a:lnTo>
                    <a:pt x="33639" y="35040"/>
                  </a:lnTo>
                  <a:lnTo>
                    <a:pt x="39245" y="37844"/>
                  </a:lnTo>
                  <a:lnTo>
                    <a:pt x="37844" y="37844"/>
                  </a:lnTo>
                  <a:lnTo>
                    <a:pt x="25229" y="32237"/>
                  </a:lnTo>
                  <a:lnTo>
                    <a:pt x="21024" y="33639"/>
                  </a:lnTo>
                  <a:lnTo>
                    <a:pt x="16819" y="33639"/>
                  </a:lnTo>
                  <a:lnTo>
                    <a:pt x="14016" y="35040"/>
                  </a:lnTo>
                  <a:lnTo>
                    <a:pt x="21024" y="40647"/>
                  </a:lnTo>
                  <a:lnTo>
                    <a:pt x="8410" y="40647"/>
                  </a:lnTo>
                  <a:lnTo>
                    <a:pt x="0" y="44852"/>
                  </a:lnTo>
                  <a:lnTo>
                    <a:pt x="7008" y="49056"/>
                  </a:lnTo>
                  <a:lnTo>
                    <a:pt x="21024" y="47655"/>
                  </a:lnTo>
                  <a:lnTo>
                    <a:pt x="77089" y="42048"/>
                  </a:lnTo>
                  <a:lnTo>
                    <a:pt x="74286" y="44852"/>
                  </a:lnTo>
                  <a:lnTo>
                    <a:pt x="78490" y="44852"/>
                  </a:lnTo>
                  <a:lnTo>
                    <a:pt x="70081" y="47655"/>
                  </a:lnTo>
                  <a:lnTo>
                    <a:pt x="74286" y="47655"/>
                  </a:lnTo>
                  <a:lnTo>
                    <a:pt x="64474" y="49056"/>
                  </a:lnTo>
                  <a:lnTo>
                    <a:pt x="71482" y="49056"/>
                  </a:lnTo>
                  <a:lnTo>
                    <a:pt x="63073" y="50458"/>
                  </a:lnTo>
                  <a:lnTo>
                    <a:pt x="68679" y="50458"/>
                  </a:lnTo>
                  <a:lnTo>
                    <a:pt x="56065" y="51860"/>
                  </a:lnTo>
                  <a:lnTo>
                    <a:pt x="58868" y="54663"/>
                  </a:lnTo>
                  <a:lnTo>
                    <a:pt x="51860" y="56065"/>
                  </a:lnTo>
                  <a:lnTo>
                    <a:pt x="70081" y="60269"/>
                  </a:lnTo>
                  <a:lnTo>
                    <a:pt x="57466" y="61671"/>
                  </a:lnTo>
                  <a:lnTo>
                    <a:pt x="60269" y="68679"/>
                  </a:lnTo>
                  <a:lnTo>
                    <a:pt x="79892" y="70081"/>
                  </a:lnTo>
                  <a:lnTo>
                    <a:pt x="88302" y="64474"/>
                  </a:lnTo>
                  <a:lnTo>
                    <a:pt x="86900" y="65876"/>
                  </a:lnTo>
                  <a:lnTo>
                    <a:pt x="120539" y="68679"/>
                  </a:lnTo>
                  <a:lnTo>
                    <a:pt x="117736" y="60269"/>
                  </a:lnTo>
                  <a:lnTo>
                    <a:pt x="128948" y="64474"/>
                  </a:lnTo>
                  <a:lnTo>
                    <a:pt x="119137" y="58868"/>
                  </a:lnTo>
                  <a:lnTo>
                    <a:pt x="121940" y="56065"/>
                  </a:lnTo>
                  <a:lnTo>
                    <a:pt x="117736" y="57466"/>
                  </a:lnTo>
                  <a:lnTo>
                    <a:pt x="124744" y="51860"/>
                  </a:lnTo>
                  <a:lnTo>
                    <a:pt x="126145" y="46253"/>
                  </a:lnTo>
                  <a:lnTo>
                    <a:pt x="135956" y="53261"/>
                  </a:lnTo>
                  <a:lnTo>
                    <a:pt x="133153" y="49056"/>
                  </a:lnTo>
                  <a:lnTo>
                    <a:pt x="134555" y="42048"/>
                  </a:lnTo>
                  <a:lnTo>
                    <a:pt x="128948" y="39245"/>
                  </a:lnTo>
                  <a:lnTo>
                    <a:pt x="128948" y="32237"/>
                  </a:lnTo>
                  <a:lnTo>
                    <a:pt x="131752" y="22426"/>
                  </a:lnTo>
                  <a:lnTo>
                    <a:pt x="126145" y="16819"/>
                  </a:lnTo>
                  <a:lnTo>
                    <a:pt x="127547" y="8410"/>
                  </a:lnTo>
                  <a:lnTo>
                    <a:pt x="112129" y="5606"/>
                  </a:lnTo>
                  <a:lnTo>
                    <a:pt x="109326" y="4205"/>
                  </a:lnTo>
                  <a:lnTo>
                    <a:pt x="114932" y="4205"/>
                  </a:lnTo>
                  <a:lnTo>
                    <a:pt x="107924" y="0"/>
                  </a:lnTo>
                  <a:lnTo>
                    <a:pt x="98113" y="140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60" name="Freeform: Shape 759">
              <a:extLst>
                <a:ext uri="{FF2B5EF4-FFF2-40B4-BE49-F238E27FC236}">
                  <a16:creationId xmlns:a16="http://schemas.microsoft.com/office/drawing/2014/main" id="{CD85313E-DC2F-43C3-809D-E164E491B3B0}"/>
                </a:ext>
              </a:extLst>
            </p:cNvPr>
            <p:cNvSpPr/>
            <p:nvPr/>
          </p:nvSpPr>
          <p:spPr>
            <a:xfrm>
              <a:off x="3277601" y="3443664"/>
              <a:ext cx="154177" cy="98113"/>
            </a:xfrm>
            <a:custGeom>
              <a:avLst/>
              <a:gdLst>
                <a:gd name="connsiteX0" fmla="*/ 154177 w 154177"/>
                <a:gd name="connsiteY0" fmla="*/ 51860 h 98112"/>
                <a:gd name="connsiteX1" fmla="*/ 152776 w 154177"/>
                <a:gd name="connsiteY1" fmla="*/ 47655 h 98112"/>
                <a:gd name="connsiteX2" fmla="*/ 145768 w 154177"/>
                <a:gd name="connsiteY2" fmla="*/ 50458 h 98112"/>
                <a:gd name="connsiteX3" fmla="*/ 144366 w 154177"/>
                <a:gd name="connsiteY3" fmla="*/ 50458 h 98112"/>
                <a:gd name="connsiteX4" fmla="*/ 140161 w 154177"/>
                <a:gd name="connsiteY4" fmla="*/ 49056 h 98112"/>
                <a:gd name="connsiteX5" fmla="*/ 140161 w 154177"/>
                <a:gd name="connsiteY5" fmla="*/ 47655 h 98112"/>
                <a:gd name="connsiteX6" fmla="*/ 137358 w 154177"/>
                <a:gd name="connsiteY6" fmla="*/ 46253 h 98112"/>
                <a:gd name="connsiteX7" fmla="*/ 133153 w 154177"/>
                <a:gd name="connsiteY7" fmla="*/ 39245 h 98112"/>
                <a:gd name="connsiteX8" fmla="*/ 116334 w 154177"/>
                <a:gd name="connsiteY8" fmla="*/ 36442 h 98112"/>
                <a:gd name="connsiteX9" fmla="*/ 110728 w 154177"/>
                <a:gd name="connsiteY9" fmla="*/ 37844 h 98112"/>
                <a:gd name="connsiteX10" fmla="*/ 107924 w 154177"/>
                <a:gd name="connsiteY10" fmla="*/ 40647 h 98112"/>
                <a:gd name="connsiteX11" fmla="*/ 106523 w 154177"/>
                <a:gd name="connsiteY11" fmla="*/ 42048 h 98112"/>
                <a:gd name="connsiteX12" fmla="*/ 105121 w 154177"/>
                <a:gd name="connsiteY12" fmla="*/ 40647 h 98112"/>
                <a:gd name="connsiteX13" fmla="*/ 105121 w 154177"/>
                <a:gd name="connsiteY13" fmla="*/ 39245 h 98112"/>
                <a:gd name="connsiteX14" fmla="*/ 103720 w 154177"/>
                <a:gd name="connsiteY14" fmla="*/ 36442 h 98112"/>
                <a:gd name="connsiteX15" fmla="*/ 121941 w 154177"/>
                <a:gd name="connsiteY15" fmla="*/ 26631 h 98112"/>
                <a:gd name="connsiteX16" fmla="*/ 137358 w 154177"/>
                <a:gd name="connsiteY16" fmla="*/ 22426 h 98112"/>
                <a:gd name="connsiteX17" fmla="*/ 135957 w 154177"/>
                <a:gd name="connsiteY17" fmla="*/ 19623 h 98112"/>
                <a:gd name="connsiteX18" fmla="*/ 127547 w 154177"/>
                <a:gd name="connsiteY18" fmla="*/ 19623 h 98112"/>
                <a:gd name="connsiteX19" fmla="*/ 126145 w 154177"/>
                <a:gd name="connsiteY19" fmla="*/ 16819 h 98112"/>
                <a:gd name="connsiteX20" fmla="*/ 130350 w 154177"/>
                <a:gd name="connsiteY20" fmla="*/ 16819 h 98112"/>
                <a:gd name="connsiteX21" fmla="*/ 135957 w 154177"/>
                <a:gd name="connsiteY21" fmla="*/ 15418 h 98112"/>
                <a:gd name="connsiteX22" fmla="*/ 142965 w 154177"/>
                <a:gd name="connsiteY22" fmla="*/ 9811 h 98112"/>
                <a:gd name="connsiteX23" fmla="*/ 133153 w 154177"/>
                <a:gd name="connsiteY23" fmla="*/ 4205 h 98112"/>
                <a:gd name="connsiteX24" fmla="*/ 133153 w 154177"/>
                <a:gd name="connsiteY24" fmla="*/ 4205 h 98112"/>
                <a:gd name="connsiteX25" fmla="*/ 121941 w 154177"/>
                <a:gd name="connsiteY25" fmla="*/ 1402 h 98112"/>
                <a:gd name="connsiteX26" fmla="*/ 113531 w 154177"/>
                <a:gd name="connsiteY26" fmla="*/ 5606 h 98112"/>
                <a:gd name="connsiteX27" fmla="*/ 88302 w 154177"/>
                <a:gd name="connsiteY27" fmla="*/ 9811 h 98112"/>
                <a:gd name="connsiteX28" fmla="*/ 67277 w 154177"/>
                <a:gd name="connsiteY28" fmla="*/ 0 h 98112"/>
                <a:gd name="connsiteX29" fmla="*/ 60269 w 154177"/>
                <a:gd name="connsiteY29" fmla="*/ 4205 h 98112"/>
                <a:gd name="connsiteX30" fmla="*/ 64474 w 154177"/>
                <a:gd name="connsiteY30" fmla="*/ 5606 h 98112"/>
                <a:gd name="connsiteX31" fmla="*/ 71482 w 154177"/>
                <a:gd name="connsiteY31" fmla="*/ 2803 h 98112"/>
                <a:gd name="connsiteX32" fmla="*/ 67277 w 154177"/>
                <a:gd name="connsiteY32" fmla="*/ 8410 h 98112"/>
                <a:gd name="connsiteX33" fmla="*/ 54663 w 154177"/>
                <a:gd name="connsiteY33" fmla="*/ 4205 h 98112"/>
                <a:gd name="connsiteX34" fmla="*/ 43450 w 154177"/>
                <a:gd name="connsiteY34" fmla="*/ 5606 h 98112"/>
                <a:gd name="connsiteX35" fmla="*/ 40647 w 154177"/>
                <a:gd name="connsiteY35" fmla="*/ 11213 h 98112"/>
                <a:gd name="connsiteX36" fmla="*/ 53261 w 154177"/>
                <a:gd name="connsiteY36" fmla="*/ 14016 h 98112"/>
                <a:gd name="connsiteX37" fmla="*/ 57466 w 154177"/>
                <a:gd name="connsiteY37" fmla="*/ 21024 h 98112"/>
                <a:gd name="connsiteX38" fmla="*/ 44852 w 154177"/>
                <a:gd name="connsiteY38" fmla="*/ 14016 h 98112"/>
                <a:gd name="connsiteX39" fmla="*/ 37844 w 154177"/>
                <a:gd name="connsiteY39" fmla="*/ 14016 h 98112"/>
                <a:gd name="connsiteX40" fmla="*/ 28032 w 154177"/>
                <a:gd name="connsiteY40" fmla="*/ 19623 h 98112"/>
                <a:gd name="connsiteX41" fmla="*/ 46253 w 154177"/>
                <a:gd name="connsiteY41" fmla="*/ 26631 h 98112"/>
                <a:gd name="connsiteX42" fmla="*/ 57466 w 154177"/>
                <a:gd name="connsiteY42" fmla="*/ 25229 h 98112"/>
                <a:gd name="connsiteX43" fmla="*/ 58868 w 154177"/>
                <a:gd name="connsiteY43" fmla="*/ 22426 h 98112"/>
                <a:gd name="connsiteX44" fmla="*/ 65876 w 154177"/>
                <a:gd name="connsiteY44" fmla="*/ 28032 h 98112"/>
                <a:gd name="connsiteX45" fmla="*/ 72884 w 154177"/>
                <a:gd name="connsiteY45" fmla="*/ 29434 h 98112"/>
                <a:gd name="connsiteX46" fmla="*/ 57466 w 154177"/>
                <a:gd name="connsiteY46" fmla="*/ 26631 h 98112"/>
                <a:gd name="connsiteX47" fmla="*/ 54663 w 154177"/>
                <a:gd name="connsiteY47" fmla="*/ 29434 h 98112"/>
                <a:gd name="connsiteX48" fmla="*/ 53261 w 154177"/>
                <a:gd name="connsiteY48" fmla="*/ 32237 h 98112"/>
                <a:gd name="connsiteX49" fmla="*/ 56065 w 154177"/>
                <a:gd name="connsiteY49" fmla="*/ 33639 h 98112"/>
                <a:gd name="connsiteX50" fmla="*/ 61671 w 154177"/>
                <a:gd name="connsiteY50" fmla="*/ 32237 h 98112"/>
                <a:gd name="connsiteX51" fmla="*/ 65876 w 154177"/>
                <a:gd name="connsiteY51" fmla="*/ 42048 h 98112"/>
                <a:gd name="connsiteX52" fmla="*/ 60269 w 154177"/>
                <a:gd name="connsiteY52" fmla="*/ 42048 h 98112"/>
                <a:gd name="connsiteX53" fmla="*/ 57466 w 154177"/>
                <a:gd name="connsiteY53" fmla="*/ 36442 h 98112"/>
                <a:gd name="connsiteX54" fmla="*/ 58868 w 154177"/>
                <a:gd name="connsiteY54" fmla="*/ 46253 h 98112"/>
                <a:gd name="connsiteX55" fmla="*/ 56065 w 154177"/>
                <a:gd name="connsiteY55" fmla="*/ 47655 h 98112"/>
                <a:gd name="connsiteX56" fmla="*/ 46253 w 154177"/>
                <a:gd name="connsiteY56" fmla="*/ 46253 h 98112"/>
                <a:gd name="connsiteX57" fmla="*/ 44852 w 154177"/>
                <a:gd name="connsiteY57" fmla="*/ 49056 h 98112"/>
                <a:gd name="connsiteX58" fmla="*/ 18221 w 154177"/>
                <a:gd name="connsiteY58" fmla="*/ 33639 h 98112"/>
                <a:gd name="connsiteX59" fmla="*/ 9811 w 154177"/>
                <a:gd name="connsiteY59" fmla="*/ 35040 h 98112"/>
                <a:gd name="connsiteX60" fmla="*/ 4205 w 154177"/>
                <a:gd name="connsiteY60" fmla="*/ 37844 h 98112"/>
                <a:gd name="connsiteX61" fmla="*/ 0 w 154177"/>
                <a:gd name="connsiteY61" fmla="*/ 47655 h 98112"/>
                <a:gd name="connsiteX62" fmla="*/ 8410 w 154177"/>
                <a:gd name="connsiteY62" fmla="*/ 53261 h 98112"/>
                <a:gd name="connsiteX63" fmla="*/ 18221 w 154177"/>
                <a:gd name="connsiteY63" fmla="*/ 56065 h 98112"/>
                <a:gd name="connsiteX64" fmla="*/ 18221 w 154177"/>
                <a:gd name="connsiteY64" fmla="*/ 56065 h 98112"/>
                <a:gd name="connsiteX65" fmla="*/ 21024 w 154177"/>
                <a:gd name="connsiteY65" fmla="*/ 61671 h 98112"/>
                <a:gd name="connsiteX66" fmla="*/ 30836 w 154177"/>
                <a:gd name="connsiteY66" fmla="*/ 65876 h 98112"/>
                <a:gd name="connsiteX67" fmla="*/ 37844 w 154177"/>
                <a:gd name="connsiteY67" fmla="*/ 63073 h 98112"/>
                <a:gd name="connsiteX68" fmla="*/ 43450 w 154177"/>
                <a:gd name="connsiteY68" fmla="*/ 68679 h 98112"/>
                <a:gd name="connsiteX69" fmla="*/ 51860 w 154177"/>
                <a:gd name="connsiteY69" fmla="*/ 68679 h 98112"/>
                <a:gd name="connsiteX70" fmla="*/ 65876 w 154177"/>
                <a:gd name="connsiteY70" fmla="*/ 79892 h 98112"/>
                <a:gd name="connsiteX71" fmla="*/ 75687 w 154177"/>
                <a:gd name="connsiteY71" fmla="*/ 84097 h 98112"/>
                <a:gd name="connsiteX72" fmla="*/ 85498 w 154177"/>
                <a:gd name="connsiteY72" fmla="*/ 99515 h 98112"/>
                <a:gd name="connsiteX73" fmla="*/ 92507 w 154177"/>
                <a:gd name="connsiteY73" fmla="*/ 98113 h 98112"/>
                <a:gd name="connsiteX74" fmla="*/ 99515 w 154177"/>
                <a:gd name="connsiteY74" fmla="*/ 102318 h 98112"/>
                <a:gd name="connsiteX75" fmla="*/ 114932 w 154177"/>
                <a:gd name="connsiteY75" fmla="*/ 92507 h 98112"/>
                <a:gd name="connsiteX76" fmla="*/ 109326 w 154177"/>
                <a:gd name="connsiteY76" fmla="*/ 89703 h 98112"/>
                <a:gd name="connsiteX77" fmla="*/ 107924 w 154177"/>
                <a:gd name="connsiteY77" fmla="*/ 85498 h 98112"/>
                <a:gd name="connsiteX78" fmla="*/ 110728 w 154177"/>
                <a:gd name="connsiteY78" fmla="*/ 79892 h 98112"/>
                <a:gd name="connsiteX79" fmla="*/ 109326 w 154177"/>
                <a:gd name="connsiteY79" fmla="*/ 81294 h 98112"/>
                <a:gd name="connsiteX80" fmla="*/ 109326 w 154177"/>
                <a:gd name="connsiteY80" fmla="*/ 86900 h 98112"/>
                <a:gd name="connsiteX81" fmla="*/ 113531 w 154177"/>
                <a:gd name="connsiteY81" fmla="*/ 88302 h 98112"/>
                <a:gd name="connsiteX82" fmla="*/ 121941 w 154177"/>
                <a:gd name="connsiteY82" fmla="*/ 88302 h 98112"/>
                <a:gd name="connsiteX83" fmla="*/ 154177 w 154177"/>
                <a:gd name="connsiteY83" fmla="*/ 78490 h 98112"/>
                <a:gd name="connsiteX84" fmla="*/ 154177 w 154177"/>
                <a:gd name="connsiteY84" fmla="*/ 74285 h 98112"/>
                <a:gd name="connsiteX85" fmla="*/ 149973 w 154177"/>
                <a:gd name="connsiteY85" fmla="*/ 74285 h 98112"/>
                <a:gd name="connsiteX86" fmla="*/ 154177 w 154177"/>
                <a:gd name="connsiteY86" fmla="*/ 71482 h 98112"/>
                <a:gd name="connsiteX87" fmla="*/ 151374 w 154177"/>
                <a:gd name="connsiteY87" fmla="*/ 65876 h 98112"/>
                <a:gd name="connsiteX88" fmla="*/ 144366 w 154177"/>
                <a:gd name="connsiteY88" fmla="*/ 63073 h 98112"/>
                <a:gd name="connsiteX89" fmla="*/ 158382 w 154177"/>
                <a:gd name="connsiteY89" fmla="*/ 58868 h 9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54177" h="98112">
                  <a:moveTo>
                    <a:pt x="154177" y="51860"/>
                  </a:moveTo>
                  <a:lnTo>
                    <a:pt x="152776" y="47655"/>
                  </a:lnTo>
                  <a:lnTo>
                    <a:pt x="145768" y="50458"/>
                  </a:lnTo>
                  <a:lnTo>
                    <a:pt x="144366" y="50458"/>
                  </a:lnTo>
                  <a:lnTo>
                    <a:pt x="140161" y="49056"/>
                  </a:lnTo>
                  <a:lnTo>
                    <a:pt x="140161" y="47655"/>
                  </a:lnTo>
                  <a:lnTo>
                    <a:pt x="137358" y="46253"/>
                  </a:lnTo>
                  <a:lnTo>
                    <a:pt x="133153" y="39245"/>
                  </a:lnTo>
                  <a:lnTo>
                    <a:pt x="116334" y="36442"/>
                  </a:lnTo>
                  <a:lnTo>
                    <a:pt x="110728" y="37844"/>
                  </a:lnTo>
                  <a:lnTo>
                    <a:pt x="107924" y="40647"/>
                  </a:lnTo>
                  <a:lnTo>
                    <a:pt x="106523" y="42048"/>
                  </a:lnTo>
                  <a:lnTo>
                    <a:pt x="105121" y="40647"/>
                  </a:lnTo>
                  <a:lnTo>
                    <a:pt x="105121" y="39245"/>
                  </a:lnTo>
                  <a:lnTo>
                    <a:pt x="103720" y="36442"/>
                  </a:lnTo>
                  <a:lnTo>
                    <a:pt x="121941" y="26631"/>
                  </a:lnTo>
                  <a:lnTo>
                    <a:pt x="137358" y="22426"/>
                  </a:lnTo>
                  <a:lnTo>
                    <a:pt x="135957" y="19623"/>
                  </a:lnTo>
                  <a:lnTo>
                    <a:pt x="127547" y="19623"/>
                  </a:lnTo>
                  <a:lnTo>
                    <a:pt x="126145" y="16819"/>
                  </a:lnTo>
                  <a:lnTo>
                    <a:pt x="130350" y="16819"/>
                  </a:lnTo>
                  <a:lnTo>
                    <a:pt x="135957" y="15418"/>
                  </a:lnTo>
                  <a:lnTo>
                    <a:pt x="142965" y="9811"/>
                  </a:lnTo>
                  <a:lnTo>
                    <a:pt x="133153" y="4205"/>
                  </a:lnTo>
                  <a:lnTo>
                    <a:pt x="133153" y="4205"/>
                  </a:lnTo>
                  <a:lnTo>
                    <a:pt x="121941" y="1402"/>
                  </a:lnTo>
                  <a:lnTo>
                    <a:pt x="113531" y="5606"/>
                  </a:lnTo>
                  <a:lnTo>
                    <a:pt x="88302" y="9811"/>
                  </a:lnTo>
                  <a:lnTo>
                    <a:pt x="67277" y="0"/>
                  </a:lnTo>
                  <a:lnTo>
                    <a:pt x="60269" y="4205"/>
                  </a:lnTo>
                  <a:lnTo>
                    <a:pt x="64474" y="5606"/>
                  </a:lnTo>
                  <a:lnTo>
                    <a:pt x="71482" y="2803"/>
                  </a:lnTo>
                  <a:lnTo>
                    <a:pt x="67277" y="8410"/>
                  </a:lnTo>
                  <a:lnTo>
                    <a:pt x="54663" y="4205"/>
                  </a:lnTo>
                  <a:lnTo>
                    <a:pt x="43450" y="5606"/>
                  </a:lnTo>
                  <a:lnTo>
                    <a:pt x="40647" y="11213"/>
                  </a:lnTo>
                  <a:lnTo>
                    <a:pt x="53261" y="14016"/>
                  </a:lnTo>
                  <a:lnTo>
                    <a:pt x="57466" y="21024"/>
                  </a:lnTo>
                  <a:lnTo>
                    <a:pt x="44852" y="14016"/>
                  </a:lnTo>
                  <a:lnTo>
                    <a:pt x="37844" y="14016"/>
                  </a:lnTo>
                  <a:lnTo>
                    <a:pt x="28032" y="19623"/>
                  </a:lnTo>
                  <a:lnTo>
                    <a:pt x="46253" y="26631"/>
                  </a:lnTo>
                  <a:lnTo>
                    <a:pt x="57466" y="25229"/>
                  </a:lnTo>
                  <a:lnTo>
                    <a:pt x="58868" y="22426"/>
                  </a:lnTo>
                  <a:lnTo>
                    <a:pt x="65876" y="28032"/>
                  </a:lnTo>
                  <a:lnTo>
                    <a:pt x="72884" y="29434"/>
                  </a:lnTo>
                  <a:lnTo>
                    <a:pt x="57466" y="26631"/>
                  </a:lnTo>
                  <a:lnTo>
                    <a:pt x="54663" y="29434"/>
                  </a:lnTo>
                  <a:lnTo>
                    <a:pt x="53261" y="32237"/>
                  </a:lnTo>
                  <a:lnTo>
                    <a:pt x="56065" y="33639"/>
                  </a:lnTo>
                  <a:lnTo>
                    <a:pt x="61671" y="32237"/>
                  </a:lnTo>
                  <a:lnTo>
                    <a:pt x="65876" y="42048"/>
                  </a:lnTo>
                  <a:lnTo>
                    <a:pt x="60269" y="42048"/>
                  </a:lnTo>
                  <a:lnTo>
                    <a:pt x="57466" y="36442"/>
                  </a:lnTo>
                  <a:lnTo>
                    <a:pt x="58868" y="46253"/>
                  </a:lnTo>
                  <a:lnTo>
                    <a:pt x="56065" y="47655"/>
                  </a:lnTo>
                  <a:lnTo>
                    <a:pt x="46253" y="46253"/>
                  </a:lnTo>
                  <a:lnTo>
                    <a:pt x="44852" y="49056"/>
                  </a:lnTo>
                  <a:lnTo>
                    <a:pt x="18221" y="33639"/>
                  </a:lnTo>
                  <a:lnTo>
                    <a:pt x="9811" y="35040"/>
                  </a:lnTo>
                  <a:lnTo>
                    <a:pt x="4205" y="37844"/>
                  </a:lnTo>
                  <a:lnTo>
                    <a:pt x="0" y="47655"/>
                  </a:lnTo>
                  <a:lnTo>
                    <a:pt x="8410" y="53261"/>
                  </a:lnTo>
                  <a:lnTo>
                    <a:pt x="18221" y="56065"/>
                  </a:lnTo>
                  <a:lnTo>
                    <a:pt x="18221" y="56065"/>
                  </a:lnTo>
                  <a:lnTo>
                    <a:pt x="21024" y="61671"/>
                  </a:lnTo>
                  <a:lnTo>
                    <a:pt x="30836" y="65876"/>
                  </a:lnTo>
                  <a:lnTo>
                    <a:pt x="37844" y="63073"/>
                  </a:lnTo>
                  <a:lnTo>
                    <a:pt x="43450" y="68679"/>
                  </a:lnTo>
                  <a:lnTo>
                    <a:pt x="51860" y="68679"/>
                  </a:lnTo>
                  <a:lnTo>
                    <a:pt x="65876" y="79892"/>
                  </a:lnTo>
                  <a:lnTo>
                    <a:pt x="75687" y="84097"/>
                  </a:lnTo>
                  <a:lnTo>
                    <a:pt x="85498" y="99515"/>
                  </a:lnTo>
                  <a:lnTo>
                    <a:pt x="92507" y="98113"/>
                  </a:lnTo>
                  <a:lnTo>
                    <a:pt x="99515" y="102318"/>
                  </a:lnTo>
                  <a:lnTo>
                    <a:pt x="114932" y="92507"/>
                  </a:lnTo>
                  <a:lnTo>
                    <a:pt x="109326" y="89703"/>
                  </a:lnTo>
                  <a:lnTo>
                    <a:pt x="107924" y="85498"/>
                  </a:lnTo>
                  <a:lnTo>
                    <a:pt x="110728" y="79892"/>
                  </a:lnTo>
                  <a:lnTo>
                    <a:pt x="109326" y="81294"/>
                  </a:lnTo>
                  <a:lnTo>
                    <a:pt x="109326" y="86900"/>
                  </a:lnTo>
                  <a:lnTo>
                    <a:pt x="113531" y="88302"/>
                  </a:lnTo>
                  <a:lnTo>
                    <a:pt x="121941" y="88302"/>
                  </a:lnTo>
                  <a:lnTo>
                    <a:pt x="154177" y="78490"/>
                  </a:lnTo>
                  <a:lnTo>
                    <a:pt x="154177" y="74285"/>
                  </a:lnTo>
                  <a:lnTo>
                    <a:pt x="149973" y="74285"/>
                  </a:lnTo>
                  <a:lnTo>
                    <a:pt x="154177" y="71482"/>
                  </a:lnTo>
                  <a:lnTo>
                    <a:pt x="151374" y="65876"/>
                  </a:lnTo>
                  <a:lnTo>
                    <a:pt x="144366" y="63073"/>
                  </a:lnTo>
                  <a:lnTo>
                    <a:pt x="158382" y="5886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61" name="Freeform: Shape 760">
              <a:extLst>
                <a:ext uri="{FF2B5EF4-FFF2-40B4-BE49-F238E27FC236}">
                  <a16:creationId xmlns:a16="http://schemas.microsoft.com/office/drawing/2014/main" id="{AD0E9165-2FA9-4132-AEF6-364502440727}"/>
                </a:ext>
              </a:extLst>
            </p:cNvPr>
            <p:cNvSpPr/>
            <p:nvPr/>
          </p:nvSpPr>
          <p:spPr>
            <a:xfrm>
              <a:off x="3287412" y="3634283"/>
              <a:ext cx="14016" cy="14016"/>
            </a:xfrm>
            <a:custGeom>
              <a:avLst/>
              <a:gdLst>
                <a:gd name="connsiteX0" fmla="*/ 9811 w 14016"/>
                <a:gd name="connsiteY0" fmla="*/ 0 h 0"/>
                <a:gd name="connsiteX1" fmla="*/ 8410 w 14016"/>
                <a:gd name="connsiteY1" fmla="*/ 0 h 0"/>
                <a:gd name="connsiteX2" fmla="*/ 8410 w 14016"/>
                <a:gd name="connsiteY2" fmla="*/ 0 h 0"/>
                <a:gd name="connsiteX3" fmla="*/ 0 w 14016"/>
                <a:gd name="connsiteY3" fmla="*/ 5606 h 0"/>
                <a:gd name="connsiteX4" fmla="*/ 12614 w 14016"/>
                <a:gd name="connsiteY4" fmla="*/ 9811 h 0"/>
                <a:gd name="connsiteX5" fmla="*/ 15418 w 14016"/>
                <a:gd name="connsiteY5" fmla="*/ 2803 h 0"/>
                <a:gd name="connsiteX6" fmla="*/ 9811 w 14016"/>
                <a:gd name="connsiteY6"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6">
                  <a:moveTo>
                    <a:pt x="9811" y="0"/>
                  </a:moveTo>
                  <a:lnTo>
                    <a:pt x="8410" y="0"/>
                  </a:lnTo>
                  <a:lnTo>
                    <a:pt x="8410" y="0"/>
                  </a:lnTo>
                  <a:lnTo>
                    <a:pt x="0" y="5606"/>
                  </a:lnTo>
                  <a:lnTo>
                    <a:pt x="12614" y="9811"/>
                  </a:lnTo>
                  <a:lnTo>
                    <a:pt x="15418" y="2803"/>
                  </a:lnTo>
                  <a:lnTo>
                    <a:pt x="981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62" name="Freeform: Shape 761">
              <a:extLst>
                <a:ext uri="{FF2B5EF4-FFF2-40B4-BE49-F238E27FC236}">
                  <a16:creationId xmlns:a16="http://schemas.microsoft.com/office/drawing/2014/main" id="{36D7F2ED-CB95-4A43-8EB2-ED1D324E7BCA}"/>
                </a:ext>
              </a:extLst>
            </p:cNvPr>
            <p:cNvSpPr/>
            <p:nvPr/>
          </p:nvSpPr>
          <p:spPr>
            <a:xfrm>
              <a:off x="3207520" y="3216603"/>
              <a:ext cx="154177" cy="70081"/>
            </a:xfrm>
            <a:custGeom>
              <a:avLst/>
              <a:gdLst>
                <a:gd name="connsiteX0" fmla="*/ 2803 w 154177"/>
                <a:gd name="connsiteY0" fmla="*/ 15418 h 70080"/>
                <a:gd name="connsiteX1" fmla="*/ 22426 w 154177"/>
                <a:gd name="connsiteY1" fmla="*/ 15418 h 70080"/>
                <a:gd name="connsiteX2" fmla="*/ 15418 w 154177"/>
                <a:gd name="connsiteY2" fmla="*/ 25229 h 70080"/>
                <a:gd name="connsiteX3" fmla="*/ 25229 w 154177"/>
                <a:gd name="connsiteY3" fmla="*/ 22426 h 70080"/>
                <a:gd name="connsiteX4" fmla="*/ 28032 w 154177"/>
                <a:gd name="connsiteY4" fmla="*/ 18221 h 70080"/>
                <a:gd name="connsiteX5" fmla="*/ 36442 w 154177"/>
                <a:gd name="connsiteY5" fmla="*/ 16819 h 70080"/>
                <a:gd name="connsiteX6" fmla="*/ 43450 w 154177"/>
                <a:gd name="connsiteY6" fmla="*/ 21024 h 70080"/>
                <a:gd name="connsiteX7" fmla="*/ 35040 w 154177"/>
                <a:gd name="connsiteY7" fmla="*/ 26631 h 70080"/>
                <a:gd name="connsiteX8" fmla="*/ 44852 w 154177"/>
                <a:gd name="connsiteY8" fmla="*/ 28032 h 70080"/>
                <a:gd name="connsiteX9" fmla="*/ 53261 w 154177"/>
                <a:gd name="connsiteY9" fmla="*/ 26631 h 70080"/>
                <a:gd name="connsiteX10" fmla="*/ 56065 w 154177"/>
                <a:gd name="connsiteY10" fmla="*/ 28032 h 70080"/>
                <a:gd name="connsiteX11" fmla="*/ 51860 w 154177"/>
                <a:gd name="connsiteY11" fmla="*/ 29434 h 70080"/>
                <a:gd name="connsiteX12" fmla="*/ 51860 w 154177"/>
                <a:gd name="connsiteY12" fmla="*/ 30836 h 70080"/>
                <a:gd name="connsiteX13" fmla="*/ 39245 w 154177"/>
                <a:gd name="connsiteY13" fmla="*/ 33639 h 70080"/>
                <a:gd name="connsiteX14" fmla="*/ 53261 w 154177"/>
                <a:gd name="connsiteY14" fmla="*/ 33639 h 70080"/>
                <a:gd name="connsiteX15" fmla="*/ 50458 w 154177"/>
                <a:gd name="connsiteY15" fmla="*/ 37844 h 70080"/>
                <a:gd name="connsiteX16" fmla="*/ 22426 w 154177"/>
                <a:gd name="connsiteY16" fmla="*/ 35040 h 70080"/>
                <a:gd name="connsiteX17" fmla="*/ 15418 w 154177"/>
                <a:gd name="connsiteY17" fmla="*/ 37844 h 70080"/>
                <a:gd name="connsiteX18" fmla="*/ 15418 w 154177"/>
                <a:gd name="connsiteY18" fmla="*/ 40647 h 70080"/>
                <a:gd name="connsiteX19" fmla="*/ 26631 w 154177"/>
                <a:gd name="connsiteY19" fmla="*/ 47655 h 70080"/>
                <a:gd name="connsiteX20" fmla="*/ 39245 w 154177"/>
                <a:gd name="connsiteY20" fmla="*/ 50458 h 70080"/>
                <a:gd name="connsiteX21" fmla="*/ 47655 w 154177"/>
                <a:gd name="connsiteY21" fmla="*/ 46253 h 70080"/>
                <a:gd name="connsiteX22" fmla="*/ 67277 w 154177"/>
                <a:gd name="connsiteY22" fmla="*/ 43450 h 70080"/>
                <a:gd name="connsiteX23" fmla="*/ 68679 w 154177"/>
                <a:gd name="connsiteY23" fmla="*/ 47655 h 70080"/>
                <a:gd name="connsiteX24" fmla="*/ 72884 w 154177"/>
                <a:gd name="connsiteY24" fmla="*/ 49056 h 70080"/>
                <a:gd name="connsiteX25" fmla="*/ 88302 w 154177"/>
                <a:gd name="connsiteY25" fmla="*/ 47655 h 70080"/>
                <a:gd name="connsiteX26" fmla="*/ 112129 w 154177"/>
                <a:gd name="connsiteY26" fmla="*/ 51860 h 70080"/>
                <a:gd name="connsiteX27" fmla="*/ 123342 w 154177"/>
                <a:gd name="connsiteY27" fmla="*/ 65876 h 70080"/>
                <a:gd name="connsiteX28" fmla="*/ 130350 w 154177"/>
                <a:gd name="connsiteY28" fmla="*/ 68679 h 70080"/>
                <a:gd name="connsiteX29" fmla="*/ 140161 w 154177"/>
                <a:gd name="connsiteY29" fmla="*/ 70081 h 70080"/>
                <a:gd name="connsiteX30" fmla="*/ 161186 w 154177"/>
                <a:gd name="connsiteY30" fmla="*/ 64474 h 70080"/>
                <a:gd name="connsiteX31" fmla="*/ 162587 w 154177"/>
                <a:gd name="connsiteY31" fmla="*/ 57466 h 70080"/>
                <a:gd name="connsiteX32" fmla="*/ 148571 w 154177"/>
                <a:gd name="connsiteY32" fmla="*/ 47655 h 70080"/>
                <a:gd name="connsiteX33" fmla="*/ 144366 w 154177"/>
                <a:gd name="connsiteY33" fmla="*/ 47655 h 70080"/>
                <a:gd name="connsiteX34" fmla="*/ 141563 w 154177"/>
                <a:gd name="connsiteY34" fmla="*/ 40647 h 70080"/>
                <a:gd name="connsiteX35" fmla="*/ 148571 w 154177"/>
                <a:gd name="connsiteY35" fmla="*/ 33639 h 70080"/>
                <a:gd name="connsiteX36" fmla="*/ 137358 w 154177"/>
                <a:gd name="connsiteY36" fmla="*/ 32237 h 70080"/>
                <a:gd name="connsiteX37" fmla="*/ 140161 w 154177"/>
                <a:gd name="connsiteY37" fmla="*/ 29434 h 70080"/>
                <a:gd name="connsiteX38" fmla="*/ 128949 w 154177"/>
                <a:gd name="connsiteY38" fmla="*/ 23827 h 70080"/>
                <a:gd name="connsiteX39" fmla="*/ 114932 w 154177"/>
                <a:gd name="connsiteY39" fmla="*/ 26631 h 70080"/>
                <a:gd name="connsiteX40" fmla="*/ 107924 w 154177"/>
                <a:gd name="connsiteY40" fmla="*/ 23827 h 70080"/>
                <a:gd name="connsiteX41" fmla="*/ 110728 w 154177"/>
                <a:gd name="connsiteY41" fmla="*/ 18221 h 70080"/>
                <a:gd name="connsiteX42" fmla="*/ 98113 w 154177"/>
                <a:gd name="connsiteY42" fmla="*/ 12615 h 70080"/>
                <a:gd name="connsiteX43" fmla="*/ 89703 w 154177"/>
                <a:gd name="connsiteY43" fmla="*/ 12615 h 70080"/>
                <a:gd name="connsiteX44" fmla="*/ 88302 w 154177"/>
                <a:gd name="connsiteY44" fmla="*/ 12615 h 70080"/>
                <a:gd name="connsiteX45" fmla="*/ 78490 w 154177"/>
                <a:gd name="connsiteY45" fmla="*/ 15418 h 70080"/>
                <a:gd name="connsiteX46" fmla="*/ 78490 w 154177"/>
                <a:gd name="connsiteY46" fmla="*/ 19623 h 70080"/>
                <a:gd name="connsiteX47" fmla="*/ 70081 w 154177"/>
                <a:gd name="connsiteY47" fmla="*/ 18221 h 70080"/>
                <a:gd name="connsiteX48" fmla="*/ 71482 w 154177"/>
                <a:gd name="connsiteY48" fmla="*/ 15418 h 70080"/>
                <a:gd name="connsiteX49" fmla="*/ 61671 w 154177"/>
                <a:gd name="connsiteY49" fmla="*/ 2803 h 70080"/>
                <a:gd name="connsiteX50" fmla="*/ 39245 w 154177"/>
                <a:gd name="connsiteY50" fmla="*/ 0 h 70080"/>
                <a:gd name="connsiteX51" fmla="*/ 11213 w 154177"/>
                <a:gd name="connsiteY51" fmla="*/ 2803 h 70080"/>
                <a:gd name="connsiteX52" fmla="*/ 4205 w 154177"/>
                <a:gd name="connsiteY52" fmla="*/ 1402 h 70080"/>
                <a:gd name="connsiteX53" fmla="*/ 0 w 154177"/>
                <a:gd name="connsiteY53" fmla="*/ 9811 h 70080"/>
                <a:gd name="connsiteX54" fmla="*/ 0 w 154177"/>
                <a:gd name="connsiteY54" fmla="*/ 9811 h 7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54177" h="70080">
                  <a:moveTo>
                    <a:pt x="2803" y="15418"/>
                  </a:moveTo>
                  <a:lnTo>
                    <a:pt x="22426" y="15418"/>
                  </a:lnTo>
                  <a:lnTo>
                    <a:pt x="15418" y="25229"/>
                  </a:lnTo>
                  <a:lnTo>
                    <a:pt x="25229" y="22426"/>
                  </a:lnTo>
                  <a:lnTo>
                    <a:pt x="28032" y="18221"/>
                  </a:lnTo>
                  <a:lnTo>
                    <a:pt x="36442" y="16819"/>
                  </a:lnTo>
                  <a:lnTo>
                    <a:pt x="43450" y="21024"/>
                  </a:lnTo>
                  <a:lnTo>
                    <a:pt x="35040" y="26631"/>
                  </a:lnTo>
                  <a:lnTo>
                    <a:pt x="44852" y="28032"/>
                  </a:lnTo>
                  <a:lnTo>
                    <a:pt x="53261" y="26631"/>
                  </a:lnTo>
                  <a:lnTo>
                    <a:pt x="56065" y="28032"/>
                  </a:lnTo>
                  <a:lnTo>
                    <a:pt x="51860" y="29434"/>
                  </a:lnTo>
                  <a:lnTo>
                    <a:pt x="51860" y="30836"/>
                  </a:lnTo>
                  <a:lnTo>
                    <a:pt x="39245" y="33639"/>
                  </a:lnTo>
                  <a:lnTo>
                    <a:pt x="53261" y="33639"/>
                  </a:lnTo>
                  <a:lnTo>
                    <a:pt x="50458" y="37844"/>
                  </a:lnTo>
                  <a:lnTo>
                    <a:pt x="22426" y="35040"/>
                  </a:lnTo>
                  <a:lnTo>
                    <a:pt x="15418" y="37844"/>
                  </a:lnTo>
                  <a:lnTo>
                    <a:pt x="15418" y="40647"/>
                  </a:lnTo>
                  <a:lnTo>
                    <a:pt x="26631" y="47655"/>
                  </a:lnTo>
                  <a:lnTo>
                    <a:pt x="39245" y="50458"/>
                  </a:lnTo>
                  <a:lnTo>
                    <a:pt x="47655" y="46253"/>
                  </a:lnTo>
                  <a:lnTo>
                    <a:pt x="67277" y="43450"/>
                  </a:lnTo>
                  <a:lnTo>
                    <a:pt x="68679" y="47655"/>
                  </a:lnTo>
                  <a:lnTo>
                    <a:pt x="72884" y="49056"/>
                  </a:lnTo>
                  <a:lnTo>
                    <a:pt x="88302" y="47655"/>
                  </a:lnTo>
                  <a:lnTo>
                    <a:pt x="112129" y="51860"/>
                  </a:lnTo>
                  <a:lnTo>
                    <a:pt x="123342" y="65876"/>
                  </a:lnTo>
                  <a:lnTo>
                    <a:pt x="130350" y="68679"/>
                  </a:lnTo>
                  <a:lnTo>
                    <a:pt x="140161" y="70081"/>
                  </a:lnTo>
                  <a:lnTo>
                    <a:pt x="161186" y="64474"/>
                  </a:lnTo>
                  <a:lnTo>
                    <a:pt x="162587" y="57466"/>
                  </a:lnTo>
                  <a:lnTo>
                    <a:pt x="148571" y="47655"/>
                  </a:lnTo>
                  <a:lnTo>
                    <a:pt x="144366" y="47655"/>
                  </a:lnTo>
                  <a:lnTo>
                    <a:pt x="141563" y="40647"/>
                  </a:lnTo>
                  <a:lnTo>
                    <a:pt x="148571" y="33639"/>
                  </a:lnTo>
                  <a:lnTo>
                    <a:pt x="137358" y="32237"/>
                  </a:lnTo>
                  <a:lnTo>
                    <a:pt x="140161" y="29434"/>
                  </a:lnTo>
                  <a:lnTo>
                    <a:pt x="128949" y="23827"/>
                  </a:lnTo>
                  <a:lnTo>
                    <a:pt x="114932" y="26631"/>
                  </a:lnTo>
                  <a:lnTo>
                    <a:pt x="107924" y="23827"/>
                  </a:lnTo>
                  <a:lnTo>
                    <a:pt x="110728" y="18221"/>
                  </a:lnTo>
                  <a:lnTo>
                    <a:pt x="98113" y="12615"/>
                  </a:lnTo>
                  <a:lnTo>
                    <a:pt x="89703" y="12615"/>
                  </a:lnTo>
                  <a:lnTo>
                    <a:pt x="88302" y="12615"/>
                  </a:lnTo>
                  <a:lnTo>
                    <a:pt x="78490" y="15418"/>
                  </a:lnTo>
                  <a:lnTo>
                    <a:pt x="78490" y="19623"/>
                  </a:lnTo>
                  <a:lnTo>
                    <a:pt x="70081" y="18221"/>
                  </a:lnTo>
                  <a:lnTo>
                    <a:pt x="71482" y="15418"/>
                  </a:lnTo>
                  <a:lnTo>
                    <a:pt x="61671" y="2803"/>
                  </a:lnTo>
                  <a:lnTo>
                    <a:pt x="39245" y="0"/>
                  </a:lnTo>
                  <a:lnTo>
                    <a:pt x="11213" y="2803"/>
                  </a:lnTo>
                  <a:lnTo>
                    <a:pt x="4205" y="1402"/>
                  </a:lnTo>
                  <a:lnTo>
                    <a:pt x="0" y="9811"/>
                  </a:lnTo>
                  <a:lnTo>
                    <a:pt x="0" y="9811"/>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63" name="Freeform: Shape 762">
              <a:extLst>
                <a:ext uri="{FF2B5EF4-FFF2-40B4-BE49-F238E27FC236}">
                  <a16:creationId xmlns:a16="http://schemas.microsoft.com/office/drawing/2014/main" id="{2B3345FF-DA32-47A9-9D0D-FD70193EC595}"/>
                </a:ext>
              </a:extLst>
            </p:cNvPr>
            <p:cNvSpPr/>
            <p:nvPr/>
          </p:nvSpPr>
          <p:spPr>
            <a:xfrm>
              <a:off x="3420566" y="3316117"/>
              <a:ext cx="420484" cy="98113"/>
            </a:xfrm>
            <a:custGeom>
              <a:avLst/>
              <a:gdLst>
                <a:gd name="connsiteX0" fmla="*/ 169595 w 420483"/>
                <a:gd name="connsiteY0" fmla="*/ 102318 h 98112"/>
                <a:gd name="connsiteX1" fmla="*/ 170997 w 420483"/>
                <a:gd name="connsiteY1" fmla="*/ 105121 h 98112"/>
                <a:gd name="connsiteX2" fmla="*/ 182210 w 420483"/>
                <a:gd name="connsiteY2" fmla="*/ 105121 h 98112"/>
                <a:gd name="connsiteX3" fmla="*/ 190619 w 420483"/>
                <a:gd name="connsiteY3" fmla="*/ 102318 h 98112"/>
                <a:gd name="connsiteX4" fmla="*/ 189218 w 420483"/>
                <a:gd name="connsiteY4" fmla="*/ 96711 h 98112"/>
                <a:gd name="connsiteX5" fmla="*/ 193422 w 420483"/>
                <a:gd name="connsiteY5" fmla="*/ 96711 h 98112"/>
                <a:gd name="connsiteX6" fmla="*/ 192021 w 420483"/>
                <a:gd name="connsiteY6" fmla="*/ 92507 h 98112"/>
                <a:gd name="connsiteX7" fmla="*/ 199029 w 420483"/>
                <a:gd name="connsiteY7" fmla="*/ 99515 h 98112"/>
                <a:gd name="connsiteX8" fmla="*/ 206037 w 420483"/>
                <a:gd name="connsiteY8" fmla="*/ 89703 h 98112"/>
                <a:gd name="connsiteX9" fmla="*/ 207439 w 420483"/>
                <a:gd name="connsiteY9" fmla="*/ 93908 h 98112"/>
                <a:gd name="connsiteX10" fmla="*/ 211643 w 420483"/>
                <a:gd name="connsiteY10" fmla="*/ 95310 h 98112"/>
                <a:gd name="connsiteX11" fmla="*/ 208840 w 420483"/>
                <a:gd name="connsiteY11" fmla="*/ 95310 h 98112"/>
                <a:gd name="connsiteX12" fmla="*/ 206037 w 420483"/>
                <a:gd name="connsiteY12" fmla="*/ 106523 h 98112"/>
                <a:gd name="connsiteX13" fmla="*/ 224258 w 420483"/>
                <a:gd name="connsiteY13" fmla="*/ 106523 h 98112"/>
                <a:gd name="connsiteX14" fmla="*/ 229864 w 420483"/>
                <a:gd name="connsiteY14" fmla="*/ 107924 h 98112"/>
                <a:gd name="connsiteX15" fmla="*/ 234069 w 420483"/>
                <a:gd name="connsiteY15" fmla="*/ 105121 h 98112"/>
                <a:gd name="connsiteX16" fmla="*/ 236873 w 420483"/>
                <a:gd name="connsiteY16" fmla="*/ 107924 h 98112"/>
                <a:gd name="connsiteX17" fmla="*/ 243881 w 420483"/>
                <a:gd name="connsiteY17" fmla="*/ 106523 h 98112"/>
                <a:gd name="connsiteX18" fmla="*/ 245282 w 420483"/>
                <a:gd name="connsiteY18" fmla="*/ 107924 h 98112"/>
                <a:gd name="connsiteX19" fmla="*/ 253692 w 420483"/>
                <a:gd name="connsiteY19" fmla="*/ 107924 h 98112"/>
                <a:gd name="connsiteX20" fmla="*/ 249487 w 420483"/>
                <a:gd name="connsiteY20" fmla="*/ 102318 h 98112"/>
                <a:gd name="connsiteX21" fmla="*/ 257897 w 420483"/>
                <a:gd name="connsiteY21" fmla="*/ 106523 h 98112"/>
                <a:gd name="connsiteX22" fmla="*/ 262102 w 420483"/>
                <a:gd name="connsiteY22" fmla="*/ 105121 h 98112"/>
                <a:gd name="connsiteX23" fmla="*/ 263503 w 420483"/>
                <a:gd name="connsiteY23" fmla="*/ 102318 h 98112"/>
                <a:gd name="connsiteX24" fmla="*/ 266307 w 420483"/>
                <a:gd name="connsiteY24" fmla="*/ 106523 h 98112"/>
                <a:gd name="connsiteX25" fmla="*/ 277519 w 420483"/>
                <a:gd name="connsiteY25" fmla="*/ 106523 h 98112"/>
                <a:gd name="connsiteX26" fmla="*/ 280323 w 420483"/>
                <a:gd name="connsiteY26" fmla="*/ 105121 h 98112"/>
                <a:gd name="connsiteX27" fmla="*/ 280323 w 420483"/>
                <a:gd name="connsiteY27" fmla="*/ 98113 h 98112"/>
                <a:gd name="connsiteX28" fmla="*/ 284527 w 420483"/>
                <a:gd name="connsiteY28" fmla="*/ 106523 h 98112"/>
                <a:gd name="connsiteX29" fmla="*/ 291535 w 420483"/>
                <a:gd name="connsiteY29" fmla="*/ 105121 h 98112"/>
                <a:gd name="connsiteX30" fmla="*/ 291535 w 420483"/>
                <a:gd name="connsiteY30" fmla="*/ 99515 h 98112"/>
                <a:gd name="connsiteX31" fmla="*/ 294339 w 420483"/>
                <a:gd name="connsiteY31" fmla="*/ 106523 h 98112"/>
                <a:gd name="connsiteX32" fmla="*/ 325174 w 420483"/>
                <a:gd name="connsiteY32" fmla="*/ 105121 h 98112"/>
                <a:gd name="connsiteX33" fmla="*/ 329379 w 420483"/>
                <a:gd name="connsiteY33" fmla="*/ 102318 h 98112"/>
                <a:gd name="connsiteX34" fmla="*/ 332182 w 420483"/>
                <a:gd name="connsiteY34" fmla="*/ 96711 h 98112"/>
                <a:gd name="connsiteX35" fmla="*/ 327977 w 420483"/>
                <a:gd name="connsiteY35" fmla="*/ 89703 h 98112"/>
                <a:gd name="connsiteX36" fmla="*/ 339190 w 420483"/>
                <a:gd name="connsiteY36" fmla="*/ 93908 h 98112"/>
                <a:gd name="connsiteX37" fmla="*/ 339190 w 420483"/>
                <a:gd name="connsiteY37" fmla="*/ 100916 h 98112"/>
                <a:gd name="connsiteX38" fmla="*/ 346198 w 420483"/>
                <a:gd name="connsiteY38" fmla="*/ 105121 h 98112"/>
                <a:gd name="connsiteX39" fmla="*/ 354608 w 420483"/>
                <a:gd name="connsiteY39" fmla="*/ 103719 h 98112"/>
                <a:gd name="connsiteX40" fmla="*/ 353206 w 420483"/>
                <a:gd name="connsiteY40" fmla="*/ 105121 h 98112"/>
                <a:gd name="connsiteX41" fmla="*/ 368624 w 420483"/>
                <a:gd name="connsiteY41" fmla="*/ 107924 h 98112"/>
                <a:gd name="connsiteX42" fmla="*/ 409271 w 420483"/>
                <a:gd name="connsiteY42" fmla="*/ 103719 h 98112"/>
                <a:gd name="connsiteX43" fmla="*/ 412074 w 420483"/>
                <a:gd name="connsiteY43" fmla="*/ 93908 h 98112"/>
                <a:gd name="connsiteX44" fmla="*/ 406468 w 420483"/>
                <a:gd name="connsiteY44" fmla="*/ 88302 h 98112"/>
                <a:gd name="connsiteX45" fmla="*/ 410673 w 420483"/>
                <a:gd name="connsiteY45" fmla="*/ 88302 h 98112"/>
                <a:gd name="connsiteX46" fmla="*/ 410673 w 420483"/>
                <a:gd name="connsiteY46" fmla="*/ 92507 h 98112"/>
                <a:gd name="connsiteX47" fmla="*/ 430295 w 420483"/>
                <a:gd name="connsiteY47" fmla="*/ 89703 h 98112"/>
                <a:gd name="connsiteX48" fmla="*/ 423287 w 420483"/>
                <a:gd name="connsiteY48" fmla="*/ 85498 h 98112"/>
                <a:gd name="connsiteX49" fmla="*/ 409271 w 420483"/>
                <a:gd name="connsiteY49" fmla="*/ 88302 h 98112"/>
                <a:gd name="connsiteX50" fmla="*/ 409271 w 420483"/>
                <a:gd name="connsiteY50" fmla="*/ 86900 h 98112"/>
                <a:gd name="connsiteX51" fmla="*/ 403664 w 420483"/>
                <a:gd name="connsiteY51" fmla="*/ 84097 h 98112"/>
                <a:gd name="connsiteX52" fmla="*/ 427492 w 420483"/>
                <a:gd name="connsiteY52" fmla="*/ 75687 h 98112"/>
                <a:gd name="connsiteX53" fmla="*/ 427492 w 420483"/>
                <a:gd name="connsiteY53" fmla="*/ 71482 h 98112"/>
                <a:gd name="connsiteX54" fmla="*/ 421885 w 420483"/>
                <a:gd name="connsiteY54" fmla="*/ 67277 h 98112"/>
                <a:gd name="connsiteX55" fmla="*/ 406468 w 420483"/>
                <a:gd name="connsiteY55" fmla="*/ 67277 h 98112"/>
                <a:gd name="connsiteX56" fmla="*/ 414877 w 420483"/>
                <a:gd name="connsiteY56" fmla="*/ 64474 h 98112"/>
                <a:gd name="connsiteX57" fmla="*/ 407869 w 420483"/>
                <a:gd name="connsiteY57" fmla="*/ 60269 h 98112"/>
                <a:gd name="connsiteX58" fmla="*/ 389648 w 420483"/>
                <a:gd name="connsiteY58" fmla="*/ 60269 h 98112"/>
                <a:gd name="connsiteX59" fmla="*/ 385444 w 420483"/>
                <a:gd name="connsiteY59" fmla="*/ 54663 h 98112"/>
                <a:gd name="connsiteX60" fmla="*/ 357411 w 420483"/>
                <a:gd name="connsiteY60" fmla="*/ 51860 h 98112"/>
                <a:gd name="connsiteX61" fmla="*/ 333584 w 420483"/>
                <a:gd name="connsiteY61" fmla="*/ 56065 h 98112"/>
                <a:gd name="connsiteX62" fmla="*/ 316764 w 420483"/>
                <a:gd name="connsiteY62" fmla="*/ 53261 h 98112"/>
                <a:gd name="connsiteX63" fmla="*/ 308355 w 420483"/>
                <a:gd name="connsiteY63" fmla="*/ 57466 h 98112"/>
                <a:gd name="connsiteX64" fmla="*/ 299945 w 420483"/>
                <a:gd name="connsiteY64" fmla="*/ 58868 h 98112"/>
                <a:gd name="connsiteX65" fmla="*/ 304150 w 420483"/>
                <a:gd name="connsiteY65" fmla="*/ 60269 h 98112"/>
                <a:gd name="connsiteX66" fmla="*/ 292937 w 420483"/>
                <a:gd name="connsiteY66" fmla="*/ 60269 h 98112"/>
                <a:gd name="connsiteX67" fmla="*/ 292937 w 420483"/>
                <a:gd name="connsiteY67" fmla="*/ 58868 h 98112"/>
                <a:gd name="connsiteX68" fmla="*/ 292937 w 420483"/>
                <a:gd name="connsiteY68" fmla="*/ 60269 h 98112"/>
                <a:gd name="connsiteX69" fmla="*/ 291535 w 420483"/>
                <a:gd name="connsiteY69" fmla="*/ 58868 h 98112"/>
                <a:gd name="connsiteX70" fmla="*/ 291535 w 420483"/>
                <a:gd name="connsiteY70" fmla="*/ 60269 h 98112"/>
                <a:gd name="connsiteX71" fmla="*/ 285929 w 420483"/>
                <a:gd name="connsiteY71" fmla="*/ 61671 h 98112"/>
                <a:gd name="connsiteX72" fmla="*/ 287331 w 420483"/>
                <a:gd name="connsiteY72" fmla="*/ 63073 h 98112"/>
                <a:gd name="connsiteX73" fmla="*/ 278921 w 420483"/>
                <a:gd name="connsiteY73" fmla="*/ 61671 h 98112"/>
                <a:gd name="connsiteX74" fmla="*/ 264905 w 420483"/>
                <a:gd name="connsiteY74" fmla="*/ 65876 h 98112"/>
                <a:gd name="connsiteX75" fmla="*/ 280323 w 420483"/>
                <a:gd name="connsiteY75" fmla="*/ 70081 h 98112"/>
                <a:gd name="connsiteX76" fmla="*/ 255094 w 420483"/>
                <a:gd name="connsiteY76" fmla="*/ 71482 h 98112"/>
                <a:gd name="connsiteX77" fmla="*/ 236873 w 420483"/>
                <a:gd name="connsiteY77" fmla="*/ 61671 h 98112"/>
                <a:gd name="connsiteX78" fmla="*/ 228463 w 420483"/>
                <a:gd name="connsiteY78" fmla="*/ 67277 h 98112"/>
                <a:gd name="connsiteX79" fmla="*/ 225660 w 420483"/>
                <a:gd name="connsiteY79" fmla="*/ 63073 h 98112"/>
                <a:gd name="connsiteX80" fmla="*/ 211643 w 420483"/>
                <a:gd name="connsiteY80" fmla="*/ 65876 h 98112"/>
                <a:gd name="connsiteX81" fmla="*/ 201832 w 420483"/>
                <a:gd name="connsiteY81" fmla="*/ 58868 h 98112"/>
                <a:gd name="connsiteX82" fmla="*/ 197627 w 420483"/>
                <a:gd name="connsiteY82" fmla="*/ 61671 h 98112"/>
                <a:gd name="connsiteX83" fmla="*/ 199029 w 420483"/>
                <a:gd name="connsiteY83" fmla="*/ 64474 h 98112"/>
                <a:gd name="connsiteX84" fmla="*/ 176603 w 420483"/>
                <a:gd name="connsiteY84" fmla="*/ 63073 h 98112"/>
                <a:gd name="connsiteX85" fmla="*/ 178005 w 420483"/>
                <a:gd name="connsiteY85" fmla="*/ 61671 h 98112"/>
                <a:gd name="connsiteX86" fmla="*/ 187816 w 420483"/>
                <a:gd name="connsiteY86" fmla="*/ 60269 h 98112"/>
                <a:gd name="connsiteX87" fmla="*/ 189218 w 420483"/>
                <a:gd name="connsiteY87" fmla="*/ 57466 h 98112"/>
                <a:gd name="connsiteX88" fmla="*/ 182210 w 420483"/>
                <a:gd name="connsiteY88" fmla="*/ 51860 h 98112"/>
                <a:gd name="connsiteX89" fmla="*/ 175202 w 420483"/>
                <a:gd name="connsiteY89" fmla="*/ 53261 h 98112"/>
                <a:gd name="connsiteX90" fmla="*/ 176603 w 420483"/>
                <a:gd name="connsiteY90" fmla="*/ 50458 h 98112"/>
                <a:gd name="connsiteX91" fmla="*/ 169595 w 420483"/>
                <a:gd name="connsiteY91" fmla="*/ 44852 h 98112"/>
                <a:gd name="connsiteX92" fmla="*/ 166792 w 420483"/>
                <a:gd name="connsiteY92" fmla="*/ 47655 h 98112"/>
                <a:gd name="connsiteX93" fmla="*/ 149973 w 420483"/>
                <a:gd name="connsiteY93" fmla="*/ 46253 h 98112"/>
                <a:gd name="connsiteX94" fmla="*/ 141563 w 420483"/>
                <a:gd name="connsiteY94" fmla="*/ 51860 h 98112"/>
                <a:gd name="connsiteX95" fmla="*/ 142965 w 420483"/>
                <a:gd name="connsiteY95" fmla="*/ 49056 h 98112"/>
                <a:gd name="connsiteX96" fmla="*/ 147169 w 420483"/>
                <a:gd name="connsiteY96" fmla="*/ 47655 h 98112"/>
                <a:gd name="connsiteX97" fmla="*/ 141563 w 420483"/>
                <a:gd name="connsiteY97" fmla="*/ 44852 h 98112"/>
                <a:gd name="connsiteX98" fmla="*/ 163989 w 420483"/>
                <a:gd name="connsiteY98" fmla="*/ 42048 h 98112"/>
                <a:gd name="connsiteX99" fmla="*/ 135956 w 420483"/>
                <a:gd name="connsiteY99" fmla="*/ 39245 h 98112"/>
                <a:gd name="connsiteX100" fmla="*/ 137358 w 420483"/>
                <a:gd name="connsiteY100" fmla="*/ 37844 h 98112"/>
                <a:gd name="connsiteX101" fmla="*/ 130350 w 420483"/>
                <a:gd name="connsiteY101" fmla="*/ 35040 h 98112"/>
                <a:gd name="connsiteX102" fmla="*/ 161186 w 420483"/>
                <a:gd name="connsiteY102" fmla="*/ 39245 h 98112"/>
                <a:gd name="connsiteX103" fmla="*/ 158382 w 420483"/>
                <a:gd name="connsiteY103" fmla="*/ 37844 h 98112"/>
                <a:gd name="connsiteX104" fmla="*/ 186414 w 420483"/>
                <a:gd name="connsiteY104" fmla="*/ 37844 h 98112"/>
                <a:gd name="connsiteX105" fmla="*/ 186414 w 420483"/>
                <a:gd name="connsiteY105" fmla="*/ 33639 h 98112"/>
                <a:gd name="connsiteX106" fmla="*/ 131752 w 420483"/>
                <a:gd name="connsiteY106" fmla="*/ 25229 h 98112"/>
                <a:gd name="connsiteX107" fmla="*/ 154177 w 420483"/>
                <a:gd name="connsiteY107" fmla="*/ 26631 h 98112"/>
                <a:gd name="connsiteX108" fmla="*/ 145768 w 420483"/>
                <a:gd name="connsiteY108" fmla="*/ 18221 h 98112"/>
                <a:gd name="connsiteX109" fmla="*/ 127547 w 420483"/>
                <a:gd name="connsiteY109" fmla="*/ 16819 h 98112"/>
                <a:gd name="connsiteX110" fmla="*/ 112129 w 420483"/>
                <a:gd name="connsiteY110" fmla="*/ 21024 h 98112"/>
                <a:gd name="connsiteX111" fmla="*/ 93908 w 420483"/>
                <a:gd name="connsiteY111" fmla="*/ 19623 h 98112"/>
                <a:gd name="connsiteX112" fmla="*/ 82695 w 420483"/>
                <a:gd name="connsiteY112" fmla="*/ 29434 h 98112"/>
                <a:gd name="connsiteX113" fmla="*/ 79892 w 420483"/>
                <a:gd name="connsiteY113" fmla="*/ 26631 h 98112"/>
                <a:gd name="connsiteX114" fmla="*/ 88301 w 420483"/>
                <a:gd name="connsiteY114" fmla="*/ 22426 h 98112"/>
                <a:gd name="connsiteX115" fmla="*/ 92506 w 420483"/>
                <a:gd name="connsiteY115" fmla="*/ 16819 h 98112"/>
                <a:gd name="connsiteX116" fmla="*/ 78490 w 420483"/>
                <a:gd name="connsiteY116" fmla="*/ 7008 h 98112"/>
                <a:gd name="connsiteX117" fmla="*/ 70081 w 420483"/>
                <a:gd name="connsiteY117" fmla="*/ 7008 h 98112"/>
                <a:gd name="connsiteX118" fmla="*/ 29434 w 420483"/>
                <a:gd name="connsiteY118" fmla="*/ 0 h 98112"/>
                <a:gd name="connsiteX119" fmla="*/ 14016 w 420483"/>
                <a:gd name="connsiteY119" fmla="*/ 2803 h 98112"/>
                <a:gd name="connsiteX120" fmla="*/ 16819 w 420483"/>
                <a:gd name="connsiteY120" fmla="*/ 4205 h 98112"/>
                <a:gd name="connsiteX121" fmla="*/ 11213 w 420483"/>
                <a:gd name="connsiteY121" fmla="*/ 4205 h 98112"/>
                <a:gd name="connsiteX122" fmla="*/ 4205 w 420483"/>
                <a:gd name="connsiteY122" fmla="*/ 4205 h 98112"/>
                <a:gd name="connsiteX123" fmla="*/ 5606 w 420483"/>
                <a:gd name="connsiteY123" fmla="*/ 5606 h 98112"/>
                <a:gd name="connsiteX124" fmla="*/ 1401 w 420483"/>
                <a:gd name="connsiteY124" fmla="*/ 7008 h 98112"/>
                <a:gd name="connsiteX125" fmla="*/ 15418 w 420483"/>
                <a:gd name="connsiteY125" fmla="*/ 12615 h 98112"/>
                <a:gd name="connsiteX126" fmla="*/ 9811 w 420483"/>
                <a:gd name="connsiteY126" fmla="*/ 12615 h 98112"/>
                <a:gd name="connsiteX127" fmla="*/ 15418 w 420483"/>
                <a:gd name="connsiteY127" fmla="*/ 14016 h 98112"/>
                <a:gd name="connsiteX128" fmla="*/ 0 w 420483"/>
                <a:gd name="connsiteY128" fmla="*/ 15418 h 98112"/>
                <a:gd name="connsiteX129" fmla="*/ 0 w 420483"/>
                <a:gd name="connsiteY129" fmla="*/ 15418 h 98112"/>
                <a:gd name="connsiteX130" fmla="*/ 11213 w 420483"/>
                <a:gd name="connsiteY130" fmla="*/ 16819 h 98112"/>
                <a:gd name="connsiteX131" fmla="*/ 22426 w 420483"/>
                <a:gd name="connsiteY131" fmla="*/ 22426 h 98112"/>
                <a:gd name="connsiteX132" fmla="*/ 32237 w 420483"/>
                <a:gd name="connsiteY132" fmla="*/ 21024 h 98112"/>
                <a:gd name="connsiteX133" fmla="*/ 21024 w 420483"/>
                <a:gd name="connsiteY133" fmla="*/ 25229 h 98112"/>
                <a:gd name="connsiteX134" fmla="*/ 26631 w 420483"/>
                <a:gd name="connsiteY134" fmla="*/ 29434 h 98112"/>
                <a:gd name="connsiteX135" fmla="*/ 51860 w 420483"/>
                <a:gd name="connsiteY135" fmla="*/ 32237 h 98112"/>
                <a:gd name="connsiteX136" fmla="*/ 40647 w 420483"/>
                <a:gd name="connsiteY136" fmla="*/ 33639 h 98112"/>
                <a:gd name="connsiteX137" fmla="*/ 39245 w 420483"/>
                <a:gd name="connsiteY137" fmla="*/ 35040 h 98112"/>
                <a:gd name="connsiteX138" fmla="*/ 46253 w 420483"/>
                <a:gd name="connsiteY138" fmla="*/ 36442 h 98112"/>
                <a:gd name="connsiteX139" fmla="*/ 54663 w 420483"/>
                <a:gd name="connsiteY139" fmla="*/ 32237 h 98112"/>
                <a:gd name="connsiteX140" fmla="*/ 75687 w 420483"/>
                <a:gd name="connsiteY140" fmla="*/ 35040 h 98112"/>
                <a:gd name="connsiteX141" fmla="*/ 78490 w 420483"/>
                <a:gd name="connsiteY141" fmla="*/ 32237 h 98112"/>
                <a:gd name="connsiteX142" fmla="*/ 93908 w 420483"/>
                <a:gd name="connsiteY142" fmla="*/ 30836 h 98112"/>
                <a:gd name="connsiteX143" fmla="*/ 103719 w 420483"/>
                <a:gd name="connsiteY143" fmla="*/ 39245 h 98112"/>
                <a:gd name="connsiteX144" fmla="*/ 105121 w 420483"/>
                <a:gd name="connsiteY144" fmla="*/ 44852 h 98112"/>
                <a:gd name="connsiteX145" fmla="*/ 117735 w 420483"/>
                <a:gd name="connsiteY145" fmla="*/ 51860 h 98112"/>
                <a:gd name="connsiteX146" fmla="*/ 116334 w 420483"/>
                <a:gd name="connsiteY146" fmla="*/ 56065 h 98112"/>
                <a:gd name="connsiteX147" fmla="*/ 120539 w 420483"/>
                <a:gd name="connsiteY147" fmla="*/ 61671 h 98112"/>
                <a:gd name="connsiteX148" fmla="*/ 110727 w 420483"/>
                <a:gd name="connsiteY148" fmla="*/ 68679 h 98112"/>
                <a:gd name="connsiteX149" fmla="*/ 112129 w 420483"/>
                <a:gd name="connsiteY149" fmla="*/ 71482 h 98112"/>
                <a:gd name="connsiteX150" fmla="*/ 109326 w 420483"/>
                <a:gd name="connsiteY150" fmla="*/ 77089 h 98112"/>
                <a:gd name="connsiteX151" fmla="*/ 114932 w 420483"/>
                <a:gd name="connsiteY151" fmla="*/ 81294 h 98112"/>
                <a:gd name="connsiteX152" fmla="*/ 120539 w 420483"/>
                <a:gd name="connsiteY152" fmla="*/ 89703 h 98112"/>
                <a:gd name="connsiteX153" fmla="*/ 119137 w 420483"/>
                <a:gd name="connsiteY153" fmla="*/ 93908 h 98112"/>
                <a:gd name="connsiteX154" fmla="*/ 124743 w 420483"/>
                <a:gd name="connsiteY154" fmla="*/ 98113 h 98112"/>
                <a:gd name="connsiteX155" fmla="*/ 127547 w 420483"/>
                <a:gd name="connsiteY155" fmla="*/ 96711 h 98112"/>
                <a:gd name="connsiteX156" fmla="*/ 134555 w 420483"/>
                <a:gd name="connsiteY156" fmla="*/ 100916 h 98112"/>
                <a:gd name="connsiteX157" fmla="*/ 137358 w 420483"/>
                <a:gd name="connsiteY157" fmla="*/ 98113 h 98112"/>
                <a:gd name="connsiteX158" fmla="*/ 138760 w 420483"/>
                <a:gd name="connsiteY158" fmla="*/ 100916 h 98112"/>
                <a:gd name="connsiteX159" fmla="*/ 140161 w 420483"/>
                <a:gd name="connsiteY159" fmla="*/ 96711 h 98112"/>
                <a:gd name="connsiteX160" fmla="*/ 151374 w 420483"/>
                <a:gd name="connsiteY160" fmla="*/ 91105 h 98112"/>
                <a:gd name="connsiteX161" fmla="*/ 145768 w 420483"/>
                <a:gd name="connsiteY161" fmla="*/ 98113 h 98112"/>
                <a:gd name="connsiteX162" fmla="*/ 151374 w 420483"/>
                <a:gd name="connsiteY162" fmla="*/ 96711 h 98112"/>
                <a:gd name="connsiteX163" fmla="*/ 155579 w 420483"/>
                <a:gd name="connsiteY163" fmla="*/ 100916 h 98112"/>
                <a:gd name="connsiteX164" fmla="*/ 166792 w 420483"/>
                <a:gd name="connsiteY164" fmla="*/ 103719 h 9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420483" h="98112">
                  <a:moveTo>
                    <a:pt x="169595" y="102318"/>
                  </a:moveTo>
                  <a:lnTo>
                    <a:pt x="170997" y="105121"/>
                  </a:lnTo>
                  <a:lnTo>
                    <a:pt x="182210" y="105121"/>
                  </a:lnTo>
                  <a:lnTo>
                    <a:pt x="190619" y="102318"/>
                  </a:lnTo>
                  <a:lnTo>
                    <a:pt x="189218" y="96711"/>
                  </a:lnTo>
                  <a:lnTo>
                    <a:pt x="193422" y="96711"/>
                  </a:lnTo>
                  <a:lnTo>
                    <a:pt x="192021" y="92507"/>
                  </a:lnTo>
                  <a:lnTo>
                    <a:pt x="199029" y="99515"/>
                  </a:lnTo>
                  <a:lnTo>
                    <a:pt x="206037" y="89703"/>
                  </a:lnTo>
                  <a:lnTo>
                    <a:pt x="207439" y="93908"/>
                  </a:lnTo>
                  <a:lnTo>
                    <a:pt x="211643" y="95310"/>
                  </a:lnTo>
                  <a:lnTo>
                    <a:pt x="208840" y="95310"/>
                  </a:lnTo>
                  <a:lnTo>
                    <a:pt x="206037" y="106523"/>
                  </a:lnTo>
                  <a:lnTo>
                    <a:pt x="224258" y="106523"/>
                  </a:lnTo>
                  <a:lnTo>
                    <a:pt x="229864" y="107924"/>
                  </a:lnTo>
                  <a:lnTo>
                    <a:pt x="234069" y="105121"/>
                  </a:lnTo>
                  <a:lnTo>
                    <a:pt x="236873" y="107924"/>
                  </a:lnTo>
                  <a:lnTo>
                    <a:pt x="243881" y="106523"/>
                  </a:lnTo>
                  <a:lnTo>
                    <a:pt x="245282" y="107924"/>
                  </a:lnTo>
                  <a:lnTo>
                    <a:pt x="253692" y="107924"/>
                  </a:lnTo>
                  <a:lnTo>
                    <a:pt x="249487" y="102318"/>
                  </a:lnTo>
                  <a:lnTo>
                    <a:pt x="257897" y="106523"/>
                  </a:lnTo>
                  <a:lnTo>
                    <a:pt x="262102" y="105121"/>
                  </a:lnTo>
                  <a:lnTo>
                    <a:pt x="263503" y="102318"/>
                  </a:lnTo>
                  <a:lnTo>
                    <a:pt x="266307" y="106523"/>
                  </a:lnTo>
                  <a:lnTo>
                    <a:pt x="277519" y="106523"/>
                  </a:lnTo>
                  <a:lnTo>
                    <a:pt x="280323" y="105121"/>
                  </a:lnTo>
                  <a:lnTo>
                    <a:pt x="280323" y="98113"/>
                  </a:lnTo>
                  <a:lnTo>
                    <a:pt x="284527" y="106523"/>
                  </a:lnTo>
                  <a:lnTo>
                    <a:pt x="291535" y="105121"/>
                  </a:lnTo>
                  <a:lnTo>
                    <a:pt x="291535" y="99515"/>
                  </a:lnTo>
                  <a:lnTo>
                    <a:pt x="294339" y="106523"/>
                  </a:lnTo>
                  <a:lnTo>
                    <a:pt x="325174" y="105121"/>
                  </a:lnTo>
                  <a:lnTo>
                    <a:pt x="329379" y="102318"/>
                  </a:lnTo>
                  <a:lnTo>
                    <a:pt x="332182" y="96711"/>
                  </a:lnTo>
                  <a:lnTo>
                    <a:pt x="327977" y="89703"/>
                  </a:lnTo>
                  <a:lnTo>
                    <a:pt x="339190" y="93908"/>
                  </a:lnTo>
                  <a:lnTo>
                    <a:pt x="339190" y="100916"/>
                  </a:lnTo>
                  <a:lnTo>
                    <a:pt x="346198" y="105121"/>
                  </a:lnTo>
                  <a:lnTo>
                    <a:pt x="354608" y="103719"/>
                  </a:lnTo>
                  <a:lnTo>
                    <a:pt x="353206" y="105121"/>
                  </a:lnTo>
                  <a:lnTo>
                    <a:pt x="368624" y="107924"/>
                  </a:lnTo>
                  <a:lnTo>
                    <a:pt x="409271" y="103719"/>
                  </a:lnTo>
                  <a:lnTo>
                    <a:pt x="412074" y="93908"/>
                  </a:lnTo>
                  <a:lnTo>
                    <a:pt x="406468" y="88302"/>
                  </a:lnTo>
                  <a:lnTo>
                    <a:pt x="410673" y="88302"/>
                  </a:lnTo>
                  <a:lnTo>
                    <a:pt x="410673" y="92507"/>
                  </a:lnTo>
                  <a:lnTo>
                    <a:pt x="430295" y="89703"/>
                  </a:lnTo>
                  <a:lnTo>
                    <a:pt x="423287" y="85498"/>
                  </a:lnTo>
                  <a:lnTo>
                    <a:pt x="409271" y="88302"/>
                  </a:lnTo>
                  <a:lnTo>
                    <a:pt x="409271" y="86900"/>
                  </a:lnTo>
                  <a:lnTo>
                    <a:pt x="403664" y="84097"/>
                  </a:lnTo>
                  <a:lnTo>
                    <a:pt x="427492" y="75687"/>
                  </a:lnTo>
                  <a:lnTo>
                    <a:pt x="427492" y="71482"/>
                  </a:lnTo>
                  <a:lnTo>
                    <a:pt x="421885" y="67277"/>
                  </a:lnTo>
                  <a:lnTo>
                    <a:pt x="406468" y="67277"/>
                  </a:lnTo>
                  <a:lnTo>
                    <a:pt x="414877" y="64474"/>
                  </a:lnTo>
                  <a:lnTo>
                    <a:pt x="407869" y="60269"/>
                  </a:lnTo>
                  <a:lnTo>
                    <a:pt x="389648" y="60269"/>
                  </a:lnTo>
                  <a:lnTo>
                    <a:pt x="385444" y="54663"/>
                  </a:lnTo>
                  <a:lnTo>
                    <a:pt x="357411" y="51860"/>
                  </a:lnTo>
                  <a:lnTo>
                    <a:pt x="333584" y="56065"/>
                  </a:lnTo>
                  <a:lnTo>
                    <a:pt x="316764" y="53261"/>
                  </a:lnTo>
                  <a:lnTo>
                    <a:pt x="308355" y="57466"/>
                  </a:lnTo>
                  <a:lnTo>
                    <a:pt x="299945" y="58868"/>
                  </a:lnTo>
                  <a:lnTo>
                    <a:pt x="304150" y="60269"/>
                  </a:lnTo>
                  <a:lnTo>
                    <a:pt x="292937" y="60269"/>
                  </a:lnTo>
                  <a:lnTo>
                    <a:pt x="292937" y="58868"/>
                  </a:lnTo>
                  <a:lnTo>
                    <a:pt x="292937" y="60269"/>
                  </a:lnTo>
                  <a:lnTo>
                    <a:pt x="291535" y="58868"/>
                  </a:lnTo>
                  <a:lnTo>
                    <a:pt x="291535" y="60269"/>
                  </a:lnTo>
                  <a:lnTo>
                    <a:pt x="285929" y="61671"/>
                  </a:lnTo>
                  <a:lnTo>
                    <a:pt x="287331" y="63073"/>
                  </a:lnTo>
                  <a:lnTo>
                    <a:pt x="278921" y="61671"/>
                  </a:lnTo>
                  <a:lnTo>
                    <a:pt x="264905" y="65876"/>
                  </a:lnTo>
                  <a:lnTo>
                    <a:pt x="280323" y="70081"/>
                  </a:lnTo>
                  <a:lnTo>
                    <a:pt x="255094" y="71482"/>
                  </a:lnTo>
                  <a:lnTo>
                    <a:pt x="236873" y="61671"/>
                  </a:lnTo>
                  <a:lnTo>
                    <a:pt x="228463" y="67277"/>
                  </a:lnTo>
                  <a:lnTo>
                    <a:pt x="225660" y="63073"/>
                  </a:lnTo>
                  <a:lnTo>
                    <a:pt x="211643" y="65876"/>
                  </a:lnTo>
                  <a:lnTo>
                    <a:pt x="201832" y="58868"/>
                  </a:lnTo>
                  <a:lnTo>
                    <a:pt x="197627" y="61671"/>
                  </a:lnTo>
                  <a:lnTo>
                    <a:pt x="199029" y="64474"/>
                  </a:lnTo>
                  <a:lnTo>
                    <a:pt x="176603" y="63073"/>
                  </a:lnTo>
                  <a:lnTo>
                    <a:pt x="178005" y="61671"/>
                  </a:lnTo>
                  <a:lnTo>
                    <a:pt x="187816" y="60269"/>
                  </a:lnTo>
                  <a:lnTo>
                    <a:pt x="189218" y="57466"/>
                  </a:lnTo>
                  <a:lnTo>
                    <a:pt x="182210" y="51860"/>
                  </a:lnTo>
                  <a:lnTo>
                    <a:pt x="175202" y="53261"/>
                  </a:lnTo>
                  <a:lnTo>
                    <a:pt x="176603" y="50458"/>
                  </a:lnTo>
                  <a:lnTo>
                    <a:pt x="169595" y="44852"/>
                  </a:lnTo>
                  <a:lnTo>
                    <a:pt x="166792" y="47655"/>
                  </a:lnTo>
                  <a:lnTo>
                    <a:pt x="149973" y="46253"/>
                  </a:lnTo>
                  <a:lnTo>
                    <a:pt x="141563" y="51860"/>
                  </a:lnTo>
                  <a:lnTo>
                    <a:pt x="142965" y="49056"/>
                  </a:lnTo>
                  <a:lnTo>
                    <a:pt x="147169" y="47655"/>
                  </a:lnTo>
                  <a:lnTo>
                    <a:pt x="141563" y="44852"/>
                  </a:lnTo>
                  <a:lnTo>
                    <a:pt x="163989" y="42048"/>
                  </a:lnTo>
                  <a:lnTo>
                    <a:pt x="135956" y="39245"/>
                  </a:lnTo>
                  <a:lnTo>
                    <a:pt x="137358" y="37844"/>
                  </a:lnTo>
                  <a:lnTo>
                    <a:pt x="130350" y="35040"/>
                  </a:lnTo>
                  <a:lnTo>
                    <a:pt x="161186" y="39245"/>
                  </a:lnTo>
                  <a:lnTo>
                    <a:pt x="158382" y="37844"/>
                  </a:lnTo>
                  <a:lnTo>
                    <a:pt x="186414" y="37844"/>
                  </a:lnTo>
                  <a:lnTo>
                    <a:pt x="186414" y="33639"/>
                  </a:lnTo>
                  <a:lnTo>
                    <a:pt x="131752" y="25229"/>
                  </a:lnTo>
                  <a:lnTo>
                    <a:pt x="154177" y="26631"/>
                  </a:lnTo>
                  <a:lnTo>
                    <a:pt x="145768" y="18221"/>
                  </a:lnTo>
                  <a:lnTo>
                    <a:pt x="127547" y="16819"/>
                  </a:lnTo>
                  <a:lnTo>
                    <a:pt x="112129" y="21024"/>
                  </a:lnTo>
                  <a:lnTo>
                    <a:pt x="93908" y="19623"/>
                  </a:lnTo>
                  <a:lnTo>
                    <a:pt x="82695" y="29434"/>
                  </a:lnTo>
                  <a:lnTo>
                    <a:pt x="79892" y="26631"/>
                  </a:lnTo>
                  <a:lnTo>
                    <a:pt x="88301" y="22426"/>
                  </a:lnTo>
                  <a:lnTo>
                    <a:pt x="92506" y="16819"/>
                  </a:lnTo>
                  <a:lnTo>
                    <a:pt x="78490" y="7008"/>
                  </a:lnTo>
                  <a:lnTo>
                    <a:pt x="70081" y="7008"/>
                  </a:lnTo>
                  <a:lnTo>
                    <a:pt x="29434" y="0"/>
                  </a:lnTo>
                  <a:lnTo>
                    <a:pt x="14016" y="2803"/>
                  </a:lnTo>
                  <a:lnTo>
                    <a:pt x="16819" y="4205"/>
                  </a:lnTo>
                  <a:lnTo>
                    <a:pt x="11213" y="4205"/>
                  </a:lnTo>
                  <a:lnTo>
                    <a:pt x="4205" y="4205"/>
                  </a:lnTo>
                  <a:lnTo>
                    <a:pt x="5606" y="5606"/>
                  </a:lnTo>
                  <a:lnTo>
                    <a:pt x="1401" y="7008"/>
                  </a:lnTo>
                  <a:lnTo>
                    <a:pt x="15418" y="12615"/>
                  </a:lnTo>
                  <a:lnTo>
                    <a:pt x="9811" y="12615"/>
                  </a:lnTo>
                  <a:lnTo>
                    <a:pt x="15418" y="14016"/>
                  </a:lnTo>
                  <a:lnTo>
                    <a:pt x="0" y="15418"/>
                  </a:lnTo>
                  <a:lnTo>
                    <a:pt x="0" y="15418"/>
                  </a:lnTo>
                  <a:lnTo>
                    <a:pt x="11213" y="16819"/>
                  </a:lnTo>
                  <a:lnTo>
                    <a:pt x="22426" y="22426"/>
                  </a:lnTo>
                  <a:lnTo>
                    <a:pt x="32237" y="21024"/>
                  </a:lnTo>
                  <a:lnTo>
                    <a:pt x="21024" y="25229"/>
                  </a:lnTo>
                  <a:lnTo>
                    <a:pt x="26631" y="29434"/>
                  </a:lnTo>
                  <a:lnTo>
                    <a:pt x="51860" y="32237"/>
                  </a:lnTo>
                  <a:lnTo>
                    <a:pt x="40647" y="33639"/>
                  </a:lnTo>
                  <a:lnTo>
                    <a:pt x="39245" y="35040"/>
                  </a:lnTo>
                  <a:lnTo>
                    <a:pt x="46253" y="36442"/>
                  </a:lnTo>
                  <a:lnTo>
                    <a:pt x="54663" y="32237"/>
                  </a:lnTo>
                  <a:lnTo>
                    <a:pt x="75687" y="35040"/>
                  </a:lnTo>
                  <a:lnTo>
                    <a:pt x="78490" y="32237"/>
                  </a:lnTo>
                  <a:lnTo>
                    <a:pt x="93908" y="30836"/>
                  </a:lnTo>
                  <a:lnTo>
                    <a:pt x="103719" y="39245"/>
                  </a:lnTo>
                  <a:lnTo>
                    <a:pt x="105121" y="44852"/>
                  </a:lnTo>
                  <a:lnTo>
                    <a:pt x="117735" y="51860"/>
                  </a:lnTo>
                  <a:lnTo>
                    <a:pt x="116334" y="56065"/>
                  </a:lnTo>
                  <a:lnTo>
                    <a:pt x="120539" y="61671"/>
                  </a:lnTo>
                  <a:lnTo>
                    <a:pt x="110727" y="68679"/>
                  </a:lnTo>
                  <a:lnTo>
                    <a:pt x="112129" y="71482"/>
                  </a:lnTo>
                  <a:lnTo>
                    <a:pt x="109326" y="77089"/>
                  </a:lnTo>
                  <a:lnTo>
                    <a:pt x="114932" y="81294"/>
                  </a:lnTo>
                  <a:lnTo>
                    <a:pt x="120539" y="89703"/>
                  </a:lnTo>
                  <a:lnTo>
                    <a:pt x="119137" y="93908"/>
                  </a:lnTo>
                  <a:lnTo>
                    <a:pt x="124743" y="98113"/>
                  </a:lnTo>
                  <a:lnTo>
                    <a:pt x="127547" y="96711"/>
                  </a:lnTo>
                  <a:lnTo>
                    <a:pt x="134555" y="100916"/>
                  </a:lnTo>
                  <a:lnTo>
                    <a:pt x="137358" y="98113"/>
                  </a:lnTo>
                  <a:lnTo>
                    <a:pt x="138760" y="100916"/>
                  </a:lnTo>
                  <a:lnTo>
                    <a:pt x="140161" y="96711"/>
                  </a:lnTo>
                  <a:lnTo>
                    <a:pt x="151374" y="91105"/>
                  </a:lnTo>
                  <a:lnTo>
                    <a:pt x="145768" y="98113"/>
                  </a:lnTo>
                  <a:lnTo>
                    <a:pt x="151374" y="96711"/>
                  </a:lnTo>
                  <a:lnTo>
                    <a:pt x="155579" y="100916"/>
                  </a:lnTo>
                  <a:lnTo>
                    <a:pt x="166792" y="103719"/>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64" name="Freeform: Shape 763">
              <a:extLst>
                <a:ext uri="{FF2B5EF4-FFF2-40B4-BE49-F238E27FC236}">
                  <a16:creationId xmlns:a16="http://schemas.microsoft.com/office/drawing/2014/main" id="{10A834B0-C153-4676-BB16-CC295B160D58}"/>
                </a:ext>
              </a:extLst>
            </p:cNvPr>
            <p:cNvSpPr/>
            <p:nvPr/>
          </p:nvSpPr>
          <p:spPr>
            <a:xfrm>
              <a:off x="3147251" y="3456278"/>
              <a:ext cx="14016" cy="14016"/>
            </a:xfrm>
            <a:custGeom>
              <a:avLst/>
              <a:gdLst>
                <a:gd name="connsiteX0" fmla="*/ 1401 w 0"/>
                <a:gd name="connsiteY0" fmla="*/ 1402 h 0"/>
                <a:gd name="connsiteX1" fmla="*/ 9811 w 0"/>
                <a:gd name="connsiteY1" fmla="*/ 2803 h 0"/>
                <a:gd name="connsiteX2" fmla="*/ 7008 w 0"/>
                <a:gd name="connsiteY2" fmla="*/ 0 h 0"/>
                <a:gd name="connsiteX3" fmla="*/ 0 w 0"/>
                <a:gd name="connsiteY3" fmla="*/ 1402 h 0"/>
                <a:gd name="connsiteX4" fmla="*/ 1401 w 0"/>
                <a:gd name="connsiteY4" fmla="*/ 1402 h 0"/>
                <a:gd name="connsiteX5" fmla="*/ 0 w 0"/>
                <a:gd name="connsiteY5" fmla="*/ 1402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1401" y="1402"/>
                  </a:moveTo>
                  <a:lnTo>
                    <a:pt x="9811" y="2803"/>
                  </a:lnTo>
                  <a:lnTo>
                    <a:pt x="7008" y="0"/>
                  </a:lnTo>
                  <a:lnTo>
                    <a:pt x="0" y="1402"/>
                  </a:lnTo>
                  <a:lnTo>
                    <a:pt x="1401" y="1402"/>
                  </a:lnTo>
                  <a:lnTo>
                    <a:pt x="0" y="140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65" name="Freeform: Shape 764">
              <a:extLst>
                <a:ext uri="{FF2B5EF4-FFF2-40B4-BE49-F238E27FC236}">
                  <a16:creationId xmlns:a16="http://schemas.microsoft.com/office/drawing/2014/main" id="{FCB30F6A-7EB7-4DFF-8EE7-4EDAD29E0EEA}"/>
                </a:ext>
              </a:extLst>
            </p:cNvPr>
            <p:cNvSpPr/>
            <p:nvPr/>
          </p:nvSpPr>
          <p:spPr>
            <a:xfrm>
              <a:off x="3172480" y="3452074"/>
              <a:ext cx="56065" cy="28032"/>
            </a:xfrm>
            <a:custGeom>
              <a:avLst/>
              <a:gdLst>
                <a:gd name="connsiteX0" fmla="*/ 43450 w 56064"/>
                <a:gd name="connsiteY0" fmla="*/ 0 h 28032"/>
                <a:gd name="connsiteX1" fmla="*/ 43450 w 56064"/>
                <a:gd name="connsiteY1" fmla="*/ 0 h 28032"/>
                <a:gd name="connsiteX2" fmla="*/ 40647 w 56064"/>
                <a:gd name="connsiteY2" fmla="*/ 0 h 28032"/>
                <a:gd name="connsiteX3" fmla="*/ 36442 w 56064"/>
                <a:gd name="connsiteY3" fmla="*/ 0 h 28032"/>
                <a:gd name="connsiteX4" fmla="*/ 9811 w 56064"/>
                <a:gd name="connsiteY4" fmla="*/ 1402 h 28032"/>
                <a:gd name="connsiteX5" fmla="*/ 9811 w 56064"/>
                <a:gd name="connsiteY5" fmla="*/ 2803 h 28032"/>
                <a:gd name="connsiteX6" fmla="*/ 8410 w 56064"/>
                <a:gd name="connsiteY6" fmla="*/ 2803 h 28032"/>
                <a:gd name="connsiteX7" fmla="*/ 0 w 56064"/>
                <a:gd name="connsiteY7" fmla="*/ 11213 h 28032"/>
                <a:gd name="connsiteX8" fmla="*/ 0 w 56064"/>
                <a:gd name="connsiteY8" fmla="*/ 11213 h 28032"/>
                <a:gd name="connsiteX9" fmla="*/ 0 w 56064"/>
                <a:gd name="connsiteY9" fmla="*/ 11213 h 28032"/>
                <a:gd name="connsiteX10" fmla="*/ 0 w 56064"/>
                <a:gd name="connsiteY10" fmla="*/ 11213 h 28032"/>
                <a:gd name="connsiteX11" fmla="*/ 14016 w 56064"/>
                <a:gd name="connsiteY11" fmla="*/ 14016 h 28032"/>
                <a:gd name="connsiteX12" fmla="*/ 19623 w 56064"/>
                <a:gd name="connsiteY12" fmla="*/ 16819 h 28032"/>
                <a:gd name="connsiteX13" fmla="*/ 22426 w 56064"/>
                <a:gd name="connsiteY13" fmla="*/ 22426 h 28032"/>
                <a:gd name="connsiteX14" fmla="*/ 39245 w 56064"/>
                <a:gd name="connsiteY14" fmla="*/ 33639 h 28032"/>
                <a:gd name="connsiteX15" fmla="*/ 47655 w 56064"/>
                <a:gd name="connsiteY15" fmla="*/ 29434 h 28032"/>
                <a:gd name="connsiteX16" fmla="*/ 57466 w 56064"/>
                <a:gd name="connsiteY16" fmla="*/ 19623 h 28032"/>
                <a:gd name="connsiteX17" fmla="*/ 58868 w 56064"/>
                <a:gd name="connsiteY17" fmla="*/ 18221 h 28032"/>
                <a:gd name="connsiteX18" fmla="*/ 60269 w 56064"/>
                <a:gd name="connsiteY18" fmla="*/ 16819 h 28032"/>
                <a:gd name="connsiteX19" fmla="*/ 60269 w 56064"/>
                <a:gd name="connsiteY19" fmla="*/ 14016 h 28032"/>
                <a:gd name="connsiteX20" fmla="*/ 61671 w 56064"/>
                <a:gd name="connsiteY20" fmla="*/ 8410 h 28032"/>
                <a:gd name="connsiteX21" fmla="*/ 60269 w 56064"/>
                <a:gd name="connsiteY21" fmla="*/ 7008 h 28032"/>
                <a:gd name="connsiteX22" fmla="*/ 60269 w 56064"/>
                <a:gd name="connsiteY22" fmla="*/ 7008 h 28032"/>
                <a:gd name="connsiteX23" fmla="*/ 60269 w 56064"/>
                <a:gd name="connsiteY23" fmla="*/ 5606 h 28032"/>
                <a:gd name="connsiteX24" fmla="*/ 60269 w 56064"/>
                <a:gd name="connsiteY24" fmla="*/ 5606 h 28032"/>
                <a:gd name="connsiteX25" fmla="*/ 46253 w 56064"/>
                <a:gd name="connsiteY25" fmla="*/ 0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064" h="28032">
                  <a:moveTo>
                    <a:pt x="43450" y="0"/>
                  </a:moveTo>
                  <a:lnTo>
                    <a:pt x="43450" y="0"/>
                  </a:lnTo>
                  <a:lnTo>
                    <a:pt x="40647" y="0"/>
                  </a:lnTo>
                  <a:lnTo>
                    <a:pt x="36442" y="0"/>
                  </a:lnTo>
                  <a:lnTo>
                    <a:pt x="9811" y="1402"/>
                  </a:lnTo>
                  <a:lnTo>
                    <a:pt x="9811" y="2803"/>
                  </a:lnTo>
                  <a:lnTo>
                    <a:pt x="8410" y="2803"/>
                  </a:lnTo>
                  <a:lnTo>
                    <a:pt x="0" y="11213"/>
                  </a:lnTo>
                  <a:lnTo>
                    <a:pt x="0" y="11213"/>
                  </a:lnTo>
                  <a:lnTo>
                    <a:pt x="0" y="11213"/>
                  </a:lnTo>
                  <a:lnTo>
                    <a:pt x="0" y="11213"/>
                  </a:lnTo>
                  <a:lnTo>
                    <a:pt x="14016" y="14016"/>
                  </a:lnTo>
                  <a:lnTo>
                    <a:pt x="19623" y="16819"/>
                  </a:lnTo>
                  <a:lnTo>
                    <a:pt x="22426" y="22426"/>
                  </a:lnTo>
                  <a:lnTo>
                    <a:pt x="39245" y="33639"/>
                  </a:lnTo>
                  <a:lnTo>
                    <a:pt x="47655" y="29434"/>
                  </a:lnTo>
                  <a:lnTo>
                    <a:pt x="57466" y="19623"/>
                  </a:lnTo>
                  <a:lnTo>
                    <a:pt x="58868" y="18221"/>
                  </a:lnTo>
                  <a:lnTo>
                    <a:pt x="60269" y="16819"/>
                  </a:lnTo>
                  <a:lnTo>
                    <a:pt x="60269" y="14016"/>
                  </a:lnTo>
                  <a:lnTo>
                    <a:pt x="61671" y="8410"/>
                  </a:lnTo>
                  <a:lnTo>
                    <a:pt x="60269" y="7008"/>
                  </a:lnTo>
                  <a:lnTo>
                    <a:pt x="60269" y="7008"/>
                  </a:lnTo>
                  <a:lnTo>
                    <a:pt x="60269" y="5606"/>
                  </a:lnTo>
                  <a:lnTo>
                    <a:pt x="60269" y="5606"/>
                  </a:lnTo>
                  <a:lnTo>
                    <a:pt x="4625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66" name="Freeform: Shape 765">
              <a:extLst>
                <a:ext uri="{FF2B5EF4-FFF2-40B4-BE49-F238E27FC236}">
                  <a16:creationId xmlns:a16="http://schemas.microsoft.com/office/drawing/2014/main" id="{0BF08BBE-023F-4280-B821-06C3C29B7194}"/>
                </a:ext>
              </a:extLst>
            </p:cNvPr>
            <p:cNvSpPr/>
            <p:nvPr/>
          </p:nvSpPr>
          <p:spPr>
            <a:xfrm>
              <a:off x="3358894" y="3438057"/>
              <a:ext cx="42048" cy="14016"/>
            </a:xfrm>
            <a:custGeom>
              <a:avLst/>
              <a:gdLst>
                <a:gd name="connsiteX0" fmla="*/ 1402 w 42048"/>
                <a:gd name="connsiteY0" fmla="*/ 8410 h 0"/>
                <a:gd name="connsiteX1" fmla="*/ 8410 w 42048"/>
                <a:gd name="connsiteY1" fmla="*/ 11213 h 0"/>
                <a:gd name="connsiteX2" fmla="*/ 11213 w 42048"/>
                <a:gd name="connsiteY2" fmla="*/ 11213 h 0"/>
                <a:gd name="connsiteX3" fmla="*/ 11213 w 42048"/>
                <a:gd name="connsiteY3" fmla="*/ 11213 h 0"/>
                <a:gd name="connsiteX4" fmla="*/ 11213 w 42048"/>
                <a:gd name="connsiteY4" fmla="*/ 11213 h 0"/>
                <a:gd name="connsiteX5" fmla="*/ 14016 w 42048"/>
                <a:gd name="connsiteY5" fmla="*/ 11213 h 0"/>
                <a:gd name="connsiteX6" fmla="*/ 25229 w 42048"/>
                <a:gd name="connsiteY6" fmla="*/ 9811 h 0"/>
                <a:gd name="connsiteX7" fmla="*/ 26631 w 42048"/>
                <a:gd name="connsiteY7" fmla="*/ 9811 h 0"/>
                <a:gd name="connsiteX8" fmla="*/ 30835 w 42048"/>
                <a:gd name="connsiteY8" fmla="*/ 9811 h 0"/>
                <a:gd name="connsiteX9" fmla="*/ 39245 w 42048"/>
                <a:gd name="connsiteY9" fmla="*/ 5606 h 0"/>
                <a:gd name="connsiteX10" fmla="*/ 40647 w 42048"/>
                <a:gd name="connsiteY10" fmla="*/ 4205 h 0"/>
                <a:gd name="connsiteX11" fmla="*/ 40647 w 42048"/>
                <a:gd name="connsiteY11" fmla="*/ 4205 h 0"/>
                <a:gd name="connsiteX12" fmla="*/ 42048 w 42048"/>
                <a:gd name="connsiteY12" fmla="*/ 4205 h 0"/>
                <a:gd name="connsiteX13" fmla="*/ 43450 w 42048"/>
                <a:gd name="connsiteY13" fmla="*/ 0 h 0"/>
                <a:gd name="connsiteX14" fmla="*/ 0 w 42048"/>
                <a:gd name="connsiteY14" fmla="*/ 8410 h 0"/>
                <a:gd name="connsiteX15" fmla="*/ 1402 w 42048"/>
                <a:gd name="connsiteY15" fmla="*/ 8410 h 0"/>
                <a:gd name="connsiteX16" fmla="*/ 0 w 42048"/>
                <a:gd name="connsiteY16" fmla="*/ 841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048">
                  <a:moveTo>
                    <a:pt x="1402" y="8410"/>
                  </a:moveTo>
                  <a:lnTo>
                    <a:pt x="8410" y="11213"/>
                  </a:lnTo>
                  <a:lnTo>
                    <a:pt x="11213" y="11213"/>
                  </a:lnTo>
                  <a:lnTo>
                    <a:pt x="11213" y="11213"/>
                  </a:lnTo>
                  <a:lnTo>
                    <a:pt x="11213" y="11213"/>
                  </a:lnTo>
                  <a:lnTo>
                    <a:pt x="14016" y="11213"/>
                  </a:lnTo>
                  <a:lnTo>
                    <a:pt x="25229" y="9811"/>
                  </a:lnTo>
                  <a:lnTo>
                    <a:pt x="26631" y="9811"/>
                  </a:lnTo>
                  <a:lnTo>
                    <a:pt x="30835" y="9811"/>
                  </a:lnTo>
                  <a:lnTo>
                    <a:pt x="39245" y="5606"/>
                  </a:lnTo>
                  <a:lnTo>
                    <a:pt x="40647" y="4205"/>
                  </a:lnTo>
                  <a:lnTo>
                    <a:pt x="40647" y="4205"/>
                  </a:lnTo>
                  <a:lnTo>
                    <a:pt x="42048" y="4205"/>
                  </a:lnTo>
                  <a:lnTo>
                    <a:pt x="43450" y="0"/>
                  </a:lnTo>
                  <a:lnTo>
                    <a:pt x="0" y="8410"/>
                  </a:lnTo>
                  <a:lnTo>
                    <a:pt x="1402" y="8410"/>
                  </a:lnTo>
                  <a:lnTo>
                    <a:pt x="0" y="841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67" name="Freeform: Shape 766">
              <a:extLst>
                <a:ext uri="{FF2B5EF4-FFF2-40B4-BE49-F238E27FC236}">
                  <a16:creationId xmlns:a16="http://schemas.microsoft.com/office/drawing/2014/main" id="{9D4042E9-6624-440F-B3B0-60E79772134A}"/>
                </a:ext>
              </a:extLst>
            </p:cNvPr>
            <p:cNvSpPr/>
            <p:nvPr/>
          </p:nvSpPr>
          <p:spPr>
            <a:xfrm>
              <a:off x="3424770" y="3122694"/>
              <a:ext cx="280323" cy="140161"/>
            </a:xfrm>
            <a:custGeom>
              <a:avLst/>
              <a:gdLst>
                <a:gd name="connsiteX0" fmla="*/ 0 w 280322"/>
                <a:gd name="connsiteY0" fmla="*/ 61671 h 140161"/>
                <a:gd name="connsiteX1" fmla="*/ 0 w 280322"/>
                <a:gd name="connsiteY1" fmla="*/ 61671 h 140161"/>
                <a:gd name="connsiteX2" fmla="*/ 4205 w 280322"/>
                <a:gd name="connsiteY2" fmla="*/ 71482 h 140161"/>
                <a:gd name="connsiteX3" fmla="*/ 21024 w 280322"/>
                <a:gd name="connsiteY3" fmla="*/ 79892 h 140161"/>
                <a:gd name="connsiteX4" fmla="*/ 37844 w 280322"/>
                <a:gd name="connsiteY4" fmla="*/ 81294 h 140161"/>
                <a:gd name="connsiteX5" fmla="*/ 25229 w 280322"/>
                <a:gd name="connsiteY5" fmla="*/ 85498 h 140161"/>
                <a:gd name="connsiteX6" fmla="*/ 25229 w 280322"/>
                <a:gd name="connsiteY6" fmla="*/ 91105 h 140161"/>
                <a:gd name="connsiteX7" fmla="*/ 33639 w 280322"/>
                <a:gd name="connsiteY7" fmla="*/ 92507 h 140161"/>
                <a:gd name="connsiteX8" fmla="*/ 37844 w 280322"/>
                <a:gd name="connsiteY8" fmla="*/ 96711 h 140161"/>
                <a:gd name="connsiteX9" fmla="*/ 47655 w 280322"/>
                <a:gd name="connsiteY9" fmla="*/ 96711 h 140161"/>
                <a:gd name="connsiteX10" fmla="*/ 57466 w 280322"/>
                <a:gd name="connsiteY10" fmla="*/ 91105 h 140161"/>
                <a:gd name="connsiteX11" fmla="*/ 64474 w 280322"/>
                <a:gd name="connsiteY11" fmla="*/ 92507 h 140161"/>
                <a:gd name="connsiteX12" fmla="*/ 63073 w 280322"/>
                <a:gd name="connsiteY12" fmla="*/ 98113 h 140161"/>
                <a:gd name="connsiteX13" fmla="*/ 70081 w 280322"/>
                <a:gd name="connsiteY13" fmla="*/ 98113 h 140161"/>
                <a:gd name="connsiteX14" fmla="*/ 82695 w 280322"/>
                <a:gd name="connsiteY14" fmla="*/ 91105 h 140161"/>
                <a:gd name="connsiteX15" fmla="*/ 84097 w 280322"/>
                <a:gd name="connsiteY15" fmla="*/ 95310 h 140161"/>
                <a:gd name="connsiteX16" fmla="*/ 92507 w 280322"/>
                <a:gd name="connsiteY16" fmla="*/ 92507 h 140161"/>
                <a:gd name="connsiteX17" fmla="*/ 89703 w 280322"/>
                <a:gd name="connsiteY17" fmla="*/ 88302 h 140161"/>
                <a:gd name="connsiteX18" fmla="*/ 93908 w 280322"/>
                <a:gd name="connsiteY18" fmla="*/ 91105 h 140161"/>
                <a:gd name="connsiteX19" fmla="*/ 103720 w 280322"/>
                <a:gd name="connsiteY19" fmla="*/ 89703 h 140161"/>
                <a:gd name="connsiteX20" fmla="*/ 103720 w 280322"/>
                <a:gd name="connsiteY20" fmla="*/ 93908 h 140161"/>
                <a:gd name="connsiteX21" fmla="*/ 137358 w 280322"/>
                <a:gd name="connsiteY21" fmla="*/ 93908 h 140161"/>
                <a:gd name="connsiteX22" fmla="*/ 107924 w 280322"/>
                <a:gd name="connsiteY22" fmla="*/ 96711 h 140161"/>
                <a:gd name="connsiteX23" fmla="*/ 100916 w 280322"/>
                <a:gd name="connsiteY23" fmla="*/ 98113 h 140161"/>
                <a:gd name="connsiteX24" fmla="*/ 105121 w 280322"/>
                <a:gd name="connsiteY24" fmla="*/ 99515 h 140161"/>
                <a:gd name="connsiteX25" fmla="*/ 155579 w 280322"/>
                <a:gd name="connsiteY25" fmla="*/ 99515 h 140161"/>
                <a:gd name="connsiteX26" fmla="*/ 109326 w 280322"/>
                <a:gd name="connsiteY26" fmla="*/ 103719 h 140161"/>
                <a:gd name="connsiteX27" fmla="*/ 86900 w 280322"/>
                <a:gd name="connsiteY27" fmla="*/ 102318 h 140161"/>
                <a:gd name="connsiteX28" fmla="*/ 60269 w 280322"/>
                <a:gd name="connsiteY28" fmla="*/ 110727 h 140161"/>
                <a:gd name="connsiteX29" fmla="*/ 71482 w 280322"/>
                <a:gd name="connsiteY29" fmla="*/ 117736 h 140161"/>
                <a:gd name="connsiteX30" fmla="*/ 81294 w 280322"/>
                <a:gd name="connsiteY30" fmla="*/ 117736 h 140161"/>
                <a:gd name="connsiteX31" fmla="*/ 89703 w 280322"/>
                <a:gd name="connsiteY31" fmla="*/ 120539 h 140161"/>
                <a:gd name="connsiteX32" fmla="*/ 72884 w 280322"/>
                <a:gd name="connsiteY32" fmla="*/ 120539 h 140161"/>
                <a:gd name="connsiteX33" fmla="*/ 85498 w 280322"/>
                <a:gd name="connsiteY33" fmla="*/ 127547 h 140161"/>
                <a:gd name="connsiteX34" fmla="*/ 96711 w 280322"/>
                <a:gd name="connsiteY34" fmla="*/ 126145 h 140161"/>
                <a:gd name="connsiteX35" fmla="*/ 124744 w 280322"/>
                <a:gd name="connsiteY35" fmla="*/ 130350 h 140161"/>
                <a:gd name="connsiteX36" fmla="*/ 92507 w 280322"/>
                <a:gd name="connsiteY36" fmla="*/ 133153 h 140161"/>
                <a:gd name="connsiteX37" fmla="*/ 114932 w 280322"/>
                <a:gd name="connsiteY37" fmla="*/ 144366 h 140161"/>
                <a:gd name="connsiteX38" fmla="*/ 120539 w 280322"/>
                <a:gd name="connsiteY38" fmla="*/ 142965 h 140161"/>
                <a:gd name="connsiteX39" fmla="*/ 128949 w 280322"/>
                <a:gd name="connsiteY39" fmla="*/ 145768 h 140161"/>
                <a:gd name="connsiteX40" fmla="*/ 155579 w 280322"/>
                <a:gd name="connsiteY40" fmla="*/ 148571 h 140161"/>
                <a:gd name="connsiteX41" fmla="*/ 158382 w 280322"/>
                <a:gd name="connsiteY41" fmla="*/ 145768 h 140161"/>
                <a:gd name="connsiteX42" fmla="*/ 156981 w 280322"/>
                <a:gd name="connsiteY42" fmla="*/ 142965 h 140161"/>
                <a:gd name="connsiteX43" fmla="*/ 147169 w 280322"/>
                <a:gd name="connsiteY43" fmla="*/ 140161 h 140161"/>
                <a:gd name="connsiteX44" fmla="*/ 161186 w 280322"/>
                <a:gd name="connsiteY44" fmla="*/ 138760 h 140161"/>
                <a:gd name="connsiteX45" fmla="*/ 168194 w 280322"/>
                <a:gd name="connsiteY45" fmla="*/ 144366 h 140161"/>
                <a:gd name="connsiteX46" fmla="*/ 178005 w 280322"/>
                <a:gd name="connsiteY46" fmla="*/ 147169 h 140161"/>
                <a:gd name="connsiteX47" fmla="*/ 175202 w 280322"/>
                <a:gd name="connsiteY47" fmla="*/ 141563 h 140161"/>
                <a:gd name="connsiteX48" fmla="*/ 163989 w 280322"/>
                <a:gd name="connsiteY48" fmla="*/ 130350 h 140161"/>
                <a:gd name="connsiteX49" fmla="*/ 165390 w 280322"/>
                <a:gd name="connsiteY49" fmla="*/ 127547 h 140161"/>
                <a:gd name="connsiteX50" fmla="*/ 185013 w 280322"/>
                <a:gd name="connsiteY50" fmla="*/ 142965 h 140161"/>
                <a:gd name="connsiteX51" fmla="*/ 194824 w 280322"/>
                <a:gd name="connsiteY51" fmla="*/ 147169 h 140161"/>
                <a:gd name="connsiteX52" fmla="*/ 201832 w 280322"/>
                <a:gd name="connsiteY52" fmla="*/ 135956 h 140161"/>
                <a:gd name="connsiteX53" fmla="*/ 196226 w 280322"/>
                <a:gd name="connsiteY53" fmla="*/ 127547 h 140161"/>
                <a:gd name="connsiteX54" fmla="*/ 200431 w 280322"/>
                <a:gd name="connsiteY54" fmla="*/ 127547 h 140161"/>
                <a:gd name="connsiteX55" fmla="*/ 210242 w 280322"/>
                <a:gd name="connsiteY55" fmla="*/ 134555 h 140161"/>
                <a:gd name="connsiteX56" fmla="*/ 217250 w 280322"/>
                <a:gd name="connsiteY56" fmla="*/ 130350 h 140161"/>
                <a:gd name="connsiteX57" fmla="*/ 214447 w 280322"/>
                <a:gd name="connsiteY57" fmla="*/ 124744 h 140161"/>
                <a:gd name="connsiteX58" fmla="*/ 206037 w 280322"/>
                <a:gd name="connsiteY58" fmla="*/ 124744 h 140161"/>
                <a:gd name="connsiteX59" fmla="*/ 211644 w 280322"/>
                <a:gd name="connsiteY59" fmla="*/ 123342 h 140161"/>
                <a:gd name="connsiteX60" fmla="*/ 208840 w 280322"/>
                <a:gd name="connsiteY60" fmla="*/ 119137 h 140161"/>
                <a:gd name="connsiteX61" fmla="*/ 211644 w 280322"/>
                <a:gd name="connsiteY61" fmla="*/ 110727 h 140161"/>
                <a:gd name="connsiteX62" fmla="*/ 221455 w 280322"/>
                <a:gd name="connsiteY62" fmla="*/ 106523 h 140161"/>
                <a:gd name="connsiteX63" fmla="*/ 218652 w 280322"/>
                <a:gd name="connsiteY63" fmla="*/ 112129 h 140161"/>
                <a:gd name="connsiteX64" fmla="*/ 224258 w 280322"/>
                <a:gd name="connsiteY64" fmla="*/ 126145 h 140161"/>
                <a:gd name="connsiteX65" fmla="*/ 239676 w 280322"/>
                <a:gd name="connsiteY65" fmla="*/ 114932 h 140161"/>
                <a:gd name="connsiteX66" fmla="*/ 239676 w 280322"/>
                <a:gd name="connsiteY66" fmla="*/ 109326 h 140161"/>
                <a:gd name="connsiteX67" fmla="*/ 246684 w 280322"/>
                <a:gd name="connsiteY67" fmla="*/ 112129 h 140161"/>
                <a:gd name="connsiteX68" fmla="*/ 253692 w 280322"/>
                <a:gd name="connsiteY68" fmla="*/ 106523 h 140161"/>
                <a:gd name="connsiteX69" fmla="*/ 288732 w 280322"/>
                <a:gd name="connsiteY69" fmla="*/ 98113 h 140161"/>
                <a:gd name="connsiteX70" fmla="*/ 287331 w 280322"/>
                <a:gd name="connsiteY70" fmla="*/ 93908 h 140161"/>
                <a:gd name="connsiteX71" fmla="*/ 278921 w 280322"/>
                <a:gd name="connsiteY71" fmla="*/ 89703 h 140161"/>
                <a:gd name="connsiteX72" fmla="*/ 271913 w 280322"/>
                <a:gd name="connsiteY72" fmla="*/ 82695 h 140161"/>
                <a:gd name="connsiteX73" fmla="*/ 267708 w 280322"/>
                <a:gd name="connsiteY73" fmla="*/ 82695 h 140161"/>
                <a:gd name="connsiteX74" fmla="*/ 263503 w 280322"/>
                <a:gd name="connsiteY74" fmla="*/ 89703 h 140161"/>
                <a:gd name="connsiteX75" fmla="*/ 262102 w 280322"/>
                <a:gd name="connsiteY75" fmla="*/ 84097 h 140161"/>
                <a:gd name="connsiteX76" fmla="*/ 255094 w 280322"/>
                <a:gd name="connsiteY76" fmla="*/ 81294 h 140161"/>
                <a:gd name="connsiteX77" fmla="*/ 249487 w 280322"/>
                <a:gd name="connsiteY77" fmla="*/ 79892 h 140161"/>
                <a:gd name="connsiteX78" fmla="*/ 245282 w 280322"/>
                <a:gd name="connsiteY78" fmla="*/ 85498 h 140161"/>
                <a:gd name="connsiteX79" fmla="*/ 239676 w 280322"/>
                <a:gd name="connsiteY79" fmla="*/ 82695 h 140161"/>
                <a:gd name="connsiteX80" fmla="*/ 228463 w 280322"/>
                <a:gd name="connsiteY80" fmla="*/ 85498 h 140161"/>
                <a:gd name="connsiteX81" fmla="*/ 228463 w 280322"/>
                <a:gd name="connsiteY81" fmla="*/ 84097 h 140161"/>
                <a:gd name="connsiteX82" fmla="*/ 235471 w 280322"/>
                <a:gd name="connsiteY82" fmla="*/ 81294 h 140161"/>
                <a:gd name="connsiteX83" fmla="*/ 239676 w 280322"/>
                <a:gd name="connsiteY83" fmla="*/ 68679 h 140161"/>
                <a:gd name="connsiteX84" fmla="*/ 227062 w 280322"/>
                <a:gd name="connsiteY84" fmla="*/ 71482 h 140161"/>
                <a:gd name="connsiteX85" fmla="*/ 238274 w 280322"/>
                <a:gd name="connsiteY85" fmla="*/ 67277 h 140161"/>
                <a:gd name="connsiteX86" fmla="*/ 232668 w 280322"/>
                <a:gd name="connsiteY86" fmla="*/ 61671 h 140161"/>
                <a:gd name="connsiteX87" fmla="*/ 215849 w 280322"/>
                <a:gd name="connsiteY87" fmla="*/ 61671 h 140161"/>
                <a:gd name="connsiteX88" fmla="*/ 214447 w 280322"/>
                <a:gd name="connsiteY88" fmla="*/ 58868 h 140161"/>
                <a:gd name="connsiteX89" fmla="*/ 225660 w 280322"/>
                <a:gd name="connsiteY89" fmla="*/ 54663 h 140161"/>
                <a:gd name="connsiteX90" fmla="*/ 222857 w 280322"/>
                <a:gd name="connsiteY90" fmla="*/ 46253 h 140161"/>
                <a:gd name="connsiteX91" fmla="*/ 206037 w 280322"/>
                <a:gd name="connsiteY91" fmla="*/ 43450 h 140161"/>
                <a:gd name="connsiteX92" fmla="*/ 200431 w 280322"/>
                <a:gd name="connsiteY92" fmla="*/ 46253 h 140161"/>
                <a:gd name="connsiteX93" fmla="*/ 199029 w 280322"/>
                <a:gd name="connsiteY93" fmla="*/ 49056 h 140161"/>
                <a:gd name="connsiteX94" fmla="*/ 210242 w 280322"/>
                <a:gd name="connsiteY94" fmla="*/ 60269 h 140161"/>
                <a:gd name="connsiteX95" fmla="*/ 206037 w 280322"/>
                <a:gd name="connsiteY95" fmla="*/ 58868 h 140161"/>
                <a:gd name="connsiteX96" fmla="*/ 203234 w 280322"/>
                <a:gd name="connsiteY96" fmla="*/ 60269 h 140161"/>
                <a:gd name="connsiteX97" fmla="*/ 196226 w 280322"/>
                <a:gd name="connsiteY97" fmla="*/ 58868 h 140161"/>
                <a:gd name="connsiteX98" fmla="*/ 183611 w 280322"/>
                <a:gd name="connsiteY98" fmla="*/ 51860 h 140161"/>
                <a:gd name="connsiteX99" fmla="*/ 187816 w 280322"/>
                <a:gd name="connsiteY99" fmla="*/ 49056 h 140161"/>
                <a:gd name="connsiteX100" fmla="*/ 187816 w 280322"/>
                <a:gd name="connsiteY100" fmla="*/ 44852 h 140161"/>
                <a:gd name="connsiteX101" fmla="*/ 183611 w 280322"/>
                <a:gd name="connsiteY101" fmla="*/ 40647 h 140161"/>
                <a:gd name="connsiteX102" fmla="*/ 176603 w 280322"/>
                <a:gd name="connsiteY102" fmla="*/ 39245 h 140161"/>
                <a:gd name="connsiteX103" fmla="*/ 172398 w 280322"/>
                <a:gd name="connsiteY103" fmla="*/ 43450 h 140161"/>
                <a:gd name="connsiteX104" fmla="*/ 165390 w 280322"/>
                <a:gd name="connsiteY104" fmla="*/ 39245 h 140161"/>
                <a:gd name="connsiteX105" fmla="*/ 147169 w 280322"/>
                <a:gd name="connsiteY105" fmla="*/ 37844 h 140161"/>
                <a:gd name="connsiteX106" fmla="*/ 147169 w 280322"/>
                <a:gd name="connsiteY106" fmla="*/ 36442 h 140161"/>
                <a:gd name="connsiteX107" fmla="*/ 113531 w 280322"/>
                <a:gd name="connsiteY107" fmla="*/ 7008 h 140161"/>
                <a:gd name="connsiteX108" fmla="*/ 84097 w 280322"/>
                <a:gd name="connsiteY108" fmla="*/ 0 h 140161"/>
                <a:gd name="connsiteX109" fmla="*/ 78490 w 280322"/>
                <a:gd name="connsiteY109" fmla="*/ 0 h 140161"/>
                <a:gd name="connsiteX110" fmla="*/ 79892 w 280322"/>
                <a:gd name="connsiteY110" fmla="*/ 1402 h 140161"/>
                <a:gd name="connsiteX111" fmla="*/ 61671 w 280322"/>
                <a:gd name="connsiteY111" fmla="*/ 1402 h 140161"/>
                <a:gd name="connsiteX112" fmla="*/ 57466 w 280322"/>
                <a:gd name="connsiteY112" fmla="*/ 5606 h 140161"/>
                <a:gd name="connsiteX113" fmla="*/ 68679 w 280322"/>
                <a:gd name="connsiteY113" fmla="*/ 8410 h 140161"/>
                <a:gd name="connsiteX114" fmla="*/ 86900 w 280322"/>
                <a:gd name="connsiteY114" fmla="*/ 8410 h 140161"/>
                <a:gd name="connsiteX115" fmla="*/ 89703 w 280322"/>
                <a:gd name="connsiteY115" fmla="*/ 9811 h 140161"/>
                <a:gd name="connsiteX116" fmla="*/ 88302 w 280322"/>
                <a:gd name="connsiteY116" fmla="*/ 14016 h 140161"/>
                <a:gd name="connsiteX117" fmla="*/ 60269 w 280322"/>
                <a:gd name="connsiteY117" fmla="*/ 12615 h 140161"/>
                <a:gd name="connsiteX118" fmla="*/ 37844 w 280322"/>
                <a:gd name="connsiteY118" fmla="*/ 16819 h 140161"/>
                <a:gd name="connsiteX119" fmla="*/ 30836 w 280322"/>
                <a:gd name="connsiteY119" fmla="*/ 22426 h 140161"/>
                <a:gd name="connsiteX120" fmla="*/ 39245 w 280322"/>
                <a:gd name="connsiteY120" fmla="*/ 23827 h 140161"/>
                <a:gd name="connsiteX121" fmla="*/ 30836 w 280322"/>
                <a:gd name="connsiteY121" fmla="*/ 25229 h 140161"/>
                <a:gd name="connsiteX122" fmla="*/ 30836 w 280322"/>
                <a:gd name="connsiteY122" fmla="*/ 26631 h 140161"/>
                <a:gd name="connsiteX123" fmla="*/ 46253 w 280322"/>
                <a:gd name="connsiteY123" fmla="*/ 26631 h 140161"/>
                <a:gd name="connsiteX124" fmla="*/ 42048 w 280322"/>
                <a:gd name="connsiteY124" fmla="*/ 28032 h 140161"/>
                <a:gd name="connsiteX125" fmla="*/ 61671 w 280322"/>
                <a:gd name="connsiteY125" fmla="*/ 30836 h 140161"/>
                <a:gd name="connsiteX126" fmla="*/ 18221 w 280322"/>
                <a:gd name="connsiteY126" fmla="*/ 37844 h 140161"/>
                <a:gd name="connsiteX127" fmla="*/ 21024 w 280322"/>
                <a:gd name="connsiteY127" fmla="*/ 39245 h 140161"/>
                <a:gd name="connsiteX128" fmla="*/ 16820 w 280322"/>
                <a:gd name="connsiteY128" fmla="*/ 42048 h 140161"/>
                <a:gd name="connsiteX129" fmla="*/ 23828 w 280322"/>
                <a:gd name="connsiteY129" fmla="*/ 44852 h 140161"/>
                <a:gd name="connsiteX130" fmla="*/ 1402 w 280322"/>
                <a:gd name="connsiteY130" fmla="*/ 49056 h 140161"/>
                <a:gd name="connsiteX131" fmla="*/ 7008 w 280322"/>
                <a:gd name="connsiteY131" fmla="*/ 50458 h 140161"/>
                <a:gd name="connsiteX132" fmla="*/ 4205 w 280322"/>
                <a:gd name="connsiteY132" fmla="*/ 51860 h 140161"/>
                <a:gd name="connsiteX133" fmla="*/ 18221 w 280322"/>
                <a:gd name="connsiteY133" fmla="*/ 54663 h 140161"/>
                <a:gd name="connsiteX134" fmla="*/ 35040 w 280322"/>
                <a:gd name="connsiteY134" fmla="*/ 53261 h 140161"/>
                <a:gd name="connsiteX135" fmla="*/ 26631 w 280322"/>
                <a:gd name="connsiteY135" fmla="*/ 56065 h 140161"/>
                <a:gd name="connsiteX136" fmla="*/ 32237 w 280322"/>
                <a:gd name="connsiteY136" fmla="*/ 58868 h 140161"/>
                <a:gd name="connsiteX137" fmla="*/ 54663 w 280322"/>
                <a:gd name="connsiteY137" fmla="*/ 54663 h 140161"/>
                <a:gd name="connsiteX138" fmla="*/ 60269 w 280322"/>
                <a:gd name="connsiteY138" fmla="*/ 56065 h 140161"/>
                <a:gd name="connsiteX139" fmla="*/ 47655 w 280322"/>
                <a:gd name="connsiteY139" fmla="*/ 60269 h 140161"/>
                <a:gd name="connsiteX140" fmla="*/ 56065 w 280322"/>
                <a:gd name="connsiteY140" fmla="*/ 65876 h 140161"/>
                <a:gd name="connsiteX141" fmla="*/ 47655 w 280322"/>
                <a:gd name="connsiteY141" fmla="*/ 63073 h 14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280322" h="140161">
                  <a:moveTo>
                    <a:pt x="0" y="61671"/>
                  </a:moveTo>
                  <a:lnTo>
                    <a:pt x="0" y="61671"/>
                  </a:lnTo>
                  <a:lnTo>
                    <a:pt x="4205" y="71482"/>
                  </a:lnTo>
                  <a:lnTo>
                    <a:pt x="21024" y="79892"/>
                  </a:lnTo>
                  <a:lnTo>
                    <a:pt x="37844" y="81294"/>
                  </a:lnTo>
                  <a:lnTo>
                    <a:pt x="25229" y="85498"/>
                  </a:lnTo>
                  <a:lnTo>
                    <a:pt x="25229" y="91105"/>
                  </a:lnTo>
                  <a:lnTo>
                    <a:pt x="33639" y="92507"/>
                  </a:lnTo>
                  <a:lnTo>
                    <a:pt x="37844" y="96711"/>
                  </a:lnTo>
                  <a:lnTo>
                    <a:pt x="47655" y="96711"/>
                  </a:lnTo>
                  <a:lnTo>
                    <a:pt x="57466" y="91105"/>
                  </a:lnTo>
                  <a:lnTo>
                    <a:pt x="64474" y="92507"/>
                  </a:lnTo>
                  <a:lnTo>
                    <a:pt x="63073" y="98113"/>
                  </a:lnTo>
                  <a:lnTo>
                    <a:pt x="70081" y="98113"/>
                  </a:lnTo>
                  <a:lnTo>
                    <a:pt x="82695" y="91105"/>
                  </a:lnTo>
                  <a:lnTo>
                    <a:pt x="84097" y="95310"/>
                  </a:lnTo>
                  <a:lnTo>
                    <a:pt x="92507" y="92507"/>
                  </a:lnTo>
                  <a:lnTo>
                    <a:pt x="89703" y="88302"/>
                  </a:lnTo>
                  <a:lnTo>
                    <a:pt x="93908" y="91105"/>
                  </a:lnTo>
                  <a:lnTo>
                    <a:pt x="103720" y="89703"/>
                  </a:lnTo>
                  <a:lnTo>
                    <a:pt x="103720" y="93908"/>
                  </a:lnTo>
                  <a:lnTo>
                    <a:pt x="137358" y="93908"/>
                  </a:lnTo>
                  <a:lnTo>
                    <a:pt x="107924" y="96711"/>
                  </a:lnTo>
                  <a:lnTo>
                    <a:pt x="100916" y="98113"/>
                  </a:lnTo>
                  <a:lnTo>
                    <a:pt x="105121" y="99515"/>
                  </a:lnTo>
                  <a:lnTo>
                    <a:pt x="155579" y="99515"/>
                  </a:lnTo>
                  <a:lnTo>
                    <a:pt x="109326" y="103719"/>
                  </a:lnTo>
                  <a:lnTo>
                    <a:pt x="86900" y="102318"/>
                  </a:lnTo>
                  <a:lnTo>
                    <a:pt x="60269" y="110727"/>
                  </a:lnTo>
                  <a:lnTo>
                    <a:pt x="71482" y="117736"/>
                  </a:lnTo>
                  <a:lnTo>
                    <a:pt x="81294" y="117736"/>
                  </a:lnTo>
                  <a:lnTo>
                    <a:pt x="89703" y="120539"/>
                  </a:lnTo>
                  <a:lnTo>
                    <a:pt x="72884" y="120539"/>
                  </a:lnTo>
                  <a:lnTo>
                    <a:pt x="85498" y="127547"/>
                  </a:lnTo>
                  <a:lnTo>
                    <a:pt x="96711" y="126145"/>
                  </a:lnTo>
                  <a:lnTo>
                    <a:pt x="124744" y="130350"/>
                  </a:lnTo>
                  <a:lnTo>
                    <a:pt x="92507" y="133153"/>
                  </a:lnTo>
                  <a:lnTo>
                    <a:pt x="114932" y="144366"/>
                  </a:lnTo>
                  <a:lnTo>
                    <a:pt x="120539" y="142965"/>
                  </a:lnTo>
                  <a:lnTo>
                    <a:pt x="128949" y="145768"/>
                  </a:lnTo>
                  <a:lnTo>
                    <a:pt x="155579" y="148571"/>
                  </a:lnTo>
                  <a:lnTo>
                    <a:pt x="158382" y="145768"/>
                  </a:lnTo>
                  <a:lnTo>
                    <a:pt x="156981" y="142965"/>
                  </a:lnTo>
                  <a:lnTo>
                    <a:pt x="147169" y="140161"/>
                  </a:lnTo>
                  <a:lnTo>
                    <a:pt x="161186" y="138760"/>
                  </a:lnTo>
                  <a:lnTo>
                    <a:pt x="168194" y="144366"/>
                  </a:lnTo>
                  <a:lnTo>
                    <a:pt x="178005" y="147169"/>
                  </a:lnTo>
                  <a:lnTo>
                    <a:pt x="175202" y="141563"/>
                  </a:lnTo>
                  <a:lnTo>
                    <a:pt x="163989" y="130350"/>
                  </a:lnTo>
                  <a:lnTo>
                    <a:pt x="165390" y="127547"/>
                  </a:lnTo>
                  <a:lnTo>
                    <a:pt x="185013" y="142965"/>
                  </a:lnTo>
                  <a:lnTo>
                    <a:pt x="194824" y="147169"/>
                  </a:lnTo>
                  <a:lnTo>
                    <a:pt x="201832" y="135956"/>
                  </a:lnTo>
                  <a:lnTo>
                    <a:pt x="196226" y="127547"/>
                  </a:lnTo>
                  <a:lnTo>
                    <a:pt x="200431" y="127547"/>
                  </a:lnTo>
                  <a:lnTo>
                    <a:pt x="210242" y="134555"/>
                  </a:lnTo>
                  <a:lnTo>
                    <a:pt x="217250" y="130350"/>
                  </a:lnTo>
                  <a:lnTo>
                    <a:pt x="214447" y="124744"/>
                  </a:lnTo>
                  <a:lnTo>
                    <a:pt x="206037" y="124744"/>
                  </a:lnTo>
                  <a:lnTo>
                    <a:pt x="211644" y="123342"/>
                  </a:lnTo>
                  <a:lnTo>
                    <a:pt x="208840" y="119137"/>
                  </a:lnTo>
                  <a:lnTo>
                    <a:pt x="211644" y="110727"/>
                  </a:lnTo>
                  <a:lnTo>
                    <a:pt x="221455" y="106523"/>
                  </a:lnTo>
                  <a:lnTo>
                    <a:pt x="218652" y="112129"/>
                  </a:lnTo>
                  <a:lnTo>
                    <a:pt x="224258" y="126145"/>
                  </a:lnTo>
                  <a:lnTo>
                    <a:pt x="239676" y="114932"/>
                  </a:lnTo>
                  <a:lnTo>
                    <a:pt x="239676" y="109326"/>
                  </a:lnTo>
                  <a:lnTo>
                    <a:pt x="246684" y="112129"/>
                  </a:lnTo>
                  <a:lnTo>
                    <a:pt x="253692" y="106523"/>
                  </a:lnTo>
                  <a:lnTo>
                    <a:pt x="288732" y="98113"/>
                  </a:lnTo>
                  <a:lnTo>
                    <a:pt x="287331" y="93908"/>
                  </a:lnTo>
                  <a:lnTo>
                    <a:pt x="278921" y="89703"/>
                  </a:lnTo>
                  <a:lnTo>
                    <a:pt x="271913" y="82695"/>
                  </a:lnTo>
                  <a:lnTo>
                    <a:pt x="267708" y="82695"/>
                  </a:lnTo>
                  <a:lnTo>
                    <a:pt x="263503" y="89703"/>
                  </a:lnTo>
                  <a:lnTo>
                    <a:pt x="262102" y="84097"/>
                  </a:lnTo>
                  <a:lnTo>
                    <a:pt x="255094" y="81294"/>
                  </a:lnTo>
                  <a:lnTo>
                    <a:pt x="249487" y="79892"/>
                  </a:lnTo>
                  <a:lnTo>
                    <a:pt x="245282" y="85498"/>
                  </a:lnTo>
                  <a:lnTo>
                    <a:pt x="239676" y="82695"/>
                  </a:lnTo>
                  <a:lnTo>
                    <a:pt x="228463" y="85498"/>
                  </a:lnTo>
                  <a:lnTo>
                    <a:pt x="228463" y="84097"/>
                  </a:lnTo>
                  <a:lnTo>
                    <a:pt x="235471" y="81294"/>
                  </a:lnTo>
                  <a:lnTo>
                    <a:pt x="239676" y="68679"/>
                  </a:lnTo>
                  <a:lnTo>
                    <a:pt x="227062" y="71482"/>
                  </a:lnTo>
                  <a:lnTo>
                    <a:pt x="238274" y="67277"/>
                  </a:lnTo>
                  <a:lnTo>
                    <a:pt x="232668" y="61671"/>
                  </a:lnTo>
                  <a:lnTo>
                    <a:pt x="215849" y="61671"/>
                  </a:lnTo>
                  <a:lnTo>
                    <a:pt x="214447" y="58868"/>
                  </a:lnTo>
                  <a:lnTo>
                    <a:pt x="225660" y="54663"/>
                  </a:lnTo>
                  <a:lnTo>
                    <a:pt x="222857" y="46253"/>
                  </a:lnTo>
                  <a:lnTo>
                    <a:pt x="206037" y="43450"/>
                  </a:lnTo>
                  <a:lnTo>
                    <a:pt x="200431" y="46253"/>
                  </a:lnTo>
                  <a:lnTo>
                    <a:pt x="199029" y="49056"/>
                  </a:lnTo>
                  <a:lnTo>
                    <a:pt x="210242" y="60269"/>
                  </a:lnTo>
                  <a:lnTo>
                    <a:pt x="206037" y="58868"/>
                  </a:lnTo>
                  <a:lnTo>
                    <a:pt x="203234" y="60269"/>
                  </a:lnTo>
                  <a:lnTo>
                    <a:pt x="196226" y="58868"/>
                  </a:lnTo>
                  <a:lnTo>
                    <a:pt x="183611" y="51860"/>
                  </a:lnTo>
                  <a:lnTo>
                    <a:pt x="187816" y="49056"/>
                  </a:lnTo>
                  <a:lnTo>
                    <a:pt x="187816" y="44852"/>
                  </a:lnTo>
                  <a:lnTo>
                    <a:pt x="183611" y="40647"/>
                  </a:lnTo>
                  <a:lnTo>
                    <a:pt x="176603" y="39245"/>
                  </a:lnTo>
                  <a:lnTo>
                    <a:pt x="172398" y="43450"/>
                  </a:lnTo>
                  <a:lnTo>
                    <a:pt x="165390" y="39245"/>
                  </a:lnTo>
                  <a:lnTo>
                    <a:pt x="147169" y="37844"/>
                  </a:lnTo>
                  <a:lnTo>
                    <a:pt x="147169" y="36442"/>
                  </a:lnTo>
                  <a:lnTo>
                    <a:pt x="113531" y="7008"/>
                  </a:lnTo>
                  <a:lnTo>
                    <a:pt x="84097" y="0"/>
                  </a:lnTo>
                  <a:lnTo>
                    <a:pt x="78490" y="0"/>
                  </a:lnTo>
                  <a:lnTo>
                    <a:pt x="79892" y="1402"/>
                  </a:lnTo>
                  <a:lnTo>
                    <a:pt x="61671" y="1402"/>
                  </a:lnTo>
                  <a:lnTo>
                    <a:pt x="57466" y="5606"/>
                  </a:lnTo>
                  <a:lnTo>
                    <a:pt x="68679" y="8410"/>
                  </a:lnTo>
                  <a:lnTo>
                    <a:pt x="86900" y="8410"/>
                  </a:lnTo>
                  <a:lnTo>
                    <a:pt x="89703" y="9811"/>
                  </a:lnTo>
                  <a:lnTo>
                    <a:pt x="88302" y="14016"/>
                  </a:lnTo>
                  <a:lnTo>
                    <a:pt x="60269" y="12615"/>
                  </a:lnTo>
                  <a:lnTo>
                    <a:pt x="37844" y="16819"/>
                  </a:lnTo>
                  <a:lnTo>
                    <a:pt x="30836" y="22426"/>
                  </a:lnTo>
                  <a:lnTo>
                    <a:pt x="39245" y="23827"/>
                  </a:lnTo>
                  <a:lnTo>
                    <a:pt x="30836" y="25229"/>
                  </a:lnTo>
                  <a:lnTo>
                    <a:pt x="30836" y="26631"/>
                  </a:lnTo>
                  <a:lnTo>
                    <a:pt x="46253" y="26631"/>
                  </a:lnTo>
                  <a:lnTo>
                    <a:pt x="42048" y="28032"/>
                  </a:lnTo>
                  <a:lnTo>
                    <a:pt x="61671" y="30836"/>
                  </a:lnTo>
                  <a:lnTo>
                    <a:pt x="18221" y="37844"/>
                  </a:lnTo>
                  <a:lnTo>
                    <a:pt x="21024" y="39245"/>
                  </a:lnTo>
                  <a:lnTo>
                    <a:pt x="16820" y="42048"/>
                  </a:lnTo>
                  <a:lnTo>
                    <a:pt x="23828" y="44852"/>
                  </a:lnTo>
                  <a:lnTo>
                    <a:pt x="1402" y="49056"/>
                  </a:lnTo>
                  <a:lnTo>
                    <a:pt x="7008" y="50458"/>
                  </a:lnTo>
                  <a:lnTo>
                    <a:pt x="4205" y="51860"/>
                  </a:lnTo>
                  <a:lnTo>
                    <a:pt x="18221" y="54663"/>
                  </a:lnTo>
                  <a:lnTo>
                    <a:pt x="35040" y="53261"/>
                  </a:lnTo>
                  <a:lnTo>
                    <a:pt x="26631" y="56065"/>
                  </a:lnTo>
                  <a:lnTo>
                    <a:pt x="32237" y="58868"/>
                  </a:lnTo>
                  <a:lnTo>
                    <a:pt x="54663" y="54663"/>
                  </a:lnTo>
                  <a:lnTo>
                    <a:pt x="60269" y="56065"/>
                  </a:lnTo>
                  <a:lnTo>
                    <a:pt x="47655" y="60269"/>
                  </a:lnTo>
                  <a:lnTo>
                    <a:pt x="56065" y="65876"/>
                  </a:lnTo>
                  <a:lnTo>
                    <a:pt x="47655" y="6307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68" name="Freeform: Shape 767">
              <a:extLst>
                <a:ext uri="{FF2B5EF4-FFF2-40B4-BE49-F238E27FC236}">
                  <a16:creationId xmlns:a16="http://schemas.microsoft.com/office/drawing/2014/main" id="{12C838D7-F9A2-4553-94E6-A67B811BF8EF}"/>
                </a:ext>
              </a:extLst>
            </p:cNvPr>
            <p:cNvSpPr/>
            <p:nvPr/>
          </p:nvSpPr>
          <p:spPr>
            <a:xfrm>
              <a:off x="3814419" y="3452074"/>
              <a:ext cx="112129" cy="28032"/>
            </a:xfrm>
            <a:custGeom>
              <a:avLst/>
              <a:gdLst>
                <a:gd name="connsiteX0" fmla="*/ 106523 w 112129"/>
                <a:gd name="connsiteY0" fmla="*/ 23827 h 28032"/>
                <a:gd name="connsiteX1" fmla="*/ 102318 w 112129"/>
                <a:gd name="connsiteY1" fmla="*/ 16819 h 28032"/>
                <a:gd name="connsiteX2" fmla="*/ 95310 w 112129"/>
                <a:gd name="connsiteY2" fmla="*/ 15418 h 28032"/>
                <a:gd name="connsiteX3" fmla="*/ 91105 w 112129"/>
                <a:gd name="connsiteY3" fmla="*/ 9811 h 28032"/>
                <a:gd name="connsiteX4" fmla="*/ 84097 w 112129"/>
                <a:gd name="connsiteY4" fmla="*/ 7008 h 28032"/>
                <a:gd name="connsiteX5" fmla="*/ 67277 w 112129"/>
                <a:gd name="connsiteY5" fmla="*/ 2803 h 28032"/>
                <a:gd name="connsiteX6" fmla="*/ 35040 w 112129"/>
                <a:gd name="connsiteY6" fmla="*/ 4205 h 28032"/>
                <a:gd name="connsiteX7" fmla="*/ 12615 w 112129"/>
                <a:gd name="connsiteY7" fmla="*/ 0 h 28032"/>
                <a:gd name="connsiteX8" fmla="*/ 1402 w 112129"/>
                <a:gd name="connsiteY8" fmla="*/ 0 h 28032"/>
                <a:gd name="connsiteX9" fmla="*/ 0 w 112129"/>
                <a:gd name="connsiteY9" fmla="*/ 5606 h 28032"/>
                <a:gd name="connsiteX10" fmla="*/ 4205 w 112129"/>
                <a:gd name="connsiteY10" fmla="*/ 9811 h 28032"/>
                <a:gd name="connsiteX11" fmla="*/ 0 w 112129"/>
                <a:gd name="connsiteY11" fmla="*/ 12615 h 28032"/>
                <a:gd name="connsiteX12" fmla="*/ 0 w 112129"/>
                <a:gd name="connsiteY12" fmla="*/ 16819 h 28032"/>
                <a:gd name="connsiteX13" fmla="*/ 2803 w 112129"/>
                <a:gd name="connsiteY13" fmla="*/ 18221 h 28032"/>
                <a:gd name="connsiteX14" fmla="*/ 16819 w 112129"/>
                <a:gd name="connsiteY14" fmla="*/ 19623 h 28032"/>
                <a:gd name="connsiteX15" fmla="*/ 16819 w 112129"/>
                <a:gd name="connsiteY15" fmla="*/ 26631 h 28032"/>
                <a:gd name="connsiteX16" fmla="*/ 16819 w 112129"/>
                <a:gd name="connsiteY16" fmla="*/ 26631 h 28032"/>
                <a:gd name="connsiteX17" fmla="*/ 22426 w 112129"/>
                <a:gd name="connsiteY17" fmla="*/ 33639 h 28032"/>
                <a:gd name="connsiteX18" fmla="*/ 36442 w 112129"/>
                <a:gd name="connsiteY18" fmla="*/ 39245 h 28032"/>
                <a:gd name="connsiteX19" fmla="*/ 64474 w 112129"/>
                <a:gd name="connsiteY19" fmla="*/ 33639 h 28032"/>
                <a:gd name="connsiteX20" fmla="*/ 119137 w 112129"/>
                <a:gd name="connsiteY20" fmla="*/ 32237 h 28032"/>
                <a:gd name="connsiteX21" fmla="*/ 112129 w 112129"/>
                <a:gd name="connsiteY21" fmla="*/ 30836 h 28032"/>
                <a:gd name="connsiteX22" fmla="*/ 113531 w 112129"/>
                <a:gd name="connsiteY22" fmla="*/ 25229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2129" h="28032">
                  <a:moveTo>
                    <a:pt x="106523" y="23827"/>
                  </a:moveTo>
                  <a:lnTo>
                    <a:pt x="102318" y="16819"/>
                  </a:lnTo>
                  <a:lnTo>
                    <a:pt x="95310" y="15418"/>
                  </a:lnTo>
                  <a:lnTo>
                    <a:pt x="91105" y="9811"/>
                  </a:lnTo>
                  <a:lnTo>
                    <a:pt x="84097" y="7008"/>
                  </a:lnTo>
                  <a:lnTo>
                    <a:pt x="67277" y="2803"/>
                  </a:lnTo>
                  <a:lnTo>
                    <a:pt x="35040" y="4205"/>
                  </a:lnTo>
                  <a:lnTo>
                    <a:pt x="12615" y="0"/>
                  </a:lnTo>
                  <a:lnTo>
                    <a:pt x="1402" y="0"/>
                  </a:lnTo>
                  <a:lnTo>
                    <a:pt x="0" y="5606"/>
                  </a:lnTo>
                  <a:lnTo>
                    <a:pt x="4205" y="9811"/>
                  </a:lnTo>
                  <a:lnTo>
                    <a:pt x="0" y="12615"/>
                  </a:lnTo>
                  <a:lnTo>
                    <a:pt x="0" y="16819"/>
                  </a:lnTo>
                  <a:lnTo>
                    <a:pt x="2803" y="18221"/>
                  </a:lnTo>
                  <a:lnTo>
                    <a:pt x="16819" y="19623"/>
                  </a:lnTo>
                  <a:lnTo>
                    <a:pt x="16819" y="26631"/>
                  </a:lnTo>
                  <a:lnTo>
                    <a:pt x="16819" y="26631"/>
                  </a:lnTo>
                  <a:lnTo>
                    <a:pt x="22426" y="33639"/>
                  </a:lnTo>
                  <a:lnTo>
                    <a:pt x="36442" y="39245"/>
                  </a:lnTo>
                  <a:lnTo>
                    <a:pt x="64474" y="33639"/>
                  </a:lnTo>
                  <a:lnTo>
                    <a:pt x="119137" y="32237"/>
                  </a:lnTo>
                  <a:lnTo>
                    <a:pt x="112129" y="30836"/>
                  </a:lnTo>
                  <a:lnTo>
                    <a:pt x="113531" y="25229"/>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69" name="Freeform: Shape 768">
              <a:extLst>
                <a:ext uri="{FF2B5EF4-FFF2-40B4-BE49-F238E27FC236}">
                  <a16:creationId xmlns:a16="http://schemas.microsoft.com/office/drawing/2014/main" id="{5C4BD5FE-0884-489C-B784-0E5BA9235030}"/>
                </a:ext>
              </a:extLst>
            </p:cNvPr>
            <p:cNvSpPr/>
            <p:nvPr/>
          </p:nvSpPr>
          <p:spPr>
            <a:xfrm>
              <a:off x="3449999" y="3438057"/>
              <a:ext cx="126145" cy="70081"/>
            </a:xfrm>
            <a:custGeom>
              <a:avLst/>
              <a:gdLst>
                <a:gd name="connsiteX0" fmla="*/ 121940 w 126145"/>
                <a:gd name="connsiteY0" fmla="*/ 21024 h 70080"/>
                <a:gd name="connsiteX1" fmla="*/ 135956 w 126145"/>
                <a:gd name="connsiteY1" fmla="*/ 8410 h 70080"/>
                <a:gd name="connsiteX2" fmla="*/ 102318 w 126145"/>
                <a:gd name="connsiteY2" fmla="*/ 2803 h 70080"/>
                <a:gd name="connsiteX3" fmla="*/ 85498 w 126145"/>
                <a:gd name="connsiteY3" fmla="*/ 5606 h 70080"/>
                <a:gd name="connsiteX4" fmla="*/ 82695 w 126145"/>
                <a:gd name="connsiteY4" fmla="*/ 2803 h 70080"/>
                <a:gd name="connsiteX5" fmla="*/ 75687 w 126145"/>
                <a:gd name="connsiteY5" fmla="*/ 0 h 70080"/>
                <a:gd name="connsiteX6" fmla="*/ 23827 w 126145"/>
                <a:gd name="connsiteY6" fmla="*/ 0 h 70080"/>
                <a:gd name="connsiteX7" fmla="*/ 11213 w 126145"/>
                <a:gd name="connsiteY7" fmla="*/ 4205 h 70080"/>
                <a:gd name="connsiteX8" fmla="*/ 9811 w 126145"/>
                <a:gd name="connsiteY8" fmla="*/ 8410 h 70080"/>
                <a:gd name="connsiteX9" fmla="*/ 18221 w 126145"/>
                <a:gd name="connsiteY9" fmla="*/ 9811 h 70080"/>
                <a:gd name="connsiteX10" fmla="*/ 15418 w 126145"/>
                <a:gd name="connsiteY10" fmla="*/ 12615 h 70080"/>
                <a:gd name="connsiteX11" fmla="*/ 26631 w 126145"/>
                <a:gd name="connsiteY11" fmla="*/ 18221 h 70080"/>
                <a:gd name="connsiteX12" fmla="*/ 0 w 126145"/>
                <a:gd name="connsiteY12" fmla="*/ 16819 h 70080"/>
                <a:gd name="connsiteX13" fmla="*/ 2803 w 126145"/>
                <a:gd name="connsiteY13" fmla="*/ 35040 h 70080"/>
                <a:gd name="connsiteX14" fmla="*/ 0 w 126145"/>
                <a:gd name="connsiteY14" fmla="*/ 43450 h 70080"/>
                <a:gd name="connsiteX15" fmla="*/ 1402 w 126145"/>
                <a:gd name="connsiteY15" fmla="*/ 50458 h 70080"/>
                <a:gd name="connsiteX16" fmla="*/ 4205 w 126145"/>
                <a:gd name="connsiteY16" fmla="*/ 51860 h 70080"/>
                <a:gd name="connsiteX17" fmla="*/ 2803 w 126145"/>
                <a:gd name="connsiteY17" fmla="*/ 54663 h 70080"/>
                <a:gd name="connsiteX18" fmla="*/ 8410 w 126145"/>
                <a:gd name="connsiteY18" fmla="*/ 56065 h 70080"/>
                <a:gd name="connsiteX19" fmla="*/ 9811 w 126145"/>
                <a:gd name="connsiteY19" fmla="*/ 60269 h 70080"/>
                <a:gd name="connsiteX20" fmla="*/ 12615 w 126145"/>
                <a:gd name="connsiteY20" fmla="*/ 61671 h 70080"/>
                <a:gd name="connsiteX21" fmla="*/ 14016 w 126145"/>
                <a:gd name="connsiteY21" fmla="*/ 75687 h 70080"/>
                <a:gd name="connsiteX22" fmla="*/ 23827 w 126145"/>
                <a:gd name="connsiteY22" fmla="*/ 75687 h 70080"/>
                <a:gd name="connsiteX23" fmla="*/ 12615 w 126145"/>
                <a:gd name="connsiteY23" fmla="*/ 81294 h 70080"/>
                <a:gd name="connsiteX24" fmla="*/ 42048 w 126145"/>
                <a:gd name="connsiteY24" fmla="*/ 81294 h 70080"/>
                <a:gd name="connsiteX25" fmla="*/ 40647 w 126145"/>
                <a:gd name="connsiteY25" fmla="*/ 78490 h 70080"/>
                <a:gd name="connsiteX26" fmla="*/ 36442 w 126145"/>
                <a:gd name="connsiteY26" fmla="*/ 79892 h 70080"/>
                <a:gd name="connsiteX27" fmla="*/ 40647 w 126145"/>
                <a:gd name="connsiteY27" fmla="*/ 78490 h 70080"/>
                <a:gd name="connsiteX28" fmla="*/ 47655 w 126145"/>
                <a:gd name="connsiteY28" fmla="*/ 68679 h 70080"/>
                <a:gd name="connsiteX29" fmla="*/ 54663 w 126145"/>
                <a:gd name="connsiteY29" fmla="*/ 64474 h 70080"/>
                <a:gd name="connsiteX30" fmla="*/ 53261 w 126145"/>
                <a:gd name="connsiteY30" fmla="*/ 58868 h 70080"/>
                <a:gd name="connsiteX31" fmla="*/ 46253 w 126145"/>
                <a:gd name="connsiteY31" fmla="*/ 56065 h 70080"/>
                <a:gd name="connsiteX32" fmla="*/ 47655 w 126145"/>
                <a:gd name="connsiteY32" fmla="*/ 53261 h 70080"/>
                <a:gd name="connsiteX33" fmla="*/ 35040 w 126145"/>
                <a:gd name="connsiteY33" fmla="*/ 53261 h 70080"/>
                <a:gd name="connsiteX34" fmla="*/ 35040 w 126145"/>
                <a:gd name="connsiteY34" fmla="*/ 51860 h 70080"/>
                <a:gd name="connsiteX35" fmla="*/ 58868 w 126145"/>
                <a:gd name="connsiteY35" fmla="*/ 50458 h 70080"/>
                <a:gd name="connsiteX36" fmla="*/ 82695 w 126145"/>
                <a:gd name="connsiteY36" fmla="*/ 54663 h 70080"/>
                <a:gd name="connsiteX37" fmla="*/ 88302 w 126145"/>
                <a:gd name="connsiteY37" fmla="*/ 53261 h 70080"/>
                <a:gd name="connsiteX38" fmla="*/ 95310 w 126145"/>
                <a:gd name="connsiteY38" fmla="*/ 49056 h 70080"/>
                <a:gd name="connsiteX39" fmla="*/ 106523 w 126145"/>
                <a:gd name="connsiteY39" fmla="*/ 35040 h 70080"/>
                <a:gd name="connsiteX40" fmla="*/ 100916 w 126145"/>
                <a:gd name="connsiteY40" fmla="*/ 33639 h 70080"/>
                <a:gd name="connsiteX41" fmla="*/ 109326 w 126145"/>
                <a:gd name="connsiteY41" fmla="*/ 32237 h 70080"/>
                <a:gd name="connsiteX42" fmla="*/ 117736 w 126145"/>
                <a:gd name="connsiteY42" fmla="*/ 23827 h 70080"/>
                <a:gd name="connsiteX43" fmla="*/ 116334 w 126145"/>
                <a:gd name="connsiteY43" fmla="*/ 22426 h 70080"/>
                <a:gd name="connsiteX44" fmla="*/ 117736 w 126145"/>
                <a:gd name="connsiteY44" fmla="*/ 22426 h 7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6145" h="70080">
                  <a:moveTo>
                    <a:pt x="121940" y="21024"/>
                  </a:moveTo>
                  <a:lnTo>
                    <a:pt x="135956" y="8410"/>
                  </a:lnTo>
                  <a:lnTo>
                    <a:pt x="102318" y="2803"/>
                  </a:lnTo>
                  <a:lnTo>
                    <a:pt x="85498" y="5606"/>
                  </a:lnTo>
                  <a:lnTo>
                    <a:pt x="82695" y="2803"/>
                  </a:lnTo>
                  <a:lnTo>
                    <a:pt x="75687" y="0"/>
                  </a:lnTo>
                  <a:lnTo>
                    <a:pt x="23827" y="0"/>
                  </a:lnTo>
                  <a:lnTo>
                    <a:pt x="11213" y="4205"/>
                  </a:lnTo>
                  <a:lnTo>
                    <a:pt x="9811" y="8410"/>
                  </a:lnTo>
                  <a:lnTo>
                    <a:pt x="18221" y="9811"/>
                  </a:lnTo>
                  <a:lnTo>
                    <a:pt x="15418" y="12615"/>
                  </a:lnTo>
                  <a:lnTo>
                    <a:pt x="26631" y="18221"/>
                  </a:lnTo>
                  <a:lnTo>
                    <a:pt x="0" y="16819"/>
                  </a:lnTo>
                  <a:lnTo>
                    <a:pt x="2803" y="35040"/>
                  </a:lnTo>
                  <a:lnTo>
                    <a:pt x="0" y="43450"/>
                  </a:lnTo>
                  <a:lnTo>
                    <a:pt x="1402" y="50458"/>
                  </a:lnTo>
                  <a:lnTo>
                    <a:pt x="4205" y="51860"/>
                  </a:lnTo>
                  <a:lnTo>
                    <a:pt x="2803" y="54663"/>
                  </a:lnTo>
                  <a:lnTo>
                    <a:pt x="8410" y="56065"/>
                  </a:lnTo>
                  <a:lnTo>
                    <a:pt x="9811" y="60269"/>
                  </a:lnTo>
                  <a:lnTo>
                    <a:pt x="12615" y="61671"/>
                  </a:lnTo>
                  <a:lnTo>
                    <a:pt x="14016" y="75687"/>
                  </a:lnTo>
                  <a:lnTo>
                    <a:pt x="23827" y="75687"/>
                  </a:lnTo>
                  <a:lnTo>
                    <a:pt x="12615" y="81294"/>
                  </a:lnTo>
                  <a:lnTo>
                    <a:pt x="42048" y="81294"/>
                  </a:lnTo>
                  <a:lnTo>
                    <a:pt x="40647" y="78490"/>
                  </a:lnTo>
                  <a:lnTo>
                    <a:pt x="36442" y="79892"/>
                  </a:lnTo>
                  <a:lnTo>
                    <a:pt x="40647" y="78490"/>
                  </a:lnTo>
                  <a:lnTo>
                    <a:pt x="47655" y="68679"/>
                  </a:lnTo>
                  <a:lnTo>
                    <a:pt x="54663" y="64474"/>
                  </a:lnTo>
                  <a:lnTo>
                    <a:pt x="53261" y="58868"/>
                  </a:lnTo>
                  <a:lnTo>
                    <a:pt x="46253" y="56065"/>
                  </a:lnTo>
                  <a:lnTo>
                    <a:pt x="47655" y="53261"/>
                  </a:lnTo>
                  <a:lnTo>
                    <a:pt x="35040" y="53261"/>
                  </a:lnTo>
                  <a:lnTo>
                    <a:pt x="35040" y="51860"/>
                  </a:lnTo>
                  <a:lnTo>
                    <a:pt x="58868" y="50458"/>
                  </a:lnTo>
                  <a:lnTo>
                    <a:pt x="82695" y="54663"/>
                  </a:lnTo>
                  <a:lnTo>
                    <a:pt x="88302" y="53261"/>
                  </a:lnTo>
                  <a:lnTo>
                    <a:pt x="95310" y="49056"/>
                  </a:lnTo>
                  <a:lnTo>
                    <a:pt x="106523" y="35040"/>
                  </a:lnTo>
                  <a:lnTo>
                    <a:pt x="100916" y="33639"/>
                  </a:lnTo>
                  <a:lnTo>
                    <a:pt x="109326" y="32237"/>
                  </a:lnTo>
                  <a:lnTo>
                    <a:pt x="117736" y="23827"/>
                  </a:lnTo>
                  <a:lnTo>
                    <a:pt x="116334" y="22426"/>
                  </a:lnTo>
                  <a:lnTo>
                    <a:pt x="117736" y="2242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70" name="Freeform: Shape 769">
              <a:extLst>
                <a:ext uri="{FF2B5EF4-FFF2-40B4-BE49-F238E27FC236}">
                  <a16:creationId xmlns:a16="http://schemas.microsoft.com/office/drawing/2014/main" id="{96932FEC-F728-41B7-A456-E1A545E28529}"/>
                </a:ext>
              </a:extLst>
            </p:cNvPr>
            <p:cNvSpPr/>
            <p:nvPr/>
          </p:nvSpPr>
          <p:spPr>
            <a:xfrm>
              <a:off x="2602023" y="4096816"/>
              <a:ext cx="14016" cy="14016"/>
            </a:xfrm>
            <a:custGeom>
              <a:avLst/>
              <a:gdLst>
                <a:gd name="connsiteX0" fmla="*/ 0 w 14016"/>
                <a:gd name="connsiteY0" fmla="*/ 1402 h 14016"/>
                <a:gd name="connsiteX1" fmla="*/ 4205 w 14016"/>
                <a:gd name="connsiteY1" fmla="*/ 7008 h 14016"/>
                <a:gd name="connsiteX2" fmla="*/ 8410 w 14016"/>
                <a:gd name="connsiteY2" fmla="*/ 7008 h 14016"/>
                <a:gd name="connsiteX3" fmla="*/ 5607 w 14016"/>
                <a:gd name="connsiteY3" fmla="*/ 8410 h 14016"/>
                <a:gd name="connsiteX4" fmla="*/ 5607 w 14016"/>
                <a:gd name="connsiteY4" fmla="*/ 8410 h 14016"/>
                <a:gd name="connsiteX5" fmla="*/ 5607 w 14016"/>
                <a:gd name="connsiteY5" fmla="*/ 8410 h 14016"/>
                <a:gd name="connsiteX6" fmla="*/ 5607 w 14016"/>
                <a:gd name="connsiteY6" fmla="*/ 8410 h 14016"/>
                <a:gd name="connsiteX7" fmla="*/ 8410 w 14016"/>
                <a:gd name="connsiteY7" fmla="*/ 8410 h 14016"/>
                <a:gd name="connsiteX8" fmla="*/ 8410 w 14016"/>
                <a:gd name="connsiteY8" fmla="*/ 12614 h 14016"/>
                <a:gd name="connsiteX9" fmla="*/ 16819 w 14016"/>
                <a:gd name="connsiteY9" fmla="*/ 19622 h 14016"/>
                <a:gd name="connsiteX10" fmla="*/ 21024 w 14016"/>
                <a:gd name="connsiteY10" fmla="*/ 12614 h 14016"/>
                <a:gd name="connsiteX11" fmla="*/ 4205 w 14016"/>
                <a:gd name="connsiteY11"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16" h="14016">
                  <a:moveTo>
                    <a:pt x="0" y="1402"/>
                  </a:moveTo>
                  <a:lnTo>
                    <a:pt x="4205" y="7008"/>
                  </a:lnTo>
                  <a:lnTo>
                    <a:pt x="8410" y="7008"/>
                  </a:lnTo>
                  <a:lnTo>
                    <a:pt x="5607" y="8410"/>
                  </a:lnTo>
                  <a:lnTo>
                    <a:pt x="5607" y="8410"/>
                  </a:lnTo>
                  <a:lnTo>
                    <a:pt x="5607" y="8410"/>
                  </a:lnTo>
                  <a:lnTo>
                    <a:pt x="5607" y="8410"/>
                  </a:lnTo>
                  <a:lnTo>
                    <a:pt x="8410" y="8410"/>
                  </a:lnTo>
                  <a:lnTo>
                    <a:pt x="8410" y="12614"/>
                  </a:lnTo>
                  <a:lnTo>
                    <a:pt x="16819" y="19622"/>
                  </a:lnTo>
                  <a:lnTo>
                    <a:pt x="21024" y="12614"/>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71" name="Freeform: Shape 770">
              <a:extLst>
                <a:ext uri="{FF2B5EF4-FFF2-40B4-BE49-F238E27FC236}">
                  <a16:creationId xmlns:a16="http://schemas.microsoft.com/office/drawing/2014/main" id="{5C49EACF-26C5-49C0-A75C-A600B97F10EC}"/>
                </a:ext>
              </a:extLst>
            </p:cNvPr>
            <p:cNvSpPr/>
            <p:nvPr/>
          </p:nvSpPr>
          <p:spPr>
            <a:xfrm>
              <a:off x="4285361" y="4011317"/>
              <a:ext cx="14016" cy="14016"/>
            </a:xfrm>
            <a:custGeom>
              <a:avLst/>
              <a:gdLst>
                <a:gd name="connsiteX0" fmla="*/ 4205 w 0"/>
                <a:gd name="connsiteY0" fmla="*/ 0 h 0"/>
                <a:gd name="connsiteX1" fmla="*/ 0 w 0"/>
                <a:gd name="connsiteY1" fmla="*/ 8410 h 0"/>
                <a:gd name="connsiteX2" fmla="*/ 7008 w 0"/>
                <a:gd name="connsiteY2" fmla="*/ 8410 h 0"/>
                <a:gd name="connsiteX3" fmla="*/ 7008 w 0"/>
                <a:gd name="connsiteY3" fmla="*/ 9811 h 0"/>
                <a:gd name="connsiteX4" fmla="*/ 7008 w 0"/>
                <a:gd name="connsiteY4" fmla="*/ 8410 h 0"/>
                <a:gd name="connsiteX5" fmla="*/ 8410 w 0"/>
                <a:gd name="connsiteY5" fmla="*/ 9811 h 0"/>
                <a:gd name="connsiteX6" fmla="*/ 8410 w 0"/>
                <a:gd name="connsiteY6" fmla="*/ 5606 h 0"/>
                <a:gd name="connsiteX7" fmla="*/ 2803 w 0"/>
                <a:gd name="connsiteY7" fmla="*/ 5606 h 0"/>
                <a:gd name="connsiteX8" fmla="*/ 8410 w 0"/>
                <a:gd name="connsiteY8" fmla="*/ 1402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a:moveTo>
                    <a:pt x="4205" y="0"/>
                  </a:moveTo>
                  <a:lnTo>
                    <a:pt x="0" y="8410"/>
                  </a:lnTo>
                  <a:lnTo>
                    <a:pt x="7008" y="8410"/>
                  </a:lnTo>
                  <a:lnTo>
                    <a:pt x="7008" y="9811"/>
                  </a:lnTo>
                  <a:lnTo>
                    <a:pt x="7008" y="8410"/>
                  </a:lnTo>
                  <a:lnTo>
                    <a:pt x="8410" y="9811"/>
                  </a:lnTo>
                  <a:lnTo>
                    <a:pt x="8410" y="5606"/>
                  </a:lnTo>
                  <a:lnTo>
                    <a:pt x="2803" y="5606"/>
                  </a:lnTo>
                  <a:lnTo>
                    <a:pt x="8410" y="140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72" name="Freeform: Shape 771">
              <a:extLst>
                <a:ext uri="{FF2B5EF4-FFF2-40B4-BE49-F238E27FC236}">
                  <a16:creationId xmlns:a16="http://schemas.microsoft.com/office/drawing/2014/main" id="{5D2D3AE4-EC59-40A8-8589-6CE87E5B547D}"/>
                </a:ext>
              </a:extLst>
            </p:cNvPr>
            <p:cNvSpPr/>
            <p:nvPr/>
          </p:nvSpPr>
          <p:spPr>
            <a:xfrm>
              <a:off x="2651080" y="4147274"/>
              <a:ext cx="14016" cy="14016"/>
            </a:xfrm>
            <a:custGeom>
              <a:avLst/>
              <a:gdLst>
                <a:gd name="connsiteX0" fmla="*/ 0 w 0"/>
                <a:gd name="connsiteY0" fmla="*/ 5606 h 0"/>
                <a:gd name="connsiteX1" fmla="*/ 2803 w 0"/>
                <a:gd name="connsiteY1" fmla="*/ 5606 h 0"/>
                <a:gd name="connsiteX2" fmla="*/ 2803 w 0"/>
                <a:gd name="connsiteY2" fmla="*/ 8410 h 0"/>
                <a:gd name="connsiteX3" fmla="*/ 5607 w 0"/>
                <a:gd name="connsiteY3" fmla="*/ 8410 h 0"/>
                <a:gd name="connsiteX4" fmla="*/ 7008 w 0"/>
                <a:gd name="connsiteY4" fmla="*/ 0 h 0"/>
                <a:gd name="connsiteX5" fmla="*/ 1402 w 0"/>
                <a:gd name="connsiteY5" fmla="*/ 2803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0" y="5606"/>
                  </a:moveTo>
                  <a:lnTo>
                    <a:pt x="2803" y="5606"/>
                  </a:lnTo>
                  <a:lnTo>
                    <a:pt x="2803" y="8410"/>
                  </a:lnTo>
                  <a:lnTo>
                    <a:pt x="5607" y="8410"/>
                  </a:lnTo>
                  <a:lnTo>
                    <a:pt x="7008" y="0"/>
                  </a:lnTo>
                  <a:lnTo>
                    <a:pt x="1402" y="280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73" name="Freeform: Shape 772">
              <a:extLst>
                <a:ext uri="{FF2B5EF4-FFF2-40B4-BE49-F238E27FC236}">
                  <a16:creationId xmlns:a16="http://schemas.microsoft.com/office/drawing/2014/main" id="{3B2E0255-71AF-406E-8ED9-E53335AD36A8}"/>
                </a:ext>
              </a:extLst>
            </p:cNvPr>
            <p:cNvSpPr/>
            <p:nvPr/>
          </p:nvSpPr>
          <p:spPr>
            <a:xfrm>
              <a:off x="2730972" y="4196330"/>
              <a:ext cx="14016" cy="14016"/>
            </a:xfrm>
            <a:custGeom>
              <a:avLst/>
              <a:gdLst>
                <a:gd name="connsiteX0" fmla="*/ 2803 w 0"/>
                <a:gd name="connsiteY0" fmla="*/ 2803 h 0"/>
                <a:gd name="connsiteX1" fmla="*/ 0 w 0"/>
                <a:gd name="connsiteY1" fmla="*/ 0 h 0"/>
                <a:gd name="connsiteX2" fmla="*/ 0 w 0"/>
                <a:gd name="connsiteY2" fmla="*/ 4205 h 0"/>
                <a:gd name="connsiteX3" fmla="*/ 2803 w 0"/>
                <a:gd name="connsiteY3" fmla="*/ 4205 h 0"/>
                <a:gd name="connsiteX4" fmla="*/ 2803 w 0"/>
                <a:gd name="connsiteY4" fmla="*/ 2803 h 0"/>
                <a:gd name="connsiteX5" fmla="*/ 2803 w 0"/>
                <a:gd name="connsiteY5" fmla="*/ 2803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2803" y="2803"/>
                  </a:moveTo>
                  <a:lnTo>
                    <a:pt x="0" y="0"/>
                  </a:lnTo>
                  <a:lnTo>
                    <a:pt x="0" y="4205"/>
                  </a:lnTo>
                  <a:lnTo>
                    <a:pt x="2803" y="4205"/>
                  </a:lnTo>
                  <a:lnTo>
                    <a:pt x="2803" y="2803"/>
                  </a:lnTo>
                  <a:lnTo>
                    <a:pt x="2803" y="280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74" name="Freeform: Shape 773">
              <a:extLst>
                <a:ext uri="{FF2B5EF4-FFF2-40B4-BE49-F238E27FC236}">
                  <a16:creationId xmlns:a16="http://schemas.microsoft.com/office/drawing/2014/main" id="{D5F76AFD-BCFF-4043-AFE9-D890E5D36EDC}"/>
                </a:ext>
              </a:extLst>
            </p:cNvPr>
            <p:cNvSpPr/>
            <p:nvPr/>
          </p:nvSpPr>
          <p:spPr>
            <a:xfrm>
              <a:off x="2875338" y="3466090"/>
              <a:ext cx="448516" cy="168194"/>
            </a:xfrm>
            <a:custGeom>
              <a:avLst/>
              <a:gdLst>
                <a:gd name="connsiteX0" fmla="*/ 414878 w 448516"/>
                <a:gd name="connsiteY0" fmla="*/ 130350 h 168193"/>
                <a:gd name="connsiteX1" fmla="*/ 420484 w 448516"/>
                <a:gd name="connsiteY1" fmla="*/ 134555 h 168193"/>
                <a:gd name="connsiteX2" fmla="*/ 428894 w 448516"/>
                <a:gd name="connsiteY2" fmla="*/ 138760 h 168193"/>
                <a:gd name="connsiteX3" fmla="*/ 434500 w 448516"/>
                <a:gd name="connsiteY3" fmla="*/ 130350 h 168193"/>
                <a:gd name="connsiteX4" fmla="*/ 435902 w 448516"/>
                <a:gd name="connsiteY4" fmla="*/ 135956 h 168193"/>
                <a:gd name="connsiteX5" fmla="*/ 447115 w 448516"/>
                <a:gd name="connsiteY5" fmla="*/ 138760 h 168193"/>
                <a:gd name="connsiteX6" fmla="*/ 448516 w 448516"/>
                <a:gd name="connsiteY6" fmla="*/ 133153 h 168193"/>
                <a:gd name="connsiteX7" fmla="*/ 445713 w 448516"/>
                <a:gd name="connsiteY7" fmla="*/ 120539 h 168193"/>
                <a:gd name="connsiteX8" fmla="*/ 440107 w 448516"/>
                <a:gd name="connsiteY8" fmla="*/ 121940 h 168193"/>
                <a:gd name="connsiteX9" fmla="*/ 435902 w 448516"/>
                <a:gd name="connsiteY9" fmla="*/ 120539 h 168193"/>
                <a:gd name="connsiteX10" fmla="*/ 431697 w 448516"/>
                <a:gd name="connsiteY10" fmla="*/ 123342 h 168193"/>
                <a:gd name="connsiteX11" fmla="*/ 430295 w 448516"/>
                <a:gd name="connsiteY11" fmla="*/ 116334 h 168193"/>
                <a:gd name="connsiteX12" fmla="*/ 427492 w 448516"/>
                <a:gd name="connsiteY12" fmla="*/ 114932 h 168193"/>
                <a:gd name="connsiteX13" fmla="*/ 423287 w 448516"/>
                <a:gd name="connsiteY13" fmla="*/ 117735 h 168193"/>
                <a:gd name="connsiteX14" fmla="*/ 420484 w 448516"/>
                <a:gd name="connsiteY14" fmla="*/ 116334 h 168193"/>
                <a:gd name="connsiteX15" fmla="*/ 400861 w 448516"/>
                <a:gd name="connsiteY15" fmla="*/ 107924 h 168193"/>
                <a:gd name="connsiteX16" fmla="*/ 399460 w 448516"/>
                <a:gd name="connsiteY16" fmla="*/ 105121 h 168193"/>
                <a:gd name="connsiteX17" fmla="*/ 393853 w 448516"/>
                <a:gd name="connsiteY17" fmla="*/ 102318 h 168193"/>
                <a:gd name="connsiteX18" fmla="*/ 392452 w 448516"/>
                <a:gd name="connsiteY18" fmla="*/ 105121 h 168193"/>
                <a:gd name="connsiteX19" fmla="*/ 398058 w 448516"/>
                <a:gd name="connsiteY19" fmla="*/ 109326 h 168193"/>
                <a:gd name="connsiteX20" fmla="*/ 382640 w 448516"/>
                <a:gd name="connsiteY20" fmla="*/ 105121 h 168193"/>
                <a:gd name="connsiteX21" fmla="*/ 371428 w 448516"/>
                <a:gd name="connsiteY21" fmla="*/ 99515 h 168193"/>
                <a:gd name="connsiteX22" fmla="*/ 365821 w 448516"/>
                <a:gd name="connsiteY22" fmla="*/ 91105 h 168193"/>
                <a:gd name="connsiteX23" fmla="*/ 357411 w 448516"/>
                <a:gd name="connsiteY23" fmla="*/ 88302 h 168193"/>
                <a:gd name="connsiteX24" fmla="*/ 364419 w 448516"/>
                <a:gd name="connsiteY24" fmla="*/ 77089 h 168193"/>
                <a:gd name="connsiteX25" fmla="*/ 363018 w 448516"/>
                <a:gd name="connsiteY25" fmla="*/ 68679 h 168193"/>
                <a:gd name="connsiteX26" fmla="*/ 351805 w 448516"/>
                <a:gd name="connsiteY26" fmla="*/ 58868 h 168193"/>
                <a:gd name="connsiteX27" fmla="*/ 339190 w 448516"/>
                <a:gd name="connsiteY27" fmla="*/ 28032 h 168193"/>
                <a:gd name="connsiteX28" fmla="*/ 334986 w 448516"/>
                <a:gd name="connsiteY28" fmla="*/ 23827 h 168193"/>
                <a:gd name="connsiteX29" fmla="*/ 339190 w 448516"/>
                <a:gd name="connsiteY29" fmla="*/ 25229 h 168193"/>
                <a:gd name="connsiteX30" fmla="*/ 326576 w 448516"/>
                <a:gd name="connsiteY30" fmla="*/ 12615 h 168193"/>
                <a:gd name="connsiteX31" fmla="*/ 316765 w 448516"/>
                <a:gd name="connsiteY31" fmla="*/ 11213 h 168193"/>
                <a:gd name="connsiteX32" fmla="*/ 309757 w 448516"/>
                <a:gd name="connsiteY32" fmla="*/ 5606 h 168193"/>
                <a:gd name="connsiteX33" fmla="*/ 301347 w 448516"/>
                <a:gd name="connsiteY33" fmla="*/ 2803 h 168193"/>
                <a:gd name="connsiteX34" fmla="*/ 295740 w 448516"/>
                <a:gd name="connsiteY34" fmla="*/ 5606 h 168193"/>
                <a:gd name="connsiteX35" fmla="*/ 295740 w 448516"/>
                <a:gd name="connsiteY35" fmla="*/ 8410 h 168193"/>
                <a:gd name="connsiteX36" fmla="*/ 283126 w 448516"/>
                <a:gd name="connsiteY36" fmla="*/ 2803 h 168193"/>
                <a:gd name="connsiteX37" fmla="*/ 273315 w 448516"/>
                <a:gd name="connsiteY37" fmla="*/ 1402 h 168193"/>
                <a:gd name="connsiteX38" fmla="*/ 270511 w 448516"/>
                <a:gd name="connsiteY38" fmla="*/ 4205 h 168193"/>
                <a:gd name="connsiteX39" fmla="*/ 276118 w 448516"/>
                <a:gd name="connsiteY39" fmla="*/ 8410 h 168193"/>
                <a:gd name="connsiteX40" fmla="*/ 270511 w 448516"/>
                <a:gd name="connsiteY40" fmla="*/ 7008 h 168193"/>
                <a:gd name="connsiteX41" fmla="*/ 266307 w 448516"/>
                <a:gd name="connsiteY41" fmla="*/ 9811 h 168193"/>
                <a:gd name="connsiteX42" fmla="*/ 274716 w 448516"/>
                <a:gd name="connsiteY42" fmla="*/ 30836 h 168193"/>
                <a:gd name="connsiteX43" fmla="*/ 273315 w 448516"/>
                <a:gd name="connsiteY43" fmla="*/ 33639 h 168193"/>
                <a:gd name="connsiteX44" fmla="*/ 280323 w 448516"/>
                <a:gd name="connsiteY44" fmla="*/ 42048 h 168193"/>
                <a:gd name="connsiteX45" fmla="*/ 276118 w 448516"/>
                <a:gd name="connsiteY45" fmla="*/ 42048 h 168193"/>
                <a:gd name="connsiteX46" fmla="*/ 278921 w 448516"/>
                <a:gd name="connsiteY46" fmla="*/ 47655 h 168193"/>
                <a:gd name="connsiteX47" fmla="*/ 291536 w 448516"/>
                <a:gd name="connsiteY47" fmla="*/ 57466 h 168193"/>
                <a:gd name="connsiteX48" fmla="*/ 285929 w 448516"/>
                <a:gd name="connsiteY48" fmla="*/ 57466 h 168193"/>
                <a:gd name="connsiteX49" fmla="*/ 291536 w 448516"/>
                <a:gd name="connsiteY49" fmla="*/ 60269 h 168193"/>
                <a:gd name="connsiteX50" fmla="*/ 277519 w 448516"/>
                <a:gd name="connsiteY50" fmla="*/ 64474 h 168193"/>
                <a:gd name="connsiteX51" fmla="*/ 278921 w 448516"/>
                <a:gd name="connsiteY51" fmla="*/ 67277 h 168193"/>
                <a:gd name="connsiteX52" fmla="*/ 269110 w 448516"/>
                <a:gd name="connsiteY52" fmla="*/ 63073 h 168193"/>
                <a:gd name="connsiteX53" fmla="*/ 269110 w 448516"/>
                <a:gd name="connsiteY53" fmla="*/ 54663 h 168193"/>
                <a:gd name="connsiteX54" fmla="*/ 263503 w 448516"/>
                <a:gd name="connsiteY54" fmla="*/ 53261 h 168193"/>
                <a:gd name="connsiteX55" fmla="*/ 263503 w 448516"/>
                <a:gd name="connsiteY55" fmla="*/ 47655 h 168193"/>
                <a:gd name="connsiteX56" fmla="*/ 260700 w 448516"/>
                <a:gd name="connsiteY56" fmla="*/ 47655 h 168193"/>
                <a:gd name="connsiteX57" fmla="*/ 259298 w 448516"/>
                <a:gd name="connsiteY57" fmla="*/ 43450 h 168193"/>
                <a:gd name="connsiteX58" fmla="*/ 257897 w 448516"/>
                <a:gd name="connsiteY58" fmla="*/ 32237 h 168193"/>
                <a:gd name="connsiteX59" fmla="*/ 250889 w 448516"/>
                <a:gd name="connsiteY59" fmla="*/ 30836 h 168193"/>
                <a:gd name="connsiteX60" fmla="*/ 249487 w 448516"/>
                <a:gd name="connsiteY60" fmla="*/ 28032 h 168193"/>
                <a:gd name="connsiteX61" fmla="*/ 245282 w 448516"/>
                <a:gd name="connsiteY61" fmla="*/ 23827 h 168193"/>
                <a:gd name="connsiteX62" fmla="*/ 239676 w 448516"/>
                <a:gd name="connsiteY62" fmla="*/ 23827 h 168193"/>
                <a:gd name="connsiteX63" fmla="*/ 231266 w 448516"/>
                <a:gd name="connsiteY63" fmla="*/ 19623 h 168193"/>
                <a:gd name="connsiteX64" fmla="*/ 232668 w 448516"/>
                <a:gd name="connsiteY64" fmla="*/ 18221 h 168193"/>
                <a:gd name="connsiteX65" fmla="*/ 224258 w 448516"/>
                <a:gd name="connsiteY65" fmla="*/ 15418 h 168193"/>
                <a:gd name="connsiteX66" fmla="*/ 206037 w 448516"/>
                <a:gd name="connsiteY66" fmla="*/ 16819 h 168193"/>
                <a:gd name="connsiteX67" fmla="*/ 211644 w 448516"/>
                <a:gd name="connsiteY67" fmla="*/ 21024 h 168193"/>
                <a:gd name="connsiteX68" fmla="*/ 217250 w 448516"/>
                <a:gd name="connsiteY68" fmla="*/ 22426 h 168193"/>
                <a:gd name="connsiteX69" fmla="*/ 218652 w 448516"/>
                <a:gd name="connsiteY69" fmla="*/ 25229 h 168193"/>
                <a:gd name="connsiteX70" fmla="*/ 228463 w 448516"/>
                <a:gd name="connsiteY70" fmla="*/ 25229 h 168193"/>
                <a:gd name="connsiteX71" fmla="*/ 228463 w 448516"/>
                <a:gd name="connsiteY71" fmla="*/ 28032 h 168193"/>
                <a:gd name="connsiteX72" fmla="*/ 224258 w 448516"/>
                <a:gd name="connsiteY72" fmla="*/ 26631 h 168193"/>
                <a:gd name="connsiteX73" fmla="*/ 217250 w 448516"/>
                <a:gd name="connsiteY73" fmla="*/ 28032 h 168193"/>
                <a:gd name="connsiteX74" fmla="*/ 224258 w 448516"/>
                <a:gd name="connsiteY74" fmla="*/ 29434 h 168193"/>
                <a:gd name="connsiteX75" fmla="*/ 228463 w 448516"/>
                <a:gd name="connsiteY75" fmla="*/ 33639 h 168193"/>
                <a:gd name="connsiteX76" fmla="*/ 218652 w 448516"/>
                <a:gd name="connsiteY76" fmla="*/ 32237 h 168193"/>
                <a:gd name="connsiteX77" fmla="*/ 228463 w 448516"/>
                <a:gd name="connsiteY77" fmla="*/ 36442 h 168193"/>
                <a:gd name="connsiteX78" fmla="*/ 206037 w 448516"/>
                <a:gd name="connsiteY78" fmla="*/ 30836 h 168193"/>
                <a:gd name="connsiteX79" fmla="*/ 197628 w 448516"/>
                <a:gd name="connsiteY79" fmla="*/ 37844 h 168193"/>
                <a:gd name="connsiteX80" fmla="*/ 197628 w 448516"/>
                <a:gd name="connsiteY80" fmla="*/ 42048 h 168193"/>
                <a:gd name="connsiteX81" fmla="*/ 190619 w 448516"/>
                <a:gd name="connsiteY81" fmla="*/ 39245 h 168193"/>
                <a:gd name="connsiteX82" fmla="*/ 192021 w 448516"/>
                <a:gd name="connsiteY82" fmla="*/ 36442 h 168193"/>
                <a:gd name="connsiteX83" fmla="*/ 185013 w 448516"/>
                <a:gd name="connsiteY83" fmla="*/ 39245 h 168193"/>
                <a:gd name="connsiteX84" fmla="*/ 186415 w 448516"/>
                <a:gd name="connsiteY84" fmla="*/ 42048 h 168193"/>
                <a:gd name="connsiteX85" fmla="*/ 180808 w 448516"/>
                <a:gd name="connsiteY85" fmla="*/ 44852 h 168193"/>
                <a:gd name="connsiteX86" fmla="*/ 182210 w 448516"/>
                <a:gd name="connsiteY86" fmla="*/ 42048 h 168193"/>
                <a:gd name="connsiteX87" fmla="*/ 178005 w 448516"/>
                <a:gd name="connsiteY87" fmla="*/ 39245 h 168193"/>
                <a:gd name="connsiteX88" fmla="*/ 186415 w 448516"/>
                <a:gd name="connsiteY88" fmla="*/ 36442 h 168193"/>
                <a:gd name="connsiteX89" fmla="*/ 193423 w 448516"/>
                <a:gd name="connsiteY89" fmla="*/ 30836 h 168193"/>
                <a:gd name="connsiteX90" fmla="*/ 149973 w 448516"/>
                <a:gd name="connsiteY90" fmla="*/ 14016 h 168193"/>
                <a:gd name="connsiteX91" fmla="*/ 142965 w 448516"/>
                <a:gd name="connsiteY91" fmla="*/ 16819 h 168193"/>
                <a:gd name="connsiteX92" fmla="*/ 135956 w 448516"/>
                <a:gd name="connsiteY92" fmla="*/ 23827 h 168193"/>
                <a:gd name="connsiteX93" fmla="*/ 140161 w 448516"/>
                <a:gd name="connsiteY93" fmla="*/ 25229 h 168193"/>
                <a:gd name="connsiteX94" fmla="*/ 134555 w 448516"/>
                <a:gd name="connsiteY94" fmla="*/ 29434 h 168193"/>
                <a:gd name="connsiteX95" fmla="*/ 137358 w 448516"/>
                <a:gd name="connsiteY95" fmla="*/ 26631 h 168193"/>
                <a:gd name="connsiteX96" fmla="*/ 112129 w 448516"/>
                <a:gd name="connsiteY96" fmla="*/ 30836 h 168193"/>
                <a:gd name="connsiteX97" fmla="*/ 110728 w 448516"/>
                <a:gd name="connsiteY97" fmla="*/ 29434 h 168193"/>
                <a:gd name="connsiteX98" fmla="*/ 119137 w 448516"/>
                <a:gd name="connsiteY98" fmla="*/ 28032 h 168193"/>
                <a:gd name="connsiteX99" fmla="*/ 117736 w 448516"/>
                <a:gd name="connsiteY99" fmla="*/ 25229 h 168193"/>
                <a:gd name="connsiteX100" fmla="*/ 126145 w 448516"/>
                <a:gd name="connsiteY100" fmla="*/ 22426 h 168193"/>
                <a:gd name="connsiteX101" fmla="*/ 124744 w 448516"/>
                <a:gd name="connsiteY101" fmla="*/ 19623 h 168193"/>
                <a:gd name="connsiteX102" fmla="*/ 127547 w 448516"/>
                <a:gd name="connsiteY102" fmla="*/ 9811 h 168193"/>
                <a:gd name="connsiteX103" fmla="*/ 110728 w 448516"/>
                <a:gd name="connsiteY103" fmla="*/ 0 h 168193"/>
                <a:gd name="connsiteX104" fmla="*/ 42048 w 448516"/>
                <a:gd name="connsiteY104" fmla="*/ 19623 h 168193"/>
                <a:gd name="connsiteX105" fmla="*/ 22426 w 448516"/>
                <a:gd name="connsiteY105" fmla="*/ 29434 h 168193"/>
                <a:gd name="connsiteX106" fmla="*/ 12615 w 448516"/>
                <a:gd name="connsiteY106" fmla="*/ 37844 h 168193"/>
                <a:gd name="connsiteX107" fmla="*/ 25229 w 448516"/>
                <a:gd name="connsiteY107" fmla="*/ 42048 h 168193"/>
                <a:gd name="connsiteX108" fmla="*/ 9811 w 448516"/>
                <a:gd name="connsiteY108" fmla="*/ 49056 h 168193"/>
                <a:gd name="connsiteX109" fmla="*/ 1402 w 448516"/>
                <a:gd name="connsiteY109" fmla="*/ 56065 h 168193"/>
                <a:gd name="connsiteX110" fmla="*/ 0 w 448516"/>
                <a:gd name="connsiteY110" fmla="*/ 61671 h 168193"/>
                <a:gd name="connsiteX111" fmla="*/ 0 w 448516"/>
                <a:gd name="connsiteY111" fmla="*/ 61671 h 168193"/>
                <a:gd name="connsiteX112" fmla="*/ 2803 w 448516"/>
                <a:gd name="connsiteY112" fmla="*/ 67277 h 168193"/>
                <a:gd name="connsiteX113" fmla="*/ 14016 w 448516"/>
                <a:gd name="connsiteY113" fmla="*/ 65876 h 168193"/>
                <a:gd name="connsiteX114" fmla="*/ 18221 w 448516"/>
                <a:gd name="connsiteY114" fmla="*/ 68679 h 168193"/>
                <a:gd name="connsiteX115" fmla="*/ 30835 w 448516"/>
                <a:gd name="connsiteY115" fmla="*/ 65876 h 168193"/>
                <a:gd name="connsiteX116" fmla="*/ 19623 w 448516"/>
                <a:gd name="connsiteY116" fmla="*/ 72884 h 168193"/>
                <a:gd name="connsiteX117" fmla="*/ 22426 w 448516"/>
                <a:gd name="connsiteY117" fmla="*/ 75687 h 168193"/>
                <a:gd name="connsiteX118" fmla="*/ 39245 w 448516"/>
                <a:gd name="connsiteY118" fmla="*/ 75687 h 168193"/>
                <a:gd name="connsiteX119" fmla="*/ 39245 w 448516"/>
                <a:gd name="connsiteY119" fmla="*/ 71482 h 168193"/>
                <a:gd name="connsiteX120" fmla="*/ 43450 w 448516"/>
                <a:gd name="connsiteY120" fmla="*/ 75687 h 168193"/>
                <a:gd name="connsiteX121" fmla="*/ 78490 w 448516"/>
                <a:gd name="connsiteY121" fmla="*/ 70081 h 168193"/>
                <a:gd name="connsiteX122" fmla="*/ 16819 w 448516"/>
                <a:gd name="connsiteY122" fmla="*/ 91105 h 168193"/>
                <a:gd name="connsiteX123" fmla="*/ 22426 w 448516"/>
                <a:gd name="connsiteY123" fmla="*/ 95310 h 168193"/>
                <a:gd name="connsiteX124" fmla="*/ 33639 w 448516"/>
                <a:gd name="connsiteY124" fmla="*/ 100916 h 168193"/>
                <a:gd name="connsiteX125" fmla="*/ 33639 w 448516"/>
                <a:gd name="connsiteY125" fmla="*/ 103719 h 168193"/>
                <a:gd name="connsiteX126" fmla="*/ 37844 w 448516"/>
                <a:gd name="connsiteY126" fmla="*/ 105121 h 168193"/>
                <a:gd name="connsiteX127" fmla="*/ 67277 w 448516"/>
                <a:gd name="connsiteY127" fmla="*/ 103719 h 168193"/>
                <a:gd name="connsiteX128" fmla="*/ 75687 w 448516"/>
                <a:gd name="connsiteY128" fmla="*/ 106523 h 168193"/>
                <a:gd name="connsiteX129" fmla="*/ 86900 w 448516"/>
                <a:gd name="connsiteY129" fmla="*/ 105121 h 168193"/>
                <a:gd name="connsiteX130" fmla="*/ 127547 w 448516"/>
                <a:gd name="connsiteY130" fmla="*/ 100916 h 168193"/>
                <a:gd name="connsiteX131" fmla="*/ 145768 w 448516"/>
                <a:gd name="connsiteY131" fmla="*/ 103719 h 168193"/>
                <a:gd name="connsiteX132" fmla="*/ 152776 w 448516"/>
                <a:gd name="connsiteY132" fmla="*/ 106523 h 168193"/>
                <a:gd name="connsiteX133" fmla="*/ 170997 w 448516"/>
                <a:gd name="connsiteY133" fmla="*/ 107924 h 168193"/>
                <a:gd name="connsiteX134" fmla="*/ 175202 w 448516"/>
                <a:gd name="connsiteY134" fmla="*/ 113531 h 168193"/>
                <a:gd name="connsiteX135" fmla="*/ 185013 w 448516"/>
                <a:gd name="connsiteY135" fmla="*/ 113531 h 168193"/>
                <a:gd name="connsiteX136" fmla="*/ 187816 w 448516"/>
                <a:gd name="connsiteY136" fmla="*/ 116334 h 168193"/>
                <a:gd name="connsiteX137" fmla="*/ 168194 w 448516"/>
                <a:gd name="connsiteY137" fmla="*/ 116334 h 168193"/>
                <a:gd name="connsiteX138" fmla="*/ 170997 w 448516"/>
                <a:gd name="connsiteY138" fmla="*/ 116334 h 168193"/>
                <a:gd name="connsiteX139" fmla="*/ 161186 w 448516"/>
                <a:gd name="connsiteY139" fmla="*/ 119137 h 168193"/>
                <a:gd name="connsiteX140" fmla="*/ 120539 w 448516"/>
                <a:gd name="connsiteY140" fmla="*/ 114932 h 168193"/>
                <a:gd name="connsiteX141" fmla="*/ 96711 w 448516"/>
                <a:gd name="connsiteY141" fmla="*/ 116334 h 168193"/>
                <a:gd name="connsiteX142" fmla="*/ 61671 w 448516"/>
                <a:gd name="connsiteY142" fmla="*/ 120539 h 168193"/>
                <a:gd name="connsiteX143" fmla="*/ 42048 w 448516"/>
                <a:gd name="connsiteY143" fmla="*/ 126145 h 168193"/>
                <a:gd name="connsiteX144" fmla="*/ 46253 w 448516"/>
                <a:gd name="connsiteY144" fmla="*/ 135956 h 168193"/>
                <a:gd name="connsiteX145" fmla="*/ 56065 w 448516"/>
                <a:gd name="connsiteY145" fmla="*/ 138760 h 168193"/>
                <a:gd name="connsiteX146" fmla="*/ 54663 w 448516"/>
                <a:gd name="connsiteY146" fmla="*/ 141563 h 168193"/>
                <a:gd name="connsiteX147" fmla="*/ 78490 w 448516"/>
                <a:gd name="connsiteY147" fmla="*/ 151374 h 168193"/>
                <a:gd name="connsiteX148" fmla="*/ 137358 w 448516"/>
                <a:gd name="connsiteY148" fmla="*/ 155579 h 168193"/>
                <a:gd name="connsiteX149" fmla="*/ 133153 w 448516"/>
                <a:gd name="connsiteY149" fmla="*/ 155579 h 168193"/>
                <a:gd name="connsiteX150" fmla="*/ 137358 w 448516"/>
                <a:gd name="connsiteY150" fmla="*/ 161186 h 168193"/>
                <a:gd name="connsiteX151" fmla="*/ 134555 w 448516"/>
                <a:gd name="connsiteY151" fmla="*/ 168194 h 168193"/>
                <a:gd name="connsiteX152" fmla="*/ 147169 w 448516"/>
                <a:gd name="connsiteY152" fmla="*/ 179406 h 168193"/>
                <a:gd name="connsiteX153" fmla="*/ 224258 w 448516"/>
                <a:gd name="connsiteY153" fmla="*/ 175202 h 168193"/>
                <a:gd name="connsiteX154" fmla="*/ 250889 w 448516"/>
                <a:gd name="connsiteY154" fmla="*/ 170997 h 168193"/>
                <a:gd name="connsiteX155" fmla="*/ 260700 w 448516"/>
                <a:gd name="connsiteY155" fmla="*/ 163989 h 168193"/>
                <a:gd name="connsiteX156" fmla="*/ 288732 w 448516"/>
                <a:gd name="connsiteY156" fmla="*/ 161186 h 168193"/>
                <a:gd name="connsiteX157" fmla="*/ 299945 w 448516"/>
                <a:gd name="connsiteY157" fmla="*/ 154178 h 168193"/>
                <a:gd name="connsiteX158" fmla="*/ 298544 w 448516"/>
                <a:gd name="connsiteY158" fmla="*/ 152776 h 168193"/>
                <a:gd name="connsiteX159" fmla="*/ 308355 w 448516"/>
                <a:gd name="connsiteY159" fmla="*/ 144366 h 168193"/>
                <a:gd name="connsiteX160" fmla="*/ 315363 w 448516"/>
                <a:gd name="connsiteY160" fmla="*/ 148571 h 168193"/>
                <a:gd name="connsiteX161" fmla="*/ 315363 w 448516"/>
                <a:gd name="connsiteY161" fmla="*/ 152776 h 168193"/>
                <a:gd name="connsiteX162" fmla="*/ 312560 w 448516"/>
                <a:gd name="connsiteY162" fmla="*/ 155579 h 168193"/>
                <a:gd name="connsiteX163" fmla="*/ 349002 w 448516"/>
                <a:gd name="connsiteY163" fmla="*/ 159784 h 168193"/>
                <a:gd name="connsiteX164" fmla="*/ 341994 w 448516"/>
                <a:gd name="connsiteY164" fmla="*/ 165390 h 168193"/>
                <a:gd name="connsiteX165" fmla="*/ 364419 w 448516"/>
                <a:gd name="connsiteY165" fmla="*/ 163989 h 168193"/>
                <a:gd name="connsiteX166" fmla="*/ 367223 w 448516"/>
                <a:gd name="connsiteY166" fmla="*/ 166792 h 168193"/>
                <a:gd name="connsiteX167" fmla="*/ 398058 w 448516"/>
                <a:gd name="connsiteY167" fmla="*/ 169595 h 168193"/>
                <a:gd name="connsiteX168" fmla="*/ 420484 w 448516"/>
                <a:gd name="connsiteY168" fmla="*/ 163989 h 168193"/>
                <a:gd name="connsiteX169" fmla="*/ 424689 w 448516"/>
                <a:gd name="connsiteY169" fmla="*/ 162587 h 168193"/>
                <a:gd name="connsiteX170" fmla="*/ 426091 w 448516"/>
                <a:gd name="connsiteY170" fmla="*/ 155579 h 168193"/>
                <a:gd name="connsiteX171" fmla="*/ 420484 w 448516"/>
                <a:gd name="connsiteY171" fmla="*/ 155579 h 168193"/>
                <a:gd name="connsiteX172" fmla="*/ 420484 w 448516"/>
                <a:gd name="connsiteY172" fmla="*/ 155579 h 168193"/>
                <a:gd name="connsiteX173" fmla="*/ 416279 w 448516"/>
                <a:gd name="connsiteY173" fmla="*/ 155579 h 168193"/>
                <a:gd name="connsiteX174" fmla="*/ 419082 w 448516"/>
                <a:gd name="connsiteY174" fmla="*/ 152776 h 168193"/>
                <a:gd name="connsiteX175" fmla="*/ 416279 w 448516"/>
                <a:gd name="connsiteY175" fmla="*/ 151374 h 168193"/>
                <a:gd name="connsiteX176" fmla="*/ 420484 w 448516"/>
                <a:gd name="connsiteY176" fmla="*/ 147169 h 168193"/>
                <a:gd name="connsiteX177" fmla="*/ 410673 w 448516"/>
                <a:gd name="connsiteY177" fmla="*/ 145768 h 168193"/>
                <a:gd name="connsiteX178" fmla="*/ 400861 w 448516"/>
                <a:gd name="connsiteY178" fmla="*/ 148571 h 168193"/>
                <a:gd name="connsiteX179" fmla="*/ 391050 w 448516"/>
                <a:gd name="connsiteY179" fmla="*/ 158382 h 168193"/>
                <a:gd name="connsiteX180" fmla="*/ 396657 w 448516"/>
                <a:gd name="connsiteY180" fmla="*/ 147169 h 168193"/>
                <a:gd name="connsiteX181" fmla="*/ 392452 w 448516"/>
                <a:gd name="connsiteY181" fmla="*/ 147169 h 168193"/>
                <a:gd name="connsiteX182" fmla="*/ 385444 w 448516"/>
                <a:gd name="connsiteY182" fmla="*/ 140161 h 168193"/>
                <a:gd name="connsiteX183" fmla="*/ 385444 w 448516"/>
                <a:gd name="connsiteY183" fmla="*/ 137358 h 168193"/>
                <a:gd name="connsiteX184" fmla="*/ 388247 w 448516"/>
                <a:gd name="connsiteY184" fmla="*/ 137358 h 168193"/>
                <a:gd name="connsiteX185" fmla="*/ 393853 w 448516"/>
                <a:gd name="connsiteY185" fmla="*/ 141563 h 168193"/>
                <a:gd name="connsiteX186" fmla="*/ 406468 w 448516"/>
                <a:gd name="connsiteY186" fmla="*/ 142965 h 168193"/>
                <a:gd name="connsiteX187" fmla="*/ 409271 w 448516"/>
                <a:gd name="connsiteY187" fmla="*/ 137358 h 168193"/>
                <a:gd name="connsiteX188" fmla="*/ 405066 w 448516"/>
                <a:gd name="connsiteY188" fmla="*/ 137358 h 168193"/>
                <a:gd name="connsiteX189" fmla="*/ 412074 w 448516"/>
                <a:gd name="connsiteY189" fmla="*/ 134555 h 1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448516" h="168193">
                  <a:moveTo>
                    <a:pt x="414878" y="130350"/>
                  </a:moveTo>
                  <a:lnTo>
                    <a:pt x="420484" y="134555"/>
                  </a:lnTo>
                  <a:lnTo>
                    <a:pt x="428894" y="138760"/>
                  </a:lnTo>
                  <a:lnTo>
                    <a:pt x="434500" y="130350"/>
                  </a:lnTo>
                  <a:lnTo>
                    <a:pt x="435902" y="135956"/>
                  </a:lnTo>
                  <a:lnTo>
                    <a:pt x="447115" y="138760"/>
                  </a:lnTo>
                  <a:lnTo>
                    <a:pt x="448516" y="133153"/>
                  </a:lnTo>
                  <a:lnTo>
                    <a:pt x="445713" y="120539"/>
                  </a:lnTo>
                  <a:lnTo>
                    <a:pt x="440107" y="121940"/>
                  </a:lnTo>
                  <a:lnTo>
                    <a:pt x="435902" y="120539"/>
                  </a:lnTo>
                  <a:lnTo>
                    <a:pt x="431697" y="123342"/>
                  </a:lnTo>
                  <a:lnTo>
                    <a:pt x="430295" y="116334"/>
                  </a:lnTo>
                  <a:lnTo>
                    <a:pt x="427492" y="114932"/>
                  </a:lnTo>
                  <a:lnTo>
                    <a:pt x="423287" y="117735"/>
                  </a:lnTo>
                  <a:lnTo>
                    <a:pt x="420484" y="116334"/>
                  </a:lnTo>
                  <a:lnTo>
                    <a:pt x="400861" y="107924"/>
                  </a:lnTo>
                  <a:lnTo>
                    <a:pt x="399460" y="105121"/>
                  </a:lnTo>
                  <a:lnTo>
                    <a:pt x="393853" y="102318"/>
                  </a:lnTo>
                  <a:lnTo>
                    <a:pt x="392452" y="105121"/>
                  </a:lnTo>
                  <a:lnTo>
                    <a:pt x="398058" y="109326"/>
                  </a:lnTo>
                  <a:lnTo>
                    <a:pt x="382640" y="105121"/>
                  </a:lnTo>
                  <a:lnTo>
                    <a:pt x="371428" y="99515"/>
                  </a:lnTo>
                  <a:lnTo>
                    <a:pt x="365821" y="91105"/>
                  </a:lnTo>
                  <a:lnTo>
                    <a:pt x="357411" y="88302"/>
                  </a:lnTo>
                  <a:lnTo>
                    <a:pt x="364419" y="77089"/>
                  </a:lnTo>
                  <a:lnTo>
                    <a:pt x="363018" y="68679"/>
                  </a:lnTo>
                  <a:lnTo>
                    <a:pt x="351805" y="58868"/>
                  </a:lnTo>
                  <a:lnTo>
                    <a:pt x="339190" y="28032"/>
                  </a:lnTo>
                  <a:lnTo>
                    <a:pt x="334986" y="23827"/>
                  </a:lnTo>
                  <a:lnTo>
                    <a:pt x="339190" y="25229"/>
                  </a:lnTo>
                  <a:lnTo>
                    <a:pt x="326576" y="12615"/>
                  </a:lnTo>
                  <a:lnTo>
                    <a:pt x="316765" y="11213"/>
                  </a:lnTo>
                  <a:lnTo>
                    <a:pt x="309757" y="5606"/>
                  </a:lnTo>
                  <a:lnTo>
                    <a:pt x="301347" y="2803"/>
                  </a:lnTo>
                  <a:lnTo>
                    <a:pt x="295740" y="5606"/>
                  </a:lnTo>
                  <a:lnTo>
                    <a:pt x="295740" y="8410"/>
                  </a:lnTo>
                  <a:lnTo>
                    <a:pt x="283126" y="2803"/>
                  </a:lnTo>
                  <a:lnTo>
                    <a:pt x="273315" y="1402"/>
                  </a:lnTo>
                  <a:lnTo>
                    <a:pt x="270511" y="4205"/>
                  </a:lnTo>
                  <a:lnTo>
                    <a:pt x="276118" y="8410"/>
                  </a:lnTo>
                  <a:lnTo>
                    <a:pt x="270511" y="7008"/>
                  </a:lnTo>
                  <a:lnTo>
                    <a:pt x="266307" y="9811"/>
                  </a:lnTo>
                  <a:lnTo>
                    <a:pt x="274716" y="30836"/>
                  </a:lnTo>
                  <a:lnTo>
                    <a:pt x="273315" y="33639"/>
                  </a:lnTo>
                  <a:lnTo>
                    <a:pt x="280323" y="42048"/>
                  </a:lnTo>
                  <a:lnTo>
                    <a:pt x="276118" y="42048"/>
                  </a:lnTo>
                  <a:lnTo>
                    <a:pt x="278921" y="47655"/>
                  </a:lnTo>
                  <a:lnTo>
                    <a:pt x="291536" y="57466"/>
                  </a:lnTo>
                  <a:lnTo>
                    <a:pt x="285929" y="57466"/>
                  </a:lnTo>
                  <a:lnTo>
                    <a:pt x="291536" y="60269"/>
                  </a:lnTo>
                  <a:lnTo>
                    <a:pt x="277519" y="64474"/>
                  </a:lnTo>
                  <a:lnTo>
                    <a:pt x="278921" y="67277"/>
                  </a:lnTo>
                  <a:lnTo>
                    <a:pt x="269110" y="63073"/>
                  </a:lnTo>
                  <a:lnTo>
                    <a:pt x="269110" y="54663"/>
                  </a:lnTo>
                  <a:lnTo>
                    <a:pt x="263503" y="53261"/>
                  </a:lnTo>
                  <a:lnTo>
                    <a:pt x="263503" y="47655"/>
                  </a:lnTo>
                  <a:lnTo>
                    <a:pt x="260700" y="47655"/>
                  </a:lnTo>
                  <a:lnTo>
                    <a:pt x="259298" y="43450"/>
                  </a:lnTo>
                  <a:lnTo>
                    <a:pt x="257897" y="32237"/>
                  </a:lnTo>
                  <a:lnTo>
                    <a:pt x="250889" y="30836"/>
                  </a:lnTo>
                  <a:lnTo>
                    <a:pt x="249487" y="28032"/>
                  </a:lnTo>
                  <a:lnTo>
                    <a:pt x="245282" y="23827"/>
                  </a:lnTo>
                  <a:lnTo>
                    <a:pt x="239676" y="23827"/>
                  </a:lnTo>
                  <a:lnTo>
                    <a:pt x="231266" y="19623"/>
                  </a:lnTo>
                  <a:lnTo>
                    <a:pt x="232668" y="18221"/>
                  </a:lnTo>
                  <a:lnTo>
                    <a:pt x="224258" y="15418"/>
                  </a:lnTo>
                  <a:lnTo>
                    <a:pt x="206037" y="16819"/>
                  </a:lnTo>
                  <a:lnTo>
                    <a:pt x="211644" y="21024"/>
                  </a:lnTo>
                  <a:lnTo>
                    <a:pt x="217250" y="22426"/>
                  </a:lnTo>
                  <a:lnTo>
                    <a:pt x="218652" y="25229"/>
                  </a:lnTo>
                  <a:lnTo>
                    <a:pt x="228463" y="25229"/>
                  </a:lnTo>
                  <a:lnTo>
                    <a:pt x="228463" y="28032"/>
                  </a:lnTo>
                  <a:lnTo>
                    <a:pt x="224258" y="26631"/>
                  </a:lnTo>
                  <a:lnTo>
                    <a:pt x="217250" y="28032"/>
                  </a:lnTo>
                  <a:lnTo>
                    <a:pt x="224258" y="29434"/>
                  </a:lnTo>
                  <a:lnTo>
                    <a:pt x="228463" y="33639"/>
                  </a:lnTo>
                  <a:lnTo>
                    <a:pt x="218652" y="32237"/>
                  </a:lnTo>
                  <a:lnTo>
                    <a:pt x="228463" y="36442"/>
                  </a:lnTo>
                  <a:lnTo>
                    <a:pt x="206037" y="30836"/>
                  </a:lnTo>
                  <a:lnTo>
                    <a:pt x="197628" y="37844"/>
                  </a:lnTo>
                  <a:lnTo>
                    <a:pt x="197628" y="42048"/>
                  </a:lnTo>
                  <a:lnTo>
                    <a:pt x="190619" y="39245"/>
                  </a:lnTo>
                  <a:lnTo>
                    <a:pt x="192021" y="36442"/>
                  </a:lnTo>
                  <a:lnTo>
                    <a:pt x="185013" y="39245"/>
                  </a:lnTo>
                  <a:lnTo>
                    <a:pt x="186415" y="42048"/>
                  </a:lnTo>
                  <a:lnTo>
                    <a:pt x="180808" y="44852"/>
                  </a:lnTo>
                  <a:lnTo>
                    <a:pt x="182210" y="42048"/>
                  </a:lnTo>
                  <a:lnTo>
                    <a:pt x="178005" y="39245"/>
                  </a:lnTo>
                  <a:lnTo>
                    <a:pt x="186415" y="36442"/>
                  </a:lnTo>
                  <a:lnTo>
                    <a:pt x="193423" y="30836"/>
                  </a:lnTo>
                  <a:lnTo>
                    <a:pt x="149973" y="14016"/>
                  </a:lnTo>
                  <a:lnTo>
                    <a:pt x="142965" y="16819"/>
                  </a:lnTo>
                  <a:lnTo>
                    <a:pt x="135956" y="23827"/>
                  </a:lnTo>
                  <a:lnTo>
                    <a:pt x="140161" y="25229"/>
                  </a:lnTo>
                  <a:lnTo>
                    <a:pt x="134555" y="29434"/>
                  </a:lnTo>
                  <a:lnTo>
                    <a:pt x="137358" y="26631"/>
                  </a:lnTo>
                  <a:lnTo>
                    <a:pt x="112129" y="30836"/>
                  </a:lnTo>
                  <a:lnTo>
                    <a:pt x="110728" y="29434"/>
                  </a:lnTo>
                  <a:lnTo>
                    <a:pt x="119137" y="28032"/>
                  </a:lnTo>
                  <a:lnTo>
                    <a:pt x="117736" y="25229"/>
                  </a:lnTo>
                  <a:lnTo>
                    <a:pt x="126145" y="22426"/>
                  </a:lnTo>
                  <a:lnTo>
                    <a:pt x="124744" y="19623"/>
                  </a:lnTo>
                  <a:lnTo>
                    <a:pt x="127547" y="9811"/>
                  </a:lnTo>
                  <a:lnTo>
                    <a:pt x="110728" y="0"/>
                  </a:lnTo>
                  <a:lnTo>
                    <a:pt x="42048" y="19623"/>
                  </a:lnTo>
                  <a:lnTo>
                    <a:pt x="22426" y="29434"/>
                  </a:lnTo>
                  <a:lnTo>
                    <a:pt x="12615" y="37844"/>
                  </a:lnTo>
                  <a:lnTo>
                    <a:pt x="25229" y="42048"/>
                  </a:lnTo>
                  <a:lnTo>
                    <a:pt x="9811" y="49056"/>
                  </a:lnTo>
                  <a:lnTo>
                    <a:pt x="1402" y="56065"/>
                  </a:lnTo>
                  <a:lnTo>
                    <a:pt x="0" y="61671"/>
                  </a:lnTo>
                  <a:lnTo>
                    <a:pt x="0" y="61671"/>
                  </a:lnTo>
                  <a:lnTo>
                    <a:pt x="2803" y="67277"/>
                  </a:lnTo>
                  <a:lnTo>
                    <a:pt x="14016" y="65876"/>
                  </a:lnTo>
                  <a:lnTo>
                    <a:pt x="18221" y="68679"/>
                  </a:lnTo>
                  <a:lnTo>
                    <a:pt x="30835" y="65876"/>
                  </a:lnTo>
                  <a:lnTo>
                    <a:pt x="19623" y="72884"/>
                  </a:lnTo>
                  <a:lnTo>
                    <a:pt x="22426" y="75687"/>
                  </a:lnTo>
                  <a:lnTo>
                    <a:pt x="39245" y="75687"/>
                  </a:lnTo>
                  <a:lnTo>
                    <a:pt x="39245" y="71482"/>
                  </a:lnTo>
                  <a:lnTo>
                    <a:pt x="43450" y="75687"/>
                  </a:lnTo>
                  <a:lnTo>
                    <a:pt x="78490" y="70081"/>
                  </a:lnTo>
                  <a:lnTo>
                    <a:pt x="16819" y="91105"/>
                  </a:lnTo>
                  <a:lnTo>
                    <a:pt x="22426" y="95310"/>
                  </a:lnTo>
                  <a:lnTo>
                    <a:pt x="33639" y="100916"/>
                  </a:lnTo>
                  <a:lnTo>
                    <a:pt x="33639" y="103719"/>
                  </a:lnTo>
                  <a:lnTo>
                    <a:pt x="37844" y="105121"/>
                  </a:lnTo>
                  <a:lnTo>
                    <a:pt x="67277" y="103719"/>
                  </a:lnTo>
                  <a:lnTo>
                    <a:pt x="75687" y="106523"/>
                  </a:lnTo>
                  <a:lnTo>
                    <a:pt x="86900" y="105121"/>
                  </a:lnTo>
                  <a:lnTo>
                    <a:pt x="127547" y="100916"/>
                  </a:lnTo>
                  <a:lnTo>
                    <a:pt x="145768" y="103719"/>
                  </a:lnTo>
                  <a:lnTo>
                    <a:pt x="152776" y="106523"/>
                  </a:lnTo>
                  <a:lnTo>
                    <a:pt x="170997" y="107924"/>
                  </a:lnTo>
                  <a:lnTo>
                    <a:pt x="175202" y="113531"/>
                  </a:lnTo>
                  <a:lnTo>
                    <a:pt x="185013" y="113531"/>
                  </a:lnTo>
                  <a:lnTo>
                    <a:pt x="187816" y="116334"/>
                  </a:lnTo>
                  <a:lnTo>
                    <a:pt x="168194" y="116334"/>
                  </a:lnTo>
                  <a:lnTo>
                    <a:pt x="170997" y="116334"/>
                  </a:lnTo>
                  <a:lnTo>
                    <a:pt x="161186" y="119137"/>
                  </a:lnTo>
                  <a:lnTo>
                    <a:pt x="120539" y="114932"/>
                  </a:lnTo>
                  <a:lnTo>
                    <a:pt x="96711" y="116334"/>
                  </a:lnTo>
                  <a:lnTo>
                    <a:pt x="61671" y="120539"/>
                  </a:lnTo>
                  <a:lnTo>
                    <a:pt x="42048" y="126145"/>
                  </a:lnTo>
                  <a:lnTo>
                    <a:pt x="46253" y="135956"/>
                  </a:lnTo>
                  <a:lnTo>
                    <a:pt x="56065" y="138760"/>
                  </a:lnTo>
                  <a:lnTo>
                    <a:pt x="54663" y="141563"/>
                  </a:lnTo>
                  <a:lnTo>
                    <a:pt x="78490" y="151374"/>
                  </a:lnTo>
                  <a:lnTo>
                    <a:pt x="137358" y="155579"/>
                  </a:lnTo>
                  <a:lnTo>
                    <a:pt x="133153" y="155579"/>
                  </a:lnTo>
                  <a:lnTo>
                    <a:pt x="137358" y="161186"/>
                  </a:lnTo>
                  <a:lnTo>
                    <a:pt x="134555" y="168194"/>
                  </a:lnTo>
                  <a:lnTo>
                    <a:pt x="147169" y="179406"/>
                  </a:lnTo>
                  <a:lnTo>
                    <a:pt x="224258" y="175202"/>
                  </a:lnTo>
                  <a:lnTo>
                    <a:pt x="250889" y="170997"/>
                  </a:lnTo>
                  <a:lnTo>
                    <a:pt x="260700" y="163989"/>
                  </a:lnTo>
                  <a:lnTo>
                    <a:pt x="288732" y="161186"/>
                  </a:lnTo>
                  <a:lnTo>
                    <a:pt x="299945" y="154178"/>
                  </a:lnTo>
                  <a:lnTo>
                    <a:pt x="298544" y="152776"/>
                  </a:lnTo>
                  <a:lnTo>
                    <a:pt x="308355" y="144366"/>
                  </a:lnTo>
                  <a:lnTo>
                    <a:pt x="315363" y="148571"/>
                  </a:lnTo>
                  <a:lnTo>
                    <a:pt x="315363" y="152776"/>
                  </a:lnTo>
                  <a:lnTo>
                    <a:pt x="312560" y="155579"/>
                  </a:lnTo>
                  <a:lnTo>
                    <a:pt x="349002" y="159784"/>
                  </a:lnTo>
                  <a:lnTo>
                    <a:pt x="341994" y="165390"/>
                  </a:lnTo>
                  <a:lnTo>
                    <a:pt x="364419" y="163989"/>
                  </a:lnTo>
                  <a:lnTo>
                    <a:pt x="367223" y="166792"/>
                  </a:lnTo>
                  <a:lnTo>
                    <a:pt x="398058" y="169595"/>
                  </a:lnTo>
                  <a:lnTo>
                    <a:pt x="420484" y="163989"/>
                  </a:lnTo>
                  <a:lnTo>
                    <a:pt x="424689" y="162587"/>
                  </a:lnTo>
                  <a:lnTo>
                    <a:pt x="426091" y="155579"/>
                  </a:lnTo>
                  <a:lnTo>
                    <a:pt x="420484" y="155579"/>
                  </a:lnTo>
                  <a:lnTo>
                    <a:pt x="420484" y="155579"/>
                  </a:lnTo>
                  <a:lnTo>
                    <a:pt x="416279" y="155579"/>
                  </a:lnTo>
                  <a:lnTo>
                    <a:pt x="419082" y="152776"/>
                  </a:lnTo>
                  <a:lnTo>
                    <a:pt x="416279" y="151374"/>
                  </a:lnTo>
                  <a:lnTo>
                    <a:pt x="420484" y="147169"/>
                  </a:lnTo>
                  <a:lnTo>
                    <a:pt x="410673" y="145768"/>
                  </a:lnTo>
                  <a:lnTo>
                    <a:pt x="400861" y="148571"/>
                  </a:lnTo>
                  <a:lnTo>
                    <a:pt x="391050" y="158382"/>
                  </a:lnTo>
                  <a:lnTo>
                    <a:pt x="396657" y="147169"/>
                  </a:lnTo>
                  <a:lnTo>
                    <a:pt x="392452" y="147169"/>
                  </a:lnTo>
                  <a:lnTo>
                    <a:pt x="385444" y="140161"/>
                  </a:lnTo>
                  <a:lnTo>
                    <a:pt x="385444" y="137358"/>
                  </a:lnTo>
                  <a:lnTo>
                    <a:pt x="388247" y="137358"/>
                  </a:lnTo>
                  <a:lnTo>
                    <a:pt x="393853" y="141563"/>
                  </a:lnTo>
                  <a:lnTo>
                    <a:pt x="406468" y="142965"/>
                  </a:lnTo>
                  <a:lnTo>
                    <a:pt x="409271" y="137358"/>
                  </a:lnTo>
                  <a:lnTo>
                    <a:pt x="405066" y="137358"/>
                  </a:lnTo>
                  <a:lnTo>
                    <a:pt x="412074" y="134555"/>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75" name="Freeform: Shape 774">
              <a:extLst>
                <a:ext uri="{FF2B5EF4-FFF2-40B4-BE49-F238E27FC236}">
                  <a16:creationId xmlns:a16="http://schemas.microsoft.com/office/drawing/2014/main" id="{78E62642-0CE8-4C4B-A0A4-B5111CB142EA}"/>
                </a:ext>
              </a:extLst>
            </p:cNvPr>
            <p:cNvSpPr/>
            <p:nvPr/>
          </p:nvSpPr>
          <p:spPr>
            <a:xfrm>
              <a:off x="3354690" y="3596440"/>
              <a:ext cx="98113" cy="42048"/>
            </a:xfrm>
            <a:custGeom>
              <a:avLst/>
              <a:gdLst>
                <a:gd name="connsiteX0" fmla="*/ 81294 w 98112"/>
                <a:gd name="connsiteY0" fmla="*/ 21024 h 42048"/>
                <a:gd name="connsiteX1" fmla="*/ 40647 w 98112"/>
                <a:gd name="connsiteY1" fmla="*/ 0 h 42048"/>
                <a:gd name="connsiteX2" fmla="*/ 32237 w 98112"/>
                <a:gd name="connsiteY2" fmla="*/ 4205 h 42048"/>
                <a:gd name="connsiteX3" fmla="*/ 30836 w 98112"/>
                <a:gd name="connsiteY3" fmla="*/ 11213 h 42048"/>
                <a:gd name="connsiteX4" fmla="*/ 25229 w 98112"/>
                <a:gd name="connsiteY4" fmla="*/ 12615 h 42048"/>
                <a:gd name="connsiteX5" fmla="*/ 28032 w 98112"/>
                <a:gd name="connsiteY5" fmla="*/ 14016 h 42048"/>
                <a:gd name="connsiteX6" fmla="*/ 25229 w 98112"/>
                <a:gd name="connsiteY6" fmla="*/ 16819 h 42048"/>
                <a:gd name="connsiteX7" fmla="*/ 29434 w 98112"/>
                <a:gd name="connsiteY7" fmla="*/ 21024 h 42048"/>
                <a:gd name="connsiteX8" fmla="*/ 23828 w 98112"/>
                <a:gd name="connsiteY8" fmla="*/ 21024 h 42048"/>
                <a:gd name="connsiteX9" fmla="*/ 21024 w 98112"/>
                <a:gd name="connsiteY9" fmla="*/ 25229 h 42048"/>
                <a:gd name="connsiteX10" fmla="*/ 2803 w 98112"/>
                <a:gd name="connsiteY10" fmla="*/ 26631 h 42048"/>
                <a:gd name="connsiteX11" fmla="*/ 0 w 98112"/>
                <a:gd name="connsiteY11" fmla="*/ 32237 h 42048"/>
                <a:gd name="connsiteX12" fmla="*/ 4205 w 98112"/>
                <a:gd name="connsiteY12" fmla="*/ 36442 h 42048"/>
                <a:gd name="connsiteX13" fmla="*/ 9811 w 98112"/>
                <a:gd name="connsiteY13" fmla="*/ 37844 h 42048"/>
                <a:gd name="connsiteX14" fmla="*/ 12615 w 98112"/>
                <a:gd name="connsiteY14" fmla="*/ 35040 h 42048"/>
                <a:gd name="connsiteX15" fmla="*/ 16820 w 98112"/>
                <a:gd name="connsiteY15" fmla="*/ 33639 h 42048"/>
                <a:gd name="connsiteX16" fmla="*/ 18221 w 98112"/>
                <a:gd name="connsiteY16" fmla="*/ 37844 h 42048"/>
                <a:gd name="connsiteX17" fmla="*/ 26631 w 98112"/>
                <a:gd name="connsiteY17" fmla="*/ 40647 h 42048"/>
                <a:gd name="connsiteX18" fmla="*/ 30836 w 98112"/>
                <a:gd name="connsiteY18" fmla="*/ 36442 h 42048"/>
                <a:gd name="connsiteX19" fmla="*/ 36442 w 98112"/>
                <a:gd name="connsiteY19" fmla="*/ 43450 h 42048"/>
                <a:gd name="connsiteX20" fmla="*/ 44852 w 98112"/>
                <a:gd name="connsiteY20" fmla="*/ 44852 h 42048"/>
                <a:gd name="connsiteX21" fmla="*/ 53261 w 98112"/>
                <a:gd name="connsiteY21" fmla="*/ 47655 h 42048"/>
                <a:gd name="connsiteX22" fmla="*/ 60269 w 98112"/>
                <a:gd name="connsiteY22" fmla="*/ 49056 h 42048"/>
                <a:gd name="connsiteX23" fmla="*/ 61671 w 98112"/>
                <a:gd name="connsiteY23" fmla="*/ 46253 h 42048"/>
                <a:gd name="connsiteX24" fmla="*/ 75687 w 98112"/>
                <a:gd name="connsiteY24" fmla="*/ 51860 h 42048"/>
                <a:gd name="connsiteX25" fmla="*/ 82695 w 98112"/>
                <a:gd name="connsiteY25" fmla="*/ 49056 h 42048"/>
                <a:gd name="connsiteX26" fmla="*/ 107924 w 98112"/>
                <a:gd name="connsiteY26" fmla="*/ 37844 h 42048"/>
                <a:gd name="connsiteX27" fmla="*/ 105121 w 98112"/>
                <a:gd name="connsiteY27" fmla="*/ 35040 h 42048"/>
                <a:gd name="connsiteX28" fmla="*/ 98113 w 98112"/>
                <a:gd name="connsiteY28" fmla="*/ 37844 h 42048"/>
                <a:gd name="connsiteX29" fmla="*/ 92507 w 98112"/>
                <a:gd name="connsiteY29" fmla="*/ 36442 h 42048"/>
                <a:gd name="connsiteX30" fmla="*/ 86900 w 98112"/>
                <a:gd name="connsiteY30" fmla="*/ 23827 h 42048"/>
                <a:gd name="connsiteX31" fmla="*/ 85498 w 98112"/>
                <a:gd name="connsiteY31" fmla="*/ 30836 h 42048"/>
                <a:gd name="connsiteX32" fmla="*/ 82695 w 98112"/>
                <a:gd name="connsiteY32" fmla="*/ 26631 h 42048"/>
                <a:gd name="connsiteX33" fmla="*/ 82695 w 98112"/>
                <a:gd name="connsiteY33" fmla="*/ 21024 h 4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8112" h="42048">
                  <a:moveTo>
                    <a:pt x="81294" y="21024"/>
                  </a:moveTo>
                  <a:lnTo>
                    <a:pt x="40647" y="0"/>
                  </a:lnTo>
                  <a:lnTo>
                    <a:pt x="32237" y="4205"/>
                  </a:lnTo>
                  <a:lnTo>
                    <a:pt x="30836" y="11213"/>
                  </a:lnTo>
                  <a:lnTo>
                    <a:pt x="25229" y="12615"/>
                  </a:lnTo>
                  <a:lnTo>
                    <a:pt x="28032" y="14016"/>
                  </a:lnTo>
                  <a:lnTo>
                    <a:pt x="25229" y="16819"/>
                  </a:lnTo>
                  <a:lnTo>
                    <a:pt x="29434" y="21024"/>
                  </a:lnTo>
                  <a:lnTo>
                    <a:pt x="23828" y="21024"/>
                  </a:lnTo>
                  <a:lnTo>
                    <a:pt x="21024" y="25229"/>
                  </a:lnTo>
                  <a:lnTo>
                    <a:pt x="2803" y="26631"/>
                  </a:lnTo>
                  <a:lnTo>
                    <a:pt x="0" y="32237"/>
                  </a:lnTo>
                  <a:lnTo>
                    <a:pt x="4205" y="36442"/>
                  </a:lnTo>
                  <a:lnTo>
                    <a:pt x="9811" y="37844"/>
                  </a:lnTo>
                  <a:lnTo>
                    <a:pt x="12615" y="35040"/>
                  </a:lnTo>
                  <a:lnTo>
                    <a:pt x="16820" y="33639"/>
                  </a:lnTo>
                  <a:lnTo>
                    <a:pt x="18221" y="37844"/>
                  </a:lnTo>
                  <a:lnTo>
                    <a:pt x="26631" y="40647"/>
                  </a:lnTo>
                  <a:lnTo>
                    <a:pt x="30836" y="36442"/>
                  </a:lnTo>
                  <a:lnTo>
                    <a:pt x="36442" y="43450"/>
                  </a:lnTo>
                  <a:lnTo>
                    <a:pt x="44852" y="44852"/>
                  </a:lnTo>
                  <a:lnTo>
                    <a:pt x="53261" y="47655"/>
                  </a:lnTo>
                  <a:lnTo>
                    <a:pt x="60269" y="49056"/>
                  </a:lnTo>
                  <a:lnTo>
                    <a:pt x="61671" y="46253"/>
                  </a:lnTo>
                  <a:lnTo>
                    <a:pt x="75687" y="51860"/>
                  </a:lnTo>
                  <a:lnTo>
                    <a:pt x="82695" y="49056"/>
                  </a:lnTo>
                  <a:lnTo>
                    <a:pt x="107924" y="37844"/>
                  </a:lnTo>
                  <a:lnTo>
                    <a:pt x="105121" y="35040"/>
                  </a:lnTo>
                  <a:lnTo>
                    <a:pt x="98113" y="37844"/>
                  </a:lnTo>
                  <a:lnTo>
                    <a:pt x="92507" y="36442"/>
                  </a:lnTo>
                  <a:lnTo>
                    <a:pt x="86900" y="23827"/>
                  </a:lnTo>
                  <a:lnTo>
                    <a:pt x="85498" y="30836"/>
                  </a:lnTo>
                  <a:lnTo>
                    <a:pt x="82695" y="26631"/>
                  </a:lnTo>
                  <a:lnTo>
                    <a:pt x="82695" y="21024"/>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76" name="Freeform: Shape 775">
              <a:extLst>
                <a:ext uri="{FF2B5EF4-FFF2-40B4-BE49-F238E27FC236}">
                  <a16:creationId xmlns:a16="http://schemas.microsoft.com/office/drawing/2014/main" id="{B263EBD6-EA40-407A-8096-3B5F725E1489}"/>
                </a:ext>
              </a:extLst>
            </p:cNvPr>
            <p:cNvSpPr/>
            <p:nvPr/>
          </p:nvSpPr>
          <p:spPr>
            <a:xfrm>
              <a:off x="4157814" y="4335090"/>
              <a:ext cx="14016" cy="14016"/>
            </a:xfrm>
            <a:custGeom>
              <a:avLst/>
              <a:gdLst>
                <a:gd name="connsiteX0" fmla="*/ 1402 w 0"/>
                <a:gd name="connsiteY0" fmla="*/ 1402 h 0"/>
                <a:gd name="connsiteX1" fmla="*/ 0 w 0"/>
                <a:gd name="connsiteY1" fmla="*/ 4205 h 0"/>
                <a:gd name="connsiteX2" fmla="*/ 2803 w 0"/>
                <a:gd name="connsiteY2" fmla="*/ 0 h 0"/>
                <a:gd name="connsiteX3" fmla="*/ 1402 w 0"/>
                <a:gd name="connsiteY3" fmla="*/ 1402 h 0"/>
              </a:gdLst>
              <a:ahLst/>
              <a:cxnLst>
                <a:cxn ang="0">
                  <a:pos x="connsiteX0" y="connsiteY0"/>
                </a:cxn>
                <a:cxn ang="0">
                  <a:pos x="connsiteX1" y="connsiteY1"/>
                </a:cxn>
                <a:cxn ang="0">
                  <a:pos x="connsiteX2" y="connsiteY2"/>
                </a:cxn>
                <a:cxn ang="0">
                  <a:pos x="connsiteX3" y="connsiteY3"/>
                </a:cxn>
              </a:cxnLst>
              <a:rect l="l" t="t" r="r" b="b"/>
              <a:pathLst>
                <a:path>
                  <a:moveTo>
                    <a:pt x="1402" y="1402"/>
                  </a:moveTo>
                  <a:lnTo>
                    <a:pt x="0" y="4205"/>
                  </a:lnTo>
                  <a:lnTo>
                    <a:pt x="2803" y="0"/>
                  </a:lnTo>
                  <a:lnTo>
                    <a:pt x="1402" y="140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77" name="Freeform: Shape 776">
              <a:extLst>
                <a:ext uri="{FF2B5EF4-FFF2-40B4-BE49-F238E27FC236}">
                  <a16:creationId xmlns:a16="http://schemas.microsoft.com/office/drawing/2014/main" id="{6CAE41EF-1589-48E5-A559-16E2F1C7F73E}"/>
                </a:ext>
              </a:extLst>
            </p:cNvPr>
            <p:cNvSpPr/>
            <p:nvPr/>
          </p:nvSpPr>
          <p:spPr>
            <a:xfrm>
              <a:off x="4216682" y="4206141"/>
              <a:ext cx="70081" cy="14016"/>
            </a:xfrm>
            <a:custGeom>
              <a:avLst/>
              <a:gdLst>
                <a:gd name="connsiteX0" fmla="*/ 70081 w 70080"/>
                <a:gd name="connsiteY0" fmla="*/ 18221 h 14016"/>
                <a:gd name="connsiteX1" fmla="*/ 64474 w 70080"/>
                <a:gd name="connsiteY1" fmla="*/ 12615 h 14016"/>
                <a:gd name="connsiteX2" fmla="*/ 64474 w 70080"/>
                <a:gd name="connsiteY2" fmla="*/ 12615 h 14016"/>
                <a:gd name="connsiteX3" fmla="*/ 64474 w 70080"/>
                <a:gd name="connsiteY3" fmla="*/ 12615 h 14016"/>
                <a:gd name="connsiteX4" fmla="*/ 53262 w 70080"/>
                <a:gd name="connsiteY4" fmla="*/ 9811 h 14016"/>
                <a:gd name="connsiteX5" fmla="*/ 49056 w 70080"/>
                <a:gd name="connsiteY5" fmla="*/ 7008 h 14016"/>
                <a:gd name="connsiteX6" fmla="*/ 30836 w 70080"/>
                <a:gd name="connsiteY6" fmla="*/ 1402 h 14016"/>
                <a:gd name="connsiteX7" fmla="*/ 28032 w 70080"/>
                <a:gd name="connsiteY7" fmla="*/ 1402 h 14016"/>
                <a:gd name="connsiteX8" fmla="*/ 28032 w 70080"/>
                <a:gd name="connsiteY8" fmla="*/ 1402 h 14016"/>
                <a:gd name="connsiteX9" fmla="*/ 28032 w 70080"/>
                <a:gd name="connsiteY9" fmla="*/ 1402 h 14016"/>
                <a:gd name="connsiteX10" fmla="*/ 28032 w 70080"/>
                <a:gd name="connsiteY10" fmla="*/ 1402 h 14016"/>
                <a:gd name="connsiteX11" fmla="*/ 28032 w 70080"/>
                <a:gd name="connsiteY11" fmla="*/ 0 h 14016"/>
                <a:gd name="connsiteX12" fmla="*/ 26631 w 70080"/>
                <a:gd name="connsiteY12" fmla="*/ 0 h 14016"/>
                <a:gd name="connsiteX13" fmla="*/ 25229 w 70080"/>
                <a:gd name="connsiteY13" fmla="*/ 0 h 14016"/>
                <a:gd name="connsiteX14" fmla="*/ 0 w 70080"/>
                <a:gd name="connsiteY14" fmla="*/ 0 h 14016"/>
                <a:gd name="connsiteX15" fmla="*/ 0 w 70080"/>
                <a:gd name="connsiteY15" fmla="*/ 0 h 14016"/>
                <a:gd name="connsiteX16" fmla="*/ 0 w 70080"/>
                <a:gd name="connsiteY16" fmla="*/ 0 h 14016"/>
                <a:gd name="connsiteX17" fmla="*/ 0 w 70080"/>
                <a:gd name="connsiteY17" fmla="*/ 0 h 14016"/>
                <a:gd name="connsiteX18" fmla="*/ 2803 w 70080"/>
                <a:gd name="connsiteY18" fmla="*/ 0 h 14016"/>
                <a:gd name="connsiteX19" fmla="*/ 15418 w 70080"/>
                <a:gd name="connsiteY19" fmla="*/ 5606 h 14016"/>
                <a:gd name="connsiteX20" fmla="*/ 22426 w 70080"/>
                <a:gd name="connsiteY20" fmla="*/ 12615 h 14016"/>
                <a:gd name="connsiteX21" fmla="*/ 33639 w 70080"/>
                <a:gd name="connsiteY21" fmla="*/ 15418 h 14016"/>
                <a:gd name="connsiteX22" fmla="*/ 33639 w 70080"/>
                <a:gd name="connsiteY22" fmla="*/ 15418 h 14016"/>
                <a:gd name="connsiteX23" fmla="*/ 33639 w 70080"/>
                <a:gd name="connsiteY23" fmla="*/ 15418 h 14016"/>
                <a:gd name="connsiteX24" fmla="*/ 35040 w 70080"/>
                <a:gd name="connsiteY24" fmla="*/ 16819 h 14016"/>
                <a:gd name="connsiteX25" fmla="*/ 56065 w 70080"/>
                <a:gd name="connsiteY25" fmla="*/ 21024 h 14016"/>
                <a:gd name="connsiteX26" fmla="*/ 65876 w 70080"/>
                <a:gd name="connsiteY26" fmla="*/ 21024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0080" h="14016">
                  <a:moveTo>
                    <a:pt x="70081" y="18221"/>
                  </a:moveTo>
                  <a:lnTo>
                    <a:pt x="64474" y="12615"/>
                  </a:lnTo>
                  <a:lnTo>
                    <a:pt x="64474" y="12615"/>
                  </a:lnTo>
                  <a:lnTo>
                    <a:pt x="64474" y="12615"/>
                  </a:lnTo>
                  <a:lnTo>
                    <a:pt x="53262" y="9811"/>
                  </a:lnTo>
                  <a:lnTo>
                    <a:pt x="49056" y="7008"/>
                  </a:lnTo>
                  <a:lnTo>
                    <a:pt x="30836" y="1402"/>
                  </a:lnTo>
                  <a:lnTo>
                    <a:pt x="28032" y="1402"/>
                  </a:lnTo>
                  <a:lnTo>
                    <a:pt x="28032" y="1402"/>
                  </a:lnTo>
                  <a:lnTo>
                    <a:pt x="28032" y="1402"/>
                  </a:lnTo>
                  <a:lnTo>
                    <a:pt x="28032" y="1402"/>
                  </a:lnTo>
                  <a:lnTo>
                    <a:pt x="28032" y="0"/>
                  </a:lnTo>
                  <a:lnTo>
                    <a:pt x="26631" y="0"/>
                  </a:lnTo>
                  <a:lnTo>
                    <a:pt x="25229" y="0"/>
                  </a:lnTo>
                  <a:lnTo>
                    <a:pt x="0" y="0"/>
                  </a:lnTo>
                  <a:lnTo>
                    <a:pt x="0" y="0"/>
                  </a:lnTo>
                  <a:lnTo>
                    <a:pt x="0" y="0"/>
                  </a:lnTo>
                  <a:lnTo>
                    <a:pt x="0" y="0"/>
                  </a:lnTo>
                  <a:lnTo>
                    <a:pt x="2803" y="0"/>
                  </a:lnTo>
                  <a:lnTo>
                    <a:pt x="15418" y="5606"/>
                  </a:lnTo>
                  <a:lnTo>
                    <a:pt x="22426" y="12615"/>
                  </a:lnTo>
                  <a:lnTo>
                    <a:pt x="33639" y="15418"/>
                  </a:lnTo>
                  <a:lnTo>
                    <a:pt x="33639" y="15418"/>
                  </a:lnTo>
                  <a:lnTo>
                    <a:pt x="33639" y="15418"/>
                  </a:lnTo>
                  <a:lnTo>
                    <a:pt x="35040" y="16819"/>
                  </a:lnTo>
                  <a:lnTo>
                    <a:pt x="56065" y="21024"/>
                  </a:lnTo>
                  <a:lnTo>
                    <a:pt x="65876" y="21024"/>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78" name="Freeform: Shape 777">
              <a:extLst>
                <a:ext uri="{FF2B5EF4-FFF2-40B4-BE49-F238E27FC236}">
                  <a16:creationId xmlns:a16="http://schemas.microsoft.com/office/drawing/2014/main" id="{991CADD8-3203-49A7-89BA-2FD120871454}"/>
                </a:ext>
              </a:extLst>
            </p:cNvPr>
            <p:cNvSpPr/>
            <p:nvPr/>
          </p:nvSpPr>
          <p:spPr>
            <a:xfrm>
              <a:off x="4131183" y="3635685"/>
              <a:ext cx="14016" cy="14016"/>
            </a:xfrm>
            <a:custGeom>
              <a:avLst/>
              <a:gdLst>
                <a:gd name="connsiteX0" fmla="*/ 0 w 0"/>
                <a:gd name="connsiteY0" fmla="*/ 0 h 0"/>
                <a:gd name="connsiteX1" fmla="*/ 0 w 0"/>
                <a:gd name="connsiteY1" fmla="*/ 0 h 0"/>
                <a:gd name="connsiteX2" fmla="*/ 4205 w 0"/>
                <a:gd name="connsiteY2" fmla="*/ 1402 h 0"/>
              </a:gdLst>
              <a:ahLst/>
              <a:cxnLst>
                <a:cxn ang="0">
                  <a:pos x="connsiteX0" y="connsiteY0"/>
                </a:cxn>
                <a:cxn ang="0">
                  <a:pos x="connsiteX1" y="connsiteY1"/>
                </a:cxn>
                <a:cxn ang="0">
                  <a:pos x="connsiteX2" y="connsiteY2"/>
                </a:cxn>
              </a:cxnLst>
              <a:rect l="l" t="t" r="r" b="b"/>
              <a:pathLst>
                <a:path>
                  <a:moveTo>
                    <a:pt x="0" y="0"/>
                  </a:moveTo>
                  <a:lnTo>
                    <a:pt x="0" y="0"/>
                  </a:lnTo>
                  <a:lnTo>
                    <a:pt x="4205" y="140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79" name="Freeform: Shape 778">
              <a:extLst>
                <a:ext uri="{FF2B5EF4-FFF2-40B4-BE49-F238E27FC236}">
                  <a16:creationId xmlns:a16="http://schemas.microsoft.com/office/drawing/2014/main" id="{8B08C777-65C1-48BF-9998-74332D378519}"/>
                </a:ext>
              </a:extLst>
            </p:cNvPr>
            <p:cNvSpPr/>
            <p:nvPr/>
          </p:nvSpPr>
          <p:spPr>
            <a:xfrm>
              <a:off x="3329461" y="3627275"/>
              <a:ext cx="14016" cy="14016"/>
            </a:xfrm>
            <a:custGeom>
              <a:avLst/>
              <a:gdLst>
                <a:gd name="connsiteX0" fmla="*/ 7008 w 0"/>
                <a:gd name="connsiteY0" fmla="*/ 1402 h 0"/>
                <a:gd name="connsiteX1" fmla="*/ 2803 w 0"/>
                <a:gd name="connsiteY1" fmla="*/ 0 h 0"/>
                <a:gd name="connsiteX2" fmla="*/ 1401 w 0"/>
                <a:gd name="connsiteY2" fmla="*/ 1402 h 0"/>
                <a:gd name="connsiteX3" fmla="*/ 0 w 0"/>
                <a:gd name="connsiteY3" fmla="*/ 1402 h 0"/>
                <a:gd name="connsiteX4" fmla="*/ 0 w 0"/>
                <a:gd name="connsiteY4" fmla="*/ 1402 h 0"/>
                <a:gd name="connsiteX5" fmla="*/ 0 w 0"/>
                <a:gd name="connsiteY5" fmla="*/ 1402 h 0"/>
                <a:gd name="connsiteX6" fmla="*/ 0 w 0"/>
                <a:gd name="connsiteY6" fmla="*/ 8410 h 0"/>
                <a:gd name="connsiteX7" fmla="*/ 5606 w 0"/>
                <a:gd name="connsiteY7" fmla="*/ 11213 h 0"/>
                <a:gd name="connsiteX8" fmla="*/ 5606 w 0"/>
                <a:gd name="connsiteY8" fmla="*/ 11213 h 0"/>
                <a:gd name="connsiteX9" fmla="*/ 5606 w 0"/>
                <a:gd name="connsiteY9" fmla="*/ 11213 h 0"/>
                <a:gd name="connsiteX10" fmla="*/ 9811 w 0"/>
                <a:gd name="connsiteY10" fmla="*/ 8410 h 0"/>
                <a:gd name="connsiteX11" fmla="*/ 11213 w 0"/>
                <a:gd name="connsiteY11" fmla="*/ 7008 h 0"/>
                <a:gd name="connsiteX12" fmla="*/ 11213 w 0"/>
                <a:gd name="connsiteY12" fmla="*/ 7008 h 0"/>
                <a:gd name="connsiteX13" fmla="*/ 11213 w 0"/>
                <a:gd name="connsiteY13" fmla="*/ 7008 h 0"/>
                <a:gd name="connsiteX14" fmla="*/ 11213 w 0"/>
                <a:gd name="connsiteY14" fmla="*/ 5606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a:moveTo>
                    <a:pt x="7008" y="1402"/>
                  </a:moveTo>
                  <a:lnTo>
                    <a:pt x="2803" y="0"/>
                  </a:lnTo>
                  <a:lnTo>
                    <a:pt x="1401" y="1402"/>
                  </a:lnTo>
                  <a:lnTo>
                    <a:pt x="0" y="1402"/>
                  </a:lnTo>
                  <a:lnTo>
                    <a:pt x="0" y="1402"/>
                  </a:lnTo>
                  <a:lnTo>
                    <a:pt x="0" y="1402"/>
                  </a:lnTo>
                  <a:lnTo>
                    <a:pt x="0" y="8410"/>
                  </a:lnTo>
                  <a:lnTo>
                    <a:pt x="5606" y="11213"/>
                  </a:lnTo>
                  <a:lnTo>
                    <a:pt x="5606" y="11213"/>
                  </a:lnTo>
                  <a:lnTo>
                    <a:pt x="5606" y="11213"/>
                  </a:lnTo>
                  <a:lnTo>
                    <a:pt x="9811" y="8410"/>
                  </a:lnTo>
                  <a:lnTo>
                    <a:pt x="11213" y="7008"/>
                  </a:lnTo>
                  <a:lnTo>
                    <a:pt x="11213" y="7008"/>
                  </a:lnTo>
                  <a:lnTo>
                    <a:pt x="11213" y="7008"/>
                  </a:lnTo>
                  <a:lnTo>
                    <a:pt x="11213" y="560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80" name="Freeform: Shape 779">
              <a:extLst>
                <a:ext uri="{FF2B5EF4-FFF2-40B4-BE49-F238E27FC236}">
                  <a16:creationId xmlns:a16="http://schemas.microsoft.com/office/drawing/2014/main" id="{8447E78D-D7F6-4A1E-93DA-044DB2C1BCCF}"/>
                </a:ext>
              </a:extLst>
            </p:cNvPr>
            <p:cNvSpPr/>
            <p:nvPr/>
          </p:nvSpPr>
          <p:spPr>
            <a:xfrm>
              <a:off x="3304232" y="3330133"/>
              <a:ext cx="28032" cy="14016"/>
            </a:xfrm>
            <a:custGeom>
              <a:avLst/>
              <a:gdLst>
                <a:gd name="connsiteX0" fmla="*/ 30835 w 28032"/>
                <a:gd name="connsiteY0" fmla="*/ 0 h 0"/>
                <a:gd name="connsiteX1" fmla="*/ 28032 w 28032"/>
                <a:gd name="connsiteY1" fmla="*/ 0 h 0"/>
                <a:gd name="connsiteX2" fmla="*/ 22426 w 28032"/>
                <a:gd name="connsiteY2" fmla="*/ 0 h 0"/>
                <a:gd name="connsiteX3" fmla="*/ 21024 w 28032"/>
                <a:gd name="connsiteY3" fmla="*/ 0 h 0"/>
                <a:gd name="connsiteX4" fmla="*/ 18221 w 28032"/>
                <a:gd name="connsiteY4" fmla="*/ 0 h 0"/>
                <a:gd name="connsiteX5" fmla="*/ 0 w 28032"/>
                <a:gd name="connsiteY5" fmla="*/ 7008 h 0"/>
                <a:gd name="connsiteX6" fmla="*/ 33639 w 28032"/>
                <a:gd name="connsiteY6" fmla="*/ 1402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32">
                  <a:moveTo>
                    <a:pt x="30835" y="0"/>
                  </a:moveTo>
                  <a:lnTo>
                    <a:pt x="28032" y="0"/>
                  </a:lnTo>
                  <a:lnTo>
                    <a:pt x="22426" y="0"/>
                  </a:lnTo>
                  <a:lnTo>
                    <a:pt x="21024" y="0"/>
                  </a:lnTo>
                  <a:lnTo>
                    <a:pt x="18221" y="0"/>
                  </a:lnTo>
                  <a:lnTo>
                    <a:pt x="0" y="7008"/>
                  </a:lnTo>
                  <a:lnTo>
                    <a:pt x="33639" y="140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81" name="Freeform: Shape 780">
              <a:extLst>
                <a:ext uri="{FF2B5EF4-FFF2-40B4-BE49-F238E27FC236}">
                  <a16:creationId xmlns:a16="http://schemas.microsoft.com/office/drawing/2014/main" id="{C4481304-2466-4C6C-8A79-0E2443A77A34}"/>
                </a:ext>
              </a:extLst>
            </p:cNvPr>
            <p:cNvSpPr/>
            <p:nvPr/>
          </p:nvSpPr>
          <p:spPr>
            <a:xfrm>
              <a:off x="2653883" y="4157085"/>
              <a:ext cx="14016" cy="14016"/>
            </a:xfrm>
            <a:custGeom>
              <a:avLst/>
              <a:gdLst>
                <a:gd name="connsiteX0" fmla="*/ 5607 w 0"/>
                <a:gd name="connsiteY0" fmla="*/ 5606 h 0"/>
                <a:gd name="connsiteX1" fmla="*/ 4205 w 0"/>
                <a:gd name="connsiteY1" fmla="*/ 0 h 0"/>
                <a:gd name="connsiteX2" fmla="*/ 0 w 0"/>
                <a:gd name="connsiteY2" fmla="*/ 2803 h 0"/>
                <a:gd name="connsiteX3" fmla="*/ 1402 w 0"/>
                <a:gd name="connsiteY3" fmla="*/ 5606 h 0"/>
                <a:gd name="connsiteX4" fmla="*/ 4205 w 0"/>
                <a:gd name="connsiteY4" fmla="*/ 7008 h 0"/>
                <a:gd name="connsiteX5" fmla="*/ 5607 w 0"/>
                <a:gd name="connsiteY5" fmla="*/ 7008 h 0"/>
                <a:gd name="connsiteX6" fmla="*/ 5607 w 0"/>
                <a:gd name="connsiteY6" fmla="*/ 7008 h 0"/>
                <a:gd name="connsiteX7" fmla="*/ 5607 w 0"/>
                <a:gd name="connsiteY7" fmla="*/ 700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a:moveTo>
                    <a:pt x="5607" y="5606"/>
                  </a:moveTo>
                  <a:lnTo>
                    <a:pt x="4205" y="0"/>
                  </a:lnTo>
                  <a:lnTo>
                    <a:pt x="0" y="2803"/>
                  </a:lnTo>
                  <a:lnTo>
                    <a:pt x="1402" y="5606"/>
                  </a:lnTo>
                  <a:lnTo>
                    <a:pt x="4205" y="7008"/>
                  </a:lnTo>
                  <a:lnTo>
                    <a:pt x="5607" y="7008"/>
                  </a:lnTo>
                  <a:lnTo>
                    <a:pt x="5607" y="7008"/>
                  </a:lnTo>
                  <a:lnTo>
                    <a:pt x="5607" y="700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82" name="Freeform: Shape 781">
              <a:extLst>
                <a:ext uri="{FF2B5EF4-FFF2-40B4-BE49-F238E27FC236}">
                  <a16:creationId xmlns:a16="http://schemas.microsoft.com/office/drawing/2014/main" id="{F5928D35-3C60-4612-B65F-B9DF38A26A5B}"/>
                </a:ext>
              </a:extLst>
            </p:cNvPr>
            <p:cNvSpPr/>
            <p:nvPr/>
          </p:nvSpPr>
          <p:spPr>
            <a:xfrm>
              <a:off x="2379167" y="3604849"/>
              <a:ext cx="14016" cy="14016"/>
            </a:xfrm>
            <a:custGeom>
              <a:avLst/>
              <a:gdLst>
                <a:gd name="connsiteX0" fmla="*/ 1402 w 0"/>
                <a:gd name="connsiteY0" fmla="*/ 2803 h 0"/>
                <a:gd name="connsiteX1" fmla="*/ 1402 w 0"/>
                <a:gd name="connsiteY1" fmla="*/ 4205 h 0"/>
                <a:gd name="connsiteX2" fmla="*/ 5606 w 0"/>
                <a:gd name="connsiteY2" fmla="*/ 4205 h 0"/>
                <a:gd name="connsiteX3" fmla="*/ 11213 w 0"/>
                <a:gd name="connsiteY3" fmla="*/ 2803 h 0"/>
                <a:gd name="connsiteX4" fmla="*/ 5606 w 0"/>
                <a:gd name="connsiteY4" fmla="*/ 0 h 0"/>
                <a:gd name="connsiteX5" fmla="*/ 0 w 0"/>
                <a:gd name="connsiteY5" fmla="*/ 2803 h 0"/>
                <a:gd name="connsiteX6" fmla="*/ 1402 w 0"/>
                <a:gd name="connsiteY6" fmla="*/ 2803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a:moveTo>
                    <a:pt x="1402" y="2803"/>
                  </a:moveTo>
                  <a:lnTo>
                    <a:pt x="1402" y="4205"/>
                  </a:lnTo>
                  <a:lnTo>
                    <a:pt x="5606" y="4205"/>
                  </a:lnTo>
                  <a:lnTo>
                    <a:pt x="11213" y="2803"/>
                  </a:lnTo>
                  <a:lnTo>
                    <a:pt x="5606" y="0"/>
                  </a:lnTo>
                  <a:lnTo>
                    <a:pt x="0" y="2803"/>
                  </a:lnTo>
                  <a:lnTo>
                    <a:pt x="1402" y="280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83" name="Freeform: Shape 782">
              <a:extLst>
                <a:ext uri="{FF2B5EF4-FFF2-40B4-BE49-F238E27FC236}">
                  <a16:creationId xmlns:a16="http://schemas.microsoft.com/office/drawing/2014/main" id="{3E49FE12-DFF2-460B-B587-C391ABF0B956}"/>
                </a:ext>
              </a:extLst>
            </p:cNvPr>
            <p:cNvSpPr/>
            <p:nvPr/>
          </p:nvSpPr>
          <p:spPr>
            <a:xfrm>
              <a:off x="3339272" y="3623070"/>
              <a:ext cx="14016" cy="14016"/>
            </a:xfrm>
            <a:custGeom>
              <a:avLst/>
              <a:gdLst>
                <a:gd name="connsiteX0" fmla="*/ 5606 w 0"/>
                <a:gd name="connsiteY0" fmla="*/ 4205 h 0"/>
                <a:gd name="connsiteX1" fmla="*/ 5606 w 0"/>
                <a:gd name="connsiteY1" fmla="*/ 4205 h 0"/>
                <a:gd name="connsiteX2" fmla="*/ 5606 w 0"/>
                <a:gd name="connsiteY2" fmla="*/ 2803 h 0"/>
                <a:gd name="connsiteX3" fmla="*/ 2803 w 0"/>
                <a:gd name="connsiteY3" fmla="*/ 1402 h 0"/>
                <a:gd name="connsiteX4" fmla="*/ 2803 w 0"/>
                <a:gd name="connsiteY4" fmla="*/ 0 h 0"/>
                <a:gd name="connsiteX5" fmla="*/ 2803 w 0"/>
                <a:gd name="connsiteY5" fmla="*/ 0 h 0"/>
                <a:gd name="connsiteX6" fmla="*/ 2803 w 0"/>
                <a:gd name="connsiteY6" fmla="*/ 0 h 0"/>
                <a:gd name="connsiteX7" fmla="*/ 1401 w 0"/>
                <a:gd name="connsiteY7" fmla="*/ 1402 h 0"/>
                <a:gd name="connsiteX8" fmla="*/ 0 w 0"/>
                <a:gd name="connsiteY8" fmla="*/ 2803 h 0"/>
                <a:gd name="connsiteX9" fmla="*/ 0 w 0"/>
                <a:gd name="connsiteY9" fmla="*/ 2803 h 0"/>
                <a:gd name="connsiteX10" fmla="*/ 0 w 0"/>
                <a:gd name="connsiteY10" fmla="*/ 4205 h 0"/>
                <a:gd name="connsiteX11" fmla="*/ 5606 w 0"/>
                <a:gd name="connsiteY11" fmla="*/ 700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a:moveTo>
                    <a:pt x="5606" y="4205"/>
                  </a:moveTo>
                  <a:lnTo>
                    <a:pt x="5606" y="4205"/>
                  </a:lnTo>
                  <a:lnTo>
                    <a:pt x="5606" y="2803"/>
                  </a:lnTo>
                  <a:lnTo>
                    <a:pt x="2803" y="1402"/>
                  </a:lnTo>
                  <a:lnTo>
                    <a:pt x="2803" y="0"/>
                  </a:lnTo>
                  <a:lnTo>
                    <a:pt x="2803" y="0"/>
                  </a:lnTo>
                  <a:lnTo>
                    <a:pt x="2803" y="0"/>
                  </a:lnTo>
                  <a:lnTo>
                    <a:pt x="1401" y="1402"/>
                  </a:lnTo>
                  <a:lnTo>
                    <a:pt x="0" y="2803"/>
                  </a:lnTo>
                  <a:lnTo>
                    <a:pt x="0" y="2803"/>
                  </a:lnTo>
                  <a:lnTo>
                    <a:pt x="0" y="4205"/>
                  </a:lnTo>
                  <a:lnTo>
                    <a:pt x="5606" y="700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84" name="Freeform: Shape 783">
              <a:extLst>
                <a:ext uri="{FF2B5EF4-FFF2-40B4-BE49-F238E27FC236}">
                  <a16:creationId xmlns:a16="http://schemas.microsoft.com/office/drawing/2014/main" id="{E84C5B10-6AC4-4B71-BA87-1C72B21E6196}"/>
                </a:ext>
              </a:extLst>
            </p:cNvPr>
            <p:cNvSpPr/>
            <p:nvPr/>
          </p:nvSpPr>
          <p:spPr>
            <a:xfrm>
              <a:off x="3072965" y="3644095"/>
              <a:ext cx="14016" cy="14016"/>
            </a:xfrm>
            <a:custGeom>
              <a:avLst/>
              <a:gdLst>
                <a:gd name="connsiteX0" fmla="*/ 0 w 0"/>
                <a:gd name="connsiteY0" fmla="*/ 2803 h 0"/>
                <a:gd name="connsiteX1" fmla="*/ 8410 w 0"/>
                <a:gd name="connsiteY1" fmla="*/ 2803 h 0"/>
                <a:gd name="connsiteX2" fmla="*/ 5606 w 0"/>
                <a:gd name="connsiteY2" fmla="*/ 0 h 0"/>
                <a:gd name="connsiteX3" fmla="*/ 5606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2803"/>
                  </a:moveTo>
                  <a:lnTo>
                    <a:pt x="8410" y="2803"/>
                  </a:lnTo>
                  <a:lnTo>
                    <a:pt x="5606" y="0"/>
                  </a:lnTo>
                  <a:lnTo>
                    <a:pt x="5606"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85" name="Freeform: Shape 784">
              <a:extLst>
                <a:ext uri="{FF2B5EF4-FFF2-40B4-BE49-F238E27FC236}">
                  <a16:creationId xmlns:a16="http://schemas.microsoft.com/office/drawing/2014/main" id="{A05F4FE1-A023-4EB5-A2A0-CA0312085D2E}"/>
                </a:ext>
              </a:extLst>
            </p:cNvPr>
            <p:cNvSpPr/>
            <p:nvPr/>
          </p:nvSpPr>
          <p:spPr>
            <a:xfrm>
              <a:off x="2766012" y="4228567"/>
              <a:ext cx="14016" cy="14016"/>
            </a:xfrm>
            <a:custGeom>
              <a:avLst/>
              <a:gdLst>
                <a:gd name="connsiteX0" fmla="*/ 0 w 0"/>
                <a:gd name="connsiteY0" fmla="*/ 0 h 0"/>
                <a:gd name="connsiteX1" fmla="*/ 1402 w 0"/>
                <a:gd name="connsiteY1" fmla="*/ 1402 h 0"/>
                <a:gd name="connsiteX2" fmla="*/ 1402 w 0"/>
                <a:gd name="connsiteY2" fmla="*/ 1402 h 0"/>
                <a:gd name="connsiteX3" fmla="*/ 7008 w 0"/>
                <a:gd name="connsiteY3" fmla="*/ 2803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1402" y="1402"/>
                  </a:lnTo>
                  <a:lnTo>
                    <a:pt x="1402" y="1402"/>
                  </a:lnTo>
                  <a:lnTo>
                    <a:pt x="7008" y="280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86" name="Freeform: Shape 785">
              <a:extLst>
                <a:ext uri="{FF2B5EF4-FFF2-40B4-BE49-F238E27FC236}">
                  <a16:creationId xmlns:a16="http://schemas.microsoft.com/office/drawing/2014/main" id="{528F12B3-3471-483D-BA1A-3580FBC55381}"/>
                </a:ext>
              </a:extLst>
            </p:cNvPr>
            <p:cNvSpPr/>
            <p:nvPr/>
          </p:nvSpPr>
          <p:spPr>
            <a:xfrm>
              <a:off x="3756953" y="4305656"/>
              <a:ext cx="28032" cy="14016"/>
            </a:xfrm>
            <a:custGeom>
              <a:avLst/>
              <a:gdLst>
                <a:gd name="connsiteX0" fmla="*/ 0 w 28032"/>
                <a:gd name="connsiteY0" fmla="*/ 2803 h 0"/>
                <a:gd name="connsiteX1" fmla="*/ 0 w 28032"/>
                <a:gd name="connsiteY1" fmla="*/ 2803 h 0"/>
                <a:gd name="connsiteX2" fmla="*/ 1401 w 28032"/>
                <a:gd name="connsiteY2" fmla="*/ 2803 h 0"/>
                <a:gd name="connsiteX3" fmla="*/ 28032 w 28032"/>
                <a:gd name="connsiteY3" fmla="*/ 9811 h 0"/>
                <a:gd name="connsiteX4" fmla="*/ 36442 w 28032"/>
                <a:gd name="connsiteY4" fmla="*/ 7008 h 0"/>
                <a:gd name="connsiteX5" fmla="*/ 30835 w 28032"/>
                <a:gd name="connsiteY5" fmla="*/ 11213 h 0"/>
                <a:gd name="connsiteX6" fmla="*/ 33639 w 28032"/>
                <a:gd name="connsiteY6" fmla="*/ 11213 h 0"/>
                <a:gd name="connsiteX7" fmla="*/ 39245 w 28032"/>
                <a:gd name="connsiteY7" fmla="*/ 4205 h 0"/>
                <a:gd name="connsiteX8" fmla="*/ 37844 w 28032"/>
                <a:gd name="connsiteY8" fmla="*/ 1402 h 0"/>
                <a:gd name="connsiteX9" fmla="*/ 35040 w 28032"/>
                <a:gd name="connsiteY9" fmla="*/ 5606 h 0"/>
                <a:gd name="connsiteX10" fmla="*/ 30835 w 28032"/>
                <a:gd name="connsiteY10" fmla="*/ 0 h 0"/>
                <a:gd name="connsiteX11" fmla="*/ 21024 w 28032"/>
                <a:gd name="connsiteY11" fmla="*/ 0 h 0"/>
                <a:gd name="connsiteX12" fmla="*/ 11213 w 28032"/>
                <a:gd name="connsiteY12" fmla="*/ 2803 h 0"/>
                <a:gd name="connsiteX13" fmla="*/ 9811 w 28032"/>
                <a:gd name="connsiteY13" fmla="*/ 0 h 0"/>
                <a:gd name="connsiteX14" fmla="*/ 9811 w 28032"/>
                <a:gd name="connsiteY14" fmla="*/ 0 h 0"/>
                <a:gd name="connsiteX15" fmla="*/ 9811 w 28032"/>
                <a:gd name="connsiteY15" fmla="*/ 0 h 0"/>
                <a:gd name="connsiteX16" fmla="*/ 7008 w 28032"/>
                <a:gd name="connsiteY16" fmla="*/ 0 h 0"/>
                <a:gd name="connsiteX17" fmla="*/ 0 w 28032"/>
                <a:gd name="connsiteY17" fmla="*/ 1402 h 0"/>
                <a:gd name="connsiteX18" fmla="*/ 0 w 28032"/>
                <a:gd name="connsiteY18" fmla="*/ 2803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032">
                  <a:moveTo>
                    <a:pt x="0" y="2803"/>
                  </a:moveTo>
                  <a:lnTo>
                    <a:pt x="0" y="2803"/>
                  </a:lnTo>
                  <a:lnTo>
                    <a:pt x="1401" y="2803"/>
                  </a:lnTo>
                  <a:lnTo>
                    <a:pt x="28032" y="9811"/>
                  </a:lnTo>
                  <a:lnTo>
                    <a:pt x="36442" y="7008"/>
                  </a:lnTo>
                  <a:lnTo>
                    <a:pt x="30835" y="11213"/>
                  </a:lnTo>
                  <a:lnTo>
                    <a:pt x="33639" y="11213"/>
                  </a:lnTo>
                  <a:lnTo>
                    <a:pt x="39245" y="4205"/>
                  </a:lnTo>
                  <a:lnTo>
                    <a:pt x="37844" y="1402"/>
                  </a:lnTo>
                  <a:lnTo>
                    <a:pt x="35040" y="5606"/>
                  </a:lnTo>
                  <a:lnTo>
                    <a:pt x="30835" y="0"/>
                  </a:lnTo>
                  <a:lnTo>
                    <a:pt x="21024" y="0"/>
                  </a:lnTo>
                  <a:lnTo>
                    <a:pt x="11213" y="2803"/>
                  </a:lnTo>
                  <a:lnTo>
                    <a:pt x="9811" y="0"/>
                  </a:lnTo>
                  <a:lnTo>
                    <a:pt x="9811" y="0"/>
                  </a:lnTo>
                  <a:lnTo>
                    <a:pt x="9811" y="0"/>
                  </a:lnTo>
                  <a:lnTo>
                    <a:pt x="7008" y="0"/>
                  </a:lnTo>
                  <a:lnTo>
                    <a:pt x="0" y="1402"/>
                  </a:lnTo>
                  <a:lnTo>
                    <a:pt x="0" y="280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87" name="Freeform: Shape 786">
              <a:extLst>
                <a:ext uri="{FF2B5EF4-FFF2-40B4-BE49-F238E27FC236}">
                  <a16:creationId xmlns:a16="http://schemas.microsoft.com/office/drawing/2014/main" id="{92710EDB-3BEA-4855-8873-9EA0A8CB5958}"/>
                </a:ext>
              </a:extLst>
            </p:cNvPr>
            <p:cNvSpPr/>
            <p:nvPr/>
          </p:nvSpPr>
          <p:spPr>
            <a:xfrm>
              <a:off x="2628654" y="4102422"/>
              <a:ext cx="14016" cy="14016"/>
            </a:xfrm>
            <a:custGeom>
              <a:avLst/>
              <a:gdLst>
                <a:gd name="connsiteX0" fmla="*/ 1401 w 0"/>
                <a:gd name="connsiteY0" fmla="*/ 1402 h 0"/>
                <a:gd name="connsiteX1" fmla="*/ 1401 w 0"/>
                <a:gd name="connsiteY1" fmla="*/ 1402 h 0"/>
                <a:gd name="connsiteX2" fmla="*/ 0 w 0"/>
                <a:gd name="connsiteY2" fmla="*/ 1402 h 0"/>
                <a:gd name="connsiteX3" fmla="*/ 0 w 0"/>
                <a:gd name="connsiteY3" fmla="*/ 4205 h 0"/>
                <a:gd name="connsiteX4" fmla="*/ 0 w 0"/>
                <a:gd name="connsiteY4" fmla="*/ 4205 h 0"/>
                <a:gd name="connsiteX5" fmla="*/ 0 w 0"/>
                <a:gd name="connsiteY5" fmla="*/ 4205 h 0"/>
                <a:gd name="connsiteX6" fmla="*/ 0 w 0"/>
                <a:gd name="connsiteY6" fmla="*/ 8410 h 0"/>
                <a:gd name="connsiteX7" fmla="*/ 8410 w 0"/>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a:moveTo>
                    <a:pt x="1401" y="1402"/>
                  </a:moveTo>
                  <a:lnTo>
                    <a:pt x="1401" y="1402"/>
                  </a:lnTo>
                  <a:lnTo>
                    <a:pt x="0" y="1402"/>
                  </a:lnTo>
                  <a:lnTo>
                    <a:pt x="0" y="4205"/>
                  </a:lnTo>
                  <a:lnTo>
                    <a:pt x="0" y="4205"/>
                  </a:lnTo>
                  <a:lnTo>
                    <a:pt x="0" y="4205"/>
                  </a:lnTo>
                  <a:lnTo>
                    <a:pt x="0" y="8410"/>
                  </a:lnTo>
                  <a:lnTo>
                    <a:pt x="841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88" name="Freeform: Shape 787">
              <a:extLst>
                <a:ext uri="{FF2B5EF4-FFF2-40B4-BE49-F238E27FC236}">
                  <a16:creationId xmlns:a16="http://schemas.microsoft.com/office/drawing/2014/main" id="{1C3D3F4B-DC9B-481C-AC70-3B8962F72F2B}"/>
                </a:ext>
              </a:extLst>
            </p:cNvPr>
            <p:cNvSpPr/>
            <p:nvPr/>
          </p:nvSpPr>
          <p:spPr>
            <a:xfrm>
              <a:off x="2651080" y="4144470"/>
              <a:ext cx="14016" cy="14016"/>
            </a:xfrm>
            <a:custGeom>
              <a:avLst/>
              <a:gdLst>
                <a:gd name="connsiteX0" fmla="*/ 0 w 0"/>
                <a:gd name="connsiteY0" fmla="*/ 4205 h 0"/>
                <a:gd name="connsiteX1" fmla="*/ 0 w 0"/>
                <a:gd name="connsiteY1" fmla="*/ 2803 h 0"/>
                <a:gd name="connsiteX2" fmla="*/ 2803 w 0"/>
                <a:gd name="connsiteY2" fmla="*/ 0 h 0"/>
                <a:gd name="connsiteX3" fmla="*/ 0 w 0"/>
                <a:gd name="connsiteY3" fmla="*/ 1402 h 0"/>
              </a:gdLst>
              <a:ahLst/>
              <a:cxnLst>
                <a:cxn ang="0">
                  <a:pos x="connsiteX0" y="connsiteY0"/>
                </a:cxn>
                <a:cxn ang="0">
                  <a:pos x="connsiteX1" y="connsiteY1"/>
                </a:cxn>
                <a:cxn ang="0">
                  <a:pos x="connsiteX2" y="connsiteY2"/>
                </a:cxn>
                <a:cxn ang="0">
                  <a:pos x="connsiteX3" y="connsiteY3"/>
                </a:cxn>
              </a:cxnLst>
              <a:rect l="l" t="t" r="r" b="b"/>
              <a:pathLst>
                <a:path>
                  <a:moveTo>
                    <a:pt x="0" y="4205"/>
                  </a:moveTo>
                  <a:lnTo>
                    <a:pt x="0" y="2803"/>
                  </a:lnTo>
                  <a:lnTo>
                    <a:pt x="2803" y="0"/>
                  </a:lnTo>
                  <a:lnTo>
                    <a:pt x="0" y="140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89" name="Freeform: Shape 788">
              <a:extLst>
                <a:ext uri="{FF2B5EF4-FFF2-40B4-BE49-F238E27FC236}">
                  <a16:creationId xmlns:a16="http://schemas.microsoft.com/office/drawing/2014/main" id="{A37A4F0A-3087-4767-BAAA-723294EB9F5A}"/>
                </a:ext>
              </a:extLst>
            </p:cNvPr>
            <p:cNvSpPr/>
            <p:nvPr/>
          </p:nvSpPr>
          <p:spPr>
            <a:xfrm>
              <a:off x="2691727" y="4180912"/>
              <a:ext cx="14016" cy="14016"/>
            </a:xfrm>
            <a:custGeom>
              <a:avLst/>
              <a:gdLst>
                <a:gd name="connsiteX0" fmla="*/ 8410 w 0"/>
                <a:gd name="connsiteY0" fmla="*/ 4205 h 0"/>
                <a:gd name="connsiteX1" fmla="*/ 8410 w 0"/>
                <a:gd name="connsiteY1" fmla="*/ 2803 h 0"/>
                <a:gd name="connsiteX2" fmla="*/ 8410 w 0"/>
                <a:gd name="connsiteY2" fmla="*/ 0 h 0"/>
                <a:gd name="connsiteX3" fmla="*/ 0 w 0"/>
                <a:gd name="connsiteY3" fmla="*/ 4205 h 0"/>
                <a:gd name="connsiteX4" fmla="*/ 8410 w 0"/>
                <a:gd name="connsiteY4" fmla="*/ 4205 h 0"/>
                <a:gd name="connsiteX5" fmla="*/ 8410 w 0"/>
                <a:gd name="connsiteY5" fmla="*/ 4205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8410" y="4205"/>
                  </a:moveTo>
                  <a:lnTo>
                    <a:pt x="8410" y="2803"/>
                  </a:lnTo>
                  <a:lnTo>
                    <a:pt x="8410" y="0"/>
                  </a:lnTo>
                  <a:lnTo>
                    <a:pt x="0" y="4205"/>
                  </a:lnTo>
                  <a:lnTo>
                    <a:pt x="8410" y="4205"/>
                  </a:lnTo>
                  <a:lnTo>
                    <a:pt x="8410" y="4205"/>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90" name="Freeform: Shape 789">
              <a:extLst>
                <a:ext uri="{FF2B5EF4-FFF2-40B4-BE49-F238E27FC236}">
                  <a16:creationId xmlns:a16="http://schemas.microsoft.com/office/drawing/2014/main" id="{990D7597-6C9B-4DDB-A7D9-299A3245E1EC}"/>
                </a:ext>
              </a:extLst>
            </p:cNvPr>
            <p:cNvSpPr/>
            <p:nvPr/>
          </p:nvSpPr>
          <p:spPr>
            <a:xfrm>
              <a:off x="3145849" y="3674930"/>
              <a:ext cx="14016" cy="14016"/>
            </a:xfrm>
            <a:custGeom>
              <a:avLst/>
              <a:gdLst>
                <a:gd name="connsiteX0" fmla="*/ 0 w 0"/>
                <a:gd name="connsiteY0" fmla="*/ 4205 h 0"/>
                <a:gd name="connsiteX1" fmla="*/ 0 w 0"/>
                <a:gd name="connsiteY1" fmla="*/ 5606 h 0"/>
                <a:gd name="connsiteX2" fmla="*/ 2803 w 0"/>
                <a:gd name="connsiteY2" fmla="*/ 5606 h 0"/>
                <a:gd name="connsiteX3" fmla="*/ 2803 w 0"/>
                <a:gd name="connsiteY3" fmla="*/ 4205 h 0"/>
                <a:gd name="connsiteX4" fmla="*/ 4205 w 0"/>
                <a:gd name="connsiteY4" fmla="*/ 4205 h 0"/>
                <a:gd name="connsiteX5" fmla="*/ 2803 w 0"/>
                <a:gd name="connsiteY5" fmla="*/ 1402 h 0"/>
                <a:gd name="connsiteX6" fmla="*/ 0 w 0"/>
                <a:gd name="connsiteY6" fmla="*/ 0 h 0"/>
                <a:gd name="connsiteX7" fmla="*/ 0 w 0"/>
                <a:gd name="connsiteY7" fmla="*/ 0 h 0"/>
                <a:gd name="connsiteX8" fmla="*/ 0 w 0"/>
                <a:gd name="connsiteY8" fmla="*/ 0 h 0"/>
                <a:gd name="connsiteX9" fmla="*/ 0 w 0"/>
                <a:gd name="connsiteY9" fmla="*/ 1402 h 0"/>
                <a:gd name="connsiteX10" fmla="*/ 0 w 0"/>
                <a:gd name="connsiteY10" fmla="*/ 4205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a:moveTo>
                    <a:pt x="0" y="4205"/>
                  </a:moveTo>
                  <a:lnTo>
                    <a:pt x="0" y="5606"/>
                  </a:lnTo>
                  <a:lnTo>
                    <a:pt x="2803" y="5606"/>
                  </a:lnTo>
                  <a:lnTo>
                    <a:pt x="2803" y="4205"/>
                  </a:lnTo>
                  <a:lnTo>
                    <a:pt x="4205" y="4205"/>
                  </a:lnTo>
                  <a:lnTo>
                    <a:pt x="2803" y="1402"/>
                  </a:lnTo>
                  <a:lnTo>
                    <a:pt x="0" y="0"/>
                  </a:lnTo>
                  <a:lnTo>
                    <a:pt x="0" y="0"/>
                  </a:lnTo>
                  <a:lnTo>
                    <a:pt x="0" y="0"/>
                  </a:lnTo>
                  <a:lnTo>
                    <a:pt x="0" y="1402"/>
                  </a:lnTo>
                  <a:lnTo>
                    <a:pt x="0" y="4205"/>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91" name="Freeform: Shape 790">
              <a:extLst>
                <a:ext uri="{FF2B5EF4-FFF2-40B4-BE49-F238E27FC236}">
                  <a16:creationId xmlns:a16="http://schemas.microsoft.com/office/drawing/2014/main" id="{F05052B3-695C-4BAF-A3AE-19CCC831A47B}"/>
                </a:ext>
              </a:extLst>
            </p:cNvPr>
            <p:cNvSpPr/>
            <p:nvPr/>
          </p:nvSpPr>
          <p:spPr>
            <a:xfrm>
              <a:off x="2660891" y="4137462"/>
              <a:ext cx="14016" cy="14016"/>
            </a:xfrm>
            <a:custGeom>
              <a:avLst/>
              <a:gdLst>
                <a:gd name="connsiteX0" fmla="*/ 1402 w 14016"/>
                <a:gd name="connsiteY0" fmla="*/ 5606 h 0"/>
                <a:gd name="connsiteX1" fmla="*/ 0 w 14016"/>
                <a:gd name="connsiteY1" fmla="*/ 12615 h 0"/>
                <a:gd name="connsiteX2" fmla="*/ 4205 w 14016"/>
                <a:gd name="connsiteY2" fmla="*/ 11213 h 0"/>
                <a:gd name="connsiteX3" fmla="*/ 5607 w 14016"/>
                <a:gd name="connsiteY3" fmla="*/ 8410 h 0"/>
                <a:gd name="connsiteX4" fmla="*/ 12615 w 14016"/>
                <a:gd name="connsiteY4" fmla="*/ 1402 h 0"/>
                <a:gd name="connsiteX5" fmla="*/ 15418 w 14016"/>
                <a:gd name="connsiteY5" fmla="*/ 0 h 0"/>
                <a:gd name="connsiteX6" fmla="*/ 14016 w 14016"/>
                <a:gd name="connsiteY6" fmla="*/ 0 h 0"/>
                <a:gd name="connsiteX7" fmla="*/ 15418 w 14016"/>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16">
                  <a:moveTo>
                    <a:pt x="1402" y="5606"/>
                  </a:moveTo>
                  <a:lnTo>
                    <a:pt x="0" y="12615"/>
                  </a:lnTo>
                  <a:lnTo>
                    <a:pt x="4205" y="11213"/>
                  </a:lnTo>
                  <a:lnTo>
                    <a:pt x="5607" y="8410"/>
                  </a:lnTo>
                  <a:lnTo>
                    <a:pt x="12615" y="1402"/>
                  </a:lnTo>
                  <a:lnTo>
                    <a:pt x="15418" y="0"/>
                  </a:lnTo>
                  <a:lnTo>
                    <a:pt x="14016" y="0"/>
                  </a:lnTo>
                  <a:lnTo>
                    <a:pt x="15418"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92" name="Freeform: Shape 791">
              <a:extLst>
                <a:ext uri="{FF2B5EF4-FFF2-40B4-BE49-F238E27FC236}">
                  <a16:creationId xmlns:a16="http://schemas.microsoft.com/office/drawing/2014/main" id="{D8FF71B8-19A8-43EB-9E09-5D5335B075DF}"/>
                </a:ext>
              </a:extLst>
            </p:cNvPr>
            <p:cNvSpPr/>
            <p:nvPr/>
          </p:nvSpPr>
          <p:spPr>
            <a:xfrm>
              <a:off x="3283207" y="3281077"/>
              <a:ext cx="28032" cy="14016"/>
            </a:xfrm>
            <a:custGeom>
              <a:avLst/>
              <a:gdLst>
                <a:gd name="connsiteX0" fmla="*/ 12614 w 28032"/>
                <a:gd name="connsiteY0" fmla="*/ 1402 h 0"/>
                <a:gd name="connsiteX1" fmla="*/ 2803 w 28032"/>
                <a:gd name="connsiteY1" fmla="*/ 2803 h 0"/>
                <a:gd name="connsiteX2" fmla="*/ 1401 w 28032"/>
                <a:gd name="connsiteY2" fmla="*/ 2803 h 0"/>
                <a:gd name="connsiteX3" fmla="*/ 0 w 28032"/>
                <a:gd name="connsiteY3" fmla="*/ 4205 h 0"/>
                <a:gd name="connsiteX4" fmla="*/ 1401 w 28032"/>
                <a:gd name="connsiteY4" fmla="*/ 7008 h 0"/>
                <a:gd name="connsiteX5" fmla="*/ 2803 w 28032"/>
                <a:gd name="connsiteY5" fmla="*/ 7008 h 0"/>
                <a:gd name="connsiteX6" fmla="*/ 2803 w 28032"/>
                <a:gd name="connsiteY6" fmla="*/ 7008 h 0"/>
                <a:gd name="connsiteX7" fmla="*/ 8410 w 28032"/>
                <a:gd name="connsiteY7" fmla="*/ 8410 h 0"/>
                <a:gd name="connsiteX8" fmla="*/ 11213 w 28032"/>
                <a:gd name="connsiteY8" fmla="*/ 9811 h 0"/>
                <a:gd name="connsiteX9" fmla="*/ 11213 w 28032"/>
                <a:gd name="connsiteY9" fmla="*/ 9811 h 0"/>
                <a:gd name="connsiteX10" fmla="*/ 12614 w 28032"/>
                <a:gd name="connsiteY10" fmla="*/ 9811 h 0"/>
                <a:gd name="connsiteX11" fmla="*/ 39245 w 28032"/>
                <a:gd name="connsiteY11" fmla="*/ 7008 h 0"/>
                <a:gd name="connsiteX12" fmla="*/ 21024 w 28032"/>
                <a:gd name="connsiteY12"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32">
                  <a:moveTo>
                    <a:pt x="12614" y="1402"/>
                  </a:moveTo>
                  <a:lnTo>
                    <a:pt x="2803" y="2803"/>
                  </a:lnTo>
                  <a:lnTo>
                    <a:pt x="1401" y="2803"/>
                  </a:lnTo>
                  <a:lnTo>
                    <a:pt x="0" y="4205"/>
                  </a:lnTo>
                  <a:lnTo>
                    <a:pt x="1401" y="7008"/>
                  </a:lnTo>
                  <a:lnTo>
                    <a:pt x="2803" y="7008"/>
                  </a:lnTo>
                  <a:lnTo>
                    <a:pt x="2803" y="7008"/>
                  </a:lnTo>
                  <a:lnTo>
                    <a:pt x="8410" y="8410"/>
                  </a:lnTo>
                  <a:lnTo>
                    <a:pt x="11213" y="9811"/>
                  </a:lnTo>
                  <a:lnTo>
                    <a:pt x="11213" y="9811"/>
                  </a:lnTo>
                  <a:lnTo>
                    <a:pt x="12614" y="9811"/>
                  </a:lnTo>
                  <a:lnTo>
                    <a:pt x="39245" y="7008"/>
                  </a:lnTo>
                  <a:lnTo>
                    <a:pt x="21024"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93" name="Freeform: Shape 792">
              <a:extLst>
                <a:ext uri="{FF2B5EF4-FFF2-40B4-BE49-F238E27FC236}">
                  <a16:creationId xmlns:a16="http://schemas.microsoft.com/office/drawing/2014/main" id="{ABF46956-30AB-4D00-8B1B-AC8585F812E1}"/>
                </a:ext>
              </a:extLst>
            </p:cNvPr>
            <p:cNvSpPr/>
            <p:nvPr/>
          </p:nvSpPr>
          <p:spPr>
            <a:xfrm>
              <a:off x="3220135" y="3642693"/>
              <a:ext cx="14016" cy="14016"/>
            </a:xfrm>
            <a:custGeom>
              <a:avLst/>
              <a:gdLst>
                <a:gd name="connsiteX0" fmla="*/ 15418 w 14016"/>
                <a:gd name="connsiteY0" fmla="*/ 4205 h 0"/>
                <a:gd name="connsiteX1" fmla="*/ 9811 w 14016"/>
                <a:gd name="connsiteY1" fmla="*/ 0 h 0"/>
                <a:gd name="connsiteX2" fmla="*/ 0 w 14016"/>
                <a:gd name="connsiteY2" fmla="*/ 1402 h 0"/>
                <a:gd name="connsiteX3" fmla="*/ 9811 w 14016"/>
                <a:gd name="connsiteY3" fmla="*/ 7008 h 0"/>
                <a:gd name="connsiteX4" fmla="*/ 9811 w 14016"/>
                <a:gd name="connsiteY4" fmla="*/ 7008 h 0"/>
                <a:gd name="connsiteX5" fmla="*/ 9811 w 14016"/>
                <a:gd name="connsiteY5" fmla="*/ 7008 h 0"/>
                <a:gd name="connsiteX6" fmla="*/ 11213 w 14016"/>
                <a:gd name="connsiteY6" fmla="*/ 7008 h 0"/>
                <a:gd name="connsiteX7" fmla="*/ 15418 w 14016"/>
                <a:gd name="connsiteY7" fmla="*/ 5606 h 0"/>
                <a:gd name="connsiteX8" fmla="*/ 15418 w 14016"/>
                <a:gd name="connsiteY8" fmla="*/ 5606 h 0"/>
                <a:gd name="connsiteX9" fmla="*/ 16819 w 14016"/>
                <a:gd name="connsiteY9" fmla="*/ 4205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16">
                  <a:moveTo>
                    <a:pt x="15418" y="4205"/>
                  </a:moveTo>
                  <a:lnTo>
                    <a:pt x="9811" y="0"/>
                  </a:lnTo>
                  <a:lnTo>
                    <a:pt x="0" y="1402"/>
                  </a:lnTo>
                  <a:lnTo>
                    <a:pt x="9811" y="7008"/>
                  </a:lnTo>
                  <a:lnTo>
                    <a:pt x="9811" y="7008"/>
                  </a:lnTo>
                  <a:lnTo>
                    <a:pt x="9811" y="7008"/>
                  </a:lnTo>
                  <a:lnTo>
                    <a:pt x="11213" y="7008"/>
                  </a:lnTo>
                  <a:lnTo>
                    <a:pt x="15418" y="5606"/>
                  </a:lnTo>
                  <a:lnTo>
                    <a:pt x="15418" y="5606"/>
                  </a:lnTo>
                  <a:lnTo>
                    <a:pt x="16819" y="4205"/>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94" name="Freeform: Shape 793">
              <a:extLst>
                <a:ext uri="{FF2B5EF4-FFF2-40B4-BE49-F238E27FC236}">
                  <a16:creationId xmlns:a16="http://schemas.microsoft.com/office/drawing/2014/main" id="{E6088757-165E-47DF-8355-C80EECF84982}"/>
                </a:ext>
              </a:extLst>
            </p:cNvPr>
            <p:cNvSpPr/>
            <p:nvPr/>
          </p:nvSpPr>
          <p:spPr>
            <a:xfrm>
              <a:off x="3414959" y="3474499"/>
              <a:ext cx="14016" cy="14016"/>
            </a:xfrm>
            <a:custGeom>
              <a:avLst/>
              <a:gdLst>
                <a:gd name="connsiteX0" fmla="*/ 14016 w 14016"/>
                <a:gd name="connsiteY0" fmla="*/ 2803 h 0"/>
                <a:gd name="connsiteX1" fmla="*/ 12615 w 14016"/>
                <a:gd name="connsiteY1" fmla="*/ 2803 h 0"/>
                <a:gd name="connsiteX2" fmla="*/ 9811 w 14016"/>
                <a:gd name="connsiteY2" fmla="*/ 0 h 0"/>
                <a:gd name="connsiteX3" fmla="*/ 8410 w 14016"/>
                <a:gd name="connsiteY3" fmla="*/ 0 h 0"/>
                <a:gd name="connsiteX4" fmla="*/ 7008 w 14016"/>
                <a:gd name="connsiteY4" fmla="*/ 0 h 0"/>
                <a:gd name="connsiteX5" fmla="*/ 2803 w 14016"/>
                <a:gd name="connsiteY5" fmla="*/ 2803 h 0"/>
                <a:gd name="connsiteX6" fmla="*/ 0 w 14016"/>
                <a:gd name="connsiteY6" fmla="*/ 2803 h 0"/>
                <a:gd name="connsiteX7" fmla="*/ 0 w 14016"/>
                <a:gd name="connsiteY7" fmla="*/ 4205 h 0"/>
                <a:gd name="connsiteX8" fmla="*/ 0 w 14016"/>
                <a:gd name="connsiteY8" fmla="*/ 4205 h 0"/>
                <a:gd name="connsiteX9" fmla="*/ 2803 w 14016"/>
                <a:gd name="connsiteY9" fmla="*/ 7008 h 0"/>
                <a:gd name="connsiteX10" fmla="*/ 4205 w 14016"/>
                <a:gd name="connsiteY10" fmla="*/ 9811 h 0"/>
                <a:gd name="connsiteX11" fmla="*/ 5607 w 14016"/>
                <a:gd name="connsiteY11" fmla="*/ 9811 h 0"/>
                <a:gd name="connsiteX12" fmla="*/ 5607 w 14016"/>
                <a:gd name="connsiteY12" fmla="*/ 9811 h 0"/>
                <a:gd name="connsiteX13" fmla="*/ 11213 w 14016"/>
                <a:gd name="connsiteY13" fmla="*/ 8410 h 0"/>
                <a:gd name="connsiteX14" fmla="*/ 14016 w 14016"/>
                <a:gd name="connsiteY14" fmla="*/ 5606 h 0"/>
                <a:gd name="connsiteX15" fmla="*/ 14016 w 14016"/>
                <a:gd name="connsiteY15" fmla="*/ 4205 h 0"/>
                <a:gd name="connsiteX16" fmla="*/ 14016 w 14016"/>
                <a:gd name="connsiteY16" fmla="*/ 4205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16">
                  <a:moveTo>
                    <a:pt x="14016" y="2803"/>
                  </a:moveTo>
                  <a:lnTo>
                    <a:pt x="12615" y="2803"/>
                  </a:lnTo>
                  <a:lnTo>
                    <a:pt x="9811" y="0"/>
                  </a:lnTo>
                  <a:lnTo>
                    <a:pt x="8410" y="0"/>
                  </a:lnTo>
                  <a:lnTo>
                    <a:pt x="7008" y="0"/>
                  </a:lnTo>
                  <a:lnTo>
                    <a:pt x="2803" y="2803"/>
                  </a:lnTo>
                  <a:lnTo>
                    <a:pt x="0" y="2803"/>
                  </a:lnTo>
                  <a:lnTo>
                    <a:pt x="0" y="4205"/>
                  </a:lnTo>
                  <a:lnTo>
                    <a:pt x="0" y="4205"/>
                  </a:lnTo>
                  <a:lnTo>
                    <a:pt x="2803" y="7008"/>
                  </a:lnTo>
                  <a:lnTo>
                    <a:pt x="4205" y="9811"/>
                  </a:lnTo>
                  <a:lnTo>
                    <a:pt x="5607" y="9811"/>
                  </a:lnTo>
                  <a:lnTo>
                    <a:pt x="5607" y="9811"/>
                  </a:lnTo>
                  <a:lnTo>
                    <a:pt x="11213" y="8410"/>
                  </a:lnTo>
                  <a:lnTo>
                    <a:pt x="14016" y="5606"/>
                  </a:lnTo>
                  <a:lnTo>
                    <a:pt x="14016" y="4205"/>
                  </a:lnTo>
                  <a:lnTo>
                    <a:pt x="14016" y="4205"/>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95" name="Freeform: Shape 794">
              <a:extLst>
                <a:ext uri="{FF2B5EF4-FFF2-40B4-BE49-F238E27FC236}">
                  <a16:creationId xmlns:a16="http://schemas.microsoft.com/office/drawing/2014/main" id="{25BB0BE5-A314-4B92-9053-0D96861B6533}"/>
                </a:ext>
              </a:extLst>
            </p:cNvPr>
            <p:cNvSpPr/>
            <p:nvPr/>
          </p:nvSpPr>
          <p:spPr>
            <a:xfrm>
              <a:off x="8690631" y="5219508"/>
              <a:ext cx="14016" cy="14016"/>
            </a:xfrm>
            <a:custGeom>
              <a:avLst/>
              <a:gdLst>
                <a:gd name="connsiteX0" fmla="*/ 2803 w 0"/>
                <a:gd name="connsiteY0" fmla="*/ 1402 h 0"/>
                <a:gd name="connsiteX1" fmla="*/ 4206 w 0"/>
                <a:gd name="connsiteY1" fmla="*/ 2803 h 0"/>
                <a:gd name="connsiteX2" fmla="*/ 5607 w 0"/>
                <a:gd name="connsiteY2" fmla="*/ 0 h 0"/>
                <a:gd name="connsiteX3" fmla="*/ 0 w 0"/>
                <a:gd name="connsiteY3" fmla="*/ 0 h 0"/>
                <a:gd name="connsiteX4" fmla="*/ 0 w 0"/>
                <a:gd name="connsiteY4" fmla="*/ 0 h 0"/>
                <a:gd name="connsiteX5" fmla="*/ 2803 w 0"/>
                <a:gd name="connsiteY5" fmla="*/ 1402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2803" y="1402"/>
                  </a:moveTo>
                  <a:lnTo>
                    <a:pt x="4206" y="2803"/>
                  </a:lnTo>
                  <a:lnTo>
                    <a:pt x="5607" y="0"/>
                  </a:lnTo>
                  <a:lnTo>
                    <a:pt x="0" y="0"/>
                  </a:lnTo>
                  <a:lnTo>
                    <a:pt x="0" y="0"/>
                  </a:lnTo>
                  <a:lnTo>
                    <a:pt x="2803" y="140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96" name="Freeform: Shape 795">
              <a:extLst>
                <a:ext uri="{FF2B5EF4-FFF2-40B4-BE49-F238E27FC236}">
                  <a16:creationId xmlns:a16="http://schemas.microsoft.com/office/drawing/2014/main" id="{E53D29A6-7B5A-4F94-99F8-B7AB42E4C352}"/>
                </a:ext>
              </a:extLst>
            </p:cNvPr>
            <p:cNvSpPr/>
            <p:nvPr/>
          </p:nvSpPr>
          <p:spPr>
            <a:xfrm>
              <a:off x="8689229" y="5220909"/>
              <a:ext cx="14016" cy="14016"/>
            </a:xfrm>
            <a:custGeom>
              <a:avLst/>
              <a:gdLst>
                <a:gd name="connsiteX0" fmla="*/ 0 w 0"/>
                <a:gd name="connsiteY0" fmla="*/ 1402 h 0"/>
                <a:gd name="connsiteX1" fmla="*/ 0 w 0"/>
                <a:gd name="connsiteY1" fmla="*/ 1402 h 0"/>
                <a:gd name="connsiteX2" fmla="*/ 1401 w 0"/>
                <a:gd name="connsiteY2" fmla="*/ 1402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1402"/>
                  </a:moveTo>
                  <a:lnTo>
                    <a:pt x="0" y="1402"/>
                  </a:lnTo>
                  <a:lnTo>
                    <a:pt x="1401"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97" name="Freeform: Shape 796">
              <a:extLst>
                <a:ext uri="{FF2B5EF4-FFF2-40B4-BE49-F238E27FC236}">
                  <a16:creationId xmlns:a16="http://schemas.microsoft.com/office/drawing/2014/main" id="{EA27A7DB-5B1F-4A13-A040-DCE001736FA3}"/>
                </a:ext>
              </a:extLst>
            </p:cNvPr>
            <p:cNvSpPr/>
            <p:nvPr/>
          </p:nvSpPr>
          <p:spPr>
            <a:xfrm>
              <a:off x="8474783" y="5162042"/>
              <a:ext cx="252290" cy="224258"/>
            </a:xfrm>
            <a:custGeom>
              <a:avLst/>
              <a:gdLst>
                <a:gd name="connsiteX0" fmla="*/ 0 w 252290"/>
                <a:gd name="connsiteY0" fmla="*/ 134555 h 224258"/>
                <a:gd name="connsiteX1" fmla="*/ 9811 w 252290"/>
                <a:gd name="connsiteY1" fmla="*/ 141563 h 224258"/>
                <a:gd name="connsiteX2" fmla="*/ 5606 w 252290"/>
                <a:gd name="connsiteY2" fmla="*/ 140161 h 224258"/>
                <a:gd name="connsiteX3" fmla="*/ 7008 w 252290"/>
                <a:gd name="connsiteY3" fmla="*/ 145768 h 224258"/>
                <a:gd name="connsiteX4" fmla="*/ 2803 w 252290"/>
                <a:gd name="connsiteY4" fmla="*/ 145768 h 224258"/>
                <a:gd name="connsiteX5" fmla="*/ 8409 w 252290"/>
                <a:gd name="connsiteY5" fmla="*/ 158382 h 224258"/>
                <a:gd name="connsiteX6" fmla="*/ 19622 w 252290"/>
                <a:gd name="connsiteY6" fmla="*/ 161186 h 224258"/>
                <a:gd name="connsiteX7" fmla="*/ 21024 w 252290"/>
                <a:gd name="connsiteY7" fmla="*/ 159784 h 224258"/>
                <a:gd name="connsiteX8" fmla="*/ 28032 w 252290"/>
                <a:gd name="connsiteY8" fmla="*/ 168194 h 224258"/>
                <a:gd name="connsiteX9" fmla="*/ 25229 w 252290"/>
                <a:gd name="connsiteY9" fmla="*/ 178005 h 224258"/>
                <a:gd name="connsiteX10" fmla="*/ 29434 w 252290"/>
                <a:gd name="connsiteY10" fmla="*/ 180808 h 224258"/>
                <a:gd name="connsiteX11" fmla="*/ 32237 w 252290"/>
                <a:gd name="connsiteY11" fmla="*/ 189218 h 224258"/>
                <a:gd name="connsiteX12" fmla="*/ 30836 w 252290"/>
                <a:gd name="connsiteY12" fmla="*/ 194824 h 224258"/>
                <a:gd name="connsiteX13" fmla="*/ 33638 w 252290"/>
                <a:gd name="connsiteY13" fmla="*/ 201832 h 224258"/>
                <a:gd name="connsiteX14" fmla="*/ 43450 w 252290"/>
                <a:gd name="connsiteY14" fmla="*/ 203234 h 224258"/>
                <a:gd name="connsiteX15" fmla="*/ 50458 w 252290"/>
                <a:gd name="connsiteY15" fmla="*/ 199029 h 224258"/>
                <a:gd name="connsiteX16" fmla="*/ 44852 w 252290"/>
                <a:gd name="connsiteY16" fmla="*/ 201832 h 224258"/>
                <a:gd name="connsiteX17" fmla="*/ 50458 w 252290"/>
                <a:gd name="connsiteY17" fmla="*/ 203234 h 224258"/>
                <a:gd name="connsiteX18" fmla="*/ 60269 w 252290"/>
                <a:gd name="connsiteY18" fmla="*/ 200431 h 224258"/>
                <a:gd name="connsiteX19" fmla="*/ 65876 w 252290"/>
                <a:gd name="connsiteY19" fmla="*/ 201832 h 224258"/>
                <a:gd name="connsiteX20" fmla="*/ 70081 w 252290"/>
                <a:gd name="connsiteY20" fmla="*/ 196226 h 224258"/>
                <a:gd name="connsiteX21" fmla="*/ 72884 w 252290"/>
                <a:gd name="connsiteY21" fmla="*/ 213045 h 224258"/>
                <a:gd name="connsiteX22" fmla="*/ 81293 w 252290"/>
                <a:gd name="connsiteY22" fmla="*/ 208840 h 224258"/>
                <a:gd name="connsiteX23" fmla="*/ 96711 w 252290"/>
                <a:gd name="connsiteY23" fmla="*/ 207439 h 224258"/>
                <a:gd name="connsiteX24" fmla="*/ 100916 w 252290"/>
                <a:gd name="connsiteY24" fmla="*/ 204635 h 224258"/>
                <a:gd name="connsiteX25" fmla="*/ 102318 w 252290"/>
                <a:gd name="connsiteY25" fmla="*/ 200431 h 224258"/>
                <a:gd name="connsiteX26" fmla="*/ 109326 w 252290"/>
                <a:gd name="connsiteY26" fmla="*/ 207439 h 224258"/>
                <a:gd name="connsiteX27" fmla="*/ 114932 w 252290"/>
                <a:gd name="connsiteY27" fmla="*/ 204635 h 224258"/>
                <a:gd name="connsiteX28" fmla="*/ 117735 w 252290"/>
                <a:gd name="connsiteY28" fmla="*/ 211643 h 224258"/>
                <a:gd name="connsiteX29" fmla="*/ 126145 w 252290"/>
                <a:gd name="connsiteY29" fmla="*/ 208840 h 224258"/>
                <a:gd name="connsiteX30" fmla="*/ 127546 w 252290"/>
                <a:gd name="connsiteY30" fmla="*/ 206037 h 224258"/>
                <a:gd name="connsiteX31" fmla="*/ 130350 w 252290"/>
                <a:gd name="connsiteY31" fmla="*/ 210242 h 224258"/>
                <a:gd name="connsiteX32" fmla="*/ 134555 w 252290"/>
                <a:gd name="connsiteY32" fmla="*/ 206037 h 224258"/>
                <a:gd name="connsiteX33" fmla="*/ 133153 w 252290"/>
                <a:gd name="connsiteY33" fmla="*/ 210242 h 224258"/>
                <a:gd name="connsiteX34" fmla="*/ 133153 w 252290"/>
                <a:gd name="connsiteY34" fmla="*/ 210242 h 224258"/>
                <a:gd name="connsiteX35" fmla="*/ 137358 w 252290"/>
                <a:gd name="connsiteY35" fmla="*/ 211643 h 224258"/>
                <a:gd name="connsiteX36" fmla="*/ 138759 w 252290"/>
                <a:gd name="connsiteY36" fmla="*/ 210242 h 224258"/>
                <a:gd name="connsiteX37" fmla="*/ 141563 w 252290"/>
                <a:gd name="connsiteY37" fmla="*/ 225660 h 224258"/>
                <a:gd name="connsiteX38" fmla="*/ 173800 w 252290"/>
                <a:gd name="connsiteY38" fmla="*/ 214447 h 224258"/>
                <a:gd name="connsiteX39" fmla="*/ 175202 w 252290"/>
                <a:gd name="connsiteY39" fmla="*/ 211643 h 224258"/>
                <a:gd name="connsiteX40" fmla="*/ 175202 w 252290"/>
                <a:gd name="connsiteY40" fmla="*/ 211643 h 224258"/>
                <a:gd name="connsiteX41" fmla="*/ 175202 w 252290"/>
                <a:gd name="connsiteY41" fmla="*/ 222856 h 224258"/>
                <a:gd name="connsiteX42" fmla="*/ 176603 w 252290"/>
                <a:gd name="connsiteY42" fmla="*/ 222856 h 224258"/>
                <a:gd name="connsiteX43" fmla="*/ 176603 w 252290"/>
                <a:gd name="connsiteY43" fmla="*/ 222856 h 224258"/>
                <a:gd name="connsiteX44" fmla="*/ 182210 w 252290"/>
                <a:gd name="connsiteY44" fmla="*/ 220053 h 224258"/>
                <a:gd name="connsiteX45" fmla="*/ 182210 w 252290"/>
                <a:gd name="connsiteY45" fmla="*/ 217250 h 224258"/>
                <a:gd name="connsiteX46" fmla="*/ 180808 w 252290"/>
                <a:gd name="connsiteY46" fmla="*/ 207439 h 224258"/>
                <a:gd name="connsiteX47" fmla="*/ 178005 w 252290"/>
                <a:gd name="connsiteY47" fmla="*/ 208840 h 224258"/>
                <a:gd name="connsiteX48" fmla="*/ 180808 w 252290"/>
                <a:gd name="connsiteY48" fmla="*/ 204635 h 224258"/>
                <a:gd name="connsiteX49" fmla="*/ 178005 w 252290"/>
                <a:gd name="connsiteY49" fmla="*/ 197627 h 224258"/>
                <a:gd name="connsiteX50" fmla="*/ 179406 w 252290"/>
                <a:gd name="connsiteY50" fmla="*/ 200431 h 224258"/>
                <a:gd name="connsiteX51" fmla="*/ 183611 w 252290"/>
                <a:gd name="connsiteY51" fmla="*/ 199029 h 224258"/>
                <a:gd name="connsiteX52" fmla="*/ 182210 w 252290"/>
                <a:gd name="connsiteY52" fmla="*/ 192021 h 224258"/>
                <a:gd name="connsiteX53" fmla="*/ 189218 w 252290"/>
                <a:gd name="connsiteY53" fmla="*/ 187816 h 224258"/>
                <a:gd name="connsiteX54" fmla="*/ 180808 w 252290"/>
                <a:gd name="connsiteY54" fmla="*/ 185013 h 224258"/>
                <a:gd name="connsiteX55" fmla="*/ 185013 w 252290"/>
                <a:gd name="connsiteY55" fmla="*/ 183611 h 224258"/>
                <a:gd name="connsiteX56" fmla="*/ 185013 w 252290"/>
                <a:gd name="connsiteY56" fmla="*/ 176603 h 224258"/>
                <a:gd name="connsiteX57" fmla="*/ 179406 w 252290"/>
                <a:gd name="connsiteY57" fmla="*/ 176603 h 224258"/>
                <a:gd name="connsiteX58" fmla="*/ 192021 w 252290"/>
                <a:gd name="connsiteY58" fmla="*/ 169595 h 224258"/>
                <a:gd name="connsiteX59" fmla="*/ 192021 w 252290"/>
                <a:gd name="connsiteY59" fmla="*/ 163989 h 224258"/>
                <a:gd name="connsiteX60" fmla="*/ 194824 w 252290"/>
                <a:gd name="connsiteY60" fmla="*/ 166792 h 224258"/>
                <a:gd name="connsiteX61" fmla="*/ 197627 w 252290"/>
                <a:gd name="connsiteY61" fmla="*/ 166792 h 224258"/>
                <a:gd name="connsiteX62" fmla="*/ 206037 w 252290"/>
                <a:gd name="connsiteY62" fmla="*/ 156981 h 224258"/>
                <a:gd name="connsiteX63" fmla="*/ 214447 w 252290"/>
                <a:gd name="connsiteY63" fmla="*/ 156981 h 224258"/>
                <a:gd name="connsiteX64" fmla="*/ 213045 w 252290"/>
                <a:gd name="connsiteY64" fmla="*/ 155579 h 224258"/>
                <a:gd name="connsiteX65" fmla="*/ 214447 w 252290"/>
                <a:gd name="connsiteY65" fmla="*/ 149973 h 224258"/>
                <a:gd name="connsiteX66" fmla="*/ 210242 w 252290"/>
                <a:gd name="connsiteY66" fmla="*/ 151374 h 224258"/>
                <a:gd name="connsiteX67" fmla="*/ 210242 w 252290"/>
                <a:gd name="connsiteY67" fmla="*/ 140161 h 224258"/>
                <a:gd name="connsiteX68" fmla="*/ 218651 w 252290"/>
                <a:gd name="connsiteY68" fmla="*/ 124743 h 224258"/>
                <a:gd name="connsiteX69" fmla="*/ 224258 w 252290"/>
                <a:gd name="connsiteY69" fmla="*/ 124743 h 224258"/>
                <a:gd name="connsiteX70" fmla="*/ 221455 w 252290"/>
                <a:gd name="connsiteY70" fmla="*/ 119137 h 224258"/>
                <a:gd name="connsiteX71" fmla="*/ 225659 w 252290"/>
                <a:gd name="connsiteY71" fmla="*/ 123342 h 224258"/>
                <a:gd name="connsiteX72" fmla="*/ 232667 w 252290"/>
                <a:gd name="connsiteY72" fmla="*/ 124743 h 224258"/>
                <a:gd name="connsiteX73" fmla="*/ 243880 w 252290"/>
                <a:gd name="connsiteY73" fmla="*/ 124743 h 224258"/>
                <a:gd name="connsiteX74" fmla="*/ 248086 w 252290"/>
                <a:gd name="connsiteY74" fmla="*/ 120539 h 224258"/>
                <a:gd name="connsiteX75" fmla="*/ 242479 w 252290"/>
                <a:gd name="connsiteY75" fmla="*/ 117735 h 224258"/>
                <a:gd name="connsiteX76" fmla="*/ 217250 w 252290"/>
                <a:gd name="connsiteY76" fmla="*/ 100916 h 224258"/>
                <a:gd name="connsiteX77" fmla="*/ 222856 w 252290"/>
                <a:gd name="connsiteY77" fmla="*/ 96711 h 224258"/>
                <a:gd name="connsiteX78" fmla="*/ 222856 w 252290"/>
                <a:gd name="connsiteY78" fmla="*/ 91105 h 224258"/>
                <a:gd name="connsiteX79" fmla="*/ 214447 w 252290"/>
                <a:gd name="connsiteY79" fmla="*/ 84097 h 224258"/>
                <a:gd name="connsiteX80" fmla="*/ 215848 w 252290"/>
                <a:gd name="connsiteY80" fmla="*/ 82695 h 224258"/>
                <a:gd name="connsiteX81" fmla="*/ 211643 w 252290"/>
                <a:gd name="connsiteY81" fmla="*/ 82695 h 224258"/>
                <a:gd name="connsiteX82" fmla="*/ 214447 w 252290"/>
                <a:gd name="connsiteY82" fmla="*/ 78490 h 224258"/>
                <a:gd name="connsiteX83" fmla="*/ 204635 w 252290"/>
                <a:gd name="connsiteY83" fmla="*/ 75687 h 224258"/>
                <a:gd name="connsiteX84" fmla="*/ 207439 w 252290"/>
                <a:gd name="connsiteY84" fmla="*/ 75687 h 224258"/>
                <a:gd name="connsiteX85" fmla="*/ 208840 w 252290"/>
                <a:gd name="connsiteY85" fmla="*/ 71482 h 224258"/>
                <a:gd name="connsiteX86" fmla="*/ 207439 w 252290"/>
                <a:gd name="connsiteY86" fmla="*/ 71482 h 224258"/>
                <a:gd name="connsiteX87" fmla="*/ 211643 w 252290"/>
                <a:gd name="connsiteY87" fmla="*/ 71482 h 224258"/>
                <a:gd name="connsiteX88" fmla="*/ 206037 w 252290"/>
                <a:gd name="connsiteY88" fmla="*/ 70081 h 224258"/>
                <a:gd name="connsiteX89" fmla="*/ 204635 w 252290"/>
                <a:gd name="connsiteY89" fmla="*/ 68679 h 224258"/>
                <a:gd name="connsiteX90" fmla="*/ 211643 w 252290"/>
                <a:gd name="connsiteY90" fmla="*/ 68679 h 224258"/>
                <a:gd name="connsiteX91" fmla="*/ 210242 w 252290"/>
                <a:gd name="connsiteY91" fmla="*/ 64474 h 224258"/>
                <a:gd name="connsiteX92" fmla="*/ 218651 w 252290"/>
                <a:gd name="connsiteY92" fmla="*/ 65876 h 224258"/>
                <a:gd name="connsiteX93" fmla="*/ 208840 w 252290"/>
                <a:gd name="connsiteY93" fmla="*/ 57466 h 224258"/>
                <a:gd name="connsiteX94" fmla="*/ 213045 w 252290"/>
                <a:gd name="connsiteY94" fmla="*/ 57466 h 224258"/>
                <a:gd name="connsiteX95" fmla="*/ 215848 w 252290"/>
                <a:gd name="connsiteY95" fmla="*/ 51860 h 224258"/>
                <a:gd name="connsiteX96" fmla="*/ 218651 w 252290"/>
                <a:gd name="connsiteY96" fmla="*/ 54663 h 224258"/>
                <a:gd name="connsiteX97" fmla="*/ 238274 w 252290"/>
                <a:gd name="connsiteY97" fmla="*/ 51860 h 224258"/>
                <a:gd name="connsiteX98" fmla="*/ 228463 w 252290"/>
                <a:gd name="connsiteY98" fmla="*/ 44852 h 224258"/>
                <a:gd name="connsiteX99" fmla="*/ 228463 w 252290"/>
                <a:gd name="connsiteY99" fmla="*/ 40647 h 224258"/>
                <a:gd name="connsiteX100" fmla="*/ 232667 w 252290"/>
                <a:gd name="connsiteY100" fmla="*/ 39245 h 224258"/>
                <a:gd name="connsiteX101" fmla="*/ 235471 w 252290"/>
                <a:gd name="connsiteY101" fmla="*/ 42048 h 224258"/>
                <a:gd name="connsiteX102" fmla="*/ 238274 w 252290"/>
                <a:gd name="connsiteY102" fmla="*/ 40647 h 224258"/>
                <a:gd name="connsiteX103" fmla="*/ 255094 w 252290"/>
                <a:gd name="connsiteY103" fmla="*/ 35040 h 224258"/>
                <a:gd name="connsiteX104" fmla="*/ 253692 w 252290"/>
                <a:gd name="connsiteY104" fmla="*/ 32237 h 224258"/>
                <a:gd name="connsiteX105" fmla="*/ 246684 w 252290"/>
                <a:gd name="connsiteY105" fmla="*/ 32237 h 224258"/>
                <a:gd name="connsiteX106" fmla="*/ 238274 w 252290"/>
                <a:gd name="connsiteY106" fmla="*/ 28032 h 224258"/>
                <a:gd name="connsiteX107" fmla="*/ 236872 w 252290"/>
                <a:gd name="connsiteY107" fmla="*/ 29434 h 224258"/>
                <a:gd name="connsiteX108" fmla="*/ 229864 w 252290"/>
                <a:gd name="connsiteY108" fmla="*/ 23827 h 224258"/>
                <a:gd name="connsiteX109" fmla="*/ 222856 w 252290"/>
                <a:gd name="connsiteY109" fmla="*/ 26631 h 224258"/>
                <a:gd name="connsiteX110" fmla="*/ 221455 w 252290"/>
                <a:gd name="connsiteY110" fmla="*/ 23827 h 224258"/>
                <a:gd name="connsiteX111" fmla="*/ 227062 w 252290"/>
                <a:gd name="connsiteY111" fmla="*/ 23827 h 224258"/>
                <a:gd name="connsiteX112" fmla="*/ 222856 w 252290"/>
                <a:gd name="connsiteY112" fmla="*/ 19622 h 224258"/>
                <a:gd name="connsiteX113" fmla="*/ 217250 w 252290"/>
                <a:gd name="connsiteY113" fmla="*/ 22426 h 224258"/>
                <a:gd name="connsiteX114" fmla="*/ 210242 w 252290"/>
                <a:gd name="connsiteY114" fmla="*/ 22426 h 224258"/>
                <a:gd name="connsiteX115" fmla="*/ 215848 w 252290"/>
                <a:gd name="connsiteY115" fmla="*/ 21024 h 224258"/>
                <a:gd name="connsiteX116" fmla="*/ 213045 w 252290"/>
                <a:gd name="connsiteY116" fmla="*/ 16819 h 224258"/>
                <a:gd name="connsiteX117" fmla="*/ 217250 w 252290"/>
                <a:gd name="connsiteY117" fmla="*/ 12614 h 224258"/>
                <a:gd name="connsiteX118" fmla="*/ 211643 w 252290"/>
                <a:gd name="connsiteY118" fmla="*/ 7008 h 224258"/>
                <a:gd name="connsiteX119" fmla="*/ 206037 w 252290"/>
                <a:gd name="connsiteY119" fmla="*/ 7008 h 224258"/>
                <a:gd name="connsiteX120" fmla="*/ 201832 w 252290"/>
                <a:gd name="connsiteY120" fmla="*/ 0 h 224258"/>
                <a:gd name="connsiteX121" fmla="*/ 199029 w 252290"/>
                <a:gd name="connsiteY121" fmla="*/ 5606 h 224258"/>
                <a:gd name="connsiteX122" fmla="*/ 193422 w 252290"/>
                <a:gd name="connsiteY122" fmla="*/ 8410 h 224258"/>
                <a:gd name="connsiteX123" fmla="*/ 194824 w 252290"/>
                <a:gd name="connsiteY123" fmla="*/ 4205 h 224258"/>
                <a:gd name="connsiteX124" fmla="*/ 193422 w 252290"/>
                <a:gd name="connsiteY124" fmla="*/ 0 h 224258"/>
                <a:gd name="connsiteX125" fmla="*/ 189218 w 252290"/>
                <a:gd name="connsiteY125" fmla="*/ 7008 h 224258"/>
                <a:gd name="connsiteX126" fmla="*/ 178005 w 252290"/>
                <a:gd name="connsiteY126" fmla="*/ 16819 h 224258"/>
                <a:gd name="connsiteX127" fmla="*/ 169595 w 252290"/>
                <a:gd name="connsiteY127" fmla="*/ 29434 h 224258"/>
                <a:gd name="connsiteX128" fmla="*/ 163989 w 252290"/>
                <a:gd name="connsiteY128" fmla="*/ 28032 h 224258"/>
                <a:gd name="connsiteX129" fmla="*/ 158382 w 252290"/>
                <a:gd name="connsiteY129" fmla="*/ 32237 h 224258"/>
                <a:gd name="connsiteX130" fmla="*/ 161186 w 252290"/>
                <a:gd name="connsiteY130" fmla="*/ 36442 h 224258"/>
                <a:gd name="connsiteX131" fmla="*/ 159783 w 252290"/>
                <a:gd name="connsiteY131" fmla="*/ 40647 h 224258"/>
                <a:gd name="connsiteX132" fmla="*/ 152775 w 252290"/>
                <a:gd name="connsiteY132" fmla="*/ 42048 h 224258"/>
                <a:gd name="connsiteX133" fmla="*/ 149973 w 252290"/>
                <a:gd name="connsiteY133" fmla="*/ 43450 h 224258"/>
                <a:gd name="connsiteX134" fmla="*/ 149973 w 252290"/>
                <a:gd name="connsiteY134" fmla="*/ 42048 h 224258"/>
                <a:gd name="connsiteX135" fmla="*/ 149973 w 252290"/>
                <a:gd name="connsiteY135" fmla="*/ 39245 h 224258"/>
                <a:gd name="connsiteX136" fmla="*/ 138759 w 252290"/>
                <a:gd name="connsiteY136" fmla="*/ 46253 h 224258"/>
                <a:gd name="connsiteX137" fmla="*/ 127546 w 252290"/>
                <a:gd name="connsiteY137" fmla="*/ 49056 h 224258"/>
                <a:gd name="connsiteX138" fmla="*/ 100916 w 252290"/>
                <a:gd name="connsiteY138" fmla="*/ 77089 h 224258"/>
                <a:gd name="connsiteX139" fmla="*/ 67277 w 252290"/>
                <a:gd name="connsiteY139" fmla="*/ 84097 h 224258"/>
                <a:gd name="connsiteX140" fmla="*/ 63073 w 252290"/>
                <a:gd name="connsiteY140" fmla="*/ 93908 h 224258"/>
                <a:gd name="connsiteX141" fmla="*/ 60269 w 252290"/>
                <a:gd name="connsiteY141" fmla="*/ 85498 h 224258"/>
                <a:gd name="connsiteX142" fmla="*/ 58868 w 252290"/>
                <a:gd name="connsiteY142" fmla="*/ 91105 h 224258"/>
                <a:gd name="connsiteX143" fmla="*/ 61670 w 252290"/>
                <a:gd name="connsiteY143" fmla="*/ 93908 h 224258"/>
                <a:gd name="connsiteX144" fmla="*/ 57466 w 252290"/>
                <a:gd name="connsiteY144" fmla="*/ 92506 h 224258"/>
                <a:gd name="connsiteX145" fmla="*/ 60269 w 252290"/>
                <a:gd name="connsiteY145" fmla="*/ 98113 h 224258"/>
                <a:gd name="connsiteX146" fmla="*/ 53261 w 252290"/>
                <a:gd name="connsiteY146" fmla="*/ 105121 h 224258"/>
                <a:gd name="connsiteX147" fmla="*/ 57466 w 252290"/>
                <a:gd name="connsiteY147" fmla="*/ 107924 h 224258"/>
                <a:gd name="connsiteX148" fmla="*/ 51860 w 252290"/>
                <a:gd name="connsiteY148" fmla="*/ 109326 h 224258"/>
                <a:gd name="connsiteX149" fmla="*/ 60269 w 252290"/>
                <a:gd name="connsiteY149" fmla="*/ 114932 h 224258"/>
                <a:gd name="connsiteX150" fmla="*/ 43450 w 252290"/>
                <a:gd name="connsiteY150" fmla="*/ 112129 h 224258"/>
                <a:gd name="connsiteX151" fmla="*/ 44852 w 252290"/>
                <a:gd name="connsiteY151" fmla="*/ 110727 h 224258"/>
                <a:gd name="connsiteX152" fmla="*/ 39245 w 252290"/>
                <a:gd name="connsiteY152" fmla="*/ 106522 h 224258"/>
                <a:gd name="connsiteX153" fmla="*/ 25229 w 252290"/>
                <a:gd name="connsiteY153" fmla="*/ 107924 h 224258"/>
                <a:gd name="connsiteX154" fmla="*/ 18221 w 252290"/>
                <a:gd name="connsiteY154" fmla="*/ 99514 h 224258"/>
                <a:gd name="connsiteX155" fmla="*/ 18221 w 252290"/>
                <a:gd name="connsiteY155" fmla="*/ 99514 h 224258"/>
                <a:gd name="connsiteX156" fmla="*/ 11213 w 252290"/>
                <a:gd name="connsiteY156" fmla="*/ 102318 h 224258"/>
                <a:gd name="connsiteX157" fmla="*/ 4205 w 252290"/>
                <a:gd name="connsiteY157" fmla="*/ 110727 h 224258"/>
                <a:gd name="connsiteX158" fmla="*/ 5606 w 252290"/>
                <a:gd name="connsiteY158" fmla="*/ 114932 h 224258"/>
                <a:gd name="connsiteX159" fmla="*/ 0 w 252290"/>
                <a:gd name="connsiteY159" fmla="*/ 117735 h 22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252290" h="224258">
                  <a:moveTo>
                    <a:pt x="0" y="134555"/>
                  </a:moveTo>
                  <a:lnTo>
                    <a:pt x="9811" y="141563"/>
                  </a:lnTo>
                  <a:lnTo>
                    <a:pt x="5606" y="140161"/>
                  </a:lnTo>
                  <a:lnTo>
                    <a:pt x="7008" y="145768"/>
                  </a:lnTo>
                  <a:lnTo>
                    <a:pt x="2803" y="145768"/>
                  </a:lnTo>
                  <a:lnTo>
                    <a:pt x="8409" y="158382"/>
                  </a:lnTo>
                  <a:lnTo>
                    <a:pt x="19622" y="161186"/>
                  </a:lnTo>
                  <a:lnTo>
                    <a:pt x="21024" y="159784"/>
                  </a:lnTo>
                  <a:lnTo>
                    <a:pt x="28032" y="168194"/>
                  </a:lnTo>
                  <a:lnTo>
                    <a:pt x="25229" y="178005"/>
                  </a:lnTo>
                  <a:lnTo>
                    <a:pt x="29434" y="180808"/>
                  </a:lnTo>
                  <a:lnTo>
                    <a:pt x="32237" y="189218"/>
                  </a:lnTo>
                  <a:lnTo>
                    <a:pt x="30836" y="194824"/>
                  </a:lnTo>
                  <a:lnTo>
                    <a:pt x="33638" y="201832"/>
                  </a:lnTo>
                  <a:lnTo>
                    <a:pt x="43450" y="203234"/>
                  </a:lnTo>
                  <a:lnTo>
                    <a:pt x="50458" y="199029"/>
                  </a:lnTo>
                  <a:lnTo>
                    <a:pt x="44852" y="201832"/>
                  </a:lnTo>
                  <a:lnTo>
                    <a:pt x="50458" y="203234"/>
                  </a:lnTo>
                  <a:lnTo>
                    <a:pt x="60269" y="200431"/>
                  </a:lnTo>
                  <a:lnTo>
                    <a:pt x="65876" y="201832"/>
                  </a:lnTo>
                  <a:lnTo>
                    <a:pt x="70081" y="196226"/>
                  </a:lnTo>
                  <a:lnTo>
                    <a:pt x="72884" y="213045"/>
                  </a:lnTo>
                  <a:lnTo>
                    <a:pt x="81293" y="208840"/>
                  </a:lnTo>
                  <a:lnTo>
                    <a:pt x="96711" y="207439"/>
                  </a:lnTo>
                  <a:lnTo>
                    <a:pt x="100916" y="204635"/>
                  </a:lnTo>
                  <a:lnTo>
                    <a:pt x="102318" y="200431"/>
                  </a:lnTo>
                  <a:lnTo>
                    <a:pt x="109326" y="207439"/>
                  </a:lnTo>
                  <a:lnTo>
                    <a:pt x="114932" y="204635"/>
                  </a:lnTo>
                  <a:lnTo>
                    <a:pt x="117735" y="211643"/>
                  </a:lnTo>
                  <a:lnTo>
                    <a:pt x="126145" y="208840"/>
                  </a:lnTo>
                  <a:lnTo>
                    <a:pt x="127546" y="206037"/>
                  </a:lnTo>
                  <a:lnTo>
                    <a:pt x="130350" y="210242"/>
                  </a:lnTo>
                  <a:lnTo>
                    <a:pt x="134555" y="206037"/>
                  </a:lnTo>
                  <a:lnTo>
                    <a:pt x="133153" y="210242"/>
                  </a:lnTo>
                  <a:lnTo>
                    <a:pt x="133153" y="210242"/>
                  </a:lnTo>
                  <a:lnTo>
                    <a:pt x="137358" y="211643"/>
                  </a:lnTo>
                  <a:lnTo>
                    <a:pt x="138759" y="210242"/>
                  </a:lnTo>
                  <a:lnTo>
                    <a:pt x="141563" y="225660"/>
                  </a:lnTo>
                  <a:lnTo>
                    <a:pt x="173800" y="214447"/>
                  </a:lnTo>
                  <a:lnTo>
                    <a:pt x="175202" y="211643"/>
                  </a:lnTo>
                  <a:lnTo>
                    <a:pt x="175202" y="211643"/>
                  </a:lnTo>
                  <a:lnTo>
                    <a:pt x="175202" y="222856"/>
                  </a:lnTo>
                  <a:lnTo>
                    <a:pt x="176603" y="222856"/>
                  </a:lnTo>
                  <a:lnTo>
                    <a:pt x="176603" y="222856"/>
                  </a:lnTo>
                  <a:lnTo>
                    <a:pt x="182210" y="220053"/>
                  </a:lnTo>
                  <a:lnTo>
                    <a:pt x="182210" y="217250"/>
                  </a:lnTo>
                  <a:lnTo>
                    <a:pt x="180808" y="207439"/>
                  </a:lnTo>
                  <a:lnTo>
                    <a:pt x="178005" y="208840"/>
                  </a:lnTo>
                  <a:lnTo>
                    <a:pt x="180808" y="204635"/>
                  </a:lnTo>
                  <a:lnTo>
                    <a:pt x="178005" y="197627"/>
                  </a:lnTo>
                  <a:lnTo>
                    <a:pt x="179406" y="200431"/>
                  </a:lnTo>
                  <a:lnTo>
                    <a:pt x="183611" y="199029"/>
                  </a:lnTo>
                  <a:lnTo>
                    <a:pt x="182210" y="192021"/>
                  </a:lnTo>
                  <a:lnTo>
                    <a:pt x="189218" y="187816"/>
                  </a:lnTo>
                  <a:lnTo>
                    <a:pt x="180808" y="185013"/>
                  </a:lnTo>
                  <a:lnTo>
                    <a:pt x="185013" y="183611"/>
                  </a:lnTo>
                  <a:lnTo>
                    <a:pt x="185013" y="176603"/>
                  </a:lnTo>
                  <a:lnTo>
                    <a:pt x="179406" y="176603"/>
                  </a:lnTo>
                  <a:lnTo>
                    <a:pt x="192021" y="169595"/>
                  </a:lnTo>
                  <a:lnTo>
                    <a:pt x="192021" y="163989"/>
                  </a:lnTo>
                  <a:lnTo>
                    <a:pt x="194824" y="166792"/>
                  </a:lnTo>
                  <a:lnTo>
                    <a:pt x="197627" y="166792"/>
                  </a:lnTo>
                  <a:lnTo>
                    <a:pt x="206037" y="156981"/>
                  </a:lnTo>
                  <a:lnTo>
                    <a:pt x="214447" y="156981"/>
                  </a:lnTo>
                  <a:lnTo>
                    <a:pt x="213045" y="155579"/>
                  </a:lnTo>
                  <a:lnTo>
                    <a:pt x="214447" y="149973"/>
                  </a:lnTo>
                  <a:lnTo>
                    <a:pt x="210242" y="151374"/>
                  </a:lnTo>
                  <a:lnTo>
                    <a:pt x="210242" y="140161"/>
                  </a:lnTo>
                  <a:lnTo>
                    <a:pt x="218651" y="124743"/>
                  </a:lnTo>
                  <a:lnTo>
                    <a:pt x="224258" y="124743"/>
                  </a:lnTo>
                  <a:lnTo>
                    <a:pt x="221455" y="119137"/>
                  </a:lnTo>
                  <a:lnTo>
                    <a:pt x="225659" y="123342"/>
                  </a:lnTo>
                  <a:lnTo>
                    <a:pt x="232667" y="124743"/>
                  </a:lnTo>
                  <a:lnTo>
                    <a:pt x="243880" y="124743"/>
                  </a:lnTo>
                  <a:lnTo>
                    <a:pt x="248086" y="120539"/>
                  </a:lnTo>
                  <a:lnTo>
                    <a:pt x="242479" y="117735"/>
                  </a:lnTo>
                  <a:lnTo>
                    <a:pt x="217250" y="100916"/>
                  </a:lnTo>
                  <a:lnTo>
                    <a:pt x="222856" y="96711"/>
                  </a:lnTo>
                  <a:lnTo>
                    <a:pt x="222856" y="91105"/>
                  </a:lnTo>
                  <a:lnTo>
                    <a:pt x="214447" y="84097"/>
                  </a:lnTo>
                  <a:lnTo>
                    <a:pt x="215848" y="82695"/>
                  </a:lnTo>
                  <a:lnTo>
                    <a:pt x="211643" y="82695"/>
                  </a:lnTo>
                  <a:lnTo>
                    <a:pt x="214447" y="78490"/>
                  </a:lnTo>
                  <a:lnTo>
                    <a:pt x="204635" y="75687"/>
                  </a:lnTo>
                  <a:lnTo>
                    <a:pt x="207439" y="75687"/>
                  </a:lnTo>
                  <a:lnTo>
                    <a:pt x="208840" y="71482"/>
                  </a:lnTo>
                  <a:lnTo>
                    <a:pt x="207439" y="71482"/>
                  </a:lnTo>
                  <a:lnTo>
                    <a:pt x="211643" y="71482"/>
                  </a:lnTo>
                  <a:lnTo>
                    <a:pt x="206037" y="70081"/>
                  </a:lnTo>
                  <a:lnTo>
                    <a:pt x="204635" y="68679"/>
                  </a:lnTo>
                  <a:lnTo>
                    <a:pt x="211643" y="68679"/>
                  </a:lnTo>
                  <a:lnTo>
                    <a:pt x="210242" y="64474"/>
                  </a:lnTo>
                  <a:lnTo>
                    <a:pt x="218651" y="65876"/>
                  </a:lnTo>
                  <a:lnTo>
                    <a:pt x="208840" y="57466"/>
                  </a:lnTo>
                  <a:lnTo>
                    <a:pt x="213045" y="57466"/>
                  </a:lnTo>
                  <a:lnTo>
                    <a:pt x="215848" y="51860"/>
                  </a:lnTo>
                  <a:lnTo>
                    <a:pt x="218651" y="54663"/>
                  </a:lnTo>
                  <a:lnTo>
                    <a:pt x="238274" y="51860"/>
                  </a:lnTo>
                  <a:lnTo>
                    <a:pt x="228463" y="44852"/>
                  </a:lnTo>
                  <a:lnTo>
                    <a:pt x="228463" y="40647"/>
                  </a:lnTo>
                  <a:lnTo>
                    <a:pt x="232667" y="39245"/>
                  </a:lnTo>
                  <a:lnTo>
                    <a:pt x="235471" y="42048"/>
                  </a:lnTo>
                  <a:lnTo>
                    <a:pt x="238274" y="40647"/>
                  </a:lnTo>
                  <a:lnTo>
                    <a:pt x="255094" y="35040"/>
                  </a:lnTo>
                  <a:lnTo>
                    <a:pt x="253692" y="32237"/>
                  </a:lnTo>
                  <a:lnTo>
                    <a:pt x="246684" y="32237"/>
                  </a:lnTo>
                  <a:lnTo>
                    <a:pt x="238274" y="28032"/>
                  </a:lnTo>
                  <a:lnTo>
                    <a:pt x="236872" y="29434"/>
                  </a:lnTo>
                  <a:lnTo>
                    <a:pt x="229864" y="23827"/>
                  </a:lnTo>
                  <a:lnTo>
                    <a:pt x="222856" y="26631"/>
                  </a:lnTo>
                  <a:lnTo>
                    <a:pt x="221455" y="23827"/>
                  </a:lnTo>
                  <a:lnTo>
                    <a:pt x="227062" y="23827"/>
                  </a:lnTo>
                  <a:lnTo>
                    <a:pt x="222856" y="19622"/>
                  </a:lnTo>
                  <a:lnTo>
                    <a:pt x="217250" y="22426"/>
                  </a:lnTo>
                  <a:lnTo>
                    <a:pt x="210242" y="22426"/>
                  </a:lnTo>
                  <a:lnTo>
                    <a:pt x="215848" y="21024"/>
                  </a:lnTo>
                  <a:lnTo>
                    <a:pt x="213045" y="16819"/>
                  </a:lnTo>
                  <a:lnTo>
                    <a:pt x="217250" y="12614"/>
                  </a:lnTo>
                  <a:lnTo>
                    <a:pt x="211643" y="7008"/>
                  </a:lnTo>
                  <a:lnTo>
                    <a:pt x="206037" y="7008"/>
                  </a:lnTo>
                  <a:lnTo>
                    <a:pt x="201832" y="0"/>
                  </a:lnTo>
                  <a:lnTo>
                    <a:pt x="199029" y="5606"/>
                  </a:lnTo>
                  <a:lnTo>
                    <a:pt x="193422" y="8410"/>
                  </a:lnTo>
                  <a:lnTo>
                    <a:pt x="194824" y="4205"/>
                  </a:lnTo>
                  <a:lnTo>
                    <a:pt x="193422" y="0"/>
                  </a:lnTo>
                  <a:lnTo>
                    <a:pt x="189218" y="7008"/>
                  </a:lnTo>
                  <a:lnTo>
                    <a:pt x="178005" y="16819"/>
                  </a:lnTo>
                  <a:lnTo>
                    <a:pt x="169595" y="29434"/>
                  </a:lnTo>
                  <a:lnTo>
                    <a:pt x="163989" y="28032"/>
                  </a:lnTo>
                  <a:lnTo>
                    <a:pt x="158382" y="32237"/>
                  </a:lnTo>
                  <a:lnTo>
                    <a:pt x="161186" y="36442"/>
                  </a:lnTo>
                  <a:lnTo>
                    <a:pt x="159783" y="40647"/>
                  </a:lnTo>
                  <a:lnTo>
                    <a:pt x="152775" y="42048"/>
                  </a:lnTo>
                  <a:lnTo>
                    <a:pt x="149973" y="43450"/>
                  </a:lnTo>
                  <a:lnTo>
                    <a:pt x="149973" y="42048"/>
                  </a:lnTo>
                  <a:lnTo>
                    <a:pt x="149973" y="39245"/>
                  </a:lnTo>
                  <a:lnTo>
                    <a:pt x="138759" y="46253"/>
                  </a:lnTo>
                  <a:lnTo>
                    <a:pt x="127546" y="49056"/>
                  </a:lnTo>
                  <a:lnTo>
                    <a:pt x="100916" y="77089"/>
                  </a:lnTo>
                  <a:lnTo>
                    <a:pt x="67277" y="84097"/>
                  </a:lnTo>
                  <a:lnTo>
                    <a:pt x="63073" y="93908"/>
                  </a:lnTo>
                  <a:lnTo>
                    <a:pt x="60269" y="85498"/>
                  </a:lnTo>
                  <a:lnTo>
                    <a:pt x="58868" y="91105"/>
                  </a:lnTo>
                  <a:lnTo>
                    <a:pt x="61670" y="93908"/>
                  </a:lnTo>
                  <a:lnTo>
                    <a:pt x="57466" y="92506"/>
                  </a:lnTo>
                  <a:lnTo>
                    <a:pt x="60269" y="98113"/>
                  </a:lnTo>
                  <a:lnTo>
                    <a:pt x="53261" y="105121"/>
                  </a:lnTo>
                  <a:lnTo>
                    <a:pt x="57466" y="107924"/>
                  </a:lnTo>
                  <a:lnTo>
                    <a:pt x="51860" y="109326"/>
                  </a:lnTo>
                  <a:lnTo>
                    <a:pt x="60269" y="114932"/>
                  </a:lnTo>
                  <a:lnTo>
                    <a:pt x="43450" y="112129"/>
                  </a:lnTo>
                  <a:lnTo>
                    <a:pt x="44852" y="110727"/>
                  </a:lnTo>
                  <a:lnTo>
                    <a:pt x="39245" y="106522"/>
                  </a:lnTo>
                  <a:lnTo>
                    <a:pt x="25229" y="107924"/>
                  </a:lnTo>
                  <a:lnTo>
                    <a:pt x="18221" y="99514"/>
                  </a:lnTo>
                  <a:lnTo>
                    <a:pt x="18221" y="99514"/>
                  </a:lnTo>
                  <a:lnTo>
                    <a:pt x="11213" y="102318"/>
                  </a:lnTo>
                  <a:lnTo>
                    <a:pt x="4205" y="110727"/>
                  </a:lnTo>
                  <a:lnTo>
                    <a:pt x="5606" y="114932"/>
                  </a:lnTo>
                  <a:lnTo>
                    <a:pt x="0" y="117735"/>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98" name="Freeform: Shape 797">
              <a:extLst>
                <a:ext uri="{FF2B5EF4-FFF2-40B4-BE49-F238E27FC236}">
                  <a16:creationId xmlns:a16="http://schemas.microsoft.com/office/drawing/2014/main" id="{4F6AE0CA-A431-4275-84C9-5BE6136BF89C}"/>
                </a:ext>
              </a:extLst>
            </p:cNvPr>
            <p:cNvSpPr/>
            <p:nvPr/>
          </p:nvSpPr>
          <p:spPr>
            <a:xfrm>
              <a:off x="8487397" y="5323227"/>
              <a:ext cx="14016" cy="14016"/>
            </a:xfrm>
            <a:custGeom>
              <a:avLst/>
              <a:gdLst>
                <a:gd name="connsiteX0" fmla="*/ 2803 w 0"/>
                <a:gd name="connsiteY0" fmla="*/ 0 h 0"/>
                <a:gd name="connsiteX1" fmla="*/ 1402 w 0"/>
                <a:gd name="connsiteY1" fmla="*/ 0 h 0"/>
                <a:gd name="connsiteX2" fmla="*/ 1402 w 0"/>
                <a:gd name="connsiteY2" fmla="*/ 0 h 0"/>
                <a:gd name="connsiteX3" fmla="*/ 1402 w 0"/>
                <a:gd name="connsiteY3" fmla="*/ 0 h 0"/>
                <a:gd name="connsiteX4" fmla="*/ 0 w 0"/>
                <a:gd name="connsiteY4" fmla="*/ 5606 h 0"/>
                <a:gd name="connsiteX5" fmla="*/ 8410 w 0"/>
                <a:gd name="connsiteY5" fmla="*/ 4205 h 0"/>
                <a:gd name="connsiteX6" fmla="*/ 8410 w 0"/>
                <a:gd name="connsiteY6" fmla="*/ 1401 h 0"/>
                <a:gd name="connsiteX7" fmla="*/ 5607 w 0"/>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a:moveTo>
                    <a:pt x="2803" y="0"/>
                  </a:moveTo>
                  <a:lnTo>
                    <a:pt x="1402" y="0"/>
                  </a:lnTo>
                  <a:lnTo>
                    <a:pt x="1402" y="0"/>
                  </a:lnTo>
                  <a:lnTo>
                    <a:pt x="1402" y="0"/>
                  </a:lnTo>
                  <a:lnTo>
                    <a:pt x="0" y="5606"/>
                  </a:lnTo>
                  <a:lnTo>
                    <a:pt x="8410" y="4205"/>
                  </a:lnTo>
                  <a:lnTo>
                    <a:pt x="8410" y="1401"/>
                  </a:lnTo>
                  <a:lnTo>
                    <a:pt x="5607"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799" name="Freeform: Shape 798">
              <a:extLst>
                <a:ext uri="{FF2B5EF4-FFF2-40B4-BE49-F238E27FC236}">
                  <a16:creationId xmlns:a16="http://schemas.microsoft.com/office/drawing/2014/main" id="{3CAFBBC4-23DA-4829-AE1B-AA9CBA2AFF8F}"/>
                </a:ext>
              </a:extLst>
            </p:cNvPr>
            <p:cNvSpPr/>
            <p:nvPr/>
          </p:nvSpPr>
          <p:spPr>
            <a:xfrm>
              <a:off x="4604929" y="5843226"/>
              <a:ext cx="14016" cy="14016"/>
            </a:xfrm>
            <a:custGeom>
              <a:avLst/>
              <a:gdLst>
                <a:gd name="connsiteX0" fmla="*/ 2803 w 0"/>
                <a:gd name="connsiteY0" fmla="*/ 5607 h 0"/>
                <a:gd name="connsiteX1" fmla="*/ 5606 w 0"/>
                <a:gd name="connsiteY1" fmla="*/ 1402 h 0"/>
                <a:gd name="connsiteX2" fmla="*/ 4205 w 0"/>
                <a:gd name="connsiteY2" fmla="*/ 0 h 0"/>
                <a:gd name="connsiteX3" fmla="*/ 0 w 0"/>
                <a:gd name="connsiteY3" fmla="*/ 2803 h 0"/>
                <a:gd name="connsiteX4" fmla="*/ 0 w 0"/>
                <a:gd name="connsiteY4" fmla="*/ 2803 h 0"/>
                <a:gd name="connsiteX5" fmla="*/ 0 w 0"/>
                <a:gd name="connsiteY5" fmla="*/ 2803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2803" y="5607"/>
                  </a:moveTo>
                  <a:lnTo>
                    <a:pt x="5606" y="1402"/>
                  </a:lnTo>
                  <a:lnTo>
                    <a:pt x="4205" y="0"/>
                  </a:lnTo>
                  <a:lnTo>
                    <a:pt x="0" y="2803"/>
                  </a:lnTo>
                  <a:lnTo>
                    <a:pt x="0" y="2803"/>
                  </a:lnTo>
                  <a:lnTo>
                    <a:pt x="0" y="2803"/>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00" name="Freeform: Shape 799">
              <a:extLst>
                <a:ext uri="{FF2B5EF4-FFF2-40B4-BE49-F238E27FC236}">
                  <a16:creationId xmlns:a16="http://schemas.microsoft.com/office/drawing/2014/main" id="{1DE2BA9F-162E-4A59-BF6F-791A0B463197}"/>
                </a:ext>
              </a:extLst>
            </p:cNvPr>
            <p:cNvSpPr/>
            <p:nvPr/>
          </p:nvSpPr>
          <p:spPr>
            <a:xfrm>
              <a:off x="4607732" y="5869856"/>
              <a:ext cx="14016" cy="14016"/>
            </a:xfrm>
            <a:custGeom>
              <a:avLst/>
              <a:gdLst>
                <a:gd name="connsiteX0" fmla="*/ 1402 w 0"/>
                <a:gd name="connsiteY0" fmla="*/ 1401 h 0"/>
                <a:gd name="connsiteX1" fmla="*/ 0 w 0"/>
                <a:gd name="connsiteY1" fmla="*/ 8410 h 0"/>
                <a:gd name="connsiteX2" fmla="*/ 4205 w 0"/>
                <a:gd name="connsiteY2" fmla="*/ 4205 h 0"/>
                <a:gd name="connsiteX3" fmla="*/ 420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1402" y="1401"/>
                  </a:moveTo>
                  <a:lnTo>
                    <a:pt x="0" y="8410"/>
                  </a:lnTo>
                  <a:lnTo>
                    <a:pt x="4205" y="4205"/>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01" name="Freeform: Shape 800">
              <a:extLst>
                <a:ext uri="{FF2B5EF4-FFF2-40B4-BE49-F238E27FC236}">
                  <a16:creationId xmlns:a16="http://schemas.microsoft.com/office/drawing/2014/main" id="{142B1537-169B-4A11-B3FB-70BED41E4FC6}"/>
                </a:ext>
              </a:extLst>
            </p:cNvPr>
            <p:cNvSpPr/>
            <p:nvPr/>
          </p:nvSpPr>
          <p:spPr>
            <a:xfrm>
              <a:off x="4712853" y="5777350"/>
              <a:ext cx="14016" cy="14016"/>
            </a:xfrm>
            <a:custGeom>
              <a:avLst/>
              <a:gdLst>
                <a:gd name="connsiteX0" fmla="*/ 1402 w 0"/>
                <a:gd name="connsiteY0" fmla="*/ 0 h 0"/>
                <a:gd name="connsiteX1" fmla="*/ 0 w 0"/>
                <a:gd name="connsiteY1" fmla="*/ 2803 h 0"/>
                <a:gd name="connsiteX2" fmla="*/ 5607 w 0"/>
                <a:gd name="connsiteY2" fmla="*/ 1402 h 0"/>
                <a:gd name="connsiteX3" fmla="*/ 5607 w 0"/>
                <a:gd name="connsiteY3" fmla="*/ 1402 h 0"/>
                <a:gd name="connsiteX4" fmla="*/ 5607 w 0"/>
                <a:gd name="connsiteY4" fmla="*/ 1402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1402" y="0"/>
                  </a:moveTo>
                  <a:lnTo>
                    <a:pt x="0" y="2803"/>
                  </a:lnTo>
                  <a:lnTo>
                    <a:pt x="5607" y="1402"/>
                  </a:lnTo>
                  <a:lnTo>
                    <a:pt x="5607" y="1402"/>
                  </a:lnTo>
                  <a:lnTo>
                    <a:pt x="5607" y="140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02" name="Freeform: Shape 801">
              <a:extLst>
                <a:ext uri="{FF2B5EF4-FFF2-40B4-BE49-F238E27FC236}">
                  <a16:creationId xmlns:a16="http://schemas.microsoft.com/office/drawing/2014/main" id="{A48AD650-63CF-43B7-8B38-AC5BF3B5A3E8}"/>
                </a:ext>
              </a:extLst>
            </p:cNvPr>
            <p:cNvSpPr/>
            <p:nvPr/>
          </p:nvSpPr>
          <p:spPr>
            <a:xfrm>
              <a:off x="2967844" y="4716329"/>
              <a:ext cx="14016" cy="14016"/>
            </a:xfrm>
            <a:custGeom>
              <a:avLst/>
              <a:gdLst>
                <a:gd name="connsiteX0" fmla="*/ 2803 w 0"/>
                <a:gd name="connsiteY0" fmla="*/ 7008 h 0"/>
                <a:gd name="connsiteX1" fmla="*/ 4205 w 0"/>
                <a:gd name="connsiteY1" fmla="*/ 0 h 0"/>
                <a:gd name="connsiteX2" fmla="*/ 0 w 0"/>
                <a:gd name="connsiteY2" fmla="*/ 5606 h 0"/>
              </a:gdLst>
              <a:ahLst/>
              <a:cxnLst>
                <a:cxn ang="0">
                  <a:pos x="connsiteX0" y="connsiteY0"/>
                </a:cxn>
                <a:cxn ang="0">
                  <a:pos x="connsiteX1" y="connsiteY1"/>
                </a:cxn>
                <a:cxn ang="0">
                  <a:pos x="connsiteX2" y="connsiteY2"/>
                </a:cxn>
              </a:cxnLst>
              <a:rect l="l" t="t" r="r" b="b"/>
              <a:pathLst>
                <a:path>
                  <a:moveTo>
                    <a:pt x="2803" y="7008"/>
                  </a:moveTo>
                  <a:lnTo>
                    <a:pt x="4205" y="0"/>
                  </a:lnTo>
                  <a:lnTo>
                    <a:pt x="0" y="560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03" name="Freeform: Shape 802">
              <a:extLst>
                <a:ext uri="{FF2B5EF4-FFF2-40B4-BE49-F238E27FC236}">
                  <a16:creationId xmlns:a16="http://schemas.microsoft.com/office/drawing/2014/main" id="{3BFF4E19-2030-4EFD-A804-3007BD3A1236}"/>
                </a:ext>
              </a:extLst>
            </p:cNvPr>
            <p:cNvSpPr/>
            <p:nvPr/>
          </p:nvSpPr>
          <p:spPr>
            <a:xfrm>
              <a:off x="3011294" y="4689698"/>
              <a:ext cx="14016" cy="14016"/>
            </a:xfrm>
            <a:custGeom>
              <a:avLst/>
              <a:gdLst>
                <a:gd name="connsiteX0" fmla="*/ 4205 w 0"/>
                <a:gd name="connsiteY0" fmla="*/ 1401 h 0"/>
                <a:gd name="connsiteX1" fmla="*/ 0 w 0"/>
                <a:gd name="connsiteY1" fmla="*/ 0 h 0"/>
                <a:gd name="connsiteX2" fmla="*/ 1402 w 0"/>
                <a:gd name="connsiteY2" fmla="*/ 5606 h 0"/>
                <a:gd name="connsiteX3" fmla="*/ 11213 w 0"/>
                <a:gd name="connsiteY3" fmla="*/ 12614 h 0"/>
                <a:gd name="connsiteX4" fmla="*/ 9811 w 0"/>
                <a:gd name="connsiteY4" fmla="*/ 5606 h 0"/>
                <a:gd name="connsiteX5" fmla="*/ 5607 w 0"/>
                <a:gd name="connsiteY5" fmla="*/ 5606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4205" y="1401"/>
                  </a:moveTo>
                  <a:lnTo>
                    <a:pt x="0" y="0"/>
                  </a:lnTo>
                  <a:lnTo>
                    <a:pt x="1402" y="5606"/>
                  </a:lnTo>
                  <a:lnTo>
                    <a:pt x="11213" y="12614"/>
                  </a:lnTo>
                  <a:lnTo>
                    <a:pt x="9811" y="5606"/>
                  </a:lnTo>
                  <a:lnTo>
                    <a:pt x="5607" y="560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04" name="Freeform: Shape 803">
              <a:extLst>
                <a:ext uri="{FF2B5EF4-FFF2-40B4-BE49-F238E27FC236}">
                  <a16:creationId xmlns:a16="http://schemas.microsoft.com/office/drawing/2014/main" id="{B7BC78D9-9219-49A5-A302-9DABBDC65FA0}"/>
                </a:ext>
              </a:extLst>
            </p:cNvPr>
            <p:cNvSpPr/>
            <p:nvPr/>
          </p:nvSpPr>
          <p:spPr>
            <a:xfrm>
              <a:off x="3036523" y="4696706"/>
              <a:ext cx="14016" cy="14016"/>
            </a:xfrm>
            <a:custGeom>
              <a:avLst/>
              <a:gdLst>
                <a:gd name="connsiteX0" fmla="*/ 0 w 0"/>
                <a:gd name="connsiteY0" fmla="*/ 8410 h 0"/>
                <a:gd name="connsiteX1" fmla="*/ 7008 w 0"/>
                <a:gd name="connsiteY1" fmla="*/ 11213 h 0"/>
                <a:gd name="connsiteX2" fmla="*/ 8410 w 0"/>
                <a:gd name="connsiteY2" fmla="*/ 5606 h 0"/>
                <a:gd name="connsiteX3" fmla="*/ 7008 w 0"/>
                <a:gd name="connsiteY3" fmla="*/ 0 h 0"/>
                <a:gd name="connsiteX4" fmla="*/ 2803 w 0"/>
                <a:gd name="connsiteY4" fmla="*/ 1401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8410"/>
                  </a:moveTo>
                  <a:lnTo>
                    <a:pt x="7008" y="11213"/>
                  </a:lnTo>
                  <a:lnTo>
                    <a:pt x="8410" y="5606"/>
                  </a:lnTo>
                  <a:lnTo>
                    <a:pt x="7008" y="0"/>
                  </a:lnTo>
                  <a:lnTo>
                    <a:pt x="2803" y="1401"/>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05" name="Freeform: Shape 804">
              <a:extLst>
                <a:ext uri="{FF2B5EF4-FFF2-40B4-BE49-F238E27FC236}">
                  <a16:creationId xmlns:a16="http://schemas.microsoft.com/office/drawing/2014/main" id="{17D606A2-D1AB-42DB-886B-7179CF82E8A3}"/>
                </a:ext>
              </a:extLst>
            </p:cNvPr>
            <p:cNvSpPr/>
            <p:nvPr/>
          </p:nvSpPr>
          <p:spPr>
            <a:xfrm>
              <a:off x="3070162" y="4765385"/>
              <a:ext cx="14016" cy="14016"/>
            </a:xfrm>
            <a:custGeom>
              <a:avLst/>
              <a:gdLst>
                <a:gd name="connsiteX0" fmla="*/ 0 w 0"/>
                <a:gd name="connsiteY0" fmla="*/ 5606 h 0"/>
                <a:gd name="connsiteX1" fmla="*/ 2803 w 0"/>
                <a:gd name="connsiteY1" fmla="*/ 0 h 0"/>
                <a:gd name="connsiteX2" fmla="*/ 0 w 0"/>
                <a:gd name="connsiteY2" fmla="*/ 1402 h 0"/>
              </a:gdLst>
              <a:ahLst/>
              <a:cxnLst>
                <a:cxn ang="0">
                  <a:pos x="connsiteX0" y="connsiteY0"/>
                </a:cxn>
                <a:cxn ang="0">
                  <a:pos x="connsiteX1" y="connsiteY1"/>
                </a:cxn>
                <a:cxn ang="0">
                  <a:pos x="connsiteX2" y="connsiteY2"/>
                </a:cxn>
              </a:cxnLst>
              <a:rect l="l" t="t" r="r" b="b"/>
              <a:pathLst>
                <a:path>
                  <a:moveTo>
                    <a:pt x="0" y="5606"/>
                  </a:moveTo>
                  <a:lnTo>
                    <a:pt x="2803" y="0"/>
                  </a:lnTo>
                  <a:lnTo>
                    <a:pt x="0" y="140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06" name="Freeform: Shape 805">
              <a:extLst>
                <a:ext uri="{FF2B5EF4-FFF2-40B4-BE49-F238E27FC236}">
                  <a16:creationId xmlns:a16="http://schemas.microsoft.com/office/drawing/2014/main" id="{69E8B45B-81F5-4294-B8C7-3463E6516A0A}"/>
                </a:ext>
              </a:extLst>
            </p:cNvPr>
            <p:cNvSpPr/>
            <p:nvPr/>
          </p:nvSpPr>
          <p:spPr>
            <a:xfrm>
              <a:off x="4553069" y="5305006"/>
              <a:ext cx="56065" cy="28032"/>
            </a:xfrm>
            <a:custGeom>
              <a:avLst/>
              <a:gdLst>
                <a:gd name="connsiteX0" fmla="*/ 40647 w 56064"/>
                <a:gd name="connsiteY0" fmla="*/ 1402 h 28032"/>
                <a:gd name="connsiteX1" fmla="*/ 30836 w 56064"/>
                <a:gd name="connsiteY1" fmla="*/ 2803 h 28032"/>
                <a:gd name="connsiteX2" fmla="*/ 9811 w 56064"/>
                <a:gd name="connsiteY2" fmla="*/ 0 h 28032"/>
                <a:gd name="connsiteX3" fmla="*/ 4205 w 56064"/>
                <a:gd name="connsiteY3" fmla="*/ 4205 h 28032"/>
                <a:gd name="connsiteX4" fmla="*/ 2803 w 56064"/>
                <a:gd name="connsiteY4" fmla="*/ 5606 h 28032"/>
                <a:gd name="connsiteX5" fmla="*/ 2803 w 56064"/>
                <a:gd name="connsiteY5" fmla="*/ 5606 h 28032"/>
                <a:gd name="connsiteX6" fmla="*/ 2803 w 56064"/>
                <a:gd name="connsiteY6" fmla="*/ 7008 h 28032"/>
                <a:gd name="connsiteX7" fmla="*/ 2803 w 56064"/>
                <a:gd name="connsiteY7" fmla="*/ 8410 h 28032"/>
                <a:gd name="connsiteX8" fmla="*/ 2803 w 56064"/>
                <a:gd name="connsiteY8" fmla="*/ 8410 h 28032"/>
                <a:gd name="connsiteX9" fmla="*/ 2803 w 56064"/>
                <a:gd name="connsiteY9" fmla="*/ 9811 h 28032"/>
                <a:gd name="connsiteX10" fmla="*/ 1402 w 56064"/>
                <a:gd name="connsiteY10" fmla="*/ 9811 h 28032"/>
                <a:gd name="connsiteX11" fmla="*/ 1402 w 56064"/>
                <a:gd name="connsiteY11" fmla="*/ 9811 h 28032"/>
                <a:gd name="connsiteX12" fmla="*/ 1402 w 56064"/>
                <a:gd name="connsiteY12" fmla="*/ 9811 h 28032"/>
                <a:gd name="connsiteX13" fmla="*/ 1402 w 56064"/>
                <a:gd name="connsiteY13" fmla="*/ 9811 h 28032"/>
                <a:gd name="connsiteX14" fmla="*/ 0 w 56064"/>
                <a:gd name="connsiteY14" fmla="*/ 11213 h 28032"/>
                <a:gd name="connsiteX15" fmla="*/ 0 w 56064"/>
                <a:gd name="connsiteY15" fmla="*/ 14016 h 28032"/>
                <a:gd name="connsiteX16" fmla="*/ 0 w 56064"/>
                <a:gd name="connsiteY16" fmla="*/ 16819 h 28032"/>
                <a:gd name="connsiteX17" fmla="*/ 1402 w 56064"/>
                <a:gd name="connsiteY17" fmla="*/ 16819 h 28032"/>
                <a:gd name="connsiteX18" fmla="*/ 1402 w 56064"/>
                <a:gd name="connsiteY18" fmla="*/ 19622 h 28032"/>
                <a:gd name="connsiteX19" fmla="*/ 4205 w 56064"/>
                <a:gd name="connsiteY19" fmla="*/ 19622 h 28032"/>
                <a:gd name="connsiteX20" fmla="*/ 4205 w 56064"/>
                <a:gd name="connsiteY20" fmla="*/ 19622 h 28032"/>
                <a:gd name="connsiteX21" fmla="*/ 7008 w 56064"/>
                <a:gd name="connsiteY21" fmla="*/ 19622 h 28032"/>
                <a:gd name="connsiteX22" fmla="*/ 7008 w 56064"/>
                <a:gd name="connsiteY22" fmla="*/ 19622 h 28032"/>
                <a:gd name="connsiteX23" fmla="*/ 4205 w 56064"/>
                <a:gd name="connsiteY23" fmla="*/ 21024 h 28032"/>
                <a:gd name="connsiteX24" fmla="*/ 2803 w 56064"/>
                <a:gd name="connsiteY24" fmla="*/ 21024 h 28032"/>
                <a:gd name="connsiteX25" fmla="*/ 0 w 56064"/>
                <a:gd name="connsiteY25" fmla="*/ 21024 h 28032"/>
                <a:gd name="connsiteX26" fmla="*/ 0 w 56064"/>
                <a:gd name="connsiteY26" fmla="*/ 21024 h 28032"/>
                <a:gd name="connsiteX27" fmla="*/ 0 w 56064"/>
                <a:gd name="connsiteY27" fmla="*/ 21024 h 28032"/>
                <a:gd name="connsiteX28" fmla="*/ 0 w 56064"/>
                <a:gd name="connsiteY28" fmla="*/ 21024 h 28032"/>
                <a:gd name="connsiteX29" fmla="*/ 0 w 56064"/>
                <a:gd name="connsiteY29" fmla="*/ 26631 h 28032"/>
                <a:gd name="connsiteX30" fmla="*/ 4205 w 56064"/>
                <a:gd name="connsiteY30" fmla="*/ 33639 h 28032"/>
                <a:gd name="connsiteX31" fmla="*/ 8410 w 56064"/>
                <a:gd name="connsiteY31" fmla="*/ 35040 h 28032"/>
                <a:gd name="connsiteX32" fmla="*/ 8410 w 56064"/>
                <a:gd name="connsiteY32" fmla="*/ 35040 h 28032"/>
                <a:gd name="connsiteX33" fmla="*/ 9811 w 56064"/>
                <a:gd name="connsiteY33" fmla="*/ 35040 h 28032"/>
                <a:gd name="connsiteX34" fmla="*/ 9811 w 56064"/>
                <a:gd name="connsiteY34" fmla="*/ 35040 h 28032"/>
                <a:gd name="connsiteX35" fmla="*/ 11213 w 56064"/>
                <a:gd name="connsiteY35" fmla="*/ 35040 h 28032"/>
                <a:gd name="connsiteX36" fmla="*/ 21024 w 56064"/>
                <a:gd name="connsiteY36" fmla="*/ 33639 h 28032"/>
                <a:gd name="connsiteX37" fmla="*/ 25229 w 56064"/>
                <a:gd name="connsiteY37" fmla="*/ 35040 h 28032"/>
                <a:gd name="connsiteX38" fmla="*/ 25229 w 56064"/>
                <a:gd name="connsiteY38" fmla="*/ 33639 h 28032"/>
                <a:gd name="connsiteX39" fmla="*/ 26631 w 56064"/>
                <a:gd name="connsiteY39" fmla="*/ 33639 h 28032"/>
                <a:gd name="connsiteX40" fmla="*/ 26631 w 56064"/>
                <a:gd name="connsiteY40" fmla="*/ 35040 h 28032"/>
                <a:gd name="connsiteX41" fmla="*/ 29434 w 56064"/>
                <a:gd name="connsiteY41" fmla="*/ 33639 h 28032"/>
                <a:gd name="connsiteX42" fmla="*/ 29434 w 56064"/>
                <a:gd name="connsiteY42" fmla="*/ 33639 h 28032"/>
                <a:gd name="connsiteX43" fmla="*/ 30836 w 56064"/>
                <a:gd name="connsiteY43" fmla="*/ 32237 h 28032"/>
                <a:gd name="connsiteX44" fmla="*/ 32237 w 56064"/>
                <a:gd name="connsiteY44" fmla="*/ 29434 h 28032"/>
                <a:gd name="connsiteX45" fmla="*/ 32237 w 56064"/>
                <a:gd name="connsiteY45" fmla="*/ 28032 h 28032"/>
                <a:gd name="connsiteX46" fmla="*/ 35040 w 56064"/>
                <a:gd name="connsiteY46" fmla="*/ 32237 h 28032"/>
                <a:gd name="connsiteX47" fmla="*/ 47655 w 56064"/>
                <a:gd name="connsiteY47" fmla="*/ 28032 h 28032"/>
                <a:gd name="connsiteX48" fmla="*/ 56065 w 56064"/>
                <a:gd name="connsiteY48" fmla="*/ 16819 h 28032"/>
                <a:gd name="connsiteX49" fmla="*/ 54663 w 56064"/>
                <a:gd name="connsiteY49" fmla="*/ 14016 h 28032"/>
                <a:gd name="connsiteX50" fmla="*/ 56065 w 56064"/>
                <a:gd name="connsiteY50" fmla="*/ 12614 h 28032"/>
                <a:gd name="connsiteX51" fmla="*/ 56065 w 56064"/>
                <a:gd name="connsiteY51" fmla="*/ 14016 h 28032"/>
                <a:gd name="connsiteX52" fmla="*/ 58868 w 56064"/>
                <a:gd name="connsiteY52" fmla="*/ 7008 h 28032"/>
                <a:gd name="connsiteX53" fmla="*/ 60270 w 56064"/>
                <a:gd name="connsiteY53" fmla="*/ 4205 h 28032"/>
                <a:gd name="connsiteX54" fmla="*/ 58868 w 56064"/>
                <a:gd name="connsiteY54" fmla="*/ 4205 h 28032"/>
                <a:gd name="connsiteX55" fmla="*/ 60270 w 56064"/>
                <a:gd name="connsiteY55" fmla="*/ 4205 h 2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6064" h="28032">
                  <a:moveTo>
                    <a:pt x="40647" y="1402"/>
                  </a:moveTo>
                  <a:lnTo>
                    <a:pt x="30836" y="2803"/>
                  </a:lnTo>
                  <a:lnTo>
                    <a:pt x="9811" y="0"/>
                  </a:lnTo>
                  <a:lnTo>
                    <a:pt x="4205" y="4205"/>
                  </a:lnTo>
                  <a:lnTo>
                    <a:pt x="2803" y="5606"/>
                  </a:lnTo>
                  <a:lnTo>
                    <a:pt x="2803" y="5606"/>
                  </a:lnTo>
                  <a:lnTo>
                    <a:pt x="2803" y="7008"/>
                  </a:lnTo>
                  <a:lnTo>
                    <a:pt x="2803" y="8410"/>
                  </a:lnTo>
                  <a:lnTo>
                    <a:pt x="2803" y="8410"/>
                  </a:lnTo>
                  <a:lnTo>
                    <a:pt x="2803" y="9811"/>
                  </a:lnTo>
                  <a:lnTo>
                    <a:pt x="1402" y="9811"/>
                  </a:lnTo>
                  <a:lnTo>
                    <a:pt x="1402" y="9811"/>
                  </a:lnTo>
                  <a:lnTo>
                    <a:pt x="1402" y="9811"/>
                  </a:lnTo>
                  <a:lnTo>
                    <a:pt x="1402" y="9811"/>
                  </a:lnTo>
                  <a:lnTo>
                    <a:pt x="0" y="11213"/>
                  </a:lnTo>
                  <a:lnTo>
                    <a:pt x="0" y="14016"/>
                  </a:lnTo>
                  <a:lnTo>
                    <a:pt x="0" y="16819"/>
                  </a:lnTo>
                  <a:lnTo>
                    <a:pt x="1402" y="16819"/>
                  </a:lnTo>
                  <a:lnTo>
                    <a:pt x="1402" y="19622"/>
                  </a:lnTo>
                  <a:lnTo>
                    <a:pt x="4205" y="19622"/>
                  </a:lnTo>
                  <a:lnTo>
                    <a:pt x="4205" y="19622"/>
                  </a:lnTo>
                  <a:lnTo>
                    <a:pt x="7008" y="19622"/>
                  </a:lnTo>
                  <a:lnTo>
                    <a:pt x="7008" y="19622"/>
                  </a:lnTo>
                  <a:lnTo>
                    <a:pt x="4205" y="21024"/>
                  </a:lnTo>
                  <a:lnTo>
                    <a:pt x="2803" y="21024"/>
                  </a:lnTo>
                  <a:lnTo>
                    <a:pt x="0" y="21024"/>
                  </a:lnTo>
                  <a:lnTo>
                    <a:pt x="0" y="21024"/>
                  </a:lnTo>
                  <a:lnTo>
                    <a:pt x="0" y="21024"/>
                  </a:lnTo>
                  <a:lnTo>
                    <a:pt x="0" y="21024"/>
                  </a:lnTo>
                  <a:lnTo>
                    <a:pt x="0" y="26631"/>
                  </a:lnTo>
                  <a:lnTo>
                    <a:pt x="4205" y="33639"/>
                  </a:lnTo>
                  <a:lnTo>
                    <a:pt x="8410" y="35040"/>
                  </a:lnTo>
                  <a:lnTo>
                    <a:pt x="8410" y="35040"/>
                  </a:lnTo>
                  <a:lnTo>
                    <a:pt x="9811" y="35040"/>
                  </a:lnTo>
                  <a:lnTo>
                    <a:pt x="9811" y="35040"/>
                  </a:lnTo>
                  <a:lnTo>
                    <a:pt x="11213" y="35040"/>
                  </a:lnTo>
                  <a:lnTo>
                    <a:pt x="21024" y="33639"/>
                  </a:lnTo>
                  <a:lnTo>
                    <a:pt x="25229" y="35040"/>
                  </a:lnTo>
                  <a:lnTo>
                    <a:pt x="25229" y="33639"/>
                  </a:lnTo>
                  <a:lnTo>
                    <a:pt x="26631" y="33639"/>
                  </a:lnTo>
                  <a:lnTo>
                    <a:pt x="26631" y="35040"/>
                  </a:lnTo>
                  <a:lnTo>
                    <a:pt x="29434" y="33639"/>
                  </a:lnTo>
                  <a:lnTo>
                    <a:pt x="29434" y="33639"/>
                  </a:lnTo>
                  <a:lnTo>
                    <a:pt x="30836" y="32237"/>
                  </a:lnTo>
                  <a:lnTo>
                    <a:pt x="32237" y="29434"/>
                  </a:lnTo>
                  <a:lnTo>
                    <a:pt x="32237" y="28032"/>
                  </a:lnTo>
                  <a:lnTo>
                    <a:pt x="35040" y="32237"/>
                  </a:lnTo>
                  <a:lnTo>
                    <a:pt x="47655" y="28032"/>
                  </a:lnTo>
                  <a:lnTo>
                    <a:pt x="56065" y="16819"/>
                  </a:lnTo>
                  <a:lnTo>
                    <a:pt x="54663" y="14016"/>
                  </a:lnTo>
                  <a:lnTo>
                    <a:pt x="56065" y="12614"/>
                  </a:lnTo>
                  <a:lnTo>
                    <a:pt x="56065" y="14016"/>
                  </a:lnTo>
                  <a:lnTo>
                    <a:pt x="58868" y="7008"/>
                  </a:lnTo>
                  <a:lnTo>
                    <a:pt x="60270" y="4205"/>
                  </a:lnTo>
                  <a:lnTo>
                    <a:pt x="58868" y="4205"/>
                  </a:lnTo>
                  <a:lnTo>
                    <a:pt x="60270" y="4205"/>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07" name="Freeform: Shape 806">
              <a:extLst>
                <a:ext uri="{FF2B5EF4-FFF2-40B4-BE49-F238E27FC236}">
                  <a16:creationId xmlns:a16="http://schemas.microsoft.com/office/drawing/2014/main" id="{8BA5C5B0-B2F9-45B2-B7A2-3B2144B36901}"/>
                </a:ext>
              </a:extLst>
            </p:cNvPr>
            <p:cNvSpPr/>
            <p:nvPr/>
          </p:nvSpPr>
          <p:spPr>
            <a:xfrm>
              <a:off x="4560077" y="5290990"/>
              <a:ext cx="14016" cy="14016"/>
            </a:xfrm>
            <a:custGeom>
              <a:avLst/>
              <a:gdLst>
                <a:gd name="connsiteX0" fmla="*/ 4205 w 0"/>
                <a:gd name="connsiteY0" fmla="*/ 0 h 0"/>
                <a:gd name="connsiteX1" fmla="*/ 0 w 0"/>
                <a:gd name="connsiteY1" fmla="*/ 7008 h 0"/>
                <a:gd name="connsiteX2" fmla="*/ 1402 w 0"/>
                <a:gd name="connsiteY2" fmla="*/ 8410 h 0"/>
                <a:gd name="connsiteX3" fmla="*/ 5606 w 0"/>
                <a:gd name="connsiteY3" fmla="*/ 5606 h 0"/>
              </a:gdLst>
              <a:ahLst/>
              <a:cxnLst>
                <a:cxn ang="0">
                  <a:pos x="connsiteX0" y="connsiteY0"/>
                </a:cxn>
                <a:cxn ang="0">
                  <a:pos x="connsiteX1" y="connsiteY1"/>
                </a:cxn>
                <a:cxn ang="0">
                  <a:pos x="connsiteX2" y="connsiteY2"/>
                </a:cxn>
                <a:cxn ang="0">
                  <a:pos x="connsiteX3" y="connsiteY3"/>
                </a:cxn>
              </a:cxnLst>
              <a:rect l="l" t="t" r="r" b="b"/>
              <a:pathLst>
                <a:path>
                  <a:moveTo>
                    <a:pt x="4205" y="0"/>
                  </a:moveTo>
                  <a:lnTo>
                    <a:pt x="0" y="7008"/>
                  </a:lnTo>
                  <a:lnTo>
                    <a:pt x="1402" y="8410"/>
                  </a:lnTo>
                  <a:lnTo>
                    <a:pt x="5606" y="560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08" name="Freeform: Shape 807">
              <a:extLst>
                <a:ext uri="{FF2B5EF4-FFF2-40B4-BE49-F238E27FC236}">
                  <a16:creationId xmlns:a16="http://schemas.microsoft.com/office/drawing/2014/main" id="{BB14D2D2-736C-447B-BA40-C21828168AED}"/>
                </a:ext>
              </a:extLst>
            </p:cNvPr>
            <p:cNvSpPr/>
            <p:nvPr/>
          </p:nvSpPr>
          <p:spPr>
            <a:xfrm>
              <a:off x="4560077" y="5258753"/>
              <a:ext cx="14016" cy="14016"/>
            </a:xfrm>
            <a:custGeom>
              <a:avLst/>
              <a:gdLst>
                <a:gd name="connsiteX0" fmla="*/ 0 w 0"/>
                <a:gd name="connsiteY0" fmla="*/ 0 h 0"/>
                <a:gd name="connsiteX1" fmla="*/ 1402 w 0"/>
                <a:gd name="connsiteY1" fmla="*/ 1402 h 0"/>
                <a:gd name="connsiteX2" fmla="*/ 2803 w 0"/>
                <a:gd name="connsiteY2" fmla="*/ 0 h 0"/>
              </a:gdLst>
              <a:ahLst/>
              <a:cxnLst>
                <a:cxn ang="0">
                  <a:pos x="connsiteX0" y="connsiteY0"/>
                </a:cxn>
                <a:cxn ang="0">
                  <a:pos x="connsiteX1" y="connsiteY1"/>
                </a:cxn>
                <a:cxn ang="0">
                  <a:pos x="connsiteX2" y="connsiteY2"/>
                </a:cxn>
              </a:cxnLst>
              <a:rect l="l" t="t" r="r" b="b"/>
              <a:pathLst>
                <a:path>
                  <a:moveTo>
                    <a:pt x="0" y="0"/>
                  </a:moveTo>
                  <a:lnTo>
                    <a:pt x="1402" y="1402"/>
                  </a:lnTo>
                  <a:lnTo>
                    <a:pt x="280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09" name="Freeform: Shape 808">
              <a:extLst>
                <a:ext uri="{FF2B5EF4-FFF2-40B4-BE49-F238E27FC236}">
                  <a16:creationId xmlns:a16="http://schemas.microsoft.com/office/drawing/2014/main" id="{6BA46BE0-A404-4869-A339-DF9ADE0AD910}"/>
                </a:ext>
              </a:extLst>
            </p:cNvPr>
            <p:cNvSpPr/>
            <p:nvPr/>
          </p:nvSpPr>
          <p:spPr>
            <a:xfrm>
              <a:off x="2735177" y="4200535"/>
              <a:ext cx="14016" cy="14016"/>
            </a:xfrm>
            <a:custGeom>
              <a:avLst/>
              <a:gdLst>
                <a:gd name="connsiteX0" fmla="*/ 0 w 0"/>
                <a:gd name="connsiteY0" fmla="*/ 0 h 0"/>
                <a:gd name="connsiteX1" fmla="*/ 4205 w 0"/>
                <a:gd name="connsiteY1" fmla="*/ 1402 h 0"/>
                <a:gd name="connsiteX2" fmla="*/ 4205 w 0"/>
                <a:gd name="connsiteY2" fmla="*/ 1402 h 0"/>
              </a:gdLst>
              <a:ahLst/>
              <a:cxnLst>
                <a:cxn ang="0">
                  <a:pos x="connsiteX0" y="connsiteY0"/>
                </a:cxn>
                <a:cxn ang="0">
                  <a:pos x="connsiteX1" y="connsiteY1"/>
                </a:cxn>
                <a:cxn ang="0">
                  <a:pos x="connsiteX2" y="connsiteY2"/>
                </a:cxn>
              </a:cxnLst>
              <a:rect l="l" t="t" r="r" b="b"/>
              <a:pathLst>
                <a:path>
                  <a:moveTo>
                    <a:pt x="0" y="0"/>
                  </a:moveTo>
                  <a:lnTo>
                    <a:pt x="4205" y="1402"/>
                  </a:lnTo>
                  <a:lnTo>
                    <a:pt x="4205" y="1402"/>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10" name="Freeform: Shape 809">
              <a:extLst>
                <a:ext uri="{FF2B5EF4-FFF2-40B4-BE49-F238E27FC236}">
                  <a16:creationId xmlns:a16="http://schemas.microsoft.com/office/drawing/2014/main" id="{7F072F54-62C2-4A2C-B4E6-762B8EB917A8}"/>
                </a:ext>
              </a:extLst>
            </p:cNvPr>
            <p:cNvSpPr/>
            <p:nvPr/>
          </p:nvSpPr>
          <p:spPr>
            <a:xfrm>
              <a:off x="4051291" y="3831911"/>
              <a:ext cx="14016" cy="14016"/>
            </a:xfrm>
            <a:custGeom>
              <a:avLst/>
              <a:gdLst>
                <a:gd name="connsiteX0" fmla="*/ 9811 w 14016"/>
                <a:gd name="connsiteY0" fmla="*/ 5606 h 0"/>
                <a:gd name="connsiteX1" fmla="*/ 11213 w 14016"/>
                <a:gd name="connsiteY1" fmla="*/ 11213 h 0"/>
                <a:gd name="connsiteX2" fmla="*/ 25229 w 14016"/>
                <a:gd name="connsiteY2" fmla="*/ 9811 h 0"/>
                <a:gd name="connsiteX3" fmla="*/ 15418 w 14016"/>
                <a:gd name="connsiteY3" fmla="*/ 4205 h 0"/>
                <a:gd name="connsiteX4" fmla="*/ 0 w 14016"/>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6">
                  <a:moveTo>
                    <a:pt x="9811" y="5606"/>
                  </a:moveTo>
                  <a:lnTo>
                    <a:pt x="11213" y="11213"/>
                  </a:lnTo>
                  <a:lnTo>
                    <a:pt x="25229" y="9811"/>
                  </a:lnTo>
                  <a:lnTo>
                    <a:pt x="15418" y="4205"/>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11" name="Freeform: Shape 810">
              <a:extLst>
                <a:ext uri="{FF2B5EF4-FFF2-40B4-BE49-F238E27FC236}">
                  <a16:creationId xmlns:a16="http://schemas.microsoft.com/office/drawing/2014/main" id="{913D6F9D-7929-4406-8C78-B67ABC119788}"/>
                </a:ext>
              </a:extLst>
            </p:cNvPr>
            <p:cNvSpPr/>
            <p:nvPr/>
          </p:nvSpPr>
          <p:spPr>
            <a:xfrm>
              <a:off x="3967195" y="3837517"/>
              <a:ext cx="14016" cy="14016"/>
            </a:xfrm>
            <a:custGeom>
              <a:avLst/>
              <a:gdLst>
                <a:gd name="connsiteX0" fmla="*/ 0 w 14016"/>
                <a:gd name="connsiteY0" fmla="*/ 0 h 0"/>
                <a:gd name="connsiteX1" fmla="*/ 16819 w 14016"/>
                <a:gd name="connsiteY1" fmla="*/ 4205 h 0"/>
                <a:gd name="connsiteX2" fmla="*/ 4205 w 14016"/>
                <a:gd name="connsiteY2" fmla="*/ 0 h 0"/>
              </a:gdLst>
              <a:ahLst/>
              <a:cxnLst>
                <a:cxn ang="0">
                  <a:pos x="connsiteX0" y="connsiteY0"/>
                </a:cxn>
                <a:cxn ang="0">
                  <a:pos x="connsiteX1" y="connsiteY1"/>
                </a:cxn>
                <a:cxn ang="0">
                  <a:pos x="connsiteX2" y="connsiteY2"/>
                </a:cxn>
              </a:cxnLst>
              <a:rect l="l" t="t" r="r" b="b"/>
              <a:pathLst>
                <a:path w="14016">
                  <a:moveTo>
                    <a:pt x="0" y="0"/>
                  </a:moveTo>
                  <a:lnTo>
                    <a:pt x="16819" y="4205"/>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12" name="Freeform: Shape 811">
              <a:extLst>
                <a:ext uri="{FF2B5EF4-FFF2-40B4-BE49-F238E27FC236}">
                  <a16:creationId xmlns:a16="http://schemas.microsoft.com/office/drawing/2014/main" id="{68C4CCAA-004E-4DFB-BF8C-57131D05FF13}"/>
                </a:ext>
              </a:extLst>
            </p:cNvPr>
            <p:cNvSpPr/>
            <p:nvPr/>
          </p:nvSpPr>
          <p:spPr>
            <a:xfrm>
              <a:off x="3869082" y="3896385"/>
              <a:ext cx="14016" cy="14016"/>
            </a:xfrm>
            <a:custGeom>
              <a:avLst/>
              <a:gdLst>
                <a:gd name="connsiteX0" fmla="*/ 1401 w 0"/>
                <a:gd name="connsiteY0" fmla="*/ 2803 h 0"/>
                <a:gd name="connsiteX1" fmla="*/ 0 w 0"/>
                <a:gd name="connsiteY1" fmla="*/ 2803 h 0"/>
                <a:gd name="connsiteX2" fmla="*/ 11213 w 0"/>
                <a:gd name="connsiteY2" fmla="*/ 0 h 0"/>
              </a:gdLst>
              <a:ahLst/>
              <a:cxnLst>
                <a:cxn ang="0">
                  <a:pos x="connsiteX0" y="connsiteY0"/>
                </a:cxn>
                <a:cxn ang="0">
                  <a:pos x="connsiteX1" y="connsiteY1"/>
                </a:cxn>
                <a:cxn ang="0">
                  <a:pos x="connsiteX2" y="connsiteY2"/>
                </a:cxn>
              </a:cxnLst>
              <a:rect l="l" t="t" r="r" b="b"/>
              <a:pathLst>
                <a:path>
                  <a:moveTo>
                    <a:pt x="1401" y="2803"/>
                  </a:moveTo>
                  <a:lnTo>
                    <a:pt x="0" y="2803"/>
                  </a:lnTo>
                  <a:lnTo>
                    <a:pt x="11213"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13" name="Freeform: Shape 812">
              <a:extLst>
                <a:ext uri="{FF2B5EF4-FFF2-40B4-BE49-F238E27FC236}">
                  <a16:creationId xmlns:a16="http://schemas.microsoft.com/office/drawing/2014/main" id="{22AEFFD7-BAC4-49FA-85CA-79C3407D39B8}"/>
                </a:ext>
              </a:extLst>
            </p:cNvPr>
            <p:cNvSpPr/>
            <p:nvPr/>
          </p:nvSpPr>
          <p:spPr>
            <a:xfrm>
              <a:off x="3658840" y="3733798"/>
              <a:ext cx="168194" cy="84097"/>
            </a:xfrm>
            <a:custGeom>
              <a:avLst/>
              <a:gdLst>
                <a:gd name="connsiteX0" fmla="*/ 161186 w 168193"/>
                <a:gd name="connsiteY0" fmla="*/ 65876 h 84096"/>
                <a:gd name="connsiteX1" fmla="*/ 154177 w 168193"/>
                <a:gd name="connsiteY1" fmla="*/ 58868 h 84096"/>
                <a:gd name="connsiteX2" fmla="*/ 152776 w 168193"/>
                <a:gd name="connsiteY2" fmla="*/ 61671 h 84096"/>
                <a:gd name="connsiteX3" fmla="*/ 142965 w 168193"/>
                <a:gd name="connsiteY3" fmla="*/ 60269 h 84096"/>
                <a:gd name="connsiteX4" fmla="*/ 141563 w 168193"/>
                <a:gd name="connsiteY4" fmla="*/ 61671 h 84096"/>
                <a:gd name="connsiteX5" fmla="*/ 127547 w 168193"/>
                <a:gd name="connsiteY5" fmla="*/ 63073 h 84096"/>
                <a:gd name="connsiteX6" fmla="*/ 138760 w 168193"/>
                <a:gd name="connsiteY6" fmla="*/ 57466 h 84096"/>
                <a:gd name="connsiteX7" fmla="*/ 124743 w 168193"/>
                <a:gd name="connsiteY7" fmla="*/ 40647 h 84096"/>
                <a:gd name="connsiteX8" fmla="*/ 93908 w 168193"/>
                <a:gd name="connsiteY8" fmla="*/ 26631 h 84096"/>
                <a:gd name="connsiteX9" fmla="*/ 75687 w 168193"/>
                <a:gd name="connsiteY9" fmla="*/ 22426 h 84096"/>
                <a:gd name="connsiteX10" fmla="*/ 65876 w 168193"/>
                <a:gd name="connsiteY10" fmla="*/ 15418 h 84096"/>
                <a:gd name="connsiteX11" fmla="*/ 56065 w 168193"/>
                <a:gd name="connsiteY11" fmla="*/ 23827 h 84096"/>
                <a:gd name="connsiteX12" fmla="*/ 54663 w 168193"/>
                <a:gd name="connsiteY12" fmla="*/ 18221 h 84096"/>
                <a:gd name="connsiteX13" fmla="*/ 46253 w 168193"/>
                <a:gd name="connsiteY13" fmla="*/ 12615 h 84096"/>
                <a:gd name="connsiteX14" fmla="*/ 53261 w 168193"/>
                <a:gd name="connsiteY14" fmla="*/ 9811 h 84096"/>
                <a:gd name="connsiteX15" fmla="*/ 49056 w 168193"/>
                <a:gd name="connsiteY15" fmla="*/ 4205 h 84096"/>
                <a:gd name="connsiteX16" fmla="*/ 42048 w 168193"/>
                <a:gd name="connsiteY16" fmla="*/ 4205 h 84096"/>
                <a:gd name="connsiteX17" fmla="*/ 40647 w 168193"/>
                <a:gd name="connsiteY17" fmla="*/ 0 h 84096"/>
                <a:gd name="connsiteX18" fmla="*/ 30835 w 168193"/>
                <a:gd name="connsiteY18" fmla="*/ 7008 h 84096"/>
                <a:gd name="connsiteX19" fmla="*/ 26631 w 168193"/>
                <a:gd name="connsiteY19" fmla="*/ 18221 h 84096"/>
                <a:gd name="connsiteX20" fmla="*/ 25229 w 168193"/>
                <a:gd name="connsiteY20" fmla="*/ 36442 h 84096"/>
                <a:gd name="connsiteX21" fmla="*/ 19622 w 168193"/>
                <a:gd name="connsiteY21" fmla="*/ 43450 h 84096"/>
                <a:gd name="connsiteX22" fmla="*/ 21024 w 168193"/>
                <a:gd name="connsiteY22" fmla="*/ 53261 h 84096"/>
                <a:gd name="connsiteX23" fmla="*/ 25229 w 168193"/>
                <a:gd name="connsiteY23" fmla="*/ 58868 h 84096"/>
                <a:gd name="connsiteX24" fmla="*/ 7008 w 168193"/>
                <a:gd name="connsiteY24" fmla="*/ 65876 h 84096"/>
                <a:gd name="connsiteX25" fmla="*/ 0 w 168193"/>
                <a:gd name="connsiteY25" fmla="*/ 75687 h 84096"/>
                <a:gd name="connsiteX26" fmla="*/ 36442 w 168193"/>
                <a:gd name="connsiteY26" fmla="*/ 70081 h 84096"/>
                <a:gd name="connsiteX27" fmla="*/ 39245 w 168193"/>
                <a:gd name="connsiteY27" fmla="*/ 74285 h 84096"/>
                <a:gd name="connsiteX28" fmla="*/ 39245 w 168193"/>
                <a:gd name="connsiteY28" fmla="*/ 84097 h 84096"/>
                <a:gd name="connsiteX29" fmla="*/ 49056 w 168193"/>
                <a:gd name="connsiteY29" fmla="*/ 91105 h 84096"/>
                <a:gd name="connsiteX30" fmla="*/ 64474 w 168193"/>
                <a:gd name="connsiteY30" fmla="*/ 85498 h 84096"/>
                <a:gd name="connsiteX31" fmla="*/ 68679 w 168193"/>
                <a:gd name="connsiteY31" fmla="*/ 77089 h 84096"/>
                <a:gd name="connsiteX32" fmla="*/ 88301 w 168193"/>
                <a:gd name="connsiteY32" fmla="*/ 70081 h 84096"/>
                <a:gd name="connsiteX33" fmla="*/ 86900 w 168193"/>
                <a:gd name="connsiteY33" fmla="*/ 63073 h 84096"/>
                <a:gd name="connsiteX34" fmla="*/ 103719 w 168193"/>
                <a:gd name="connsiteY34" fmla="*/ 57466 h 84096"/>
                <a:gd name="connsiteX35" fmla="*/ 105121 w 168193"/>
                <a:gd name="connsiteY35" fmla="*/ 58868 h 84096"/>
                <a:gd name="connsiteX36" fmla="*/ 99514 w 168193"/>
                <a:gd name="connsiteY36" fmla="*/ 63073 h 84096"/>
                <a:gd name="connsiteX37" fmla="*/ 119137 w 168193"/>
                <a:gd name="connsiteY37" fmla="*/ 65876 h 84096"/>
                <a:gd name="connsiteX38" fmla="*/ 114932 w 168193"/>
                <a:gd name="connsiteY38" fmla="*/ 70081 h 84096"/>
                <a:gd name="connsiteX39" fmla="*/ 116334 w 168193"/>
                <a:gd name="connsiteY39" fmla="*/ 72884 h 84096"/>
                <a:gd name="connsiteX40" fmla="*/ 127547 w 168193"/>
                <a:gd name="connsiteY40" fmla="*/ 72884 h 84096"/>
                <a:gd name="connsiteX41" fmla="*/ 152776 w 168193"/>
                <a:gd name="connsiteY41" fmla="*/ 81294 h 84096"/>
                <a:gd name="connsiteX42" fmla="*/ 154177 w 168193"/>
                <a:gd name="connsiteY42" fmla="*/ 78490 h 84096"/>
                <a:gd name="connsiteX43" fmla="*/ 154177 w 168193"/>
                <a:gd name="connsiteY43" fmla="*/ 78490 h 84096"/>
                <a:gd name="connsiteX44" fmla="*/ 172398 w 168193"/>
                <a:gd name="connsiteY44" fmla="*/ 70081 h 8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68193" h="84096">
                  <a:moveTo>
                    <a:pt x="161186" y="65876"/>
                  </a:moveTo>
                  <a:lnTo>
                    <a:pt x="154177" y="58868"/>
                  </a:lnTo>
                  <a:lnTo>
                    <a:pt x="152776" y="61671"/>
                  </a:lnTo>
                  <a:lnTo>
                    <a:pt x="142965" y="60269"/>
                  </a:lnTo>
                  <a:lnTo>
                    <a:pt x="141563" y="61671"/>
                  </a:lnTo>
                  <a:lnTo>
                    <a:pt x="127547" y="63073"/>
                  </a:lnTo>
                  <a:lnTo>
                    <a:pt x="138760" y="57466"/>
                  </a:lnTo>
                  <a:lnTo>
                    <a:pt x="124743" y="40647"/>
                  </a:lnTo>
                  <a:lnTo>
                    <a:pt x="93908" y="26631"/>
                  </a:lnTo>
                  <a:lnTo>
                    <a:pt x="75687" y="22426"/>
                  </a:lnTo>
                  <a:lnTo>
                    <a:pt x="65876" y="15418"/>
                  </a:lnTo>
                  <a:lnTo>
                    <a:pt x="56065" y="23827"/>
                  </a:lnTo>
                  <a:lnTo>
                    <a:pt x="54663" y="18221"/>
                  </a:lnTo>
                  <a:lnTo>
                    <a:pt x="46253" y="12615"/>
                  </a:lnTo>
                  <a:lnTo>
                    <a:pt x="53261" y="9811"/>
                  </a:lnTo>
                  <a:lnTo>
                    <a:pt x="49056" y="4205"/>
                  </a:lnTo>
                  <a:lnTo>
                    <a:pt x="42048" y="4205"/>
                  </a:lnTo>
                  <a:lnTo>
                    <a:pt x="40647" y="0"/>
                  </a:lnTo>
                  <a:lnTo>
                    <a:pt x="30835" y="7008"/>
                  </a:lnTo>
                  <a:lnTo>
                    <a:pt x="26631" y="18221"/>
                  </a:lnTo>
                  <a:lnTo>
                    <a:pt x="25229" y="36442"/>
                  </a:lnTo>
                  <a:lnTo>
                    <a:pt x="19622" y="43450"/>
                  </a:lnTo>
                  <a:lnTo>
                    <a:pt x="21024" y="53261"/>
                  </a:lnTo>
                  <a:lnTo>
                    <a:pt x="25229" y="58868"/>
                  </a:lnTo>
                  <a:lnTo>
                    <a:pt x="7008" y="65876"/>
                  </a:lnTo>
                  <a:lnTo>
                    <a:pt x="0" y="75687"/>
                  </a:lnTo>
                  <a:lnTo>
                    <a:pt x="36442" y="70081"/>
                  </a:lnTo>
                  <a:lnTo>
                    <a:pt x="39245" y="74285"/>
                  </a:lnTo>
                  <a:lnTo>
                    <a:pt x="39245" y="84097"/>
                  </a:lnTo>
                  <a:lnTo>
                    <a:pt x="49056" y="91105"/>
                  </a:lnTo>
                  <a:lnTo>
                    <a:pt x="64474" y="85498"/>
                  </a:lnTo>
                  <a:lnTo>
                    <a:pt x="68679" y="77089"/>
                  </a:lnTo>
                  <a:lnTo>
                    <a:pt x="88301" y="70081"/>
                  </a:lnTo>
                  <a:lnTo>
                    <a:pt x="86900" y="63073"/>
                  </a:lnTo>
                  <a:lnTo>
                    <a:pt x="103719" y="57466"/>
                  </a:lnTo>
                  <a:lnTo>
                    <a:pt x="105121" y="58868"/>
                  </a:lnTo>
                  <a:lnTo>
                    <a:pt x="99514" y="63073"/>
                  </a:lnTo>
                  <a:lnTo>
                    <a:pt x="119137" y="65876"/>
                  </a:lnTo>
                  <a:lnTo>
                    <a:pt x="114932" y="70081"/>
                  </a:lnTo>
                  <a:lnTo>
                    <a:pt x="116334" y="72884"/>
                  </a:lnTo>
                  <a:lnTo>
                    <a:pt x="127547" y="72884"/>
                  </a:lnTo>
                  <a:lnTo>
                    <a:pt x="152776" y="81294"/>
                  </a:lnTo>
                  <a:lnTo>
                    <a:pt x="154177" y="78490"/>
                  </a:lnTo>
                  <a:lnTo>
                    <a:pt x="154177" y="78490"/>
                  </a:lnTo>
                  <a:lnTo>
                    <a:pt x="172398" y="70081"/>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14" name="Freeform: Shape 813">
              <a:extLst>
                <a:ext uri="{FF2B5EF4-FFF2-40B4-BE49-F238E27FC236}">
                  <a16:creationId xmlns:a16="http://schemas.microsoft.com/office/drawing/2014/main" id="{BB71E603-D5B2-4E81-B791-C10E76C2EABB}"/>
                </a:ext>
              </a:extLst>
            </p:cNvPr>
            <p:cNvSpPr/>
            <p:nvPr/>
          </p:nvSpPr>
          <p:spPr>
            <a:xfrm>
              <a:off x="1675557" y="3519351"/>
              <a:ext cx="3265759" cy="2971420"/>
            </a:xfrm>
            <a:custGeom>
              <a:avLst/>
              <a:gdLst>
                <a:gd name="connsiteX0" fmla="*/ 3268562 w 3265758"/>
                <a:gd name="connsiteY0" fmla="*/ 1927218 h 2971419"/>
                <a:gd name="connsiteX1" fmla="*/ 3267161 w 3265758"/>
                <a:gd name="connsiteY1" fmla="*/ 1916005 h 2971419"/>
                <a:gd name="connsiteX2" fmla="*/ 3262956 w 3265758"/>
                <a:gd name="connsiteY2" fmla="*/ 1910399 h 2971419"/>
                <a:gd name="connsiteX3" fmla="*/ 3260153 w 3265758"/>
                <a:gd name="connsiteY3" fmla="*/ 1896383 h 2971419"/>
                <a:gd name="connsiteX4" fmla="*/ 3254546 w 3265758"/>
                <a:gd name="connsiteY4" fmla="*/ 1889375 h 2971419"/>
                <a:gd name="connsiteX5" fmla="*/ 3243333 w 3265758"/>
                <a:gd name="connsiteY5" fmla="*/ 1886571 h 2971419"/>
                <a:gd name="connsiteX6" fmla="*/ 3229317 w 3265758"/>
                <a:gd name="connsiteY6" fmla="*/ 1887973 h 2971419"/>
                <a:gd name="connsiteX7" fmla="*/ 3212497 w 3265758"/>
                <a:gd name="connsiteY7" fmla="*/ 1882366 h 2971419"/>
                <a:gd name="connsiteX8" fmla="*/ 3201285 w 3265758"/>
                <a:gd name="connsiteY8" fmla="*/ 1886571 h 2971419"/>
                <a:gd name="connsiteX9" fmla="*/ 3191473 w 3265758"/>
                <a:gd name="connsiteY9" fmla="*/ 1903391 h 2971419"/>
                <a:gd name="connsiteX10" fmla="*/ 3201285 w 3265758"/>
                <a:gd name="connsiteY10" fmla="*/ 1886571 h 2971419"/>
                <a:gd name="connsiteX11" fmla="*/ 3212497 w 3265758"/>
                <a:gd name="connsiteY11" fmla="*/ 1882366 h 2971419"/>
                <a:gd name="connsiteX12" fmla="*/ 3192875 w 3265758"/>
                <a:gd name="connsiteY12" fmla="*/ 1869752 h 2971419"/>
                <a:gd name="connsiteX13" fmla="*/ 3183064 w 3265758"/>
                <a:gd name="connsiteY13" fmla="*/ 1859941 h 2971419"/>
                <a:gd name="connsiteX14" fmla="*/ 3145220 w 3265758"/>
                <a:gd name="connsiteY14" fmla="*/ 1843121 h 2971419"/>
                <a:gd name="connsiteX15" fmla="*/ 3132606 w 3265758"/>
                <a:gd name="connsiteY15" fmla="*/ 1841720 h 2971419"/>
                <a:gd name="connsiteX16" fmla="*/ 3112983 w 3265758"/>
                <a:gd name="connsiteY16" fmla="*/ 1843121 h 2971419"/>
                <a:gd name="connsiteX17" fmla="*/ 3112983 w 3265758"/>
                <a:gd name="connsiteY17" fmla="*/ 1845925 h 2971419"/>
                <a:gd name="connsiteX18" fmla="*/ 3098967 w 3265758"/>
                <a:gd name="connsiteY18" fmla="*/ 1840318 h 2971419"/>
                <a:gd name="connsiteX19" fmla="*/ 3089156 w 3265758"/>
                <a:gd name="connsiteY19" fmla="*/ 1841720 h 2971419"/>
                <a:gd name="connsiteX20" fmla="*/ 3062525 w 3265758"/>
                <a:gd name="connsiteY20" fmla="*/ 1831909 h 2971419"/>
                <a:gd name="connsiteX21" fmla="*/ 3059722 w 3265758"/>
                <a:gd name="connsiteY21" fmla="*/ 1831909 h 2971419"/>
                <a:gd name="connsiteX22" fmla="*/ 3061123 w 3265758"/>
                <a:gd name="connsiteY22" fmla="*/ 1834712 h 2971419"/>
                <a:gd name="connsiteX23" fmla="*/ 3058320 w 3265758"/>
                <a:gd name="connsiteY23" fmla="*/ 1831909 h 2971419"/>
                <a:gd name="connsiteX24" fmla="*/ 3054115 w 3265758"/>
                <a:gd name="connsiteY24" fmla="*/ 1834712 h 2971419"/>
                <a:gd name="connsiteX25" fmla="*/ 3054115 w 3265758"/>
                <a:gd name="connsiteY25" fmla="*/ 1833310 h 2971419"/>
                <a:gd name="connsiteX26" fmla="*/ 3049911 w 3265758"/>
                <a:gd name="connsiteY26" fmla="*/ 1836113 h 2971419"/>
                <a:gd name="connsiteX27" fmla="*/ 3048509 w 3265758"/>
                <a:gd name="connsiteY27" fmla="*/ 1834712 h 2971419"/>
                <a:gd name="connsiteX28" fmla="*/ 3044304 w 3265758"/>
                <a:gd name="connsiteY28" fmla="*/ 1838917 h 2971419"/>
                <a:gd name="connsiteX29" fmla="*/ 3037296 w 3265758"/>
                <a:gd name="connsiteY29" fmla="*/ 1838917 h 2971419"/>
                <a:gd name="connsiteX30" fmla="*/ 3044304 w 3265758"/>
                <a:gd name="connsiteY30" fmla="*/ 1833310 h 2971419"/>
                <a:gd name="connsiteX31" fmla="*/ 3042903 w 3265758"/>
                <a:gd name="connsiteY31" fmla="*/ 1830507 h 2971419"/>
                <a:gd name="connsiteX32" fmla="*/ 3035894 w 3265758"/>
                <a:gd name="connsiteY32" fmla="*/ 1833310 h 2971419"/>
                <a:gd name="connsiteX33" fmla="*/ 3034493 w 3265758"/>
                <a:gd name="connsiteY33" fmla="*/ 1841720 h 2971419"/>
                <a:gd name="connsiteX34" fmla="*/ 3026083 w 3265758"/>
                <a:gd name="connsiteY34" fmla="*/ 1848728 h 2971419"/>
                <a:gd name="connsiteX35" fmla="*/ 3028886 w 3265758"/>
                <a:gd name="connsiteY35" fmla="*/ 1843121 h 2971419"/>
                <a:gd name="connsiteX36" fmla="*/ 3027485 w 3265758"/>
                <a:gd name="connsiteY36" fmla="*/ 1840318 h 2971419"/>
                <a:gd name="connsiteX37" fmla="*/ 3030288 w 3265758"/>
                <a:gd name="connsiteY37" fmla="*/ 1833310 h 2971419"/>
                <a:gd name="connsiteX38" fmla="*/ 3027485 w 3265758"/>
                <a:gd name="connsiteY38" fmla="*/ 1834712 h 2971419"/>
                <a:gd name="connsiteX39" fmla="*/ 3030288 w 3265758"/>
                <a:gd name="connsiteY39" fmla="*/ 1833310 h 2971419"/>
                <a:gd name="connsiteX40" fmla="*/ 3030288 w 3265758"/>
                <a:gd name="connsiteY40" fmla="*/ 1830507 h 2971419"/>
                <a:gd name="connsiteX41" fmla="*/ 3034493 w 3265758"/>
                <a:gd name="connsiteY41" fmla="*/ 1829105 h 2971419"/>
                <a:gd name="connsiteX42" fmla="*/ 3033091 w 3265758"/>
                <a:gd name="connsiteY42" fmla="*/ 1827704 h 2971419"/>
                <a:gd name="connsiteX43" fmla="*/ 3028886 w 3265758"/>
                <a:gd name="connsiteY43" fmla="*/ 1831909 h 2971419"/>
                <a:gd name="connsiteX44" fmla="*/ 3028886 w 3265758"/>
                <a:gd name="connsiteY44" fmla="*/ 1829105 h 2971419"/>
                <a:gd name="connsiteX45" fmla="*/ 3024681 w 3265758"/>
                <a:gd name="connsiteY45" fmla="*/ 1829105 h 2971419"/>
                <a:gd name="connsiteX46" fmla="*/ 3031689 w 3265758"/>
                <a:gd name="connsiteY46" fmla="*/ 1824900 h 2971419"/>
                <a:gd name="connsiteX47" fmla="*/ 3028886 w 3265758"/>
                <a:gd name="connsiteY47" fmla="*/ 1824900 h 2971419"/>
                <a:gd name="connsiteX48" fmla="*/ 3031689 w 3265758"/>
                <a:gd name="connsiteY48" fmla="*/ 1823499 h 2971419"/>
                <a:gd name="connsiteX49" fmla="*/ 3030288 w 3265758"/>
                <a:gd name="connsiteY49" fmla="*/ 1820696 h 2971419"/>
                <a:gd name="connsiteX50" fmla="*/ 3027485 w 3265758"/>
                <a:gd name="connsiteY50" fmla="*/ 1820696 h 2971419"/>
                <a:gd name="connsiteX51" fmla="*/ 3027485 w 3265758"/>
                <a:gd name="connsiteY51" fmla="*/ 1817892 h 2971419"/>
                <a:gd name="connsiteX52" fmla="*/ 3023280 w 3265758"/>
                <a:gd name="connsiteY52" fmla="*/ 1819294 h 2971419"/>
                <a:gd name="connsiteX53" fmla="*/ 3026083 w 3265758"/>
                <a:gd name="connsiteY53" fmla="*/ 1817892 h 2971419"/>
                <a:gd name="connsiteX54" fmla="*/ 3023280 w 3265758"/>
                <a:gd name="connsiteY54" fmla="*/ 1817892 h 2971419"/>
                <a:gd name="connsiteX55" fmla="*/ 3023280 w 3265758"/>
                <a:gd name="connsiteY55" fmla="*/ 1813688 h 2971419"/>
                <a:gd name="connsiteX56" fmla="*/ 3020477 w 3265758"/>
                <a:gd name="connsiteY56" fmla="*/ 1815089 h 2971419"/>
                <a:gd name="connsiteX57" fmla="*/ 3021878 w 3265758"/>
                <a:gd name="connsiteY57" fmla="*/ 1810884 h 2971419"/>
                <a:gd name="connsiteX58" fmla="*/ 3019075 w 3265758"/>
                <a:gd name="connsiteY58" fmla="*/ 1813688 h 2971419"/>
                <a:gd name="connsiteX59" fmla="*/ 3019075 w 3265758"/>
                <a:gd name="connsiteY59" fmla="*/ 1813688 h 2971419"/>
                <a:gd name="connsiteX60" fmla="*/ 3016272 w 3265758"/>
                <a:gd name="connsiteY60" fmla="*/ 1815089 h 2971419"/>
                <a:gd name="connsiteX61" fmla="*/ 3013469 w 3265758"/>
                <a:gd name="connsiteY61" fmla="*/ 1820696 h 2971419"/>
                <a:gd name="connsiteX62" fmla="*/ 3010665 w 3265758"/>
                <a:gd name="connsiteY62" fmla="*/ 1816491 h 2971419"/>
                <a:gd name="connsiteX63" fmla="*/ 3012067 w 3265758"/>
                <a:gd name="connsiteY63" fmla="*/ 1812286 h 2971419"/>
                <a:gd name="connsiteX64" fmla="*/ 3009263 w 3265758"/>
                <a:gd name="connsiteY64" fmla="*/ 1816491 h 2971419"/>
                <a:gd name="connsiteX65" fmla="*/ 3007862 w 3265758"/>
                <a:gd name="connsiteY65" fmla="*/ 1815089 h 2971419"/>
                <a:gd name="connsiteX66" fmla="*/ 3010665 w 3265758"/>
                <a:gd name="connsiteY66" fmla="*/ 1810884 h 2971419"/>
                <a:gd name="connsiteX67" fmla="*/ 3007862 w 3265758"/>
                <a:gd name="connsiteY67" fmla="*/ 1813688 h 2971419"/>
                <a:gd name="connsiteX68" fmla="*/ 3007862 w 3265758"/>
                <a:gd name="connsiteY68" fmla="*/ 1810884 h 2971419"/>
                <a:gd name="connsiteX69" fmla="*/ 3003657 w 3265758"/>
                <a:gd name="connsiteY69" fmla="*/ 1812286 h 2971419"/>
                <a:gd name="connsiteX70" fmla="*/ 3003657 w 3265758"/>
                <a:gd name="connsiteY70" fmla="*/ 1808081 h 2971419"/>
                <a:gd name="connsiteX71" fmla="*/ 3000854 w 3265758"/>
                <a:gd name="connsiteY71" fmla="*/ 1812286 h 2971419"/>
                <a:gd name="connsiteX72" fmla="*/ 2999452 w 3265758"/>
                <a:gd name="connsiteY72" fmla="*/ 1809483 h 2971419"/>
                <a:gd name="connsiteX73" fmla="*/ 2996649 w 3265758"/>
                <a:gd name="connsiteY73" fmla="*/ 1810884 h 2971419"/>
                <a:gd name="connsiteX74" fmla="*/ 2996649 w 3265758"/>
                <a:gd name="connsiteY74" fmla="*/ 1808081 h 2971419"/>
                <a:gd name="connsiteX75" fmla="*/ 2993846 w 3265758"/>
                <a:gd name="connsiteY75" fmla="*/ 1810884 h 2971419"/>
                <a:gd name="connsiteX76" fmla="*/ 2993846 w 3265758"/>
                <a:gd name="connsiteY76" fmla="*/ 1808081 h 2971419"/>
                <a:gd name="connsiteX77" fmla="*/ 2989641 w 3265758"/>
                <a:gd name="connsiteY77" fmla="*/ 1809483 h 2971419"/>
                <a:gd name="connsiteX78" fmla="*/ 2991043 w 3265758"/>
                <a:gd name="connsiteY78" fmla="*/ 1803876 h 2971419"/>
                <a:gd name="connsiteX79" fmla="*/ 2988239 w 3265758"/>
                <a:gd name="connsiteY79" fmla="*/ 1808081 h 2971419"/>
                <a:gd name="connsiteX80" fmla="*/ 2986838 w 3265758"/>
                <a:gd name="connsiteY80" fmla="*/ 1806679 h 2971419"/>
                <a:gd name="connsiteX81" fmla="*/ 2978428 w 3265758"/>
                <a:gd name="connsiteY81" fmla="*/ 1806679 h 2971419"/>
                <a:gd name="connsiteX82" fmla="*/ 2981231 w 3265758"/>
                <a:gd name="connsiteY82" fmla="*/ 1803876 h 2971419"/>
                <a:gd name="connsiteX83" fmla="*/ 2978428 w 3265758"/>
                <a:gd name="connsiteY83" fmla="*/ 1805278 h 2971419"/>
                <a:gd name="connsiteX84" fmla="*/ 2977027 w 3265758"/>
                <a:gd name="connsiteY84" fmla="*/ 1801073 h 2971419"/>
                <a:gd name="connsiteX85" fmla="*/ 2974223 w 3265758"/>
                <a:gd name="connsiteY85" fmla="*/ 1805278 h 2971419"/>
                <a:gd name="connsiteX86" fmla="*/ 2974223 w 3265758"/>
                <a:gd name="connsiteY86" fmla="*/ 1801073 h 2971419"/>
                <a:gd name="connsiteX87" fmla="*/ 2971420 w 3265758"/>
                <a:gd name="connsiteY87" fmla="*/ 1803876 h 2971419"/>
                <a:gd name="connsiteX88" fmla="*/ 2971420 w 3265758"/>
                <a:gd name="connsiteY88" fmla="*/ 1799671 h 2971419"/>
                <a:gd name="connsiteX89" fmla="*/ 2970018 w 3265758"/>
                <a:gd name="connsiteY89" fmla="*/ 1801073 h 2971419"/>
                <a:gd name="connsiteX90" fmla="*/ 2967215 w 3265758"/>
                <a:gd name="connsiteY90" fmla="*/ 1798270 h 2971419"/>
                <a:gd name="connsiteX91" fmla="*/ 2965814 w 3265758"/>
                <a:gd name="connsiteY91" fmla="*/ 1799671 h 2971419"/>
                <a:gd name="connsiteX92" fmla="*/ 2964412 w 3265758"/>
                <a:gd name="connsiteY92" fmla="*/ 1798270 h 2971419"/>
                <a:gd name="connsiteX93" fmla="*/ 2965814 w 3265758"/>
                <a:gd name="connsiteY93" fmla="*/ 1802475 h 2971419"/>
                <a:gd name="connsiteX94" fmla="*/ 2961609 w 3265758"/>
                <a:gd name="connsiteY94" fmla="*/ 1799671 h 2971419"/>
                <a:gd name="connsiteX95" fmla="*/ 2957404 w 3265758"/>
                <a:gd name="connsiteY95" fmla="*/ 1802475 h 2971419"/>
                <a:gd name="connsiteX96" fmla="*/ 2956002 w 3265758"/>
                <a:gd name="connsiteY96" fmla="*/ 1799671 h 2971419"/>
                <a:gd name="connsiteX97" fmla="*/ 2950396 w 3265758"/>
                <a:gd name="connsiteY97" fmla="*/ 1802475 h 2971419"/>
                <a:gd name="connsiteX98" fmla="*/ 2947593 w 3265758"/>
                <a:gd name="connsiteY98" fmla="*/ 1801073 h 2971419"/>
                <a:gd name="connsiteX99" fmla="*/ 2941986 w 3265758"/>
                <a:gd name="connsiteY99" fmla="*/ 1806679 h 2971419"/>
                <a:gd name="connsiteX100" fmla="*/ 2943388 w 3265758"/>
                <a:gd name="connsiteY100" fmla="*/ 1809483 h 2971419"/>
                <a:gd name="connsiteX101" fmla="*/ 2940585 w 3265758"/>
                <a:gd name="connsiteY101" fmla="*/ 1813688 h 2971419"/>
                <a:gd name="connsiteX102" fmla="*/ 2936380 w 3265758"/>
                <a:gd name="connsiteY102" fmla="*/ 1815089 h 2971419"/>
                <a:gd name="connsiteX103" fmla="*/ 2936380 w 3265758"/>
                <a:gd name="connsiteY103" fmla="*/ 1817892 h 2971419"/>
                <a:gd name="connsiteX104" fmla="*/ 2943388 w 3265758"/>
                <a:gd name="connsiteY104" fmla="*/ 1817892 h 2971419"/>
                <a:gd name="connsiteX105" fmla="*/ 2936380 w 3265758"/>
                <a:gd name="connsiteY105" fmla="*/ 1819294 h 2971419"/>
                <a:gd name="connsiteX106" fmla="*/ 2937782 w 3265758"/>
                <a:gd name="connsiteY106" fmla="*/ 1822097 h 2971419"/>
                <a:gd name="connsiteX107" fmla="*/ 2933576 w 3265758"/>
                <a:gd name="connsiteY107" fmla="*/ 1817892 h 2971419"/>
                <a:gd name="connsiteX108" fmla="*/ 2930773 w 3265758"/>
                <a:gd name="connsiteY108" fmla="*/ 1819294 h 2971419"/>
                <a:gd name="connsiteX109" fmla="*/ 2925167 w 3265758"/>
                <a:gd name="connsiteY109" fmla="*/ 1826302 h 2971419"/>
                <a:gd name="connsiteX110" fmla="*/ 2919560 w 3265758"/>
                <a:gd name="connsiteY110" fmla="*/ 1827704 h 2971419"/>
                <a:gd name="connsiteX111" fmla="*/ 2912552 w 3265758"/>
                <a:gd name="connsiteY111" fmla="*/ 1840318 h 2971419"/>
                <a:gd name="connsiteX112" fmla="*/ 2912552 w 3265758"/>
                <a:gd name="connsiteY112" fmla="*/ 1833310 h 2971419"/>
                <a:gd name="connsiteX113" fmla="*/ 2916757 w 3265758"/>
                <a:gd name="connsiteY113" fmla="*/ 1822097 h 2971419"/>
                <a:gd name="connsiteX114" fmla="*/ 2904142 w 3265758"/>
                <a:gd name="connsiteY114" fmla="*/ 1826302 h 2971419"/>
                <a:gd name="connsiteX115" fmla="*/ 2904142 w 3265758"/>
                <a:gd name="connsiteY115" fmla="*/ 1830507 h 2971419"/>
                <a:gd name="connsiteX116" fmla="*/ 2899938 w 3265758"/>
                <a:gd name="connsiteY116" fmla="*/ 1824900 h 2971419"/>
                <a:gd name="connsiteX117" fmla="*/ 2888725 w 3265758"/>
                <a:gd name="connsiteY117" fmla="*/ 1827704 h 2971419"/>
                <a:gd name="connsiteX118" fmla="*/ 2881717 w 3265758"/>
                <a:gd name="connsiteY118" fmla="*/ 1823499 h 2971419"/>
                <a:gd name="connsiteX119" fmla="*/ 2883118 w 3265758"/>
                <a:gd name="connsiteY119" fmla="*/ 1823499 h 2971419"/>
                <a:gd name="connsiteX120" fmla="*/ 2878914 w 3265758"/>
                <a:gd name="connsiteY120" fmla="*/ 1816491 h 2971419"/>
                <a:gd name="connsiteX121" fmla="*/ 2877512 w 3265758"/>
                <a:gd name="connsiteY121" fmla="*/ 1806679 h 2971419"/>
                <a:gd name="connsiteX122" fmla="*/ 2850881 w 3265758"/>
                <a:gd name="connsiteY122" fmla="*/ 1820696 h 2971419"/>
                <a:gd name="connsiteX123" fmla="*/ 2843873 w 3265758"/>
                <a:gd name="connsiteY123" fmla="*/ 1823499 h 2971419"/>
                <a:gd name="connsiteX124" fmla="*/ 2843873 w 3265758"/>
                <a:gd name="connsiteY124" fmla="*/ 1820696 h 2971419"/>
                <a:gd name="connsiteX125" fmla="*/ 2832661 w 3265758"/>
                <a:gd name="connsiteY125" fmla="*/ 1822097 h 2971419"/>
                <a:gd name="connsiteX126" fmla="*/ 2845275 w 3265758"/>
                <a:gd name="connsiteY126" fmla="*/ 1816491 h 2971419"/>
                <a:gd name="connsiteX127" fmla="*/ 2850881 w 3265758"/>
                <a:gd name="connsiteY127" fmla="*/ 1817892 h 2971419"/>
                <a:gd name="connsiteX128" fmla="*/ 2853685 w 3265758"/>
                <a:gd name="connsiteY128" fmla="*/ 1813688 h 2971419"/>
                <a:gd name="connsiteX129" fmla="*/ 2857889 w 3265758"/>
                <a:gd name="connsiteY129" fmla="*/ 1810884 h 2971419"/>
                <a:gd name="connsiteX130" fmla="*/ 2856488 w 3265758"/>
                <a:gd name="connsiteY130" fmla="*/ 1812286 h 2971419"/>
                <a:gd name="connsiteX131" fmla="*/ 2853685 w 3265758"/>
                <a:gd name="connsiteY131" fmla="*/ 1813688 h 2971419"/>
                <a:gd name="connsiteX132" fmla="*/ 2853685 w 3265758"/>
                <a:gd name="connsiteY132" fmla="*/ 1819294 h 2971419"/>
                <a:gd name="connsiteX133" fmla="*/ 2869102 w 3265758"/>
                <a:gd name="connsiteY133" fmla="*/ 1809483 h 2971419"/>
                <a:gd name="connsiteX134" fmla="*/ 2870504 w 3265758"/>
                <a:gd name="connsiteY134" fmla="*/ 1799671 h 2971419"/>
                <a:gd name="connsiteX135" fmla="*/ 2866299 w 3265758"/>
                <a:gd name="connsiteY135" fmla="*/ 1799671 h 2971419"/>
                <a:gd name="connsiteX136" fmla="*/ 2860693 w 3265758"/>
                <a:gd name="connsiteY136" fmla="*/ 1803876 h 2971419"/>
                <a:gd name="connsiteX137" fmla="*/ 2857889 w 3265758"/>
                <a:gd name="connsiteY137" fmla="*/ 1809483 h 2971419"/>
                <a:gd name="connsiteX138" fmla="*/ 2857889 w 3265758"/>
                <a:gd name="connsiteY138" fmla="*/ 1803876 h 2971419"/>
                <a:gd name="connsiteX139" fmla="*/ 2869102 w 3265758"/>
                <a:gd name="connsiteY139" fmla="*/ 1791262 h 2971419"/>
                <a:gd name="connsiteX140" fmla="*/ 2871906 w 3265758"/>
                <a:gd name="connsiteY140" fmla="*/ 1789860 h 2971419"/>
                <a:gd name="connsiteX141" fmla="*/ 2892930 w 3265758"/>
                <a:gd name="connsiteY141" fmla="*/ 1771639 h 2971419"/>
                <a:gd name="connsiteX142" fmla="*/ 2892930 w 3265758"/>
                <a:gd name="connsiteY142" fmla="*/ 1773041 h 2971419"/>
                <a:gd name="connsiteX143" fmla="*/ 2898536 w 3265758"/>
                <a:gd name="connsiteY143" fmla="*/ 1770237 h 2971419"/>
                <a:gd name="connsiteX144" fmla="*/ 2894331 w 3265758"/>
                <a:gd name="connsiteY144" fmla="*/ 1770237 h 2971419"/>
                <a:gd name="connsiteX145" fmla="*/ 2901340 w 3265758"/>
                <a:gd name="connsiteY145" fmla="*/ 1764631 h 2971419"/>
                <a:gd name="connsiteX146" fmla="*/ 2901340 w 3265758"/>
                <a:gd name="connsiteY146" fmla="*/ 1763229 h 2971419"/>
                <a:gd name="connsiteX147" fmla="*/ 2897134 w 3265758"/>
                <a:gd name="connsiteY147" fmla="*/ 1763229 h 2971419"/>
                <a:gd name="connsiteX148" fmla="*/ 2902741 w 3265758"/>
                <a:gd name="connsiteY148" fmla="*/ 1760426 h 2971419"/>
                <a:gd name="connsiteX149" fmla="*/ 2902741 w 3265758"/>
                <a:gd name="connsiteY149" fmla="*/ 1756221 h 2971419"/>
                <a:gd name="connsiteX150" fmla="*/ 2899938 w 3265758"/>
                <a:gd name="connsiteY150" fmla="*/ 1752017 h 2971419"/>
                <a:gd name="connsiteX151" fmla="*/ 2890126 w 3265758"/>
                <a:gd name="connsiteY151" fmla="*/ 1750615 h 2971419"/>
                <a:gd name="connsiteX152" fmla="*/ 2885922 w 3265758"/>
                <a:gd name="connsiteY152" fmla="*/ 1745009 h 2971419"/>
                <a:gd name="connsiteX153" fmla="*/ 2881717 w 3265758"/>
                <a:gd name="connsiteY153" fmla="*/ 1745009 h 2971419"/>
                <a:gd name="connsiteX154" fmla="*/ 2884520 w 3265758"/>
                <a:gd name="connsiteY154" fmla="*/ 1742205 h 2971419"/>
                <a:gd name="connsiteX155" fmla="*/ 2876110 w 3265758"/>
                <a:gd name="connsiteY155" fmla="*/ 1722583 h 2971419"/>
                <a:gd name="connsiteX156" fmla="*/ 2874709 w 3265758"/>
                <a:gd name="connsiteY156" fmla="*/ 1707165 h 2971419"/>
                <a:gd name="connsiteX157" fmla="*/ 2871906 w 3265758"/>
                <a:gd name="connsiteY157" fmla="*/ 1711370 h 2971419"/>
                <a:gd name="connsiteX158" fmla="*/ 2870504 w 3265758"/>
                <a:gd name="connsiteY158" fmla="*/ 1702960 h 2971419"/>
                <a:gd name="connsiteX159" fmla="*/ 2862094 w 3265758"/>
                <a:gd name="connsiteY159" fmla="*/ 1697354 h 2971419"/>
                <a:gd name="connsiteX160" fmla="*/ 2864897 w 3265758"/>
                <a:gd name="connsiteY160" fmla="*/ 1705763 h 2971419"/>
                <a:gd name="connsiteX161" fmla="*/ 2862094 w 3265758"/>
                <a:gd name="connsiteY161" fmla="*/ 1700157 h 2971419"/>
                <a:gd name="connsiteX162" fmla="*/ 2859291 w 3265758"/>
                <a:gd name="connsiteY162" fmla="*/ 1704362 h 2971419"/>
                <a:gd name="connsiteX163" fmla="*/ 2857889 w 3265758"/>
                <a:gd name="connsiteY163" fmla="*/ 1695952 h 2971419"/>
                <a:gd name="connsiteX164" fmla="*/ 2853685 w 3265758"/>
                <a:gd name="connsiteY164" fmla="*/ 1691747 h 2971419"/>
                <a:gd name="connsiteX165" fmla="*/ 2852283 w 3265758"/>
                <a:gd name="connsiteY165" fmla="*/ 1694550 h 2971419"/>
                <a:gd name="connsiteX166" fmla="*/ 2846677 w 3265758"/>
                <a:gd name="connsiteY166" fmla="*/ 1687542 h 2971419"/>
                <a:gd name="connsiteX167" fmla="*/ 2842472 w 3265758"/>
                <a:gd name="connsiteY167" fmla="*/ 1688944 h 2971419"/>
                <a:gd name="connsiteX168" fmla="*/ 2843873 w 3265758"/>
                <a:gd name="connsiteY168" fmla="*/ 1687542 h 2971419"/>
                <a:gd name="connsiteX169" fmla="*/ 2831259 w 3265758"/>
                <a:gd name="connsiteY169" fmla="*/ 1677731 h 2971419"/>
                <a:gd name="connsiteX170" fmla="*/ 2804628 w 3265758"/>
                <a:gd name="connsiteY170" fmla="*/ 1669321 h 2971419"/>
                <a:gd name="connsiteX171" fmla="*/ 2800423 w 3265758"/>
                <a:gd name="connsiteY171" fmla="*/ 1672125 h 2971419"/>
                <a:gd name="connsiteX172" fmla="*/ 2796219 w 3265758"/>
                <a:gd name="connsiteY172" fmla="*/ 1677731 h 2971419"/>
                <a:gd name="connsiteX173" fmla="*/ 2799021 w 3265758"/>
                <a:gd name="connsiteY173" fmla="*/ 1667920 h 2971419"/>
                <a:gd name="connsiteX174" fmla="*/ 2770989 w 3265758"/>
                <a:gd name="connsiteY174" fmla="*/ 1665116 h 2971419"/>
                <a:gd name="connsiteX175" fmla="*/ 2770989 w 3265758"/>
                <a:gd name="connsiteY175" fmla="*/ 1667920 h 2971419"/>
                <a:gd name="connsiteX176" fmla="*/ 2768186 w 3265758"/>
                <a:gd name="connsiteY176" fmla="*/ 1666518 h 2971419"/>
                <a:gd name="connsiteX177" fmla="*/ 2752768 w 3265758"/>
                <a:gd name="connsiteY177" fmla="*/ 1666518 h 2971419"/>
                <a:gd name="connsiteX178" fmla="*/ 2751367 w 3265758"/>
                <a:gd name="connsiteY178" fmla="*/ 1672125 h 2971419"/>
                <a:gd name="connsiteX179" fmla="*/ 2734548 w 3265758"/>
                <a:gd name="connsiteY179" fmla="*/ 1666518 h 2971419"/>
                <a:gd name="connsiteX180" fmla="*/ 2723334 w 3265758"/>
                <a:gd name="connsiteY180" fmla="*/ 1666518 h 2971419"/>
                <a:gd name="connsiteX181" fmla="*/ 2719130 w 3265758"/>
                <a:gd name="connsiteY181" fmla="*/ 1676329 h 2971419"/>
                <a:gd name="connsiteX182" fmla="*/ 2721933 w 3265758"/>
                <a:gd name="connsiteY182" fmla="*/ 1667920 h 2971419"/>
                <a:gd name="connsiteX183" fmla="*/ 2719130 w 3265758"/>
                <a:gd name="connsiteY183" fmla="*/ 1660912 h 2971419"/>
                <a:gd name="connsiteX184" fmla="*/ 2713523 w 3265758"/>
                <a:gd name="connsiteY184" fmla="*/ 1659510 h 2971419"/>
                <a:gd name="connsiteX185" fmla="*/ 2700909 w 3265758"/>
                <a:gd name="connsiteY185" fmla="*/ 1648297 h 2971419"/>
                <a:gd name="connsiteX186" fmla="*/ 2695302 w 3265758"/>
                <a:gd name="connsiteY186" fmla="*/ 1646896 h 2971419"/>
                <a:gd name="connsiteX187" fmla="*/ 2691098 w 3265758"/>
                <a:gd name="connsiteY187" fmla="*/ 1648297 h 2971419"/>
                <a:gd name="connsiteX188" fmla="*/ 2686892 w 3265758"/>
                <a:gd name="connsiteY188" fmla="*/ 1656707 h 2971419"/>
                <a:gd name="connsiteX189" fmla="*/ 2689696 w 3265758"/>
                <a:gd name="connsiteY189" fmla="*/ 1642691 h 2971419"/>
                <a:gd name="connsiteX190" fmla="*/ 2688294 w 3265758"/>
                <a:gd name="connsiteY190" fmla="*/ 1637084 h 2971419"/>
                <a:gd name="connsiteX191" fmla="*/ 2674278 w 3265758"/>
                <a:gd name="connsiteY191" fmla="*/ 1624470 h 2971419"/>
                <a:gd name="connsiteX192" fmla="*/ 2653254 w 3265758"/>
                <a:gd name="connsiteY192" fmla="*/ 1614658 h 2971419"/>
                <a:gd name="connsiteX193" fmla="*/ 2644844 w 3265758"/>
                <a:gd name="connsiteY193" fmla="*/ 1613257 h 2971419"/>
                <a:gd name="connsiteX194" fmla="*/ 2622419 w 3265758"/>
                <a:gd name="connsiteY194" fmla="*/ 1617462 h 2971419"/>
                <a:gd name="connsiteX195" fmla="*/ 2612607 w 3265758"/>
                <a:gd name="connsiteY195" fmla="*/ 1613257 h 2971419"/>
                <a:gd name="connsiteX196" fmla="*/ 2623820 w 3265758"/>
                <a:gd name="connsiteY196" fmla="*/ 1613257 h 2971419"/>
                <a:gd name="connsiteX197" fmla="*/ 2626623 w 3265758"/>
                <a:gd name="connsiteY197" fmla="*/ 1603446 h 2971419"/>
                <a:gd name="connsiteX198" fmla="*/ 2633631 w 3265758"/>
                <a:gd name="connsiteY198" fmla="*/ 1597839 h 2971419"/>
                <a:gd name="connsiteX199" fmla="*/ 2614009 w 3265758"/>
                <a:gd name="connsiteY199" fmla="*/ 1586626 h 2971419"/>
                <a:gd name="connsiteX200" fmla="*/ 2611205 w 3265758"/>
                <a:gd name="connsiteY200" fmla="*/ 1592233 h 2971419"/>
                <a:gd name="connsiteX201" fmla="*/ 2607001 w 3265758"/>
                <a:gd name="connsiteY201" fmla="*/ 1586626 h 2971419"/>
                <a:gd name="connsiteX202" fmla="*/ 2599993 w 3265758"/>
                <a:gd name="connsiteY202" fmla="*/ 1583823 h 2971419"/>
                <a:gd name="connsiteX203" fmla="*/ 2599993 w 3265758"/>
                <a:gd name="connsiteY203" fmla="*/ 1585225 h 2971419"/>
                <a:gd name="connsiteX204" fmla="*/ 2597189 w 3265758"/>
                <a:gd name="connsiteY204" fmla="*/ 1589429 h 2971419"/>
                <a:gd name="connsiteX205" fmla="*/ 2591583 w 3265758"/>
                <a:gd name="connsiteY205" fmla="*/ 1579618 h 2971419"/>
                <a:gd name="connsiteX206" fmla="*/ 2588780 w 3265758"/>
                <a:gd name="connsiteY206" fmla="*/ 1581020 h 2971419"/>
                <a:gd name="connsiteX207" fmla="*/ 2584575 w 3265758"/>
                <a:gd name="connsiteY207" fmla="*/ 1575413 h 2971419"/>
                <a:gd name="connsiteX208" fmla="*/ 2578968 w 3265758"/>
                <a:gd name="connsiteY208" fmla="*/ 1574012 h 2971419"/>
                <a:gd name="connsiteX209" fmla="*/ 2581772 w 3265758"/>
                <a:gd name="connsiteY209" fmla="*/ 1572610 h 2971419"/>
                <a:gd name="connsiteX210" fmla="*/ 2577567 w 3265758"/>
                <a:gd name="connsiteY210" fmla="*/ 1571208 h 2971419"/>
                <a:gd name="connsiteX211" fmla="*/ 2578968 w 3265758"/>
                <a:gd name="connsiteY211" fmla="*/ 1569807 h 2971419"/>
                <a:gd name="connsiteX212" fmla="*/ 2590181 w 3265758"/>
                <a:gd name="connsiteY212" fmla="*/ 1569807 h 2971419"/>
                <a:gd name="connsiteX213" fmla="*/ 2604197 w 3265758"/>
                <a:gd name="connsiteY213" fmla="*/ 1565602 h 2971419"/>
                <a:gd name="connsiteX214" fmla="*/ 2545330 w 3265758"/>
                <a:gd name="connsiteY214" fmla="*/ 1567004 h 2971419"/>
                <a:gd name="connsiteX215" fmla="*/ 2548133 w 3265758"/>
                <a:gd name="connsiteY215" fmla="*/ 1569807 h 2971419"/>
                <a:gd name="connsiteX216" fmla="*/ 2559346 w 3265758"/>
                <a:gd name="connsiteY216" fmla="*/ 1571208 h 2971419"/>
                <a:gd name="connsiteX217" fmla="*/ 2529912 w 3265758"/>
                <a:gd name="connsiteY217" fmla="*/ 1579618 h 2971419"/>
                <a:gd name="connsiteX218" fmla="*/ 2507486 w 3265758"/>
                <a:gd name="connsiteY218" fmla="*/ 1576815 h 2971419"/>
                <a:gd name="connsiteX219" fmla="*/ 2501880 w 3265758"/>
                <a:gd name="connsiteY219" fmla="*/ 1569807 h 2971419"/>
                <a:gd name="connsiteX220" fmla="*/ 2494872 w 3265758"/>
                <a:gd name="connsiteY220" fmla="*/ 1568405 h 2971419"/>
                <a:gd name="connsiteX221" fmla="*/ 2457028 w 3265758"/>
                <a:gd name="connsiteY221" fmla="*/ 1571208 h 2971419"/>
                <a:gd name="connsiteX222" fmla="*/ 2447217 w 3265758"/>
                <a:gd name="connsiteY222" fmla="*/ 1568405 h 2971419"/>
                <a:gd name="connsiteX223" fmla="*/ 2444414 w 3265758"/>
                <a:gd name="connsiteY223" fmla="*/ 1558594 h 2971419"/>
                <a:gd name="connsiteX224" fmla="*/ 2436004 w 3265758"/>
                <a:gd name="connsiteY224" fmla="*/ 1552987 h 2971419"/>
                <a:gd name="connsiteX225" fmla="*/ 2410775 w 3265758"/>
                <a:gd name="connsiteY225" fmla="*/ 1548783 h 2971419"/>
                <a:gd name="connsiteX226" fmla="*/ 2407972 w 3265758"/>
                <a:gd name="connsiteY226" fmla="*/ 1538971 h 2971419"/>
                <a:gd name="connsiteX227" fmla="*/ 2403767 w 3265758"/>
                <a:gd name="connsiteY227" fmla="*/ 1536168 h 2971419"/>
                <a:gd name="connsiteX228" fmla="*/ 2398160 w 3265758"/>
                <a:gd name="connsiteY228" fmla="*/ 1537570 h 2971419"/>
                <a:gd name="connsiteX229" fmla="*/ 2396759 w 3265758"/>
                <a:gd name="connsiteY229" fmla="*/ 1541775 h 2971419"/>
                <a:gd name="connsiteX230" fmla="*/ 2400963 w 3265758"/>
                <a:gd name="connsiteY230" fmla="*/ 1547381 h 2971419"/>
                <a:gd name="connsiteX231" fmla="*/ 2409373 w 3265758"/>
                <a:gd name="connsiteY231" fmla="*/ 1545979 h 2971419"/>
                <a:gd name="connsiteX232" fmla="*/ 2410775 w 3265758"/>
                <a:gd name="connsiteY232" fmla="*/ 1550184 h 2971419"/>
                <a:gd name="connsiteX233" fmla="*/ 2400963 w 3265758"/>
                <a:gd name="connsiteY233" fmla="*/ 1548783 h 2971419"/>
                <a:gd name="connsiteX234" fmla="*/ 2403767 w 3265758"/>
                <a:gd name="connsiteY234" fmla="*/ 1550184 h 2971419"/>
                <a:gd name="connsiteX235" fmla="*/ 2399562 w 3265758"/>
                <a:gd name="connsiteY235" fmla="*/ 1552987 h 2971419"/>
                <a:gd name="connsiteX236" fmla="*/ 2368727 w 3265758"/>
                <a:gd name="connsiteY236" fmla="*/ 1561397 h 2971419"/>
                <a:gd name="connsiteX237" fmla="*/ 2368727 w 3265758"/>
                <a:gd name="connsiteY237" fmla="*/ 1568405 h 2971419"/>
                <a:gd name="connsiteX238" fmla="*/ 2379939 w 3265758"/>
                <a:gd name="connsiteY238" fmla="*/ 1589429 h 2971419"/>
                <a:gd name="connsiteX239" fmla="*/ 2379939 w 3265758"/>
                <a:gd name="connsiteY239" fmla="*/ 1595036 h 2971419"/>
                <a:gd name="connsiteX240" fmla="*/ 2374333 w 3265758"/>
                <a:gd name="connsiteY240" fmla="*/ 1599241 h 2971419"/>
                <a:gd name="connsiteX241" fmla="*/ 2364522 w 3265758"/>
                <a:gd name="connsiteY241" fmla="*/ 1600642 h 2971419"/>
                <a:gd name="connsiteX242" fmla="*/ 2363120 w 3265758"/>
                <a:gd name="connsiteY242" fmla="*/ 1595036 h 2971419"/>
                <a:gd name="connsiteX243" fmla="*/ 2358915 w 3265758"/>
                <a:gd name="connsiteY243" fmla="*/ 1592233 h 2971419"/>
                <a:gd name="connsiteX244" fmla="*/ 2353309 w 3265758"/>
                <a:gd name="connsiteY244" fmla="*/ 1585225 h 2971419"/>
                <a:gd name="connsiteX245" fmla="*/ 2365923 w 3265758"/>
                <a:gd name="connsiteY245" fmla="*/ 1571208 h 2971419"/>
                <a:gd name="connsiteX246" fmla="*/ 2363120 w 3265758"/>
                <a:gd name="connsiteY246" fmla="*/ 1561397 h 2971419"/>
                <a:gd name="connsiteX247" fmla="*/ 2365923 w 3265758"/>
                <a:gd name="connsiteY247" fmla="*/ 1561397 h 2971419"/>
                <a:gd name="connsiteX248" fmla="*/ 2360317 w 3265758"/>
                <a:gd name="connsiteY248" fmla="*/ 1557192 h 2971419"/>
                <a:gd name="connsiteX249" fmla="*/ 2357514 w 3265758"/>
                <a:gd name="connsiteY249" fmla="*/ 1550184 h 2971419"/>
                <a:gd name="connsiteX250" fmla="*/ 2372931 w 3265758"/>
                <a:gd name="connsiteY250" fmla="*/ 1544578 h 2971419"/>
                <a:gd name="connsiteX251" fmla="*/ 2378538 w 3265758"/>
                <a:gd name="connsiteY251" fmla="*/ 1540373 h 2971419"/>
                <a:gd name="connsiteX252" fmla="*/ 2375735 w 3265758"/>
                <a:gd name="connsiteY252" fmla="*/ 1534767 h 2971419"/>
                <a:gd name="connsiteX253" fmla="*/ 2364522 w 3265758"/>
                <a:gd name="connsiteY253" fmla="*/ 1531963 h 2971419"/>
                <a:gd name="connsiteX254" fmla="*/ 2351907 w 3265758"/>
                <a:gd name="connsiteY254" fmla="*/ 1536168 h 2971419"/>
                <a:gd name="connsiteX255" fmla="*/ 2347702 w 3265758"/>
                <a:gd name="connsiteY255" fmla="*/ 1544578 h 2971419"/>
                <a:gd name="connsiteX256" fmla="*/ 2326678 w 3265758"/>
                <a:gd name="connsiteY256" fmla="*/ 1554389 h 2971419"/>
                <a:gd name="connsiteX257" fmla="*/ 2318268 w 3265758"/>
                <a:gd name="connsiteY257" fmla="*/ 1555791 h 2971419"/>
                <a:gd name="connsiteX258" fmla="*/ 2305654 w 3265758"/>
                <a:gd name="connsiteY258" fmla="*/ 1554389 h 2971419"/>
                <a:gd name="connsiteX259" fmla="*/ 2297244 w 3265758"/>
                <a:gd name="connsiteY259" fmla="*/ 1567004 h 2971419"/>
                <a:gd name="connsiteX260" fmla="*/ 2293039 w 3265758"/>
                <a:gd name="connsiteY260" fmla="*/ 1565602 h 2971419"/>
                <a:gd name="connsiteX261" fmla="*/ 2295842 w 3265758"/>
                <a:gd name="connsiteY261" fmla="*/ 1561397 h 2971419"/>
                <a:gd name="connsiteX262" fmla="*/ 2300047 w 3265758"/>
                <a:gd name="connsiteY262" fmla="*/ 1561397 h 2971419"/>
                <a:gd name="connsiteX263" fmla="*/ 2286031 w 3265758"/>
                <a:gd name="connsiteY263" fmla="*/ 1558594 h 2971419"/>
                <a:gd name="connsiteX264" fmla="*/ 2276220 w 3265758"/>
                <a:gd name="connsiteY264" fmla="*/ 1567004 h 2971419"/>
                <a:gd name="connsiteX265" fmla="*/ 2269212 w 3265758"/>
                <a:gd name="connsiteY265" fmla="*/ 1569807 h 2971419"/>
                <a:gd name="connsiteX266" fmla="*/ 2265007 w 3265758"/>
                <a:gd name="connsiteY266" fmla="*/ 1578216 h 2971419"/>
                <a:gd name="connsiteX267" fmla="*/ 2269212 w 3265758"/>
                <a:gd name="connsiteY267" fmla="*/ 1576815 h 2971419"/>
                <a:gd name="connsiteX268" fmla="*/ 2265007 w 3265758"/>
                <a:gd name="connsiteY268" fmla="*/ 1588028 h 2971419"/>
                <a:gd name="connsiteX269" fmla="*/ 2267810 w 3265758"/>
                <a:gd name="connsiteY269" fmla="*/ 1589429 h 2971419"/>
                <a:gd name="connsiteX270" fmla="*/ 2265007 w 3265758"/>
                <a:gd name="connsiteY270" fmla="*/ 1593634 h 2971419"/>
                <a:gd name="connsiteX271" fmla="*/ 2255196 w 3265758"/>
                <a:gd name="connsiteY271" fmla="*/ 1595036 h 2971419"/>
                <a:gd name="connsiteX272" fmla="*/ 2249589 w 3265758"/>
                <a:gd name="connsiteY272" fmla="*/ 1602044 h 2971419"/>
                <a:gd name="connsiteX273" fmla="*/ 2234172 w 3265758"/>
                <a:gd name="connsiteY273" fmla="*/ 1610454 h 2971419"/>
                <a:gd name="connsiteX274" fmla="*/ 2238376 w 3265758"/>
                <a:gd name="connsiteY274" fmla="*/ 1616060 h 2971419"/>
                <a:gd name="connsiteX275" fmla="*/ 2238376 w 3265758"/>
                <a:gd name="connsiteY275" fmla="*/ 1623068 h 2971419"/>
                <a:gd name="connsiteX276" fmla="*/ 2222959 w 3265758"/>
                <a:gd name="connsiteY276" fmla="*/ 1607650 h 2971419"/>
                <a:gd name="connsiteX277" fmla="*/ 2210344 w 3265758"/>
                <a:gd name="connsiteY277" fmla="*/ 1599241 h 2971419"/>
                <a:gd name="connsiteX278" fmla="*/ 2180910 w 3265758"/>
                <a:gd name="connsiteY278" fmla="*/ 1590831 h 2971419"/>
                <a:gd name="connsiteX279" fmla="*/ 2169697 w 3265758"/>
                <a:gd name="connsiteY279" fmla="*/ 1590831 h 2971419"/>
                <a:gd name="connsiteX280" fmla="*/ 2127649 w 3265758"/>
                <a:gd name="connsiteY280" fmla="*/ 1606249 h 2971419"/>
                <a:gd name="connsiteX281" fmla="*/ 2110830 w 3265758"/>
                <a:gd name="connsiteY281" fmla="*/ 1597839 h 2971419"/>
                <a:gd name="connsiteX282" fmla="*/ 2113633 w 3265758"/>
                <a:gd name="connsiteY282" fmla="*/ 1602044 h 2971419"/>
                <a:gd name="connsiteX283" fmla="*/ 2105223 w 3265758"/>
                <a:gd name="connsiteY283" fmla="*/ 1603446 h 2971419"/>
                <a:gd name="connsiteX284" fmla="*/ 2094010 w 3265758"/>
                <a:gd name="connsiteY284" fmla="*/ 1590831 h 2971419"/>
                <a:gd name="connsiteX285" fmla="*/ 2074388 w 3265758"/>
                <a:gd name="connsiteY285" fmla="*/ 1575413 h 2971419"/>
                <a:gd name="connsiteX286" fmla="*/ 2067380 w 3265758"/>
                <a:gd name="connsiteY286" fmla="*/ 1562799 h 2971419"/>
                <a:gd name="connsiteX287" fmla="*/ 2061773 w 3265758"/>
                <a:gd name="connsiteY287" fmla="*/ 1554389 h 2971419"/>
                <a:gd name="connsiteX288" fmla="*/ 2067380 w 3265758"/>
                <a:gd name="connsiteY288" fmla="*/ 1548783 h 2971419"/>
                <a:gd name="connsiteX289" fmla="*/ 2063175 w 3265758"/>
                <a:gd name="connsiteY289" fmla="*/ 1543176 h 2971419"/>
                <a:gd name="connsiteX290" fmla="*/ 2064576 w 3265758"/>
                <a:gd name="connsiteY290" fmla="*/ 1537570 h 2971419"/>
                <a:gd name="connsiteX291" fmla="*/ 2067380 w 3265758"/>
                <a:gd name="connsiteY291" fmla="*/ 1540373 h 2971419"/>
                <a:gd name="connsiteX292" fmla="*/ 2064576 w 3265758"/>
                <a:gd name="connsiteY292" fmla="*/ 1530562 h 2971419"/>
                <a:gd name="connsiteX293" fmla="*/ 2070183 w 3265758"/>
                <a:gd name="connsiteY293" fmla="*/ 1526357 h 2971419"/>
                <a:gd name="connsiteX294" fmla="*/ 2068781 w 3265758"/>
                <a:gd name="connsiteY294" fmla="*/ 1533365 h 2971419"/>
                <a:gd name="connsiteX295" fmla="*/ 2071584 w 3265758"/>
                <a:gd name="connsiteY295" fmla="*/ 1533365 h 2971419"/>
                <a:gd name="connsiteX296" fmla="*/ 2070183 w 3265758"/>
                <a:gd name="connsiteY296" fmla="*/ 1520750 h 2971419"/>
                <a:gd name="connsiteX297" fmla="*/ 2078592 w 3265758"/>
                <a:gd name="connsiteY297" fmla="*/ 1494120 h 2971419"/>
                <a:gd name="connsiteX298" fmla="*/ 2075789 w 3265758"/>
                <a:gd name="connsiteY298" fmla="*/ 1485710 h 2971419"/>
                <a:gd name="connsiteX299" fmla="*/ 2072986 w 3265758"/>
                <a:gd name="connsiteY299" fmla="*/ 1484308 h 2971419"/>
                <a:gd name="connsiteX300" fmla="*/ 2079994 w 3265758"/>
                <a:gd name="connsiteY300" fmla="*/ 1480104 h 2971419"/>
                <a:gd name="connsiteX301" fmla="*/ 2068781 w 3265758"/>
                <a:gd name="connsiteY301" fmla="*/ 1475899 h 2971419"/>
                <a:gd name="connsiteX302" fmla="*/ 2070183 w 3265758"/>
                <a:gd name="connsiteY302" fmla="*/ 1473095 h 2971419"/>
                <a:gd name="connsiteX303" fmla="*/ 2064576 w 3265758"/>
                <a:gd name="connsiteY303" fmla="*/ 1474497 h 2971419"/>
                <a:gd name="connsiteX304" fmla="*/ 2056167 w 3265758"/>
                <a:gd name="connsiteY304" fmla="*/ 1471694 h 2971419"/>
                <a:gd name="connsiteX305" fmla="*/ 2057568 w 3265758"/>
                <a:gd name="connsiteY305" fmla="*/ 1467489 h 2971419"/>
                <a:gd name="connsiteX306" fmla="*/ 2064576 w 3265758"/>
                <a:gd name="connsiteY306" fmla="*/ 1470292 h 2971419"/>
                <a:gd name="connsiteX307" fmla="*/ 2051962 w 3265758"/>
                <a:gd name="connsiteY307" fmla="*/ 1461883 h 2971419"/>
                <a:gd name="connsiteX308" fmla="*/ 2043552 w 3265758"/>
                <a:gd name="connsiteY308" fmla="*/ 1463284 h 2971419"/>
                <a:gd name="connsiteX309" fmla="*/ 2033741 w 3265758"/>
                <a:gd name="connsiteY309" fmla="*/ 1459079 h 2971419"/>
                <a:gd name="connsiteX310" fmla="*/ 2026733 w 3265758"/>
                <a:gd name="connsiteY310" fmla="*/ 1460481 h 2971419"/>
                <a:gd name="connsiteX311" fmla="*/ 2009913 w 3265758"/>
                <a:gd name="connsiteY311" fmla="*/ 1457678 h 2971419"/>
                <a:gd name="connsiteX312" fmla="*/ 2012717 w 3265758"/>
                <a:gd name="connsiteY312" fmla="*/ 1459079 h 2971419"/>
                <a:gd name="connsiteX313" fmla="*/ 2011315 w 3265758"/>
                <a:gd name="connsiteY313" fmla="*/ 1460481 h 2971419"/>
                <a:gd name="connsiteX314" fmla="*/ 1990291 w 3265758"/>
                <a:gd name="connsiteY314" fmla="*/ 1463284 h 2971419"/>
                <a:gd name="connsiteX315" fmla="*/ 1969267 w 3265758"/>
                <a:gd name="connsiteY315" fmla="*/ 1460481 h 2971419"/>
                <a:gd name="connsiteX316" fmla="*/ 1956652 w 3265758"/>
                <a:gd name="connsiteY316" fmla="*/ 1464686 h 2971419"/>
                <a:gd name="connsiteX317" fmla="*/ 1946841 w 3265758"/>
                <a:gd name="connsiteY317" fmla="*/ 1460481 h 2971419"/>
                <a:gd name="connsiteX318" fmla="*/ 1949644 w 3265758"/>
                <a:gd name="connsiteY318" fmla="*/ 1463284 h 2971419"/>
                <a:gd name="connsiteX319" fmla="*/ 1945439 w 3265758"/>
                <a:gd name="connsiteY319" fmla="*/ 1464686 h 2971419"/>
                <a:gd name="connsiteX320" fmla="*/ 1939833 w 3265758"/>
                <a:gd name="connsiteY320" fmla="*/ 1461883 h 2971419"/>
                <a:gd name="connsiteX321" fmla="*/ 1952447 w 3265758"/>
                <a:gd name="connsiteY321" fmla="*/ 1449268 h 2971419"/>
                <a:gd name="connsiteX322" fmla="*/ 1956652 w 3265758"/>
                <a:gd name="connsiteY322" fmla="*/ 1439457 h 2971419"/>
                <a:gd name="connsiteX323" fmla="*/ 1955251 w 3265758"/>
                <a:gd name="connsiteY323" fmla="*/ 1436654 h 2971419"/>
                <a:gd name="connsiteX324" fmla="*/ 1959455 w 3265758"/>
                <a:gd name="connsiteY324" fmla="*/ 1411425 h 2971419"/>
                <a:gd name="connsiteX325" fmla="*/ 1952447 w 3265758"/>
                <a:gd name="connsiteY325" fmla="*/ 1411425 h 2971419"/>
                <a:gd name="connsiteX326" fmla="*/ 1953849 w 3265758"/>
                <a:gd name="connsiteY326" fmla="*/ 1408621 h 2971419"/>
                <a:gd name="connsiteX327" fmla="*/ 1960857 w 3265758"/>
                <a:gd name="connsiteY327" fmla="*/ 1401613 h 2971419"/>
                <a:gd name="connsiteX328" fmla="*/ 1960857 w 3265758"/>
                <a:gd name="connsiteY328" fmla="*/ 1408621 h 2971419"/>
                <a:gd name="connsiteX329" fmla="*/ 1966463 w 3265758"/>
                <a:gd name="connsiteY329" fmla="*/ 1414228 h 2971419"/>
                <a:gd name="connsiteX330" fmla="*/ 1976275 w 3265758"/>
                <a:gd name="connsiteY330" fmla="*/ 1390400 h 2971419"/>
                <a:gd name="connsiteX331" fmla="*/ 1970668 w 3265758"/>
                <a:gd name="connsiteY331" fmla="*/ 1391802 h 2971419"/>
                <a:gd name="connsiteX332" fmla="*/ 1977676 w 3265758"/>
                <a:gd name="connsiteY332" fmla="*/ 1384794 h 2971419"/>
                <a:gd name="connsiteX333" fmla="*/ 1972070 w 3265758"/>
                <a:gd name="connsiteY333" fmla="*/ 1386196 h 2971419"/>
                <a:gd name="connsiteX334" fmla="*/ 1970668 w 3265758"/>
                <a:gd name="connsiteY334" fmla="*/ 1383392 h 2971419"/>
                <a:gd name="connsiteX335" fmla="*/ 1976275 w 3265758"/>
                <a:gd name="connsiteY335" fmla="*/ 1380589 h 2971419"/>
                <a:gd name="connsiteX336" fmla="*/ 1977676 w 3265758"/>
                <a:gd name="connsiteY336" fmla="*/ 1372179 h 2971419"/>
                <a:gd name="connsiteX337" fmla="*/ 1994496 w 3265758"/>
                <a:gd name="connsiteY337" fmla="*/ 1352557 h 2971419"/>
                <a:gd name="connsiteX338" fmla="*/ 1993094 w 3265758"/>
                <a:gd name="connsiteY338" fmla="*/ 1346950 h 2971419"/>
                <a:gd name="connsiteX339" fmla="*/ 1988889 w 3265758"/>
                <a:gd name="connsiteY339" fmla="*/ 1344147 h 2971419"/>
                <a:gd name="connsiteX340" fmla="*/ 1977676 w 3265758"/>
                <a:gd name="connsiteY340" fmla="*/ 1345549 h 2971419"/>
                <a:gd name="connsiteX341" fmla="*/ 1983283 w 3265758"/>
                <a:gd name="connsiteY341" fmla="*/ 1346950 h 2971419"/>
                <a:gd name="connsiteX342" fmla="*/ 1953849 w 3265758"/>
                <a:gd name="connsiteY342" fmla="*/ 1344147 h 2971419"/>
                <a:gd name="connsiteX343" fmla="*/ 1916005 w 3265758"/>
                <a:gd name="connsiteY343" fmla="*/ 1352557 h 2971419"/>
                <a:gd name="connsiteX344" fmla="*/ 1907596 w 3265758"/>
                <a:gd name="connsiteY344" fmla="*/ 1358163 h 2971419"/>
                <a:gd name="connsiteX345" fmla="*/ 1897784 w 3265758"/>
                <a:gd name="connsiteY345" fmla="*/ 1390400 h 2971419"/>
                <a:gd name="connsiteX346" fmla="*/ 1880965 w 3265758"/>
                <a:gd name="connsiteY346" fmla="*/ 1400212 h 2971419"/>
                <a:gd name="connsiteX347" fmla="*/ 1885170 w 3265758"/>
                <a:gd name="connsiteY347" fmla="*/ 1398810 h 2971419"/>
                <a:gd name="connsiteX348" fmla="*/ 1882366 w 3265758"/>
                <a:gd name="connsiteY348" fmla="*/ 1403015 h 2971419"/>
                <a:gd name="connsiteX349" fmla="*/ 1885170 w 3265758"/>
                <a:gd name="connsiteY349" fmla="*/ 1404417 h 2971419"/>
                <a:gd name="connsiteX350" fmla="*/ 1883768 w 3265758"/>
                <a:gd name="connsiteY350" fmla="*/ 1405818 h 2971419"/>
                <a:gd name="connsiteX351" fmla="*/ 1886571 w 3265758"/>
                <a:gd name="connsiteY351" fmla="*/ 1405818 h 2971419"/>
                <a:gd name="connsiteX352" fmla="*/ 1871154 w 3265758"/>
                <a:gd name="connsiteY352" fmla="*/ 1411425 h 2971419"/>
                <a:gd name="connsiteX353" fmla="*/ 1866949 w 3265758"/>
                <a:gd name="connsiteY353" fmla="*/ 1407220 h 2971419"/>
                <a:gd name="connsiteX354" fmla="*/ 1869752 w 3265758"/>
                <a:gd name="connsiteY354" fmla="*/ 1407220 h 2971419"/>
                <a:gd name="connsiteX355" fmla="*/ 1866949 w 3265758"/>
                <a:gd name="connsiteY355" fmla="*/ 1404417 h 2971419"/>
                <a:gd name="connsiteX356" fmla="*/ 1854334 w 3265758"/>
                <a:gd name="connsiteY356" fmla="*/ 1405818 h 2971419"/>
                <a:gd name="connsiteX357" fmla="*/ 1850130 w 3265758"/>
                <a:gd name="connsiteY357" fmla="*/ 1410023 h 2971419"/>
                <a:gd name="connsiteX358" fmla="*/ 1848728 w 3265758"/>
                <a:gd name="connsiteY358" fmla="*/ 1407220 h 2971419"/>
                <a:gd name="connsiteX359" fmla="*/ 1808081 w 3265758"/>
                <a:gd name="connsiteY359" fmla="*/ 1415629 h 2971419"/>
                <a:gd name="connsiteX360" fmla="*/ 1802475 w 3265758"/>
                <a:gd name="connsiteY360" fmla="*/ 1414228 h 2971419"/>
                <a:gd name="connsiteX361" fmla="*/ 1796868 w 3265758"/>
                <a:gd name="connsiteY361" fmla="*/ 1407220 h 2971419"/>
                <a:gd name="connsiteX362" fmla="*/ 1787057 w 3265758"/>
                <a:gd name="connsiteY362" fmla="*/ 1403015 h 2971419"/>
                <a:gd name="connsiteX363" fmla="*/ 1773041 w 3265758"/>
                <a:gd name="connsiteY363" fmla="*/ 1403015 h 2971419"/>
                <a:gd name="connsiteX364" fmla="*/ 1768836 w 3265758"/>
                <a:gd name="connsiteY364" fmla="*/ 1408621 h 2971419"/>
                <a:gd name="connsiteX365" fmla="*/ 1773041 w 3265758"/>
                <a:gd name="connsiteY365" fmla="*/ 1403015 h 2971419"/>
                <a:gd name="connsiteX366" fmla="*/ 1770237 w 3265758"/>
                <a:gd name="connsiteY366" fmla="*/ 1401613 h 2971419"/>
                <a:gd name="connsiteX367" fmla="*/ 1774442 w 3265758"/>
                <a:gd name="connsiteY367" fmla="*/ 1403015 h 2971419"/>
                <a:gd name="connsiteX368" fmla="*/ 1761828 w 3265758"/>
                <a:gd name="connsiteY368" fmla="*/ 1390400 h 2971419"/>
                <a:gd name="connsiteX369" fmla="*/ 1759025 w 3265758"/>
                <a:gd name="connsiteY369" fmla="*/ 1380589 h 2971419"/>
                <a:gd name="connsiteX370" fmla="*/ 1742205 w 3265758"/>
                <a:gd name="connsiteY370" fmla="*/ 1363770 h 2971419"/>
                <a:gd name="connsiteX371" fmla="*/ 1728189 w 3265758"/>
                <a:gd name="connsiteY371" fmla="*/ 1337139 h 2971419"/>
                <a:gd name="connsiteX372" fmla="*/ 1736599 w 3265758"/>
                <a:gd name="connsiteY372" fmla="*/ 1344147 h 2971419"/>
                <a:gd name="connsiteX373" fmla="*/ 1735197 w 3265758"/>
                <a:gd name="connsiteY373" fmla="*/ 1349753 h 2971419"/>
                <a:gd name="connsiteX374" fmla="*/ 1738001 w 3265758"/>
                <a:gd name="connsiteY374" fmla="*/ 1344147 h 2971419"/>
                <a:gd name="connsiteX375" fmla="*/ 1726788 w 3265758"/>
                <a:gd name="connsiteY375" fmla="*/ 1331533 h 2971419"/>
                <a:gd name="connsiteX376" fmla="*/ 1725386 w 3265758"/>
                <a:gd name="connsiteY376" fmla="*/ 1318918 h 2971419"/>
                <a:gd name="connsiteX377" fmla="*/ 1729591 w 3265758"/>
                <a:gd name="connsiteY377" fmla="*/ 1289484 h 2971419"/>
                <a:gd name="connsiteX378" fmla="*/ 1728189 w 3265758"/>
                <a:gd name="connsiteY378" fmla="*/ 1296492 h 2971419"/>
                <a:gd name="connsiteX379" fmla="*/ 1725386 w 3265758"/>
                <a:gd name="connsiteY379" fmla="*/ 1282476 h 2971419"/>
                <a:gd name="connsiteX380" fmla="*/ 1730992 w 3265758"/>
                <a:gd name="connsiteY380" fmla="*/ 1272665 h 2971419"/>
                <a:gd name="connsiteX381" fmla="*/ 1729591 w 3265758"/>
                <a:gd name="connsiteY381" fmla="*/ 1262854 h 2971419"/>
                <a:gd name="connsiteX382" fmla="*/ 1733796 w 3265758"/>
                <a:gd name="connsiteY382" fmla="*/ 1264255 h 2971419"/>
                <a:gd name="connsiteX383" fmla="*/ 1733796 w 3265758"/>
                <a:gd name="connsiteY383" fmla="*/ 1260050 h 2971419"/>
                <a:gd name="connsiteX384" fmla="*/ 1736599 w 3265758"/>
                <a:gd name="connsiteY384" fmla="*/ 1261452 h 2971419"/>
                <a:gd name="connsiteX385" fmla="*/ 1733796 w 3265758"/>
                <a:gd name="connsiteY385" fmla="*/ 1272665 h 2971419"/>
                <a:gd name="connsiteX386" fmla="*/ 1743607 w 3265758"/>
                <a:gd name="connsiteY386" fmla="*/ 1248837 h 2971419"/>
                <a:gd name="connsiteX387" fmla="*/ 1738001 w 3265758"/>
                <a:gd name="connsiteY387" fmla="*/ 1251641 h 2971419"/>
                <a:gd name="connsiteX388" fmla="*/ 1738001 w 3265758"/>
                <a:gd name="connsiteY388" fmla="*/ 1251641 h 2971419"/>
                <a:gd name="connsiteX389" fmla="*/ 1738001 w 3265758"/>
                <a:gd name="connsiteY389" fmla="*/ 1251641 h 2971419"/>
                <a:gd name="connsiteX390" fmla="*/ 1745009 w 3265758"/>
                <a:gd name="connsiteY390" fmla="*/ 1248837 h 2971419"/>
                <a:gd name="connsiteX391" fmla="*/ 1743607 w 3265758"/>
                <a:gd name="connsiteY391" fmla="*/ 1246034 h 2971419"/>
                <a:gd name="connsiteX392" fmla="*/ 1740804 w 3265758"/>
                <a:gd name="connsiteY392" fmla="*/ 1247436 h 2971419"/>
                <a:gd name="connsiteX393" fmla="*/ 1733796 w 3265758"/>
                <a:gd name="connsiteY393" fmla="*/ 1229215 h 2971419"/>
                <a:gd name="connsiteX394" fmla="*/ 1736599 w 3265758"/>
                <a:gd name="connsiteY394" fmla="*/ 1219404 h 2971419"/>
                <a:gd name="connsiteX395" fmla="*/ 1728189 w 3265758"/>
                <a:gd name="connsiteY395" fmla="*/ 1219404 h 2971419"/>
                <a:gd name="connsiteX396" fmla="*/ 1728189 w 3265758"/>
                <a:gd name="connsiteY396" fmla="*/ 1215199 h 2971419"/>
                <a:gd name="connsiteX397" fmla="*/ 1732394 w 3265758"/>
                <a:gd name="connsiteY397" fmla="*/ 1219404 h 2971419"/>
                <a:gd name="connsiteX398" fmla="*/ 1738001 w 3265758"/>
                <a:gd name="connsiteY398" fmla="*/ 1218002 h 2971419"/>
                <a:gd name="connsiteX399" fmla="*/ 1742205 w 3265758"/>
                <a:gd name="connsiteY399" fmla="*/ 1209592 h 2971419"/>
                <a:gd name="connsiteX400" fmla="*/ 1736599 w 3265758"/>
                <a:gd name="connsiteY400" fmla="*/ 1205387 h 2971419"/>
                <a:gd name="connsiteX401" fmla="*/ 1745009 w 3265758"/>
                <a:gd name="connsiteY401" fmla="*/ 1206789 h 2971419"/>
                <a:gd name="connsiteX402" fmla="*/ 1749213 w 3265758"/>
                <a:gd name="connsiteY402" fmla="*/ 1201183 h 2971419"/>
                <a:gd name="connsiteX403" fmla="*/ 1746410 w 3265758"/>
                <a:gd name="connsiteY403" fmla="*/ 1199781 h 2971419"/>
                <a:gd name="connsiteX404" fmla="*/ 1750615 w 3265758"/>
                <a:gd name="connsiteY404" fmla="*/ 1198379 h 2971419"/>
                <a:gd name="connsiteX405" fmla="*/ 1750615 w 3265758"/>
                <a:gd name="connsiteY405" fmla="*/ 1199781 h 2971419"/>
                <a:gd name="connsiteX406" fmla="*/ 1752017 w 3265758"/>
                <a:gd name="connsiteY406" fmla="*/ 1196978 h 2971419"/>
                <a:gd name="connsiteX407" fmla="*/ 1752017 w 3265758"/>
                <a:gd name="connsiteY407" fmla="*/ 1199781 h 2971419"/>
                <a:gd name="connsiteX408" fmla="*/ 1754820 w 3265758"/>
                <a:gd name="connsiteY408" fmla="*/ 1192773 h 2971419"/>
                <a:gd name="connsiteX409" fmla="*/ 1759025 w 3265758"/>
                <a:gd name="connsiteY409" fmla="*/ 1195576 h 2971419"/>
                <a:gd name="connsiteX410" fmla="*/ 1766033 w 3265758"/>
                <a:gd name="connsiteY410" fmla="*/ 1192773 h 2971419"/>
                <a:gd name="connsiteX411" fmla="*/ 1760426 w 3265758"/>
                <a:gd name="connsiteY411" fmla="*/ 1187166 h 2971419"/>
                <a:gd name="connsiteX412" fmla="*/ 1764631 w 3265758"/>
                <a:gd name="connsiteY412" fmla="*/ 1189970 h 2971419"/>
                <a:gd name="connsiteX413" fmla="*/ 1764631 w 3265758"/>
                <a:gd name="connsiteY413" fmla="*/ 1187166 h 2971419"/>
                <a:gd name="connsiteX414" fmla="*/ 1766033 w 3265758"/>
                <a:gd name="connsiteY414" fmla="*/ 1189970 h 2971419"/>
                <a:gd name="connsiteX415" fmla="*/ 1770237 w 3265758"/>
                <a:gd name="connsiteY415" fmla="*/ 1188568 h 2971419"/>
                <a:gd name="connsiteX416" fmla="*/ 1770237 w 3265758"/>
                <a:gd name="connsiteY416" fmla="*/ 1191371 h 2971419"/>
                <a:gd name="connsiteX417" fmla="*/ 1775844 w 3265758"/>
                <a:gd name="connsiteY417" fmla="*/ 1191371 h 2971419"/>
                <a:gd name="connsiteX418" fmla="*/ 1770237 w 3265758"/>
                <a:gd name="connsiteY418" fmla="*/ 1194175 h 2971419"/>
                <a:gd name="connsiteX419" fmla="*/ 1781450 w 3265758"/>
                <a:gd name="connsiteY419" fmla="*/ 1188568 h 2971419"/>
                <a:gd name="connsiteX420" fmla="*/ 1775844 w 3265758"/>
                <a:gd name="connsiteY420" fmla="*/ 1188568 h 2971419"/>
                <a:gd name="connsiteX421" fmla="*/ 1788458 w 3265758"/>
                <a:gd name="connsiteY421" fmla="*/ 1184363 h 2971419"/>
                <a:gd name="connsiteX422" fmla="*/ 1794065 w 3265758"/>
                <a:gd name="connsiteY422" fmla="*/ 1177355 h 2971419"/>
                <a:gd name="connsiteX423" fmla="*/ 1802475 w 3265758"/>
                <a:gd name="connsiteY423" fmla="*/ 1173150 h 2971419"/>
                <a:gd name="connsiteX424" fmla="*/ 1799671 w 3265758"/>
                <a:gd name="connsiteY424" fmla="*/ 1171749 h 2971419"/>
                <a:gd name="connsiteX425" fmla="*/ 1796868 w 3265758"/>
                <a:gd name="connsiteY425" fmla="*/ 1164741 h 2971419"/>
                <a:gd name="connsiteX426" fmla="*/ 1799671 w 3265758"/>
                <a:gd name="connsiteY426" fmla="*/ 1166142 h 2971419"/>
                <a:gd name="connsiteX427" fmla="*/ 1803876 w 3265758"/>
                <a:gd name="connsiteY427" fmla="*/ 1163339 h 2971419"/>
                <a:gd name="connsiteX428" fmla="*/ 1802475 w 3265758"/>
                <a:gd name="connsiteY428" fmla="*/ 1168945 h 2971419"/>
                <a:gd name="connsiteX429" fmla="*/ 1810884 w 3265758"/>
                <a:gd name="connsiteY429" fmla="*/ 1168945 h 2971419"/>
                <a:gd name="connsiteX430" fmla="*/ 1803876 w 3265758"/>
                <a:gd name="connsiteY430" fmla="*/ 1173150 h 2971419"/>
                <a:gd name="connsiteX431" fmla="*/ 1826302 w 3265758"/>
                <a:gd name="connsiteY431" fmla="*/ 1166142 h 2971419"/>
                <a:gd name="connsiteX432" fmla="*/ 1827704 w 3265758"/>
                <a:gd name="connsiteY432" fmla="*/ 1159134 h 2971419"/>
                <a:gd name="connsiteX433" fmla="*/ 1826302 w 3265758"/>
                <a:gd name="connsiteY433" fmla="*/ 1166142 h 2971419"/>
                <a:gd name="connsiteX434" fmla="*/ 1837515 w 3265758"/>
                <a:gd name="connsiteY434" fmla="*/ 1164741 h 2971419"/>
                <a:gd name="connsiteX435" fmla="*/ 1836113 w 3265758"/>
                <a:gd name="connsiteY435" fmla="*/ 1163339 h 2971419"/>
                <a:gd name="connsiteX436" fmla="*/ 1838917 w 3265758"/>
                <a:gd name="connsiteY436" fmla="*/ 1159134 h 2971419"/>
                <a:gd name="connsiteX437" fmla="*/ 1840318 w 3265758"/>
                <a:gd name="connsiteY437" fmla="*/ 1161937 h 2971419"/>
                <a:gd name="connsiteX438" fmla="*/ 1862744 w 3265758"/>
                <a:gd name="connsiteY438" fmla="*/ 1170347 h 2971419"/>
                <a:gd name="connsiteX439" fmla="*/ 1868350 w 3265758"/>
                <a:gd name="connsiteY439" fmla="*/ 1168945 h 2971419"/>
                <a:gd name="connsiteX440" fmla="*/ 1865547 w 3265758"/>
                <a:gd name="connsiteY440" fmla="*/ 1166142 h 2971419"/>
                <a:gd name="connsiteX441" fmla="*/ 1873957 w 3265758"/>
                <a:gd name="connsiteY441" fmla="*/ 1163339 h 2971419"/>
                <a:gd name="connsiteX442" fmla="*/ 1886571 w 3265758"/>
                <a:gd name="connsiteY442" fmla="*/ 1170347 h 2971419"/>
                <a:gd name="connsiteX443" fmla="*/ 1887973 w 3265758"/>
                <a:gd name="connsiteY443" fmla="*/ 1167544 h 2971419"/>
                <a:gd name="connsiteX444" fmla="*/ 1887973 w 3265758"/>
                <a:gd name="connsiteY444" fmla="*/ 1171749 h 2971419"/>
                <a:gd name="connsiteX445" fmla="*/ 1899186 w 3265758"/>
                <a:gd name="connsiteY445" fmla="*/ 1178757 h 2971419"/>
                <a:gd name="connsiteX446" fmla="*/ 1907596 w 3265758"/>
                <a:gd name="connsiteY446" fmla="*/ 1173150 h 2971419"/>
                <a:gd name="connsiteX447" fmla="*/ 1911800 w 3265758"/>
                <a:gd name="connsiteY447" fmla="*/ 1174552 h 2971419"/>
                <a:gd name="connsiteX448" fmla="*/ 1913202 w 3265758"/>
                <a:gd name="connsiteY448" fmla="*/ 1178757 h 2971419"/>
                <a:gd name="connsiteX449" fmla="*/ 1917407 w 3265758"/>
                <a:gd name="connsiteY449" fmla="*/ 1174552 h 2971419"/>
                <a:gd name="connsiteX450" fmla="*/ 1913202 w 3265758"/>
                <a:gd name="connsiteY450" fmla="*/ 1168945 h 2971419"/>
                <a:gd name="connsiteX451" fmla="*/ 1921612 w 3265758"/>
                <a:gd name="connsiteY451" fmla="*/ 1171749 h 2971419"/>
                <a:gd name="connsiteX452" fmla="*/ 1932825 w 3265758"/>
                <a:gd name="connsiteY452" fmla="*/ 1178757 h 2971419"/>
                <a:gd name="connsiteX453" fmla="*/ 1935628 w 3265758"/>
                <a:gd name="connsiteY453" fmla="*/ 1178757 h 2971419"/>
                <a:gd name="connsiteX454" fmla="*/ 1932825 w 3265758"/>
                <a:gd name="connsiteY454" fmla="*/ 1182962 h 2971419"/>
                <a:gd name="connsiteX455" fmla="*/ 1939833 w 3265758"/>
                <a:gd name="connsiteY455" fmla="*/ 1181560 h 2971419"/>
                <a:gd name="connsiteX456" fmla="*/ 1942636 w 3265758"/>
                <a:gd name="connsiteY456" fmla="*/ 1177355 h 2971419"/>
                <a:gd name="connsiteX457" fmla="*/ 1934226 w 3265758"/>
                <a:gd name="connsiteY457" fmla="*/ 1173150 h 2971419"/>
                <a:gd name="connsiteX458" fmla="*/ 1928620 w 3265758"/>
                <a:gd name="connsiteY458" fmla="*/ 1173150 h 2971419"/>
                <a:gd name="connsiteX459" fmla="*/ 1924415 w 3265758"/>
                <a:gd name="connsiteY459" fmla="*/ 1168945 h 2971419"/>
                <a:gd name="connsiteX460" fmla="*/ 1930021 w 3265758"/>
                <a:gd name="connsiteY460" fmla="*/ 1167544 h 2971419"/>
                <a:gd name="connsiteX461" fmla="*/ 1927218 w 3265758"/>
                <a:gd name="connsiteY461" fmla="*/ 1164741 h 2971419"/>
                <a:gd name="connsiteX462" fmla="*/ 1932825 w 3265758"/>
                <a:gd name="connsiteY462" fmla="*/ 1163339 h 2971419"/>
                <a:gd name="connsiteX463" fmla="*/ 1932825 w 3265758"/>
                <a:gd name="connsiteY463" fmla="*/ 1159134 h 2971419"/>
                <a:gd name="connsiteX464" fmla="*/ 1930021 w 3265758"/>
                <a:gd name="connsiteY464" fmla="*/ 1156331 h 2971419"/>
                <a:gd name="connsiteX465" fmla="*/ 1925817 w 3265758"/>
                <a:gd name="connsiteY465" fmla="*/ 1160536 h 2971419"/>
                <a:gd name="connsiteX466" fmla="*/ 1921612 w 3265758"/>
                <a:gd name="connsiteY466" fmla="*/ 1157733 h 2971419"/>
                <a:gd name="connsiteX467" fmla="*/ 1925817 w 3265758"/>
                <a:gd name="connsiteY467" fmla="*/ 1156331 h 2971419"/>
                <a:gd name="connsiteX468" fmla="*/ 1910399 w 3265758"/>
                <a:gd name="connsiteY468" fmla="*/ 1156331 h 2971419"/>
                <a:gd name="connsiteX469" fmla="*/ 1907596 w 3265758"/>
                <a:gd name="connsiteY469" fmla="*/ 1153528 h 2971419"/>
                <a:gd name="connsiteX470" fmla="*/ 1918809 w 3265758"/>
                <a:gd name="connsiteY470" fmla="*/ 1150724 h 2971419"/>
                <a:gd name="connsiteX471" fmla="*/ 1930021 w 3265758"/>
                <a:gd name="connsiteY471" fmla="*/ 1153528 h 2971419"/>
                <a:gd name="connsiteX472" fmla="*/ 1935628 w 3265758"/>
                <a:gd name="connsiteY472" fmla="*/ 1149323 h 2971419"/>
                <a:gd name="connsiteX473" fmla="*/ 1945439 w 3265758"/>
                <a:gd name="connsiteY473" fmla="*/ 1147921 h 2971419"/>
                <a:gd name="connsiteX474" fmla="*/ 1965062 w 3265758"/>
                <a:gd name="connsiteY474" fmla="*/ 1150724 h 2971419"/>
                <a:gd name="connsiteX475" fmla="*/ 1967865 w 3265758"/>
                <a:gd name="connsiteY475" fmla="*/ 1142315 h 2971419"/>
                <a:gd name="connsiteX476" fmla="*/ 1974873 w 3265758"/>
                <a:gd name="connsiteY476" fmla="*/ 1153528 h 2971419"/>
                <a:gd name="connsiteX477" fmla="*/ 1980479 w 3265758"/>
                <a:gd name="connsiteY477" fmla="*/ 1150724 h 2971419"/>
                <a:gd name="connsiteX478" fmla="*/ 1981881 w 3265758"/>
                <a:gd name="connsiteY478" fmla="*/ 1147921 h 2971419"/>
                <a:gd name="connsiteX479" fmla="*/ 1980479 w 3265758"/>
                <a:gd name="connsiteY479" fmla="*/ 1152126 h 2971419"/>
                <a:gd name="connsiteX480" fmla="*/ 1986086 w 3265758"/>
                <a:gd name="connsiteY480" fmla="*/ 1150724 h 2971419"/>
                <a:gd name="connsiteX481" fmla="*/ 1988889 w 3265758"/>
                <a:gd name="connsiteY481" fmla="*/ 1146520 h 2971419"/>
                <a:gd name="connsiteX482" fmla="*/ 1990291 w 3265758"/>
                <a:gd name="connsiteY482" fmla="*/ 1147921 h 2971419"/>
                <a:gd name="connsiteX483" fmla="*/ 1991692 w 3265758"/>
                <a:gd name="connsiteY483" fmla="*/ 1145118 h 2971419"/>
                <a:gd name="connsiteX484" fmla="*/ 1994496 w 3265758"/>
                <a:gd name="connsiteY484" fmla="*/ 1149323 h 2971419"/>
                <a:gd name="connsiteX485" fmla="*/ 1987487 w 3265758"/>
                <a:gd name="connsiteY485" fmla="*/ 1150724 h 2971419"/>
                <a:gd name="connsiteX486" fmla="*/ 2012717 w 3265758"/>
                <a:gd name="connsiteY486" fmla="*/ 1147921 h 2971419"/>
                <a:gd name="connsiteX487" fmla="*/ 2012717 w 3265758"/>
                <a:gd name="connsiteY487" fmla="*/ 1149323 h 2971419"/>
                <a:gd name="connsiteX488" fmla="*/ 2007110 w 3265758"/>
                <a:gd name="connsiteY488" fmla="*/ 1149323 h 2971419"/>
                <a:gd name="connsiteX489" fmla="*/ 2022528 w 3265758"/>
                <a:gd name="connsiteY489" fmla="*/ 1154929 h 2971419"/>
                <a:gd name="connsiteX490" fmla="*/ 2019725 w 3265758"/>
                <a:gd name="connsiteY490" fmla="*/ 1152126 h 2971419"/>
                <a:gd name="connsiteX491" fmla="*/ 2026733 w 3265758"/>
                <a:gd name="connsiteY491" fmla="*/ 1150724 h 2971419"/>
                <a:gd name="connsiteX492" fmla="*/ 2023930 w 3265758"/>
                <a:gd name="connsiteY492" fmla="*/ 1152126 h 2971419"/>
                <a:gd name="connsiteX493" fmla="*/ 2030938 w 3265758"/>
                <a:gd name="connsiteY493" fmla="*/ 1156331 h 2971419"/>
                <a:gd name="connsiteX494" fmla="*/ 2023930 w 3265758"/>
                <a:gd name="connsiteY494" fmla="*/ 1154929 h 2971419"/>
                <a:gd name="connsiteX495" fmla="*/ 2035142 w 3265758"/>
                <a:gd name="connsiteY495" fmla="*/ 1164741 h 2971419"/>
                <a:gd name="connsiteX496" fmla="*/ 2064576 w 3265758"/>
                <a:gd name="connsiteY496" fmla="*/ 1156331 h 2971419"/>
                <a:gd name="connsiteX497" fmla="*/ 2074388 w 3265758"/>
                <a:gd name="connsiteY497" fmla="*/ 1161937 h 2971419"/>
                <a:gd name="connsiteX498" fmla="*/ 2079994 w 3265758"/>
                <a:gd name="connsiteY498" fmla="*/ 1166142 h 2971419"/>
                <a:gd name="connsiteX499" fmla="*/ 2079994 w 3265758"/>
                <a:gd name="connsiteY499" fmla="*/ 1168945 h 2971419"/>
                <a:gd name="connsiteX500" fmla="*/ 2094010 w 3265758"/>
                <a:gd name="connsiteY500" fmla="*/ 1177355 h 2971419"/>
                <a:gd name="connsiteX501" fmla="*/ 2098215 w 3265758"/>
                <a:gd name="connsiteY501" fmla="*/ 1187166 h 2971419"/>
                <a:gd name="connsiteX502" fmla="*/ 2092608 w 3265758"/>
                <a:gd name="connsiteY502" fmla="*/ 1203986 h 2971419"/>
                <a:gd name="connsiteX503" fmla="*/ 2095412 w 3265758"/>
                <a:gd name="connsiteY503" fmla="*/ 1209592 h 2971419"/>
                <a:gd name="connsiteX504" fmla="*/ 2098215 w 3265758"/>
                <a:gd name="connsiteY504" fmla="*/ 1205387 h 2971419"/>
                <a:gd name="connsiteX505" fmla="*/ 2095412 w 3265758"/>
                <a:gd name="connsiteY505" fmla="*/ 1202584 h 2971419"/>
                <a:gd name="connsiteX506" fmla="*/ 2101018 w 3265758"/>
                <a:gd name="connsiteY506" fmla="*/ 1205387 h 2971419"/>
                <a:gd name="connsiteX507" fmla="*/ 2102420 w 3265758"/>
                <a:gd name="connsiteY507" fmla="*/ 1203986 h 2971419"/>
                <a:gd name="connsiteX508" fmla="*/ 2102420 w 3265758"/>
                <a:gd name="connsiteY508" fmla="*/ 1206789 h 2971419"/>
                <a:gd name="connsiteX509" fmla="*/ 2096813 w 3265758"/>
                <a:gd name="connsiteY509" fmla="*/ 1212396 h 2971419"/>
                <a:gd name="connsiteX510" fmla="*/ 2101018 w 3265758"/>
                <a:gd name="connsiteY510" fmla="*/ 1219404 h 2971419"/>
                <a:gd name="connsiteX511" fmla="*/ 2109428 w 3265758"/>
                <a:gd name="connsiteY511" fmla="*/ 1227813 h 2971419"/>
                <a:gd name="connsiteX512" fmla="*/ 2108026 w 3265758"/>
                <a:gd name="connsiteY512" fmla="*/ 1225010 h 2971419"/>
                <a:gd name="connsiteX513" fmla="*/ 2113633 w 3265758"/>
                <a:gd name="connsiteY513" fmla="*/ 1223608 h 2971419"/>
                <a:gd name="connsiteX514" fmla="*/ 2110830 w 3265758"/>
                <a:gd name="connsiteY514" fmla="*/ 1225010 h 2971419"/>
                <a:gd name="connsiteX515" fmla="*/ 2112231 w 3265758"/>
                <a:gd name="connsiteY515" fmla="*/ 1233420 h 2971419"/>
                <a:gd name="connsiteX516" fmla="*/ 2117838 w 3265758"/>
                <a:gd name="connsiteY516" fmla="*/ 1229215 h 2971419"/>
                <a:gd name="connsiteX517" fmla="*/ 2113633 w 3265758"/>
                <a:gd name="connsiteY517" fmla="*/ 1233420 h 2971419"/>
                <a:gd name="connsiteX518" fmla="*/ 2116436 w 3265758"/>
                <a:gd name="connsiteY518" fmla="*/ 1234821 h 2971419"/>
                <a:gd name="connsiteX519" fmla="*/ 2119239 w 3265758"/>
                <a:gd name="connsiteY519" fmla="*/ 1246034 h 2971419"/>
                <a:gd name="connsiteX520" fmla="*/ 2122042 w 3265758"/>
                <a:gd name="connsiteY520" fmla="*/ 1246034 h 2971419"/>
                <a:gd name="connsiteX521" fmla="*/ 2138862 w 3265758"/>
                <a:gd name="connsiteY521" fmla="*/ 1260050 h 2971419"/>
                <a:gd name="connsiteX522" fmla="*/ 2134657 w 3265758"/>
                <a:gd name="connsiteY522" fmla="*/ 1258649 h 2971419"/>
                <a:gd name="connsiteX523" fmla="*/ 2134657 w 3265758"/>
                <a:gd name="connsiteY523" fmla="*/ 1262854 h 2971419"/>
                <a:gd name="connsiteX524" fmla="*/ 2143067 w 3265758"/>
                <a:gd name="connsiteY524" fmla="*/ 1262854 h 2971419"/>
                <a:gd name="connsiteX525" fmla="*/ 2147272 w 3265758"/>
                <a:gd name="connsiteY525" fmla="*/ 1260050 h 2971419"/>
                <a:gd name="connsiteX526" fmla="*/ 2151476 w 3265758"/>
                <a:gd name="connsiteY526" fmla="*/ 1261452 h 2971419"/>
                <a:gd name="connsiteX527" fmla="*/ 2158485 w 3265758"/>
                <a:gd name="connsiteY527" fmla="*/ 1247436 h 2971419"/>
                <a:gd name="connsiteX528" fmla="*/ 2159886 w 3265758"/>
                <a:gd name="connsiteY528" fmla="*/ 1225010 h 2971419"/>
                <a:gd name="connsiteX529" fmla="*/ 2157083 w 3265758"/>
                <a:gd name="connsiteY529" fmla="*/ 1219404 h 2971419"/>
                <a:gd name="connsiteX530" fmla="*/ 2152878 w 3265758"/>
                <a:gd name="connsiteY530" fmla="*/ 1216600 h 2971419"/>
                <a:gd name="connsiteX531" fmla="*/ 2155681 w 3265758"/>
                <a:gd name="connsiteY531" fmla="*/ 1218002 h 2971419"/>
                <a:gd name="connsiteX532" fmla="*/ 2145870 w 3265758"/>
                <a:gd name="connsiteY532" fmla="*/ 1195576 h 2971419"/>
                <a:gd name="connsiteX533" fmla="*/ 2147272 w 3265758"/>
                <a:gd name="connsiteY533" fmla="*/ 1188568 h 2971419"/>
                <a:gd name="connsiteX534" fmla="*/ 2131854 w 3265758"/>
                <a:gd name="connsiteY534" fmla="*/ 1166142 h 2971419"/>
                <a:gd name="connsiteX535" fmla="*/ 2123444 w 3265758"/>
                <a:gd name="connsiteY535" fmla="*/ 1143716 h 2971419"/>
                <a:gd name="connsiteX536" fmla="*/ 2123444 w 3265758"/>
                <a:gd name="connsiteY536" fmla="*/ 1131102 h 2971419"/>
                <a:gd name="connsiteX537" fmla="*/ 2129051 w 3265758"/>
                <a:gd name="connsiteY537" fmla="*/ 1128299 h 2971419"/>
                <a:gd name="connsiteX538" fmla="*/ 2123444 w 3265758"/>
                <a:gd name="connsiteY538" fmla="*/ 1125495 h 2971419"/>
                <a:gd name="connsiteX539" fmla="*/ 2126247 w 3265758"/>
                <a:gd name="connsiteY539" fmla="*/ 1125495 h 2971419"/>
                <a:gd name="connsiteX540" fmla="*/ 2131854 w 3265758"/>
                <a:gd name="connsiteY540" fmla="*/ 1121291 h 2971419"/>
                <a:gd name="connsiteX541" fmla="*/ 2129051 w 3265758"/>
                <a:gd name="connsiteY541" fmla="*/ 1121291 h 2971419"/>
                <a:gd name="connsiteX542" fmla="*/ 2129051 w 3265758"/>
                <a:gd name="connsiteY542" fmla="*/ 1115684 h 2971419"/>
                <a:gd name="connsiteX543" fmla="*/ 2131854 w 3265758"/>
                <a:gd name="connsiteY543" fmla="*/ 1115684 h 2971419"/>
                <a:gd name="connsiteX544" fmla="*/ 2143067 w 3265758"/>
                <a:gd name="connsiteY544" fmla="*/ 1104471 h 2971419"/>
                <a:gd name="connsiteX545" fmla="*/ 2140264 w 3265758"/>
                <a:gd name="connsiteY545" fmla="*/ 1100267 h 2971419"/>
                <a:gd name="connsiteX546" fmla="*/ 2143067 w 3265758"/>
                <a:gd name="connsiteY546" fmla="*/ 1098865 h 2971419"/>
                <a:gd name="connsiteX547" fmla="*/ 2143067 w 3265758"/>
                <a:gd name="connsiteY547" fmla="*/ 1101668 h 2971419"/>
                <a:gd name="connsiteX548" fmla="*/ 2147272 w 3265758"/>
                <a:gd name="connsiteY548" fmla="*/ 1101668 h 2971419"/>
                <a:gd name="connsiteX549" fmla="*/ 2147272 w 3265758"/>
                <a:gd name="connsiteY549" fmla="*/ 1098865 h 2971419"/>
                <a:gd name="connsiteX550" fmla="*/ 2143067 w 3265758"/>
                <a:gd name="connsiteY550" fmla="*/ 1097463 h 2971419"/>
                <a:gd name="connsiteX551" fmla="*/ 2159886 w 3265758"/>
                <a:gd name="connsiteY551" fmla="*/ 1094660 h 2971419"/>
                <a:gd name="connsiteX552" fmla="*/ 2161288 w 3265758"/>
                <a:gd name="connsiteY552" fmla="*/ 1090455 h 2971419"/>
                <a:gd name="connsiteX553" fmla="*/ 2165493 w 3265758"/>
                <a:gd name="connsiteY553" fmla="*/ 1091857 h 2971419"/>
                <a:gd name="connsiteX554" fmla="*/ 2179509 w 3265758"/>
                <a:gd name="connsiteY554" fmla="*/ 1083447 h 2971419"/>
                <a:gd name="connsiteX555" fmla="*/ 2178107 w 3265758"/>
                <a:gd name="connsiteY555" fmla="*/ 1079242 h 2971419"/>
                <a:gd name="connsiteX556" fmla="*/ 2180910 w 3265758"/>
                <a:gd name="connsiteY556" fmla="*/ 1082045 h 2971419"/>
                <a:gd name="connsiteX557" fmla="*/ 2185115 w 3265758"/>
                <a:gd name="connsiteY557" fmla="*/ 1073636 h 2971419"/>
                <a:gd name="connsiteX558" fmla="*/ 2194926 w 3265758"/>
                <a:gd name="connsiteY558" fmla="*/ 1066628 h 2971419"/>
                <a:gd name="connsiteX559" fmla="*/ 2208942 w 3265758"/>
                <a:gd name="connsiteY559" fmla="*/ 1066628 h 2971419"/>
                <a:gd name="connsiteX560" fmla="*/ 2210344 w 3265758"/>
                <a:gd name="connsiteY560" fmla="*/ 1059620 h 2971419"/>
                <a:gd name="connsiteX561" fmla="*/ 2211746 w 3265758"/>
                <a:gd name="connsiteY561" fmla="*/ 1065226 h 2971419"/>
                <a:gd name="connsiteX562" fmla="*/ 2213147 w 3265758"/>
                <a:gd name="connsiteY562" fmla="*/ 1061021 h 2971419"/>
                <a:gd name="connsiteX563" fmla="*/ 2222959 w 3265758"/>
                <a:gd name="connsiteY563" fmla="*/ 1054013 h 2971419"/>
                <a:gd name="connsiteX564" fmla="*/ 2224360 w 3265758"/>
                <a:gd name="connsiteY564" fmla="*/ 1054013 h 2971419"/>
                <a:gd name="connsiteX565" fmla="*/ 2224360 w 3265758"/>
                <a:gd name="connsiteY565" fmla="*/ 1048407 h 2971419"/>
                <a:gd name="connsiteX566" fmla="*/ 2225762 w 3265758"/>
                <a:gd name="connsiteY566" fmla="*/ 1049808 h 2971419"/>
                <a:gd name="connsiteX567" fmla="*/ 2231368 w 3265758"/>
                <a:gd name="connsiteY567" fmla="*/ 1048407 h 2971419"/>
                <a:gd name="connsiteX568" fmla="*/ 2232770 w 3265758"/>
                <a:gd name="connsiteY568" fmla="*/ 1049808 h 2971419"/>
                <a:gd name="connsiteX569" fmla="*/ 2252393 w 3265758"/>
                <a:gd name="connsiteY569" fmla="*/ 1042800 h 2971419"/>
                <a:gd name="connsiteX570" fmla="*/ 2248188 w 3265758"/>
                <a:gd name="connsiteY570" fmla="*/ 1044202 h 2971419"/>
                <a:gd name="connsiteX571" fmla="*/ 2248188 w 3265758"/>
                <a:gd name="connsiteY571" fmla="*/ 1042800 h 2971419"/>
                <a:gd name="connsiteX572" fmla="*/ 2241180 w 3265758"/>
                <a:gd name="connsiteY572" fmla="*/ 1045603 h 2971419"/>
                <a:gd name="connsiteX573" fmla="*/ 2236975 w 3265758"/>
                <a:gd name="connsiteY573" fmla="*/ 1044202 h 2971419"/>
                <a:gd name="connsiteX574" fmla="*/ 2234172 w 3265758"/>
                <a:gd name="connsiteY574" fmla="*/ 1039997 h 2971419"/>
                <a:gd name="connsiteX575" fmla="*/ 2239778 w 3265758"/>
                <a:gd name="connsiteY575" fmla="*/ 1042800 h 2971419"/>
                <a:gd name="connsiteX576" fmla="*/ 2246786 w 3265758"/>
                <a:gd name="connsiteY576" fmla="*/ 1041399 h 2971419"/>
                <a:gd name="connsiteX577" fmla="*/ 2249589 w 3265758"/>
                <a:gd name="connsiteY577" fmla="*/ 1038595 h 2971419"/>
                <a:gd name="connsiteX578" fmla="*/ 2235573 w 3265758"/>
                <a:gd name="connsiteY578" fmla="*/ 1032989 h 2971419"/>
                <a:gd name="connsiteX579" fmla="*/ 2246786 w 3265758"/>
                <a:gd name="connsiteY579" fmla="*/ 1035792 h 2971419"/>
                <a:gd name="connsiteX580" fmla="*/ 2246786 w 3265758"/>
                <a:gd name="connsiteY580" fmla="*/ 1032989 h 2971419"/>
                <a:gd name="connsiteX581" fmla="*/ 2248188 w 3265758"/>
                <a:gd name="connsiteY581" fmla="*/ 1035792 h 2971419"/>
                <a:gd name="connsiteX582" fmla="*/ 2250991 w 3265758"/>
                <a:gd name="connsiteY582" fmla="*/ 1034390 h 2971419"/>
                <a:gd name="connsiteX583" fmla="*/ 2252393 w 3265758"/>
                <a:gd name="connsiteY583" fmla="*/ 1035792 h 2971419"/>
                <a:gd name="connsiteX584" fmla="*/ 2267810 w 3265758"/>
                <a:gd name="connsiteY584" fmla="*/ 1028784 h 2971419"/>
                <a:gd name="connsiteX585" fmla="*/ 2266409 w 3265758"/>
                <a:gd name="connsiteY585" fmla="*/ 1024579 h 2971419"/>
                <a:gd name="connsiteX586" fmla="*/ 2262204 w 3265758"/>
                <a:gd name="connsiteY586" fmla="*/ 1023178 h 2971419"/>
                <a:gd name="connsiteX587" fmla="*/ 2259401 w 3265758"/>
                <a:gd name="connsiteY587" fmla="*/ 1028784 h 2971419"/>
                <a:gd name="connsiteX588" fmla="*/ 2257999 w 3265758"/>
                <a:gd name="connsiteY588" fmla="*/ 1020374 h 2971419"/>
                <a:gd name="connsiteX589" fmla="*/ 2242581 w 3265758"/>
                <a:gd name="connsiteY589" fmla="*/ 1021776 h 2971419"/>
                <a:gd name="connsiteX590" fmla="*/ 2242581 w 3265758"/>
                <a:gd name="connsiteY590" fmla="*/ 1013366 h 2971419"/>
                <a:gd name="connsiteX591" fmla="*/ 2242581 w 3265758"/>
                <a:gd name="connsiteY591" fmla="*/ 1018973 h 2971419"/>
                <a:gd name="connsiteX592" fmla="*/ 2245385 w 3265758"/>
                <a:gd name="connsiteY592" fmla="*/ 1020374 h 2971419"/>
                <a:gd name="connsiteX593" fmla="*/ 2252393 w 3265758"/>
                <a:gd name="connsiteY593" fmla="*/ 1018973 h 2971419"/>
                <a:gd name="connsiteX594" fmla="*/ 2249589 w 3265758"/>
                <a:gd name="connsiteY594" fmla="*/ 1016170 h 2971419"/>
                <a:gd name="connsiteX595" fmla="*/ 2255196 w 3265758"/>
                <a:gd name="connsiteY595" fmla="*/ 1018973 h 2971419"/>
                <a:gd name="connsiteX596" fmla="*/ 2253794 w 3265758"/>
                <a:gd name="connsiteY596" fmla="*/ 1016170 h 2971419"/>
                <a:gd name="connsiteX597" fmla="*/ 2259401 w 3265758"/>
                <a:gd name="connsiteY597" fmla="*/ 1017571 h 2971419"/>
                <a:gd name="connsiteX598" fmla="*/ 2256597 w 3265758"/>
                <a:gd name="connsiteY598" fmla="*/ 1013366 h 2971419"/>
                <a:gd name="connsiteX599" fmla="*/ 2263606 w 3265758"/>
                <a:gd name="connsiteY599" fmla="*/ 1016170 h 2971419"/>
                <a:gd name="connsiteX600" fmla="*/ 2262204 w 3265758"/>
                <a:gd name="connsiteY600" fmla="*/ 1013366 h 2971419"/>
                <a:gd name="connsiteX601" fmla="*/ 2266409 w 3265758"/>
                <a:gd name="connsiteY601" fmla="*/ 1018973 h 2971419"/>
                <a:gd name="connsiteX602" fmla="*/ 2260802 w 3265758"/>
                <a:gd name="connsiteY602" fmla="*/ 1007760 h 2971419"/>
                <a:gd name="connsiteX603" fmla="*/ 2263606 w 3265758"/>
                <a:gd name="connsiteY603" fmla="*/ 1003555 h 2971419"/>
                <a:gd name="connsiteX604" fmla="*/ 2266409 w 3265758"/>
                <a:gd name="connsiteY604" fmla="*/ 1010563 h 2971419"/>
                <a:gd name="connsiteX605" fmla="*/ 2266409 w 3265758"/>
                <a:gd name="connsiteY605" fmla="*/ 1007760 h 2971419"/>
                <a:gd name="connsiteX606" fmla="*/ 2262204 w 3265758"/>
                <a:gd name="connsiteY606" fmla="*/ 999350 h 2971419"/>
                <a:gd name="connsiteX607" fmla="*/ 2256597 w 3265758"/>
                <a:gd name="connsiteY607" fmla="*/ 997949 h 2971419"/>
                <a:gd name="connsiteX608" fmla="*/ 2249589 w 3265758"/>
                <a:gd name="connsiteY608" fmla="*/ 1000752 h 2971419"/>
                <a:gd name="connsiteX609" fmla="*/ 2245385 w 3265758"/>
                <a:gd name="connsiteY609" fmla="*/ 993744 h 2971419"/>
                <a:gd name="connsiteX610" fmla="*/ 2252393 w 3265758"/>
                <a:gd name="connsiteY610" fmla="*/ 999350 h 2971419"/>
                <a:gd name="connsiteX611" fmla="*/ 2252393 w 3265758"/>
                <a:gd name="connsiteY611" fmla="*/ 993744 h 2971419"/>
                <a:gd name="connsiteX612" fmla="*/ 2250991 w 3265758"/>
                <a:gd name="connsiteY612" fmla="*/ 992342 h 2971419"/>
                <a:gd name="connsiteX613" fmla="*/ 2255196 w 3265758"/>
                <a:gd name="connsiteY613" fmla="*/ 990941 h 2971419"/>
                <a:gd name="connsiteX614" fmla="*/ 2255196 w 3265758"/>
                <a:gd name="connsiteY614" fmla="*/ 986736 h 2971419"/>
                <a:gd name="connsiteX615" fmla="*/ 2250991 w 3265758"/>
                <a:gd name="connsiteY615" fmla="*/ 982531 h 2971419"/>
                <a:gd name="connsiteX616" fmla="*/ 2252393 w 3265758"/>
                <a:gd name="connsiteY616" fmla="*/ 982531 h 2971419"/>
                <a:gd name="connsiteX617" fmla="*/ 2256597 w 3265758"/>
                <a:gd name="connsiteY617" fmla="*/ 976924 h 2971419"/>
                <a:gd name="connsiteX618" fmla="*/ 2238376 w 3265758"/>
                <a:gd name="connsiteY618" fmla="*/ 969916 h 2971419"/>
                <a:gd name="connsiteX619" fmla="*/ 2234172 w 3265758"/>
                <a:gd name="connsiteY619" fmla="*/ 965712 h 2971419"/>
                <a:gd name="connsiteX620" fmla="*/ 2228565 w 3265758"/>
                <a:gd name="connsiteY620" fmla="*/ 965712 h 2971419"/>
                <a:gd name="connsiteX621" fmla="*/ 2235573 w 3265758"/>
                <a:gd name="connsiteY621" fmla="*/ 955900 h 2971419"/>
                <a:gd name="connsiteX622" fmla="*/ 2235573 w 3265758"/>
                <a:gd name="connsiteY622" fmla="*/ 953097 h 2971419"/>
                <a:gd name="connsiteX623" fmla="*/ 2236975 w 3265758"/>
                <a:gd name="connsiteY623" fmla="*/ 955900 h 2971419"/>
                <a:gd name="connsiteX624" fmla="*/ 2231368 w 3265758"/>
                <a:gd name="connsiteY624" fmla="*/ 965712 h 2971419"/>
                <a:gd name="connsiteX625" fmla="*/ 2236975 w 3265758"/>
                <a:gd name="connsiteY625" fmla="*/ 964310 h 2971419"/>
                <a:gd name="connsiteX626" fmla="*/ 2239778 w 3265758"/>
                <a:gd name="connsiteY626" fmla="*/ 968515 h 2971419"/>
                <a:gd name="connsiteX627" fmla="*/ 2242581 w 3265758"/>
                <a:gd name="connsiteY627" fmla="*/ 967113 h 2971419"/>
                <a:gd name="connsiteX628" fmla="*/ 2255196 w 3265758"/>
                <a:gd name="connsiteY628" fmla="*/ 974121 h 2971419"/>
                <a:gd name="connsiteX629" fmla="*/ 2253794 w 3265758"/>
                <a:gd name="connsiteY629" fmla="*/ 968515 h 2971419"/>
                <a:gd name="connsiteX630" fmla="*/ 2246786 w 3265758"/>
                <a:gd name="connsiteY630" fmla="*/ 964310 h 2971419"/>
                <a:gd name="connsiteX631" fmla="*/ 2246786 w 3265758"/>
                <a:gd name="connsiteY631" fmla="*/ 960105 h 2971419"/>
                <a:gd name="connsiteX632" fmla="*/ 2248188 w 3265758"/>
                <a:gd name="connsiteY632" fmla="*/ 964310 h 2971419"/>
                <a:gd name="connsiteX633" fmla="*/ 2253794 w 3265758"/>
                <a:gd name="connsiteY633" fmla="*/ 967113 h 2971419"/>
                <a:gd name="connsiteX634" fmla="*/ 2250991 w 3265758"/>
                <a:gd name="connsiteY634" fmla="*/ 962908 h 2971419"/>
                <a:gd name="connsiteX635" fmla="*/ 2252393 w 3265758"/>
                <a:gd name="connsiteY635" fmla="*/ 953097 h 2971419"/>
                <a:gd name="connsiteX636" fmla="*/ 2249589 w 3265758"/>
                <a:gd name="connsiteY636" fmla="*/ 950294 h 2971419"/>
                <a:gd name="connsiteX637" fmla="*/ 2252393 w 3265758"/>
                <a:gd name="connsiteY637" fmla="*/ 951695 h 2971419"/>
                <a:gd name="connsiteX638" fmla="*/ 2248188 w 3265758"/>
                <a:gd name="connsiteY638" fmla="*/ 946089 h 2971419"/>
                <a:gd name="connsiteX639" fmla="*/ 2265007 w 3265758"/>
                <a:gd name="connsiteY639" fmla="*/ 937679 h 2971419"/>
                <a:gd name="connsiteX640" fmla="*/ 2267810 w 3265758"/>
                <a:gd name="connsiteY640" fmla="*/ 937679 h 2971419"/>
                <a:gd name="connsiteX641" fmla="*/ 2263606 w 3265758"/>
                <a:gd name="connsiteY641" fmla="*/ 941884 h 2971419"/>
                <a:gd name="connsiteX642" fmla="*/ 2267810 w 3265758"/>
                <a:gd name="connsiteY642" fmla="*/ 941884 h 2971419"/>
                <a:gd name="connsiteX643" fmla="*/ 2259401 w 3265758"/>
                <a:gd name="connsiteY643" fmla="*/ 943286 h 2971419"/>
                <a:gd name="connsiteX644" fmla="*/ 2256597 w 3265758"/>
                <a:gd name="connsiteY644" fmla="*/ 947491 h 2971419"/>
                <a:gd name="connsiteX645" fmla="*/ 2260802 w 3265758"/>
                <a:gd name="connsiteY645" fmla="*/ 947491 h 2971419"/>
                <a:gd name="connsiteX646" fmla="*/ 2257999 w 3265758"/>
                <a:gd name="connsiteY646" fmla="*/ 950294 h 2971419"/>
                <a:gd name="connsiteX647" fmla="*/ 2253794 w 3265758"/>
                <a:gd name="connsiteY647" fmla="*/ 950294 h 2971419"/>
                <a:gd name="connsiteX648" fmla="*/ 2252393 w 3265758"/>
                <a:gd name="connsiteY648" fmla="*/ 954499 h 2971419"/>
                <a:gd name="connsiteX649" fmla="*/ 2255196 w 3265758"/>
                <a:gd name="connsiteY649" fmla="*/ 951695 h 2971419"/>
                <a:gd name="connsiteX650" fmla="*/ 2257999 w 3265758"/>
                <a:gd name="connsiteY650" fmla="*/ 955900 h 2971419"/>
                <a:gd name="connsiteX651" fmla="*/ 2255196 w 3265758"/>
                <a:gd name="connsiteY651" fmla="*/ 958703 h 2971419"/>
                <a:gd name="connsiteX652" fmla="*/ 2260802 w 3265758"/>
                <a:gd name="connsiteY652" fmla="*/ 960105 h 2971419"/>
                <a:gd name="connsiteX653" fmla="*/ 2253794 w 3265758"/>
                <a:gd name="connsiteY653" fmla="*/ 960105 h 2971419"/>
                <a:gd name="connsiteX654" fmla="*/ 2256597 w 3265758"/>
                <a:gd name="connsiteY654" fmla="*/ 960105 h 2971419"/>
                <a:gd name="connsiteX655" fmla="*/ 2253794 w 3265758"/>
                <a:gd name="connsiteY655" fmla="*/ 961507 h 2971419"/>
                <a:gd name="connsiteX656" fmla="*/ 2255196 w 3265758"/>
                <a:gd name="connsiteY656" fmla="*/ 964310 h 2971419"/>
                <a:gd name="connsiteX657" fmla="*/ 2260802 w 3265758"/>
                <a:gd name="connsiteY657" fmla="*/ 968515 h 2971419"/>
                <a:gd name="connsiteX658" fmla="*/ 2260802 w 3265758"/>
                <a:gd name="connsiteY658" fmla="*/ 965712 h 2971419"/>
                <a:gd name="connsiteX659" fmla="*/ 2262204 w 3265758"/>
                <a:gd name="connsiteY659" fmla="*/ 967113 h 2971419"/>
                <a:gd name="connsiteX660" fmla="*/ 2265007 w 3265758"/>
                <a:gd name="connsiteY660" fmla="*/ 964310 h 2971419"/>
                <a:gd name="connsiteX661" fmla="*/ 2265007 w 3265758"/>
                <a:gd name="connsiteY661" fmla="*/ 968515 h 2971419"/>
                <a:gd name="connsiteX662" fmla="*/ 2262204 w 3265758"/>
                <a:gd name="connsiteY662" fmla="*/ 971318 h 2971419"/>
                <a:gd name="connsiteX663" fmla="*/ 2266409 w 3265758"/>
                <a:gd name="connsiteY663" fmla="*/ 971318 h 2971419"/>
                <a:gd name="connsiteX664" fmla="*/ 2263606 w 3265758"/>
                <a:gd name="connsiteY664" fmla="*/ 975523 h 2971419"/>
                <a:gd name="connsiteX665" fmla="*/ 2269212 w 3265758"/>
                <a:gd name="connsiteY665" fmla="*/ 975523 h 2971419"/>
                <a:gd name="connsiteX666" fmla="*/ 2262204 w 3265758"/>
                <a:gd name="connsiteY666" fmla="*/ 986736 h 2971419"/>
                <a:gd name="connsiteX667" fmla="*/ 2260802 w 3265758"/>
                <a:gd name="connsiteY667" fmla="*/ 992342 h 2971419"/>
                <a:gd name="connsiteX668" fmla="*/ 2265007 w 3265758"/>
                <a:gd name="connsiteY668" fmla="*/ 993744 h 2971419"/>
                <a:gd name="connsiteX669" fmla="*/ 2265007 w 3265758"/>
                <a:gd name="connsiteY669" fmla="*/ 989539 h 2971419"/>
                <a:gd name="connsiteX670" fmla="*/ 2270614 w 3265758"/>
                <a:gd name="connsiteY670" fmla="*/ 985334 h 2971419"/>
                <a:gd name="connsiteX671" fmla="*/ 2283228 w 3265758"/>
                <a:gd name="connsiteY671" fmla="*/ 964310 h 2971419"/>
                <a:gd name="connsiteX672" fmla="*/ 2283228 w 3265758"/>
                <a:gd name="connsiteY672" fmla="*/ 967113 h 2971419"/>
                <a:gd name="connsiteX673" fmla="*/ 2283228 w 3265758"/>
                <a:gd name="connsiteY673" fmla="*/ 961507 h 2971419"/>
                <a:gd name="connsiteX674" fmla="*/ 2280425 w 3265758"/>
                <a:gd name="connsiteY674" fmla="*/ 961507 h 2971419"/>
                <a:gd name="connsiteX675" fmla="*/ 2283228 w 3265758"/>
                <a:gd name="connsiteY675" fmla="*/ 957302 h 2971419"/>
                <a:gd name="connsiteX676" fmla="*/ 2277622 w 3265758"/>
                <a:gd name="connsiteY676" fmla="*/ 953097 h 2971419"/>
                <a:gd name="connsiteX677" fmla="*/ 2270614 w 3265758"/>
                <a:gd name="connsiteY677" fmla="*/ 939081 h 2971419"/>
                <a:gd name="connsiteX678" fmla="*/ 2273417 w 3265758"/>
                <a:gd name="connsiteY678" fmla="*/ 936278 h 2971419"/>
                <a:gd name="connsiteX679" fmla="*/ 2272015 w 3265758"/>
                <a:gd name="connsiteY679" fmla="*/ 940482 h 2971419"/>
                <a:gd name="connsiteX680" fmla="*/ 2280425 w 3265758"/>
                <a:gd name="connsiteY680" fmla="*/ 946089 h 2971419"/>
                <a:gd name="connsiteX681" fmla="*/ 2287433 w 3265758"/>
                <a:gd name="connsiteY681" fmla="*/ 947491 h 2971419"/>
                <a:gd name="connsiteX682" fmla="*/ 2286031 w 3265758"/>
                <a:gd name="connsiteY682" fmla="*/ 953097 h 2971419"/>
                <a:gd name="connsiteX683" fmla="*/ 2308457 w 3265758"/>
                <a:gd name="connsiteY683" fmla="*/ 926466 h 2971419"/>
                <a:gd name="connsiteX684" fmla="*/ 2311260 w 3265758"/>
                <a:gd name="connsiteY684" fmla="*/ 918057 h 2971419"/>
                <a:gd name="connsiteX685" fmla="*/ 2304252 w 3265758"/>
                <a:gd name="connsiteY685" fmla="*/ 916655 h 2971419"/>
                <a:gd name="connsiteX686" fmla="*/ 2309859 w 3265758"/>
                <a:gd name="connsiteY686" fmla="*/ 911049 h 2971419"/>
                <a:gd name="connsiteX687" fmla="*/ 2309859 w 3265758"/>
                <a:gd name="connsiteY687" fmla="*/ 912450 h 2971419"/>
                <a:gd name="connsiteX688" fmla="*/ 2325276 w 3265758"/>
                <a:gd name="connsiteY688" fmla="*/ 912450 h 2971419"/>
                <a:gd name="connsiteX689" fmla="*/ 2336489 w 3265758"/>
                <a:gd name="connsiteY689" fmla="*/ 911049 h 2971419"/>
                <a:gd name="connsiteX690" fmla="*/ 2339293 w 3265758"/>
                <a:gd name="connsiteY690" fmla="*/ 911049 h 2971419"/>
                <a:gd name="connsiteX691" fmla="*/ 2340694 w 3265758"/>
                <a:gd name="connsiteY691" fmla="*/ 911049 h 2971419"/>
                <a:gd name="connsiteX692" fmla="*/ 2346301 w 3265758"/>
                <a:gd name="connsiteY692" fmla="*/ 909647 h 2971419"/>
                <a:gd name="connsiteX693" fmla="*/ 2363120 w 3265758"/>
                <a:gd name="connsiteY693" fmla="*/ 904041 h 2971419"/>
                <a:gd name="connsiteX694" fmla="*/ 2349104 w 3265758"/>
                <a:gd name="connsiteY694" fmla="*/ 905442 h 2971419"/>
                <a:gd name="connsiteX695" fmla="*/ 2353309 w 3265758"/>
                <a:gd name="connsiteY695" fmla="*/ 902639 h 2971419"/>
                <a:gd name="connsiteX696" fmla="*/ 2335088 w 3265758"/>
                <a:gd name="connsiteY696" fmla="*/ 906844 h 2971419"/>
                <a:gd name="connsiteX697" fmla="*/ 2322473 w 3265758"/>
                <a:gd name="connsiteY697" fmla="*/ 906844 h 2971419"/>
                <a:gd name="connsiteX698" fmla="*/ 2322473 w 3265758"/>
                <a:gd name="connsiteY698" fmla="*/ 906844 h 2971419"/>
                <a:gd name="connsiteX699" fmla="*/ 2322473 w 3265758"/>
                <a:gd name="connsiteY699" fmla="*/ 906844 h 2971419"/>
                <a:gd name="connsiteX700" fmla="*/ 2316867 w 3265758"/>
                <a:gd name="connsiteY700" fmla="*/ 909647 h 2971419"/>
                <a:gd name="connsiteX701" fmla="*/ 2316867 w 3265758"/>
                <a:gd name="connsiteY701" fmla="*/ 909647 h 2971419"/>
                <a:gd name="connsiteX702" fmla="*/ 2312662 w 3265758"/>
                <a:gd name="connsiteY702" fmla="*/ 911049 h 2971419"/>
                <a:gd name="connsiteX703" fmla="*/ 2318268 w 3265758"/>
                <a:gd name="connsiteY703" fmla="*/ 905442 h 2971419"/>
                <a:gd name="connsiteX704" fmla="*/ 2336489 w 3265758"/>
                <a:gd name="connsiteY704" fmla="*/ 898434 h 2971419"/>
                <a:gd name="connsiteX705" fmla="*/ 2371530 w 3265758"/>
                <a:gd name="connsiteY705" fmla="*/ 897032 h 2971419"/>
                <a:gd name="connsiteX706" fmla="*/ 2374333 w 3265758"/>
                <a:gd name="connsiteY706" fmla="*/ 887221 h 2971419"/>
                <a:gd name="connsiteX707" fmla="*/ 2378538 w 3265758"/>
                <a:gd name="connsiteY707" fmla="*/ 890024 h 2971419"/>
                <a:gd name="connsiteX708" fmla="*/ 2381341 w 3265758"/>
                <a:gd name="connsiteY708" fmla="*/ 888623 h 2971419"/>
                <a:gd name="connsiteX709" fmla="*/ 2379939 w 3265758"/>
                <a:gd name="connsiteY709" fmla="*/ 891426 h 2971419"/>
                <a:gd name="connsiteX710" fmla="*/ 2381341 w 3265758"/>
                <a:gd name="connsiteY710" fmla="*/ 895631 h 2971419"/>
                <a:gd name="connsiteX711" fmla="*/ 2392554 w 3265758"/>
                <a:gd name="connsiteY711" fmla="*/ 890024 h 2971419"/>
                <a:gd name="connsiteX712" fmla="*/ 2410775 w 3265758"/>
                <a:gd name="connsiteY712" fmla="*/ 891426 h 2971419"/>
                <a:gd name="connsiteX713" fmla="*/ 2407972 w 3265758"/>
                <a:gd name="connsiteY713" fmla="*/ 883016 h 2971419"/>
                <a:gd name="connsiteX714" fmla="*/ 2403767 w 3265758"/>
                <a:gd name="connsiteY714" fmla="*/ 883016 h 2971419"/>
                <a:gd name="connsiteX715" fmla="*/ 2406570 w 3265758"/>
                <a:gd name="connsiteY715" fmla="*/ 884418 h 2971419"/>
                <a:gd name="connsiteX716" fmla="*/ 2409373 w 3265758"/>
                <a:gd name="connsiteY716" fmla="*/ 890024 h 2971419"/>
                <a:gd name="connsiteX717" fmla="*/ 2398160 w 3265758"/>
                <a:gd name="connsiteY717" fmla="*/ 891426 h 2971419"/>
                <a:gd name="connsiteX718" fmla="*/ 2391152 w 3265758"/>
                <a:gd name="connsiteY718" fmla="*/ 880213 h 2971419"/>
                <a:gd name="connsiteX719" fmla="*/ 2385546 w 3265758"/>
                <a:gd name="connsiteY719" fmla="*/ 878812 h 2971419"/>
                <a:gd name="connsiteX720" fmla="*/ 2382743 w 3265758"/>
                <a:gd name="connsiteY720" fmla="*/ 876008 h 2971419"/>
                <a:gd name="connsiteX721" fmla="*/ 2386947 w 3265758"/>
                <a:gd name="connsiteY721" fmla="*/ 871803 h 2971419"/>
                <a:gd name="connsiteX722" fmla="*/ 2393955 w 3265758"/>
                <a:gd name="connsiteY722" fmla="*/ 869000 h 2971419"/>
                <a:gd name="connsiteX723" fmla="*/ 2389751 w 3265758"/>
                <a:gd name="connsiteY723" fmla="*/ 867599 h 2971419"/>
                <a:gd name="connsiteX724" fmla="*/ 2389751 w 3265758"/>
                <a:gd name="connsiteY724" fmla="*/ 859189 h 2971419"/>
                <a:gd name="connsiteX725" fmla="*/ 2402365 w 3265758"/>
                <a:gd name="connsiteY725" fmla="*/ 847976 h 2971419"/>
                <a:gd name="connsiteX726" fmla="*/ 2405168 w 3265758"/>
                <a:gd name="connsiteY726" fmla="*/ 840968 h 2971419"/>
                <a:gd name="connsiteX727" fmla="*/ 2412176 w 3265758"/>
                <a:gd name="connsiteY727" fmla="*/ 839566 h 2971419"/>
                <a:gd name="connsiteX728" fmla="*/ 2414980 w 3265758"/>
                <a:gd name="connsiteY728" fmla="*/ 842370 h 2971419"/>
                <a:gd name="connsiteX729" fmla="*/ 2414980 w 3265758"/>
                <a:gd name="connsiteY729" fmla="*/ 833960 h 2971419"/>
                <a:gd name="connsiteX730" fmla="*/ 2416381 w 3265758"/>
                <a:gd name="connsiteY730" fmla="*/ 840968 h 2971419"/>
                <a:gd name="connsiteX731" fmla="*/ 2419184 w 3265758"/>
                <a:gd name="connsiteY731" fmla="*/ 835361 h 2971419"/>
                <a:gd name="connsiteX732" fmla="*/ 2420586 w 3265758"/>
                <a:gd name="connsiteY732" fmla="*/ 840968 h 2971419"/>
                <a:gd name="connsiteX733" fmla="*/ 2420586 w 3265758"/>
                <a:gd name="connsiteY733" fmla="*/ 838165 h 2971419"/>
                <a:gd name="connsiteX734" fmla="*/ 2421988 w 3265758"/>
                <a:gd name="connsiteY734" fmla="*/ 838165 h 2971419"/>
                <a:gd name="connsiteX735" fmla="*/ 2424791 w 3265758"/>
                <a:gd name="connsiteY735" fmla="*/ 835361 h 2971419"/>
                <a:gd name="connsiteX736" fmla="*/ 2424791 w 3265758"/>
                <a:gd name="connsiteY736" fmla="*/ 836763 h 2971419"/>
                <a:gd name="connsiteX737" fmla="*/ 2431799 w 3265758"/>
                <a:gd name="connsiteY737" fmla="*/ 835361 h 2971419"/>
                <a:gd name="connsiteX738" fmla="*/ 2438807 w 3265758"/>
                <a:gd name="connsiteY738" fmla="*/ 822747 h 2971419"/>
                <a:gd name="connsiteX739" fmla="*/ 2438807 w 3265758"/>
                <a:gd name="connsiteY739" fmla="*/ 826952 h 2971419"/>
                <a:gd name="connsiteX740" fmla="*/ 2441610 w 3265758"/>
                <a:gd name="connsiteY740" fmla="*/ 826952 h 2971419"/>
                <a:gd name="connsiteX741" fmla="*/ 2438807 w 3265758"/>
                <a:gd name="connsiteY741" fmla="*/ 829755 h 2971419"/>
                <a:gd name="connsiteX742" fmla="*/ 2445815 w 3265758"/>
                <a:gd name="connsiteY742" fmla="*/ 831157 h 2971419"/>
                <a:gd name="connsiteX743" fmla="*/ 2447217 w 3265758"/>
                <a:gd name="connsiteY743" fmla="*/ 825550 h 2971419"/>
                <a:gd name="connsiteX744" fmla="*/ 2454225 w 3265758"/>
                <a:gd name="connsiteY744" fmla="*/ 824149 h 2971419"/>
                <a:gd name="connsiteX745" fmla="*/ 2457028 w 3265758"/>
                <a:gd name="connsiteY745" fmla="*/ 828353 h 2971419"/>
                <a:gd name="connsiteX746" fmla="*/ 2464036 w 3265758"/>
                <a:gd name="connsiteY746" fmla="*/ 822747 h 2971419"/>
                <a:gd name="connsiteX747" fmla="*/ 2473847 w 3265758"/>
                <a:gd name="connsiteY747" fmla="*/ 819944 h 2971419"/>
                <a:gd name="connsiteX748" fmla="*/ 2476651 w 3265758"/>
                <a:gd name="connsiteY748" fmla="*/ 821345 h 2971419"/>
                <a:gd name="connsiteX749" fmla="*/ 2483659 w 3265758"/>
                <a:gd name="connsiteY749" fmla="*/ 817141 h 2971419"/>
                <a:gd name="connsiteX750" fmla="*/ 2479454 w 3265758"/>
                <a:gd name="connsiteY750" fmla="*/ 815739 h 2971419"/>
                <a:gd name="connsiteX751" fmla="*/ 2482257 w 3265758"/>
                <a:gd name="connsiteY751" fmla="*/ 814337 h 2971419"/>
                <a:gd name="connsiteX752" fmla="*/ 2480856 w 3265758"/>
                <a:gd name="connsiteY752" fmla="*/ 811534 h 2971419"/>
                <a:gd name="connsiteX753" fmla="*/ 2476651 w 3265758"/>
                <a:gd name="connsiteY753" fmla="*/ 808731 h 2971419"/>
                <a:gd name="connsiteX754" fmla="*/ 2479454 w 3265758"/>
                <a:gd name="connsiteY754" fmla="*/ 810132 h 2971419"/>
                <a:gd name="connsiteX755" fmla="*/ 2479454 w 3265758"/>
                <a:gd name="connsiteY755" fmla="*/ 810132 h 2971419"/>
                <a:gd name="connsiteX756" fmla="*/ 2486462 w 3265758"/>
                <a:gd name="connsiteY756" fmla="*/ 811534 h 2971419"/>
                <a:gd name="connsiteX757" fmla="*/ 2496273 w 3265758"/>
                <a:gd name="connsiteY757" fmla="*/ 811534 h 2971419"/>
                <a:gd name="connsiteX758" fmla="*/ 2507486 w 3265758"/>
                <a:gd name="connsiteY758" fmla="*/ 801723 h 2971419"/>
                <a:gd name="connsiteX759" fmla="*/ 2504683 w 3265758"/>
                <a:gd name="connsiteY759" fmla="*/ 805928 h 2971419"/>
                <a:gd name="connsiteX760" fmla="*/ 2510289 w 3265758"/>
                <a:gd name="connsiteY760" fmla="*/ 808731 h 2971419"/>
                <a:gd name="connsiteX761" fmla="*/ 2542526 w 3265758"/>
                <a:gd name="connsiteY761" fmla="*/ 793313 h 2971419"/>
                <a:gd name="connsiteX762" fmla="*/ 2538322 w 3265758"/>
                <a:gd name="connsiteY762" fmla="*/ 786305 h 2971419"/>
                <a:gd name="connsiteX763" fmla="*/ 2545330 w 3265758"/>
                <a:gd name="connsiteY763" fmla="*/ 793313 h 2971419"/>
                <a:gd name="connsiteX764" fmla="*/ 2543928 w 3265758"/>
                <a:gd name="connsiteY764" fmla="*/ 796116 h 2971419"/>
                <a:gd name="connsiteX765" fmla="*/ 2550936 w 3265758"/>
                <a:gd name="connsiteY765" fmla="*/ 793313 h 2971419"/>
                <a:gd name="connsiteX766" fmla="*/ 2538322 w 3265758"/>
                <a:gd name="connsiteY766" fmla="*/ 807329 h 2971419"/>
                <a:gd name="connsiteX767" fmla="*/ 2543928 w 3265758"/>
                <a:gd name="connsiteY767" fmla="*/ 804526 h 2971419"/>
                <a:gd name="connsiteX768" fmla="*/ 2573362 w 3265758"/>
                <a:gd name="connsiteY768" fmla="*/ 805928 h 2971419"/>
                <a:gd name="connsiteX769" fmla="*/ 2555141 w 3265758"/>
                <a:gd name="connsiteY769" fmla="*/ 814337 h 2971419"/>
                <a:gd name="connsiteX770" fmla="*/ 2548133 w 3265758"/>
                <a:gd name="connsiteY770" fmla="*/ 811534 h 2971419"/>
                <a:gd name="connsiteX771" fmla="*/ 2549535 w 3265758"/>
                <a:gd name="connsiteY771" fmla="*/ 807329 h 2971419"/>
                <a:gd name="connsiteX772" fmla="*/ 2545330 w 3265758"/>
                <a:gd name="connsiteY772" fmla="*/ 805928 h 2971419"/>
                <a:gd name="connsiteX773" fmla="*/ 2508888 w 3265758"/>
                <a:gd name="connsiteY773" fmla="*/ 825550 h 2971419"/>
                <a:gd name="connsiteX774" fmla="*/ 2503281 w 3265758"/>
                <a:gd name="connsiteY774" fmla="*/ 836763 h 2971419"/>
                <a:gd name="connsiteX775" fmla="*/ 2504683 w 3265758"/>
                <a:gd name="connsiteY775" fmla="*/ 842370 h 2971419"/>
                <a:gd name="connsiteX776" fmla="*/ 2507486 w 3265758"/>
                <a:gd name="connsiteY776" fmla="*/ 846574 h 2971419"/>
                <a:gd name="connsiteX777" fmla="*/ 2507486 w 3265758"/>
                <a:gd name="connsiteY777" fmla="*/ 842370 h 2971419"/>
                <a:gd name="connsiteX778" fmla="*/ 2511691 w 3265758"/>
                <a:gd name="connsiteY778" fmla="*/ 843771 h 2971419"/>
                <a:gd name="connsiteX779" fmla="*/ 2514494 w 3265758"/>
                <a:gd name="connsiteY779" fmla="*/ 850779 h 2971419"/>
                <a:gd name="connsiteX780" fmla="*/ 2520101 w 3265758"/>
                <a:gd name="connsiteY780" fmla="*/ 852181 h 2971419"/>
                <a:gd name="connsiteX781" fmla="*/ 2524305 w 3265758"/>
                <a:gd name="connsiteY781" fmla="*/ 845173 h 2971419"/>
                <a:gd name="connsiteX782" fmla="*/ 2525707 w 3265758"/>
                <a:gd name="connsiteY782" fmla="*/ 847976 h 2971419"/>
                <a:gd name="connsiteX783" fmla="*/ 2527109 w 3265758"/>
                <a:gd name="connsiteY783" fmla="*/ 845173 h 2971419"/>
                <a:gd name="connsiteX784" fmla="*/ 2529912 w 3265758"/>
                <a:gd name="connsiteY784" fmla="*/ 847976 h 2971419"/>
                <a:gd name="connsiteX785" fmla="*/ 2549535 w 3265758"/>
                <a:gd name="connsiteY785" fmla="*/ 833960 h 2971419"/>
                <a:gd name="connsiteX786" fmla="*/ 2548133 w 3265758"/>
                <a:gd name="connsiteY786" fmla="*/ 832558 h 2971419"/>
                <a:gd name="connsiteX787" fmla="*/ 2550936 w 3265758"/>
                <a:gd name="connsiteY787" fmla="*/ 833960 h 2971419"/>
                <a:gd name="connsiteX788" fmla="*/ 2550936 w 3265758"/>
                <a:gd name="connsiteY788" fmla="*/ 826952 h 2971419"/>
                <a:gd name="connsiteX789" fmla="*/ 2556543 w 3265758"/>
                <a:gd name="connsiteY789" fmla="*/ 828353 h 2971419"/>
                <a:gd name="connsiteX790" fmla="*/ 2557944 w 3265758"/>
                <a:gd name="connsiteY790" fmla="*/ 824149 h 2971419"/>
                <a:gd name="connsiteX791" fmla="*/ 2562149 w 3265758"/>
                <a:gd name="connsiteY791" fmla="*/ 822747 h 2971419"/>
                <a:gd name="connsiteX792" fmla="*/ 2562149 w 3265758"/>
                <a:gd name="connsiteY792" fmla="*/ 826952 h 2971419"/>
                <a:gd name="connsiteX793" fmla="*/ 2569157 w 3265758"/>
                <a:gd name="connsiteY793" fmla="*/ 828353 h 2971419"/>
                <a:gd name="connsiteX794" fmla="*/ 2571960 w 3265758"/>
                <a:gd name="connsiteY794" fmla="*/ 824149 h 2971419"/>
                <a:gd name="connsiteX795" fmla="*/ 2569157 w 3265758"/>
                <a:gd name="connsiteY795" fmla="*/ 821345 h 2971419"/>
                <a:gd name="connsiteX796" fmla="*/ 2574764 w 3265758"/>
                <a:gd name="connsiteY796" fmla="*/ 824149 h 2971419"/>
                <a:gd name="connsiteX797" fmla="*/ 2590181 w 3265758"/>
                <a:gd name="connsiteY797" fmla="*/ 821345 h 2971419"/>
                <a:gd name="connsiteX798" fmla="*/ 2636435 w 3265758"/>
                <a:gd name="connsiteY798" fmla="*/ 805928 h 2971419"/>
                <a:gd name="connsiteX799" fmla="*/ 2628025 w 3265758"/>
                <a:gd name="connsiteY799" fmla="*/ 800321 h 2971419"/>
                <a:gd name="connsiteX800" fmla="*/ 2640639 w 3265758"/>
                <a:gd name="connsiteY800" fmla="*/ 798920 h 2971419"/>
                <a:gd name="connsiteX801" fmla="*/ 2643443 w 3265758"/>
                <a:gd name="connsiteY801" fmla="*/ 800321 h 2971419"/>
                <a:gd name="connsiteX802" fmla="*/ 2646246 w 3265758"/>
                <a:gd name="connsiteY802" fmla="*/ 798920 h 2971419"/>
                <a:gd name="connsiteX803" fmla="*/ 2650451 w 3265758"/>
                <a:gd name="connsiteY803" fmla="*/ 798920 h 2971419"/>
                <a:gd name="connsiteX804" fmla="*/ 2653254 w 3265758"/>
                <a:gd name="connsiteY804" fmla="*/ 796116 h 2971419"/>
                <a:gd name="connsiteX805" fmla="*/ 2660262 w 3265758"/>
                <a:gd name="connsiteY805" fmla="*/ 793313 h 2971419"/>
                <a:gd name="connsiteX806" fmla="*/ 2664467 w 3265758"/>
                <a:gd name="connsiteY806" fmla="*/ 791911 h 2971419"/>
                <a:gd name="connsiteX807" fmla="*/ 2664467 w 3265758"/>
                <a:gd name="connsiteY807" fmla="*/ 786305 h 2971419"/>
                <a:gd name="connsiteX808" fmla="*/ 2651852 w 3265758"/>
                <a:gd name="connsiteY808" fmla="*/ 782100 h 2971419"/>
                <a:gd name="connsiteX809" fmla="*/ 2651852 w 3265758"/>
                <a:gd name="connsiteY809" fmla="*/ 782100 h 2971419"/>
                <a:gd name="connsiteX810" fmla="*/ 2651852 w 3265758"/>
                <a:gd name="connsiteY810" fmla="*/ 782100 h 2971419"/>
                <a:gd name="connsiteX811" fmla="*/ 2644844 w 3265758"/>
                <a:gd name="connsiteY811" fmla="*/ 787707 h 2971419"/>
                <a:gd name="connsiteX812" fmla="*/ 2653254 w 3265758"/>
                <a:gd name="connsiteY812" fmla="*/ 783502 h 2971419"/>
                <a:gd name="connsiteX813" fmla="*/ 2642041 w 3265758"/>
                <a:gd name="connsiteY813" fmla="*/ 790510 h 2971419"/>
                <a:gd name="connsiteX814" fmla="*/ 2644844 w 3265758"/>
                <a:gd name="connsiteY814" fmla="*/ 791911 h 2971419"/>
                <a:gd name="connsiteX815" fmla="*/ 2651852 w 3265758"/>
                <a:gd name="connsiteY815" fmla="*/ 789108 h 2971419"/>
                <a:gd name="connsiteX816" fmla="*/ 2642041 w 3265758"/>
                <a:gd name="connsiteY816" fmla="*/ 797518 h 2971419"/>
                <a:gd name="connsiteX817" fmla="*/ 2633631 w 3265758"/>
                <a:gd name="connsiteY817" fmla="*/ 796116 h 2971419"/>
                <a:gd name="connsiteX818" fmla="*/ 2637836 w 3265758"/>
                <a:gd name="connsiteY818" fmla="*/ 793313 h 2971419"/>
                <a:gd name="connsiteX819" fmla="*/ 2636435 w 3265758"/>
                <a:gd name="connsiteY819" fmla="*/ 791911 h 2971419"/>
                <a:gd name="connsiteX820" fmla="*/ 2642041 w 3265758"/>
                <a:gd name="connsiteY820" fmla="*/ 790510 h 2971419"/>
                <a:gd name="connsiteX821" fmla="*/ 2643443 w 3265758"/>
                <a:gd name="connsiteY821" fmla="*/ 787707 h 2971419"/>
                <a:gd name="connsiteX822" fmla="*/ 2646246 w 3265758"/>
                <a:gd name="connsiteY822" fmla="*/ 786305 h 2971419"/>
                <a:gd name="connsiteX823" fmla="*/ 2650451 w 3265758"/>
                <a:gd name="connsiteY823" fmla="*/ 782100 h 2971419"/>
                <a:gd name="connsiteX824" fmla="*/ 2646246 w 3265758"/>
                <a:gd name="connsiteY824" fmla="*/ 784903 h 2971419"/>
                <a:gd name="connsiteX825" fmla="*/ 2653254 w 3265758"/>
                <a:gd name="connsiteY825" fmla="*/ 768084 h 2971419"/>
                <a:gd name="connsiteX826" fmla="*/ 2649049 w 3265758"/>
                <a:gd name="connsiteY826" fmla="*/ 766682 h 2971419"/>
                <a:gd name="connsiteX827" fmla="*/ 2650451 w 3265758"/>
                <a:gd name="connsiteY827" fmla="*/ 763879 h 2971419"/>
                <a:gd name="connsiteX828" fmla="*/ 2646246 w 3265758"/>
                <a:gd name="connsiteY828" fmla="*/ 763879 h 2971419"/>
                <a:gd name="connsiteX829" fmla="*/ 2646246 w 3265758"/>
                <a:gd name="connsiteY829" fmla="*/ 763879 h 2971419"/>
                <a:gd name="connsiteX830" fmla="*/ 2623820 w 3265758"/>
                <a:gd name="connsiteY830" fmla="*/ 789108 h 2971419"/>
                <a:gd name="connsiteX831" fmla="*/ 2623820 w 3265758"/>
                <a:gd name="connsiteY831" fmla="*/ 789108 h 2971419"/>
                <a:gd name="connsiteX832" fmla="*/ 2623820 w 3265758"/>
                <a:gd name="connsiteY832" fmla="*/ 789108 h 2971419"/>
                <a:gd name="connsiteX833" fmla="*/ 2626623 w 3265758"/>
                <a:gd name="connsiteY833" fmla="*/ 796116 h 2971419"/>
                <a:gd name="connsiteX834" fmla="*/ 2628025 w 3265758"/>
                <a:gd name="connsiteY834" fmla="*/ 797518 h 2971419"/>
                <a:gd name="connsiteX835" fmla="*/ 2626623 w 3265758"/>
                <a:gd name="connsiteY835" fmla="*/ 797518 h 2971419"/>
                <a:gd name="connsiteX836" fmla="*/ 2616812 w 3265758"/>
                <a:gd name="connsiteY836" fmla="*/ 798920 h 2971419"/>
                <a:gd name="connsiteX837" fmla="*/ 2616812 w 3265758"/>
                <a:gd name="connsiteY837" fmla="*/ 791911 h 2971419"/>
                <a:gd name="connsiteX838" fmla="*/ 2602796 w 3265758"/>
                <a:gd name="connsiteY838" fmla="*/ 798920 h 2971419"/>
                <a:gd name="connsiteX839" fmla="*/ 2598591 w 3265758"/>
                <a:gd name="connsiteY839" fmla="*/ 798920 h 2971419"/>
                <a:gd name="connsiteX840" fmla="*/ 2598591 w 3265758"/>
                <a:gd name="connsiteY840" fmla="*/ 794715 h 2971419"/>
                <a:gd name="connsiteX841" fmla="*/ 2583173 w 3265758"/>
                <a:gd name="connsiteY841" fmla="*/ 796116 h 2971419"/>
                <a:gd name="connsiteX842" fmla="*/ 2580370 w 3265758"/>
                <a:gd name="connsiteY842" fmla="*/ 793313 h 2971419"/>
                <a:gd name="connsiteX843" fmla="*/ 2563551 w 3265758"/>
                <a:gd name="connsiteY843" fmla="*/ 789108 h 2971419"/>
                <a:gd name="connsiteX844" fmla="*/ 2569157 w 3265758"/>
                <a:gd name="connsiteY844" fmla="*/ 786305 h 2971419"/>
                <a:gd name="connsiteX845" fmla="*/ 2550936 w 3265758"/>
                <a:gd name="connsiteY845" fmla="*/ 783502 h 2971419"/>
                <a:gd name="connsiteX846" fmla="*/ 2550936 w 3265758"/>
                <a:gd name="connsiteY846" fmla="*/ 780699 h 2971419"/>
                <a:gd name="connsiteX847" fmla="*/ 2548133 w 3265758"/>
                <a:gd name="connsiteY847" fmla="*/ 782100 h 2971419"/>
                <a:gd name="connsiteX848" fmla="*/ 2549535 w 3265758"/>
                <a:gd name="connsiteY848" fmla="*/ 779297 h 2971419"/>
                <a:gd name="connsiteX849" fmla="*/ 2546731 w 3265758"/>
                <a:gd name="connsiteY849" fmla="*/ 772289 h 2971419"/>
                <a:gd name="connsiteX850" fmla="*/ 2542526 w 3265758"/>
                <a:gd name="connsiteY850" fmla="*/ 768084 h 2971419"/>
                <a:gd name="connsiteX851" fmla="*/ 2545330 w 3265758"/>
                <a:gd name="connsiteY851" fmla="*/ 762478 h 2971419"/>
                <a:gd name="connsiteX852" fmla="*/ 2532715 w 3265758"/>
                <a:gd name="connsiteY852" fmla="*/ 762478 h 2971419"/>
                <a:gd name="connsiteX853" fmla="*/ 2542526 w 3265758"/>
                <a:gd name="connsiteY853" fmla="*/ 756871 h 2971419"/>
                <a:gd name="connsiteX854" fmla="*/ 2543928 w 3265758"/>
                <a:gd name="connsiteY854" fmla="*/ 749863 h 2971419"/>
                <a:gd name="connsiteX855" fmla="*/ 2549535 w 3265758"/>
                <a:gd name="connsiteY855" fmla="*/ 745658 h 2971419"/>
                <a:gd name="connsiteX856" fmla="*/ 2531314 w 3265758"/>
                <a:gd name="connsiteY856" fmla="*/ 745658 h 2971419"/>
                <a:gd name="connsiteX857" fmla="*/ 2525707 w 3265758"/>
                <a:gd name="connsiteY857" fmla="*/ 748461 h 2971419"/>
                <a:gd name="connsiteX858" fmla="*/ 2521502 w 3265758"/>
                <a:gd name="connsiteY858" fmla="*/ 741453 h 2971419"/>
                <a:gd name="connsiteX859" fmla="*/ 2510289 w 3265758"/>
                <a:gd name="connsiteY859" fmla="*/ 737249 h 2971419"/>
                <a:gd name="connsiteX860" fmla="*/ 2510289 w 3265758"/>
                <a:gd name="connsiteY860" fmla="*/ 737249 h 2971419"/>
                <a:gd name="connsiteX861" fmla="*/ 2497675 w 3265758"/>
                <a:gd name="connsiteY861" fmla="*/ 738650 h 2971419"/>
                <a:gd name="connsiteX862" fmla="*/ 2506084 w 3265758"/>
                <a:gd name="connsiteY862" fmla="*/ 735847 h 2971419"/>
                <a:gd name="connsiteX863" fmla="*/ 2520101 w 3265758"/>
                <a:gd name="connsiteY863" fmla="*/ 734445 h 2971419"/>
                <a:gd name="connsiteX864" fmla="*/ 2534117 w 3265758"/>
                <a:gd name="connsiteY864" fmla="*/ 738650 h 2971419"/>
                <a:gd name="connsiteX865" fmla="*/ 2560747 w 3265758"/>
                <a:gd name="connsiteY865" fmla="*/ 726036 h 2971419"/>
                <a:gd name="connsiteX866" fmla="*/ 2557944 w 3265758"/>
                <a:gd name="connsiteY866" fmla="*/ 724634 h 2971419"/>
                <a:gd name="connsiteX867" fmla="*/ 2560747 w 3265758"/>
                <a:gd name="connsiteY867" fmla="*/ 721831 h 2971419"/>
                <a:gd name="connsiteX868" fmla="*/ 2552338 w 3265758"/>
                <a:gd name="connsiteY868" fmla="*/ 716224 h 2971419"/>
                <a:gd name="connsiteX869" fmla="*/ 2562149 w 3265758"/>
                <a:gd name="connsiteY869" fmla="*/ 719028 h 2971419"/>
                <a:gd name="connsiteX870" fmla="*/ 2556543 w 3265758"/>
                <a:gd name="connsiteY870" fmla="*/ 713421 h 2971419"/>
                <a:gd name="connsiteX871" fmla="*/ 2542526 w 3265758"/>
                <a:gd name="connsiteY871" fmla="*/ 707815 h 2971419"/>
                <a:gd name="connsiteX872" fmla="*/ 2527109 w 3265758"/>
                <a:gd name="connsiteY872" fmla="*/ 706413 h 2971419"/>
                <a:gd name="connsiteX873" fmla="*/ 2500478 w 3265758"/>
                <a:gd name="connsiteY873" fmla="*/ 710618 h 2971419"/>
                <a:gd name="connsiteX874" fmla="*/ 2466839 w 3265758"/>
                <a:gd name="connsiteY874" fmla="*/ 721831 h 2971419"/>
                <a:gd name="connsiteX875" fmla="*/ 2407972 w 3265758"/>
                <a:gd name="connsiteY875" fmla="*/ 763879 h 2971419"/>
                <a:gd name="connsiteX876" fmla="*/ 2388349 w 3265758"/>
                <a:gd name="connsiteY876" fmla="*/ 770887 h 2971419"/>
                <a:gd name="connsiteX877" fmla="*/ 2402365 w 3265758"/>
                <a:gd name="connsiteY877" fmla="*/ 761076 h 2971419"/>
                <a:gd name="connsiteX878" fmla="*/ 2407972 w 3265758"/>
                <a:gd name="connsiteY878" fmla="*/ 752666 h 2971419"/>
                <a:gd name="connsiteX879" fmla="*/ 2421988 w 3265758"/>
                <a:gd name="connsiteY879" fmla="*/ 744257 h 2971419"/>
                <a:gd name="connsiteX880" fmla="*/ 2426193 w 3265758"/>
                <a:gd name="connsiteY880" fmla="*/ 735847 h 2971419"/>
                <a:gd name="connsiteX881" fmla="*/ 2407972 w 3265758"/>
                <a:gd name="connsiteY881" fmla="*/ 730240 h 2971419"/>
                <a:gd name="connsiteX882" fmla="*/ 2398160 w 3265758"/>
                <a:gd name="connsiteY882" fmla="*/ 730240 h 2971419"/>
                <a:gd name="connsiteX883" fmla="*/ 2399562 w 3265758"/>
                <a:gd name="connsiteY883" fmla="*/ 728839 h 2971419"/>
                <a:gd name="connsiteX884" fmla="*/ 2410775 w 3265758"/>
                <a:gd name="connsiteY884" fmla="*/ 730240 h 2971419"/>
                <a:gd name="connsiteX885" fmla="*/ 2426193 w 3265758"/>
                <a:gd name="connsiteY885" fmla="*/ 735847 h 2971419"/>
                <a:gd name="connsiteX886" fmla="*/ 2433201 w 3265758"/>
                <a:gd name="connsiteY886" fmla="*/ 731642 h 2971419"/>
                <a:gd name="connsiteX887" fmla="*/ 2441610 w 3265758"/>
                <a:gd name="connsiteY887" fmla="*/ 720429 h 2971419"/>
                <a:gd name="connsiteX888" fmla="*/ 2457028 w 3265758"/>
                <a:gd name="connsiteY888" fmla="*/ 712020 h 2971419"/>
                <a:gd name="connsiteX889" fmla="*/ 2457028 w 3265758"/>
                <a:gd name="connsiteY889" fmla="*/ 713421 h 2971419"/>
                <a:gd name="connsiteX890" fmla="*/ 2464036 w 3265758"/>
                <a:gd name="connsiteY890" fmla="*/ 707815 h 2971419"/>
                <a:gd name="connsiteX891" fmla="*/ 2485060 w 3265758"/>
                <a:gd name="connsiteY891" fmla="*/ 702208 h 2971419"/>
                <a:gd name="connsiteX892" fmla="*/ 2487864 w 3265758"/>
                <a:gd name="connsiteY892" fmla="*/ 693799 h 2971419"/>
                <a:gd name="connsiteX893" fmla="*/ 2504683 w 3265758"/>
                <a:gd name="connsiteY893" fmla="*/ 682586 h 2971419"/>
                <a:gd name="connsiteX894" fmla="*/ 2513092 w 3265758"/>
                <a:gd name="connsiteY894" fmla="*/ 683987 h 2971419"/>
                <a:gd name="connsiteX895" fmla="*/ 2535518 w 3265758"/>
                <a:gd name="connsiteY895" fmla="*/ 681184 h 2971419"/>
                <a:gd name="connsiteX896" fmla="*/ 2571960 w 3265758"/>
                <a:gd name="connsiteY896" fmla="*/ 681184 h 2971419"/>
                <a:gd name="connsiteX897" fmla="*/ 2578968 w 3265758"/>
                <a:gd name="connsiteY897" fmla="*/ 682586 h 2971419"/>
                <a:gd name="connsiteX898" fmla="*/ 2597189 w 3265758"/>
                <a:gd name="connsiteY898" fmla="*/ 681184 h 2971419"/>
                <a:gd name="connsiteX899" fmla="*/ 2598591 w 3265758"/>
                <a:gd name="connsiteY899" fmla="*/ 681184 h 2971419"/>
                <a:gd name="connsiteX900" fmla="*/ 2618213 w 3265758"/>
                <a:gd name="connsiteY900" fmla="*/ 682586 h 2971419"/>
                <a:gd name="connsiteX901" fmla="*/ 2619615 w 3265758"/>
                <a:gd name="connsiteY901" fmla="*/ 685389 h 2971419"/>
                <a:gd name="connsiteX902" fmla="*/ 2622419 w 3265758"/>
                <a:gd name="connsiteY902" fmla="*/ 685389 h 2971419"/>
                <a:gd name="connsiteX903" fmla="*/ 2621017 w 3265758"/>
                <a:gd name="connsiteY903" fmla="*/ 686790 h 2971419"/>
                <a:gd name="connsiteX904" fmla="*/ 2644844 w 3265758"/>
                <a:gd name="connsiteY904" fmla="*/ 683987 h 2971419"/>
                <a:gd name="connsiteX905" fmla="*/ 2660262 w 3265758"/>
                <a:gd name="connsiteY905" fmla="*/ 683987 h 2971419"/>
                <a:gd name="connsiteX906" fmla="*/ 2685491 w 3265758"/>
                <a:gd name="connsiteY906" fmla="*/ 667168 h 2971419"/>
                <a:gd name="connsiteX907" fmla="*/ 2686892 w 3265758"/>
                <a:gd name="connsiteY907" fmla="*/ 669971 h 2971419"/>
                <a:gd name="connsiteX908" fmla="*/ 2689696 w 3265758"/>
                <a:gd name="connsiteY908" fmla="*/ 665766 h 2971419"/>
                <a:gd name="connsiteX909" fmla="*/ 2688294 w 3265758"/>
                <a:gd name="connsiteY909" fmla="*/ 662963 h 2971419"/>
                <a:gd name="connsiteX910" fmla="*/ 2698106 w 3265758"/>
                <a:gd name="connsiteY910" fmla="*/ 658758 h 2971419"/>
                <a:gd name="connsiteX911" fmla="*/ 2696704 w 3265758"/>
                <a:gd name="connsiteY911" fmla="*/ 657357 h 2971419"/>
                <a:gd name="connsiteX912" fmla="*/ 2721933 w 3265758"/>
                <a:gd name="connsiteY912" fmla="*/ 651750 h 2971419"/>
                <a:gd name="connsiteX913" fmla="*/ 2735949 w 3265758"/>
                <a:gd name="connsiteY913" fmla="*/ 653152 h 2971419"/>
                <a:gd name="connsiteX914" fmla="*/ 2763981 w 3265758"/>
                <a:gd name="connsiteY914" fmla="*/ 639136 h 2971419"/>
                <a:gd name="connsiteX915" fmla="*/ 2768186 w 3265758"/>
                <a:gd name="connsiteY915" fmla="*/ 630726 h 2971419"/>
                <a:gd name="connsiteX916" fmla="*/ 2770989 w 3265758"/>
                <a:gd name="connsiteY916" fmla="*/ 630726 h 2971419"/>
                <a:gd name="connsiteX917" fmla="*/ 2765383 w 3265758"/>
                <a:gd name="connsiteY917" fmla="*/ 627923 h 2971419"/>
                <a:gd name="connsiteX918" fmla="*/ 2765383 w 3265758"/>
                <a:gd name="connsiteY918" fmla="*/ 627923 h 2971419"/>
                <a:gd name="connsiteX919" fmla="*/ 2758375 w 3265758"/>
                <a:gd name="connsiteY919" fmla="*/ 625119 h 2971419"/>
                <a:gd name="connsiteX920" fmla="*/ 2768186 w 3265758"/>
                <a:gd name="connsiteY920" fmla="*/ 627923 h 2971419"/>
                <a:gd name="connsiteX921" fmla="*/ 2770989 w 3265758"/>
                <a:gd name="connsiteY921" fmla="*/ 627923 h 2971419"/>
                <a:gd name="connsiteX922" fmla="*/ 2770989 w 3265758"/>
                <a:gd name="connsiteY922" fmla="*/ 626521 h 2971419"/>
                <a:gd name="connsiteX923" fmla="*/ 2749965 w 3265758"/>
                <a:gd name="connsiteY923" fmla="*/ 622316 h 2971419"/>
                <a:gd name="connsiteX924" fmla="*/ 2762580 w 3265758"/>
                <a:gd name="connsiteY924" fmla="*/ 623718 h 2971419"/>
                <a:gd name="connsiteX925" fmla="*/ 2762580 w 3265758"/>
                <a:gd name="connsiteY925" fmla="*/ 620915 h 2971419"/>
                <a:gd name="connsiteX926" fmla="*/ 2768186 w 3265758"/>
                <a:gd name="connsiteY926" fmla="*/ 620915 h 2971419"/>
                <a:gd name="connsiteX927" fmla="*/ 2758375 w 3265758"/>
                <a:gd name="connsiteY927" fmla="*/ 616710 h 2971419"/>
                <a:gd name="connsiteX928" fmla="*/ 2766785 w 3265758"/>
                <a:gd name="connsiteY928" fmla="*/ 615308 h 2971419"/>
                <a:gd name="connsiteX929" fmla="*/ 2765383 w 3265758"/>
                <a:gd name="connsiteY929" fmla="*/ 612505 h 2971419"/>
                <a:gd name="connsiteX930" fmla="*/ 2759776 w 3265758"/>
                <a:gd name="connsiteY930" fmla="*/ 611103 h 2971419"/>
                <a:gd name="connsiteX931" fmla="*/ 2768186 w 3265758"/>
                <a:gd name="connsiteY931" fmla="*/ 606899 h 2971419"/>
                <a:gd name="connsiteX932" fmla="*/ 2766785 w 3265758"/>
                <a:gd name="connsiteY932" fmla="*/ 601292 h 2971419"/>
                <a:gd name="connsiteX933" fmla="*/ 2761178 w 3265758"/>
                <a:gd name="connsiteY933" fmla="*/ 599891 h 2971419"/>
                <a:gd name="connsiteX934" fmla="*/ 2755572 w 3265758"/>
                <a:gd name="connsiteY934" fmla="*/ 595686 h 2971419"/>
                <a:gd name="connsiteX935" fmla="*/ 2761178 w 3265758"/>
                <a:gd name="connsiteY935" fmla="*/ 595686 h 2971419"/>
                <a:gd name="connsiteX936" fmla="*/ 2742957 w 3265758"/>
                <a:gd name="connsiteY936" fmla="*/ 591481 h 2971419"/>
                <a:gd name="connsiteX937" fmla="*/ 2749965 w 3265758"/>
                <a:gd name="connsiteY937" fmla="*/ 590079 h 2971419"/>
                <a:gd name="connsiteX938" fmla="*/ 2745760 w 3265758"/>
                <a:gd name="connsiteY938" fmla="*/ 588678 h 2971419"/>
                <a:gd name="connsiteX939" fmla="*/ 2745760 w 3265758"/>
                <a:gd name="connsiteY939" fmla="*/ 590079 h 2971419"/>
                <a:gd name="connsiteX940" fmla="*/ 2724736 w 3265758"/>
                <a:gd name="connsiteY940" fmla="*/ 590079 h 2971419"/>
                <a:gd name="connsiteX941" fmla="*/ 2716326 w 3265758"/>
                <a:gd name="connsiteY941" fmla="*/ 597087 h 2971419"/>
                <a:gd name="connsiteX942" fmla="*/ 2717728 w 3265758"/>
                <a:gd name="connsiteY942" fmla="*/ 592882 h 2971419"/>
                <a:gd name="connsiteX943" fmla="*/ 2712122 w 3265758"/>
                <a:gd name="connsiteY943" fmla="*/ 592882 h 2971419"/>
                <a:gd name="connsiteX944" fmla="*/ 2723334 w 3265758"/>
                <a:gd name="connsiteY944" fmla="*/ 585874 h 2971419"/>
                <a:gd name="connsiteX945" fmla="*/ 2721933 w 3265758"/>
                <a:gd name="connsiteY945" fmla="*/ 583071 h 2971419"/>
                <a:gd name="connsiteX946" fmla="*/ 2709318 w 3265758"/>
                <a:gd name="connsiteY946" fmla="*/ 576063 h 2971419"/>
                <a:gd name="connsiteX947" fmla="*/ 2692499 w 3265758"/>
                <a:gd name="connsiteY947" fmla="*/ 576063 h 2971419"/>
                <a:gd name="connsiteX948" fmla="*/ 2691098 w 3265758"/>
                <a:gd name="connsiteY948" fmla="*/ 577465 h 2971419"/>
                <a:gd name="connsiteX949" fmla="*/ 2705114 w 3265758"/>
                <a:gd name="connsiteY949" fmla="*/ 578866 h 2971419"/>
                <a:gd name="connsiteX950" fmla="*/ 2696704 w 3265758"/>
                <a:gd name="connsiteY950" fmla="*/ 578866 h 2971419"/>
                <a:gd name="connsiteX951" fmla="*/ 2679884 w 3265758"/>
                <a:gd name="connsiteY951" fmla="*/ 583071 h 2971419"/>
                <a:gd name="connsiteX952" fmla="*/ 2674278 w 3265758"/>
                <a:gd name="connsiteY952" fmla="*/ 587276 h 2971419"/>
                <a:gd name="connsiteX953" fmla="*/ 2674278 w 3265758"/>
                <a:gd name="connsiteY953" fmla="*/ 590079 h 2971419"/>
                <a:gd name="connsiteX954" fmla="*/ 2668672 w 3265758"/>
                <a:gd name="connsiteY954" fmla="*/ 590079 h 2971419"/>
                <a:gd name="connsiteX955" fmla="*/ 2661664 w 3265758"/>
                <a:gd name="connsiteY955" fmla="*/ 594284 h 2971419"/>
                <a:gd name="connsiteX956" fmla="*/ 2654656 w 3265758"/>
                <a:gd name="connsiteY956" fmla="*/ 594284 h 2971419"/>
                <a:gd name="connsiteX957" fmla="*/ 2654656 w 3265758"/>
                <a:gd name="connsiteY957" fmla="*/ 597087 h 2971419"/>
                <a:gd name="connsiteX958" fmla="*/ 2647647 w 3265758"/>
                <a:gd name="connsiteY958" fmla="*/ 599891 h 2971419"/>
                <a:gd name="connsiteX959" fmla="*/ 2649049 w 3265758"/>
                <a:gd name="connsiteY959" fmla="*/ 601292 h 2971419"/>
                <a:gd name="connsiteX960" fmla="*/ 2642041 w 3265758"/>
                <a:gd name="connsiteY960" fmla="*/ 601292 h 2971419"/>
                <a:gd name="connsiteX961" fmla="*/ 2647647 w 3265758"/>
                <a:gd name="connsiteY961" fmla="*/ 599891 h 2971419"/>
                <a:gd name="connsiteX962" fmla="*/ 2643443 w 3265758"/>
                <a:gd name="connsiteY962" fmla="*/ 599891 h 2971419"/>
                <a:gd name="connsiteX963" fmla="*/ 2651852 w 3265758"/>
                <a:gd name="connsiteY963" fmla="*/ 597087 h 2971419"/>
                <a:gd name="connsiteX964" fmla="*/ 2651852 w 3265758"/>
                <a:gd name="connsiteY964" fmla="*/ 595686 h 2971419"/>
                <a:gd name="connsiteX965" fmla="*/ 2640639 w 3265758"/>
                <a:gd name="connsiteY965" fmla="*/ 590079 h 2971419"/>
                <a:gd name="connsiteX966" fmla="*/ 2630828 w 3265758"/>
                <a:gd name="connsiteY966" fmla="*/ 588678 h 2971419"/>
                <a:gd name="connsiteX967" fmla="*/ 2632230 w 3265758"/>
                <a:gd name="connsiteY967" fmla="*/ 585874 h 2971419"/>
                <a:gd name="connsiteX968" fmla="*/ 2650451 w 3265758"/>
                <a:gd name="connsiteY968" fmla="*/ 594284 h 2971419"/>
                <a:gd name="connsiteX969" fmla="*/ 2653254 w 3265758"/>
                <a:gd name="connsiteY969" fmla="*/ 587276 h 2971419"/>
                <a:gd name="connsiteX970" fmla="*/ 2667270 w 3265758"/>
                <a:gd name="connsiteY970" fmla="*/ 585874 h 2971419"/>
                <a:gd name="connsiteX971" fmla="*/ 2681286 w 3265758"/>
                <a:gd name="connsiteY971" fmla="*/ 580268 h 2971419"/>
                <a:gd name="connsiteX972" fmla="*/ 2688294 w 3265758"/>
                <a:gd name="connsiteY972" fmla="*/ 580268 h 2971419"/>
                <a:gd name="connsiteX973" fmla="*/ 2693901 w 3265758"/>
                <a:gd name="connsiteY973" fmla="*/ 574661 h 2971419"/>
                <a:gd name="connsiteX974" fmla="*/ 2678483 w 3265758"/>
                <a:gd name="connsiteY974" fmla="*/ 578866 h 2971419"/>
                <a:gd name="connsiteX975" fmla="*/ 2664467 w 3265758"/>
                <a:gd name="connsiteY975" fmla="*/ 580268 h 2971419"/>
                <a:gd name="connsiteX976" fmla="*/ 2696704 w 3265758"/>
                <a:gd name="connsiteY976" fmla="*/ 574661 h 2971419"/>
                <a:gd name="connsiteX977" fmla="*/ 2699507 w 3265758"/>
                <a:gd name="connsiteY977" fmla="*/ 571858 h 2971419"/>
                <a:gd name="connsiteX978" fmla="*/ 2712122 w 3265758"/>
                <a:gd name="connsiteY978" fmla="*/ 571858 h 2971419"/>
                <a:gd name="connsiteX979" fmla="*/ 2714925 w 3265758"/>
                <a:gd name="connsiteY979" fmla="*/ 569055 h 2971419"/>
                <a:gd name="connsiteX980" fmla="*/ 2710720 w 3265758"/>
                <a:gd name="connsiteY980" fmla="*/ 569055 h 2971419"/>
                <a:gd name="connsiteX981" fmla="*/ 2717728 w 3265758"/>
                <a:gd name="connsiteY981" fmla="*/ 567653 h 2971419"/>
                <a:gd name="connsiteX982" fmla="*/ 2719130 w 3265758"/>
                <a:gd name="connsiteY982" fmla="*/ 564850 h 2971419"/>
                <a:gd name="connsiteX983" fmla="*/ 2706515 w 3265758"/>
                <a:gd name="connsiteY983" fmla="*/ 560645 h 2971419"/>
                <a:gd name="connsiteX984" fmla="*/ 2702310 w 3265758"/>
                <a:gd name="connsiteY984" fmla="*/ 560645 h 2971419"/>
                <a:gd name="connsiteX985" fmla="*/ 2705114 w 3265758"/>
                <a:gd name="connsiteY985" fmla="*/ 559244 h 2971419"/>
                <a:gd name="connsiteX986" fmla="*/ 2703712 w 3265758"/>
                <a:gd name="connsiteY986" fmla="*/ 556441 h 2971419"/>
                <a:gd name="connsiteX987" fmla="*/ 2696704 w 3265758"/>
                <a:gd name="connsiteY987" fmla="*/ 557842 h 2971419"/>
                <a:gd name="connsiteX988" fmla="*/ 2696704 w 3265758"/>
                <a:gd name="connsiteY988" fmla="*/ 557842 h 2971419"/>
                <a:gd name="connsiteX989" fmla="*/ 2696704 w 3265758"/>
                <a:gd name="connsiteY989" fmla="*/ 557842 h 2971419"/>
                <a:gd name="connsiteX990" fmla="*/ 2696704 w 3265758"/>
                <a:gd name="connsiteY990" fmla="*/ 557842 h 2971419"/>
                <a:gd name="connsiteX991" fmla="*/ 2699507 w 3265758"/>
                <a:gd name="connsiteY991" fmla="*/ 559244 h 2971419"/>
                <a:gd name="connsiteX992" fmla="*/ 2695302 w 3265758"/>
                <a:gd name="connsiteY992" fmla="*/ 557842 h 2971419"/>
                <a:gd name="connsiteX993" fmla="*/ 2691098 w 3265758"/>
                <a:gd name="connsiteY993" fmla="*/ 559244 h 2971419"/>
                <a:gd name="connsiteX994" fmla="*/ 2678483 w 3265758"/>
                <a:gd name="connsiteY994" fmla="*/ 556441 h 2971419"/>
                <a:gd name="connsiteX995" fmla="*/ 2675680 w 3265758"/>
                <a:gd name="connsiteY995" fmla="*/ 555039 h 2971419"/>
                <a:gd name="connsiteX996" fmla="*/ 2678483 w 3265758"/>
                <a:gd name="connsiteY996" fmla="*/ 553637 h 2971419"/>
                <a:gd name="connsiteX997" fmla="*/ 2677081 w 3265758"/>
                <a:gd name="connsiteY997" fmla="*/ 548031 h 2971419"/>
                <a:gd name="connsiteX998" fmla="*/ 2667270 w 3265758"/>
                <a:gd name="connsiteY998" fmla="*/ 552236 h 2971419"/>
                <a:gd name="connsiteX999" fmla="*/ 2672876 w 3265758"/>
                <a:gd name="connsiteY999" fmla="*/ 545228 h 2971419"/>
                <a:gd name="connsiteX1000" fmla="*/ 2670073 w 3265758"/>
                <a:gd name="connsiteY1000" fmla="*/ 545228 h 2971419"/>
                <a:gd name="connsiteX1001" fmla="*/ 2667270 w 3265758"/>
                <a:gd name="connsiteY1001" fmla="*/ 549432 h 2971419"/>
                <a:gd name="connsiteX1002" fmla="*/ 2658860 w 3265758"/>
                <a:gd name="connsiteY1002" fmla="*/ 553637 h 2971419"/>
                <a:gd name="connsiteX1003" fmla="*/ 2656057 w 3265758"/>
                <a:gd name="connsiteY1003" fmla="*/ 557842 h 2971419"/>
                <a:gd name="connsiteX1004" fmla="*/ 2657459 w 3265758"/>
                <a:gd name="connsiteY1004" fmla="*/ 553637 h 2971419"/>
                <a:gd name="connsiteX1005" fmla="*/ 2667270 w 3265758"/>
                <a:gd name="connsiteY1005" fmla="*/ 546629 h 2971419"/>
                <a:gd name="connsiteX1006" fmla="*/ 2654656 w 3265758"/>
                <a:gd name="connsiteY1006" fmla="*/ 546629 h 2971419"/>
                <a:gd name="connsiteX1007" fmla="*/ 2660262 w 3265758"/>
                <a:gd name="connsiteY1007" fmla="*/ 543826 h 2971419"/>
                <a:gd name="connsiteX1008" fmla="*/ 2660262 w 3265758"/>
                <a:gd name="connsiteY1008" fmla="*/ 541023 h 2971419"/>
                <a:gd name="connsiteX1009" fmla="*/ 2653254 w 3265758"/>
                <a:gd name="connsiteY1009" fmla="*/ 542424 h 2971419"/>
                <a:gd name="connsiteX1010" fmla="*/ 2646246 w 3265758"/>
                <a:gd name="connsiteY1010" fmla="*/ 548031 h 2971419"/>
                <a:gd name="connsiteX1011" fmla="*/ 2653254 w 3265758"/>
                <a:gd name="connsiteY1011" fmla="*/ 541023 h 2971419"/>
                <a:gd name="connsiteX1012" fmla="*/ 2649049 w 3265758"/>
                <a:gd name="connsiteY1012" fmla="*/ 542424 h 2971419"/>
                <a:gd name="connsiteX1013" fmla="*/ 2647647 w 3265758"/>
                <a:gd name="connsiteY1013" fmla="*/ 541023 h 2971419"/>
                <a:gd name="connsiteX1014" fmla="*/ 2636435 w 3265758"/>
                <a:gd name="connsiteY1014" fmla="*/ 548031 h 2971419"/>
                <a:gd name="connsiteX1015" fmla="*/ 2644844 w 3265758"/>
                <a:gd name="connsiteY1015" fmla="*/ 541023 h 2971419"/>
                <a:gd name="connsiteX1016" fmla="*/ 2639238 w 3265758"/>
                <a:gd name="connsiteY1016" fmla="*/ 543826 h 2971419"/>
                <a:gd name="connsiteX1017" fmla="*/ 2644844 w 3265758"/>
                <a:gd name="connsiteY1017" fmla="*/ 538220 h 2971419"/>
                <a:gd name="connsiteX1018" fmla="*/ 2649049 w 3265758"/>
                <a:gd name="connsiteY1018" fmla="*/ 536818 h 2971419"/>
                <a:gd name="connsiteX1019" fmla="*/ 2649049 w 3265758"/>
                <a:gd name="connsiteY1019" fmla="*/ 535416 h 2971419"/>
                <a:gd name="connsiteX1020" fmla="*/ 2644844 w 3265758"/>
                <a:gd name="connsiteY1020" fmla="*/ 536818 h 2971419"/>
                <a:gd name="connsiteX1021" fmla="*/ 2646246 w 3265758"/>
                <a:gd name="connsiteY1021" fmla="*/ 535416 h 2971419"/>
                <a:gd name="connsiteX1022" fmla="*/ 2646246 w 3265758"/>
                <a:gd name="connsiteY1022" fmla="*/ 534015 h 2971419"/>
                <a:gd name="connsiteX1023" fmla="*/ 2643443 w 3265758"/>
                <a:gd name="connsiteY1023" fmla="*/ 535416 h 2971419"/>
                <a:gd name="connsiteX1024" fmla="*/ 2644844 w 3265758"/>
                <a:gd name="connsiteY1024" fmla="*/ 532613 h 2971419"/>
                <a:gd name="connsiteX1025" fmla="*/ 2642041 w 3265758"/>
                <a:gd name="connsiteY1025" fmla="*/ 532613 h 2971419"/>
                <a:gd name="connsiteX1026" fmla="*/ 2646246 w 3265758"/>
                <a:gd name="connsiteY1026" fmla="*/ 528408 h 2971419"/>
                <a:gd name="connsiteX1027" fmla="*/ 2642041 w 3265758"/>
                <a:gd name="connsiteY1027" fmla="*/ 527007 h 2971419"/>
                <a:gd name="connsiteX1028" fmla="*/ 2637836 w 3265758"/>
                <a:gd name="connsiteY1028" fmla="*/ 534015 h 2971419"/>
                <a:gd name="connsiteX1029" fmla="*/ 2639238 w 3265758"/>
                <a:gd name="connsiteY1029" fmla="*/ 527007 h 2971419"/>
                <a:gd name="connsiteX1030" fmla="*/ 2630828 w 3265758"/>
                <a:gd name="connsiteY1030" fmla="*/ 529810 h 2971419"/>
                <a:gd name="connsiteX1031" fmla="*/ 2636435 w 3265758"/>
                <a:gd name="connsiteY1031" fmla="*/ 527007 h 2971419"/>
                <a:gd name="connsiteX1032" fmla="*/ 2626623 w 3265758"/>
                <a:gd name="connsiteY1032" fmla="*/ 525605 h 2971419"/>
                <a:gd name="connsiteX1033" fmla="*/ 2625222 w 3265758"/>
                <a:gd name="connsiteY1033" fmla="*/ 525605 h 2971419"/>
                <a:gd name="connsiteX1034" fmla="*/ 2626623 w 3265758"/>
                <a:gd name="connsiteY1034" fmla="*/ 524203 h 2971419"/>
                <a:gd name="connsiteX1035" fmla="*/ 2616812 w 3265758"/>
                <a:gd name="connsiteY1035" fmla="*/ 521400 h 2971419"/>
                <a:gd name="connsiteX1036" fmla="*/ 2622419 w 3265758"/>
                <a:gd name="connsiteY1036" fmla="*/ 519998 h 2971419"/>
                <a:gd name="connsiteX1037" fmla="*/ 2618213 w 3265758"/>
                <a:gd name="connsiteY1037" fmla="*/ 519998 h 2971419"/>
                <a:gd name="connsiteX1038" fmla="*/ 2621017 w 3265758"/>
                <a:gd name="connsiteY1038" fmla="*/ 515794 h 2971419"/>
                <a:gd name="connsiteX1039" fmla="*/ 2607001 w 3265758"/>
                <a:gd name="connsiteY1039" fmla="*/ 515794 h 2971419"/>
                <a:gd name="connsiteX1040" fmla="*/ 2604197 w 3265758"/>
                <a:gd name="connsiteY1040" fmla="*/ 514392 h 2971419"/>
                <a:gd name="connsiteX1041" fmla="*/ 2615411 w 3265758"/>
                <a:gd name="connsiteY1041" fmla="*/ 514392 h 2971419"/>
                <a:gd name="connsiteX1042" fmla="*/ 2607001 w 3265758"/>
                <a:gd name="connsiteY1042" fmla="*/ 510187 h 2971419"/>
                <a:gd name="connsiteX1043" fmla="*/ 2602796 w 3265758"/>
                <a:gd name="connsiteY1043" fmla="*/ 510187 h 2971419"/>
                <a:gd name="connsiteX1044" fmla="*/ 2614009 w 3265758"/>
                <a:gd name="connsiteY1044" fmla="*/ 507384 h 2971419"/>
                <a:gd name="connsiteX1045" fmla="*/ 2599993 w 3265758"/>
                <a:gd name="connsiteY1045" fmla="*/ 504581 h 2971419"/>
                <a:gd name="connsiteX1046" fmla="*/ 2607001 w 3265758"/>
                <a:gd name="connsiteY1046" fmla="*/ 504581 h 2971419"/>
                <a:gd name="connsiteX1047" fmla="*/ 2591583 w 3265758"/>
                <a:gd name="connsiteY1047" fmla="*/ 498974 h 2971419"/>
                <a:gd name="connsiteX1048" fmla="*/ 2604197 w 3265758"/>
                <a:gd name="connsiteY1048" fmla="*/ 497573 h 2971419"/>
                <a:gd name="connsiteX1049" fmla="*/ 2592985 w 3265758"/>
                <a:gd name="connsiteY1049" fmla="*/ 498974 h 2971419"/>
                <a:gd name="connsiteX1050" fmla="*/ 2612607 w 3265758"/>
                <a:gd name="connsiteY1050" fmla="*/ 504581 h 2971419"/>
                <a:gd name="connsiteX1051" fmla="*/ 2611205 w 3265758"/>
                <a:gd name="connsiteY1051" fmla="*/ 501778 h 2971419"/>
                <a:gd name="connsiteX1052" fmla="*/ 2608402 w 3265758"/>
                <a:gd name="connsiteY1052" fmla="*/ 501778 h 2971419"/>
                <a:gd name="connsiteX1053" fmla="*/ 2618213 w 3265758"/>
                <a:gd name="connsiteY1053" fmla="*/ 494770 h 2971419"/>
                <a:gd name="connsiteX1054" fmla="*/ 2622419 w 3265758"/>
                <a:gd name="connsiteY1054" fmla="*/ 494770 h 2971419"/>
                <a:gd name="connsiteX1055" fmla="*/ 2622419 w 3265758"/>
                <a:gd name="connsiteY1055" fmla="*/ 490565 h 2971419"/>
                <a:gd name="connsiteX1056" fmla="*/ 2614009 w 3265758"/>
                <a:gd name="connsiteY1056" fmla="*/ 489163 h 2971419"/>
                <a:gd name="connsiteX1057" fmla="*/ 2615411 w 3265758"/>
                <a:gd name="connsiteY1057" fmla="*/ 487761 h 2971419"/>
                <a:gd name="connsiteX1058" fmla="*/ 2612607 w 3265758"/>
                <a:gd name="connsiteY1058" fmla="*/ 489163 h 2971419"/>
                <a:gd name="connsiteX1059" fmla="*/ 2607001 w 3265758"/>
                <a:gd name="connsiteY1059" fmla="*/ 486360 h 2971419"/>
                <a:gd name="connsiteX1060" fmla="*/ 2612607 w 3265758"/>
                <a:gd name="connsiteY1060" fmla="*/ 482155 h 2971419"/>
                <a:gd name="connsiteX1061" fmla="*/ 2607001 w 3265758"/>
                <a:gd name="connsiteY1061" fmla="*/ 479352 h 2971419"/>
                <a:gd name="connsiteX1062" fmla="*/ 2598591 w 3265758"/>
                <a:gd name="connsiteY1062" fmla="*/ 480753 h 2971419"/>
                <a:gd name="connsiteX1063" fmla="*/ 2594386 w 3265758"/>
                <a:gd name="connsiteY1063" fmla="*/ 477950 h 2971419"/>
                <a:gd name="connsiteX1064" fmla="*/ 2599993 w 3265758"/>
                <a:gd name="connsiteY1064" fmla="*/ 479352 h 2971419"/>
                <a:gd name="connsiteX1065" fmla="*/ 2611205 w 3265758"/>
                <a:gd name="connsiteY1065" fmla="*/ 473745 h 2971419"/>
                <a:gd name="connsiteX1066" fmla="*/ 2601394 w 3265758"/>
                <a:gd name="connsiteY1066" fmla="*/ 465336 h 2971419"/>
                <a:gd name="connsiteX1067" fmla="*/ 2599993 w 3265758"/>
                <a:gd name="connsiteY1067" fmla="*/ 465336 h 2971419"/>
                <a:gd name="connsiteX1068" fmla="*/ 2599993 w 3265758"/>
                <a:gd name="connsiteY1068" fmla="*/ 466737 h 2971419"/>
                <a:gd name="connsiteX1069" fmla="*/ 2597189 w 3265758"/>
                <a:gd name="connsiteY1069" fmla="*/ 463934 h 2971419"/>
                <a:gd name="connsiteX1070" fmla="*/ 2602796 w 3265758"/>
                <a:gd name="connsiteY1070" fmla="*/ 462532 h 2971419"/>
                <a:gd name="connsiteX1071" fmla="*/ 2598591 w 3265758"/>
                <a:gd name="connsiteY1071" fmla="*/ 461131 h 2971419"/>
                <a:gd name="connsiteX1072" fmla="*/ 2599993 w 3265758"/>
                <a:gd name="connsiteY1072" fmla="*/ 458328 h 2971419"/>
                <a:gd name="connsiteX1073" fmla="*/ 2587378 w 3265758"/>
                <a:gd name="connsiteY1073" fmla="*/ 459729 h 2971419"/>
                <a:gd name="connsiteX1074" fmla="*/ 2583173 w 3265758"/>
                <a:gd name="connsiteY1074" fmla="*/ 463934 h 2971419"/>
                <a:gd name="connsiteX1075" fmla="*/ 2577567 w 3265758"/>
                <a:gd name="connsiteY1075" fmla="*/ 463934 h 2971419"/>
                <a:gd name="connsiteX1076" fmla="*/ 2585977 w 3265758"/>
                <a:gd name="connsiteY1076" fmla="*/ 458328 h 2971419"/>
                <a:gd name="connsiteX1077" fmla="*/ 2594386 w 3265758"/>
                <a:gd name="connsiteY1077" fmla="*/ 456926 h 2971419"/>
                <a:gd name="connsiteX1078" fmla="*/ 2595788 w 3265758"/>
                <a:gd name="connsiteY1078" fmla="*/ 455524 h 2971419"/>
                <a:gd name="connsiteX1079" fmla="*/ 2584575 w 3265758"/>
                <a:gd name="connsiteY1079" fmla="*/ 454123 h 2971419"/>
                <a:gd name="connsiteX1080" fmla="*/ 2587378 w 3265758"/>
                <a:gd name="connsiteY1080" fmla="*/ 452721 h 2971419"/>
                <a:gd name="connsiteX1081" fmla="*/ 2588780 w 3265758"/>
                <a:gd name="connsiteY1081" fmla="*/ 447115 h 2971419"/>
                <a:gd name="connsiteX1082" fmla="*/ 2578968 w 3265758"/>
                <a:gd name="connsiteY1082" fmla="*/ 447115 h 2971419"/>
                <a:gd name="connsiteX1083" fmla="*/ 2573362 w 3265758"/>
                <a:gd name="connsiteY1083" fmla="*/ 449918 h 2971419"/>
                <a:gd name="connsiteX1084" fmla="*/ 2574764 w 3265758"/>
                <a:gd name="connsiteY1084" fmla="*/ 447115 h 2971419"/>
                <a:gd name="connsiteX1085" fmla="*/ 2571960 w 3265758"/>
                <a:gd name="connsiteY1085" fmla="*/ 447115 h 2971419"/>
                <a:gd name="connsiteX1086" fmla="*/ 2563551 w 3265758"/>
                <a:gd name="connsiteY1086" fmla="*/ 451320 h 2971419"/>
                <a:gd name="connsiteX1087" fmla="*/ 2569157 w 3265758"/>
                <a:gd name="connsiteY1087" fmla="*/ 447115 h 2971419"/>
                <a:gd name="connsiteX1088" fmla="*/ 2564952 w 3265758"/>
                <a:gd name="connsiteY1088" fmla="*/ 447115 h 2971419"/>
                <a:gd name="connsiteX1089" fmla="*/ 2566354 w 3265758"/>
                <a:gd name="connsiteY1089" fmla="*/ 445713 h 2971419"/>
                <a:gd name="connsiteX1090" fmla="*/ 2573362 w 3265758"/>
                <a:gd name="connsiteY1090" fmla="*/ 445713 h 2971419"/>
                <a:gd name="connsiteX1091" fmla="*/ 2580370 w 3265758"/>
                <a:gd name="connsiteY1091" fmla="*/ 442910 h 2971419"/>
                <a:gd name="connsiteX1092" fmla="*/ 2581772 w 3265758"/>
                <a:gd name="connsiteY1092" fmla="*/ 440107 h 2971419"/>
                <a:gd name="connsiteX1093" fmla="*/ 2577567 w 3265758"/>
                <a:gd name="connsiteY1093" fmla="*/ 438705 h 2971419"/>
                <a:gd name="connsiteX1094" fmla="*/ 2580370 w 3265758"/>
                <a:gd name="connsiteY1094" fmla="*/ 435902 h 2971419"/>
                <a:gd name="connsiteX1095" fmla="*/ 2570559 w 3265758"/>
                <a:gd name="connsiteY1095" fmla="*/ 434500 h 2971419"/>
                <a:gd name="connsiteX1096" fmla="*/ 2574764 w 3265758"/>
                <a:gd name="connsiteY1096" fmla="*/ 433099 h 2971419"/>
                <a:gd name="connsiteX1097" fmla="*/ 2574764 w 3265758"/>
                <a:gd name="connsiteY1097" fmla="*/ 431697 h 2971419"/>
                <a:gd name="connsiteX1098" fmla="*/ 2571960 w 3265758"/>
                <a:gd name="connsiteY1098" fmla="*/ 433099 h 2971419"/>
                <a:gd name="connsiteX1099" fmla="*/ 2573362 w 3265758"/>
                <a:gd name="connsiteY1099" fmla="*/ 431697 h 2971419"/>
                <a:gd name="connsiteX1100" fmla="*/ 2576165 w 3265758"/>
                <a:gd name="connsiteY1100" fmla="*/ 430295 h 2971419"/>
                <a:gd name="connsiteX1101" fmla="*/ 2571960 w 3265758"/>
                <a:gd name="connsiteY1101" fmla="*/ 428894 h 2971419"/>
                <a:gd name="connsiteX1102" fmla="*/ 2557944 w 3265758"/>
                <a:gd name="connsiteY1102" fmla="*/ 430295 h 2971419"/>
                <a:gd name="connsiteX1103" fmla="*/ 2557944 w 3265758"/>
                <a:gd name="connsiteY1103" fmla="*/ 433099 h 2971419"/>
                <a:gd name="connsiteX1104" fmla="*/ 2553739 w 3265758"/>
                <a:gd name="connsiteY1104" fmla="*/ 431697 h 2971419"/>
                <a:gd name="connsiteX1105" fmla="*/ 2556543 w 3265758"/>
                <a:gd name="connsiteY1105" fmla="*/ 430295 h 2971419"/>
                <a:gd name="connsiteX1106" fmla="*/ 2564952 w 3265758"/>
                <a:gd name="connsiteY1106" fmla="*/ 430295 h 2971419"/>
                <a:gd name="connsiteX1107" fmla="*/ 2570559 w 3265758"/>
                <a:gd name="connsiteY1107" fmla="*/ 426090 h 2971419"/>
                <a:gd name="connsiteX1108" fmla="*/ 2563551 w 3265758"/>
                <a:gd name="connsiteY1108" fmla="*/ 426090 h 2971419"/>
                <a:gd name="connsiteX1109" fmla="*/ 2564952 w 3265758"/>
                <a:gd name="connsiteY1109" fmla="*/ 421886 h 2971419"/>
                <a:gd name="connsiteX1110" fmla="*/ 2557944 w 3265758"/>
                <a:gd name="connsiteY1110" fmla="*/ 424689 h 2971419"/>
                <a:gd name="connsiteX1111" fmla="*/ 2560747 w 3265758"/>
                <a:gd name="connsiteY1111" fmla="*/ 421886 h 2971419"/>
                <a:gd name="connsiteX1112" fmla="*/ 2552338 w 3265758"/>
                <a:gd name="connsiteY1112" fmla="*/ 420484 h 2971419"/>
                <a:gd name="connsiteX1113" fmla="*/ 2557944 w 3265758"/>
                <a:gd name="connsiteY1113" fmla="*/ 419082 h 2971419"/>
                <a:gd name="connsiteX1114" fmla="*/ 2559346 w 3265758"/>
                <a:gd name="connsiteY1114" fmla="*/ 416279 h 2971419"/>
                <a:gd name="connsiteX1115" fmla="*/ 2553739 w 3265758"/>
                <a:gd name="connsiteY1115" fmla="*/ 416279 h 2971419"/>
                <a:gd name="connsiteX1116" fmla="*/ 2556543 w 3265758"/>
                <a:gd name="connsiteY1116" fmla="*/ 413476 h 2971419"/>
                <a:gd name="connsiteX1117" fmla="*/ 2553739 w 3265758"/>
                <a:gd name="connsiteY1117" fmla="*/ 413476 h 2971419"/>
                <a:gd name="connsiteX1118" fmla="*/ 2550936 w 3265758"/>
                <a:gd name="connsiteY1118" fmla="*/ 416279 h 2971419"/>
                <a:gd name="connsiteX1119" fmla="*/ 2552338 w 3265758"/>
                <a:gd name="connsiteY1119" fmla="*/ 412074 h 2971419"/>
                <a:gd name="connsiteX1120" fmla="*/ 2555141 w 3265758"/>
                <a:gd name="connsiteY1120" fmla="*/ 412074 h 2971419"/>
                <a:gd name="connsiteX1121" fmla="*/ 2546731 w 3265758"/>
                <a:gd name="connsiteY1121" fmla="*/ 409271 h 2971419"/>
                <a:gd name="connsiteX1122" fmla="*/ 2549535 w 3265758"/>
                <a:gd name="connsiteY1122" fmla="*/ 402263 h 2971419"/>
                <a:gd name="connsiteX1123" fmla="*/ 2545330 w 3265758"/>
                <a:gd name="connsiteY1123" fmla="*/ 400861 h 2971419"/>
                <a:gd name="connsiteX1124" fmla="*/ 2543928 w 3265758"/>
                <a:gd name="connsiteY1124" fmla="*/ 403665 h 2971419"/>
                <a:gd name="connsiteX1125" fmla="*/ 2541125 w 3265758"/>
                <a:gd name="connsiteY1125" fmla="*/ 405066 h 2971419"/>
                <a:gd name="connsiteX1126" fmla="*/ 2539723 w 3265758"/>
                <a:gd name="connsiteY1126" fmla="*/ 402263 h 2971419"/>
                <a:gd name="connsiteX1127" fmla="*/ 2543928 w 3265758"/>
                <a:gd name="connsiteY1127" fmla="*/ 400861 h 2971419"/>
                <a:gd name="connsiteX1128" fmla="*/ 2542526 w 3265758"/>
                <a:gd name="connsiteY1128" fmla="*/ 399460 h 2971419"/>
                <a:gd name="connsiteX1129" fmla="*/ 2534117 w 3265758"/>
                <a:gd name="connsiteY1129" fmla="*/ 400861 h 2971419"/>
                <a:gd name="connsiteX1130" fmla="*/ 2534117 w 3265758"/>
                <a:gd name="connsiteY1130" fmla="*/ 400861 h 2971419"/>
                <a:gd name="connsiteX1131" fmla="*/ 2535518 w 3265758"/>
                <a:gd name="connsiteY1131" fmla="*/ 398058 h 2971419"/>
                <a:gd name="connsiteX1132" fmla="*/ 2535518 w 3265758"/>
                <a:gd name="connsiteY1132" fmla="*/ 398058 h 2971419"/>
                <a:gd name="connsiteX1133" fmla="*/ 2536920 w 3265758"/>
                <a:gd name="connsiteY1133" fmla="*/ 395255 h 2971419"/>
                <a:gd name="connsiteX1134" fmla="*/ 2535518 w 3265758"/>
                <a:gd name="connsiteY1134" fmla="*/ 395255 h 2971419"/>
                <a:gd name="connsiteX1135" fmla="*/ 2538322 w 3265758"/>
                <a:gd name="connsiteY1135" fmla="*/ 393853 h 2971419"/>
                <a:gd name="connsiteX1136" fmla="*/ 2543928 w 3265758"/>
                <a:gd name="connsiteY1136" fmla="*/ 393853 h 2971419"/>
                <a:gd name="connsiteX1137" fmla="*/ 2538322 w 3265758"/>
                <a:gd name="connsiteY1137" fmla="*/ 392452 h 2971419"/>
                <a:gd name="connsiteX1138" fmla="*/ 2539723 w 3265758"/>
                <a:gd name="connsiteY1138" fmla="*/ 392452 h 2971419"/>
                <a:gd name="connsiteX1139" fmla="*/ 2536920 w 3265758"/>
                <a:gd name="connsiteY1139" fmla="*/ 391050 h 2971419"/>
                <a:gd name="connsiteX1140" fmla="*/ 2532715 w 3265758"/>
                <a:gd name="connsiteY1140" fmla="*/ 391050 h 2971419"/>
                <a:gd name="connsiteX1141" fmla="*/ 2531314 w 3265758"/>
                <a:gd name="connsiteY1141" fmla="*/ 395255 h 2971419"/>
                <a:gd name="connsiteX1142" fmla="*/ 2525707 w 3265758"/>
                <a:gd name="connsiteY1142" fmla="*/ 400861 h 2971419"/>
                <a:gd name="connsiteX1143" fmla="*/ 2524305 w 3265758"/>
                <a:gd name="connsiteY1143" fmla="*/ 406468 h 2971419"/>
                <a:gd name="connsiteX1144" fmla="*/ 2528510 w 3265758"/>
                <a:gd name="connsiteY1144" fmla="*/ 407869 h 2971419"/>
                <a:gd name="connsiteX1145" fmla="*/ 2520101 w 3265758"/>
                <a:gd name="connsiteY1145" fmla="*/ 405066 h 2971419"/>
                <a:gd name="connsiteX1146" fmla="*/ 2515896 w 3265758"/>
                <a:gd name="connsiteY1146" fmla="*/ 406468 h 2971419"/>
                <a:gd name="connsiteX1147" fmla="*/ 2517297 w 3265758"/>
                <a:gd name="connsiteY1147" fmla="*/ 414877 h 2971419"/>
                <a:gd name="connsiteX1148" fmla="*/ 2527109 w 3265758"/>
                <a:gd name="connsiteY1148" fmla="*/ 419082 h 2971419"/>
                <a:gd name="connsiteX1149" fmla="*/ 2513092 w 3265758"/>
                <a:gd name="connsiteY1149" fmla="*/ 416279 h 2971419"/>
                <a:gd name="connsiteX1150" fmla="*/ 2517297 w 3265758"/>
                <a:gd name="connsiteY1150" fmla="*/ 419082 h 2971419"/>
                <a:gd name="connsiteX1151" fmla="*/ 2518699 w 3265758"/>
                <a:gd name="connsiteY1151" fmla="*/ 423287 h 2971419"/>
                <a:gd name="connsiteX1152" fmla="*/ 2513092 w 3265758"/>
                <a:gd name="connsiteY1152" fmla="*/ 420484 h 2971419"/>
                <a:gd name="connsiteX1153" fmla="*/ 2514494 w 3265758"/>
                <a:gd name="connsiteY1153" fmla="*/ 424689 h 2971419"/>
                <a:gd name="connsiteX1154" fmla="*/ 2514494 w 3265758"/>
                <a:gd name="connsiteY1154" fmla="*/ 426090 h 2971419"/>
                <a:gd name="connsiteX1155" fmla="*/ 2511691 w 3265758"/>
                <a:gd name="connsiteY1155" fmla="*/ 424689 h 2971419"/>
                <a:gd name="connsiteX1156" fmla="*/ 2511691 w 3265758"/>
                <a:gd name="connsiteY1156" fmla="*/ 427492 h 2971419"/>
                <a:gd name="connsiteX1157" fmla="*/ 2513092 w 3265758"/>
                <a:gd name="connsiteY1157" fmla="*/ 430295 h 2971419"/>
                <a:gd name="connsiteX1158" fmla="*/ 2521502 w 3265758"/>
                <a:gd name="connsiteY1158" fmla="*/ 430295 h 2971419"/>
                <a:gd name="connsiteX1159" fmla="*/ 2510289 w 3265758"/>
                <a:gd name="connsiteY1159" fmla="*/ 430295 h 2971419"/>
                <a:gd name="connsiteX1160" fmla="*/ 2513092 w 3265758"/>
                <a:gd name="connsiteY1160" fmla="*/ 433099 h 2971419"/>
                <a:gd name="connsiteX1161" fmla="*/ 2508888 w 3265758"/>
                <a:gd name="connsiteY1161" fmla="*/ 430295 h 2971419"/>
                <a:gd name="connsiteX1162" fmla="*/ 2507486 w 3265758"/>
                <a:gd name="connsiteY1162" fmla="*/ 434500 h 2971419"/>
                <a:gd name="connsiteX1163" fmla="*/ 2510289 w 3265758"/>
                <a:gd name="connsiteY1163" fmla="*/ 434500 h 2971419"/>
                <a:gd name="connsiteX1164" fmla="*/ 2504683 w 3265758"/>
                <a:gd name="connsiteY1164" fmla="*/ 438705 h 2971419"/>
                <a:gd name="connsiteX1165" fmla="*/ 2508888 w 3265758"/>
                <a:gd name="connsiteY1165" fmla="*/ 442910 h 2971419"/>
                <a:gd name="connsiteX1166" fmla="*/ 2503281 w 3265758"/>
                <a:gd name="connsiteY1166" fmla="*/ 449918 h 2971419"/>
                <a:gd name="connsiteX1167" fmla="*/ 2506084 w 3265758"/>
                <a:gd name="connsiteY1167" fmla="*/ 441508 h 2971419"/>
                <a:gd name="connsiteX1168" fmla="*/ 2494872 w 3265758"/>
                <a:gd name="connsiteY1168" fmla="*/ 434500 h 2971419"/>
                <a:gd name="connsiteX1169" fmla="*/ 2489265 w 3265758"/>
                <a:gd name="connsiteY1169" fmla="*/ 441508 h 2971419"/>
                <a:gd name="connsiteX1170" fmla="*/ 2489265 w 3265758"/>
                <a:gd name="connsiteY1170" fmla="*/ 444311 h 2971419"/>
                <a:gd name="connsiteX1171" fmla="*/ 2468241 w 3265758"/>
                <a:gd name="connsiteY1171" fmla="*/ 451320 h 2971419"/>
                <a:gd name="connsiteX1172" fmla="*/ 2462635 w 3265758"/>
                <a:gd name="connsiteY1172" fmla="*/ 461131 h 2971419"/>
                <a:gd name="connsiteX1173" fmla="*/ 2464036 w 3265758"/>
                <a:gd name="connsiteY1173" fmla="*/ 447115 h 2971419"/>
                <a:gd name="connsiteX1174" fmla="*/ 2459831 w 3265758"/>
                <a:gd name="connsiteY1174" fmla="*/ 448516 h 2971419"/>
                <a:gd name="connsiteX1175" fmla="*/ 2458430 w 3265758"/>
                <a:gd name="connsiteY1175" fmla="*/ 454123 h 2971419"/>
                <a:gd name="connsiteX1176" fmla="*/ 2452823 w 3265758"/>
                <a:gd name="connsiteY1176" fmla="*/ 458328 h 2971419"/>
                <a:gd name="connsiteX1177" fmla="*/ 2459831 w 3265758"/>
                <a:gd name="connsiteY1177" fmla="*/ 451320 h 2971419"/>
                <a:gd name="connsiteX1178" fmla="*/ 2457028 w 3265758"/>
                <a:gd name="connsiteY1178" fmla="*/ 444311 h 2971419"/>
                <a:gd name="connsiteX1179" fmla="*/ 2452823 w 3265758"/>
                <a:gd name="connsiteY1179" fmla="*/ 445713 h 2971419"/>
                <a:gd name="connsiteX1180" fmla="*/ 2447217 w 3265758"/>
                <a:gd name="connsiteY1180" fmla="*/ 458328 h 2971419"/>
                <a:gd name="connsiteX1181" fmla="*/ 2433201 w 3265758"/>
                <a:gd name="connsiteY1181" fmla="*/ 461131 h 2971419"/>
                <a:gd name="connsiteX1182" fmla="*/ 2423389 w 3265758"/>
                <a:gd name="connsiteY1182" fmla="*/ 466737 h 2971419"/>
                <a:gd name="connsiteX1183" fmla="*/ 2433201 w 3265758"/>
                <a:gd name="connsiteY1183" fmla="*/ 461131 h 2971419"/>
                <a:gd name="connsiteX1184" fmla="*/ 2445815 w 3265758"/>
                <a:gd name="connsiteY1184" fmla="*/ 458328 h 2971419"/>
                <a:gd name="connsiteX1185" fmla="*/ 2452823 w 3265758"/>
                <a:gd name="connsiteY1185" fmla="*/ 444311 h 2971419"/>
                <a:gd name="connsiteX1186" fmla="*/ 2448618 w 3265758"/>
                <a:gd name="connsiteY1186" fmla="*/ 435902 h 2971419"/>
                <a:gd name="connsiteX1187" fmla="*/ 2438807 w 3265758"/>
                <a:gd name="connsiteY1187" fmla="*/ 433099 h 2971419"/>
                <a:gd name="connsiteX1188" fmla="*/ 2424791 w 3265758"/>
                <a:gd name="connsiteY1188" fmla="*/ 434500 h 2971419"/>
                <a:gd name="connsiteX1189" fmla="*/ 2413578 w 3265758"/>
                <a:gd name="connsiteY1189" fmla="*/ 442910 h 2971419"/>
                <a:gd name="connsiteX1190" fmla="*/ 2407972 w 3265758"/>
                <a:gd name="connsiteY1190" fmla="*/ 438705 h 2971419"/>
                <a:gd name="connsiteX1191" fmla="*/ 2403767 w 3265758"/>
                <a:gd name="connsiteY1191" fmla="*/ 438705 h 2971419"/>
                <a:gd name="connsiteX1192" fmla="*/ 2412176 w 3265758"/>
                <a:gd name="connsiteY1192" fmla="*/ 435902 h 2971419"/>
                <a:gd name="connsiteX1193" fmla="*/ 2414980 w 3265758"/>
                <a:gd name="connsiteY1193" fmla="*/ 437303 h 2971419"/>
                <a:gd name="connsiteX1194" fmla="*/ 2413578 w 3265758"/>
                <a:gd name="connsiteY1194" fmla="*/ 431697 h 2971419"/>
                <a:gd name="connsiteX1195" fmla="*/ 2420586 w 3265758"/>
                <a:gd name="connsiteY1195" fmla="*/ 438705 h 2971419"/>
                <a:gd name="connsiteX1196" fmla="*/ 2423389 w 3265758"/>
                <a:gd name="connsiteY1196" fmla="*/ 435902 h 2971419"/>
                <a:gd name="connsiteX1197" fmla="*/ 2421988 w 3265758"/>
                <a:gd name="connsiteY1197" fmla="*/ 430295 h 2971419"/>
                <a:gd name="connsiteX1198" fmla="*/ 2423389 w 3265758"/>
                <a:gd name="connsiteY1198" fmla="*/ 431697 h 2971419"/>
                <a:gd name="connsiteX1199" fmla="*/ 2426193 w 3265758"/>
                <a:gd name="connsiteY1199" fmla="*/ 430295 h 2971419"/>
                <a:gd name="connsiteX1200" fmla="*/ 2426193 w 3265758"/>
                <a:gd name="connsiteY1200" fmla="*/ 426090 h 2971419"/>
                <a:gd name="connsiteX1201" fmla="*/ 2428996 w 3265758"/>
                <a:gd name="connsiteY1201" fmla="*/ 426090 h 2971419"/>
                <a:gd name="connsiteX1202" fmla="*/ 2427594 w 3265758"/>
                <a:gd name="connsiteY1202" fmla="*/ 423287 h 2971419"/>
                <a:gd name="connsiteX1203" fmla="*/ 2416381 w 3265758"/>
                <a:gd name="connsiteY1203" fmla="*/ 423287 h 2971419"/>
                <a:gd name="connsiteX1204" fmla="*/ 2419184 w 3265758"/>
                <a:gd name="connsiteY1204" fmla="*/ 421886 h 2971419"/>
                <a:gd name="connsiteX1205" fmla="*/ 2416381 w 3265758"/>
                <a:gd name="connsiteY1205" fmla="*/ 417681 h 2971419"/>
                <a:gd name="connsiteX1206" fmla="*/ 2421988 w 3265758"/>
                <a:gd name="connsiteY1206" fmla="*/ 413476 h 2971419"/>
                <a:gd name="connsiteX1207" fmla="*/ 2420586 w 3265758"/>
                <a:gd name="connsiteY1207" fmla="*/ 407869 h 2971419"/>
                <a:gd name="connsiteX1208" fmla="*/ 2414980 w 3265758"/>
                <a:gd name="connsiteY1208" fmla="*/ 403665 h 2971419"/>
                <a:gd name="connsiteX1209" fmla="*/ 2413578 w 3265758"/>
                <a:gd name="connsiteY1209" fmla="*/ 402263 h 2971419"/>
                <a:gd name="connsiteX1210" fmla="*/ 2419184 w 3265758"/>
                <a:gd name="connsiteY1210" fmla="*/ 402263 h 2971419"/>
                <a:gd name="connsiteX1211" fmla="*/ 2419184 w 3265758"/>
                <a:gd name="connsiteY1211" fmla="*/ 398058 h 2971419"/>
                <a:gd name="connsiteX1212" fmla="*/ 2419184 w 3265758"/>
                <a:gd name="connsiteY1212" fmla="*/ 398058 h 2971419"/>
                <a:gd name="connsiteX1213" fmla="*/ 2419184 w 3265758"/>
                <a:gd name="connsiteY1213" fmla="*/ 398058 h 2971419"/>
                <a:gd name="connsiteX1214" fmla="*/ 2414980 w 3265758"/>
                <a:gd name="connsiteY1214" fmla="*/ 395255 h 2971419"/>
                <a:gd name="connsiteX1215" fmla="*/ 2413578 w 3265758"/>
                <a:gd name="connsiteY1215" fmla="*/ 389649 h 2971419"/>
                <a:gd name="connsiteX1216" fmla="*/ 2417783 w 3265758"/>
                <a:gd name="connsiteY1216" fmla="*/ 388247 h 2971419"/>
                <a:gd name="connsiteX1217" fmla="*/ 2417783 w 3265758"/>
                <a:gd name="connsiteY1217" fmla="*/ 388247 h 2971419"/>
                <a:gd name="connsiteX1218" fmla="*/ 2417783 w 3265758"/>
                <a:gd name="connsiteY1218" fmla="*/ 388247 h 2971419"/>
                <a:gd name="connsiteX1219" fmla="*/ 2416381 w 3265758"/>
                <a:gd name="connsiteY1219" fmla="*/ 385444 h 2971419"/>
                <a:gd name="connsiteX1220" fmla="*/ 2424791 w 3265758"/>
                <a:gd name="connsiteY1220" fmla="*/ 381239 h 2971419"/>
                <a:gd name="connsiteX1221" fmla="*/ 2424791 w 3265758"/>
                <a:gd name="connsiteY1221" fmla="*/ 381239 h 2971419"/>
                <a:gd name="connsiteX1222" fmla="*/ 2424791 w 3265758"/>
                <a:gd name="connsiteY1222" fmla="*/ 381239 h 2971419"/>
                <a:gd name="connsiteX1223" fmla="*/ 2420586 w 3265758"/>
                <a:gd name="connsiteY1223" fmla="*/ 372829 h 2971419"/>
                <a:gd name="connsiteX1224" fmla="*/ 2416381 w 3265758"/>
                <a:gd name="connsiteY1224" fmla="*/ 375632 h 2971419"/>
                <a:gd name="connsiteX1225" fmla="*/ 2416381 w 3265758"/>
                <a:gd name="connsiteY1225" fmla="*/ 375632 h 2971419"/>
                <a:gd name="connsiteX1226" fmla="*/ 2416381 w 3265758"/>
                <a:gd name="connsiteY1226" fmla="*/ 375632 h 2971419"/>
                <a:gd name="connsiteX1227" fmla="*/ 2416381 w 3265758"/>
                <a:gd name="connsiteY1227" fmla="*/ 378436 h 2971419"/>
                <a:gd name="connsiteX1228" fmla="*/ 2412176 w 3265758"/>
                <a:gd name="connsiteY1228" fmla="*/ 378436 h 2971419"/>
                <a:gd name="connsiteX1229" fmla="*/ 2410775 w 3265758"/>
                <a:gd name="connsiteY1229" fmla="*/ 381239 h 2971419"/>
                <a:gd name="connsiteX1230" fmla="*/ 2405168 w 3265758"/>
                <a:gd name="connsiteY1230" fmla="*/ 372829 h 2971419"/>
                <a:gd name="connsiteX1231" fmla="*/ 2393955 w 3265758"/>
                <a:gd name="connsiteY1231" fmla="*/ 374231 h 2971419"/>
                <a:gd name="connsiteX1232" fmla="*/ 2374333 w 3265758"/>
                <a:gd name="connsiteY1232" fmla="*/ 370026 h 2971419"/>
                <a:gd name="connsiteX1233" fmla="*/ 2364522 w 3265758"/>
                <a:gd name="connsiteY1233" fmla="*/ 363018 h 2971419"/>
                <a:gd name="connsiteX1234" fmla="*/ 2370128 w 3265758"/>
                <a:gd name="connsiteY1234" fmla="*/ 361616 h 2971419"/>
                <a:gd name="connsiteX1235" fmla="*/ 2368727 w 3265758"/>
                <a:gd name="connsiteY1235" fmla="*/ 361616 h 2971419"/>
                <a:gd name="connsiteX1236" fmla="*/ 2370128 w 3265758"/>
                <a:gd name="connsiteY1236" fmla="*/ 361616 h 2971419"/>
                <a:gd name="connsiteX1237" fmla="*/ 2364522 w 3265758"/>
                <a:gd name="connsiteY1237" fmla="*/ 360215 h 2971419"/>
                <a:gd name="connsiteX1238" fmla="*/ 2364522 w 3265758"/>
                <a:gd name="connsiteY1238" fmla="*/ 358813 h 2971419"/>
                <a:gd name="connsiteX1239" fmla="*/ 2371530 w 3265758"/>
                <a:gd name="connsiteY1239" fmla="*/ 357411 h 2971419"/>
                <a:gd name="connsiteX1240" fmla="*/ 2371530 w 3265758"/>
                <a:gd name="connsiteY1240" fmla="*/ 357411 h 2971419"/>
                <a:gd name="connsiteX1241" fmla="*/ 2371530 w 3265758"/>
                <a:gd name="connsiteY1241" fmla="*/ 357411 h 2971419"/>
                <a:gd name="connsiteX1242" fmla="*/ 2371530 w 3265758"/>
                <a:gd name="connsiteY1242" fmla="*/ 356010 h 2971419"/>
                <a:gd name="connsiteX1243" fmla="*/ 2367325 w 3265758"/>
                <a:gd name="connsiteY1243" fmla="*/ 354608 h 2971419"/>
                <a:gd name="connsiteX1244" fmla="*/ 2357514 w 3265758"/>
                <a:gd name="connsiteY1244" fmla="*/ 357411 h 2971419"/>
                <a:gd name="connsiteX1245" fmla="*/ 2361718 w 3265758"/>
                <a:gd name="connsiteY1245" fmla="*/ 356010 h 2971419"/>
                <a:gd name="connsiteX1246" fmla="*/ 2361718 w 3265758"/>
                <a:gd name="connsiteY1246" fmla="*/ 356010 h 2971419"/>
                <a:gd name="connsiteX1247" fmla="*/ 2361718 w 3265758"/>
                <a:gd name="connsiteY1247" fmla="*/ 356010 h 2971419"/>
                <a:gd name="connsiteX1248" fmla="*/ 2356112 w 3265758"/>
                <a:gd name="connsiteY1248" fmla="*/ 353207 h 2971419"/>
                <a:gd name="connsiteX1249" fmla="*/ 2356112 w 3265758"/>
                <a:gd name="connsiteY1249" fmla="*/ 350403 h 2971419"/>
                <a:gd name="connsiteX1250" fmla="*/ 2346301 w 3265758"/>
                <a:gd name="connsiteY1250" fmla="*/ 347600 h 2971419"/>
                <a:gd name="connsiteX1251" fmla="*/ 2346301 w 3265758"/>
                <a:gd name="connsiteY1251" fmla="*/ 351805 h 2971419"/>
                <a:gd name="connsiteX1252" fmla="*/ 2343497 w 3265758"/>
                <a:gd name="connsiteY1252" fmla="*/ 347600 h 2971419"/>
                <a:gd name="connsiteX1253" fmla="*/ 2344899 w 3265758"/>
                <a:gd name="connsiteY1253" fmla="*/ 341994 h 2971419"/>
                <a:gd name="connsiteX1254" fmla="*/ 2344899 w 3265758"/>
                <a:gd name="connsiteY1254" fmla="*/ 341994 h 2971419"/>
                <a:gd name="connsiteX1255" fmla="*/ 2344899 w 3265758"/>
                <a:gd name="connsiteY1255" fmla="*/ 341994 h 2971419"/>
                <a:gd name="connsiteX1256" fmla="*/ 2330883 w 3265758"/>
                <a:gd name="connsiteY1256" fmla="*/ 337789 h 2971419"/>
                <a:gd name="connsiteX1257" fmla="*/ 2318268 w 3265758"/>
                <a:gd name="connsiteY1257" fmla="*/ 330781 h 2971419"/>
                <a:gd name="connsiteX1258" fmla="*/ 2291638 w 3265758"/>
                <a:gd name="connsiteY1258" fmla="*/ 339190 h 2971419"/>
                <a:gd name="connsiteX1259" fmla="*/ 2291638 w 3265758"/>
                <a:gd name="connsiteY1259" fmla="*/ 339190 h 2971419"/>
                <a:gd name="connsiteX1260" fmla="*/ 2291638 w 3265758"/>
                <a:gd name="connsiteY1260" fmla="*/ 339190 h 2971419"/>
                <a:gd name="connsiteX1261" fmla="*/ 2295842 w 3265758"/>
                <a:gd name="connsiteY1261" fmla="*/ 341994 h 2971419"/>
                <a:gd name="connsiteX1262" fmla="*/ 2279023 w 3265758"/>
                <a:gd name="connsiteY1262" fmla="*/ 336387 h 2971419"/>
                <a:gd name="connsiteX1263" fmla="*/ 2269212 w 3265758"/>
                <a:gd name="connsiteY1263" fmla="*/ 340592 h 2971419"/>
                <a:gd name="connsiteX1264" fmla="*/ 2272015 w 3265758"/>
                <a:gd name="connsiteY1264" fmla="*/ 339190 h 2971419"/>
                <a:gd name="connsiteX1265" fmla="*/ 2272015 w 3265758"/>
                <a:gd name="connsiteY1265" fmla="*/ 339190 h 2971419"/>
                <a:gd name="connsiteX1266" fmla="*/ 2272015 w 3265758"/>
                <a:gd name="connsiteY1266" fmla="*/ 339190 h 2971419"/>
                <a:gd name="connsiteX1267" fmla="*/ 2227163 w 3265758"/>
                <a:gd name="connsiteY1267" fmla="*/ 329379 h 2971419"/>
                <a:gd name="connsiteX1268" fmla="*/ 2208942 w 3265758"/>
                <a:gd name="connsiteY1268" fmla="*/ 339190 h 2971419"/>
                <a:gd name="connsiteX1269" fmla="*/ 2208942 w 3265758"/>
                <a:gd name="connsiteY1269" fmla="*/ 339190 h 2971419"/>
                <a:gd name="connsiteX1270" fmla="*/ 2208942 w 3265758"/>
                <a:gd name="connsiteY1270" fmla="*/ 339190 h 2971419"/>
                <a:gd name="connsiteX1271" fmla="*/ 2217352 w 3265758"/>
                <a:gd name="connsiteY1271" fmla="*/ 357411 h 2971419"/>
                <a:gd name="connsiteX1272" fmla="*/ 2224360 w 3265758"/>
                <a:gd name="connsiteY1272" fmla="*/ 361616 h 2971419"/>
                <a:gd name="connsiteX1273" fmla="*/ 2220155 w 3265758"/>
                <a:gd name="connsiteY1273" fmla="*/ 361616 h 2971419"/>
                <a:gd name="connsiteX1274" fmla="*/ 2220155 w 3265758"/>
                <a:gd name="connsiteY1274" fmla="*/ 361616 h 2971419"/>
                <a:gd name="connsiteX1275" fmla="*/ 2220155 w 3265758"/>
                <a:gd name="connsiteY1275" fmla="*/ 361616 h 2971419"/>
                <a:gd name="connsiteX1276" fmla="*/ 2221557 w 3265758"/>
                <a:gd name="connsiteY1276" fmla="*/ 363018 h 2971419"/>
                <a:gd name="connsiteX1277" fmla="*/ 2218754 w 3265758"/>
                <a:gd name="connsiteY1277" fmla="*/ 364419 h 2971419"/>
                <a:gd name="connsiteX1278" fmla="*/ 2215951 w 3265758"/>
                <a:gd name="connsiteY1278" fmla="*/ 363018 h 2971419"/>
                <a:gd name="connsiteX1279" fmla="*/ 2214549 w 3265758"/>
                <a:gd name="connsiteY1279" fmla="*/ 375632 h 2971419"/>
                <a:gd name="connsiteX1280" fmla="*/ 2204738 w 3265758"/>
                <a:gd name="connsiteY1280" fmla="*/ 384042 h 2971419"/>
                <a:gd name="connsiteX1281" fmla="*/ 2204738 w 3265758"/>
                <a:gd name="connsiteY1281" fmla="*/ 384042 h 2971419"/>
                <a:gd name="connsiteX1282" fmla="*/ 2204738 w 3265758"/>
                <a:gd name="connsiteY1282" fmla="*/ 384042 h 2971419"/>
                <a:gd name="connsiteX1283" fmla="*/ 2218754 w 3265758"/>
                <a:gd name="connsiteY1283" fmla="*/ 382640 h 2971419"/>
                <a:gd name="connsiteX1284" fmla="*/ 2214549 w 3265758"/>
                <a:gd name="connsiteY1284" fmla="*/ 384042 h 2971419"/>
                <a:gd name="connsiteX1285" fmla="*/ 2214549 w 3265758"/>
                <a:gd name="connsiteY1285" fmla="*/ 384042 h 2971419"/>
                <a:gd name="connsiteX1286" fmla="*/ 2214549 w 3265758"/>
                <a:gd name="connsiteY1286" fmla="*/ 384042 h 2971419"/>
                <a:gd name="connsiteX1287" fmla="*/ 2215951 w 3265758"/>
                <a:gd name="connsiteY1287" fmla="*/ 384042 h 2971419"/>
                <a:gd name="connsiteX1288" fmla="*/ 2211746 w 3265758"/>
                <a:gd name="connsiteY1288" fmla="*/ 386845 h 2971419"/>
                <a:gd name="connsiteX1289" fmla="*/ 2211746 w 3265758"/>
                <a:gd name="connsiteY1289" fmla="*/ 386845 h 2971419"/>
                <a:gd name="connsiteX1290" fmla="*/ 2211746 w 3265758"/>
                <a:gd name="connsiteY1290" fmla="*/ 386845 h 2971419"/>
                <a:gd name="connsiteX1291" fmla="*/ 2221557 w 3265758"/>
                <a:gd name="connsiteY1291" fmla="*/ 389649 h 2971419"/>
                <a:gd name="connsiteX1292" fmla="*/ 2214549 w 3265758"/>
                <a:gd name="connsiteY1292" fmla="*/ 393853 h 2971419"/>
                <a:gd name="connsiteX1293" fmla="*/ 2214549 w 3265758"/>
                <a:gd name="connsiteY1293" fmla="*/ 393853 h 2971419"/>
                <a:gd name="connsiteX1294" fmla="*/ 2214549 w 3265758"/>
                <a:gd name="connsiteY1294" fmla="*/ 393853 h 2971419"/>
                <a:gd name="connsiteX1295" fmla="*/ 2217352 w 3265758"/>
                <a:gd name="connsiteY1295" fmla="*/ 403665 h 2971419"/>
                <a:gd name="connsiteX1296" fmla="*/ 2225762 w 3265758"/>
                <a:gd name="connsiteY1296" fmla="*/ 405066 h 2971419"/>
                <a:gd name="connsiteX1297" fmla="*/ 2221557 w 3265758"/>
                <a:gd name="connsiteY1297" fmla="*/ 407869 h 2971419"/>
                <a:gd name="connsiteX1298" fmla="*/ 2224360 w 3265758"/>
                <a:gd name="connsiteY1298" fmla="*/ 412074 h 2971419"/>
                <a:gd name="connsiteX1299" fmla="*/ 2218754 w 3265758"/>
                <a:gd name="connsiteY1299" fmla="*/ 413476 h 2971419"/>
                <a:gd name="connsiteX1300" fmla="*/ 2221557 w 3265758"/>
                <a:gd name="connsiteY1300" fmla="*/ 417681 h 2971419"/>
                <a:gd name="connsiteX1301" fmla="*/ 2224360 w 3265758"/>
                <a:gd name="connsiteY1301" fmla="*/ 419082 h 2971419"/>
                <a:gd name="connsiteX1302" fmla="*/ 2221557 w 3265758"/>
                <a:gd name="connsiteY1302" fmla="*/ 419082 h 2971419"/>
                <a:gd name="connsiteX1303" fmla="*/ 2218754 w 3265758"/>
                <a:gd name="connsiteY1303" fmla="*/ 416279 h 2971419"/>
                <a:gd name="connsiteX1304" fmla="*/ 2213147 w 3265758"/>
                <a:gd name="connsiteY1304" fmla="*/ 416279 h 2971419"/>
                <a:gd name="connsiteX1305" fmla="*/ 2214549 w 3265758"/>
                <a:gd name="connsiteY1305" fmla="*/ 420484 h 2971419"/>
                <a:gd name="connsiteX1306" fmla="*/ 2210344 w 3265758"/>
                <a:gd name="connsiteY1306" fmla="*/ 423287 h 2971419"/>
                <a:gd name="connsiteX1307" fmla="*/ 2215951 w 3265758"/>
                <a:gd name="connsiteY1307" fmla="*/ 424689 h 2971419"/>
                <a:gd name="connsiteX1308" fmla="*/ 2206139 w 3265758"/>
                <a:gd name="connsiteY1308" fmla="*/ 430295 h 2971419"/>
                <a:gd name="connsiteX1309" fmla="*/ 2199131 w 3265758"/>
                <a:gd name="connsiteY1309" fmla="*/ 438705 h 2971419"/>
                <a:gd name="connsiteX1310" fmla="*/ 2193525 w 3265758"/>
                <a:gd name="connsiteY1310" fmla="*/ 437303 h 2971419"/>
                <a:gd name="connsiteX1311" fmla="*/ 2194926 w 3265758"/>
                <a:gd name="connsiteY1311" fmla="*/ 447115 h 2971419"/>
                <a:gd name="connsiteX1312" fmla="*/ 2227163 w 3265758"/>
                <a:gd name="connsiteY1312" fmla="*/ 463934 h 2971419"/>
                <a:gd name="connsiteX1313" fmla="*/ 2235573 w 3265758"/>
                <a:gd name="connsiteY1313" fmla="*/ 473745 h 2971419"/>
                <a:gd name="connsiteX1314" fmla="*/ 2242581 w 3265758"/>
                <a:gd name="connsiteY1314" fmla="*/ 490565 h 2971419"/>
                <a:gd name="connsiteX1315" fmla="*/ 2242581 w 3265758"/>
                <a:gd name="connsiteY1315" fmla="*/ 512990 h 2971419"/>
                <a:gd name="connsiteX1316" fmla="*/ 2238376 w 3265758"/>
                <a:gd name="connsiteY1316" fmla="*/ 521400 h 2971419"/>
                <a:gd name="connsiteX1317" fmla="*/ 2225762 w 3265758"/>
                <a:gd name="connsiteY1317" fmla="*/ 534015 h 2971419"/>
                <a:gd name="connsiteX1318" fmla="*/ 2211746 w 3265758"/>
                <a:gd name="connsiteY1318" fmla="*/ 543826 h 2971419"/>
                <a:gd name="connsiteX1319" fmla="*/ 2162689 w 3265758"/>
                <a:gd name="connsiteY1319" fmla="*/ 560645 h 2971419"/>
                <a:gd name="connsiteX1320" fmla="*/ 2168296 w 3265758"/>
                <a:gd name="connsiteY1320" fmla="*/ 562047 h 2971419"/>
                <a:gd name="connsiteX1321" fmla="*/ 2171099 w 3265758"/>
                <a:gd name="connsiteY1321" fmla="*/ 570457 h 2971419"/>
                <a:gd name="connsiteX1322" fmla="*/ 2175304 w 3265758"/>
                <a:gd name="connsiteY1322" fmla="*/ 573260 h 2971419"/>
                <a:gd name="connsiteX1323" fmla="*/ 2179509 w 3265758"/>
                <a:gd name="connsiteY1323" fmla="*/ 571858 h 2971419"/>
                <a:gd name="connsiteX1324" fmla="*/ 2173902 w 3265758"/>
                <a:gd name="connsiteY1324" fmla="*/ 574661 h 2971419"/>
                <a:gd name="connsiteX1325" fmla="*/ 2180910 w 3265758"/>
                <a:gd name="connsiteY1325" fmla="*/ 577465 h 2971419"/>
                <a:gd name="connsiteX1326" fmla="*/ 2176705 w 3265758"/>
                <a:gd name="connsiteY1326" fmla="*/ 578866 h 2971419"/>
                <a:gd name="connsiteX1327" fmla="*/ 2182312 w 3265758"/>
                <a:gd name="connsiteY1327" fmla="*/ 583071 h 2971419"/>
                <a:gd name="connsiteX1328" fmla="*/ 2179509 w 3265758"/>
                <a:gd name="connsiteY1328" fmla="*/ 583071 h 2971419"/>
                <a:gd name="connsiteX1329" fmla="*/ 2176705 w 3265758"/>
                <a:gd name="connsiteY1329" fmla="*/ 585874 h 2971419"/>
                <a:gd name="connsiteX1330" fmla="*/ 2182312 w 3265758"/>
                <a:gd name="connsiteY1330" fmla="*/ 590079 h 2971419"/>
                <a:gd name="connsiteX1331" fmla="*/ 2178107 w 3265758"/>
                <a:gd name="connsiteY1331" fmla="*/ 591481 h 2971419"/>
                <a:gd name="connsiteX1332" fmla="*/ 2183713 w 3265758"/>
                <a:gd name="connsiteY1332" fmla="*/ 598489 h 2971419"/>
                <a:gd name="connsiteX1333" fmla="*/ 2183713 w 3265758"/>
                <a:gd name="connsiteY1333" fmla="*/ 605497 h 2971419"/>
                <a:gd name="connsiteX1334" fmla="*/ 2189320 w 3265758"/>
                <a:gd name="connsiteY1334" fmla="*/ 608300 h 2971419"/>
                <a:gd name="connsiteX1335" fmla="*/ 2189320 w 3265758"/>
                <a:gd name="connsiteY1335" fmla="*/ 618111 h 2971419"/>
                <a:gd name="connsiteX1336" fmla="*/ 2193525 w 3265758"/>
                <a:gd name="connsiteY1336" fmla="*/ 619513 h 2971419"/>
                <a:gd name="connsiteX1337" fmla="*/ 2196328 w 3265758"/>
                <a:gd name="connsiteY1337" fmla="*/ 626521 h 2971419"/>
                <a:gd name="connsiteX1338" fmla="*/ 2182312 w 3265758"/>
                <a:gd name="connsiteY1338" fmla="*/ 640537 h 2971419"/>
                <a:gd name="connsiteX1339" fmla="*/ 2186517 w 3265758"/>
                <a:gd name="connsiteY1339" fmla="*/ 643340 h 2971419"/>
                <a:gd name="connsiteX1340" fmla="*/ 2186517 w 3265758"/>
                <a:gd name="connsiteY1340" fmla="*/ 646144 h 2971419"/>
                <a:gd name="connsiteX1341" fmla="*/ 2189320 w 3265758"/>
                <a:gd name="connsiteY1341" fmla="*/ 646144 h 2971419"/>
                <a:gd name="connsiteX1342" fmla="*/ 2185115 w 3265758"/>
                <a:gd name="connsiteY1342" fmla="*/ 648947 h 2971419"/>
                <a:gd name="connsiteX1343" fmla="*/ 2185115 w 3265758"/>
                <a:gd name="connsiteY1343" fmla="*/ 654553 h 2971419"/>
                <a:gd name="connsiteX1344" fmla="*/ 2180910 w 3265758"/>
                <a:gd name="connsiteY1344" fmla="*/ 646144 h 2971419"/>
                <a:gd name="connsiteX1345" fmla="*/ 2175304 w 3265758"/>
                <a:gd name="connsiteY1345" fmla="*/ 641939 h 2971419"/>
                <a:gd name="connsiteX1346" fmla="*/ 2164091 w 3265758"/>
                <a:gd name="connsiteY1346" fmla="*/ 647545 h 2971419"/>
                <a:gd name="connsiteX1347" fmla="*/ 2162689 w 3265758"/>
                <a:gd name="connsiteY1347" fmla="*/ 653152 h 2971419"/>
                <a:gd name="connsiteX1348" fmla="*/ 2172501 w 3265758"/>
                <a:gd name="connsiteY1348" fmla="*/ 664365 h 2971419"/>
                <a:gd name="connsiteX1349" fmla="*/ 2161288 w 3265758"/>
                <a:gd name="connsiteY1349" fmla="*/ 654553 h 2971419"/>
                <a:gd name="connsiteX1350" fmla="*/ 2147272 w 3265758"/>
                <a:gd name="connsiteY1350" fmla="*/ 648947 h 2971419"/>
                <a:gd name="connsiteX1351" fmla="*/ 2131854 w 3265758"/>
                <a:gd name="connsiteY1351" fmla="*/ 657357 h 2971419"/>
                <a:gd name="connsiteX1352" fmla="*/ 2145870 w 3265758"/>
                <a:gd name="connsiteY1352" fmla="*/ 648947 h 2971419"/>
                <a:gd name="connsiteX1353" fmla="*/ 2144468 w 3265758"/>
                <a:gd name="connsiteY1353" fmla="*/ 644742 h 2971419"/>
                <a:gd name="connsiteX1354" fmla="*/ 2131854 w 3265758"/>
                <a:gd name="connsiteY1354" fmla="*/ 630726 h 2971419"/>
                <a:gd name="connsiteX1355" fmla="*/ 2123444 w 3265758"/>
                <a:gd name="connsiteY1355" fmla="*/ 627923 h 2971419"/>
                <a:gd name="connsiteX1356" fmla="*/ 2119239 w 3265758"/>
                <a:gd name="connsiteY1356" fmla="*/ 623718 h 2971419"/>
                <a:gd name="connsiteX1357" fmla="*/ 2110830 w 3265758"/>
                <a:gd name="connsiteY1357" fmla="*/ 625119 h 2971419"/>
                <a:gd name="connsiteX1358" fmla="*/ 2120641 w 3265758"/>
                <a:gd name="connsiteY1358" fmla="*/ 622316 h 2971419"/>
                <a:gd name="connsiteX1359" fmla="*/ 2108026 w 3265758"/>
                <a:gd name="connsiteY1359" fmla="*/ 608300 h 2971419"/>
                <a:gd name="connsiteX1360" fmla="*/ 2101018 w 3265758"/>
                <a:gd name="connsiteY1360" fmla="*/ 604095 h 2971419"/>
                <a:gd name="connsiteX1361" fmla="*/ 2105223 w 3265758"/>
                <a:gd name="connsiteY1361" fmla="*/ 595686 h 2971419"/>
                <a:gd name="connsiteX1362" fmla="*/ 2101018 w 3265758"/>
                <a:gd name="connsiteY1362" fmla="*/ 573260 h 2971419"/>
                <a:gd name="connsiteX1363" fmla="*/ 2098215 w 3265758"/>
                <a:gd name="connsiteY1363" fmla="*/ 570457 h 2971419"/>
                <a:gd name="connsiteX1364" fmla="*/ 2102420 w 3265758"/>
                <a:gd name="connsiteY1364" fmla="*/ 553637 h 2971419"/>
                <a:gd name="connsiteX1365" fmla="*/ 2102420 w 3265758"/>
                <a:gd name="connsiteY1365" fmla="*/ 545228 h 2971419"/>
                <a:gd name="connsiteX1366" fmla="*/ 2085600 w 3265758"/>
                <a:gd name="connsiteY1366" fmla="*/ 545228 h 2971419"/>
                <a:gd name="connsiteX1367" fmla="*/ 2085600 w 3265758"/>
                <a:gd name="connsiteY1367" fmla="*/ 542424 h 2971419"/>
                <a:gd name="connsiteX1368" fmla="*/ 2067380 w 3265758"/>
                <a:gd name="connsiteY1368" fmla="*/ 541023 h 2971419"/>
                <a:gd name="connsiteX1369" fmla="*/ 2070183 w 3265758"/>
                <a:gd name="connsiteY1369" fmla="*/ 545228 h 2971419"/>
                <a:gd name="connsiteX1370" fmla="*/ 2054765 w 3265758"/>
                <a:gd name="connsiteY1370" fmla="*/ 541023 h 2971419"/>
                <a:gd name="connsiteX1371" fmla="*/ 2044954 w 3265758"/>
                <a:gd name="connsiteY1371" fmla="*/ 542424 h 2971419"/>
                <a:gd name="connsiteX1372" fmla="*/ 2037946 w 3265758"/>
                <a:gd name="connsiteY1372" fmla="*/ 538220 h 2971419"/>
                <a:gd name="connsiteX1373" fmla="*/ 2033741 w 3265758"/>
                <a:gd name="connsiteY1373" fmla="*/ 539621 h 2971419"/>
                <a:gd name="connsiteX1374" fmla="*/ 2028134 w 3265758"/>
                <a:gd name="connsiteY1374" fmla="*/ 546629 h 2971419"/>
                <a:gd name="connsiteX1375" fmla="*/ 2035142 w 3265758"/>
                <a:gd name="connsiteY1375" fmla="*/ 536818 h 2971419"/>
                <a:gd name="connsiteX1376" fmla="*/ 1991692 w 3265758"/>
                <a:gd name="connsiteY1376" fmla="*/ 521400 h 2971419"/>
                <a:gd name="connsiteX1377" fmla="*/ 1973471 w 3265758"/>
                <a:gd name="connsiteY1377" fmla="*/ 518597 h 2971419"/>
                <a:gd name="connsiteX1378" fmla="*/ 1965062 w 3265758"/>
                <a:gd name="connsiteY1378" fmla="*/ 505982 h 2971419"/>
                <a:gd name="connsiteX1379" fmla="*/ 1938431 w 3265758"/>
                <a:gd name="connsiteY1379" fmla="*/ 494770 h 2971419"/>
                <a:gd name="connsiteX1380" fmla="*/ 1938431 w 3265758"/>
                <a:gd name="connsiteY1380" fmla="*/ 494770 h 2971419"/>
                <a:gd name="connsiteX1381" fmla="*/ 1916005 w 3265758"/>
                <a:gd name="connsiteY1381" fmla="*/ 490565 h 2971419"/>
                <a:gd name="connsiteX1382" fmla="*/ 1890776 w 3265758"/>
                <a:gd name="connsiteY1382" fmla="*/ 483557 h 2971419"/>
                <a:gd name="connsiteX1383" fmla="*/ 1854334 w 3265758"/>
                <a:gd name="connsiteY1383" fmla="*/ 493368 h 2971419"/>
                <a:gd name="connsiteX1384" fmla="*/ 1858539 w 3265758"/>
                <a:gd name="connsiteY1384" fmla="*/ 489163 h 2971419"/>
                <a:gd name="connsiteX1385" fmla="*/ 1848728 w 3265758"/>
                <a:gd name="connsiteY1385" fmla="*/ 491966 h 2971419"/>
                <a:gd name="connsiteX1386" fmla="*/ 1854334 w 3265758"/>
                <a:gd name="connsiteY1386" fmla="*/ 483557 h 2971419"/>
                <a:gd name="connsiteX1387" fmla="*/ 1854334 w 3265758"/>
                <a:gd name="connsiteY1387" fmla="*/ 477950 h 2971419"/>
                <a:gd name="connsiteX1388" fmla="*/ 1845925 w 3265758"/>
                <a:gd name="connsiteY1388" fmla="*/ 466737 h 2971419"/>
                <a:gd name="connsiteX1389" fmla="*/ 1844523 w 3265758"/>
                <a:gd name="connsiteY1389" fmla="*/ 459729 h 2971419"/>
                <a:gd name="connsiteX1390" fmla="*/ 1833310 w 3265758"/>
                <a:gd name="connsiteY1390" fmla="*/ 438705 h 2971419"/>
                <a:gd name="connsiteX1391" fmla="*/ 1810884 w 3265758"/>
                <a:gd name="connsiteY1391" fmla="*/ 438705 h 2971419"/>
                <a:gd name="connsiteX1392" fmla="*/ 1809483 w 3265758"/>
                <a:gd name="connsiteY1392" fmla="*/ 449918 h 2971419"/>
                <a:gd name="connsiteX1393" fmla="*/ 1806679 w 3265758"/>
                <a:gd name="connsiteY1393" fmla="*/ 455524 h 2971419"/>
                <a:gd name="connsiteX1394" fmla="*/ 1810884 w 3265758"/>
                <a:gd name="connsiteY1394" fmla="*/ 438705 h 2971419"/>
                <a:gd name="connsiteX1395" fmla="*/ 1798270 w 3265758"/>
                <a:gd name="connsiteY1395" fmla="*/ 437303 h 2971419"/>
                <a:gd name="connsiteX1396" fmla="*/ 1791262 w 3265758"/>
                <a:gd name="connsiteY1396" fmla="*/ 430295 h 2971419"/>
                <a:gd name="connsiteX1397" fmla="*/ 1796868 w 3265758"/>
                <a:gd name="connsiteY1397" fmla="*/ 428894 h 2971419"/>
                <a:gd name="connsiteX1398" fmla="*/ 1798270 w 3265758"/>
                <a:gd name="connsiteY1398" fmla="*/ 420484 h 2971419"/>
                <a:gd name="connsiteX1399" fmla="*/ 1795467 w 3265758"/>
                <a:gd name="connsiteY1399" fmla="*/ 412074 h 2971419"/>
                <a:gd name="connsiteX1400" fmla="*/ 1795467 w 3265758"/>
                <a:gd name="connsiteY1400" fmla="*/ 400861 h 2971419"/>
                <a:gd name="connsiteX1401" fmla="*/ 1799671 w 3265758"/>
                <a:gd name="connsiteY1401" fmla="*/ 389649 h 2971419"/>
                <a:gd name="connsiteX1402" fmla="*/ 1795467 w 3265758"/>
                <a:gd name="connsiteY1402" fmla="*/ 386845 h 2971419"/>
                <a:gd name="connsiteX1403" fmla="*/ 1799671 w 3265758"/>
                <a:gd name="connsiteY1403" fmla="*/ 385444 h 2971419"/>
                <a:gd name="connsiteX1404" fmla="*/ 1813688 w 3265758"/>
                <a:gd name="connsiteY1404" fmla="*/ 370026 h 2971419"/>
                <a:gd name="connsiteX1405" fmla="*/ 1817892 w 3265758"/>
                <a:gd name="connsiteY1405" fmla="*/ 368624 h 2971419"/>
                <a:gd name="connsiteX1406" fmla="*/ 1815089 w 3265758"/>
                <a:gd name="connsiteY1406" fmla="*/ 361616 h 2971419"/>
                <a:gd name="connsiteX1407" fmla="*/ 1822097 w 3265758"/>
                <a:gd name="connsiteY1407" fmla="*/ 360215 h 2971419"/>
                <a:gd name="connsiteX1408" fmla="*/ 1819294 w 3265758"/>
                <a:gd name="connsiteY1408" fmla="*/ 356010 h 2971419"/>
                <a:gd name="connsiteX1409" fmla="*/ 1822097 w 3265758"/>
                <a:gd name="connsiteY1409" fmla="*/ 353207 h 2971419"/>
                <a:gd name="connsiteX1410" fmla="*/ 1834712 w 3265758"/>
                <a:gd name="connsiteY1410" fmla="*/ 347600 h 2971419"/>
                <a:gd name="connsiteX1411" fmla="*/ 1831909 w 3265758"/>
                <a:gd name="connsiteY1411" fmla="*/ 346199 h 2971419"/>
                <a:gd name="connsiteX1412" fmla="*/ 1837515 w 3265758"/>
                <a:gd name="connsiteY1412" fmla="*/ 346199 h 2971419"/>
                <a:gd name="connsiteX1413" fmla="*/ 1831909 w 3265758"/>
                <a:gd name="connsiteY1413" fmla="*/ 343395 h 2971419"/>
                <a:gd name="connsiteX1414" fmla="*/ 1829105 w 3265758"/>
                <a:gd name="connsiteY1414" fmla="*/ 339190 h 2971419"/>
                <a:gd name="connsiteX1415" fmla="*/ 1836113 w 3265758"/>
                <a:gd name="connsiteY1415" fmla="*/ 340592 h 2971419"/>
                <a:gd name="connsiteX1416" fmla="*/ 1834712 w 3265758"/>
                <a:gd name="connsiteY1416" fmla="*/ 339190 h 2971419"/>
                <a:gd name="connsiteX1417" fmla="*/ 1838917 w 3265758"/>
                <a:gd name="connsiteY1417" fmla="*/ 339190 h 2971419"/>
                <a:gd name="connsiteX1418" fmla="*/ 1834712 w 3265758"/>
                <a:gd name="connsiteY1418" fmla="*/ 336387 h 2971419"/>
                <a:gd name="connsiteX1419" fmla="*/ 1838917 w 3265758"/>
                <a:gd name="connsiteY1419" fmla="*/ 337789 h 2971419"/>
                <a:gd name="connsiteX1420" fmla="*/ 1845925 w 3265758"/>
                <a:gd name="connsiteY1420" fmla="*/ 333584 h 2971419"/>
                <a:gd name="connsiteX1421" fmla="*/ 1841720 w 3265758"/>
                <a:gd name="connsiteY1421" fmla="*/ 332182 h 2971419"/>
                <a:gd name="connsiteX1422" fmla="*/ 1850130 w 3265758"/>
                <a:gd name="connsiteY1422" fmla="*/ 330781 h 2971419"/>
                <a:gd name="connsiteX1423" fmla="*/ 1838917 w 3265758"/>
                <a:gd name="connsiteY1423" fmla="*/ 326576 h 2971419"/>
                <a:gd name="connsiteX1424" fmla="*/ 1851531 w 3265758"/>
                <a:gd name="connsiteY1424" fmla="*/ 329379 h 2971419"/>
                <a:gd name="connsiteX1425" fmla="*/ 1857138 w 3265758"/>
                <a:gd name="connsiteY1425" fmla="*/ 333584 h 2971419"/>
                <a:gd name="connsiteX1426" fmla="*/ 1850130 w 3265758"/>
                <a:gd name="connsiteY1426" fmla="*/ 326576 h 2971419"/>
                <a:gd name="connsiteX1427" fmla="*/ 1851531 w 3265758"/>
                <a:gd name="connsiteY1427" fmla="*/ 323773 h 2971419"/>
                <a:gd name="connsiteX1428" fmla="*/ 1855736 w 3265758"/>
                <a:gd name="connsiteY1428" fmla="*/ 323773 h 2971419"/>
                <a:gd name="connsiteX1429" fmla="*/ 1854334 w 3265758"/>
                <a:gd name="connsiteY1429" fmla="*/ 319568 h 2971419"/>
                <a:gd name="connsiteX1430" fmla="*/ 1858539 w 3265758"/>
                <a:gd name="connsiteY1430" fmla="*/ 322371 h 2971419"/>
                <a:gd name="connsiteX1431" fmla="*/ 1871154 w 3265758"/>
                <a:gd name="connsiteY1431" fmla="*/ 319568 h 2971419"/>
                <a:gd name="connsiteX1432" fmla="*/ 1859941 w 3265758"/>
                <a:gd name="connsiteY1432" fmla="*/ 316765 h 2971419"/>
                <a:gd name="connsiteX1433" fmla="*/ 1857138 w 3265758"/>
                <a:gd name="connsiteY1433" fmla="*/ 312560 h 2971419"/>
                <a:gd name="connsiteX1434" fmla="*/ 1865547 w 3265758"/>
                <a:gd name="connsiteY1434" fmla="*/ 311158 h 2971419"/>
                <a:gd name="connsiteX1435" fmla="*/ 1880965 w 3265758"/>
                <a:gd name="connsiteY1435" fmla="*/ 313961 h 2971419"/>
                <a:gd name="connsiteX1436" fmla="*/ 1901989 w 3265758"/>
                <a:gd name="connsiteY1436" fmla="*/ 305552 h 2971419"/>
                <a:gd name="connsiteX1437" fmla="*/ 1900588 w 3265758"/>
                <a:gd name="connsiteY1437" fmla="*/ 297142 h 2971419"/>
                <a:gd name="connsiteX1438" fmla="*/ 1892178 w 3265758"/>
                <a:gd name="connsiteY1438" fmla="*/ 294339 h 2971419"/>
                <a:gd name="connsiteX1439" fmla="*/ 1883768 w 3265758"/>
                <a:gd name="connsiteY1439" fmla="*/ 292937 h 2971419"/>
                <a:gd name="connsiteX1440" fmla="*/ 1873957 w 3265758"/>
                <a:gd name="connsiteY1440" fmla="*/ 285929 h 2971419"/>
                <a:gd name="connsiteX1441" fmla="*/ 1864146 w 3265758"/>
                <a:gd name="connsiteY1441" fmla="*/ 288732 h 2971419"/>
                <a:gd name="connsiteX1442" fmla="*/ 1862744 w 3265758"/>
                <a:gd name="connsiteY1442" fmla="*/ 291536 h 2971419"/>
                <a:gd name="connsiteX1443" fmla="*/ 1855736 w 3265758"/>
                <a:gd name="connsiteY1443" fmla="*/ 291536 h 2971419"/>
                <a:gd name="connsiteX1444" fmla="*/ 1865547 w 3265758"/>
                <a:gd name="connsiteY1444" fmla="*/ 287331 h 2971419"/>
                <a:gd name="connsiteX1445" fmla="*/ 1834712 w 3265758"/>
                <a:gd name="connsiteY1445" fmla="*/ 278921 h 2971419"/>
                <a:gd name="connsiteX1446" fmla="*/ 1833310 w 3265758"/>
                <a:gd name="connsiteY1446" fmla="*/ 280323 h 2971419"/>
                <a:gd name="connsiteX1447" fmla="*/ 1838917 w 3265758"/>
                <a:gd name="connsiteY1447" fmla="*/ 283126 h 2971419"/>
                <a:gd name="connsiteX1448" fmla="*/ 1829105 w 3265758"/>
                <a:gd name="connsiteY1448" fmla="*/ 281724 h 2971419"/>
                <a:gd name="connsiteX1449" fmla="*/ 1826302 w 3265758"/>
                <a:gd name="connsiteY1449" fmla="*/ 277519 h 2971419"/>
                <a:gd name="connsiteX1450" fmla="*/ 1830507 w 3265758"/>
                <a:gd name="connsiteY1450" fmla="*/ 276118 h 2971419"/>
                <a:gd name="connsiteX1451" fmla="*/ 1824900 w 3265758"/>
                <a:gd name="connsiteY1451" fmla="*/ 270511 h 2971419"/>
                <a:gd name="connsiteX1452" fmla="*/ 1833310 w 3265758"/>
                <a:gd name="connsiteY1452" fmla="*/ 276118 h 2971419"/>
                <a:gd name="connsiteX1453" fmla="*/ 1851531 w 3265758"/>
                <a:gd name="connsiteY1453" fmla="*/ 281724 h 2971419"/>
                <a:gd name="connsiteX1454" fmla="*/ 1865547 w 3265758"/>
                <a:gd name="connsiteY1454" fmla="*/ 284528 h 2971419"/>
                <a:gd name="connsiteX1455" fmla="*/ 1869752 w 3265758"/>
                <a:gd name="connsiteY1455" fmla="*/ 281724 h 2971419"/>
                <a:gd name="connsiteX1456" fmla="*/ 1871154 w 3265758"/>
                <a:gd name="connsiteY1456" fmla="*/ 284528 h 2971419"/>
                <a:gd name="connsiteX1457" fmla="*/ 1876760 w 3265758"/>
                <a:gd name="connsiteY1457" fmla="*/ 283126 h 2971419"/>
                <a:gd name="connsiteX1458" fmla="*/ 1876760 w 3265758"/>
                <a:gd name="connsiteY1458" fmla="*/ 284528 h 2971419"/>
                <a:gd name="connsiteX1459" fmla="*/ 1894981 w 3265758"/>
                <a:gd name="connsiteY1459" fmla="*/ 290134 h 2971419"/>
                <a:gd name="connsiteX1460" fmla="*/ 1904792 w 3265758"/>
                <a:gd name="connsiteY1460" fmla="*/ 288732 h 2971419"/>
                <a:gd name="connsiteX1461" fmla="*/ 1903391 w 3265758"/>
                <a:gd name="connsiteY1461" fmla="*/ 285929 h 2971419"/>
                <a:gd name="connsiteX1462" fmla="*/ 1910399 w 3265758"/>
                <a:gd name="connsiteY1462" fmla="*/ 288732 h 2971419"/>
                <a:gd name="connsiteX1463" fmla="*/ 1920210 w 3265758"/>
                <a:gd name="connsiteY1463" fmla="*/ 283126 h 2971419"/>
                <a:gd name="connsiteX1464" fmla="*/ 1913202 w 3265758"/>
                <a:gd name="connsiteY1464" fmla="*/ 276118 h 2971419"/>
                <a:gd name="connsiteX1465" fmla="*/ 1924415 w 3265758"/>
                <a:gd name="connsiteY1465" fmla="*/ 278921 h 2971419"/>
                <a:gd name="connsiteX1466" fmla="*/ 1920210 w 3265758"/>
                <a:gd name="connsiteY1466" fmla="*/ 271913 h 2971419"/>
                <a:gd name="connsiteX1467" fmla="*/ 1924415 w 3265758"/>
                <a:gd name="connsiteY1467" fmla="*/ 269110 h 2971419"/>
                <a:gd name="connsiteX1468" fmla="*/ 1932825 w 3265758"/>
                <a:gd name="connsiteY1468" fmla="*/ 277519 h 2971419"/>
                <a:gd name="connsiteX1469" fmla="*/ 1931423 w 3265758"/>
                <a:gd name="connsiteY1469" fmla="*/ 276118 h 2971419"/>
                <a:gd name="connsiteX1470" fmla="*/ 1952447 w 3265758"/>
                <a:gd name="connsiteY1470" fmla="*/ 276118 h 2971419"/>
                <a:gd name="connsiteX1471" fmla="*/ 1966463 w 3265758"/>
                <a:gd name="connsiteY1471" fmla="*/ 270511 h 2971419"/>
                <a:gd name="connsiteX1472" fmla="*/ 1986086 w 3265758"/>
                <a:gd name="connsiteY1472" fmla="*/ 250889 h 2971419"/>
                <a:gd name="connsiteX1473" fmla="*/ 1995897 w 3265758"/>
                <a:gd name="connsiteY1473" fmla="*/ 238274 h 2971419"/>
                <a:gd name="connsiteX1474" fmla="*/ 1993094 w 3265758"/>
                <a:gd name="connsiteY1474" fmla="*/ 235471 h 2971419"/>
                <a:gd name="connsiteX1475" fmla="*/ 1986086 w 3265758"/>
                <a:gd name="connsiteY1475" fmla="*/ 234069 h 2971419"/>
                <a:gd name="connsiteX1476" fmla="*/ 1944038 w 3265758"/>
                <a:gd name="connsiteY1476" fmla="*/ 232668 h 2971419"/>
                <a:gd name="connsiteX1477" fmla="*/ 1934226 w 3265758"/>
                <a:gd name="connsiteY1477" fmla="*/ 224258 h 2971419"/>
                <a:gd name="connsiteX1478" fmla="*/ 1921612 w 3265758"/>
                <a:gd name="connsiteY1478" fmla="*/ 217250 h 2971419"/>
                <a:gd name="connsiteX1479" fmla="*/ 1885170 w 3265758"/>
                <a:gd name="connsiteY1479" fmla="*/ 211644 h 2971419"/>
                <a:gd name="connsiteX1480" fmla="*/ 1921612 w 3265758"/>
                <a:gd name="connsiteY1480" fmla="*/ 214447 h 2971419"/>
                <a:gd name="connsiteX1481" fmla="*/ 1928620 w 3265758"/>
                <a:gd name="connsiteY1481" fmla="*/ 213045 h 2971419"/>
                <a:gd name="connsiteX1482" fmla="*/ 1960857 w 3265758"/>
                <a:gd name="connsiteY1482" fmla="*/ 222857 h 2971419"/>
                <a:gd name="connsiteX1483" fmla="*/ 1953849 w 3265758"/>
                <a:gd name="connsiteY1483" fmla="*/ 222857 h 2971419"/>
                <a:gd name="connsiteX1484" fmla="*/ 1972070 w 3265758"/>
                <a:gd name="connsiteY1484" fmla="*/ 232668 h 2971419"/>
                <a:gd name="connsiteX1485" fmla="*/ 1987487 w 3265758"/>
                <a:gd name="connsiteY1485" fmla="*/ 232668 h 2971419"/>
                <a:gd name="connsiteX1486" fmla="*/ 2007110 w 3265758"/>
                <a:gd name="connsiteY1486" fmla="*/ 221455 h 2971419"/>
                <a:gd name="connsiteX1487" fmla="*/ 2009913 w 3265758"/>
                <a:gd name="connsiteY1487" fmla="*/ 214447 h 2971419"/>
                <a:gd name="connsiteX1488" fmla="*/ 2021126 w 3265758"/>
                <a:gd name="connsiteY1488" fmla="*/ 208840 h 2971419"/>
                <a:gd name="connsiteX1489" fmla="*/ 2022528 w 3265758"/>
                <a:gd name="connsiteY1489" fmla="*/ 203234 h 2971419"/>
                <a:gd name="connsiteX1490" fmla="*/ 2004307 w 3265758"/>
                <a:gd name="connsiteY1490" fmla="*/ 199029 h 2971419"/>
                <a:gd name="connsiteX1491" fmla="*/ 2001504 w 3265758"/>
                <a:gd name="connsiteY1491" fmla="*/ 196226 h 2971419"/>
                <a:gd name="connsiteX1492" fmla="*/ 2005708 w 3265758"/>
                <a:gd name="connsiteY1492" fmla="*/ 190619 h 2971419"/>
                <a:gd name="connsiteX1493" fmla="*/ 2032339 w 3265758"/>
                <a:gd name="connsiteY1493" fmla="*/ 189218 h 2971419"/>
                <a:gd name="connsiteX1494" fmla="*/ 2036544 w 3265758"/>
                <a:gd name="connsiteY1494" fmla="*/ 197627 h 2971419"/>
                <a:gd name="connsiteX1495" fmla="*/ 2043552 w 3265758"/>
                <a:gd name="connsiteY1495" fmla="*/ 199029 h 2971419"/>
                <a:gd name="connsiteX1496" fmla="*/ 2043552 w 3265758"/>
                <a:gd name="connsiteY1496" fmla="*/ 199029 h 2971419"/>
                <a:gd name="connsiteX1497" fmla="*/ 2058970 w 3265758"/>
                <a:gd name="connsiteY1497" fmla="*/ 201832 h 2971419"/>
                <a:gd name="connsiteX1498" fmla="*/ 2054765 w 3265758"/>
                <a:gd name="connsiteY1498" fmla="*/ 197627 h 2971419"/>
                <a:gd name="connsiteX1499" fmla="*/ 2056167 w 3265758"/>
                <a:gd name="connsiteY1499" fmla="*/ 193423 h 2971419"/>
                <a:gd name="connsiteX1500" fmla="*/ 2071584 w 3265758"/>
                <a:gd name="connsiteY1500" fmla="*/ 200431 h 2971419"/>
                <a:gd name="connsiteX1501" fmla="*/ 2077191 w 3265758"/>
                <a:gd name="connsiteY1501" fmla="*/ 200431 h 2971419"/>
                <a:gd name="connsiteX1502" fmla="*/ 2071584 w 3265758"/>
                <a:gd name="connsiteY1502" fmla="*/ 192021 h 2971419"/>
                <a:gd name="connsiteX1503" fmla="*/ 2064576 w 3265758"/>
                <a:gd name="connsiteY1503" fmla="*/ 187816 h 2971419"/>
                <a:gd name="connsiteX1504" fmla="*/ 2065978 w 3265758"/>
                <a:gd name="connsiteY1504" fmla="*/ 185013 h 2971419"/>
                <a:gd name="connsiteX1505" fmla="*/ 2058970 w 3265758"/>
                <a:gd name="connsiteY1505" fmla="*/ 183611 h 2971419"/>
                <a:gd name="connsiteX1506" fmla="*/ 2061773 w 3265758"/>
                <a:gd name="connsiteY1506" fmla="*/ 180808 h 2971419"/>
                <a:gd name="connsiteX1507" fmla="*/ 2056167 w 3265758"/>
                <a:gd name="connsiteY1507" fmla="*/ 179407 h 2971419"/>
                <a:gd name="connsiteX1508" fmla="*/ 2054765 w 3265758"/>
                <a:gd name="connsiteY1508" fmla="*/ 175202 h 2971419"/>
                <a:gd name="connsiteX1509" fmla="*/ 2044954 w 3265758"/>
                <a:gd name="connsiteY1509" fmla="*/ 178005 h 2971419"/>
                <a:gd name="connsiteX1510" fmla="*/ 2044954 w 3265758"/>
                <a:gd name="connsiteY1510" fmla="*/ 178005 h 2971419"/>
                <a:gd name="connsiteX1511" fmla="*/ 2042151 w 3265758"/>
                <a:gd name="connsiteY1511" fmla="*/ 178005 h 2971419"/>
                <a:gd name="connsiteX1512" fmla="*/ 2046355 w 3265758"/>
                <a:gd name="connsiteY1512" fmla="*/ 176603 h 2971419"/>
                <a:gd name="connsiteX1513" fmla="*/ 2051962 w 3265758"/>
                <a:gd name="connsiteY1513" fmla="*/ 175202 h 2971419"/>
                <a:gd name="connsiteX1514" fmla="*/ 2054765 w 3265758"/>
                <a:gd name="connsiteY1514" fmla="*/ 173800 h 2971419"/>
                <a:gd name="connsiteX1515" fmla="*/ 2049159 w 3265758"/>
                <a:gd name="connsiteY1515" fmla="*/ 170997 h 2971419"/>
                <a:gd name="connsiteX1516" fmla="*/ 2058970 w 3265758"/>
                <a:gd name="connsiteY1516" fmla="*/ 173800 h 2971419"/>
                <a:gd name="connsiteX1517" fmla="*/ 2057568 w 3265758"/>
                <a:gd name="connsiteY1517" fmla="*/ 173800 h 2971419"/>
                <a:gd name="connsiteX1518" fmla="*/ 2063175 w 3265758"/>
                <a:gd name="connsiteY1518" fmla="*/ 178005 h 2971419"/>
                <a:gd name="connsiteX1519" fmla="*/ 2060372 w 3265758"/>
                <a:gd name="connsiteY1519" fmla="*/ 179407 h 2971419"/>
                <a:gd name="connsiteX1520" fmla="*/ 2068781 w 3265758"/>
                <a:gd name="connsiteY1520" fmla="*/ 182210 h 2971419"/>
                <a:gd name="connsiteX1521" fmla="*/ 2072986 w 3265758"/>
                <a:gd name="connsiteY1521" fmla="*/ 176603 h 2971419"/>
                <a:gd name="connsiteX1522" fmla="*/ 2071584 w 3265758"/>
                <a:gd name="connsiteY1522" fmla="*/ 186415 h 2971419"/>
                <a:gd name="connsiteX1523" fmla="*/ 2087002 w 3265758"/>
                <a:gd name="connsiteY1523" fmla="*/ 194824 h 2971419"/>
                <a:gd name="connsiteX1524" fmla="*/ 2115034 w 3265758"/>
                <a:gd name="connsiteY1524" fmla="*/ 183611 h 2971419"/>
                <a:gd name="connsiteX1525" fmla="*/ 2117838 w 3265758"/>
                <a:gd name="connsiteY1525" fmla="*/ 178005 h 2971419"/>
                <a:gd name="connsiteX1526" fmla="*/ 2131854 w 3265758"/>
                <a:gd name="connsiteY1526" fmla="*/ 173800 h 2971419"/>
                <a:gd name="connsiteX1527" fmla="*/ 2133255 w 3265758"/>
                <a:gd name="connsiteY1527" fmla="*/ 170997 h 2971419"/>
                <a:gd name="connsiteX1528" fmla="*/ 2137460 w 3265758"/>
                <a:gd name="connsiteY1528" fmla="*/ 156981 h 2971419"/>
                <a:gd name="connsiteX1529" fmla="*/ 2116436 w 3265758"/>
                <a:gd name="connsiteY1529" fmla="*/ 141563 h 2971419"/>
                <a:gd name="connsiteX1530" fmla="*/ 2115034 w 3265758"/>
                <a:gd name="connsiteY1530" fmla="*/ 138760 h 2971419"/>
                <a:gd name="connsiteX1531" fmla="*/ 2119239 w 3265758"/>
                <a:gd name="connsiteY1531" fmla="*/ 133153 h 2971419"/>
                <a:gd name="connsiteX1532" fmla="*/ 2115034 w 3265758"/>
                <a:gd name="connsiteY1532" fmla="*/ 134555 h 2971419"/>
                <a:gd name="connsiteX1533" fmla="*/ 2110830 w 3265758"/>
                <a:gd name="connsiteY1533" fmla="*/ 133153 h 2971419"/>
                <a:gd name="connsiteX1534" fmla="*/ 2112231 w 3265758"/>
                <a:gd name="connsiteY1534" fmla="*/ 128948 h 2971419"/>
                <a:gd name="connsiteX1535" fmla="*/ 2108026 w 3265758"/>
                <a:gd name="connsiteY1535" fmla="*/ 128948 h 2971419"/>
                <a:gd name="connsiteX1536" fmla="*/ 2109428 w 3265758"/>
                <a:gd name="connsiteY1536" fmla="*/ 126145 h 2971419"/>
                <a:gd name="connsiteX1537" fmla="*/ 2103821 w 3265758"/>
                <a:gd name="connsiteY1537" fmla="*/ 123342 h 2971419"/>
                <a:gd name="connsiteX1538" fmla="*/ 2103821 w 3265758"/>
                <a:gd name="connsiteY1538" fmla="*/ 120539 h 2971419"/>
                <a:gd name="connsiteX1539" fmla="*/ 2119239 w 3265758"/>
                <a:gd name="connsiteY1539" fmla="*/ 121940 h 2971419"/>
                <a:gd name="connsiteX1540" fmla="*/ 2136059 w 3265758"/>
                <a:gd name="connsiteY1540" fmla="*/ 117736 h 2971419"/>
                <a:gd name="connsiteX1541" fmla="*/ 2137460 w 3265758"/>
                <a:gd name="connsiteY1541" fmla="*/ 113531 h 2971419"/>
                <a:gd name="connsiteX1542" fmla="*/ 2134657 w 3265758"/>
                <a:gd name="connsiteY1542" fmla="*/ 110727 h 2971419"/>
                <a:gd name="connsiteX1543" fmla="*/ 2129051 w 3265758"/>
                <a:gd name="connsiteY1543" fmla="*/ 110727 h 2971419"/>
                <a:gd name="connsiteX1544" fmla="*/ 2136059 w 3265758"/>
                <a:gd name="connsiteY1544" fmla="*/ 100916 h 2971419"/>
                <a:gd name="connsiteX1545" fmla="*/ 2134657 w 3265758"/>
                <a:gd name="connsiteY1545" fmla="*/ 98113 h 2971419"/>
                <a:gd name="connsiteX1546" fmla="*/ 2124846 w 3265758"/>
                <a:gd name="connsiteY1546" fmla="*/ 95310 h 2971419"/>
                <a:gd name="connsiteX1547" fmla="*/ 2115034 w 3265758"/>
                <a:gd name="connsiteY1547" fmla="*/ 96711 h 2971419"/>
                <a:gd name="connsiteX1548" fmla="*/ 2110830 w 3265758"/>
                <a:gd name="connsiteY1548" fmla="*/ 91105 h 2971419"/>
                <a:gd name="connsiteX1549" fmla="*/ 2079994 w 3265758"/>
                <a:gd name="connsiteY1549" fmla="*/ 89703 h 2971419"/>
                <a:gd name="connsiteX1550" fmla="*/ 2098215 w 3265758"/>
                <a:gd name="connsiteY1550" fmla="*/ 91105 h 2971419"/>
                <a:gd name="connsiteX1551" fmla="*/ 2095412 w 3265758"/>
                <a:gd name="connsiteY1551" fmla="*/ 86900 h 2971419"/>
                <a:gd name="connsiteX1552" fmla="*/ 2103821 w 3265758"/>
                <a:gd name="connsiteY1552" fmla="*/ 86900 h 2971419"/>
                <a:gd name="connsiteX1553" fmla="*/ 2095412 w 3265758"/>
                <a:gd name="connsiteY1553" fmla="*/ 85498 h 2971419"/>
                <a:gd name="connsiteX1554" fmla="*/ 2068781 w 3265758"/>
                <a:gd name="connsiteY1554" fmla="*/ 85498 h 2971419"/>
                <a:gd name="connsiteX1555" fmla="*/ 2051962 w 3265758"/>
                <a:gd name="connsiteY1555" fmla="*/ 79892 h 2971419"/>
                <a:gd name="connsiteX1556" fmla="*/ 2037946 w 3265758"/>
                <a:gd name="connsiteY1556" fmla="*/ 82695 h 2971419"/>
                <a:gd name="connsiteX1557" fmla="*/ 2023930 w 3265758"/>
                <a:gd name="connsiteY1557" fmla="*/ 81294 h 2971419"/>
                <a:gd name="connsiteX1558" fmla="*/ 2029536 w 3265758"/>
                <a:gd name="connsiteY1558" fmla="*/ 84097 h 2971419"/>
                <a:gd name="connsiteX1559" fmla="*/ 2025331 w 3265758"/>
                <a:gd name="connsiteY1559" fmla="*/ 84097 h 2971419"/>
                <a:gd name="connsiteX1560" fmla="*/ 2026733 w 3265758"/>
                <a:gd name="connsiteY1560" fmla="*/ 85498 h 2971419"/>
                <a:gd name="connsiteX1561" fmla="*/ 2023930 w 3265758"/>
                <a:gd name="connsiteY1561" fmla="*/ 88302 h 2971419"/>
                <a:gd name="connsiteX1562" fmla="*/ 2025331 w 3265758"/>
                <a:gd name="connsiteY1562" fmla="*/ 91105 h 2971419"/>
                <a:gd name="connsiteX1563" fmla="*/ 2023930 w 3265758"/>
                <a:gd name="connsiteY1563" fmla="*/ 95310 h 2971419"/>
                <a:gd name="connsiteX1564" fmla="*/ 2026733 w 3265758"/>
                <a:gd name="connsiteY1564" fmla="*/ 95310 h 2971419"/>
                <a:gd name="connsiteX1565" fmla="*/ 2025331 w 3265758"/>
                <a:gd name="connsiteY1565" fmla="*/ 98113 h 2971419"/>
                <a:gd name="connsiteX1566" fmla="*/ 2028134 w 3265758"/>
                <a:gd name="connsiteY1566" fmla="*/ 100916 h 2971419"/>
                <a:gd name="connsiteX1567" fmla="*/ 2026733 w 3265758"/>
                <a:gd name="connsiteY1567" fmla="*/ 100916 h 2971419"/>
                <a:gd name="connsiteX1568" fmla="*/ 2032339 w 3265758"/>
                <a:gd name="connsiteY1568" fmla="*/ 105121 h 2971419"/>
                <a:gd name="connsiteX1569" fmla="*/ 2030938 w 3265758"/>
                <a:gd name="connsiteY1569" fmla="*/ 106523 h 2971419"/>
                <a:gd name="connsiteX1570" fmla="*/ 2036544 w 3265758"/>
                <a:gd name="connsiteY1570" fmla="*/ 105121 h 2971419"/>
                <a:gd name="connsiteX1571" fmla="*/ 2036544 w 3265758"/>
                <a:gd name="connsiteY1571" fmla="*/ 106523 h 2971419"/>
                <a:gd name="connsiteX1572" fmla="*/ 2037946 w 3265758"/>
                <a:gd name="connsiteY1572" fmla="*/ 103719 h 2971419"/>
                <a:gd name="connsiteX1573" fmla="*/ 2037946 w 3265758"/>
                <a:gd name="connsiteY1573" fmla="*/ 105121 h 2971419"/>
                <a:gd name="connsiteX1574" fmla="*/ 2049159 w 3265758"/>
                <a:gd name="connsiteY1574" fmla="*/ 109326 h 2971419"/>
                <a:gd name="connsiteX1575" fmla="*/ 2037946 w 3265758"/>
                <a:gd name="connsiteY1575" fmla="*/ 109326 h 2971419"/>
                <a:gd name="connsiteX1576" fmla="*/ 2042151 w 3265758"/>
                <a:gd name="connsiteY1576" fmla="*/ 112129 h 2971419"/>
                <a:gd name="connsiteX1577" fmla="*/ 2037946 w 3265758"/>
                <a:gd name="connsiteY1577" fmla="*/ 112129 h 2971419"/>
                <a:gd name="connsiteX1578" fmla="*/ 2035142 w 3265758"/>
                <a:gd name="connsiteY1578" fmla="*/ 112129 h 2971419"/>
                <a:gd name="connsiteX1579" fmla="*/ 2032339 w 3265758"/>
                <a:gd name="connsiteY1579" fmla="*/ 114932 h 2971419"/>
                <a:gd name="connsiteX1580" fmla="*/ 2036544 w 3265758"/>
                <a:gd name="connsiteY1580" fmla="*/ 116334 h 2971419"/>
                <a:gd name="connsiteX1581" fmla="*/ 2042151 w 3265758"/>
                <a:gd name="connsiteY1581" fmla="*/ 117736 h 2971419"/>
                <a:gd name="connsiteX1582" fmla="*/ 2036544 w 3265758"/>
                <a:gd name="connsiteY1582" fmla="*/ 117736 h 2971419"/>
                <a:gd name="connsiteX1583" fmla="*/ 2019725 w 3265758"/>
                <a:gd name="connsiteY1583" fmla="*/ 119137 h 2971419"/>
                <a:gd name="connsiteX1584" fmla="*/ 2018323 w 3265758"/>
                <a:gd name="connsiteY1584" fmla="*/ 123342 h 2971419"/>
                <a:gd name="connsiteX1585" fmla="*/ 2019725 w 3265758"/>
                <a:gd name="connsiteY1585" fmla="*/ 130350 h 2971419"/>
                <a:gd name="connsiteX1586" fmla="*/ 2015520 w 3265758"/>
                <a:gd name="connsiteY1586" fmla="*/ 134555 h 2971419"/>
                <a:gd name="connsiteX1587" fmla="*/ 2014118 w 3265758"/>
                <a:gd name="connsiteY1587" fmla="*/ 144366 h 2971419"/>
                <a:gd name="connsiteX1588" fmla="*/ 2008512 w 3265758"/>
                <a:gd name="connsiteY1588" fmla="*/ 145768 h 2971419"/>
                <a:gd name="connsiteX1589" fmla="*/ 1998700 w 3265758"/>
                <a:gd name="connsiteY1589" fmla="*/ 156981 h 2971419"/>
                <a:gd name="connsiteX1590" fmla="*/ 1998700 w 3265758"/>
                <a:gd name="connsiteY1590" fmla="*/ 168194 h 2971419"/>
                <a:gd name="connsiteX1591" fmla="*/ 1991692 w 3265758"/>
                <a:gd name="connsiteY1591" fmla="*/ 165390 h 2971419"/>
                <a:gd name="connsiteX1592" fmla="*/ 1984684 w 3265758"/>
                <a:gd name="connsiteY1592" fmla="*/ 168194 h 2971419"/>
                <a:gd name="connsiteX1593" fmla="*/ 1987487 w 3265758"/>
                <a:gd name="connsiteY1593" fmla="*/ 172398 h 2971419"/>
                <a:gd name="connsiteX1594" fmla="*/ 1984684 w 3265758"/>
                <a:gd name="connsiteY1594" fmla="*/ 173800 h 2971419"/>
                <a:gd name="connsiteX1595" fmla="*/ 1981881 w 3265758"/>
                <a:gd name="connsiteY1595" fmla="*/ 172398 h 2971419"/>
                <a:gd name="connsiteX1596" fmla="*/ 1980479 w 3265758"/>
                <a:gd name="connsiteY1596" fmla="*/ 176603 h 2971419"/>
                <a:gd name="connsiteX1597" fmla="*/ 1976275 w 3265758"/>
                <a:gd name="connsiteY1597" fmla="*/ 168194 h 2971419"/>
                <a:gd name="connsiteX1598" fmla="*/ 1959455 w 3265758"/>
                <a:gd name="connsiteY1598" fmla="*/ 156981 h 2971419"/>
                <a:gd name="connsiteX1599" fmla="*/ 1953849 w 3265758"/>
                <a:gd name="connsiteY1599" fmla="*/ 147169 h 2971419"/>
                <a:gd name="connsiteX1600" fmla="*/ 1956652 w 3265758"/>
                <a:gd name="connsiteY1600" fmla="*/ 141563 h 2971419"/>
                <a:gd name="connsiteX1601" fmla="*/ 1953849 w 3265758"/>
                <a:gd name="connsiteY1601" fmla="*/ 135957 h 2971419"/>
                <a:gd name="connsiteX1602" fmla="*/ 1958054 w 3265758"/>
                <a:gd name="connsiteY1602" fmla="*/ 133153 h 2971419"/>
                <a:gd name="connsiteX1603" fmla="*/ 1958054 w 3265758"/>
                <a:gd name="connsiteY1603" fmla="*/ 137358 h 2971419"/>
                <a:gd name="connsiteX1604" fmla="*/ 1960857 w 3265758"/>
                <a:gd name="connsiteY1604" fmla="*/ 137358 h 2971419"/>
                <a:gd name="connsiteX1605" fmla="*/ 1966463 w 3265758"/>
                <a:gd name="connsiteY1605" fmla="*/ 134555 h 2971419"/>
                <a:gd name="connsiteX1606" fmla="*/ 1962259 w 3265758"/>
                <a:gd name="connsiteY1606" fmla="*/ 119137 h 2971419"/>
                <a:gd name="connsiteX1607" fmla="*/ 1937030 w 3265758"/>
                <a:gd name="connsiteY1607" fmla="*/ 102318 h 2971419"/>
                <a:gd name="connsiteX1608" fmla="*/ 1927218 w 3265758"/>
                <a:gd name="connsiteY1608" fmla="*/ 103719 h 2971419"/>
                <a:gd name="connsiteX1609" fmla="*/ 1920210 w 3265758"/>
                <a:gd name="connsiteY1609" fmla="*/ 110727 h 2971419"/>
                <a:gd name="connsiteX1610" fmla="*/ 1918809 w 3265758"/>
                <a:gd name="connsiteY1610" fmla="*/ 124744 h 2971419"/>
                <a:gd name="connsiteX1611" fmla="*/ 1914604 w 3265758"/>
                <a:gd name="connsiteY1611" fmla="*/ 126145 h 2971419"/>
                <a:gd name="connsiteX1612" fmla="*/ 1914604 w 3265758"/>
                <a:gd name="connsiteY1612" fmla="*/ 130350 h 2971419"/>
                <a:gd name="connsiteX1613" fmla="*/ 1911800 w 3265758"/>
                <a:gd name="connsiteY1613" fmla="*/ 133153 h 2971419"/>
                <a:gd name="connsiteX1614" fmla="*/ 1906194 w 3265758"/>
                <a:gd name="connsiteY1614" fmla="*/ 138760 h 2971419"/>
                <a:gd name="connsiteX1615" fmla="*/ 1897784 w 3265758"/>
                <a:gd name="connsiteY1615" fmla="*/ 131752 h 2971419"/>
                <a:gd name="connsiteX1616" fmla="*/ 1900588 w 3265758"/>
                <a:gd name="connsiteY1616" fmla="*/ 128948 h 2971419"/>
                <a:gd name="connsiteX1617" fmla="*/ 1901989 w 3265758"/>
                <a:gd name="connsiteY1617" fmla="*/ 119137 h 2971419"/>
                <a:gd name="connsiteX1618" fmla="*/ 1899186 w 3265758"/>
                <a:gd name="connsiteY1618" fmla="*/ 119137 h 2971419"/>
                <a:gd name="connsiteX1619" fmla="*/ 1903391 w 3265758"/>
                <a:gd name="connsiteY1619" fmla="*/ 117736 h 2971419"/>
                <a:gd name="connsiteX1620" fmla="*/ 1897784 w 3265758"/>
                <a:gd name="connsiteY1620" fmla="*/ 110727 h 2971419"/>
                <a:gd name="connsiteX1621" fmla="*/ 1879563 w 3265758"/>
                <a:gd name="connsiteY1621" fmla="*/ 100916 h 2971419"/>
                <a:gd name="connsiteX1622" fmla="*/ 1885170 w 3265758"/>
                <a:gd name="connsiteY1622" fmla="*/ 103719 h 2971419"/>
                <a:gd name="connsiteX1623" fmla="*/ 1890776 w 3265758"/>
                <a:gd name="connsiteY1623" fmla="*/ 100916 h 2971419"/>
                <a:gd name="connsiteX1624" fmla="*/ 1887973 w 3265758"/>
                <a:gd name="connsiteY1624" fmla="*/ 103719 h 2971419"/>
                <a:gd name="connsiteX1625" fmla="*/ 1892178 w 3265758"/>
                <a:gd name="connsiteY1625" fmla="*/ 105121 h 2971419"/>
                <a:gd name="connsiteX1626" fmla="*/ 1897784 w 3265758"/>
                <a:gd name="connsiteY1626" fmla="*/ 98113 h 2971419"/>
                <a:gd name="connsiteX1627" fmla="*/ 1906194 w 3265758"/>
                <a:gd name="connsiteY1627" fmla="*/ 98113 h 2971419"/>
                <a:gd name="connsiteX1628" fmla="*/ 1897784 w 3265758"/>
                <a:gd name="connsiteY1628" fmla="*/ 89703 h 2971419"/>
                <a:gd name="connsiteX1629" fmla="*/ 1896383 w 3265758"/>
                <a:gd name="connsiteY1629" fmla="*/ 91105 h 2971419"/>
                <a:gd name="connsiteX1630" fmla="*/ 1885170 w 3265758"/>
                <a:gd name="connsiteY1630" fmla="*/ 88302 h 2971419"/>
                <a:gd name="connsiteX1631" fmla="*/ 1876760 w 3265758"/>
                <a:gd name="connsiteY1631" fmla="*/ 89703 h 2971419"/>
                <a:gd name="connsiteX1632" fmla="*/ 1887973 w 3265758"/>
                <a:gd name="connsiteY1632" fmla="*/ 85498 h 2971419"/>
                <a:gd name="connsiteX1633" fmla="*/ 1886571 w 3265758"/>
                <a:gd name="connsiteY1633" fmla="*/ 85498 h 2971419"/>
                <a:gd name="connsiteX1634" fmla="*/ 1879563 w 3265758"/>
                <a:gd name="connsiteY1634" fmla="*/ 85498 h 2971419"/>
                <a:gd name="connsiteX1635" fmla="*/ 1872555 w 3265758"/>
                <a:gd name="connsiteY1635" fmla="*/ 91105 h 2971419"/>
                <a:gd name="connsiteX1636" fmla="*/ 1855736 w 3265758"/>
                <a:gd name="connsiteY1636" fmla="*/ 85498 h 2971419"/>
                <a:gd name="connsiteX1637" fmla="*/ 1844523 w 3265758"/>
                <a:gd name="connsiteY1637" fmla="*/ 85498 h 2971419"/>
                <a:gd name="connsiteX1638" fmla="*/ 1852933 w 3265758"/>
                <a:gd name="connsiteY1638" fmla="*/ 81294 h 2971419"/>
                <a:gd name="connsiteX1639" fmla="*/ 1865547 w 3265758"/>
                <a:gd name="connsiteY1639" fmla="*/ 74286 h 2971419"/>
                <a:gd name="connsiteX1640" fmla="*/ 1868350 w 3265758"/>
                <a:gd name="connsiteY1640" fmla="*/ 72884 h 2971419"/>
                <a:gd name="connsiteX1641" fmla="*/ 1865547 w 3265758"/>
                <a:gd name="connsiteY1641" fmla="*/ 71482 h 2971419"/>
                <a:gd name="connsiteX1642" fmla="*/ 1852933 w 3265758"/>
                <a:gd name="connsiteY1642" fmla="*/ 71482 h 2971419"/>
                <a:gd name="connsiteX1643" fmla="*/ 1855736 w 3265758"/>
                <a:gd name="connsiteY1643" fmla="*/ 67277 h 2971419"/>
                <a:gd name="connsiteX1644" fmla="*/ 1859941 w 3265758"/>
                <a:gd name="connsiteY1644" fmla="*/ 65876 h 2971419"/>
                <a:gd name="connsiteX1645" fmla="*/ 1859941 w 3265758"/>
                <a:gd name="connsiteY1645" fmla="*/ 64474 h 2971419"/>
                <a:gd name="connsiteX1646" fmla="*/ 1866949 w 3265758"/>
                <a:gd name="connsiteY1646" fmla="*/ 68679 h 2971419"/>
                <a:gd name="connsiteX1647" fmla="*/ 1878162 w 3265758"/>
                <a:gd name="connsiteY1647" fmla="*/ 67277 h 2971419"/>
                <a:gd name="connsiteX1648" fmla="*/ 1873957 w 3265758"/>
                <a:gd name="connsiteY1648" fmla="*/ 65876 h 2971419"/>
                <a:gd name="connsiteX1649" fmla="*/ 1872555 w 3265758"/>
                <a:gd name="connsiteY1649" fmla="*/ 60269 h 2971419"/>
                <a:gd name="connsiteX1650" fmla="*/ 1869752 w 3265758"/>
                <a:gd name="connsiteY1650" fmla="*/ 60269 h 2971419"/>
                <a:gd name="connsiteX1651" fmla="*/ 1866949 w 3265758"/>
                <a:gd name="connsiteY1651" fmla="*/ 63073 h 2971419"/>
                <a:gd name="connsiteX1652" fmla="*/ 1861342 w 3265758"/>
                <a:gd name="connsiteY1652" fmla="*/ 50458 h 2971419"/>
                <a:gd name="connsiteX1653" fmla="*/ 1851531 w 3265758"/>
                <a:gd name="connsiteY1653" fmla="*/ 47655 h 2971419"/>
                <a:gd name="connsiteX1654" fmla="*/ 1850130 w 3265758"/>
                <a:gd name="connsiteY1654" fmla="*/ 44852 h 2971419"/>
                <a:gd name="connsiteX1655" fmla="*/ 1843121 w 3265758"/>
                <a:gd name="connsiteY1655" fmla="*/ 42048 h 2971419"/>
                <a:gd name="connsiteX1656" fmla="*/ 1841720 w 3265758"/>
                <a:gd name="connsiteY1656" fmla="*/ 23827 h 2971419"/>
                <a:gd name="connsiteX1657" fmla="*/ 1822097 w 3265758"/>
                <a:gd name="connsiteY1657" fmla="*/ 14016 h 2971419"/>
                <a:gd name="connsiteX1658" fmla="*/ 1822097 w 3265758"/>
                <a:gd name="connsiteY1658" fmla="*/ 8410 h 2971419"/>
                <a:gd name="connsiteX1659" fmla="*/ 1810884 w 3265758"/>
                <a:gd name="connsiteY1659" fmla="*/ 7008 h 2971419"/>
                <a:gd name="connsiteX1660" fmla="*/ 1805278 w 3265758"/>
                <a:gd name="connsiteY1660" fmla="*/ 11213 h 2971419"/>
                <a:gd name="connsiteX1661" fmla="*/ 1806679 w 3265758"/>
                <a:gd name="connsiteY1661" fmla="*/ 5606 h 2971419"/>
                <a:gd name="connsiteX1662" fmla="*/ 1801073 w 3265758"/>
                <a:gd name="connsiteY1662" fmla="*/ 7008 h 2971419"/>
                <a:gd name="connsiteX1663" fmla="*/ 1799671 w 3265758"/>
                <a:gd name="connsiteY1663" fmla="*/ 5606 h 2971419"/>
                <a:gd name="connsiteX1664" fmla="*/ 1805278 w 3265758"/>
                <a:gd name="connsiteY1664" fmla="*/ 1402 h 2971419"/>
                <a:gd name="connsiteX1665" fmla="*/ 1802475 w 3265758"/>
                <a:gd name="connsiteY1665" fmla="*/ 0 h 2971419"/>
                <a:gd name="connsiteX1666" fmla="*/ 1785655 w 3265758"/>
                <a:gd name="connsiteY1666" fmla="*/ 1402 h 2971419"/>
                <a:gd name="connsiteX1667" fmla="*/ 1784254 w 3265758"/>
                <a:gd name="connsiteY1667" fmla="*/ 9811 h 2971419"/>
                <a:gd name="connsiteX1668" fmla="*/ 1768836 w 3265758"/>
                <a:gd name="connsiteY1668" fmla="*/ 14016 h 2971419"/>
                <a:gd name="connsiteX1669" fmla="*/ 1767434 w 3265758"/>
                <a:gd name="connsiteY1669" fmla="*/ 16819 h 2971419"/>
                <a:gd name="connsiteX1670" fmla="*/ 1770237 w 3265758"/>
                <a:gd name="connsiteY1670" fmla="*/ 18221 h 2971419"/>
                <a:gd name="connsiteX1671" fmla="*/ 1780049 w 3265758"/>
                <a:gd name="connsiteY1671" fmla="*/ 18221 h 2971419"/>
                <a:gd name="connsiteX1672" fmla="*/ 1777246 w 3265758"/>
                <a:gd name="connsiteY1672" fmla="*/ 21024 h 2971419"/>
                <a:gd name="connsiteX1673" fmla="*/ 1778647 w 3265758"/>
                <a:gd name="connsiteY1673" fmla="*/ 23827 h 2971419"/>
                <a:gd name="connsiteX1674" fmla="*/ 1775844 w 3265758"/>
                <a:gd name="connsiteY1674" fmla="*/ 25229 h 2971419"/>
                <a:gd name="connsiteX1675" fmla="*/ 1777246 w 3265758"/>
                <a:gd name="connsiteY1675" fmla="*/ 28032 h 2971419"/>
                <a:gd name="connsiteX1676" fmla="*/ 1761828 w 3265758"/>
                <a:gd name="connsiteY1676" fmla="*/ 23827 h 2971419"/>
                <a:gd name="connsiteX1677" fmla="*/ 1753418 w 3265758"/>
                <a:gd name="connsiteY1677" fmla="*/ 28032 h 2971419"/>
                <a:gd name="connsiteX1678" fmla="*/ 1754820 w 3265758"/>
                <a:gd name="connsiteY1678" fmla="*/ 32237 h 2971419"/>
                <a:gd name="connsiteX1679" fmla="*/ 1752017 w 3265758"/>
                <a:gd name="connsiteY1679" fmla="*/ 33639 h 2971419"/>
                <a:gd name="connsiteX1680" fmla="*/ 1756221 w 3265758"/>
                <a:gd name="connsiteY1680" fmla="*/ 35040 h 2971419"/>
                <a:gd name="connsiteX1681" fmla="*/ 1750615 w 3265758"/>
                <a:gd name="connsiteY1681" fmla="*/ 46253 h 2971419"/>
                <a:gd name="connsiteX1682" fmla="*/ 1759025 w 3265758"/>
                <a:gd name="connsiteY1682" fmla="*/ 51860 h 2971419"/>
                <a:gd name="connsiteX1683" fmla="*/ 1768836 w 3265758"/>
                <a:gd name="connsiteY1683" fmla="*/ 49056 h 2971419"/>
                <a:gd name="connsiteX1684" fmla="*/ 1760426 w 3265758"/>
                <a:gd name="connsiteY1684" fmla="*/ 54663 h 2971419"/>
                <a:gd name="connsiteX1685" fmla="*/ 1753418 w 3265758"/>
                <a:gd name="connsiteY1685" fmla="*/ 63073 h 2971419"/>
                <a:gd name="connsiteX1686" fmla="*/ 1760426 w 3265758"/>
                <a:gd name="connsiteY1686" fmla="*/ 77089 h 2971419"/>
                <a:gd name="connsiteX1687" fmla="*/ 1764631 w 3265758"/>
                <a:gd name="connsiteY1687" fmla="*/ 77089 h 2971419"/>
                <a:gd name="connsiteX1688" fmla="*/ 1761828 w 3265758"/>
                <a:gd name="connsiteY1688" fmla="*/ 79892 h 2971419"/>
                <a:gd name="connsiteX1689" fmla="*/ 1766033 w 3265758"/>
                <a:gd name="connsiteY1689" fmla="*/ 82695 h 2971419"/>
                <a:gd name="connsiteX1690" fmla="*/ 1774442 w 3265758"/>
                <a:gd name="connsiteY1690" fmla="*/ 82695 h 2971419"/>
                <a:gd name="connsiteX1691" fmla="*/ 1788458 w 3265758"/>
                <a:gd name="connsiteY1691" fmla="*/ 88302 h 2971419"/>
                <a:gd name="connsiteX1692" fmla="*/ 1799671 w 3265758"/>
                <a:gd name="connsiteY1692" fmla="*/ 85498 h 2971419"/>
                <a:gd name="connsiteX1693" fmla="*/ 1808081 w 3265758"/>
                <a:gd name="connsiteY1693" fmla="*/ 93908 h 2971419"/>
                <a:gd name="connsiteX1694" fmla="*/ 1826302 w 3265758"/>
                <a:gd name="connsiteY1694" fmla="*/ 91105 h 2971419"/>
                <a:gd name="connsiteX1695" fmla="*/ 1829105 w 3265758"/>
                <a:gd name="connsiteY1695" fmla="*/ 93908 h 2971419"/>
                <a:gd name="connsiteX1696" fmla="*/ 1826302 w 3265758"/>
                <a:gd name="connsiteY1696" fmla="*/ 98113 h 2971419"/>
                <a:gd name="connsiteX1697" fmla="*/ 1830507 w 3265758"/>
                <a:gd name="connsiteY1697" fmla="*/ 98113 h 2971419"/>
                <a:gd name="connsiteX1698" fmla="*/ 1819294 w 3265758"/>
                <a:gd name="connsiteY1698" fmla="*/ 105121 h 2971419"/>
                <a:gd name="connsiteX1699" fmla="*/ 1817892 w 3265758"/>
                <a:gd name="connsiteY1699" fmla="*/ 102318 h 2971419"/>
                <a:gd name="connsiteX1700" fmla="*/ 1808081 w 3265758"/>
                <a:gd name="connsiteY1700" fmla="*/ 99515 h 2971419"/>
                <a:gd name="connsiteX1701" fmla="*/ 1808081 w 3265758"/>
                <a:gd name="connsiteY1701" fmla="*/ 105121 h 2971419"/>
                <a:gd name="connsiteX1702" fmla="*/ 1801073 w 3265758"/>
                <a:gd name="connsiteY1702" fmla="*/ 112129 h 2971419"/>
                <a:gd name="connsiteX1703" fmla="*/ 1801073 w 3265758"/>
                <a:gd name="connsiteY1703" fmla="*/ 119137 h 2971419"/>
                <a:gd name="connsiteX1704" fmla="*/ 1815089 w 3265758"/>
                <a:gd name="connsiteY1704" fmla="*/ 119137 h 2971419"/>
                <a:gd name="connsiteX1705" fmla="*/ 1822097 w 3265758"/>
                <a:gd name="connsiteY1705" fmla="*/ 114932 h 2971419"/>
                <a:gd name="connsiteX1706" fmla="*/ 1815089 w 3265758"/>
                <a:gd name="connsiteY1706" fmla="*/ 114932 h 2971419"/>
                <a:gd name="connsiteX1707" fmla="*/ 1819294 w 3265758"/>
                <a:gd name="connsiteY1707" fmla="*/ 109326 h 2971419"/>
                <a:gd name="connsiteX1708" fmla="*/ 1820696 w 3265758"/>
                <a:gd name="connsiteY1708" fmla="*/ 112129 h 2971419"/>
                <a:gd name="connsiteX1709" fmla="*/ 1823499 w 3265758"/>
                <a:gd name="connsiteY1709" fmla="*/ 112129 h 2971419"/>
                <a:gd name="connsiteX1710" fmla="*/ 1823499 w 3265758"/>
                <a:gd name="connsiteY1710" fmla="*/ 124744 h 2971419"/>
                <a:gd name="connsiteX1711" fmla="*/ 1831909 w 3265758"/>
                <a:gd name="connsiteY1711" fmla="*/ 124744 h 2971419"/>
                <a:gd name="connsiteX1712" fmla="*/ 1820696 w 3265758"/>
                <a:gd name="connsiteY1712" fmla="*/ 130350 h 2971419"/>
                <a:gd name="connsiteX1713" fmla="*/ 1799671 w 3265758"/>
                <a:gd name="connsiteY1713" fmla="*/ 145768 h 2971419"/>
                <a:gd name="connsiteX1714" fmla="*/ 1791262 w 3265758"/>
                <a:gd name="connsiteY1714" fmla="*/ 144366 h 2971419"/>
                <a:gd name="connsiteX1715" fmla="*/ 1782852 w 3265758"/>
                <a:gd name="connsiteY1715" fmla="*/ 145768 h 2971419"/>
                <a:gd name="connsiteX1716" fmla="*/ 1777246 w 3265758"/>
                <a:gd name="connsiteY1716" fmla="*/ 156981 h 2971419"/>
                <a:gd name="connsiteX1717" fmla="*/ 1785655 w 3265758"/>
                <a:gd name="connsiteY1717" fmla="*/ 162587 h 2971419"/>
                <a:gd name="connsiteX1718" fmla="*/ 1787057 w 3265758"/>
                <a:gd name="connsiteY1718" fmla="*/ 180808 h 2971419"/>
                <a:gd name="connsiteX1719" fmla="*/ 1785655 w 3265758"/>
                <a:gd name="connsiteY1719" fmla="*/ 180808 h 2971419"/>
                <a:gd name="connsiteX1720" fmla="*/ 1782852 w 3265758"/>
                <a:gd name="connsiteY1720" fmla="*/ 175202 h 2971419"/>
                <a:gd name="connsiteX1721" fmla="*/ 1774442 w 3265758"/>
                <a:gd name="connsiteY1721" fmla="*/ 176603 h 2971419"/>
                <a:gd name="connsiteX1722" fmla="*/ 1781450 w 3265758"/>
                <a:gd name="connsiteY1722" fmla="*/ 169595 h 2971419"/>
                <a:gd name="connsiteX1723" fmla="*/ 1778647 w 3265758"/>
                <a:gd name="connsiteY1723" fmla="*/ 170997 h 2971419"/>
                <a:gd name="connsiteX1724" fmla="*/ 1777246 w 3265758"/>
                <a:gd name="connsiteY1724" fmla="*/ 169595 h 2971419"/>
                <a:gd name="connsiteX1725" fmla="*/ 1767434 w 3265758"/>
                <a:gd name="connsiteY1725" fmla="*/ 175202 h 2971419"/>
                <a:gd name="connsiteX1726" fmla="*/ 1764631 w 3265758"/>
                <a:gd name="connsiteY1726" fmla="*/ 173800 h 2971419"/>
                <a:gd name="connsiteX1727" fmla="*/ 1768836 w 3265758"/>
                <a:gd name="connsiteY1727" fmla="*/ 168194 h 2971419"/>
                <a:gd name="connsiteX1728" fmla="*/ 1760426 w 3265758"/>
                <a:gd name="connsiteY1728" fmla="*/ 165390 h 2971419"/>
                <a:gd name="connsiteX1729" fmla="*/ 1764631 w 3265758"/>
                <a:gd name="connsiteY1729" fmla="*/ 158382 h 2971419"/>
                <a:gd name="connsiteX1730" fmla="*/ 1767434 w 3265758"/>
                <a:gd name="connsiteY1730" fmla="*/ 159784 h 2971419"/>
                <a:gd name="connsiteX1731" fmla="*/ 1766033 w 3265758"/>
                <a:gd name="connsiteY1731" fmla="*/ 154177 h 2971419"/>
                <a:gd name="connsiteX1732" fmla="*/ 1771639 w 3265758"/>
                <a:gd name="connsiteY1732" fmla="*/ 140161 h 2971419"/>
                <a:gd name="connsiteX1733" fmla="*/ 1759025 w 3265758"/>
                <a:gd name="connsiteY1733" fmla="*/ 145768 h 2971419"/>
                <a:gd name="connsiteX1734" fmla="*/ 1752017 w 3265758"/>
                <a:gd name="connsiteY1734" fmla="*/ 147169 h 2971419"/>
                <a:gd name="connsiteX1735" fmla="*/ 1757623 w 3265758"/>
                <a:gd name="connsiteY1735" fmla="*/ 141563 h 2971419"/>
                <a:gd name="connsiteX1736" fmla="*/ 1753418 w 3265758"/>
                <a:gd name="connsiteY1736" fmla="*/ 140161 h 2971419"/>
                <a:gd name="connsiteX1737" fmla="*/ 1753418 w 3265758"/>
                <a:gd name="connsiteY1737" fmla="*/ 137358 h 2971419"/>
                <a:gd name="connsiteX1738" fmla="*/ 1743607 w 3265758"/>
                <a:gd name="connsiteY1738" fmla="*/ 137358 h 2971419"/>
                <a:gd name="connsiteX1739" fmla="*/ 1743607 w 3265758"/>
                <a:gd name="connsiteY1739" fmla="*/ 131752 h 2971419"/>
                <a:gd name="connsiteX1740" fmla="*/ 1736599 w 3265758"/>
                <a:gd name="connsiteY1740" fmla="*/ 127547 h 2971419"/>
                <a:gd name="connsiteX1741" fmla="*/ 1729591 w 3265758"/>
                <a:gd name="connsiteY1741" fmla="*/ 128948 h 2971419"/>
                <a:gd name="connsiteX1742" fmla="*/ 1718378 w 3265758"/>
                <a:gd name="connsiteY1742" fmla="*/ 124744 h 2971419"/>
                <a:gd name="connsiteX1743" fmla="*/ 1722583 w 3265758"/>
                <a:gd name="connsiteY1743" fmla="*/ 130350 h 2971419"/>
                <a:gd name="connsiteX1744" fmla="*/ 1721181 w 3265758"/>
                <a:gd name="connsiteY1744" fmla="*/ 131752 h 2971419"/>
                <a:gd name="connsiteX1745" fmla="*/ 1712771 w 3265758"/>
                <a:gd name="connsiteY1745" fmla="*/ 133153 h 2971419"/>
                <a:gd name="connsiteX1746" fmla="*/ 1701558 w 3265758"/>
                <a:gd name="connsiteY1746" fmla="*/ 131752 h 2971419"/>
                <a:gd name="connsiteX1747" fmla="*/ 1709968 w 3265758"/>
                <a:gd name="connsiteY1747" fmla="*/ 137358 h 2971419"/>
                <a:gd name="connsiteX1748" fmla="*/ 1709968 w 3265758"/>
                <a:gd name="connsiteY1748" fmla="*/ 141563 h 2971419"/>
                <a:gd name="connsiteX1749" fmla="*/ 1705763 w 3265758"/>
                <a:gd name="connsiteY1749" fmla="*/ 140161 h 2971419"/>
                <a:gd name="connsiteX1750" fmla="*/ 1715575 w 3265758"/>
                <a:gd name="connsiteY1750" fmla="*/ 148571 h 2971419"/>
                <a:gd name="connsiteX1751" fmla="*/ 1728189 w 3265758"/>
                <a:gd name="connsiteY1751" fmla="*/ 144366 h 2971419"/>
                <a:gd name="connsiteX1752" fmla="*/ 1735197 w 3265758"/>
                <a:gd name="connsiteY1752" fmla="*/ 148571 h 2971419"/>
                <a:gd name="connsiteX1753" fmla="*/ 1739402 w 3265758"/>
                <a:gd name="connsiteY1753" fmla="*/ 147169 h 2971419"/>
                <a:gd name="connsiteX1754" fmla="*/ 1742205 w 3265758"/>
                <a:gd name="connsiteY1754" fmla="*/ 151374 h 2971419"/>
                <a:gd name="connsiteX1755" fmla="*/ 1740804 w 3265758"/>
                <a:gd name="connsiteY1755" fmla="*/ 156981 h 2971419"/>
                <a:gd name="connsiteX1756" fmla="*/ 1732394 w 3265758"/>
                <a:gd name="connsiteY1756" fmla="*/ 158382 h 2971419"/>
                <a:gd name="connsiteX1757" fmla="*/ 1723984 w 3265758"/>
                <a:gd name="connsiteY1757" fmla="*/ 155579 h 2971419"/>
                <a:gd name="connsiteX1758" fmla="*/ 1711370 w 3265758"/>
                <a:gd name="connsiteY1758" fmla="*/ 144366 h 2971419"/>
                <a:gd name="connsiteX1759" fmla="*/ 1704362 w 3265758"/>
                <a:gd name="connsiteY1759" fmla="*/ 142965 h 2971419"/>
                <a:gd name="connsiteX1760" fmla="*/ 1704362 w 3265758"/>
                <a:gd name="connsiteY1760" fmla="*/ 147169 h 2971419"/>
                <a:gd name="connsiteX1761" fmla="*/ 1707165 w 3265758"/>
                <a:gd name="connsiteY1761" fmla="*/ 148571 h 2971419"/>
                <a:gd name="connsiteX1762" fmla="*/ 1698755 w 3265758"/>
                <a:gd name="connsiteY1762" fmla="*/ 155579 h 2971419"/>
                <a:gd name="connsiteX1763" fmla="*/ 1667920 w 3265758"/>
                <a:gd name="connsiteY1763" fmla="*/ 151374 h 2971419"/>
                <a:gd name="connsiteX1764" fmla="*/ 1635683 w 3265758"/>
                <a:gd name="connsiteY1764" fmla="*/ 156981 h 2971419"/>
                <a:gd name="connsiteX1765" fmla="*/ 1623068 w 3265758"/>
                <a:gd name="connsiteY1765" fmla="*/ 156981 h 2971419"/>
                <a:gd name="connsiteX1766" fmla="*/ 1623068 w 3265758"/>
                <a:gd name="connsiteY1766" fmla="*/ 156981 h 2971419"/>
                <a:gd name="connsiteX1767" fmla="*/ 1616060 w 3265758"/>
                <a:gd name="connsiteY1767" fmla="*/ 156981 h 2971419"/>
                <a:gd name="connsiteX1768" fmla="*/ 1589429 w 3265758"/>
                <a:gd name="connsiteY1768" fmla="*/ 145768 h 2971419"/>
                <a:gd name="connsiteX1769" fmla="*/ 1561397 w 3265758"/>
                <a:gd name="connsiteY1769" fmla="*/ 145768 h 2971419"/>
                <a:gd name="connsiteX1770" fmla="*/ 1557192 w 3265758"/>
                <a:gd name="connsiteY1770" fmla="*/ 141563 h 2971419"/>
                <a:gd name="connsiteX1771" fmla="*/ 1558594 w 3265758"/>
                <a:gd name="connsiteY1771" fmla="*/ 138760 h 2971419"/>
                <a:gd name="connsiteX1772" fmla="*/ 1550184 w 3265758"/>
                <a:gd name="connsiteY1772" fmla="*/ 138760 h 2971419"/>
                <a:gd name="connsiteX1773" fmla="*/ 1540373 w 3265758"/>
                <a:gd name="connsiteY1773" fmla="*/ 133153 h 2971419"/>
                <a:gd name="connsiteX1774" fmla="*/ 1536168 w 3265758"/>
                <a:gd name="connsiteY1774" fmla="*/ 133153 h 2971419"/>
                <a:gd name="connsiteX1775" fmla="*/ 1541775 w 3265758"/>
                <a:gd name="connsiteY1775" fmla="*/ 130350 h 2971419"/>
                <a:gd name="connsiteX1776" fmla="*/ 1536168 w 3265758"/>
                <a:gd name="connsiteY1776" fmla="*/ 124744 h 2971419"/>
                <a:gd name="connsiteX1777" fmla="*/ 1537570 w 3265758"/>
                <a:gd name="connsiteY1777" fmla="*/ 121940 h 2971419"/>
                <a:gd name="connsiteX1778" fmla="*/ 1531963 w 3265758"/>
                <a:gd name="connsiteY1778" fmla="*/ 117736 h 2971419"/>
                <a:gd name="connsiteX1779" fmla="*/ 1522152 w 3265758"/>
                <a:gd name="connsiteY1779" fmla="*/ 114932 h 2971419"/>
                <a:gd name="connsiteX1780" fmla="*/ 1467489 w 3265758"/>
                <a:gd name="connsiteY1780" fmla="*/ 126145 h 2971419"/>
                <a:gd name="connsiteX1781" fmla="*/ 1454874 w 3265758"/>
                <a:gd name="connsiteY1781" fmla="*/ 138760 h 2971419"/>
                <a:gd name="connsiteX1782" fmla="*/ 1463284 w 3265758"/>
                <a:gd name="connsiteY1782" fmla="*/ 137358 h 2971419"/>
                <a:gd name="connsiteX1783" fmla="*/ 1464686 w 3265758"/>
                <a:gd name="connsiteY1783" fmla="*/ 140161 h 2971419"/>
                <a:gd name="connsiteX1784" fmla="*/ 1484308 w 3265758"/>
                <a:gd name="connsiteY1784" fmla="*/ 141563 h 2971419"/>
                <a:gd name="connsiteX1785" fmla="*/ 1480104 w 3265758"/>
                <a:gd name="connsiteY1785" fmla="*/ 138760 h 2971419"/>
                <a:gd name="connsiteX1786" fmla="*/ 1480104 w 3265758"/>
                <a:gd name="connsiteY1786" fmla="*/ 131752 h 2971419"/>
                <a:gd name="connsiteX1787" fmla="*/ 1495521 w 3265758"/>
                <a:gd name="connsiteY1787" fmla="*/ 134555 h 2971419"/>
                <a:gd name="connsiteX1788" fmla="*/ 1503931 w 3265758"/>
                <a:gd name="connsiteY1788" fmla="*/ 130350 h 2971419"/>
                <a:gd name="connsiteX1789" fmla="*/ 1509538 w 3265758"/>
                <a:gd name="connsiteY1789" fmla="*/ 134555 h 2971419"/>
                <a:gd name="connsiteX1790" fmla="*/ 1509538 w 3265758"/>
                <a:gd name="connsiteY1790" fmla="*/ 126145 h 2971419"/>
                <a:gd name="connsiteX1791" fmla="*/ 1530562 w 3265758"/>
                <a:gd name="connsiteY1791" fmla="*/ 121940 h 2971419"/>
                <a:gd name="connsiteX1792" fmla="*/ 1527759 w 3265758"/>
                <a:gd name="connsiteY1792" fmla="*/ 124744 h 2971419"/>
                <a:gd name="connsiteX1793" fmla="*/ 1529160 w 3265758"/>
                <a:gd name="connsiteY1793" fmla="*/ 127547 h 2971419"/>
                <a:gd name="connsiteX1794" fmla="*/ 1510939 w 3265758"/>
                <a:gd name="connsiteY1794" fmla="*/ 131752 h 2971419"/>
                <a:gd name="connsiteX1795" fmla="*/ 1510939 w 3265758"/>
                <a:gd name="connsiteY1795" fmla="*/ 137358 h 2971419"/>
                <a:gd name="connsiteX1796" fmla="*/ 1505333 w 3265758"/>
                <a:gd name="connsiteY1796" fmla="*/ 134555 h 2971419"/>
                <a:gd name="connsiteX1797" fmla="*/ 1478702 w 3265758"/>
                <a:gd name="connsiteY1797" fmla="*/ 142965 h 2971419"/>
                <a:gd name="connsiteX1798" fmla="*/ 1475899 w 3265758"/>
                <a:gd name="connsiteY1798" fmla="*/ 138760 h 2971419"/>
                <a:gd name="connsiteX1799" fmla="*/ 1474497 w 3265758"/>
                <a:gd name="connsiteY1799" fmla="*/ 141563 h 2971419"/>
                <a:gd name="connsiteX1800" fmla="*/ 1481505 w 3265758"/>
                <a:gd name="connsiteY1800" fmla="*/ 142965 h 2971419"/>
                <a:gd name="connsiteX1801" fmla="*/ 1474497 w 3265758"/>
                <a:gd name="connsiteY1801" fmla="*/ 145768 h 2971419"/>
                <a:gd name="connsiteX1802" fmla="*/ 1473095 w 3265758"/>
                <a:gd name="connsiteY1802" fmla="*/ 149973 h 2971419"/>
                <a:gd name="connsiteX1803" fmla="*/ 1482907 w 3265758"/>
                <a:gd name="connsiteY1803" fmla="*/ 156981 h 2971419"/>
                <a:gd name="connsiteX1804" fmla="*/ 1480104 w 3265758"/>
                <a:gd name="connsiteY1804" fmla="*/ 159784 h 2971419"/>
                <a:gd name="connsiteX1805" fmla="*/ 1485710 w 3265758"/>
                <a:gd name="connsiteY1805" fmla="*/ 166792 h 2971419"/>
                <a:gd name="connsiteX1806" fmla="*/ 1492718 w 3265758"/>
                <a:gd name="connsiteY1806" fmla="*/ 169595 h 2971419"/>
                <a:gd name="connsiteX1807" fmla="*/ 1488513 w 3265758"/>
                <a:gd name="connsiteY1807" fmla="*/ 172398 h 2971419"/>
                <a:gd name="connsiteX1808" fmla="*/ 1495521 w 3265758"/>
                <a:gd name="connsiteY1808" fmla="*/ 179407 h 2971419"/>
                <a:gd name="connsiteX1809" fmla="*/ 1487112 w 3265758"/>
                <a:gd name="connsiteY1809" fmla="*/ 175202 h 2971419"/>
                <a:gd name="connsiteX1810" fmla="*/ 1487112 w 3265758"/>
                <a:gd name="connsiteY1810" fmla="*/ 180808 h 2971419"/>
                <a:gd name="connsiteX1811" fmla="*/ 1484308 w 3265758"/>
                <a:gd name="connsiteY1811" fmla="*/ 180808 h 2971419"/>
                <a:gd name="connsiteX1812" fmla="*/ 1482907 w 3265758"/>
                <a:gd name="connsiteY1812" fmla="*/ 179407 h 2971419"/>
                <a:gd name="connsiteX1813" fmla="*/ 1485710 w 3265758"/>
                <a:gd name="connsiteY1813" fmla="*/ 178005 h 2971419"/>
                <a:gd name="connsiteX1814" fmla="*/ 1481505 w 3265758"/>
                <a:gd name="connsiteY1814" fmla="*/ 173800 h 2971419"/>
                <a:gd name="connsiteX1815" fmla="*/ 1478702 w 3265758"/>
                <a:gd name="connsiteY1815" fmla="*/ 176603 h 2971419"/>
                <a:gd name="connsiteX1816" fmla="*/ 1480104 w 3265758"/>
                <a:gd name="connsiteY1816" fmla="*/ 183611 h 2971419"/>
                <a:gd name="connsiteX1817" fmla="*/ 1477300 w 3265758"/>
                <a:gd name="connsiteY1817" fmla="*/ 185013 h 2971419"/>
                <a:gd name="connsiteX1818" fmla="*/ 1478702 w 3265758"/>
                <a:gd name="connsiteY1818" fmla="*/ 187816 h 2971419"/>
                <a:gd name="connsiteX1819" fmla="*/ 1474497 w 3265758"/>
                <a:gd name="connsiteY1819" fmla="*/ 187816 h 2971419"/>
                <a:gd name="connsiteX1820" fmla="*/ 1471694 w 3265758"/>
                <a:gd name="connsiteY1820" fmla="*/ 182210 h 2971419"/>
                <a:gd name="connsiteX1821" fmla="*/ 1466087 w 3265758"/>
                <a:gd name="connsiteY1821" fmla="*/ 180808 h 2971419"/>
                <a:gd name="connsiteX1822" fmla="*/ 1468891 w 3265758"/>
                <a:gd name="connsiteY1822" fmla="*/ 180808 h 2971419"/>
                <a:gd name="connsiteX1823" fmla="*/ 1468891 w 3265758"/>
                <a:gd name="connsiteY1823" fmla="*/ 178005 h 2971419"/>
                <a:gd name="connsiteX1824" fmla="*/ 1459079 w 3265758"/>
                <a:gd name="connsiteY1824" fmla="*/ 173800 h 2971419"/>
                <a:gd name="connsiteX1825" fmla="*/ 1457678 w 3265758"/>
                <a:gd name="connsiteY1825" fmla="*/ 170997 h 2971419"/>
                <a:gd name="connsiteX1826" fmla="*/ 1466087 w 3265758"/>
                <a:gd name="connsiteY1826" fmla="*/ 175202 h 2971419"/>
                <a:gd name="connsiteX1827" fmla="*/ 1474497 w 3265758"/>
                <a:gd name="connsiteY1827" fmla="*/ 173800 h 2971419"/>
                <a:gd name="connsiteX1828" fmla="*/ 1471694 w 3265758"/>
                <a:gd name="connsiteY1828" fmla="*/ 166792 h 2971419"/>
                <a:gd name="connsiteX1829" fmla="*/ 1459079 w 3265758"/>
                <a:gd name="connsiteY1829" fmla="*/ 163989 h 2971419"/>
                <a:gd name="connsiteX1830" fmla="*/ 1457678 w 3265758"/>
                <a:gd name="connsiteY1830" fmla="*/ 158382 h 2971419"/>
                <a:gd name="connsiteX1831" fmla="*/ 1453473 w 3265758"/>
                <a:gd name="connsiteY1831" fmla="*/ 155579 h 2971419"/>
                <a:gd name="connsiteX1832" fmla="*/ 1450670 w 3265758"/>
                <a:gd name="connsiteY1832" fmla="*/ 163989 h 2971419"/>
                <a:gd name="connsiteX1833" fmla="*/ 1446465 w 3265758"/>
                <a:gd name="connsiteY1833" fmla="*/ 159784 h 2971419"/>
                <a:gd name="connsiteX1834" fmla="*/ 1449268 w 3265758"/>
                <a:gd name="connsiteY1834" fmla="*/ 156981 h 2971419"/>
                <a:gd name="connsiteX1835" fmla="*/ 1445063 w 3265758"/>
                <a:gd name="connsiteY1835" fmla="*/ 151374 h 2971419"/>
                <a:gd name="connsiteX1836" fmla="*/ 1432449 w 3265758"/>
                <a:gd name="connsiteY1836" fmla="*/ 151374 h 2971419"/>
                <a:gd name="connsiteX1837" fmla="*/ 1426842 w 3265758"/>
                <a:gd name="connsiteY1837" fmla="*/ 147169 h 2971419"/>
                <a:gd name="connsiteX1838" fmla="*/ 1348352 w 3265758"/>
                <a:gd name="connsiteY1838" fmla="*/ 152776 h 2971419"/>
                <a:gd name="connsiteX1839" fmla="*/ 1297894 w 3265758"/>
                <a:gd name="connsiteY1839" fmla="*/ 148571 h 2971419"/>
                <a:gd name="connsiteX1840" fmla="*/ 1286681 w 3265758"/>
                <a:gd name="connsiteY1840" fmla="*/ 144366 h 2971419"/>
                <a:gd name="connsiteX1841" fmla="*/ 1296492 w 3265758"/>
                <a:gd name="connsiteY1841" fmla="*/ 141563 h 2971419"/>
                <a:gd name="connsiteX1842" fmla="*/ 1293689 w 3265758"/>
                <a:gd name="connsiteY1842" fmla="*/ 140161 h 2971419"/>
                <a:gd name="connsiteX1843" fmla="*/ 1295091 w 3265758"/>
                <a:gd name="connsiteY1843" fmla="*/ 137358 h 2971419"/>
                <a:gd name="connsiteX1844" fmla="*/ 1302099 w 3265758"/>
                <a:gd name="connsiteY1844" fmla="*/ 137358 h 2971419"/>
                <a:gd name="connsiteX1845" fmla="*/ 1304902 w 3265758"/>
                <a:gd name="connsiteY1845" fmla="*/ 135957 h 2971419"/>
                <a:gd name="connsiteX1846" fmla="*/ 1303500 w 3265758"/>
                <a:gd name="connsiteY1846" fmla="*/ 134555 h 2971419"/>
                <a:gd name="connsiteX1847" fmla="*/ 1323123 w 3265758"/>
                <a:gd name="connsiteY1847" fmla="*/ 133153 h 2971419"/>
                <a:gd name="connsiteX1848" fmla="*/ 1324525 w 3265758"/>
                <a:gd name="connsiteY1848" fmla="*/ 128948 h 2971419"/>
                <a:gd name="connsiteX1849" fmla="*/ 1320320 w 3265758"/>
                <a:gd name="connsiteY1849" fmla="*/ 127547 h 2971419"/>
                <a:gd name="connsiteX1850" fmla="*/ 1321721 w 3265758"/>
                <a:gd name="connsiteY1850" fmla="*/ 126145 h 2971419"/>
                <a:gd name="connsiteX1851" fmla="*/ 1318918 w 3265758"/>
                <a:gd name="connsiteY1851" fmla="*/ 123342 h 2971419"/>
                <a:gd name="connsiteX1852" fmla="*/ 1303500 w 3265758"/>
                <a:gd name="connsiteY1852" fmla="*/ 114932 h 2971419"/>
                <a:gd name="connsiteX1853" fmla="*/ 1276870 w 3265758"/>
                <a:gd name="connsiteY1853" fmla="*/ 107924 h 2971419"/>
                <a:gd name="connsiteX1854" fmla="*/ 1267058 w 3265758"/>
                <a:gd name="connsiteY1854" fmla="*/ 109326 h 2971419"/>
                <a:gd name="connsiteX1855" fmla="*/ 1275468 w 3265758"/>
                <a:gd name="connsiteY1855" fmla="*/ 114932 h 2971419"/>
                <a:gd name="connsiteX1856" fmla="*/ 1246034 w 3265758"/>
                <a:gd name="connsiteY1856" fmla="*/ 112129 h 2971419"/>
                <a:gd name="connsiteX1857" fmla="*/ 1225010 w 3265758"/>
                <a:gd name="connsiteY1857" fmla="*/ 107924 h 2971419"/>
                <a:gd name="connsiteX1858" fmla="*/ 1205388 w 3265758"/>
                <a:gd name="connsiteY1858" fmla="*/ 99515 h 2971419"/>
                <a:gd name="connsiteX1859" fmla="*/ 1175954 w 3265758"/>
                <a:gd name="connsiteY1859" fmla="*/ 95310 h 2971419"/>
                <a:gd name="connsiteX1860" fmla="*/ 1138110 w 3265758"/>
                <a:gd name="connsiteY1860" fmla="*/ 79892 h 2971419"/>
                <a:gd name="connsiteX1861" fmla="*/ 1103070 w 3265758"/>
                <a:gd name="connsiteY1861" fmla="*/ 77089 h 2971419"/>
                <a:gd name="connsiteX1862" fmla="*/ 1098865 w 3265758"/>
                <a:gd name="connsiteY1862" fmla="*/ 79892 h 2971419"/>
                <a:gd name="connsiteX1863" fmla="*/ 1098865 w 3265758"/>
                <a:gd name="connsiteY1863" fmla="*/ 88302 h 2971419"/>
                <a:gd name="connsiteX1864" fmla="*/ 1068029 w 3265758"/>
                <a:gd name="connsiteY1864" fmla="*/ 93908 h 2971419"/>
                <a:gd name="connsiteX1865" fmla="*/ 1066628 w 3265758"/>
                <a:gd name="connsiteY1865" fmla="*/ 92506 h 2971419"/>
                <a:gd name="connsiteX1866" fmla="*/ 1076439 w 3265758"/>
                <a:gd name="connsiteY1866" fmla="*/ 84097 h 2971419"/>
                <a:gd name="connsiteX1867" fmla="*/ 1066628 w 3265758"/>
                <a:gd name="connsiteY1867" fmla="*/ 81294 h 2971419"/>
                <a:gd name="connsiteX1868" fmla="*/ 1069431 w 3265758"/>
                <a:gd name="connsiteY1868" fmla="*/ 67277 h 2971419"/>
                <a:gd name="connsiteX1869" fmla="*/ 1062423 w 3265758"/>
                <a:gd name="connsiteY1869" fmla="*/ 65876 h 2971419"/>
                <a:gd name="connsiteX1870" fmla="*/ 1065226 w 3265758"/>
                <a:gd name="connsiteY1870" fmla="*/ 64474 h 2971419"/>
                <a:gd name="connsiteX1871" fmla="*/ 1061021 w 3265758"/>
                <a:gd name="connsiteY1871" fmla="*/ 64474 h 2971419"/>
                <a:gd name="connsiteX1872" fmla="*/ 1061021 w 3265758"/>
                <a:gd name="connsiteY1872" fmla="*/ 67277 h 2971419"/>
                <a:gd name="connsiteX1873" fmla="*/ 1065226 w 3265758"/>
                <a:gd name="connsiteY1873" fmla="*/ 67277 h 2971419"/>
                <a:gd name="connsiteX1874" fmla="*/ 1049808 w 3265758"/>
                <a:gd name="connsiteY1874" fmla="*/ 71482 h 2971419"/>
                <a:gd name="connsiteX1875" fmla="*/ 1049808 w 3265758"/>
                <a:gd name="connsiteY1875" fmla="*/ 74286 h 2971419"/>
                <a:gd name="connsiteX1876" fmla="*/ 1058218 w 3265758"/>
                <a:gd name="connsiteY1876" fmla="*/ 71482 h 2971419"/>
                <a:gd name="connsiteX1877" fmla="*/ 1048407 w 3265758"/>
                <a:gd name="connsiteY1877" fmla="*/ 78490 h 2971419"/>
                <a:gd name="connsiteX1878" fmla="*/ 1055415 w 3265758"/>
                <a:gd name="connsiteY1878" fmla="*/ 79892 h 2971419"/>
                <a:gd name="connsiteX1879" fmla="*/ 1056816 w 3265758"/>
                <a:gd name="connsiteY1879" fmla="*/ 84097 h 2971419"/>
                <a:gd name="connsiteX1880" fmla="*/ 1055415 w 3265758"/>
                <a:gd name="connsiteY1880" fmla="*/ 82695 h 2971419"/>
                <a:gd name="connsiteX1881" fmla="*/ 1045603 w 3265758"/>
                <a:gd name="connsiteY1881" fmla="*/ 84097 h 2971419"/>
                <a:gd name="connsiteX1882" fmla="*/ 1044202 w 3265758"/>
                <a:gd name="connsiteY1882" fmla="*/ 86900 h 2971419"/>
                <a:gd name="connsiteX1883" fmla="*/ 1048407 w 3265758"/>
                <a:gd name="connsiteY1883" fmla="*/ 86900 h 2971419"/>
                <a:gd name="connsiteX1884" fmla="*/ 1051210 w 3265758"/>
                <a:gd name="connsiteY1884" fmla="*/ 91105 h 2971419"/>
                <a:gd name="connsiteX1885" fmla="*/ 1039997 w 3265758"/>
                <a:gd name="connsiteY1885" fmla="*/ 92506 h 2971419"/>
                <a:gd name="connsiteX1886" fmla="*/ 1038595 w 3265758"/>
                <a:gd name="connsiteY1886" fmla="*/ 93908 h 2971419"/>
                <a:gd name="connsiteX1887" fmla="*/ 1048407 w 3265758"/>
                <a:gd name="connsiteY1887" fmla="*/ 92506 h 2971419"/>
                <a:gd name="connsiteX1888" fmla="*/ 1048407 w 3265758"/>
                <a:gd name="connsiteY1888" fmla="*/ 95310 h 2971419"/>
                <a:gd name="connsiteX1889" fmla="*/ 1042800 w 3265758"/>
                <a:gd name="connsiteY1889" fmla="*/ 98113 h 2971419"/>
                <a:gd name="connsiteX1890" fmla="*/ 1023178 w 3265758"/>
                <a:gd name="connsiteY1890" fmla="*/ 91105 h 2971419"/>
                <a:gd name="connsiteX1891" fmla="*/ 1011965 w 3265758"/>
                <a:gd name="connsiteY1891" fmla="*/ 82695 h 2971419"/>
                <a:gd name="connsiteX1892" fmla="*/ 1010563 w 3265758"/>
                <a:gd name="connsiteY1892" fmla="*/ 75687 h 2971419"/>
                <a:gd name="connsiteX1893" fmla="*/ 1000752 w 3265758"/>
                <a:gd name="connsiteY1893" fmla="*/ 65876 h 2971419"/>
                <a:gd name="connsiteX1894" fmla="*/ 979728 w 3265758"/>
                <a:gd name="connsiteY1894" fmla="*/ 54663 h 2971419"/>
                <a:gd name="connsiteX1895" fmla="*/ 975523 w 3265758"/>
                <a:gd name="connsiteY1895" fmla="*/ 61671 h 2971419"/>
                <a:gd name="connsiteX1896" fmla="*/ 982531 w 3265758"/>
                <a:gd name="connsiteY1896" fmla="*/ 61671 h 2971419"/>
                <a:gd name="connsiteX1897" fmla="*/ 979728 w 3265758"/>
                <a:gd name="connsiteY1897" fmla="*/ 65876 h 2971419"/>
                <a:gd name="connsiteX1898" fmla="*/ 992342 w 3265758"/>
                <a:gd name="connsiteY1898" fmla="*/ 68679 h 2971419"/>
                <a:gd name="connsiteX1899" fmla="*/ 972720 w 3265758"/>
                <a:gd name="connsiteY1899" fmla="*/ 72884 h 2971419"/>
                <a:gd name="connsiteX1900" fmla="*/ 972720 w 3265758"/>
                <a:gd name="connsiteY1900" fmla="*/ 78490 h 2971419"/>
                <a:gd name="connsiteX1901" fmla="*/ 957302 w 3265758"/>
                <a:gd name="connsiteY1901" fmla="*/ 88302 h 2971419"/>
                <a:gd name="connsiteX1902" fmla="*/ 953097 w 3265758"/>
                <a:gd name="connsiteY1902" fmla="*/ 88302 h 2971419"/>
                <a:gd name="connsiteX1903" fmla="*/ 953097 w 3265758"/>
                <a:gd name="connsiteY1903" fmla="*/ 84097 h 2971419"/>
                <a:gd name="connsiteX1904" fmla="*/ 958703 w 3265758"/>
                <a:gd name="connsiteY1904" fmla="*/ 82695 h 2971419"/>
                <a:gd name="connsiteX1905" fmla="*/ 960105 w 3265758"/>
                <a:gd name="connsiteY1905" fmla="*/ 79892 h 2971419"/>
                <a:gd name="connsiteX1906" fmla="*/ 925065 w 3265758"/>
                <a:gd name="connsiteY1906" fmla="*/ 88302 h 2971419"/>
                <a:gd name="connsiteX1907" fmla="*/ 915253 w 3265758"/>
                <a:gd name="connsiteY1907" fmla="*/ 96711 h 2971419"/>
                <a:gd name="connsiteX1908" fmla="*/ 908245 w 3265758"/>
                <a:gd name="connsiteY1908" fmla="*/ 107924 h 2971419"/>
                <a:gd name="connsiteX1909" fmla="*/ 911049 w 3265758"/>
                <a:gd name="connsiteY1909" fmla="*/ 100916 h 2971419"/>
                <a:gd name="connsiteX1910" fmla="*/ 908245 w 3265758"/>
                <a:gd name="connsiteY1910" fmla="*/ 100916 h 2971419"/>
                <a:gd name="connsiteX1911" fmla="*/ 911049 w 3265758"/>
                <a:gd name="connsiteY1911" fmla="*/ 96711 h 2971419"/>
                <a:gd name="connsiteX1912" fmla="*/ 909647 w 3265758"/>
                <a:gd name="connsiteY1912" fmla="*/ 93908 h 2971419"/>
                <a:gd name="connsiteX1913" fmla="*/ 906844 w 3265758"/>
                <a:gd name="connsiteY1913" fmla="*/ 100916 h 2971419"/>
                <a:gd name="connsiteX1914" fmla="*/ 908245 w 3265758"/>
                <a:gd name="connsiteY1914" fmla="*/ 95310 h 2971419"/>
                <a:gd name="connsiteX1915" fmla="*/ 906844 w 3265758"/>
                <a:gd name="connsiteY1915" fmla="*/ 95310 h 2971419"/>
                <a:gd name="connsiteX1916" fmla="*/ 905442 w 3265758"/>
                <a:gd name="connsiteY1916" fmla="*/ 100916 h 2971419"/>
                <a:gd name="connsiteX1917" fmla="*/ 905442 w 3265758"/>
                <a:gd name="connsiteY1917" fmla="*/ 95310 h 2971419"/>
                <a:gd name="connsiteX1918" fmla="*/ 901237 w 3265758"/>
                <a:gd name="connsiteY1918" fmla="*/ 92506 h 2971419"/>
                <a:gd name="connsiteX1919" fmla="*/ 902639 w 3265758"/>
                <a:gd name="connsiteY1919" fmla="*/ 98113 h 2971419"/>
                <a:gd name="connsiteX1920" fmla="*/ 898434 w 3265758"/>
                <a:gd name="connsiteY1920" fmla="*/ 100916 h 2971419"/>
                <a:gd name="connsiteX1921" fmla="*/ 901237 w 3265758"/>
                <a:gd name="connsiteY1921" fmla="*/ 98113 h 2971419"/>
                <a:gd name="connsiteX1922" fmla="*/ 894229 w 3265758"/>
                <a:gd name="connsiteY1922" fmla="*/ 100916 h 2971419"/>
                <a:gd name="connsiteX1923" fmla="*/ 897033 w 3265758"/>
                <a:gd name="connsiteY1923" fmla="*/ 96711 h 2971419"/>
                <a:gd name="connsiteX1924" fmla="*/ 884418 w 3265758"/>
                <a:gd name="connsiteY1924" fmla="*/ 98113 h 2971419"/>
                <a:gd name="connsiteX1925" fmla="*/ 887221 w 3265758"/>
                <a:gd name="connsiteY1925" fmla="*/ 98113 h 2971419"/>
                <a:gd name="connsiteX1926" fmla="*/ 878812 w 3265758"/>
                <a:gd name="connsiteY1926" fmla="*/ 105121 h 2971419"/>
                <a:gd name="connsiteX1927" fmla="*/ 863394 w 3265758"/>
                <a:gd name="connsiteY1927" fmla="*/ 109326 h 2971419"/>
                <a:gd name="connsiteX1928" fmla="*/ 866197 w 3265758"/>
                <a:gd name="connsiteY1928" fmla="*/ 102318 h 2971419"/>
                <a:gd name="connsiteX1929" fmla="*/ 870402 w 3265758"/>
                <a:gd name="connsiteY1929" fmla="*/ 102318 h 2971419"/>
                <a:gd name="connsiteX1930" fmla="*/ 871803 w 3265758"/>
                <a:gd name="connsiteY1930" fmla="*/ 106523 h 2971419"/>
                <a:gd name="connsiteX1931" fmla="*/ 881615 w 3265758"/>
                <a:gd name="connsiteY1931" fmla="*/ 99515 h 2971419"/>
                <a:gd name="connsiteX1932" fmla="*/ 884418 w 3265758"/>
                <a:gd name="connsiteY1932" fmla="*/ 93908 h 2971419"/>
                <a:gd name="connsiteX1933" fmla="*/ 906844 w 3265758"/>
                <a:gd name="connsiteY1933" fmla="*/ 89703 h 2971419"/>
                <a:gd name="connsiteX1934" fmla="*/ 909647 w 3265758"/>
                <a:gd name="connsiteY1934" fmla="*/ 92506 h 2971419"/>
                <a:gd name="connsiteX1935" fmla="*/ 919458 w 3265758"/>
                <a:gd name="connsiteY1935" fmla="*/ 85498 h 2971419"/>
                <a:gd name="connsiteX1936" fmla="*/ 944687 w 3265758"/>
                <a:gd name="connsiteY1936" fmla="*/ 75687 h 2971419"/>
                <a:gd name="connsiteX1937" fmla="*/ 946089 w 3265758"/>
                <a:gd name="connsiteY1937" fmla="*/ 71482 h 2971419"/>
                <a:gd name="connsiteX1938" fmla="*/ 941884 w 3265758"/>
                <a:gd name="connsiteY1938" fmla="*/ 71482 h 2971419"/>
                <a:gd name="connsiteX1939" fmla="*/ 939081 w 3265758"/>
                <a:gd name="connsiteY1939" fmla="*/ 68679 h 2971419"/>
                <a:gd name="connsiteX1940" fmla="*/ 933474 w 3265758"/>
                <a:gd name="connsiteY1940" fmla="*/ 75687 h 2971419"/>
                <a:gd name="connsiteX1941" fmla="*/ 909647 w 3265758"/>
                <a:gd name="connsiteY1941" fmla="*/ 75687 h 2971419"/>
                <a:gd name="connsiteX1942" fmla="*/ 902639 w 3265758"/>
                <a:gd name="connsiteY1942" fmla="*/ 85498 h 2971419"/>
                <a:gd name="connsiteX1943" fmla="*/ 898434 w 3265758"/>
                <a:gd name="connsiteY1943" fmla="*/ 81294 h 2971419"/>
                <a:gd name="connsiteX1944" fmla="*/ 878812 w 3265758"/>
                <a:gd name="connsiteY1944" fmla="*/ 89703 h 2971419"/>
                <a:gd name="connsiteX1945" fmla="*/ 869000 w 3265758"/>
                <a:gd name="connsiteY1945" fmla="*/ 88302 h 2971419"/>
                <a:gd name="connsiteX1946" fmla="*/ 871803 w 3265758"/>
                <a:gd name="connsiteY1946" fmla="*/ 91105 h 2971419"/>
                <a:gd name="connsiteX1947" fmla="*/ 860591 w 3265758"/>
                <a:gd name="connsiteY1947" fmla="*/ 91105 h 2971419"/>
                <a:gd name="connsiteX1948" fmla="*/ 826952 w 3265758"/>
                <a:gd name="connsiteY1948" fmla="*/ 107924 h 2971419"/>
                <a:gd name="connsiteX1949" fmla="*/ 839566 w 3265758"/>
                <a:gd name="connsiteY1949" fmla="*/ 93908 h 2971419"/>
                <a:gd name="connsiteX1950" fmla="*/ 836763 w 3265758"/>
                <a:gd name="connsiteY1950" fmla="*/ 96711 h 2971419"/>
                <a:gd name="connsiteX1951" fmla="*/ 832558 w 3265758"/>
                <a:gd name="connsiteY1951" fmla="*/ 89703 h 2971419"/>
                <a:gd name="connsiteX1952" fmla="*/ 825550 w 3265758"/>
                <a:gd name="connsiteY1952" fmla="*/ 82695 h 2971419"/>
                <a:gd name="connsiteX1953" fmla="*/ 824149 w 3265758"/>
                <a:gd name="connsiteY1953" fmla="*/ 92506 h 2971419"/>
                <a:gd name="connsiteX1954" fmla="*/ 822747 w 3265758"/>
                <a:gd name="connsiteY1954" fmla="*/ 92506 h 2971419"/>
                <a:gd name="connsiteX1955" fmla="*/ 815739 w 3265758"/>
                <a:gd name="connsiteY1955" fmla="*/ 91105 h 2971419"/>
                <a:gd name="connsiteX1956" fmla="*/ 811534 w 3265758"/>
                <a:gd name="connsiteY1956" fmla="*/ 91105 h 2971419"/>
                <a:gd name="connsiteX1957" fmla="*/ 808731 w 3265758"/>
                <a:gd name="connsiteY1957" fmla="*/ 91105 h 2971419"/>
                <a:gd name="connsiteX1958" fmla="*/ 804526 w 3265758"/>
                <a:gd name="connsiteY1958" fmla="*/ 92506 h 2971419"/>
                <a:gd name="connsiteX1959" fmla="*/ 803124 w 3265758"/>
                <a:gd name="connsiteY1959" fmla="*/ 92506 h 2971419"/>
                <a:gd name="connsiteX1960" fmla="*/ 803124 w 3265758"/>
                <a:gd name="connsiteY1960" fmla="*/ 92506 h 2971419"/>
                <a:gd name="connsiteX1961" fmla="*/ 801723 w 3265758"/>
                <a:gd name="connsiteY1961" fmla="*/ 92506 h 2971419"/>
                <a:gd name="connsiteX1962" fmla="*/ 804526 w 3265758"/>
                <a:gd name="connsiteY1962" fmla="*/ 98113 h 2971419"/>
                <a:gd name="connsiteX1963" fmla="*/ 796116 w 3265758"/>
                <a:gd name="connsiteY1963" fmla="*/ 95310 h 2971419"/>
                <a:gd name="connsiteX1964" fmla="*/ 794715 w 3265758"/>
                <a:gd name="connsiteY1964" fmla="*/ 98113 h 2971419"/>
                <a:gd name="connsiteX1965" fmla="*/ 787707 w 3265758"/>
                <a:gd name="connsiteY1965" fmla="*/ 96711 h 2971419"/>
                <a:gd name="connsiteX1966" fmla="*/ 797518 w 3265758"/>
                <a:gd name="connsiteY1966" fmla="*/ 103719 h 2971419"/>
                <a:gd name="connsiteX1967" fmla="*/ 784903 w 3265758"/>
                <a:gd name="connsiteY1967" fmla="*/ 98113 h 2971419"/>
                <a:gd name="connsiteX1968" fmla="*/ 784903 w 3265758"/>
                <a:gd name="connsiteY1968" fmla="*/ 98113 h 2971419"/>
                <a:gd name="connsiteX1969" fmla="*/ 784903 w 3265758"/>
                <a:gd name="connsiteY1969" fmla="*/ 98113 h 2971419"/>
                <a:gd name="connsiteX1970" fmla="*/ 784903 w 3265758"/>
                <a:gd name="connsiteY1970" fmla="*/ 103719 h 2971419"/>
                <a:gd name="connsiteX1971" fmla="*/ 794715 w 3265758"/>
                <a:gd name="connsiteY1971" fmla="*/ 106523 h 2971419"/>
                <a:gd name="connsiteX1972" fmla="*/ 783502 w 3265758"/>
                <a:gd name="connsiteY1972" fmla="*/ 109326 h 2971419"/>
                <a:gd name="connsiteX1973" fmla="*/ 784903 w 3265758"/>
                <a:gd name="connsiteY1973" fmla="*/ 109326 h 2971419"/>
                <a:gd name="connsiteX1974" fmla="*/ 784903 w 3265758"/>
                <a:gd name="connsiteY1974" fmla="*/ 109326 h 2971419"/>
                <a:gd name="connsiteX1975" fmla="*/ 784903 w 3265758"/>
                <a:gd name="connsiteY1975" fmla="*/ 109326 h 2971419"/>
                <a:gd name="connsiteX1976" fmla="*/ 787707 w 3265758"/>
                <a:gd name="connsiteY1976" fmla="*/ 110727 h 2971419"/>
                <a:gd name="connsiteX1977" fmla="*/ 793313 w 3265758"/>
                <a:gd name="connsiteY1977" fmla="*/ 110727 h 2971419"/>
                <a:gd name="connsiteX1978" fmla="*/ 793313 w 3265758"/>
                <a:gd name="connsiteY1978" fmla="*/ 110727 h 2971419"/>
                <a:gd name="connsiteX1979" fmla="*/ 793313 w 3265758"/>
                <a:gd name="connsiteY1979" fmla="*/ 110727 h 2971419"/>
                <a:gd name="connsiteX1980" fmla="*/ 793313 w 3265758"/>
                <a:gd name="connsiteY1980" fmla="*/ 110727 h 2971419"/>
                <a:gd name="connsiteX1981" fmla="*/ 793313 w 3265758"/>
                <a:gd name="connsiteY1981" fmla="*/ 109326 h 2971419"/>
                <a:gd name="connsiteX1982" fmla="*/ 805928 w 3265758"/>
                <a:gd name="connsiteY1982" fmla="*/ 112129 h 2971419"/>
                <a:gd name="connsiteX1983" fmla="*/ 810132 w 3265758"/>
                <a:gd name="connsiteY1983" fmla="*/ 109326 h 2971419"/>
                <a:gd name="connsiteX1984" fmla="*/ 822747 w 3265758"/>
                <a:gd name="connsiteY1984" fmla="*/ 117736 h 2971419"/>
                <a:gd name="connsiteX1985" fmla="*/ 824149 w 3265758"/>
                <a:gd name="connsiteY1985" fmla="*/ 119137 h 2971419"/>
                <a:gd name="connsiteX1986" fmla="*/ 819944 w 3265758"/>
                <a:gd name="connsiteY1986" fmla="*/ 117736 h 2971419"/>
                <a:gd name="connsiteX1987" fmla="*/ 810132 w 3265758"/>
                <a:gd name="connsiteY1987" fmla="*/ 110727 h 2971419"/>
                <a:gd name="connsiteX1988" fmla="*/ 793313 w 3265758"/>
                <a:gd name="connsiteY1988" fmla="*/ 114932 h 2971419"/>
                <a:gd name="connsiteX1989" fmla="*/ 801723 w 3265758"/>
                <a:gd name="connsiteY1989" fmla="*/ 120539 h 2971419"/>
                <a:gd name="connsiteX1990" fmla="*/ 770887 w 3265758"/>
                <a:gd name="connsiteY1990" fmla="*/ 112129 h 2971419"/>
                <a:gd name="connsiteX1991" fmla="*/ 707815 w 3265758"/>
                <a:gd name="connsiteY1991" fmla="*/ 93908 h 2971419"/>
                <a:gd name="connsiteX1992" fmla="*/ 703610 w 3265758"/>
                <a:gd name="connsiteY1992" fmla="*/ 91105 h 2971419"/>
                <a:gd name="connsiteX1993" fmla="*/ 657357 w 3265758"/>
                <a:gd name="connsiteY1993" fmla="*/ 86900 h 2971419"/>
                <a:gd name="connsiteX1994" fmla="*/ 618111 w 3265758"/>
                <a:gd name="connsiteY1994" fmla="*/ 74286 h 2971419"/>
                <a:gd name="connsiteX1995" fmla="*/ 583071 w 3265758"/>
                <a:gd name="connsiteY1995" fmla="*/ 72884 h 2971419"/>
                <a:gd name="connsiteX1996" fmla="*/ 581670 w 3265758"/>
                <a:gd name="connsiteY1996" fmla="*/ 74286 h 2971419"/>
                <a:gd name="connsiteX1997" fmla="*/ 559244 w 3265758"/>
                <a:gd name="connsiteY1997" fmla="*/ 75687 h 2971419"/>
                <a:gd name="connsiteX1998" fmla="*/ 538220 w 3265758"/>
                <a:gd name="connsiteY1998" fmla="*/ 68679 h 2971419"/>
                <a:gd name="connsiteX1999" fmla="*/ 504581 w 3265758"/>
                <a:gd name="connsiteY1999" fmla="*/ 68679 h 2971419"/>
                <a:gd name="connsiteX2000" fmla="*/ 433099 w 3265758"/>
                <a:gd name="connsiteY2000" fmla="*/ 58868 h 2971419"/>
                <a:gd name="connsiteX2001" fmla="*/ 410673 w 3265758"/>
                <a:gd name="connsiteY2001" fmla="*/ 58868 h 2971419"/>
                <a:gd name="connsiteX2002" fmla="*/ 405066 w 3265758"/>
                <a:gd name="connsiteY2002" fmla="*/ 61671 h 2971419"/>
                <a:gd name="connsiteX2003" fmla="*/ 393853 w 3265758"/>
                <a:gd name="connsiteY2003" fmla="*/ 58868 h 2971419"/>
                <a:gd name="connsiteX2004" fmla="*/ 391050 w 3265758"/>
                <a:gd name="connsiteY2004" fmla="*/ 56065 h 2971419"/>
                <a:gd name="connsiteX2005" fmla="*/ 392452 w 3265758"/>
                <a:gd name="connsiteY2005" fmla="*/ 54663 h 2971419"/>
                <a:gd name="connsiteX2006" fmla="*/ 372829 w 3265758"/>
                <a:gd name="connsiteY2006" fmla="*/ 54663 h 2971419"/>
                <a:gd name="connsiteX2007" fmla="*/ 384042 w 3265758"/>
                <a:gd name="connsiteY2007" fmla="*/ 53261 h 2971419"/>
                <a:gd name="connsiteX2008" fmla="*/ 381239 w 3265758"/>
                <a:gd name="connsiteY2008" fmla="*/ 47655 h 2971419"/>
                <a:gd name="connsiteX2009" fmla="*/ 388247 w 3265758"/>
                <a:gd name="connsiteY2009" fmla="*/ 43450 h 2971419"/>
                <a:gd name="connsiteX2010" fmla="*/ 386845 w 3265758"/>
                <a:gd name="connsiteY2010" fmla="*/ 42048 h 2971419"/>
                <a:gd name="connsiteX2011" fmla="*/ 347600 w 3265758"/>
                <a:gd name="connsiteY2011" fmla="*/ 40647 h 2971419"/>
                <a:gd name="connsiteX2012" fmla="*/ 339190 w 3265758"/>
                <a:gd name="connsiteY2012" fmla="*/ 44852 h 2971419"/>
                <a:gd name="connsiteX2013" fmla="*/ 329379 w 3265758"/>
                <a:gd name="connsiteY2013" fmla="*/ 42048 h 2971419"/>
                <a:gd name="connsiteX2014" fmla="*/ 329379 w 3265758"/>
                <a:gd name="connsiteY2014" fmla="*/ 36442 h 2971419"/>
                <a:gd name="connsiteX2015" fmla="*/ 323773 w 3265758"/>
                <a:gd name="connsiteY2015" fmla="*/ 33639 h 2971419"/>
                <a:gd name="connsiteX2016" fmla="*/ 318166 w 3265758"/>
                <a:gd name="connsiteY2016" fmla="*/ 36442 h 2971419"/>
                <a:gd name="connsiteX2017" fmla="*/ 318166 w 3265758"/>
                <a:gd name="connsiteY2017" fmla="*/ 32237 h 2971419"/>
                <a:gd name="connsiteX2018" fmla="*/ 312560 w 3265758"/>
                <a:gd name="connsiteY2018" fmla="*/ 33639 h 2971419"/>
                <a:gd name="connsiteX2019" fmla="*/ 313961 w 3265758"/>
                <a:gd name="connsiteY2019" fmla="*/ 36442 h 2971419"/>
                <a:gd name="connsiteX2020" fmla="*/ 309757 w 3265758"/>
                <a:gd name="connsiteY2020" fmla="*/ 36442 h 2971419"/>
                <a:gd name="connsiteX2021" fmla="*/ 305552 w 3265758"/>
                <a:gd name="connsiteY2021" fmla="*/ 42048 h 2971419"/>
                <a:gd name="connsiteX2022" fmla="*/ 298544 w 3265758"/>
                <a:gd name="connsiteY2022" fmla="*/ 42048 h 2971419"/>
                <a:gd name="connsiteX2023" fmla="*/ 297142 w 3265758"/>
                <a:gd name="connsiteY2023" fmla="*/ 44852 h 2971419"/>
                <a:gd name="connsiteX2024" fmla="*/ 297142 w 3265758"/>
                <a:gd name="connsiteY2024" fmla="*/ 36442 h 2971419"/>
                <a:gd name="connsiteX2025" fmla="*/ 306953 w 3265758"/>
                <a:gd name="connsiteY2025" fmla="*/ 32237 h 2971419"/>
                <a:gd name="connsiteX2026" fmla="*/ 284528 w 3265758"/>
                <a:gd name="connsiteY2026" fmla="*/ 26631 h 2971419"/>
                <a:gd name="connsiteX2027" fmla="*/ 281724 w 3265758"/>
                <a:gd name="connsiteY2027" fmla="*/ 23827 h 2971419"/>
                <a:gd name="connsiteX2028" fmla="*/ 287331 w 3265758"/>
                <a:gd name="connsiteY2028" fmla="*/ 22426 h 2971419"/>
                <a:gd name="connsiteX2029" fmla="*/ 284528 w 3265758"/>
                <a:gd name="connsiteY2029" fmla="*/ 21024 h 2971419"/>
                <a:gd name="connsiteX2030" fmla="*/ 257897 w 3265758"/>
                <a:gd name="connsiteY2030" fmla="*/ 37844 h 2971419"/>
                <a:gd name="connsiteX2031" fmla="*/ 248086 w 3265758"/>
                <a:gd name="connsiteY2031" fmla="*/ 42048 h 2971419"/>
                <a:gd name="connsiteX2032" fmla="*/ 234069 w 3265758"/>
                <a:gd name="connsiteY2032" fmla="*/ 42048 h 2971419"/>
                <a:gd name="connsiteX2033" fmla="*/ 236873 w 3265758"/>
                <a:gd name="connsiteY2033" fmla="*/ 43450 h 2971419"/>
                <a:gd name="connsiteX2034" fmla="*/ 229865 w 3265758"/>
                <a:gd name="connsiteY2034" fmla="*/ 44852 h 2971419"/>
                <a:gd name="connsiteX2035" fmla="*/ 220053 w 3265758"/>
                <a:gd name="connsiteY2035" fmla="*/ 43450 h 2971419"/>
                <a:gd name="connsiteX2036" fmla="*/ 214447 w 3265758"/>
                <a:gd name="connsiteY2036" fmla="*/ 46253 h 2971419"/>
                <a:gd name="connsiteX2037" fmla="*/ 211644 w 3265758"/>
                <a:gd name="connsiteY2037" fmla="*/ 44852 h 2971419"/>
                <a:gd name="connsiteX2038" fmla="*/ 218652 w 3265758"/>
                <a:gd name="connsiteY2038" fmla="*/ 43450 h 2971419"/>
                <a:gd name="connsiteX2039" fmla="*/ 214447 w 3265758"/>
                <a:gd name="connsiteY2039" fmla="*/ 42048 h 2971419"/>
                <a:gd name="connsiteX2040" fmla="*/ 217250 w 3265758"/>
                <a:gd name="connsiteY2040" fmla="*/ 40647 h 2971419"/>
                <a:gd name="connsiteX2041" fmla="*/ 207439 w 3265758"/>
                <a:gd name="connsiteY2041" fmla="*/ 43450 h 2971419"/>
                <a:gd name="connsiteX2042" fmla="*/ 197627 w 3265758"/>
                <a:gd name="connsiteY2042" fmla="*/ 49056 h 2971419"/>
                <a:gd name="connsiteX2043" fmla="*/ 201832 w 3265758"/>
                <a:gd name="connsiteY2043" fmla="*/ 49056 h 2971419"/>
                <a:gd name="connsiteX2044" fmla="*/ 206037 w 3265758"/>
                <a:gd name="connsiteY2044" fmla="*/ 53261 h 2971419"/>
                <a:gd name="connsiteX2045" fmla="*/ 204636 w 3265758"/>
                <a:gd name="connsiteY2045" fmla="*/ 53261 h 2971419"/>
                <a:gd name="connsiteX2046" fmla="*/ 200431 w 3265758"/>
                <a:gd name="connsiteY2046" fmla="*/ 61671 h 2971419"/>
                <a:gd name="connsiteX2047" fmla="*/ 201832 w 3265758"/>
                <a:gd name="connsiteY2047" fmla="*/ 65876 h 2971419"/>
                <a:gd name="connsiteX2048" fmla="*/ 197627 w 3265758"/>
                <a:gd name="connsiteY2048" fmla="*/ 60269 h 2971419"/>
                <a:gd name="connsiteX2049" fmla="*/ 193423 w 3265758"/>
                <a:gd name="connsiteY2049" fmla="*/ 61671 h 2971419"/>
                <a:gd name="connsiteX2050" fmla="*/ 197627 w 3265758"/>
                <a:gd name="connsiteY2050" fmla="*/ 56065 h 2971419"/>
                <a:gd name="connsiteX2051" fmla="*/ 192021 w 3265758"/>
                <a:gd name="connsiteY2051" fmla="*/ 56065 h 2971419"/>
                <a:gd name="connsiteX2052" fmla="*/ 197627 w 3265758"/>
                <a:gd name="connsiteY2052" fmla="*/ 54663 h 2971419"/>
                <a:gd name="connsiteX2053" fmla="*/ 192021 w 3265758"/>
                <a:gd name="connsiteY2053" fmla="*/ 51860 h 2971419"/>
                <a:gd name="connsiteX2054" fmla="*/ 170997 w 3265758"/>
                <a:gd name="connsiteY2054" fmla="*/ 61671 h 2971419"/>
                <a:gd name="connsiteX2055" fmla="*/ 144366 w 3265758"/>
                <a:gd name="connsiteY2055" fmla="*/ 67277 h 2971419"/>
                <a:gd name="connsiteX2056" fmla="*/ 152776 w 3265758"/>
                <a:gd name="connsiteY2056" fmla="*/ 63073 h 2971419"/>
                <a:gd name="connsiteX2057" fmla="*/ 148571 w 3265758"/>
                <a:gd name="connsiteY2057" fmla="*/ 61671 h 2971419"/>
                <a:gd name="connsiteX2058" fmla="*/ 123342 w 3265758"/>
                <a:gd name="connsiteY2058" fmla="*/ 79892 h 2971419"/>
                <a:gd name="connsiteX2059" fmla="*/ 113531 w 3265758"/>
                <a:gd name="connsiteY2059" fmla="*/ 98113 h 2971419"/>
                <a:gd name="connsiteX2060" fmla="*/ 106523 w 3265758"/>
                <a:gd name="connsiteY2060" fmla="*/ 103719 h 2971419"/>
                <a:gd name="connsiteX2061" fmla="*/ 89703 w 3265758"/>
                <a:gd name="connsiteY2061" fmla="*/ 112129 h 2971419"/>
                <a:gd name="connsiteX2062" fmla="*/ 61671 w 3265758"/>
                <a:gd name="connsiteY2062" fmla="*/ 114932 h 2971419"/>
                <a:gd name="connsiteX2063" fmla="*/ 43450 w 3265758"/>
                <a:gd name="connsiteY2063" fmla="*/ 113531 h 2971419"/>
                <a:gd name="connsiteX2064" fmla="*/ 42048 w 3265758"/>
                <a:gd name="connsiteY2064" fmla="*/ 124744 h 2971419"/>
                <a:gd name="connsiteX2065" fmla="*/ 39245 w 3265758"/>
                <a:gd name="connsiteY2065" fmla="*/ 130350 h 2971419"/>
                <a:gd name="connsiteX2066" fmla="*/ 29434 w 3265758"/>
                <a:gd name="connsiteY2066" fmla="*/ 131752 h 2971419"/>
                <a:gd name="connsiteX2067" fmla="*/ 42048 w 3265758"/>
                <a:gd name="connsiteY2067" fmla="*/ 134555 h 2971419"/>
                <a:gd name="connsiteX2068" fmla="*/ 51860 w 3265758"/>
                <a:gd name="connsiteY2068" fmla="*/ 140161 h 2971419"/>
                <a:gd name="connsiteX2069" fmla="*/ 64474 w 3265758"/>
                <a:gd name="connsiteY2069" fmla="*/ 142965 h 2971419"/>
                <a:gd name="connsiteX2070" fmla="*/ 95310 w 3265758"/>
                <a:gd name="connsiteY2070" fmla="*/ 156981 h 2971419"/>
                <a:gd name="connsiteX2071" fmla="*/ 102318 w 3265758"/>
                <a:gd name="connsiteY2071" fmla="*/ 165390 h 2971419"/>
                <a:gd name="connsiteX2072" fmla="*/ 105121 w 3265758"/>
                <a:gd name="connsiteY2072" fmla="*/ 173800 h 2971419"/>
                <a:gd name="connsiteX2073" fmla="*/ 126145 w 3265758"/>
                <a:gd name="connsiteY2073" fmla="*/ 178005 h 2971419"/>
                <a:gd name="connsiteX2074" fmla="*/ 128948 w 3265758"/>
                <a:gd name="connsiteY2074" fmla="*/ 176603 h 2971419"/>
                <a:gd name="connsiteX2075" fmla="*/ 134555 w 3265758"/>
                <a:gd name="connsiteY2075" fmla="*/ 178005 h 2971419"/>
                <a:gd name="connsiteX2076" fmla="*/ 140161 w 3265758"/>
                <a:gd name="connsiteY2076" fmla="*/ 172398 h 2971419"/>
                <a:gd name="connsiteX2077" fmla="*/ 137358 w 3265758"/>
                <a:gd name="connsiteY2077" fmla="*/ 178005 h 2971419"/>
                <a:gd name="connsiteX2078" fmla="*/ 141563 w 3265758"/>
                <a:gd name="connsiteY2078" fmla="*/ 176603 h 2971419"/>
                <a:gd name="connsiteX2079" fmla="*/ 151374 w 3265758"/>
                <a:gd name="connsiteY2079" fmla="*/ 176603 h 2971419"/>
                <a:gd name="connsiteX2080" fmla="*/ 159784 w 3265758"/>
                <a:gd name="connsiteY2080" fmla="*/ 179407 h 2971419"/>
                <a:gd name="connsiteX2081" fmla="*/ 151374 w 3265758"/>
                <a:gd name="connsiteY2081" fmla="*/ 185013 h 2971419"/>
                <a:gd name="connsiteX2082" fmla="*/ 151374 w 3265758"/>
                <a:gd name="connsiteY2082" fmla="*/ 187816 h 2971419"/>
                <a:gd name="connsiteX2083" fmla="*/ 159784 w 3265758"/>
                <a:gd name="connsiteY2083" fmla="*/ 193423 h 2971419"/>
                <a:gd name="connsiteX2084" fmla="*/ 149973 w 3265758"/>
                <a:gd name="connsiteY2084" fmla="*/ 192021 h 2971419"/>
                <a:gd name="connsiteX2085" fmla="*/ 145768 w 3265758"/>
                <a:gd name="connsiteY2085" fmla="*/ 189218 h 2971419"/>
                <a:gd name="connsiteX2086" fmla="*/ 147169 w 3265758"/>
                <a:gd name="connsiteY2086" fmla="*/ 185013 h 2971419"/>
                <a:gd name="connsiteX2087" fmla="*/ 140161 w 3265758"/>
                <a:gd name="connsiteY2087" fmla="*/ 179407 h 2971419"/>
                <a:gd name="connsiteX2088" fmla="*/ 134555 w 3265758"/>
                <a:gd name="connsiteY2088" fmla="*/ 183611 h 2971419"/>
                <a:gd name="connsiteX2089" fmla="*/ 135957 w 3265758"/>
                <a:gd name="connsiteY2089" fmla="*/ 186415 h 2971419"/>
                <a:gd name="connsiteX2090" fmla="*/ 142965 w 3265758"/>
                <a:gd name="connsiteY2090" fmla="*/ 187816 h 2971419"/>
                <a:gd name="connsiteX2091" fmla="*/ 151374 w 3265758"/>
                <a:gd name="connsiteY2091" fmla="*/ 193423 h 2971419"/>
                <a:gd name="connsiteX2092" fmla="*/ 151374 w 3265758"/>
                <a:gd name="connsiteY2092" fmla="*/ 201832 h 2971419"/>
                <a:gd name="connsiteX2093" fmla="*/ 155579 w 3265758"/>
                <a:gd name="connsiteY2093" fmla="*/ 197627 h 2971419"/>
                <a:gd name="connsiteX2094" fmla="*/ 169595 w 3265758"/>
                <a:gd name="connsiteY2094" fmla="*/ 199029 h 2971419"/>
                <a:gd name="connsiteX2095" fmla="*/ 173800 w 3265758"/>
                <a:gd name="connsiteY2095" fmla="*/ 201832 h 2971419"/>
                <a:gd name="connsiteX2096" fmla="*/ 172398 w 3265758"/>
                <a:gd name="connsiteY2096" fmla="*/ 206037 h 2971419"/>
                <a:gd name="connsiteX2097" fmla="*/ 172398 w 3265758"/>
                <a:gd name="connsiteY2097" fmla="*/ 201832 h 2971419"/>
                <a:gd name="connsiteX2098" fmla="*/ 158382 w 3265758"/>
                <a:gd name="connsiteY2098" fmla="*/ 204636 h 2971419"/>
                <a:gd name="connsiteX2099" fmla="*/ 154177 w 3265758"/>
                <a:gd name="connsiteY2099" fmla="*/ 211644 h 2971419"/>
                <a:gd name="connsiteX2100" fmla="*/ 107924 w 3265758"/>
                <a:gd name="connsiteY2100" fmla="*/ 208840 h 2971419"/>
                <a:gd name="connsiteX2101" fmla="*/ 99515 w 3265758"/>
                <a:gd name="connsiteY2101" fmla="*/ 204636 h 2971419"/>
                <a:gd name="connsiteX2102" fmla="*/ 103719 w 3265758"/>
                <a:gd name="connsiteY2102" fmla="*/ 203234 h 2971419"/>
                <a:gd name="connsiteX2103" fmla="*/ 105121 w 3265758"/>
                <a:gd name="connsiteY2103" fmla="*/ 193423 h 2971419"/>
                <a:gd name="connsiteX2104" fmla="*/ 82695 w 3265758"/>
                <a:gd name="connsiteY2104" fmla="*/ 193423 h 2971419"/>
                <a:gd name="connsiteX2105" fmla="*/ 74286 w 3265758"/>
                <a:gd name="connsiteY2105" fmla="*/ 199029 h 2971419"/>
                <a:gd name="connsiteX2106" fmla="*/ 71482 w 3265758"/>
                <a:gd name="connsiteY2106" fmla="*/ 197627 h 2971419"/>
                <a:gd name="connsiteX2107" fmla="*/ 64474 w 3265758"/>
                <a:gd name="connsiteY2107" fmla="*/ 199029 h 2971419"/>
                <a:gd name="connsiteX2108" fmla="*/ 53261 w 3265758"/>
                <a:gd name="connsiteY2108" fmla="*/ 204636 h 2971419"/>
                <a:gd name="connsiteX2109" fmla="*/ 61671 w 3265758"/>
                <a:gd name="connsiteY2109" fmla="*/ 207439 h 2971419"/>
                <a:gd name="connsiteX2110" fmla="*/ 54663 w 3265758"/>
                <a:gd name="connsiteY2110" fmla="*/ 208840 h 2971419"/>
                <a:gd name="connsiteX2111" fmla="*/ 43450 w 3265758"/>
                <a:gd name="connsiteY2111" fmla="*/ 206037 h 2971419"/>
                <a:gd name="connsiteX2112" fmla="*/ 26631 w 3265758"/>
                <a:gd name="connsiteY2112" fmla="*/ 213045 h 2971419"/>
                <a:gd name="connsiteX2113" fmla="*/ 23827 w 3265758"/>
                <a:gd name="connsiteY2113" fmla="*/ 215848 h 2971419"/>
                <a:gd name="connsiteX2114" fmla="*/ 16819 w 3265758"/>
                <a:gd name="connsiteY2114" fmla="*/ 215848 h 2971419"/>
                <a:gd name="connsiteX2115" fmla="*/ 9811 w 3265758"/>
                <a:gd name="connsiteY2115" fmla="*/ 221455 h 2971419"/>
                <a:gd name="connsiteX2116" fmla="*/ 0 w 3265758"/>
                <a:gd name="connsiteY2116" fmla="*/ 224258 h 2971419"/>
                <a:gd name="connsiteX2117" fmla="*/ 14016 w 3265758"/>
                <a:gd name="connsiteY2117" fmla="*/ 231266 h 2971419"/>
                <a:gd name="connsiteX2118" fmla="*/ 47655 w 3265758"/>
                <a:gd name="connsiteY2118" fmla="*/ 236873 h 2971419"/>
                <a:gd name="connsiteX2119" fmla="*/ 40647 w 3265758"/>
                <a:gd name="connsiteY2119" fmla="*/ 236873 h 2971419"/>
                <a:gd name="connsiteX2120" fmla="*/ 36442 w 3265758"/>
                <a:gd name="connsiteY2120" fmla="*/ 241078 h 2971419"/>
                <a:gd name="connsiteX2121" fmla="*/ 28032 w 3265758"/>
                <a:gd name="connsiteY2121" fmla="*/ 241078 h 2971419"/>
                <a:gd name="connsiteX2122" fmla="*/ 40647 w 3265758"/>
                <a:gd name="connsiteY2122" fmla="*/ 248086 h 2971419"/>
                <a:gd name="connsiteX2123" fmla="*/ 39245 w 3265758"/>
                <a:gd name="connsiteY2123" fmla="*/ 253692 h 2971419"/>
                <a:gd name="connsiteX2124" fmla="*/ 47655 w 3265758"/>
                <a:gd name="connsiteY2124" fmla="*/ 259298 h 2971419"/>
                <a:gd name="connsiteX2125" fmla="*/ 75687 w 3265758"/>
                <a:gd name="connsiteY2125" fmla="*/ 263503 h 2971419"/>
                <a:gd name="connsiteX2126" fmla="*/ 92506 w 3265758"/>
                <a:gd name="connsiteY2126" fmla="*/ 259298 h 2971419"/>
                <a:gd name="connsiteX2127" fmla="*/ 105121 w 3265758"/>
                <a:gd name="connsiteY2127" fmla="*/ 259298 h 2971419"/>
                <a:gd name="connsiteX2128" fmla="*/ 113531 w 3265758"/>
                <a:gd name="connsiteY2128" fmla="*/ 260700 h 2971419"/>
                <a:gd name="connsiteX2129" fmla="*/ 120539 w 3265758"/>
                <a:gd name="connsiteY2129" fmla="*/ 264905 h 2971419"/>
                <a:gd name="connsiteX2130" fmla="*/ 123342 w 3265758"/>
                <a:gd name="connsiteY2130" fmla="*/ 262102 h 2971419"/>
                <a:gd name="connsiteX2131" fmla="*/ 113531 w 3265758"/>
                <a:gd name="connsiteY2131" fmla="*/ 257897 h 2971419"/>
                <a:gd name="connsiteX2132" fmla="*/ 117736 w 3265758"/>
                <a:gd name="connsiteY2132" fmla="*/ 255094 h 2971419"/>
                <a:gd name="connsiteX2133" fmla="*/ 126145 w 3265758"/>
                <a:gd name="connsiteY2133" fmla="*/ 260700 h 2971419"/>
                <a:gd name="connsiteX2134" fmla="*/ 127547 w 3265758"/>
                <a:gd name="connsiteY2134" fmla="*/ 266307 h 2971419"/>
                <a:gd name="connsiteX2135" fmla="*/ 131752 w 3265758"/>
                <a:gd name="connsiteY2135" fmla="*/ 264905 h 2971419"/>
                <a:gd name="connsiteX2136" fmla="*/ 133153 w 3265758"/>
                <a:gd name="connsiteY2136" fmla="*/ 260700 h 2971419"/>
                <a:gd name="connsiteX2137" fmla="*/ 142965 w 3265758"/>
                <a:gd name="connsiteY2137" fmla="*/ 255094 h 2971419"/>
                <a:gd name="connsiteX2138" fmla="*/ 149973 w 3265758"/>
                <a:gd name="connsiteY2138" fmla="*/ 253692 h 2971419"/>
                <a:gd name="connsiteX2139" fmla="*/ 154177 w 3265758"/>
                <a:gd name="connsiteY2139" fmla="*/ 250889 h 2971419"/>
                <a:gd name="connsiteX2140" fmla="*/ 161186 w 3265758"/>
                <a:gd name="connsiteY2140" fmla="*/ 252290 h 2971419"/>
                <a:gd name="connsiteX2141" fmla="*/ 166792 w 3265758"/>
                <a:gd name="connsiteY2141" fmla="*/ 246684 h 2971419"/>
                <a:gd name="connsiteX2142" fmla="*/ 170997 w 3265758"/>
                <a:gd name="connsiteY2142" fmla="*/ 246684 h 2971419"/>
                <a:gd name="connsiteX2143" fmla="*/ 176603 w 3265758"/>
                <a:gd name="connsiteY2143" fmla="*/ 253692 h 2971419"/>
                <a:gd name="connsiteX2144" fmla="*/ 170997 w 3265758"/>
                <a:gd name="connsiteY2144" fmla="*/ 259298 h 2971419"/>
                <a:gd name="connsiteX2145" fmla="*/ 161186 w 3265758"/>
                <a:gd name="connsiteY2145" fmla="*/ 262102 h 2971419"/>
                <a:gd name="connsiteX2146" fmla="*/ 172398 w 3265758"/>
                <a:gd name="connsiteY2146" fmla="*/ 270511 h 2971419"/>
                <a:gd name="connsiteX2147" fmla="*/ 176603 w 3265758"/>
                <a:gd name="connsiteY2147" fmla="*/ 283126 h 2971419"/>
                <a:gd name="connsiteX2148" fmla="*/ 176603 w 3265758"/>
                <a:gd name="connsiteY2148" fmla="*/ 287331 h 2971419"/>
                <a:gd name="connsiteX2149" fmla="*/ 168194 w 3265758"/>
                <a:gd name="connsiteY2149" fmla="*/ 294339 h 2971419"/>
                <a:gd name="connsiteX2150" fmla="*/ 140161 w 3265758"/>
                <a:gd name="connsiteY2150" fmla="*/ 292937 h 2971419"/>
                <a:gd name="connsiteX2151" fmla="*/ 131752 w 3265758"/>
                <a:gd name="connsiteY2151" fmla="*/ 301347 h 2971419"/>
                <a:gd name="connsiteX2152" fmla="*/ 117736 w 3265758"/>
                <a:gd name="connsiteY2152" fmla="*/ 308355 h 2971419"/>
                <a:gd name="connsiteX2153" fmla="*/ 98113 w 3265758"/>
                <a:gd name="connsiteY2153" fmla="*/ 301347 h 2971419"/>
                <a:gd name="connsiteX2154" fmla="*/ 82695 w 3265758"/>
                <a:gd name="connsiteY2154" fmla="*/ 305552 h 2971419"/>
                <a:gd name="connsiteX2155" fmla="*/ 89703 w 3265758"/>
                <a:gd name="connsiteY2155" fmla="*/ 308355 h 2971419"/>
                <a:gd name="connsiteX2156" fmla="*/ 79892 w 3265758"/>
                <a:gd name="connsiteY2156" fmla="*/ 308355 h 2971419"/>
                <a:gd name="connsiteX2157" fmla="*/ 75687 w 3265758"/>
                <a:gd name="connsiteY2157" fmla="*/ 316765 h 2971419"/>
                <a:gd name="connsiteX2158" fmla="*/ 77089 w 3265758"/>
                <a:gd name="connsiteY2158" fmla="*/ 320969 h 2971419"/>
                <a:gd name="connsiteX2159" fmla="*/ 85498 w 3265758"/>
                <a:gd name="connsiteY2159" fmla="*/ 316765 h 2971419"/>
                <a:gd name="connsiteX2160" fmla="*/ 77089 w 3265758"/>
                <a:gd name="connsiteY2160" fmla="*/ 325174 h 2971419"/>
                <a:gd name="connsiteX2161" fmla="*/ 71482 w 3265758"/>
                <a:gd name="connsiteY2161" fmla="*/ 323773 h 2971419"/>
                <a:gd name="connsiteX2162" fmla="*/ 56065 w 3265758"/>
                <a:gd name="connsiteY2162" fmla="*/ 336387 h 2971419"/>
                <a:gd name="connsiteX2163" fmla="*/ 54663 w 3265758"/>
                <a:gd name="connsiteY2163" fmla="*/ 340592 h 2971419"/>
                <a:gd name="connsiteX2164" fmla="*/ 57466 w 3265758"/>
                <a:gd name="connsiteY2164" fmla="*/ 344797 h 2971419"/>
                <a:gd name="connsiteX2165" fmla="*/ 47655 w 3265758"/>
                <a:gd name="connsiteY2165" fmla="*/ 346199 h 2971419"/>
                <a:gd name="connsiteX2166" fmla="*/ 54663 w 3265758"/>
                <a:gd name="connsiteY2166" fmla="*/ 350403 h 2971419"/>
                <a:gd name="connsiteX2167" fmla="*/ 46253 w 3265758"/>
                <a:gd name="connsiteY2167" fmla="*/ 351805 h 2971419"/>
                <a:gd name="connsiteX2168" fmla="*/ 46253 w 3265758"/>
                <a:gd name="connsiteY2168" fmla="*/ 354608 h 2971419"/>
                <a:gd name="connsiteX2169" fmla="*/ 54663 w 3265758"/>
                <a:gd name="connsiteY2169" fmla="*/ 356010 h 2971419"/>
                <a:gd name="connsiteX2170" fmla="*/ 51860 w 3265758"/>
                <a:gd name="connsiteY2170" fmla="*/ 360215 h 2971419"/>
                <a:gd name="connsiteX2171" fmla="*/ 58868 w 3265758"/>
                <a:gd name="connsiteY2171" fmla="*/ 363018 h 2971419"/>
                <a:gd name="connsiteX2172" fmla="*/ 58868 w 3265758"/>
                <a:gd name="connsiteY2172" fmla="*/ 367223 h 2971419"/>
                <a:gd name="connsiteX2173" fmla="*/ 64474 w 3265758"/>
                <a:gd name="connsiteY2173" fmla="*/ 368624 h 2971419"/>
                <a:gd name="connsiteX2174" fmla="*/ 63073 w 3265758"/>
                <a:gd name="connsiteY2174" fmla="*/ 364419 h 2971419"/>
                <a:gd name="connsiteX2175" fmla="*/ 67277 w 3265758"/>
                <a:gd name="connsiteY2175" fmla="*/ 361616 h 2971419"/>
                <a:gd name="connsiteX2176" fmla="*/ 64474 w 3265758"/>
                <a:gd name="connsiteY2176" fmla="*/ 364419 h 2971419"/>
                <a:gd name="connsiteX2177" fmla="*/ 70081 w 3265758"/>
                <a:gd name="connsiteY2177" fmla="*/ 365821 h 2971419"/>
                <a:gd name="connsiteX2178" fmla="*/ 68679 w 3265758"/>
                <a:gd name="connsiteY2178" fmla="*/ 367223 h 2971419"/>
                <a:gd name="connsiteX2179" fmla="*/ 78490 w 3265758"/>
                <a:gd name="connsiteY2179" fmla="*/ 367223 h 2971419"/>
                <a:gd name="connsiteX2180" fmla="*/ 68679 w 3265758"/>
                <a:gd name="connsiteY2180" fmla="*/ 371428 h 2971419"/>
                <a:gd name="connsiteX2181" fmla="*/ 98113 w 3265758"/>
                <a:gd name="connsiteY2181" fmla="*/ 374231 h 2971419"/>
                <a:gd name="connsiteX2182" fmla="*/ 105121 w 3265758"/>
                <a:gd name="connsiteY2182" fmla="*/ 370026 h 2971419"/>
                <a:gd name="connsiteX2183" fmla="*/ 107924 w 3265758"/>
                <a:gd name="connsiteY2183" fmla="*/ 372829 h 2971419"/>
                <a:gd name="connsiteX2184" fmla="*/ 99515 w 3265758"/>
                <a:gd name="connsiteY2184" fmla="*/ 374231 h 2971419"/>
                <a:gd name="connsiteX2185" fmla="*/ 112129 w 3265758"/>
                <a:gd name="connsiteY2185" fmla="*/ 377034 h 2971419"/>
                <a:gd name="connsiteX2186" fmla="*/ 110727 w 3265758"/>
                <a:gd name="connsiteY2186" fmla="*/ 379837 h 2971419"/>
                <a:gd name="connsiteX2187" fmla="*/ 103719 w 3265758"/>
                <a:gd name="connsiteY2187" fmla="*/ 384042 h 2971419"/>
                <a:gd name="connsiteX2188" fmla="*/ 99515 w 3265758"/>
                <a:gd name="connsiteY2188" fmla="*/ 378436 h 2971419"/>
                <a:gd name="connsiteX2189" fmla="*/ 88302 w 3265758"/>
                <a:gd name="connsiteY2189" fmla="*/ 385444 h 2971419"/>
                <a:gd name="connsiteX2190" fmla="*/ 93908 w 3265758"/>
                <a:gd name="connsiteY2190" fmla="*/ 381239 h 2971419"/>
                <a:gd name="connsiteX2191" fmla="*/ 92506 w 3265758"/>
                <a:gd name="connsiteY2191" fmla="*/ 378436 h 2971419"/>
                <a:gd name="connsiteX2192" fmla="*/ 75687 w 3265758"/>
                <a:gd name="connsiteY2192" fmla="*/ 374231 h 2971419"/>
                <a:gd name="connsiteX2193" fmla="*/ 74286 w 3265758"/>
                <a:gd name="connsiteY2193" fmla="*/ 381239 h 2971419"/>
                <a:gd name="connsiteX2194" fmla="*/ 64474 w 3265758"/>
                <a:gd name="connsiteY2194" fmla="*/ 385444 h 2971419"/>
                <a:gd name="connsiteX2195" fmla="*/ 74286 w 3265758"/>
                <a:gd name="connsiteY2195" fmla="*/ 385444 h 2971419"/>
                <a:gd name="connsiteX2196" fmla="*/ 71482 w 3265758"/>
                <a:gd name="connsiteY2196" fmla="*/ 389649 h 2971419"/>
                <a:gd name="connsiteX2197" fmla="*/ 82695 w 3265758"/>
                <a:gd name="connsiteY2197" fmla="*/ 392452 h 2971419"/>
                <a:gd name="connsiteX2198" fmla="*/ 95310 w 3265758"/>
                <a:gd name="connsiteY2198" fmla="*/ 406468 h 2971419"/>
                <a:gd name="connsiteX2199" fmla="*/ 107924 w 3265758"/>
                <a:gd name="connsiteY2199" fmla="*/ 407869 h 2971419"/>
                <a:gd name="connsiteX2200" fmla="*/ 120539 w 3265758"/>
                <a:gd name="connsiteY2200" fmla="*/ 406468 h 2971419"/>
                <a:gd name="connsiteX2201" fmla="*/ 130350 w 3265758"/>
                <a:gd name="connsiteY2201" fmla="*/ 402263 h 2971419"/>
                <a:gd name="connsiteX2202" fmla="*/ 135957 w 3265758"/>
                <a:gd name="connsiteY2202" fmla="*/ 402263 h 2971419"/>
                <a:gd name="connsiteX2203" fmla="*/ 137358 w 3265758"/>
                <a:gd name="connsiteY2203" fmla="*/ 396657 h 2971419"/>
                <a:gd name="connsiteX2204" fmla="*/ 131752 w 3265758"/>
                <a:gd name="connsiteY2204" fmla="*/ 395255 h 2971419"/>
                <a:gd name="connsiteX2205" fmla="*/ 134555 w 3265758"/>
                <a:gd name="connsiteY2205" fmla="*/ 395255 h 2971419"/>
                <a:gd name="connsiteX2206" fmla="*/ 134555 w 3265758"/>
                <a:gd name="connsiteY2206" fmla="*/ 392452 h 2971419"/>
                <a:gd name="connsiteX2207" fmla="*/ 138760 w 3265758"/>
                <a:gd name="connsiteY2207" fmla="*/ 391050 h 2971419"/>
                <a:gd name="connsiteX2208" fmla="*/ 145768 w 3265758"/>
                <a:gd name="connsiteY2208" fmla="*/ 381239 h 2971419"/>
                <a:gd name="connsiteX2209" fmla="*/ 151374 w 3265758"/>
                <a:gd name="connsiteY2209" fmla="*/ 381239 h 2971419"/>
                <a:gd name="connsiteX2210" fmla="*/ 141563 w 3265758"/>
                <a:gd name="connsiteY2210" fmla="*/ 384042 h 2971419"/>
                <a:gd name="connsiteX2211" fmla="*/ 135957 w 3265758"/>
                <a:gd name="connsiteY2211" fmla="*/ 392452 h 2971419"/>
                <a:gd name="connsiteX2212" fmla="*/ 138760 w 3265758"/>
                <a:gd name="connsiteY2212" fmla="*/ 396657 h 2971419"/>
                <a:gd name="connsiteX2213" fmla="*/ 142965 w 3265758"/>
                <a:gd name="connsiteY2213" fmla="*/ 393853 h 2971419"/>
                <a:gd name="connsiteX2214" fmla="*/ 145768 w 3265758"/>
                <a:gd name="connsiteY2214" fmla="*/ 405066 h 2971419"/>
                <a:gd name="connsiteX2215" fmla="*/ 154177 w 3265758"/>
                <a:gd name="connsiteY2215" fmla="*/ 416279 h 2971419"/>
                <a:gd name="connsiteX2216" fmla="*/ 145768 w 3265758"/>
                <a:gd name="connsiteY2216" fmla="*/ 424689 h 2971419"/>
                <a:gd name="connsiteX2217" fmla="*/ 148571 w 3265758"/>
                <a:gd name="connsiteY2217" fmla="*/ 428894 h 2971419"/>
                <a:gd name="connsiteX2218" fmla="*/ 151374 w 3265758"/>
                <a:gd name="connsiteY2218" fmla="*/ 430295 h 2971419"/>
                <a:gd name="connsiteX2219" fmla="*/ 158382 w 3265758"/>
                <a:gd name="connsiteY2219" fmla="*/ 428894 h 2971419"/>
                <a:gd name="connsiteX2220" fmla="*/ 151374 w 3265758"/>
                <a:gd name="connsiteY2220" fmla="*/ 431697 h 2971419"/>
                <a:gd name="connsiteX2221" fmla="*/ 152776 w 3265758"/>
                <a:gd name="connsiteY2221" fmla="*/ 438705 h 2971419"/>
                <a:gd name="connsiteX2222" fmla="*/ 155579 w 3265758"/>
                <a:gd name="connsiteY2222" fmla="*/ 438705 h 2971419"/>
                <a:gd name="connsiteX2223" fmla="*/ 142965 w 3265758"/>
                <a:gd name="connsiteY2223" fmla="*/ 442910 h 2971419"/>
                <a:gd name="connsiteX2224" fmla="*/ 145768 w 3265758"/>
                <a:gd name="connsiteY2224" fmla="*/ 442910 h 2971419"/>
                <a:gd name="connsiteX2225" fmla="*/ 154177 w 3265758"/>
                <a:gd name="connsiteY2225" fmla="*/ 442910 h 2971419"/>
                <a:gd name="connsiteX2226" fmla="*/ 155579 w 3265758"/>
                <a:gd name="connsiteY2226" fmla="*/ 445713 h 2971419"/>
                <a:gd name="connsiteX2227" fmla="*/ 163989 w 3265758"/>
                <a:gd name="connsiteY2227" fmla="*/ 442910 h 2971419"/>
                <a:gd name="connsiteX2228" fmla="*/ 165390 w 3265758"/>
                <a:gd name="connsiteY2228" fmla="*/ 438705 h 2971419"/>
                <a:gd name="connsiteX2229" fmla="*/ 176603 w 3265758"/>
                <a:gd name="connsiteY2229" fmla="*/ 437303 h 2971419"/>
                <a:gd name="connsiteX2230" fmla="*/ 189218 w 3265758"/>
                <a:gd name="connsiteY2230" fmla="*/ 431697 h 2971419"/>
                <a:gd name="connsiteX2231" fmla="*/ 192021 w 3265758"/>
                <a:gd name="connsiteY2231" fmla="*/ 435902 h 2971419"/>
                <a:gd name="connsiteX2232" fmla="*/ 197627 w 3265758"/>
                <a:gd name="connsiteY2232" fmla="*/ 435902 h 2971419"/>
                <a:gd name="connsiteX2233" fmla="*/ 200431 w 3265758"/>
                <a:gd name="connsiteY2233" fmla="*/ 438705 h 2971419"/>
                <a:gd name="connsiteX2234" fmla="*/ 207439 w 3265758"/>
                <a:gd name="connsiteY2234" fmla="*/ 433099 h 2971419"/>
                <a:gd name="connsiteX2235" fmla="*/ 220053 w 3265758"/>
                <a:gd name="connsiteY2235" fmla="*/ 447115 h 2971419"/>
                <a:gd name="connsiteX2236" fmla="*/ 225660 w 3265758"/>
                <a:gd name="connsiteY2236" fmla="*/ 449918 h 2971419"/>
                <a:gd name="connsiteX2237" fmla="*/ 229865 w 3265758"/>
                <a:gd name="connsiteY2237" fmla="*/ 447115 h 2971419"/>
                <a:gd name="connsiteX2238" fmla="*/ 225660 w 3265758"/>
                <a:gd name="connsiteY2238" fmla="*/ 438705 h 2971419"/>
                <a:gd name="connsiteX2239" fmla="*/ 228463 w 3265758"/>
                <a:gd name="connsiteY2239" fmla="*/ 433099 h 2971419"/>
                <a:gd name="connsiteX2240" fmla="*/ 229865 w 3265758"/>
                <a:gd name="connsiteY2240" fmla="*/ 435902 h 2971419"/>
                <a:gd name="connsiteX2241" fmla="*/ 236873 w 3265758"/>
                <a:gd name="connsiteY2241" fmla="*/ 430295 h 2971419"/>
                <a:gd name="connsiteX2242" fmla="*/ 234069 w 3265758"/>
                <a:gd name="connsiteY2242" fmla="*/ 427492 h 2971419"/>
                <a:gd name="connsiteX2243" fmla="*/ 246684 w 3265758"/>
                <a:gd name="connsiteY2243" fmla="*/ 433099 h 2971419"/>
                <a:gd name="connsiteX2244" fmla="*/ 238274 w 3265758"/>
                <a:gd name="connsiteY2244" fmla="*/ 430295 h 2971419"/>
                <a:gd name="connsiteX2245" fmla="*/ 235471 w 3265758"/>
                <a:gd name="connsiteY2245" fmla="*/ 431697 h 2971419"/>
                <a:gd name="connsiteX2246" fmla="*/ 234069 w 3265758"/>
                <a:gd name="connsiteY2246" fmla="*/ 437303 h 2971419"/>
                <a:gd name="connsiteX2247" fmla="*/ 242479 w 3265758"/>
                <a:gd name="connsiteY2247" fmla="*/ 442910 h 2971419"/>
                <a:gd name="connsiteX2248" fmla="*/ 269110 w 3265758"/>
                <a:gd name="connsiteY2248" fmla="*/ 434500 h 2971419"/>
                <a:gd name="connsiteX2249" fmla="*/ 274716 w 3265758"/>
                <a:gd name="connsiteY2249" fmla="*/ 430295 h 2971419"/>
                <a:gd name="connsiteX2250" fmla="*/ 270511 w 3265758"/>
                <a:gd name="connsiteY2250" fmla="*/ 437303 h 2971419"/>
                <a:gd name="connsiteX2251" fmla="*/ 273315 w 3265758"/>
                <a:gd name="connsiteY2251" fmla="*/ 437303 h 2971419"/>
                <a:gd name="connsiteX2252" fmla="*/ 257897 w 3265758"/>
                <a:gd name="connsiteY2252" fmla="*/ 449918 h 2971419"/>
                <a:gd name="connsiteX2253" fmla="*/ 260700 w 3265758"/>
                <a:gd name="connsiteY2253" fmla="*/ 452721 h 2971419"/>
                <a:gd name="connsiteX2254" fmla="*/ 262102 w 3265758"/>
                <a:gd name="connsiteY2254" fmla="*/ 452721 h 2971419"/>
                <a:gd name="connsiteX2255" fmla="*/ 257897 w 3265758"/>
                <a:gd name="connsiteY2255" fmla="*/ 454123 h 2971419"/>
                <a:gd name="connsiteX2256" fmla="*/ 253692 w 3265758"/>
                <a:gd name="connsiteY2256" fmla="*/ 466737 h 2971419"/>
                <a:gd name="connsiteX2257" fmla="*/ 256495 w 3265758"/>
                <a:gd name="connsiteY2257" fmla="*/ 473745 h 2971419"/>
                <a:gd name="connsiteX2258" fmla="*/ 252290 w 3265758"/>
                <a:gd name="connsiteY2258" fmla="*/ 472344 h 2971419"/>
                <a:gd name="connsiteX2259" fmla="*/ 232668 w 3265758"/>
                <a:gd name="connsiteY2259" fmla="*/ 484958 h 2971419"/>
                <a:gd name="connsiteX2260" fmla="*/ 229865 w 3265758"/>
                <a:gd name="connsiteY2260" fmla="*/ 487761 h 2971419"/>
                <a:gd name="connsiteX2261" fmla="*/ 231266 w 3265758"/>
                <a:gd name="connsiteY2261" fmla="*/ 493368 h 2971419"/>
                <a:gd name="connsiteX2262" fmla="*/ 222857 w 3265758"/>
                <a:gd name="connsiteY2262" fmla="*/ 491966 h 2971419"/>
                <a:gd name="connsiteX2263" fmla="*/ 225660 w 3265758"/>
                <a:gd name="connsiteY2263" fmla="*/ 490565 h 2971419"/>
                <a:gd name="connsiteX2264" fmla="*/ 187816 w 3265758"/>
                <a:gd name="connsiteY2264" fmla="*/ 508786 h 2971419"/>
                <a:gd name="connsiteX2265" fmla="*/ 183611 w 3265758"/>
                <a:gd name="connsiteY2265" fmla="*/ 517195 h 2971419"/>
                <a:gd name="connsiteX2266" fmla="*/ 192021 w 3265758"/>
                <a:gd name="connsiteY2266" fmla="*/ 519998 h 2971419"/>
                <a:gd name="connsiteX2267" fmla="*/ 192021 w 3265758"/>
                <a:gd name="connsiteY2267" fmla="*/ 521400 h 2971419"/>
                <a:gd name="connsiteX2268" fmla="*/ 179407 w 3265758"/>
                <a:gd name="connsiteY2268" fmla="*/ 518597 h 2971419"/>
                <a:gd name="connsiteX2269" fmla="*/ 182210 w 3265758"/>
                <a:gd name="connsiteY2269" fmla="*/ 524203 h 2971419"/>
                <a:gd name="connsiteX2270" fmla="*/ 173800 w 3265758"/>
                <a:gd name="connsiteY2270" fmla="*/ 518597 h 2971419"/>
                <a:gd name="connsiteX2271" fmla="*/ 178005 w 3265758"/>
                <a:gd name="connsiteY2271" fmla="*/ 515794 h 2971419"/>
                <a:gd name="connsiteX2272" fmla="*/ 169595 w 3265758"/>
                <a:gd name="connsiteY2272" fmla="*/ 515794 h 2971419"/>
                <a:gd name="connsiteX2273" fmla="*/ 147169 w 3265758"/>
                <a:gd name="connsiteY2273" fmla="*/ 522802 h 2971419"/>
                <a:gd name="connsiteX2274" fmla="*/ 123342 w 3265758"/>
                <a:gd name="connsiteY2274" fmla="*/ 539621 h 2971419"/>
                <a:gd name="connsiteX2275" fmla="*/ 124744 w 3265758"/>
                <a:gd name="connsiteY2275" fmla="*/ 538220 h 2971419"/>
                <a:gd name="connsiteX2276" fmla="*/ 117736 w 3265758"/>
                <a:gd name="connsiteY2276" fmla="*/ 541023 h 2971419"/>
                <a:gd name="connsiteX2277" fmla="*/ 119137 w 3265758"/>
                <a:gd name="connsiteY2277" fmla="*/ 546629 h 2971419"/>
                <a:gd name="connsiteX2278" fmla="*/ 116334 w 3265758"/>
                <a:gd name="connsiteY2278" fmla="*/ 550834 h 2971419"/>
                <a:gd name="connsiteX2279" fmla="*/ 121940 w 3265758"/>
                <a:gd name="connsiteY2279" fmla="*/ 545228 h 2971419"/>
                <a:gd name="connsiteX2280" fmla="*/ 120539 w 3265758"/>
                <a:gd name="connsiteY2280" fmla="*/ 541023 h 2971419"/>
                <a:gd name="connsiteX2281" fmla="*/ 127547 w 3265758"/>
                <a:gd name="connsiteY2281" fmla="*/ 546629 h 2971419"/>
                <a:gd name="connsiteX2282" fmla="*/ 134555 w 3265758"/>
                <a:gd name="connsiteY2282" fmla="*/ 545228 h 2971419"/>
                <a:gd name="connsiteX2283" fmla="*/ 131752 w 3265758"/>
                <a:gd name="connsiteY2283" fmla="*/ 536818 h 2971419"/>
                <a:gd name="connsiteX2284" fmla="*/ 138760 w 3265758"/>
                <a:gd name="connsiteY2284" fmla="*/ 542424 h 2971419"/>
                <a:gd name="connsiteX2285" fmla="*/ 135957 w 3265758"/>
                <a:gd name="connsiteY2285" fmla="*/ 543826 h 2971419"/>
                <a:gd name="connsiteX2286" fmla="*/ 141563 w 3265758"/>
                <a:gd name="connsiteY2286" fmla="*/ 543826 h 2971419"/>
                <a:gd name="connsiteX2287" fmla="*/ 144366 w 3265758"/>
                <a:gd name="connsiteY2287" fmla="*/ 541023 h 2971419"/>
                <a:gd name="connsiteX2288" fmla="*/ 147169 w 3265758"/>
                <a:gd name="connsiteY2288" fmla="*/ 542424 h 2971419"/>
                <a:gd name="connsiteX2289" fmla="*/ 147169 w 3265758"/>
                <a:gd name="connsiteY2289" fmla="*/ 538220 h 2971419"/>
                <a:gd name="connsiteX2290" fmla="*/ 155579 w 3265758"/>
                <a:gd name="connsiteY2290" fmla="*/ 534015 h 2971419"/>
                <a:gd name="connsiteX2291" fmla="*/ 158382 w 3265758"/>
                <a:gd name="connsiteY2291" fmla="*/ 528408 h 2971419"/>
                <a:gd name="connsiteX2292" fmla="*/ 163989 w 3265758"/>
                <a:gd name="connsiteY2292" fmla="*/ 529810 h 2971419"/>
                <a:gd name="connsiteX2293" fmla="*/ 159784 w 3265758"/>
                <a:gd name="connsiteY2293" fmla="*/ 535416 h 2971419"/>
                <a:gd name="connsiteX2294" fmla="*/ 165390 w 3265758"/>
                <a:gd name="connsiteY2294" fmla="*/ 536818 h 2971419"/>
                <a:gd name="connsiteX2295" fmla="*/ 179407 w 3265758"/>
                <a:gd name="connsiteY2295" fmla="*/ 534015 h 2971419"/>
                <a:gd name="connsiteX2296" fmla="*/ 178005 w 3265758"/>
                <a:gd name="connsiteY2296" fmla="*/ 531211 h 2971419"/>
                <a:gd name="connsiteX2297" fmla="*/ 180808 w 3265758"/>
                <a:gd name="connsiteY2297" fmla="*/ 529810 h 2971419"/>
                <a:gd name="connsiteX2298" fmla="*/ 183611 w 3265758"/>
                <a:gd name="connsiteY2298" fmla="*/ 532613 h 2971419"/>
                <a:gd name="connsiteX2299" fmla="*/ 186415 w 3265758"/>
                <a:gd name="connsiteY2299" fmla="*/ 528408 h 2971419"/>
                <a:gd name="connsiteX2300" fmla="*/ 206037 w 3265758"/>
                <a:gd name="connsiteY2300" fmla="*/ 524203 h 2971419"/>
                <a:gd name="connsiteX2301" fmla="*/ 204636 w 3265758"/>
                <a:gd name="connsiteY2301" fmla="*/ 528408 h 2971419"/>
                <a:gd name="connsiteX2302" fmla="*/ 206037 w 3265758"/>
                <a:gd name="connsiteY2302" fmla="*/ 529810 h 2971419"/>
                <a:gd name="connsiteX2303" fmla="*/ 203234 w 3265758"/>
                <a:gd name="connsiteY2303" fmla="*/ 531211 h 2971419"/>
                <a:gd name="connsiteX2304" fmla="*/ 206037 w 3265758"/>
                <a:gd name="connsiteY2304" fmla="*/ 531211 h 2971419"/>
                <a:gd name="connsiteX2305" fmla="*/ 208840 w 3265758"/>
                <a:gd name="connsiteY2305" fmla="*/ 525605 h 2971419"/>
                <a:gd name="connsiteX2306" fmla="*/ 207439 w 3265758"/>
                <a:gd name="connsiteY2306" fmla="*/ 522802 h 2971419"/>
                <a:gd name="connsiteX2307" fmla="*/ 210242 w 3265758"/>
                <a:gd name="connsiteY2307" fmla="*/ 525605 h 2971419"/>
                <a:gd name="connsiteX2308" fmla="*/ 228463 w 3265758"/>
                <a:gd name="connsiteY2308" fmla="*/ 521400 h 2971419"/>
                <a:gd name="connsiteX2309" fmla="*/ 229865 w 3265758"/>
                <a:gd name="connsiteY2309" fmla="*/ 514392 h 2971419"/>
                <a:gd name="connsiteX2310" fmla="*/ 231266 w 3265758"/>
                <a:gd name="connsiteY2310" fmla="*/ 518597 h 2971419"/>
                <a:gd name="connsiteX2311" fmla="*/ 235471 w 3265758"/>
                <a:gd name="connsiteY2311" fmla="*/ 519998 h 2971419"/>
                <a:gd name="connsiteX2312" fmla="*/ 234069 w 3265758"/>
                <a:gd name="connsiteY2312" fmla="*/ 517195 h 2971419"/>
                <a:gd name="connsiteX2313" fmla="*/ 238274 w 3265758"/>
                <a:gd name="connsiteY2313" fmla="*/ 511589 h 2971419"/>
                <a:gd name="connsiteX2314" fmla="*/ 229865 w 3265758"/>
                <a:gd name="connsiteY2314" fmla="*/ 512990 h 2971419"/>
                <a:gd name="connsiteX2315" fmla="*/ 235471 w 3265758"/>
                <a:gd name="connsiteY2315" fmla="*/ 508786 h 2971419"/>
                <a:gd name="connsiteX2316" fmla="*/ 250889 w 3265758"/>
                <a:gd name="connsiteY2316" fmla="*/ 501778 h 2971419"/>
                <a:gd name="connsiteX2317" fmla="*/ 257897 w 3265758"/>
                <a:gd name="connsiteY2317" fmla="*/ 503179 h 2971419"/>
                <a:gd name="connsiteX2318" fmla="*/ 255094 w 3265758"/>
                <a:gd name="connsiteY2318" fmla="*/ 500376 h 2971419"/>
                <a:gd name="connsiteX2319" fmla="*/ 257897 w 3265758"/>
                <a:gd name="connsiteY2319" fmla="*/ 498974 h 2971419"/>
                <a:gd name="connsiteX2320" fmla="*/ 266307 w 3265758"/>
                <a:gd name="connsiteY2320" fmla="*/ 498974 h 2971419"/>
                <a:gd name="connsiteX2321" fmla="*/ 274716 w 3265758"/>
                <a:gd name="connsiteY2321" fmla="*/ 496171 h 2971419"/>
                <a:gd name="connsiteX2322" fmla="*/ 276118 w 3265758"/>
                <a:gd name="connsiteY2322" fmla="*/ 493368 h 2971419"/>
                <a:gd name="connsiteX2323" fmla="*/ 280323 w 3265758"/>
                <a:gd name="connsiteY2323" fmla="*/ 494770 h 2971419"/>
                <a:gd name="connsiteX2324" fmla="*/ 278921 w 3265758"/>
                <a:gd name="connsiteY2324" fmla="*/ 491966 h 2971419"/>
                <a:gd name="connsiteX2325" fmla="*/ 284528 w 3265758"/>
                <a:gd name="connsiteY2325" fmla="*/ 484958 h 2971419"/>
                <a:gd name="connsiteX2326" fmla="*/ 280323 w 3265758"/>
                <a:gd name="connsiteY2326" fmla="*/ 484958 h 2971419"/>
                <a:gd name="connsiteX2327" fmla="*/ 295740 w 3265758"/>
                <a:gd name="connsiteY2327" fmla="*/ 477950 h 2971419"/>
                <a:gd name="connsiteX2328" fmla="*/ 302748 w 3265758"/>
                <a:gd name="connsiteY2328" fmla="*/ 472344 h 2971419"/>
                <a:gd name="connsiteX2329" fmla="*/ 302748 w 3265758"/>
                <a:gd name="connsiteY2329" fmla="*/ 469540 h 2971419"/>
                <a:gd name="connsiteX2330" fmla="*/ 308355 w 3265758"/>
                <a:gd name="connsiteY2330" fmla="*/ 470942 h 2971419"/>
                <a:gd name="connsiteX2331" fmla="*/ 316765 w 3265758"/>
                <a:gd name="connsiteY2331" fmla="*/ 462532 h 2971419"/>
                <a:gd name="connsiteX2332" fmla="*/ 330781 w 3265758"/>
                <a:gd name="connsiteY2332" fmla="*/ 458328 h 2971419"/>
                <a:gd name="connsiteX2333" fmla="*/ 333584 w 3265758"/>
                <a:gd name="connsiteY2333" fmla="*/ 461131 h 2971419"/>
                <a:gd name="connsiteX2334" fmla="*/ 339190 w 3265758"/>
                <a:gd name="connsiteY2334" fmla="*/ 455524 h 2971419"/>
                <a:gd name="connsiteX2335" fmla="*/ 334986 w 3265758"/>
                <a:gd name="connsiteY2335" fmla="*/ 455524 h 2971419"/>
                <a:gd name="connsiteX2336" fmla="*/ 341994 w 3265758"/>
                <a:gd name="connsiteY2336" fmla="*/ 452721 h 2971419"/>
                <a:gd name="connsiteX2337" fmla="*/ 340592 w 3265758"/>
                <a:gd name="connsiteY2337" fmla="*/ 449918 h 2971419"/>
                <a:gd name="connsiteX2338" fmla="*/ 357411 w 3265758"/>
                <a:gd name="connsiteY2338" fmla="*/ 442910 h 2971419"/>
                <a:gd name="connsiteX2339" fmla="*/ 360215 w 3265758"/>
                <a:gd name="connsiteY2339" fmla="*/ 438705 h 2971419"/>
                <a:gd name="connsiteX2340" fmla="*/ 357411 w 3265758"/>
                <a:gd name="connsiteY2340" fmla="*/ 435902 h 2971419"/>
                <a:gd name="connsiteX2341" fmla="*/ 350403 w 3265758"/>
                <a:gd name="connsiteY2341" fmla="*/ 433099 h 2971419"/>
                <a:gd name="connsiteX2342" fmla="*/ 337789 w 3265758"/>
                <a:gd name="connsiteY2342" fmla="*/ 433099 h 2971419"/>
                <a:gd name="connsiteX2343" fmla="*/ 336387 w 3265758"/>
                <a:gd name="connsiteY2343" fmla="*/ 430295 h 2971419"/>
                <a:gd name="connsiteX2344" fmla="*/ 343395 w 3265758"/>
                <a:gd name="connsiteY2344" fmla="*/ 423287 h 2971419"/>
                <a:gd name="connsiteX2345" fmla="*/ 339190 w 3265758"/>
                <a:gd name="connsiteY2345" fmla="*/ 423287 h 2971419"/>
                <a:gd name="connsiteX2346" fmla="*/ 349002 w 3265758"/>
                <a:gd name="connsiteY2346" fmla="*/ 420484 h 2971419"/>
                <a:gd name="connsiteX2347" fmla="*/ 344797 w 3265758"/>
                <a:gd name="connsiteY2347" fmla="*/ 417681 h 2971419"/>
                <a:gd name="connsiteX2348" fmla="*/ 351805 w 3265758"/>
                <a:gd name="connsiteY2348" fmla="*/ 416279 h 2971419"/>
                <a:gd name="connsiteX2349" fmla="*/ 349002 w 3265758"/>
                <a:gd name="connsiteY2349" fmla="*/ 416279 h 2971419"/>
                <a:gd name="connsiteX2350" fmla="*/ 350403 w 3265758"/>
                <a:gd name="connsiteY2350" fmla="*/ 414877 h 2971419"/>
                <a:gd name="connsiteX2351" fmla="*/ 354608 w 3265758"/>
                <a:gd name="connsiteY2351" fmla="*/ 412074 h 2971419"/>
                <a:gd name="connsiteX2352" fmla="*/ 354608 w 3265758"/>
                <a:gd name="connsiteY2352" fmla="*/ 416279 h 2971419"/>
                <a:gd name="connsiteX2353" fmla="*/ 358813 w 3265758"/>
                <a:gd name="connsiteY2353" fmla="*/ 416279 h 2971419"/>
                <a:gd name="connsiteX2354" fmla="*/ 365821 w 3265758"/>
                <a:gd name="connsiteY2354" fmla="*/ 412074 h 2971419"/>
                <a:gd name="connsiteX2355" fmla="*/ 360215 w 3265758"/>
                <a:gd name="connsiteY2355" fmla="*/ 410673 h 2971419"/>
                <a:gd name="connsiteX2356" fmla="*/ 375632 w 3265758"/>
                <a:gd name="connsiteY2356" fmla="*/ 405066 h 2971419"/>
                <a:gd name="connsiteX2357" fmla="*/ 372829 w 3265758"/>
                <a:gd name="connsiteY2357" fmla="*/ 400861 h 2971419"/>
                <a:gd name="connsiteX2358" fmla="*/ 363018 w 3265758"/>
                <a:gd name="connsiteY2358" fmla="*/ 396657 h 2971419"/>
                <a:gd name="connsiteX2359" fmla="*/ 384042 w 3265758"/>
                <a:gd name="connsiteY2359" fmla="*/ 393853 h 2971419"/>
                <a:gd name="connsiteX2360" fmla="*/ 384042 w 3265758"/>
                <a:gd name="connsiteY2360" fmla="*/ 386845 h 2971419"/>
                <a:gd name="connsiteX2361" fmla="*/ 398058 w 3265758"/>
                <a:gd name="connsiteY2361" fmla="*/ 378436 h 2971419"/>
                <a:gd name="connsiteX2362" fmla="*/ 399460 w 3265758"/>
                <a:gd name="connsiteY2362" fmla="*/ 374231 h 2971419"/>
                <a:gd name="connsiteX2363" fmla="*/ 413476 w 3265758"/>
                <a:gd name="connsiteY2363" fmla="*/ 368624 h 2971419"/>
                <a:gd name="connsiteX2364" fmla="*/ 427492 w 3265758"/>
                <a:gd name="connsiteY2364" fmla="*/ 360215 h 2971419"/>
                <a:gd name="connsiteX2365" fmla="*/ 444311 w 3265758"/>
                <a:gd name="connsiteY2365" fmla="*/ 360215 h 2971419"/>
                <a:gd name="connsiteX2366" fmla="*/ 449918 w 3265758"/>
                <a:gd name="connsiteY2366" fmla="*/ 356010 h 2971419"/>
                <a:gd name="connsiteX2367" fmla="*/ 456926 w 3265758"/>
                <a:gd name="connsiteY2367" fmla="*/ 354608 h 2971419"/>
                <a:gd name="connsiteX2368" fmla="*/ 459729 w 3265758"/>
                <a:gd name="connsiteY2368" fmla="*/ 354608 h 2971419"/>
                <a:gd name="connsiteX2369" fmla="*/ 449918 w 3265758"/>
                <a:gd name="connsiteY2369" fmla="*/ 357411 h 2971419"/>
                <a:gd name="connsiteX2370" fmla="*/ 441508 w 3265758"/>
                <a:gd name="connsiteY2370" fmla="*/ 364419 h 2971419"/>
                <a:gd name="connsiteX2371" fmla="*/ 463934 w 3265758"/>
                <a:gd name="connsiteY2371" fmla="*/ 372829 h 2971419"/>
                <a:gd name="connsiteX2372" fmla="*/ 447115 w 3265758"/>
                <a:gd name="connsiteY2372" fmla="*/ 370026 h 2971419"/>
                <a:gd name="connsiteX2373" fmla="*/ 441508 w 3265758"/>
                <a:gd name="connsiteY2373" fmla="*/ 371428 h 2971419"/>
                <a:gd name="connsiteX2374" fmla="*/ 428894 w 3265758"/>
                <a:gd name="connsiteY2374" fmla="*/ 368624 h 2971419"/>
                <a:gd name="connsiteX2375" fmla="*/ 407869 w 3265758"/>
                <a:gd name="connsiteY2375" fmla="*/ 377034 h 2971419"/>
                <a:gd name="connsiteX2376" fmla="*/ 410673 w 3265758"/>
                <a:gd name="connsiteY2376" fmla="*/ 382640 h 2971419"/>
                <a:gd name="connsiteX2377" fmla="*/ 410673 w 3265758"/>
                <a:gd name="connsiteY2377" fmla="*/ 386845 h 2971419"/>
                <a:gd name="connsiteX2378" fmla="*/ 396657 w 3265758"/>
                <a:gd name="connsiteY2378" fmla="*/ 406468 h 2971419"/>
                <a:gd name="connsiteX2379" fmla="*/ 407869 w 3265758"/>
                <a:gd name="connsiteY2379" fmla="*/ 410673 h 2971419"/>
                <a:gd name="connsiteX2380" fmla="*/ 416279 w 3265758"/>
                <a:gd name="connsiteY2380" fmla="*/ 406468 h 2971419"/>
                <a:gd name="connsiteX2381" fmla="*/ 413476 w 3265758"/>
                <a:gd name="connsiteY2381" fmla="*/ 412074 h 2971419"/>
                <a:gd name="connsiteX2382" fmla="*/ 406468 w 3265758"/>
                <a:gd name="connsiteY2382" fmla="*/ 413476 h 2971419"/>
                <a:gd name="connsiteX2383" fmla="*/ 407869 w 3265758"/>
                <a:gd name="connsiteY2383" fmla="*/ 416279 h 2971419"/>
                <a:gd name="connsiteX2384" fmla="*/ 400861 w 3265758"/>
                <a:gd name="connsiteY2384" fmla="*/ 414877 h 2971419"/>
                <a:gd name="connsiteX2385" fmla="*/ 395255 w 3265758"/>
                <a:gd name="connsiteY2385" fmla="*/ 417681 h 2971419"/>
                <a:gd name="connsiteX2386" fmla="*/ 396657 w 3265758"/>
                <a:gd name="connsiteY2386" fmla="*/ 419082 h 2971419"/>
                <a:gd name="connsiteX2387" fmla="*/ 392452 w 3265758"/>
                <a:gd name="connsiteY2387" fmla="*/ 420484 h 2971419"/>
                <a:gd name="connsiteX2388" fmla="*/ 395255 w 3265758"/>
                <a:gd name="connsiteY2388" fmla="*/ 423287 h 2971419"/>
                <a:gd name="connsiteX2389" fmla="*/ 398058 w 3265758"/>
                <a:gd name="connsiteY2389" fmla="*/ 426090 h 2971419"/>
                <a:gd name="connsiteX2390" fmla="*/ 421886 w 3265758"/>
                <a:gd name="connsiteY2390" fmla="*/ 420484 h 2971419"/>
                <a:gd name="connsiteX2391" fmla="*/ 426090 w 3265758"/>
                <a:gd name="connsiteY2391" fmla="*/ 417681 h 2971419"/>
                <a:gd name="connsiteX2392" fmla="*/ 424689 w 3265758"/>
                <a:gd name="connsiteY2392" fmla="*/ 416279 h 2971419"/>
                <a:gd name="connsiteX2393" fmla="*/ 427492 w 3265758"/>
                <a:gd name="connsiteY2393" fmla="*/ 414877 h 2971419"/>
                <a:gd name="connsiteX2394" fmla="*/ 428894 w 3265758"/>
                <a:gd name="connsiteY2394" fmla="*/ 419082 h 2971419"/>
                <a:gd name="connsiteX2395" fmla="*/ 435902 w 3265758"/>
                <a:gd name="connsiteY2395" fmla="*/ 412074 h 2971419"/>
                <a:gd name="connsiteX2396" fmla="*/ 433099 w 3265758"/>
                <a:gd name="connsiteY2396" fmla="*/ 419082 h 2971419"/>
                <a:gd name="connsiteX2397" fmla="*/ 440107 w 3265758"/>
                <a:gd name="connsiteY2397" fmla="*/ 414877 h 2971419"/>
                <a:gd name="connsiteX2398" fmla="*/ 440107 w 3265758"/>
                <a:gd name="connsiteY2398" fmla="*/ 412074 h 2971419"/>
                <a:gd name="connsiteX2399" fmla="*/ 444311 w 3265758"/>
                <a:gd name="connsiteY2399" fmla="*/ 410673 h 2971419"/>
                <a:gd name="connsiteX2400" fmla="*/ 441508 w 3265758"/>
                <a:gd name="connsiteY2400" fmla="*/ 407869 h 2971419"/>
                <a:gd name="connsiteX2401" fmla="*/ 448516 w 3265758"/>
                <a:gd name="connsiteY2401" fmla="*/ 412074 h 2971419"/>
                <a:gd name="connsiteX2402" fmla="*/ 445713 w 3265758"/>
                <a:gd name="connsiteY2402" fmla="*/ 406468 h 2971419"/>
                <a:gd name="connsiteX2403" fmla="*/ 448516 w 3265758"/>
                <a:gd name="connsiteY2403" fmla="*/ 405066 h 2971419"/>
                <a:gd name="connsiteX2404" fmla="*/ 448516 w 3265758"/>
                <a:gd name="connsiteY2404" fmla="*/ 402263 h 2971419"/>
                <a:gd name="connsiteX2405" fmla="*/ 452721 w 3265758"/>
                <a:gd name="connsiteY2405" fmla="*/ 409271 h 2971419"/>
                <a:gd name="connsiteX2406" fmla="*/ 451320 w 3265758"/>
                <a:gd name="connsiteY2406" fmla="*/ 406468 h 2971419"/>
                <a:gd name="connsiteX2407" fmla="*/ 456926 w 3265758"/>
                <a:gd name="connsiteY2407" fmla="*/ 400861 h 2971419"/>
                <a:gd name="connsiteX2408" fmla="*/ 455524 w 3265758"/>
                <a:gd name="connsiteY2408" fmla="*/ 398058 h 2971419"/>
                <a:gd name="connsiteX2409" fmla="*/ 458328 w 3265758"/>
                <a:gd name="connsiteY2409" fmla="*/ 405066 h 2971419"/>
                <a:gd name="connsiteX2410" fmla="*/ 462532 w 3265758"/>
                <a:gd name="connsiteY2410" fmla="*/ 399460 h 2971419"/>
                <a:gd name="connsiteX2411" fmla="*/ 473745 w 3265758"/>
                <a:gd name="connsiteY2411" fmla="*/ 403665 h 2971419"/>
                <a:gd name="connsiteX2412" fmla="*/ 480753 w 3265758"/>
                <a:gd name="connsiteY2412" fmla="*/ 399460 h 2971419"/>
                <a:gd name="connsiteX2413" fmla="*/ 482155 w 3265758"/>
                <a:gd name="connsiteY2413" fmla="*/ 395255 h 2971419"/>
                <a:gd name="connsiteX2414" fmla="*/ 487761 w 3265758"/>
                <a:gd name="connsiteY2414" fmla="*/ 393853 h 2971419"/>
                <a:gd name="connsiteX2415" fmla="*/ 480753 w 3265758"/>
                <a:gd name="connsiteY2415" fmla="*/ 391050 h 2971419"/>
                <a:gd name="connsiteX2416" fmla="*/ 491966 w 3265758"/>
                <a:gd name="connsiteY2416" fmla="*/ 385444 h 2971419"/>
                <a:gd name="connsiteX2417" fmla="*/ 489163 w 3265758"/>
                <a:gd name="connsiteY2417" fmla="*/ 381239 h 2971419"/>
                <a:gd name="connsiteX2418" fmla="*/ 484958 w 3265758"/>
                <a:gd name="connsiteY2418" fmla="*/ 385444 h 2971419"/>
                <a:gd name="connsiteX2419" fmla="*/ 475147 w 3265758"/>
                <a:gd name="connsiteY2419" fmla="*/ 385444 h 2971419"/>
                <a:gd name="connsiteX2420" fmla="*/ 479352 w 3265758"/>
                <a:gd name="connsiteY2420" fmla="*/ 381239 h 2971419"/>
                <a:gd name="connsiteX2421" fmla="*/ 486360 w 3265758"/>
                <a:gd name="connsiteY2421" fmla="*/ 379837 h 2971419"/>
                <a:gd name="connsiteX2422" fmla="*/ 484958 w 3265758"/>
                <a:gd name="connsiteY2422" fmla="*/ 375632 h 2971419"/>
                <a:gd name="connsiteX2423" fmla="*/ 480753 w 3265758"/>
                <a:gd name="connsiteY2423" fmla="*/ 379837 h 2971419"/>
                <a:gd name="connsiteX2424" fmla="*/ 482155 w 3265758"/>
                <a:gd name="connsiteY2424" fmla="*/ 375632 h 2971419"/>
                <a:gd name="connsiteX2425" fmla="*/ 475147 w 3265758"/>
                <a:gd name="connsiteY2425" fmla="*/ 378436 h 2971419"/>
                <a:gd name="connsiteX2426" fmla="*/ 480753 w 3265758"/>
                <a:gd name="connsiteY2426" fmla="*/ 374231 h 2971419"/>
                <a:gd name="connsiteX2427" fmla="*/ 475147 w 3265758"/>
                <a:gd name="connsiteY2427" fmla="*/ 374231 h 2971419"/>
                <a:gd name="connsiteX2428" fmla="*/ 483557 w 3265758"/>
                <a:gd name="connsiteY2428" fmla="*/ 371428 h 2971419"/>
                <a:gd name="connsiteX2429" fmla="*/ 483557 w 3265758"/>
                <a:gd name="connsiteY2429" fmla="*/ 368624 h 2971419"/>
                <a:gd name="connsiteX2430" fmla="*/ 487761 w 3265758"/>
                <a:gd name="connsiteY2430" fmla="*/ 365821 h 2971419"/>
                <a:gd name="connsiteX2431" fmla="*/ 482155 w 3265758"/>
                <a:gd name="connsiteY2431" fmla="*/ 368624 h 2971419"/>
                <a:gd name="connsiteX2432" fmla="*/ 482155 w 3265758"/>
                <a:gd name="connsiteY2432" fmla="*/ 365821 h 2971419"/>
                <a:gd name="connsiteX2433" fmla="*/ 493368 w 3265758"/>
                <a:gd name="connsiteY2433" fmla="*/ 363018 h 2971419"/>
                <a:gd name="connsiteX2434" fmla="*/ 497573 w 3265758"/>
                <a:gd name="connsiteY2434" fmla="*/ 358813 h 2971419"/>
                <a:gd name="connsiteX2435" fmla="*/ 490565 w 3265758"/>
                <a:gd name="connsiteY2435" fmla="*/ 368624 h 2971419"/>
                <a:gd name="connsiteX2436" fmla="*/ 494770 w 3265758"/>
                <a:gd name="connsiteY2436" fmla="*/ 371428 h 2971419"/>
                <a:gd name="connsiteX2437" fmla="*/ 498974 w 3265758"/>
                <a:gd name="connsiteY2437" fmla="*/ 368624 h 2971419"/>
                <a:gd name="connsiteX2438" fmla="*/ 501778 w 3265758"/>
                <a:gd name="connsiteY2438" fmla="*/ 368624 h 2971419"/>
                <a:gd name="connsiteX2439" fmla="*/ 500376 w 3265758"/>
                <a:gd name="connsiteY2439" fmla="*/ 365821 h 2971419"/>
                <a:gd name="connsiteX2440" fmla="*/ 503179 w 3265758"/>
                <a:gd name="connsiteY2440" fmla="*/ 361616 h 2971419"/>
                <a:gd name="connsiteX2441" fmla="*/ 503179 w 3265758"/>
                <a:gd name="connsiteY2441" fmla="*/ 368624 h 2971419"/>
                <a:gd name="connsiteX2442" fmla="*/ 505982 w 3265758"/>
                <a:gd name="connsiteY2442" fmla="*/ 365821 h 2971419"/>
                <a:gd name="connsiteX2443" fmla="*/ 507384 w 3265758"/>
                <a:gd name="connsiteY2443" fmla="*/ 368624 h 2971419"/>
                <a:gd name="connsiteX2444" fmla="*/ 510187 w 3265758"/>
                <a:gd name="connsiteY2444" fmla="*/ 365821 h 2971419"/>
                <a:gd name="connsiteX2445" fmla="*/ 519998 w 3265758"/>
                <a:gd name="connsiteY2445" fmla="*/ 365821 h 2971419"/>
                <a:gd name="connsiteX2446" fmla="*/ 527007 w 3265758"/>
                <a:gd name="connsiteY2446" fmla="*/ 361616 h 2971419"/>
                <a:gd name="connsiteX2447" fmla="*/ 534015 w 3265758"/>
                <a:gd name="connsiteY2447" fmla="*/ 361616 h 2971419"/>
                <a:gd name="connsiteX2448" fmla="*/ 527007 w 3265758"/>
                <a:gd name="connsiteY2448" fmla="*/ 363018 h 2971419"/>
                <a:gd name="connsiteX2449" fmla="*/ 528408 w 3265758"/>
                <a:gd name="connsiteY2449" fmla="*/ 364419 h 2971419"/>
                <a:gd name="connsiteX2450" fmla="*/ 525605 w 3265758"/>
                <a:gd name="connsiteY2450" fmla="*/ 365821 h 2971419"/>
                <a:gd name="connsiteX2451" fmla="*/ 527007 w 3265758"/>
                <a:gd name="connsiteY2451" fmla="*/ 367223 h 2971419"/>
                <a:gd name="connsiteX2452" fmla="*/ 524203 w 3265758"/>
                <a:gd name="connsiteY2452" fmla="*/ 367223 h 2971419"/>
                <a:gd name="connsiteX2453" fmla="*/ 527007 w 3265758"/>
                <a:gd name="connsiteY2453" fmla="*/ 371428 h 2971419"/>
                <a:gd name="connsiteX2454" fmla="*/ 536818 w 3265758"/>
                <a:gd name="connsiteY2454" fmla="*/ 370026 h 2971419"/>
                <a:gd name="connsiteX2455" fmla="*/ 535416 w 3265758"/>
                <a:gd name="connsiteY2455" fmla="*/ 372829 h 2971419"/>
                <a:gd name="connsiteX2456" fmla="*/ 525605 w 3265758"/>
                <a:gd name="connsiteY2456" fmla="*/ 374231 h 2971419"/>
                <a:gd name="connsiteX2457" fmla="*/ 527007 w 3265758"/>
                <a:gd name="connsiteY2457" fmla="*/ 375632 h 2971419"/>
                <a:gd name="connsiteX2458" fmla="*/ 541023 w 3265758"/>
                <a:gd name="connsiteY2458" fmla="*/ 372829 h 2971419"/>
                <a:gd name="connsiteX2459" fmla="*/ 535416 w 3265758"/>
                <a:gd name="connsiteY2459" fmla="*/ 377034 h 2971419"/>
                <a:gd name="connsiteX2460" fmla="*/ 550834 w 3265758"/>
                <a:gd name="connsiteY2460" fmla="*/ 375632 h 2971419"/>
                <a:gd name="connsiteX2461" fmla="*/ 543826 w 3265758"/>
                <a:gd name="connsiteY2461" fmla="*/ 382640 h 2971419"/>
                <a:gd name="connsiteX2462" fmla="*/ 562047 w 3265758"/>
                <a:gd name="connsiteY2462" fmla="*/ 382640 h 2971419"/>
                <a:gd name="connsiteX2463" fmla="*/ 574661 w 3265758"/>
                <a:gd name="connsiteY2463" fmla="*/ 374231 h 2971419"/>
                <a:gd name="connsiteX2464" fmla="*/ 570457 w 3265758"/>
                <a:gd name="connsiteY2464" fmla="*/ 377034 h 2971419"/>
                <a:gd name="connsiteX2465" fmla="*/ 567653 w 3265758"/>
                <a:gd name="connsiteY2465" fmla="*/ 386845 h 2971419"/>
                <a:gd name="connsiteX2466" fmla="*/ 590079 w 3265758"/>
                <a:gd name="connsiteY2466" fmla="*/ 395255 h 2971419"/>
                <a:gd name="connsiteX2467" fmla="*/ 626521 w 3265758"/>
                <a:gd name="connsiteY2467" fmla="*/ 393853 h 2971419"/>
                <a:gd name="connsiteX2468" fmla="*/ 647545 w 3265758"/>
                <a:gd name="connsiteY2468" fmla="*/ 398058 h 2971419"/>
                <a:gd name="connsiteX2469" fmla="*/ 654553 w 3265758"/>
                <a:gd name="connsiteY2469" fmla="*/ 396657 h 2971419"/>
                <a:gd name="connsiteX2470" fmla="*/ 651750 w 3265758"/>
                <a:gd name="connsiteY2470" fmla="*/ 393853 h 2971419"/>
                <a:gd name="connsiteX2471" fmla="*/ 653152 w 3265758"/>
                <a:gd name="connsiteY2471" fmla="*/ 392452 h 2971419"/>
                <a:gd name="connsiteX2472" fmla="*/ 655955 w 3265758"/>
                <a:gd name="connsiteY2472" fmla="*/ 398058 h 2971419"/>
                <a:gd name="connsiteX2473" fmla="*/ 651750 w 3265758"/>
                <a:gd name="connsiteY2473" fmla="*/ 400861 h 2971419"/>
                <a:gd name="connsiteX2474" fmla="*/ 676979 w 3265758"/>
                <a:gd name="connsiteY2474" fmla="*/ 406468 h 2971419"/>
                <a:gd name="connsiteX2475" fmla="*/ 690995 w 3265758"/>
                <a:gd name="connsiteY2475" fmla="*/ 402263 h 2971419"/>
                <a:gd name="connsiteX2476" fmla="*/ 699405 w 3265758"/>
                <a:gd name="connsiteY2476" fmla="*/ 395255 h 2971419"/>
                <a:gd name="connsiteX2477" fmla="*/ 714823 w 3265758"/>
                <a:gd name="connsiteY2477" fmla="*/ 402263 h 2971419"/>
                <a:gd name="connsiteX2478" fmla="*/ 706413 w 3265758"/>
                <a:gd name="connsiteY2478" fmla="*/ 402263 h 2971419"/>
                <a:gd name="connsiteX2479" fmla="*/ 706413 w 3265758"/>
                <a:gd name="connsiteY2479" fmla="*/ 400861 h 2971419"/>
                <a:gd name="connsiteX2480" fmla="*/ 702208 w 3265758"/>
                <a:gd name="connsiteY2480" fmla="*/ 398058 h 2971419"/>
                <a:gd name="connsiteX2481" fmla="*/ 698003 w 3265758"/>
                <a:gd name="connsiteY2481" fmla="*/ 400861 h 2971419"/>
                <a:gd name="connsiteX2482" fmla="*/ 700807 w 3265758"/>
                <a:gd name="connsiteY2482" fmla="*/ 406468 h 2971419"/>
                <a:gd name="connsiteX2483" fmla="*/ 696602 w 3265758"/>
                <a:gd name="connsiteY2483" fmla="*/ 410673 h 2971419"/>
                <a:gd name="connsiteX2484" fmla="*/ 690995 w 3265758"/>
                <a:gd name="connsiteY2484" fmla="*/ 412074 h 2971419"/>
                <a:gd name="connsiteX2485" fmla="*/ 720429 w 3265758"/>
                <a:gd name="connsiteY2485" fmla="*/ 423287 h 2971419"/>
                <a:gd name="connsiteX2486" fmla="*/ 724634 w 3265758"/>
                <a:gd name="connsiteY2486" fmla="*/ 421886 h 2971419"/>
                <a:gd name="connsiteX2487" fmla="*/ 721831 w 3265758"/>
                <a:gd name="connsiteY2487" fmla="*/ 424689 h 2971419"/>
                <a:gd name="connsiteX2488" fmla="*/ 768084 w 3265758"/>
                <a:gd name="connsiteY2488" fmla="*/ 451320 h 2971419"/>
                <a:gd name="connsiteX2489" fmla="*/ 770887 w 3265758"/>
                <a:gd name="connsiteY2489" fmla="*/ 447115 h 2971419"/>
                <a:gd name="connsiteX2490" fmla="*/ 776494 w 3265758"/>
                <a:gd name="connsiteY2490" fmla="*/ 448516 h 2971419"/>
                <a:gd name="connsiteX2491" fmla="*/ 772289 w 3265758"/>
                <a:gd name="connsiteY2491" fmla="*/ 444311 h 2971419"/>
                <a:gd name="connsiteX2492" fmla="*/ 782100 w 3265758"/>
                <a:gd name="connsiteY2492" fmla="*/ 447115 h 2971419"/>
                <a:gd name="connsiteX2493" fmla="*/ 783502 w 3265758"/>
                <a:gd name="connsiteY2493" fmla="*/ 442910 h 2971419"/>
                <a:gd name="connsiteX2494" fmla="*/ 777895 w 3265758"/>
                <a:gd name="connsiteY2494" fmla="*/ 437303 h 2971419"/>
                <a:gd name="connsiteX2495" fmla="*/ 772289 w 3265758"/>
                <a:gd name="connsiteY2495" fmla="*/ 438705 h 2971419"/>
                <a:gd name="connsiteX2496" fmla="*/ 775092 w 3265758"/>
                <a:gd name="connsiteY2496" fmla="*/ 435902 h 2971419"/>
                <a:gd name="connsiteX2497" fmla="*/ 768084 w 3265758"/>
                <a:gd name="connsiteY2497" fmla="*/ 431697 h 2971419"/>
                <a:gd name="connsiteX2498" fmla="*/ 772289 w 3265758"/>
                <a:gd name="connsiteY2498" fmla="*/ 433099 h 2971419"/>
                <a:gd name="connsiteX2499" fmla="*/ 770887 w 3265758"/>
                <a:gd name="connsiteY2499" fmla="*/ 431697 h 2971419"/>
                <a:gd name="connsiteX2500" fmla="*/ 761076 w 3265758"/>
                <a:gd name="connsiteY2500" fmla="*/ 430295 h 2971419"/>
                <a:gd name="connsiteX2501" fmla="*/ 762478 w 3265758"/>
                <a:gd name="connsiteY2501" fmla="*/ 428894 h 2971419"/>
                <a:gd name="connsiteX2502" fmla="*/ 758273 w 3265758"/>
                <a:gd name="connsiteY2502" fmla="*/ 424689 h 2971419"/>
                <a:gd name="connsiteX2503" fmla="*/ 768084 w 3265758"/>
                <a:gd name="connsiteY2503" fmla="*/ 428894 h 2971419"/>
                <a:gd name="connsiteX2504" fmla="*/ 766683 w 3265758"/>
                <a:gd name="connsiteY2504" fmla="*/ 426090 h 2971419"/>
                <a:gd name="connsiteX2505" fmla="*/ 770887 w 3265758"/>
                <a:gd name="connsiteY2505" fmla="*/ 427492 h 2971419"/>
                <a:gd name="connsiteX2506" fmla="*/ 770887 w 3265758"/>
                <a:gd name="connsiteY2506" fmla="*/ 431697 h 2971419"/>
                <a:gd name="connsiteX2507" fmla="*/ 773691 w 3265758"/>
                <a:gd name="connsiteY2507" fmla="*/ 431697 h 2971419"/>
                <a:gd name="connsiteX2508" fmla="*/ 779297 w 3265758"/>
                <a:gd name="connsiteY2508" fmla="*/ 431697 h 2971419"/>
                <a:gd name="connsiteX2509" fmla="*/ 779297 w 3265758"/>
                <a:gd name="connsiteY2509" fmla="*/ 424689 h 2971419"/>
                <a:gd name="connsiteX2510" fmla="*/ 782100 w 3265758"/>
                <a:gd name="connsiteY2510" fmla="*/ 430295 h 2971419"/>
                <a:gd name="connsiteX2511" fmla="*/ 787707 w 3265758"/>
                <a:gd name="connsiteY2511" fmla="*/ 428894 h 2971419"/>
                <a:gd name="connsiteX2512" fmla="*/ 780699 w 3265758"/>
                <a:gd name="connsiteY2512" fmla="*/ 431697 h 2971419"/>
                <a:gd name="connsiteX2513" fmla="*/ 786305 w 3265758"/>
                <a:gd name="connsiteY2513" fmla="*/ 438705 h 2971419"/>
                <a:gd name="connsiteX2514" fmla="*/ 784903 w 3265758"/>
                <a:gd name="connsiteY2514" fmla="*/ 444311 h 2971419"/>
                <a:gd name="connsiteX2515" fmla="*/ 796116 w 3265758"/>
                <a:gd name="connsiteY2515" fmla="*/ 444311 h 2971419"/>
                <a:gd name="connsiteX2516" fmla="*/ 794715 w 3265758"/>
                <a:gd name="connsiteY2516" fmla="*/ 441508 h 2971419"/>
                <a:gd name="connsiteX2517" fmla="*/ 798920 w 3265758"/>
                <a:gd name="connsiteY2517" fmla="*/ 448516 h 2971419"/>
                <a:gd name="connsiteX2518" fmla="*/ 804526 w 3265758"/>
                <a:gd name="connsiteY2518" fmla="*/ 448516 h 2971419"/>
                <a:gd name="connsiteX2519" fmla="*/ 801723 w 3265758"/>
                <a:gd name="connsiteY2519" fmla="*/ 438705 h 2971419"/>
                <a:gd name="connsiteX2520" fmla="*/ 803124 w 3265758"/>
                <a:gd name="connsiteY2520" fmla="*/ 438705 h 2971419"/>
                <a:gd name="connsiteX2521" fmla="*/ 797518 w 3265758"/>
                <a:gd name="connsiteY2521" fmla="*/ 428894 h 2971419"/>
                <a:gd name="connsiteX2522" fmla="*/ 797518 w 3265758"/>
                <a:gd name="connsiteY2522" fmla="*/ 424689 h 2971419"/>
                <a:gd name="connsiteX2523" fmla="*/ 793313 w 3265758"/>
                <a:gd name="connsiteY2523" fmla="*/ 420484 h 2971419"/>
                <a:gd name="connsiteX2524" fmla="*/ 798920 w 3265758"/>
                <a:gd name="connsiteY2524" fmla="*/ 421886 h 2971419"/>
                <a:gd name="connsiteX2525" fmla="*/ 793313 w 3265758"/>
                <a:gd name="connsiteY2525" fmla="*/ 417681 h 2971419"/>
                <a:gd name="connsiteX2526" fmla="*/ 797518 w 3265758"/>
                <a:gd name="connsiteY2526" fmla="*/ 417681 h 2971419"/>
                <a:gd name="connsiteX2527" fmla="*/ 798920 w 3265758"/>
                <a:gd name="connsiteY2527" fmla="*/ 413476 h 2971419"/>
                <a:gd name="connsiteX2528" fmla="*/ 798920 w 3265758"/>
                <a:gd name="connsiteY2528" fmla="*/ 419082 h 2971419"/>
                <a:gd name="connsiteX2529" fmla="*/ 804526 w 3265758"/>
                <a:gd name="connsiteY2529" fmla="*/ 431697 h 2971419"/>
                <a:gd name="connsiteX2530" fmla="*/ 805928 w 3265758"/>
                <a:gd name="connsiteY2530" fmla="*/ 434500 h 2971419"/>
                <a:gd name="connsiteX2531" fmla="*/ 808731 w 3265758"/>
                <a:gd name="connsiteY2531" fmla="*/ 434500 h 2971419"/>
                <a:gd name="connsiteX2532" fmla="*/ 810132 w 3265758"/>
                <a:gd name="connsiteY2532" fmla="*/ 438705 h 2971419"/>
                <a:gd name="connsiteX2533" fmla="*/ 808731 w 3265758"/>
                <a:gd name="connsiteY2533" fmla="*/ 438705 h 2971419"/>
                <a:gd name="connsiteX2534" fmla="*/ 814337 w 3265758"/>
                <a:gd name="connsiteY2534" fmla="*/ 447115 h 2971419"/>
                <a:gd name="connsiteX2535" fmla="*/ 828353 w 3265758"/>
                <a:gd name="connsiteY2535" fmla="*/ 452721 h 2971419"/>
                <a:gd name="connsiteX2536" fmla="*/ 832558 w 3265758"/>
                <a:gd name="connsiteY2536" fmla="*/ 444311 h 2971419"/>
                <a:gd name="connsiteX2537" fmla="*/ 836763 w 3265758"/>
                <a:gd name="connsiteY2537" fmla="*/ 442910 h 2971419"/>
                <a:gd name="connsiteX2538" fmla="*/ 831157 w 3265758"/>
                <a:gd name="connsiteY2538" fmla="*/ 447115 h 2971419"/>
                <a:gd name="connsiteX2539" fmla="*/ 829755 w 3265758"/>
                <a:gd name="connsiteY2539" fmla="*/ 456926 h 2971419"/>
                <a:gd name="connsiteX2540" fmla="*/ 835361 w 3265758"/>
                <a:gd name="connsiteY2540" fmla="*/ 458328 h 2971419"/>
                <a:gd name="connsiteX2541" fmla="*/ 839566 w 3265758"/>
                <a:gd name="connsiteY2541" fmla="*/ 455524 h 2971419"/>
                <a:gd name="connsiteX2542" fmla="*/ 838165 w 3265758"/>
                <a:gd name="connsiteY2542" fmla="*/ 458328 h 2971419"/>
                <a:gd name="connsiteX2543" fmla="*/ 839566 w 3265758"/>
                <a:gd name="connsiteY2543" fmla="*/ 461131 h 2971419"/>
                <a:gd name="connsiteX2544" fmla="*/ 835361 w 3265758"/>
                <a:gd name="connsiteY2544" fmla="*/ 461131 h 2971419"/>
                <a:gd name="connsiteX2545" fmla="*/ 839566 w 3265758"/>
                <a:gd name="connsiteY2545" fmla="*/ 465336 h 2971419"/>
                <a:gd name="connsiteX2546" fmla="*/ 842370 w 3265758"/>
                <a:gd name="connsiteY2546" fmla="*/ 461131 h 2971419"/>
                <a:gd name="connsiteX2547" fmla="*/ 842370 w 3265758"/>
                <a:gd name="connsiteY2547" fmla="*/ 461131 h 2971419"/>
                <a:gd name="connsiteX2548" fmla="*/ 842370 w 3265758"/>
                <a:gd name="connsiteY2548" fmla="*/ 465336 h 2971419"/>
                <a:gd name="connsiteX2549" fmla="*/ 846574 w 3265758"/>
                <a:gd name="connsiteY2549" fmla="*/ 469540 h 2971419"/>
                <a:gd name="connsiteX2550" fmla="*/ 840968 w 3265758"/>
                <a:gd name="connsiteY2550" fmla="*/ 466737 h 2971419"/>
                <a:gd name="connsiteX2551" fmla="*/ 839566 w 3265758"/>
                <a:gd name="connsiteY2551" fmla="*/ 469540 h 2971419"/>
                <a:gd name="connsiteX2552" fmla="*/ 847976 w 3265758"/>
                <a:gd name="connsiteY2552" fmla="*/ 470942 h 2971419"/>
                <a:gd name="connsiteX2553" fmla="*/ 843771 w 3265758"/>
                <a:gd name="connsiteY2553" fmla="*/ 472344 h 2971419"/>
                <a:gd name="connsiteX2554" fmla="*/ 845173 w 3265758"/>
                <a:gd name="connsiteY2554" fmla="*/ 477950 h 2971419"/>
                <a:gd name="connsiteX2555" fmla="*/ 853582 w 3265758"/>
                <a:gd name="connsiteY2555" fmla="*/ 479352 h 2971419"/>
                <a:gd name="connsiteX2556" fmla="*/ 845173 w 3265758"/>
                <a:gd name="connsiteY2556" fmla="*/ 480753 h 2971419"/>
                <a:gd name="connsiteX2557" fmla="*/ 843771 w 3265758"/>
                <a:gd name="connsiteY2557" fmla="*/ 483557 h 2971419"/>
                <a:gd name="connsiteX2558" fmla="*/ 861992 w 3265758"/>
                <a:gd name="connsiteY2558" fmla="*/ 486360 h 2971419"/>
                <a:gd name="connsiteX2559" fmla="*/ 861992 w 3265758"/>
                <a:gd name="connsiteY2559" fmla="*/ 490565 h 2971419"/>
                <a:gd name="connsiteX2560" fmla="*/ 859189 w 3265758"/>
                <a:gd name="connsiteY2560" fmla="*/ 490565 h 2971419"/>
                <a:gd name="connsiteX2561" fmla="*/ 863394 w 3265758"/>
                <a:gd name="connsiteY2561" fmla="*/ 494770 h 2971419"/>
                <a:gd name="connsiteX2562" fmla="*/ 873205 w 3265758"/>
                <a:gd name="connsiteY2562" fmla="*/ 494770 h 2971419"/>
                <a:gd name="connsiteX2563" fmla="*/ 869000 w 3265758"/>
                <a:gd name="connsiteY2563" fmla="*/ 500376 h 2971419"/>
                <a:gd name="connsiteX2564" fmla="*/ 887221 w 3265758"/>
                <a:gd name="connsiteY2564" fmla="*/ 512990 h 2971419"/>
                <a:gd name="connsiteX2565" fmla="*/ 884418 w 3265758"/>
                <a:gd name="connsiteY2565" fmla="*/ 514392 h 2971419"/>
                <a:gd name="connsiteX2566" fmla="*/ 881615 w 3265758"/>
                <a:gd name="connsiteY2566" fmla="*/ 524203 h 2971419"/>
                <a:gd name="connsiteX2567" fmla="*/ 878812 w 3265758"/>
                <a:gd name="connsiteY2567" fmla="*/ 524203 h 2971419"/>
                <a:gd name="connsiteX2568" fmla="*/ 878812 w 3265758"/>
                <a:gd name="connsiteY2568" fmla="*/ 525605 h 2971419"/>
                <a:gd name="connsiteX2569" fmla="*/ 876008 w 3265758"/>
                <a:gd name="connsiteY2569" fmla="*/ 524203 h 2971419"/>
                <a:gd name="connsiteX2570" fmla="*/ 878812 w 3265758"/>
                <a:gd name="connsiteY2570" fmla="*/ 528408 h 2971419"/>
                <a:gd name="connsiteX2571" fmla="*/ 884418 w 3265758"/>
                <a:gd name="connsiteY2571" fmla="*/ 531211 h 2971419"/>
                <a:gd name="connsiteX2572" fmla="*/ 883016 w 3265758"/>
                <a:gd name="connsiteY2572" fmla="*/ 527007 h 2971419"/>
                <a:gd name="connsiteX2573" fmla="*/ 888623 w 3265758"/>
                <a:gd name="connsiteY2573" fmla="*/ 522802 h 2971419"/>
                <a:gd name="connsiteX2574" fmla="*/ 884418 w 3265758"/>
                <a:gd name="connsiteY2574" fmla="*/ 521400 h 2971419"/>
                <a:gd name="connsiteX2575" fmla="*/ 905442 w 3265758"/>
                <a:gd name="connsiteY2575" fmla="*/ 514392 h 2971419"/>
                <a:gd name="connsiteX2576" fmla="*/ 901237 w 3265758"/>
                <a:gd name="connsiteY2576" fmla="*/ 517195 h 2971419"/>
                <a:gd name="connsiteX2577" fmla="*/ 908245 w 3265758"/>
                <a:gd name="connsiteY2577" fmla="*/ 524203 h 2971419"/>
                <a:gd name="connsiteX2578" fmla="*/ 908245 w 3265758"/>
                <a:gd name="connsiteY2578" fmla="*/ 535416 h 2971419"/>
                <a:gd name="connsiteX2579" fmla="*/ 913852 w 3265758"/>
                <a:gd name="connsiteY2579" fmla="*/ 535416 h 2971419"/>
                <a:gd name="connsiteX2580" fmla="*/ 906844 w 3265758"/>
                <a:gd name="connsiteY2580" fmla="*/ 535416 h 2971419"/>
                <a:gd name="connsiteX2581" fmla="*/ 904041 w 3265758"/>
                <a:gd name="connsiteY2581" fmla="*/ 539621 h 2971419"/>
                <a:gd name="connsiteX2582" fmla="*/ 909647 w 3265758"/>
                <a:gd name="connsiteY2582" fmla="*/ 541023 h 2971419"/>
                <a:gd name="connsiteX2583" fmla="*/ 905442 w 3265758"/>
                <a:gd name="connsiteY2583" fmla="*/ 543826 h 2971419"/>
                <a:gd name="connsiteX2584" fmla="*/ 908245 w 3265758"/>
                <a:gd name="connsiteY2584" fmla="*/ 549432 h 2971419"/>
                <a:gd name="connsiteX2585" fmla="*/ 913852 w 3265758"/>
                <a:gd name="connsiteY2585" fmla="*/ 550834 h 2971419"/>
                <a:gd name="connsiteX2586" fmla="*/ 922261 w 3265758"/>
                <a:gd name="connsiteY2586" fmla="*/ 546629 h 2971419"/>
                <a:gd name="connsiteX2587" fmla="*/ 930671 w 3265758"/>
                <a:gd name="connsiteY2587" fmla="*/ 536818 h 2971419"/>
                <a:gd name="connsiteX2588" fmla="*/ 927868 w 3265758"/>
                <a:gd name="connsiteY2588" fmla="*/ 528408 h 2971419"/>
                <a:gd name="connsiteX2589" fmla="*/ 932073 w 3265758"/>
                <a:gd name="connsiteY2589" fmla="*/ 536818 h 2971419"/>
                <a:gd name="connsiteX2590" fmla="*/ 926466 w 3265758"/>
                <a:gd name="connsiteY2590" fmla="*/ 542424 h 2971419"/>
                <a:gd name="connsiteX2591" fmla="*/ 926466 w 3265758"/>
                <a:gd name="connsiteY2591" fmla="*/ 542424 h 2971419"/>
                <a:gd name="connsiteX2592" fmla="*/ 926466 w 3265758"/>
                <a:gd name="connsiteY2592" fmla="*/ 542424 h 2971419"/>
                <a:gd name="connsiteX2593" fmla="*/ 927868 w 3265758"/>
                <a:gd name="connsiteY2593" fmla="*/ 543826 h 2971419"/>
                <a:gd name="connsiteX2594" fmla="*/ 929270 w 3265758"/>
                <a:gd name="connsiteY2594" fmla="*/ 542424 h 2971419"/>
                <a:gd name="connsiteX2595" fmla="*/ 934876 w 3265758"/>
                <a:gd name="connsiteY2595" fmla="*/ 535416 h 2971419"/>
                <a:gd name="connsiteX2596" fmla="*/ 934876 w 3265758"/>
                <a:gd name="connsiteY2596" fmla="*/ 538220 h 2971419"/>
                <a:gd name="connsiteX2597" fmla="*/ 936278 w 3265758"/>
                <a:gd name="connsiteY2597" fmla="*/ 536818 h 2971419"/>
                <a:gd name="connsiteX2598" fmla="*/ 934876 w 3265758"/>
                <a:gd name="connsiteY2598" fmla="*/ 529810 h 2971419"/>
                <a:gd name="connsiteX2599" fmla="*/ 940482 w 3265758"/>
                <a:gd name="connsiteY2599" fmla="*/ 534015 h 2971419"/>
                <a:gd name="connsiteX2600" fmla="*/ 940482 w 3265758"/>
                <a:gd name="connsiteY2600" fmla="*/ 534015 h 2971419"/>
                <a:gd name="connsiteX2601" fmla="*/ 940482 w 3265758"/>
                <a:gd name="connsiteY2601" fmla="*/ 534015 h 2971419"/>
                <a:gd name="connsiteX2602" fmla="*/ 937679 w 3265758"/>
                <a:gd name="connsiteY2602" fmla="*/ 535416 h 2971419"/>
                <a:gd name="connsiteX2603" fmla="*/ 929270 w 3265758"/>
                <a:gd name="connsiteY2603" fmla="*/ 546629 h 2971419"/>
                <a:gd name="connsiteX2604" fmla="*/ 937679 w 3265758"/>
                <a:gd name="connsiteY2604" fmla="*/ 546629 h 2971419"/>
                <a:gd name="connsiteX2605" fmla="*/ 927868 w 3265758"/>
                <a:gd name="connsiteY2605" fmla="*/ 548031 h 2971419"/>
                <a:gd name="connsiteX2606" fmla="*/ 925065 w 3265758"/>
                <a:gd name="connsiteY2606" fmla="*/ 550834 h 2971419"/>
                <a:gd name="connsiteX2607" fmla="*/ 926466 w 3265758"/>
                <a:gd name="connsiteY2607" fmla="*/ 550834 h 2971419"/>
                <a:gd name="connsiteX2608" fmla="*/ 923663 w 3265758"/>
                <a:gd name="connsiteY2608" fmla="*/ 555039 h 2971419"/>
                <a:gd name="connsiteX2609" fmla="*/ 930671 w 3265758"/>
                <a:gd name="connsiteY2609" fmla="*/ 557842 h 2971419"/>
                <a:gd name="connsiteX2610" fmla="*/ 922261 w 3265758"/>
                <a:gd name="connsiteY2610" fmla="*/ 555039 h 2971419"/>
                <a:gd name="connsiteX2611" fmla="*/ 919458 w 3265758"/>
                <a:gd name="connsiteY2611" fmla="*/ 556441 h 2971419"/>
                <a:gd name="connsiteX2612" fmla="*/ 929270 w 3265758"/>
                <a:gd name="connsiteY2612" fmla="*/ 560645 h 2971419"/>
                <a:gd name="connsiteX2613" fmla="*/ 926466 w 3265758"/>
                <a:gd name="connsiteY2613" fmla="*/ 563449 h 2971419"/>
                <a:gd name="connsiteX2614" fmla="*/ 927868 w 3265758"/>
                <a:gd name="connsiteY2614" fmla="*/ 566252 h 2971419"/>
                <a:gd name="connsiteX2615" fmla="*/ 918057 w 3265758"/>
                <a:gd name="connsiteY2615" fmla="*/ 557842 h 2971419"/>
                <a:gd name="connsiteX2616" fmla="*/ 916655 w 3265758"/>
                <a:gd name="connsiteY2616" fmla="*/ 564850 h 2971419"/>
                <a:gd name="connsiteX2617" fmla="*/ 922261 w 3265758"/>
                <a:gd name="connsiteY2617" fmla="*/ 563449 h 2971419"/>
                <a:gd name="connsiteX2618" fmla="*/ 922261 w 3265758"/>
                <a:gd name="connsiteY2618" fmla="*/ 567653 h 2971419"/>
                <a:gd name="connsiteX2619" fmla="*/ 927868 w 3265758"/>
                <a:gd name="connsiteY2619" fmla="*/ 569055 h 2971419"/>
                <a:gd name="connsiteX2620" fmla="*/ 930671 w 3265758"/>
                <a:gd name="connsiteY2620" fmla="*/ 569055 h 2971419"/>
                <a:gd name="connsiteX2621" fmla="*/ 936278 w 3265758"/>
                <a:gd name="connsiteY2621" fmla="*/ 576063 h 2971419"/>
                <a:gd name="connsiteX2622" fmla="*/ 927868 w 3265758"/>
                <a:gd name="connsiteY2622" fmla="*/ 570457 h 2971419"/>
                <a:gd name="connsiteX2623" fmla="*/ 927868 w 3265758"/>
                <a:gd name="connsiteY2623" fmla="*/ 577465 h 2971419"/>
                <a:gd name="connsiteX2624" fmla="*/ 948892 w 3265758"/>
                <a:gd name="connsiteY2624" fmla="*/ 590079 h 2971419"/>
                <a:gd name="connsiteX2625" fmla="*/ 948892 w 3265758"/>
                <a:gd name="connsiteY2625" fmla="*/ 585874 h 2971419"/>
                <a:gd name="connsiteX2626" fmla="*/ 954499 w 3265758"/>
                <a:gd name="connsiteY2626" fmla="*/ 581669 h 2971419"/>
                <a:gd name="connsiteX2627" fmla="*/ 953097 w 3265758"/>
                <a:gd name="connsiteY2627" fmla="*/ 580268 h 2971419"/>
                <a:gd name="connsiteX2628" fmla="*/ 955900 w 3265758"/>
                <a:gd name="connsiteY2628" fmla="*/ 581669 h 2971419"/>
                <a:gd name="connsiteX2629" fmla="*/ 955900 w 3265758"/>
                <a:gd name="connsiteY2629" fmla="*/ 578866 h 2971419"/>
                <a:gd name="connsiteX2630" fmla="*/ 958703 w 3265758"/>
                <a:gd name="connsiteY2630" fmla="*/ 580268 h 2971419"/>
                <a:gd name="connsiteX2631" fmla="*/ 964310 w 3265758"/>
                <a:gd name="connsiteY2631" fmla="*/ 574661 h 2971419"/>
                <a:gd name="connsiteX2632" fmla="*/ 962908 w 3265758"/>
                <a:gd name="connsiteY2632" fmla="*/ 578866 h 2971419"/>
                <a:gd name="connsiteX2633" fmla="*/ 965712 w 3265758"/>
                <a:gd name="connsiteY2633" fmla="*/ 580268 h 2971419"/>
                <a:gd name="connsiteX2634" fmla="*/ 960105 w 3265758"/>
                <a:gd name="connsiteY2634" fmla="*/ 581669 h 2971419"/>
                <a:gd name="connsiteX2635" fmla="*/ 960105 w 3265758"/>
                <a:gd name="connsiteY2635" fmla="*/ 585874 h 2971419"/>
                <a:gd name="connsiteX2636" fmla="*/ 969916 w 3265758"/>
                <a:gd name="connsiteY2636" fmla="*/ 590079 h 2971419"/>
                <a:gd name="connsiteX2637" fmla="*/ 971318 w 3265758"/>
                <a:gd name="connsiteY2637" fmla="*/ 590079 h 2971419"/>
                <a:gd name="connsiteX2638" fmla="*/ 968515 w 3265758"/>
                <a:gd name="connsiteY2638" fmla="*/ 592882 h 2971419"/>
                <a:gd name="connsiteX2639" fmla="*/ 964310 w 3265758"/>
                <a:gd name="connsiteY2639" fmla="*/ 588678 h 2971419"/>
                <a:gd name="connsiteX2640" fmla="*/ 957302 w 3265758"/>
                <a:gd name="connsiteY2640" fmla="*/ 587276 h 2971419"/>
                <a:gd name="connsiteX2641" fmla="*/ 960105 w 3265758"/>
                <a:gd name="connsiteY2641" fmla="*/ 594284 h 2971419"/>
                <a:gd name="connsiteX2642" fmla="*/ 969916 w 3265758"/>
                <a:gd name="connsiteY2642" fmla="*/ 598489 h 2971419"/>
                <a:gd name="connsiteX2643" fmla="*/ 971318 w 3265758"/>
                <a:gd name="connsiteY2643" fmla="*/ 606899 h 2971419"/>
                <a:gd name="connsiteX2644" fmla="*/ 976924 w 3265758"/>
                <a:gd name="connsiteY2644" fmla="*/ 608300 h 2971419"/>
                <a:gd name="connsiteX2645" fmla="*/ 981129 w 3265758"/>
                <a:gd name="connsiteY2645" fmla="*/ 605497 h 2971419"/>
                <a:gd name="connsiteX2646" fmla="*/ 975523 w 3265758"/>
                <a:gd name="connsiteY2646" fmla="*/ 616710 h 2971419"/>
                <a:gd name="connsiteX2647" fmla="*/ 972720 w 3265758"/>
                <a:gd name="connsiteY2647" fmla="*/ 608300 h 2971419"/>
                <a:gd name="connsiteX2648" fmla="*/ 971318 w 3265758"/>
                <a:gd name="connsiteY2648" fmla="*/ 619513 h 2971419"/>
                <a:gd name="connsiteX2649" fmla="*/ 972720 w 3265758"/>
                <a:gd name="connsiteY2649" fmla="*/ 619513 h 2971419"/>
                <a:gd name="connsiteX2650" fmla="*/ 974121 w 3265758"/>
                <a:gd name="connsiteY2650" fmla="*/ 619513 h 2971419"/>
                <a:gd name="connsiteX2651" fmla="*/ 974121 w 3265758"/>
                <a:gd name="connsiteY2651" fmla="*/ 619513 h 2971419"/>
                <a:gd name="connsiteX2652" fmla="*/ 974121 w 3265758"/>
                <a:gd name="connsiteY2652" fmla="*/ 618111 h 2971419"/>
                <a:gd name="connsiteX2653" fmla="*/ 975523 w 3265758"/>
                <a:gd name="connsiteY2653" fmla="*/ 616710 h 2971419"/>
                <a:gd name="connsiteX2654" fmla="*/ 972720 w 3265758"/>
                <a:gd name="connsiteY2654" fmla="*/ 620915 h 2971419"/>
                <a:gd name="connsiteX2655" fmla="*/ 981129 w 3265758"/>
                <a:gd name="connsiteY2655" fmla="*/ 616710 h 2971419"/>
                <a:gd name="connsiteX2656" fmla="*/ 982531 w 3265758"/>
                <a:gd name="connsiteY2656" fmla="*/ 619513 h 2971419"/>
                <a:gd name="connsiteX2657" fmla="*/ 985334 w 3265758"/>
                <a:gd name="connsiteY2657" fmla="*/ 618111 h 2971419"/>
                <a:gd name="connsiteX2658" fmla="*/ 985334 w 3265758"/>
                <a:gd name="connsiteY2658" fmla="*/ 622316 h 2971419"/>
                <a:gd name="connsiteX2659" fmla="*/ 988137 w 3265758"/>
                <a:gd name="connsiteY2659" fmla="*/ 619513 h 2971419"/>
                <a:gd name="connsiteX2660" fmla="*/ 990941 w 3265758"/>
                <a:gd name="connsiteY2660" fmla="*/ 620915 h 2971419"/>
                <a:gd name="connsiteX2661" fmla="*/ 1006358 w 3265758"/>
                <a:gd name="connsiteY2661" fmla="*/ 609702 h 2971419"/>
                <a:gd name="connsiteX2662" fmla="*/ 1006358 w 3265758"/>
                <a:gd name="connsiteY2662" fmla="*/ 611103 h 2971419"/>
                <a:gd name="connsiteX2663" fmla="*/ 999350 w 3265758"/>
                <a:gd name="connsiteY2663" fmla="*/ 615308 h 2971419"/>
                <a:gd name="connsiteX2664" fmla="*/ 1000752 w 3265758"/>
                <a:gd name="connsiteY2664" fmla="*/ 619513 h 2971419"/>
                <a:gd name="connsiteX2665" fmla="*/ 1011965 w 3265758"/>
                <a:gd name="connsiteY2665" fmla="*/ 619513 h 2971419"/>
                <a:gd name="connsiteX2666" fmla="*/ 1007760 w 3265758"/>
                <a:gd name="connsiteY2666" fmla="*/ 622316 h 2971419"/>
                <a:gd name="connsiteX2667" fmla="*/ 1013366 w 3265758"/>
                <a:gd name="connsiteY2667" fmla="*/ 630726 h 2971419"/>
                <a:gd name="connsiteX2668" fmla="*/ 1002154 w 3265758"/>
                <a:gd name="connsiteY2668" fmla="*/ 622316 h 2971419"/>
                <a:gd name="connsiteX2669" fmla="*/ 1002154 w 3265758"/>
                <a:gd name="connsiteY2669" fmla="*/ 622316 h 2971419"/>
                <a:gd name="connsiteX2670" fmla="*/ 1002154 w 3265758"/>
                <a:gd name="connsiteY2670" fmla="*/ 622316 h 2971419"/>
                <a:gd name="connsiteX2671" fmla="*/ 995145 w 3265758"/>
                <a:gd name="connsiteY2671" fmla="*/ 626521 h 2971419"/>
                <a:gd name="connsiteX2672" fmla="*/ 996547 w 3265758"/>
                <a:gd name="connsiteY2672" fmla="*/ 629324 h 2971419"/>
                <a:gd name="connsiteX2673" fmla="*/ 992342 w 3265758"/>
                <a:gd name="connsiteY2673" fmla="*/ 630726 h 2971419"/>
                <a:gd name="connsiteX2674" fmla="*/ 996547 w 3265758"/>
                <a:gd name="connsiteY2674" fmla="*/ 627923 h 2971419"/>
                <a:gd name="connsiteX2675" fmla="*/ 992342 w 3265758"/>
                <a:gd name="connsiteY2675" fmla="*/ 629324 h 2971419"/>
                <a:gd name="connsiteX2676" fmla="*/ 990941 w 3265758"/>
                <a:gd name="connsiteY2676" fmla="*/ 633529 h 2971419"/>
                <a:gd name="connsiteX2677" fmla="*/ 986736 w 3265758"/>
                <a:gd name="connsiteY2677" fmla="*/ 634931 h 2971419"/>
                <a:gd name="connsiteX2678" fmla="*/ 986736 w 3265758"/>
                <a:gd name="connsiteY2678" fmla="*/ 634931 h 2971419"/>
                <a:gd name="connsiteX2679" fmla="*/ 986736 w 3265758"/>
                <a:gd name="connsiteY2679" fmla="*/ 634931 h 2971419"/>
                <a:gd name="connsiteX2680" fmla="*/ 986736 w 3265758"/>
                <a:gd name="connsiteY2680" fmla="*/ 639136 h 2971419"/>
                <a:gd name="connsiteX2681" fmla="*/ 986736 w 3265758"/>
                <a:gd name="connsiteY2681" fmla="*/ 640537 h 2971419"/>
                <a:gd name="connsiteX2682" fmla="*/ 986736 w 3265758"/>
                <a:gd name="connsiteY2682" fmla="*/ 640537 h 2971419"/>
                <a:gd name="connsiteX2683" fmla="*/ 986736 w 3265758"/>
                <a:gd name="connsiteY2683" fmla="*/ 640537 h 2971419"/>
                <a:gd name="connsiteX2684" fmla="*/ 986736 w 3265758"/>
                <a:gd name="connsiteY2684" fmla="*/ 640537 h 2971419"/>
                <a:gd name="connsiteX2685" fmla="*/ 988137 w 3265758"/>
                <a:gd name="connsiteY2685" fmla="*/ 644742 h 2971419"/>
                <a:gd name="connsiteX2686" fmla="*/ 989539 w 3265758"/>
                <a:gd name="connsiteY2686" fmla="*/ 644742 h 2971419"/>
                <a:gd name="connsiteX2687" fmla="*/ 989539 w 3265758"/>
                <a:gd name="connsiteY2687" fmla="*/ 644742 h 2971419"/>
                <a:gd name="connsiteX2688" fmla="*/ 992342 w 3265758"/>
                <a:gd name="connsiteY2688" fmla="*/ 644742 h 2971419"/>
                <a:gd name="connsiteX2689" fmla="*/ 997949 w 3265758"/>
                <a:gd name="connsiteY2689" fmla="*/ 634931 h 2971419"/>
                <a:gd name="connsiteX2690" fmla="*/ 996547 w 3265758"/>
                <a:gd name="connsiteY2690" fmla="*/ 640537 h 2971419"/>
                <a:gd name="connsiteX2691" fmla="*/ 1016170 w 3265758"/>
                <a:gd name="connsiteY2691" fmla="*/ 641939 h 2971419"/>
                <a:gd name="connsiteX2692" fmla="*/ 996547 w 3265758"/>
                <a:gd name="connsiteY2692" fmla="*/ 643340 h 2971419"/>
                <a:gd name="connsiteX2693" fmla="*/ 996547 w 3265758"/>
                <a:gd name="connsiteY2693" fmla="*/ 643340 h 2971419"/>
                <a:gd name="connsiteX2694" fmla="*/ 996547 w 3265758"/>
                <a:gd name="connsiteY2694" fmla="*/ 643340 h 2971419"/>
                <a:gd name="connsiteX2695" fmla="*/ 995145 w 3265758"/>
                <a:gd name="connsiteY2695" fmla="*/ 647545 h 2971419"/>
                <a:gd name="connsiteX2696" fmla="*/ 989539 w 3265758"/>
                <a:gd name="connsiteY2696" fmla="*/ 650349 h 2971419"/>
                <a:gd name="connsiteX2697" fmla="*/ 1002154 w 3265758"/>
                <a:gd name="connsiteY2697" fmla="*/ 651750 h 2971419"/>
                <a:gd name="connsiteX2698" fmla="*/ 1004957 w 3265758"/>
                <a:gd name="connsiteY2698" fmla="*/ 650349 h 2971419"/>
                <a:gd name="connsiteX2699" fmla="*/ 1003555 w 3265758"/>
                <a:gd name="connsiteY2699" fmla="*/ 651750 h 2971419"/>
                <a:gd name="connsiteX2700" fmla="*/ 1003555 w 3265758"/>
                <a:gd name="connsiteY2700" fmla="*/ 651750 h 2971419"/>
                <a:gd name="connsiteX2701" fmla="*/ 995145 w 3265758"/>
                <a:gd name="connsiteY2701" fmla="*/ 651750 h 2971419"/>
                <a:gd name="connsiteX2702" fmla="*/ 993744 w 3265758"/>
                <a:gd name="connsiteY2702" fmla="*/ 653152 h 2971419"/>
                <a:gd name="connsiteX2703" fmla="*/ 990941 w 3265758"/>
                <a:gd name="connsiteY2703" fmla="*/ 653152 h 2971419"/>
                <a:gd name="connsiteX2704" fmla="*/ 989539 w 3265758"/>
                <a:gd name="connsiteY2704" fmla="*/ 655955 h 2971419"/>
                <a:gd name="connsiteX2705" fmla="*/ 1002154 w 3265758"/>
                <a:gd name="connsiteY2705" fmla="*/ 658758 h 2971419"/>
                <a:gd name="connsiteX2706" fmla="*/ 997949 w 3265758"/>
                <a:gd name="connsiteY2706" fmla="*/ 658758 h 2971419"/>
                <a:gd name="connsiteX2707" fmla="*/ 997949 w 3265758"/>
                <a:gd name="connsiteY2707" fmla="*/ 658758 h 2971419"/>
                <a:gd name="connsiteX2708" fmla="*/ 996547 w 3265758"/>
                <a:gd name="connsiteY2708" fmla="*/ 661562 h 2971419"/>
                <a:gd name="connsiteX2709" fmla="*/ 1010563 w 3265758"/>
                <a:gd name="connsiteY2709" fmla="*/ 665766 h 2971419"/>
                <a:gd name="connsiteX2710" fmla="*/ 1011965 w 3265758"/>
                <a:gd name="connsiteY2710" fmla="*/ 662963 h 2971419"/>
                <a:gd name="connsiteX2711" fmla="*/ 1016170 w 3265758"/>
                <a:gd name="connsiteY2711" fmla="*/ 664365 h 2971419"/>
                <a:gd name="connsiteX2712" fmla="*/ 1018973 w 3265758"/>
                <a:gd name="connsiteY2712" fmla="*/ 662963 h 2971419"/>
                <a:gd name="connsiteX2713" fmla="*/ 1018973 w 3265758"/>
                <a:gd name="connsiteY2713" fmla="*/ 660160 h 2971419"/>
                <a:gd name="connsiteX2714" fmla="*/ 1027382 w 3265758"/>
                <a:gd name="connsiteY2714" fmla="*/ 662963 h 2971419"/>
                <a:gd name="connsiteX2715" fmla="*/ 1027382 w 3265758"/>
                <a:gd name="connsiteY2715" fmla="*/ 662963 h 2971419"/>
                <a:gd name="connsiteX2716" fmla="*/ 1020374 w 3265758"/>
                <a:gd name="connsiteY2716" fmla="*/ 662963 h 2971419"/>
                <a:gd name="connsiteX2717" fmla="*/ 1018973 w 3265758"/>
                <a:gd name="connsiteY2717" fmla="*/ 664365 h 2971419"/>
                <a:gd name="connsiteX2718" fmla="*/ 1030186 w 3265758"/>
                <a:gd name="connsiteY2718" fmla="*/ 665766 h 2971419"/>
                <a:gd name="connsiteX2719" fmla="*/ 1030186 w 3265758"/>
                <a:gd name="connsiteY2719" fmla="*/ 665766 h 2971419"/>
                <a:gd name="connsiteX2720" fmla="*/ 1027382 w 3265758"/>
                <a:gd name="connsiteY2720" fmla="*/ 668570 h 2971419"/>
                <a:gd name="connsiteX2721" fmla="*/ 1038595 w 3265758"/>
                <a:gd name="connsiteY2721" fmla="*/ 667168 h 2971419"/>
                <a:gd name="connsiteX2722" fmla="*/ 1039997 w 3265758"/>
                <a:gd name="connsiteY2722" fmla="*/ 665766 h 2971419"/>
                <a:gd name="connsiteX2723" fmla="*/ 1041399 w 3265758"/>
                <a:gd name="connsiteY2723" fmla="*/ 665766 h 2971419"/>
                <a:gd name="connsiteX2724" fmla="*/ 1039997 w 3265758"/>
                <a:gd name="connsiteY2724" fmla="*/ 668570 h 2971419"/>
                <a:gd name="connsiteX2725" fmla="*/ 1027382 w 3265758"/>
                <a:gd name="connsiteY2725" fmla="*/ 669971 h 2971419"/>
                <a:gd name="connsiteX2726" fmla="*/ 1032989 w 3265758"/>
                <a:gd name="connsiteY2726" fmla="*/ 669971 h 2971419"/>
                <a:gd name="connsiteX2727" fmla="*/ 1024579 w 3265758"/>
                <a:gd name="connsiteY2727" fmla="*/ 672774 h 2971419"/>
                <a:gd name="connsiteX2728" fmla="*/ 1031587 w 3265758"/>
                <a:gd name="connsiteY2728" fmla="*/ 674176 h 2971419"/>
                <a:gd name="connsiteX2729" fmla="*/ 1032989 w 3265758"/>
                <a:gd name="connsiteY2729" fmla="*/ 674176 h 2971419"/>
                <a:gd name="connsiteX2730" fmla="*/ 1041399 w 3265758"/>
                <a:gd name="connsiteY2730" fmla="*/ 674176 h 2971419"/>
                <a:gd name="connsiteX2731" fmla="*/ 1045603 w 3265758"/>
                <a:gd name="connsiteY2731" fmla="*/ 667168 h 2971419"/>
                <a:gd name="connsiteX2732" fmla="*/ 1042800 w 3265758"/>
                <a:gd name="connsiteY2732" fmla="*/ 674176 h 2971419"/>
                <a:gd name="connsiteX2733" fmla="*/ 1048407 w 3265758"/>
                <a:gd name="connsiteY2733" fmla="*/ 672774 h 2971419"/>
                <a:gd name="connsiteX2734" fmla="*/ 1054013 w 3265758"/>
                <a:gd name="connsiteY2734" fmla="*/ 675578 h 2971419"/>
                <a:gd name="connsiteX2735" fmla="*/ 1059620 w 3265758"/>
                <a:gd name="connsiteY2735" fmla="*/ 671373 h 2971419"/>
                <a:gd name="connsiteX2736" fmla="*/ 1058218 w 3265758"/>
                <a:gd name="connsiteY2736" fmla="*/ 665766 h 2971419"/>
                <a:gd name="connsiteX2737" fmla="*/ 1061021 w 3265758"/>
                <a:gd name="connsiteY2737" fmla="*/ 662963 h 2971419"/>
                <a:gd name="connsiteX2738" fmla="*/ 1059620 w 3265758"/>
                <a:gd name="connsiteY2738" fmla="*/ 667168 h 2971419"/>
                <a:gd name="connsiteX2739" fmla="*/ 1061021 w 3265758"/>
                <a:gd name="connsiteY2739" fmla="*/ 672774 h 2971419"/>
                <a:gd name="connsiteX2740" fmla="*/ 1056816 w 3265758"/>
                <a:gd name="connsiteY2740" fmla="*/ 675578 h 2971419"/>
                <a:gd name="connsiteX2741" fmla="*/ 1055415 w 3265758"/>
                <a:gd name="connsiteY2741" fmla="*/ 679782 h 2971419"/>
                <a:gd name="connsiteX2742" fmla="*/ 1058218 w 3265758"/>
                <a:gd name="connsiteY2742" fmla="*/ 676979 h 2971419"/>
                <a:gd name="connsiteX2743" fmla="*/ 1062423 w 3265758"/>
                <a:gd name="connsiteY2743" fmla="*/ 679782 h 2971419"/>
                <a:gd name="connsiteX2744" fmla="*/ 1073636 w 3265758"/>
                <a:gd name="connsiteY2744" fmla="*/ 675578 h 2971419"/>
                <a:gd name="connsiteX2745" fmla="*/ 1065226 w 3265758"/>
                <a:gd name="connsiteY2745" fmla="*/ 679782 h 2971419"/>
                <a:gd name="connsiteX2746" fmla="*/ 1068029 w 3265758"/>
                <a:gd name="connsiteY2746" fmla="*/ 683987 h 2971419"/>
                <a:gd name="connsiteX2747" fmla="*/ 1066628 w 3265758"/>
                <a:gd name="connsiteY2747" fmla="*/ 689594 h 2971419"/>
                <a:gd name="connsiteX2748" fmla="*/ 1066628 w 3265758"/>
                <a:gd name="connsiteY2748" fmla="*/ 689594 h 2971419"/>
                <a:gd name="connsiteX2749" fmla="*/ 1063824 w 3265758"/>
                <a:gd name="connsiteY2749" fmla="*/ 688192 h 2971419"/>
                <a:gd name="connsiteX2750" fmla="*/ 1079242 w 3265758"/>
                <a:gd name="connsiteY2750" fmla="*/ 695200 h 2971419"/>
                <a:gd name="connsiteX2751" fmla="*/ 1082046 w 3265758"/>
                <a:gd name="connsiteY2751" fmla="*/ 690995 h 2971419"/>
                <a:gd name="connsiteX2752" fmla="*/ 1084849 w 3265758"/>
                <a:gd name="connsiteY2752" fmla="*/ 692397 h 2971419"/>
                <a:gd name="connsiteX2753" fmla="*/ 1084849 w 3265758"/>
                <a:gd name="connsiteY2753" fmla="*/ 695200 h 2971419"/>
                <a:gd name="connsiteX2754" fmla="*/ 1091857 w 3265758"/>
                <a:gd name="connsiteY2754" fmla="*/ 698003 h 2971419"/>
                <a:gd name="connsiteX2755" fmla="*/ 1089054 w 3265758"/>
                <a:gd name="connsiteY2755" fmla="*/ 699405 h 2971419"/>
                <a:gd name="connsiteX2756" fmla="*/ 1089054 w 3265758"/>
                <a:gd name="connsiteY2756" fmla="*/ 702208 h 2971419"/>
                <a:gd name="connsiteX2757" fmla="*/ 1096062 w 3265758"/>
                <a:gd name="connsiteY2757" fmla="*/ 705011 h 2971419"/>
                <a:gd name="connsiteX2758" fmla="*/ 1096062 w 3265758"/>
                <a:gd name="connsiteY2758" fmla="*/ 702208 h 2971419"/>
                <a:gd name="connsiteX2759" fmla="*/ 1104471 w 3265758"/>
                <a:gd name="connsiteY2759" fmla="*/ 696602 h 2971419"/>
                <a:gd name="connsiteX2760" fmla="*/ 1101668 w 3265758"/>
                <a:gd name="connsiteY2760" fmla="*/ 705011 h 2971419"/>
                <a:gd name="connsiteX2761" fmla="*/ 1107275 w 3265758"/>
                <a:gd name="connsiteY2761" fmla="*/ 706413 h 2971419"/>
                <a:gd name="connsiteX2762" fmla="*/ 1101668 w 3265758"/>
                <a:gd name="connsiteY2762" fmla="*/ 706413 h 2971419"/>
                <a:gd name="connsiteX2763" fmla="*/ 1107275 w 3265758"/>
                <a:gd name="connsiteY2763" fmla="*/ 709216 h 2971419"/>
                <a:gd name="connsiteX2764" fmla="*/ 1105873 w 3265758"/>
                <a:gd name="connsiteY2764" fmla="*/ 713421 h 2971419"/>
                <a:gd name="connsiteX2765" fmla="*/ 1114283 w 3265758"/>
                <a:gd name="connsiteY2765" fmla="*/ 713421 h 2971419"/>
                <a:gd name="connsiteX2766" fmla="*/ 1117086 w 3265758"/>
                <a:gd name="connsiteY2766" fmla="*/ 720429 h 2971419"/>
                <a:gd name="connsiteX2767" fmla="*/ 1121291 w 3265758"/>
                <a:gd name="connsiteY2767" fmla="*/ 720429 h 2971419"/>
                <a:gd name="connsiteX2768" fmla="*/ 1122692 w 3265758"/>
                <a:gd name="connsiteY2768" fmla="*/ 724634 h 2971419"/>
                <a:gd name="connsiteX2769" fmla="*/ 1121291 w 3265758"/>
                <a:gd name="connsiteY2769" fmla="*/ 728839 h 2971419"/>
                <a:gd name="connsiteX2770" fmla="*/ 1118487 w 3265758"/>
                <a:gd name="connsiteY2770" fmla="*/ 730240 h 2971419"/>
                <a:gd name="connsiteX2771" fmla="*/ 1119889 w 3265758"/>
                <a:gd name="connsiteY2771" fmla="*/ 730240 h 2971419"/>
                <a:gd name="connsiteX2772" fmla="*/ 1115684 w 3265758"/>
                <a:gd name="connsiteY2772" fmla="*/ 734445 h 2971419"/>
                <a:gd name="connsiteX2773" fmla="*/ 1122692 w 3265758"/>
                <a:gd name="connsiteY2773" fmla="*/ 740052 h 2971419"/>
                <a:gd name="connsiteX2774" fmla="*/ 1117086 w 3265758"/>
                <a:gd name="connsiteY2774" fmla="*/ 734445 h 2971419"/>
                <a:gd name="connsiteX2775" fmla="*/ 1121291 w 3265758"/>
                <a:gd name="connsiteY2775" fmla="*/ 733044 h 2971419"/>
                <a:gd name="connsiteX2776" fmla="*/ 1124094 w 3265758"/>
                <a:gd name="connsiteY2776" fmla="*/ 733044 h 2971419"/>
                <a:gd name="connsiteX2777" fmla="*/ 1125495 w 3265758"/>
                <a:gd name="connsiteY2777" fmla="*/ 738650 h 2971419"/>
                <a:gd name="connsiteX2778" fmla="*/ 1129700 w 3265758"/>
                <a:gd name="connsiteY2778" fmla="*/ 741453 h 2971419"/>
                <a:gd name="connsiteX2779" fmla="*/ 1124094 w 3265758"/>
                <a:gd name="connsiteY2779" fmla="*/ 749863 h 2971419"/>
                <a:gd name="connsiteX2780" fmla="*/ 1126897 w 3265758"/>
                <a:gd name="connsiteY2780" fmla="*/ 756871 h 2971419"/>
                <a:gd name="connsiteX2781" fmla="*/ 1118487 w 3265758"/>
                <a:gd name="connsiteY2781" fmla="*/ 763879 h 2971419"/>
                <a:gd name="connsiteX2782" fmla="*/ 1112881 w 3265758"/>
                <a:gd name="connsiteY2782" fmla="*/ 765281 h 2971419"/>
                <a:gd name="connsiteX2783" fmla="*/ 1111479 w 3265758"/>
                <a:gd name="connsiteY2783" fmla="*/ 763879 h 2971419"/>
                <a:gd name="connsiteX2784" fmla="*/ 1112881 w 3265758"/>
                <a:gd name="connsiteY2784" fmla="*/ 761076 h 2971419"/>
                <a:gd name="connsiteX2785" fmla="*/ 1110078 w 3265758"/>
                <a:gd name="connsiteY2785" fmla="*/ 762478 h 2971419"/>
                <a:gd name="connsiteX2786" fmla="*/ 1115684 w 3265758"/>
                <a:gd name="connsiteY2786" fmla="*/ 755470 h 2971419"/>
                <a:gd name="connsiteX2787" fmla="*/ 1117086 w 3265758"/>
                <a:gd name="connsiteY2787" fmla="*/ 761076 h 2971419"/>
                <a:gd name="connsiteX2788" fmla="*/ 1118487 w 3265758"/>
                <a:gd name="connsiteY2788" fmla="*/ 756871 h 2971419"/>
                <a:gd name="connsiteX2789" fmla="*/ 1122692 w 3265758"/>
                <a:gd name="connsiteY2789" fmla="*/ 756871 h 2971419"/>
                <a:gd name="connsiteX2790" fmla="*/ 1124094 w 3265758"/>
                <a:gd name="connsiteY2790" fmla="*/ 752666 h 2971419"/>
                <a:gd name="connsiteX2791" fmla="*/ 1119889 w 3265758"/>
                <a:gd name="connsiteY2791" fmla="*/ 747060 h 2971419"/>
                <a:gd name="connsiteX2792" fmla="*/ 1124094 w 3265758"/>
                <a:gd name="connsiteY2792" fmla="*/ 747060 h 2971419"/>
                <a:gd name="connsiteX2793" fmla="*/ 1122692 w 3265758"/>
                <a:gd name="connsiteY2793" fmla="*/ 742855 h 2971419"/>
                <a:gd name="connsiteX2794" fmla="*/ 1108676 w 3265758"/>
                <a:gd name="connsiteY2794" fmla="*/ 755470 h 2971419"/>
                <a:gd name="connsiteX2795" fmla="*/ 1114283 w 3265758"/>
                <a:gd name="connsiteY2795" fmla="*/ 744257 h 2971419"/>
                <a:gd name="connsiteX2796" fmla="*/ 1115684 w 3265758"/>
                <a:gd name="connsiteY2796" fmla="*/ 747060 h 2971419"/>
                <a:gd name="connsiteX2797" fmla="*/ 1121291 w 3265758"/>
                <a:gd name="connsiteY2797" fmla="*/ 741453 h 2971419"/>
                <a:gd name="connsiteX2798" fmla="*/ 1118487 w 3265758"/>
                <a:gd name="connsiteY2798" fmla="*/ 734445 h 2971419"/>
                <a:gd name="connsiteX2799" fmla="*/ 1115684 w 3265758"/>
                <a:gd name="connsiteY2799" fmla="*/ 738650 h 2971419"/>
                <a:gd name="connsiteX2800" fmla="*/ 1108676 w 3265758"/>
                <a:gd name="connsiteY2800" fmla="*/ 734445 h 2971419"/>
                <a:gd name="connsiteX2801" fmla="*/ 1089054 w 3265758"/>
                <a:gd name="connsiteY2801" fmla="*/ 734445 h 2971419"/>
                <a:gd name="connsiteX2802" fmla="*/ 1069431 w 3265758"/>
                <a:gd name="connsiteY2802" fmla="*/ 728839 h 2971419"/>
                <a:gd name="connsiteX2803" fmla="*/ 1070833 w 3265758"/>
                <a:gd name="connsiteY2803" fmla="*/ 738650 h 2971419"/>
                <a:gd name="connsiteX2804" fmla="*/ 1082046 w 3265758"/>
                <a:gd name="connsiteY2804" fmla="*/ 759674 h 2971419"/>
                <a:gd name="connsiteX2805" fmla="*/ 1082046 w 3265758"/>
                <a:gd name="connsiteY2805" fmla="*/ 765281 h 2971419"/>
                <a:gd name="connsiteX2806" fmla="*/ 1083447 w 3265758"/>
                <a:gd name="connsiteY2806" fmla="*/ 762478 h 2971419"/>
                <a:gd name="connsiteX2807" fmla="*/ 1090455 w 3265758"/>
                <a:gd name="connsiteY2807" fmla="*/ 765281 h 2971419"/>
                <a:gd name="connsiteX2808" fmla="*/ 1084849 w 3265758"/>
                <a:gd name="connsiteY2808" fmla="*/ 768084 h 2971419"/>
                <a:gd name="connsiteX2809" fmla="*/ 1082046 w 3265758"/>
                <a:gd name="connsiteY2809" fmla="*/ 766682 h 2971419"/>
                <a:gd name="connsiteX2810" fmla="*/ 1083447 w 3265758"/>
                <a:gd name="connsiteY2810" fmla="*/ 770887 h 2971419"/>
                <a:gd name="connsiteX2811" fmla="*/ 1090455 w 3265758"/>
                <a:gd name="connsiteY2811" fmla="*/ 772289 h 2971419"/>
                <a:gd name="connsiteX2812" fmla="*/ 1087652 w 3265758"/>
                <a:gd name="connsiteY2812" fmla="*/ 773691 h 2971419"/>
                <a:gd name="connsiteX2813" fmla="*/ 1087652 w 3265758"/>
                <a:gd name="connsiteY2813" fmla="*/ 779297 h 2971419"/>
                <a:gd name="connsiteX2814" fmla="*/ 1084849 w 3265758"/>
                <a:gd name="connsiteY2814" fmla="*/ 773691 h 2971419"/>
                <a:gd name="connsiteX2815" fmla="*/ 1083447 w 3265758"/>
                <a:gd name="connsiteY2815" fmla="*/ 782100 h 2971419"/>
                <a:gd name="connsiteX2816" fmla="*/ 1105873 w 3265758"/>
                <a:gd name="connsiteY2816" fmla="*/ 784903 h 2971419"/>
                <a:gd name="connsiteX2817" fmla="*/ 1093258 w 3265758"/>
                <a:gd name="connsiteY2817" fmla="*/ 786305 h 2971419"/>
                <a:gd name="connsiteX2818" fmla="*/ 1086250 w 3265758"/>
                <a:gd name="connsiteY2818" fmla="*/ 783502 h 2971419"/>
                <a:gd name="connsiteX2819" fmla="*/ 1087652 w 3265758"/>
                <a:gd name="connsiteY2819" fmla="*/ 807329 h 2971419"/>
                <a:gd name="connsiteX2820" fmla="*/ 1082046 w 3265758"/>
                <a:gd name="connsiteY2820" fmla="*/ 847976 h 2971419"/>
                <a:gd name="connsiteX2821" fmla="*/ 1077841 w 3265758"/>
                <a:gd name="connsiteY2821" fmla="*/ 853582 h 2971419"/>
                <a:gd name="connsiteX2822" fmla="*/ 1080644 w 3265758"/>
                <a:gd name="connsiteY2822" fmla="*/ 852181 h 2971419"/>
                <a:gd name="connsiteX2823" fmla="*/ 1082046 w 3265758"/>
                <a:gd name="connsiteY2823" fmla="*/ 854984 h 2971419"/>
                <a:gd name="connsiteX2824" fmla="*/ 1072234 w 3265758"/>
                <a:gd name="connsiteY2824" fmla="*/ 867599 h 2971419"/>
                <a:gd name="connsiteX2825" fmla="*/ 1076439 w 3265758"/>
                <a:gd name="connsiteY2825" fmla="*/ 871803 h 2971419"/>
                <a:gd name="connsiteX2826" fmla="*/ 1076439 w 3265758"/>
                <a:gd name="connsiteY2826" fmla="*/ 881615 h 2971419"/>
                <a:gd name="connsiteX2827" fmla="*/ 1082046 w 3265758"/>
                <a:gd name="connsiteY2827" fmla="*/ 888623 h 2971419"/>
                <a:gd name="connsiteX2828" fmla="*/ 1082046 w 3265758"/>
                <a:gd name="connsiteY2828" fmla="*/ 918057 h 2971419"/>
                <a:gd name="connsiteX2829" fmla="*/ 1084849 w 3265758"/>
                <a:gd name="connsiteY2829" fmla="*/ 916655 h 2971419"/>
                <a:gd name="connsiteX2830" fmla="*/ 1077841 w 3265758"/>
                <a:gd name="connsiteY2830" fmla="*/ 926466 h 2971419"/>
                <a:gd name="connsiteX2831" fmla="*/ 1087652 w 3265758"/>
                <a:gd name="connsiteY2831" fmla="*/ 937679 h 2971419"/>
                <a:gd name="connsiteX2832" fmla="*/ 1093258 w 3265758"/>
                <a:gd name="connsiteY2832" fmla="*/ 947491 h 2971419"/>
                <a:gd name="connsiteX2833" fmla="*/ 1091857 w 3265758"/>
                <a:gd name="connsiteY2833" fmla="*/ 951695 h 2971419"/>
                <a:gd name="connsiteX2834" fmla="*/ 1094660 w 3265758"/>
                <a:gd name="connsiteY2834" fmla="*/ 961507 h 2971419"/>
                <a:gd name="connsiteX2835" fmla="*/ 1112881 w 3265758"/>
                <a:gd name="connsiteY2835" fmla="*/ 981129 h 2971419"/>
                <a:gd name="connsiteX2836" fmla="*/ 1111479 w 3265758"/>
                <a:gd name="connsiteY2836" fmla="*/ 983933 h 2971419"/>
                <a:gd name="connsiteX2837" fmla="*/ 1112881 w 3265758"/>
                <a:gd name="connsiteY2837" fmla="*/ 982531 h 2971419"/>
                <a:gd name="connsiteX2838" fmla="*/ 1122692 w 3265758"/>
                <a:gd name="connsiteY2838" fmla="*/ 988137 h 2971419"/>
                <a:gd name="connsiteX2839" fmla="*/ 1122692 w 3265758"/>
                <a:gd name="connsiteY2839" fmla="*/ 981129 h 2971419"/>
                <a:gd name="connsiteX2840" fmla="*/ 1125495 w 3265758"/>
                <a:gd name="connsiteY2840" fmla="*/ 979728 h 2971419"/>
                <a:gd name="connsiteX2841" fmla="*/ 1131102 w 3265758"/>
                <a:gd name="connsiteY2841" fmla="*/ 982531 h 2971419"/>
                <a:gd name="connsiteX2842" fmla="*/ 1133905 w 3265758"/>
                <a:gd name="connsiteY2842" fmla="*/ 979728 h 2971419"/>
                <a:gd name="connsiteX2843" fmla="*/ 1136708 w 3265758"/>
                <a:gd name="connsiteY2843" fmla="*/ 981129 h 2971419"/>
                <a:gd name="connsiteX2844" fmla="*/ 1140913 w 3265758"/>
                <a:gd name="connsiteY2844" fmla="*/ 979728 h 2971419"/>
                <a:gd name="connsiteX2845" fmla="*/ 1139512 w 3265758"/>
                <a:gd name="connsiteY2845" fmla="*/ 981129 h 2971419"/>
                <a:gd name="connsiteX2846" fmla="*/ 1143716 w 3265758"/>
                <a:gd name="connsiteY2846" fmla="*/ 979728 h 2971419"/>
                <a:gd name="connsiteX2847" fmla="*/ 1147921 w 3265758"/>
                <a:gd name="connsiteY2847" fmla="*/ 981129 h 2971419"/>
                <a:gd name="connsiteX2848" fmla="*/ 1142315 w 3265758"/>
                <a:gd name="connsiteY2848" fmla="*/ 979728 h 2971419"/>
                <a:gd name="connsiteX2849" fmla="*/ 1140913 w 3265758"/>
                <a:gd name="connsiteY2849" fmla="*/ 981129 h 2971419"/>
                <a:gd name="connsiteX2850" fmla="*/ 1125495 w 3265758"/>
                <a:gd name="connsiteY2850" fmla="*/ 981129 h 2971419"/>
                <a:gd name="connsiteX2851" fmla="*/ 1124094 w 3265758"/>
                <a:gd name="connsiteY2851" fmla="*/ 982531 h 2971419"/>
                <a:gd name="connsiteX2852" fmla="*/ 1132503 w 3265758"/>
                <a:gd name="connsiteY2852" fmla="*/ 993744 h 2971419"/>
                <a:gd name="connsiteX2853" fmla="*/ 1125495 w 3265758"/>
                <a:gd name="connsiteY2853" fmla="*/ 990941 h 2971419"/>
                <a:gd name="connsiteX2854" fmla="*/ 1125495 w 3265758"/>
                <a:gd name="connsiteY2854" fmla="*/ 986736 h 2971419"/>
                <a:gd name="connsiteX2855" fmla="*/ 1122692 w 3265758"/>
                <a:gd name="connsiteY2855" fmla="*/ 988137 h 2971419"/>
                <a:gd name="connsiteX2856" fmla="*/ 1122692 w 3265758"/>
                <a:gd name="connsiteY2856" fmla="*/ 993744 h 2971419"/>
                <a:gd name="connsiteX2857" fmla="*/ 1125495 w 3265758"/>
                <a:gd name="connsiteY2857" fmla="*/ 1000752 h 2971419"/>
                <a:gd name="connsiteX2858" fmla="*/ 1138110 w 3265758"/>
                <a:gd name="connsiteY2858" fmla="*/ 1006358 h 2971419"/>
                <a:gd name="connsiteX2859" fmla="*/ 1139512 w 3265758"/>
                <a:gd name="connsiteY2859" fmla="*/ 1011965 h 2971419"/>
                <a:gd name="connsiteX2860" fmla="*/ 1135307 w 3265758"/>
                <a:gd name="connsiteY2860" fmla="*/ 1014768 h 2971419"/>
                <a:gd name="connsiteX2861" fmla="*/ 1136708 w 3265758"/>
                <a:gd name="connsiteY2861" fmla="*/ 1021776 h 2971419"/>
                <a:gd name="connsiteX2862" fmla="*/ 1167544 w 3265758"/>
                <a:gd name="connsiteY2862" fmla="*/ 1051210 h 2971419"/>
                <a:gd name="connsiteX2863" fmla="*/ 1167544 w 3265758"/>
                <a:gd name="connsiteY2863" fmla="*/ 1061021 h 2971419"/>
                <a:gd name="connsiteX2864" fmla="*/ 1194175 w 3265758"/>
                <a:gd name="connsiteY2864" fmla="*/ 1065226 h 2971419"/>
                <a:gd name="connsiteX2865" fmla="*/ 1212396 w 3265758"/>
                <a:gd name="connsiteY2865" fmla="*/ 1073636 h 2971419"/>
                <a:gd name="connsiteX2866" fmla="*/ 1219404 w 3265758"/>
                <a:gd name="connsiteY2866" fmla="*/ 1072234 h 2971419"/>
                <a:gd name="connsiteX2867" fmla="*/ 1222207 w 3265758"/>
                <a:gd name="connsiteY2867" fmla="*/ 1079242 h 2971419"/>
                <a:gd name="connsiteX2868" fmla="*/ 1229215 w 3265758"/>
                <a:gd name="connsiteY2868" fmla="*/ 1079242 h 2971419"/>
                <a:gd name="connsiteX2869" fmla="*/ 1244633 w 3265758"/>
                <a:gd name="connsiteY2869" fmla="*/ 1089054 h 2971419"/>
                <a:gd name="connsiteX2870" fmla="*/ 1272665 w 3265758"/>
                <a:gd name="connsiteY2870" fmla="*/ 1142315 h 2971419"/>
                <a:gd name="connsiteX2871" fmla="*/ 1279673 w 3265758"/>
                <a:gd name="connsiteY2871" fmla="*/ 1146520 h 2971419"/>
                <a:gd name="connsiteX2872" fmla="*/ 1279673 w 3265758"/>
                <a:gd name="connsiteY2872" fmla="*/ 1154929 h 2971419"/>
                <a:gd name="connsiteX2873" fmla="*/ 1283878 w 3265758"/>
                <a:gd name="connsiteY2873" fmla="*/ 1156331 h 2971419"/>
                <a:gd name="connsiteX2874" fmla="*/ 1285279 w 3265758"/>
                <a:gd name="connsiteY2874" fmla="*/ 1166142 h 2971419"/>
                <a:gd name="connsiteX2875" fmla="*/ 1295091 w 3265758"/>
                <a:gd name="connsiteY2875" fmla="*/ 1174552 h 2971419"/>
                <a:gd name="connsiteX2876" fmla="*/ 1304902 w 3265758"/>
                <a:gd name="connsiteY2876" fmla="*/ 1178757 h 2971419"/>
                <a:gd name="connsiteX2877" fmla="*/ 1325926 w 3265758"/>
                <a:gd name="connsiteY2877" fmla="*/ 1196978 h 2971419"/>
                <a:gd name="connsiteX2878" fmla="*/ 1323123 w 3265758"/>
                <a:gd name="connsiteY2878" fmla="*/ 1208191 h 2971419"/>
                <a:gd name="connsiteX2879" fmla="*/ 1323123 w 3265758"/>
                <a:gd name="connsiteY2879" fmla="*/ 1208191 h 2971419"/>
                <a:gd name="connsiteX2880" fmla="*/ 1321721 w 3265758"/>
                <a:gd name="connsiteY2880" fmla="*/ 1210994 h 2971419"/>
                <a:gd name="connsiteX2881" fmla="*/ 1324525 w 3265758"/>
                <a:gd name="connsiteY2881" fmla="*/ 1209592 h 2971419"/>
                <a:gd name="connsiteX2882" fmla="*/ 1325926 w 3265758"/>
                <a:gd name="connsiteY2882" fmla="*/ 1215199 h 2971419"/>
                <a:gd name="connsiteX2883" fmla="*/ 1330131 w 3265758"/>
                <a:gd name="connsiteY2883" fmla="*/ 1213797 h 2971419"/>
                <a:gd name="connsiteX2884" fmla="*/ 1328729 w 3265758"/>
                <a:gd name="connsiteY2884" fmla="*/ 1209592 h 2971419"/>
                <a:gd name="connsiteX2885" fmla="*/ 1331533 w 3265758"/>
                <a:gd name="connsiteY2885" fmla="*/ 1212396 h 2971419"/>
                <a:gd name="connsiteX2886" fmla="*/ 1332934 w 3265758"/>
                <a:gd name="connsiteY2886" fmla="*/ 1218002 h 2971419"/>
                <a:gd name="connsiteX2887" fmla="*/ 1331533 w 3265758"/>
                <a:gd name="connsiteY2887" fmla="*/ 1220805 h 2971419"/>
                <a:gd name="connsiteX2888" fmla="*/ 1330131 w 3265758"/>
                <a:gd name="connsiteY2888" fmla="*/ 1216600 h 2971419"/>
                <a:gd name="connsiteX2889" fmla="*/ 1325926 w 3265758"/>
                <a:gd name="connsiteY2889" fmla="*/ 1216600 h 2971419"/>
                <a:gd name="connsiteX2890" fmla="*/ 1318918 w 3265758"/>
                <a:gd name="connsiteY2890" fmla="*/ 1212396 h 2971419"/>
                <a:gd name="connsiteX2891" fmla="*/ 1302099 w 3265758"/>
                <a:gd name="connsiteY2891" fmla="*/ 1212396 h 2971419"/>
                <a:gd name="connsiteX2892" fmla="*/ 1317517 w 3265758"/>
                <a:gd name="connsiteY2892" fmla="*/ 1226412 h 2971419"/>
                <a:gd name="connsiteX2893" fmla="*/ 1335737 w 3265758"/>
                <a:gd name="connsiteY2893" fmla="*/ 1236223 h 2971419"/>
                <a:gd name="connsiteX2894" fmla="*/ 1345549 w 3265758"/>
                <a:gd name="connsiteY2894" fmla="*/ 1236223 h 2971419"/>
                <a:gd name="connsiteX2895" fmla="*/ 1348352 w 3265758"/>
                <a:gd name="connsiteY2895" fmla="*/ 1232018 h 2971419"/>
                <a:gd name="connsiteX2896" fmla="*/ 1346950 w 3265758"/>
                <a:gd name="connsiteY2896" fmla="*/ 1236223 h 2971419"/>
                <a:gd name="connsiteX2897" fmla="*/ 1372179 w 3265758"/>
                <a:gd name="connsiteY2897" fmla="*/ 1253042 h 2971419"/>
                <a:gd name="connsiteX2898" fmla="*/ 1374983 w 3265758"/>
                <a:gd name="connsiteY2898" fmla="*/ 1265657 h 2971419"/>
                <a:gd name="connsiteX2899" fmla="*/ 1373581 w 3265758"/>
                <a:gd name="connsiteY2899" fmla="*/ 1268460 h 2971419"/>
                <a:gd name="connsiteX2900" fmla="*/ 1369376 w 3265758"/>
                <a:gd name="connsiteY2900" fmla="*/ 1278271 h 2971419"/>
                <a:gd name="connsiteX2901" fmla="*/ 1373581 w 3265758"/>
                <a:gd name="connsiteY2901" fmla="*/ 1283878 h 2971419"/>
                <a:gd name="connsiteX2902" fmla="*/ 1370778 w 3265758"/>
                <a:gd name="connsiteY2902" fmla="*/ 1276870 h 2971419"/>
                <a:gd name="connsiteX2903" fmla="*/ 1370778 w 3265758"/>
                <a:gd name="connsiteY2903" fmla="*/ 1275468 h 2971419"/>
                <a:gd name="connsiteX2904" fmla="*/ 1372179 w 3265758"/>
                <a:gd name="connsiteY2904" fmla="*/ 1272665 h 2971419"/>
                <a:gd name="connsiteX2905" fmla="*/ 1372179 w 3265758"/>
                <a:gd name="connsiteY2905" fmla="*/ 1276870 h 2971419"/>
                <a:gd name="connsiteX2906" fmla="*/ 1415629 w 3265758"/>
                <a:gd name="connsiteY2906" fmla="*/ 1302099 h 2971419"/>
                <a:gd name="connsiteX2907" fmla="*/ 1426842 w 3265758"/>
                <a:gd name="connsiteY2907" fmla="*/ 1317517 h 2971419"/>
                <a:gd name="connsiteX2908" fmla="*/ 1438055 w 3265758"/>
                <a:gd name="connsiteY2908" fmla="*/ 1311910 h 2971419"/>
                <a:gd name="connsiteX2909" fmla="*/ 1438055 w 3265758"/>
                <a:gd name="connsiteY2909" fmla="*/ 1303500 h 2971419"/>
                <a:gd name="connsiteX2910" fmla="*/ 1432449 w 3265758"/>
                <a:gd name="connsiteY2910" fmla="*/ 1299296 h 2971419"/>
                <a:gd name="connsiteX2911" fmla="*/ 1429646 w 3265758"/>
                <a:gd name="connsiteY2911" fmla="*/ 1292287 h 2971419"/>
                <a:gd name="connsiteX2912" fmla="*/ 1425441 w 3265758"/>
                <a:gd name="connsiteY2912" fmla="*/ 1292287 h 2971419"/>
                <a:gd name="connsiteX2913" fmla="*/ 1418433 w 3265758"/>
                <a:gd name="connsiteY2913" fmla="*/ 1285279 h 2971419"/>
                <a:gd name="connsiteX2914" fmla="*/ 1415629 w 3265758"/>
                <a:gd name="connsiteY2914" fmla="*/ 1288083 h 2971419"/>
                <a:gd name="connsiteX2915" fmla="*/ 1408621 w 3265758"/>
                <a:gd name="connsiteY2915" fmla="*/ 1285279 h 2971419"/>
                <a:gd name="connsiteX2916" fmla="*/ 1408621 w 3265758"/>
                <a:gd name="connsiteY2916" fmla="*/ 1274066 h 2971419"/>
                <a:gd name="connsiteX2917" fmla="*/ 1394605 w 3265758"/>
                <a:gd name="connsiteY2917" fmla="*/ 1251641 h 2971419"/>
                <a:gd name="connsiteX2918" fmla="*/ 1388999 w 3265758"/>
                <a:gd name="connsiteY2918" fmla="*/ 1236223 h 2971419"/>
                <a:gd name="connsiteX2919" fmla="*/ 1380589 w 3265758"/>
                <a:gd name="connsiteY2919" fmla="*/ 1227813 h 2971419"/>
                <a:gd name="connsiteX2920" fmla="*/ 1383392 w 3265758"/>
                <a:gd name="connsiteY2920" fmla="*/ 1234821 h 2971419"/>
                <a:gd name="connsiteX2921" fmla="*/ 1380589 w 3265758"/>
                <a:gd name="connsiteY2921" fmla="*/ 1233420 h 2971419"/>
                <a:gd name="connsiteX2922" fmla="*/ 1377786 w 3265758"/>
                <a:gd name="connsiteY2922" fmla="*/ 1223608 h 2971419"/>
                <a:gd name="connsiteX2923" fmla="*/ 1372179 w 3265758"/>
                <a:gd name="connsiteY2923" fmla="*/ 1220805 h 2971419"/>
                <a:gd name="connsiteX2924" fmla="*/ 1358163 w 3265758"/>
                <a:gd name="connsiteY2924" fmla="*/ 1203986 h 2971419"/>
                <a:gd name="connsiteX2925" fmla="*/ 1356762 w 3265758"/>
                <a:gd name="connsiteY2925" fmla="*/ 1198379 h 2971419"/>
                <a:gd name="connsiteX2926" fmla="*/ 1356762 w 3265758"/>
                <a:gd name="connsiteY2926" fmla="*/ 1195576 h 2971419"/>
                <a:gd name="connsiteX2927" fmla="*/ 1351155 w 3265758"/>
                <a:gd name="connsiteY2927" fmla="*/ 1194175 h 2971419"/>
                <a:gd name="connsiteX2928" fmla="*/ 1323123 w 3265758"/>
                <a:gd name="connsiteY2928" fmla="*/ 1168945 h 2971419"/>
                <a:gd name="connsiteX2929" fmla="*/ 1311910 w 3265758"/>
                <a:gd name="connsiteY2929" fmla="*/ 1161937 h 2971419"/>
                <a:gd name="connsiteX2930" fmla="*/ 1304902 w 3265758"/>
                <a:gd name="connsiteY2930" fmla="*/ 1139512 h 2971419"/>
                <a:gd name="connsiteX2931" fmla="*/ 1306304 w 3265758"/>
                <a:gd name="connsiteY2931" fmla="*/ 1125495 h 2971419"/>
                <a:gd name="connsiteX2932" fmla="*/ 1304902 w 3265758"/>
                <a:gd name="connsiteY2932" fmla="*/ 1119889 h 2971419"/>
                <a:gd name="connsiteX2933" fmla="*/ 1323123 w 3265758"/>
                <a:gd name="connsiteY2933" fmla="*/ 1128299 h 2971419"/>
                <a:gd name="connsiteX2934" fmla="*/ 1327328 w 3265758"/>
                <a:gd name="connsiteY2934" fmla="*/ 1126897 h 2971419"/>
                <a:gd name="connsiteX2935" fmla="*/ 1327328 w 3265758"/>
                <a:gd name="connsiteY2935" fmla="*/ 1124094 h 2971419"/>
                <a:gd name="connsiteX2936" fmla="*/ 1349753 w 3265758"/>
                <a:gd name="connsiteY2936" fmla="*/ 1136708 h 2971419"/>
                <a:gd name="connsiteX2937" fmla="*/ 1348352 w 3265758"/>
                <a:gd name="connsiteY2937" fmla="*/ 1142315 h 2971419"/>
                <a:gd name="connsiteX2938" fmla="*/ 1366573 w 3265758"/>
                <a:gd name="connsiteY2938" fmla="*/ 1174552 h 2971419"/>
                <a:gd name="connsiteX2939" fmla="*/ 1370778 w 3265758"/>
                <a:gd name="connsiteY2939" fmla="*/ 1175954 h 2971419"/>
                <a:gd name="connsiteX2940" fmla="*/ 1372179 w 3265758"/>
                <a:gd name="connsiteY2940" fmla="*/ 1181560 h 2971419"/>
                <a:gd name="connsiteX2941" fmla="*/ 1403015 w 3265758"/>
                <a:gd name="connsiteY2941" fmla="*/ 1205387 h 2971419"/>
                <a:gd name="connsiteX2942" fmla="*/ 1411425 w 3265758"/>
                <a:gd name="connsiteY2942" fmla="*/ 1205387 h 2971419"/>
                <a:gd name="connsiteX2943" fmla="*/ 1408621 w 3265758"/>
                <a:gd name="connsiteY2943" fmla="*/ 1209592 h 2971419"/>
                <a:gd name="connsiteX2944" fmla="*/ 1411425 w 3265758"/>
                <a:gd name="connsiteY2944" fmla="*/ 1216600 h 2971419"/>
                <a:gd name="connsiteX2945" fmla="*/ 1425441 w 3265758"/>
                <a:gd name="connsiteY2945" fmla="*/ 1220805 h 2971419"/>
                <a:gd name="connsiteX2946" fmla="*/ 1426842 w 3265758"/>
                <a:gd name="connsiteY2946" fmla="*/ 1226412 h 2971419"/>
                <a:gd name="connsiteX2947" fmla="*/ 1435252 w 3265758"/>
                <a:gd name="connsiteY2947" fmla="*/ 1229215 h 2971419"/>
                <a:gd name="connsiteX2948" fmla="*/ 1445063 w 3265758"/>
                <a:gd name="connsiteY2948" fmla="*/ 1237624 h 2971419"/>
                <a:gd name="connsiteX2949" fmla="*/ 1445063 w 3265758"/>
                <a:gd name="connsiteY2949" fmla="*/ 1240428 h 2971419"/>
                <a:gd name="connsiteX2950" fmla="*/ 1443662 w 3265758"/>
                <a:gd name="connsiteY2950" fmla="*/ 1239026 h 2971419"/>
                <a:gd name="connsiteX2951" fmla="*/ 1440858 w 3265758"/>
                <a:gd name="connsiteY2951" fmla="*/ 1240428 h 2971419"/>
                <a:gd name="connsiteX2952" fmla="*/ 1436654 w 3265758"/>
                <a:gd name="connsiteY2952" fmla="*/ 1250239 h 2971419"/>
                <a:gd name="connsiteX2953" fmla="*/ 1442260 w 3265758"/>
                <a:gd name="connsiteY2953" fmla="*/ 1251641 h 2971419"/>
                <a:gd name="connsiteX2954" fmla="*/ 1445063 w 3265758"/>
                <a:gd name="connsiteY2954" fmla="*/ 1254444 h 2971419"/>
                <a:gd name="connsiteX2955" fmla="*/ 1450670 w 3265758"/>
                <a:gd name="connsiteY2955" fmla="*/ 1254444 h 2971419"/>
                <a:gd name="connsiteX2956" fmla="*/ 1447866 w 3265758"/>
                <a:gd name="connsiteY2956" fmla="*/ 1258649 h 2971419"/>
                <a:gd name="connsiteX2957" fmla="*/ 1463284 w 3265758"/>
                <a:gd name="connsiteY2957" fmla="*/ 1262854 h 2971419"/>
                <a:gd name="connsiteX2958" fmla="*/ 1473095 w 3265758"/>
                <a:gd name="connsiteY2958" fmla="*/ 1268460 h 2971419"/>
                <a:gd name="connsiteX2959" fmla="*/ 1475899 w 3265758"/>
                <a:gd name="connsiteY2959" fmla="*/ 1276870 h 2971419"/>
                <a:gd name="connsiteX2960" fmla="*/ 1482907 w 3265758"/>
                <a:gd name="connsiteY2960" fmla="*/ 1279673 h 2971419"/>
                <a:gd name="connsiteX2961" fmla="*/ 1485710 w 3265758"/>
                <a:gd name="connsiteY2961" fmla="*/ 1278271 h 2971419"/>
                <a:gd name="connsiteX2962" fmla="*/ 1487112 w 3265758"/>
                <a:gd name="connsiteY2962" fmla="*/ 1279673 h 2971419"/>
                <a:gd name="connsiteX2963" fmla="*/ 1484308 w 3265758"/>
                <a:gd name="connsiteY2963" fmla="*/ 1279673 h 2971419"/>
                <a:gd name="connsiteX2964" fmla="*/ 1495521 w 3265758"/>
                <a:gd name="connsiteY2964" fmla="*/ 1286681 h 2971419"/>
                <a:gd name="connsiteX2965" fmla="*/ 1529160 w 3265758"/>
                <a:gd name="connsiteY2965" fmla="*/ 1318918 h 2971419"/>
                <a:gd name="connsiteX2966" fmla="*/ 1530562 w 3265758"/>
                <a:gd name="connsiteY2966" fmla="*/ 1330131 h 2971419"/>
                <a:gd name="connsiteX2967" fmla="*/ 1541775 w 3265758"/>
                <a:gd name="connsiteY2967" fmla="*/ 1342745 h 2971419"/>
                <a:gd name="connsiteX2968" fmla="*/ 1533365 w 3265758"/>
                <a:gd name="connsiteY2968" fmla="*/ 1355360 h 2971419"/>
                <a:gd name="connsiteX2969" fmla="*/ 1540373 w 3265758"/>
                <a:gd name="connsiteY2969" fmla="*/ 1356762 h 2971419"/>
                <a:gd name="connsiteX2970" fmla="*/ 1541775 w 3265758"/>
                <a:gd name="connsiteY2970" fmla="*/ 1355360 h 2971419"/>
                <a:gd name="connsiteX2971" fmla="*/ 1541775 w 3265758"/>
                <a:gd name="connsiteY2971" fmla="*/ 1355360 h 2971419"/>
                <a:gd name="connsiteX2972" fmla="*/ 1541775 w 3265758"/>
                <a:gd name="connsiteY2972" fmla="*/ 1355360 h 2971419"/>
                <a:gd name="connsiteX2973" fmla="*/ 1540373 w 3265758"/>
                <a:gd name="connsiteY2973" fmla="*/ 1360966 h 2971419"/>
                <a:gd name="connsiteX2974" fmla="*/ 1530562 w 3265758"/>
                <a:gd name="connsiteY2974" fmla="*/ 1363770 h 2971419"/>
                <a:gd name="connsiteX2975" fmla="*/ 1540373 w 3265758"/>
                <a:gd name="connsiteY2975" fmla="*/ 1379187 h 2971419"/>
                <a:gd name="connsiteX2976" fmla="*/ 1548783 w 3265758"/>
                <a:gd name="connsiteY2976" fmla="*/ 1387597 h 2971419"/>
                <a:gd name="connsiteX2977" fmla="*/ 1569807 w 3265758"/>
                <a:gd name="connsiteY2977" fmla="*/ 1396007 h 2971419"/>
                <a:gd name="connsiteX2978" fmla="*/ 1578216 w 3265758"/>
                <a:gd name="connsiteY2978" fmla="*/ 1401613 h 2971419"/>
                <a:gd name="connsiteX2979" fmla="*/ 1583823 w 3265758"/>
                <a:gd name="connsiteY2979" fmla="*/ 1408621 h 2971419"/>
                <a:gd name="connsiteX2980" fmla="*/ 1616060 w 3265758"/>
                <a:gd name="connsiteY2980" fmla="*/ 1417031 h 2971419"/>
                <a:gd name="connsiteX2981" fmla="*/ 1621667 w 3265758"/>
                <a:gd name="connsiteY2981" fmla="*/ 1415629 h 2971419"/>
                <a:gd name="connsiteX2982" fmla="*/ 1644092 w 3265758"/>
                <a:gd name="connsiteY2982" fmla="*/ 1429646 h 2971419"/>
                <a:gd name="connsiteX2983" fmla="*/ 1681936 w 3265758"/>
                <a:gd name="connsiteY2983" fmla="*/ 1443662 h 2971419"/>
                <a:gd name="connsiteX2984" fmla="*/ 1701558 w 3265758"/>
                <a:gd name="connsiteY2984" fmla="*/ 1446465 h 2971419"/>
                <a:gd name="connsiteX2985" fmla="*/ 1705763 w 3265758"/>
                <a:gd name="connsiteY2985" fmla="*/ 1450670 h 2971419"/>
                <a:gd name="connsiteX2986" fmla="*/ 1723984 w 3265758"/>
                <a:gd name="connsiteY2986" fmla="*/ 1457678 h 2971419"/>
                <a:gd name="connsiteX2987" fmla="*/ 1739402 w 3265758"/>
                <a:gd name="connsiteY2987" fmla="*/ 1459079 h 2971419"/>
                <a:gd name="connsiteX2988" fmla="*/ 1754820 w 3265758"/>
                <a:gd name="connsiteY2988" fmla="*/ 1464686 h 2971419"/>
                <a:gd name="connsiteX2989" fmla="*/ 1796868 w 3265758"/>
                <a:gd name="connsiteY2989" fmla="*/ 1453473 h 2971419"/>
                <a:gd name="connsiteX2990" fmla="*/ 1791262 w 3265758"/>
                <a:gd name="connsiteY2990" fmla="*/ 1452071 h 2971419"/>
                <a:gd name="connsiteX2991" fmla="*/ 1796868 w 3265758"/>
                <a:gd name="connsiteY2991" fmla="*/ 1449268 h 2971419"/>
                <a:gd name="connsiteX2992" fmla="*/ 1796868 w 3265758"/>
                <a:gd name="connsiteY2992" fmla="*/ 1452071 h 2971419"/>
                <a:gd name="connsiteX2993" fmla="*/ 1801073 w 3265758"/>
                <a:gd name="connsiteY2993" fmla="*/ 1450670 h 2971419"/>
                <a:gd name="connsiteX2994" fmla="*/ 1798270 w 3265758"/>
                <a:gd name="connsiteY2994" fmla="*/ 1453473 h 2971419"/>
                <a:gd name="connsiteX2995" fmla="*/ 1815089 w 3265758"/>
                <a:gd name="connsiteY2995" fmla="*/ 1456276 h 2971419"/>
                <a:gd name="connsiteX2996" fmla="*/ 1806679 w 3265758"/>
                <a:gd name="connsiteY2996" fmla="*/ 1452071 h 2971419"/>
                <a:gd name="connsiteX2997" fmla="*/ 1808081 w 3265758"/>
                <a:gd name="connsiteY2997" fmla="*/ 1450670 h 2971419"/>
                <a:gd name="connsiteX2998" fmla="*/ 1847326 w 3265758"/>
                <a:gd name="connsiteY2998" fmla="*/ 1474497 h 2971419"/>
                <a:gd name="connsiteX2999" fmla="*/ 1859941 w 3265758"/>
                <a:gd name="connsiteY2999" fmla="*/ 1487112 h 2971419"/>
                <a:gd name="connsiteX3000" fmla="*/ 1882366 w 3265758"/>
                <a:gd name="connsiteY3000" fmla="*/ 1499726 h 2971419"/>
                <a:gd name="connsiteX3001" fmla="*/ 1899186 w 3265758"/>
                <a:gd name="connsiteY3001" fmla="*/ 1499726 h 2971419"/>
                <a:gd name="connsiteX3002" fmla="*/ 1911800 w 3265758"/>
                <a:gd name="connsiteY3002" fmla="*/ 1503931 h 2971419"/>
                <a:gd name="connsiteX3003" fmla="*/ 1942636 w 3265758"/>
                <a:gd name="connsiteY3003" fmla="*/ 1513742 h 2971419"/>
                <a:gd name="connsiteX3004" fmla="*/ 1965062 w 3265758"/>
                <a:gd name="connsiteY3004" fmla="*/ 1515144 h 2971419"/>
                <a:gd name="connsiteX3005" fmla="*/ 1966463 w 3265758"/>
                <a:gd name="connsiteY3005" fmla="*/ 1509538 h 2971419"/>
                <a:gd name="connsiteX3006" fmla="*/ 1977676 w 3265758"/>
                <a:gd name="connsiteY3006" fmla="*/ 1509538 h 2971419"/>
                <a:gd name="connsiteX3007" fmla="*/ 1974873 w 3265758"/>
                <a:gd name="connsiteY3007" fmla="*/ 1512341 h 2971419"/>
                <a:gd name="connsiteX3008" fmla="*/ 1980479 w 3265758"/>
                <a:gd name="connsiteY3008" fmla="*/ 1517947 h 2971419"/>
                <a:gd name="connsiteX3009" fmla="*/ 1980479 w 3265758"/>
                <a:gd name="connsiteY3009" fmla="*/ 1519349 h 2971419"/>
                <a:gd name="connsiteX3010" fmla="*/ 1976275 w 3265758"/>
                <a:gd name="connsiteY3010" fmla="*/ 1519349 h 2971419"/>
                <a:gd name="connsiteX3011" fmla="*/ 1972070 w 3265758"/>
                <a:gd name="connsiteY3011" fmla="*/ 1516546 h 2971419"/>
                <a:gd name="connsiteX3012" fmla="*/ 1969267 w 3265758"/>
                <a:gd name="connsiteY3012" fmla="*/ 1519349 h 2971419"/>
                <a:gd name="connsiteX3013" fmla="*/ 1991692 w 3265758"/>
                <a:gd name="connsiteY3013" fmla="*/ 1533365 h 2971419"/>
                <a:gd name="connsiteX3014" fmla="*/ 1998700 w 3265758"/>
                <a:gd name="connsiteY3014" fmla="*/ 1541775 h 2971419"/>
                <a:gd name="connsiteX3015" fmla="*/ 2018323 w 3265758"/>
                <a:gd name="connsiteY3015" fmla="*/ 1555791 h 2971419"/>
                <a:gd name="connsiteX3016" fmla="*/ 2015520 w 3265758"/>
                <a:gd name="connsiteY3016" fmla="*/ 1558594 h 2971419"/>
                <a:gd name="connsiteX3017" fmla="*/ 2011315 w 3265758"/>
                <a:gd name="connsiteY3017" fmla="*/ 1558594 h 2971419"/>
                <a:gd name="connsiteX3018" fmla="*/ 2018323 w 3265758"/>
                <a:gd name="connsiteY3018" fmla="*/ 1559995 h 2971419"/>
                <a:gd name="connsiteX3019" fmla="*/ 2019725 w 3265758"/>
                <a:gd name="connsiteY3019" fmla="*/ 1564200 h 2971419"/>
                <a:gd name="connsiteX3020" fmla="*/ 2015520 w 3265758"/>
                <a:gd name="connsiteY3020" fmla="*/ 1567004 h 2971419"/>
                <a:gd name="connsiteX3021" fmla="*/ 2018323 w 3265758"/>
                <a:gd name="connsiteY3021" fmla="*/ 1578216 h 2971419"/>
                <a:gd name="connsiteX3022" fmla="*/ 2029536 w 3265758"/>
                <a:gd name="connsiteY3022" fmla="*/ 1583823 h 2971419"/>
                <a:gd name="connsiteX3023" fmla="*/ 2032339 w 3265758"/>
                <a:gd name="connsiteY3023" fmla="*/ 1586626 h 2971419"/>
                <a:gd name="connsiteX3024" fmla="*/ 2037946 w 3265758"/>
                <a:gd name="connsiteY3024" fmla="*/ 1581020 h 2971419"/>
                <a:gd name="connsiteX3025" fmla="*/ 2030938 w 3265758"/>
                <a:gd name="connsiteY3025" fmla="*/ 1576815 h 2971419"/>
                <a:gd name="connsiteX3026" fmla="*/ 2028134 w 3265758"/>
                <a:gd name="connsiteY3026" fmla="*/ 1571208 h 2971419"/>
                <a:gd name="connsiteX3027" fmla="*/ 2042151 w 3265758"/>
                <a:gd name="connsiteY3027" fmla="*/ 1578216 h 2971419"/>
                <a:gd name="connsiteX3028" fmla="*/ 2043552 w 3265758"/>
                <a:gd name="connsiteY3028" fmla="*/ 1583823 h 2971419"/>
                <a:gd name="connsiteX3029" fmla="*/ 2054765 w 3265758"/>
                <a:gd name="connsiteY3029" fmla="*/ 1588028 h 2971419"/>
                <a:gd name="connsiteX3030" fmla="*/ 2068781 w 3265758"/>
                <a:gd name="connsiteY3030" fmla="*/ 1596437 h 2971419"/>
                <a:gd name="connsiteX3031" fmla="*/ 2065978 w 3265758"/>
                <a:gd name="connsiteY3031" fmla="*/ 1604847 h 2971419"/>
                <a:gd name="connsiteX3032" fmla="*/ 2068781 w 3265758"/>
                <a:gd name="connsiteY3032" fmla="*/ 1607650 h 2971419"/>
                <a:gd name="connsiteX3033" fmla="*/ 2077191 w 3265758"/>
                <a:gd name="connsiteY3033" fmla="*/ 1610454 h 2971419"/>
                <a:gd name="connsiteX3034" fmla="*/ 2072986 w 3265758"/>
                <a:gd name="connsiteY3034" fmla="*/ 1604847 h 2971419"/>
                <a:gd name="connsiteX3035" fmla="*/ 2075789 w 3265758"/>
                <a:gd name="connsiteY3035" fmla="*/ 1603446 h 2971419"/>
                <a:gd name="connsiteX3036" fmla="*/ 2081396 w 3265758"/>
                <a:gd name="connsiteY3036" fmla="*/ 1606249 h 2971419"/>
                <a:gd name="connsiteX3037" fmla="*/ 2081396 w 3265758"/>
                <a:gd name="connsiteY3037" fmla="*/ 1610454 h 2971419"/>
                <a:gd name="connsiteX3038" fmla="*/ 2087002 w 3265758"/>
                <a:gd name="connsiteY3038" fmla="*/ 1617462 h 2971419"/>
                <a:gd name="connsiteX3039" fmla="*/ 2091207 w 3265758"/>
                <a:gd name="connsiteY3039" fmla="*/ 1611855 h 2971419"/>
                <a:gd name="connsiteX3040" fmla="*/ 2102420 w 3265758"/>
                <a:gd name="connsiteY3040" fmla="*/ 1611855 h 2971419"/>
                <a:gd name="connsiteX3041" fmla="*/ 2103821 w 3265758"/>
                <a:gd name="connsiteY3041" fmla="*/ 1616060 h 2971419"/>
                <a:gd name="connsiteX3042" fmla="*/ 2113633 w 3265758"/>
                <a:gd name="connsiteY3042" fmla="*/ 1616060 h 2971419"/>
                <a:gd name="connsiteX3043" fmla="*/ 2119239 w 3265758"/>
                <a:gd name="connsiteY3043" fmla="*/ 1625871 h 2971419"/>
                <a:gd name="connsiteX3044" fmla="*/ 2126247 w 3265758"/>
                <a:gd name="connsiteY3044" fmla="*/ 1627273 h 2971419"/>
                <a:gd name="connsiteX3045" fmla="*/ 2126247 w 3265758"/>
                <a:gd name="connsiteY3045" fmla="*/ 1621667 h 2971419"/>
                <a:gd name="connsiteX3046" fmla="*/ 2130452 w 3265758"/>
                <a:gd name="connsiteY3046" fmla="*/ 1621667 h 2971419"/>
                <a:gd name="connsiteX3047" fmla="*/ 2133255 w 3265758"/>
                <a:gd name="connsiteY3047" fmla="*/ 1634281 h 2971419"/>
                <a:gd name="connsiteX3048" fmla="*/ 2141665 w 3265758"/>
                <a:gd name="connsiteY3048" fmla="*/ 1634281 h 2971419"/>
                <a:gd name="connsiteX3049" fmla="*/ 2157083 w 3265758"/>
                <a:gd name="connsiteY3049" fmla="*/ 1630076 h 2971419"/>
                <a:gd name="connsiteX3050" fmla="*/ 2145870 w 3265758"/>
                <a:gd name="connsiteY3050" fmla="*/ 1618863 h 2971419"/>
                <a:gd name="connsiteX3051" fmla="*/ 2145870 w 3265758"/>
                <a:gd name="connsiteY3051" fmla="*/ 1614658 h 2971419"/>
                <a:gd name="connsiteX3052" fmla="*/ 2164091 w 3265758"/>
                <a:gd name="connsiteY3052" fmla="*/ 1606249 h 2971419"/>
                <a:gd name="connsiteX3053" fmla="*/ 2161288 w 3265758"/>
                <a:gd name="connsiteY3053" fmla="*/ 1606249 h 2971419"/>
                <a:gd name="connsiteX3054" fmla="*/ 2164091 w 3265758"/>
                <a:gd name="connsiteY3054" fmla="*/ 1602044 h 2971419"/>
                <a:gd name="connsiteX3055" fmla="*/ 2178107 w 3265758"/>
                <a:gd name="connsiteY3055" fmla="*/ 1597839 h 2971419"/>
                <a:gd name="connsiteX3056" fmla="*/ 2190721 w 3265758"/>
                <a:gd name="connsiteY3056" fmla="*/ 1603446 h 2971419"/>
                <a:gd name="connsiteX3057" fmla="*/ 2196328 w 3265758"/>
                <a:gd name="connsiteY3057" fmla="*/ 1611855 h 2971419"/>
                <a:gd name="connsiteX3058" fmla="*/ 2196328 w 3265758"/>
                <a:gd name="connsiteY3058" fmla="*/ 1607650 h 2971419"/>
                <a:gd name="connsiteX3059" fmla="*/ 2200533 w 3265758"/>
                <a:gd name="connsiteY3059" fmla="*/ 1609052 h 2971419"/>
                <a:gd name="connsiteX3060" fmla="*/ 2200533 w 3265758"/>
                <a:gd name="connsiteY3060" fmla="*/ 1611855 h 2971419"/>
                <a:gd name="connsiteX3061" fmla="*/ 2204738 w 3265758"/>
                <a:gd name="connsiteY3061" fmla="*/ 1610454 h 2971419"/>
                <a:gd name="connsiteX3062" fmla="*/ 2203336 w 3265758"/>
                <a:gd name="connsiteY3062" fmla="*/ 1607650 h 2971419"/>
                <a:gd name="connsiteX3063" fmla="*/ 2211746 w 3265758"/>
                <a:gd name="connsiteY3063" fmla="*/ 1616060 h 2971419"/>
                <a:gd name="connsiteX3064" fmla="*/ 2203336 w 3265758"/>
                <a:gd name="connsiteY3064" fmla="*/ 1611855 h 2971419"/>
                <a:gd name="connsiteX3065" fmla="*/ 2196328 w 3265758"/>
                <a:gd name="connsiteY3065" fmla="*/ 1618863 h 2971419"/>
                <a:gd name="connsiteX3066" fmla="*/ 2200533 w 3265758"/>
                <a:gd name="connsiteY3066" fmla="*/ 1625871 h 2971419"/>
                <a:gd name="connsiteX3067" fmla="*/ 2210344 w 3265758"/>
                <a:gd name="connsiteY3067" fmla="*/ 1635683 h 2971419"/>
                <a:gd name="connsiteX3068" fmla="*/ 2224360 w 3265758"/>
                <a:gd name="connsiteY3068" fmla="*/ 1649699 h 2971419"/>
                <a:gd name="connsiteX3069" fmla="*/ 2221557 w 3265758"/>
                <a:gd name="connsiteY3069" fmla="*/ 1656707 h 2971419"/>
                <a:gd name="connsiteX3070" fmla="*/ 2227163 w 3265758"/>
                <a:gd name="connsiteY3070" fmla="*/ 1666518 h 2971419"/>
                <a:gd name="connsiteX3071" fmla="*/ 2220155 w 3265758"/>
                <a:gd name="connsiteY3071" fmla="*/ 1670723 h 2971419"/>
                <a:gd name="connsiteX3072" fmla="*/ 2224360 w 3265758"/>
                <a:gd name="connsiteY3072" fmla="*/ 1677731 h 2971419"/>
                <a:gd name="connsiteX3073" fmla="*/ 2224360 w 3265758"/>
                <a:gd name="connsiteY3073" fmla="*/ 1695952 h 2971419"/>
                <a:gd name="connsiteX3074" fmla="*/ 2227163 w 3265758"/>
                <a:gd name="connsiteY3074" fmla="*/ 1698755 h 2971419"/>
                <a:gd name="connsiteX3075" fmla="*/ 2222959 w 3265758"/>
                <a:gd name="connsiteY3075" fmla="*/ 1701558 h 2971419"/>
                <a:gd name="connsiteX3076" fmla="*/ 2225762 w 3265758"/>
                <a:gd name="connsiteY3076" fmla="*/ 1704362 h 2971419"/>
                <a:gd name="connsiteX3077" fmla="*/ 2228565 w 3265758"/>
                <a:gd name="connsiteY3077" fmla="*/ 1702960 h 2971419"/>
                <a:gd name="connsiteX3078" fmla="*/ 2228565 w 3265758"/>
                <a:gd name="connsiteY3078" fmla="*/ 1707165 h 2971419"/>
                <a:gd name="connsiteX3079" fmla="*/ 2231368 w 3265758"/>
                <a:gd name="connsiteY3079" fmla="*/ 1705763 h 2971419"/>
                <a:gd name="connsiteX3080" fmla="*/ 2221557 w 3265758"/>
                <a:gd name="connsiteY3080" fmla="*/ 1718378 h 2971419"/>
                <a:gd name="connsiteX3081" fmla="*/ 2214549 w 3265758"/>
                <a:gd name="connsiteY3081" fmla="*/ 1722583 h 2971419"/>
                <a:gd name="connsiteX3082" fmla="*/ 2215951 w 3265758"/>
                <a:gd name="connsiteY3082" fmla="*/ 1725386 h 2971419"/>
                <a:gd name="connsiteX3083" fmla="*/ 2213147 w 3265758"/>
                <a:gd name="connsiteY3083" fmla="*/ 1729591 h 2971419"/>
                <a:gd name="connsiteX3084" fmla="*/ 2193525 w 3265758"/>
                <a:gd name="connsiteY3084" fmla="*/ 1736599 h 2971419"/>
                <a:gd name="connsiteX3085" fmla="*/ 2190721 w 3265758"/>
                <a:gd name="connsiteY3085" fmla="*/ 1740804 h 2971419"/>
                <a:gd name="connsiteX3086" fmla="*/ 2193525 w 3265758"/>
                <a:gd name="connsiteY3086" fmla="*/ 1749213 h 2971419"/>
                <a:gd name="connsiteX3087" fmla="*/ 2182312 w 3265758"/>
                <a:gd name="connsiteY3087" fmla="*/ 1752017 h 2971419"/>
                <a:gd name="connsiteX3088" fmla="*/ 2187918 w 3265758"/>
                <a:gd name="connsiteY3088" fmla="*/ 1756221 h 2971419"/>
                <a:gd name="connsiteX3089" fmla="*/ 2183713 w 3265758"/>
                <a:gd name="connsiteY3089" fmla="*/ 1763229 h 2971419"/>
                <a:gd name="connsiteX3090" fmla="*/ 2168296 w 3265758"/>
                <a:gd name="connsiteY3090" fmla="*/ 1766033 h 2971419"/>
                <a:gd name="connsiteX3091" fmla="*/ 2168296 w 3265758"/>
                <a:gd name="connsiteY3091" fmla="*/ 1768836 h 2971419"/>
                <a:gd name="connsiteX3092" fmla="*/ 2157083 w 3265758"/>
                <a:gd name="connsiteY3092" fmla="*/ 1768836 h 2971419"/>
                <a:gd name="connsiteX3093" fmla="*/ 2158485 w 3265758"/>
                <a:gd name="connsiteY3093" fmla="*/ 1778647 h 2971419"/>
                <a:gd name="connsiteX3094" fmla="*/ 2155681 w 3265758"/>
                <a:gd name="connsiteY3094" fmla="*/ 1785655 h 2971419"/>
                <a:gd name="connsiteX3095" fmla="*/ 2145870 w 3265758"/>
                <a:gd name="connsiteY3095" fmla="*/ 1792663 h 2971419"/>
                <a:gd name="connsiteX3096" fmla="*/ 2151476 w 3265758"/>
                <a:gd name="connsiteY3096" fmla="*/ 1798270 h 2971419"/>
                <a:gd name="connsiteX3097" fmla="*/ 2136059 w 3265758"/>
                <a:gd name="connsiteY3097" fmla="*/ 1806679 h 2971419"/>
                <a:gd name="connsiteX3098" fmla="*/ 2138862 w 3265758"/>
                <a:gd name="connsiteY3098" fmla="*/ 1812286 h 2971419"/>
                <a:gd name="connsiteX3099" fmla="*/ 2138862 w 3265758"/>
                <a:gd name="connsiteY3099" fmla="*/ 1829105 h 2971419"/>
                <a:gd name="connsiteX3100" fmla="*/ 2136059 w 3265758"/>
                <a:gd name="connsiteY3100" fmla="*/ 1827704 h 2971419"/>
                <a:gd name="connsiteX3101" fmla="*/ 2137460 w 3265758"/>
                <a:gd name="connsiteY3101" fmla="*/ 1829105 h 2971419"/>
                <a:gd name="connsiteX3102" fmla="*/ 2152878 w 3265758"/>
                <a:gd name="connsiteY3102" fmla="*/ 1837515 h 2971419"/>
                <a:gd name="connsiteX3103" fmla="*/ 2159886 w 3265758"/>
                <a:gd name="connsiteY3103" fmla="*/ 1830507 h 2971419"/>
                <a:gd name="connsiteX3104" fmla="*/ 2158485 w 3265758"/>
                <a:gd name="connsiteY3104" fmla="*/ 1834712 h 2971419"/>
                <a:gd name="connsiteX3105" fmla="*/ 2162689 w 3265758"/>
                <a:gd name="connsiteY3105" fmla="*/ 1833310 h 2971419"/>
                <a:gd name="connsiteX3106" fmla="*/ 2164091 w 3265758"/>
                <a:gd name="connsiteY3106" fmla="*/ 1827704 h 2971419"/>
                <a:gd name="connsiteX3107" fmla="*/ 2166894 w 3265758"/>
                <a:gd name="connsiteY3107" fmla="*/ 1833310 h 2971419"/>
                <a:gd name="connsiteX3108" fmla="*/ 2159886 w 3265758"/>
                <a:gd name="connsiteY3108" fmla="*/ 1847326 h 2971419"/>
                <a:gd name="connsiteX3109" fmla="*/ 2151476 w 3265758"/>
                <a:gd name="connsiteY3109" fmla="*/ 1850130 h 2971419"/>
                <a:gd name="connsiteX3110" fmla="*/ 2127649 w 3265758"/>
                <a:gd name="connsiteY3110" fmla="*/ 1868350 h 2971419"/>
                <a:gd name="connsiteX3111" fmla="*/ 2127649 w 3265758"/>
                <a:gd name="connsiteY3111" fmla="*/ 1876760 h 2971419"/>
                <a:gd name="connsiteX3112" fmla="*/ 2137460 w 3265758"/>
                <a:gd name="connsiteY3112" fmla="*/ 1897784 h 2971419"/>
                <a:gd name="connsiteX3113" fmla="*/ 2130452 w 3265758"/>
                <a:gd name="connsiteY3113" fmla="*/ 1904792 h 2971419"/>
                <a:gd name="connsiteX3114" fmla="*/ 2159886 w 3265758"/>
                <a:gd name="connsiteY3114" fmla="*/ 1918809 h 2971419"/>
                <a:gd name="connsiteX3115" fmla="*/ 2185115 w 3265758"/>
                <a:gd name="connsiteY3115" fmla="*/ 1951046 h 2971419"/>
                <a:gd name="connsiteX3116" fmla="*/ 2214549 w 3265758"/>
                <a:gd name="connsiteY3116" fmla="*/ 2002905 h 2971419"/>
                <a:gd name="connsiteX3117" fmla="*/ 2215951 w 3265758"/>
                <a:gd name="connsiteY3117" fmla="*/ 2011315 h 2971419"/>
                <a:gd name="connsiteX3118" fmla="*/ 2227163 w 3265758"/>
                <a:gd name="connsiteY3118" fmla="*/ 2018323 h 2971419"/>
                <a:gd name="connsiteX3119" fmla="*/ 2229967 w 3265758"/>
                <a:gd name="connsiteY3119" fmla="*/ 2026733 h 2971419"/>
                <a:gd name="connsiteX3120" fmla="*/ 2250991 w 3265758"/>
                <a:gd name="connsiteY3120" fmla="*/ 2051962 h 2971419"/>
                <a:gd name="connsiteX3121" fmla="*/ 2252393 w 3265758"/>
                <a:gd name="connsiteY3121" fmla="*/ 2057568 h 2971419"/>
                <a:gd name="connsiteX3122" fmla="*/ 2248188 w 3265758"/>
                <a:gd name="connsiteY3122" fmla="*/ 2063175 h 2971419"/>
                <a:gd name="connsiteX3123" fmla="*/ 2250991 w 3265758"/>
                <a:gd name="connsiteY3123" fmla="*/ 2068781 h 2971419"/>
                <a:gd name="connsiteX3124" fmla="*/ 2259401 w 3265758"/>
                <a:gd name="connsiteY3124" fmla="*/ 2078592 h 2971419"/>
                <a:gd name="connsiteX3125" fmla="*/ 2269212 w 3265758"/>
                <a:gd name="connsiteY3125" fmla="*/ 2084199 h 2971419"/>
                <a:gd name="connsiteX3126" fmla="*/ 2279023 w 3265758"/>
                <a:gd name="connsiteY3126" fmla="*/ 2095412 h 2971419"/>
                <a:gd name="connsiteX3127" fmla="*/ 2322473 w 3265758"/>
                <a:gd name="connsiteY3127" fmla="*/ 2115034 h 2971419"/>
                <a:gd name="connsiteX3128" fmla="*/ 2344899 w 3265758"/>
                <a:gd name="connsiteY3128" fmla="*/ 2122042 h 2971419"/>
                <a:gd name="connsiteX3129" fmla="*/ 2365923 w 3265758"/>
                <a:gd name="connsiteY3129" fmla="*/ 2133255 h 2971419"/>
                <a:gd name="connsiteX3130" fmla="*/ 2368727 w 3265758"/>
                <a:gd name="connsiteY3130" fmla="*/ 2141665 h 2971419"/>
                <a:gd name="connsiteX3131" fmla="*/ 2392554 w 3265758"/>
                <a:gd name="connsiteY3131" fmla="*/ 2155681 h 2971419"/>
                <a:gd name="connsiteX3132" fmla="*/ 2400963 w 3265758"/>
                <a:gd name="connsiteY3132" fmla="*/ 2220155 h 2971419"/>
                <a:gd name="connsiteX3133" fmla="*/ 2393955 w 3265758"/>
                <a:gd name="connsiteY3133" fmla="*/ 2253794 h 2971419"/>
                <a:gd name="connsiteX3134" fmla="*/ 2388349 w 3265758"/>
                <a:gd name="connsiteY3134" fmla="*/ 2255196 h 2971419"/>
                <a:gd name="connsiteX3135" fmla="*/ 2386947 w 3265758"/>
                <a:gd name="connsiteY3135" fmla="*/ 2263605 h 2971419"/>
                <a:gd name="connsiteX3136" fmla="*/ 2388349 w 3265758"/>
                <a:gd name="connsiteY3136" fmla="*/ 2265007 h 2971419"/>
                <a:gd name="connsiteX3137" fmla="*/ 2389751 w 3265758"/>
                <a:gd name="connsiteY3137" fmla="*/ 2263605 h 2971419"/>
                <a:gd name="connsiteX3138" fmla="*/ 2388349 w 3265758"/>
                <a:gd name="connsiteY3138" fmla="*/ 2290236 h 2971419"/>
                <a:gd name="connsiteX3139" fmla="*/ 2391152 w 3265758"/>
                <a:gd name="connsiteY3139" fmla="*/ 2304252 h 2971419"/>
                <a:gd name="connsiteX3140" fmla="*/ 2384144 w 3265758"/>
                <a:gd name="connsiteY3140" fmla="*/ 2314063 h 2971419"/>
                <a:gd name="connsiteX3141" fmla="*/ 2386947 w 3265758"/>
                <a:gd name="connsiteY3141" fmla="*/ 2318268 h 2971419"/>
                <a:gd name="connsiteX3142" fmla="*/ 2384144 w 3265758"/>
                <a:gd name="connsiteY3142" fmla="*/ 2332284 h 2971419"/>
                <a:gd name="connsiteX3143" fmla="*/ 2378538 w 3265758"/>
                <a:gd name="connsiteY3143" fmla="*/ 2343497 h 2971419"/>
                <a:gd name="connsiteX3144" fmla="*/ 2379939 w 3265758"/>
                <a:gd name="connsiteY3144" fmla="*/ 2353309 h 2971419"/>
                <a:gd name="connsiteX3145" fmla="*/ 2374333 w 3265758"/>
                <a:gd name="connsiteY3145" fmla="*/ 2360317 h 2971419"/>
                <a:gd name="connsiteX3146" fmla="*/ 2370128 w 3265758"/>
                <a:gd name="connsiteY3146" fmla="*/ 2375735 h 2971419"/>
                <a:gd name="connsiteX3147" fmla="*/ 2364522 w 3265758"/>
                <a:gd name="connsiteY3147" fmla="*/ 2381341 h 2971419"/>
                <a:gd name="connsiteX3148" fmla="*/ 2364522 w 3265758"/>
                <a:gd name="connsiteY3148" fmla="*/ 2388349 h 2971419"/>
                <a:gd name="connsiteX3149" fmla="*/ 2368727 w 3265758"/>
                <a:gd name="connsiteY3149" fmla="*/ 2392554 h 2971419"/>
                <a:gd name="connsiteX3150" fmla="*/ 2368727 w 3265758"/>
                <a:gd name="connsiteY3150" fmla="*/ 2403767 h 2971419"/>
                <a:gd name="connsiteX3151" fmla="*/ 2365923 w 3265758"/>
                <a:gd name="connsiteY3151" fmla="*/ 2409373 h 2971419"/>
                <a:gd name="connsiteX3152" fmla="*/ 2358915 w 3265758"/>
                <a:gd name="connsiteY3152" fmla="*/ 2413578 h 2971419"/>
                <a:gd name="connsiteX3153" fmla="*/ 2361718 w 3265758"/>
                <a:gd name="connsiteY3153" fmla="*/ 2454225 h 2971419"/>
                <a:gd name="connsiteX3154" fmla="*/ 2364522 w 3265758"/>
                <a:gd name="connsiteY3154" fmla="*/ 2458430 h 2971419"/>
                <a:gd name="connsiteX3155" fmla="*/ 2361718 w 3265758"/>
                <a:gd name="connsiteY3155" fmla="*/ 2466839 h 2971419"/>
                <a:gd name="connsiteX3156" fmla="*/ 2354710 w 3265758"/>
                <a:gd name="connsiteY3156" fmla="*/ 2475249 h 2971419"/>
                <a:gd name="connsiteX3157" fmla="*/ 2357514 w 3265758"/>
                <a:gd name="connsiteY3157" fmla="*/ 2487864 h 2971419"/>
                <a:gd name="connsiteX3158" fmla="*/ 2351907 w 3265758"/>
                <a:gd name="connsiteY3158" fmla="*/ 2493470 h 2971419"/>
                <a:gd name="connsiteX3159" fmla="*/ 2343497 w 3265758"/>
                <a:gd name="connsiteY3159" fmla="*/ 2518699 h 2971419"/>
                <a:gd name="connsiteX3160" fmla="*/ 2332284 w 3265758"/>
                <a:gd name="connsiteY3160" fmla="*/ 2532715 h 2971419"/>
                <a:gd name="connsiteX3161" fmla="*/ 2333686 w 3265758"/>
                <a:gd name="connsiteY3161" fmla="*/ 2536920 h 2971419"/>
                <a:gd name="connsiteX3162" fmla="*/ 2328080 w 3265758"/>
                <a:gd name="connsiteY3162" fmla="*/ 2542526 h 2971419"/>
                <a:gd name="connsiteX3163" fmla="*/ 2322473 w 3265758"/>
                <a:gd name="connsiteY3163" fmla="*/ 2557944 h 2971419"/>
                <a:gd name="connsiteX3164" fmla="*/ 2316867 w 3265758"/>
                <a:gd name="connsiteY3164" fmla="*/ 2559346 h 2971419"/>
                <a:gd name="connsiteX3165" fmla="*/ 2316867 w 3265758"/>
                <a:gd name="connsiteY3165" fmla="*/ 2567756 h 2971419"/>
                <a:gd name="connsiteX3166" fmla="*/ 2307055 w 3265758"/>
                <a:gd name="connsiteY3166" fmla="*/ 2567756 h 2971419"/>
                <a:gd name="connsiteX3167" fmla="*/ 2305654 w 3265758"/>
                <a:gd name="connsiteY3167" fmla="*/ 2571960 h 2971419"/>
                <a:gd name="connsiteX3168" fmla="*/ 2305654 w 3265758"/>
                <a:gd name="connsiteY3168" fmla="*/ 2580370 h 2971419"/>
                <a:gd name="connsiteX3169" fmla="*/ 2309859 w 3265758"/>
                <a:gd name="connsiteY3169" fmla="*/ 2585977 h 2971419"/>
                <a:gd name="connsiteX3170" fmla="*/ 2309859 w 3265758"/>
                <a:gd name="connsiteY3170" fmla="*/ 2598591 h 2971419"/>
                <a:gd name="connsiteX3171" fmla="*/ 2316867 w 3265758"/>
                <a:gd name="connsiteY3171" fmla="*/ 2619615 h 2971419"/>
                <a:gd name="connsiteX3172" fmla="*/ 2312662 w 3265758"/>
                <a:gd name="connsiteY3172" fmla="*/ 2632230 h 2971419"/>
                <a:gd name="connsiteX3173" fmla="*/ 2311260 w 3265758"/>
                <a:gd name="connsiteY3173" fmla="*/ 2630828 h 2971419"/>
                <a:gd name="connsiteX3174" fmla="*/ 2304252 w 3265758"/>
                <a:gd name="connsiteY3174" fmla="*/ 2635033 h 2971419"/>
                <a:gd name="connsiteX3175" fmla="*/ 2297244 w 3265758"/>
                <a:gd name="connsiteY3175" fmla="*/ 2657459 h 2971419"/>
                <a:gd name="connsiteX3176" fmla="*/ 2301449 w 3265758"/>
                <a:gd name="connsiteY3176" fmla="*/ 2671475 h 2971419"/>
                <a:gd name="connsiteX3177" fmla="*/ 2307055 w 3265758"/>
                <a:gd name="connsiteY3177" fmla="*/ 2672876 h 2971419"/>
                <a:gd name="connsiteX3178" fmla="*/ 2309859 w 3265758"/>
                <a:gd name="connsiteY3178" fmla="*/ 2671475 h 2971419"/>
                <a:gd name="connsiteX3179" fmla="*/ 2304252 w 3265758"/>
                <a:gd name="connsiteY3179" fmla="*/ 2677081 h 2971419"/>
                <a:gd name="connsiteX3180" fmla="*/ 2316867 w 3265758"/>
                <a:gd name="connsiteY3180" fmla="*/ 2678483 h 2971419"/>
                <a:gd name="connsiteX3181" fmla="*/ 2321072 w 3265758"/>
                <a:gd name="connsiteY3181" fmla="*/ 2675680 h 2971419"/>
                <a:gd name="connsiteX3182" fmla="*/ 2319670 w 3265758"/>
                <a:gd name="connsiteY3182" fmla="*/ 2672876 h 2971419"/>
                <a:gd name="connsiteX3183" fmla="*/ 2332284 w 3265758"/>
                <a:gd name="connsiteY3183" fmla="*/ 2675680 h 2971419"/>
                <a:gd name="connsiteX3184" fmla="*/ 2336489 w 3265758"/>
                <a:gd name="connsiteY3184" fmla="*/ 2674278 h 2971419"/>
                <a:gd name="connsiteX3185" fmla="*/ 2339293 w 3265758"/>
                <a:gd name="connsiteY3185" fmla="*/ 2667270 h 2971419"/>
                <a:gd name="connsiteX3186" fmla="*/ 2339293 w 3265758"/>
                <a:gd name="connsiteY3186" fmla="*/ 2674278 h 2971419"/>
                <a:gd name="connsiteX3187" fmla="*/ 2329481 w 3265758"/>
                <a:gd name="connsiteY3187" fmla="*/ 2677081 h 2971419"/>
                <a:gd name="connsiteX3188" fmla="*/ 2325276 w 3265758"/>
                <a:gd name="connsiteY3188" fmla="*/ 2681286 h 2971419"/>
                <a:gd name="connsiteX3189" fmla="*/ 2332284 w 3265758"/>
                <a:gd name="connsiteY3189" fmla="*/ 2684089 h 2971419"/>
                <a:gd name="connsiteX3190" fmla="*/ 2335088 w 3265758"/>
                <a:gd name="connsiteY3190" fmla="*/ 2682688 h 2971419"/>
                <a:gd name="connsiteX3191" fmla="*/ 2336489 w 3265758"/>
                <a:gd name="connsiteY3191" fmla="*/ 2693901 h 2971419"/>
                <a:gd name="connsiteX3192" fmla="*/ 2332284 w 3265758"/>
                <a:gd name="connsiteY3192" fmla="*/ 2686893 h 2971419"/>
                <a:gd name="connsiteX3193" fmla="*/ 2326678 w 3265758"/>
                <a:gd name="connsiteY3193" fmla="*/ 2689696 h 2971419"/>
                <a:gd name="connsiteX3194" fmla="*/ 2333686 w 3265758"/>
                <a:gd name="connsiteY3194" fmla="*/ 2696704 h 2971419"/>
                <a:gd name="connsiteX3195" fmla="*/ 2329481 w 3265758"/>
                <a:gd name="connsiteY3195" fmla="*/ 2695302 h 2971419"/>
                <a:gd name="connsiteX3196" fmla="*/ 2326678 w 3265758"/>
                <a:gd name="connsiteY3196" fmla="*/ 2698106 h 2971419"/>
                <a:gd name="connsiteX3197" fmla="*/ 2329481 w 3265758"/>
                <a:gd name="connsiteY3197" fmla="*/ 2709318 h 2971419"/>
                <a:gd name="connsiteX3198" fmla="*/ 2326678 w 3265758"/>
                <a:gd name="connsiteY3198" fmla="*/ 2707917 h 2971419"/>
                <a:gd name="connsiteX3199" fmla="*/ 2319670 w 3265758"/>
                <a:gd name="connsiteY3199" fmla="*/ 2719130 h 2971419"/>
                <a:gd name="connsiteX3200" fmla="*/ 2323875 w 3265758"/>
                <a:gd name="connsiteY3200" fmla="*/ 2723334 h 2971419"/>
                <a:gd name="connsiteX3201" fmla="*/ 2321072 w 3265758"/>
                <a:gd name="connsiteY3201" fmla="*/ 2726138 h 2971419"/>
                <a:gd name="connsiteX3202" fmla="*/ 2325276 w 3265758"/>
                <a:gd name="connsiteY3202" fmla="*/ 2724736 h 2971419"/>
                <a:gd name="connsiteX3203" fmla="*/ 2326678 w 3265758"/>
                <a:gd name="connsiteY3203" fmla="*/ 2727540 h 2971419"/>
                <a:gd name="connsiteX3204" fmla="*/ 2323875 w 3265758"/>
                <a:gd name="connsiteY3204" fmla="*/ 2727540 h 2971419"/>
                <a:gd name="connsiteX3205" fmla="*/ 2315465 w 3265758"/>
                <a:gd name="connsiteY3205" fmla="*/ 2737351 h 2971419"/>
                <a:gd name="connsiteX3206" fmla="*/ 2332284 w 3265758"/>
                <a:gd name="connsiteY3206" fmla="*/ 2745760 h 2971419"/>
                <a:gd name="connsiteX3207" fmla="*/ 2329481 w 3265758"/>
                <a:gd name="connsiteY3207" fmla="*/ 2751367 h 2971419"/>
                <a:gd name="connsiteX3208" fmla="*/ 2312662 w 3265758"/>
                <a:gd name="connsiteY3208" fmla="*/ 2758375 h 2971419"/>
                <a:gd name="connsiteX3209" fmla="*/ 2315465 w 3265758"/>
                <a:gd name="connsiteY3209" fmla="*/ 2761178 h 2971419"/>
                <a:gd name="connsiteX3210" fmla="*/ 2311260 w 3265758"/>
                <a:gd name="connsiteY3210" fmla="*/ 2763981 h 2971419"/>
                <a:gd name="connsiteX3211" fmla="*/ 2316867 w 3265758"/>
                <a:gd name="connsiteY3211" fmla="*/ 2762580 h 2971419"/>
                <a:gd name="connsiteX3212" fmla="*/ 2326678 w 3265758"/>
                <a:gd name="connsiteY3212" fmla="*/ 2766785 h 2971419"/>
                <a:gd name="connsiteX3213" fmla="*/ 2322473 w 3265758"/>
                <a:gd name="connsiteY3213" fmla="*/ 2766785 h 2971419"/>
                <a:gd name="connsiteX3214" fmla="*/ 2316867 w 3265758"/>
                <a:gd name="connsiteY3214" fmla="*/ 2762580 h 2971419"/>
                <a:gd name="connsiteX3215" fmla="*/ 2312662 w 3265758"/>
                <a:gd name="connsiteY3215" fmla="*/ 2763981 h 2971419"/>
                <a:gd name="connsiteX3216" fmla="*/ 2307055 w 3265758"/>
                <a:gd name="connsiteY3216" fmla="*/ 2773793 h 2971419"/>
                <a:gd name="connsiteX3217" fmla="*/ 2312662 w 3265758"/>
                <a:gd name="connsiteY3217" fmla="*/ 2769588 h 2971419"/>
                <a:gd name="connsiteX3218" fmla="*/ 2316867 w 3265758"/>
                <a:gd name="connsiteY3218" fmla="*/ 2770989 h 2971419"/>
                <a:gd name="connsiteX3219" fmla="*/ 2311260 w 3265758"/>
                <a:gd name="connsiteY3219" fmla="*/ 2772391 h 2971419"/>
                <a:gd name="connsiteX3220" fmla="*/ 2305654 w 3265758"/>
                <a:gd name="connsiteY3220" fmla="*/ 2779399 h 2971419"/>
                <a:gd name="connsiteX3221" fmla="*/ 2304252 w 3265758"/>
                <a:gd name="connsiteY3221" fmla="*/ 2787809 h 2971419"/>
                <a:gd name="connsiteX3222" fmla="*/ 2307055 w 3265758"/>
                <a:gd name="connsiteY3222" fmla="*/ 2785005 h 2971419"/>
                <a:gd name="connsiteX3223" fmla="*/ 2308457 w 3265758"/>
                <a:gd name="connsiteY3223" fmla="*/ 2787809 h 2971419"/>
                <a:gd name="connsiteX3224" fmla="*/ 2302851 w 3265758"/>
                <a:gd name="connsiteY3224" fmla="*/ 2793415 h 2971419"/>
                <a:gd name="connsiteX3225" fmla="*/ 2300047 w 3265758"/>
                <a:gd name="connsiteY3225" fmla="*/ 2794817 h 2971419"/>
                <a:gd name="connsiteX3226" fmla="*/ 2297244 w 3265758"/>
                <a:gd name="connsiteY3226" fmla="*/ 2793415 h 2971419"/>
                <a:gd name="connsiteX3227" fmla="*/ 2302851 w 3265758"/>
                <a:gd name="connsiteY3227" fmla="*/ 2787809 h 2971419"/>
                <a:gd name="connsiteX3228" fmla="*/ 2300047 w 3265758"/>
                <a:gd name="connsiteY3228" fmla="*/ 2783604 h 2971419"/>
                <a:gd name="connsiteX3229" fmla="*/ 2295842 w 3265758"/>
                <a:gd name="connsiteY3229" fmla="*/ 2785005 h 2971419"/>
                <a:gd name="connsiteX3230" fmla="*/ 2300047 w 3265758"/>
                <a:gd name="connsiteY3230" fmla="*/ 2787809 h 2971419"/>
                <a:gd name="connsiteX3231" fmla="*/ 2295842 w 3265758"/>
                <a:gd name="connsiteY3231" fmla="*/ 2787809 h 2971419"/>
                <a:gd name="connsiteX3232" fmla="*/ 2295842 w 3265758"/>
                <a:gd name="connsiteY3232" fmla="*/ 2785005 h 2971419"/>
                <a:gd name="connsiteX3233" fmla="*/ 2288834 w 3265758"/>
                <a:gd name="connsiteY3233" fmla="*/ 2786407 h 2971419"/>
                <a:gd name="connsiteX3234" fmla="*/ 2286031 w 3265758"/>
                <a:gd name="connsiteY3234" fmla="*/ 2783604 h 2971419"/>
                <a:gd name="connsiteX3235" fmla="*/ 2290236 w 3265758"/>
                <a:gd name="connsiteY3235" fmla="*/ 2785005 h 2971419"/>
                <a:gd name="connsiteX3236" fmla="*/ 2298646 w 3265758"/>
                <a:gd name="connsiteY3236" fmla="*/ 2782202 h 2971419"/>
                <a:gd name="connsiteX3237" fmla="*/ 2298646 w 3265758"/>
                <a:gd name="connsiteY3237" fmla="*/ 2779399 h 2971419"/>
                <a:gd name="connsiteX3238" fmla="*/ 2295842 w 3265758"/>
                <a:gd name="connsiteY3238" fmla="*/ 2782202 h 2971419"/>
                <a:gd name="connsiteX3239" fmla="*/ 2297244 w 3265758"/>
                <a:gd name="connsiteY3239" fmla="*/ 2777997 h 2971419"/>
                <a:gd name="connsiteX3240" fmla="*/ 2295842 w 3265758"/>
                <a:gd name="connsiteY3240" fmla="*/ 2773793 h 2971419"/>
                <a:gd name="connsiteX3241" fmla="*/ 2288834 w 3265758"/>
                <a:gd name="connsiteY3241" fmla="*/ 2773793 h 2971419"/>
                <a:gd name="connsiteX3242" fmla="*/ 2287433 w 3265758"/>
                <a:gd name="connsiteY3242" fmla="*/ 2776596 h 2971419"/>
                <a:gd name="connsiteX3243" fmla="*/ 2286031 w 3265758"/>
                <a:gd name="connsiteY3243" fmla="*/ 2773793 h 2971419"/>
                <a:gd name="connsiteX3244" fmla="*/ 2281826 w 3265758"/>
                <a:gd name="connsiteY3244" fmla="*/ 2775194 h 2971419"/>
                <a:gd name="connsiteX3245" fmla="*/ 2281826 w 3265758"/>
                <a:gd name="connsiteY3245" fmla="*/ 2773793 h 2971419"/>
                <a:gd name="connsiteX3246" fmla="*/ 2276220 w 3265758"/>
                <a:gd name="connsiteY3246" fmla="*/ 2775194 h 2971419"/>
                <a:gd name="connsiteX3247" fmla="*/ 2279023 w 3265758"/>
                <a:gd name="connsiteY3247" fmla="*/ 2776596 h 2971419"/>
                <a:gd name="connsiteX3248" fmla="*/ 2273417 w 3265758"/>
                <a:gd name="connsiteY3248" fmla="*/ 2775194 h 2971419"/>
                <a:gd name="connsiteX3249" fmla="*/ 2274818 w 3265758"/>
                <a:gd name="connsiteY3249" fmla="*/ 2777997 h 2971419"/>
                <a:gd name="connsiteX3250" fmla="*/ 2279023 w 3265758"/>
                <a:gd name="connsiteY3250" fmla="*/ 2777997 h 2971419"/>
                <a:gd name="connsiteX3251" fmla="*/ 2273417 w 3265758"/>
                <a:gd name="connsiteY3251" fmla="*/ 2779399 h 2971419"/>
                <a:gd name="connsiteX3252" fmla="*/ 2276220 w 3265758"/>
                <a:gd name="connsiteY3252" fmla="*/ 2780801 h 2971419"/>
                <a:gd name="connsiteX3253" fmla="*/ 2283228 w 3265758"/>
                <a:gd name="connsiteY3253" fmla="*/ 2775194 h 2971419"/>
                <a:gd name="connsiteX3254" fmla="*/ 2281826 w 3265758"/>
                <a:gd name="connsiteY3254" fmla="*/ 2782202 h 2971419"/>
                <a:gd name="connsiteX3255" fmla="*/ 2273417 w 3265758"/>
                <a:gd name="connsiteY3255" fmla="*/ 2783604 h 2971419"/>
                <a:gd name="connsiteX3256" fmla="*/ 2274818 w 3265758"/>
                <a:gd name="connsiteY3256" fmla="*/ 2786407 h 2971419"/>
                <a:gd name="connsiteX3257" fmla="*/ 2269212 w 3265758"/>
                <a:gd name="connsiteY3257" fmla="*/ 2786407 h 2971419"/>
                <a:gd name="connsiteX3258" fmla="*/ 2257999 w 3265758"/>
                <a:gd name="connsiteY3258" fmla="*/ 2794817 h 2971419"/>
                <a:gd name="connsiteX3259" fmla="*/ 2259401 w 3265758"/>
                <a:gd name="connsiteY3259" fmla="*/ 2799021 h 2971419"/>
                <a:gd name="connsiteX3260" fmla="*/ 2263606 w 3265758"/>
                <a:gd name="connsiteY3260" fmla="*/ 2800423 h 2971419"/>
                <a:gd name="connsiteX3261" fmla="*/ 2266409 w 3265758"/>
                <a:gd name="connsiteY3261" fmla="*/ 2799021 h 2971419"/>
                <a:gd name="connsiteX3262" fmla="*/ 2265007 w 3265758"/>
                <a:gd name="connsiteY3262" fmla="*/ 2794817 h 2971419"/>
                <a:gd name="connsiteX3263" fmla="*/ 2259401 w 3265758"/>
                <a:gd name="connsiteY3263" fmla="*/ 2796219 h 2971419"/>
                <a:gd name="connsiteX3264" fmla="*/ 2260802 w 3265758"/>
                <a:gd name="connsiteY3264" fmla="*/ 2794817 h 2971419"/>
                <a:gd name="connsiteX3265" fmla="*/ 2274818 w 3265758"/>
                <a:gd name="connsiteY3265" fmla="*/ 2790612 h 2971419"/>
                <a:gd name="connsiteX3266" fmla="*/ 2276220 w 3265758"/>
                <a:gd name="connsiteY3266" fmla="*/ 2796219 h 2971419"/>
                <a:gd name="connsiteX3267" fmla="*/ 2284630 w 3265758"/>
                <a:gd name="connsiteY3267" fmla="*/ 2799021 h 2971419"/>
                <a:gd name="connsiteX3268" fmla="*/ 2290236 w 3265758"/>
                <a:gd name="connsiteY3268" fmla="*/ 2799021 h 2971419"/>
                <a:gd name="connsiteX3269" fmla="*/ 2284630 w 3265758"/>
                <a:gd name="connsiteY3269" fmla="*/ 2797620 h 2971419"/>
                <a:gd name="connsiteX3270" fmla="*/ 2288834 w 3265758"/>
                <a:gd name="connsiteY3270" fmla="*/ 2797620 h 2971419"/>
                <a:gd name="connsiteX3271" fmla="*/ 2286031 w 3265758"/>
                <a:gd name="connsiteY3271" fmla="*/ 2796219 h 2971419"/>
                <a:gd name="connsiteX3272" fmla="*/ 2293039 w 3265758"/>
                <a:gd name="connsiteY3272" fmla="*/ 2797620 h 2971419"/>
                <a:gd name="connsiteX3273" fmla="*/ 2295842 w 3265758"/>
                <a:gd name="connsiteY3273" fmla="*/ 2801825 h 2971419"/>
                <a:gd name="connsiteX3274" fmla="*/ 2301449 w 3265758"/>
                <a:gd name="connsiteY3274" fmla="*/ 2804628 h 2971419"/>
                <a:gd name="connsiteX3275" fmla="*/ 2300047 w 3265758"/>
                <a:gd name="connsiteY3275" fmla="*/ 2810235 h 2971419"/>
                <a:gd name="connsiteX3276" fmla="*/ 2298646 w 3265758"/>
                <a:gd name="connsiteY3276" fmla="*/ 2808833 h 2971419"/>
                <a:gd name="connsiteX3277" fmla="*/ 2295842 w 3265758"/>
                <a:gd name="connsiteY3277" fmla="*/ 2813038 h 2971419"/>
                <a:gd name="connsiteX3278" fmla="*/ 2294441 w 3265758"/>
                <a:gd name="connsiteY3278" fmla="*/ 2810235 h 2971419"/>
                <a:gd name="connsiteX3279" fmla="*/ 2286031 w 3265758"/>
                <a:gd name="connsiteY3279" fmla="*/ 2815841 h 2971419"/>
                <a:gd name="connsiteX3280" fmla="*/ 2291638 w 3265758"/>
                <a:gd name="connsiteY3280" fmla="*/ 2820046 h 2971419"/>
                <a:gd name="connsiteX3281" fmla="*/ 2297244 w 3265758"/>
                <a:gd name="connsiteY3281" fmla="*/ 2820046 h 2971419"/>
                <a:gd name="connsiteX3282" fmla="*/ 2293039 w 3265758"/>
                <a:gd name="connsiteY3282" fmla="*/ 2820046 h 2971419"/>
                <a:gd name="connsiteX3283" fmla="*/ 2295842 w 3265758"/>
                <a:gd name="connsiteY3283" fmla="*/ 2820046 h 2971419"/>
                <a:gd name="connsiteX3284" fmla="*/ 2291638 w 3265758"/>
                <a:gd name="connsiteY3284" fmla="*/ 2820046 h 2971419"/>
                <a:gd name="connsiteX3285" fmla="*/ 2293039 w 3265758"/>
                <a:gd name="connsiteY3285" fmla="*/ 2821447 h 2971419"/>
                <a:gd name="connsiteX3286" fmla="*/ 2287433 w 3265758"/>
                <a:gd name="connsiteY3286" fmla="*/ 2820046 h 2971419"/>
                <a:gd name="connsiteX3287" fmla="*/ 2290236 w 3265758"/>
                <a:gd name="connsiteY3287" fmla="*/ 2818644 h 2971419"/>
                <a:gd name="connsiteX3288" fmla="*/ 2287433 w 3265758"/>
                <a:gd name="connsiteY3288" fmla="*/ 2817243 h 2971419"/>
                <a:gd name="connsiteX3289" fmla="*/ 2280425 w 3265758"/>
                <a:gd name="connsiteY3289" fmla="*/ 2821447 h 2971419"/>
                <a:gd name="connsiteX3290" fmla="*/ 2300047 w 3265758"/>
                <a:gd name="connsiteY3290" fmla="*/ 2824251 h 2971419"/>
                <a:gd name="connsiteX3291" fmla="*/ 2304252 w 3265758"/>
                <a:gd name="connsiteY3291" fmla="*/ 2822849 h 2971419"/>
                <a:gd name="connsiteX3292" fmla="*/ 2307055 w 3265758"/>
                <a:gd name="connsiteY3292" fmla="*/ 2817243 h 2971419"/>
                <a:gd name="connsiteX3293" fmla="*/ 2307055 w 3265758"/>
                <a:gd name="connsiteY3293" fmla="*/ 2822849 h 2971419"/>
                <a:gd name="connsiteX3294" fmla="*/ 2312662 w 3265758"/>
                <a:gd name="connsiteY3294" fmla="*/ 2827054 h 2971419"/>
                <a:gd name="connsiteX3295" fmla="*/ 2319670 w 3265758"/>
                <a:gd name="connsiteY3295" fmla="*/ 2828455 h 2971419"/>
                <a:gd name="connsiteX3296" fmla="*/ 2309859 w 3265758"/>
                <a:gd name="connsiteY3296" fmla="*/ 2827054 h 2971419"/>
                <a:gd name="connsiteX3297" fmla="*/ 2315465 w 3265758"/>
                <a:gd name="connsiteY3297" fmla="*/ 2831259 h 2971419"/>
                <a:gd name="connsiteX3298" fmla="*/ 2318268 w 3265758"/>
                <a:gd name="connsiteY3298" fmla="*/ 2829857 h 2971419"/>
                <a:gd name="connsiteX3299" fmla="*/ 2316867 w 3265758"/>
                <a:gd name="connsiteY3299" fmla="*/ 2832661 h 2971419"/>
                <a:gd name="connsiteX3300" fmla="*/ 2314063 w 3265758"/>
                <a:gd name="connsiteY3300" fmla="*/ 2831259 h 2971419"/>
                <a:gd name="connsiteX3301" fmla="*/ 2312662 w 3265758"/>
                <a:gd name="connsiteY3301" fmla="*/ 2832661 h 2971419"/>
                <a:gd name="connsiteX3302" fmla="*/ 2307055 w 3265758"/>
                <a:gd name="connsiteY3302" fmla="*/ 2827054 h 2971419"/>
                <a:gd name="connsiteX3303" fmla="*/ 2304252 w 3265758"/>
                <a:gd name="connsiteY3303" fmla="*/ 2828455 h 2971419"/>
                <a:gd name="connsiteX3304" fmla="*/ 2302851 w 3265758"/>
                <a:gd name="connsiteY3304" fmla="*/ 2827054 h 2971419"/>
                <a:gd name="connsiteX3305" fmla="*/ 2293039 w 3265758"/>
                <a:gd name="connsiteY3305" fmla="*/ 2827054 h 2971419"/>
                <a:gd name="connsiteX3306" fmla="*/ 2295842 w 3265758"/>
                <a:gd name="connsiteY3306" fmla="*/ 2832661 h 2971419"/>
                <a:gd name="connsiteX3307" fmla="*/ 2290236 w 3265758"/>
                <a:gd name="connsiteY3307" fmla="*/ 2825652 h 2971419"/>
                <a:gd name="connsiteX3308" fmla="*/ 2284630 w 3265758"/>
                <a:gd name="connsiteY3308" fmla="*/ 2827054 h 2971419"/>
                <a:gd name="connsiteX3309" fmla="*/ 2287433 w 3265758"/>
                <a:gd name="connsiteY3309" fmla="*/ 2827054 h 2971419"/>
                <a:gd name="connsiteX3310" fmla="*/ 2293039 w 3265758"/>
                <a:gd name="connsiteY3310" fmla="*/ 2834062 h 2971419"/>
                <a:gd name="connsiteX3311" fmla="*/ 2297244 w 3265758"/>
                <a:gd name="connsiteY3311" fmla="*/ 2834062 h 2971419"/>
                <a:gd name="connsiteX3312" fmla="*/ 2294441 w 3265758"/>
                <a:gd name="connsiteY3312" fmla="*/ 2835463 h 2971419"/>
                <a:gd name="connsiteX3313" fmla="*/ 2302851 w 3265758"/>
                <a:gd name="connsiteY3313" fmla="*/ 2836865 h 2971419"/>
                <a:gd name="connsiteX3314" fmla="*/ 2300047 w 3265758"/>
                <a:gd name="connsiteY3314" fmla="*/ 2841070 h 2971419"/>
                <a:gd name="connsiteX3315" fmla="*/ 2294441 w 3265758"/>
                <a:gd name="connsiteY3315" fmla="*/ 2838267 h 2971419"/>
                <a:gd name="connsiteX3316" fmla="*/ 2290236 w 3265758"/>
                <a:gd name="connsiteY3316" fmla="*/ 2842472 h 2971419"/>
                <a:gd name="connsiteX3317" fmla="*/ 2291638 w 3265758"/>
                <a:gd name="connsiteY3317" fmla="*/ 2845275 h 2971419"/>
                <a:gd name="connsiteX3318" fmla="*/ 2297244 w 3265758"/>
                <a:gd name="connsiteY3318" fmla="*/ 2845275 h 2971419"/>
                <a:gd name="connsiteX3319" fmla="*/ 2287433 w 3265758"/>
                <a:gd name="connsiteY3319" fmla="*/ 2846677 h 2971419"/>
                <a:gd name="connsiteX3320" fmla="*/ 2288834 w 3265758"/>
                <a:gd name="connsiteY3320" fmla="*/ 2862094 h 2971419"/>
                <a:gd name="connsiteX3321" fmla="*/ 2294441 w 3265758"/>
                <a:gd name="connsiteY3321" fmla="*/ 2866299 h 2971419"/>
                <a:gd name="connsiteX3322" fmla="*/ 2294441 w 3265758"/>
                <a:gd name="connsiteY3322" fmla="*/ 2857889 h 2971419"/>
                <a:gd name="connsiteX3323" fmla="*/ 2297244 w 3265758"/>
                <a:gd name="connsiteY3323" fmla="*/ 2856488 h 2971419"/>
                <a:gd name="connsiteX3324" fmla="*/ 2297244 w 3265758"/>
                <a:gd name="connsiteY3324" fmla="*/ 2852283 h 2971419"/>
                <a:gd name="connsiteX3325" fmla="*/ 2301449 w 3265758"/>
                <a:gd name="connsiteY3325" fmla="*/ 2852283 h 2971419"/>
                <a:gd name="connsiteX3326" fmla="*/ 2298646 w 3265758"/>
                <a:gd name="connsiteY3326" fmla="*/ 2857889 h 2971419"/>
                <a:gd name="connsiteX3327" fmla="*/ 2301449 w 3265758"/>
                <a:gd name="connsiteY3327" fmla="*/ 2860693 h 2971419"/>
                <a:gd name="connsiteX3328" fmla="*/ 2298646 w 3265758"/>
                <a:gd name="connsiteY3328" fmla="*/ 2859291 h 2971419"/>
                <a:gd name="connsiteX3329" fmla="*/ 2295842 w 3265758"/>
                <a:gd name="connsiteY3329" fmla="*/ 2864897 h 2971419"/>
                <a:gd name="connsiteX3330" fmla="*/ 2300047 w 3265758"/>
                <a:gd name="connsiteY3330" fmla="*/ 2864897 h 2971419"/>
                <a:gd name="connsiteX3331" fmla="*/ 2305654 w 3265758"/>
                <a:gd name="connsiteY3331" fmla="*/ 2870504 h 2971419"/>
                <a:gd name="connsiteX3332" fmla="*/ 2295842 w 3265758"/>
                <a:gd name="connsiteY3332" fmla="*/ 2864897 h 2971419"/>
                <a:gd name="connsiteX3333" fmla="*/ 2290236 w 3265758"/>
                <a:gd name="connsiteY3333" fmla="*/ 2867701 h 2971419"/>
                <a:gd name="connsiteX3334" fmla="*/ 2291638 w 3265758"/>
                <a:gd name="connsiteY3334" fmla="*/ 2869102 h 2971419"/>
                <a:gd name="connsiteX3335" fmla="*/ 2297244 w 3265758"/>
                <a:gd name="connsiteY3335" fmla="*/ 2869102 h 2971419"/>
                <a:gd name="connsiteX3336" fmla="*/ 2290236 w 3265758"/>
                <a:gd name="connsiteY3336" fmla="*/ 2870504 h 2971419"/>
                <a:gd name="connsiteX3337" fmla="*/ 2291638 w 3265758"/>
                <a:gd name="connsiteY3337" fmla="*/ 2873307 h 2971419"/>
                <a:gd name="connsiteX3338" fmla="*/ 2297244 w 3265758"/>
                <a:gd name="connsiteY3338" fmla="*/ 2874709 h 2971419"/>
                <a:gd name="connsiteX3339" fmla="*/ 2301449 w 3265758"/>
                <a:gd name="connsiteY3339" fmla="*/ 2873307 h 2971419"/>
                <a:gd name="connsiteX3340" fmla="*/ 2298646 w 3265758"/>
                <a:gd name="connsiteY3340" fmla="*/ 2876110 h 2971419"/>
                <a:gd name="connsiteX3341" fmla="*/ 2293039 w 3265758"/>
                <a:gd name="connsiteY3341" fmla="*/ 2873307 h 2971419"/>
                <a:gd name="connsiteX3342" fmla="*/ 2290236 w 3265758"/>
                <a:gd name="connsiteY3342" fmla="*/ 2874709 h 2971419"/>
                <a:gd name="connsiteX3343" fmla="*/ 2294441 w 3265758"/>
                <a:gd name="connsiteY3343" fmla="*/ 2880315 h 2971419"/>
                <a:gd name="connsiteX3344" fmla="*/ 2301449 w 3265758"/>
                <a:gd name="connsiteY3344" fmla="*/ 2883118 h 2971419"/>
                <a:gd name="connsiteX3345" fmla="*/ 2293039 w 3265758"/>
                <a:gd name="connsiteY3345" fmla="*/ 2881717 h 2971419"/>
                <a:gd name="connsiteX3346" fmla="*/ 2288834 w 3265758"/>
                <a:gd name="connsiteY3346" fmla="*/ 2877512 h 2971419"/>
                <a:gd name="connsiteX3347" fmla="*/ 2280425 w 3265758"/>
                <a:gd name="connsiteY3347" fmla="*/ 2880315 h 2971419"/>
                <a:gd name="connsiteX3348" fmla="*/ 2290236 w 3265758"/>
                <a:gd name="connsiteY3348" fmla="*/ 2885922 h 2971419"/>
                <a:gd name="connsiteX3349" fmla="*/ 2295842 w 3265758"/>
                <a:gd name="connsiteY3349" fmla="*/ 2884520 h 2971419"/>
                <a:gd name="connsiteX3350" fmla="*/ 2294441 w 3265758"/>
                <a:gd name="connsiteY3350" fmla="*/ 2885922 h 2971419"/>
                <a:gd name="connsiteX3351" fmla="*/ 2300047 w 3265758"/>
                <a:gd name="connsiteY3351" fmla="*/ 2888725 h 2971419"/>
                <a:gd name="connsiteX3352" fmla="*/ 2295842 w 3265758"/>
                <a:gd name="connsiteY3352" fmla="*/ 2887323 h 2971419"/>
                <a:gd name="connsiteX3353" fmla="*/ 2294441 w 3265758"/>
                <a:gd name="connsiteY3353" fmla="*/ 2890126 h 2971419"/>
                <a:gd name="connsiteX3354" fmla="*/ 2290236 w 3265758"/>
                <a:gd name="connsiteY3354" fmla="*/ 2887323 h 2971419"/>
                <a:gd name="connsiteX3355" fmla="*/ 2295842 w 3265758"/>
                <a:gd name="connsiteY3355" fmla="*/ 2895733 h 2971419"/>
                <a:gd name="connsiteX3356" fmla="*/ 2301449 w 3265758"/>
                <a:gd name="connsiteY3356" fmla="*/ 2894331 h 2971419"/>
                <a:gd name="connsiteX3357" fmla="*/ 2302851 w 3265758"/>
                <a:gd name="connsiteY3357" fmla="*/ 2888725 h 2971419"/>
                <a:gd name="connsiteX3358" fmla="*/ 2308457 w 3265758"/>
                <a:gd name="connsiteY3358" fmla="*/ 2885922 h 2971419"/>
                <a:gd name="connsiteX3359" fmla="*/ 2304252 w 3265758"/>
                <a:gd name="connsiteY3359" fmla="*/ 2890126 h 2971419"/>
                <a:gd name="connsiteX3360" fmla="*/ 2309859 w 3265758"/>
                <a:gd name="connsiteY3360" fmla="*/ 2892930 h 2971419"/>
                <a:gd name="connsiteX3361" fmla="*/ 2304252 w 3265758"/>
                <a:gd name="connsiteY3361" fmla="*/ 2892930 h 2971419"/>
                <a:gd name="connsiteX3362" fmla="*/ 2301449 w 3265758"/>
                <a:gd name="connsiteY3362" fmla="*/ 2901339 h 2971419"/>
                <a:gd name="connsiteX3363" fmla="*/ 2298646 w 3265758"/>
                <a:gd name="connsiteY3363" fmla="*/ 2898536 h 2971419"/>
                <a:gd name="connsiteX3364" fmla="*/ 2293039 w 3265758"/>
                <a:gd name="connsiteY3364" fmla="*/ 2898536 h 2971419"/>
                <a:gd name="connsiteX3365" fmla="*/ 2290236 w 3265758"/>
                <a:gd name="connsiteY3365" fmla="*/ 2902741 h 2971419"/>
                <a:gd name="connsiteX3366" fmla="*/ 2294441 w 3265758"/>
                <a:gd name="connsiteY3366" fmla="*/ 2906946 h 2971419"/>
                <a:gd name="connsiteX3367" fmla="*/ 2295842 w 3265758"/>
                <a:gd name="connsiteY3367" fmla="*/ 2904142 h 2971419"/>
                <a:gd name="connsiteX3368" fmla="*/ 2298646 w 3265758"/>
                <a:gd name="connsiteY3368" fmla="*/ 2906946 h 2971419"/>
                <a:gd name="connsiteX3369" fmla="*/ 2304252 w 3265758"/>
                <a:gd name="connsiteY3369" fmla="*/ 2905544 h 2971419"/>
                <a:gd name="connsiteX3370" fmla="*/ 2302851 w 3265758"/>
                <a:gd name="connsiteY3370" fmla="*/ 2906946 h 2971419"/>
                <a:gd name="connsiteX3371" fmla="*/ 2307055 w 3265758"/>
                <a:gd name="connsiteY3371" fmla="*/ 2912552 h 2971419"/>
                <a:gd name="connsiteX3372" fmla="*/ 2307055 w 3265758"/>
                <a:gd name="connsiteY3372" fmla="*/ 2916757 h 2971419"/>
                <a:gd name="connsiteX3373" fmla="*/ 2301449 w 3265758"/>
                <a:gd name="connsiteY3373" fmla="*/ 2911151 h 2971419"/>
                <a:gd name="connsiteX3374" fmla="*/ 2300047 w 3265758"/>
                <a:gd name="connsiteY3374" fmla="*/ 2916757 h 2971419"/>
                <a:gd name="connsiteX3375" fmla="*/ 2304252 w 3265758"/>
                <a:gd name="connsiteY3375" fmla="*/ 2920962 h 2971419"/>
                <a:gd name="connsiteX3376" fmla="*/ 2305654 w 3265758"/>
                <a:gd name="connsiteY3376" fmla="*/ 2918159 h 2971419"/>
                <a:gd name="connsiteX3377" fmla="*/ 2309859 w 3265758"/>
                <a:gd name="connsiteY3377" fmla="*/ 2918159 h 2971419"/>
                <a:gd name="connsiteX3378" fmla="*/ 2307055 w 3265758"/>
                <a:gd name="connsiteY3378" fmla="*/ 2919560 h 2971419"/>
                <a:gd name="connsiteX3379" fmla="*/ 2311260 w 3265758"/>
                <a:gd name="connsiteY3379" fmla="*/ 2926568 h 2971419"/>
                <a:gd name="connsiteX3380" fmla="*/ 2307055 w 3265758"/>
                <a:gd name="connsiteY3380" fmla="*/ 2923765 h 2971419"/>
                <a:gd name="connsiteX3381" fmla="*/ 2308457 w 3265758"/>
                <a:gd name="connsiteY3381" fmla="*/ 2927970 h 2971419"/>
                <a:gd name="connsiteX3382" fmla="*/ 2312662 w 3265758"/>
                <a:gd name="connsiteY3382" fmla="*/ 2930773 h 2971419"/>
                <a:gd name="connsiteX3383" fmla="*/ 2304252 w 3265758"/>
                <a:gd name="connsiteY3383" fmla="*/ 2929372 h 2971419"/>
                <a:gd name="connsiteX3384" fmla="*/ 2308457 w 3265758"/>
                <a:gd name="connsiteY3384" fmla="*/ 2933576 h 2971419"/>
                <a:gd name="connsiteX3385" fmla="*/ 2305654 w 3265758"/>
                <a:gd name="connsiteY3385" fmla="*/ 2939183 h 2971419"/>
                <a:gd name="connsiteX3386" fmla="*/ 2309859 w 3265758"/>
                <a:gd name="connsiteY3386" fmla="*/ 2939183 h 2971419"/>
                <a:gd name="connsiteX3387" fmla="*/ 2305654 w 3265758"/>
                <a:gd name="connsiteY3387" fmla="*/ 2943388 h 2971419"/>
                <a:gd name="connsiteX3388" fmla="*/ 2307055 w 3265758"/>
                <a:gd name="connsiteY3388" fmla="*/ 2947593 h 2971419"/>
                <a:gd name="connsiteX3389" fmla="*/ 2312662 w 3265758"/>
                <a:gd name="connsiteY3389" fmla="*/ 2941986 h 2971419"/>
                <a:gd name="connsiteX3390" fmla="*/ 2315465 w 3265758"/>
                <a:gd name="connsiteY3390" fmla="*/ 2944790 h 2971419"/>
                <a:gd name="connsiteX3391" fmla="*/ 2321072 w 3265758"/>
                <a:gd name="connsiteY3391" fmla="*/ 2939183 h 2971419"/>
                <a:gd name="connsiteX3392" fmla="*/ 2323875 w 3265758"/>
                <a:gd name="connsiteY3392" fmla="*/ 2940584 h 2971419"/>
                <a:gd name="connsiteX3393" fmla="*/ 2315465 w 3265758"/>
                <a:gd name="connsiteY3393" fmla="*/ 2946191 h 2971419"/>
                <a:gd name="connsiteX3394" fmla="*/ 2315465 w 3265758"/>
                <a:gd name="connsiteY3394" fmla="*/ 2948994 h 2971419"/>
                <a:gd name="connsiteX3395" fmla="*/ 2307055 w 3265758"/>
                <a:gd name="connsiteY3395" fmla="*/ 2948994 h 2971419"/>
                <a:gd name="connsiteX3396" fmla="*/ 2315465 w 3265758"/>
                <a:gd name="connsiteY3396" fmla="*/ 2951798 h 2971419"/>
                <a:gd name="connsiteX3397" fmla="*/ 2309859 w 3265758"/>
                <a:gd name="connsiteY3397" fmla="*/ 2954601 h 2971419"/>
                <a:gd name="connsiteX3398" fmla="*/ 2315465 w 3265758"/>
                <a:gd name="connsiteY3398" fmla="*/ 2957404 h 2971419"/>
                <a:gd name="connsiteX3399" fmla="*/ 2321072 w 3265758"/>
                <a:gd name="connsiteY3399" fmla="*/ 2956002 h 2971419"/>
                <a:gd name="connsiteX3400" fmla="*/ 2319670 w 3265758"/>
                <a:gd name="connsiteY3400" fmla="*/ 2950396 h 2971419"/>
                <a:gd name="connsiteX3401" fmla="*/ 2328080 w 3265758"/>
                <a:gd name="connsiteY3401" fmla="*/ 2944790 h 2971419"/>
                <a:gd name="connsiteX3402" fmla="*/ 2325276 w 3265758"/>
                <a:gd name="connsiteY3402" fmla="*/ 2943388 h 2971419"/>
                <a:gd name="connsiteX3403" fmla="*/ 2321072 w 3265758"/>
                <a:gd name="connsiteY3403" fmla="*/ 2946191 h 2971419"/>
                <a:gd name="connsiteX3404" fmla="*/ 2323875 w 3265758"/>
                <a:gd name="connsiteY3404" fmla="*/ 2943388 h 2971419"/>
                <a:gd name="connsiteX3405" fmla="*/ 2336489 w 3265758"/>
                <a:gd name="connsiteY3405" fmla="*/ 2940584 h 2971419"/>
                <a:gd name="connsiteX3406" fmla="*/ 2335088 w 3265758"/>
                <a:gd name="connsiteY3406" fmla="*/ 2944790 h 2971419"/>
                <a:gd name="connsiteX3407" fmla="*/ 2340694 w 3265758"/>
                <a:gd name="connsiteY3407" fmla="*/ 2944790 h 2971419"/>
                <a:gd name="connsiteX3408" fmla="*/ 2333686 w 3265758"/>
                <a:gd name="connsiteY3408" fmla="*/ 2950396 h 2971419"/>
                <a:gd name="connsiteX3409" fmla="*/ 2329481 w 3265758"/>
                <a:gd name="connsiteY3409" fmla="*/ 2948994 h 2971419"/>
                <a:gd name="connsiteX3410" fmla="*/ 2326678 w 3265758"/>
                <a:gd name="connsiteY3410" fmla="*/ 2950396 h 2971419"/>
                <a:gd name="connsiteX3411" fmla="*/ 2329481 w 3265758"/>
                <a:gd name="connsiteY3411" fmla="*/ 2947593 h 2971419"/>
                <a:gd name="connsiteX3412" fmla="*/ 2328080 w 3265758"/>
                <a:gd name="connsiteY3412" fmla="*/ 2946191 h 2971419"/>
                <a:gd name="connsiteX3413" fmla="*/ 2323875 w 3265758"/>
                <a:gd name="connsiteY3413" fmla="*/ 2948994 h 2971419"/>
                <a:gd name="connsiteX3414" fmla="*/ 2322473 w 3265758"/>
                <a:gd name="connsiteY3414" fmla="*/ 2957404 h 2971419"/>
                <a:gd name="connsiteX3415" fmla="*/ 2328080 w 3265758"/>
                <a:gd name="connsiteY3415" fmla="*/ 2963010 h 2971419"/>
                <a:gd name="connsiteX3416" fmla="*/ 2322473 w 3265758"/>
                <a:gd name="connsiteY3416" fmla="*/ 2958806 h 2971419"/>
                <a:gd name="connsiteX3417" fmla="*/ 2314063 w 3265758"/>
                <a:gd name="connsiteY3417" fmla="*/ 2958806 h 2971419"/>
                <a:gd name="connsiteX3418" fmla="*/ 2315465 w 3265758"/>
                <a:gd name="connsiteY3418" fmla="*/ 2960207 h 2971419"/>
                <a:gd name="connsiteX3419" fmla="*/ 2332284 w 3265758"/>
                <a:gd name="connsiteY3419" fmla="*/ 2968617 h 2971419"/>
                <a:gd name="connsiteX3420" fmla="*/ 2336489 w 3265758"/>
                <a:gd name="connsiteY3420" fmla="*/ 2968617 h 2971419"/>
                <a:gd name="connsiteX3421" fmla="*/ 2330883 w 3265758"/>
                <a:gd name="connsiteY3421" fmla="*/ 2964412 h 2971419"/>
                <a:gd name="connsiteX3422" fmla="*/ 2336489 w 3265758"/>
                <a:gd name="connsiteY3422" fmla="*/ 2961609 h 2971419"/>
                <a:gd name="connsiteX3423" fmla="*/ 2333686 w 3265758"/>
                <a:gd name="connsiteY3423" fmla="*/ 2960207 h 2971419"/>
                <a:gd name="connsiteX3424" fmla="*/ 2342096 w 3265758"/>
                <a:gd name="connsiteY3424" fmla="*/ 2958806 h 2971419"/>
                <a:gd name="connsiteX3425" fmla="*/ 2333686 w 3265758"/>
                <a:gd name="connsiteY3425" fmla="*/ 2956002 h 2971419"/>
                <a:gd name="connsiteX3426" fmla="*/ 2344899 w 3265758"/>
                <a:gd name="connsiteY3426" fmla="*/ 2957404 h 2971419"/>
                <a:gd name="connsiteX3427" fmla="*/ 2356112 w 3265758"/>
                <a:gd name="connsiteY3427" fmla="*/ 2950396 h 2971419"/>
                <a:gd name="connsiteX3428" fmla="*/ 2367325 w 3265758"/>
                <a:gd name="connsiteY3428" fmla="*/ 2948994 h 2971419"/>
                <a:gd name="connsiteX3429" fmla="*/ 2363120 w 3265758"/>
                <a:gd name="connsiteY3429" fmla="*/ 2957404 h 2971419"/>
                <a:gd name="connsiteX3430" fmla="*/ 2353309 w 3265758"/>
                <a:gd name="connsiteY3430" fmla="*/ 2960207 h 2971419"/>
                <a:gd name="connsiteX3431" fmla="*/ 2351907 w 3265758"/>
                <a:gd name="connsiteY3431" fmla="*/ 2965814 h 2971419"/>
                <a:gd name="connsiteX3432" fmla="*/ 2350505 w 3265758"/>
                <a:gd name="connsiteY3432" fmla="*/ 2960207 h 2971419"/>
                <a:gd name="connsiteX3433" fmla="*/ 2346301 w 3265758"/>
                <a:gd name="connsiteY3433" fmla="*/ 2960207 h 2971419"/>
                <a:gd name="connsiteX3434" fmla="*/ 2346301 w 3265758"/>
                <a:gd name="connsiteY3434" fmla="*/ 2964412 h 2971419"/>
                <a:gd name="connsiteX3435" fmla="*/ 2343497 w 3265758"/>
                <a:gd name="connsiteY3435" fmla="*/ 2965814 h 2971419"/>
                <a:gd name="connsiteX3436" fmla="*/ 2340694 w 3265758"/>
                <a:gd name="connsiteY3436" fmla="*/ 2965814 h 2971419"/>
                <a:gd name="connsiteX3437" fmla="*/ 2343497 w 3265758"/>
                <a:gd name="connsiteY3437" fmla="*/ 2960207 h 2971419"/>
                <a:gd name="connsiteX3438" fmla="*/ 2337891 w 3265758"/>
                <a:gd name="connsiteY3438" fmla="*/ 2961609 h 2971419"/>
                <a:gd name="connsiteX3439" fmla="*/ 2339293 w 3265758"/>
                <a:gd name="connsiteY3439" fmla="*/ 2970018 h 2971419"/>
                <a:gd name="connsiteX3440" fmla="*/ 2343497 w 3265758"/>
                <a:gd name="connsiteY3440" fmla="*/ 2972822 h 2971419"/>
                <a:gd name="connsiteX3441" fmla="*/ 2364522 w 3265758"/>
                <a:gd name="connsiteY3441" fmla="*/ 2978428 h 2971419"/>
                <a:gd name="connsiteX3442" fmla="*/ 2371530 w 3265758"/>
                <a:gd name="connsiteY3442" fmla="*/ 2974223 h 2971419"/>
                <a:gd name="connsiteX3443" fmla="*/ 2371530 w 3265758"/>
                <a:gd name="connsiteY3443" fmla="*/ 2958806 h 2971419"/>
                <a:gd name="connsiteX3444" fmla="*/ 2374333 w 3265758"/>
                <a:gd name="connsiteY3444" fmla="*/ 2953199 h 2971419"/>
                <a:gd name="connsiteX3445" fmla="*/ 2372931 w 3265758"/>
                <a:gd name="connsiteY3445" fmla="*/ 2950396 h 2971419"/>
                <a:gd name="connsiteX3446" fmla="*/ 2375735 w 3265758"/>
                <a:gd name="connsiteY3446" fmla="*/ 2947593 h 2971419"/>
                <a:gd name="connsiteX3447" fmla="*/ 2372931 w 3265758"/>
                <a:gd name="connsiteY3447" fmla="*/ 2946191 h 2971419"/>
                <a:gd name="connsiteX3448" fmla="*/ 2402365 w 3265758"/>
                <a:gd name="connsiteY3448" fmla="*/ 2940584 h 2971419"/>
                <a:gd name="connsiteX3449" fmla="*/ 2412176 w 3265758"/>
                <a:gd name="connsiteY3449" fmla="*/ 2932175 h 2971419"/>
                <a:gd name="connsiteX3450" fmla="*/ 2426193 w 3265758"/>
                <a:gd name="connsiteY3450" fmla="*/ 2934978 h 2971419"/>
                <a:gd name="connsiteX3451" fmla="*/ 2433201 w 3265758"/>
                <a:gd name="connsiteY3451" fmla="*/ 2937782 h 2971419"/>
                <a:gd name="connsiteX3452" fmla="*/ 2419184 w 3265758"/>
                <a:gd name="connsiteY3452" fmla="*/ 2916757 h 2971419"/>
                <a:gd name="connsiteX3453" fmla="*/ 2403767 w 3265758"/>
                <a:gd name="connsiteY3453" fmla="*/ 2916757 h 2971419"/>
                <a:gd name="connsiteX3454" fmla="*/ 2419184 w 3265758"/>
                <a:gd name="connsiteY3454" fmla="*/ 2915356 h 2971419"/>
                <a:gd name="connsiteX3455" fmla="*/ 2413578 w 3265758"/>
                <a:gd name="connsiteY3455" fmla="*/ 2898536 h 2971419"/>
                <a:gd name="connsiteX3456" fmla="*/ 2407972 w 3265758"/>
                <a:gd name="connsiteY3456" fmla="*/ 2901339 h 2971419"/>
                <a:gd name="connsiteX3457" fmla="*/ 2413578 w 3265758"/>
                <a:gd name="connsiteY3457" fmla="*/ 2895733 h 2971419"/>
                <a:gd name="connsiteX3458" fmla="*/ 2414980 w 3265758"/>
                <a:gd name="connsiteY3458" fmla="*/ 2890126 h 2971419"/>
                <a:gd name="connsiteX3459" fmla="*/ 2421988 w 3265758"/>
                <a:gd name="connsiteY3459" fmla="*/ 2881717 h 2971419"/>
                <a:gd name="connsiteX3460" fmla="*/ 2434602 w 3265758"/>
                <a:gd name="connsiteY3460" fmla="*/ 2877512 h 2971419"/>
                <a:gd name="connsiteX3461" fmla="*/ 2428996 w 3265758"/>
                <a:gd name="connsiteY3461" fmla="*/ 2873307 h 2971419"/>
                <a:gd name="connsiteX3462" fmla="*/ 2419184 w 3265758"/>
                <a:gd name="connsiteY3462" fmla="*/ 2873307 h 2971419"/>
                <a:gd name="connsiteX3463" fmla="*/ 2428996 w 3265758"/>
                <a:gd name="connsiteY3463" fmla="*/ 2870504 h 2971419"/>
                <a:gd name="connsiteX3464" fmla="*/ 2426193 w 3265758"/>
                <a:gd name="connsiteY3464" fmla="*/ 2864897 h 2971419"/>
                <a:gd name="connsiteX3465" fmla="*/ 2436004 w 3265758"/>
                <a:gd name="connsiteY3465" fmla="*/ 2874709 h 2971419"/>
                <a:gd name="connsiteX3466" fmla="*/ 2450020 w 3265758"/>
                <a:gd name="connsiteY3466" fmla="*/ 2869102 h 2971419"/>
                <a:gd name="connsiteX3467" fmla="*/ 2454225 w 3265758"/>
                <a:gd name="connsiteY3467" fmla="*/ 2852283 h 2971419"/>
                <a:gd name="connsiteX3468" fmla="*/ 2450020 w 3265758"/>
                <a:gd name="connsiteY3468" fmla="*/ 2855086 h 2971419"/>
                <a:gd name="connsiteX3469" fmla="*/ 2458430 w 3265758"/>
                <a:gd name="connsiteY3469" fmla="*/ 2845275 h 2971419"/>
                <a:gd name="connsiteX3470" fmla="*/ 2472446 w 3265758"/>
                <a:gd name="connsiteY3470" fmla="*/ 2835463 h 2971419"/>
                <a:gd name="connsiteX3471" fmla="*/ 2497675 w 3265758"/>
                <a:gd name="connsiteY3471" fmla="*/ 2822849 h 2971419"/>
                <a:gd name="connsiteX3472" fmla="*/ 2500478 w 3265758"/>
                <a:gd name="connsiteY3472" fmla="*/ 2818644 h 2971419"/>
                <a:gd name="connsiteX3473" fmla="*/ 2496273 w 3265758"/>
                <a:gd name="connsiteY3473" fmla="*/ 2814439 h 2971419"/>
                <a:gd name="connsiteX3474" fmla="*/ 2487864 w 3265758"/>
                <a:gd name="connsiteY3474" fmla="*/ 2815841 h 2971419"/>
                <a:gd name="connsiteX3475" fmla="*/ 2499076 w 3265758"/>
                <a:gd name="connsiteY3475" fmla="*/ 2813038 h 2971419"/>
                <a:gd name="connsiteX3476" fmla="*/ 2501880 w 3265758"/>
                <a:gd name="connsiteY3476" fmla="*/ 2807431 h 2971419"/>
                <a:gd name="connsiteX3477" fmla="*/ 2501880 w 3265758"/>
                <a:gd name="connsiteY3477" fmla="*/ 2799021 h 2971419"/>
                <a:gd name="connsiteX3478" fmla="*/ 2476651 w 3265758"/>
                <a:gd name="connsiteY3478" fmla="*/ 2793415 h 2971419"/>
                <a:gd name="connsiteX3479" fmla="*/ 2459831 w 3265758"/>
                <a:gd name="connsiteY3479" fmla="*/ 2779399 h 2971419"/>
                <a:gd name="connsiteX3480" fmla="*/ 2458430 w 3265758"/>
                <a:gd name="connsiteY3480" fmla="*/ 2768186 h 2971419"/>
                <a:gd name="connsiteX3481" fmla="*/ 2473847 w 3265758"/>
                <a:gd name="connsiteY3481" fmla="*/ 2749965 h 2971419"/>
                <a:gd name="connsiteX3482" fmla="*/ 2492068 w 3265758"/>
                <a:gd name="connsiteY3482" fmla="*/ 2742957 h 2971419"/>
                <a:gd name="connsiteX3483" fmla="*/ 2506084 w 3265758"/>
                <a:gd name="connsiteY3483" fmla="*/ 2744359 h 2971419"/>
                <a:gd name="connsiteX3484" fmla="*/ 2507486 w 3265758"/>
                <a:gd name="connsiteY3484" fmla="*/ 2741556 h 2971419"/>
                <a:gd name="connsiteX3485" fmla="*/ 2504683 w 3265758"/>
                <a:gd name="connsiteY3485" fmla="*/ 2735949 h 2971419"/>
                <a:gd name="connsiteX3486" fmla="*/ 2515896 w 3265758"/>
                <a:gd name="connsiteY3486" fmla="*/ 2726138 h 2971419"/>
                <a:gd name="connsiteX3487" fmla="*/ 2515896 w 3265758"/>
                <a:gd name="connsiteY3487" fmla="*/ 2717728 h 2971419"/>
                <a:gd name="connsiteX3488" fmla="*/ 2513092 w 3265758"/>
                <a:gd name="connsiteY3488" fmla="*/ 2712122 h 2971419"/>
                <a:gd name="connsiteX3489" fmla="*/ 2521502 w 3265758"/>
                <a:gd name="connsiteY3489" fmla="*/ 2700909 h 2971419"/>
                <a:gd name="connsiteX3490" fmla="*/ 2538322 w 3265758"/>
                <a:gd name="connsiteY3490" fmla="*/ 2693901 h 2971419"/>
                <a:gd name="connsiteX3491" fmla="*/ 2529912 w 3265758"/>
                <a:gd name="connsiteY3491" fmla="*/ 2692499 h 2971419"/>
                <a:gd name="connsiteX3492" fmla="*/ 2520101 w 3265758"/>
                <a:gd name="connsiteY3492" fmla="*/ 2686893 h 2971419"/>
                <a:gd name="connsiteX3493" fmla="*/ 2521502 w 3265758"/>
                <a:gd name="connsiteY3493" fmla="*/ 2685491 h 2971419"/>
                <a:gd name="connsiteX3494" fmla="*/ 2534117 w 3265758"/>
                <a:gd name="connsiteY3494" fmla="*/ 2681286 h 2971419"/>
                <a:gd name="connsiteX3495" fmla="*/ 2539723 w 3265758"/>
                <a:gd name="connsiteY3495" fmla="*/ 2684089 h 2971419"/>
                <a:gd name="connsiteX3496" fmla="*/ 2538322 w 3265758"/>
                <a:gd name="connsiteY3496" fmla="*/ 2685491 h 2971419"/>
                <a:gd name="connsiteX3497" fmla="*/ 2553739 w 3265758"/>
                <a:gd name="connsiteY3497" fmla="*/ 2686893 h 2971419"/>
                <a:gd name="connsiteX3498" fmla="*/ 2555141 w 3265758"/>
                <a:gd name="connsiteY3498" fmla="*/ 2675680 h 2971419"/>
                <a:gd name="connsiteX3499" fmla="*/ 2550936 w 3265758"/>
                <a:gd name="connsiteY3499" fmla="*/ 2670073 h 2971419"/>
                <a:gd name="connsiteX3500" fmla="*/ 2536920 w 3265758"/>
                <a:gd name="connsiteY3500" fmla="*/ 2674278 h 2971419"/>
                <a:gd name="connsiteX3501" fmla="*/ 2543928 w 3265758"/>
                <a:gd name="connsiteY3501" fmla="*/ 2675680 h 2971419"/>
                <a:gd name="connsiteX3502" fmla="*/ 2542526 w 3265758"/>
                <a:gd name="connsiteY3502" fmla="*/ 2679885 h 2971419"/>
                <a:gd name="connsiteX3503" fmla="*/ 2531314 w 3265758"/>
                <a:gd name="connsiteY3503" fmla="*/ 2679885 h 2971419"/>
                <a:gd name="connsiteX3504" fmla="*/ 2518699 w 3265758"/>
                <a:gd name="connsiteY3504" fmla="*/ 2670073 h 2971419"/>
                <a:gd name="connsiteX3505" fmla="*/ 2520101 w 3265758"/>
                <a:gd name="connsiteY3505" fmla="*/ 2657459 h 2971419"/>
                <a:gd name="connsiteX3506" fmla="*/ 2517297 w 3265758"/>
                <a:gd name="connsiteY3506" fmla="*/ 2642041 h 2971419"/>
                <a:gd name="connsiteX3507" fmla="*/ 2522904 w 3265758"/>
                <a:gd name="connsiteY3507" fmla="*/ 2639238 h 2971419"/>
                <a:gd name="connsiteX3508" fmla="*/ 2525707 w 3265758"/>
                <a:gd name="connsiteY3508" fmla="*/ 2642041 h 2971419"/>
                <a:gd name="connsiteX3509" fmla="*/ 2522904 w 3265758"/>
                <a:gd name="connsiteY3509" fmla="*/ 2643443 h 2971419"/>
                <a:gd name="connsiteX3510" fmla="*/ 2552338 w 3265758"/>
                <a:gd name="connsiteY3510" fmla="*/ 2651852 h 2971419"/>
                <a:gd name="connsiteX3511" fmla="*/ 2569157 w 3265758"/>
                <a:gd name="connsiteY3511" fmla="*/ 2651852 h 2971419"/>
                <a:gd name="connsiteX3512" fmla="*/ 2587378 w 3265758"/>
                <a:gd name="connsiteY3512" fmla="*/ 2644844 h 2971419"/>
                <a:gd name="connsiteX3513" fmla="*/ 2590181 w 3265758"/>
                <a:gd name="connsiteY3513" fmla="*/ 2639238 h 2971419"/>
                <a:gd name="connsiteX3514" fmla="*/ 2583173 w 3265758"/>
                <a:gd name="connsiteY3514" fmla="*/ 2630828 h 2971419"/>
                <a:gd name="connsiteX3515" fmla="*/ 2587378 w 3265758"/>
                <a:gd name="connsiteY3515" fmla="*/ 2619615 h 2971419"/>
                <a:gd name="connsiteX3516" fmla="*/ 2592985 w 3265758"/>
                <a:gd name="connsiteY3516" fmla="*/ 2614009 h 2971419"/>
                <a:gd name="connsiteX3517" fmla="*/ 2592985 w 3265758"/>
                <a:gd name="connsiteY3517" fmla="*/ 2611205 h 2971419"/>
                <a:gd name="connsiteX3518" fmla="*/ 2587378 w 3265758"/>
                <a:gd name="connsiteY3518" fmla="*/ 2607001 h 2971419"/>
                <a:gd name="connsiteX3519" fmla="*/ 2592985 w 3265758"/>
                <a:gd name="connsiteY3519" fmla="*/ 2608402 h 2971419"/>
                <a:gd name="connsiteX3520" fmla="*/ 2585977 w 3265758"/>
                <a:gd name="connsiteY3520" fmla="*/ 2605599 h 2971419"/>
                <a:gd name="connsiteX3521" fmla="*/ 2583173 w 3265758"/>
                <a:gd name="connsiteY3521" fmla="*/ 2594386 h 2971419"/>
                <a:gd name="connsiteX3522" fmla="*/ 2612607 w 3265758"/>
                <a:gd name="connsiteY3522" fmla="*/ 2598591 h 2971419"/>
                <a:gd name="connsiteX3523" fmla="*/ 2650451 w 3265758"/>
                <a:gd name="connsiteY3523" fmla="*/ 2594386 h 2971419"/>
                <a:gd name="connsiteX3524" fmla="*/ 2688294 w 3265758"/>
                <a:gd name="connsiteY3524" fmla="*/ 2585977 h 2971419"/>
                <a:gd name="connsiteX3525" fmla="*/ 2696704 w 3265758"/>
                <a:gd name="connsiteY3525" fmla="*/ 2581772 h 2971419"/>
                <a:gd name="connsiteX3526" fmla="*/ 2724736 w 3265758"/>
                <a:gd name="connsiteY3526" fmla="*/ 2549534 h 2971419"/>
                <a:gd name="connsiteX3527" fmla="*/ 2723334 w 3265758"/>
                <a:gd name="connsiteY3527" fmla="*/ 2536920 h 2971419"/>
                <a:gd name="connsiteX3528" fmla="*/ 2719130 w 3265758"/>
                <a:gd name="connsiteY3528" fmla="*/ 2538322 h 2971419"/>
                <a:gd name="connsiteX3529" fmla="*/ 2712122 w 3265758"/>
                <a:gd name="connsiteY3529" fmla="*/ 2535518 h 2971419"/>
                <a:gd name="connsiteX3530" fmla="*/ 2707917 w 3265758"/>
                <a:gd name="connsiteY3530" fmla="*/ 2525707 h 2971419"/>
                <a:gd name="connsiteX3531" fmla="*/ 2713523 w 3265758"/>
                <a:gd name="connsiteY3531" fmla="*/ 2517297 h 2971419"/>
                <a:gd name="connsiteX3532" fmla="*/ 2712122 w 3265758"/>
                <a:gd name="connsiteY3532" fmla="*/ 2515896 h 2971419"/>
                <a:gd name="connsiteX3533" fmla="*/ 2703712 w 3265758"/>
                <a:gd name="connsiteY3533" fmla="*/ 2508888 h 2971419"/>
                <a:gd name="connsiteX3534" fmla="*/ 2684089 w 3265758"/>
                <a:gd name="connsiteY3534" fmla="*/ 2500478 h 2971419"/>
                <a:gd name="connsiteX3535" fmla="*/ 2679884 w 3265758"/>
                <a:gd name="connsiteY3535" fmla="*/ 2496273 h 2971419"/>
                <a:gd name="connsiteX3536" fmla="*/ 2681286 w 3265758"/>
                <a:gd name="connsiteY3536" fmla="*/ 2486462 h 2971419"/>
                <a:gd name="connsiteX3537" fmla="*/ 2678483 w 3265758"/>
                <a:gd name="connsiteY3537" fmla="*/ 2476651 h 2971419"/>
                <a:gd name="connsiteX3538" fmla="*/ 2681286 w 3265758"/>
                <a:gd name="connsiteY3538" fmla="*/ 2468241 h 2971419"/>
                <a:gd name="connsiteX3539" fmla="*/ 2688294 w 3265758"/>
                <a:gd name="connsiteY3539" fmla="*/ 2465438 h 2971419"/>
                <a:gd name="connsiteX3540" fmla="*/ 2686892 w 3265758"/>
                <a:gd name="connsiteY3540" fmla="*/ 2452823 h 2971419"/>
                <a:gd name="connsiteX3541" fmla="*/ 2691098 w 3265758"/>
                <a:gd name="connsiteY3541" fmla="*/ 2464036 h 2971419"/>
                <a:gd name="connsiteX3542" fmla="*/ 2682688 w 3265758"/>
                <a:gd name="connsiteY3542" fmla="*/ 2475249 h 2971419"/>
                <a:gd name="connsiteX3543" fmla="*/ 2682688 w 3265758"/>
                <a:gd name="connsiteY3543" fmla="*/ 2485060 h 2971419"/>
                <a:gd name="connsiteX3544" fmla="*/ 2696704 w 3265758"/>
                <a:gd name="connsiteY3544" fmla="*/ 2499076 h 2971419"/>
                <a:gd name="connsiteX3545" fmla="*/ 2713523 w 3265758"/>
                <a:gd name="connsiteY3545" fmla="*/ 2497675 h 2971419"/>
                <a:gd name="connsiteX3546" fmla="*/ 2741556 w 3265758"/>
                <a:gd name="connsiteY3546" fmla="*/ 2507486 h 2971419"/>
                <a:gd name="connsiteX3547" fmla="*/ 2758375 w 3265758"/>
                <a:gd name="connsiteY3547" fmla="*/ 2506084 h 2971419"/>
                <a:gd name="connsiteX3548" fmla="*/ 2768186 w 3265758"/>
                <a:gd name="connsiteY3548" fmla="*/ 2510289 h 2971419"/>
                <a:gd name="connsiteX3549" fmla="*/ 2785005 w 3265758"/>
                <a:gd name="connsiteY3549" fmla="*/ 2503281 h 2971419"/>
                <a:gd name="connsiteX3550" fmla="*/ 2783604 w 3265758"/>
                <a:gd name="connsiteY3550" fmla="*/ 2500478 h 2971419"/>
                <a:gd name="connsiteX3551" fmla="*/ 2797620 w 3265758"/>
                <a:gd name="connsiteY3551" fmla="*/ 2496273 h 2971419"/>
                <a:gd name="connsiteX3552" fmla="*/ 2807431 w 3265758"/>
                <a:gd name="connsiteY3552" fmla="*/ 2482257 h 2971419"/>
                <a:gd name="connsiteX3553" fmla="*/ 2825652 w 3265758"/>
                <a:gd name="connsiteY3553" fmla="*/ 2468241 h 2971419"/>
                <a:gd name="connsiteX3554" fmla="*/ 2835464 w 3265758"/>
                <a:gd name="connsiteY3554" fmla="*/ 2448618 h 2971419"/>
                <a:gd name="connsiteX3555" fmla="*/ 2838267 w 3265758"/>
                <a:gd name="connsiteY3555" fmla="*/ 2445815 h 2971419"/>
                <a:gd name="connsiteX3556" fmla="*/ 2836865 w 3265758"/>
                <a:gd name="connsiteY3556" fmla="*/ 2443012 h 2971419"/>
                <a:gd name="connsiteX3557" fmla="*/ 2834062 w 3265758"/>
                <a:gd name="connsiteY3557" fmla="*/ 2443012 h 2971419"/>
                <a:gd name="connsiteX3558" fmla="*/ 2836865 w 3265758"/>
                <a:gd name="connsiteY3558" fmla="*/ 2440209 h 2971419"/>
                <a:gd name="connsiteX3559" fmla="*/ 2834062 w 3265758"/>
                <a:gd name="connsiteY3559" fmla="*/ 2438807 h 2971419"/>
                <a:gd name="connsiteX3560" fmla="*/ 2835464 w 3265758"/>
                <a:gd name="connsiteY3560" fmla="*/ 2436004 h 2971419"/>
                <a:gd name="connsiteX3561" fmla="*/ 2839669 w 3265758"/>
                <a:gd name="connsiteY3561" fmla="*/ 2434602 h 2971419"/>
                <a:gd name="connsiteX3562" fmla="*/ 2839669 w 3265758"/>
                <a:gd name="connsiteY3562" fmla="*/ 2433201 h 2971419"/>
                <a:gd name="connsiteX3563" fmla="*/ 2841070 w 3265758"/>
                <a:gd name="connsiteY3563" fmla="*/ 2434602 h 2971419"/>
                <a:gd name="connsiteX3564" fmla="*/ 2842472 w 3265758"/>
                <a:gd name="connsiteY3564" fmla="*/ 2427594 h 2971419"/>
                <a:gd name="connsiteX3565" fmla="*/ 2849480 w 3265758"/>
                <a:gd name="connsiteY3565" fmla="*/ 2426192 h 2971419"/>
                <a:gd name="connsiteX3566" fmla="*/ 2850881 w 3265758"/>
                <a:gd name="connsiteY3566" fmla="*/ 2423389 h 2971419"/>
                <a:gd name="connsiteX3567" fmla="*/ 2855086 w 3265758"/>
                <a:gd name="connsiteY3567" fmla="*/ 2421988 h 2971419"/>
                <a:gd name="connsiteX3568" fmla="*/ 2857889 w 3265758"/>
                <a:gd name="connsiteY3568" fmla="*/ 2412176 h 2971419"/>
                <a:gd name="connsiteX3569" fmla="*/ 2860693 w 3265758"/>
                <a:gd name="connsiteY3569" fmla="*/ 2414980 h 2971419"/>
                <a:gd name="connsiteX3570" fmla="*/ 2860693 w 3265758"/>
                <a:gd name="connsiteY3570" fmla="*/ 2407971 h 2971419"/>
                <a:gd name="connsiteX3571" fmla="*/ 2864897 w 3265758"/>
                <a:gd name="connsiteY3571" fmla="*/ 2405168 h 2971419"/>
                <a:gd name="connsiteX3572" fmla="*/ 2859291 w 3265758"/>
                <a:gd name="connsiteY3572" fmla="*/ 2402365 h 2971419"/>
                <a:gd name="connsiteX3573" fmla="*/ 2860693 w 3265758"/>
                <a:gd name="connsiteY3573" fmla="*/ 2398160 h 2971419"/>
                <a:gd name="connsiteX3574" fmla="*/ 2862094 w 3265758"/>
                <a:gd name="connsiteY3574" fmla="*/ 2402365 h 2971419"/>
                <a:gd name="connsiteX3575" fmla="*/ 2867701 w 3265758"/>
                <a:gd name="connsiteY3575" fmla="*/ 2403767 h 2971419"/>
                <a:gd name="connsiteX3576" fmla="*/ 2867701 w 3265758"/>
                <a:gd name="connsiteY3576" fmla="*/ 2406570 h 2971419"/>
                <a:gd name="connsiteX3577" fmla="*/ 2870504 w 3265758"/>
                <a:gd name="connsiteY3577" fmla="*/ 2407971 h 2971419"/>
                <a:gd name="connsiteX3578" fmla="*/ 2870504 w 3265758"/>
                <a:gd name="connsiteY3578" fmla="*/ 2405168 h 2971419"/>
                <a:gd name="connsiteX3579" fmla="*/ 2876110 w 3265758"/>
                <a:gd name="connsiteY3579" fmla="*/ 2403767 h 2971419"/>
                <a:gd name="connsiteX3580" fmla="*/ 2877512 w 3265758"/>
                <a:gd name="connsiteY3580" fmla="*/ 2402365 h 2971419"/>
                <a:gd name="connsiteX3581" fmla="*/ 2878914 w 3265758"/>
                <a:gd name="connsiteY3581" fmla="*/ 2407971 h 2971419"/>
                <a:gd name="connsiteX3582" fmla="*/ 2874709 w 3265758"/>
                <a:gd name="connsiteY3582" fmla="*/ 2405168 h 2971419"/>
                <a:gd name="connsiteX3583" fmla="*/ 2874709 w 3265758"/>
                <a:gd name="connsiteY3583" fmla="*/ 2414980 h 2971419"/>
                <a:gd name="connsiteX3584" fmla="*/ 2869102 w 3265758"/>
                <a:gd name="connsiteY3584" fmla="*/ 2417783 h 2971419"/>
                <a:gd name="connsiteX3585" fmla="*/ 2869102 w 3265758"/>
                <a:gd name="connsiteY3585" fmla="*/ 2423389 h 2971419"/>
                <a:gd name="connsiteX3586" fmla="*/ 2867701 w 3265758"/>
                <a:gd name="connsiteY3586" fmla="*/ 2421988 h 2971419"/>
                <a:gd name="connsiteX3587" fmla="*/ 2863496 w 3265758"/>
                <a:gd name="connsiteY3587" fmla="*/ 2421988 h 2971419"/>
                <a:gd name="connsiteX3588" fmla="*/ 2860693 w 3265758"/>
                <a:gd name="connsiteY3588" fmla="*/ 2430397 h 2971419"/>
                <a:gd name="connsiteX3589" fmla="*/ 2856488 w 3265758"/>
                <a:gd name="connsiteY3589" fmla="*/ 2430397 h 2971419"/>
                <a:gd name="connsiteX3590" fmla="*/ 2856488 w 3265758"/>
                <a:gd name="connsiteY3590" fmla="*/ 2433201 h 2971419"/>
                <a:gd name="connsiteX3591" fmla="*/ 2846677 w 3265758"/>
                <a:gd name="connsiteY3591" fmla="*/ 2438807 h 2971419"/>
                <a:gd name="connsiteX3592" fmla="*/ 2841070 w 3265758"/>
                <a:gd name="connsiteY3592" fmla="*/ 2437405 h 2971419"/>
                <a:gd name="connsiteX3593" fmla="*/ 2841070 w 3265758"/>
                <a:gd name="connsiteY3593" fmla="*/ 2444414 h 2971419"/>
                <a:gd name="connsiteX3594" fmla="*/ 2874709 w 3265758"/>
                <a:gd name="connsiteY3594" fmla="*/ 2419184 h 2971419"/>
                <a:gd name="connsiteX3595" fmla="*/ 2899938 w 3265758"/>
                <a:gd name="connsiteY3595" fmla="*/ 2381341 h 2971419"/>
                <a:gd name="connsiteX3596" fmla="*/ 2911151 w 3265758"/>
                <a:gd name="connsiteY3596" fmla="*/ 2371530 h 2971419"/>
                <a:gd name="connsiteX3597" fmla="*/ 2922364 w 3265758"/>
                <a:gd name="connsiteY3597" fmla="*/ 2365923 h 2971419"/>
                <a:gd name="connsiteX3598" fmla="*/ 2920962 w 3265758"/>
                <a:gd name="connsiteY3598" fmla="*/ 2360317 h 2971419"/>
                <a:gd name="connsiteX3599" fmla="*/ 2923765 w 3265758"/>
                <a:gd name="connsiteY3599" fmla="*/ 2363120 h 2971419"/>
                <a:gd name="connsiteX3600" fmla="*/ 2926568 w 3265758"/>
                <a:gd name="connsiteY3600" fmla="*/ 2357514 h 2971419"/>
                <a:gd name="connsiteX3601" fmla="*/ 2927970 w 3265758"/>
                <a:gd name="connsiteY3601" fmla="*/ 2349104 h 2971419"/>
                <a:gd name="connsiteX3602" fmla="*/ 2926568 w 3265758"/>
                <a:gd name="connsiteY3602" fmla="*/ 2340694 h 2971419"/>
                <a:gd name="connsiteX3603" fmla="*/ 2929372 w 3265758"/>
                <a:gd name="connsiteY3603" fmla="*/ 2337891 h 2971419"/>
                <a:gd name="connsiteX3604" fmla="*/ 2927970 w 3265758"/>
                <a:gd name="connsiteY3604" fmla="*/ 2335088 h 2971419"/>
                <a:gd name="connsiteX3605" fmla="*/ 2930773 w 3265758"/>
                <a:gd name="connsiteY3605" fmla="*/ 2333686 h 2971419"/>
                <a:gd name="connsiteX3606" fmla="*/ 2927970 w 3265758"/>
                <a:gd name="connsiteY3606" fmla="*/ 2333686 h 2971419"/>
                <a:gd name="connsiteX3607" fmla="*/ 2927970 w 3265758"/>
                <a:gd name="connsiteY3607" fmla="*/ 2325276 h 2971419"/>
                <a:gd name="connsiteX3608" fmla="*/ 2925167 w 3265758"/>
                <a:gd name="connsiteY3608" fmla="*/ 2323875 h 2971419"/>
                <a:gd name="connsiteX3609" fmla="*/ 2926568 w 3265758"/>
                <a:gd name="connsiteY3609" fmla="*/ 2318268 h 2971419"/>
                <a:gd name="connsiteX3610" fmla="*/ 2922364 w 3265758"/>
                <a:gd name="connsiteY3610" fmla="*/ 2315465 h 2971419"/>
                <a:gd name="connsiteX3611" fmla="*/ 2922364 w 3265758"/>
                <a:gd name="connsiteY3611" fmla="*/ 2311260 h 2971419"/>
                <a:gd name="connsiteX3612" fmla="*/ 2925167 w 3265758"/>
                <a:gd name="connsiteY3612" fmla="*/ 2314063 h 2971419"/>
                <a:gd name="connsiteX3613" fmla="*/ 2927970 w 3265758"/>
                <a:gd name="connsiteY3613" fmla="*/ 2308457 h 2971419"/>
                <a:gd name="connsiteX3614" fmla="*/ 2927970 w 3265758"/>
                <a:gd name="connsiteY3614" fmla="*/ 2305654 h 2971419"/>
                <a:gd name="connsiteX3615" fmla="*/ 2923765 w 3265758"/>
                <a:gd name="connsiteY3615" fmla="*/ 2305654 h 2971419"/>
                <a:gd name="connsiteX3616" fmla="*/ 2927970 w 3265758"/>
                <a:gd name="connsiteY3616" fmla="*/ 2305654 h 2971419"/>
                <a:gd name="connsiteX3617" fmla="*/ 2933576 w 3265758"/>
                <a:gd name="connsiteY3617" fmla="*/ 2300047 h 2971419"/>
                <a:gd name="connsiteX3618" fmla="*/ 2925167 w 3265758"/>
                <a:gd name="connsiteY3618" fmla="*/ 2298646 h 2971419"/>
                <a:gd name="connsiteX3619" fmla="*/ 2923765 w 3265758"/>
                <a:gd name="connsiteY3619" fmla="*/ 2295842 h 2971419"/>
                <a:gd name="connsiteX3620" fmla="*/ 2929372 w 3265758"/>
                <a:gd name="connsiteY3620" fmla="*/ 2298646 h 2971419"/>
                <a:gd name="connsiteX3621" fmla="*/ 2930773 w 3265758"/>
                <a:gd name="connsiteY3621" fmla="*/ 2293039 h 2971419"/>
                <a:gd name="connsiteX3622" fmla="*/ 2933576 w 3265758"/>
                <a:gd name="connsiteY3622" fmla="*/ 2293039 h 2971419"/>
                <a:gd name="connsiteX3623" fmla="*/ 2933576 w 3265758"/>
                <a:gd name="connsiteY3623" fmla="*/ 2295842 h 2971419"/>
                <a:gd name="connsiteX3624" fmla="*/ 2937782 w 3265758"/>
                <a:gd name="connsiteY3624" fmla="*/ 2294441 h 2971419"/>
                <a:gd name="connsiteX3625" fmla="*/ 2934978 w 3265758"/>
                <a:gd name="connsiteY3625" fmla="*/ 2297244 h 2971419"/>
                <a:gd name="connsiteX3626" fmla="*/ 2939183 w 3265758"/>
                <a:gd name="connsiteY3626" fmla="*/ 2294441 h 2971419"/>
                <a:gd name="connsiteX3627" fmla="*/ 2943388 w 3265758"/>
                <a:gd name="connsiteY3627" fmla="*/ 2288834 h 2971419"/>
                <a:gd name="connsiteX3628" fmla="*/ 2940585 w 3265758"/>
                <a:gd name="connsiteY3628" fmla="*/ 2287433 h 2971419"/>
                <a:gd name="connsiteX3629" fmla="*/ 2958806 w 3265758"/>
                <a:gd name="connsiteY3629" fmla="*/ 2279023 h 2971419"/>
                <a:gd name="connsiteX3630" fmla="*/ 2970018 w 3265758"/>
                <a:gd name="connsiteY3630" fmla="*/ 2270614 h 2971419"/>
                <a:gd name="connsiteX3631" fmla="*/ 2982633 w 3265758"/>
                <a:gd name="connsiteY3631" fmla="*/ 2266409 h 2971419"/>
                <a:gd name="connsiteX3632" fmla="*/ 2981231 w 3265758"/>
                <a:gd name="connsiteY3632" fmla="*/ 2265007 h 2971419"/>
                <a:gd name="connsiteX3633" fmla="*/ 2982633 w 3265758"/>
                <a:gd name="connsiteY3633" fmla="*/ 2263605 h 2971419"/>
                <a:gd name="connsiteX3634" fmla="*/ 2984035 w 3265758"/>
                <a:gd name="connsiteY3634" fmla="*/ 2266409 h 2971419"/>
                <a:gd name="connsiteX3635" fmla="*/ 2993846 w 3265758"/>
                <a:gd name="connsiteY3635" fmla="*/ 2260802 h 2971419"/>
                <a:gd name="connsiteX3636" fmla="*/ 3005059 w 3265758"/>
                <a:gd name="connsiteY3636" fmla="*/ 2262204 h 2971419"/>
                <a:gd name="connsiteX3637" fmla="*/ 3005059 w 3265758"/>
                <a:gd name="connsiteY3637" fmla="*/ 2257999 h 2971419"/>
                <a:gd name="connsiteX3638" fmla="*/ 3017673 w 3265758"/>
                <a:gd name="connsiteY3638" fmla="*/ 2250991 h 2971419"/>
                <a:gd name="connsiteX3639" fmla="*/ 3021878 w 3265758"/>
                <a:gd name="connsiteY3639" fmla="*/ 2250991 h 2971419"/>
                <a:gd name="connsiteX3640" fmla="*/ 3027485 w 3265758"/>
                <a:gd name="connsiteY3640" fmla="*/ 2249589 h 2971419"/>
                <a:gd name="connsiteX3641" fmla="*/ 3023280 w 3265758"/>
                <a:gd name="connsiteY3641" fmla="*/ 2248188 h 2971419"/>
                <a:gd name="connsiteX3642" fmla="*/ 3023280 w 3265758"/>
                <a:gd name="connsiteY3642" fmla="*/ 2243983 h 2971419"/>
                <a:gd name="connsiteX3643" fmla="*/ 3030288 w 3265758"/>
                <a:gd name="connsiteY3643" fmla="*/ 2241180 h 2971419"/>
                <a:gd name="connsiteX3644" fmla="*/ 3034493 w 3265758"/>
                <a:gd name="connsiteY3644" fmla="*/ 2243983 h 2971419"/>
                <a:gd name="connsiteX3645" fmla="*/ 3044304 w 3265758"/>
                <a:gd name="connsiteY3645" fmla="*/ 2241180 h 2971419"/>
                <a:gd name="connsiteX3646" fmla="*/ 3049911 w 3265758"/>
                <a:gd name="connsiteY3646" fmla="*/ 2243983 h 2971419"/>
                <a:gd name="connsiteX3647" fmla="*/ 3040099 w 3265758"/>
                <a:gd name="connsiteY3647" fmla="*/ 2245384 h 2971419"/>
                <a:gd name="connsiteX3648" fmla="*/ 3051312 w 3265758"/>
                <a:gd name="connsiteY3648" fmla="*/ 2243983 h 2971419"/>
                <a:gd name="connsiteX3649" fmla="*/ 3061123 w 3265758"/>
                <a:gd name="connsiteY3649" fmla="*/ 2241180 h 2971419"/>
                <a:gd name="connsiteX3650" fmla="*/ 3058320 w 3265758"/>
                <a:gd name="connsiteY3650" fmla="*/ 2236975 h 2971419"/>
                <a:gd name="connsiteX3651" fmla="*/ 3062525 w 3265758"/>
                <a:gd name="connsiteY3651" fmla="*/ 2235573 h 2971419"/>
                <a:gd name="connsiteX3652" fmla="*/ 3062525 w 3265758"/>
                <a:gd name="connsiteY3652" fmla="*/ 2241180 h 2971419"/>
                <a:gd name="connsiteX3653" fmla="*/ 3089156 w 3265758"/>
                <a:gd name="connsiteY3653" fmla="*/ 2241180 h 2971419"/>
                <a:gd name="connsiteX3654" fmla="*/ 3093360 w 3265758"/>
                <a:gd name="connsiteY3654" fmla="*/ 2236975 h 2971419"/>
                <a:gd name="connsiteX3655" fmla="*/ 3090557 w 3265758"/>
                <a:gd name="connsiteY3655" fmla="*/ 2235573 h 2971419"/>
                <a:gd name="connsiteX3656" fmla="*/ 3091959 w 3265758"/>
                <a:gd name="connsiteY3656" fmla="*/ 2231368 h 2971419"/>
                <a:gd name="connsiteX3657" fmla="*/ 3100368 w 3265758"/>
                <a:gd name="connsiteY3657" fmla="*/ 2225762 h 2971419"/>
                <a:gd name="connsiteX3658" fmla="*/ 3115786 w 3265758"/>
                <a:gd name="connsiteY3658" fmla="*/ 2220155 h 2971419"/>
                <a:gd name="connsiteX3659" fmla="*/ 3112983 w 3265758"/>
                <a:gd name="connsiteY3659" fmla="*/ 2210344 h 2971419"/>
                <a:gd name="connsiteX3660" fmla="*/ 3115786 w 3265758"/>
                <a:gd name="connsiteY3660" fmla="*/ 2204738 h 2971419"/>
                <a:gd name="connsiteX3661" fmla="*/ 3121393 w 3265758"/>
                <a:gd name="connsiteY3661" fmla="*/ 2196328 h 2971419"/>
                <a:gd name="connsiteX3662" fmla="*/ 3131204 w 3265758"/>
                <a:gd name="connsiteY3662" fmla="*/ 2189320 h 2971419"/>
                <a:gd name="connsiteX3663" fmla="*/ 3134007 w 3265758"/>
                <a:gd name="connsiteY3663" fmla="*/ 2185115 h 2971419"/>
                <a:gd name="connsiteX3664" fmla="*/ 3132606 w 3265758"/>
                <a:gd name="connsiteY3664" fmla="*/ 2183713 h 2971419"/>
                <a:gd name="connsiteX3665" fmla="*/ 3135409 w 3265758"/>
                <a:gd name="connsiteY3665" fmla="*/ 2185115 h 2971419"/>
                <a:gd name="connsiteX3666" fmla="*/ 3141015 w 3265758"/>
                <a:gd name="connsiteY3666" fmla="*/ 2173902 h 2971419"/>
                <a:gd name="connsiteX3667" fmla="*/ 3145220 w 3265758"/>
                <a:gd name="connsiteY3667" fmla="*/ 2171099 h 2971419"/>
                <a:gd name="connsiteX3668" fmla="*/ 3148024 w 3265758"/>
                <a:gd name="connsiteY3668" fmla="*/ 2166894 h 2971419"/>
                <a:gd name="connsiteX3669" fmla="*/ 3149425 w 3265758"/>
                <a:gd name="connsiteY3669" fmla="*/ 2144468 h 2971419"/>
                <a:gd name="connsiteX3670" fmla="*/ 3155032 w 3265758"/>
                <a:gd name="connsiteY3670" fmla="*/ 2136059 h 2971419"/>
                <a:gd name="connsiteX3671" fmla="*/ 3162040 w 3265758"/>
                <a:gd name="connsiteY3671" fmla="*/ 2130452 h 2971419"/>
                <a:gd name="connsiteX3672" fmla="*/ 3160638 w 3265758"/>
                <a:gd name="connsiteY3672" fmla="*/ 2120641 h 2971419"/>
                <a:gd name="connsiteX3673" fmla="*/ 3169048 w 3265758"/>
                <a:gd name="connsiteY3673" fmla="*/ 2092608 h 2971419"/>
                <a:gd name="connsiteX3674" fmla="*/ 3164843 w 3265758"/>
                <a:gd name="connsiteY3674" fmla="*/ 2067380 h 2971419"/>
                <a:gd name="connsiteX3675" fmla="*/ 3167646 w 3265758"/>
                <a:gd name="connsiteY3675" fmla="*/ 2053363 h 2971419"/>
                <a:gd name="connsiteX3676" fmla="*/ 3163441 w 3265758"/>
                <a:gd name="connsiteY3676" fmla="*/ 2057568 h 2971419"/>
                <a:gd name="connsiteX3677" fmla="*/ 3164843 w 3265758"/>
                <a:gd name="connsiteY3677" fmla="*/ 2051962 h 2971419"/>
                <a:gd name="connsiteX3678" fmla="*/ 3160638 w 3265758"/>
                <a:gd name="connsiteY3678" fmla="*/ 2049159 h 2971419"/>
                <a:gd name="connsiteX3679" fmla="*/ 3163441 w 3265758"/>
                <a:gd name="connsiteY3679" fmla="*/ 2050560 h 2971419"/>
                <a:gd name="connsiteX3680" fmla="*/ 3163441 w 3265758"/>
                <a:gd name="connsiteY3680" fmla="*/ 2043552 h 2971419"/>
                <a:gd name="connsiteX3681" fmla="*/ 3160638 w 3265758"/>
                <a:gd name="connsiteY3681" fmla="*/ 2044954 h 2971419"/>
                <a:gd name="connsiteX3682" fmla="*/ 3162040 w 3265758"/>
                <a:gd name="connsiteY3682" fmla="*/ 2039347 h 2971419"/>
                <a:gd name="connsiteX3683" fmla="*/ 3167646 w 3265758"/>
                <a:gd name="connsiteY3683" fmla="*/ 2035142 h 2971419"/>
                <a:gd name="connsiteX3684" fmla="*/ 3166244 w 3265758"/>
                <a:gd name="connsiteY3684" fmla="*/ 2033741 h 2971419"/>
                <a:gd name="connsiteX3685" fmla="*/ 3170449 w 3265758"/>
                <a:gd name="connsiteY3685" fmla="*/ 2029536 h 2971419"/>
                <a:gd name="connsiteX3686" fmla="*/ 3169048 w 3265758"/>
                <a:gd name="connsiteY3686" fmla="*/ 2028134 h 2971419"/>
                <a:gd name="connsiteX3687" fmla="*/ 3171851 w 3265758"/>
                <a:gd name="connsiteY3687" fmla="*/ 2023929 h 2971419"/>
                <a:gd name="connsiteX3688" fmla="*/ 3176056 w 3265758"/>
                <a:gd name="connsiteY3688" fmla="*/ 2026733 h 2971419"/>
                <a:gd name="connsiteX3689" fmla="*/ 3176056 w 3265758"/>
                <a:gd name="connsiteY3689" fmla="*/ 2032339 h 2971419"/>
                <a:gd name="connsiteX3690" fmla="*/ 3181662 w 3265758"/>
                <a:gd name="connsiteY3690" fmla="*/ 2030938 h 2971419"/>
                <a:gd name="connsiteX3691" fmla="*/ 3198481 w 3265758"/>
                <a:gd name="connsiteY3691" fmla="*/ 2012717 h 2971419"/>
                <a:gd name="connsiteX3692" fmla="*/ 3205489 w 3265758"/>
                <a:gd name="connsiteY3692" fmla="*/ 2001504 h 2971419"/>
                <a:gd name="connsiteX3693" fmla="*/ 3202686 w 3265758"/>
                <a:gd name="connsiteY3693" fmla="*/ 2002905 h 2971419"/>
                <a:gd name="connsiteX3694" fmla="*/ 3206891 w 3265758"/>
                <a:gd name="connsiteY3694" fmla="*/ 1995897 h 2971419"/>
                <a:gd name="connsiteX3695" fmla="*/ 3205489 w 3265758"/>
                <a:gd name="connsiteY3695" fmla="*/ 2000102 h 2971419"/>
                <a:gd name="connsiteX3696" fmla="*/ 3211096 w 3265758"/>
                <a:gd name="connsiteY3696" fmla="*/ 1995897 h 2971419"/>
                <a:gd name="connsiteX3697" fmla="*/ 3208293 w 3265758"/>
                <a:gd name="connsiteY3697" fmla="*/ 1993094 h 2971419"/>
                <a:gd name="connsiteX3698" fmla="*/ 3211096 w 3265758"/>
                <a:gd name="connsiteY3698" fmla="*/ 1993094 h 2971419"/>
                <a:gd name="connsiteX3699" fmla="*/ 3213899 w 3265758"/>
                <a:gd name="connsiteY3699" fmla="*/ 1990291 h 2971419"/>
                <a:gd name="connsiteX3700" fmla="*/ 3212497 w 3265758"/>
                <a:gd name="connsiteY3700" fmla="*/ 1986086 h 2971419"/>
                <a:gd name="connsiteX3701" fmla="*/ 3215301 w 3265758"/>
                <a:gd name="connsiteY3701" fmla="*/ 1990291 h 2971419"/>
                <a:gd name="connsiteX3702" fmla="*/ 3230719 w 3265758"/>
                <a:gd name="connsiteY3702" fmla="*/ 1981881 h 2971419"/>
                <a:gd name="connsiteX3703" fmla="*/ 3244735 w 3265758"/>
                <a:gd name="connsiteY3703" fmla="*/ 1966463 h 2971419"/>
                <a:gd name="connsiteX3704" fmla="*/ 3243333 w 3265758"/>
                <a:gd name="connsiteY3704" fmla="*/ 1965062 h 2971419"/>
                <a:gd name="connsiteX3705" fmla="*/ 3244735 w 3265758"/>
                <a:gd name="connsiteY3705" fmla="*/ 1962259 h 2971419"/>
                <a:gd name="connsiteX3706" fmla="*/ 3246136 w 3265758"/>
                <a:gd name="connsiteY3706" fmla="*/ 1963660 h 2971419"/>
                <a:gd name="connsiteX3707" fmla="*/ 3260153 w 3265758"/>
                <a:gd name="connsiteY3707" fmla="*/ 1948242 h 2971419"/>
                <a:gd name="connsiteX3708" fmla="*/ 3268562 w 3265758"/>
                <a:gd name="connsiteY3708" fmla="*/ 1928620 h 2971419"/>
                <a:gd name="connsiteX3709" fmla="*/ 3267161 w 3265758"/>
                <a:gd name="connsiteY3709" fmla="*/ 1923013 h 2971419"/>
                <a:gd name="connsiteX3710" fmla="*/ 3269964 w 3265758"/>
                <a:gd name="connsiteY3710" fmla="*/ 1920210 h 2971419"/>
                <a:gd name="connsiteX3711" fmla="*/ 3268562 w 3265758"/>
                <a:gd name="connsiteY3711" fmla="*/ 1918809 h 2971419"/>
                <a:gd name="connsiteX3712" fmla="*/ 3269964 w 3265758"/>
                <a:gd name="connsiteY3712" fmla="*/ 1917407 h 2971419"/>
                <a:gd name="connsiteX3713" fmla="*/ 3269964 w 3265758"/>
                <a:gd name="connsiteY3713" fmla="*/ 1910399 h 2971419"/>
                <a:gd name="connsiteX3714" fmla="*/ 3268562 w 3265758"/>
                <a:gd name="connsiteY3714" fmla="*/ 1906194 h 2971419"/>
                <a:gd name="connsiteX3715" fmla="*/ 3268562 w 3265758"/>
                <a:gd name="connsiteY3715" fmla="*/ 1927218 h 2971419"/>
                <a:gd name="connsiteX3716" fmla="*/ 2235573 w 3265758"/>
                <a:gd name="connsiteY3716" fmla="*/ 976924 h 2971419"/>
                <a:gd name="connsiteX3717" fmla="*/ 2243983 w 3265758"/>
                <a:gd name="connsiteY3717" fmla="*/ 983933 h 2971419"/>
                <a:gd name="connsiteX3718" fmla="*/ 2235573 w 3265758"/>
                <a:gd name="connsiteY3718" fmla="*/ 976924 h 2971419"/>
                <a:gd name="connsiteX3719" fmla="*/ 2231368 w 3265758"/>
                <a:gd name="connsiteY3719" fmla="*/ 975523 h 2971419"/>
                <a:gd name="connsiteX3720" fmla="*/ 2235573 w 3265758"/>
                <a:gd name="connsiteY3720" fmla="*/ 976924 h 2971419"/>
                <a:gd name="connsiteX3721" fmla="*/ 2231368 w 3265758"/>
                <a:gd name="connsiteY3721" fmla="*/ 975523 h 2971419"/>
                <a:gd name="connsiteX3722" fmla="*/ 2234172 w 3265758"/>
                <a:gd name="connsiteY3722" fmla="*/ 976924 h 2971419"/>
                <a:gd name="connsiteX3723" fmla="*/ 2231368 w 3265758"/>
                <a:gd name="connsiteY3723" fmla="*/ 975523 h 2971419"/>
                <a:gd name="connsiteX3724" fmla="*/ 2231368 w 3265758"/>
                <a:gd name="connsiteY3724" fmla="*/ 975523 h 2971419"/>
                <a:gd name="connsiteX3725" fmla="*/ 2241180 w 3265758"/>
                <a:gd name="connsiteY3725" fmla="*/ 997949 h 2971419"/>
                <a:gd name="connsiteX3726" fmla="*/ 2241180 w 3265758"/>
                <a:gd name="connsiteY3726" fmla="*/ 997949 h 2971419"/>
                <a:gd name="connsiteX3727" fmla="*/ 2227163 w 3265758"/>
                <a:gd name="connsiteY3727" fmla="*/ 995145 h 2971419"/>
                <a:gd name="connsiteX3728" fmla="*/ 2241180 w 3265758"/>
                <a:gd name="connsiteY3728" fmla="*/ 997949 h 2971419"/>
                <a:gd name="connsiteX3729" fmla="*/ 2482257 w 3265758"/>
                <a:gd name="connsiteY3729" fmla="*/ 735847 h 2971419"/>
                <a:gd name="connsiteX3730" fmla="*/ 2480856 w 3265758"/>
                <a:gd name="connsiteY3730" fmla="*/ 737249 h 2971419"/>
                <a:gd name="connsiteX3731" fmla="*/ 2471044 w 3265758"/>
                <a:gd name="connsiteY3731" fmla="*/ 738650 h 2971419"/>
                <a:gd name="connsiteX3732" fmla="*/ 2471044 w 3265758"/>
                <a:gd name="connsiteY3732" fmla="*/ 738650 h 2971419"/>
                <a:gd name="connsiteX3733" fmla="*/ 2482257 w 3265758"/>
                <a:gd name="connsiteY3733" fmla="*/ 735847 h 2971419"/>
                <a:gd name="connsiteX3734" fmla="*/ 2058970 w 3265758"/>
                <a:gd name="connsiteY3734" fmla="*/ 772289 h 2971419"/>
                <a:gd name="connsiteX3735" fmla="*/ 2058970 w 3265758"/>
                <a:gd name="connsiteY3735" fmla="*/ 776494 h 2971419"/>
                <a:gd name="connsiteX3736" fmla="*/ 2061773 w 3265758"/>
                <a:gd name="connsiteY3736" fmla="*/ 777895 h 2971419"/>
                <a:gd name="connsiteX3737" fmla="*/ 2087002 w 3265758"/>
                <a:gd name="connsiteY3737" fmla="*/ 782100 h 2971419"/>
                <a:gd name="connsiteX3738" fmla="*/ 2102420 w 3265758"/>
                <a:gd name="connsiteY3738" fmla="*/ 782100 h 2971419"/>
                <a:gd name="connsiteX3739" fmla="*/ 2117838 w 3265758"/>
                <a:gd name="connsiteY3739" fmla="*/ 784903 h 2971419"/>
                <a:gd name="connsiteX3740" fmla="*/ 2117838 w 3265758"/>
                <a:gd name="connsiteY3740" fmla="*/ 786305 h 2971419"/>
                <a:gd name="connsiteX3741" fmla="*/ 2120641 w 3265758"/>
                <a:gd name="connsiteY3741" fmla="*/ 784903 h 2971419"/>
                <a:gd name="connsiteX3742" fmla="*/ 2119239 w 3265758"/>
                <a:gd name="connsiteY3742" fmla="*/ 787707 h 2971419"/>
                <a:gd name="connsiteX3743" fmla="*/ 2123444 w 3265758"/>
                <a:gd name="connsiteY3743" fmla="*/ 787707 h 2971419"/>
                <a:gd name="connsiteX3744" fmla="*/ 2119239 w 3265758"/>
                <a:gd name="connsiteY3744" fmla="*/ 790510 h 2971419"/>
                <a:gd name="connsiteX3745" fmla="*/ 2131854 w 3265758"/>
                <a:gd name="connsiteY3745" fmla="*/ 789108 h 2971419"/>
                <a:gd name="connsiteX3746" fmla="*/ 2140264 w 3265758"/>
                <a:gd name="connsiteY3746" fmla="*/ 790510 h 2971419"/>
                <a:gd name="connsiteX3747" fmla="*/ 2158485 w 3265758"/>
                <a:gd name="connsiteY3747" fmla="*/ 804526 h 2971419"/>
                <a:gd name="connsiteX3748" fmla="*/ 2159886 w 3265758"/>
                <a:gd name="connsiteY3748" fmla="*/ 812936 h 2971419"/>
                <a:gd name="connsiteX3749" fmla="*/ 2168296 w 3265758"/>
                <a:gd name="connsiteY3749" fmla="*/ 821345 h 2971419"/>
                <a:gd name="connsiteX3750" fmla="*/ 2159886 w 3265758"/>
                <a:gd name="connsiteY3750" fmla="*/ 818542 h 2971419"/>
                <a:gd name="connsiteX3751" fmla="*/ 2157083 w 3265758"/>
                <a:gd name="connsiteY3751" fmla="*/ 819944 h 2971419"/>
                <a:gd name="connsiteX3752" fmla="*/ 2159886 w 3265758"/>
                <a:gd name="connsiteY3752" fmla="*/ 824149 h 2971419"/>
                <a:gd name="connsiteX3753" fmla="*/ 2157083 w 3265758"/>
                <a:gd name="connsiteY3753" fmla="*/ 826952 h 2971419"/>
                <a:gd name="connsiteX3754" fmla="*/ 2143067 w 3265758"/>
                <a:gd name="connsiteY3754" fmla="*/ 819944 h 2971419"/>
                <a:gd name="connsiteX3755" fmla="*/ 2137460 w 3265758"/>
                <a:gd name="connsiteY3755" fmla="*/ 822747 h 2971419"/>
                <a:gd name="connsiteX3756" fmla="*/ 2133255 w 3265758"/>
                <a:gd name="connsiteY3756" fmla="*/ 818542 h 2971419"/>
                <a:gd name="connsiteX3757" fmla="*/ 2137460 w 3265758"/>
                <a:gd name="connsiteY3757" fmla="*/ 814337 h 2971419"/>
                <a:gd name="connsiteX3758" fmla="*/ 2133255 w 3265758"/>
                <a:gd name="connsiteY3758" fmla="*/ 815739 h 2971419"/>
                <a:gd name="connsiteX3759" fmla="*/ 2130452 w 3265758"/>
                <a:gd name="connsiteY3759" fmla="*/ 814337 h 2971419"/>
                <a:gd name="connsiteX3760" fmla="*/ 2129051 w 3265758"/>
                <a:gd name="connsiteY3760" fmla="*/ 808731 h 2971419"/>
                <a:gd name="connsiteX3761" fmla="*/ 2119239 w 3265758"/>
                <a:gd name="connsiteY3761" fmla="*/ 808731 h 2971419"/>
                <a:gd name="connsiteX3762" fmla="*/ 2127649 w 3265758"/>
                <a:gd name="connsiteY3762" fmla="*/ 815739 h 2971419"/>
                <a:gd name="connsiteX3763" fmla="*/ 2130452 w 3265758"/>
                <a:gd name="connsiteY3763" fmla="*/ 825550 h 2971419"/>
                <a:gd name="connsiteX3764" fmla="*/ 2119239 w 3265758"/>
                <a:gd name="connsiteY3764" fmla="*/ 838165 h 2971419"/>
                <a:gd name="connsiteX3765" fmla="*/ 2119239 w 3265758"/>
                <a:gd name="connsiteY3765" fmla="*/ 849378 h 2971419"/>
                <a:gd name="connsiteX3766" fmla="*/ 2102420 w 3265758"/>
                <a:gd name="connsiteY3766" fmla="*/ 863394 h 2971419"/>
                <a:gd name="connsiteX3767" fmla="*/ 2095412 w 3265758"/>
                <a:gd name="connsiteY3767" fmla="*/ 840968 h 2971419"/>
                <a:gd name="connsiteX3768" fmla="*/ 2088404 w 3265758"/>
                <a:gd name="connsiteY3768" fmla="*/ 836763 h 2971419"/>
                <a:gd name="connsiteX3769" fmla="*/ 2065978 w 3265758"/>
                <a:gd name="connsiteY3769" fmla="*/ 846574 h 2971419"/>
                <a:gd name="connsiteX3770" fmla="*/ 2064576 w 3265758"/>
                <a:gd name="connsiteY3770" fmla="*/ 845173 h 2971419"/>
                <a:gd name="connsiteX3771" fmla="*/ 2067380 w 3265758"/>
                <a:gd name="connsiteY3771" fmla="*/ 839566 h 2971419"/>
                <a:gd name="connsiteX3772" fmla="*/ 2074388 w 3265758"/>
                <a:gd name="connsiteY3772" fmla="*/ 836763 h 2971419"/>
                <a:gd name="connsiteX3773" fmla="*/ 2075789 w 3265758"/>
                <a:gd name="connsiteY3773" fmla="*/ 832558 h 2971419"/>
                <a:gd name="connsiteX3774" fmla="*/ 2081396 w 3265758"/>
                <a:gd name="connsiteY3774" fmla="*/ 829755 h 2971419"/>
                <a:gd name="connsiteX3775" fmla="*/ 2081396 w 3265758"/>
                <a:gd name="connsiteY3775" fmla="*/ 818542 h 2971419"/>
                <a:gd name="connsiteX3776" fmla="*/ 2077191 w 3265758"/>
                <a:gd name="connsiteY3776" fmla="*/ 814337 h 2971419"/>
                <a:gd name="connsiteX3777" fmla="*/ 2081396 w 3265758"/>
                <a:gd name="connsiteY3777" fmla="*/ 812936 h 2971419"/>
                <a:gd name="connsiteX3778" fmla="*/ 2078592 w 3265758"/>
                <a:gd name="connsiteY3778" fmla="*/ 807329 h 2971419"/>
                <a:gd name="connsiteX3779" fmla="*/ 2060372 w 3265758"/>
                <a:gd name="connsiteY3779" fmla="*/ 801723 h 2971419"/>
                <a:gd name="connsiteX3780" fmla="*/ 2054765 w 3265758"/>
                <a:gd name="connsiteY3780" fmla="*/ 797518 h 2971419"/>
                <a:gd name="connsiteX3781" fmla="*/ 2043552 w 3265758"/>
                <a:gd name="connsiteY3781" fmla="*/ 794715 h 2971419"/>
                <a:gd name="connsiteX3782" fmla="*/ 2037946 w 3265758"/>
                <a:gd name="connsiteY3782" fmla="*/ 796116 h 2971419"/>
                <a:gd name="connsiteX3783" fmla="*/ 2036544 w 3265758"/>
                <a:gd name="connsiteY3783" fmla="*/ 804526 h 2971419"/>
                <a:gd name="connsiteX3784" fmla="*/ 2039347 w 3265758"/>
                <a:gd name="connsiteY3784" fmla="*/ 804526 h 2971419"/>
                <a:gd name="connsiteX3785" fmla="*/ 2028134 w 3265758"/>
                <a:gd name="connsiteY3785" fmla="*/ 808731 h 2971419"/>
                <a:gd name="connsiteX3786" fmla="*/ 2026733 w 3265758"/>
                <a:gd name="connsiteY3786" fmla="*/ 817141 h 2971419"/>
                <a:gd name="connsiteX3787" fmla="*/ 2023930 w 3265758"/>
                <a:gd name="connsiteY3787" fmla="*/ 815739 h 2971419"/>
                <a:gd name="connsiteX3788" fmla="*/ 2021126 w 3265758"/>
                <a:gd name="connsiteY3788" fmla="*/ 821345 h 2971419"/>
                <a:gd name="connsiteX3789" fmla="*/ 2021126 w 3265758"/>
                <a:gd name="connsiteY3789" fmla="*/ 811534 h 2971419"/>
                <a:gd name="connsiteX3790" fmla="*/ 2015520 w 3265758"/>
                <a:gd name="connsiteY3790" fmla="*/ 817141 h 2971419"/>
                <a:gd name="connsiteX3791" fmla="*/ 2009913 w 3265758"/>
                <a:gd name="connsiteY3791" fmla="*/ 818542 h 2971419"/>
                <a:gd name="connsiteX3792" fmla="*/ 2005708 w 3265758"/>
                <a:gd name="connsiteY3792" fmla="*/ 824149 h 2971419"/>
                <a:gd name="connsiteX3793" fmla="*/ 1998700 w 3265758"/>
                <a:gd name="connsiteY3793" fmla="*/ 839566 h 2971419"/>
                <a:gd name="connsiteX3794" fmla="*/ 2000102 w 3265758"/>
                <a:gd name="connsiteY3794" fmla="*/ 854984 h 2971419"/>
                <a:gd name="connsiteX3795" fmla="*/ 2002905 w 3265758"/>
                <a:gd name="connsiteY3795" fmla="*/ 860591 h 2971419"/>
                <a:gd name="connsiteX3796" fmla="*/ 2005708 w 3265758"/>
                <a:gd name="connsiteY3796" fmla="*/ 860591 h 2971419"/>
                <a:gd name="connsiteX3797" fmla="*/ 2005708 w 3265758"/>
                <a:gd name="connsiteY3797" fmla="*/ 877410 h 2971419"/>
                <a:gd name="connsiteX3798" fmla="*/ 1990291 w 3265758"/>
                <a:gd name="connsiteY3798" fmla="*/ 897032 h 2971419"/>
                <a:gd name="connsiteX3799" fmla="*/ 1980479 w 3265758"/>
                <a:gd name="connsiteY3799" fmla="*/ 899836 h 2971419"/>
                <a:gd name="connsiteX3800" fmla="*/ 1973471 w 3265758"/>
                <a:gd name="connsiteY3800" fmla="*/ 897032 h 2971419"/>
                <a:gd name="connsiteX3801" fmla="*/ 1966463 w 3265758"/>
                <a:gd name="connsiteY3801" fmla="*/ 883016 h 2971419"/>
                <a:gd name="connsiteX3802" fmla="*/ 1963660 w 3265758"/>
                <a:gd name="connsiteY3802" fmla="*/ 859189 h 2971419"/>
                <a:gd name="connsiteX3803" fmla="*/ 1977676 w 3265758"/>
                <a:gd name="connsiteY3803" fmla="*/ 821345 h 2971419"/>
                <a:gd name="connsiteX3804" fmla="*/ 1974873 w 3265758"/>
                <a:gd name="connsiteY3804" fmla="*/ 818542 h 2971419"/>
                <a:gd name="connsiteX3805" fmla="*/ 1970668 w 3265758"/>
                <a:gd name="connsiteY3805" fmla="*/ 819944 h 2971419"/>
                <a:gd name="connsiteX3806" fmla="*/ 1962259 w 3265758"/>
                <a:gd name="connsiteY3806" fmla="*/ 826952 h 2971419"/>
                <a:gd name="connsiteX3807" fmla="*/ 1959455 w 3265758"/>
                <a:gd name="connsiteY3807" fmla="*/ 825550 h 2971419"/>
                <a:gd name="connsiteX3808" fmla="*/ 1963660 w 3265758"/>
                <a:gd name="connsiteY3808" fmla="*/ 817141 h 2971419"/>
                <a:gd name="connsiteX3809" fmla="*/ 1967865 w 3265758"/>
                <a:gd name="connsiteY3809" fmla="*/ 815739 h 2971419"/>
                <a:gd name="connsiteX3810" fmla="*/ 1979078 w 3265758"/>
                <a:gd name="connsiteY3810" fmla="*/ 801723 h 2971419"/>
                <a:gd name="connsiteX3811" fmla="*/ 1986086 w 3265758"/>
                <a:gd name="connsiteY3811" fmla="*/ 793313 h 2971419"/>
                <a:gd name="connsiteX3812" fmla="*/ 1986086 w 3265758"/>
                <a:gd name="connsiteY3812" fmla="*/ 798920 h 2971419"/>
                <a:gd name="connsiteX3813" fmla="*/ 1991692 w 3265758"/>
                <a:gd name="connsiteY3813" fmla="*/ 794715 h 2971419"/>
                <a:gd name="connsiteX3814" fmla="*/ 1997299 w 3265758"/>
                <a:gd name="connsiteY3814" fmla="*/ 794715 h 2971419"/>
                <a:gd name="connsiteX3815" fmla="*/ 1997299 w 3265758"/>
                <a:gd name="connsiteY3815" fmla="*/ 797518 h 2971419"/>
                <a:gd name="connsiteX3816" fmla="*/ 1993094 w 3265758"/>
                <a:gd name="connsiteY3816" fmla="*/ 800321 h 2971419"/>
                <a:gd name="connsiteX3817" fmla="*/ 1994496 w 3265758"/>
                <a:gd name="connsiteY3817" fmla="*/ 801723 h 2971419"/>
                <a:gd name="connsiteX3818" fmla="*/ 2002905 w 3265758"/>
                <a:gd name="connsiteY3818" fmla="*/ 793313 h 2971419"/>
                <a:gd name="connsiteX3819" fmla="*/ 2018323 w 3265758"/>
                <a:gd name="connsiteY3819" fmla="*/ 791911 h 2971419"/>
                <a:gd name="connsiteX3820" fmla="*/ 2022528 w 3265758"/>
                <a:gd name="connsiteY3820" fmla="*/ 789108 h 2971419"/>
                <a:gd name="connsiteX3821" fmla="*/ 2035142 w 3265758"/>
                <a:gd name="connsiteY3821" fmla="*/ 790510 h 2971419"/>
                <a:gd name="connsiteX3822" fmla="*/ 2042151 w 3265758"/>
                <a:gd name="connsiteY3822" fmla="*/ 794715 h 2971419"/>
                <a:gd name="connsiteX3823" fmla="*/ 2044954 w 3265758"/>
                <a:gd name="connsiteY3823" fmla="*/ 789108 h 2971419"/>
                <a:gd name="connsiteX3824" fmla="*/ 2063175 w 3265758"/>
                <a:gd name="connsiteY3824" fmla="*/ 790510 h 2971419"/>
                <a:gd name="connsiteX3825" fmla="*/ 2056167 w 3265758"/>
                <a:gd name="connsiteY3825" fmla="*/ 783502 h 2971419"/>
                <a:gd name="connsiteX3826" fmla="*/ 2053363 w 3265758"/>
                <a:gd name="connsiteY3826" fmla="*/ 777895 h 2971419"/>
                <a:gd name="connsiteX3827" fmla="*/ 2050560 w 3265758"/>
                <a:gd name="connsiteY3827" fmla="*/ 777895 h 2971419"/>
                <a:gd name="connsiteX3828" fmla="*/ 2051962 w 3265758"/>
                <a:gd name="connsiteY3828" fmla="*/ 777895 h 2971419"/>
                <a:gd name="connsiteX3829" fmla="*/ 2049159 w 3265758"/>
                <a:gd name="connsiteY3829" fmla="*/ 777895 h 2971419"/>
                <a:gd name="connsiteX3830" fmla="*/ 2047757 w 3265758"/>
                <a:gd name="connsiteY3830" fmla="*/ 777895 h 2971419"/>
                <a:gd name="connsiteX3831" fmla="*/ 2058970 w 3265758"/>
                <a:gd name="connsiteY3831" fmla="*/ 772289 h 2971419"/>
                <a:gd name="connsiteX3832" fmla="*/ 1896383 w 3265758"/>
                <a:gd name="connsiteY3832" fmla="*/ 744257 h 2971419"/>
                <a:gd name="connsiteX3833" fmla="*/ 1925817 w 3265758"/>
                <a:gd name="connsiteY3833" fmla="*/ 734445 h 2971419"/>
                <a:gd name="connsiteX3834" fmla="*/ 1925817 w 3265758"/>
                <a:gd name="connsiteY3834" fmla="*/ 734445 h 2971419"/>
                <a:gd name="connsiteX3835" fmla="*/ 1925817 w 3265758"/>
                <a:gd name="connsiteY3835" fmla="*/ 734445 h 2971419"/>
                <a:gd name="connsiteX3836" fmla="*/ 1930021 w 3265758"/>
                <a:gd name="connsiteY3836" fmla="*/ 733044 h 2971419"/>
                <a:gd name="connsiteX3837" fmla="*/ 1934226 w 3265758"/>
                <a:gd name="connsiteY3837" fmla="*/ 728839 h 2971419"/>
                <a:gd name="connsiteX3838" fmla="*/ 1935628 w 3265758"/>
                <a:gd name="connsiteY3838" fmla="*/ 721831 h 2971419"/>
                <a:gd name="connsiteX3839" fmla="*/ 1945439 w 3265758"/>
                <a:gd name="connsiteY3839" fmla="*/ 719028 h 2971419"/>
                <a:gd name="connsiteX3840" fmla="*/ 1941234 w 3265758"/>
                <a:gd name="connsiteY3840" fmla="*/ 726036 h 2971419"/>
                <a:gd name="connsiteX3841" fmla="*/ 1945439 w 3265758"/>
                <a:gd name="connsiteY3841" fmla="*/ 724634 h 2971419"/>
                <a:gd name="connsiteX3842" fmla="*/ 1952447 w 3265758"/>
                <a:gd name="connsiteY3842" fmla="*/ 712020 h 2971419"/>
                <a:gd name="connsiteX3843" fmla="*/ 1955251 w 3265758"/>
                <a:gd name="connsiteY3843" fmla="*/ 716224 h 2971419"/>
                <a:gd name="connsiteX3844" fmla="*/ 1949644 w 3265758"/>
                <a:gd name="connsiteY3844" fmla="*/ 720429 h 2971419"/>
                <a:gd name="connsiteX3845" fmla="*/ 1949644 w 3265758"/>
                <a:gd name="connsiteY3845" fmla="*/ 723232 h 2971419"/>
                <a:gd name="connsiteX3846" fmla="*/ 1955251 w 3265758"/>
                <a:gd name="connsiteY3846" fmla="*/ 719028 h 2971419"/>
                <a:gd name="connsiteX3847" fmla="*/ 1955251 w 3265758"/>
                <a:gd name="connsiteY3847" fmla="*/ 717626 h 2971419"/>
                <a:gd name="connsiteX3848" fmla="*/ 1959455 w 3265758"/>
                <a:gd name="connsiteY3848" fmla="*/ 717626 h 2971419"/>
                <a:gd name="connsiteX3849" fmla="*/ 1960857 w 3265758"/>
                <a:gd name="connsiteY3849" fmla="*/ 713421 h 2971419"/>
                <a:gd name="connsiteX3850" fmla="*/ 1956652 w 3265758"/>
                <a:gd name="connsiteY3850" fmla="*/ 712020 h 2971419"/>
                <a:gd name="connsiteX3851" fmla="*/ 1956652 w 3265758"/>
                <a:gd name="connsiteY3851" fmla="*/ 709216 h 2971419"/>
                <a:gd name="connsiteX3852" fmla="*/ 1962259 w 3265758"/>
                <a:gd name="connsiteY3852" fmla="*/ 707815 h 2971419"/>
                <a:gd name="connsiteX3853" fmla="*/ 1983283 w 3265758"/>
                <a:gd name="connsiteY3853" fmla="*/ 714823 h 2971419"/>
                <a:gd name="connsiteX3854" fmla="*/ 2001504 w 3265758"/>
                <a:gd name="connsiteY3854" fmla="*/ 714823 h 2971419"/>
                <a:gd name="connsiteX3855" fmla="*/ 2015520 w 3265758"/>
                <a:gd name="connsiteY3855" fmla="*/ 734445 h 2971419"/>
                <a:gd name="connsiteX3856" fmla="*/ 2026733 w 3265758"/>
                <a:gd name="connsiteY3856" fmla="*/ 735847 h 2971419"/>
                <a:gd name="connsiteX3857" fmla="*/ 2040749 w 3265758"/>
                <a:gd name="connsiteY3857" fmla="*/ 734445 h 2971419"/>
                <a:gd name="connsiteX3858" fmla="*/ 2036544 w 3265758"/>
                <a:gd name="connsiteY3858" fmla="*/ 742855 h 2971419"/>
                <a:gd name="connsiteX3859" fmla="*/ 2047757 w 3265758"/>
                <a:gd name="connsiteY3859" fmla="*/ 751265 h 2971419"/>
                <a:gd name="connsiteX3860" fmla="*/ 2042151 w 3265758"/>
                <a:gd name="connsiteY3860" fmla="*/ 758273 h 2971419"/>
                <a:gd name="connsiteX3861" fmla="*/ 2047757 w 3265758"/>
                <a:gd name="connsiteY3861" fmla="*/ 762478 h 2971419"/>
                <a:gd name="connsiteX3862" fmla="*/ 2049159 w 3265758"/>
                <a:gd name="connsiteY3862" fmla="*/ 766682 h 2971419"/>
                <a:gd name="connsiteX3863" fmla="*/ 2046355 w 3265758"/>
                <a:gd name="connsiteY3863" fmla="*/ 769486 h 2971419"/>
                <a:gd name="connsiteX3864" fmla="*/ 2040749 w 3265758"/>
                <a:gd name="connsiteY3864" fmla="*/ 768084 h 2971419"/>
                <a:gd name="connsiteX3865" fmla="*/ 2037946 w 3265758"/>
                <a:gd name="connsiteY3865" fmla="*/ 768084 h 2971419"/>
                <a:gd name="connsiteX3866" fmla="*/ 2037946 w 3265758"/>
                <a:gd name="connsiteY3866" fmla="*/ 763879 h 2971419"/>
                <a:gd name="connsiteX3867" fmla="*/ 2005708 w 3265758"/>
                <a:gd name="connsiteY3867" fmla="*/ 768084 h 2971419"/>
                <a:gd name="connsiteX3868" fmla="*/ 1995897 w 3265758"/>
                <a:gd name="connsiteY3868" fmla="*/ 773691 h 2971419"/>
                <a:gd name="connsiteX3869" fmla="*/ 1977676 w 3265758"/>
                <a:gd name="connsiteY3869" fmla="*/ 769486 h 2971419"/>
                <a:gd name="connsiteX3870" fmla="*/ 1970668 w 3265758"/>
                <a:gd name="connsiteY3870" fmla="*/ 762478 h 2971419"/>
                <a:gd name="connsiteX3871" fmla="*/ 1959455 w 3265758"/>
                <a:gd name="connsiteY3871" fmla="*/ 759674 h 2971419"/>
                <a:gd name="connsiteX3872" fmla="*/ 1951046 w 3265758"/>
                <a:gd name="connsiteY3872" fmla="*/ 765281 h 2971419"/>
                <a:gd name="connsiteX3873" fmla="*/ 1951046 w 3265758"/>
                <a:gd name="connsiteY3873" fmla="*/ 759674 h 2971419"/>
                <a:gd name="connsiteX3874" fmla="*/ 1946841 w 3265758"/>
                <a:gd name="connsiteY3874" fmla="*/ 755470 h 2971419"/>
                <a:gd name="connsiteX3875" fmla="*/ 1951046 w 3265758"/>
                <a:gd name="connsiteY3875" fmla="*/ 756871 h 2971419"/>
                <a:gd name="connsiteX3876" fmla="*/ 1951046 w 3265758"/>
                <a:gd name="connsiteY3876" fmla="*/ 759674 h 2971419"/>
                <a:gd name="connsiteX3877" fmla="*/ 1962259 w 3265758"/>
                <a:gd name="connsiteY3877" fmla="*/ 751265 h 2971419"/>
                <a:gd name="connsiteX3878" fmla="*/ 1967865 w 3265758"/>
                <a:gd name="connsiteY3878" fmla="*/ 749863 h 2971419"/>
                <a:gd name="connsiteX3879" fmla="*/ 1956652 w 3265758"/>
                <a:gd name="connsiteY3879" fmla="*/ 748461 h 2971419"/>
                <a:gd name="connsiteX3880" fmla="*/ 1946841 w 3265758"/>
                <a:gd name="connsiteY3880" fmla="*/ 755470 h 2971419"/>
                <a:gd name="connsiteX3881" fmla="*/ 1945439 w 3265758"/>
                <a:gd name="connsiteY3881" fmla="*/ 754068 h 2971419"/>
                <a:gd name="connsiteX3882" fmla="*/ 1916005 w 3265758"/>
                <a:gd name="connsiteY3882" fmla="*/ 765281 h 2971419"/>
                <a:gd name="connsiteX3883" fmla="*/ 1901989 w 3265758"/>
                <a:gd name="connsiteY3883" fmla="*/ 770887 h 2971419"/>
                <a:gd name="connsiteX3884" fmla="*/ 1890776 w 3265758"/>
                <a:gd name="connsiteY3884" fmla="*/ 766682 h 2971419"/>
                <a:gd name="connsiteX3885" fmla="*/ 1893579 w 3265758"/>
                <a:gd name="connsiteY3885" fmla="*/ 762478 h 2971419"/>
                <a:gd name="connsiteX3886" fmla="*/ 1892178 w 3265758"/>
                <a:gd name="connsiteY3886" fmla="*/ 761076 h 2971419"/>
                <a:gd name="connsiteX3887" fmla="*/ 1869752 w 3265758"/>
                <a:gd name="connsiteY3887" fmla="*/ 766682 h 2971419"/>
                <a:gd name="connsiteX3888" fmla="*/ 1861342 w 3265758"/>
                <a:gd name="connsiteY3888" fmla="*/ 765281 h 2971419"/>
                <a:gd name="connsiteX3889" fmla="*/ 1896383 w 3265758"/>
                <a:gd name="connsiteY3889" fmla="*/ 744257 h 2971419"/>
                <a:gd name="connsiteX3890" fmla="*/ 182210 w 3265758"/>
                <a:gd name="connsiteY3890" fmla="*/ 199029 h 2971419"/>
                <a:gd name="connsiteX3891" fmla="*/ 165390 w 3265758"/>
                <a:gd name="connsiteY3891" fmla="*/ 193423 h 2971419"/>
                <a:gd name="connsiteX3892" fmla="*/ 168194 w 3265758"/>
                <a:gd name="connsiteY3892" fmla="*/ 189218 h 2971419"/>
                <a:gd name="connsiteX3893" fmla="*/ 175202 w 3265758"/>
                <a:gd name="connsiteY3893" fmla="*/ 189218 h 2971419"/>
                <a:gd name="connsiteX3894" fmla="*/ 182210 w 3265758"/>
                <a:gd name="connsiteY3894" fmla="*/ 192021 h 2971419"/>
                <a:gd name="connsiteX3895" fmla="*/ 189218 w 3265758"/>
                <a:gd name="connsiteY3895" fmla="*/ 190619 h 2971419"/>
                <a:gd name="connsiteX3896" fmla="*/ 190619 w 3265758"/>
                <a:gd name="connsiteY3896" fmla="*/ 197627 h 2971419"/>
                <a:gd name="connsiteX3897" fmla="*/ 182210 w 3265758"/>
                <a:gd name="connsiteY3897" fmla="*/ 199029 h 2971419"/>
                <a:gd name="connsiteX3898" fmla="*/ 849378 w 3265758"/>
                <a:gd name="connsiteY3898" fmla="*/ 114932 h 2971419"/>
                <a:gd name="connsiteX3899" fmla="*/ 860591 w 3265758"/>
                <a:gd name="connsiteY3899" fmla="*/ 120539 h 2971419"/>
                <a:gd name="connsiteX3900" fmla="*/ 854984 w 3265758"/>
                <a:gd name="connsiteY3900" fmla="*/ 120539 h 2971419"/>
                <a:gd name="connsiteX3901" fmla="*/ 847976 w 3265758"/>
                <a:gd name="connsiteY3901" fmla="*/ 116334 h 2971419"/>
                <a:gd name="connsiteX3902" fmla="*/ 853582 w 3265758"/>
                <a:gd name="connsiteY3902" fmla="*/ 113531 h 2971419"/>
                <a:gd name="connsiteX3903" fmla="*/ 856386 w 3265758"/>
                <a:gd name="connsiteY3903" fmla="*/ 107924 h 2971419"/>
                <a:gd name="connsiteX3904" fmla="*/ 860591 w 3265758"/>
                <a:gd name="connsiteY3904" fmla="*/ 107924 h 2971419"/>
                <a:gd name="connsiteX3905" fmla="*/ 861992 w 3265758"/>
                <a:gd name="connsiteY3905" fmla="*/ 110727 h 2971419"/>
                <a:gd name="connsiteX3906" fmla="*/ 861992 w 3265758"/>
                <a:gd name="connsiteY3906" fmla="*/ 109326 h 2971419"/>
                <a:gd name="connsiteX3907" fmla="*/ 863394 w 3265758"/>
                <a:gd name="connsiteY3907" fmla="*/ 116334 h 2971419"/>
                <a:gd name="connsiteX3908" fmla="*/ 870402 w 3265758"/>
                <a:gd name="connsiteY3908" fmla="*/ 113531 h 2971419"/>
                <a:gd name="connsiteX3909" fmla="*/ 870402 w 3265758"/>
                <a:gd name="connsiteY3909" fmla="*/ 117736 h 2971419"/>
                <a:gd name="connsiteX3910" fmla="*/ 849378 w 3265758"/>
                <a:gd name="connsiteY3910" fmla="*/ 114932 h 2971419"/>
                <a:gd name="connsiteX3911" fmla="*/ 978326 w 3265758"/>
                <a:gd name="connsiteY3911" fmla="*/ 591481 h 2971419"/>
                <a:gd name="connsiteX3912" fmla="*/ 974121 w 3265758"/>
                <a:gd name="connsiteY3912" fmla="*/ 590079 h 2971419"/>
                <a:gd name="connsiteX3913" fmla="*/ 978326 w 3265758"/>
                <a:gd name="connsiteY3913" fmla="*/ 590079 h 2971419"/>
                <a:gd name="connsiteX3914" fmla="*/ 978326 w 3265758"/>
                <a:gd name="connsiteY3914" fmla="*/ 591481 h 2971419"/>
                <a:gd name="connsiteX3915" fmla="*/ 1013366 w 3265758"/>
                <a:gd name="connsiteY3915" fmla="*/ 655955 h 2971419"/>
                <a:gd name="connsiteX3916" fmla="*/ 1002154 w 3265758"/>
                <a:gd name="connsiteY3916" fmla="*/ 654553 h 2971419"/>
                <a:gd name="connsiteX3917" fmla="*/ 1011965 w 3265758"/>
                <a:gd name="connsiteY3917" fmla="*/ 653152 h 2971419"/>
                <a:gd name="connsiteX3918" fmla="*/ 1014768 w 3265758"/>
                <a:gd name="connsiteY3918" fmla="*/ 650349 h 2971419"/>
                <a:gd name="connsiteX3919" fmla="*/ 1013366 w 3265758"/>
                <a:gd name="connsiteY3919" fmla="*/ 655955 h 2971419"/>
                <a:gd name="connsiteX3920" fmla="*/ 1080644 w 3265758"/>
                <a:gd name="connsiteY3920" fmla="*/ 683987 h 2971419"/>
                <a:gd name="connsiteX3921" fmla="*/ 1080644 w 3265758"/>
                <a:gd name="connsiteY3921" fmla="*/ 683987 h 2971419"/>
                <a:gd name="connsiteX3922" fmla="*/ 1080644 w 3265758"/>
                <a:gd name="connsiteY3922" fmla="*/ 683987 h 2971419"/>
                <a:gd name="connsiteX3923" fmla="*/ 1080644 w 3265758"/>
                <a:gd name="connsiteY3923" fmla="*/ 683987 h 2971419"/>
                <a:gd name="connsiteX3924" fmla="*/ 1080644 w 3265758"/>
                <a:gd name="connsiteY3924" fmla="*/ 683987 h 2971419"/>
                <a:gd name="connsiteX3925" fmla="*/ 1225010 w 3265758"/>
                <a:gd name="connsiteY3925" fmla="*/ 218652 h 2971419"/>
                <a:gd name="connsiteX3926" fmla="*/ 1232018 w 3265758"/>
                <a:gd name="connsiteY3926" fmla="*/ 217250 h 2971419"/>
                <a:gd name="connsiteX3927" fmla="*/ 1232018 w 3265758"/>
                <a:gd name="connsiteY3927" fmla="*/ 221455 h 2971419"/>
                <a:gd name="connsiteX3928" fmla="*/ 1216600 w 3265758"/>
                <a:gd name="connsiteY3928" fmla="*/ 222857 h 2971419"/>
                <a:gd name="connsiteX3929" fmla="*/ 1215199 w 3265758"/>
                <a:gd name="connsiteY3929" fmla="*/ 224258 h 2971419"/>
                <a:gd name="connsiteX3930" fmla="*/ 1205388 w 3265758"/>
                <a:gd name="connsiteY3930" fmla="*/ 218652 h 2971419"/>
                <a:gd name="connsiteX3931" fmla="*/ 1188568 w 3265758"/>
                <a:gd name="connsiteY3931" fmla="*/ 218652 h 2971419"/>
                <a:gd name="connsiteX3932" fmla="*/ 1185765 w 3265758"/>
                <a:gd name="connsiteY3932" fmla="*/ 220053 h 2971419"/>
                <a:gd name="connsiteX3933" fmla="*/ 1188568 w 3265758"/>
                <a:gd name="connsiteY3933" fmla="*/ 221455 h 2971419"/>
                <a:gd name="connsiteX3934" fmla="*/ 1177355 w 3265758"/>
                <a:gd name="connsiteY3934" fmla="*/ 224258 h 2971419"/>
                <a:gd name="connsiteX3935" fmla="*/ 1188568 w 3265758"/>
                <a:gd name="connsiteY3935" fmla="*/ 228463 h 2971419"/>
                <a:gd name="connsiteX3936" fmla="*/ 1192773 w 3265758"/>
                <a:gd name="connsiteY3936" fmla="*/ 232668 h 2971419"/>
                <a:gd name="connsiteX3937" fmla="*/ 1184363 w 3265758"/>
                <a:gd name="connsiteY3937" fmla="*/ 231266 h 2971419"/>
                <a:gd name="connsiteX3938" fmla="*/ 1180158 w 3265758"/>
                <a:gd name="connsiteY3938" fmla="*/ 234069 h 2971419"/>
                <a:gd name="connsiteX3939" fmla="*/ 1149323 w 3265758"/>
                <a:gd name="connsiteY3939" fmla="*/ 249487 h 2971419"/>
                <a:gd name="connsiteX3940" fmla="*/ 1142315 w 3265758"/>
                <a:gd name="connsiteY3940" fmla="*/ 246684 h 2971419"/>
                <a:gd name="connsiteX3941" fmla="*/ 1142315 w 3265758"/>
                <a:gd name="connsiteY3941" fmla="*/ 245282 h 2971419"/>
                <a:gd name="connsiteX3942" fmla="*/ 1152126 w 3265758"/>
                <a:gd name="connsiteY3942" fmla="*/ 243881 h 2971419"/>
                <a:gd name="connsiteX3943" fmla="*/ 1154929 w 3265758"/>
                <a:gd name="connsiteY3943" fmla="*/ 243881 h 2971419"/>
                <a:gd name="connsiteX3944" fmla="*/ 1154929 w 3265758"/>
                <a:gd name="connsiteY3944" fmla="*/ 241078 h 2971419"/>
                <a:gd name="connsiteX3945" fmla="*/ 1164741 w 3265758"/>
                <a:gd name="connsiteY3945" fmla="*/ 235471 h 2971419"/>
                <a:gd name="connsiteX3946" fmla="*/ 1168945 w 3265758"/>
                <a:gd name="connsiteY3946" fmla="*/ 231266 h 2971419"/>
                <a:gd name="connsiteX3947" fmla="*/ 1167544 w 3265758"/>
                <a:gd name="connsiteY3947" fmla="*/ 225660 h 2971419"/>
                <a:gd name="connsiteX3948" fmla="*/ 1157733 w 3265758"/>
                <a:gd name="connsiteY3948" fmla="*/ 225660 h 2971419"/>
                <a:gd name="connsiteX3949" fmla="*/ 1139512 w 3265758"/>
                <a:gd name="connsiteY3949" fmla="*/ 232668 h 2971419"/>
                <a:gd name="connsiteX3950" fmla="*/ 1138110 w 3265758"/>
                <a:gd name="connsiteY3950" fmla="*/ 239676 h 2971419"/>
                <a:gd name="connsiteX3951" fmla="*/ 1126897 w 3265758"/>
                <a:gd name="connsiteY3951" fmla="*/ 246684 h 2971419"/>
                <a:gd name="connsiteX3952" fmla="*/ 1096062 w 3265758"/>
                <a:gd name="connsiteY3952" fmla="*/ 241078 h 2971419"/>
                <a:gd name="connsiteX3953" fmla="*/ 1091857 w 3265758"/>
                <a:gd name="connsiteY3953" fmla="*/ 238274 h 2971419"/>
                <a:gd name="connsiteX3954" fmla="*/ 1107275 w 3265758"/>
                <a:gd name="connsiteY3954" fmla="*/ 235471 h 2971419"/>
                <a:gd name="connsiteX3955" fmla="*/ 1110078 w 3265758"/>
                <a:gd name="connsiteY3955" fmla="*/ 232668 h 2971419"/>
                <a:gd name="connsiteX3956" fmla="*/ 1105873 w 3265758"/>
                <a:gd name="connsiteY3956" fmla="*/ 228463 h 2971419"/>
                <a:gd name="connsiteX3957" fmla="*/ 1122692 w 3265758"/>
                <a:gd name="connsiteY3957" fmla="*/ 221455 h 2971419"/>
                <a:gd name="connsiteX3958" fmla="*/ 1110078 w 3265758"/>
                <a:gd name="connsiteY3958" fmla="*/ 213045 h 2971419"/>
                <a:gd name="connsiteX3959" fmla="*/ 1119889 w 3265758"/>
                <a:gd name="connsiteY3959" fmla="*/ 211644 h 2971419"/>
                <a:gd name="connsiteX3960" fmla="*/ 1140913 w 3265758"/>
                <a:gd name="connsiteY3960" fmla="*/ 214447 h 2971419"/>
                <a:gd name="connsiteX3961" fmla="*/ 1145118 w 3265758"/>
                <a:gd name="connsiteY3961" fmla="*/ 213045 h 2971419"/>
                <a:gd name="connsiteX3962" fmla="*/ 1145118 w 3265758"/>
                <a:gd name="connsiteY3962" fmla="*/ 208840 h 2971419"/>
                <a:gd name="connsiteX3963" fmla="*/ 1128299 w 3265758"/>
                <a:gd name="connsiteY3963" fmla="*/ 203234 h 2971419"/>
                <a:gd name="connsiteX3964" fmla="*/ 1101668 w 3265758"/>
                <a:gd name="connsiteY3964" fmla="*/ 203234 h 2971419"/>
                <a:gd name="connsiteX3965" fmla="*/ 1101668 w 3265758"/>
                <a:gd name="connsiteY3965" fmla="*/ 207439 h 2971419"/>
                <a:gd name="connsiteX3966" fmla="*/ 1062423 w 3265758"/>
                <a:gd name="connsiteY3966" fmla="*/ 207439 h 2971419"/>
                <a:gd name="connsiteX3967" fmla="*/ 1062423 w 3265758"/>
                <a:gd name="connsiteY3967" fmla="*/ 210242 h 2971419"/>
                <a:gd name="connsiteX3968" fmla="*/ 1058218 w 3265758"/>
                <a:gd name="connsiteY3968" fmla="*/ 210242 h 2971419"/>
                <a:gd name="connsiteX3969" fmla="*/ 1056816 w 3265758"/>
                <a:gd name="connsiteY3969" fmla="*/ 214447 h 2971419"/>
                <a:gd name="connsiteX3970" fmla="*/ 1049808 w 3265758"/>
                <a:gd name="connsiteY3970" fmla="*/ 206037 h 2971419"/>
                <a:gd name="connsiteX3971" fmla="*/ 1056816 w 3265758"/>
                <a:gd name="connsiteY3971" fmla="*/ 201832 h 2971419"/>
                <a:gd name="connsiteX3972" fmla="*/ 1068029 w 3265758"/>
                <a:gd name="connsiteY3972" fmla="*/ 203234 h 2971419"/>
                <a:gd name="connsiteX3973" fmla="*/ 1072234 w 3265758"/>
                <a:gd name="connsiteY3973" fmla="*/ 199029 h 2971419"/>
                <a:gd name="connsiteX3974" fmla="*/ 1079242 w 3265758"/>
                <a:gd name="connsiteY3974" fmla="*/ 200431 h 2971419"/>
                <a:gd name="connsiteX3975" fmla="*/ 1098865 w 3265758"/>
                <a:gd name="connsiteY3975" fmla="*/ 193423 h 2971419"/>
                <a:gd name="connsiteX3976" fmla="*/ 1101668 w 3265758"/>
                <a:gd name="connsiteY3976" fmla="*/ 194824 h 2971419"/>
                <a:gd name="connsiteX3977" fmla="*/ 1115684 w 3265758"/>
                <a:gd name="connsiteY3977" fmla="*/ 190619 h 2971419"/>
                <a:gd name="connsiteX3978" fmla="*/ 1119889 w 3265758"/>
                <a:gd name="connsiteY3978" fmla="*/ 192021 h 2971419"/>
                <a:gd name="connsiteX3979" fmla="*/ 1140913 w 3265758"/>
                <a:gd name="connsiteY3979" fmla="*/ 187816 h 2971419"/>
                <a:gd name="connsiteX3980" fmla="*/ 1149323 w 3265758"/>
                <a:gd name="connsiteY3980" fmla="*/ 182210 h 2971419"/>
                <a:gd name="connsiteX3981" fmla="*/ 1177355 w 3265758"/>
                <a:gd name="connsiteY3981" fmla="*/ 176603 h 2971419"/>
                <a:gd name="connsiteX3982" fmla="*/ 1202584 w 3265758"/>
                <a:gd name="connsiteY3982" fmla="*/ 180808 h 2971419"/>
                <a:gd name="connsiteX3983" fmla="*/ 1177355 w 3265758"/>
                <a:gd name="connsiteY3983" fmla="*/ 187816 h 2971419"/>
                <a:gd name="connsiteX3984" fmla="*/ 1168945 w 3265758"/>
                <a:gd name="connsiteY3984" fmla="*/ 192021 h 2971419"/>
                <a:gd name="connsiteX3985" fmla="*/ 1171749 w 3265758"/>
                <a:gd name="connsiteY3985" fmla="*/ 193423 h 2971419"/>
                <a:gd name="connsiteX3986" fmla="*/ 1167544 w 3265758"/>
                <a:gd name="connsiteY3986" fmla="*/ 196226 h 2971419"/>
                <a:gd name="connsiteX3987" fmla="*/ 1174552 w 3265758"/>
                <a:gd name="connsiteY3987" fmla="*/ 194824 h 2971419"/>
                <a:gd name="connsiteX3988" fmla="*/ 1180158 w 3265758"/>
                <a:gd name="connsiteY3988" fmla="*/ 197627 h 2971419"/>
                <a:gd name="connsiteX3989" fmla="*/ 1185765 w 3265758"/>
                <a:gd name="connsiteY3989" fmla="*/ 196226 h 2971419"/>
                <a:gd name="connsiteX3990" fmla="*/ 1182962 w 3265758"/>
                <a:gd name="connsiteY3990" fmla="*/ 197627 h 2971419"/>
                <a:gd name="connsiteX3991" fmla="*/ 1187166 w 3265758"/>
                <a:gd name="connsiteY3991" fmla="*/ 197627 h 2971419"/>
                <a:gd name="connsiteX3992" fmla="*/ 1213797 w 3265758"/>
                <a:gd name="connsiteY3992" fmla="*/ 196226 h 2971419"/>
                <a:gd name="connsiteX3993" fmla="*/ 1220805 w 3265758"/>
                <a:gd name="connsiteY3993" fmla="*/ 193423 h 2971419"/>
                <a:gd name="connsiteX3994" fmla="*/ 1226412 w 3265758"/>
                <a:gd name="connsiteY3994" fmla="*/ 187816 h 2971419"/>
                <a:gd name="connsiteX3995" fmla="*/ 1237624 w 3265758"/>
                <a:gd name="connsiteY3995" fmla="*/ 185013 h 2971419"/>
                <a:gd name="connsiteX3996" fmla="*/ 1232018 w 3265758"/>
                <a:gd name="connsiteY3996" fmla="*/ 193423 h 2971419"/>
                <a:gd name="connsiteX3997" fmla="*/ 1241829 w 3265758"/>
                <a:gd name="connsiteY3997" fmla="*/ 192021 h 2971419"/>
                <a:gd name="connsiteX3998" fmla="*/ 1234821 w 3265758"/>
                <a:gd name="connsiteY3998" fmla="*/ 206037 h 2971419"/>
                <a:gd name="connsiteX3999" fmla="*/ 1226412 w 3265758"/>
                <a:gd name="connsiteY3999" fmla="*/ 206037 h 2971419"/>
                <a:gd name="connsiteX4000" fmla="*/ 1222207 w 3265758"/>
                <a:gd name="connsiteY4000" fmla="*/ 211644 h 2971419"/>
                <a:gd name="connsiteX4001" fmla="*/ 1225010 w 3265758"/>
                <a:gd name="connsiteY4001" fmla="*/ 218652 h 2971419"/>
                <a:gd name="connsiteX4002" fmla="*/ 1442260 w 3265758"/>
                <a:gd name="connsiteY4002" fmla="*/ 322371 h 2971419"/>
                <a:gd name="connsiteX4003" fmla="*/ 1442260 w 3265758"/>
                <a:gd name="connsiteY4003" fmla="*/ 318166 h 2971419"/>
                <a:gd name="connsiteX4004" fmla="*/ 1426842 w 3265758"/>
                <a:gd name="connsiteY4004" fmla="*/ 315363 h 2971419"/>
                <a:gd name="connsiteX4005" fmla="*/ 1410023 w 3265758"/>
                <a:gd name="connsiteY4005" fmla="*/ 315363 h 2971419"/>
                <a:gd name="connsiteX4006" fmla="*/ 1393204 w 3265758"/>
                <a:gd name="connsiteY4006" fmla="*/ 320969 h 2971419"/>
                <a:gd name="connsiteX4007" fmla="*/ 1386196 w 3265758"/>
                <a:gd name="connsiteY4007" fmla="*/ 329379 h 2971419"/>
                <a:gd name="connsiteX4008" fmla="*/ 1403015 w 3265758"/>
                <a:gd name="connsiteY4008" fmla="*/ 320969 h 2971419"/>
                <a:gd name="connsiteX4009" fmla="*/ 1415629 w 3265758"/>
                <a:gd name="connsiteY4009" fmla="*/ 320969 h 2971419"/>
                <a:gd name="connsiteX4010" fmla="*/ 1415629 w 3265758"/>
                <a:gd name="connsiteY4010" fmla="*/ 316765 h 2971419"/>
                <a:gd name="connsiteX4011" fmla="*/ 1431047 w 3265758"/>
                <a:gd name="connsiteY4011" fmla="*/ 316765 h 2971419"/>
                <a:gd name="connsiteX4012" fmla="*/ 1433850 w 3265758"/>
                <a:gd name="connsiteY4012" fmla="*/ 318166 h 2971419"/>
                <a:gd name="connsiteX4013" fmla="*/ 1418433 w 3265758"/>
                <a:gd name="connsiteY4013" fmla="*/ 318166 h 2971419"/>
                <a:gd name="connsiteX4014" fmla="*/ 1422638 w 3265758"/>
                <a:gd name="connsiteY4014" fmla="*/ 320969 h 2971419"/>
                <a:gd name="connsiteX4015" fmla="*/ 1435252 w 3265758"/>
                <a:gd name="connsiteY4015" fmla="*/ 320969 h 2971419"/>
                <a:gd name="connsiteX4016" fmla="*/ 1408621 w 3265758"/>
                <a:gd name="connsiteY4016" fmla="*/ 325174 h 2971419"/>
                <a:gd name="connsiteX4017" fmla="*/ 1412826 w 3265758"/>
                <a:gd name="connsiteY4017" fmla="*/ 326576 h 2971419"/>
                <a:gd name="connsiteX4018" fmla="*/ 1418433 w 3265758"/>
                <a:gd name="connsiteY4018" fmla="*/ 325174 h 2971419"/>
                <a:gd name="connsiteX4019" fmla="*/ 1414228 w 3265758"/>
                <a:gd name="connsiteY4019" fmla="*/ 327978 h 2971419"/>
                <a:gd name="connsiteX4020" fmla="*/ 1431047 w 3265758"/>
                <a:gd name="connsiteY4020" fmla="*/ 325174 h 2971419"/>
                <a:gd name="connsiteX4021" fmla="*/ 1421236 w 3265758"/>
                <a:gd name="connsiteY4021" fmla="*/ 330781 h 2971419"/>
                <a:gd name="connsiteX4022" fmla="*/ 1403015 w 3265758"/>
                <a:gd name="connsiteY4022" fmla="*/ 330781 h 2971419"/>
                <a:gd name="connsiteX4023" fmla="*/ 1386196 w 3265758"/>
                <a:gd name="connsiteY4023" fmla="*/ 341994 h 2971419"/>
                <a:gd name="connsiteX4024" fmla="*/ 1391802 w 3265758"/>
                <a:gd name="connsiteY4024" fmla="*/ 340592 h 2971419"/>
                <a:gd name="connsiteX4025" fmla="*/ 1373581 w 3265758"/>
                <a:gd name="connsiteY4025" fmla="*/ 354608 h 2971419"/>
                <a:gd name="connsiteX4026" fmla="*/ 1360966 w 3265758"/>
                <a:gd name="connsiteY4026" fmla="*/ 358813 h 2971419"/>
                <a:gd name="connsiteX4027" fmla="*/ 1345549 w 3265758"/>
                <a:gd name="connsiteY4027" fmla="*/ 360215 h 2971419"/>
                <a:gd name="connsiteX4028" fmla="*/ 1337139 w 3265758"/>
                <a:gd name="connsiteY4028" fmla="*/ 365821 h 2971419"/>
                <a:gd name="connsiteX4029" fmla="*/ 1335737 w 3265758"/>
                <a:gd name="connsiteY4029" fmla="*/ 368624 h 2971419"/>
                <a:gd name="connsiteX4030" fmla="*/ 1338541 w 3265758"/>
                <a:gd name="connsiteY4030" fmla="*/ 370026 h 2971419"/>
                <a:gd name="connsiteX4031" fmla="*/ 1335737 w 3265758"/>
                <a:gd name="connsiteY4031" fmla="*/ 372829 h 2971419"/>
                <a:gd name="connsiteX4032" fmla="*/ 1282476 w 3265758"/>
                <a:gd name="connsiteY4032" fmla="*/ 378436 h 2971419"/>
                <a:gd name="connsiteX4033" fmla="*/ 1268460 w 3265758"/>
                <a:gd name="connsiteY4033" fmla="*/ 372829 h 2971419"/>
                <a:gd name="connsiteX4034" fmla="*/ 1251641 w 3265758"/>
                <a:gd name="connsiteY4034" fmla="*/ 371428 h 2971419"/>
                <a:gd name="connsiteX4035" fmla="*/ 1240428 w 3265758"/>
                <a:gd name="connsiteY4035" fmla="*/ 364419 h 2971419"/>
                <a:gd name="connsiteX4036" fmla="*/ 1241829 w 3265758"/>
                <a:gd name="connsiteY4036" fmla="*/ 364419 h 2971419"/>
                <a:gd name="connsiteX4037" fmla="*/ 1246034 w 3265758"/>
                <a:gd name="connsiteY4037" fmla="*/ 364419 h 2971419"/>
                <a:gd name="connsiteX4038" fmla="*/ 1264255 w 3265758"/>
                <a:gd name="connsiteY4038" fmla="*/ 365821 h 2971419"/>
                <a:gd name="connsiteX4039" fmla="*/ 1262854 w 3265758"/>
                <a:gd name="connsiteY4039" fmla="*/ 363018 h 2971419"/>
                <a:gd name="connsiteX4040" fmla="*/ 1267058 w 3265758"/>
                <a:gd name="connsiteY4040" fmla="*/ 363018 h 2971419"/>
                <a:gd name="connsiteX4041" fmla="*/ 1282476 w 3265758"/>
                <a:gd name="connsiteY4041" fmla="*/ 365821 h 2971419"/>
                <a:gd name="connsiteX4042" fmla="*/ 1286681 w 3265758"/>
                <a:gd name="connsiteY4042" fmla="*/ 363018 h 2971419"/>
                <a:gd name="connsiteX4043" fmla="*/ 1282476 w 3265758"/>
                <a:gd name="connsiteY4043" fmla="*/ 360215 h 2971419"/>
                <a:gd name="connsiteX4044" fmla="*/ 1290886 w 3265758"/>
                <a:gd name="connsiteY4044" fmla="*/ 358813 h 2971419"/>
                <a:gd name="connsiteX4045" fmla="*/ 1289484 w 3265758"/>
                <a:gd name="connsiteY4045" fmla="*/ 356010 h 2971419"/>
                <a:gd name="connsiteX4046" fmla="*/ 1295091 w 3265758"/>
                <a:gd name="connsiteY4046" fmla="*/ 349002 h 2971419"/>
                <a:gd name="connsiteX4047" fmla="*/ 1307705 w 3265758"/>
                <a:gd name="connsiteY4047" fmla="*/ 349002 h 2971419"/>
                <a:gd name="connsiteX4048" fmla="*/ 1318918 w 3265758"/>
                <a:gd name="connsiteY4048" fmla="*/ 344797 h 2971419"/>
                <a:gd name="connsiteX4049" fmla="*/ 1318918 w 3265758"/>
                <a:gd name="connsiteY4049" fmla="*/ 341994 h 2971419"/>
                <a:gd name="connsiteX4050" fmla="*/ 1309107 w 3265758"/>
                <a:gd name="connsiteY4050" fmla="*/ 336387 h 2971419"/>
                <a:gd name="connsiteX4051" fmla="*/ 1309107 w 3265758"/>
                <a:gd name="connsiteY4051" fmla="*/ 333584 h 2971419"/>
                <a:gd name="connsiteX4052" fmla="*/ 1302099 w 3265758"/>
                <a:gd name="connsiteY4052" fmla="*/ 332182 h 2971419"/>
                <a:gd name="connsiteX4053" fmla="*/ 1304902 w 3265758"/>
                <a:gd name="connsiteY4053" fmla="*/ 329379 h 2971419"/>
                <a:gd name="connsiteX4054" fmla="*/ 1304902 w 3265758"/>
                <a:gd name="connsiteY4054" fmla="*/ 323773 h 2971419"/>
                <a:gd name="connsiteX4055" fmla="*/ 1293689 w 3265758"/>
                <a:gd name="connsiteY4055" fmla="*/ 323773 h 2971419"/>
                <a:gd name="connsiteX4056" fmla="*/ 1285279 w 3265758"/>
                <a:gd name="connsiteY4056" fmla="*/ 316765 h 2971419"/>
                <a:gd name="connsiteX4057" fmla="*/ 1286681 w 3265758"/>
                <a:gd name="connsiteY4057" fmla="*/ 313961 h 2971419"/>
                <a:gd name="connsiteX4058" fmla="*/ 1303500 w 3265758"/>
                <a:gd name="connsiteY4058" fmla="*/ 319568 h 2971419"/>
                <a:gd name="connsiteX4059" fmla="*/ 1317517 w 3265758"/>
                <a:gd name="connsiteY4059" fmla="*/ 326576 h 2971419"/>
                <a:gd name="connsiteX4060" fmla="*/ 1328729 w 3265758"/>
                <a:gd name="connsiteY4060" fmla="*/ 325174 h 2971419"/>
                <a:gd name="connsiteX4061" fmla="*/ 1342745 w 3265758"/>
                <a:gd name="connsiteY4061" fmla="*/ 334986 h 2971419"/>
                <a:gd name="connsiteX4062" fmla="*/ 1351155 w 3265758"/>
                <a:gd name="connsiteY4062" fmla="*/ 337789 h 2971419"/>
                <a:gd name="connsiteX4063" fmla="*/ 1373581 w 3265758"/>
                <a:gd name="connsiteY4063" fmla="*/ 334986 h 2971419"/>
                <a:gd name="connsiteX4064" fmla="*/ 1390400 w 3265758"/>
                <a:gd name="connsiteY4064" fmla="*/ 325174 h 2971419"/>
                <a:gd name="connsiteX4065" fmla="*/ 1397408 w 3265758"/>
                <a:gd name="connsiteY4065" fmla="*/ 315363 h 2971419"/>
                <a:gd name="connsiteX4066" fmla="*/ 1415629 w 3265758"/>
                <a:gd name="connsiteY4066" fmla="*/ 308355 h 2971419"/>
                <a:gd name="connsiteX4067" fmla="*/ 1433850 w 3265758"/>
                <a:gd name="connsiteY4067" fmla="*/ 306953 h 2971419"/>
                <a:gd name="connsiteX4068" fmla="*/ 1459079 w 3265758"/>
                <a:gd name="connsiteY4068" fmla="*/ 311158 h 2971419"/>
                <a:gd name="connsiteX4069" fmla="*/ 1442260 w 3265758"/>
                <a:gd name="connsiteY4069" fmla="*/ 322371 h 2971419"/>
                <a:gd name="connsiteX4070" fmla="*/ 2033741 w 3265758"/>
                <a:gd name="connsiteY4070" fmla="*/ 1559995 h 2971419"/>
                <a:gd name="connsiteX4071" fmla="*/ 2019725 w 3265758"/>
                <a:gd name="connsiteY4071" fmla="*/ 1554389 h 2971419"/>
                <a:gd name="connsiteX4072" fmla="*/ 2015520 w 3265758"/>
                <a:gd name="connsiteY4072" fmla="*/ 1543176 h 2971419"/>
                <a:gd name="connsiteX4073" fmla="*/ 2019725 w 3265758"/>
                <a:gd name="connsiteY4073" fmla="*/ 1540373 h 2971419"/>
                <a:gd name="connsiteX4074" fmla="*/ 2022528 w 3265758"/>
                <a:gd name="connsiteY4074" fmla="*/ 1541775 h 2971419"/>
                <a:gd name="connsiteX4075" fmla="*/ 2039347 w 3265758"/>
                <a:gd name="connsiteY4075" fmla="*/ 1552987 h 2971419"/>
                <a:gd name="connsiteX4076" fmla="*/ 2043552 w 3265758"/>
                <a:gd name="connsiteY4076" fmla="*/ 1561397 h 2971419"/>
                <a:gd name="connsiteX4077" fmla="*/ 2033741 w 3265758"/>
                <a:gd name="connsiteY4077" fmla="*/ 1559995 h 2971419"/>
                <a:gd name="connsiteX4078" fmla="*/ 2340694 w 3265758"/>
                <a:gd name="connsiteY4078" fmla="*/ 2939183 h 2971419"/>
                <a:gd name="connsiteX4079" fmla="*/ 2336489 w 3265758"/>
                <a:gd name="connsiteY4079" fmla="*/ 2936380 h 2971419"/>
                <a:gd name="connsiteX4080" fmla="*/ 2332284 w 3265758"/>
                <a:gd name="connsiteY4080" fmla="*/ 2940584 h 2971419"/>
                <a:gd name="connsiteX4081" fmla="*/ 2332284 w 3265758"/>
                <a:gd name="connsiteY4081" fmla="*/ 2943388 h 2971419"/>
                <a:gd name="connsiteX4082" fmla="*/ 2336489 w 3265758"/>
                <a:gd name="connsiteY4082" fmla="*/ 2940584 h 2971419"/>
                <a:gd name="connsiteX4083" fmla="*/ 2333686 w 3265758"/>
                <a:gd name="connsiteY4083" fmla="*/ 2946191 h 2971419"/>
                <a:gd name="connsiteX4084" fmla="*/ 2328080 w 3265758"/>
                <a:gd name="connsiteY4084" fmla="*/ 2944790 h 2971419"/>
                <a:gd name="connsiteX4085" fmla="*/ 2329481 w 3265758"/>
                <a:gd name="connsiteY4085" fmla="*/ 2940584 h 2971419"/>
                <a:gd name="connsiteX4086" fmla="*/ 2322473 w 3265758"/>
                <a:gd name="connsiteY4086" fmla="*/ 2943388 h 2971419"/>
                <a:gd name="connsiteX4087" fmla="*/ 2321072 w 3265758"/>
                <a:gd name="connsiteY4087" fmla="*/ 2939183 h 2971419"/>
                <a:gd name="connsiteX4088" fmla="*/ 2323875 w 3265758"/>
                <a:gd name="connsiteY4088" fmla="*/ 2941986 h 2971419"/>
                <a:gd name="connsiteX4089" fmla="*/ 2325276 w 3265758"/>
                <a:gd name="connsiteY4089" fmla="*/ 2937782 h 2971419"/>
                <a:gd name="connsiteX4090" fmla="*/ 2330883 w 3265758"/>
                <a:gd name="connsiteY4090" fmla="*/ 2934978 h 2971419"/>
                <a:gd name="connsiteX4091" fmla="*/ 2323875 w 3265758"/>
                <a:gd name="connsiteY4091" fmla="*/ 2936380 h 2971419"/>
                <a:gd name="connsiteX4092" fmla="*/ 2325276 w 3265758"/>
                <a:gd name="connsiteY4092" fmla="*/ 2933576 h 2971419"/>
                <a:gd name="connsiteX4093" fmla="*/ 2328080 w 3265758"/>
                <a:gd name="connsiteY4093" fmla="*/ 2933576 h 2971419"/>
                <a:gd name="connsiteX4094" fmla="*/ 2321072 w 3265758"/>
                <a:gd name="connsiteY4094" fmla="*/ 2929372 h 2971419"/>
                <a:gd name="connsiteX4095" fmla="*/ 2335088 w 3265758"/>
                <a:gd name="connsiteY4095" fmla="*/ 2934978 h 2971419"/>
                <a:gd name="connsiteX4096" fmla="*/ 2339293 w 3265758"/>
                <a:gd name="connsiteY4096" fmla="*/ 2932175 h 2971419"/>
                <a:gd name="connsiteX4097" fmla="*/ 2322473 w 3265758"/>
                <a:gd name="connsiteY4097" fmla="*/ 2925167 h 2971419"/>
                <a:gd name="connsiteX4098" fmla="*/ 2326678 w 3265758"/>
                <a:gd name="connsiteY4098" fmla="*/ 2923765 h 2971419"/>
                <a:gd name="connsiteX4099" fmla="*/ 2336489 w 3265758"/>
                <a:gd name="connsiteY4099" fmla="*/ 2927970 h 2971419"/>
                <a:gd name="connsiteX4100" fmla="*/ 2342096 w 3265758"/>
                <a:gd name="connsiteY4100" fmla="*/ 2933576 h 2971419"/>
                <a:gd name="connsiteX4101" fmla="*/ 2342096 w 3265758"/>
                <a:gd name="connsiteY4101" fmla="*/ 2936380 h 2971419"/>
                <a:gd name="connsiteX4102" fmla="*/ 2340694 w 3265758"/>
                <a:gd name="connsiteY4102" fmla="*/ 2939183 h 2971419"/>
                <a:gd name="connsiteX4103" fmla="*/ 2361718 w 3265758"/>
                <a:gd name="connsiteY4103" fmla="*/ 2979830 h 2971419"/>
                <a:gd name="connsiteX4104" fmla="*/ 2357514 w 3265758"/>
                <a:gd name="connsiteY4104" fmla="*/ 2981231 h 2971419"/>
                <a:gd name="connsiteX4105" fmla="*/ 2363120 w 3265758"/>
                <a:gd name="connsiteY4105" fmla="*/ 2978428 h 2971419"/>
                <a:gd name="connsiteX4106" fmla="*/ 2361718 w 3265758"/>
                <a:gd name="connsiteY4106" fmla="*/ 2979830 h 2971419"/>
                <a:gd name="connsiteX4107" fmla="*/ 2583173 w 3265758"/>
                <a:gd name="connsiteY4107" fmla="*/ 1582421 h 2971419"/>
                <a:gd name="connsiteX4108" fmla="*/ 2577567 w 3265758"/>
                <a:gd name="connsiteY4108" fmla="*/ 1581020 h 2971419"/>
                <a:gd name="connsiteX4109" fmla="*/ 2587378 w 3265758"/>
                <a:gd name="connsiteY4109" fmla="*/ 1581020 h 2971419"/>
                <a:gd name="connsiteX4110" fmla="*/ 2583173 w 3265758"/>
                <a:gd name="connsiteY4110" fmla="*/ 1582421 h 2971419"/>
                <a:gd name="connsiteX4111" fmla="*/ 2932175 w 3265758"/>
                <a:gd name="connsiteY4111" fmla="*/ 2298646 h 2971419"/>
                <a:gd name="connsiteX4112" fmla="*/ 2934978 w 3265758"/>
                <a:gd name="connsiteY4112" fmla="*/ 2293039 h 2971419"/>
                <a:gd name="connsiteX4113" fmla="*/ 2932175 w 3265758"/>
                <a:gd name="connsiteY4113" fmla="*/ 2298646 h 2971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Lst>
              <a:rect l="l" t="t" r="r" b="b"/>
              <a:pathLst>
                <a:path w="3265758" h="2971419">
                  <a:moveTo>
                    <a:pt x="3268562" y="1927218"/>
                  </a:moveTo>
                  <a:lnTo>
                    <a:pt x="3267161" y="1916005"/>
                  </a:lnTo>
                  <a:lnTo>
                    <a:pt x="3262956" y="1910399"/>
                  </a:lnTo>
                  <a:lnTo>
                    <a:pt x="3260153" y="1896383"/>
                  </a:lnTo>
                  <a:lnTo>
                    <a:pt x="3254546" y="1889375"/>
                  </a:lnTo>
                  <a:lnTo>
                    <a:pt x="3243333" y="1886571"/>
                  </a:lnTo>
                  <a:lnTo>
                    <a:pt x="3229317" y="1887973"/>
                  </a:lnTo>
                  <a:lnTo>
                    <a:pt x="3212497" y="1882366"/>
                  </a:lnTo>
                  <a:lnTo>
                    <a:pt x="3201285" y="1886571"/>
                  </a:lnTo>
                  <a:lnTo>
                    <a:pt x="3191473" y="1903391"/>
                  </a:lnTo>
                  <a:lnTo>
                    <a:pt x="3201285" y="1886571"/>
                  </a:lnTo>
                  <a:lnTo>
                    <a:pt x="3212497" y="1882366"/>
                  </a:lnTo>
                  <a:lnTo>
                    <a:pt x="3192875" y="1869752"/>
                  </a:lnTo>
                  <a:lnTo>
                    <a:pt x="3183064" y="1859941"/>
                  </a:lnTo>
                  <a:lnTo>
                    <a:pt x="3145220" y="1843121"/>
                  </a:lnTo>
                  <a:lnTo>
                    <a:pt x="3132606" y="1841720"/>
                  </a:lnTo>
                  <a:lnTo>
                    <a:pt x="3112983" y="1843121"/>
                  </a:lnTo>
                  <a:lnTo>
                    <a:pt x="3112983" y="1845925"/>
                  </a:lnTo>
                  <a:lnTo>
                    <a:pt x="3098967" y="1840318"/>
                  </a:lnTo>
                  <a:lnTo>
                    <a:pt x="3089156" y="1841720"/>
                  </a:lnTo>
                  <a:lnTo>
                    <a:pt x="3062525" y="1831909"/>
                  </a:lnTo>
                  <a:lnTo>
                    <a:pt x="3059722" y="1831909"/>
                  </a:lnTo>
                  <a:lnTo>
                    <a:pt x="3061123" y="1834712"/>
                  </a:lnTo>
                  <a:lnTo>
                    <a:pt x="3058320" y="1831909"/>
                  </a:lnTo>
                  <a:lnTo>
                    <a:pt x="3054115" y="1834712"/>
                  </a:lnTo>
                  <a:lnTo>
                    <a:pt x="3054115" y="1833310"/>
                  </a:lnTo>
                  <a:lnTo>
                    <a:pt x="3049911" y="1836113"/>
                  </a:lnTo>
                  <a:lnTo>
                    <a:pt x="3048509" y="1834712"/>
                  </a:lnTo>
                  <a:lnTo>
                    <a:pt x="3044304" y="1838917"/>
                  </a:lnTo>
                  <a:lnTo>
                    <a:pt x="3037296" y="1838917"/>
                  </a:lnTo>
                  <a:lnTo>
                    <a:pt x="3044304" y="1833310"/>
                  </a:lnTo>
                  <a:lnTo>
                    <a:pt x="3042903" y="1830507"/>
                  </a:lnTo>
                  <a:lnTo>
                    <a:pt x="3035894" y="1833310"/>
                  </a:lnTo>
                  <a:lnTo>
                    <a:pt x="3034493" y="1841720"/>
                  </a:lnTo>
                  <a:lnTo>
                    <a:pt x="3026083" y="1848728"/>
                  </a:lnTo>
                  <a:lnTo>
                    <a:pt x="3028886" y="1843121"/>
                  </a:lnTo>
                  <a:lnTo>
                    <a:pt x="3027485" y="1840318"/>
                  </a:lnTo>
                  <a:lnTo>
                    <a:pt x="3030288" y="1833310"/>
                  </a:lnTo>
                  <a:lnTo>
                    <a:pt x="3027485" y="1834712"/>
                  </a:lnTo>
                  <a:lnTo>
                    <a:pt x="3030288" y="1833310"/>
                  </a:lnTo>
                  <a:lnTo>
                    <a:pt x="3030288" y="1830507"/>
                  </a:lnTo>
                  <a:lnTo>
                    <a:pt x="3034493" y="1829105"/>
                  </a:lnTo>
                  <a:lnTo>
                    <a:pt x="3033091" y="1827704"/>
                  </a:lnTo>
                  <a:lnTo>
                    <a:pt x="3028886" y="1831909"/>
                  </a:lnTo>
                  <a:lnTo>
                    <a:pt x="3028886" y="1829105"/>
                  </a:lnTo>
                  <a:lnTo>
                    <a:pt x="3024681" y="1829105"/>
                  </a:lnTo>
                  <a:lnTo>
                    <a:pt x="3031689" y="1824900"/>
                  </a:lnTo>
                  <a:lnTo>
                    <a:pt x="3028886" y="1824900"/>
                  </a:lnTo>
                  <a:lnTo>
                    <a:pt x="3031689" y="1823499"/>
                  </a:lnTo>
                  <a:lnTo>
                    <a:pt x="3030288" y="1820696"/>
                  </a:lnTo>
                  <a:lnTo>
                    <a:pt x="3027485" y="1820696"/>
                  </a:lnTo>
                  <a:lnTo>
                    <a:pt x="3027485" y="1817892"/>
                  </a:lnTo>
                  <a:lnTo>
                    <a:pt x="3023280" y="1819294"/>
                  </a:lnTo>
                  <a:lnTo>
                    <a:pt x="3026083" y="1817892"/>
                  </a:lnTo>
                  <a:lnTo>
                    <a:pt x="3023280" y="1817892"/>
                  </a:lnTo>
                  <a:lnTo>
                    <a:pt x="3023280" y="1813688"/>
                  </a:lnTo>
                  <a:lnTo>
                    <a:pt x="3020477" y="1815089"/>
                  </a:lnTo>
                  <a:lnTo>
                    <a:pt x="3021878" y="1810884"/>
                  </a:lnTo>
                  <a:lnTo>
                    <a:pt x="3019075" y="1813688"/>
                  </a:lnTo>
                  <a:lnTo>
                    <a:pt x="3019075" y="1813688"/>
                  </a:lnTo>
                  <a:lnTo>
                    <a:pt x="3016272" y="1815089"/>
                  </a:lnTo>
                  <a:lnTo>
                    <a:pt x="3013469" y="1820696"/>
                  </a:lnTo>
                  <a:lnTo>
                    <a:pt x="3010665" y="1816491"/>
                  </a:lnTo>
                  <a:lnTo>
                    <a:pt x="3012067" y="1812286"/>
                  </a:lnTo>
                  <a:lnTo>
                    <a:pt x="3009263" y="1816491"/>
                  </a:lnTo>
                  <a:lnTo>
                    <a:pt x="3007862" y="1815089"/>
                  </a:lnTo>
                  <a:lnTo>
                    <a:pt x="3010665" y="1810884"/>
                  </a:lnTo>
                  <a:lnTo>
                    <a:pt x="3007862" y="1813688"/>
                  </a:lnTo>
                  <a:lnTo>
                    <a:pt x="3007862" y="1810884"/>
                  </a:lnTo>
                  <a:lnTo>
                    <a:pt x="3003657" y="1812286"/>
                  </a:lnTo>
                  <a:lnTo>
                    <a:pt x="3003657" y="1808081"/>
                  </a:lnTo>
                  <a:lnTo>
                    <a:pt x="3000854" y="1812286"/>
                  </a:lnTo>
                  <a:lnTo>
                    <a:pt x="2999452" y="1809483"/>
                  </a:lnTo>
                  <a:lnTo>
                    <a:pt x="2996649" y="1810884"/>
                  </a:lnTo>
                  <a:lnTo>
                    <a:pt x="2996649" y="1808081"/>
                  </a:lnTo>
                  <a:lnTo>
                    <a:pt x="2993846" y="1810884"/>
                  </a:lnTo>
                  <a:lnTo>
                    <a:pt x="2993846" y="1808081"/>
                  </a:lnTo>
                  <a:lnTo>
                    <a:pt x="2989641" y="1809483"/>
                  </a:lnTo>
                  <a:lnTo>
                    <a:pt x="2991043" y="1803876"/>
                  </a:lnTo>
                  <a:lnTo>
                    <a:pt x="2988239" y="1808081"/>
                  </a:lnTo>
                  <a:lnTo>
                    <a:pt x="2986838" y="1806679"/>
                  </a:lnTo>
                  <a:lnTo>
                    <a:pt x="2978428" y="1806679"/>
                  </a:lnTo>
                  <a:lnTo>
                    <a:pt x="2981231" y="1803876"/>
                  </a:lnTo>
                  <a:lnTo>
                    <a:pt x="2978428" y="1805278"/>
                  </a:lnTo>
                  <a:lnTo>
                    <a:pt x="2977027" y="1801073"/>
                  </a:lnTo>
                  <a:lnTo>
                    <a:pt x="2974223" y="1805278"/>
                  </a:lnTo>
                  <a:lnTo>
                    <a:pt x="2974223" y="1801073"/>
                  </a:lnTo>
                  <a:lnTo>
                    <a:pt x="2971420" y="1803876"/>
                  </a:lnTo>
                  <a:lnTo>
                    <a:pt x="2971420" y="1799671"/>
                  </a:lnTo>
                  <a:lnTo>
                    <a:pt x="2970018" y="1801073"/>
                  </a:lnTo>
                  <a:lnTo>
                    <a:pt x="2967215" y="1798270"/>
                  </a:lnTo>
                  <a:lnTo>
                    <a:pt x="2965814" y="1799671"/>
                  </a:lnTo>
                  <a:lnTo>
                    <a:pt x="2964412" y="1798270"/>
                  </a:lnTo>
                  <a:lnTo>
                    <a:pt x="2965814" y="1802475"/>
                  </a:lnTo>
                  <a:lnTo>
                    <a:pt x="2961609" y="1799671"/>
                  </a:lnTo>
                  <a:lnTo>
                    <a:pt x="2957404" y="1802475"/>
                  </a:lnTo>
                  <a:lnTo>
                    <a:pt x="2956002" y="1799671"/>
                  </a:lnTo>
                  <a:lnTo>
                    <a:pt x="2950396" y="1802475"/>
                  </a:lnTo>
                  <a:lnTo>
                    <a:pt x="2947593" y="1801073"/>
                  </a:lnTo>
                  <a:lnTo>
                    <a:pt x="2941986" y="1806679"/>
                  </a:lnTo>
                  <a:lnTo>
                    <a:pt x="2943388" y="1809483"/>
                  </a:lnTo>
                  <a:lnTo>
                    <a:pt x="2940585" y="1813688"/>
                  </a:lnTo>
                  <a:lnTo>
                    <a:pt x="2936380" y="1815089"/>
                  </a:lnTo>
                  <a:lnTo>
                    <a:pt x="2936380" y="1817892"/>
                  </a:lnTo>
                  <a:lnTo>
                    <a:pt x="2943388" y="1817892"/>
                  </a:lnTo>
                  <a:lnTo>
                    <a:pt x="2936380" y="1819294"/>
                  </a:lnTo>
                  <a:lnTo>
                    <a:pt x="2937782" y="1822097"/>
                  </a:lnTo>
                  <a:lnTo>
                    <a:pt x="2933576" y="1817892"/>
                  </a:lnTo>
                  <a:lnTo>
                    <a:pt x="2930773" y="1819294"/>
                  </a:lnTo>
                  <a:lnTo>
                    <a:pt x="2925167" y="1826302"/>
                  </a:lnTo>
                  <a:lnTo>
                    <a:pt x="2919560" y="1827704"/>
                  </a:lnTo>
                  <a:lnTo>
                    <a:pt x="2912552" y="1840318"/>
                  </a:lnTo>
                  <a:lnTo>
                    <a:pt x="2912552" y="1833310"/>
                  </a:lnTo>
                  <a:lnTo>
                    <a:pt x="2916757" y="1822097"/>
                  </a:lnTo>
                  <a:lnTo>
                    <a:pt x="2904142" y="1826302"/>
                  </a:lnTo>
                  <a:lnTo>
                    <a:pt x="2904142" y="1830507"/>
                  </a:lnTo>
                  <a:lnTo>
                    <a:pt x="2899938" y="1824900"/>
                  </a:lnTo>
                  <a:lnTo>
                    <a:pt x="2888725" y="1827704"/>
                  </a:lnTo>
                  <a:lnTo>
                    <a:pt x="2881717" y="1823499"/>
                  </a:lnTo>
                  <a:lnTo>
                    <a:pt x="2883118" y="1823499"/>
                  </a:lnTo>
                  <a:lnTo>
                    <a:pt x="2878914" y="1816491"/>
                  </a:lnTo>
                  <a:lnTo>
                    <a:pt x="2877512" y="1806679"/>
                  </a:lnTo>
                  <a:lnTo>
                    <a:pt x="2850881" y="1820696"/>
                  </a:lnTo>
                  <a:lnTo>
                    <a:pt x="2843873" y="1823499"/>
                  </a:lnTo>
                  <a:lnTo>
                    <a:pt x="2843873" y="1820696"/>
                  </a:lnTo>
                  <a:lnTo>
                    <a:pt x="2832661" y="1822097"/>
                  </a:lnTo>
                  <a:lnTo>
                    <a:pt x="2845275" y="1816491"/>
                  </a:lnTo>
                  <a:lnTo>
                    <a:pt x="2850881" y="1817892"/>
                  </a:lnTo>
                  <a:lnTo>
                    <a:pt x="2853685" y="1813688"/>
                  </a:lnTo>
                  <a:lnTo>
                    <a:pt x="2857889" y="1810884"/>
                  </a:lnTo>
                  <a:lnTo>
                    <a:pt x="2856488" y="1812286"/>
                  </a:lnTo>
                  <a:lnTo>
                    <a:pt x="2853685" y="1813688"/>
                  </a:lnTo>
                  <a:lnTo>
                    <a:pt x="2853685" y="1819294"/>
                  </a:lnTo>
                  <a:lnTo>
                    <a:pt x="2869102" y="1809483"/>
                  </a:lnTo>
                  <a:lnTo>
                    <a:pt x="2870504" y="1799671"/>
                  </a:lnTo>
                  <a:lnTo>
                    <a:pt x="2866299" y="1799671"/>
                  </a:lnTo>
                  <a:lnTo>
                    <a:pt x="2860693" y="1803876"/>
                  </a:lnTo>
                  <a:lnTo>
                    <a:pt x="2857889" y="1809483"/>
                  </a:lnTo>
                  <a:lnTo>
                    <a:pt x="2857889" y="1803876"/>
                  </a:lnTo>
                  <a:lnTo>
                    <a:pt x="2869102" y="1791262"/>
                  </a:lnTo>
                  <a:lnTo>
                    <a:pt x="2871906" y="1789860"/>
                  </a:lnTo>
                  <a:lnTo>
                    <a:pt x="2892930" y="1771639"/>
                  </a:lnTo>
                  <a:lnTo>
                    <a:pt x="2892930" y="1773041"/>
                  </a:lnTo>
                  <a:lnTo>
                    <a:pt x="2898536" y="1770237"/>
                  </a:lnTo>
                  <a:lnTo>
                    <a:pt x="2894331" y="1770237"/>
                  </a:lnTo>
                  <a:lnTo>
                    <a:pt x="2901340" y="1764631"/>
                  </a:lnTo>
                  <a:lnTo>
                    <a:pt x="2901340" y="1763229"/>
                  </a:lnTo>
                  <a:lnTo>
                    <a:pt x="2897134" y="1763229"/>
                  </a:lnTo>
                  <a:lnTo>
                    <a:pt x="2902741" y="1760426"/>
                  </a:lnTo>
                  <a:lnTo>
                    <a:pt x="2902741" y="1756221"/>
                  </a:lnTo>
                  <a:lnTo>
                    <a:pt x="2899938" y="1752017"/>
                  </a:lnTo>
                  <a:lnTo>
                    <a:pt x="2890126" y="1750615"/>
                  </a:lnTo>
                  <a:lnTo>
                    <a:pt x="2885922" y="1745009"/>
                  </a:lnTo>
                  <a:lnTo>
                    <a:pt x="2881717" y="1745009"/>
                  </a:lnTo>
                  <a:lnTo>
                    <a:pt x="2884520" y="1742205"/>
                  </a:lnTo>
                  <a:lnTo>
                    <a:pt x="2876110" y="1722583"/>
                  </a:lnTo>
                  <a:lnTo>
                    <a:pt x="2874709" y="1707165"/>
                  </a:lnTo>
                  <a:lnTo>
                    <a:pt x="2871906" y="1711370"/>
                  </a:lnTo>
                  <a:lnTo>
                    <a:pt x="2870504" y="1702960"/>
                  </a:lnTo>
                  <a:lnTo>
                    <a:pt x="2862094" y="1697354"/>
                  </a:lnTo>
                  <a:lnTo>
                    <a:pt x="2864897" y="1705763"/>
                  </a:lnTo>
                  <a:lnTo>
                    <a:pt x="2862094" y="1700157"/>
                  </a:lnTo>
                  <a:lnTo>
                    <a:pt x="2859291" y="1704362"/>
                  </a:lnTo>
                  <a:lnTo>
                    <a:pt x="2857889" y="1695952"/>
                  </a:lnTo>
                  <a:lnTo>
                    <a:pt x="2853685" y="1691747"/>
                  </a:lnTo>
                  <a:lnTo>
                    <a:pt x="2852283" y="1694550"/>
                  </a:lnTo>
                  <a:lnTo>
                    <a:pt x="2846677" y="1687542"/>
                  </a:lnTo>
                  <a:lnTo>
                    <a:pt x="2842472" y="1688944"/>
                  </a:lnTo>
                  <a:lnTo>
                    <a:pt x="2843873" y="1687542"/>
                  </a:lnTo>
                  <a:lnTo>
                    <a:pt x="2831259" y="1677731"/>
                  </a:lnTo>
                  <a:lnTo>
                    <a:pt x="2804628" y="1669321"/>
                  </a:lnTo>
                  <a:lnTo>
                    <a:pt x="2800423" y="1672125"/>
                  </a:lnTo>
                  <a:lnTo>
                    <a:pt x="2796219" y="1677731"/>
                  </a:lnTo>
                  <a:lnTo>
                    <a:pt x="2799021" y="1667920"/>
                  </a:lnTo>
                  <a:lnTo>
                    <a:pt x="2770989" y="1665116"/>
                  </a:lnTo>
                  <a:lnTo>
                    <a:pt x="2770989" y="1667920"/>
                  </a:lnTo>
                  <a:lnTo>
                    <a:pt x="2768186" y="1666518"/>
                  </a:lnTo>
                  <a:lnTo>
                    <a:pt x="2752768" y="1666518"/>
                  </a:lnTo>
                  <a:lnTo>
                    <a:pt x="2751367" y="1672125"/>
                  </a:lnTo>
                  <a:lnTo>
                    <a:pt x="2734548" y="1666518"/>
                  </a:lnTo>
                  <a:lnTo>
                    <a:pt x="2723334" y="1666518"/>
                  </a:lnTo>
                  <a:lnTo>
                    <a:pt x="2719130" y="1676329"/>
                  </a:lnTo>
                  <a:lnTo>
                    <a:pt x="2721933" y="1667920"/>
                  </a:lnTo>
                  <a:lnTo>
                    <a:pt x="2719130" y="1660912"/>
                  </a:lnTo>
                  <a:lnTo>
                    <a:pt x="2713523" y="1659510"/>
                  </a:lnTo>
                  <a:lnTo>
                    <a:pt x="2700909" y="1648297"/>
                  </a:lnTo>
                  <a:lnTo>
                    <a:pt x="2695302" y="1646896"/>
                  </a:lnTo>
                  <a:lnTo>
                    <a:pt x="2691098" y="1648297"/>
                  </a:lnTo>
                  <a:lnTo>
                    <a:pt x="2686892" y="1656707"/>
                  </a:lnTo>
                  <a:lnTo>
                    <a:pt x="2689696" y="1642691"/>
                  </a:lnTo>
                  <a:lnTo>
                    <a:pt x="2688294" y="1637084"/>
                  </a:lnTo>
                  <a:lnTo>
                    <a:pt x="2674278" y="1624470"/>
                  </a:lnTo>
                  <a:lnTo>
                    <a:pt x="2653254" y="1614658"/>
                  </a:lnTo>
                  <a:lnTo>
                    <a:pt x="2644844" y="1613257"/>
                  </a:lnTo>
                  <a:lnTo>
                    <a:pt x="2622419" y="1617462"/>
                  </a:lnTo>
                  <a:lnTo>
                    <a:pt x="2612607" y="1613257"/>
                  </a:lnTo>
                  <a:lnTo>
                    <a:pt x="2623820" y="1613257"/>
                  </a:lnTo>
                  <a:lnTo>
                    <a:pt x="2626623" y="1603446"/>
                  </a:lnTo>
                  <a:lnTo>
                    <a:pt x="2633631" y="1597839"/>
                  </a:lnTo>
                  <a:lnTo>
                    <a:pt x="2614009" y="1586626"/>
                  </a:lnTo>
                  <a:lnTo>
                    <a:pt x="2611205" y="1592233"/>
                  </a:lnTo>
                  <a:lnTo>
                    <a:pt x="2607001" y="1586626"/>
                  </a:lnTo>
                  <a:lnTo>
                    <a:pt x="2599993" y="1583823"/>
                  </a:lnTo>
                  <a:lnTo>
                    <a:pt x="2599993" y="1585225"/>
                  </a:lnTo>
                  <a:lnTo>
                    <a:pt x="2597189" y="1589429"/>
                  </a:lnTo>
                  <a:lnTo>
                    <a:pt x="2591583" y="1579618"/>
                  </a:lnTo>
                  <a:lnTo>
                    <a:pt x="2588780" y="1581020"/>
                  </a:lnTo>
                  <a:lnTo>
                    <a:pt x="2584575" y="1575413"/>
                  </a:lnTo>
                  <a:lnTo>
                    <a:pt x="2578968" y="1574012"/>
                  </a:lnTo>
                  <a:lnTo>
                    <a:pt x="2581772" y="1572610"/>
                  </a:lnTo>
                  <a:lnTo>
                    <a:pt x="2577567" y="1571208"/>
                  </a:lnTo>
                  <a:lnTo>
                    <a:pt x="2578968" y="1569807"/>
                  </a:lnTo>
                  <a:lnTo>
                    <a:pt x="2590181" y="1569807"/>
                  </a:lnTo>
                  <a:lnTo>
                    <a:pt x="2604197" y="1565602"/>
                  </a:lnTo>
                  <a:lnTo>
                    <a:pt x="2545330" y="1567004"/>
                  </a:lnTo>
                  <a:lnTo>
                    <a:pt x="2548133" y="1569807"/>
                  </a:lnTo>
                  <a:lnTo>
                    <a:pt x="2559346" y="1571208"/>
                  </a:lnTo>
                  <a:lnTo>
                    <a:pt x="2529912" y="1579618"/>
                  </a:lnTo>
                  <a:lnTo>
                    <a:pt x="2507486" y="1576815"/>
                  </a:lnTo>
                  <a:lnTo>
                    <a:pt x="2501880" y="1569807"/>
                  </a:lnTo>
                  <a:lnTo>
                    <a:pt x="2494872" y="1568405"/>
                  </a:lnTo>
                  <a:lnTo>
                    <a:pt x="2457028" y="1571208"/>
                  </a:lnTo>
                  <a:lnTo>
                    <a:pt x="2447217" y="1568405"/>
                  </a:lnTo>
                  <a:lnTo>
                    <a:pt x="2444414" y="1558594"/>
                  </a:lnTo>
                  <a:lnTo>
                    <a:pt x="2436004" y="1552987"/>
                  </a:lnTo>
                  <a:lnTo>
                    <a:pt x="2410775" y="1548783"/>
                  </a:lnTo>
                  <a:lnTo>
                    <a:pt x="2407972" y="1538971"/>
                  </a:lnTo>
                  <a:lnTo>
                    <a:pt x="2403767" y="1536168"/>
                  </a:lnTo>
                  <a:lnTo>
                    <a:pt x="2398160" y="1537570"/>
                  </a:lnTo>
                  <a:lnTo>
                    <a:pt x="2396759" y="1541775"/>
                  </a:lnTo>
                  <a:lnTo>
                    <a:pt x="2400963" y="1547381"/>
                  </a:lnTo>
                  <a:lnTo>
                    <a:pt x="2409373" y="1545979"/>
                  </a:lnTo>
                  <a:lnTo>
                    <a:pt x="2410775" y="1550184"/>
                  </a:lnTo>
                  <a:lnTo>
                    <a:pt x="2400963" y="1548783"/>
                  </a:lnTo>
                  <a:lnTo>
                    <a:pt x="2403767" y="1550184"/>
                  </a:lnTo>
                  <a:lnTo>
                    <a:pt x="2399562" y="1552987"/>
                  </a:lnTo>
                  <a:lnTo>
                    <a:pt x="2368727" y="1561397"/>
                  </a:lnTo>
                  <a:lnTo>
                    <a:pt x="2368727" y="1568405"/>
                  </a:lnTo>
                  <a:lnTo>
                    <a:pt x="2379939" y="1589429"/>
                  </a:lnTo>
                  <a:lnTo>
                    <a:pt x="2379939" y="1595036"/>
                  </a:lnTo>
                  <a:lnTo>
                    <a:pt x="2374333" y="1599241"/>
                  </a:lnTo>
                  <a:lnTo>
                    <a:pt x="2364522" y="1600642"/>
                  </a:lnTo>
                  <a:lnTo>
                    <a:pt x="2363120" y="1595036"/>
                  </a:lnTo>
                  <a:lnTo>
                    <a:pt x="2358915" y="1592233"/>
                  </a:lnTo>
                  <a:lnTo>
                    <a:pt x="2353309" y="1585225"/>
                  </a:lnTo>
                  <a:lnTo>
                    <a:pt x="2365923" y="1571208"/>
                  </a:lnTo>
                  <a:lnTo>
                    <a:pt x="2363120" y="1561397"/>
                  </a:lnTo>
                  <a:lnTo>
                    <a:pt x="2365923" y="1561397"/>
                  </a:lnTo>
                  <a:lnTo>
                    <a:pt x="2360317" y="1557192"/>
                  </a:lnTo>
                  <a:lnTo>
                    <a:pt x="2357514" y="1550184"/>
                  </a:lnTo>
                  <a:lnTo>
                    <a:pt x="2372931" y="1544578"/>
                  </a:lnTo>
                  <a:lnTo>
                    <a:pt x="2378538" y="1540373"/>
                  </a:lnTo>
                  <a:lnTo>
                    <a:pt x="2375735" y="1534767"/>
                  </a:lnTo>
                  <a:lnTo>
                    <a:pt x="2364522" y="1531963"/>
                  </a:lnTo>
                  <a:lnTo>
                    <a:pt x="2351907" y="1536168"/>
                  </a:lnTo>
                  <a:lnTo>
                    <a:pt x="2347702" y="1544578"/>
                  </a:lnTo>
                  <a:lnTo>
                    <a:pt x="2326678" y="1554389"/>
                  </a:lnTo>
                  <a:lnTo>
                    <a:pt x="2318268" y="1555791"/>
                  </a:lnTo>
                  <a:lnTo>
                    <a:pt x="2305654" y="1554389"/>
                  </a:lnTo>
                  <a:lnTo>
                    <a:pt x="2297244" y="1567004"/>
                  </a:lnTo>
                  <a:lnTo>
                    <a:pt x="2293039" y="1565602"/>
                  </a:lnTo>
                  <a:lnTo>
                    <a:pt x="2295842" y="1561397"/>
                  </a:lnTo>
                  <a:lnTo>
                    <a:pt x="2300047" y="1561397"/>
                  </a:lnTo>
                  <a:lnTo>
                    <a:pt x="2286031" y="1558594"/>
                  </a:lnTo>
                  <a:lnTo>
                    <a:pt x="2276220" y="1567004"/>
                  </a:lnTo>
                  <a:lnTo>
                    <a:pt x="2269212" y="1569807"/>
                  </a:lnTo>
                  <a:lnTo>
                    <a:pt x="2265007" y="1578216"/>
                  </a:lnTo>
                  <a:lnTo>
                    <a:pt x="2269212" y="1576815"/>
                  </a:lnTo>
                  <a:lnTo>
                    <a:pt x="2265007" y="1588028"/>
                  </a:lnTo>
                  <a:lnTo>
                    <a:pt x="2267810" y="1589429"/>
                  </a:lnTo>
                  <a:lnTo>
                    <a:pt x="2265007" y="1593634"/>
                  </a:lnTo>
                  <a:lnTo>
                    <a:pt x="2255196" y="1595036"/>
                  </a:lnTo>
                  <a:lnTo>
                    <a:pt x="2249589" y="1602044"/>
                  </a:lnTo>
                  <a:lnTo>
                    <a:pt x="2234172" y="1610454"/>
                  </a:lnTo>
                  <a:lnTo>
                    <a:pt x="2238376" y="1616060"/>
                  </a:lnTo>
                  <a:lnTo>
                    <a:pt x="2238376" y="1623068"/>
                  </a:lnTo>
                  <a:lnTo>
                    <a:pt x="2222959" y="1607650"/>
                  </a:lnTo>
                  <a:lnTo>
                    <a:pt x="2210344" y="1599241"/>
                  </a:lnTo>
                  <a:lnTo>
                    <a:pt x="2180910" y="1590831"/>
                  </a:lnTo>
                  <a:lnTo>
                    <a:pt x="2169697" y="1590831"/>
                  </a:lnTo>
                  <a:lnTo>
                    <a:pt x="2127649" y="1606249"/>
                  </a:lnTo>
                  <a:lnTo>
                    <a:pt x="2110830" y="1597839"/>
                  </a:lnTo>
                  <a:lnTo>
                    <a:pt x="2113633" y="1602044"/>
                  </a:lnTo>
                  <a:lnTo>
                    <a:pt x="2105223" y="1603446"/>
                  </a:lnTo>
                  <a:lnTo>
                    <a:pt x="2094010" y="1590831"/>
                  </a:lnTo>
                  <a:lnTo>
                    <a:pt x="2074388" y="1575413"/>
                  </a:lnTo>
                  <a:lnTo>
                    <a:pt x="2067380" y="1562799"/>
                  </a:lnTo>
                  <a:lnTo>
                    <a:pt x="2061773" y="1554389"/>
                  </a:lnTo>
                  <a:lnTo>
                    <a:pt x="2067380" y="1548783"/>
                  </a:lnTo>
                  <a:lnTo>
                    <a:pt x="2063175" y="1543176"/>
                  </a:lnTo>
                  <a:lnTo>
                    <a:pt x="2064576" y="1537570"/>
                  </a:lnTo>
                  <a:lnTo>
                    <a:pt x="2067380" y="1540373"/>
                  </a:lnTo>
                  <a:lnTo>
                    <a:pt x="2064576" y="1530562"/>
                  </a:lnTo>
                  <a:lnTo>
                    <a:pt x="2070183" y="1526357"/>
                  </a:lnTo>
                  <a:lnTo>
                    <a:pt x="2068781" y="1533365"/>
                  </a:lnTo>
                  <a:lnTo>
                    <a:pt x="2071584" y="1533365"/>
                  </a:lnTo>
                  <a:lnTo>
                    <a:pt x="2070183" y="1520750"/>
                  </a:lnTo>
                  <a:lnTo>
                    <a:pt x="2078592" y="1494120"/>
                  </a:lnTo>
                  <a:lnTo>
                    <a:pt x="2075789" y="1485710"/>
                  </a:lnTo>
                  <a:lnTo>
                    <a:pt x="2072986" y="1484308"/>
                  </a:lnTo>
                  <a:lnTo>
                    <a:pt x="2079994" y="1480104"/>
                  </a:lnTo>
                  <a:lnTo>
                    <a:pt x="2068781" y="1475899"/>
                  </a:lnTo>
                  <a:lnTo>
                    <a:pt x="2070183" y="1473095"/>
                  </a:lnTo>
                  <a:lnTo>
                    <a:pt x="2064576" y="1474497"/>
                  </a:lnTo>
                  <a:lnTo>
                    <a:pt x="2056167" y="1471694"/>
                  </a:lnTo>
                  <a:lnTo>
                    <a:pt x="2057568" y="1467489"/>
                  </a:lnTo>
                  <a:lnTo>
                    <a:pt x="2064576" y="1470292"/>
                  </a:lnTo>
                  <a:lnTo>
                    <a:pt x="2051962" y="1461883"/>
                  </a:lnTo>
                  <a:lnTo>
                    <a:pt x="2043552" y="1463284"/>
                  </a:lnTo>
                  <a:lnTo>
                    <a:pt x="2033741" y="1459079"/>
                  </a:lnTo>
                  <a:lnTo>
                    <a:pt x="2026733" y="1460481"/>
                  </a:lnTo>
                  <a:lnTo>
                    <a:pt x="2009913" y="1457678"/>
                  </a:lnTo>
                  <a:lnTo>
                    <a:pt x="2012717" y="1459079"/>
                  </a:lnTo>
                  <a:lnTo>
                    <a:pt x="2011315" y="1460481"/>
                  </a:lnTo>
                  <a:lnTo>
                    <a:pt x="1990291" y="1463284"/>
                  </a:lnTo>
                  <a:lnTo>
                    <a:pt x="1969267" y="1460481"/>
                  </a:lnTo>
                  <a:lnTo>
                    <a:pt x="1956652" y="1464686"/>
                  </a:lnTo>
                  <a:lnTo>
                    <a:pt x="1946841" y="1460481"/>
                  </a:lnTo>
                  <a:lnTo>
                    <a:pt x="1949644" y="1463284"/>
                  </a:lnTo>
                  <a:lnTo>
                    <a:pt x="1945439" y="1464686"/>
                  </a:lnTo>
                  <a:lnTo>
                    <a:pt x="1939833" y="1461883"/>
                  </a:lnTo>
                  <a:lnTo>
                    <a:pt x="1952447" y="1449268"/>
                  </a:lnTo>
                  <a:lnTo>
                    <a:pt x="1956652" y="1439457"/>
                  </a:lnTo>
                  <a:lnTo>
                    <a:pt x="1955251" y="1436654"/>
                  </a:lnTo>
                  <a:lnTo>
                    <a:pt x="1959455" y="1411425"/>
                  </a:lnTo>
                  <a:lnTo>
                    <a:pt x="1952447" y="1411425"/>
                  </a:lnTo>
                  <a:lnTo>
                    <a:pt x="1953849" y="1408621"/>
                  </a:lnTo>
                  <a:lnTo>
                    <a:pt x="1960857" y="1401613"/>
                  </a:lnTo>
                  <a:lnTo>
                    <a:pt x="1960857" y="1408621"/>
                  </a:lnTo>
                  <a:lnTo>
                    <a:pt x="1966463" y="1414228"/>
                  </a:lnTo>
                  <a:lnTo>
                    <a:pt x="1976275" y="1390400"/>
                  </a:lnTo>
                  <a:lnTo>
                    <a:pt x="1970668" y="1391802"/>
                  </a:lnTo>
                  <a:lnTo>
                    <a:pt x="1977676" y="1384794"/>
                  </a:lnTo>
                  <a:lnTo>
                    <a:pt x="1972070" y="1386196"/>
                  </a:lnTo>
                  <a:lnTo>
                    <a:pt x="1970668" y="1383392"/>
                  </a:lnTo>
                  <a:lnTo>
                    <a:pt x="1976275" y="1380589"/>
                  </a:lnTo>
                  <a:lnTo>
                    <a:pt x="1977676" y="1372179"/>
                  </a:lnTo>
                  <a:lnTo>
                    <a:pt x="1994496" y="1352557"/>
                  </a:lnTo>
                  <a:lnTo>
                    <a:pt x="1993094" y="1346950"/>
                  </a:lnTo>
                  <a:lnTo>
                    <a:pt x="1988889" y="1344147"/>
                  </a:lnTo>
                  <a:lnTo>
                    <a:pt x="1977676" y="1345549"/>
                  </a:lnTo>
                  <a:lnTo>
                    <a:pt x="1983283" y="1346950"/>
                  </a:lnTo>
                  <a:lnTo>
                    <a:pt x="1953849" y="1344147"/>
                  </a:lnTo>
                  <a:lnTo>
                    <a:pt x="1916005" y="1352557"/>
                  </a:lnTo>
                  <a:lnTo>
                    <a:pt x="1907596" y="1358163"/>
                  </a:lnTo>
                  <a:lnTo>
                    <a:pt x="1897784" y="1390400"/>
                  </a:lnTo>
                  <a:lnTo>
                    <a:pt x="1880965" y="1400212"/>
                  </a:lnTo>
                  <a:lnTo>
                    <a:pt x="1885170" y="1398810"/>
                  </a:lnTo>
                  <a:lnTo>
                    <a:pt x="1882366" y="1403015"/>
                  </a:lnTo>
                  <a:lnTo>
                    <a:pt x="1885170" y="1404417"/>
                  </a:lnTo>
                  <a:lnTo>
                    <a:pt x="1883768" y="1405818"/>
                  </a:lnTo>
                  <a:lnTo>
                    <a:pt x="1886571" y="1405818"/>
                  </a:lnTo>
                  <a:lnTo>
                    <a:pt x="1871154" y="1411425"/>
                  </a:lnTo>
                  <a:lnTo>
                    <a:pt x="1866949" y="1407220"/>
                  </a:lnTo>
                  <a:lnTo>
                    <a:pt x="1869752" y="1407220"/>
                  </a:lnTo>
                  <a:lnTo>
                    <a:pt x="1866949" y="1404417"/>
                  </a:lnTo>
                  <a:lnTo>
                    <a:pt x="1854334" y="1405818"/>
                  </a:lnTo>
                  <a:lnTo>
                    <a:pt x="1850130" y="1410023"/>
                  </a:lnTo>
                  <a:lnTo>
                    <a:pt x="1848728" y="1407220"/>
                  </a:lnTo>
                  <a:lnTo>
                    <a:pt x="1808081" y="1415629"/>
                  </a:lnTo>
                  <a:lnTo>
                    <a:pt x="1802475" y="1414228"/>
                  </a:lnTo>
                  <a:lnTo>
                    <a:pt x="1796868" y="1407220"/>
                  </a:lnTo>
                  <a:lnTo>
                    <a:pt x="1787057" y="1403015"/>
                  </a:lnTo>
                  <a:lnTo>
                    <a:pt x="1773041" y="1403015"/>
                  </a:lnTo>
                  <a:lnTo>
                    <a:pt x="1768836" y="1408621"/>
                  </a:lnTo>
                  <a:lnTo>
                    <a:pt x="1773041" y="1403015"/>
                  </a:lnTo>
                  <a:lnTo>
                    <a:pt x="1770237" y="1401613"/>
                  </a:lnTo>
                  <a:lnTo>
                    <a:pt x="1774442" y="1403015"/>
                  </a:lnTo>
                  <a:lnTo>
                    <a:pt x="1761828" y="1390400"/>
                  </a:lnTo>
                  <a:lnTo>
                    <a:pt x="1759025" y="1380589"/>
                  </a:lnTo>
                  <a:lnTo>
                    <a:pt x="1742205" y="1363770"/>
                  </a:lnTo>
                  <a:lnTo>
                    <a:pt x="1728189" y="1337139"/>
                  </a:lnTo>
                  <a:lnTo>
                    <a:pt x="1736599" y="1344147"/>
                  </a:lnTo>
                  <a:lnTo>
                    <a:pt x="1735197" y="1349753"/>
                  </a:lnTo>
                  <a:lnTo>
                    <a:pt x="1738001" y="1344147"/>
                  </a:lnTo>
                  <a:lnTo>
                    <a:pt x="1726788" y="1331533"/>
                  </a:lnTo>
                  <a:lnTo>
                    <a:pt x="1725386" y="1318918"/>
                  </a:lnTo>
                  <a:lnTo>
                    <a:pt x="1729591" y="1289484"/>
                  </a:lnTo>
                  <a:lnTo>
                    <a:pt x="1728189" y="1296492"/>
                  </a:lnTo>
                  <a:lnTo>
                    <a:pt x="1725386" y="1282476"/>
                  </a:lnTo>
                  <a:lnTo>
                    <a:pt x="1730992" y="1272665"/>
                  </a:lnTo>
                  <a:lnTo>
                    <a:pt x="1729591" y="1262854"/>
                  </a:lnTo>
                  <a:lnTo>
                    <a:pt x="1733796" y="1264255"/>
                  </a:lnTo>
                  <a:lnTo>
                    <a:pt x="1733796" y="1260050"/>
                  </a:lnTo>
                  <a:lnTo>
                    <a:pt x="1736599" y="1261452"/>
                  </a:lnTo>
                  <a:lnTo>
                    <a:pt x="1733796" y="1272665"/>
                  </a:lnTo>
                  <a:lnTo>
                    <a:pt x="1743607" y="1248837"/>
                  </a:lnTo>
                  <a:lnTo>
                    <a:pt x="1738001" y="1251641"/>
                  </a:lnTo>
                  <a:lnTo>
                    <a:pt x="1738001" y="1251641"/>
                  </a:lnTo>
                  <a:lnTo>
                    <a:pt x="1738001" y="1251641"/>
                  </a:lnTo>
                  <a:lnTo>
                    <a:pt x="1745009" y="1248837"/>
                  </a:lnTo>
                  <a:lnTo>
                    <a:pt x="1743607" y="1246034"/>
                  </a:lnTo>
                  <a:lnTo>
                    <a:pt x="1740804" y="1247436"/>
                  </a:lnTo>
                  <a:lnTo>
                    <a:pt x="1733796" y="1229215"/>
                  </a:lnTo>
                  <a:lnTo>
                    <a:pt x="1736599" y="1219404"/>
                  </a:lnTo>
                  <a:lnTo>
                    <a:pt x="1728189" y="1219404"/>
                  </a:lnTo>
                  <a:lnTo>
                    <a:pt x="1728189" y="1215199"/>
                  </a:lnTo>
                  <a:lnTo>
                    <a:pt x="1732394" y="1219404"/>
                  </a:lnTo>
                  <a:lnTo>
                    <a:pt x="1738001" y="1218002"/>
                  </a:lnTo>
                  <a:lnTo>
                    <a:pt x="1742205" y="1209592"/>
                  </a:lnTo>
                  <a:lnTo>
                    <a:pt x="1736599" y="1205387"/>
                  </a:lnTo>
                  <a:lnTo>
                    <a:pt x="1745009" y="1206789"/>
                  </a:lnTo>
                  <a:lnTo>
                    <a:pt x="1749213" y="1201183"/>
                  </a:lnTo>
                  <a:lnTo>
                    <a:pt x="1746410" y="1199781"/>
                  </a:lnTo>
                  <a:lnTo>
                    <a:pt x="1750615" y="1198379"/>
                  </a:lnTo>
                  <a:lnTo>
                    <a:pt x="1750615" y="1199781"/>
                  </a:lnTo>
                  <a:lnTo>
                    <a:pt x="1752017" y="1196978"/>
                  </a:lnTo>
                  <a:lnTo>
                    <a:pt x="1752017" y="1199781"/>
                  </a:lnTo>
                  <a:lnTo>
                    <a:pt x="1754820" y="1192773"/>
                  </a:lnTo>
                  <a:lnTo>
                    <a:pt x="1759025" y="1195576"/>
                  </a:lnTo>
                  <a:lnTo>
                    <a:pt x="1766033" y="1192773"/>
                  </a:lnTo>
                  <a:lnTo>
                    <a:pt x="1760426" y="1187166"/>
                  </a:lnTo>
                  <a:lnTo>
                    <a:pt x="1764631" y="1189970"/>
                  </a:lnTo>
                  <a:lnTo>
                    <a:pt x="1764631" y="1187166"/>
                  </a:lnTo>
                  <a:lnTo>
                    <a:pt x="1766033" y="1189970"/>
                  </a:lnTo>
                  <a:lnTo>
                    <a:pt x="1770237" y="1188568"/>
                  </a:lnTo>
                  <a:lnTo>
                    <a:pt x="1770237" y="1191371"/>
                  </a:lnTo>
                  <a:lnTo>
                    <a:pt x="1775844" y="1191371"/>
                  </a:lnTo>
                  <a:lnTo>
                    <a:pt x="1770237" y="1194175"/>
                  </a:lnTo>
                  <a:lnTo>
                    <a:pt x="1781450" y="1188568"/>
                  </a:lnTo>
                  <a:lnTo>
                    <a:pt x="1775844" y="1188568"/>
                  </a:lnTo>
                  <a:lnTo>
                    <a:pt x="1788458" y="1184363"/>
                  </a:lnTo>
                  <a:lnTo>
                    <a:pt x="1794065" y="1177355"/>
                  </a:lnTo>
                  <a:lnTo>
                    <a:pt x="1802475" y="1173150"/>
                  </a:lnTo>
                  <a:lnTo>
                    <a:pt x="1799671" y="1171749"/>
                  </a:lnTo>
                  <a:lnTo>
                    <a:pt x="1796868" y="1164741"/>
                  </a:lnTo>
                  <a:lnTo>
                    <a:pt x="1799671" y="1166142"/>
                  </a:lnTo>
                  <a:lnTo>
                    <a:pt x="1803876" y="1163339"/>
                  </a:lnTo>
                  <a:lnTo>
                    <a:pt x="1802475" y="1168945"/>
                  </a:lnTo>
                  <a:lnTo>
                    <a:pt x="1810884" y="1168945"/>
                  </a:lnTo>
                  <a:lnTo>
                    <a:pt x="1803876" y="1173150"/>
                  </a:lnTo>
                  <a:lnTo>
                    <a:pt x="1826302" y="1166142"/>
                  </a:lnTo>
                  <a:lnTo>
                    <a:pt x="1827704" y="1159134"/>
                  </a:lnTo>
                  <a:lnTo>
                    <a:pt x="1826302" y="1166142"/>
                  </a:lnTo>
                  <a:lnTo>
                    <a:pt x="1837515" y="1164741"/>
                  </a:lnTo>
                  <a:lnTo>
                    <a:pt x="1836113" y="1163339"/>
                  </a:lnTo>
                  <a:lnTo>
                    <a:pt x="1838917" y="1159134"/>
                  </a:lnTo>
                  <a:lnTo>
                    <a:pt x="1840318" y="1161937"/>
                  </a:lnTo>
                  <a:lnTo>
                    <a:pt x="1862744" y="1170347"/>
                  </a:lnTo>
                  <a:lnTo>
                    <a:pt x="1868350" y="1168945"/>
                  </a:lnTo>
                  <a:lnTo>
                    <a:pt x="1865547" y="1166142"/>
                  </a:lnTo>
                  <a:lnTo>
                    <a:pt x="1873957" y="1163339"/>
                  </a:lnTo>
                  <a:lnTo>
                    <a:pt x="1886571" y="1170347"/>
                  </a:lnTo>
                  <a:lnTo>
                    <a:pt x="1887973" y="1167544"/>
                  </a:lnTo>
                  <a:lnTo>
                    <a:pt x="1887973" y="1171749"/>
                  </a:lnTo>
                  <a:lnTo>
                    <a:pt x="1899186" y="1178757"/>
                  </a:lnTo>
                  <a:lnTo>
                    <a:pt x="1907596" y="1173150"/>
                  </a:lnTo>
                  <a:lnTo>
                    <a:pt x="1911800" y="1174552"/>
                  </a:lnTo>
                  <a:lnTo>
                    <a:pt x="1913202" y="1178757"/>
                  </a:lnTo>
                  <a:lnTo>
                    <a:pt x="1917407" y="1174552"/>
                  </a:lnTo>
                  <a:lnTo>
                    <a:pt x="1913202" y="1168945"/>
                  </a:lnTo>
                  <a:lnTo>
                    <a:pt x="1921612" y="1171749"/>
                  </a:lnTo>
                  <a:lnTo>
                    <a:pt x="1932825" y="1178757"/>
                  </a:lnTo>
                  <a:lnTo>
                    <a:pt x="1935628" y="1178757"/>
                  </a:lnTo>
                  <a:lnTo>
                    <a:pt x="1932825" y="1182962"/>
                  </a:lnTo>
                  <a:lnTo>
                    <a:pt x="1939833" y="1181560"/>
                  </a:lnTo>
                  <a:lnTo>
                    <a:pt x="1942636" y="1177355"/>
                  </a:lnTo>
                  <a:lnTo>
                    <a:pt x="1934226" y="1173150"/>
                  </a:lnTo>
                  <a:lnTo>
                    <a:pt x="1928620" y="1173150"/>
                  </a:lnTo>
                  <a:lnTo>
                    <a:pt x="1924415" y="1168945"/>
                  </a:lnTo>
                  <a:lnTo>
                    <a:pt x="1930021" y="1167544"/>
                  </a:lnTo>
                  <a:lnTo>
                    <a:pt x="1927218" y="1164741"/>
                  </a:lnTo>
                  <a:lnTo>
                    <a:pt x="1932825" y="1163339"/>
                  </a:lnTo>
                  <a:lnTo>
                    <a:pt x="1932825" y="1159134"/>
                  </a:lnTo>
                  <a:lnTo>
                    <a:pt x="1930021" y="1156331"/>
                  </a:lnTo>
                  <a:lnTo>
                    <a:pt x="1925817" y="1160536"/>
                  </a:lnTo>
                  <a:lnTo>
                    <a:pt x="1921612" y="1157733"/>
                  </a:lnTo>
                  <a:lnTo>
                    <a:pt x="1925817" y="1156331"/>
                  </a:lnTo>
                  <a:lnTo>
                    <a:pt x="1910399" y="1156331"/>
                  </a:lnTo>
                  <a:lnTo>
                    <a:pt x="1907596" y="1153528"/>
                  </a:lnTo>
                  <a:lnTo>
                    <a:pt x="1918809" y="1150724"/>
                  </a:lnTo>
                  <a:lnTo>
                    <a:pt x="1930021" y="1153528"/>
                  </a:lnTo>
                  <a:lnTo>
                    <a:pt x="1935628" y="1149323"/>
                  </a:lnTo>
                  <a:lnTo>
                    <a:pt x="1945439" y="1147921"/>
                  </a:lnTo>
                  <a:lnTo>
                    <a:pt x="1965062" y="1150724"/>
                  </a:lnTo>
                  <a:lnTo>
                    <a:pt x="1967865" y="1142315"/>
                  </a:lnTo>
                  <a:lnTo>
                    <a:pt x="1974873" y="1153528"/>
                  </a:lnTo>
                  <a:lnTo>
                    <a:pt x="1980479" y="1150724"/>
                  </a:lnTo>
                  <a:lnTo>
                    <a:pt x="1981881" y="1147921"/>
                  </a:lnTo>
                  <a:lnTo>
                    <a:pt x="1980479" y="1152126"/>
                  </a:lnTo>
                  <a:lnTo>
                    <a:pt x="1986086" y="1150724"/>
                  </a:lnTo>
                  <a:lnTo>
                    <a:pt x="1988889" y="1146520"/>
                  </a:lnTo>
                  <a:lnTo>
                    <a:pt x="1990291" y="1147921"/>
                  </a:lnTo>
                  <a:lnTo>
                    <a:pt x="1991692" y="1145118"/>
                  </a:lnTo>
                  <a:lnTo>
                    <a:pt x="1994496" y="1149323"/>
                  </a:lnTo>
                  <a:lnTo>
                    <a:pt x="1987487" y="1150724"/>
                  </a:lnTo>
                  <a:lnTo>
                    <a:pt x="2012717" y="1147921"/>
                  </a:lnTo>
                  <a:lnTo>
                    <a:pt x="2012717" y="1149323"/>
                  </a:lnTo>
                  <a:lnTo>
                    <a:pt x="2007110" y="1149323"/>
                  </a:lnTo>
                  <a:lnTo>
                    <a:pt x="2022528" y="1154929"/>
                  </a:lnTo>
                  <a:lnTo>
                    <a:pt x="2019725" y="1152126"/>
                  </a:lnTo>
                  <a:lnTo>
                    <a:pt x="2026733" y="1150724"/>
                  </a:lnTo>
                  <a:lnTo>
                    <a:pt x="2023930" y="1152126"/>
                  </a:lnTo>
                  <a:lnTo>
                    <a:pt x="2030938" y="1156331"/>
                  </a:lnTo>
                  <a:lnTo>
                    <a:pt x="2023930" y="1154929"/>
                  </a:lnTo>
                  <a:lnTo>
                    <a:pt x="2035142" y="1164741"/>
                  </a:lnTo>
                  <a:lnTo>
                    <a:pt x="2064576" y="1156331"/>
                  </a:lnTo>
                  <a:lnTo>
                    <a:pt x="2074388" y="1161937"/>
                  </a:lnTo>
                  <a:lnTo>
                    <a:pt x="2079994" y="1166142"/>
                  </a:lnTo>
                  <a:lnTo>
                    <a:pt x="2079994" y="1168945"/>
                  </a:lnTo>
                  <a:lnTo>
                    <a:pt x="2094010" y="1177355"/>
                  </a:lnTo>
                  <a:lnTo>
                    <a:pt x="2098215" y="1187166"/>
                  </a:lnTo>
                  <a:lnTo>
                    <a:pt x="2092608" y="1203986"/>
                  </a:lnTo>
                  <a:lnTo>
                    <a:pt x="2095412" y="1209592"/>
                  </a:lnTo>
                  <a:lnTo>
                    <a:pt x="2098215" y="1205387"/>
                  </a:lnTo>
                  <a:lnTo>
                    <a:pt x="2095412" y="1202584"/>
                  </a:lnTo>
                  <a:lnTo>
                    <a:pt x="2101018" y="1205387"/>
                  </a:lnTo>
                  <a:lnTo>
                    <a:pt x="2102420" y="1203986"/>
                  </a:lnTo>
                  <a:lnTo>
                    <a:pt x="2102420" y="1206789"/>
                  </a:lnTo>
                  <a:lnTo>
                    <a:pt x="2096813" y="1212396"/>
                  </a:lnTo>
                  <a:lnTo>
                    <a:pt x="2101018" y="1219404"/>
                  </a:lnTo>
                  <a:lnTo>
                    <a:pt x="2109428" y="1227813"/>
                  </a:lnTo>
                  <a:lnTo>
                    <a:pt x="2108026" y="1225010"/>
                  </a:lnTo>
                  <a:lnTo>
                    <a:pt x="2113633" y="1223608"/>
                  </a:lnTo>
                  <a:lnTo>
                    <a:pt x="2110830" y="1225010"/>
                  </a:lnTo>
                  <a:lnTo>
                    <a:pt x="2112231" y="1233420"/>
                  </a:lnTo>
                  <a:lnTo>
                    <a:pt x="2117838" y="1229215"/>
                  </a:lnTo>
                  <a:lnTo>
                    <a:pt x="2113633" y="1233420"/>
                  </a:lnTo>
                  <a:lnTo>
                    <a:pt x="2116436" y="1234821"/>
                  </a:lnTo>
                  <a:lnTo>
                    <a:pt x="2119239" y="1246034"/>
                  </a:lnTo>
                  <a:lnTo>
                    <a:pt x="2122042" y="1246034"/>
                  </a:lnTo>
                  <a:lnTo>
                    <a:pt x="2138862" y="1260050"/>
                  </a:lnTo>
                  <a:lnTo>
                    <a:pt x="2134657" y="1258649"/>
                  </a:lnTo>
                  <a:lnTo>
                    <a:pt x="2134657" y="1262854"/>
                  </a:lnTo>
                  <a:lnTo>
                    <a:pt x="2143067" y="1262854"/>
                  </a:lnTo>
                  <a:lnTo>
                    <a:pt x="2147272" y="1260050"/>
                  </a:lnTo>
                  <a:lnTo>
                    <a:pt x="2151476" y="1261452"/>
                  </a:lnTo>
                  <a:lnTo>
                    <a:pt x="2158485" y="1247436"/>
                  </a:lnTo>
                  <a:lnTo>
                    <a:pt x="2159886" y="1225010"/>
                  </a:lnTo>
                  <a:lnTo>
                    <a:pt x="2157083" y="1219404"/>
                  </a:lnTo>
                  <a:lnTo>
                    <a:pt x="2152878" y="1216600"/>
                  </a:lnTo>
                  <a:lnTo>
                    <a:pt x="2155681" y="1218002"/>
                  </a:lnTo>
                  <a:lnTo>
                    <a:pt x="2145870" y="1195576"/>
                  </a:lnTo>
                  <a:lnTo>
                    <a:pt x="2147272" y="1188568"/>
                  </a:lnTo>
                  <a:lnTo>
                    <a:pt x="2131854" y="1166142"/>
                  </a:lnTo>
                  <a:lnTo>
                    <a:pt x="2123444" y="1143716"/>
                  </a:lnTo>
                  <a:lnTo>
                    <a:pt x="2123444" y="1131102"/>
                  </a:lnTo>
                  <a:lnTo>
                    <a:pt x="2129051" y="1128299"/>
                  </a:lnTo>
                  <a:lnTo>
                    <a:pt x="2123444" y="1125495"/>
                  </a:lnTo>
                  <a:lnTo>
                    <a:pt x="2126247" y="1125495"/>
                  </a:lnTo>
                  <a:lnTo>
                    <a:pt x="2131854" y="1121291"/>
                  </a:lnTo>
                  <a:lnTo>
                    <a:pt x="2129051" y="1121291"/>
                  </a:lnTo>
                  <a:lnTo>
                    <a:pt x="2129051" y="1115684"/>
                  </a:lnTo>
                  <a:lnTo>
                    <a:pt x="2131854" y="1115684"/>
                  </a:lnTo>
                  <a:lnTo>
                    <a:pt x="2143067" y="1104471"/>
                  </a:lnTo>
                  <a:lnTo>
                    <a:pt x="2140264" y="1100267"/>
                  </a:lnTo>
                  <a:lnTo>
                    <a:pt x="2143067" y="1098865"/>
                  </a:lnTo>
                  <a:lnTo>
                    <a:pt x="2143067" y="1101668"/>
                  </a:lnTo>
                  <a:lnTo>
                    <a:pt x="2147272" y="1101668"/>
                  </a:lnTo>
                  <a:lnTo>
                    <a:pt x="2147272" y="1098865"/>
                  </a:lnTo>
                  <a:lnTo>
                    <a:pt x="2143067" y="1097463"/>
                  </a:lnTo>
                  <a:lnTo>
                    <a:pt x="2159886" y="1094660"/>
                  </a:lnTo>
                  <a:lnTo>
                    <a:pt x="2161288" y="1090455"/>
                  </a:lnTo>
                  <a:lnTo>
                    <a:pt x="2165493" y="1091857"/>
                  </a:lnTo>
                  <a:lnTo>
                    <a:pt x="2179509" y="1083447"/>
                  </a:lnTo>
                  <a:lnTo>
                    <a:pt x="2178107" y="1079242"/>
                  </a:lnTo>
                  <a:lnTo>
                    <a:pt x="2180910" y="1082045"/>
                  </a:lnTo>
                  <a:lnTo>
                    <a:pt x="2185115" y="1073636"/>
                  </a:lnTo>
                  <a:lnTo>
                    <a:pt x="2194926" y="1066628"/>
                  </a:lnTo>
                  <a:lnTo>
                    <a:pt x="2208942" y="1066628"/>
                  </a:lnTo>
                  <a:lnTo>
                    <a:pt x="2210344" y="1059620"/>
                  </a:lnTo>
                  <a:lnTo>
                    <a:pt x="2211746" y="1065226"/>
                  </a:lnTo>
                  <a:lnTo>
                    <a:pt x="2213147" y="1061021"/>
                  </a:lnTo>
                  <a:lnTo>
                    <a:pt x="2222959" y="1054013"/>
                  </a:lnTo>
                  <a:lnTo>
                    <a:pt x="2224360" y="1054013"/>
                  </a:lnTo>
                  <a:lnTo>
                    <a:pt x="2224360" y="1048407"/>
                  </a:lnTo>
                  <a:lnTo>
                    <a:pt x="2225762" y="1049808"/>
                  </a:lnTo>
                  <a:lnTo>
                    <a:pt x="2231368" y="1048407"/>
                  </a:lnTo>
                  <a:lnTo>
                    <a:pt x="2232770" y="1049808"/>
                  </a:lnTo>
                  <a:lnTo>
                    <a:pt x="2252393" y="1042800"/>
                  </a:lnTo>
                  <a:lnTo>
                    <a:pt x="2248188" y="1044202"/>
                  </a:lnTo>
                  <a:lnTo>
                    <a:pt x="2248188" y="1042800"/>
                  </a:lnTo>
                  <a:lnTo>
                    <a:pt x="2241180" y="1045603"/>
                  </a:lnTo>
                  <a:lnTo>
                    <a:pt x="2236975" y="1044202"/>
                  </a:lnTo>
                  <a:lnTo>
                    <a:pt x="2234172" y="1039997"/>
                  </a:lnTo>
                  <a:lnTo>
                    <a:pt x="2239778" y="1042800"/>
                  </a:lnTo>
                  <a:lnTo>
                    <a:pt x="2246786" y="1041399"/>
                  </a:lnTo>
                  <a:lnTo>
                    <a:pt x="2249589" y="1038595"/>
                  </a:lnTo>
                  <a:lnTo>
                    <a:pt x="2235573" y="1032989"/>
                  </a:lnTo>
                  <a:lnTo>
                    <a:pt x="2246786" y="1035792"/>
                  </a:lnTo>
                  <a:lnTo>
                    <a:pt x="2246786" y="1032989"/>
                  </a:lnTo>
                  <a:lnTo>
                    <a:pt x="2248188" y="1035792"/>
                  </a:lnTo>
                  <a:lnTo>
                    <a:pt x="2250991" y="1034390"/>
                  </a:lnTo>
                  <a:lnTo>
                    <a:pt x="2252393" y="1035792"/>
                  </a:lnTo>
                  <a:lnTo>
                    <a:pt x="2267810" y="1028784"/>
                  </a:lnTo>
                  <a:lnTo>
                    <a:pt x="2266409" y="1024579"/>
                  </a:lnTo>
                  <a:lnTo>
                    <a:pt x="2262204" y="1023178"/>
                  </a:lnTo>
                  <a:lnTo>
                    <a:pt x="2259401" y="1028784"/>
                  </a:lnTo>
                  <a:lnTo>
                    <a:pt x="2257999" y="1020374"/>
                  </a:lnTo>
                  <a:lnTo>
                    <a:pt x="2242581" y="1021776"/>
                  </a:lnTo>
                  <a:lnTo>
                    <a:pt x="2242581" y="1013366"/>
                  </a:lnTo>
                  <a:lnTo>
                    <a:pt x="2242581" y="1018973"/>
                  </a:lnTo>
                  <a:lnTo>
                    <a:pt x="2245385" y="1020374"/>
                  </a:lnTo>
                  <a:lnTo>
                    <a:pt x="2252393" y="1018973"/>
                  </a:lnTo>
                  <a:lnTo>
                    <a:pt x="2249589" y="1016170"/>
                  </a:lnTo>
                  <a:lnTo>
                    <a:pt x="2255196" y="1018973"/>
                  </a:lnTo>
                  <a:lnTo>
                    <a:pt x="2253794" y="1016170"/>
                  </a:lnTo>
                  <a:lnTo>
                    <a:pt x="2259401" y="1017571"/>
                  </a:lnTo>
                  <a:lnTo>
                    <a:pt x="2256597" y="1013366"/>
                  </a:lnTo>
                  <a:lnTo>
                    <a:pt x="2263606" y="1016170"/>
                  </a:lnTo>
                  <a:lnTo>
                    <a:pt x="2262204" y="1013366"/>
                  </a:lnTo>
                  <a:lnTo>
                    <a:pt x="2266409" y="1018973"/>
                  </a:lnTo>
                  <a:lnTo>
                    <a:pt x="2260802" y="1007760"/>
                  </a:lnTo>
                  <a:lnTo>
                    <a:pt x="2263606" y="1003555"/>
                  </a:lnTo>
                  <a:lnTo>
                    <a:pt x="2266409" y="1010563"/>
                  </a:lnTo>
                  <a:lnTo>
                    <a:pt x="2266409" y="1007760"/>
                  </a:lnTo>
                  <a:lnTo>
                    <a:pt x="2262204" y="999350"/>
                  </a:lnTo>
                  <a:lnTo>
                    <a:pt x="2256597" y="997949"/>
                  </a:lnTo>
                  <a:lnTo>
                    <a:pt x="2249589" y="1000752"/>
                  </a:lnTo>
                  <a:lnTo>
                    <a:pt x="2245385" y="993744"/>
                  </a:lnTo>
                  <a:lnTo>
                    <a:pt x="2252393" y="999350"/>
                  </a:lnTo>
                  <a:lnTo>
                    <a:pt x="2252393" y="993744"/>
                  </a:lnTo>
                  <a:lnTo>
                    <a:pt x="2250991" y="992342"/>
                  </a:lnTo>
                  <a:lnTo>
                    <a:pt x="2255196" y="990941"/>
                  </a:lnTo>
                  <a:lnTo>
                    <a:pt x="2255196" y="986736"/>
                  </a:lnTo>
                  <a:lnTo>
                    <a:pt x="2250991" y="982531"/>
                  </a:lnTo>
                  <a:lnTo>
                    <a:pt x="2252393" y="982531"/>
                  </a:lnTo>
                  <a:lnTo>
                    <a:pt x="2256597" y="976924"/>
                  </a:lnTo>
                  <a:lnTo>
                    <a:pt x="2238376" y="969916"/>
                  </a:lnTo>
                  <a:lnTo>
                    <a:pt x="2234172" y="965712"/>
                  </a:lnTo>
                  <a:lnTo>
                    <a:pt x="2228565" y="965712"/>
                  </a:lnTo>
                  <a:lnTo>
                    <a:pt x="2235573" y="955900"/>
                  </a:lnTo>
                  <a:lnTo>
                    <a:pt x="2235573" y="953097"/>
                  </a:lnTo>
                  <a:lnTo>
                    <a:pt x="2236975" y="955900"/>
                  </a:lnTo>
                  <a:lnTo>
                    <a:pt x="2231368" y="965712"/>
                  </a:lnTo>
                  <a:lnTo>
                    <a:pt x="2236975" y="964310"/>
                  </a:lnTo>
                  <a:lnTo>
                    <a:pt x="2239778" y="968515"/>
                  </a:lnTo>
                  <a:lnTo>
                    <a:pt x="2242581" y="967113"/>
                  </a:lnTo>
                  <a:lnTo>
                    <a:pt x="2255196" y="974121"/>
                  </a:lnTo>
                  <a:lnTo>
                    <a:pt x="2253794" y="968515"/>
                  </a:lnTo>
                  <a:lnTo>
                    <a:pt x="2246786" y="964310"/>
                  </a:lnTo>
                  <a:lnTo>
                    <a:pt x="2246786" y="960105"/>
                  </a:lnTo>
                  <a:lnTo>
                    <a:pt x="2248188" y="964310"/>
                  </a:lnTo>
                  <a:lnTo>
                    <a:pt x="2253794" y="967113"/>
                  </a:lnTo>
                  <a:lnTo>
                    <a:pt x="2250991" y="962908"/>
                  </a:lnTo>
                  <a:lnTo>
                    <a:pt x="2252393" y="953097"/>
                  </a:lnTo>
                  <a:lnTo>
                    <a:pt x="2249589" y="950294"/>
                  </a:lnTo>
                  <a:lnTo>
                    <a:pt x="2252393" y="951695"/>
                  </a:lnTo>
                  <a:lnTo>
                    <a:pt x="2248188" y="946089"/>
                  </a:lnTo>
                  <a:lnTo>
                    <a:pt x="2265007" y="937679"/>
                  </a:lnTo>
                  <a:lnTo>
                    <a:pt x="2267810" y="937679"/>
                  </a:lnTo>
                  <a:lnTo>
                    <a:pt x="2263606" y="941884"/>
                  </a:lnTo>
                  <a:lnTo>
                    <a:pt x="2267810" y="941884"/>
                  </a:lnTo>
                  <a:lnTo>
                    <a:pt x="2259401" y="943286"/>
                  </a:lnTo>
                  <a:lnTo>
                    <a:pt x="2256597" y="947491"/>
                  </a:lnTo>
                  <a:lnTo>
                    <a:pt x="2260802" y="947491"/>
                  </a:lnTo>
                  <a:lnTo>
                    <a:pt x="2257999" y="950294"/>
                  </a:lnTo>
                  <a:lnTo>
                    <a:pt x="2253794" y="950294"/>
                  </a:lnTo>
                  <a:lnTo>
                    <a:pt x="2252393" y="954499"/>
                  </a:lnTo>
                  <a:lnTo>
                    <a:pt x="2255196" y="951695"/>
                  </a:lnTo>
                  <a:lnTo>
                    <a:pt x="2257999" y="955900"/>
                  </a:lnTo>
                  <a:lnTo>
                    <a:pt x="2255196" y="958703"/>
                  </a:lnTo>
                  <a:lnTo>
                    <a:pt x="2260802" y="960105"/>
                  </a:lnTo>
                  <a:lnTo>
                    <a:pt x="2253794" y="960105"/>
                  </a:lnTo>
                  <a:lnTo>
                    <a:pt x="2256597" y="960105"/>
                  </a:lnTo>
                  <a:lnTo>
                    <a:pt x="2253794" y="961507"/>
                  </a:lnTo>
                  <a:lnTo>
                    <a:pt x="2255196" y="964310"/>
                  </a:lnTo>
                  <a:lnTo>
                    <a:pt x="2260802" y="968515"/>
                  </a:lnTo>
                  <a:lnTo>
                    <a:pt x="2260802" y="965712"/>
                  </a:lnTo>
                  <a:lnTo>
                    <a:pt x="2262204" y="967113"/>
                  </a:lnTo>
                  <a:lnTo>
                    <a:pt x="2265007" y="964310"/>
                  </a:lnTo>
                  <a:lnTo>
                    <a:pt x="2265007" y="968515"/>
                  </a:lnTo>
                  <a:lnTo>
                    <a:pt x="2262204" y="971318"/>
                  </a:lnTo>
                  <a:lnTo>
                    <a:pt x="2266409" y="971318"/>
                  </a:lnTo>
                  <a:lnTo>
                    <a:pt x="2263606" y="975523"/>
                  </a:lnTo>
                  <a:lnTo>
                    <a:pt x="2269212" y="975523"/>
                  </a:lnTo>
                  <a:lnTo>
                    <a:pt x="2262204" y="986736"/>
                  </a:lnTo>
                  <a:lnTo>
                    <a:pt x="2260802" y="992342"/>
                  </a:lnTo>
                  <a:lnTo>
                    <a:pt x="2265007" y="993744"/>
                  </a:lnTo>
                  <a:lnTo>
                    <a:pt x="2265007" y="989539"/>
                  </a:lnTo>
                  <a:lnTo>
                    <a:pt x="2270614" y="985334"/>
                  </a:lnTo>
                  <a:lnTo>
                    <a:pt x="2283228" y="964310"/>
                  </a:lnTo>
                  <a:lnTo>
                    <a:pt x="2283228" y="967113"/>
                  </a:lnTo>
                  <a:lnTo>
                    <a:pt x="2283228" y="961507"/>
                  </a:lnTo>
                  <a:lnTo>
                    <a:pt x="2280425" y="961507"/>
                  </a:lnTo>
                  <a:lnTo>
                    <a:pt x="2283228" y="957302"/>
                  </a:lnTo>
                  <a:lnTo>
                    <a:pt x="2277622" y="953097"/>
                  </a:lnTo>
                  <a:lnTo>
                    <a:pt x="2270614" y="939081"/>
                  </a:lnTo>
                  <a:lnTo>
                    <a:pt x="2273417" y="936278"/>
                  </a:lnTo>
                  <a:lnTo>
                    <a:pt x="2272015" y="940482"/>
                  </a:lnTo>
                  <a:lnTo>
                    <a:pt x="2280425" y="946089"/>
                  </a:lnTo>
                  <a:lnTo>
                    <a:pt x="2287433" y="947491"/>
                  </a:lnTo>
                  <a:lnTo>
                    <a:pt x="2286031" y="953097"/>
                  </a:lnTo>
                  <a:lnTo>
                    <a:pt x="2308457" y="926466"/>
                  </a:lnTo>
                  <a:lnTo>
                    <a:pt x="2311260" y="918057"/>
                  </a:lnTo>
                  <a:lnTo>
                    <a:pt x="2304252" y="916655"/>
                  </a:lnTo>
                  <a:lnTo>
                    <a:pt x="2309859" y="911049"/>
                  </a:lnTo>
                  <a:lnTo>
                    <a:pt x="2309859" y="912450"/>
                  </a:lnTo>
                  <a:lnTo>
                    <a:pt x="2325276" y="912450"/>
                  </a:lnTo>
                  <a:lnTo>
                    <a:pt x="2336489" y="911049"/>
                  </a:lnTo>
                  <a:lnTo>
                    <a:pt x="2339293" y="911049"/>
                  </a:lnTo>
                  <a:lnTo>
                    <a:pt x="2340694" y="911049"/>
                  </a:lnTo>
                  <a:lnTo>
                    <a:pt x="2346301" y="909647"/>
                  </a:lnTo>
                  <a:lnTo>
                    <a:pt x="2363120" y="904041"/>
                  </a:lnTo>
                  <a:lnTo>
                    <a:pt x="2349104" y="905442"/>
                  </a:lnTo>
                  <a:lnTo>
                    <a:pt x="2353309" y="902639"/>
                  </a:lnTo>
                  <a:lnTo>
                    <a:pt x="2335088" y="906844"/>
                  </a:lnTo>
                  <a:lnTo>
                    <a:pt x="2322473" y="906844"/>
                  </a:lnTo>
                  <a:lnTo>
                    <a:pt x="2322473" y="906844"/>
                  </a:lnTo>
                  <a:lnTo>
                    <a:pt x="2322473" y="906844"/>
                  </a:lnTo>
                  <a:lnTo>
                    <a:pt x="2316867" y="909647"/>
                  </a:lnTo>
                  <a:lnTo>
                    <a:pt x="2316867" y="909647"/>
                  </a:lnTo>
                  <a:lnTo>
                    <a:pt x="2312662" y="911049"/>
                  </a:lnTo>
                  <a:lnTo>
                    <a:pt x="2318268" y="905442"/>
                  </a:lnTo>
                  <a:lnTo>
                    <a:pt x="2336489" y="898434"/>
                  </a:lnTo>
                  <a:lnTo>
                    <a:pt x="2371530" y="897032"/>
                  </a:lnTo>
                  <a:lnTo>
                    <a:pt x="2374333" y="887221"/>
                  </a:lnTo>
                  <a:lnTo>
                    <a:pt x="2378538" y="890024"/>
                  </a:lnTo>
                  <a:lnTo>
                    <a:pt x="2381341" y="888623"/>
                  </a:lnTo>
                  <a:lnTo>
                    <a:pt x="2379939" y="891426"/>
                  </a:lnTo>
                  <a:lnTo>
                    <a:pt x="2381341" y="895631"/>
                  </a:lnTo>
                  <a:lnTo>
                    <a:pt x="2392554" y="890024"/>
                  </a:lnTo>
                  <a:lnTo>
                    <a:pt x="2410775" y="891426"/>
                  </a:lnTo>
                  <a:lnTo>
                    <a:pt x="2407972" y="883016"/>
                  </a:lnTo>
                  <a:lnTo>
                    <a:pt x="2403767" y="883016"/>
                  </a:lnTo>
                  <a:lnTo>
                    <a:pt x="2406570" y="884418"/>
                  </a:lnTo>
                  <a:lnTo>
                    <a:pt x="2409373" y="890024"/>
                  </a:lnTo>
                  <a:lnTo>
                    <a:pt x="2398160" y="891426"/>
                  </a:lnTo>
                  <a:lnTo>
                    <a:pt x="2391152" y="880213"/>
                  </a:lnTo>
                  <a:lnTo>
                    <a:pt x="2385546" y="878812"/>
                  </a:lnTo>
                  <a:lnTo>
                    <a:pt x="2382743" y="876008"/>
                  </a:lnTo>
                  <a:lnTo>
                    <a:pt x="2386947" y="871803"/>
                  </a:lnTo>
                  <a:lnTo>
                    <a:pt x="2393955" y="869000"/>
                  </a:lnTo>
                  <a:lnTo>
                    <a:pt x="2389751" y="867599"/>
                  </a:lnTo>
                  <a:lnTo>
                    <a:pt x="2389751" y="859189"/>
                  </a:lnTo>
                  <a:lnTo>
                    <a:pt x="2402365" y="847976"/>
                  </a:lnTo>
                  <a:lnTo>
                    <a:pt x="2405168" y="840968"/>
                  </a:lnTo>
                  <a:lnTo>
                    <a:pt x="2412176" y="839566"/>
                  </a:lnTo>
                  <a:lnTo>
                    <a:pt x="2414980" y="842370"/>
                  </a:lnTo>
                  <a:lnTo>
                    <a:pt x="2414980" y="833960"/>
                  </a:lnTo>
                  <a:lnTo>
                    <a:pt x="2416381" y="840968"/>
                  </a:lnTo>
                  <a:lnTo>
                    <a:pt x="2419184" y="835361"/>
                  </a:lnTo>
                  <a:lnTo>
                    <a:pt x="2420586" y="840968"/>
                  </a:lnTo>
                  <a:lnTo>
                    <a:pt x="2420586" y="838165"/>
                  </a:lnTo>
                  <a:lnTo>
                    <a:pt x="2421988" y="838165"/>
                  </a:lnTo>
                  <a:lnTo>
                    <a:pt x="2424791" y="835361"/>
                  </a:lnTo>
                  <a:lnTo>
                    <a:pt x="2424791" y="836763"/>
                  </a:lnTo>
                  <a:lnTo>
                    <a:pt x="2431799" y="835361"/>
                  </a:lnTo>
                  <a:lnTo>
                    <a:pt x="2438807" y="822747"/>
                  </a:lnTo>
                  <a:lnTo>
                    <a:pt x="2438807" y="826952"/>
                  </a:lnTo>
                  <a:lnTo>
                    <a:pt x="2441610" y="826952"/>
                  </a:lnTo>
                  <a:lnTo>
                    <a:pt x="2438807" y="829755"/>
                  </a:lnTo>
                  <a:lnTo>
                    <a:pt x="2445815" y="831157"/>
                  </a:lnTo>
                  <a:lnTo>
                    <a:pt x="2447217" y="825550"/>
                  </a:lnTo>
                  <a:lnTo>
                    <a:pt x="2454225" y="824149"/>
                  </a:lnTo>
                  <a:lnTo>
                    <a:pt x="2457028" y="828353"/>
                  </a:lnTo>
                  <a:lnTo>
                    <a:pt x="2464036" y="822747"/>
                  </a:lnTo>
                  <a:lnTo>
                    <a:pt x="2473847" y="819944"/>
                  </a:lnTo>
                  <a:lnTo>
                    <a:pt x="2476651" y="821345"/>
                  </a:lnTo>
                  <a:lnTo>
                    <a:pt x="2483659" y="817141"/>
                  </a:lnTo>
                  <a:lnTo>
                    <a:pt x="2479454" y="815739"/>
                  </a:lnTo>
                  <a:lnTo>
                    <a:pt x="2482257" y="814337"/>
                  </a:lnTo>
                  <a:lnTo>
                    <a:pt x="2480856" y="811534"/>
                  </a:lnTo>
                  <a:lnTo>
                    <a:pt x="2476651" y="808731"/>
                  </a:lnTo>
                  <a:lnTo>
                    <a:pt x="2479454" y="810132"/>
                  </a:lnTo>
                  <a:lnTo>
                    <a:pt x="2479454" y="810132"/>
                  </a:lnTo>
                  <a:lnTo>
                    <a:pt x="2486462" y="811534"/>
                  </a:lnTo>
                  <a:lnTo>
                    <a:pt x="2496273" y="811534"/>
                  </a:lnTo>
                  <a:lnTo>
                    <a:pt x="2507486" y="801723"/>
                  </a:lnTo>
                  <a:lnTo>
                    <a:pt x="2504683" y="805928"/>
                  </a:lnTo>
                  <a:lnTo>
                    <a:pt x="2510289" y="808731"/>
                  </a:lnTo>
                  <a:lnTo>
                    <a:pt x="2542526" y="793313"/>
                  </a:lnTo>
                  <a:lnTo>
                    <a:pt x="2538322" y="786305"/>
                  </a:lnTo>
                  <a:lnTo>
                    <a:pt x="2545330" y="793313"/>
                  </a:lnTo>
                  <a:lnTo>
                    <a:pt x="2543928" y="796116"/>
                  </a:lnTo>
                  <a:lnTo>
                    <a:pt x="2550936" y="793313"/>
                  </a:lnTo>
                  <a:lnTo>
                    <a:pt x="2538322" y="807329"/>
                  </a:lnTo>
                  <a:lnTo>
                    <a:pt x="2543928" y="804526"/>
                  </a:lnTo>
                  <a:lnTo>
                    <a:pt x="2573362" y="805928"/>
                  </a:lnTo>
                  <a:lnTo>
                    <a:pt x="2555141" y="814337"/>
                  </a:lnTo>
                  <a:lnTo>
                    <a:pt x="2548133" y="811534"/>
                  </a:lnTo>
                  <a:lnTo>
                    <a:pt x="2549535" y="807329"/>
                  </a:lnTo>
                  <a:lnTo>
                    <a:pt x="2545330" y="805928"/>
                  </a:lnTo>
                  <a:lnTo>
                    <a:pt x="2508888" y="825550"/>
                  </a:lnTo>
                  <a:lnTo>
                    <a:pt x="2503281" y="836763"/>
                  </a:lnTo>
                  <a:lnTo>
                    <a:pt x="2504683" y="842370"/>
                  </a:lnTo>
                  <a:lnTo>
                    <a:pt x="2507486" y="846574"/>
                  </a:lnTo>
                  <a:lnTo>
                    <a:pt x="2507486" y="842370"/>
                  </a:lnTo>
                  <a:lnTo>
                    <a:pt x="2511691" y="843771"/>
                  </a:lnTo>
                  <a:lnTo>
                    <a:pt x="2514494" y="850779"/>
                  </a:lnTo>
                  <a:lnTo>
                    <a:pt x="2520101" y="852181"/>
                  </a:lnTo>
                  <a:lnTo>
                    <a:pt x="2524305" y="845173"/>
                  </a:lnTo>
                  <a:lnTo>
                    <a:pt x="2525707" y="847976"/>
                  </a:lnTo>
                  <a:lnTo>
                    <a:pt x="2527109" y="845173"/>
                  </a:lnTo>
                  <a:lnTo>
                    <a:pt x="2529912" y="847976"/>
                  </a:lnTo>
                  <a:lnTo>
                    <a:pt x="2549535" y="833960"/>
                  </a:lnTo>
                  <a:lnTo>
                    <a:pt x="2548133" y="832558"/>
                  </a:lnTo>
                  <a:lnTo>
                    <a:pt x="2550936" y="833960"/>
                  </a:lnTo>
                  <a:lnTo>
                    <a:pt x="2550936" y="826952"/>
                  </a:lnTo>
                  <a:lnTo>
                    <a:pt x="2556543" y="828353"/>
                  </a:lnTo>
                  <a:lnTo>
                    <a:pt x="2557944" y="824149"/>
                  </a:lnTo>
                  <a:lnTo>
                    <a:pt x="2562149" y="822747"/>
                  </a:lnTo>
                  <a:lnTo>
                    <a:pt x="2562149" y="826952"/>
                  </a:lnTo>
                  <a:lnTo>
                    <a:pt x="2569157" y="828353"/>
                  </a:lnTo>
                  <a:lnTo>
                    <a:pt x="2571960" y="824149"/>
                  </a:lnTo>
                  <a:lnTo>
                    <a:pt x="2569157" y="821345"/>
                  </a:lnTo>
                  <a:lnTo>
                    <a:pt x="2574764" y="824149"/>
                  </a:lnTo>
                  <a:lnTo>
                    <a:pt x="2590181" y="821345"/>
                  </a:lnTo>
                  <a:lnTo>
                    <a:pt x="2636435" y="805928"/>
                  </a:lnTo>
                  <a:lnTo>
                    <a:pt x="2628025" y="800321"/>
                  </a:lnTo>
                  <a:lnTo>
                    <a:pt x="2640639" y="798920"/>
                  </a:lnTo>
                  <a:lnTo>
                    <a:pt x="2643443" y="800321"/>
                  </a:lnTo>
                  <a:lnTo>
                    <a:pt x="2646246" y="798920"/>
                  </a:lnTo>
                  <a:lnTo>
                    <a:pt x="2650451" y="798920"/>
                  </a:lnTo>
                  <a:lnTo>
                    <a:pt x="2653254" y="796116"/>
                  </a:lnTo>
                  <a:lnTo>
                    <a:pt x="2660262" y="793313"/>
                  </a:lnTo>
                  <a:lnTo>
                    <a:pt x="2664467" y="791911"/>
                  </a:lnTo>
                  <a:lnTo>
                    <a:pt x="2664467" y="786305"/>
                  </a:lnTo>
                  <a:lnTo>
                    <a:pt x="2651852" y="782100"/>
                  </a:lnTo>
                  <a:lnTo>
                    <a:pt x="2651852" y="782100"/>
                  </a:lnTo>
                  <a:lnTo>
                    <a:pt x="2651852" y="782100"/>
                  </a:lnTo>
                  <a:lnTo>
                    <a:pt x="2644844" y="787707"/>
                  </a:lnTo>
                  <a:lnTo>
                    <a:pt x="2653254" y="783502"/>
                  </a:lnTo>
                  <a:lnTo>
                    <a:pt x="2642041" y="790510"/>
                  </a:lnTo>
                  <a:lnTo>
                    <a:pt x="2644844" y="791911"/>
                  </a:lnTo>
                  <a:lnTo>
                    <a:pt x="2651852" y="789108"/>
                  </a:lnTo>
                  <a:lnTo>
                    <a:pt x="2642041" y="797518"/>
                  </a:lnTo>
                  <a:lnTo>
                    <a:pt x="2633631" y="796116"/>
                  </a:lnTo>
                  <a:lnTo>
                    <a:pt x="2637836" y="793313"/>
                  </a:lnTo>
                  <a:lnTo>
                    <a:pt x="2636435" y="791911"/>
                  </a:lnTo>
                  <a:lnTo>
                    <a:pt x="2642041" y="790510"/>
                  </a:lnTo>
                  <a:lnTo>
                    <a:pt x="2643443" y="787707"/>
                  </a:lnTo>
                  <a:lnTo>
                    <a:pt x="2646246" y="786305"/>
                  </a:lnTo>
                  <a:lnTo>
                    <a:pt x="2650451" y="782100"/>
                  </a:lnTo>
                  <a:lnTo>
                    <a:pt x="2646246" y="784903"/>
                  </a:lnTo>
                  <a:lnTo>
                    <a:pt x="2653254" y="768084"/>
                  </a:lnTo>
                  <a:lnTo>
                    <a:pt x="2649049" y="766682"/>
                  </a:lnTo>
                  <a:lnTo>
                    <a:pt x="2650451" y="763879"/>
                  </a:lnTo>
                  <a:lnTo>
                    <a:pt x="2646246" y="763879"/>
                  </a:lnTo>
                  <a:lnTo>
                    <a:pt x="2646246" y="763879"/>
                  </a:lnTo>
                  <a:lnTo>
                    <a:pt x="2623820" y="789108"/>
                  </a:lnTo>
                  <a:lnTo>
                    <a:pt x="2623820" y="789108"/>
                  </a:lnTo>
                  <a:lnTo>
                    <a:pt x="2623820" y="789108"/>
                  </a:lnTo>
                  <a:lnTo>
                    <a:pt x="2626623" y="796116"/>
                  </a:lnTo>
                  <a:lnTo>
                    <a:pt x="2628025" y="797518"/>
                  </a:lnTo>
                  <a:lnTo>
                    <a:pt x="2626623" y="797518"/>
                  </a:lnTo>
                  <a:lnTo>
                    <a:pt x="2616812" y="798920"/>
                  </a:lnTo>
                  <a:lnTo>
                    <a:pt x="2616812" y="791911"/>
                  </a:lnTo>
                  <a:lnTo>
                    <a:pt x="2602796" y="798920"/>
                  </a:lnTo>
                  <a:lnTo>
                    <a:pt x="2598591" y="798920"/>
                  </a:lnTo>
                  <a:lnTo>
                    <a:pt x="2598591" y="794715"/>
                  </a:lnTo>
                  <a:lnTo>
                    <a:pt x="2583173" y="796116"/>
                  </a:lnTo>
                  <a:lnTo>
                    <a:pt x="2580370" y="793313"/>
                  </a:lnTo>
                  <a:lnTo>
                    <a:pt x="2563551" y="789108"/>
                  </a:lnTo>
                  <a:lnTo>
                    <a:pt x="2569157" y="786305"/>
                  </a:lnTo>
                  <a:lnTo>
                    <a:pt x="2550936" y="783502"/>
                  </a:lnTo>
                  <a:lnTo>
                    <a:pt x="2550936" y="780699"/>
                  </a:lnTo>
                  <a:lnTo>
                    <a:pt x="2548133" y="782100"/>
                  </a:lnTo>
                  <a:lnTo>
                    <a:pt x="2549535" y="779297"/>
                  </a:lnTo>
                  <a:lnTo>
                    <a:pt x="2546731" y="772289"/>
                  </a:lnTo>
                  <a:lnTo>
                    <a:pt x="2542526" y="768084"/>
                  </a:lnTo>
                  <a:lnTo>
                    <a:pt x="2545330" y="762478"/>
                  </a:lnTo>
                  <a:lnTo>
                    <a:pt x="2532715" y="762478"/>
                  </a:lnTo>
                  <a:lnTo>
                    <a:pt x="2542526" y="756871"/>
                  </a:lnTo>
                  <a:lnTo>
                    <a:pt x="2543928" y="749863"/>
                  </a:lnTo>
                  <a:lnTo>
                    <a:pt x="2549535" y="745658"/>
                  </a:lnTo>
                  <a:lnTo>
                    <a:pt x="2531314" y="745658"/>
                  </a:lnTo>
                  <a:lnTo>
                    <a:pt x="2525707" y="748461"/>
                  </a:lnTo>
                  <a:lnTo>
                    <a:pt x="2521502" y="741453"/>
                  </a:lnTo>
                  <a:lnTo>
                    <a:pt x="2510289" y="737249"/>
                  </a:lnTo>
                  <a:lnTo>
                    <a:pt x="2510289" y="737249"/>
                  </a:lnTo>
                  <a:lnTo>
                    <a:pt x="2497675" y="738650"/>
                  </a:lnTo>
                  <a:lnTo>
                    <a:pt x="2506084" y="735847"/>
                  </a:lnTo>
                  <a:lnTo>
                    <a:pt x="2520101" y="734445"/>
                  </a:lnTo>
                  <a:lnTo>
                    <a:pt x="2534117" y="738650"/>
                  </a:lnTo>
                  <a:lnTo>
                    <a:pt x="2560747" y="726036"/>
                  </a:lnTo>
                  <a:lnTo>
                    <a:pt x="2557944" y="724634"/>
                  </a:lnTo>
                  <a:lnTo>
                    <a:pt x="2560747" y="721831"/>
                  </a:lnTo>
                  <a:lnTo>
                    <a:pt x="2552338" y="716224"/>
                  </a:lnTo>
                  <a:lnTo>
                    <a:pt x="2562149" y="719028"/>
                  </a:lnTo>
                  <a:lnTo>
                    <a:pt x="2556543" y="713421"/>
                  </a:lnTo>
                  <a:lnTo>
                    <a:pt x="2542526" y="707815"/>
                  </a:lnTo>
                  <a:lnTo>
                    <a:pt x="2527109" y="706413"/>
                  </a:lnTo>
                  <a:lnTo>
                    <a:pt x="2500478" y="710618"/>
                  </a:lnTo>
                  <a:lnTo>
                    <a:pt x="2466839" y="721831"/>
                  </a:lnTo>
                  <a:lnTo>
                    <a:pt x="2407972" y="763879"/>
                  </a:lnTo>
                  <a:lnTo>
                    <a:pt x="2388349" y="770887"/>
                  </a:lnTo>
                  <a:lnTo>
                    <a:pt x="2402365" y="761076"/>
                  </a:lnTo>
                  <a:lnTo>
                    <a:pt x="2407972" y="752666"/>
                  </a:lnTo>
                  <a:lnTo>
                    <a:pt x="2421988" y="744257"/>
                  </a:lnTo>
                  <a:lnTo>
                    <a:pt x="2426193" y="735847"/>
                  </a:lnTo>
                  <a:lnTo>
                    <a:pt x="2407972" y="730240"/>
                  </a:lnTo>
                  <a:lnTo>
                    <a:pt x="2398160" y="730240"/>
                  </a:lnTo>
                  <a:lnTo>
                    <a:pt x="2399562" y="728839"/>
                  </a:lnTo>
                  <a:lnTo>
                    <a:pt x="2410775" y="730240"/>
                  </a:lnTo>
                  <a:lnTo>
                    <a:pt x="2426193" y="735847"/>
                  </a:lnTo>
                  <a:lnTo>
                    <a:pt x="2433201" y="731642"/>
                  </a:lnTo>
                  <a:lnTo>
                    <a:pt x="2441610" y="720429"/>
                  </a:lnTo>
                  <a:lnTo>
                    <a:pt x="2457028" y="712020"/>
                  </a:lnTo>
                  <a:lnTo>
                    <a:pt x="2457028" y="713421"/>
                  </a:lnTo>
                  <a:lnTo>
                    <a:pt x="2464036" y="707815"/>
                  </a:lnTo>
                  <a:lnTo>
                    <a:pt x="2485060" y="702208"/>
                  </a:lnTo>
                  <a:lnTo>
                    <a:pt x="2487864" y="693799"/>
                  </a:lnTo>
                  <a:lnTo>
                    <a:pt x="2504683" y="682586"/>
                  </a:lnTo>
                  <a:lnTo>
                    <a:pt x="2513092" y="683987"/>
                  </a:lnTo>
                  <a:lnTo>
                    <a:pt x="2535518" y="681184"/>
                  </a:lnTo>
                  <a:lnTo>
                    <a:pt x="2571960" y="681184"/>
                  </a:lnTo>
                  <a:lnTo>
                    <a:pt x="2578968" y="682586"/>
                  </a:lnTo>
                  <a:lnTo>
                    <a:pt x="2597189" y="681184"/>
                  </a:lnTo>
                  <a:lnTo>
                    <a:pt x="2598591" y="681184"/>
                  </a:lnTo>
                  <a:lnTo>
                    <a:pt x="2618213" y="682586"/>
                  </a:lnTo>
                  <a:lnTo>
                    <a:pt x="2619615" y="685389"/>
                  </a:lnTo>
                  <a:lnTo>
                    <a:pt x="2622419" y="685389"/>
                  </a:lnTo>
                  <a:lnTo>
                    <a:pt x="2621017" y="686790"/>
                  </a:lnTo>
                  <a:lnTo>
                    <a:pt x="2644844" y="683987"/>
                  </a:lnTo>
                  <a:lnTo>
                    <a:pt x="2660262" y="683987"/>
                  </a:lnTo>
                  <a:lnTo>
                    <a:pt x="2685491" y="667168"/>
                  </a:lnTo>
                  <a:lnTo>
                    <a:pt x="2686892" y="669971"/>
                  </a:lnTo>
                  <a:lnTo>
                    <a:pt x="2689696" y="665766"/>
                  </a:lnTo>
                  <a:lnTo>
                    <a:pt x="2688294" y="662963"/>
                  </a:lnTo>
                  <a:lnTo>
                    <a:pt x="2698106" y="658758"/>
                  </a:lnTo>
                  <a:lnTo>
                    <a:pt x="2696704" y="657357"/>
                  </a:lnTo>
                  <a:lnTo>
                    <a:pt x="2721933" y="651750"/>
                  </a:lnTo>
                  <a:lnTo>
                    <a:pt x="2735949" y="653152"/>
                  </a:lnTo>
                  <a:lnTo>
                    <a:pt x="2763981" y="639136"/>
                  </a:lnTo>
                  <a:lnTo>
                    <a:pt x="2768186" y="630726"/>
                  </a:lnTo>
                  <a:lnTo>
                    <a:pt x="2770989" y="630726"/>
                  </a:lnTo>
                  <a:lnTo>
                    <a:pt x="2765383" y="627923"/>
                  </a:lnTo>
                  <a:lnTo>
                    <a:pt x="2765383" y="627923"/>
                  </a:lnTo>
                  <a:lnTo>
                    <a:pt x="2758375" y="625119"/>
                  </a:lnTo>
                  <a:lnTo>
                    <a:pt x="2768186" y="627923"/>
                  </a:lnTo>
                  <a:lnTo>
                    <a:pt x="2770989" y="627923"/>
                  </a:lnTo>
                  <a:lnTo>
                    <a:pt x="2770989" y="626521"/>
                  </a:lnTo>
                  <a:lnTo>
                    <a:pt x="2749965" y="622316"/>
                  </a:lnTo>
                  <a:lnTo>
                    <a:pt x="2762580" y="623718"/>
                  </a:lnTo>
                  <a:lnTo>
                    <a:pt x="2762580" y="620915"/>
                  </a:lnTo>
                  <a:lnTo>
                    <a:pt x="2768186" y="620915"/>
                  </a:lnTo>
                  <a:lnTo>
                    <a:pt x="2758375" y="616710"/>
                  </a:lnTo>
                  <a:lnTo>
                    <a:pt x="2766785" y="615308"/>
                  </a:lnTo>
                  <a:lnTo>
                    <a:pt x="2765383" y="612505"/>
                  </a:lnTo>
                  <a:lnTo>
                    <a:pt x="2759776" y="611103"/>
                  </a:lnTo>
                  <a:lnTo>
                    <a:pt x="2768186" y="606899"/>
                  </a:lnTo>
                  <a:lnTo>
                    <a:pt x="2766785" y="601292"/>
                  </a:lnTo>
                  <a:lnTo>
                    <a:pt x="2761178" y="599891"/>
                  </a:lnTo>
                  <a:lnTo>
                    <a:pt x="2755572" y="595686"/>
                  </a:lnTo>
                  <a:lnTo>
                    <a:pt x="2761178" y="595686"/>
                  </a:lnTo>
                  <a:lnTo>
                    <a:pt x="2742957" y="591481"/>
                  </a:lnTo>
                  <a:lnTo>
                    <a:pt x="2749965" y="590079"/>
                  </a:lnTo>
                  <a:lnTo>
                    <a:pt x="2745760" y="588678"/>
                  </a:lnTo>
                  <a:lnTo>
                    <a:pt x="2745760" y="590079"/>
                  </a:lnTo>
                  <a:lnTo>
                    <a:pt x="2724736" y="590079"/>
                  </a:lnTo>
                  <a:lnTo>
                    <a:pt x="2716326" y="597087"/>
                  </a:lnTo>
                  <a:lnTo>
                    <a:pt x="2717728" y="592882"/>
                  </a:lnTo>
                  <a:lnTo>
                    <a:pt x="2712122" y="592882"/>
                  </a:lnTo>
                  <a:lnTo>
                    <a:pt x="2723334" y="585874"/>
                  </a:lnTo>
                  <a:lnTo>
                    <a:pt x="2721933" y="583071"/>
                  </a:lnTo>
                  <a:lnTo>
                    <a:pt x="2709318" y="576063"/>
                  </a:lnTo>
                  <a:lnTo>
                    <a:pt x="2692499" y="576063"/>
                  </a:lnTo>
                  <a:lnTo>
                    <a:pt x="2691098" y="577465"/>
                  </a:lnTo>
                  <a:lnTo>
                    <a:pt x="2705114" y="578866"/>
                  </a:lnTo>
                  <a:lnTo>
                    <a:pt x="2696704" y="578866"/>
                  </a:lnTo>
                  <a:lnTo>
                    <a:pt x="2679884" y="583071"/>
                  </a:lnTo>
                  <a:lnTo>
                    <a:pt x="2674278" y="587276"/>
                  </a:lnTo>
                  <a:lnTo>
                    <a:pt x="2674278" y="590079"/>
                  </a:lnTo>
                  <a:lnTo>
                    <a:pt x="2668672" y="590079"/>
                  </a:lnTo>
                  <a:lnTo>
                    <a:pt x="2661664" y="594284"/>
                  </a:lnTo>
                  <a:lnTo>
                    <a:pt x="2654656" y="594284"/>
                  </a:lnTo>
                  <a:lnTo>
                    <a:pt x="2654656" y="597087"/>
                  </a:lnTo>
                  <a:lnTo>
                    <a:pt x="2647647" y="599891"/>
                  </a:lnTo>
                  <a:lnTo>
                    <a:pt x="2649049" y="601292"/>
                  </a:lnTo>
                  <a:lnTo>
                    <a:pt x="2642041" y="601292"/>
                  </a:lnTo>
                  <a:lnTo>
                    <a:pt x="2647647" y="599891"/>
                  </a:lnTo>
                  <a:lnTo>
                    <a:pt x="2643443" y="599891"/>
                  </a:lnTo>
                  <a:lnTo>
                    <a:pt x="2651852" y="597087"/>
                  </a:lnTo>
                  <a:lnTo>
                    <a:pt x="2651852" y="595686"/>
                  </a:lnTo>
                  <a:lnTo>
                    <a:pt x="2640639" y="590079"/>
                  </a:lnTo>
                  <a:lnTo>
                    <a:pt x="2630828" y="588678"/>
                  </a:lnTo>
                  <a:lnTo>
                    <a:pt x="2632230" y="585874"/>
                  </a:lnTo>
                  <a:lnTo>
                    <a:pt x="2650451" y="594284"/>
                  </a:lnTo>
                  <a:lnTo>
                    <a:pt x="2653254" y="587276"/>
                  </a:lnTo>
                  <a:lnTo>
                    <a:pt x="2667270" y="585874"/>
                  </a:lnTo>
                  <a:lnTo>
                    <a:pt x="2681286" y="580268"/>
                  </a:lnTo>
                  <a:lnTo>
                    <a:pt x="2688294" y="580268"/>
                  </a:lnTo>
                  <a:lnTo>
                    <a:pt x="2693901" y="574661"/>
                  </a:lnTo>
                  <a:lnTo>
                    <a:pt x="2678483" y="578866"/>
                  </a:lnTo>
                  <a:lnTo>
                    <a:pt x="2664467" y="580268"/>
                  </a:lnTo>
                  <a:lnTo>
                    <a:pt x="2696704" y="574661"/>
                  </a:lnTo>
                  <a:lnTo>
                    <a:pt x="2699507" y="571858"/>
                  </a:lnTo>
                  <a:lnTo>
                    <a:pt x="2712122" y="571858"/>
                  </a:lnTo>
                  <a:lnTo>
                    <a:pt x="2714925" y="569055"/>
                  </a:lnTo>
                  <a:lnTo>
                    <a:pt x="2710720" y="569055"/>
                  </a:lnTo>
                  <a:lnTo>
                    <a:pt x="2717728" y="567653"/>
                  </a:lnTo>
                  <a:lnTo>
                    <a:pt x="2719130" y="564850"/>
                  </a:lnTo>
                  <a:lnTo>
                    <a:pt x="2706515" y="560645"/>
                  </a:lnTo>
                  <a:lnTo>
                    <a:pt x="2702310" y="560645"/>
                  </a:lnTo>
                  <a:lnTo>
                    <a:pt x="2705114" y="559244"/>
                  </a:lnTo>
                  <a:lnTo>
                    <a:pt x="2703712" y="556441"/>
                  </a:lnTo>
                  <a:lnTo>
                    <a:pt x="2696704" y="557842"/>
                  </a:lnTo>
                  <a:lnTo>
                    <a:pt x="2696704" y="557842"/>
                  </a:lnTo>
                  <a:lnTo>
                    <a:pt x="2696704" y="557842"/>
                  </a:lnTo>
                  <a:lnTo>
                    <a:pt x="2696704" y="557842"/>
                  </a:lnTo>
                  <a:lnTo>
                    <a:pt x="2699507" y="559244"/>
                  </a:lnTo>
                  <a:lnTo>
                    <a:pt x="2695302" y="557842"/>
                  </a:lnTo>
                  <a:lnTo>
                    <a:pt x="2691098" y="559244"/>
                  </a:lnTo>
                  <a:lnTo>
                    <a:pt x="2678483" y="556441"/>
                  </a:lnTo>
                  <a:lnTo>
                    <a:pt x="2675680" y="555039"/>
                  </a:lnTo>
                  <a:lnTo>
                    <a:pt x="2678483" y="553637"/>
                  </a:lnTo>
                  <a:lnTo>
                    <a:pt x="2677081" y="548031"/>
                  </a:lnTo>
                  <a:lnTo>
                    <a:pt x="2667270" y="552236"/>
                  </a:lnTo>
                  <a:lnTo>
                    <a:pt x="2672876" y="545228"/>
                  </a:lnTo>
                  <a:lnTo>
                    <a:pt x="2670073" y="545228"/>
                  </a:lnTo>
                  <a:lnTo>
                    <a:pt x="2667270" y="549432"/>
                  </a:lnTo>
                  <a:lnTo>
                    <a:pt x="2658860" y="553637"/>
                  </a:lnTo>
                  <a:lnTo>
                    <a:pt x="2656057" y="557842"/>
                  </a:lnTo>
                  <a:lnTo>
                    <a:pt x="2657459" y="553637"/>
                  </a:lnTo>
                  <a:lnTo>
                    <a:pt x="2667270" y="546629"/>
                  </a:lnTo>
                  <a:lnTo>
                    <a:pt x="2654656" y="546629"/>
                  </a:lnTo>
                  <a:lnTo>
                    <a:pt x="2660262" y="543826"/>
                  </a:lnTo>
                  <a:lnTo>
                    <a:pt x="2660262" y="541023"/>
                  </a:lnTo>
                  <a:lnTo>
                    <a:pt x="2653254" y="542424"/>
                  </a:lnTo>
                  <a:lnTo>
                    <a:pt x="2646246" y="548031"/>
                  </a:lnTo>
                  <a:lnTo>
                    <a:pt x="2653254" y="541023"/>
                  </a:lnTo>
                  <a:lnTo>
                    <a:pt x="2649049" y="542424"/>
                  </a:lnTo>
                  <a:lnTo>
                    <a:pt x="2647647" y="541023"/>
                  </a:lnTo>
                  <a:lnTo>
                    <a:pt x="2636435" y="548031"/>
                  </a:lnTo>
                  <a:lnTo>
                    <a:pt x="2644844" y="541023"/>
                  </a:lnTo>
                  <a:lnTo>
                    <a:pt x="2639238" y="543826"/>
                  </a:lnTo>
                  <a:lnTo>
                    <a:pt x="2644844" y="538220"/>
                  </a:lnTo>
                  <a:lnTo>
                    <a:pt x="2649049" y="536818"/>
                  </a:lnTo>
                  <a:lnTo>
                    <a:pt x="2649049" y="535416"/>
                  </a:lnTo>
                  <a:lnTo>
                    <a:pt x="2644844" y="536818"/>
                  </a:lnTo>
                  <a:lnTo>
                    <a:pt x="2646246" y="535416"/>
                  </a:lnTo>
                  <a:lnTo>
                    <a:pt x="2646246" y="534015"/>
                  </a:lnTo>
                  <a:lnTo>
                    <a:pt x="2643443" y="535416"/>
                  </a:lnTo>
                  <a:lnTo>
                    <a:pt x="2644844" y="532613"/>
                  </a:lnTo>
                  <a:lnTo>
                    <a:pt x="2642041" y="532613"/>
                  </a:lnTo>
                  <a:lnTo>
                    <a:pt x="2646246" y="528408"/>
                  </a:lnTo>
                  <a:lnTo>
                    <a:pt x="2642041" y="527007"/>
                  </a:lnTo>
                  <a:lnTo>
                    <a:pt x="2637836" y="534015"/>
                  </a:lnTo>
                  <a:lnTo>
                    <a:pt x="2639238" y="527007"/>
                  </a:lnTo>
                  <a:lnTo>
                    <a:pt x="2630828" y="529810"/>
                  </a:lnTo>
                  <a:lnTo>
                    <a:pt x="2636435" y="527007"/>
                  </a:lnTo>
                  <a:lnTo>
                    <a:pt x="2626623" y="525605"/>
                  </a:lnTo>
                  <a:lnTo>
                    <a:pt x="2625222" y="525605"/>
                  </a:lnTo>
                  <a:lnTo>
                    <a:pt x="2626623" y="524203"/>
                  </a:lnTo>
                  <a:lnTo>
                    <a:pt x="2616812" y="521400"/>
                  </a:lnTo>
                  <a:lnTo>
                    <a:pt x="2622419" y="519998"/>
                  </a:lnTo>
                  <a:lnTo>
                    <a:pt x="2618213" y="519998"/>
                  </a:lnTo>
                  <a:lnTo>
                    <a:pt x="2621017" y="515794"/>
                  </a:lnTo>
                  <a:lnTo>
                    <a:pt x="2607001" y="515794"/>
                  </a:lnTo>
                  <a:lnTo>
                    <a:pt x="2604197" y="514392"/>
                  </a:lnTo>
                  <a:lnTo>
                    <a:pt x="2615411" y="514392"/>
                  </a:lnTo>
                  <a:lnTo>
                    <a:pt x="2607001" y="510187"/>
                  </a:lnTo>
                  <a:lnTo>
                    <a:pt x="2602796" y="510187"/>
                  </a:lnTo>
                  <a:lnTo>
                    <a:pt x="2614009" y="507384"/>
                  </a:lnTo>
                  <a:lnTo>
                    <a:pt x="2599993" y="504581"/>
                  </a:lnTo>
                  <a:lnTo>
                    <a:pt x="2607001" y="504581"/>
                  </a:lnTo>
                  <a:lnTo>
                    <a:pt x="2591583" y="498974"/>
                  </a:lnTo>
                  <a:lnTo>
                    <a:pt x="2604197" y="497573"/>
                  </a:lnTo>
                  <a:lnTo>
                    <a:pt x="2592985" y="498974"/>
                  </a:lnTo>
                  <a:lnTo>
                    <a:pt x="2612607" y="504581"/>
                  </a:lnTo>
                  <a:lnTo>
                    <a:pt x="2611205" y="501778"/>
                  </a:lnTo>
                  <a:lnTo>
                    <a:pt x="2608402" y="501778"/>
                  </a:lnTo>
                  <a:lnTo>
                    <a:pt x="2618213" y="494770"/>
                  </a:lnTo>
                  <a:lnTo>
                    <a:pt x="2622419" y="494770"/>
                  </a:lnTo>
                  <a:lnTo>
                    <a:pt x="2622419" y="490565"/>
                  </a:lnTo>
                  <a:lnTo>
                    <a:pt x="2614009" y="489163"/>
                  </a:lnTo>
                  <a:lnTo>
                    <a:pt x="2615411" y="487761"/>
                  </a:lnTo>
                  <a:lnTo>
                    <a:pt x="2612607" y="489163"/>
                  </a:lnTo>
                  <a:lnTo>
                    <a:pt x="2607001" y="486360"/>
                  </a:lnTo>
                  <a:lnTo>
                    <a:pt x="2612607" y="482155"/>
                  </a:lnTo>
                  <a:lnTo>
                    <a:pt x="2607001" y="479352"/>
                  </a:lnTo>
                  <a:lnTo>
                    <a:pt x="2598591" y="480753"/>
                  </a:lnTo>
                  <a:lnTo>
                    <a:pt x="2594386" y="477950"/>
                  </a:lnTo>
                  <a:lnTo>
                    <a:pt x="2599993" y="479352"/>
                  </a:lnTo>
                  <a:lnTo>
                    <a:pt x="2611205" y="473745"/>
                  </a:lnTo>
                  <a:lnTo>
                    <a:pt x="2601394" y="465336"/>
                  </a:lnTo>
                  <a:lnTo>
                    <a:pt x="2599993" y="465336"/>
                  </a:lnTo>
                  <a:lnTo>
                    <a:pt x="2599993" y="466737"/>
                  </a:lnTo>
                  <a:lnTo>
                    <a:pt x="2597189" y="463934"/>
                  </a:lnTo>
                  <a:lnTo>
                    <a:pt x="2602796" y="462532"/>
                  </a:lnTo>
                  <a:lnTo>
                    <a:pt x="2598591" y="461131"/>
                  </a:lnTo>
                  <a:lnTo>
                    <a:pt x="2599993" y="458328"/>
                  </a:lnTo>
                  <a:lnTo>
                    <a:pt x="2587378" y="459729"/>
                  </a:lnTo>
                  <a:lnTo>
                    <a:pt x="2583173" y="463934"/>
                  </a:lnTo>
                  <a:lnTo>
                    <a:pt x="2577567" y="463934"/>
                  </a:lnTo>
                  <a:lnTo>
                    <a:pt x="2585977" y="458328"/>
                  </a:lnTo>
                  <a:lnTo>
                    <a:pt x="2594386" y="456926"/>
                  </a:lnTo>
                  <a:lnTo>
                    <a:pt x="2595788" y="455524"/>
                  </a:lnTo>
                  <a:lnTo>
                    <a:pt x="2584575" y="454123"/>
                  </a:lnTo>
                  <a:lnTo>
                    <a:pt x="2587378" y="452721"/>
                  </a:lnTo>
                  <a:lnTo>
                    <a:pt x="2588780" y="447115"/>
                  </a:lnTo>
                  <a:lnTo>
                    <a:pt x="2578968" y="447115"/>
                  </a:lnTo>
                  <a:lnTo>
                    <a:pt x="2573362" y="449918"/>
                  </a:lnTo>
                  <a:lnTo>
                    <a:pt x="2574764" y="447115"/>
                  </a:lnTo>
                  <a:lnTo>
                    <a:pt x="2571960" y="447115"/>
                  </a:lnTo>
                  <a:lnTo>
                    <a:pt x="2563551" y="451320"/>
                  </a:lnTo>
                  <a:lnTo>
                    <a:pt x="2569157" y="447115"/>
                  </a:lnTo>
                  <a:lnTo>
                    <a:pt x="2564952" y="447115"/>
                  </a:lnTo>
                  <a:lnTo>
                    <a:pt x="2566354" y="445713"/>
                  </a:lnTo>
                  <a:lnTo>
                    <a:pt x="2573362" y="445713"/>
                  </a:lnTo>
                  <a:lnTo>
                    <a:pt x="2580370" y="442910"/>
                  </a:lnTo>
                  <a:lnTo>
                    <a:pt x="2581772" y="440107"/>
                  </a:lnTo>
                  <a:lnTo>
                    <a:pt x="2577567" y="438705"/>
                  </a:lnTo>
                  <a:lnTo>
                    <a:pt x="2580370" y="435902"/>
                  </a:lnTo>
                  <a:lnTo>
                    <a:pt x="2570559" y="434500"/>
                  </a:lnTo>
                  <a:lnTo>
                    <a:pt x="2574764" y="433099"/>
                  </a:lnTo>
                  <a:lnTo>
                    <a:pt x="2574764" y="431697"/>
                  </a:lnTo>
                  <a:lnTo>
                    <a:pt x="2571960" y="433099"/>
                  </a:lnTo>
                  <a:lnTo>
                    <a:pt x="2573362" y="431697"/>
                  </a:lnTo>
                  <a:lnTo>
                    <a:pt x="2576165" y="430295"/>
                  </a:lnTo>
                  <a:lnTo>
                    <a:pt x="2571960" y="428894"/>
                  </a:lnTo>
                  <a:lnTo>
                    <a:pt x="2557944" y="430295"/>
                  </a:lnTo>
                  <a:lnTo>
                    <a:pt x="2557944" y="433099"/>
                  </a:lnTo>
                  <a:lnTo>
                    <a:pt x="2553739" y="431697"/>
                  </a:lnTo>
                  <a:lnTo>
                    <a:pt x="2556543" y="430295"/>
                  </a:lnTo>
                  <a:lnTo>
                    <a:pt x="2564952" y="430295"/>
                  </a:lnTo>
                  <a:lnTo>
                    <a:pt x="2570559" y="426090"/>
                  </a:lnTo>
                  <a:lnTo>
                    <a:pt x="2563551" y="426090"/>
                  </a:lnTo>
                  <a:lnTo>
                    <a:pt x="2564952" y="421886"/>
                  </a:lnTo>
                  <a:lnTo>
                    <a:pt x="2557944" y="424689"/>
                  </a:lnTo>
                  <a:lnTo>
                    <a:pt x="2560747" y="421886"/>
                  </a:lnTo>
                  <a:lnTo>
                    <a:pt x="2552338" y="420484"/>
                  </a:lnTo>
                  <a:lnTo>
                    <a:pt x="2557944" y="419082"/>
                  </a:lnTo>
                  <a:lnTo>
                    <a:pt x="2559346" y="416279"/>
                  </a:lnTo>
                  <a:lnTo>
                    <a:pt x="2553739" y="416279"/>
                  </a:lnTo>
                  <a:lnTo>
                    <a:pt x="2556543" y="413476"/>
                  </a:lnTo>
                  <a:lnTo>
                    <a:pt x="2553739" y="413476"/>
                  </a:lnTo>
                  <a:lnTo>
                    <a:pt x="2550936" y="416279"/>
                  </a:lnTo>
                  <a:lnTo>
                    <a:pt x="2552338" y="412074"/>
                  </a:lnTo>
                  <a:lnTo>
                    <a:pt x="2555141" y="412074"/>
                  </a:lnTo>
                  <a:lnTo>
                    <a:pt x="2546731" y="409271"/>
                  </a:lnTo>
                  <a:lnTo>
                    <a:pt x="2549535" y="402263"/>
                  </a:lnTo>
                  <a:lnTo>
                    <a:pt x="2545330" y="400861"/>
                  </a:lnTo>
                  <a:lnTo>
                    <a:pt x="2543928" y="403665"/>
                  </a:lnTo>
                  <a:lnTo>
                    <a:pt x="2541125" y="405066"/>
                  </a:lnTo>
                  <a:lnTo>
                    <a:pt x="2539723" y="402263"/>
                  </a:lnTo>
                  <a:lnTo>
                    <a:pt x="2543928" y="400861"/>
                  </a:lnTo>
                  <a:lnTo>
                    <a:pt x="2542526" y="399460"/>
                  </a:lnTo>
                  <a:lnTo>
                    <a:pt x="2534117" y="400861"/>
                  </a:lnTo>
                  <a:lnTo>
                    <a:pt x="2534117" y="400861"/>
                  </a:lnTo>
                  <a:lnTo>
                    <a:pt x="2535518" y="398058"/>
                  </a:lnTo>
                  <a:lnTo>
                    <a:pt x="2535518" y="398058"/>
                  </a:lnTo>
                  <a:lnTo>
                    <a:pt x="2536920" y="395255"/>
                  </a:lnTo>
                  <a:lnTo>
                    <a:pt x="2535518" y="395255"/>
                  </a:lnTo>
                  <a:lnTo>
                    <a:pt x="2538322" y="393853"/>
                  </a:lnTo>
                  <a:lnTo>
                    <a:pt x="2543928" y="393853"/>
                  </a:lnTo>
                  <a:lnTo>
                    <a:pt x="2538322" y="392452"/>
                  </a:lnTo>
                  <a:lnTo>
                    <a:pt x="2539723" y="392452"/>
                  </a:lnTo>
                  <a:lnTo>
                    <a:pt x="2536920" y="391050"/>
                  </a:lnTo>
                  <a:lnTo>
                    <a:pt x="2532715" y="391050"/>
                  </a:lnTo>
                  <a:lnTo>
                    <a:pt x="2531314" y="395255"/>
                  </a:lnTo>
                  <a:lnTo>
                    <a:pt x="2525707" y="400861"/>
                  </a:lnTo>
                  <a:lnTo>
                    <a:pt x="2524305" y="406468"/>
                  </a:lnTo>
                  <a:lnTo>
                    <a:pt x="2528510" y="407869"/>
                  </a:lnTo>
                  <a:lnTo>
                    <a:pt x="2520101" y="405066"/>
                  </a:lnTo>
                  <a:lnTo>
                    <a:pt x="2515896" y="406468"/>
                  </a:lnTo>
                  <a:lnTo>
                    <a:pt x="2517297" y="414877"/>
                  </a:lnTo>
                  <a:lnTo>
                    <a:pt x="2527109" y="419082"/>
                  </a:lnTo>
                  <a:lnTo>
                    <a:pt x="2513092" y="416279"/>
                  </a:lnTo>
                  <a:lnTo>
                    <a:pt x="2517297" y="419082"/>
                  </a:lnTo>
                  <a:lnTo>
                    <a:pt x="2518699" y="423287"/>
                  </a:lnTo>
                  <a:lnTo>
                    <a:pt x="2513092" y="420484"/>
                  </a:lnTo>
                  <a:lnTo>
                    <a:pt x="2514494" y="424689"/>
                  </a:lnTo>
                  <a:lnTo>
                    <a:pt x="2514494" y="426090"/>
                  </a:lnTo>
                  <a:lnTo>
                    <a:pt x="2511691" y="424689"/>
                  </a:lnTo>
                  <a:lnTo>
                    <a:pt x="2511691" y="427492"/>
                  </a:lnTo>
                  <a:lnTo>
                    <a:pt x="2513092" y="430295"/>
                  </a:lnTo>
                  <a:lnTo>
                    <a:pt x="2521502" y="430295"/>
                  </a:lnTo>
                  <a:lnTo>
                    <a:pt x="2510289" y="430295"/>
                  </a:lnTo>
                  <a:lnTo>
                    <a:pt x="2513092" y="433099"/>
                  </a:lnTo>
                  <a:lnTo>
                    <a:pt x="2508888" y="430295"/>
                  </a:lnTo>
                  <a:lnTo>
                    <a:pt x="2507486" y="434500"/>
                  </a:lnTo>
                  <a:lnTo>
                    <a:pt x="2510289" y="434500"/>
                  </a:lnTo>
                  <a:lnTo>
                    <a:pt x="2504683" y="438705"/>
                  </a:lnTo>
                  <a:lnTo>
                    <a:pt x="2508888" y="442910"/>
                  </a:lnTo>
                  <a:lnTo>
                    <a:pt x="2503281" y="449918"/>
                  </a:lnTo>
                  <a:lnTo>
                    <a:pt x="2506084" y="441508"/>
                  </a:lnTo>
                  <a:lnTo>
                    <a:pt x="2494872" y="434500"/>
                  </a:lnTo>
                  <a:lnTo>
                    <a:pt x="2489265" y="441508"/>
                  </a:lnTo>
                  <a:lnTo>
                    <a:pt x="2489265" y="444311"/>
                  </a:lnTo>
                  <a:lnTo>
                    <a:pt x="2468241" y="451320"/>
                  </a:lnTo>
                  <a:lnTo>
                    <a:pt x="2462635" y="461131"/>
                  </a:lnTo>
                  <a:lnTo>
                    <a:pt x="2464036" y="447115"/>
                  </a:lnTo>
                  <a:lnTo>
                    <a:pt x="2459831" y="448516"/>
                  </a:lnTo>
                  <a:lnTo>
                    <a:pt x="2458430" y="454123"/>
                  </a:lnTo>
                  <a:lnTo>
                    <a:pt x="2452823" y="458328"/>
                  </a:lnTo>
                  <a:lnTo>
                    <a:pt x="2459831" y="451320"/>
                  </a:lnTo>
                  <a:lnTo>
                    <a:pt x="2457028" y="444311"/>
                  </a:lnTo>
                  <a:lnTo>
                    <a:pt x="2452823" y="445713"/>
                  </a:lnTo>
                  <a:lnTo>
                    <a:pt x="2447217" y="458328"/>
                  </a:lnTo>
                  <a:lnTo>
                    <a:pt x="2433201" y="461131"/>
                  </a:lnTo>
                  <a:lnTo>
                    <a:pt x="2423389" y="466737"/>
                  </a:lnTo>
                  <a:lnTo>
                    <a:pt x="2433201" y="461131"/>
                  </a:lnTo>
                  <a:lnTo>
                    <a:pt x="2445815" y="458328"/>
                  </a:lnTo>
                  <a:lnTo>
                    <a:pt x="2452823" y="444311"/>
                  </a:lnTo>
                  <a:lnTo>
                    <a:pt x="2448618" y="435902"/>
                  </a:lnTo>
                  <a:lnTo>
                    <a:pt x="2438807" y="433099"/>
                  </a:lnTo>
                  <a:lnTo>
                    <a:pt x="2424791" y="434500"/>
                  </a:lnTo>
                  <a:lnTo>
                    <a:pt x="2413578" y="442910"/>
                  </a:lnTo>
                  <a:lnTo>
                    <a:pt x="2407972" y="438705"/>
                  </a:lnTo>
                  <a:lnTo>
                    <a:pt x="2403767" y="438705"/>
                  </a:lnTo>
                  <a:lnTo>
                    <a:pt x="2412176" y="435902"/>
                  </a:lnTo>
                  <a:lnTo>
                    <a:pt x="2414980" y="437303"/>
                  </a:lnTo>
                  <a:lnTo>
                    <a:pt x="2413578" y="431697"/>
                  </a:lnTo>
                  <a:lnTo>
                    <a:pt x="2420586" y="438705"/>
                  </a:lnTo>
                  <a:lnTo>
                    <a:pt x="2423389" y="435902"/>
                  </a:lnTo>
                  <a:lnTo>
                    <a:pt x="2421988" y="430295"/>
                  </a:lnTo>
                  <a:lnTo>
                    <a:pt x="2423389" y="431697"/>
                  </a:lnTo>
                  <a:lnTo>
                    <a:pt x="2426193" y="430295"/>
                  </a:lnTo>
                  <a:lnTo>
                    <a:pt x="2426193" y="426090"/>
                  </a:lnTo>
                  <a:lnTo>
                    <a:pt x="2428996" y="426090"/>
                  </a:lnTo>
                  <a:lnTo>
                    <a:pt x="2427594" y="423287"/>
                  </a:lnTo>
                  <a:lnTo>
                    <a:pt x="2416381" y="423287"/>
                  </a:lnTo>
                  <a:lnTo>
                    <a:pt x="2419184" y="421886"/>
                  </a:lnTo>
                  <a:lnTo>
                    <a:pt x="2416381" y="417681"/>
                  </a:lnTo>
                  <a:lnTo>
                    <a:pt x="2421988" y="413476"/>
                  </a:lnTo>
                  <a:lnTo>
                    <a:pt x="2420586" y="407869"/>
                  </a:lnTo>
                  <a:lnTo>
                    <a:pt x="2414980" y="403665"/>
                  </a:lnTo>
                  <a:lnTo>
                    <a:pt x="2413578" y="402263"/>
                  </a:lnTo>
                  <a:lnTo>
                    <a:pt x="2419184" y="402263"/>
                  </a:lnTo>
                  <a:lnTo>
                    <a:pt x="2419184" y="398058"/>
                  </a:lnTo>
                  <a:lnTo>
                    <a:pt x="2419184" y="398058"/>
                  </a:lnTo>
                  <a:lnTo>
                    <a:pt x="2419184" y="398058"/>
                  </a:lnTo>
                  <a:lnTo>
                    <a:pt x="2414980" y="395255"/>
                  </a:lnTo>
                  <a:lnTo>
                    <a:pt x="2413578" y="389649"/>
                  </a:lnTo>
                  <a:lnTo>
                    <a:pt x="2417783" y="388247"/>
                  </a:lnTo>
                  <a:lnTo>
                    <a:pt x="2417783" y="388247"/>
                  </a:lnTo>
                  <a:lnTo>
                    <a:pt x="2417783" y="388247"/>
                  </a:lnTo>
                  <a:lnTo>
                    <a:pt x="2416381" y="385444"/>
                  </a:lnTo>
                  <a:lnTo>
                    <a:pt x="2424791" y="381239"/>
                  </a:lnTo>
                  <a:lnTo>
                    <a:pt x="2424791" y="381239"/>
                  </a:lnTo>
                  <a:lnTo>
                    <a:pt x="2424791" y="381239"/>
                  </a:lnTo>
                  <a:lnTo>
                    <a:pt x="2420586" y="372829"/>
                  </a:lnTo>
                  <a:lnTo>
                    <a:pt x="2416381" y="375632"/>
                  </a:lnTo>
                  <a:lnTo>
                    <a:pt x="2416381" y="375632"/>
                  </a:lnTo>
                  <a:lnTo>
                    <a:pt x="2416381" y="375632"/>
                  </a:lnTo>
                  <a:lnTo>
                    <a:pt x="2416381" y="378436"/>
                  </a:lnTo>
                  <a:lnTo>
                    <a:pt x="2412176" y="378436"/>
                  </a:lnTo>
                  <a:lnTo>
                    <a:pt x="2410775" y="381239"/>
                  </a:lnTo>
                  <a:lnTo>
                    <a:pt x="2405168" y="372829"/>
                  </a:lnTo>
                  <a:lnTo>
                    <a:pt x="2393955" y="374231"/>
                  </a:lnTo>
                  <a:lnTo>
                    <a:pt x="2374333" y="370026"/>
                  </a:lnTo>
                  <a:lnTo>
                    <a:pt x="2364522" y="363018"/>
                  </a:lnTo>
                  <a:lnTo>
                    <a:pt x="2370128" y="361616"/>
                  </a:lnTo>
                  <a:lnTo>
                    <a:pt x="2368727" y="361616"/>
                  </a:lnTo>
                  <a:lnTo>
                    <a:pt x="2370128" y="361616"/>
                  </a:lnTo>
                  <a:lnTo>
                    <a:pt x="2364522" y="360215"/>
                  </a:lnTo>
                  <a:lnTo>
                    <a:pt x="2364522" y="358813"/>
                  </a:lnTo>
                  <a:lnTo>
                    <a:pt x="2371530" y="357411"/>
                  </a:lnTo>
                  <a:lnTo>
                    <a:pt x="2371530" y="357411"/>
                  </a:lnTo>
                  <a:lnTo>
                    <a:pt x="2371530" y="357411"/>
                  </a:lnTo>
                  <a:lnTo>
                    <a:pt x="2371530" y="356010"/>
                  </a:lnTo>
                  <a:lnTo>
                    <a:pt x="2367325" y="354608"/>
                  </a:lnTo>
                  <a:lnTo>
                    <a:pt x="2357514" y="357411"/>
                  </a:lnTo>
                  <a:lnTo>
                    <a:pt x="2361718" y="356010"/>
                  </a:lnTo>
                  <a:lnTo>
                    <a:pt x="2361718" y="356010"/>
                  </a:lnTo>
                  <a:lnTo>
                    <a:pt x="2361718" y="356010"/>
                  </a:lnTo>
                  <a:lnTo>
                    <a:pt x="2356112" y="353207"/>
                  </a:lnTo>
                  <a:lnTo>
                    <a:pt x="2356112" y="350403"/>
                  </a:lnTo>
                  <a:lnTo>
                    <a:pt x="2346301" y="347600"/>
                  </a:lnTo>
                  <a:lnTo>
                    <a:pt x="2346301" y="351805"/>
                  </a:lnTo>
                  <a:lnTo>
                    <a:pt x="2343497" y="347600"/>
                  </a:lnTo>
                  <a:lnTo>
                    <a:pt x="2344899" y="341994"/>
                  </a:lnTo>
                  <a:lnTo>
                    <a:pt x="2344899" y="341994"/>
                  </a:lnTo>
                  <a:lnTo>
                    <a:pt x="2344899" y="341994"/>
                  </a:lnTo>
                  <a:lnTo>
                    <a:pt x="2330883" y="337789"/>
                  </a:lnTo>
                  <a:lnTo>
                    <a:pt x="2318268" y="330781"/>
                  </a:lnTo>
                  <a:lnTo>
                    <a:pt x="2291638" y="339190"/>
                  </a:lnTo>
                  <a:lnTo>
                    <a:pt x="2291638" y="339190"/>
                  </a:lnTo>
                  <a:lnTo>
                    <a:pt x="2291638" y="339190"/>
                  </a:lnTo>
                  <a:lnTo>
                    <a:pt x="2295842" y="341994"/>
                  </a:lnTo>
                  <a:lnTo>
                    <a:pt x="2279023" y="336387"/>
                  </a:lnTo>
                  <a:lnTo>
                    <a:pt x="2269212" y="340592"/>
                  </a:lnTo>
                  <a:lnTo>
                    <a:pt x="2272015" y="339190"/>
                  </a:lnTo>
                  <a:lnTo>
                    <a:pt x="2272015" y="339190"/>
                  </a:lnTo>
                  <a:lnTo>
                    <a:pt x="2272015" y="339190"/>
                  </a:lnTo>
                  <a:lnTo>
                    <a:pt x="2227163" y="329379"/>
                  </a:lnTo>
                  <a:lnTo>
                    <a:pt x="2208942" y="339190"/>
                  </a:lnTo>
                  <a:lnTo>
                    <a:pt x="2208942" y="339190"/>
                  </a:lnTo>
                  <a:lnTo>
                    <a:pt x="2208942" y="339190"/>
                  </a:lnTo>
                  <a:lnTo>
                    <a:pt x="2217352" y="357411"/>
                  </a:lnTo>
                  <a:lnTo>
                    <a:pt x="2224360" y="361616"/>
                  </a:lnTo>
                  <a:lnTo>
                    <a:pt x="2220155" y="361616"/>
                  </a:lnTo>
                  <a:lnTo>
                    <a:pt x="2220155" y="361616"/>
                  </a:lnTo>
                  <a:lnTo>
                    <a:pt x="2220155" y="361616"/>
                  </a:lnTo>
                  <a:lnTo>
                    <a:pt x="2221557" y="363018"/>
                  </a:lnTo>
                  <a:lnTo>
                    <a:pt x="2218754" y="364419"/>
                  </a:lnTo>
                  <a:lnTo>
                    <a:pt x="2215951" y="363018"/>
                  </a:lnTo>
                  <a:lnTo>
                    <a:pt x="2214549" y="375632"/>
                  </a:lnTo>
                  <a:lnTo>
                    <a:pt x="2204738" y="384042"/>
                  </a:lnTo>
                  <a:lnTo>
                    <a:pt x="2204738" y="384042"/>
                  </a:lnTo>
                  <a:lnTo>
                    <a:pt x="2204738" y="384042"/>
                  </a:lnTo>
                  <a:lnTo>
                    <a:pt x="2218754" y="382640"/>
                  </a:lnTo>
                  <a:lnTo>
                    <a:pt x="2214549" y="384042"/>
                  </a:lnTo>
                  <a:lnTo>
                    <a:pt x="2214549" y="384042"/>
                  </a:lnTo>
                  <a:lnTo>
                    <a:pt x="2214549" y="384042"/>
                  </a:lnTo>
                  <a:lnTo>
                    <a:pt x="2215951" y="384042"/>
                  </a:lnTo>
                  <a:lnTo>
                    <a:pt x="2211746" y="386845"/>
                  </a:lnTo>
                  <a:lnTo>
                    <a:pt x="2211746" y="386845"/>
                  </a:lnTo>
                  <a:lnTo>
                    <a:pt x="2211746" y="386845"/>
                  </a:lnTo>
                  <a:lnTo>
                    <a:pt x="2221557" y="389649"/>
                  </a:lnTo>
                  <a:lnTo>
                    <a:pt x="2214549" y="393853"/>
                  </a:lnTo>
                  <a:lnTo>
                    <a:pt x="2214549" y="393853"/>
                  </a:lnTo>
                  <a:lnTo>
                    <a:pt x="2214549" y="393853"/>
                  </a:lnTo>
                  <a:lnTo>
                    <a:pt x="2217352" y="403665"/>
                  </a:lnTo>
                  <a:lnTo>
                    <a:pt x="2225762" y="405066"/>
                  </a:lnTo>
                  <a:lnTo>
                    <a:pt x="2221557" y="407869"/>
                  </a:lnTo>
                  <a:lnTo>
                    <a:pt x="2224360" y="412074"/>
                  </a:lnTo>
                  <a:lnTo>
                    <a:pt x="2218754" y="413476"/>
                  </a:lnTo>
                  <a:lnTo>
                    <a:pt x="2221557" y="417681"/>
                  </a:lnTo>
                  <a:lnTo>
                    <a:pt x="2224360" y="419082"/>
                  </a:lnTo>
                  <a:lnTo>
                    <a:pt x="2221557" y="419082"/>
                  </a:lnTo>
                  <a:lnTo>
                    <a:pt x="2218754" y="416279"/>
                  </a:lnTo>
                  <a:lnTo>
                    <a:pt x="2213147" y="416279"/>
                  </a:lnTo>
                  <a:lnTo>
                    <a:pt x="2214549" y="420484"/>
                  </a:lnTo>
                  <a:lnTo>
                    <a:pt x="2210344" y="423287"/>
                  </a:lnTo>
                  <a:lnTo>
                    <a:pt x="2215951" y="424689"/>
                  </a:lnTo>
                  <a:lnTo>
                    <a:pt x="2206139" y="430295"/>
                  </a:lnTo>
                  <a:lnTo>
                    <a:pt x="2199131" y="438705"/>
                  </a:lnTo>
                  <a:lnTo>
                    <a:pt x="2193525" y="437303"/>
                  </a:lnTo>
                  <a:lnTo>
                    <a:pt x="2194926" y="447115"/>
                  </a:lnTo>
                  <a:lnTo>
                    <a:pt x="2227163" y="463934"/>
                  </a:lnTo>
                  <a:lnTo>
                    <a:pt x="2235573" y="473745"/>
                  </a:lnTo>
                  <a:lnTo>
                    <a:pt x="2242581" y="490565"/>
                  </a:lnTo>
                  <a:lnTo>
                    <a:pt x="2242581" y="512990"/>
                  </a:lnTo>
                  <a:lnTo>
                    <a:pt x="2238376" y="521400"/>
                  </a:lnTo>
                  <a:lnTo>
                    <a:pt x="2225762" y="534015"/>
                  </a:lnTo>
                  <a:lnTo>
                    <a:pt x="2211746" y="543826"/>
                  </a:lnTo>
                  <a:lnTo>
                    <a:pt x="2162689" y="560645"/>
                  </a:lnTo>
                  <a:lnTo>
                    <a:pt x="2168296" y="562047"/>
                  </a:lnTo>
                  <a:lnTo>
                    <a:pt x="2171099" y="570457"/>
                  </a:lnTo>
                  <a:lnTo>
                    <a:pt x="2175304" y="573260"/>
                  </a:lnTo>
                  <a:lnTo>
                    <a:pt x="2179509" y="571858"/>
                  </a:lnTo>
                  <a:lnTo>
                    <a:pt x="2173902" y="574661"/>
                  </a:lnTo>
                  <a:lnTo>
                    <a:pt x="2180910" y="577465"/>
                  </a:lnTo>
                  <a:lnTo>
                    <a:pt x="2176705" y="578866"/>
                  </a:lnTo>
                  <a:lnTo>
                    <a:pt x="2182312" y="583071"/>
                  </a:lnTo>
                  <a:lnTo>
                    <a:pt x="2179509" y="583071"/>
                  </a:lnTo>
                  <a:lnTo>
                    <a:pt x="2176705" y="585874"/>
                  </a:lnTo>
                  <a:lnTo>
                    <a:pt x="2182312" y="590079"/>
                  </a:lnTo>
                  <a:lnTo>
                    <a:pt x="2178107" y="591481"/>
                  </a:lnTo>
                  <a:lnTo>
                    <a:pt x="2183713" y="598489"/>
                  </a:lnTo>
                  <a:lnTo>
                    <a:pt x="2183713" y="605497"/>
                  </a:lnTo>
                  <a:lnTo>
                    <a:pt x="2189320" y="608300"/>
                  </a:lnTo>
                  <a:lnTo>
                    <a:pt x="2189320" y="618111"/>
                  </a:lnTo>
                  <a:lnTo>
                    <a:pt x="2193525" y="619513"/>
                  </a:lnTo>
                  <a:lnTo>
                    <a:pt x="2196328" y="626521"/>
                  </a:lnTo>
                  <a:lnTo>
                    <a:pt x="2182312" y="640537"/>
                  </a:lnTo>
                  <a:lnTo>
                    <a:pt x="2186517" y="643340"/>
                  </a:lnTo>
                  <a:lnTo>
                    <a:pt x="2186517" y="646144"/>
                  </a:lnTo>
                  <a:lnTo>
                    <a:pt x="2189320" y="646144"/>
                  </a:lnTo>
                  <a:lnTo>
                    <a:pt x="2185115" y="648947"/>
                  </a:lnTo>
                  <a:lnTo>
                    <a:pt x="2185115" y="654553"/>
                  </a:lnTo>
                  <a:lnTo>
                    <a:pt x="2180910" y="646144"/>
                  </a:lnTo>
                  <a:lnTo>
                    <a:pt x="2175304" y="641939"/>
                  </a:lnTo>
                  <a:lnTo>
                    <a:pt x="2164091" y="647545"/>
                  </a:lnTo>
                  <a:lnTo>
                    <a:pt x="2162689" y="653152"/>
                  </a:lnTo>
                  <a:lnTo>
                    <a:pt x="2172501" y="664365"/>
                  </a:lnTo>
                  <a:lnTo>
                    <a:pt x="2161288" y="654553"/>
                  </a:lnTo>
                  <a:lnTo>
                    <a:pt x="2147272" y="648947"/>
                  </a:lnTo>
                  <a:lnTo>
                    <a:pt x="2131854" y="657357"/>
                  </a:lnTo>
                  <a:lnTo>
                    <a:pt x="2145870" y="648947"/>
                  </a:lnTo>
                  <a:lnTo>
                    <a:pt x="2144468" y="644742"/>
                  </a:lnTo>
                  <a:lnTo>
                    <a:pt x="2131854" y="630726"/>
                  </a:lnTo>
                  <a:lnTo>
                    <a:pt x="2123444" y="627923"/>
                  </a:lnTo>
                  <a:lnTo>
                    <a:pt x="2119239" y="623718"/>
                  </a:lnTo>
                  <a:lnTo>
                    <a:pt x="2110830" y="625119"/>
                  </a:lnTo>
                  <a:lnTo>
                    <a:pt x="2120641" y="622316"/>
                  </a:lnTo>
                  <a:lnTo>
                    <a:pt x="2108026" y="608300"/>
                  </a:lnTo>
                  <a:lnTo>
                    <a:pt x="2101018" y="604095"/>
                  </a:lnTo>
                  <a:lnTo>
                    <a:pt x="2105223" y="595686"/>
                  </a:lnTo>
                  <a:lnTo>
                    <a:pt x="2101018" y="573260"/>
                  </a:lnTo>
                  <a:lnTo>
                    <a:pt x="2098215" y="570457"/>
                  </a:lnTo>
                  <a:lnTo>
                    <a:pt x="2102420" y="553637"/>
                  </a:lnTo>
                  <a:lnTo>
                    <a:pt x="2102420" y="545228"/>
                  </a:lnTo>
                  <a:lnTo>
                    <a:pt x="2085600" y="545228"/>
                  </a:lnTo>
                  <a:lnTo>
                    <a:pt x="2085600" y="542424"/>
                  </a:lnTo>
                  <a:lnTo>
                    <a:pt x="2067380" y="541023"/>
                  </a:lnTo>
                  <a:lnTo>
                    <a:pt x="2070183" y="545228"/>
                  </a:lnTo>
                  <a:lnTo>
                    <a:pt x="2054765" y="541023"/>
                  </a:lnTo>
                  <a:lnTo>
                    <a:pt x="2044954" y="542424"/>
                  </a:lnTo>
                  <a:lnTo>
                    <a:pt x="2037946" y="538220"/>
                  </a:lnTo>
                  <a:lnTo>
                    <a:pt x="2033741" y="539621"/>
                  </a:lnTo>
                  <a:lnTo>
                    <a:pt x="2028134" y="546629"/>
                  </a:lnTo>
                  <a:lnTo>
                    <a:pt x="2035142" y="536818"/>
                  </a:lnTo>
                  <a:lnTo>
                    <a:pt x="1991692" y="521400"/>
                  </a:lnTo>
                  <a:lnTo>
                    <a:pt x="1973471" y="518597"/>
                  </a:lnTo>
                  <a:lnTo>
                    <a:pt x="1965062" y="505982"/>
                  </a:lnTo>
                  <a:lnTo>
                    <a:pt x="1938431" y="494770"/>
                  </a:lnTo>
                  <a:lnTo>
                    <a:pt x="1938431" y="494770"/>
                  </a:lnTo>
                  <a:lnTo>
                    <a:pt x="1916005" y="490565"/>
                  </a:lnTo>
                  <a:lnTo>
                    <a:pt x="1890776" y="483557"/>
                  </a:lnTo>
                  <a:lnTo>
                    <a:pt x="1854334" y="493368"/>
                  </a:lnTo>
                  <a:lnTo>
                    <a:pt x="1858539" y="489163"/>
                  </a:lnTo>
                  <a:lnTo>
                    <a:pt x="1848728" y="491966"/>
                  </a:lnTo>
                  <a:lnTo>
                    <a:pt x="1854334" y="483557"/>
                  </a:lnTo>
                  <a:lnTo>
                    <a:pt x="1854334" y="477950"/>
                  </a:lnTo>
                  <a:lnTo>
                    <a:pt x="1845925" y="466737"/>
                  </a:lnTo>
                  <a:lnTo>
                    <a:pt x="1844523" y="459729"/>
                  </a:lnTo>
                  <a:lnTo>
                    <a:pt x="1833310" y="438705"/>
                  </a:lnTo>
                  <a:lnTo>
                    <a:pt x="1810884" y="438705"/>
                  </a:lnTo>
                  <a:lnTo>
                    <a:pt x="1809483" y="449918"/>
                  </a:lnTo>
                  <a:lnTo>
                    <a:pt x="1806679" y="455524"/>
                  </a:lnTo>
                  <a:lnTo>
                    <a:pt x="1810884" y="438705"/>
                  </a:lnTo>
                  <a:lnTo>
                    <a:pt x="1798270" y="437303"/>
                  </a:lnTo>
                  <a:lnTo>
                    <a:pt x="1791262" y="430295"/>
                  </a:lnTo>
                  <a:lnTo>
                    <a:pt x="1796868" y="428894"/>
                  </a:lnTo>
                  <a:lnTo>
                    <a:pt x="1798270" y="420484"/>
                  </a:lnTo>
                  <a:lnTo>
                    <a:pt x="1795467" y="412074"/>
                  </a:lnTo>
                  <a:lnTo>
                    <a:pt x="1795467" y="400861"/>
                  </a:lnTo>
                  <a:lnTo>
                    <a:pt x="1799671" y="389649"/>
                  </a:lnTo>
                  <a:lnTo>
                    <a:pt x="1795467" y="386845"/>
                  </a:lnTo>
                  <a:lnTo>
                    <a:pt x="1799671" y="385444"/>
                  </a:lnTo>
                  <a:lnTo>
                    <a:pt x="1813688" y="370026"/>
                  </a:lnTo>
                  <a:lnTo>
                    <a:pt x="1817892" y="368624"/>
                  </a:lnTo>
                  <a:lnTo>
                    <a:pt x="1815089" y="361616"/>
                  </a:lnTo>
                  <a:lnTo>
                    <a:pt x="1822097" y="360215"/>
                  </a:lnTo>
                  <a:lnTo>
                    <a:pt x="1819294" y="356010"/>
                  </a:lnTo>
                  <a:lnTo>
                    <a:pt x="1822097" y="353207"/>
                  </a:lnTo>
                  <a:lnTo>
                    <a:pt x="1834712" y="347600"/>
                  </a:lnTo>
                  <a:lnTo>
                    <a:pt x="1831909" y="346199"/>
                  </a:lnTo>
                  <a:lnTo>
                    <a:pt x="1837515" y="346199"/>
                  </a:lnTo>
                  <a:lnTo>
                    <a:pt x="1831909" y="343395"/>
                  </a:lnTo>
                  <a:lnTo>
                    <a:pt x="1829105" y="339190"/>
                  </a:lnTo>
                  <a:lnTo>
                    <a:pt x="1836113" y="340592"/>
                  </a:lnTo>
                  <a:lnTo>
                    <a:pt x="1834712" y="339190"/>
                  </a:lnTo>
                  <a:lnTo>
                    <a:pt x="1838917" y="339190"/>
                  </a:lnTo>
                  <a:lnTo>
                    <a:pt x="1834712" y="336387"/>
                  </a:lnTo>
                  <a:lnTo>
                    <a:pt x="1838917" y="337789"/>
                  </a:lnTo>
                  <a:lnTo>
                    <a:pt x="1845925" y="333584"/>
                  </a:lnTo>
                  <a:lnTo>
                    <a:pt x="1841720" y="332182"/>
                  </a:lnTo>
                  <a:lnTo>
                    <a:pt x="1850130" y="330781"/>
                  </a:lnTo>
                  <a:lnTo>
                    <a:pt x="1838917" y="326576"/>
                  </a:lnTo>
                  <a:lnTo>
                    <a:pt x="1851531" y="329379"/>
                  </a:lnTo>
                  <a:lnTo>
                    <a:pt x="1857138" y="333584"/>
                  </a:lnTo>
                  <a:lnTo>
                    <a:pt x="1850130" y="326576"/>
                  </a:lnTo>
                  <a:lnTo>
                    <a:pt x="1851531" y="323773"/>
                  </a:lnTo>
                  <a:lnTo>
                    <a:pt x="1855736" y="323773"/>
                  </a:lnTo>
                  <a:lnTo>
                    <a:pt x="1854334" y="319568"/>
                  </a:lnTo>
                  <a:lnTo>
                    <a:pt x="1858539" y="322371"/>
                  </a:lnTo>
                  <a:lnTo>
                    <a:pt x="1871154" y="319568"/>
                  </a:lnTo>
                  <a:lnTo>
                    <a:pt x="1859941" y="316765"/>
                  </a:lnTo>
                  <a:lnTo>
                    <a:pt x="1857138" y="312560"/>
                  </a:lnTo>
                  <a:lnTo>
                    <a:pt x="1865547" y="311158"/>
                  </a:lnTo>
                  <a:lnTo>
                    <a:pt x="1880965" y="313961"/>
                  </a:lnTo>
                  <a:lnTo>
                    <a:pt x="1901989" y="305552"/>
                  </a:lnTo>
                  <a:lnTo>
                    <a:pt x="1900588" y="297142"/>
                  </a:lnTo>
                  <a:lnTo>
                    <a:pt x="1892178" y="294339"/>
                  </a:lnTo>
                  <a:lnTo>
                    <a:pt x="1883768" y="292937"/>
                  </a:lnTo>
                  <a:lnTo>
                    <a:pt x="1873957" y="285929"/>
                  </a:lnTo>
                  <a:lnTo>
                    <a:pt x="1864146" y="288732"/>
                  </a:lnTo>
                  <a:lnTo>
                    <a:pt x="1862744" y="291536"/>
                  </a:lnTo>
                  <a:lnTo>
                    <a:pt x="1855736" y="291536"/>
                  </a:lnTo>
                  <a:lnTo>
                    <a:pt x="1865547" y="287331"/>
                  </a:lnTo>
                  <a:lnTo>
                    <a:pt x="1834712" y="278921"/>
                  </a:lnTo>
                  <a:lnTo>
                    <a:pt x="1833310" y="280323"/>
                  </a:lnTo>
                  <a:lnTo>
                    <a:pt x="1838917" y="283126"/>
                  </a:lnTo>
                  <a:lnTo>
                    <a:pt x="1829105" y="281724"/>
                  </a:lnTo>
                  <a:lnTo>
                    <a:pt x="1826302" y="277519"/>
                  </a:lnTo>
                  <a:lnTo>
                    <a:pt x="1830507" y="276118"/>
                  </a:lnTo>
                  <a:lnTo>
                    <a:pt x="1824900" y="270511"/>
                  </a:lnTo>
                  <a:lnTo>
                    <a:pt x="1833310" y="276118"/>
                  </a:lnTo>
                  <a:lnTo>
                    <a:pt x="1851531" y="281724"/>
                  </a:lnTo>
                  <a:lnTo>
                    <a:pt x="1865547" y="284528"/>
                  </a:lnTo>
                  <a:lnTo>
                    <a:pt x="1869752" y="281724"/>
                  </a:lnTo>
                  <a:lnTo>
                    <a:pt x="1871154" y="284528"/>
                  </a:lnTo>
                  <a:lnTo>
                    <a:pt x="1876760" y="283126"/>
                  </a:lnTo>
                  <a:lnTo>
                    <a:pt x="1876760" y="284528"/>
                  </a:lnTo>
                  <a:lnTo>
                    <a:pt x="1894981" y="290134"/>
                  </a:lnTo>
                  <a:lnTo>
                    <a:pt x="1904792" y="288732"/>
                  </a:lnTo>
                  <a:lnTo>
                    <a:pt x="1903391" y="285929"/>
                  </a:lnTo>
                  <a:lnTo>
                    <a:pt x="1910399" y="288732"/>
                  </a:lnTo>
                  <a:lnTo>
                    <a:pt x="1920210" y="283126"/>
                  </a:lnTo>
                  <a:lnTo>
                    <a:pt x="1913202" y="276118"/>
                  </a:lnTo>
                  <a:lnTo>
                    <a:pt x="1924415" y="278921"/>
                  </a:lnTo>
                  <a:lnTo>
                    <a:pt x="1920210" y="271913"/>
                  </a:lnTo>
                  <a:lnTo>
                    <a:pt x="1924415" y="269110"/>
                  </a:lnTo>
                  <a:lnTo>
                    <a:pt x="1932825" y="277519"/>
                  </a:lnTo>
                  <a:lnTo>
                    <a:pt x="1931423" y="276118"/>
                  </a:lnTo>
                  <a:lnTo>
                    <a:pt x="1952447" y="276118"/>
                  </a:lnTo>
                  <a:lnTo>
                    <a:pt x="1966463" y="270511"/>
                  </a:lnTo>
                  <a:lnTo>
                    <a:pt x="1986086" y="250889"/>
                  </a:lnTo>
                  <a:lnTo>
                    <a:pt x="1995897" y="238274"/>
                  </a:lnTo>
                  <a:lnTo>
                    <a:pt x="1993094" y="235471"/>
                  </a:lnTo>
                  <a:lnTo>
                    <a:pt x="1986086" y="234069"/>
                  </a:lnTo>
                  <a:lnTo>
                    <a:pt x="1944038" y="232668"/>
                  </a:lnTo>
                  <a:lnTo>
                    <a:pt x="1934226" y="224258"/>
                  </a:lnTo>
                  <a:lnTo>
                    <a:pt x="1921612" y="217250"/>
                  </a:lnTo>
                  <a:lnTo>
                    <a:pt x="1885170" y="211644"/>
                  </a:lnTo>
                  <a:lnTo>
                    <a:pt x="1921612" y="214447"/>
                  </a:lnTo>
                  <a:lnTo>
                    <a:pt x="1928620" y="213045"/>
                  </a:lnTo>
                  <a:lnTo>
                    <a:pt x="1960857" y="222857"/>
                  </a:lnTo>
                  <a:lnTo>
                    <a:pt x="1953849" y="222857"/>
                  </a:lnTo>
                  <a:lnTo>
                    <a:pt x="1972070" y="232668"/>
                  </a:lnTo>
                  <a:lnTo>
                    <a:pt x="1987487" y="232668"/>
                  </a:lnTo>
                  <a:lnTo>
                    <a:pt x="2007110" y="221455"/>
                  </a:lnTo>
                  <a:lnTo>
                    <a:pt x="2009913" y="214447"/>
                  </a:lnTo>
                  <a:lnTo>
                    <a:pt x="2021126" y="208840"/>
                  </a:lnTo>
                  <a:lnTo>
                    <a:pt x="2022528" y="203234"/>
                  </a:lnTo>
                  <a:lnTo>
                    <a:pt x="2004307" y="199029"/>
                  </a:lnTo>
                  <a:lnTo>
                    <a:pt x="2001504" y="196226"/>
                  </a:lnTo>
                  <a:lnTo>
                    <a:pt x="2005708" y="190619"/>
                  </a:lnTo>
                  <a:lnTo>
                    <a:pt x="2032339" y="189218"/>
                  </a:lnTo>
                  <a:lnTo>
                    <a:pt x="2036544" y="197627"/>
                  </a:lnTo>
                  <a:lnTo>
                    <a:pt x="2043552" y="199029"/>
                  </a:lnTo>
                  <a:lnTo>
                    <a:pt x="2043552" y="199029"/>
                  </a:lnTo>
                  <a:lnTo>
                    <a:pt x="2058970" y="201832"/>
                  </a:lnTo>
                  <a:lnTo>
                    <a:pt x="2054765" y="197627"/>
                  </a:lnTo>
                  <a:lnTo>
                    <a:pt x="2056167" y="193423"/>
                  </a:lnTo>
                  <a:lnTo>
                    <a:pt x="2071584" y="200431"/>
                  </a:lnTo>
                  <a:lnTo>
                    <a:pt x="2077191" y="200431"/>
                  </a:lnTo>
                  <a:lnTo>
                    <a:pt x="2071584" y="192021"/>
                  </a:lnTo>
                  <a:lnTo>
                    <a:pt x="2064576" y="187816"/>
                  </a:lnTo>
                  <a:lnTo>
                    <a:pt x="2065978" y="185013"/>
                  </a:lnTo>
                  <a:lnTo>
                    <a:pt x="2058970" y="183611"/>
                  </a:lnTo>
                  <a:lnTo>
                    <a:pt x="2061773" y="180808"/>
                  </a:lnTo>
                  <a:lnTo>
                    <a:pt x="2056167" y="179407"/>
                  </a:lnTo>
                  <a:lnTo>
                    <a:pt x="2054765" y="175202"/>
                  </a:lnTo>
                  <a:lnTo>
                    <a:pt x="2044954" y="178005"/>
                  </a:lnTo>
                  <a:lnTo>
                    <a:pt x="2044954" y="178005"/>
                  </a:lnTo>
                  <a:lnTo>
                    <a:pt x="2042151" y="178005"/>
                  </a:lnTo>
                  <a:lnTo>
                    <a:pt x="2046355" y="176603"/>
                  </a:lnTo>
                  <a:lnTo>
                    <a:pt x="2051962" y="175202"/>
                  </a:lnTo>
                  <a:lnTo>
                    <a:pt x="2054765" y="173800"/>
                  </a:lnTo>
                  <a:lnTo>
                    <a:pt x="2049159" y="170997"/>
                  </a:lnTo>
                  <a:lnTo>
                    <a:pt x="2058970" y="173800"/>
                  </a:lnTo>
                  <a:lnTo>
                    <a:pt x="2057568" y="173800"/>
                  </a:lnTo>
                  <a:lnTo>
                    <a:pt x="2063175" y="178005"/>
                  </a:lnTo>
                  <a:lnTo>
                    <a:pt x="2060372" y="179407"/>
                  </a:lnTo>
                  <a:lnTo>
                    <a:pt x="2068781" y="182210"/>
                  </a:lnTo>
                  <a:lnTo>
                    <a:pt x="2072986" y="176603"/>
                  </a:lnTo>
                  <a:lnTo>
                    <a:pt x="2071584" y="186415"/>
                  </a:lnTo>
                  <a:lnTo>
                    <a:pt x="2087002" y="194824"/>
                  </a:lnTo>
                  <a:lnTo>
                    <a:pt x="2115034" y="183611"/>
                  </a:lnTo>
                  <a:lnTo>
                    <a:pt x="2117838" y="178005"/>
                  </a:lnTo>
                  <a:lnTo>
                    <a:pt x="2131854" y="173800"/>
                  </a:lnTo>
                  <a:lnTo>
                    <a:pt x="2133255" y="170997"/>
                  </a:lnTo>
                  <a:lnTo>
                    <a:pt x="2137460" y="156981"/>
                  </a:lnTo>
                  <a:lnTo>
                    <a:pt x="2116436" y="141563"/>
                  </a:lnTo>
                  <a:lnTo>
                    <a:pt x="2115034" y="138760"/>
                  </a:lnTo>
                  <a:lnTo>
                    <a:pt x="2119239" y="133153"/>
                  </a:lnTo>
                  <a:lnTo>
                    <a:pt x="2115034" y="134555"/>
                  </a:lnTo>
                  <a:lnTo>
                    <a:pt x="2110830" y="133153"/>
                  </a:lnTo>
                  <a:lnTo>
                    <a:pt x="2112231" y="128948"/>
                  </a:lnTo>
                  <a:lnTo>
                    <a:pt x="2108026" y="128948"/>
                  </a:lnTo>
                  <a:lnTo>
                    <a:pt x="2109428" y="126145"/>
                  </a:lnTo>
                  <a:lnTo>
                    <a:pt x="2103821" y="123342"/>
                  </a:lnTo>
                  <a:lnTo>
                    <a:pt x="2103821" y="120539"/>
                  </a:lnTo>
                  <a:lnTo>
                    <a:pt x="2119239" y="121940"/>
                  </a:lnTo>
                  <a:lnTo>
                    <a:pt x="2136059" y="117736"/>
                  </a:lnTo>
                  <a:lnTo>
                    <a:pt x="2137460" y="113531"/>
                  </a:lnTo>
                  <a:lnTo>
                    <a:pt x="2134657" y="110727"/>
                  </a:lnTo>
                  <a:lnTo>
                    <a:pt x="2129051" y="110727"/>
                  </a:lnTo>
                  <a:lnTo>
                    <a:pt x="2136059" y="100916"/>
                  </a:lnTo>
                  <a:lnTo>
                    <a:pt x="2134657" y="98113"/>
                  </a:lnTo>
                  <a:lnTo>
                    <a:pt x="2124846" y="95310"/>
                  </a:lnTo>
                  <a:lnTo>
                    <a:pt x="2115034" y="96711"/>
                  </a:lnTo>
                  <a:lnTo>
                    <a:pt x="2110830" y="91105"/>
                  </a:lnTo>
                  <a:lnTo>
                    <a:pt x="2079994" y="89703"/>
                  </a:lnTo>
                  <a:lnTo>
                    <a:pt x="2098215" y="91105"/>
                  </a:lnTo>
                  <a:lnTo>
                    <a:pt x="2095412" y="86900"/>
                  </a:lnTo>
                  <a:lnTo>
                    <a:pt x="2103821" y="86900"/>
                  </a:lnTo>
                  <a:lnTo>
                    <a:pt x="2095412" y="85498"/>
                  </a:lnTo>
                  <a:lnTo>
                    <a:pt x="2068781" y="85498"/>
                  </a:lnTo>
                  <a:lnTo>
                    <a:pt x="2051962" y="79892"/>
                  </a:lnTo>
                  <a:lnTo>
                    <a:pt x="2037946" y="82695"/>
                  </a:lnTo>
                  <a:lnTo>
                    <a:pt x="2023930" y="81294"/>
                  </a:lnTo>
                  <a:lnTo>
                    <a:pt x="2029536" y="84097"/>
                  </a:lnTo>
                  <a:lnTo>
                    <a:pt x="2025331" y="84097"/>
                  </a:lnTo>
                  <a:lnTo>
                    <a:pt x="2026733" y="85498"/>
                  </a:lnTo>
                  <a:lnTo>
                    <a:pt x="2023930" y="88302"/>
                  </a:lnTo>
                  <a:lnTo>
                    <a:pt x="2025331" y="91105"/>
                  </a:lnTo>
                  <a:lnTo>
                    <a:pt x="2023930" y="95310"/>
                  </a:lnTo>
                  <a:lnTo>
                    <a:pt x="2026733" y="95310"/>
                  </a:lnTo>
                  <a:lnTo>
                    <a:pt x="2025331" y="98113"/>
                  </a:lnTo>
                  <a:lnTo>
                    <a:pt x="2028134" y="100916"/>
                  </a:lnTo>
                  <a:lnTo>
                    <a:pt x="2026733" y="100916"/>
                  </a:lnTo>
                  <a:lnTo>
                    <a:pt x="2032339" y="105121"/>
                  </a:lnTo>
                  <a:lnTo>
                    <a:pt x="2030938" y="106523"/>
                  </a:lnTo>
                  <a:lnTo>
                    <a:pt x="2036544" y="105121"/>
                  </a:lnTo>
                  <a:lnTo>
                    <a:pt x="2036544" y="106523"/>
                  </a:lnTo>
                  <a:lnTo>
                    <a:pt x="2037946" y="103719"/>
                  </a:lnTo>
                  <a:lnTo>
                    <a:pt x="2037946" y="105121"/>
                  </a:lnTo>
                  <a:lnTo>
                    <a:pt x="2049159" y="109326"/>
                  </a:lnTo>
                  <a:lnTo>
                    <a:pt x="2037946" y="109326"/>
                  </a:lnTo>
                  <a:lnTo>
                    <a:pt x="2042151" y="112129"/>
                  </a:lnTo>
                  <a:lnTo>
                    <a:pt x="2037946" y="112129"/>
                  </a:lnTo>
                  <a:lnTo>
                    <a:pt x="2035142" y="112129"/>
                  </a:lnTo>
                  <a:lnTo>
                    <a:pt x="2032339" y="114932"/>
                  </a:lnTo>
                  <a:lnTo>
                    <a:pt x="2036544" y="116334"/>
                  </a:lnTo>
                  <a:lnTo>
                    <a:pt x="2042151" y="117736"/>
                  </a:lnTo>
                  <a:lnTo>
                    <a:pt x="2036544" y="117736"/>
                  </a:lnTo>
                  <a:lnTo>
                    <a:pt x="2019725" y="119137"/>
                  </a:lnTo>
                  <a:lnTo>
                    <a:pt x="2018323" y="123342"/>
                  </a:lnTo>
                  <a:lnTo>
                    <a:pt x="2019725" y="130350"/>
                  </a:lnTo>
                  <a:lnTo>
                    <a:pt x="2015520" y="134555"/>
                  </a:lnTo>
                  <a:lnTo>
                    <a:pt x="2014118" y="144366"/>
                  </a:lnTo>
                  <a:lnTo>
                    <a:pt x="2008512" y="145768"/>
                  </a:lnTo>
                  <a:lnTo>
                    <a:pt x="1998700" y="156981"/>
                  </a:lnTo>
                  <a:lnTo>
                    <a:pt x="1998700" y="168194"/>
                  </a:lnTo>
                  <a:lnTo>
                    <a:pt x="1991692" y="165390"/>
                  </a:lnTo>
                  <a:lnTo>
                    <a:pt x="1984684" y="168194"/>
                  </a:lnTo>
                  <a:lnTo>
                    <a:pt x="1987487" y="172398"/>
                  </a:lnTo>
                  <a:lnTo>
                    <a:pt x="1984684" y="173800"/>
                  </a:lnTo>
                  <a:lnTo>
                    <a:pt x="1981881" y="172398"/>
                  </a:lnTo>
                  <a:lnTo>
                    <a:pt x="1980479" y="176603"/>
                  </a:lnTo>
                  <a:lnTo>
                    <a:pt x="1976275" y="168194"/>
                  </a:lnTo>
                  <a:lnTo>
                    <a:pt x="1959455" y="156981"/>
                  </a:lnTo>
                  <a:lnTo>
                    <a:pt x="1953849" y="147169"/>
                  </a:lnTo>
                  <a:lnTo>
                    <a:pt x="1956652" y="141563"/>
                  </a:lnTo>
                  <a:lnTo>
                    <a:pt x="1953849" y="135957"/>
                  </a:lnTo>
                  <a:lnTo>
                    <a:pt x="1958054" y="133153"/>
                  </a:lnTo>
                  <a:lnTo>
                    <a:pt x="1958054" y="137358"/>
                  </a:lnTo>
                  <a:lnTo>
                    <a:pt x="1960857" y="137358"/>
                  </a:lnTo>
                  <a:lnTo>
                    <a:pt x="1966463" y="134555"/>
                  </a:lnTo>
                  <a:lnTo>
                    <a:pt x="1962259" y="119137"/>
                  </a:lnTo>
                  <a:lnTo>
                    <a:pt x="1937030" y="102318"/>
                  </a:lnTo>
                  <a:lnTo>
                    <a:pt x="1927218" y="103719"/>
                  </a:lnTo>
                  <a:lnTo>
                    <a:pt x="1920210" y="110727"/>
                  </a:lnTo>
                  <a:lnTo>
                    <a:pt x="1918809" y="124744"/>
                  </a:lnTo>
                  <a:lnTo>
                    <a:pt x="1914604" y="126145"/>
                  </a:lnTo>
                  <a:lnTo>
                    <a:pt x="1914604" y="130350"/>
                  </a:lnTo>
                  <a:lnTo>
                    <a:pt x="1911800" y="133153"/>
                  </a:lnTo>
                  <a:lnTo>
                    <a:pt x="1906194" y="138760"/>
                  </a:lnTo>
                  <a:lnTo>
                    <a:pt x="1897784" y="131752"/>
                  </a:lnTo>
                  <a:lnTo>
                    <a:pt x="1900588" y="128948"/>
                  </a:lnTo>
                  <a:lnTo>
                    <a:pt x="1901989" y="119137"/>
                  </a:lnTo>
                  <a:lnTo>
                    <a:pt x="1899186" y="119137"/>
                  </a:lnTo>
                  <a:lnTo>
                    <a:pt x="1903391" y="117736"/>
                  </a:lnTo>
                  <a:lnTo>
                    <a:pt x="1897784" y="110727"/>
                  </a:lnTo>
                  <a:lnTo>
                    <a:pt x="1879563" y="100916"/>
                  </a:lnTo>
                  <a:lnTo>
                    <a:pt x="1885170" y="103719"/>
                  </a:lnTo>
                  <a:lnTo>
                    <a:pt x="1890776" y="100916"/>
                  </a:lnTo>
                  <a:lnTo>
                    <a:pt x="1887973" y="103719"/>
                  </a:lnTo>
                  <a:lnTo>
                    <a:pt x="1892178" y="105121"/>
                  </a:lnTo>
                  <a:lnTo>
                    <a:pt x="1897784" y="98113"/>
                  </a:lnTo>
                  <a:lnTo>
                    <a:pt x="1906194" y="98113"/>
                  </a:lnTo>
                  <a:lnTo>
                    <a:pt x="1897784" y="89703"/>
                  </a:lnTo>
                  <a:lnTo>
                    <a:pt x="1896383" y="91105"/>
                  </a:lnTo>
                  <a:lnTo>
                    <a:pt x="1885170" y="88302"/>
                  </a:lnTo>
                  <a:lnTo>
                    <a:pt x="1876760" y="89703"/>
                  </a:lnTo>
                  <a:lnTo>
                    <a:pt x="1887973" y="85498"/>
                  </a:lnTo>
                  <a:lnTo>
                    <a:pt x="1886571" y="85498"/>
                  </a:lnTo>
                  <a:lnTo>
                    <a:pt x="1879563" y="85498"/>
                  </a:lnTo>
                  <a:lnTo>
                    <a:pt x="1872555" y="91105"/>
                  </a:lnTo>
                  <a:lnTo>
                    <a:pt x="1855736" y="85498"/>
                  </a:lnTo>
                  <a:lnTo>
                    <a:pt x="1844523" y="85498"/>
                  </a:lnTo>
                  <a:lnTo>
                    <a:pt x="1852933" y="81294"/>
                  </a:lnTo>
                  <a:lnTo>
                    <a:pt x="1865547" y="74286"/>
                  </a:lnTo>
                  <a:lnTo>
                    <a:pt x="1868350" y="72884"/>
                  </a:lnTo>
                  <a:lnTo>
                    <a:pt x="1865547" y="71482"/>
                  </a:lnTo>
                  <a:lnTo>
                    <a:pt x="1852933" y="71482"/>
                  </a:lnTo>
                  <a:lnTo>
                    <a:pt x="1855736" y="67277"/>
                  </a:lnTo>
                  <a:lnTo>
                    <a:pt x="1859941" y="65876"/>
                  </a:lnTo>
                  <a:lnTo>
                    <a:pt x="1859941" y="64474"/>
                  </a:lnTo>
                  <a:lnTo>
                    <a:pt x="1866949" y="68679"/>
                  </a:lnTo>
                  <a:lnTo>
                    <a:pt x="1878162" y="67277"/>
                  </a:lnTo>
                  <a:lnTo>
                    <a:pt x="1873957" y="65876"/>
                  </a:lnTo>
                  <a:lnTo>
                    <a:pt x="1872555" y="60269"/>
                  </a:lnTo>
                  <a:lnTo>
                    <a:pt x="1869752" y="60269"/>
                  </a:lnTo>
                  <a:lnTo>
                    <a:pt x="1866949" y="63073"/>
                  </a:lnTo>
                  <a:lnTo>
                    <a:pt x="1861342" y="50458"/>
                  </a:lnTo>
                  <a:lnTo>
                    <a:pt x="1851531" y="47655"/>
                  </a:lnTo>
                  <a:lnTo>
                    <a:pt x="1850130" y="44852"/>
                  </a:lnTo>
                  <a:lnTo>
                    <a:pt x="1843121" y="42048"/>
                  </a:lnTo>
                  <a:lnTo>
                    <a:pt x="1841720" y="23827"/>
                  </a:lnTo>
                  <a:lnTo>
                    <a:pt x="1822097" y="14016"/>
                  </a:lnTo>
                  <a:lnTo>
                    <a:pt x="1822097" y="8410"/>
                  </a:lnTo>
                  <a:lnTo>
                    <a:pt x="1810884" y="7008"/>
                  </a:lnTo>
                  <a:lnTo>
                    <a:pt x="1805278" y="11213"/>
                  </a:lnTo>
                  <a:lnTo>
                    <a:pt x="1806679" y="5606"/>
                  </a:lnTo>
                  <a:lnTo>
                    <a:pt x="1801073" y="7008"/>
                  </a:lnTo>
                  <a:lnTo>
                    <a:pt x="1799671" y="5606"/>
                  </a:lnTo>
                  <a:lnTo>
                    <a:pt x="1805278" y="1402"/>
                  </a:lnTo>
                  <a:lnTo>
                    <a:pt x="1802475" y="0"/>
                  </a:lnTo>
                  <a:lnTo>
                    <a:pt x="1785655" y="1402"/>
                  </a:lnTo>
                  <a:lnTo>
                    <a:pt x="1784254" y="9811"/>
                  </a:lnTo>
                  <a:lnTo>
                    <a:pt x="1768836" y="14016"/>
                  </a:lnTo>
                  <a:lnTo>
                    <a:pt x="1767434" y="16819"/>
                  </a:lnTo>
                  <a:lnTo>
                    <a:pt x="1770237" y="18221"/>
                  </a:lnTo>
                  <a:lnTo>
                    <a:pt x="1780049" y="18221"/>
                  </a:lnTo>
                  <a:lnTo>
                    <a:pt x="1777246" y="21024"/>
                  </a:lnTo>
                  <a:lnTo>
                    <a:pt x="1778647" y="23827"/>
                  </a:lnTo>
                  <a:lnTo>
                    <a:pt x="1775844" y="25229"/>
                  </a:lnTo>
                  <a:lnTo>
                    <a:pt x="1777246" y="28032"/>
                  </a:lnTo>
                  <a:lnTo>
                    <a:pt x="1761828" y="23827"/>
                  </a:lnTo>
                  <a:lnTo>
                    <a:pt x="1753418" y="28032"/>
                  </a:lnTo>
                  <a:lnTo>
                    <a:pt x="1754820" y="32237"/>
                  </a:lnTo>
                  <a:lnTo>
                    <a:pt x="1752017" y="33639"/>
                  </a:lnTo>
                  <a:lnTo>
                    <a:pt x="1756221" y="35040"/>
                  </a:lnTo>
                  <a:lnTo>
                    <a:pt x="1750615" y="46253"/>
                  </a:lnTo>
                  <a:lnTo>
                    <a:pt x="1759025" y="51860"/>
                  </a:lnTo>
                  <a:lnTo>
                    <a:pt x="1768836" y="49056"/>
                  </a:lnTo>
                  <a:lnTo>
                    <a:pt x="1760426" y="54663"/>
                  </a:lnTo>
                  <a:lnTo>
                    <a:pt x="1753418" y="63073"/>
                  </a:lnTo>
                  <a:lnTo>
                    <a:pt x="1760426" y="77089"/>
                  </a:lnTo>
                  <a:lnTo>
                    <a:pt x="1764631" y="77089"/>
                  </a:lnTo>
                  <a:lnTo>
                    <a:pt x="1761828" y="79892"/>
                  </a:lnTo>
                  <a:lnTo>
                    <a:pt x="1766033" y="82695"/>
                  </a:lnTo>
                  <a:lnTo>
                    <a:pt x="1774442" y="82695"/>
                  </a:lnTo>
                  <a:lnTo>
                    <a:pt x="1788458" y="88302"/>
                  </a:lnTo>
                  <a:lnTo>
                    <a:pt x="1799671" y="85498"/>
                  </a:lnTo>
                  <a:lnTo>
                    <a:pt x="1808081" y="93908"/>
                  </a:lnTo>
                  <a:lnTo>
                    <a:pt x="1826302" y="91105"/>
                  </a:lnTo>
                  <a:lnTo>
                    <a:pt x="1829105" y="93908"/>
                  </a:lnTo>
                  <a:lnTo>
                    <a:pt x="1826302" y="98113"/>
                  </a:lnTo>
                  <a:lnTo>
                    <a:pt x="1830507" y="98113"/>
                  </a:lnTo>
                  <a:lnTo>
                    <a:pt x="1819294" y="105121"/>
                  </a:lnTo>
                  <a:lnTo>
                    <a:pt x="1817892" y="102318"/>
                  </a:lnTo>
                  <a:lnTo>
                    <a:pt x="1808081" y="99515"/>
                  </a:lnTo>
                  <a:lnTo>
                    <a:pt x="1808081" y="105121"/>
                  </a:lnTo>
                  <a:lnTo>
                    <a:pt x="1801073" y="112129"/>
                  </a:lnTo>
                  <a:lnTo>
                    <a:pt x="1801073" y="119137"/>
                  </a:lnTo>
                  <a:lnTo>
                    <a:pt x="1815089" y="119137"/>
                  </a:lnTo>
                  <a:lnTo>
                    <a:pt x="1822097" y="114932"/>
                  </a:lnTo>
                  <a:lnTo>
                    <a:pt x="1815089" y="114932"/>
                  </a:lnTo>
                  <a:lnTo>
                    <a:pt x="1819294" y="109326"/>
                  </a:lnTo>
                  <a:lnTo>
                    <a:pt x="1820696" y="112129"/>
                  </a:lnTo>
                  <a:lnTo>
                    <a:pt x="1823499" y="112129"/>
                  </a:lnTo>
                  <a:lnTo>
                    <a:pt x="1823499" y="124744"/>
                  </a:lnTo>
                  <a:lnTo>
                    <a:pt x="1831909" y="124744"/>
                  </a:lnTo>
                  <a:lnTo>
                    <a:pt x="1820696" y="130350"/>
                  </a:lnTo>
                  <a:lnTo>
                    <a:pt x="1799671" y="145768"/>
                  </a:lnTo>
                  <a:lnTo>
                    <a:pt x="1791262" y="144366"/>
                  </a:lnTo>
                  <a:lnTo>
                    <a:pt x="1782852" y="145768"/>
                  </a:lnTo>
                  <a:lnTo>
                    <a:pt x="1777246" y="156981"/>
                  </a:lnTo>
                  <a:lnTo>
                    <a:pt x="1785655" y="162587"/>
                  </a:lnTo>
                  <a:lnTo>
                    <a:pt x="1787057" y="180808"/>
                  </a:lnTo>
                  <a:lnTo>
                    <a:pt x="1785655" y="180808"/>
                  </a:lnTo>
                  <a:lnTo>
                    <a:pt x="1782852" y="175202"/>
                  </a:lnTo>
                  <a:lnTo>
                    <a:pt x="1774442" y="176603"/>
                  </a:lnTo>
                  <a:lnTo>
                    <a:pt x="1781450" y="169595"/>
                  </a:lnTo>
                  <a:lnTo>
                    <a:pt x="1778647" y="170997"/>
                  </a:lnTo>
                  <a:lnTo>
                    <a:pt x="1777246" y="169595"/>
                  </a:lnTo>
                  <a:lnTo>
                    <a:pt x="1767434" y="175202"/>
                  </a:lnTo>
                  <a:lnTo>
                    <a:pt x="1764631" y="173800"/>
                  </a:lnTo>
                  <a:lnTo>
                    <a:pt x="1768836" y="168194"/>
                  </a:lnTo>
                  <a:lnTo>
                    <a:pt x="1760426" y="165390"/>
                  </a:lnTo>
                  <a:lnTo>
                    <a:pt x="1764631" y="158382"/>
                  </a:lnTo>
                  <a:lnTo>
                    <a:pt x="1767434" y="159784"/>
                  </a:lnTo>
                  <a:lnTo>
                    <a:pt x="1766033" y="154177"/>
                  </a:lnTo>
                  <a:lnTo>
                    <a:pt x="1771639" y="140161"/>
                  </a:lnTo>
                  <a:lnTo>
                    <a:pt x="1759025" y="145768"/>
                  </a:lnTo>
                  <a:lnTo>
                    <a:pt x="1752017" y="147169"/>
                  </a:lnTo>
                  <a:lnTo>
                    <a:pt x="1757623" y="141563"/>
                  </a:lnTo>
                  <a:lnTo>
                    <a:pt x="1753418" y="140161"/>
                  </a:lnTo>
                  <a:lnTo>
                    <a:pt x="1753418" y="137358"/>
                  </a:lnTo>
                  <a:lnTo>
                    <a:pt x="1743607" y="137358"/>
                  </a:lnTo>
                  <a:lnTo>
                    <a:pt x="1743607" y="131752"/>
                  </a:lnTo>
                  <a:lnTo>
                    <a:pt x="1736599" y="127547"/>
                  </a:lnTo>
                  <a:lnTo>
                    <a:pt x="1729591" y="128948"/>
                  </a:lnTo>
                  <a:lnTo>
                    <a:pt x="1718378" y="124744"/>
                  </a:lnTo>
                  <a:lnTo>
                    <a:pt x="1722583" y="130350"/>
                  </a:lnTo>
                  <a:lnTo>
                    <a:pt x="1721181" y="131752"/>
                  </a:lnTo>
                  <a:lnTo>
                    <a:pt x="1712771" y="133153"/>
                  </a:lnTo>
                  <a:lnTo>
                    <a:pt x="1701558" y="131752"/>
                  </a:lnTo>
                  <a:lnTo>
                    <a:pt x="1709968" y="137358"/>
                  </a:lnTo>
                  <a:lnTo>
                    <a:pt x="1709968" y="141563"/>
                  </a:lnTo>
                  <a:lnTo>
                    <a:pt x="1705763" y="140161"/>
                  </a:lnTo>
                  <a:lnTo>
                    <a:pt x="1715575" y="148571"/>
                  </a:lnTo>
                  <a:lnTo>
                    <a:pt x="1728189" y="144366"/>
                  </a:lnTo>
                  <a:lnTo>
                    <a:pt x="1735197" y="148571"/>
                  </a:lnTo>
                  <a:lnTo>
                    <a:pt x="1739402" y="147169"/>
                  </a:lnTo>
                  <a:lnTo>
                    <a:pt x="1742205" y="151374"/>
                  </a:lnTo>
                  <a:lnTo>
                    <a:pt x="1740804" y="156981"/>
                  </a:lnTo>
                  <a:lnTo>
                    <a:pt x="1732394" y="158382"/>
                  </a:lnTo>
                  <a:lnTo>
                    <a:pt x="1723984" y="155579"/>
                  </a:lnTo>
                  <a:lnTo>
                    <a:pt x="1711370" y="144366"/>
                  </a:lnTo>
                  <a:lnTo>
                    <a:pt x="1704362" y="142965"/>
                  </a:lnTo>
                  <a:lnTo>
                    <a:pt x="1704362" y="147169"/>
                  </a:lnTo>
                  <a:lnTo>
                    <a:pt x="1707165" y="148571"/>
                  </a:lnTo>
                  <a:lnTo>
                    <a:pt x="1698755" y="155579"/>
                  </a:lnTo>
                  <a:lnTo>
                    <a:pt x="1667920" y="151374"/>
                  </a:lnTo>
                  <a:lnTo>
                    <a:pt x="1635683" y="156981"/>
                  </a:lnTo>
                  <a:lnTo>
                    <a:pt x="1623068" y="156981"/>
                  </a:lnTo>
                  <a:lnTo>
                    <a:pt x="1623068" y="156981"/>
                  </a:lnTo>
                  <a:lnTo>
                    <a:pt x="1616060" y="156981"/>
                  </a:lnTo>
                  <a:lnTo>
                    <a:pt x="1589429" y="145768"/>
                  </a:lnTo>
                  <a:lnTo>
                    <a:pt x="1561397" y="145768"/>
                  </a:lnTo>
                  <a:lnTo>
                    <a:pt x="1557192" y="141563"/>
                  </a:lnTo>
                  <a:lnTo>
                    <a:pt x="1558594" y="138760"/>
                  </a:lnTo>
                  <a:lnTo>
                    <a:pt x="1550184" y="138760"/>
                  </a:lnTo>
                  <a:lnTo>
                    <a:pt x="1540373" y="133153"/>
                  </a:lnTo>
                  <a:lnTo>
                    <a:pt x="1536168" y="133153"/>
                  </a:lnTo>
                  <a:lnTo>
                    <a:pt x="1541775" y="130350"/>
                  </a:lnTo>
                  <a:lnTo>
                    <a:pt x="1536168" y="124744"/>
                  </a:lnTo>
                  <a:lnTo>
                    <a:pt x="1537570" y="121940"/>
                  </a:lnTo>
                  <a:lnTo>
                    <a:pt x="1531963" y="117736"/>
                  </a:lnTo>
                  <a:lnTo>
                    <a:pt x="1522152" y="114932"/>
                  </a:lnTo>
                  <a:lnTo>
                    <a:pt x="1467489" y="126145"/>
                  </a:lnTo>
                  <a:lnTo>
                    <a:pt x="1454874" y="138760"/>
                  </a:lnTo>
                  <a:lnTo>
                    <a:pt x="1463284" y="137358"/>
                  </a:lnTo>
                  <a:lnTo>
                    <a:pt x="1464686" y="140161"/>
                  </a:lnTo>
                  <a:lnTo>
                    <a:pt x="1484308" y="141563"/>
                  </a:lnTo>
                  <a:lnTo>
                    <a:pt x="1480104" y="138760"/>
                  </a:lnTo>
                  <a:lnTo>
                    <a:pt x="1480104" y="131752"/>
                  </a:lnTo>
                  <a:lnTo>
                    <a:pt x="1495521" y="134555"/>
                  </a:lnTo>
                  <a:lnTo>
                    <a:pt x="1503931" y="130350"/>
                  </a:lnTo>
                  <a:lnTo>
                    <a:pt x="1509538" y="134555"/>
                  </a:lnTo>
                  <a:lnTo>
                    <a:pt x="1509538" y="126145"/>
                  </a:lnTo>
                  <a:lnTo>
                    <a:pt x="1530562" y="121940"/>
                  </a:lnTo>
                  <a:lnTo>
                    <a:pt x="1527759" y="124744"/>
                  </a:lnTo>
                  <a:lnTo>
                    <a:pt x="1529160" y="127547"/>
                  </a:lnTo>
                  <a:lnTo>
                    <a:pt x="1510939" y="131752"/>
                  </a:lnTo>
                  <a:lnTo>
                    <a:pt x="1510939" y="137358"/>
                  </a:lnTo>
                  <a:lnTo>
                    <a:pt x="1505333" y="134555"/>
                  </a:lnTo>
                  <a:lnTo>
                    <a:pt x="1478702" y="142965"/>
                  </a:lnTo>
                  <a:lnTo>
                    <a:pt x="1475899" y="138760"/>
                  </a:lnTo>
                  <a:lnTo>
                    <a:pt x="1474497" y="141563"/>
                  </a:lnTo>
                  <a:lnTo>
                    <a:pt x="1481505" y="142965"/>
                  </a:lnTo>
                  <a:lnTo>
                    <a:pt x="1474497" y="145768"/>
                  </a:lnTo>
                  <a:lnTo>
                    <a:pt x="1473095" y="149973"/>
                  </a:lnTo>
                  <a:lnTo>
                    <a:pt x="1482907" y="156981"/>
                  </a:lnTo>
                  <a:lnTo>
                    <a:pt x="1480104" y="159784"/>
                  </a:lnTo>
                  <a:lnTo>
                    <a:pt x="1485710" y="166792"/>
                  </a:lnTo>
                  <a:lnTo>
                    <a:pt x="1492718" y="169595"/>
                  </a:lnTo>
                  <a:lnTo>
                    <a:pt x="1488513" y="172398"/>
                  </a:lnTo>
                  <a:lnTo>
                    <a:pt x="1495521" y="179407"/>
                  </a:lnTo>
                  <a:lnTo>
                    <a:pt x="1487112" y="175202"/>
                  </a:lnTo>
                  <a:lnTo>
                    <a:pt x="1487112" y="180808"/>
                  </a:lnTo>
                  <a:lnTo>
                    <a:pt x="1484308" y="180808"/>
                  </a:lnTo>
                  <a:lnTo>
                    <a:pt x="1482907" y="179407"/>
                  </a:lnTo>
                  <a:lnTo>
                    <a:pt x="1485710" y="178005"/>
                  </a:lnTo>
                  <a:lnTo>
                    <a:pt x="1481505" y="173800"/>
                  </a:lnTo>
                  <a:lnTo>
                    <a:pt x="1478702" y="176603"/>
                  </a:lnTo>
                  <a:lnTo>
                    <a:pt x="1480104" y="183611"/>
                  </a:lnTo>
                  <a:lnTo>
                    <a:pt x="1477300" y="185013"/>
                  </a:lnTo>
                  <a:lnTo>
                    <a:pt x="1478702" y="187816"/>
                  </a:lnTo>
                  <a:lnTo>
                    <a:pt x="1474497" y="187816"/>
                  </a:lnTo>
                  <a:lnTo>
                    <a:pt x="1471694" y="182210"/>
                  </a:lnTo>
                  <a:lnTo>
                    <a:pt x="1466087" y="180808"/>
                  </a:lnTo>
                  <a:lnTo>
                    <a:pt x="1468891" y="180808"/>
                  </a:lnTo>
                  <a:lnTo>
                    <a:pt x="1468891" y="178005"/>
                  </a:lnTo>
                  <a:lnTo>
                    <a:pt x="1459079" y="173800"/>
                  </a:lnTo>
                  <a:lnTo>
                    <a:pt x="1457678" y="170997"/>
                  </a:lnTo>
                  <a:lnTo>
                    <a:pt x="1466087" y="175202"/>
                  </a:lnTo>
                  <a:lnTo>
                    <a:pt x="1474497" y="173800"/>
                  </a:lnTo>
                  <a:lnTo>
                    <a:pt x="1471694" y="166792"/>
                  </a:lnTo>
                  <a:lnTo>
                    <a:pt x="1459079" y="163989"/>
                  </a:lnTo>
                  <a:lnTo>
                    <a:pt x="1457678" y="158382"/>
                  </a:lnTo>
                  <a:lnTo>
                    <a:pt x="1453473" y="155579"/>
                  </a:lnTo>
                  <a:lnTo>
                    <a:pt x="1450670" y="163989"/>
                  </a:lnTo>
                  <a:lnTo>
                    <a:pt x="1446465" y="159784"/>
                  </a:lnTo>
                  <a:lnTo>
                    <a:pt x="1449268" y="156981"/>
                  </a:lnTo>
                  <a:lnTo>
                    <a:pt x="1445063" y="151374"/>
                  </a:lnTo>
                  <a:lnTo>
                    <a:pt x="1432449" y="151374"/>
                  </a:lnTo>
                  <a:lnTo>
                    <a:pt x="1426842" y="147169"/>
                  </a:lnTo>
                  <a:lnTo>
                    <a:pt x="1348352" y="152776"/>
                  </a:lnTo>
                  <a:lnTo>
                    <a:pt x="1297894" y="148571"/>
                  </a:lnTo>
                  <a:lnTo>
                    <a:pt x="1286681" y="144366"/>
                  </a:lnTo>
                  <a:lnTo>
                    <a:pt x="1296492" y="141563"/>
                  </a:lnTo>
                  <a:lnTo>
                    <a:pt x="1293689" y="140161"/>
                  </a:lnTo>
                  <a:lnTo>
                    <a:pt x="1295091" y="137358"/>
                  </a:lnTo>
                  <a:lnTo>
                    <a:pt x="1302099" y="137358"/>
                  </a:lnTo>
                  <a:lnTo>
                    <a:pt x="1304902" y="135957"/>
                  </a:lnTo>
                  <a:lnTo>
                    <a:pt x="1303500" y="134555"/>
                  </a:lnTo>
                  <a:lnTo>
                    <a:pt x="1323123" y="133153"/>
                  </a:lnTo>
                  <a:lnTo>
                    <a:pt x="1324525" y="128948"/>
                  </a:lnTo>
                  <a:lnTo>
                    <a:pt x="1320320" y="127547"/>
                  </a:lnTo>
                  <a:lnTo>
                    <a:pt x="1321721" y="126145"/>
                  </a:lnTo>
                  <a:lnTo>
                    <a:pt x="1318918" y="123342"/>
                  </a:lnTo>
                  <a:lnTo>
                    <a:pt x="1303500" y="114932"/>
                  </a:lnTo>
                  <a:lnTo>
                    <a:pt x="1276870" y="107924"/>
                  </a:lnTo>
                  <a:lnTo>
                    <a:pt x="1267058" y="109326"/>
                  </a:lnTo>
                  <a:lnTo>
                    <a:pt x="1275468" y="114932"/>
                  </a:lnTo>
                  <a:lnTo>
                    <a:pt x="1246034" y="112129"/>
                  </a:lnTo>
                  <a:lnTo>
                    <a:pt x="1225010" y="107924"/>
                  </a:lnTo>
                  <a:lnTo>
                    <a:pt x="1205388" y="99515"/>
                  </a:lnTo>
                  <a:lnTo>
                    <a:pt x="1175954" y="95310"/>
                  </a:lnTo>
                  <a:lnTo>
                    <a:pt x="1138110" y="79892"/>
                  </a:lnTo>
                  <a:lnTo>
                    <a:pt x="1103070" y="77089"/>
                  </a:lnTo>
                  <a:lnTo>
                    <a:pt x="1098865" y="79892"/>
                  </a:lnTo>
                  <a:lnTo>
                    <a:pt x="1098865" y="88302"/>
                  </a:lnTo>
                  <a:lnTo>
                    <a:pt x="1068029" y="93908"/>
                  </a:lnTo>
                  <a:lnTo>
                    <a:pt x="1066628" y="92506"/>
                  </a:lnTo>
                  <a:lnTo>
                    <a:pt x="1076439" y="84097"/>
                  </a:lnTo>
                  <a:lnTo>
                    <a:pt x="1066628" y="81294"/>
                  </a:lnTo>
                  <a:lnTo>
                    <a:pt x="1069431" y="67277"/>
                  </a:lnTo>
                  <a:lnTo>
                    <a:pt x="1062423" y="65876"/>
                  </a:lnTo>
                  <a:lnTo>
                    <a:pt x="1065226" y="64474"/>
                  </a:lnTo>
                  <a:lnTo>
                    <a:pt x="1061021" y="64474"/>
                  </a:lnTo>
                  <a:lnTo>
                    <a:pt x="1061021" y="67277"/>
                  </a:lnTo>
                  <a:lnTo>
                    <a:pt x="1065226" y="67277"/>
                  </a:lnTo>
                  <a:lnTo>
                    <a:pt x="1049808" y="71482"/>
                  </a:lnTo>
                  <a:lnTo>
                    <a:pt x="1049808" y="74286"/>
                  </a:lnTo>
                  <a:lnTo>
                    <a:pt x="1058218" y="71482"/>
                  </a:lnTo>
                  <a:lnTo>
                    <a:pt x="1048407" y="78490"/>
                  </a:lnTo>
                  <a:lnTo>
                    <a:pt x="1055415" y="79892"/>
                  </a:lnTo>
                  <a:lnTo>
                    <a:pt x="1056816" y="84097"/>
                  </a:lnTo>
                  <a:lnTo>
                    <a:pt x="1055415" y="82695"/>
                  </a:lnTo>
                  <a:lnTo>
                    <a:pt x="1045603" y="84097"/>
                  </a:lnTo>
                  <a:lnTo>
                    <a:pt x="1044202" y="86900"/>
                  </a:lnTo>
                  <a:lnTo>
                    <a:pt x="1048407" y="86900"/>
                  </a:lnTo>
                  <a:lnTo>
                    <a:pt x="1051210" y="91105"/>
                  </a:lnTo>
                  <a:lnTo>
                    <a:pt x="1039997" y="92506"/>
                  </a:lnTo>
                  <a:lnTo>
                    <a:pt x="1038595" y="93908"/>
                  </a:lnTo>
                  <a:lnTo>
                    <a:pt x="1048407" y="92506"/>
                  </a:lnTo>
                  <a:lnTo>
                    <a:pt x="1048407" y="95310"/>
                  </a:lnTo>
                  <a:lnTo>
                    <a:pt x="1042800" y="98113"/>
                  </a:lnTo>
                  <a:lnTo>
                    <a:pt x="1023178" y="91105"/>
                  </a:lnTo>
                  <a:lnTo>
                    <a:pt x="1011965" y="82695"/>
                  </a:lnTo>
                  <a:lnTo>
                    <a:pt x="1010563" y="75687"/>
                  </a:lnTo>
                  <a:lnTo>
                    <a:pt x="1000752" y="65876"/>
                  </a:lnTo>
                  <a:lnTo>
                    <a:pt x="979728" y="54663"/>
                  </a:lnTo>
                  <a:lnTo>
                    <a:pt x="975523" y="61671"/>
                  </a:lnTo>
                  <a:lnTo>
                    <a:pt x="982531" y="61671"/>
                  </a:lnTo>
                  <a:lnTo>
                    <a:pt x="979728" y="65876"/>
                  </a:lnTo>
                  <a:lnTo>
                    <a:pt x="992342" y="68679"/>
                  </a:lnTo>
                  <a:lnTo>
                    <a:pt x="972720" y="72884"/>
                  </a:lnTo>
                  <a:lnTo>
                    <a:pt x="972720" y="78490"/>
                  </a:lnTo>
                  <a:lnTo>
                    <a:pt x="957302" y="88302"/>
                  </a:lnTo>
                  <a:lnTo>
                    <a:pt x="953097" y="88302"/>
                  </a:lnTo>
                  <a:lnTo>
                    <a:pt x="953097" y="84097"/>
                  </a:lnTo>
                  <a:lnTo>
                    <a:pt x="958703" y="82695"/>
                  </a:lnTo>
                  <a:lnTo>
                    <a:pt x="960105" y="79892"/>
                  </a:lnTo>
                  <a:lnTo>
                    <a:pt x="925065" y="88302"/>
                  </a:lnTo>
                  <a:lnTo>
                    <a:pt x="915253" y="96711"/>
                  </a:lnTo>
                  <a:lnTo>
                    <a:pt x="908245" y="107924"/>
                  </a:lnTo>
                  <a:lnTo>
                    <a:pt x="911049" y="100916"/>
                  </a:lnTo>
                  <a:lnTo>
                    <a:pt x="908245" y="100916"/>
                  </a:lnTo>
                  <a:lnTo>
                    <a:pt x="911049" y="96711"/>
                  </a:lnTo>
                  <a:lnTo>
                    <a:pt x="909647" y="93908"/>
                  </a:lnTo>
                  <a:lnTo>
                    <a:pt x="906844" y="100916"/>
                  </a:lnTo>
                  <a:lnTo>
                    <a:pt x="908245" y="95310"/>
                  </a:lnTo>
                  <a:lnTo>
                    <a:pt x="906844" y="95310"/>
                  </a:lnTo>
                  <a:lnTo>
                    <a:pt x="905442" y="100916"/>
                  </a:lnTo>
                  <a:lnTo>
                    <a:pt x="905442" y="95310"/>
                  </a:lnTo>
                  <a:lnTo>
                    <a:pt x="901237" y="92506"/>
                  </a:lnTo>
                  <a:lnTo>
                    <a:pt x="902639" y="98113"/>
                  </a:lnTo>
                  <a:lnTo>
                    <a:pt x="898434" y="100916"/>
                  </a:lnTo>
                  <a:lnTo>
                    <a:pt x="901237" y="98113"/>
                  </a:lnTo>
                  <a:lnTo>
                    <a:pt x="894229" y="100916"/>
                  </a:lnTo>
                  <a:lnTo>
                    <a:pt x="897033" y="96711"/>
                  </a:lnTo>
                  <a:lnTo>
                    <a:pt x="884418" y="98113"/>
                  </a:lnTo>
                  <a:lnTo>
                    <a:pt x="887221" y="98113"/>
                  </a:lnTo>
                  <a:lnTo>
                    <a:pt x="878812" y="105121"/>
                  </a:lnTo>
                  <a:lnTo>
                    <a:pt x="863394" y="109326"/>
                  </a:lnTo>
                  <a:lnTo>
                    <a:pt x="866197" y="102318"/>
                  </a:lnTo>
                  <a:lnTo>
                    <a:pt x="870402" y="102318"/>
                  </a:lnTo>
                  <a:lnTo>
                    <a:pt x="871803" y="106523"/>
                  </a:lnTo>
                  <a:lnTo>
                    <a:pt x="881615" y="99515"/>
                  </a:lnTo>
                  <a:lnTo>
                    <a:pt x="884418" y="93908"/>
                  </a:lnTo>
                  <a:lnTo>
                    <a:pt x="906844" y="89703"/>
                  </a:lnTo>
                  <a:lnTo>
                    <a:pt x="909647" y="92506"/>
                  </a:lnTo>
                  <a:lnTo>
                    <a:pt x="919458" y="85498"/>
                  </a:lnTo>
                  <a:lnTo>
                    <a:pt x="944687" y="75687"/>
                  </a:lnTo>
                  <a:lnTo>
                    <a:pt x="946089" y="71482"/>
                  </a:lnTo>
                  <a:lnTo>
                    <a:pt x="941884" y="71482"/>
                  </a:lnTo>
                  <a:lnTo>
                    <a:pt x="939081" y="68679"/>
                  </a:lnTo>
                  <a:lnTo>
                    <a:pt x="933474" y="75687"/>
                  </a:lnTo>
                  <a:lnTo>
                    <a:pt x="909647" y="75687"/>
                  </a:lnTo>
                  <a:lnTo>
                    <a:pt x="902639" y="85498"/>
                  </a:lnTo>
                  <a:lnTo>
                    <a:pt x="898434" y="81294"/>
                  </a:lnTo>
                  <a:lnTo>
                    <a:pt x="878812" y="89703"/>
                  </a:lnTo>
                  <a:lnTo>
                    <a:pt x="869000" y="88302"/>
                  </a:lnTo>
                  <a:lnTo>
                    <a:pt x="871803" y="91105"/>
                  </a:lnTo>
                  <a:lnTo>
                    <a:pt x="860591" y="91105"/>
                  </a:lnTo>
                  <a:lnTo>
                    <a:pt x="826952" y="107924"/>
                  </a:lnTo>
                  <a:lnTo>
                    <a:pt x="839566" y="93908"/>
                  </a:lnTo>
                  <a:lnTo>
                    <a:pt x="836763" y="96711"/>
                  </a:lnTo>
                  <a:lnTo>
                    <a:pt x="832558" y="89703"/>
                  </a:lnTo>
                  <a:lnTo>
                    <a:pt x="825550" y="82695"/>
                  </a:lnTo>
                  <a:lnTo>
                    <a:pt x="824149" y="92506"/>
                  </a:lnTo>
                  <a:lnTo>
                    <a:pt x="822747" y="92506"/>
                  </a:lnTo>
                  <a:lnTo>
                    <a:pt x="815739" y="91105"/>
                  </a:lnTo>
                  <a:lnTo>
                    <a:pt x="811534" y="91105"/>
                  </a:lnTo>
                  <a:lnTo>
                    <a:pt x="808731" y="91105"/>
                  </a:lnTo>
                  <a:lnTo>
                    <a:pt x="804526" y="92506"/>
                  </a:lnTo>
                  <a:lnTo>
                    <a:pt x="803124" y="92506"/>
                  </a:lnTo>
                  <a:lnTo>
                    <a:pt x="803124" y="92506"/>
                  </a:lnTo>
                  <a:lnTo>
                    <a:pt x="801723" y="92506"/>
                  </a:lnTo>
                  <a:lnTo>
                    <a:pt x="804526" y="98113"/>
                  </a:lnTo>
                  <a:lnTo>
                    <a:pt x="796116" y="95310"/>
                  </a:lnTo>
                  <a:lnTo>
                    <a:pt x="794715" y="98113"/>
                  </a:lnTo>
                  <a:lnTo>
                    <a:pt x="787707" y="96711"/>
                  </a:lnTo>
                  <a:lnTo>
                    <a:pt x="797518" y="103719"/>
                  </a:lnTo>
                  <a:lnTo>
                    <a:pt x="784903" y="98113"/>
                  </a:lnTo>
                  <a:lnTo>
                    <a:pt x="784903" y="98113"/>
                  </a:lnTo>
                  <a:lnTo>
                    <a:pt x="784903" y="98113"/>
                  </a:lnTo>
                  <a:lnTo>
                    <a:pt x="784903" y="103719"/>
                  </a:lnTo>
                  <a:lnTo>
                    <a:pt x="794715" y="106523"/>
                  </a:lnTo>
                  <a:lnTo>
                    <a:pt x="783502" y="109326"/>
                  </a:lnTo>
                  <a:lnTo>
                    <a:pt x="784903" y="109326"/>
                  </a:lnTo>
                  <a:lnTo>
                    <a:pt x="784903" y="109326"/>
                  </a:lnTo>
                  <a:lnTo>
                    <a:pt x="784903" y="109326"/>
                  </a:lnTo>
                  <a:lnTo>
                    <a:pt x="787707" y="110727"/>
                  </a:lnTo>
                  <a:lnTo>
                    <a:pt x="793313" y="110727"/>
                  </a:lnTo>
                  <a:lnTo>
                    <a:pt x="793313" y="110727"/>
                  </a:lnTo>
                  <a:lnTo>
                    <a:pt x="793313" y="110727"/>
                  </a:lnTo>
                  <a:lnTo>
                    <a:pt x="793313" y="110727"/>
                  </a:lnTo>
                  <a:lnTo>
                    <a:pt x="793313" y="109326"/>
                  </a:lnTo>
                  <a:lnTo>
                    <a:pt x="805928" y="112129"/>
                  </a:lnTo>
                  <a:lnTo>
                    <a:pt x="810132" y="109326"/>
                  </a:lnTo>
                  <a:lnTo>
                    <a:pt x="822747" y="117736"/>
                  </a:lnTo>
                  <a:lnTo>
                    <a:pt x="824149" y="119137"/>
                  </a:lnTo>
                  <a:lnTo>
                    <a:pt x="819944" y="117736"/>
                  </a:lnTo>
                  <a:lnTo>
                    <a:pt x="810132" y="110727"/>
                  </a:lnTo>
                  <a:lnTo>
                    <a:pt x="793313" y="114932"/>
                  </a:lnTo>
                  <a:lnTo>
                    <a:pt x="801723" y="120539"/>
                  </a:lnTo>
                  <a:lnTo>
                    <a:pt x="770887" y="112129"/>
                  </a:lnTo>
                  <a:lnTo>
                    <a:pt x="707815" y="93908"/>
                  </a:lnTo>
                  <a:lnTo>
                    <a:pt x="703610" y="91105"/>
                  </a:lnTo>
                  <a:lnTo>
                    <a:pt x="657357" y="86900"/>
                  </a:lnTo>
                  <a:lnTo>
                    <a:pt x="618111" y="74286"/>
                  </a:lnTo>
                  <a:lnTo>
                    <a:pt x="583071" y="72884"/>
                  </a:lnTo>
                  <a:lnTo>
                    <a:pt x="581670" y="74286"/>
                  </a:lnTo>
                  <a:lnTo>
                    <a:pt x="559244" y="75687"/>
                  </a:lnTo>
                  <a:lnTo>
                    <a:pt x="538220" y="68679"/>
                  </a:lnTo>
                  <a:lnTo>
                    <a:pt x="504581" y="68679"/>
                  </a:lnTo>
                  <a:lnTo>
                    <a:pt x="433099" y="58868"/>
                  </a:lnTo>
                  <a:lnTo>
                    <a:pt x="410673" y="58868"/>
                  </a:lnTo>
                  <a:lnTo>
                    <a:pt x="405066" y="61671"/>
                  </a:lnTo>
                  <a:lnTo>
                    <a:pt x="393853" y="58868"/>
                  </a:lnTo>
                  <a:lnTo>
                    <a:pt x="391050" y="56065"/>
                  </a:lnTo>
                  <a:lnTo>
                    <a:pt x="392452" y="54663"/>
                  </a:lnTo>
                  <a:lnTo>
                    <a:pt x="372829" y="54663"/>
                  </a:lnTo>
                  <a:lnTo>
                    <a:pt x="384042" y="53261"/>
                  </a:lnTo>
                  <a:lnTo>
                    <a:pt x="381239" y="47655"/>
                  </a:lnTo>
                  <a:lnTo>
                    <a:pt x="388247" y="43450"/>
                  </a:lnTo>
                  <a:lnTo>
                    <a:pt x="386845" y="42048"/>
                  </a:lnTo>
                  <a:lnTo>
                    <a:pt x="347600" y="40647"/>
                  </a:lnTo>
                  <a:lnTo>
                    <a:pt x="339190" y="44852"/>
                  </a:lnTo>
                  <a:lnTo>
                    <a:pt x="329379" y="42048"/>
                  </a:lnTo>
                  <a:lnTo>
                    <a:pt x="329379" y="36442"/>
                  </a:lnTo>
                  <a:lnTo>
                    <a:pt x="323773" y="33639"/>
                  </a:lnTo>
                  <a:lnTo>
                    <a:pt x="318166" y="36442"/>
                  </a:lnTo>
                  <a:lnTo>
                    <a:pt x="318166" y="32237"/>
                  </a:lnTo>
                  <a:lnTo>
                    <a:pt x="312560" y="33639"/>
                  </a:lnTo>
                  <a:lnTo>
                    <a:pt x="313961" y="36442"/>
                  </a:lnTo>
                  <a:lnTo>
                    <a:pt x="309757" y="36442"/>
                  </a:lnTo>
                  <a:lnTo>
                    <a:pt x="305552" y="42048"/>
                  </a:lnTo>
                  <a:lnTo>
                    <a:pt x="298544" y="42048"/>
                  </a:lnTo>
                  <a:lnTo>
                    <a:pt x="297142" y="44852"/>
                  </a:lnTo>
                  <a:lnTo>
                    <a:pt x="297142" y="36442"/>
                  </a:lnTo>
                  <a:lnTo>
                    <a:pt x="306953" y="32237"/>
                  </a:lnTo>
                  <a:lnTo>
                    <a:pt x="284528" y="26631"/>
                  </a:lnTo>
                  <a:lnTo>
                    <a:pt x="281724" y="23827"/>
                  </a:lnTo>
                  <a:lnTo>
                    <a:pt x="287331" y="22426"/>
                  </a:lnTo>
                  <a:lnTo>
                    <a:pt x="284528" y="21024"/>
                  </a:lnTo>
                  <a:lnTo>
                    <a:pt x="257897" y="37844"/>
                  </a:lnTo>
                  <a:lnTo>
                    <a:pt x="248086" y="42048"/>
                  </a:lnTo>
                  <a:lnTo>
                    <a:pt x="234069" y="42048"/>
                  </a:lnTo>
                  <a:lnTo>
                    <a:pt x="236873" y="43450"/>
                  </a:lnTo>
                  <a:lnTo>
                    <a:pt x="229865" y="44852"/>
                  </a:lnTo>
                  <a:lnTo>
                    <a:pt x="220053" y="43450"/>
                  </a:lnTo>
                  <a:lnTo>
                    <a:pt x="214447" y="46253"/>
                  </a:lnTo>
                  <a:lnTo>
                    <a:pt x="211644" y="44852"/>
                  </a:lnTo>
                  <a:lnTo>
                    <a:pt x="218652" y="43450"/>
                  </a:lnTo>
                  <a:lnTo>
                    <a:pt x="214447" y="42048"/>
                  </a:lnTo>
                  <a:lnTo>
                    <a:pt x="217250" y="40647"/>
                  </a:lnTo>
                  <a:lnTo>
                    <a:pt x="207439" y="43450"/>
                  </a:lnTo>
                  <a:lnTo>
                    <a:pt x="197627" y="49056"/>
                  </a:lnTo>
                  <a:lnTo>
                    <a:pt x="201832" y="49056"/>
                  </a:lnTo>
                  <a:lnTo>
                    <a:pt x="206037" y="53261"/>
                  </a:lnTo>
                  <a:lnTo>
                    <a:pt x="204636" y="53261"/>
                  </a:lnTo>
                  <a:lnTo>
                    <a:pt x="200431" y="61671"/>
                  </a:lnTo>
                  <a:lnTo>
                    <a:pt x="201832" y="65876"/>
                  </a:lnTo>
                  <a:lnTo>
                    <a:pt x="197627" y="60269"/>
                  </a:lnTo>
                  <a:lnTo>
                    <a:pt x="193423" y="61671"/>
                  </a:lnTo>
                  <a:lnTo>
                    <a:pt x="197627" y="56065"/>
                  </a:lnTo>
                  <a:lnTo>
                    <a:pt x="192021" y="56065"/>
                  </a:lnTo>
                  <a:lnTo>
                    <a:pt x="197627" y="54663"/>
                  </a:lnTo>
                  <a:lnTo>
                    <a:pt x="192021" y="51860"/>
                  </a:lnTo>
                  <a:lnTo>
                    <a:pt x="170997" y="61671"/>
                  </a:lnTo>
                  <a:lnTo>
                    <a:pt x="144366" y="67277"/>
                  </a:lnTo>
                  <a:lnTo>
                    <a:pt x="152776" y="63073"/>
                  </a:lnTo>
                  <a:lnTo>
                    <a:pt x="148571" y="61671"/>
                  </a:lnTo>
                  <a:lnTo>
                    <a:pt x="123342" y="79892"/>
                  </a:lnTo>
                  <a:lnTo>
                    <a:pt x="113531" y="98113"/>
                  </a:lnTo>
                  <a:lnTo>
                    <a:pt x="106523" y="103719"/>
                  </a:lnTo>
                  <a:lnTo>
                    <a:pt x="89703" y="112129"/>
                  </a:lnTo>
                  <a:lnTo>
                    <a:pt x="61671" y="114932"/>
                  </a:lnTo>
                  <a:lnTo>
                    <a:pt x="43450" y="113531"/>
                  </a:lnTo>
                  <a:lnTo>
                    <a:pt x="42048" y="124744"/>
                  </a:lnTo>
                  <a:lnTo>
                    <a:pt x="39245" y="130350"/>
                  </a:lnTo>
                  <a:lnTo>
                    <a:pt x="29434" y="131752"/>
                  </a:lnTo>
                  <a:lnTo>
                    <a:pt x="42048" y="134555"/>
                  </a:lnTo>
                  <a:lnTo>
                    <a:pt x="51860" y="140161"/>
                  </a:lnTo>
                  <a:lnTo>
                    <a:pt x="64474" y="142965"/>
                  </a:lnTo>
                  <a:lnTo>
                    <a:pt x="95310" y="156981"/>
                  </a:lnTo>
                  <a:lnTo>
                    <a:pt x="102318" y="165390"/>
                  </a:lnTo>
                  <a:lnTo>
                    <a:pt x="105121" y="173800"/>
                  </a:lnTo>
                  <a:lnTo>
                    <a:pt x="126145" y="178005"/>
                  </a:lnTo>
                  <a:lnTo>
                    <a:pt x="128948" y="176603"/>
                  </a:lnTo>
                  <a:lnTo>
                    <a:pt x="134555" y="178005"/>
                  </a:lnTo>
                  <a:lnTo>
                    <a:pt x="140161" y="172398"/>
                  </a:lnTo>
                  <a:lnTo>
                    <a:pt x="137358" y="178005"/>
                  </a:lnTo>
                  <a:lnTo>
                    <a:pt x="141563" y="176603"/>
                  </a:lnTo>
                  <a:lnTo>
                    <a:pt x="151374" y="176603"/>
                  </a:lnTo>
                  <a:lnTo>
                    <a:pt x="159784" y="179407"/>
                  </a:lnTo>
                  <a:lnTo>
                    <a:pt x="151374" y="185013"/>
                  </a:lnTo>
                  <a:lnTo>
                    <a:pt x="151374" y="187816"/>
                  </a:lnTo>
                  <a:lnTo>
                    <a:pt x="159784" y="193423"/>
                  </a:lnTo>
                  <a:lnTo>
                    <a:pt x="149973" y="192021"/>
                  </a:lnTo>
                  <a:lnTo>
                    <a:pt x="145768" y="189218"/>
                  </a:lnTo>
                  <a:lnTo>
                    <a:pt x="147169" y="185013"/>
                  </a:lnTo>
                  <a:lnTo>
                    <a:pt x="140161" y="179407"/>
                  </a:lnTo>
                  <a:lnTo>
                    <a:pt x="134555" y="183611"/>
                  </a:lnTo>
                  <a:lnTo>
                    <a:pt x="135957" y="186415"/>
                  </a:lnTo>
                  <a:lnTo>
                    <a:pt x="142965" y="187816"/>
                  </a:lnTo>
                  <a:lnTo>
                    <a:pt x="151374" y="193423"/>
                  </a:lnTo>
                  <a:lnTo>
                    <a:pt x="151374" y="201832"/>
                  </a:lnTo>
                  <a:lnTo>
                    <a:pt x="155579" y="197627"/>
                  </a:lnTo>
                  <a:lnTo>
                    <a:pt x="169595" y="199029"/>
                  </a:lnTo>
                  <a:lnTo>
                    <a:pt x="173800" y="201832"/>
                  </a:lnTo>
                  <a:lnTo>
                    <a:pt x="172398" y="206037"/>
                  </a:lnTo>
                  <a:lnTo>
                    <a:pt x="172398" y="201832"/>
                  </a:lnTo>
                  <a:lnTo>
                    <a:pt x="158382" y="204636"/>
                  </a:lnTo>
                  <a:lnTo>
                    <a:pt x="154177" y="211644"/>
                  </a:lnTo>
                  <a:lnTo>
                    <a:pt x="107924" y="208840"/>
                  </a:lnTo>
                  <a:lnTo>
                    <a:pt x="99515" y="204636"/>
                  </a:lnTo>
                  <a:lnTo>
                    <a:pt x="103719" y="203234"/>
                  </a:lnTo>
                  <a:lnTo>
                    <a:pt x="105121" y="193423"/>
                  </a:lnTo>
                  <a:lnTo>
                    <a:pt x="82695" y="193423"/>
                  </a:lnTo>
                  <a:lnTo>
                    <a:pt x="74286" y="199029"/>
                  </a:lnTo>
                  <a:lnTo>
                    <a:pt x="71482" y="197627"/>
                  </a:lnTo>
                  <a:lnTo>
                    <a:pt x="64474" y="199029"/>
                  </a:lnTo>
                  <a:lnTo>
                    <a:pt x="53261" y="204636"/>
                  </a:lnTo>
                  <a:lnTo>
                    <a:pt x="61671" y="207439"/>
                  </a:lnTo>
                  <a:lnTo>
                    <a:pt x="54663" y="208840"/>
                  </a:lnTo>
                  <a:lnTo>
                    <a:pt x="43450" y="206037"/>
                  </a:lnTo>
                  <a:lnTo>
                    <a:pt x="26631" y="213045"/>
                  </a:lnTo>
                  <a:lnTo>
                    <a:pt x="23827" y="215848"/>
                  </a:lnTo>
                  <a:lnTo>
                    <a:pt x="16819" y="215848"/>
                  </a:lnTo>
                  <a:lnTo>
                    <a:pt x="9811" y="221455"/>
                  </a:lnTo>
                  <a:lnTo>
                    <a:pt x="0" y="224258"/>
                  </a:lnTo>
                  <a:lnTo>
                    <a:pt x="14016" y="231266"/>
                  </a:lnTo>
                  <a:lnTo>
                    <a:pt x="47655" y="236873"/>
                  </a:lnTo>
                  <a:lnTo>
                    <a:pt x="40647" y="236873"/>
                  </a:lnTo>
                  <a:lnTo>
                    <a:pt x="36442" y="241078"/>
                  </a:lnTo>
                  <a:lnTo>
                    <a:pt x="28032" y="241078"/>
                  </a:lnTo>
                  <a:lnTo>
                    <a:pt x="40647" y="248086"/>
                  </a:lnTo>
                  <a:lnTo>
                    <a:pt x="39245" y="253692"/>
                  </a:lnTo>
                  <a:lnTo>
                    <a:pt x="47655" y="259298"/>
                  </a:lnTo>
                  <a:lnTo>
                    <a:pt x="75687" y="263503"/>
                  </a:lnTo>
                  <a:lnTo>
                    <a:pt x="92506" y="259298"/>
                  </a:lnTo>
                  <a:lnTo>
                    <a:pt x="105121" y="259298"/>
                  </a:lnTo>
                  <a:lnTo>
                    <a:pt x="113531" y="260700"/>
                  </a:lnTo>
                  <a:lnTo>
                    <a:pt x="120539" y="264905"/>
                  </a:lnTo>
                  <a:lnTo>
                    <a:pt x="123342" y="262102"/>
                  </a:lnTo>
                  <a:lnTo>
                    <a:pt x="113531" y="257897"/>
                  </a:lnTo>
                  <a:lnTo>
                    <a:pt x="117736" y="255094"/>
                  </a:lnTo>
                  <a:lnTo>
                    <a:pt x="126145" y="260700"/>
                  </a:lnTo>
                  <a:lnTo>
                    <a:pt x="127547" y="266307"/>
                  </a:lnTo>
                  <a:lnTo>
                    <a:pt x="131752" y="264905"/>
                  </a:lnTo>
                  <a:lnTo>
                    <a:pt x="133153" y="260700"/>
                  </a:lnTo>
                  <a:lnTo>
                    <a:pt x="142965" y="255094"/>
                  </a:lnTo>
                  <a:lnTo>
                    <a:pt x="149973" y="253692"/>
                  </a:lnTo>
                  <a:lnTo>
                    <a:pt x="154177" y="250889"/>
                  </a:lnTo>
                  <a:lnTo>
                    <a:pt x="161186" y="252290"/>
                  </a:lnTo>
                  <a:lnTo>
                    <a:pt x="166792" y="246684"/>
                  </a:lnTo>
                  <a:lnTo>
                    <a:pt x="170997" y="246684"/>
                  </a:lnTo>
                  <a:lnTo>
                    <a:pt x="176603" y="253692"/>
                  </a:lnTo>
                  <a:lnTo>
                    <a:pt x="170997" y="259298"/>
                  </a:lnTo>
                  <a:lnTo>
                    <a:pt x="161186" y="262102"/>
                  </a:lnTo>
                  <a:lnTo>
                    <a:pt x="172398" y="270511"/>
                  </a:lnTo>
                  <a:lnTo>
                    <a:pt x="176603" y="283126"/>
                  </a:lnTo>
                  <a:lnTo>
                    <a:pt x="176603" y="287331"/>
                  </a:lnTo>
                  <a:lnTo>
                    <a:pt x="168194" y="294339"/>
                  </a:lnTo>
                  <a:lnTo>
                    <a:pt x="140161" y="292937"/>
                  </a:lnTo>
                  <a:lnTo>
                    <a:pt x="131752" y="301347"/>
                  </a:lnTo>
                  <a:lnTo>
                    <a:pt x="117736" y="308355"/>
                  </a:lnTo>
                  <a:lnTo>
                    <a:pt x="98113" y="301347"/>
                  </a:lnTo>
                  <a:lnTo>
                    <a:pt x="82695" y="305552"/>
                  </a:lnTo>
                  <a:lnTo>
                    <a:pt x="89703" y="308355"/>
                  </a:lnTo>
                  <a:lnTo>
                    <a:pt x="79892" y="308355"/>
                  </a:lnTo>
                  <a:lnTo>
                    <a:pt x="75687" y="316765"/>
                  </a:lnTo>
                  <a:lnTo>
                    <a:pt x="77089" y="320969"/>
                  </a:lnTo>
                  <a:lnTo>
                    <a:pt x="85498" y="316765"/>
                  </a:lnTo>
                  <a:lnTo>
                    <a:pt x="77089" y="325174"/>
                  </a:lnTo>
                  <a:lnTo>
                    <a:pt x="71482" y="323773"/>
                  </a:lnTo>
                  <a:lnTo>
                    <a:pt x="56065" y="336387"/>
                  </a:lnTo>
                  <a:lnTo>
                    <a:pt x="54663" y="340592"/>
                  </a:lnTo>
                  <a:lnTo>
                    <a:pt x="57466" y="344797"/>
                  </a:lnTo>
                  <a:lnTo>
                    <a:pt x="47655" y="346199"/>
                  </a:lnTo>
                  <a:lnTo>
                    <a:pt x="54663" y="350403"/>
                  </a:lnTo>
                  <a:lnTo>
                    <a:pt x="46253" y="351805"/>
                  </a:lnTo>
                  <a:lnTo>
                    <a:pt x="46253" y="354608"/>
                  </a:lnTo>
                  <a:lnTo>
                    <a:pt x="54663" y="356010"/>
                  </a:lnTo>
                  <a:lnTo>
                    <a:pt x="51860" y="360215"/>
                  </a:lnTo>
                  <a:lnTo>
                    <a:pt x="58868" y="363018"/>
                  </a:lnTo>
                  <a:lnTo>
                    <a:pt x="58868" y="367223"/>
                  </a:lnTo>
                  <a:lnTo>
                    <a:pt x="64474" y="368624"/>
                  </a:lnTo>
                  <a:lnTo>
                    <a:pt x="63073" y="364419"/>
                  </a:lnTo>
                  <a:lnTo>
                    <a:pt x="67277" y="361616"/>
                  </a:lnTo>
                  <a:lnTo>
                    <a:pt x="64474" y="364419"/>
                  </a:lnTo>
                  <a:lnTo>
                    <a:pt x="70081" y="365821"/>
                  </a:lnTo>
                  <a:lnTo>
                    <a:pt x="68679" y="367223"/>
                  </a:lnTo>
                  <a:lnTo>
                    <a:pt x="78490" y="367223"/>
                  </a:lnTo>
                  <a:lnTo>
                    <a:pt x="68679" y="371428"/>
                  </a:lnTo>
                  <a:lnTo>
                    <a:pt x="98113" y="374231"/>
                  </a:lnTo>
                  <a:lnTo>
                    <a:pt x="105121" y="370026"/>
                  </a:lnTo>
                  <a:lnTo>
                    <a:pt x="107924" y="372829"/>
                  </a:lnTo>
                  <a:lnTo>
                    <a:pt x="99515" y="374231"/>
                  </a:lnTo>
                  <a:lnTo>
                    <a:pt x="112129" y="377034"/>
                  </a:lnTo>
                  <a:lnTo>
                    <a:pt x="110727" y="379837"/>
                  </a:lnTo>
                  <a:lnTo>
                    <a:pt x="103719" y="384042"/>
                  </a:lnTo>
                  <a:lnTo>
                    <a:pt x="99515" y="378436"/>
                  </a:lnTo>
                  <a:lnTo>
                    <a:pt x="88302" y="385444"/>
                  </a:lnTo>
                  <a:lnTo>
                    <a:pt x="93908" y="381239"/>
                  </a:lnTo>
                  <a:lnTo>
                    <a:pt x="92506" y="378436"/>
                  </a:lnTo>
                  <a:lnTo>
                    <a:pt x="75687" y="374231"/>
                  </a:lnTo>
                  <a:lnTo>
                    <a:pt x="74286" y="381239"/>
                  </a:lnTo>
                  <a:lnTo>
                    <a:pt x="64474" y="385444"/>
                  </a:lnTo>
                  <a:lnTo>
                    <a:pt x="74286" y="385444"/>
                  </a:lnTo>
                  <a:lnTo>
                    <a:pt x="71482" y="389649"/>
                  </a:lnTo>
                  <a:lnTo>
                    <a:pt x="82695" y="392452"/>
                  </a:lnTo>
                  <a:lnTo>
                    <a:pt x="95310" y="406468"/>
                  </a:lnTo>
                  <a:lnTo>
                    <a:pt x="107924" y="407869"/>
                  </a:lnTo>
                  <a:lnTo>
                    <a:pt x="120539" y="406468"/>
                  </a:lnTo>
                  <a:lnTo>
                    <a:pt x="130350" y="402263"/>
                  </a:lnTo>
                  <a:lnTo>
                    <a:pt x="135957" y="402263"/>
                  </a:lnTo>
                  <a:lnTo>
                    <a:pt x="137358" y="396657"/>
                  </a:lnTo>
                  <a:lnTo>
                    <a:pt x="131752" y="395255"/>
                  </a:lnTo>
                  <a:lnTo>
                    <a:pt x="134555" y="395255"/>
                  </a:lnTo>
                  <a:lnTo>
                    <a:pt x="134555" y="392452"/>
                  </a:lnTo>
                  <a:lnTo>
                    <a:pt x="138760" y="391050"/>
                  </a:lnTo>
                  <a:lnTo>
                    <a:pt x="145768" y="381239"/>
                  </a:lnTo>
                  <a:lnTo>
                    <a:pt x="151374" y="381239"/>
                  </a:lnTo>
                  <a:lnTo>
                    <a:pt x="141563" y="384042"/>
                  </a:lnTo>
                  <a:lnTo>
                    <a:pt x="135957" y="392452"/>
                  </a:lnTo>
                  <a:lnTo>
                    <a:pt x="138760" y="396657"/>
                  </a:lnTo>
                  <a:lnTo>
                    <a:pt x="142965" y="393853"/>
                  </a:lnTo>
                  <a:lnTo>
                    <a:pt x="145768" y="405066"/>
                  </a:lnTo>
                  <a:lnTo>
                    <a:pt x="154177" y="416279"/>
                  </a:lnTo>
                  <a:lnTo>
                    <a:pt x="145768" y="424689"/>
                  </a:lnTo>
                  <a:lnTo>
                    <a:pt x="148571" y="428894"/>
                  </a:lnTo>
                  <a:lnTo>
                    <a:pt x="151374" y="430295"/>
                  </a:lnTo>
                  <a:lnTo>
                    <a:pt x="158382" y="428894"/>
                  </a:lnTo>
                  <a:lnTo>
                    <a:pt x="151374" y="431697"/>
                  </a:lnTo>
                  <a:lnTo>
                    <a:pt x="152776" y="438705"/>
                  </a:lnTo>
                  <a:lnTo>
                    <a:pt x="155579" y="438705"/>
                  </a:lnTo>
                  <a:lnTo>
                    <a:pt x="142965" y="442910"/>
                  </a:lnTo>
                  <a:lnTo>
                    <a:pt x="145768" y="442910"/>
                  </a:lnTo>
                  <a:lnTo>
                    <a:pt x="154177" y="442910"/>
                  </a:lnTo>
                  <a:lnTo>
                    <a:pt x="155579" y="445713"/>
                  </a:lnTo>
                  <a:lnTo>
                    <a:pt x="163989" y="442910"/>
                  </a:lnTo>
                  <a:lnTo>
                    <a:pt x="165390" y="438705"/>
                  </a:lnTo>
                  <a:lnTo>
                    <a:pt x="176603" y="437303"/>
                  </a:lnTo>
                  <a:lnTo>
                    <a:pt x="189218" y="431697"/>
                  </a:lnTo>
                  <a:lnTo>
                    <a:pt x="192021" y="435902"/>
                  </a:lnTo>
                  <a:lnTo>
                    <a:pt x="197627" y="435902"/>
                  </a:lnTo>
                  <a:lnTo>
                    <a:pt x="200431" y="438705"/>
                  </a:lnTo>
                  <a:lnTo>
                    <a:pt x="207439" y="433099"/>
                  </a:lnTo>
                  <a:lnTo>
                    <a:pt x="220053" y="447115"/>
                  </a:lnTo>
                  <a:lnTo>
                    <a:pt x="225660" y="449918"/>
                  </a:lnTo>
                  <a:lnTo>
                    <a:pt x="229865" y="447115"/>
                  </a:lnTo>
                  <a:lnTo>
                    <a:pt x="225660" y="438705"/>
                  </a:lnTo>
                  <a:lnTo>
                    <a:pt x="228463" y="433099"/>
                  </a:lnTo>
                  <a:lnTo>
                    <a:pt x="229865" y="435902"/>
                  </a:lnTo>
                  <a:lnTo>
                    <a:pt x="236873" y="430295"/>
                  </a:lnTo>
                  <a:lnTo>
                    <a:pt x="234069" y="427492"/>
                  </a:lnTo>
                  <a:lnTo>
                    <a:pt x="246684" y="433099"/>
                  </a:lnTo>
                  <a:lnTo>
                    <a:pt x="238274" y="430295"/>
                  </a:lnTo>
                  <a:lnTo>
                    <a:pt x="235471" y="431697"/>
                  </a:lnTo>
                  <a:lnTo>
                    <a:pt x="234069" y="437303"/>
                  </a:lnTo>
                  <a:lnTo>
                    <a:pt x="242479" y="442910"/>
                  </a:lnTo>
                  <a:lnTo>
                    <a:pt x="269110" y="434500"/>
                  </a:lnTo>
                  <a:lnTo>
                    <a:pt x="274716" y="430295"/>
                  </a:lnTo>
                  <a:lnTo>
                    <a:pt x="270511" y="437303"/>
                  </a:lnTo>
                  <a:lnTo>
                    <a:pt x="273315" y="437303"/>
                  </a:lnTo>
                  <a:lnTo>
                    <a:pt x="257897" y="449918"/>
                  </a:lnTo>
                  <a:lnTo>
                    <a:pt x="260700" y="452721"/>
                  </a:lnTo>
                  <a:lnTo>
                    <a:pt x="262102" y="452721"/>
                  </a:lnTo>
                  <a:lnTo>
                    <a:pt x="257897" y="454123"/>
                  </a:lnTo>
                  <a:lnTo>
                    <a:pt x="253692" y="466737"/>
                  </a:lnTo>
                  <a:lnTo>
                    <a:pt x="256495" y="473745"/>
                  </a:lnTo>
                  <a:lnTo>
                    <a:pt x="252290" y="472344"/>
                  </a:lnTo>
                  <a:lnTo>
                    <a:pt x="232668" y="484958"/>
                  </a:lnTo>
                  <a:lnTo>
                    <a:pt x="229865" y="487761"/>
                  </a:lnTo>
                  <a:lnTo>
                    <a:pt x="231266" y="493368"/>
                  </a:lnTo>
                  <a:lnTo>
                    <a:pt x="222857" y="491966"/>
                  </a:lnTo>
                  <a:lnTo>
                    <a:pt x="225660" y="490565"/>
                  </a:lnTo>
                  <a:lnTo>
                    <a:pt x="187816" y="508786"/>
                  </a:lnTo>
                  <a:lnTo>
                    <a:pt x="183611" y="517195"/>
                  </a:lnTo>
                  <a:lnTo>
                    <a:pt x="192021" y="519998"/>
                  </a:lnTo>
                  <a:lnTo>
                    <a:pt x="192021" y="521400"/>
                  </a:lnTo>
                  <a:lnTo>
                    <a:pt x="179407" y="518597"/>
                  </a:lnTo>
                  <a:lnTo>
                    <a:pt x="182210" y="524203"/>
                  </a:lnTo>
                  <a:lnTo>
                    <a:pt x="173800" y="518597"/>
                  </a:lnTo>
                  <a:lnTo>
                    <a:pt x="178005" y="515794"/>
                  </a:lnTo>
                  <a:lnTo>
                    <a:pt x="169595" y="515794"/>
                  </a:lnTo>
                  <a:lnTo>
                    <a:pt x="147169" y="522802"/>
                  </a:lnTo>
                  <a:lnTo>
                    <a:pt x="123342" y="539621"/>
                  </a:lnTo>
                  <a:lnTo>
                    <a:pt x="124744" y="538220"/>
                  </a:lnTo>
                  <a:lnTo>
                    <a:pt x="117736" y="541023"/>
                  </a:lnTo>
                  <a:lnTo>
                    <a:pt x="119137" y="546629"/>
                  </a:lnTo>
                  <a:lnTo>
                    <a:pt x="116334" y="550834"/>
                  </a:lnTo>
                  <a:lnTo>
                    <a:pt x="121940" y="545228"/>
                  </a:lnTo>
                  <a:lnTo>
                    <a:pt x="120539" y="541023"/>
                  </a:lnTo>
                  <a:lnTo>
                    <a:pt x="127547" y="546629"/>
                  </a:lnTo>
                  <a:lnTo>
                    <a:pt x="134555" y="545228"/>
                  </a:lnTo>
                  <a:lnTo>
                    <a:pt x="131752" y="536818"/>
                  </a:lnTo>
                  <a:lnTo>
                    <a:pt x="138760" y="542424"/>
                  </a:lnTo>
                  <a:lnTo>
                    <a:pt x="135957" y="543826"/>
                  </a:lnTo>
                  <a:lnTo>
                    <a:pt x="141563" y="543826"/>
                  </a:lnTo>
                  <a:lnTo>
                    <a:pt x="144366" y="541023"/>
                  </a:lnTo>
                  <a:lnTo>
                    <a:pt x="147169" y="542424"/>
                  </a:lnTo>
                  <a:lnTo>
                    <a:pt x="147169" y="538220"/>
                  </a:lnTo>
                  <a:lnTo>
                    <a:pt x="155579" y="534015"/>
                  </a:lnTo>
                  <a:lnTo>
                    <a:pt x="158382" y="528408"/>
                  </a:lnTo>
                  <a:lnTo>
                    <a:pt x="163989" y="529810"/>
                  </a:lnTo>
                  <a:lnTo>
                    <a:pt x="159784" y="535416"/>
                  </a:lnTo>
                  <a:lnTo>
                    <a:pt x="165390" y="536818"/>
                  </a:lnTo>
                  <a:lnTo>
                    <a:pt x="179407" y="534015"/>
                  </a:lnTo>
                  <a:lnTo>
                    <a:pt x="178005" y="531211"/>
                  </a:lnTo>
                  <a:lnTo>
                    <a:pt x="180808" y="529810"/>
                  </a:lnTo>
                  <a:lnTo>
                    <a:pt x="183611" y="532613"/>
                  </a:lnTo>
                  <a:lnTo>
                    <a:pt x="186415" y="528408"/>
                  </a:lnTo>
                  <a:lnTo>
                    <a:pt x="206037" y="524203"/>
                  </a:lnTo>
                  <a:lnTo>
                    <a:pt x="204636" y="528408"/>
                  </a:lnTo>
                  <a:lnTo>
                    <a:pt x="206037" y="529810"/>
                  </a:lnTo>
                  <a:lnTo>
                    <a:pt x="203234" y="531211"/>
                  </a:lnTo>
                  <a:lnTo>
                    <a:pt x="206037" y="531211"/>
                  </a:lnTo>
                  <a:lnTo>
                    <a:pt x="208840" y="525605"/>
                  </a:lnTo>
                  <a:lnTo>
                    <a:pt x="207439" y="522802"/>
                  </a:lnTo>
                  <a:lnTo>
                    <a:pt x="210242" y="525605"/>
                  </a:lnTo>
                  <a:lnTo>
                    <a:pt x="228463" y="521400"/>
                  </a:lnTo>
                  <a:lnTo>
                    <a:pt x="229865" y="514392"/>
                  </a:lnTo>
                  <a:lnTo>
                    <a:pt x="231266" y="518597"/>
                  </a:lnTo>
                  <a:lnTo>
                    <a:pt x="235471" y="519998"/>
                  </a:lnTo>
                  <a:lnTo>
                    <a:pt x="234069" y="517195"/>
                  </a:lnTo>
                  <a:lnTo>
                    <a:pt x="238274" y="511589"/>
                  </a:lnTo>
                  <a:lnTo>
                    <a:pt x="229865" y="512990"/>
                  </a:lnTo>
                  <a:lnTo>
                    <a:pt x="235471" y="508786"/>
                  </a:lnTo>
                  <a:lnTo>
                    <a:pt x="250889" y="501778"/>
                  </a:lnTo>
                  <a:lnTo>
                    <a:pt x="257897" y="503179"/>
                  </a:lnTo>
                  <a:lnTo>
                    <a:pt x="255094" y="500376"/>
                  </a:lnTo>
                  <a:lnTo>
                    <a:pt x="257897" y="498974"/>
                  </a:lnTo>
                  <a:lnTo>
                    <a:pt x="266307" y="498974"/>
                  </a:lnTo>
                  <a:lnTo>
                    <a:pt x="274716" y="496171"/>
                  </a:lnTo>
                  <a:lnTo>
                    <a:pt x="276118" y="493368"/>
                  </a:lnTo>
                  <a:lnTo>
                    <a:pt x="280323" y="494770"/>
                  </a:lnTo>
                  <a:lnTo>
                    <a:pt x="278921" y="491966"/>
                  </a:lnTo>
                  <a:lnTo>
                    <a:pt x="284528" y="484958"/>
                  </a:lnTo>
                  <a:lnTo>
                    <a:pt x="280323" y="484958"/>
                  </a:lnTo>
                  <a:lnTo>
                    <a:pt x="295740" y="477950"/>
                  </a:lnTo>
                  <a:lnTo>
                    <a:pt x="302748" y="472344"/>
                  </a:lnTo>
                  <a:lnTo>
                    <a:pt x="302748" y="469540"/>
                  </a:lnTo>
                  <a:lnTo>
                    <a:pt x="308355" y="470942"/>
                  </a:lnTo>
                  <a:lnTo>
                    <a:pt x="316765" y="462532"/>
                  </a:lnTo>
                  <a:lnTo>
                    <a:pt x="330781" y="458328"/>
                  </a:lnTo>
                  <a:lnTo>
                    <a:pt x="333584" y="461131"/>
                  </a:lnTo>
                  <a:lnTo>
                    <a:pt x="339190" y="455524"/>
                  </a:lnTo>
                  <a:lnTo>
                    <a:pt x="334986" y="455524"/>
                  </a:lnTo>
                  <a:lnTo>
                    <a:pt x="341994" y="452721"/>
                  </a:lnTo>
                  <a:lnTo>
                    <a:pt x="340592" y="449918"/>
                  </a:lnTo>
                  <a:lnTo>
                    <a:pt x="357411" y="442910"/>
                  </a:lnTo>
                  <a:lnTo>
                    <a:pt x="360215" y="438705"/>
                  </a:lnTo>
                  <a:lnTo>
                    <a:pt x="357411" y="435902"/>
                  </a:lnTo>
                  <a:lnTo>
                    <a:pt x="350403" y="433099"/>
                  </a:lnTo>
                  <a:lnTo>
                    <a:pt x="337789" y="433099"/>
                  </a:lnTo>
                  <a:lnTo>
                    <a:pt x="336387" y="430295"/>
                  </a:lnTo>
                  <a:lnTo>
                    <a:pt x="343395" y="423287"/>
                  </a:lnTo>
                  <a:lnTo>
                    <a:pt x="339190" y="423287"/>
                  </a:lnTo>
                  <a:lnTo>
                    <a:pt x="349002" y="420484"/>
                  </a:lnTo>
                  <a:lnTo>
                    <a:pt x="344797" y="417681"/>
                  </a:lnTo>
                  <a:lnTo>
                    <a:pt x="351805" y="416279"/>
                  </a:lnTo>
                  <a:lnTo>
                    <a:pt x="349002" y="416279"/>
                  </a:lnTo>
                  <a:lnTo>
                    <a:pt x="350403" y="414877"/>
                  </a:lnTo>
                  <a:lnTo>
                    <a:pt x="354608" y="412074"/>
                  </a:lnTo>
                  <a:lnTo>
                    <a:pt x="354608" y="416279"/>
                  </a:lnTo>
                  <a:lnTo>
                    <a:pt x="358813" y="416279"/>
                  </a:lnTo>
                  <a:lnTo>
                    <a:pt x="365821" y="412074"/>
                  </a:lnTo>
                  <a:lnTo>
                    <a:pt x="360215" y="410673"/>
                  </a:lnTo>
                  <a:lnTo>
                    <a:pt x="375632" y="405066"/>
                  </a:lnTo>
                  <a:lnTo>
                    <a:pt x="372829" y="400861"/>
                  </a:lnTo>
                  <a:lnTo>
                    <a:pt x="363018" y="396657"/>
                  </a:lnTo>
                  <a:lnTo>
                    <a:pt x="384042" y="393853"/>
                  </a:lnTo>
                  <a:lnTo>
                    <a:pt x="384042" y="386845"/>
                  </a:lnTo>
                  <a:lnTo>
                    <a:pt x="398058" y="378436"/>
                  </a:lnTo>
                  <a:lnTo>
                    <a:pt x="399460" y="374231"/>
                  </a:lnTo>
                  <a:lnTo>
                    <a:pt x="413476" y="368624"/>
                  </a:lnTo>
                  <a:lnTo>
                    <a:pt x="427492" y="360215"/>
                  </a:lnTo>
                  <a:lnTo>
                    <a:pt x="444311" y="360215"/>
                  </a:lnTo>
                  <a:lnTo>
                    <a:pt x="449918" y="356010"/>
                  </a:lnTo>
                  <a:lnTo>
                    <a:pt x="456926" y="354608"/>
                  </a:lnTo>
                  <a:lnTo>
                    <a:pt x="459729" y="354608"/>
                  </a:lnTo>
                  <a:lnTo>
                    <a:pt x="449918" y="357411"/>
                  </a:lnTo>
                  <a:lnTo>
                    <a:pt x="441508" y="364419"/>
                  </a:lnTo>
                  <a:lnTo>
                    <a:pt x="463934" y="372829"/>
                  </a:lnTo>
                  <a:lnTo>
                    <a:pt x="447115" y="370026"/>
                  </a:lnTo>
                  <a:lnTo>
                    <a:pt x="441508" y="371428"/>
                  </a:lnTo>
                  <a:lnTo>
                    <a:pt x="428894" y="368624"/>
                  </a:lnTo>
                  <a:lnTo>
                    <a:pt x="407869" y="377034"/>
                  </a:lnTo>
                  <a:lnTo>
                    <a:pt x="410673" y="382640"/>
                  </a:lnTo>
                  <a:lnTo>
                    <a:pt x="410673" y="386845"/>
                  </a:lnTo>
                  <a:lnTo>
                    <a:pt x="396657" y="406468"/>
                  </a:lnTo>
                  <a:lnTo>
                    <a:pt x="407869" y="410673"/>
                  </a:lnTo>
                  <a:lnTo>
                    <a:pt x="416279" y="406468"/>
                  </a:lnTo>
                  <a:lnTo>
                    <a:pt x="413476" y="412074"/>
                  </a:lnTo>
                  <a:lnTo>
                    <a:pt x="406468" y="413476"/>
                  </a:lnTo>
                  <a:lnTo>
                    <a:pt x="407869" y="416279"/>
                  </a:lnTo>
                  <a:lnTo>
                    <a:pt x="400861" y="414877"/>
                  </a:lnTo>
                  <a:lnTo>
                    <a:pt x="395255" y="417681"/>
                  </a:lnTo>
                  <a:lnTo>
                    <a:pt x="396657" y="419082"/>
                  </a:lnTo>
                  <a:lnTo>
                    <a:pt x="392452" y="420484"/>
                  </a:lnTo>
                  <a:lnTo>
                    <a:pt x="395255" y="423287"/>
                  </a:lnTo>
                  <a:lnTo>
                    <a:pt x="398058" y="426090"/>
                  </a:lnTo>
                  <a:lnTo>
                    <a:pt x="421886" y="420484"/>
                  </a:lnTo>
                  <a:lnTo>
                    <a:pt x="426090" y="417681"/>
                  </a:lnTo>
                  <a:lnTo>
                    <a:pt x="424689" y="416279"/>
                  </a:lnTo>
                  <a:lnTo>
                    <a:pt x="427492" y="414877"/>
                  </a:lnTo>
                  <a:lnTo>
                    <a:pt x="428894" y="419082"/>
                  </a:lnTo>
                  <a:lnTo>
                    <a:pt x="435902" y="412074"/>
                  </a:lnTo>
                  <a:lnTo>
                    <a:pt x="433099" y="419082"/>
                  </a:lnTo>
                  <a:lnTo>
                    <a:pt x="440107" y="414877"/>
                  </a:lnTo>
                  <a:lnTo>
                    <a:pt x="440107" y="412074"/>
                  </a:lnTo>
                  <a:lnTo>
                    <a:pt x="444311" y="410673"/>
                  </a:lnTo>
                  <a:lnTo>
                    <a:pt x="441508" y="407869"/>
                  </a:lnTo>
                  <a:lnTo>
                    <a:pt x="448516" y="412074"/>
                  </a:lnTo>
                  <a:lnTo>
                    <a:pt x="445713" y="406468"/>
                  </a:lnTo>
                  <a:lnTo>
                    <a:pt x="448516" y="405066"/>
                  </a:lnTo>
                  <a:lnTo>
                    <a:pt x="448516" y="402263"/>
                  </a:lnTo>
                  <a:lnTo>
                    <a:pt x="452721" y="409271"/>
                  </a:lnTo>
                  <a:lnTo>
                    <a:pt x="451320" y="406468"/>
                  </a:lnTo>
                  <a:lnTo>
                    <a:pt x="456926" y="400861"/>
                  </a:lnTo>
                  <a:lnTo>
                    <a:pt x="455524" y="398058"/>
                  </a:lnTo>
                  <a:lnTo>
                    <a:pt x="458328" y="405066"/>
                  </a:lnTo>
                  <a:lnTo>
                    <a:pt x="462532" y="399460"/>
                  </a:lnTo>
                  <a:lnTo>
                    <a:pt x="473745" y="403665"/>
                  </a:lnTo>
                  <a:lnTo>
                    <a:pt x="480753" y="399460"/>
                  </a:lnTo>
                  <a:lnTo>
                    <a:pt x="482155" y="395255"/>
                  </a:lnTo>
                  <a:lnTo>
                    <a:pt x="487761" y="393853"/>
                  </a:lnTo>
                  <a:lnTo>
                    <a:pt x="480753" y="391050"/>
                  </a:lnTo>
                  <a:lnTo>
                    <a:pt x="491966" y="385444"/>
                  </a:lnTo>
                  <a:lnTo>
                    <a:pt x="489163" y="381239"/>
                  </a:lnTo>
                  <a:lnTo>
                    <a:pt x="484958" y="385444"/>
                  </a:lnTo>
                  <a:lnTo>
                    <a:pt x="475147" y="385444"/>
                  </a:lnTo>
                  <a:lnTo>
                    <a:pt x="479352" y="381239"/>
                  </a:lnTo>
                  <a:lnTo>
                    <a:pt x="486360" y="379837"/>
                  </a:lnTo>
                  <a:lnTo>
                    <a:pt x="484958" y="375632"/>
                  </a:lnTo>
                  <a:lnTo>
                    <a:pt x="480753" y="379837"/>
                  </a:lnTo>
                  <a:lnTo>
                    <a:pt x="482155" y="375632"/>
                  </a:lnTo>
                  <a:lnTo>
                    <a:pt x="475147" y="378436"/>
                  </a:lnTo>
                  <a:lnTo>
                    <a:pt x="480753" y="374231"/>
                  </a:lnTo>
                  <a:lnTo>
                    <a:pt x="475147" y="374231"/>
                  </a:lnTo>
                  <a:lnTo>
                    <a:pt x="483557" y="371428"/>
                  </a:lnTo>
                  <a:lnTo>
                    <a:pt x="483557" y="368624"/>
                  </a:lnTo>
                  <a:lnTo>
                    <a:pt x="487761" y="365821"/>
                  </a:lnTo>
                  <a:lnTo>
                    <a:pt x="482155" y="368624"/>
                  </a:lnTo>
                  <a:lnTo>
                    <a:pt x="482155" y="365821"/>
                  </a:lnTo>
                  <a:lnTo>
                    <a:pt x="493368" y="363018"/>
                  </a:lnTo>
                  <a:lnTo>
                    <a:pt x="497573" y="358813"/>
                  </a:lnTo>
                  <a:lnTo>
                    <a:pt x="490565" y="368624"/>
                  </a:lnTo>
                  <a:lnTo>
                    <a:pt x="494770" y="371428"/>
                  </a:lnTo>
                  <a:lnTo>
                    <a:pt x="498974" y="368624"/>
                  </a:lnTo>
                  <a:lnTo>
                    <a:pt x="501778" y="368624"/>
                  </a:lnTo>
                  <a:lnTo>
                    <a:pt x="500376" y="365821"/>
                  </a:lnTo>
                  <a:lnTo>
                    <a:pt x="503179" y="361616"/>
                  </a:lnTo>
                  <a:lnTo>
                    <a:pt x="503179" y="368624"/>
                  </a:lnTo>
                  <a:lnTo>
                    <a:pt x="505982" y="365821"/>
                  </a:lnTo>
                  <a:lnTo>
                    <a:pt x="507384" y="368624"/>
                  </a:lnTo>
                  <a:lnTo>
                    <a:pt x="510187" y="365821"/>
                  </a:lnTo>
                  <a:lnTo>
                    <a:pt x="519998" y="365821"/>
                  </a:lnTo>
                  <a:lnTo>
                    <a:pt x="527007" y="361616"/>
                  </a:lnTo>
                  <a:lnTo>
                    <a:pt x="534015" y="361616"/>
                  </a:lnTo>
                  <a:lnTo>
                    <a:pt x="527007" y="363018"/>
                  </a:lnTo>
                  <a:lnTo>
                    <a:pt x="528408" y="364419"/>
                  </a:lnTo>
                  <a:lnTo>
                    <a:pt x="525605" y="365821"/>
                  </a:lnTo>
                  <a:lnTo>
                    <a:pt x="527007" y="367223"/>
                  </a:lnTo>
                  <a:lnTo>
                    <a:pt x="524203" y="367223"/>
                  </a:lnTo>
                  <a:lnTo>
                    <a:pt x="527007" y="371428"/>
                  </a:lnTo>
                  <a:lnTo>
                    <a:pt x="536818" y="370026"/>
                  </a:lnTo>
                  <a:lnTo>
                    <a:pt x="535416" y="372829"/>
                  </a:lnTo>
                  <a:lnTo>
                    <a:pt x="525605" y="374231"/>
                  </a:lnTo>
                  <a:lnTo>
                    <a:pt x="527007" y="375632"/>
                  </a:lnTo>
                  <a:lnTo>
                    <a:pt x="541023" y="372829"/>
                  </a:lnTo>
                  <a:lnTo>
                    <a:pt x="535416" y="377034"/>
                  </a:lnTo>
                  <a:lnTo>
                    <a:pt x="550834" y="375632"/>
                  </a:lnTo>
                  <a:lnTo>
                    <a:pt x="543826" y="382640"/>
                  </a:lnTo>
                  <a:lnTo>
                    <a:pt x="562047" y="382640"/>
                  </a:lnTo>
                  <a:lnTo>
                    <a:pt x="574661" y="374231"/>
                  </a:lnTo>
                  <a:lnTo>
                    <a:pt x="570457" y="377034"/>
                  </a:lnTo>
                  <a:lnTo>
                    <a:pt x="567653" y="386845"/>
                  </a:lnTo>
                  <a:lnTo>
                    <a:pt x="590079" y="395255"/>
                  </a:lnTo>
                  <a:lnTo>
                    <a:pt x="626521" y="393853"/>
                  </a:lnTo>
                  <a:lnTo>
                    <a:pt x="647545" y="398058"/>
                  </a:lnTo>
                  <a:lnTo>
                    <a:pt x="654553" y="396657"/>
                  </a:lnTo>
                  <a:lnTo>
                    <a:pt x="651750" y="393853"/>
                  </a:lnTo>
                  <a:lnTo>
                    <a:pt x="653152" y="392452"/>
                  </a:lnTo>
                  <a:lnTo>
                    <a:pt x="655955" y="398058"/>
                  </a:lnTo>
                  <a:lnTo>
                    <a:pt x="651750" y="400861"/>
                  </a:lnTo>
                  <a:lnTo>
                    <a:pt x="676979" y="406468"/>
                  </a:lnTo>
                  <a:lnTo>
                    <a:pt x="690995" y="402263"/>
                  </a:lnTo>
                  <a:lnTo>
                    <a:pt x="699405" y="395255"/>
                  </a:lnTo>
                  <a:lnTo>
                    <a:pt x="714823" y="402263"/>
                  </a:lnTo>
                  <a:lnTo>
                    <a:pt x="706413" y="402263"/>
                  </a:lnTo>
                  <a:lnTo>
                    <a:pt x="706413" y="400861"/>
                  </a:lnTo>
                  <a:lnTo>
                    <a:pt x="702208" y="398058"/>
                  </a:lnTo>
                  <a:lnTo>
                    <a:pt x="698003" y="400861"/>
                  </a:lnTo>
                  <a:lnTo>
                    <a:pt x="700807" y="406468"/>
                  </a:lnTo>
                  <a:lnTo>
                    <a:pt x="696602" y="410673"/>
                  </a:lnTo>
                  <a:lnTo>
                    <a:pt x="690995" y="412074"/>
                  </a:lnTo>
                  <a:lnTo>
                    <a:pt x="720429" y="423287"/>
                  </a:lnTo>
                  <a:lnTo>
                    <a:pt x="724634" y="421886"/>
                  </a:lnTo>
                  <a:lnTo>
                    <a:pt x="721831" y="424689"/>
                  </a:lnTo>
                  <a:lnTo>
                    <a:pt x="768084" y="451320"/>
                  </a:lnTo>
                  <a:lnTo>
                    <a:pt x="770887" y="447115"/>
                  </a:lnTo>
                  <a:lnTo>
                    <a:pt x="776494" y="448516"/>
                  </a:lnTo>
                  <a:lnTo>
                    <a:pt x="772289" y="444311"/>
                  </a:lnTo>
                  <a:lnTo>
                    <a:pt x="782100" y="447115"/>
                  </a:lnTo>
                  <a:lnTo>
                    <a:pt x="783502" y="442910"/>
                  </a:lnTo>
                  <a:lnTo>
                    <a:pt x="777895" y="437303"/>
                  </a:lnTo>
                  <a:lnTo>
                    <a:pt x="772289" y="438705"/>
                  </a:lnTo>
                  <a:lnTo>
                    <a:pt x="775092" y="435902"/>
                  </a:lnTo>
                  <a:lnTo>
                    <a:pt x="768084" y="431697"/>
                  </a:lnTo>
                  <a:lnTo>
                    <a:pt x="772289" y="433099"/>
                  </a:lnTo>
                  <a:lnTo>
                    <a:pt x="770887" y="431697"/>
                  </a:lnTo>
                  <a:lnTo>
                    <a:pt x="761076" y="430295"/>
                  </a:lnTo>
                  <a:lnTo>
                    <a:pt x="762478" y="428894"/>
                  </a:lnTo>
                  <a:lnTo>
                    <a:pt x="758273" y="424689"/>
                  </a:lnTo>
                  <a:lnTo>
                    <a:pt x="768084" y="428894"/>
                  </a:lnTo>
                  <a:lnTo>
                    <a:pt x="766683" y="426090"/>
                  </a:lnTo>
                  <a:lnTo>
                    <a:pt x="770887" y="427492"/>
                  </a:lnTo>
                  <a:lnTo>
                    <a:pt x="770887" y="431697"/>
                  </a:lnTo>
                  <a:lnTo>
                    <a:pt x="773691" y="431697"/>
                  </a:lnTo>
                  <a:lnTo>
                    <a:pt x="779297" y="431697"/>
                  </a:lnTo>
                  <a:lnTo>
                    <a:pt x="779297" y="424689"/>
                  </a:lnTo>
                  <a:lnTo>
                    <a:pt x="782100" y="430295"/>
                  </a:lnTo>
                  <a:lnTo>
                    <a:pt x="787707" y="428894"/>
                  </a:lnTo>
                  <a:lnTo>
                    <a:pt x="780699" y="431697"/>
                  </a:lnTo>
                  <a:lnTo>
                    <a:pt x="786305" y="438705"/>
                  </a:lnTo>
                  <a:lnTo>
                    <a:pt x="784903" y="444311"/>
                  </a:lnTo>
                  <a:lnTo>
                    <a:pt x="796116" y="444311"/>
                  </a:lnTo>
                  <a:lnTo>
                    <a:pt x="794715" y="441508"/>
                  </a:lnTo>
                  <a:lnTo>
                    <a:pt x="798920" y="448516"/>
                  </a:lnTo>
                  <a:lnTo>
                    <a:pt x="804526" y="448516"/>
                  </a:lnTo>
                  <a:lnTo>
                    <a:pt x="801723" y="438705"/>
                  </a:lnTo>
                  <a:lnTo>
                    <a:pt x="803124" y="438705"/>
                  </a:lnTo>
                  <a:lnTo>
                    <a:pt x="797518" y="428894"/>
                  </a:lnTo>
                  <a:lnTo>
                    <a:pt x="797518" y="424689"/>
                  </a:lnTo>
                  <a:lnTo>
                    <a:pt x="793313" y="420484"/>
                  </a:lnTo>
                  <a:lnTo>
                    <a:pt x="798920" y="421886"/>
                  </a:lnTo>
                  <a:lnTo>
                    <a:pt x="793313" y="417681"/>
                  </a:lnTo>
                  <a:lnTo>
                    <a:pt x="797518" y="417681"/>
                  </a:lnTo>
                  <a:lnTo>
                    <a:pt x="798920" y="413476"/>
                  </a:lnTo>
                  <a:lnTo>
                    <a:pt x="798920" y="419082"/>
                  </a:lnTo>
                  <a:lnTo>
                    <a:pt x="804526" y="431697"/>
                  </a:lnTo>
                  <a:lnTo>
                    <a:pt x="805928" y="434500"/>
                  </a:lnTo>
                  <a:lnTo>
                    <a:pt x="808731" y="434500"/>
                  </a:lnTo>
                  <a:lnTo>
                    <a:pt x="810132" y="438705"/>
                  </a:lnTo>
                  <a:lnTo>
                    <a:pt x="808731" y="438705"/>
                  </a:lnTo>
                  <a:lnTo>
                    <a:pt x="814337" y="447115"/>
                  </a:lnTo>
                  <a:lnTo>
                    <a:pt x="828353" y="452721"/>
                  </a:lnTo>
                  <a:lnTo>
                    <a:pt x="832558" y="444311"/>
                  </a:lnTo>
                  <a:lnTo>
                    <a:pt x="836763" y="442910"/>
                  </a:lnTo>
                  <a:lnTo>
                    <a:pt x="831157" y="447115"/>
                  </a:lnTo>
                  <a:lnTo>
                    <a:pt x="829755" y="456926"/>
                  </a:lnTo>
                  <a:lnTo>
                    <a:pt x="835361" y="458328"/>
                  </a:lnTo>
                  <a:lnTo>
                    <a:pt x="839566" y="455524"/>
                  </a:lnTo>
                  <a:lnTo>
                    <a:pt x="838165" y="458328"/>
                  </a:lnTo>
                  <a:lnTo>
                    <a:pt x="839566" y="461131"/>
                  </a:lnTo>
                  <a:lnTo>
                    <a:pt x="835361" y="461131"/>
                  </a:lnTo>
                  <a:lnTo>
                    <a:pt x="839566" y="465336"/>
                  </a:lnTo>
                  <a:lnTo>
                    <a:pt x="842370" y="461131"/>
                  </a:lnTo>
                  <a:lnTo>
                    <a:pt x="842370" y="461131"/>
                  </a:lnTo>
                  <a:lnTo>
                    <a:pt x="842370" y="465336"/>
                  </a:lnTo>
                  <a:lnTo>
                    <a:pt x="846574" y="469540"/>
                  </a:lnTo>
                  <a:lnTo>
                    <a:pt x="840968" y="466737"/>
                  </a:lnTo>
                  <a:lnTo>
                    <a:pt x="839566" y="469540"/>
                  </a:lnTo>
                  <a:lnTo>
                    <a:pt x="847976" y="470942"/>
                  </a:lnTo>
                  <a:lnTo>
                    <a:pt x="843771" y="472344"/>
                  </a:lnTo>
                  <a:lnTo>
                    <a:pt x="845173" y="477950"/>
                  </a:lnTo>
                  <a:lnTo>
                    <a:pt x="853582" y="479352"/>
                  </a:lnTo>
                  <a:lnTo>
                    <a:pt x="845173" y="480753"/>
                  </a:lnTo>
                  <a:lnTo>
                    <a:pt x="843771" y="483557"/>
                  </a:lnTo>
                  <a:lnTo>
                    <a:pt x="861992" y="486360"/>
                  </a:lnTo>
                  <a:lnTo>
                    <a:pt x="861992" y="490565"/>
                  </a:lnTo>
                  <a:lnTo>
                    <a:pt x="859189" y="490565"/>
                  </a:lnTo>
                  <a:lnTo>
                    <a:pt x="863394" y="494770"/>
                  </a:lnTo>
                  <a:lnTo>
                    <a:pt x="873205" y="494770"/>
                  </a:lnTo>
                  <a:lnTo>
                    <a:pt x="869000" y="500376"/>
                  </a:lnTo>
                  <a:lnTo>
                    <a:pt x="887221" y="512990"/>
                  </a:lnTo>
                  <a:lnTo>
                    <a:pt x="884418" y="514392"/>
                  </a:lnTo>
                  <a:lnTo>
                    <a:pt x="881615" y="524203"/>
                  </a:lnTo>
                  <a:lnTo>
                    <a:pt x="878812" y="524203"/>
                  </a:lnTo>
                  <a:lnTo>
                    <a:pt x="878812" y="525605"/>
                  </a:lnTo>
                  <a:lnTo>
                    <a:pt x="876008" y="524203"/>
                  </a:lnTo>
                  <a:lnTo>
                    <a:pt x="878812" y="528408"/>
                  </a:lnTo>
                  <a:lnTo>
                    <a:pt x="884418" y="531211"/>
                  </a:lnTo>
                  <a:lnTo>
                    <a:pt x="883016" y="527007"/>
                  </a:lnTo>
                  <a:lnTo>
                    <a:pt x="888623" y="522802"/>
                  </a:lnTo>
                  <a:lnTo>
                    <a:pt x="884418" y="521400"/>
                  </a:lnTo>
                  <a:lnTo>
                    <a:pt x="905442" y="514392"/>
                  </a:lnTo>
                  <a:lnTo>
                    <a:pt x="901237" y="517195"/>
                  </a:lnTo>
                  <a:lnTo>
                    <a:pt x="908245" y="524203"/>
                  </a:lnTo>
                  <a:lnTo>
                    <a:pt x="908245" y="535416"/>
                  </a:lnTo>
                  <a:lnTo>
                    <a:pt x="913852" y="535416"/>
                  </a:lnTo>
                  <a:lnTo>
                    <a:pt x="906844" y="535416"/>
                  </a:lnTo>
                  <a:lnTo>
                    <a:pt x="904041" y="539621"/>
                  </a:lnTo>
                  <a:lnTo>
                    <a:pt x="909647" y="541023"/>
                  </a:lnTo>
                  <a:lnTo>
                    <a:pt x="905442" y="543826"/>
                  </a:lnTo>
                  <a:lnTo>
                    <a:pt x="908245" y="549432"/>
                  </a:lnTo>
                  <a:lnTo>
                    <a:pt x="913852" y="550834"/>
                  </a:lnTo>
                  <a:lnTo>
                    <a:pt x="922261" y="546629"/>
                  </a:lnTo>
                  <a:lnTo>
                    <a:pt x="930671" y="536818"/>
                  </a:lnTo>
                  <a:lnTo>
                    <a:pt x="927868" y="528408"/>
                  </a:lnTo>
                  <a:lnTo>
                    <a:pt x="932073" y="536818"/>
                  </a:lnTo>
                  <a:lnTo>
                    <a:pt x="926466" y="542424"/>
                  </a:lnTo>
                  <a:lnTo>
                    <a:pt x="926466" y="542424"/>
                  </a:lnTo>
                  <a:lnTo>
                    <a:pt x="926466" y="542424"/>
                  </a:lnTo>
                  <a:lnTo>
                    <a:pt x="927868" y="543826"/>
                  </a:lnTo>
                  <a:lnTo>
                    <a:pt x="929270" y="542424"/>
                  </a:lnTo>
                  <a:lnTo>
                    <a:pt x="934876" y="535416"/>
                  </a:lnTo>
                  <a:lnTo>
                    <a:pt x="934876" y="538220"/>
                  </a:lnTo>
                  <a:lnTo>
                    <a:pt x="936278" y="536818"/>
                  </a:lnTo>
                  <a:lnTo>
                    <a:pt x="934876" y="529810"/>
                  </a:lnTo>
                  <a:lnTo>
                    <a:pt x="940482" y="534015"/>
                  </a:lnTo>
                  <a:lnTo>
                    <a:pt x="940482" y="534015"/>
                  </a:lnTo>
                  <a:lnTo>
                    <a:pt x="940482" y="534015"/>
                  </a:lnTo>
                  <a:lnTo>
                    <a:pt x="937679" y="535416"/>
                  </a:lnTo>
                  <a:lnTo>
                    <a:pt x="929270" y="546629"/>
                  </a:lnTo>
                  <a:lnTo>
                    <a:pt x="937679" y="546629"/>
                  </a:lnTo>
                  <a:lnTo>
                    <a:pt x="927868" y="548031"/>
                  </a:lnTo>
                  <a:lnTo>
                    <a:pt x="925065" y="550834"/>
                  </a:lnTo>
                  <a:lnTo>
                    <a:pt x="926466" y="550834"/>
                  </a:lnTo>
                  <a:lnTo>
                    <a:pt x="923663" y="555039"/>
                  </a:lnTo>
                  <a:lnTo>
                    <a:pt x="930671" y="557842"/>
                  </a:lnTo>
                  <a:lnTo>
                    <a:pt x="922261" y="555039"/>
                  </a:lnTo>
                  <a:lnTo>
                    <a:pt x="919458" y="556441"/>
                  </a:lnTo>
                  <a:lnTo>
                    <a:pt x="929270" y="560645"/>
                  </a:lnTo>
                  <a:lnTo>
                    <a:pt x="926466" y="563449"/>
                  </a:lnTo>
                  <a:lnTo>
                    <a:pt x="927868" y="566252"/>
                  </a:lnTo>
                  <a:lnTo>
                    <a:pt x="918057" y="557842"/>
                  </a:lnTo>
                  <a:lnTo>
                    <a:pt x="916655" y="564850"/>
                  </a:lnTo>
                  <a:lnTo>
                    <a:pt x="922261" y="563449"/>
                  </a:lnTo>
                  <a:lnTo>
                    <a:pt x="922261" y="567653"/>
                  </a:lnTo>
                  <a:lnTo>
                    <a:pt x="927868" y="569055"/>
                  </a:lnTo>
                  <a:lnTo>
                    <a:pt x="930671" y="569055"/>
                  </a:lnTo>
                  <a:lnTo>
                    <a:pt x="936278" y="576063"/>
                  </a:lnTo>
                  <a:lnTo>
                    <a:pt x="927868" y="570457"/>
                  </a:lnTo>
                  <a:lnTo>
                    <a:pt x="927868" y="577465"/>
                  </a:lnTo>
                  <a:lnTo>
                    <a:pt x="948892" y="590079"/>
                  </a:lnTo>
                  <a:lnTo>
                    <a:pt x="948892" y="585874"/>
                  </a:lnTo>
                  <a:lnTo>
                    <a:pt x="954499" y="581669"/>
                  </a:lnTo>
                  <a:lnTo>
                    <a:pt x="953097" y="580268"/>
                  </a:lnTo>
                  <a:lnTo>
                    <a:pt x="955900" y="581669"/>
                  </a:lnTo>
                  <a:lnTo>
                    <a:pt x="955900" y="578866"/>
                  </a:lnTo>
                  <a:lnTo>
                    <a:pt x="958703" y="580268"/>
                  </a:lnTo>
                  <a:lnTo>
                    <a:pt x="964310" y="574661"/>
                  </a:lnTo>
                  <a:lnTo>
                    <a:pt x="962908" y="578866"/>
                  </a:lnTo>
                  <a:lnTo>
                    <a:pt x="965712" y="580268"/>
                  </a:lnTo>
                  <a:lnTo>
                    <a:pt x="960105" y="581669"/>
                  </a:lnTo>
                  <a:lnTo>
                    <a:pt x="960105" y="585874"/>
                  </a:lnTo>
                  <a:lnTo>
                    <a:pt x="969916" y="590079"/>
                  </a:lnTo>
                  <a:lnTo>
                    <a:pt x="971318" y="590079"/>
                  </a:lnTo>
                  <a:lnTo>
                    <a:pt x="968515" y="592882"/>
                  </a:lnTo>
                  <a:lnTo>
                    <a:pt x="964310" y="588678"/>
                  </a:lnTo>
                  <a:lnTo>
                    <a:pt x="957302" y="587276"/>
                  </a:lnTo>
                  <a:lnTo>
                    <a:pt x="960105" y="594284"/>
                  </a:lnTo>
                  <a:lnTo>
                    <a:pt x="969916" y="598489"/>
                  </a:lnTo>
                  <a:lnTo>
                    <a:pt x="971318" y="606899"/>
                  </a:lnTo>
                  <a:lnTo>
                    <a:pt x="976924" y="608300"/>
                  </a:lnTo>
                  <a:lnTo>
                    <a:pt x="981129" y="605497"/>
                  </a:lnTo>
                  <a:lnTo>
                    <a:pt x="975523" y="616710"/>
                  </a:lnTo>
                  <a:lnTo>
                    <a:pt x="972720" y="608300"/>
                  </a:lnTo>
                  <a:lnTo>
                    <a:pt x="971318" y="619513"/>
                  </a:lnTo>
                  <a:lnTo>
                    <a:pt x="972720" y="619513"/>
                  </a:lnTo>
                  <a:lnTo>
                    <a:pt x="974121" y="619513"/>
                  </a:lnTo>
                  <a:lnTo>
                    <a:pt x="974121" y="619513"/>
                  </a:lnTo>
                  <a:lnTo>
                    <a:pt x="974121" y="618111"/>
                  </a:lnTo>
                  <a:lnTo>
                    <a:pt x="975523" y="616710"/>
                  </a:lnTo>
                  <a:lnTo>
                    <a:pt x="972720" y="620915"/>
                  </a:lnTo>
                  <a:lnTo>
                    <a:pt x="981129" y="616710"/>
                  </a:lnTo>
                  <a:lnTo>
                    <a:pt x="982531" y="619513"/>
                  </a:lnTo>
                  <a:lnTo>
                    <a:pt x="985334" y="618111"/>
                  </a:lnTo>
                  <a:lnTo>
                    <a:pt x="985334" y="622316"/>
                  </a:lnTo>
                  <a:lnTo>
                    <a:pt x="988137" y="619513"/>
                  </a:lnTo>
                  <a:lnTo>
                    <a:pt x="990941" y="620915"/>
                  </a:lnTo>
                  <a:lnTo>
                    <a:pt x="1006358" y="609702"/>
                  </a:lnTo>
                  <a:lnTo>
                    <a:pt x="1006358" y="611103"/>
                  </a:lnTo>
                  <a:lnTo>
                    <a:pt x="999350" y="615308"/>
                  </a:lnTo>
                  <a:lnTo>
                    <a:pt x="1000752" y="619513"/>
                  </a:lnTo>
                  <a:lnTo>
                    <a:pt x="1011965" y="619513"/>
                  </a:lnTo>
                  <a:lnTo>
                    <a:pt x="1007760" y="622316"/>
                  </a:lnTo>
                  <a:lnTo>
                    <a:pt x="1013366" y="630726"/>
                  </a:lnTo>
                  <a:lnTo>
                    <a:pt x="1002154" y="622316"/>
                  </a:lnTo>
                  <a:lnTo>
                    <a:pt x="1002154" y="622316"/>
                  </a:lnTo>
                  <a:lnTo>
                    <a:pt x="1002154" y="622316"/>
                  </a:lnTo>
                  <a:lnTo>
                    <a:pt x="995145" y="626521"/>
                  </a:lnTo>
                  <a:lnTo>
                    <a:pt x="996547" y="629324"/>
                  </a:lnTo>
                  <a:lnTo>
                    <a:pt x="992342" y="630726"/>
                  </a:lnTo>
                  <a:lnTo>
                    <a:pt x="996547" y="627923"/>
                  </a:lnTo>
                  <a:lnTo>
                    <a:pt x="992342" y="629324"/>
                  </a:lnTo>
                  <a:lnTo>
                    <a:pt x="990941" y="633529"/>
                  </a:lnTo>
                  <a:lnTo>
                    <a:pt x="986736" y="634931"/>
                  </a:lnTo>
                  <a:lnTo>
                    <a:pt x="986736" y="634931"/>
                  </a:lnTo>
                  <a:lnTo>
                    <a:pt x="986736" y="634931"/>
                  </a:lnTo>
                  <a:lnTo>
                    <a:pt x="986736" y="639136"/>
                  </a:lnTo>
                  <a:lnTo>
                    <a:pt x="986736" y="640537"/>
                  </a:lnTo>
                  <a:lnTo>
                    <a:pt x="986736" y="640537"/>
                  </a:lnTo>
                  <a:lnTo>
                    <a:pt x="986736" y="640537"/>
                  </a:lnTo>
                  <a:lnTo>
                    <a:pt x="986736" y="640537"/>
                  </a:lnTo>
                  <a:lnTo>
                    <a:pt x="988137" y="644742"/>
                  </a:lnTo>
                  <a:lnTo>
                    <a:pt x="989539" y="644742"/>
                  </a:lnTo>
                  <a:lnTo>
                    <a:pt x="989539" y="644742"/>
                  </a:lnTo>
                  <a:lnTo>
                    <a:pt x="992342" y="644742"/>
                  </a:lnTo>
                  <a:lnTo>
                    <a:pt x="997949" y="634931"/>
                  </a:lnTo>
                  <a:lnTo>
                    <a:pt x="996547" y="640537"/>
                  </a:lnTo>
                  <a:lnTo>
                    <a:pt x="1016170" y="641939"/>
                  </a:lnTo>
                  <a:lnTo>
                    <a:pt x="996547" y="643340"/>
                  </a:lnTo>
                  <a:lnTo>
                    <a:pt x="996547" y="643340"/>
                  </a:lnTo>
                  <a:lnTo>
                    <a:pt x="996547" y="643340"/>
                  </a:lnTo>
                  <a:lnTo>
                    <a:pt x="995145" y="647545"/>
                  </a:lnTo>
                  <a:lnTo>
                    <a:pt x="989539" y="650349"/>
                  </a:lnTo>
                  <a:lnTo>
                    <a:pt x="1002154" y="651750"/>
                  </a:lnTo>
                  <a:lnTo>
                    <a:pt x="1004957" y="650349"/>
                  </a:lnTo>
                  <a:lnTo>
                    <a:pt x="1003555" y="651750"/>
                  </a:lnTo>
                  <a:lnTo>
                    <a:pt x="1003555" y="651750"/>
                  </a:lnTo>
                  <a:lnTo>
                    <a:pt x="995145" y="651750"/>
                  </a:lnTo>
                  <a:lnTo>
                    <a:pt x="993744" y="653152"/>
                  </a:lnTo>
                  <a:lnTo>
                    <a:pt x="990941" y="653152"/>
                  </a:lnTo>
                  <a:lnTo>
                    <a:pt x="989539" y="655955"/>
                  </a:lnTo>
                  <a:lnTo>
                    <a:pt x="1002154" y="658758"/>
                  </a:lnTo>
                  <a:lnTo>
                    <a:pt x="997949" y="658758"/>
                  </a:lnTo>
                  <a:lnTo>
                    <a:pt x="997949" y="658758"/>
                  </a:lnTo>
                  <a:lnTo>
                    <a:pt x="996547" y="661562"/>
                  </a:lnTo>
                  <a:lnTo>
                    <a:pt x="1010563" y="665766"/>
                  </a:lnTo>
                  <a:lnTo>
                    <a:pt x="1011965" y="662963"/>
                  </a:lnTo>
                  <a:lnTo>
                    <a:pt x="1016170" y="664365"/>
                  </a:lnTo>
                  <a:lnTo>
                    <a:pt x="1018973" y="662963"/>
                  </a:lnTo>
                  <a:lnTo>
                    <a:pt x="1018973" y="660160"/>
                  </a:lnTo>
                  <a:lnTo>
                    <a:pt x="1027382" y="662963"/>
                  </a:lnTo>
                  <a:lnTo>
                    <a:pt x="1027382" y="662963"/>
                  </a:lnTo>
                  <a:lnTo>
                    <a:pt x="1020374" y="662963"/>
                  </a:lnTo>
                  <a:lnTo>
                    <a:pt x="1018973" y="664365"/>
                  </a:lnTo>
                  <a:lnTo>
                    <a:pt x="1030186" y="665766"/>
                  </a:lnTo>
                  <a:lnTo>
                    <a:pt x="1030186" y="665766"/>
                  </a:lnTo>
                  <a:lnTo>
                    <a:pt x="1027382" y="668570"/>
                  </a:lnTo>
                  <a:lnTo>
                    <a:pt x="1038595" y="667168"/>
                  </a:lnTo>
                  <a:lnTo>
                    <a:pt x="1039997" y="665766"/>
                  </a:lnTo>
                  <a:lnTo>
                    <a:pt x="1041399" y="665766"/>
                  </a:lnTo>
                  <a:lnTo>
                    <a:pt x="1039997" y="668570"/>
                  </a:lnTo>
                  <a:lnTo>
                    <a:pt x="1027382" y="669971"/>
                  </a:lnTo>
                  <a:lnTo>
                    <a:pt x="1032989" y="669971"/>
                  </a:lnTo>
                  <a:lnTo>
                    <a:pt x="1024579" y="672774"/>
                  </a:lnTo>
                  <a:lnTo>
                    <a:pt x="1031587" y="674176"/>
                  </a:lnTo>
                  <a:lnTo>
                    <a:pt x="1032989" y="674176"/>
                  </a:lnTo>
                  <a:lnTo>
                    <a:pt x="1041399" y="674176"/>
                  </a:lnTo>
                  <a:lnTo>
                    <a:pt x="1045603" y="667168"/>
                  </a:lnTo>
                  <a:lnTo>
                    <a:pt x="1042800" y="674176"/>
                  </a:lnTo>
                  <a:lnTo>
                    <a:pt x="1048407" y="672774"/>
                  </a:lnTo>
                  <a:lnTo>
                    <a:pt x="1054013" y="675578"/>
                  </a:lnTo>
                  <a:lnTo>
                    <a:pt x="1059620" y="671373"/>
                  </a:lnTo>
                  <a:lnTo>
                    <a:pt x="1058218" y="665766"/>
                  </a:lnTo>
                  <a:lnTo>
                    <a:pt x="1061021" y="662963"/>
                  </a:lnTo>
                  <a:lnTo>
                    <a:pt x="1059620" y="667168"/>
                  </a:lnTo>
                  <a:lnTo>
                    <a:pt x="1061021" y="672774"/>
                  </a:lnTo>
                  <a:lnTo>
                    <a:pt x="1056816" y="675578"/>
                  </a:lnTo>
                  <a:lnTo>
                    <a:pt x="1055415" y="679782"/>
                  </a:lnTo>
                  <a:lnTo>
                    <a:pt x="1058218" y="676979"/>
                  </a:lnTo>
                  <a:lnTo>
                    <a:pt x="1062423" y="679782"/>
                  </a:lnTo>
                  <a:lnTo>
                    <a:pt x="1073636" y="675578"/>
                  </a:lnTo>
                  <a:lnTo>
                    <a:pt x="1065226" y="679782"/>
                  </a:lnTo>
                  <a:lnTo>
                    <a:pt x="1068029" y="683987"/>
                  </a:lnTo>
                  <a:lnTo>
                    <a:pt x="1066628" y="689594"/>
                  </a:lnTo>
                  <a:lnTo>
                    <a:pt x="1066628" y="689594"/>
                  </a:lnTo>
                  <a:lnTo>
                    <a:pt x="1063824" y="688192"/>
                  </a:lnTo>
                  <a:lnTo>
                    <a:pt x="1079242" y="695200"/>
                  </a:lnTo>
                  <a:lnTo>
                    <a:pt x="1082046" y="690995"/>
                  </a:lnTo>
                  <a:lnTo>
                    <a:pt x="1084849" y="692397"/>
                  </a:lnTo>
                  <a:lnTo>
                    <a:pt x="1084849" y="695200"/>
                  </a:lnTo>
                  <a:lnTo>
                    <a:pt x="1091857" y="698003"/>
                  </a:lnTo>
                  <a:lnTo>
                    <a:pt x="1089054" y="699405"/>
                  </a:lnTo>
                  <a:lnTo>
                    <a:pt x="1089054" y="702208"/>
                  </a:lnTo>
                  <a:lnTo>
                    <a:pt x="1096062" y="705011"/>
                  </a:lnTo>
                  <a:lnTo>
                    <a:pt x="1096062" y="702208"/>
                  </a:lnTo>
                  <a:lnTo>
                    <a:pt x="1104471" y="696602"/>
                  </a:lnTo>
                  <a:lnTo>
                    <a:pt x="1101668" y="705011"/>
                  </a:lnTo>
                  <a:lnTo>
                    <a:pt x="1107275" y="706413"/>
                  </a:lnTo>
                  <a:lnTo>
                    <a:pt x="1101668" y="706413"/>
                  </a:lnTo>
                  <a:lnTo>
                    <a:pt x="1107275" y="709216"/>
                  </a:lnTo>
                  <a:lnTo>
                    <a:pt x="1105873" y="713421"/>
                  </a:lnTo>
                  <a:lnTo>
                    <a:pt x="1114283" y="713421"/>
                  </a:lnTo>
                  <a:lnTo>
                    <a:pt x="1117086" y="720429"/>
                  </a:lnTo>
                  <a:lnTo>
                    <a:pt x="1121291" y="720429"/>
                  </a:lnTo>
                  <a:lnTo>
                    <a:pt x="1122692" y="724634"/>
                  </a:lnTo>
                  <a:lnTo>
                    <a:pt x="1121291" y="728839"/>
                  </a:lnTo>
                  <a:lnTo>
                    <a:pt x="1118487" y="730240"/>
                  </a:lnTo>
                  <a:lnTo>
                    <a:pt x="1119889" y="730240"/>
                  </a:lnTo>
                  <a:lnTo>
                    <a:pt x="1115684" y="734445"/>
                  </a:lnTo>
                  <a:lnTo>
                    <a:pt x="1122692" y="740052"/>
                  </a:lnTo>
                  <a:lnTo>
                    <a:pt x="1117086" y="734445"/>
                  </a:lnTo>
                  <a:lnTo>
                    <a:pt x="1121291" y="733044"/>
                  </a:lnTo>
                  <a:lnTo>
                    <a:pt x="1124094" y="733044"/>
                  </a:lnTo>
                  <a:lnTo>
                    <a:pt x="1125495" y="738650"/>
                  </a:lnTo>
                  <a:lnTo>
                    <a:pt x="1129700" y="741453"/>
                  </a:lnTo>
                  <a:lnTo>
                    <a:pt x="1124094" y="749863"/>
                  </a:lnTo>
                  <a:lnTo>
                    <a:pt x="1126897" y="756871"/>
                  </a:lnTo>
                  <a:lnTo>
                    <a:pt x="1118487" y="763879"/>
                  </a:lnTo>
                  <a:lnTo>
                    <a:pt x="1112881" y="765281"/>
                  </a:lnTo>
                  <a:lnTo>
                    <a:pt x="1111479" y="763879"/>
                  </a:lnTo>
                  <a:lnTo>
                    <a:pt x="1112881" y="761076"/>
                  </a:lnTo>
                  <a:lnTo>
                    <a:pt x="1110078" y="762478"/>
                  </a:lnTo>
                  <a:lnTo>
                    <a:pt x="1115684" y="755470"/>
                  </a:lnTo>
                  <a:lnTo>
                    <a:pt x="1117086" y="761076"/>
                  </a:lnTo>
                  <a:lnTo>
                    <a:pt x="1118487" y="756871"/>
                  </a:lnTo>
                  <a:lnTo>
                    <a:pt x="1122692" y="756871"/>
                  </a:lnTo>
                  <a:lnTo>
                    <a:pt x="1124094" y="752666"/>
                  </a:lnTo>
                  <a:lnTo>
                    <a:pt x="1119889" y="747060"/>
                  </a:lnTo>
                  <a:lnTo>
                    <a:pt x="1124094" y="747060"/>
                  </a:lnTo>
                  <a:lnTo>
                    <a:pt x="1122692" y="742855"/>
                  </a:lnTo>
                  <a:lnTo>
                    <a:pt x="1108676" y="755470"/>
                  </a:lnTo>
                  <a:lnTo>
                    <a:pt x="1114283" y="744257"/>
                  </a:lnTo>
                  <a:lnTo>
                    <a:pt x="1115684" y="747060"/>
                  </a:lnTo>
                  <a:lnTo>
                    <a:pt x="1121291" y="741453"/>
                  </a:lnTo>
                  <a:lnTo>
                    <a:pt x="1118487" y="734445"/>
                  </a:lnTo>
                  <a:lnTo>
                    <a:pt x="1115684" y="738650"/>
                  </a:lnTo>
                  <a:lnTo>
                    <a:pt x="1108676" y="734445"/>
                  </a:lnTo>
                  <a:lnTo>
                    <a:pt x="1089054" y="734445"/>
                  </a:lnTo>
                  <a:lnTo>
                    <a:pt x="1069431" y="728839"/>
                  </a:lnTo>
                  <a:lnTo>
                    <a:pt x="1070833" y="738650"/>
                  </a:lnTo>
                  <a:lnTo>
                    <a:pt x="1082046" y="759674"/>
                  </a:lnTo>
                  <a:lnTo>
                    <a:pt x="1082046" y="765281"/>
                  </a:lnTo>
                  <a:lnTo>
                    <a:pt x="1083447" y="762478"/>
                  </a:lnTo>
                  <a:lnTo>
                    <a:pt x="1090455" y="765281"/>
                  </a:lnTo>
                  <a:lnTo>
                    <a:pt x="1084849" y="768084"/>
                  </a:lnTo>
                  <a:lnTo>
                    <a:pt x="1082046" y="766682"/>
                  </a:lnTo>
                  <a:lnTo>
                    <a:pt x="1083447" y="770887"/>
                  </a:lnTo>
                  <a:lnTo>
                    <a:pt x="1090455" y="772289"/>
                  </a:lnTo>
                  <a:lnTo>
                    <a:pt x="1087652" y="773691"/>
                  </a:lnTo>
                  <a:lnTo>
                    <a:pt x="1087652" y="779297"/>
                  </a:lnTo>
                  <a:lnTo>
                    <a:pt x="1084849" y="773691"/>
                  </a:lnTo>
                  <a:lnTo>
                    <a:pt x="1083447" y="782100"/>
                  </a:lnTo>
                  <a:lnTo>
                    <a:pt x="1105873" y="784903"/>
                  </a:lnTo>
                  <a:lnTo>
                    <a:pt x="1093258" y="786305"/>
                  </a:lnTo>
                  <a:lnTo>
                    <a:pt x="1086250" y="783502"/>
                  </a:lnTo>
                  <a:lnTo>
                    <a:pt x="1087652" y="807329"/>
                  </a:lnTo>
                  <a:lnTo>
                    <a:pt x="1082046" y="847976"/>
                  </a:lnTo>
                  <a:lnTo>
                    <a:pt x="1077841" y="853582"/>
                  </a:lnTo>
                  <a:lnTo>
                    <a:pt x="1080644" y="852181"/>
                  </a:lnTo>
                  <a:lnTo>
                    <a:pt x="1082046" y="854984"/>
                  </a:lnTo>
                  <a:lnTo>
                    <a:pt x="1072234" y="867599"/>
                  </a:lnTo>
                  <a:lnTo>
                    <a:pt x="1076439" y="871803"/>
                  </a:lnTo>
                  <a:lnTo>
                    <a:pt x="1076439" y="881615"/>
                  </a:lnTo>
                  <a:lnTo>
                    <a:pt x="1082046" y="888623"/>
                  </a:lnTo>
                  <a:lnTo>
                    <a:pt x="1082046" y="918057"/>
                  </a:lnTo>
                  <a:lnTo>
                    <a:pt x="1084849" y="916655"/>
                  </a:lnTo>
                  <a:lnTo>
                    <a:pt x="1077841" y="926466"/>
                  </a:lnTo>
                  <a:lnTo>
                    <a:pt x="1087652" y="937679"/>
                  </a:lnTo>
                  <a:lnTo>
                    <a:pt x="1093258" y="947491"/>
                  </a:lnTo>
                  <a:lnTo>
                    <a:pt x="1091857" y="951695"/>
                  </a:lnTo>
                  <a:lnTo>
                    <a:pt x="1094660" y="961507"/>
                  </a:lnTo>
                  <a:lnTo>
                    <a:pt x="1112881" y="981129"/>
                  </a:lnTo>
                  <a:lnTo>
                    <a:pt x="1111479" y="983933"/>
                  </a:lnTo>
                  <a:lnTo>
                    <a:pt x="1112881" y="982531"/>
                  </a:lnTo>
                  <a:lnTo>
                    <a:pt x="1122692" y="988137"/>
                  </a:lnTo>
                  <a:lnTo>
                    <a:pt x="1122692" y="981129"/>
                  </a:lnTo>
                  <a:lnTo>
                    <a:pt x="1125495" y="979728"/>
                  </a:lnTo>
                  <a:lnTo>
                    <a:pt x="1131102" y="982531"/>
                  </a:lnTo>
                  <a:lnTo>
                    <a:pt x="1133905" y="979728"/>
                  </a:lnTo>
                  <a:lnTo>
                    <a:pt x="1136708" y="981129"/>
                  </a:lnTo>
                  <a:lnTo>
                    <a:pt x="1140913" y="979728"/>
                  </a:lnTo>
                  <a:lnTo>
                    <a:pt x="1139512" y="981129"/>
                  </a:lnTo>
                  <a:lnTo>
                    <a:pt x="1143716" y="979728"/>
                  </a:lnTo>
                  <a:lnTo>
                    <a:pt x="1147921" y="981129"/>
                  </a:lnTo>
                  <a:lnTo>
                    <a:pt x="1142315" y="979728"/>
                  </a:lnTo>
                  <a:lnTo>
                    <a:pt x="1140913" y="981129"/>
                  </a:lnTo>
                  <a:lnTo>
                    <a:pt x="1125495" y="981129"/>
                  </a:lnTo>
                  <a:lnTo>
                    <a:pt x="1124094" y="982531"/>
                  </a:lnTo>
                  <a:lnTo>
                    <a:pt x="1132503" y="993744"/>
                  </a:lnTo>
                  <a:lnTo>
                    <a:pt x="1125495" y="990941"/>
                  </a:lnTo>
                  <a:lnTo>
                    <a:pt x="1125495" y="986736"/>
                  </a:lnTo>
                  <a:lnTo>
                    <a:pt x="1122692" y="988137"/>
                  </a:lnTo>
                  <a:lnTo>
                    <a:pt x="1122692" y="993744"/>
                  </a:lnTo>
                  <a:lnTo>
                    <a:pt x="1125495" y="1000752"/>
                  </a:lnTo>
                  <a:lnTo>
                    <a:pt x="1138110" y="1006358"/>
                  </a:lnTo>
                  <a:lnTo>
                    <a:pt x="1139512" y="1011965"/>
                  </a:lnTo>
                  <a:lnTo>
                    <a:pt x="1135307" y="1014768"/>
                  </a:lnTo>
                  <a:lnTo>
                    <a:pt x="1136708" y="1021776"/>
                  </a:lnTo>
                  <a:lnTo>
                    <a:pt x="1167544" y="1051210"/>
                  </a:lnTo>
                  <a:lnTo>
                    <a:pt x="1167544" y="1061021"/>
                  </a:lnTo>
                  <a:lnTo>
                    <a:pt x="1194175" y="1065226"/>
                  </a:lnTo>
                  <a:lnTo>
                    <a:pt x="1212396" y="1073636"/>
                  </a:lnTo>
                  <a:lnTo>
                    <a:pt x="1219404" y="1072234"/>
                  </a:lnTo>
                  <a:lnTo>
                    <a:pt x="1222207" y="1079242"/>
                  </a:lnTo>
                  <a:lnTo>
                    <a:pt x="1229215" y="1079242"/>
                  </a:lnTo>
                  <a:lnTo>
                    <a:pt x="1244633" y="1089054"/>
                  </a:lnTo>
                  <a:lnTo>
                    <a:pt x="1272665" y="1142315"/>
                  </a:lnTo>
                  <a:lnTo>
                    <a:pt x="1279673" y="1146520"/>
                  </a:lnTo>
                  <a:lnTo>
                    <a:pt x="1279673" y="1154929"/>
                  </a:lnTo>
                  <a:lnTo>
                    <a:pt x="1283878" y="1156331"/>
                  </a:lnTo>
                  <a:lnTo>
                    <a:pt x="1285279" y="1166142"/>
                  </a:lnTo>
                  <a:lnTo>
                    <a:pt x="1295091" y="1174552"/>
                  </a:lnTo>
                  <a:lnTo>
                    <a:pt x="1304902" y="1178757"/>
                  </a:lnTo>
                  <a:lnTo>
                    <a:pt x="1325926" y="1196978"/>
                  </a:lnTo>
                  <a:lnTo>
                    <a:pt x="1323123" y="1208191"/>
                  </a:lnTo>
                  <a:lnTo>
                    <a:pt x="1323123" y="1208191"/>
                  </a:lnTo>
                  <a:lnTo>
                    <a:pt x="1321721" y="1210994"/>
                  </a:lnTo>
                  <a:lnTo>
                    <a:pt x="1324525" y="1209592"/>
                  </a:lnTo>
                  <a:lnTo>
                    <a:pt x="1325926" y="1215199"/>
                  </a:lnTo>
                  <a:lnTo>
                    <a:pt x="1330131" y="1213797"/>
                  </a:lnTo>
                  <a:lnTo>
                    <a:pt x="1328729" y="1209592"/>
                  </a:lnTo>
                  <a:lnTo>
                    <a:pt x="1331533" y="1212396"/>
                  </a:lnTo>
                  <a:lnTo>
                    <a:pt x="1332934" y="1218002"/>
                  </a:lnTo>
                  <a:lnTo>
                    <a:pt x="1331533" y="1220805"/>
                  </a:lnTo>
                  <a:lnTo>
                    <a:pt x="1330131" y="1216600"/>
                  </a:lnTo>
                  <a:lnTo>
                    <a:pt x="1325926" y="1216600"/>
                  </a:lnTo>
                  <a:lnTo>
                    <a:pt x="1318918" y="1212396"/>
                  </a:lnTo>
                  <a:lnTo>
                    <a:pt x="1302099" y="1212396"/>
                  </a:lnTo>
                  <a:lnTo>
                    <a:pt x="1317517" y="1226412"/>
                  </a:lnTo>
                  <a:lnTo>
                    <a:pt x="1335737" y="1236223"/>
                  </a:lnTo>
                  <a:lnTo>
                    <a:pt x="1345549" y="1236223"/>
                  </a:lnTo>
                  <a:lnTo>
                    <a:pt x="1348352" y="1232018"/>
                  </a:lnTo>
                  <a:lnTo>
                    <a:pt x="1346950" y="1236223"/>
                  </a:lnTo>
                  <a:lnTo>
                    <a:pt x="1372179" y="1253042"/>
                  </a:lnTo>
                  <a:lnTo>
                    <a:pt x="1374983" y="1265657"/>
                  </a:lnTo>
                  <a:lnTo>
                    <a:pt x="1373581" y="1268460"/>
                  </a:lnTo>
                  <a:lnTo>
                    <a:pt x="1369376" y="1278271"/>
                  </a:lnTo>
                  <a:lnTo>
                    <a:pt x="1373581" y="1283878"/>
                  </a:lnTo>
                  <a:lnTo>
                    <a:pt x="1370778" y="1276870"/>
                  </a:lnTo>
                  <a:lnTo>
                    <a:pt x="1370778" y="1275468"/>
                  </a:lnTo>
                  <a:lnTo>
                    <a:pt x="1372179" y="1272665"/>
                  </a:lnTo>
                  <a:lnTo>
                    <a:pt x="1372179" y="1276870"/>
                  </a:lnTo>
                  <a:lnTo>
                    <a:pt x="1415629" y="1302099"/>
                  </a:lnTo>
                  <a:lnTo>
                    <a:pt x="1426842" y="1317517"/>
                  </a:lnTo>
                  <a:lnTo>
                    <a:pt x="1438055" y="1311910"/>
                  </a:lnTo>
                  <a:lnTo>
                    <a:pt x="1438055" y="1303500"/>
                  </a:lnTo>
                  <a:lnTo>
                    <a:pt x="1432449" y="1299296"/>
                  </a:lnTo>
                  <a:lnTo>
                    <a:pt x="1429646" y="1292287"/>
                  </a:lnTo>
                  <a:lnTo>
                    <a:pt x="1425441" y="1292287"/>
                  </a:lnTo>
                  <a:lnTo>
                    <a:pt x="1418433" y="1285279"/>
                  </a:lnTo>
                  <a:lnTo>
                    <a:pt x="1415629" y="1288083"/>
                  </a:lnTo>
                  <a:lnTo>
                    <a:pt x="1408621" y="1285279"/>
                  </a:lnTo>
                  <a:lnTo>
                    <a:pt x="1408621" y="1274066"/>
                  </a:lnTo>
                  <a:lnTo>
                    <a:pt x="1394605" y="1251641"/>
                  </a:lnTo>
                  <a:lnTo>
                    <a:pt x="1388999" y="1236223"/>
                  </a:lnTo>
                  <a:lnTo>
                    <a:pt x="1380589" y="1227813"/>
                  </a:lnTo>
                  <a:lnTo>
                    <a:pt x="1383392" y="1234821"/>
                  </a:lnTo>
                  <a:lnTo>
                    <a:pt x="1380589" y="1233420"/>
                  </a:lnTo>
                  <a:lnTo>
                    <a:pt x="1377786" y="1223608"/>
                  </a:lnTo>
                  <a:lnTo>
                    <a:pt x="1372179" y="1220805"/>
                  </a:lnTo>
                  <a:lnTo>
                    <a:pt x="1358163" y="1203986"/>
                  </a:lnTo>
                  <a:lnTo>
                    <a:pt x="1356762" y="1198379"/>
                  </a:lnTo>
                  <a:lnTo>
                    <a:pt x="1356762" y="1195576"/>
                  </a:lnTo>
                  <a:lnTo>
                    <a:pt x="1351155" y="1194175"/>
                  </a:lnTo>
                  <a:lnTo>
                    <a:pt x="1323123" y="1168945"/>
                  </a:lnTo>
                  <a:lnTo>
                    <a:pt x="1311910" y="1161937"/>
                  </a:lnTo>
                  <a:lnTo>
                    <a:pt x="1304902" y="1139512"/>
                  </a:lnTo>
                  <a:lnTo>
                    <a:pt x="1306304" y="1125495"/>
                  </a:lnTo>
                  <a:lnTo>
                    <a:pt x="1304902" y="1119889"/>
                  </a:lnTo>
                  <a:lnTo>
                    <a:pt x="1323123" y="1128299"/>
                  </a:lnTo>
                  <a:lnTo>
                    <a:pt x="1327328" y="1126897"/>
                  </a:lnTo>
                  <a:lnTo>
                    <a:pt x="1327328" y="1124094"/>
                  </a:lnTo>
                  <a:lnTo>
                    <a:pt x="1349753" y="1136708"/>
                  </a:lnTo>
                  <a:lnTo>
                    <a:pt x="1348352" y="1142315"/>
                  </a:lnTo>
                  <a:lnTo>
                    <a:pt x="1366573" y="1174552"/>
                  </a:lnTo>
                  <a:lnTo>
                    <a:pt x="1370778" y="1175954"/>
                  </a:lnTo>
                  <a:lnTo>
                    <a:pt x="1372179" y="1181560"/>
                  </a:lnTo>
                  <a:lnTo>
                    <a:pt x="1403015" y="1205387"/>
                  </a:lnTo>
                  <a:lnTo>
                    <a:pt x="1411425" y="1205387"/>
                  </a:lnTo>
                  <a:lnTo>
                    <a:pt x="1408621" y="1209592"/>
                  </a:lnTo>
                  <a:lnTo>
                    <a:pt x="1411425" y="1216600"/>
                  </a:lnTo>
                  <a:lnTo>
                    <a:pt x="1425441" y="1220805"/>
                  </a:lnTo>
                  <a:lnTo>
                    <a:pt x="1426842" y="1226412"/>
                  </a:lnTo>
                  <a:lnTo>
                    <a:pt x="1435252" y="1229215"/>
                  </a:lnTo>
                  <a:lnTo>
                    <a:pt x="1445063" y="1237624"/>
                  </a:lnTo>
                  <a:lnTo>
                    <a:pt x="1445063" y="1240428"/>
                  </a:lnTo>
                  <a:lnTo>
                    <a:pt x="1443662" y="1239026"/>
                  </a:lnTo>
                  <a:lnTo>
                    <a:pt x="1440858" y="1240428"/>
                  </a:lnTo>
                  <a:lnTo>
                    <a:pt x="1436654" y="1250239"/>
                  </a:lnTo>
                  <a:lnTo>
                    <a:pt x="1442260" y="1251641"/>
                  </a:lnTo>
                  <a:lnTo>
                    <a:pt x="1445063" y="1254444"/>
                  </a:lnTo>
                  <a:lnTo>
                    <a:pt x="1450670" y="1254444"/>
                  </a:lnTo>
                  <a:lnTo>
                    <a:pt x="1447866" y="1258649"/>
                  </a:lnTo>
                  <a:lnTo>
                    <a:pt x="1463284" y="1262854"/>
                  </a:lnTo>
                  <a:lnTo>
                    <a:pt x="1473095" y="1268460"/>
                  </a:lnTo>
                  <a:lnTo>
                    <a:pt x="1475899" y="1276870"/>
                  </a:lnTo>
                  <a:lnTo>
                    <a:pt x="1482907" y="1279673"/>
                  </a:lnTo>
                  <a:lnTo>
                    <a:pt x="1485710" y="1278271"/>
                  </a:lnTo>
                  <a:lnTo>
                    <a:pt x="1487112" y="1279673"/>
                  </a:lnTo>
                  <a:lnTo>
                    <a:pt x="1484308" y="1279673"/>
                  </a:lnTo>
                  <a:lnTo>
                    <a:pt x="1495521" y="1286681"/>
                  </a:lnTo>
                  <a:lnTo>
                    <a:pt x="1529160" y="1318918"/>
                  </a:lnTo>
                  <a:lnTo>
                    <a:pt x="1530562" y="1330131"/>
                  </a:lnTo>
                  <a:lnTo>
                    <a:pt x="1541775" y="1342745"/>
                  </a:lnTo>
                  <a:lnTo>
                    <a:pt x="1533365" y="1355360"/>
                  </a:lnTo>
                  <a:lnTo>
                    <a:pt x="1540373" y="1356762"/>
                  </a:lnTo>
                  <a:lnTo>
                    <a:pt x="1541775" y="1355360"/>
                  </a:lnTo>
                  <a:lnTo>
                    <a:pt x="1541775" y="1355360"/>
                  </a:lnTo>
                  <a:lnTo>
                    <a:pt x="1541775" y="1355360"/>
                  </a:lnTo>
                  <a:lnTo>
                    <a:pt x="1540373" y="1360966"/>
                  </a:lnTo>
                  <a:lnTo>
                    <a:pt x="1530562" y="1363770"/>
                  </a:lnTo>
                  <a:lnTo>
                    <a:pt x="1540373" y="1379187"/>
                  </a:lnTo>
                  <a:lnTo>
                    <a:pt x="1548783" y="1387597"/>
                  </a:lnTo>
                  <a:lnTo>
                    <a:pt x="1569807" y="1396007"/>
                  </a:lnTo>
                  <a:lnTo>
                    <a:pt x="1578216" y="1401613"/>
                  </a:lnTo>
                  <a:lnTo>
                    <a:pt x="1583823" y="1408621"/>
                  </a:lnTo>
                  <a:lnTo>
                    <a:pt x="1616060" y="1417031"/>
                  </a:lnTo>
                  <a:lnTo>
                    <a:pt x="1621667" y="1415629"/>
                  </a:lnTo>
                  <a:lnTo>
                    <a:pt x="1644092" y="1429646"/>
                  </a:lnTo>
                  <a:lnTo>
                    <a:pt x="1681936" y="1443662"/>
                  </a:lnTo>
                  <a:lnTo>
                    <a:pt x="1701558" y="1446465"/>
                  </a:lnTo>
                  <a:lnTo>
                    <a:pt x="1705763" y="1450670"/>
                  </a:lnTo>
                  <a:lnTo>
                    <a:pt x="1723984" y="1457678"/>
                  </a:lnTo>
                  <a:lnTo>
                    <a:pt x="1739402" y="1459079"/>
                  </a:lnTo>
                  <a:lnTo>
                    <a:pt x="1754820" y="1464686"/>
                  </a:lnTo>
                  <a:lnTo>
                    <a:pt x="1796868" y="1453473"/>
                  </a:lnTo>
                  <a:lnTo>
                    <a:pt x="1791262" y="1452071"/>
                  </a:lnTo>
                  <a:lnTo>
                    <a:pt x="1796868" y="1449268"/>
                  </a:lnTo>
                  <a:lnTo>
                    <a:pt x="1796868" y="1452071"/>
                  </a:lnTo>
                  <a:lnTo>
                    <a:pt x="1801073" y="1450670"/>
                  </a:lnTo>
                  <a:lnTo>
                    <a:pt x="1798270" y="1453473"/>
                  </a:lnTo>
                  <a:lnTo>
                    <a:pt x="1815089" y="1456276"/>
                  </a:lnTo>
                  <a:lnTo>
                    <a:pt x="1806679" y="1452071"/>
                  </a:lnTo>
                  <a:lnTo>
                    <a:pt x="1808081" y="1450670"/>
                  </a:lnTo>
                  <a:lnTo>
                    <a:pt x="1847326" y="1474497"/>
                  </a:lnTo>
                  <a:lnTo>
                    <a:pt x="1859941" y="1487112"/>
                  </a:lnTo>
                  <a:lnTo>
                    <a:pt x="1882366" y="1499726"/>
                  </a:lnTo>
                  <a:lnTo>
                    <a:pt x="1899186" y="1499726"/>
                  </a:lnTo>
                  <a:lnTo>
                    <a:pt x="1911800" y="1503931"/>
                  </a:lnTo>
                  <a:lnTo>
                    <a:pt x="1942636" y="1513742"/>
                  </a:lnTo>
                  <a:lnTo>
                    <a:pt x="1965062" y="1515144"/>
                  </a:lnTo>
                  <a:lnTo>
                    <a:pt x="1966463" y="1509538"/>
                  </a:lnTo>
                  <a:lnTo>
                    <a:pt x="1977676" y="1509538"/>
                  </a:lnTo>
                  <a:lnTo>
                    <a:pt x="1974873" y="1512341"/>
                  </a:lnTo>
                  <a:lnTo>
                    <a:pt x="1980479" y="1517947"/>
                  </a:lnTo>
                  <a:lnTo>
                    <a:pt x="1980479" y="1519349"/>
                  </a:lnTo>
                  <a:lnTo>
                    <a:pt x="1976275" y="1519349"/>
                  </a:lnTo>
                  <a:lnTo>
                    <a:pt x="1972070" y="1516546"/>
                  </a:lnTo>
                  <a:lnTo>
                    <a:pt x="1969267" y="1519349"/>
                  </a:lnTo>
                  <a:lnTo>
                    <a:pt x="1991692" y="1533365"/>
                  </a:lnTo>
                  <a:lnTo>
                    <a:pt x="1998700" y="1541775"/>
                  </a:lnTo>
                  <a:lnTo>
                    <a:pt x="2018323" y="1555791"/>
                  </a:lnTo>
                  <a:lnTo>
                    <a:pt x="2015520" y="1558594"/>
                  </a:lnTo>
                  <a:lnTo>
                    <a:pt x="2011315" y="1558594"/>
                  </a:lnTo>
                  <a:lnTo>
                    <a:pt x="2018323" y="1559995"/>
                  </a:lnTo>
                  <a:lnTo>
                    <a:pt x="2019725" y="1564200"/>
                  </a:lnTo>
                  <a:lnTo>
                    <a:pt x="2015520" y="1567004"/>
                  </a:lnTo>
                  <a:lnTo>
                    <a:pt x="2018323" y="1578216"/>
                  </a:lnTo>
                  <a:lnTo>
                    <a:pt x="2029536" y="1583823"/>
                  </a:lnTo>
                  <a:lnTo>
                    <a:pt x="2032339" y="1586626"/>
                  </a:lnTo>
                  <a:lnTo>
                    <a:pt x="2037946" y="1581020"/>
                  </a:lnTo>
                  <a:lnTo>
                    <a:pt x="2030938" y="1576815"/>
                  </a:lnTo>
                  <a:lnTo>
                    <a:pt x="2028134" y="1571208"/>
                  </a:lnTo>
                  <a:lnTo>
                    <a:pt x="2042151" y="1578216"/>
                  </a:lnTo>
                  <a:lnTo>
                    <a:pt x="2043552" y="1583823"/>
                  </a:lnTo>
                  <a:lnTo>
                    <a:pt x="2054765" y="1588028"/>
                  </a:lnTo>
                  <a:lnTo>
                    <a:pt x="2068781" y="1596437"/>
                  </a:lnTo>
                  <a:lnTo>
                    <a:pt x="2065978" y="1604847"/>
                  </a:lnTo>
                  <a:lnTo>
                    <a:pt x="2068781" y="1607650"/>
                  </a:lnTo>
                  <a:lnTo>
                    <a:pt x="2077191" y="1610454"/>
                  </a:lnTo>
                  <a:lnTo>
                    <a:pt x="2072986" y="1604847"/>
                  </a:lnTo>
                  <a:lnTo>
                    <a:pt x="2075789" y="1603446"/>
                  </a:lnTo>
                  <a:lnTo>
                    <a:pt x="2081396" y="1606249"/>
                  </a:lnTo>
                  <a:lnTo>
                    <a:pt x="2081396" y="1610454"/>
                  </a:lnTo>
                  <a:lnTo>
                    <a:pt x="2087002" y="1617462"/>
                  </a:lnTo>
                  <a:lnTo>
                    <a:pt x="2091207" y="1611855"/>
                  </a:lnTo>
                  <a:lnTo>
                    <a:pt x="2102420" y="1611855"/>
                  </a:lnTo>
                  <a:lnTo>
                    <a:pt x="2103821" y="1616060"/>
                  </a:lnTo>
                  <a:lnTo>
                    <a:pt x="2113633" y="1616060"/>
                  </a:lnTo>
                  <a:lnTo>
                    <a:pt x="2119239" y="1625871"/>
                  </a:lnTo>
                  <a:lnTo>
                    <a:pt x="2126247" y="1627273"/>
                  </a:lnTo>
                  <a:lnTo>
                    <a:pt x="2126247" y="1621667"/>
                  </a:lnTo>
                  <a:lnTo>
                    <a:pt x="2130452" y="1621667"/>
                  </a:lnTo>
                  <a:lnTo>
                    <a:pt x="2133255" y="1634281"/>
                  </a:lnTo>
                  <a:lnTo>
                    <a:pt x="2141665" y="1634281"/>
                  </a:lnTo>
                  <a:lnTo>
                    <a:pt x="2157083" y="1630076"/>
                  </a:lnTo>
                  <a:lnTo>
                    <a:pt x="2145870" y="1618863"/>
                  </a:lnTo>
                  <a:lnTo>
                    <a:pt x="2145870" y="1614658"/>
                  </a:lnTo>
                  <a:lnTo>
                    <a:pt x="2164091" y="1606249"/>
                  </a:lnTo>
                  <a:lnTo>
                    <a:pt x="2161288" y="1606249"/>
                  </a:lnTo>
                  <a:lnTo>
                    <a:pt x="2164091" y="1602044"/>
                  </a:lnTo>
                  <a:lnTo>
                    <a:pt x="2178107" y="1597839"/>
                  </a:lnTo>
                  <a:lnTo>
                    <a:pt x="2190721" y="1603446"/>
                  </a:lnTo>
                  <a:lnTo>
                    <a:pt x="2196328" y="1611855"/>
                  </a:lnTo>
                  <a:lnTo>
                    <a:pt x="2196328" y="1607650"/>
                  </a:lnTo>
                  <a:lnTo>
                    <a:pt x="2200533" y="1609052"/>
                  </a:lnTo>
                  <a:lnTo>
                    <a:pt x="2200533" y="1611855"/>
                  </a:lnTo>
                  <a:lnTo>
                    <a:pt x="2204738" y="1610454"/>
                  </a:lnTo>
                  <a:lnTo>
                    <a:pt x="2203336" y="1607650"/>
                  </a:lnTo>
                  <a:lnTo>
                    <a:pt x="2211746" y="1616060"/>
                  </a:lnTo>
                  <a:lnTo>
                    <a:pt x="2203336" y="1611855"/>
                  </a:lnTo>
                  <a:lnTo>
                    <a:pt x="2196328" y="1618863"/>
                  </a:lnTo>
                  <a:lnTo>
                    <a:pt x="2200533" y="1625871"/>
                  </a:lnTo>
                  <a:lnTo>
                    <a:pt x="2210344" y="1635683"/>
                  </a:lnTo>
                  <a:lnTo>
                    <a:pt x="2224360" y="1649699"/>
                  </a:lnTo>
                  <a:lnTo>
                    <a:pt x="2221557" y="1656707"/>
                  </a:lnTo>
                  <a:lnTo>
                    <a:pt x="2227163" y="1666518"/>
                  </a:lnTo>
                  <a:lnTo>
                    <a:pt x="2220155" y="1670723"/>
                  </a:lnTo>
                  <a:lnTo>
                    <a:pt x="2224360" y="1677731"/>
                  </a:lnTo>
                  <a:lnTo>
                    <a:pt x="2224360" y="1695952"/>
                  </a:lnTo>
                  <a:lnTo>
                    <a:pt x="2227163" y="1698755"/>
                  </a:lnTo>
                  <a:lnTo>
                    <a:pt x="2222959" y="1701558"/>
                  </a:lnTo>
                  <a:lnTo>
                    <a:pt x="2225762" y="1704362"/>
                  </a:lnTo>
                  <a:lnTo>
                    <a:pt x="2228565" y="1702960"/>
                  </a:lnTo>
                  <a:lnTo>
                    <a:pt x="2228565" y="1707165"/>
                  </a:lnTo>
                  <a:lnTo>
                    <a:pt x="2231368" y="1705763"/>
                  </a:lnTo>
                  <a:lnTo>
                    <a:pt x="2221557" y="1718378"/>
                  </a:lnTo>
                  <a:lnTo>
                    <a:pt x="2214549" y="1722583"/>
                  </a:lnTo>
                  <a:lnTo>
                    <a:pt x="2215951" y="1725386"/>
                  </a:lnTo>
                  <a:lnTo>
                    <a:pt x="2213147" y="1729591"/>
                  </a:lnTo>
                  <a:lnTo>
                    <a:pt x="2193525" y="1736599"/>
                  </a:lnTo>
                  <a:lnTo>
                    <a:pt x="2190721" y="1740804"/>
                  </a:lnTo>
                  <a:lnTo>
                    <a:pt x="2193525" y="1749213"/>
                  </a:lnTo>
                  <a:lnTo>
                    <a:pt x="2182312" y="1752017"/>
                  </a:lnTo>
                  <a:lnTo>
                    <a:pt x="2187918" y="1756221"/>
                  </a:lnTo>
                  <a:lnTo>
                    <a:pt x="2183713" y="1763229"/>
                  </a:lnTo>
                  <a:lnTo>
                    <a:pt x="2168296" y="1766033"/>
                  </a:lnTo>
                  <a:lnTo>
                    <a:pt x="2168296" y="1768836"/>
                  </a:lnTo>
                  <a:lnTo>
                    <a:pt x="2157083" y="1768836"/>
                  </a:lnTo>
                  <a:lnTo>
                    <a:pt x="2158485" y="1778647"/>
                  </a:lnTo>
                  <a:lnTo>
                    <a:pt x="2155681" y="1785655"/>
                  </a:lnTo>
                  <a:lnTo>
                    <a:pt x="2145870" y="1792663"/>
                  </a:lnTo>
                  <a:lnTo>
                    <a:pt x="2151476" y="1798270"/>
                  </a:lnTo>
                  <a:lnTo>
                    <a:pt x="2136059" y="1806679"/>
                  </a:lnTo>
                  <a:lnTo>
                    <a:pt x="2138862" y="1812286"/>
                  </a:lnTo>
                  <a:lnTo>
                    <a:pt x="2138862" y="1829105"/>
                  </a:lnTo>
                  <a:lnTo>
                    <a:pt x="2136059" y="1827704"/>
                  </a:lnTo>
                  <a:lnTo>
                    <a:pt x="2137460" y="1829105"/>
                  </a:lnTo>
                  <a:lnTo>
                    <a:pt x="2152878" y="1837515"/>
                  </a:lnTo>
                  <a:lnTo>
                    <a:pt x="2159886" y="1830507"/>
                  </a:lnTo>
                  <a:lnTo>
                    <a:pt x="2158485" y="1834712"/>
                  </a:lnTo>
                  <a:lnTo>
                    <a:pt x="2162689" y="1833310"/>
                  </a:lnTo>
                  <a:lnTo>
                    <a:pt x="2164091" y="1827704"/>
                  </a:lnTo>
                  <a:lnTo>
                    <a:pt x="2166894" y="1833310"/>
                  </a:lnTo>
                  <a:lnTo>
                    <a:pt x="2159886" y="1847326"/>
                  </a:lnTo>
                  <a:lnTo>
                    <a:pt x="2151476" y="1850130"/>
                  </a:lnTo>
                  <a:lnTo>
                    <a:pt x="2127649" y="1868350"/>
                  </a:lnTo>
                  <a:lnTo>
                    <a:pt x="2127649" y="1876760"/>
                  </a:lnTo>
                  <a:lnTo>
                    <a:pt x="2137460" y="1897784"/>
                  </a:lnTo>
                  <a:lnTo>
                    <a:pt x="2130452" y="1904792"/>
                  </a:lnTo>
                  <a:lnTo>
                    <a:pt x="2159886" y="1918809"/>
                  </a:lnTo>
                  <a:lnTo>
                    <a:pt x="2185115" y="1951046"/>
                  </a:lnTo>
                  <a:lnTo>
                    <a:pt x="2214549" y="2002905"/>
                  </a:lnTo>
                  <a:lnTo>
                    <a:pt x="2215951" y="2011315"/>
                  </a:lnTo>
                  <a:lnTo>
                    <a:pt x="2227163" y="2018323"/>
                  </a:lnTo>
                  <a:lnTo>
                    <a:pt x="2229967" y="2026733"/>
                  </a:lnTo>
                  <a:lnTo>
                    <a:pt x="2250991" y="2051962"/>
                  </a:lnTo>
                  <a:lnTo>
                    <a:pt x="2252393" y="2057568"/>
                  </a:lnTo>
                  <a:lnTo>
                    <a:pt x="2248188" y="2063175"/>
                  </a:lnTo>
                  <a:lnTo>
                    <a:pt x="2250991" y="2068781"/>
                  </a:lnTo>
                  <a:lnTo>
                    <a:pt x="2259401" y="2078592"/>
                  </a:lnTo>
                  <a:lnTo>
                    <a:pt x="2269212" y="2084199"/>
                  </a:lnTo>
                  <a:lnTo>
                    <a:pt x="2279023" y="2095412"/>
                  </a:lnTo>
                  <a:lnTo>
                    <a:pt x="2322473" y="2115034"/>
                  </a:lnTo>
                  <a:lnTo>
                    <a:pt x="2344899" y="2122042"/>
                  </a:lnTo>
                  <a:lnTo>
                    <a:pt x="2365923" y="2133255"/>
                  </a:lnTo>
                  <a:lnTo>
                    <a:pt x="2368727" y="2141665"/>
                  </a:lnTo>
                  <a:lnTo>
                    <a:pt x="2392554" y="2155681"/>
                  </a:lnTo>
                  <a:lnTo>
                    <a:pt x="2400963" y="2220155"/>
                  </a:lnTo>
                  <a:lnTo>
                    <a:pt x="2393955" y="2253794"/>
                  </a:lnTo>
                  <a:lnTo>
                    <a:pt x="2388349" y="2255196"/>
                  </a:lnTo>
                  <a:lnTo>
                    <a:pt x="2386947" y="2263605"/>
                  </a:lnTo>
                  <a:lnTo>
                    <a:pt x="2388349" y="2265007"/>
                  </a:lnTo>
                  <a:lnTo>
                    <a:pt x="2389751" y="2263605"/>
                  </a:lnTo>
                  <a:lnTo>
                    <a:pt x="2388349" y="2290236"/>
                  </a:lnTo>
                  <a:lnTo>
                    <a:pt x="2391152" y="2304252"/>
                  </a:lnTo>
                  <a:lnTo>
                    <a:pt x="2384144" y="2314063"/>
                  </a:lnTo>
                  <a:lnTo>
                    <a:pt x="2386947" y="2318268"/>
                  </a:lnTo>
                  <a:lnTo>
                    <a:pt x="2384144" y="2332284"/>
                  </a:lnTo>
                  <a:lnTo>
                    <a:pt x="2378538" y="2343497"/>
                  </a:lnTo>
                  <a:lnTo>
                    <a:pt x="2379939" y="2353309"/>
                  </a:lnTo>
                  <a:lnTo>
                    <a:pt x="2374333" y="2360317"/>
                  </a:lnTo>
                  <a:lnTo>
                    <a:pt x="2370128" y="2375735"/>
                  </a:lnTo>
                  <a:lnTo>
                    <a:pt x="2364522" y="2381341"/>
                  </a:lnTo>
                  <a:lnTo>
                    <a:pt x="2364522" y="2388349"/>
                  </a:lnTo>
                  <a:lnTo>
                    <a:pt x="2368727" y="2392554"/>
                  </a:lnTo>
                  <a:lnTo>
                    <a:pt x="2368727" y="2403767"/>
                  </a:lnTo>
                  <a:lnTo>
                    <a:pt x="2365923" y="2409373"/>
                  </a:lnTo>
                  <a:lnTo>
                    <a:pt x="2358915" y="2413578"/>
                  </a:lnTo>
                  <a:lnTo>
                    <a:pt x="2361718" y="2454225"/>
                  </a:lnTo>
                  <a:lnTo>
                    <a:pt x="2364522" y="2458430"/>
                  </a:lnTo>
                  <a:lnTo>
                    <a:pt x="2361718" y="2466839"/>
                  </a:lnTo>
                  <a:lnTo>
                    <a:pt x="2354710" y="2475249"/>
                  </a:lnTo>
                  <a:lnTo>
                    <a:pt x="2357514" y="2487864"/>
                  </a:lnTo>
                  <a:lnTo>
                    <a:pt x="2351907" y="2493470"/>
                  </a:lnTo>
                  <a:lnTo>
                    <a:pt x="2343497" y="2518699"/>
                  </a:lnTo>
                  <a:lnTo>
                    <a:pt x="2332284" y="2532715"/>
                  </a:lnTo>
                  <a:lnTo>
                    <a:pt x="2333686" y="2536920"/>
                  </a:lnTo>
                  <a:lnTo>
                    <a:pt x="2328080" y="2542526"/>
                  </a:lnTo>
                  <a:lnTo>
                    <a:pt x="2322473" y="2557944"/>
                  </a:lnTo>
                  <a:lnTo>
                    <a:pt x="2316867" y="2559346"/>
                  </a:lnTo>
                  <a:lnTo>
                    <a:pt x="2316867" y="2567756"/>
                  </a:lnTo>
                  <a:lnTo>
                    <a:pt x="2307055" y="2567756"/>
                  </a:lnTo>
                  <a:lnTo>
                    <a:pt x="2305654" y="2571960"/>
                  </a:lnTo>
                  <a:lnTo>
                    <a:pt x="2305654" y="2580370"/>
                  </a:lnTo>
                  <a:lnTo>
                    <a:pt x="2309859" y="2585977"/>
                  </a:lnTo>
                  <a:lnTo>
                    <a:pt x="2309859" y="2598591"/>
                  </a:lnTo>
                  <a:lnTo>
                    <a:pt x="2316867" y="2619615"/>
                  </a:lnTo>
                  <a:lnTo>
                    <a:pt x="2312662" y="2632230"/>
                  </a:lnTo>
                  <a:lnTo>
                    <a:pt x="2311260" y="2630828"/>
                  </a:lnTo>
                  <a:lnTo>
                    <a:pt x="2304252" y="2635033"/>
                  </a:lnTo>
                  <a:lnTo>
                    <a:pt x="2297244" y="2657459"/>
                  </a:lnTo>
                  <a:lnTo>
                    <a:pt x="2301449" y="2671475"/>
                  </a:lnTo>
                  <a:lnTo>
                    <a:pt x="2307055" y="2672876"/>
                  </a:lnTo>
                  <a:lnTo>
                    <a:pt x="2309859" y="2671475"/>
                  </a:lnTo>
                  <a:lnTo>
                    <a:pt x="2304252" y="2677081"/>
                  </a:lnTo>
                  <a:lnTo>
                    <a:pt x="2316867" y="2678483"/>
                  </a:lnTo>
                  <a:lnTo>
                    <a:pt x="2321072" y="2675680"/>
                  </a:lnTo>
                  <a:lnTo>
                    <a:pt x="2319670" y="2672876"/>
                  </a:lnTo>
                  <a:lnTo>
                    <a:pt x="2332284" y="2675680"/>
                  </a:lnTo>
                  <a:lnTo>
                    <a:pt x="2336489" y="2674278"/>
                  </a:lnTo>
                  <a:lnTo>
                    <a:pt x="2339293" y="2667270"/>
                  </a:lnTo>
                  <a:lnTo>
                    <a:pt x="2339293" y="2674278"/>
                  </a:lnTo>
                  <a:lnTo>
                    <a:pt x="2329481" y="2677081"/>
                  </a:lnTo>
                  <a:lnTo>
                    <a:pt x="2325276" y="2681286"/>
                  </a:lnTo>
                  <a:lnTo>
                    <a:pt x="2332284" y="2684089"/>
                  </a:lnTo>
                  <a:lnTo>
                    <a:pt x="2335088" y="2682688"/>
                  </a:lnTo>
                  <a:lnTo>
                    <a:pt x="2336489" y="2693901"/>
                  </a:lnTo>
                  <a:lnTo>
                    <a:pt x="2332284" y="2686893"/>
                  </a:lnTo>
                  <a:lnTo>
                    <a:pt x="2326678" y="2689696"/>
                  </a:lnTo>
                  <a:lnTo>
                    <a:pt x="2333686" y="2696704"/>
                  </a:lnTo>
                  <a:lnTo>
                    <a:pt x="2329481" y="2695302"/>
                  </a:lnTo>
                  <a:lnTo>
                    <a:pt x="2326678" y="2698106"/>
                  </a:lnTo>
                  <a:lnTo>
                    <a:pt x="2329481" y="2709318"/>
                  </a:lnTo>
                  <a:lnTo>
                    <a:pt x="2326678" y="2707917"/>
                  </a:lnTo>
                  <a:lnTo>
                    <a:pt x="2319670" y="2719130"/>
                  </a:lnTo>
                  <a:lnTo>
                    <a:pt x="2323875" y="2723334"/>
                  </a:lnTo>
                  <a:lnTo>
                    <a:pt x="2321072" y="2726138"/>
                  </a:lnTo>
                  <a:lnTo>
                    <a:pt x="2325276" y="2724736"/>
                  </a:lnTo>
                  <a:lnTo>
                    <a:pt x="2326678" y="2727540"/>
                  </a:lnTo>
                  <a:lnTo>
                    <a:pt x="2323875" y="2727540"/>
                  </a:lnTo>
                  <a:lnTo>
                    <a:pt x="2315465" y="2737351"/>
                  </a:lnTo>
                  <a:lnTo>
                    <a:pt x="2332284" y="2745760"/>
                  </a:lnTo>
                  <a:lnTo>
                    <a:pt x="2329481" y="2751367"/>
                  </a:lnTo>
                  <a:lnTo>
                    <a:pt x="2312662" y="2758375"/>
                  </a:lnTo>
                  <a:lnTo>
                    <a:pt x="2315465" y="2761178"/>
                  </a:lnTo>
                  <a:lnTo>
                    <a:pt x="2311260" y="2763981"/>
                  </a:lnTo>
                  <a:lnTo>
                    <a:pt x="2316867" y="2762580"/>
                  </a:lnTo>
                  <a:lnTo>
                    <a:pt x="2326678" y="2766785"/>
                  </a:lnTo>
                  <a:lnTo>
                    <a:pt x="2322473" y="2766785"/>
                  </a:lnTo>
                  <a:lnTo>
                    <a:pt x="2316867" y="2762580"/>
                  </a:lnTo>
                  <a:lnTo>
                    <a:pt x="2312662" y="2763981"/>
                  </a:lnTo>
                  <a:lnTo>
                    <a:pt x="2307055" y="2773793"/>
                  </a:lnTo>
                  <a:lnTo>
                    <a:pt x="2312662" y="2769588"/>
                  </a:lnTo>
                  <a:lnTo>
                    <a:pt x="2316867" y="2770989"/>
                  </a:lnTo>
                  <a:lnTo>
                    <a:pt x="2311260" y="2772391"/>
                  </a:lnTo>
                  <a:lnTo>
                    <a:pt x="2305654" y="2779399"/>
                  </a:lnTo>
                  <a:lnTo>
                    <a:pt x="2304252" y="2787809"/>
                  </a:lnTo>
                  <a:lnTo>
                    <a:pt x="2307055" y="2785005"/>
                  </a:lnTo>
                  <a:lnTo>
                    <a:pt x="2308457" y="2787809"/>
                  </a:lnTo>
                  <a:lnTo>
                    <a:pt x="2302851" y="2793415"/>
                  </a:lnTo>
                  <a:lnTo>
                    <a:pt x="2300047" y="2794817"/>
                  </a:lnTo>
                  <a:lnTo>
                    <a:pt x="2297244" y="2793415"/>
                  </a:lnTo>
                  <a:lnTo>
                    <a:pt x="2302851" y="2787809"/>
                  </a:lnTo>
                  <a:lnTo>
                    <a:pt x="2300047" y="2783604"/>
                  </a:lnTo>
                  <a:lnTo>
                    <a:pt x="2295842" y="2785005"/>
                  </a:lnTo>
                  <a:lnTo>
                    <a:pt x="2300047" y="2787809"/>
                  </a:lnTo>
                  <a:lnTo>
                    <a:pt x="2295842" y="2787809"/>
                  </a:lnTo>
                  <a:lnTo>
                    <a:pt x="2295842" y="2785005"/>
                  </a:lnTo>
                  <a:lnTo>
                    <a:pt x="2288834" y="2786407"/>
                  </a:lnTo>
                  <a:lnTo>
                    <a:pt x="2286031" y="2783604"/>
                  </a:lnTo>
                  <a:lnTo>
                    <a:pt x="2290236" y="2785005"/>
                  </a:lnTo>
                  <a:lnTo>
                    <a:pt x="2298646" y="2782202"/>
                  </a:lnTo>
                  <a:lnTo>
                    <a:pt x="2298646" y="2779399"/>
                  </a:lnTo>
                  <a:lnTo>
                    <a:pt x="2295842" y="2782202"/>
                  </a:lnTo>
                  <a:lnTo>
                    <a:pt x="2297244" y="2777997"/>
                  </a:lnTo>
                  <a:lnTo>
                    <a:pt x="2295842" y="2773793"/>
                  </a:lnTo>
                  <a:lnTo>
                    <a:pt x="2288834" y="2773793"/>
                  </a:lnTo>
                  <a:lnTo>
                    <a:pt x="2287433" y="2776596"/>
                  </a:lnTo>
                  <a:lnTo>
                    <a:pt x="2286031" y="2773793"/>
                  </a:lnTo>
                  <a:lnTo>
                    <a:pt x="2281826" y="2775194"/>
                  </a:lnTo>
                  <a:lnTo>
                    <a:pt x="2281826" y="2773793"/>
                  </a:lnTo>
                  <a:lnTo>
                    <a:pt x="2276220" y="2775194"/>
                  </a:lnTo>
                  <a:lnTo>
                    <a:pt x="2279023" y="2776596"/>
                  </a:lnTo>
                  <a:lnTo>
                    <a:pt x="2273417" y="2775194"/>
                  </a:lnTo>
                  <a:lnTo>
                    <a:pt x="2274818" y="2777997"/>
                  </a:lnTo>
                  <a:lnTo>
                    <a:pt x="2279023" y="2777997"/>
                  </a:lnTo>
                  <a:lnTo>
                    <a:pt x="2273417" y="2779399"/>
                  </a:lnTo>
                  <a:lnTo>
                    <a:pt x="2276220" y="2780801"/>
                  </a:lnTo>
                  <a:lnTo>
                    <a:pt x="2283228" y="2775194"/>
                  </a:lnTo>
                  <a:lnTo>
                    <a:pt x="2281826" y="2782202"/>
                  </a:lnTo>
                  <a:lnTo>
                    <a:pt x="2273417" y="2783604"/>
                  </a:lnTo>
                  <a:lnTo>
                    <a:pt x="2274818" y="2786407"/>
                  </a:lnTo>
                  <a:lnTo>
                    <a:pt x="2269212" y="2786407"/>
                  </a:lnTo>
                  <a:lnTo>
                    <a:pt x="2257999" y="2794817"/>
                  </a:lnTo>
                  <a:lnTo>
                    <a:pt x="2259401" y="2799021"/>
                  </a:lnTo>
                  <a:lnTo>
                    <a:pt x="2263606" y="2800423"/>
                  </a:lnTo>
                  <a:lnTo>
                    <a:pt x="2266409" y="2799021"/>
                  </a:lnTo>
                  <a:lnTo>
                    <a:pt x="2265007" y="2794817"/>
                  </a:lnTo>
                  <a:lnTo>
                    <a:pt x="2259401" y="2796219"/>
                  </a:lnTo>
                  <a:lnTo>
                    <a:pt x="2260802" y="2794817"/>
                  </a:lnTo>
                  <a:lnTo>
                    <a:pt x="2274818" y="2790612"/>
                  </a:lnTo>
                  <a:lnTo>
                    <a:pt x="2276220" y="2796219"/>
                  </a:lnTo>
                  <a:lnTo>
                    <a:pt x="2284630" y="2799021"/>
                  </a:lnTo>
                  <a:lnTo>
                    <a:pt x="2290236" y="2799021"/>
                  </a:lnTo>
                  <a:lnTo>
                    <a:pt x="2284630" y="2797620"/>
                  </a:lnTo>
                  <a:lnTo>
                    <a:pt x="2288834" y="2797620"/>
                  </a:lnTo>
                  <a:lnTo>
                    <a:pt x="2286031" y="2796219"/>
                  </a:lnTo>
                  <a:lnTo>
                    <a:pt x="2293039" y="2797620"/>
                  </a:lnTo>
                  <a:lnTo>
                    <a:pt x="2295842" y="2801825"/>
                  </a:lnTo>
                  <a:lnTo>
                    <a:pt x="2301449" y="2804628"/>
                  </a:lnTo>
                  <a:lnTo>
                    <a:pt x="2300047" y="2810235"/>
                  </a:lnTo>
                  <a:lnTo>
                    <a:pt x="2298646" y="2808833"/>
                  </a:lnTo>
                  <a:lnTo>
                    <a:pt x="2295842" y="2813038"/>
                  </a:lnTo>
                  <a:lnTo>
                    <a:pt x="2294441" y="2810235"/>
                  </a:lnTo>
                  <a:lnTo>
                    <a:pt x="2286031" y="2815841"/>
                  </a:lnTo>
                  <a:lnTo>
                    <a:pt x="2291638" y="2820046"/>
                  </a:lnTo>
                  <a:lnTo>
                    <a:pt x="2297244" y="2820046"/>
                  </a:lnTo>
                  <a:lnTo>
                    <a:pt x="2293039" y="2820046"/>
                  </a:lnTo>
                  <a:lnTo>
                    <a:pt x="2295842" y="2820046"/>
                  </a:lnTo>
                  <a:lnTo>
                    <a:pt x="2291638" y="2820046"/>
                  </a:lnTo>
                  <a:lnTo>
                    <a:pt x="2293039" y="2821447"/>
                  </a:lnTo>
                  <a:lnTo>
                    <a:pt x="2287433" y="2820046"/>
                  </a:lnTo>
                  <a:lnTo>
                    <a:pt x="2290236" y="2818644"/>
                  </a:lnTo>
                  <a:lnTo>
                    <a:pt x="2287433" y="2817243"/>
                  </a:lnTo>
                  <a:lnTo>
                    <a:pt x="2280425" y="2821447"/>
                  </a:lnTo>
                  <a:lnTo>
                    <a:pt x="2300047" y="2824251"/>
                  </a:lnTo>
                  <a:lnTo>
                    <a:pt x="2304252" y="2822849"/>
                  </a:lnTo>
                  <a:lnTo>
                    <a:pt x="2307055" y="2817243"/>
                  </a:lnTo>
                  <a:lnTo>
                    <a:pt x="2307055" y="2822849"/>
                  </a:lnTo>
                  <a:lnTo>
                    <a:pt x="2312662" y="2827054"/>
                  </a:lnTo>
                  <a:lnTo>
                    <a:pt x="2319670" y="2828455"/>
                  </a:lnTo>
                  <a:lnTo>
                    <a:pt x="2309859" y="2827054"/>
                  </a:lnTo>
                  <a:lnTo>
                    <a:pt x="2315465" y="2831259"/>
                  </a:lnTo>
                  <a:lnTo>
                    <a:pt x="2318268" y="2829857"/>
                  </a:lnTo>
                  <a:lnTo>
                    <a:pt x="2316867" y="2832661"/>
                  </a:lnTo>
                  <a:lnTo>
                    <a:pt x="2314063" y="2831259"/>
                  </a:lnTo>
                  <a:lnTo>
                    <a:pt x="2312662" y="2832661"/>
                  </a:lnTo>
                  <a:lnTo>
                    <a:pt x="2307055" y="2827054"/>
                  </a:lnTo>
                  <a:lnTo>
                    <a:pt x="2304252" y="2828455"/>
                  </a:lnTo>
                  <a:lnTo>
                    <a:pt x="2302851" y="2827054"/>
                  </a:lnTo>
                  <a:lnTo>
                    <a:pt x="2293039" y="2827054"/>
                  </a:lnTo>
                  <a:lnTo>
                    <a:pt x="2295842" y="2832661"/>
                  </a:lnTo>
                  <a:lnTo>
                    <a:pt x="2290236" y="2825652"/>
                  </a:lnTo>
                  <a:lnTo>
                    <a:pt x="2284630" y="2827054"/>
                  </a:lnTo>
                  <a:lnTo>
                    <a:pt x="2287433" y="2827054"/>
                  </a:lnTo>
                  <a:lnTo>
                    <a:pt x="2293039" y="2834062"/>
                  </a:lnTo>
                  <a:lnTo>
                    <a:pt x="2297244" y="2834062"/>
                  </a:lnTo>
                  <a:lnTo>
                    <a:pt x="2294441" y="2835463"/>
                  </a:lnTo>
                  <a:lnTo>
                    <a:pt x="2302851" y="2836865"/>
                  </a:lnTo>
                  <a:lnTo>
                    <a:pt x="2300047" y="2841070"/>
                  </a:lnTo>
                  <a:lnTo>
                    <a:pt x="2294441" y="2838267"/>
                  </a:lnTo>
                  <a:lnTo>
                    <a:pt x="2290236" y="2842472"/>
                  </a:lnTo>
                  <a:lnTo>
                    <a:pt x="2291638" y="2845275"/>
                  </a:lnTo>
                  <a:lnTo>
                    <a:pt x="2297244" y="2845275"/>
                  </a:lnTo>
                  <a:lnTo>
                    <a:pt x="2287433" y="2846677"/>
                  </a:lnTo>
                  <a:lnTo>
                    <a:pt x="2288834" y="2862094"/>
                  </a:lnTo>
                  <a:lnTo>
                    <a:pt x="2294441" y="2866299"/>
                  </a:lnTo>
                  <a:lnTo>
                    <a:pt x="2294441" y="2857889"/>
                  </a:lnTo>
                  <a:lnTo>
                    <a:pt x="2297244" y="2856488"/>
                  </a:lnTo>
                  <a:lnTo>
                    <a:pt x="2297244" y="2852283"/>
                  </a:lnTo>
                  <a:lnTo>
                    <a:pt x="2301449" y="2852283"/>
                  </a:lnTo>
                  <a:lnTo>
                    <a:pt x="2298646" y="2857889"/>
                  </a:lnTo>
                  <a:lnTo>
                    <a:pt x="2301449" y="2860693"/>
                  </a:lnTo>
                  <a:lnTo>
                    <a:pt x="2298646" y="2859291"/>
                  </a:lnTo>
                  <a:lnTo>
                    <a:pt x="2295842" y="2864897"/>
                  </a:lnTo>
                  <a:lnTo>
                    <a:pt x="2300047" y="2864897"/>
                  </a:lnTo>
                  <a:lnTo>
                    <a:pt x="2305654" y="2870504"/>
                  </a:lnTo>
                  <a:lnTo>
                    <a:pt x="2295842" y="2864897"/>
                  </a:lnTo>
                  <a:lnTo>
                    <a:pt x="2290236" y="2867701"/>
                  </a:lnTo>
                  <a:lnTo>
                    <a:pt x="2291638" y="2869102"/>
                  </a:lnTo>
                  <a:lnTo>
                    <a:pt x="2297244" y="2869102"/>
                  </a:lnTo>
                  <a:lnTo>
                    <a:pt x="2290236" y="2870504"/>
                  </a:lnTo>
                  <a:lnTo>
                    <a:pt x="2291638" y="2873307"/>
                  </a:lnTo>
                  <a:lnTo>
                    <a:pt x="2297244" y="2874709"/>
                  </a:lnTo>
                  <a:lnTo>
                    <a:pt x="2301449" y="2873307"/>
                  </a:lnTo>
                  <a:lnTo>
                    <a:pt x="2298646" y="2876110"/>
                  </a:lnTo>
                  <a:lnTo>
                    <a:pt x="2293039" y="2873307"/>
                  </a:lnTo>
                  <a:lnTo>
                    <a:pt x="2290236" y="2874709"/>
                  </a:lnTo>
                  <a:lnTo>
                    <a:pt x="2294441" y="2880315"/>
                  </a:lnTo>
                  <a:lnTo>
                    <a:pt x="2301449" y="2883118"/>
                  </a:lnTo>
                  <a:lnTo>
                    <a:pt x="2293039" y="2881717"/>
                  </a:lnTo>
                  <a:lnTo>
                    <a:pt x="2288834" y="2877512"/>
                  </a:lnTo>
                  <a:lnTo>
                    <a:pt x="2280425" y="2880315"/>
                  </a:lnTo>
                  <a:lnTo>
                    <a:pt x="2290236" y="2885922"/>
                  </a:lnTo>
                  <a:lnTo>
                    <a:pt x="2295842" y="2884520"/>
                  </a:lnTo>
                  <a:lnTo>
                    <a:pt x="2294441" y="2885922"/>
                  </a:lnTo>
                  <a:lnTo>
                    <a:pt x="2300047" y="2888725"/>
                  </a:lnTo>
                  <a:lnTo>
                    <a:pt x="2295842" y="2887323"/>
                  </a:lnTo>
                  <a:lnTo>
                    <a:pt x="2294441" y="2890126"/>
                  </a:lnTo>
                  <a:lnTo>
                    <a:pt x="2290236" y="2887323"/>
                  </a:lnTo>
                  <a:lnTo>
                    <a:pt x="2295842" y="2895733"/>
                  </a:lnTo>
                  <a:lnTo>
                    <a:pt x="2301449" y="2894331"/>
                  </a:lnTo>
                  <a:lnTo>
                    <a:pt x="2302851" y="2888725"/>
                  </a:lnTo>
                  <a:lnTo>
                    <a:pt x="2308457" y="2885922"/>
                  </a:lnTo>
                  <a:lnTo>
                    <a:pt x="2304252" y="2890126"/>
                  </a:lnTo>
                  <a:lnTo>
                    <a:pt x="2309859" y="2892930"/>
                  </a:lnTo>
                  <a:lnTo>
                    <a:pt x="2304252" y="2892930"/>
                  </a:lnTo>
                  <a:lnTo>
                    <a:pt x="2301449" y="2901339"/>
                  </a:lnTo>
                  <a:lnTo>
                    <a:pt x="2298646" y="2898536"/>
                  </a:lnTo>
                  <a:lnTo>
                    <a:pt x="2293039" y="2898536"/>
                  </a:lnTo>
                  <a:lnTo>
                    <a:pt x="2290236" y="2902741"/>
                  </a:lnTo>
                  <a:lnTo>
                    <a:pt x="2294441" y="2906946"/>
                  </a:lnTo>
                  <a:lnTo>
                    <a:pt x="2295842" y="2904142"/>
                  </a:lnTo>
                  <a:lnTo>
                    <a:pt x="2298646" y="2906946"/>
                  </a:lnTo>
                  <a:lnTo>
                    <a:pt x="2304252" y="2905544"/>
                  </a:lnTo>
                  <a:lnTo>
                    <a:pt x="2302851" y="2906946"/>
                  </a:lnTo>
                  <a:lnTo>
                    <a:pt x="2307055" y="2912552"/>
                  </a:lnTo>
                  <a:lnTo>
                    <a:pt x="2307055" y="2916757"/>
                  </a:lnTo>
                  <a:lnTo>
                    <a:pt x="2301449" y="2911151"/>
                  </a:lnTo>
                  <a:lnTo>
                    <a:pt x="2300047" y="2916757"/>
                  </a:lnTo>
                  <a:lnTo>
                    <a:pt x="2304252" y="2920962"/>
                  </a:lnTo>
                  <a:lnTo>
                    <a:pt x="2305654" y="2918159"/>
                  </a:lnTo>
                  <a:lnTo>
                    <a:pt x="2309859" y="2918159"/>
                  </a:lnTo>
                  <a:lnTo>
                    <a:pt x="2307055" y="2919560"/>
                  </a:lnTo>
                  <a:lnTo>
                    <a:pt x="2311260" y="2926568"/>
                  </a:lnTo>
                  <a:lnTo>
                    <a:pt x="2307055" y="2923765"/>
                  </a:lnTo>
                  <a:lnTo>
                    <a:pt x="2308457" y="2927970"/>
                  </a:lnTo>
                  <a:lnTo>
                    <a:pt x="2312662" y="2930773"/>
                  </a:lnTo>
                  <a:lnTo>
                    <a:pt x="2304252" y="2929372"/>
                  </a:lnTo>
                  <a:lnTo>
                    <a:pt x="2308457" y="2933576"/>
                  </a:lnTo>
                  <a:lnTo>
                    <a:pt x="2305654" y="2939183"/>
                  </a:lnTo>
                  <a:lnTo>
                    <a:pt x="2309859" y="2939183"/>
                  </a:lnTo>
                  <a:lnTo>
                    <a:pt x="2305654" y="2943388"/>
                  </a:lnTo>
                  <a:lnTo>
                    <a:pt x="2307055" y="2947593"/>
                  </a:lnTo>
                  <a:lnTo>
                    <a:pt x="2312662" y="2941986"/>
                  </a:lnTo>
                  <a:lnTo>
                    <a:pt x="2315465" y="2944790"/>
                  </a:lnTo>
                  <a:lnTo>
                    <a:pt x="2321072" y="2939183"/>
                  </a:lnTo>
                  <a:lnTo>
                    <a:pt x="2323875" y="2940584"/>
                  </a:lnTo>
                  <a:lnTo>
                    <a:pt x="2315465" y="2946191"/>
                  </a:lnTo>
                  <a:lnTo>
                    <a:pt x="2315465" y="2948994"/>
                  </a:lnTo>
                  <a:lnTo>
                    <a:pt x="2307055" y="2948994"/>
                  </a:lnTo>
                  <a:lnTo>
                    <a:pt x="2315465" y="2951798"/>
                  </a:lnTo>
                  <a:lnTo>
                    <a:pt x="2309859" y="2954601"/>
                  </a:lnTo>
                  <a:lnTo>
                    <a:pt x="2315465" y="2957404"/>
                  </a:lnTo>
                  <a:lnTo>
                    <a:pt x="2321072" y="2956002"/>
                  </a:lnTo>
                  <a:lnTo>
                    <a:pt x="2319670" y="2950396"/>
                  </a:lnTo>
                  <a:lnTo>
                    <a:pt x="2328080" y="2944790"/>
                  </a:lnTo>
                  <a:lnTo>
                    <a:pt x="2325276" y="2943388"/>
                  </a:lnTo>
                  <a:lnTo>
                    <a:pt x="2321072" y="2946191"/>
                  </a:lnTo>
                  <a:lnTo>
                    <a:pt x="2323875" y="2943388"/>
                  </a:lnTo>
                  <a:lnTo>
                    <a:pt x="2336489" y="2940584"/>
                  </a:lnTo>
                  <a:lnTo>
                    <a:pt x="2335088" y="2944790"/>
                  </a:lnTo>
                  <a:lnTo>
                    <a:pt x="2340694" y="2944790"/>
                  </a:lnTo>
                  <a:lnTo>
                    <a:pt x="2333686" y="2950396"/>
                  </a:lnTo>
                  <a:lnTo>
                    <a:pt x="2329481" y="2948994"/>
                  </a:lnTo>
                  <a:lnTo>
                    <a:pt x="2326678" y="2950396"/>
                  </a:lnTo>
                  <a:lnTo>
                    <a:pt x="2329481" y="2947593"/>
                  </a:lnTo>
                  <a:lnTo>
                    <a:pt x="2328080" y="2946191"/>
                  </a:lnTo>
                  <a:lnTo>
                    <a:pt x="2323875" y="2948994"/>
                  </a:lnTo>
                  <a:lnTo>
                    <a:pt x="2322473" y="2957404"/>
                  </a:lnTo>
                  <a:lnTo>
                    <a:pt x="2328080" y="2963010"/>
                  </a:lnTo>
                  <a:lnTo>
                    <a:pt x="2322473" y="2958806"/>
                  </a:lnTo>
                  <a:lnTo>
                    <a:pt x="2314063" y="2958806"/>
                  </a:lnTo>
                  <a:lnTo>
                    <a:pt x="2315465" y="2960207"/>
                  </a:lnTo>
                  <a:lnTo>
                    <a:pt x="2332284" y="2968617"/>
                  </a:lnTo>
                  <a:lnTo>
                    <a:pt x="2336489" y="2968617"/>
                  </a:lnTo>
                  <a:lnTo>
                    <a:pt x="2330883" y="2964412"/>
                  </a:lnTo>
                  <a:lnTo>
                    <a:pt x="2336489" y="2961609"/>
                  </a:lnTo>
                  <a:lnTo>
                    <a:pt x="2333686" y="2960207"/>
                  </a:lnTo>
                  <a:lnTo>
                    <a:pt x="2342096" y="2958806"/>
                  </a:lnTo>
                  <a:lnTo>
                    <a:pt x="2333686" y="2956002"/>
                  </a:lnTo>
                  <a:lnTo>
                    <a:pt x="2344899" y="2957404"/>
                  </a:lnTo>
                  <a:lnTo>
                    <a:pt x="2356112" y="2950396"/>
                  </a:lnTo>
                  <a:lnTo>
                    <a:pt x="2367325" y="2948994"/>
                  </a:lnTo>
                  <a:lnTo>
                    <a:pt x="2363120" y="2957404"/>
                  </a:lnTo>
                  <a:lnTo>
                    <a:pt x="2353309" y="2960207"/>
                  </a:lnTo>
                  <a:lnTo>
                    <a:pt x="2351907" y="2965814"/>
                  </a:lnTo>
                  <a:lnTo>
                    <a:pt x="2350505" y="2960207"/>
                  </a:lnTo>
                  <a:lnTo>
                    <a:pt x="2346301" y="2960207"/>
                  </a:lnTo>
                  <a:lnTo>
                    <a:pt x="2346301" y="2964412"/>
                  </a:lnTo>
                  <a:lnTo>
                    <a:pt x="2343497" y="2965814"/>
                  </a:lnTo>
                  <a:lnTo>
                    <a:pt x="2340694" y="2965814"/>
                  </a:lnTo>
                  <a:lnTo>
                    <a:pt x="2343497" y="2960207"/>
                  </a:lnTo>
                  <a:lnTo>
                    <a:pt x="2337891" y="2961609"/>
                  </a:lnTo>
                  <a:lnTo>
                    <a:pt x="2339293" y="2970018"/>
                  </a:lnTo>
                  <a:lnTo>
                    <a:pt x="2343497" y="2972822"/>
                  </a:lnTo>
                  <a:lnTo>
                    <a:pt x="2364522" y="2978428"/>
                  </a:lnTo>
                  <a:lnTo>
                    <a:pt x="2371530" y="2974223"/>
                  </a:lnTo>
                  <a:lnTo>
                    <a:pt x="2371530" y="2958806"/>
                  </a:lnTo>
                  <a:lnTo>
                    <a:pt x="2374333" y="2953199"/>
                  </a:lnTo>
                  <a:lnTo>
                    <a:pt x="2372931" y="2950396"/>
                  </a:lnTo>
                  <a:lnTo>
                    <a:pt x="2375735" y="2947593"/>
                  </a:lnTo>
                  <a:lnTo>
                    <a:pt x="2372931" y="2946191"/>
                  </a:lnTo>
                  <a:lnTo>
                    <a:pt x="2402365" y="2940584"/>
                  </a:lnTo>
                  <a:lnTo>
                    <a:pt x="2412176" y="2932175"/>
                  </a:lnTo>
                  <a:lnTo>
                    <a:pt x="2426193" y="2934978"/>
                  </a:lnTo>
                  <a:lnTo>
                    <a:pt x="2433201" y="2937782"/>
                  </a:lnTo>
                  <a:lnTo>
                    <a:pt x="2419184" y="2916757"/>
                  </a:lnTo>
                  <a:lnTo>
                    <a:pt x="2403767" y="2916757"/>
                  </a:lnTo>
                  <a:lnTo>
                    <a:pt x="2419184" y="2915356"/>
                  </a:lnTo>
                  <a:lnTo>
                    <a:pt x="2413578" y="2898536"/>
                  </a:lnTo>
                  <a:lnTo>
                    <a:pt x="2407972" y="2901339"/>
                  </a:lnTo>
                  <a:lnTo>
                    <a:pt x="2413578" y="2895733"/>
                  </a:lnTo>
                  <a:lnTo>
                    <a:pt x="2414980" y="2890126"/>
                  </a:lnTo>
                  <a:lnTo>
                    <a:pt x="2421988" y="2881717"/>
                  </a:lnTo>
                  <a:lnTo>
                    <a:pt x="2434602" y="2877512"/>
                  </a:lnTo>
                  <a:lnTo>
                    <a:pt x="2428996" y="2873307"/>
                  </a:lnTo>
                  <a:lnTo>
                    <a:pt x="2419184" y="2873307"/>
                  </a:lnTo>
                  <a:lnTo>
                    <a:pt x="2428996" y="2870504"/>
                  </a:lnTo>
                  <a:lnTo>
                    <a:pt x="2426193" y="2864897"/>
                  </a:lnTo>
                  <a:lnTo>
                    <a:pt x="2436004" y="2874709"/>
                  </a:lnTo>
                  <a:lnTo>
                    <a:pt x="2450020" y="2869102"/>
                  </a:lnTo>
                  <a:lnTo>
                    <a:pt x="2454225" y="2852283"/>
                  </a:lnTo>
                  <a:lnTo>
                    <a:pt x="2450020" y="2855086"/>
                  </a:lnTo>
                  <a:lnTo>
                    <a:pt x="2458430" y="2845275"/>
                  </a:lnTo>
                  <a:lnTo>
                    <a:pt x="2472446" y="2835463"/>
                  </a:lnTo>
                  <a:lnTo>
                    <a:pt x="2497675" y="2822849"/>
                  </a:lnTo>
                  <a:lnTo>
                    <a:pt x="2500478" y="2818644"/>
                  </a:lnTo>
                  <a:lnTo>
                    <a:pt x="2496273" y="2814439"/>
                  </a:lnTo>
                  <a:lnTo>
                    <a:pt x="2487864" y="2815841"/>
                  </a:lnTo>
                  <a:lnTo>
                    <a:pt x="2499076" y="2813038"/>
                  </a:lnTo>
                  <a:lnTo>
                    <a:pt x="2501880" y="2807431"/>
                  </a:lnTo>
                  <a:lnTo>
                    <a:pt x="2501880" y="2799021"/>
                  </a:lnTo>
                  <a:lnTo>
                    <a:pt x="2476651" y="2793415"/>
                  </a:lnTo>
                  <a:lnTo>
                    <a:pt x="2459831" y="2779399"/>
                  </a:lnTo>
                  <a:lnTo>
                    <a:pt x="2458430" y="2768186"/>
                  </a:lnTo>
                  <a:lnTo>
                    <a:pt x="2473847" y="2749965"/>
                  </a:lnTo>
                  <a:lnTo>
                    <a:pt x="2492068" y="2742957"/>
                  </a:lnTo>
                  <a:lnTo>
                    <a:pt x="2506084" y="2744359"/>
                  </a:lnTo>
                  <a:lnTo>
                    <a:pt x="2507486" y="2741556"/>
                  </a:lnTo>
                  <a:lnTo>
                    <a:pt x="2504683" y="2735949"/>
                  </a:lnTo>
                  <a:lnTo>
                    <a:pt x="2515896" y="2726138"/>
                  </a:lnTo>
                  <a:lnTo>
                    <a:pt x="2515896" y="2717728"/>
                  </a:lnTo>
                  <a:lnTo>
                    <a:pt x="2513092" y="2712122"/>
                  </a:lnTo>
                  <a:lnTo>
                    <a:pt x="2521502" y="2700909"/>
                  </a:lnTo>
                  <a:lnTo>
                    <a:pt x="2538322" y="2693901"/>
                  </a:lnTo>
                  <a:lnTo>
                    <a:pt x="2529912" y="2692499"/>
                  </a:lnTo>
                  <a:lnTo>
                    <a:pt x="2520101" y="2686893"/>
                  </a:lnTo>
                  <a:lnTo>
                    <a:pt x="2521502" y="2685491"/>
                  </a:lnTo>
                  <a:lnTo>
                    <a:pt x="2534117" y="2681286"/>
                  </a:lnTo>
                  <a:lnTo>
                    <a:pt x="2539723" y="2684089"/>
                  </a:lnTo>
                  <a:lnTo>
                    <a:pt x="2538322" y="2685491"/>
                  </a:lnTo>
                  <a:lnTo>
                    <a:pt x="2553739" y="2686893"/>
                  </a:lnTo>
                  <a:lnTo>
                    <a:pt x="2555141" y="2675680"/>
                  </a:lnTo>
                  <a:lnTo>
                    <a:pt x="2550936" y="2670073"/>
                  </a:lnTo>
                  <a:lnTo>
                    <a:pt x="2536920" y="2674278"/>
                  </a:lnTo>
                  <a:lnTo>
                    <a:pt x="2543928" y="2675680"/>
                  </a:lnTo>
                  <a:lnTo>
                    <a:pt x="2542526" y="2679885"/>
                  </a:lnTo>
                  <a:lnTo>
                    <a:pt x="2531314" y="2679885"/>
                  </a:lnTo>
                  <a:lnTo>
                    <a:pt x="2518699" y="2670073"/>
                  </a:lnTo>
                  <a:lnTo>
                    <a:pt x="2520101" y="2657459"/>
                  </a:lnTo>
                  <a:lnTo>
                    <a:pt x="2517297" y="2642041"/>
                  </a:lnTo>
                  <a:lnTo>
                    <a:pt x="2522904" y="2639238"/>
                  </a:lnTo>
                  <a:lnTo>
                    <a:pt x="2525707" y="2642041"/>
                  </a:lnTo>
                  <a:lnTo>
                    <a:pt x="2522904" y="2643443"/>
                  </a:lnTo>
                  <a:lnTo>
                    <a:pt x="2552338" y="2651852"/>
                  </a:lnTo>
                  <a:lnTo>
                    <a:pt x="2569157" y="2651852"/>
                  </a:lnTo>
                  <a:lnTo>
                    <a:pt x="2587378" y="2644844"/>
                  </a:lnTo>
                  <a:lnTo>
                    <a:pt x="2590181" y="2639238"/>
                  </a:lnTo>
                  <a:lnTo>
                    <a:pt x="2583173" y="2630828"/>
                  </a:lnTo>
                  <a:lnTo>
                    <a:pt x="2587378" y="2619615"/>
                  </a:lnTo>
                  <a:lnTo>
                    <a:pt x="2592985" y="2614009"/>
                  </a:lnTo>
                  <a:lnTo>
                    <a:pt x="2592985" y="2611205"/>
                  </a:lnTo>
                  <a:lnTo>
                    <a:pt x="2587378" y="2607001"/>
                  </a:lnTo>
                  <a:lnTo>
                    <a:pt x="2592985" y="2608402"/>
                  </a:lnTo>
                  <a:lnTo>
                    <a:pt x="2585977" y="2605599"/>
                  </a:lnTo>
                  <a:lnTo>
                    <a:pt x="2583173" y="2594386"/>
                  </a:lnTo>
                  <a:lnTo>
                    <a:pt x="2612607" y="2598591"/>
                  </a:lnTo>
                  <a:lnTo>
                    <a:pt x="2650451" y="2594386"/>
                  </a:lnTo>
                  <a:lnTo>
                    <a:pt x="2688294" y="2585977"/>
                  </a:lnTo>
                  <a:lnTo>
                    <a:pt x="2696704" y="2581772"/>
                  </a:lnTo>
                  <a:lnTo>
                    <a:pt x="2724736" y="2549534"/>
                  </a:lnTo>
                  <a:lnTo>
                    <a:pt x="2723334" y="2536920"/>
                  </a:lnTo>
                  <a:lnTo>
                    <a:pt x="2719130" y="2538322"/>
                  </a:lnTo>
                  <a:lnTo>
                    <a:pt x="2712122" y="2535518"/>
                  </a:lnTo>
                  <a:lnTo>
                    <a:pt x="2707917" y="2525707"/>
                  </a:lnTo>
                  <a:lnTo>
                    <a:pt x="2713523" y="2517297"/>
                  </a:lnTo>
                  <a:lnTo>
                    <a:pt x="2712122" y="2515896"/>
                  </a:lnTo>
                  <a:lnTo>
                    <a:pt x="2703712" y="2508888"/>
                  </a:lnTo>
                  <a:lnTo>
                    <a:pt x="2684089" y="2500478"/>
                  </a:lnTo>
                  <a:lnTo>
                    <a:pt x="2679884" y="2496273"/>
                  </a:lnTo>
                  <a:lnTo>
                    <a:pt x="2681286" y="2486462"/>
                  </a:lnTo>
                  <a:lnTo>
                    <a:pt x="2678483" y="2476651"/>
                  </a:lnTo>
                  <a:lnTo>
                    <a:pt x="2681286" y="2468241"/>
                  </a:lnTo>
                  <a:lnTo>
                    <a:pt x="2688294" y="2465438"/>
                  </a:lnTo>
                  <a:lnTo>
                    <a:pt x="2686892" y="2452823"/>
                  </a:lnTo>
                  <a:lnTo>
                    <a:pt x="2691098" y="2464036"/>
                  </a:lnTo>
                  <a:lnTo>
                    <a:pt x="2682688" y="2475249"/>
                  </a:lnTo>
                  <a:lnTo>
                    <a:pt x="2682688" y="2485060"/>
                  </a:lnTo>
                  <a:lnTo>
                    <a:pt x="2696704" y="2499076"/>
                  </a:lnTo>
                  <a:lnTo>
                    <a:pt x="2713523" y="2497675"/>
                  </a:lnTo>
                  <a:lnTo>
                    <a:pt x="2741556" y="2507486"/>
                  </a:lnTo>
                  <a:lnTo>
                    <a:pt x="2758375" y="2506084"/>
                  </a:lnTo>
                  <a:lnTo>
                    <a:pt x="2768186" y="2510289"/>
                  </a:lnTo>
                  <a:lnTo>
                    <a:pt x="2785005" y="2503281"/>
                  </a:lnTo>
                  <a:lnTo>
                    <a:pt x="2783604" y="2500478"/>
                  </a:lnTo>
                  <a:lnTo>
                    <a:pt x="2797620" y="2496273"/>
                  </a:lnTo>
                  <a:lnTo>
                    <a:pt x="2807431" y="2482257"/>
                  </a:lnTo>
                  <a:lnTo>
                    <a:pt x="2825652" y="2468241"/>
                  </a:lnTo>
                  <a:lnTo>
                    <a:pt x="2835464" y="2448618"/>
                  </a:lnTo>
                  <a:lnTo>
                    <a:pt x="2838267" y="2445815"/>
                  </a:lnTo>
                  <a:lnTo>
                    <a:pt x="2836865" y="2443012"/>
                  </a:lnTo>
                  <a:lnTo>
                    <a:pt x="2834062" y="2443012"/>
                  </a:lnTo>
                  <a:lnTo>
                    <a:pt x="2836865" y="2440209"/>
                  </a:lnTo>
                  <a:lnTo>
                    <a:pt x="2834062" y="2438807"/>
                  </a:lnTo>
                  <a:lnTo>
                    <a:pt x="2835464" y="2436004"/>
                  </a:lnTo>
                  <a:lnTo>
                    <a:pt x="2839669" y="2434602"/>
                  </a:lnTo>
                  <a:lnTo>
                    <a:pt x="2839669" y="2433201"/>
                  </a:lnTo>
                  <a:lnTo>
                    <a:pt x="2841070" y="2434602"/>
                  </a:lnTo>
                  <a:lnTo>
                    <a:pt x="2842472" y="2427594"/>
                  </a:lnTo>
                  <a:lnTo>
                    <a:pt x="2849480" y="2426192"/>
                  </a:lnTo>
                  <a:lnTo>
                    <a:pt x="2850881" y="2423389"/>
                  </a:lnTo>
                  <a:lnTo>
                    <a:pt x="2855086" y="2421988"/>
                  </a:lnTo>
                  <a:lnTo>
                    <a:pt x="2857889" y="2412176"/>
                  </a:lnTo>
                  <a:lnTo>
                    <a:pt x="2860693" y="2414980"/>
                  </a:lnTo>
                  <a:lnTo>
                    <a:pt x="2860693" y="2407971"/>
                  </a:lnTo>
                  <a:lnTo>
                    <a:pt x="2864897" y="2405168"/>
                  </a:lnTo>
                  <a:lnTo>
                    <a:pt x="2859291" y="2402365"/>
                  </a:lnTo>
                  <a:lnTo>
                    <a:pt x="2860693" y="2398160"/>
                  </a:lnTo>
                  <a:lnTo>
                    <a:pt x="2862094" y="2402365"/>
                  </a:lnTo>
                  <a:lnTo>
                    <a:pt x="2867701" y="2403767"/>
                  </a:lnTo>
                  <a:lnTo>
                    <a:pt x="2867701" y="2406570"/>
                  </a:lnTo>
                  <a:lnTo>
                    <a:pt x="2870504" y="2407971"/>
                  </a:lnTo>
                  <a:lnTo>
                    <a:pt x="2870504" y="2405168"/>
                  </a:lnTo>
                  <a:lnTo>
                    <a:pt x="2876110" y="2403767"/>
                  </a:lnTo>
                  <a:lnTo>
                    <a:pt x="2877512" y="2402365"/>
                  </a:lnTo>
                  <a:lnTo>
                    <a:pt x="2878914" y="2407971"/>
                  </a:lnTo>
                  <a:lnTo>
                    <a:pt x="2874709" y="2405168"/>
                  </a:lnTo>
                  <a:lnTo>
                    <a:pt x="2874709" y="2414980"/>
                  </a:lnTo>
                  <a:lnTo>
                    <a:pt x="2869102" y="2417783"/>
                  </a:lnTo>
                  <a:lnTo>
                    <a:pt x="2869102" y="2423389"/>
                  </a:lnTo>
                  <a:lnTo>
                    <a:pt x="2867701" y="2421988"/>
                  </a:lnTo>
                  <a:lnTo>
                    <a:pt x="2863496" y="2421988"/>
                  </a:lnTo>
                  <a:lnTo>
                    <a:pt x="2860693" y="2430397"/>
                  </a:lnTo>
                  <a:lnTo>
                    <a:pt x="2856488" y="2430397"/>
                  </a:lnTo>
                  <a:lnTo>
                    <a:pt x="2856488" y="2433201"/>
                  </a:lnTo>
                  <a:lnTo>
                    <a:pt x="2846677" y="2438807"/>
                  </a:lnTo>
                  <a:lnTo>
                    <a:pt x="2841070" y="2437405"/>
                  </a:lnTo>
                  <a:lnTo>
                    <a:pt x="2841070" y="2444414"/>
                  </a:lnTo>
                  <a:lnTo>
                    <a:pt x="2874709" y="2419184"/>
                  </a:lnTo>
                  <a:lnTo>
                    <a:pt x="2899938" y="2381341"/>
                  </a:lnTo>
                  <a:lnTo>
                    <a:pt x="2911151" y="2371530"/>
                  </a:lnTo>
                  <a:lnTo>
                    <a:pt x="2922364" y="2365923"/>
                  </a:lnTo>
                  <a:lnTo>
                    <a:pt x="2920962" y="2360317"/>
                  </a:lnTo>
                  <a:lnTo>
                    <a:pt x="2923765" y="2363120"/>
                  </a:lnTo>
                  <a:lnTo>
                    <a:pt x="2926568" y="2357514"/>
                  </a:lnTo>
                  <a:lnTo>
                    <a:pt x="2927970" y="2349104"/>
                  </a:lnTo>
                  <a:lnTo>
                    <a:pt x="2926568" y="2340694"/>
                  </a:lnTo>
                  <a:lnTo>
                    <a:pt x="2929372" y="2337891"/>
                  </a:lnTo>
                  <a:lnTo>
                    <a:pt x="2927970" y="2335088"/>
                  </a:lnTo>
                  <a:lnTo>
                    <a:pt x="2930773" y="2333686"/>
                  </a:lnTo>
                  <a:lnTo>
                    <a:pt x="2927970" y="2333686"/>
                  </a:lnTo>
                  <a:lnTo>
                    <a:pt x="2927970" y="2325276"/>
                  </a:lnTo>
                  <a:lnTo>
                    <a:pt x="2925167" y="2323875"/>
                  </a:lnTo>
                  <a:lnTo>
                    <a:pt x="2926568" y="2318268"/>
                  </a:lnTo>
                  <a:lnTo>
                    <a:pt x="2922364" y="2315465"/>
                  </a:lnTo>
                  <a:lnTo>
                    <a:pt x="2922364" y="2311260"/>
                  </a:lnTo>
                  <a:lnTo>
                    <a:pt x="2925167" y="2314063"/>
                  </a:lnTo>
                  <a:lnTo>
                    <a:pt x="2927970" y="2308457"/>
                  </a:lnTo>
                  <a:lnTo>
                    <a:pt x="2927970" y="2305654"/>
                  </a:lnTo>
                  <a:lnTo>
                    <a:pt x="2923765" y="2305654"/>
                  </a:lnTo>
                  <a:lnTo>
                    <a:pt x="2927970" y="2305654"/>
                  </a:lnTo>
                  <a:lnTo>
                    <a:pt x="2933576" y="2300047"/>
                  </a:lnTo>
                  <a:lnTo>
                    <a:pt x="2925167" y="2298646"/>
                  </a:lnTo>
                  <a:lnTo>
                    <a:pt x="2923765" y="2295842"/>
                  </a:lnTo>
                  <a:lnTo>
                    <a:pt x="2929372" y="2298646"/>
                  </a:lnTo>
                  <a:lnTo>
                    <a:pt x="2930773" y="2293039"/>
                  </a:lnTo>
                  <a:lnTo>
                    <a:pt x="2933576" y="2293039"/>
                  </a:lnTo>
                  <a:lnTo>
                    <a:pt x="2933576" y="2295842"/>
                  </a:lnTo>
                  <a:lnTo>
                    <a:pt x="2937782" y="2294441"/>
                  </a:lnTo>
                  <a:lnTo>
                    <a:pt x="2934978" y="2297244"/>
                  </a:lnTo>
                  <a:lnTo>
                    <a:pt x="2939183" y="2294441"/>
                  </a:lnTo>
                  <a:lnTo>
                    <a:pt x="2943388" y="2288834"/>
                  </a:lnTo>
                  <a:lnTo>
                    <a:pt x="2940585" y="2287433"/>
                  </a:lnTo>
                  <a:lnTo>
                    <a:pt x="2958806" y="2279023"/>
                  </a:lnTo>
                  <a:lnTo>
                    <a:pt x="2970018" y="2270614"/>
                  </a:lnTo>
                  <a:lnTo>
                    <a:pt x="2982633" y="2266409"/>
                  </a:lnTo>
                  <a:lnTo>
                    <a:pt x="2981231" y="2265007"/>
                  </a:lnTo>
                  <a:lnTo>
                    <a:pt x="2982633" y="2263605"/>
                  </a:lnTo>
                  <a:lnTo>
                    <a:pt x="2984035" y="2266409"/>
                  </a:lnTo>
                  <a:lnTo>
                    <a:pt x="2993846" y="2260802"/>
                  </a:lnTo>
                  <a:lnTo>
                    <a:pt x="3005059" y="2262204"/>
                  </a:lnTo>
                  <a:lnTo>
                    <a:pt x="3005059" y="2257999"/>
                  </a:lnTo>
                  <a:lnTo>
                    <a:pt x="3017673" y="2250991"/>
                  </a:lnTo>
                  <a:lnTo>
                    <a:pt x="3021878" y="2250991"/>
                  </a:lnTo>
                  <a:lnTo>
                    <a:pt x="3027485" y="2249589"/>
                  </a:lnTo>
                  <a:lnTo>
                    <a:pt x="3023280" y="2248188"/>
                  </a:lnTo>
                  <a:lnTo>
                    <a:pt x="3023280" y="2243983"/>
                  </a:lnTo>
                  <a:lnTo>
                    <a:pt x="3030288" y="2241180"/>
                  </a:lnTo>
                  <a:lnTo>
                    <a:pt x="3034493" y="2243983"/>
                  </a:lnTo>
                  <a:lnTo>
                    <a:pt x="3044304" y="2241180"/>
                  </a:lnTo>
                  <a:lnTo>
                    <a:pt x="3049911" y="2243983"/>
                  </a:lnTo>
                  <a:lnTo>
                    <a:pt x="3040099" y="2245384"/>
                  </a:lnTo>
                  <a:lnTo>
                    <a:pt x="3051312" y="2243983"/>
                  </a:lnTo>
                  <a:lnTo>
                    <a:pt x="3061123" y="2241180"/>
                  </a:lnTo>
                  <a:lnTo>
                    <a:pt x="3058320" y="2236975"/>
                  </a:lnTo>
                  <a:lnTo>
                    <a:pt x="3062525" y="2235573"/>
                  </a:lnTo>
                  <a:lnTo>
                    <a:pt x="3062525" y="2241180"/>
                  </a:lnTo>
                  <a:lnTo>
                    <a:pt x="3089156" y="2241180"/>
                  </a:lnTo>
                  <a:lnTo>
                    <a:pt x="3093360" y="2236975"/>
                  </a:lnTo>
                  <a:lnTo>
                    <a:pt x="3090557" y="2235573"/>
                  </a:lnTo>
                  <a:lnTo>
                    <a:pt x="3091959" y="2231368"/>
                  </a:lnTo>
                  <a:lnTo>
                    <a:pt x="3100368" y="2225762"/>
                  </a:lnTo>
                  <a:lnTo>
                    <a:pt x="3115786" y="2220155"/>
                  </a:lnTo>
                  <a:lnTo>
                    <a:pt x="3112983" y="2210344"/>
                  </a:lnTo>
                  <a:lnTo>
                    <a:pt x="3115786" y="2204738"/>
                  </a:lnTo>
                  <a:lnTo>
                    <a:pt x="3121393" y="2196328"/>
                  </a:lnTo>
                  <a:lnTo>
                    <a:pt x="3131204" y="2189320"/>
                  </a:lnTo>
                  <a:lnTo>
                    <a:pt x="3134007" y="2185115"/>
                  </a:lnTo>
                  <a:lnTo>
                    <a:pt x="3132606" y="2183713"/>
                  </a:lnTo>
                  <a:lnTo>
                    <a:pt x="3135409" y="2185115"/>
                  </a:lnTo>
                  <a:lnTo>
                    <a:pt x="3141015" y="2173902"/>
                  </a:lnTo>
                  <a:lnTo>
                    <a:pt x="3145220" y="2171099"/>
                  </a:lnTo>
                  <a:lnTo>
                    <a:pt x="3148024" y="2166894"/>
                  </a:lnTo>
                  <a:lnTo>
                    <a:pt x="3149425" y="2144468"/>
                  </a:lnTo>
                  <a:lnTo>
                    <a:pt x="3155032" y="2136059"/>
                  </a:lnTo>
                  <a:lnTo>
                    <a:pt x="3162040" y="2130452"/>
                  </a:lnTo>
                  <a:lnTo>
                    <a:pt x="3160638" y="2120641"/>
                  </a:lnTo>
                  <a:lnTo>
                    <a:pt x="3169048" y="2092608"/>
                  </a:lnTo>
                  <a:lnTo>
                    <a:pt x="3164843" y="2067380"/>
                  </a:lnTo>
                  <a:lnTo>
                    <a:pt x="3167646" y="2053363"/>
                  </a:lnTo>
                  <a:lnTo>
                    <a:pt x="3163441" y="2057568"/>
                  </a:lnTo>
                  <a:lnTo>
                    <a:pt x="3164843" y="2051962"/>
                  </a:lnTo>
                  <a:lnTo>
                    <a:pt x="3160638" y="2049159"/>
                  </a:lnTo>
                  <a:lnTo>
                    <a:pt x="3163441" y="2050560"/>
                  </a:lnTo>
                  <a:lnTo>
                    <a:pt x="3163441" y="2043552"/>
                  </a:lnTo>
                  <a:lnTo>
                    <a:pt x="3160638" y="2044954"/>
                  </a:lnTo>
                  <a:lnTo>
                    <a:pt x="3162040" y="2039347"/>
                  </a:lnTo>
                  <a:lnTo>
                    <a:pt x="3167646" y="2035142"/>
                  </a:lnTo>
                  <a:lnTo>
                    <a:pt x="3166244" y="2033741"/>
                  </a:lnTo>
                  <a:lnTo>
                    <a:pt x="3170449" y="2029536"/>
                  </a:lnTo>
                  <a:lnTo>
                    <a:pt x="3169048" y="2028134"/>
                  </a:lnTo>
                  <a:lnTo>
                    <a:pt x="3171851" y="2023929"/>
                  </a:lnTo>
                  <a:lnTo>
                    <a:pt x="3176056" y="2026733"/>
                  </a:lnTo>
                  <a:lnTo>
                    <a:pt x="3176056" y="2032339"/>
                  </a:lnTo>
                  <a:lnTo>
                    <a:pt x="3181662" y="2030938"/>
                  </a:lnTo>
                  <a:lnTo>
                    <a:pt x="3198481" y="2012717"/>
                  </a:lnTo>
                  <a:lnTo>
                    <a:pt x="3205489" y="2001504"/>
                  </a:lnTo>
                  <a:lnTo>
                    <a:pt x="3202686" y="2002905"/>
                  </a:lnTo>
                  <a:lnTo>
                    <a:pt x="3206891" y="1995897"/>
                  </a:lnTo>
                  <a:lnTo>
                    <a:pt x="3205489" y="2000102"/>
                  </a:lnTo>
                  <a:lnTo>
                    <a:pt x="3211096" y="1995897"/>
                  </a:lnTo>
                  <a:lnTo>
                    <a:pt x="3208293" y="1993094"/>
                  </a:lnTo>
                  <a:lnTo>
                    <a:pt x="3211096" y="1993094"/>
                  </a:lnTo>
                  <a:lnTo>
                    <a:pt x="3213899" y="1990291"/>
                  </a:lnTo>
                  <a:lnTo>
                    <a:pt x="3212497" y="1986086"/>
                  </a:lnTo>
                  <a:lnTo>
                    <a:pt x="3215301" y="1990291"/>
                  </a:lnTo>
                  <a:lnTo>
                    <a:pt x="3230719" y="1981881"/>
                  </a:lnTo>
                  <a:lnTo>
                    <a:pt x="3244735" y="1966463"/>
                  </a:lnTo>
                  <a:lnTo>
                    <a:pt x="3243333" y="1965062"/>
                  </a:lnTo>
                  <a:lnTo>
                    <a:pt x="3244735" y="1962259"/>
                  </a:lnTo>
                  <a:lnTo>
                    <a:pt x="3246136" y="1963660"/>
                  </a:lnTo>
                  <a:lnTo>
                    <a:pt x="3260153" y="1948242"/>
                  </a:lnTo>
                  <a:lnTo>
                    <a:pt x="3268562" y="1928620"/>
                  </a:lnTo>
                  <a:lnTo>
                    <a:pt x="3267161" y="1923013"/>
                  </a:lnTo>
                  <a:lnTo>
                    <a:pt x="3269964" y="1920210"/>
                  </a:lnTo>
                  <a:lnTo>
                    <a:pt x="3268562" y="1918809"/>
                  </a:lnTo>
                  <a:lnTo>
                    <a:pt x="3269964" y="1917407"/>
                  </a:lnTo>
                  <a:lnTo>
                    <a:pt x="3269964" y="1910399"/>
                  </a:lnTo>
                  <a:lnTo>
                    <a:pt x="3268562" y="1906194"/>
                  </a:lnTo>
                  <a:lnTo>
                    <a:pt x="3268562" y="1927218"/>
                  </a:lnTo>
                  <a:close/>
                  <a:moveTo>
                    <a:pt x="2235573" y="976924"/>
                  </a:moveTo>
                  <a:lnTo>
                    <a:pt x="2243983" y="983933"/>
                  </a:lnTo>
                  <a:lnTo>
                    <a:pt x="2235573" y="976924"/>
                  </a:lnTo>
                  <a:lnTo>
                    <a:pt x="2231368" y="975523"/>
                  </a:lnTo>
                  <a:lnTo>
                    <a:pt x="2235573" y="976924"/>
                  </a:lnTo>
                  <a:close/>
                  <a:moveTo>
                    <a:pt x="2231368" y="975523"/>
                  </a:moveTo>
                  <a:lnTo>
                    <a:pt x="2234172" y="976924"/>
                  </a:lnTo>
                  <a:lnTo>
                    <a:pt x="2231368" y="975523"/>
                  </a:lnTo>
                  <a:lnTo>
                    <a:pt x="2231368" y="975523"/>
                  </a:lnTo>
                  <a:close/>
                  <a:moveTo>
                    <a:pt x="2241180" y="997949"/>
                  </a:moveTo>
                  <a:lnTo>
                    <a:pt x="2241180" y="997949"/>
                  </a:lnTo>
                  <a:lnTo>
                    <a:pt x="2227163" y="995145"/>
                  </a:lnTo>
                  <a:lnTo>
                    <a:pt x="2241180" y="997949"/>
                  </a:lnTo>
                  <a:close/>
                  <a:moveTo>
                    <a:pt x="2482257" y="735847"/>
                  </a:moveTo>
                  <a:lnTo>
                    <a:pt x="2480856" y="737249"/>
                  </a:lnTo>
                  <a:lnTo>
                    <a:pt x="2471044" y="738650"/>
                  </a:lnTo>
                  <a:lnTo>
                    <a:pt x="2471044" y="738650"/>
                  </a:lnTo>
                  <a:lnTo>
                    <a:pt x="2482257" y="735847"/>
                  </a:lnTo>
                  <a:close/>
                  <a:moveTo>
                    <a:pt x="2058970" y="772289"/>
                  </a:moveTo>
                  <a:lnTo>
                    <a:pt x="2058970" y="776494"/>
                  </a:lnTo>
                  <a:lnTo>
                    <a:pt x="2061773" y="777895"/>
                  </a:lnTo>
                  <a:lnTo>
                    <a:pt x="2087002" y="782100"/>
                  </a:lnTo>
                  <a:lnTo>
                    <a:pt x="2102420" y="782100"/>
                  </a:lnTo>
                  <a:lnTo>
                    <a:pt x="2117838" y="784903"/>
                  </a:lnTo>
                  <a:lnTo>
                    <a:pt x="2117838" y="786305"/>
                  </a:lnTo>
                  <a:lnTo>
                    <a:pt x="2120641" y="784903"/>
                  </a:lnTo>
                  <a:lnTo>
                    <a:pt x="2119239" y="787707"/>
                  </a:lnTo>
                  <a:lnTo>
                    <a:pt x="2123444" y="787707"/>
                  </a:lnTo>
                  <a:lnTo>
                    <a:pt x="2119239" y="790510"/>
                  </a:lnTo>
                  <a:lnTo>
                    <a:pt x="2131854" y="789108"/>
                  </a:lnTo>
                  <a:lnTo>
                    <a:pt x="2140264" y="790510"/>
                  </a:lnTo>
                  <a:lnTo>
                    <a:pt x="2158485" y="804526"/>
                  </a:lnTo>
                  <a:lnTo>
                    <a:pt x="2159886" y="812936"/>
                  </a:lnTo>
                  <a:lnTo>
                    <a:pt x="2168296" y="821345"/>
                  </a:lnTo>
                  <a:lnTo>
                    <a:pt x="2159886" y="818542"/>
                  </a:lnTo>
                  <a:lnTo>
                    <a:pt x="2157083" y="819944"/>
                  </a:lnTo>
                  <a:lnTo>
                    <a:pt x="2159886" y="824149"/>
                  </a:lnTo>
                  <a:lnTo>
                    <a:pt x="2157083" y="826952"/>
                  </a:lnTo>
                  <a:lnTo>
                    <a:pt x="2143067" y="819944"/>
                  </a:lnTo>
                  <a:lnTo>
                    <a:pt x="2137460" y="822747"/>
                  </a:lnTo>
                  <a:lnTo>
                    <a:pt x="2133255" y="818542"/>
                  </a:lnTo>
                  <a:lnTo>
                    <a:pt x="2137460" y="814337"/>
                  </a:lnTo>
                  <a:lnTo>
                    <a:pt x="2133255" y="815739"/>
                  </a:lnTo>
                  <a:lnTo>
                    <a:pt x="2130452" y="814337"/>
                  </a:lnTo>
                  <a:lnTo>
                    <a:pt x="2129051" y="808731"/>
                  </a:lnTo>
                  <a:lnTo>
                    <a:pt x="2119239" y="808731"/>
                  </a:lnTo>
                  <a:lnTo>
                    <a:pt x="2127649" y="815739"/>
                  </a:lnTo>
                  <a:lnTo>
                    <a:pt x="2130452" y="825550"/>
                  </a:lnTo>
                  <a:lnTo>
                    <a:pt x="2119239" y="838165"/>
                  </a:lnTo>
                  <a:lnTo>
                    <a:pt x="2119239" y="849378"/>
                  </a:lnTo>
                  <a:lnTo>
                    <a:pt x="2102420" y="863394"/>
                  </a:lnTo>
                  <a:lnTo>
                    <a:pt x="2095412" y="840968"/>
                  </a:lnTo>
                  <a:lnTo>
                    <a:pt x="2088404" y="836763"/>
                  </a:lnTo>
                  <a:lnTo>
                    <a:pt x="2065978" y="846574"/>
                  </a:lnTo>
                  <a:lnTo>
                    <a:pt x="2064576" y="845173"/>
                  </a:lnTo>
                  <a:lnTo>
                    <a:pt x="2067380" y="839566"/>
                  </a:lnTo>
                  <a:lnTo>
                    <a:pt x="2074388" y="836763"/>
                  </a:lnTo>
                  <a:lnTo>
                    <a:pt x="2075789" y="832558"/>
                  </a:lnTo>
                  <a:lnTo>
                    <a:pt x="2081396" y="829755"/>
                  </a:lnTo>
                  <a:lnTo>
                    <a:pt x="2081396" y="818542"/>
                  </a:lnTo>
                  <a:lnTo>
                    <a:pt x="2077191" y="814337"/>
                  </a:lnTo>
                  <a:lnTo>
                    <a:pt x="2081396" y="812936"/>
                  </a:lnTo>
                  <a:lnTo>
                    <a:pt x="2078592" y="807329"/>
                  </a:lnTo>
                  <a:lnTo>
                    <a:pt x="2060372" y="801723"/>
                  </a:lnTo>
                  <a:lnTo>
                    <a:pt x="2054765" y="797518"/>
                  </a:lnTo>
                  <a:lnTo>
                    <a:pt x="2043552" y="794715"/>
                  </a:lnTo>
                  <a:lnTo>
                    <a:pt x="2037946" y="796116"/>
                  </a:lnTo>
                  <a:lnTo>
                    <a:pt x="2036544" y="804526"/>
                  </a:lnTo>
                  <a:lnTo>
                    <a:pt x="2039347" y="804526"/>
                  </a:lnTo>
                  <a:lnTo>
                    <a:pt x="2028134" y="808731"/>
                  </a:lnTo>
                  <a:lnTo>
                    <a:pt x="2026733" y="817141"/>
                  </a:lnTo>
                  <a:lnTo>
                    <a:pt x="2023930" y="815739"/>
                  </a:lnTo>
                  <a:lnTo>
                    <a:pt x="2021126" y="821345"/>
                  </a:lnTo>
                  <a:lnTo>
                    <a:pt x="2021126" y="811534"/>
                  </a:lnTo>
                  <a:lnTo>
                    <a:pt x="2015520" y="817141"/>
                  </a:lnTo>
                  <a:lnTo>
                    <a:pt x="2009913" y="818542"/>
                  </a:lnTo>
                  <a:lnTo>
                    <a:pt x="2005708" y="824149"/>
                  </a:lnTo>
                  <a:lnTo>
                    <a:pt x="1998700" y="839566"/>
                  </a:lnTo>
                  <a:lnTo>
                    <a:pt x="2000102" y="854984"/>
                  </a:lnTo>
                  <a:lnTo>
                    <a:pt x="2002905" y="860591"/>
                  </a:lnTo>
                  <a:lnTo>
                    <a:pt x="2005708" y="860591"/>
                  </a:lnTo>
                  <a:lnTo>
                    <a:pt x="2005708" y="877410"/>
                  </a:lnTo>
                  <a:lnTo>
                    <a:pt x="1990291" y="897032"/>
                  </a:lnTo>
                  <a:lnTo>
                    <a:pt x="1980479" y="899836"/>
                  </a:lnTo>
                  <a:lnTo>
                    <a:pt x="1973471" y="897032"/>
                  </a:lnTo>
                  <a:lnTo>
                    <a:pt x="1966463" y="883016"/>
                  </a:lnTo>
                  <a:lnTo>
                    <a:pt x="1963660" y="859189"/>
                  </a:lnTo>
                  <a:lnTo>
                    <a:pt x="1977676" y="821345"/>
                  </a:lnTo>
                  <a:lnTo>
                    <a:pt x="1974873" y="818542"/>
                  </a:lnTo>
                  <a:lnTo>
                    <a:pt x="1970668" y="819944"/>
                  </a:lnTo>
                  <a:lnTo>
                    <a:pt x="1962259" y="826952"/>
                  </a:lnTo>
                  <a:lnTo>
                    <a:pt x="1959455" y="825550"/>
                  </a:lnTo>
                  <a:lnTo>
                    <a:pt x="1963660" y="817141"/>
                  </a:lnTo>
                  <a:lnTo>
                    <a:pt x="1967865" y="815739"/>
                  </a:lnTo>
                  <a:lnTo>
                    <a:pt x="1979078" y="801723"/>
                  </a:lnTo>
                  <a:lnTo>
                    <a:pt x="1986086" y="793313"/>
                  </a:lnTo>
                  <a:lnTo>
                    <a:pt x="1986086" y="798920"/>
                  </a:lnTo>
                  <a:lnTo>
                    <a:pt x="1991692" y="794715"/>
                  </a:lnTo>
                  <a:lnTo>
                    <a:pt x="1997299" y="794715"/>
                  </a:lnTo>
                  <a:lnTo>
                    <a:pt x="1997299" y="797518"/>
                  </a:lnTo>
                  <a:lnTo>
                    <a:pt x="1993094" y="800321"/>
                  </a:lnTo>
                  <a:lnTo>
                    <a:pt x="1994496" y="801723"/>
                  </a:lnTo>
                  <a:lnTo>
                    <a:pt x="2002905" y="793313"/>
                  </a:lnTo>
                  <a:lnTo>
                    <a:pt x="2018323" y="791911"/>
                  </a:lnTo>
                  <a:lnTo>
                    <a:pt x="2022528" y="789108"/>
                  </a:lnTo>
                  <a:lnTo>
                    <a:pt x="2035142" y="790510"/>
                  </a:lnTo>
                  <a:lnTo>
                    <a:pt x="2042151" y="794715"/>
                  </a:lnTo>
                  <a:lnTo>
                    <a:pt x="2044954" y="789108"/>
                  </a:lnTo>
                  <a:lnTo>
                    <a:pt x="2063175" y="790510"/>
                  </a:lnTo>
                  <a:lnTo>
                    <a:pt x="2056167" y="783502"/>
                  </a:lnTo>
                  <a:lnTo>
                    <a:pt x="2053363" y="777895"/>
                  </a:lnTo>
                  <a:lnTo>
                    <a:pt x="2050560" y="777895"/>
                  </a:lnTo>
                  <a:lnTo>
                    <a:pt x="2051962" y="777895"/>
                  </a:lnTo>
                  <a:lnTo>
                    <a:pt x="2049159" y="777895"/>
                  </a:lnTo>
                  <a:lnTo>
                    <a:pt x="2047757" y="777895"/>
                  </a:lnTo>
                  <a:lnTo>
                    <a:pt x="2058970" y="772289"/>
                  </a:lnTo>
                  <a:close/>
                  <a:moveTo>
                    <a:pt x="1896383" y="744257"/>
                  </a:moveTo>
                  <a:lnTo>
                    <a:pt x="1925817" y="734445"/>
                  </a:lnTo>
                  <a:lnTo>
                    <a:pt x="1925817" y="734445"/>
                  </a:lnTo>
                  <a:lnTo>
                    <a:pt x="1925817" y="734445"/>
                  </a:lnTo>
                  <a:lnTo>
                    <a:pt x="1930021" y="733044"/>
                  </a:lnTo>
                  <a:lnTo>
                    <a:pt x="1934226" y="728839"/>
                  </a:lnTo>
                  <a:lnTo>
                    <a:pt x="1935628" y="721831"/>
                  </a:lnTo>
                  <a:lnTo>
                    <a:pt x="1945439" y="719028"/>
                  </a:lnTo>
                  <a:lnTo>
                    <a:pt x="1941234" y="726036"/>
                  </a:lnTo>
                  <a:lnTo>
                    <a:pt x="1945439" y="724634"/>
                  </a:lnTo>
                  <a:lnTo>
                    <a:pt x="1952447" y="712020"/>
                  </a:lnTo>
                  <a:lnTo>
                    <a:pt x="1955251" y="716224"/>
                  </a:lnTo>
                  <a:lnTo>
                    <a:pt x="1949644" y="720429"/>
                  </a:lnTo>
                  <a:lnTo>
                    <a:pt x="1949644" y="723232"/>
                  </a:lnTo>
                  <a:lnTo>
                    <a:pt x="1955251" y="719028"/>
                  </a:lnTo>
                  <a:lnTo>
                    <a:pt x="1955251" y="717626"/>
                  </a:lnTo>
                  <a:lnTo>
                    <a:pt x="1959455" y="717626"/>
                  </a:lnTo>
                  <a:lnTo>
                    <a:pt x="1960857" y="713421"/>
                  </a:lnTo>
                  <a:lnTo>
                    <a:pt x="1956652" y="712020"/>
                  </a:lnTo>
                  <a:lnTo>
                    <a:pt x="1956652" y="709216"/>
                  </a:lnTo>
                  <a:lnTo>
                    <a:pt x="1962259" y="707815"/>
                  </a:lnTo>
                  <a:lnTo>
                    <a:pt x="1983283" y="714823"/>
                  </a:lnTo>
                  <a:lnTo>
                    <a:pt x="2001504" y="714823"/>
                  </a:lnTo>
                  <a:lnTo>
                    <a:pt x="2015520" y="734445"/>
                  </a:lnTo>
                  <a:lnTo>
                    <a:pt x="2026733" y="735847"/>
                  </a:lnTo>
                  <a:lnTo>
                    <a:pt x="2040749" y="734445"/>
                  </a:lnTo>
                  <a:lnTo>
                    <a:pt x="2036544" y="742855"/>
                  </a:lnTo>
                  <a:lnTo>
                    <a:pt x="2047757" y="751265"/>
                  </a:lnTo>
                  <a:lnTo>
                    <a:pt x="2042151" y="758273"/>
                  </a:lnTo>
                  <a:lnTo>
                    <a:pt x="2047757" y="762478"/>
                  </a:lnTo>
                  <a:lnTo>
                    <a:pt x="2049159" y="766682"/>
                  </a:lnTo>
                  <a:lnTo>
                    <a:pt x="2046355" y="769486"/>
                  </a:lnTo>
                  <a:lnTo>
                    <a:pt x="2040749" y="768084"/>
                  </a:lnTo>
                  <a:lnTo>
                    <a:pt x="2037946" y="768084"/>
                  </a:lnTo>
                  <a:lnTo>
                    <a:pt x="2037946" y="763879"/>
                  </a:lnTo>
                  <a:lnTo>
                    <a:pt x="2005708" y="768084"/>
                  </a:lnTo>
                  <a:lnTo>
                    <a:pt x="1995897" y="773691"/>
                  </a:lnTo>
                  <a:lnTo>
                    <a:pt x="1977676" y="769486"/>
                  </a:lnTo>
                  <a:lnTo>
                    <a:pt x="1970668" y="762478"/>
                  </a:lnTo>
                  <a:lnTo>
                    <a:pt x="1959455" y="759674"/>
                  </a:lnTo>
                  <a:lnTo>
                    <a:pt x="1951046" y="765281"/>
                  </a:lnTo>
                  <a:lnTo>
                    <a:pt x="1951046" y="759674"/>
                  </a:lnTo>
                  <a:lnTo>
                    <a:pt x="1946841" y="755470"/>
                  </a:lnTo>
                  <a:lnTo>
                    <a:pt x="1951046" y="756871"/>
                  </a:lnTo>
                  <a:lnTo>
                    <a:pt x="1951046" y="759674"/>
                  </a:lnTo>
                  <a:lnTo>
                    <a:pt x="1962259" y="751265"/>
                  </a:lnTo>
                  <a:lnTo>
                    <a:pt x="1967865" y="749863"/>
                  </a:lnTo>
                  <a:lnTo>
                    <a:pt x="1956652" y="748461"/>
                  </a:lnTo>
                  <a:lnTo>
                    <a:pt x="1946841" y="755470"/>
                  </a:lnTo>
                  <a:lnTo>
                    <a:pt x="1945439" y="754068"/>
                  </a:lnTo>
                  <a:lnTo>
                    <a:pt x="1916005" y="765281"/>
                  </a:lnTo>
                  <a:lnTo>
                    <a:pt x="1901989" y="770887"/>
                  </a:lnTo>
                  <a:lnTo>
                    <a:pt x="1890776" y="766682"/>
                  </a:lnTo>
                  <a:lnTo>
                    <a:pt x="1893579" y="762478"/>
                  </a:lnTo>
                  <a:lnTo>
                    <a:pt x="1892178" y="761076"/>
                  </a:lnTo>
                  <a:lnTo>
                    <a:pt x="1869752" y="766682"/>
                  </a:lnTo>
                  <a:lnTo>
                    <a:pt x="1861342" y="765281"/>
                  </a:lnTo>
                  <a:lnTo>
                    <a:pt x="1896383" y="744257"/>
                  </a:lnTo>
                  <a:close/>
                  <a:moveTo>
                    <a:pt x="182210" y="199029"/>
                  </a:moveTo>
                  <a:lnTo>
                    <a:pt x="165390" y="193423"/>
                  </a:lnTo>
                  <a:lnTo>
                    <a:pt x="168194" y="189218"/>
                  </a:lnTo>
                  <a:lnTo>
                    <a:pt x="175202" y="189218"/>
                  </a:lnTo>
                  <a:lnTo>
                    <a:pt x="182210" y="192021"/>
                  </a:lnTo>
                  <a:lnTo>
                    <a:pt x="189218" y="190619"/>
                  </a:lnTo>
                  <a:lnTo>
                    <a:pt x="190619" y="197627"/>
                  </a:lnTo>
                  <a:lnTo>
                    <a:pt x="182210" y="199029"/>
                  </a:lnTo>
                  <a:close/>
                  <a:moveTo>
                    <a:pt x="849378" y="114932"/>
                  </a:moveTo>
                  <a:lnTo>
                    <a:pt x="860591" y="120539"/>
                  </a:lnTo>
                  <a:lnTo>
                    <a:pt x="854984" y="120539"/>
                  </a:lnTo>
                  <a:lnTo>
                    <a:pt x="847976" y="116334"/>
                  </a:lnTo>
                  <a:lnTo>
                    <a:pt x="853582" y="113531"/>
                  </a:lnTo>
                  <a:lnTo>
                    <a:pt x="856386" y="107924"/>
                  </a:lnTo>
                  <a:lnTo>
                    <a:pt x="860591" y="107924"/>
                  </a:lnTo>
                  <a:lnTo>
                    <a:pt x="861992" y="110727"/>
                  </a:lnTo>
                  <a:lnTo>
                    <a:pt x="861992" y="109326"/>
                  </a:lnTo>
                  <a:lnTo>
                    <a:pt x="863394" y="116334"/>
                  </a:lnTo>
                  <a:lnTo>
                    <a:pt x="870402" y="113531"/>
                  </a:lnTo>
                  <a:lnTo>
                    <a:pt x="870402" y="117736"/>
                  </a:lnTo>
                  <a:lnTo>
                    <a:pt x="849378" y="114932"/>
                  </a:lnTo>
                  <a:close/>
                  <a:moveTo>
                    <a:pt x="978326" y="591481"/>
                  </a:moveTo>
                  <a:lnTo>
                    <a:pt x="974121" y="590079"/>
                  </a:lnTo>
                  <a:lnTo>
                    <a:pt x="978326" y="590079"/>
                  </a:lnTo>
                  <a:lnTo>
                    <a:pt x="978326" y="591481"/>
                  </a:lnTo>
                  <a:close/>
                  <a:moveTo>
                    <a:pt x="1013366" y="655955"/>
                  </a:moveTo>
                  <a:lnTo>
                    <a:pt x="1002154" y="654553"/>
                  </a:lnTo>
                  <a:lnTo>
                    <a:pt x="1011965" y="653152"/>
                  </a:lnTo>
                  <a:lnTo>
                    <a:pt x="1014768" y="650349"/>
                  </a:lnTo>
                  <a:lnTo>
                    <a:pt x="1013366" y="655955"/>
                  </a:lnTo>
                  <a:close/>
                  <a:moveTo>
                    <a:pt x="1080644" y="683987"/>
                  </a:moveTo>
                  <a:lnTo>
                    <a:pt x="1080644" y="683987"/>
                  </a:lnTo>
                  <a:lnTo>
                    <a:pt x="1080644" y="683987"/>
                  </a:lnTo>
                  <a:lnTo>
                    <a:pt x="1080644" y="683987"/>
                  </a:lnTo>
                  <a:lnTo>
                    <a:pt x="1080644" y="683987"/>
                  </a:lnTo>
                  <a:close/>
                  <a:moveTo>
                    <a:pt x="1225010" y="218652"/>
                  </a:moveTo>
                  <a:lnTo>
                    <a:pt x="1232018" y="217250"/>
                  </a:lnTo>
                  <a:lnTo>
                    <a:pt x="1232018" y="221455"/>
                  </a:lnTo>
                  <a:lnTo>
                    <a:pt x="1216600" y="222857"/>
                  </a:lnTo>
                  <a:lnTo>
                    <a:pt x="1215199" y="224258"/>
                  </a:lnTo>
                  <a:lnTo>
                    <a:pt x="1205388" y="218652"/>
                  </a:lnTo>
                  <a:lnTo>
                    <a:pt x="1188568" y="218652"/>
                  </a:lnTo>
                  <a:lnTo>
                    <a:pt x="1185765" y="220053"/>
                  </a:lnTo>
                  <a:lnTo>
                    <a:pt x="1188568" y="221455"/>
                  </a:lnTo>
                  <a:lnTo>
                    <a:pt x="1177355" y="224258"/>
                  </a:lnTo>
                  <a:lnTo>
                    <a:pt x="1188568" y="228463"/>
                  </a:lnTo>
                  <a:lnTo>
                    <a:pt x="1192773" y="232668"/>
                  </a:lnTo>
                  <a:lnTo>
                    <a:pt x="1184363" y="231266"/>
                  </a:lnTo>
                  <a:lnTo>
                    <a:pt x="1180158" y="234069"/>
                  </a:lnTo>
                  <a:lnTo>
                    <a:pt x="1149323" y="249487"/>
                  </a:lnTo>
                  <a:lnTo>
                    <a:pt x="1142315" y="246684"/>
                  </a:lnTo>
                  <a:lnTo>
                    <a:pt x="1142315" y="245282"/>
                  </a:lnTo>
                  <a:lnTo>
                    <a:pt x="1152126" y="243881"/>
                  </a:lnTo>
                  <a:lnTo>
                    <a:pt x="1154929" y="243881"/>
                  </a:lnTo>
                  <a:lnTo>
                    <a:pt x="1154929" y="241078"/>
                  </a:lnTo>
                  <a:lnTo>
                    <a:pt x="1164741" y="235471"/>
                  </a:lnTo>
                  <a:lnTo>
                    <a:pt x="1168945" y="231266"/>
                  </a:lnTo>
                  <a:lnTo>
                    <a:pt x="1167544" y="225660"/>
                  </a:lnTo>
                  <a:lnTo>
                    <a:pt x="1157733" y="225660"/>
                  </a:lnTo>
                  <a:lnTo>
                    <a:pt x="1139512" y="232668"/>
                  </a:lnTo>
                  <a:lnTo>
                    <a:pt x="1138110" y="239676"/>
                  </a:lnTo>
                  <a:lnTo>
                    <a:pt x="1126897" y="246684"/>
                  </a:lnTo>
                  <a:lnTo>
                    <a:pt x="1096062" y="241078"/>
                  </a:lnTo>
                  <a:lnTo>
                    <a:pt x="1091857" y="238274"/>
                  </a:lnTo>
                  <a:lnTo>
                    <a:pt x="1107275" y="235471"/>
                  </a:lnTo>
                  <a:lnTo>
                    <a:pt x="1110078" y="232668"/>
                  </a:lnTo>
                  <a:lnTo>
                    <a:pt x="1105873" y="228463"/>
                  </a:lnTo>
                  <a:lnTo>
                    <a:pt x="1122692" y="221455"/>
                  </a:lnTo>
                  <a:lnTo>
                    <a:pt x="1110078" y="213045"/>
                  </a:lnTo>
                  <a:lnTo>
                    <a:pt x="1119889" y="211644"/>
                  </a:lnTo>
                  <a:lnTo>
                    <a:pt x="1140913" y="214447"/>
                  </a:lnTo>
                  <a:lnTo>
                    <a:pt x="1145118" y="213045"/>
                  </a:lnTo>
                  <a:lnTo>
                    <a:pt x="1145118" y="208840"/>
                  </a:lnTo>
                  <a:lnTo>
                    <a:pt x="1128299" y="203234"/>
                  </a:lnTo>
                  <a:lnTo>
                    <a:pt x="1101668" y="203234"/>
                  </a:lnTo>
                  <a:lnTo>
                    <a:pt x="1101668" y="207439"/>
                  </a:lnTo>
                  <a:lnTo>
                    <a:pt x="1062423" y="207439"/>
                  </a:lnTo>
                  <a:lnTo>
                    <a:pt x="1062423" y="210242"/>
                  </a:lnTo>
                  <a:lnTo>
                    <a:pt x="1058218" y="210242"/>
                  </a:lnTo>
                  <a:lnTo>
                    <a:pt x="1056816" y="214447"/>
                  </a:lnTo>
                  <a:lnTo>
                    <a:pt x="1049808" y="206037"/>
                  </a:lnTo>
                  <a:lnTo>
                    <a:pt x="1056816" y="201832"/>
                  </a:lnTo>
                  <a:lnTo>
                    <a:pt x="1068029" y="203234"/>
                  </a:lnTo>
                  <a:lnTo>
                    <a:pt x="1072234" y="199029"/>
                  </a:lnTo>
                  <a:lnTo>
                    <a:pt x="1079242" y="200431"/>
                  </a:lnTo>
                  <a:lnTo>
                    <a:pt x="1098865" y="193423"/>
                  </a:lnTo>
                  <a:lnTo>
                    <a:pt x="1101668" y="194824"/>
                  </a:lnTo>
                  <a:lnTo>
                    <a:pt x="1115684" y="190619"/>
                  </a:lnTo>
                  <a:lnTo>
                    <a:pt x="1119889" y="192021"/>
                  </a:lnTo>
                  <a:lnTo>
                    <a:pt x="1140913" y="187816"/>
                  </a:lnTo>
                  <a:lnTo>
                    <a:pt x="1149323" y="182210"/>
                  </a:lnTo>
                  <a:lnTo>
                    <a:pt x="1177355" y="176603"/>
                  </a:lnTo>
                  <a:lnTo>
                    <a:pt x="1202584" y="180808"/>
                  </a:lnTo>
                  <a:lnTo>
                    <a:pt x="1177355" y="187816"/>
                  </a:lnTo>
                  <a:lnTo>
                    <a:pt x="1168945" y="192021"/>
                  </a:lnTo>
                  <a:lnTo>
                    <a:pt x="1171749" y="193423"/>
                  </a:lnTo>
                  <a:lnTo>
                    <a:pt x="1167544" y="196226"/>
                  </a:lnTo>
                  <a:lnTo>
                    <a:pt x="1174552" y="194824"/>
                  </a:lnTo>
                  <a:lnTo>
                    <a:pt x="1180158" y="197627"/>
                  </a:lnTo>
                  <a:lnTo>
                    <a:pt x="1185765" y="196226"/>
                  </a:lnTo>
                  <a:lnTo>
                    <a:pt x="1182962" y="197627"/>
                  </a:lnTo>
                  <a:lnTo>
                    <a:pt x="1187166" y="197627"/>
                  </a:lnTo>
                  <a:lnTo>
                    <a:pt x="1213797" y="196226"/>
                  </a:lnTo>
                  <a:lnTo>
                    <a:pt x="1220805" y="193423"/>
                  </a:lnTo>
                  <a:lnTo>
                    <a:pt x="1226412" y="187816"/>
                  </a:lnTo>
                  <a:lnTo>
                    <a:pt x="1237624" y="185013"/>
                  </a:lnTo>
                  <a:lnTo>
                    <a:pt x="1232018" y="193423"/>
                  </a:lnTo>
                  <a:lnTo>
                    <a:pt x="1241829" y="192021"/>
                  </a:lnTo>
                  <a:lnTo>
                    <a:pt x="1234821" y="206037"/>
                  </a:lnTo>
                  <a:lnTo>
                    <a:pt x="1226412" y="206037"/>
                  </a:lnTo>
                  <a:lnTo>
                    <a:pt x="1222207" y="211644"/>
                  </a:lnTo>
                  <a:lnTo>
                    <a:pt x="1225010" y="218652"/>
                  </a:lnTo>
                  <a:close/>
                  <a:moveTo>
                    <a:pt x="1442260" y="322371"/>
                  </a:moveTo>
                  <a:lnTo>
                    <a:pt x="1442260" y="318166"/>
                  </a:lnTo>
                  <a:lnTo>
                    <a:pt x="1426842" y="315363"/>
                  </a:lnTo>
                  <a:lnTo>
                    <a:pt x="1410023" y="315363"/>
                  </a:lnTo>
                  <a:lnTo>
                    <a:pt x="1393204" y="320969"/>
                  </a:lnTo>
                  <a:lnTo>
                    <a:pt x="1386196" y="329379"/>
                  </a:lnTo>
                  <a:lnTo>
                    <a:pt x="1403015" y="320969"/>
                  </a:lnTo>
                  <a:lnTo>
                    <a:pt x="1415629" y="320969"/>
                  </a:lnTo>
                  <a:lnTo>
                    <a:pt x="1415629" y="316765"/>
                  </a:lnTo>
                  <a:lnTo>
                    <a:pt x="1431047" y="316765"/>
                  </a:lnTo>
                  <a:lnTo>
                    <a:pt x="1433850" y="318166"/>
                  </a:lnTo>
                  <a:lnTo>
                    <a:pt x="1418433" y="318166"/>
                  </a:lnTo>
                  <a:lnTo>
                    <a:pt x="1422638" y="320969"/>
                  </a:lnTo>
                  <a:lnTo>
                    <a:pt x="1435252" y="320969"/>
                  </a:lnTo>
                  <a:lnTo>
                    <a:pt x="1408621" y="325174"/>
                  </a:lnTo>
                  <a:lnTo>
                    <a:pt x="1412826" y="326576"/>
                  </a:lnTo>
                  <a:lnTo>
                    <a:pt x="1418433" y="325174"/>
                  </a:lnTo>
                  <a:lnTo>
                    <a:pt x="1414228" y="327978"/>
                  </a:lnTo>
                  <a:lnTo>
                    <a:pt x="1431047" y="325174"/>
                  </a:lnTo>
                  <a:lnTo>
                    <a:pt x="1421236" y="330781"/>
                  </a:lnTo>
                  <a:lnTo>
                    <a:pt x="1403015" y="330781"/>
                  </a:lnTo>
                  <a:lnTo>
                    <a:pt x="1386196" y="341994"/>
                  </a:lnTo>
                  <a:lnTo>
                    <a:pt x="1391802" y="340592"/>
                  </a:lnTo>
                  <a:lnTo>
                    <a:pt x="1373581" y="354608"/>
                  </a:lnTo>
                  <a:lnTo>
                    <a:pt x="1360966" y="358813"/>
                  </a:lnTo>
                  <a:lnTo>
                    <a:pt x="1345549" y="360215"/>
                  </a:lnTo>
                  <a:lnTo>
                    <a:pt x="1337139" y="365821"/>
                  </a:lnTo>
                  <a:lnTo>
                    <a:pt x="1335737" y="368624"/>
                  </a:lnTo>
                  <a:lnTo>
                    <a:pt x="1338541" y="370026"/>
                  </a:lnTo>
                  <a:lnTo>
                    <a:pt x="1335737" y="372829"/>
                  </a:lnTo>
                  <a:lnTo>
                    <a:pt x="1282476" y="378436"/>
                  </a:lnTo>
                  <a:lnTo>
                    <a:pt x="1268460" y="372829"/>
                  </a:lnTo>
                  <a:lnTo>
                    <a:pt x="1251641" y="371428"/>
                  </a:lnTo>
                  <a:lnTo>
                    <a:pt x="1240428" y="364419"/>
                  </a:lnTo>
                  <a:lnTo>
                    <a:pt x="1241829" y="364419"/>
                  </a:lnTo>
                  <a:lnTo>
                    <a:pt x="1246034" y="364419"/>
                  </a:lnTo>
                  <a:lnTo>
                    <a:pt x="1264255" y="365821"/>
                  </a:lnTo>
                  <a:lnTo>
                    <a:pt x="1262854" y="363018"/>
                  </a:lnTo>
                  <a:lnTo>
                    <a:pt x="1267058" y="363018"/>
                  </a:lnTo>
                  <a:lnTo>
                    <a:pt x="1282476" y="365821"/>
                  </a:lnTo>
                  <a:lnTo>
                    <a:pt x="1286681" y="363018"/>
                  </a:lnTo>
                  <a:lnTo>
                    <a:pt x="1282476" y="360215"/>
                  </a:lnTo>
                  <a:lnTo>
                    <a:pt x="1290886" y="358813"/>
                  </a:lnTo>
                  <a:lnTo>
                    <a:pt x="1289484" y="356010"/>
                  </a:lnTo>
                  <a:lnTo>
                    <a:pt x="1295091" y="349002"/>
                  </a:lnTo>
                  <a:lnTo>
                    <a:pt x="1307705" y="349002"/>
                  </a:lnTo>
                  <a:lnTo>
                    <a:pt x="1318918" y="344797"/>
                  </a:lnTo>
                  <a:lnTo>
                    <a:pt x="1318918" y="341994"/>
                  </a:lnTo>
                  <a:lnTo>
                    <a:pt x="1309107" y="336387"/>
                  </a:lnTo>
                  <a:lnTo>
                    <a:pt x="1309107" y="333584"/>
                  </a:lnTo>
                  <a:lnTo>
                    <a:pt x="1302099" y="332182"/>
                  </a:lnTo>
                  <a:lnTo>
                    <a:pt x="1304902" y="329379"/>
                  </a:lnTo>
                  <a:lnTo>
                    <a:pt x="1304902" y="323773"/>
                  </a:lnTo>
                  <a:lnTo>
                    <a:pt x="1293689" y="323773"/>
                  </a:lnTo>
                  <a:lnTo>
                    <a:pt x="1285279" y="316765"/>
                  </a:lnTo>
                  <a:lnTo>
                    <a:pt x="1286681" y="313961"/>
                  </a:lnTo>
                  <a:lnTo>
                    <a:pt x="1303500" y="319568"/>
                  </a:lnTo>
                  <a:lnTo>
                    <a:pt x="1317517" y="326576"/>
                  </a:lnTo>
                  <a:lnTo>
                    <a:pt x="1328729" y="325174"/>
                  </a:lnTo>
                  <a:lnTo>
                    <a:pt x="1342745" y="334986"/>
                  </a:lnTo>
                  <a:lnTo>
                    <a:pt x="1351155" y="337789"/>
                  </a:lnTo>
                  <a:lnTo>
                    <a:pt x="1373581" y="334986"/>
                  </a:lnTo>
                  <a:lnTo>
                    <a:pt x="1390400" y="325174"/>
                  </a:lnTo>
                  <a:lnTo>
                    <a:pt x="1397408" y="315363"/>
                  </a:lnTo>
                  <a:lnTo>
                    <a:pt x="1415629" y="308355"/>
                  </a:lnTo>
                  <a:lnTo>
                    <a:pt x="1433850" y="306953"/>
                  </a:lnTo>
                  <a:lnTo>
                    <a:pt x="1459079" y="311158"/>
                  </a:lnTo>
                  <a:lnTo>
                    <a:pt x="1442260" y="322371"/>
                  </a:lnTo>
                  <a:close/>
                  <a:moveTo>
                    <a:pt x="2033741" y="1559995"/>
                  </a:moveTo>
                  <a:lnTo>
                    <a:pt x="2019725" y="1554389"/>
                  </a:lnTo>
                  <a:lnTo>
                    <a:pt x="2015520" y="1543176"/>
                  </a:lnTo>
                  <a:lnTo>
                    <a:pt x="2019725" y="1540373"/>
                  </a:lnTo>
                  <a:lnTo>
                    <a:pt x="2022528" y="1541775"/>
                  </a:lnTo>
                  <a:lnTo>
                    <a:pt x="2039347" y="1552987"/>
                  </a:lnTo>
                  <a:lnTo>
                    <a:pt x="2043552" y="1561397"/>
                  </a:lnTo>
                  <a:lnTo>
                    <a:pt x="2033741" y="1559995"/>
                  </a:lnTo>
                  <a:close/>
                  <a:moveTo>
                    <a:pt x="2340694" y="2939183"/>
                  </a:moveTo>
                  <a:lnTo>
                    <a:pt x="2336489" y="2936380"/>
                  </a:lnTo>
                  <a:lnTo>
                    <a:pt x="2332284" y="2940584"/>
                  </a:lnTo>
                  <a:lnTo>
                    <a:pt x="2332284" y="2943388"/>
                  </a:lnTo>
                  <a:lnTo>
                    <a:pt x="2336489" y="2940584"/>
                  </a:lnTo>
                  <a:lnTo>
                    <a:pt x="2333686" y="2946191"/>
                  </a:lnTo>
                  <a:lnTo>
                    <a:pt x="2328080" y="2944790"/>
                  </a:lnTo>
                  <a:lnTo>
                    <a:pt x="2329481" y="2940584"/>
                  </a:lnTo>
                  <a:lnTo>
                    <a:pt x="2322473" y="2943388"/>
                  </a:lnTo>
                  <a:lnTo>
                    <a:pt x="2321072" y="2939183"/>
                  </a:lnTo>
                  <a:lnTo>
                    <a:pt x="2323875" y="2941986"/>
                  </a:lnTo>
                  <a:lnTo>
                    <a:pt x="2325276" y="2937782"/>
                  </a:lnTo>
                  <a:lnTo>
                    <a:pt x="2330883" y="2934978"/>
                  </a:lnTo>
                  <a:lnTo>
                    <a:pt x="2323875" y="2936380"/>
                  </a:lnTo>
                  <a:lnTo>
                    <a:pt x="2325276" y="2933576"/>
                  </a:lnTo>
                  <a:lnTo>
                    <a:pt x="2328080" y="2933576"/>
                  </a:lnTo>
                  <a:lnTo>
                    <a:pt x="2321072" y="2929372"/>
                  </a:lnTo>
                  <a:lnTo>
                    <a:pt x="2335088" y="2934978"/>
                  </a:lnTo>
                  <a:lnTo>
                    <a:pt x="2339293" y="2932175"/>
                  </a:lnTo>
                  <a:lnTo>
                    <a:pt x="2322473" y="2925167"/>
                  </a:lnTo>
                  <a:lnTo>
                    <a:pt x="2326678" y="2923765"/>
                  </a:lnTo>
                  <a:lnTo>
                    <a:pt x="2336489" y="2927970"/>
                  </a:lnTo>
                  <a:lnTo>
                    <a:pt x="2342096" y="2933576"/>
                  </a:lnTo>
                  <a:lnTo>
                    <a:pt x="2342096" y="2936380"/>
                  </a:lnTo>
                  <a:lnTo>
                    <a:pt x="2340694" y="2939183"/>
                  </a:lnTo>
                  <a:close/>
                  <a:moveTo>
                    <a:pt x="2361718" y="2979830"/>
                  </a:moveTo>
                  <a:lnTo>
                    <a:pt x="2357514" y="2981231"/>
                  </a:lnTo>
                  <a:lnTo>
                    <a:pt x="2363120" y="2978428"/>
                  </a:lnTo>
                  <a:lnTo>
                    <a:pt x="2361718" y="2979830"/>
                  </a:lnTo>
                  <a:close/>
                  <a:moveTo>
                    <a:pt x="2583173" y="1582421"/>
                  </a:moveTo>
                  <a:lnTo>
                    <a:pt x="2577567" y="1581020"/>
                  </a:lnTo>
                  <a:lnTo>
                    <a:pt x="2587378" y="1581020"/>
                  </a:lnTo>
                  <a:lnTo>
                    <a:pt x="2583173" y="1582421"/>
                  </a:lnTo>
                  <a:close/>
                  <a:moveTo>
                    <a:pt x="2932175" y="2298646"/>
                  </a:moveTo>
                  <a:lnTo>
                    <a:pt x="2934978" y="2293039"/>
                  </a:lnTo>
                  <a:lnTo>
                    <a:pt x="2932175" y="229864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15" name="Freeform: Shape 814">
              <a:extLst>
                <a:ext uri="{FF2B5EF4-FFF2-40B4-BE49-F238E27FC236}">
                  <a16:creationId xmlns:a16="http://schemas.microsoft.com/office/drawing/2014/main" id="{F1AEC6FB-F6B8-46B4-81CA-A302DB1FA03E}"/>
                </a:ext>
              </a:extLst>
            </p:cNvPr>
            <p:cNvSpPr/>
            <p:nvPr/>
          </p:nvSpPr>
          <p:spPr>
            <a:xfrm>
              <a:off x="3709298" y="3730995"/>
              <a:ext cx="14016" cy="14016"/>
            </a:xfrm>
            <a:custGeom>
              <a:avLst/>
              <a:gdLst>
                <a:gd name="connsiteX0" fmla="*/ 14016 w 14016"/>
                <a:gd name="connsiteY0" fmla="*/ 11213 h 14016"/>
                <a:gd name="connsiteX1" fmla="*/ 5607 w 14016"/>
                <a:gd name="connsiteY1" fmla="*/ 0 h 14016"/>
                <a:gd name="connsiteX2" fmla="*/ 0 w 14016"/>
                <a:gd name="connsiteY2" fmla="*/ 0 h 14016"/>
                <a:gd name="connsiteX3" fmla="*/ 1402 w 14016"/>
                <a:gd name="connsiteY3" fmla="*/ 8410 h 14016"/>
                <a:gd name="connsiteX4" fmla="*/ 11213 w 14016"/>
                <a:gd name="connsiteY4" fmla="*/ 15418 h 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6" h="14016">
                  <a:moveTo>
                    <a:pt x="14016" y="11213"/>
                  </a:moveTo>
                  <a:lnTo>
                    <a:pt x="5607" y="0"/>
                  </a:lnTo>
                  <a:lnTo>
                    <a:pt x="0" y="0"/>
                  </a:lnTo>
                  <a:lnTo>
                    <a:pt x="1402" y="8410"/>
                  </a:lnTo>
                  <a:lnTo>
                    <a:pt x="11213" y="15418"/>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16" name="Freeform: Shape 815">
              <a:extLst>
                <a:ext uri="{FF2B5EF4-FFF2-40B4-BE49-F238E27FC236}">
                  <a16:creationId xmlns:a16="http://schemas.microsoft.com/office/drawing/2014/main" id="{E934805A-1BE3-443B-8F33-83D7DC3F3161}"/>
                </a:ext>
              </a:extLst>
            </p:cNvPr>
            <p:cNvSpPr/>
            <p:nvPr/>
          </p:nvSpPr>
          <p:spPr>
            <a:xfrm>
              <a:off x="3726117" y="3726790"/>
              <a:ext cx="28032" cy="14016"/>
            </a:xfrm>
            <a:custGeom>
              <a:avLst/>
              <a:gdLst>
                <a:gd name="connsiteX0" fmla="*/ 14016 w 28032"/>
                <a:gd name="connsiteY0" fmla="*/ 4205 h 14016"/>
                <a:gd name="connsiteX1" fmla="*/ 11213 w 28032"/>
                <a:gd name="connsiteY1" fmla="*/ 1402 h 14016"/>
                <a:gd name="connsiteX2" fmla="*/ 0 w 28032"/>
                <a:gd name="connsiteY2" fmla="*/ 0 h 14016"/>
                <a:gd name="connsiteX3" fmla="*/ 2803 w 28032"/>
                <a:gd name="connsiteY3" fmla="*/ 4205 h 14016"/>
                <a:gd name="connsiteX4" fmla="*/ 8410 w 28032"/>
                <a:gd name="connsiteY4" fmla="*/ 8410 h 14016"/>
                <a:gd name="connsiteX5" fmla="*/ 8410 w 28032"/>
                <a:gd name="connsiteY5" fmla="*/ 12615 h 14016"/>
                <a:gd name="connsiteX6" fmla="*/ 19623 w 28032"/>
                <a:gd name="connsiteY6" fmla="*/ 12615 h 14016"/>
                <a:gd name="connsiteX7" fmla="*/ 15418 w 28032"/>
                <a:gd name="connsiteY7" fmla="*/ 16819 h 14016"/>
                <a:gd name="connsiteX8" fmla="*/ 21024 w 28032"/>
                <a:gd name="connsiteY8" fmla="*/ 16819 h 14016"/>
                <a:gd name="connsiteX9" fmla="*/ 21024 w 28032"/>
                <a:gd name="connsiteY9" fmla="*/ 14016 h 14016"/>
                <a:gd name="connsiteX10" fmla="*/ 26631 w 28032"/>
                <a:gd name="connsiteY10" fmla="*/ 16819 h 14016"/>
                <a:gd name="connsiteX11" fmla="*/ 29434 w 28032"/>
                <a:gd name="connsiteY11" fmla="*/ 16819 h 14016"/>
                <a:gd name="connsiteX12" fmla="*/ 16820 w 28032"/>
                <a:gd name="connsiteY12" fmla="*/ 11213 h 14016"/>
                <a:gd name="connsiteX13" fmla="*/ 19623 w 28032"/>
                <a:gd name="connsiteY13" fmla="*/ 841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32" h="14016">
                  <a:moveTo>
                    <a:pt x="14016" y="4205"/>
                  </a:moveTo>
                  <a:lnTo>
                    <a:pt x="11213" y="1402"/>
                  </a:lnTo>
                  <a:lnTo>
                    <a:pt x="0" y="0"/>
                  </a:lnTo>
                  <a:lnTo>
                    <a:pt x="2803" y="4205"/>
                  </a:lnTo>
                  <a:lnTo>
                    <a:pt x="8410" y="8410"/>
                  </a:lnTo>
                  <a:lnTo>
                    <a:pt x="8410" y="12615"/>
                  </a:lnTo>
                  <a:lnTo>
                    <a:pt x="19623" y="12615"/>
                  </a:lnTo>
                  <a:lnTo>
                    <a:pt x="15418" y="16819"/>
                  </a:lnTo>
                  <a:lnTo>
                    <a:pt x="21024" y="16819"/>
                  </a:lnTo>
                  <a:lnTo>
                    <a:pt x="21024" y="14016"/>
                  </a:lnTo>
                  <a:lnTo>
                    <a:pt x="26631" y="16819"/>
                  </a:lnTo>
                  <a:lnTo>
                    <a:pt x="29434" y="16819"/>
                  </a:lnTo>
                  <a:lnTo>
                    <a:pt x="16820" y="11213"/>
                  </a:lnTo>
                  <a:lnTo>
                    <a:pt x="19623" y="841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17" name="Freeform: Shape 816">
              <a:extLst>
                <a:ext uri="{FF2B5EF4-FFF2-40B4-BE49-F238E27FC236}">
                  <a16:creationId xmlns:a16="http://schemas.microsoft.com/office/drawing/2014/main" id="{93B4A9AD-F530-4486-A8AC-A348A281105F}"/>
                </a:ext>
              </a:extLst>
            </p:cNvPr>
            <p:cNvSpPr/>
            <p:nvPr/>
          </p:nvSpPr>
          <p:spPr>
            <a:xfrm>
              <a:off x="3592964" y="3454877"/>
              <a:ext cx="700807" cy="406468"/>
            </a:xfrm>
            <a:custGeom>
              <a:avLst/>
              <a:gdLst>
                <a:gd name="connsiteX0" fmla="*/ 420484 w 700806"/>
                <a:gd name="connsiteY0" fmla="*/ 85498 h 406467"/>
                <a:gd name="connsiteX1" fmla="*/ 414878 w 700806"/>
                <a:gd name="connsiteY1" fmla="*/ 86900 h 406467"/>
                <a:gd name="connsiteX2" fmla="*/ 412074 w 700806"/>
                <a:gd name="connsiteY2" fmla="*/ 91105 h 406467"/>
                <a:gd name="connsiteX3" fmla="*/ 406468 w 700806"/>
                <a:gd name="connsiteY3" fmla="*/ 88302 h 406467"/>
                <a:gd name="connsiteX4" fmla="*/ 393853 w 700806"/>
                <a:gd name="connsiteY4" fmla="*/ 99515 h 406467"/>
                <a:gd name="connsiteX5" fmla="*/ 405066 w 700806"/>
                <a:gd name="connsiteY5" fmla="*/ 85498 h 406467"/>
                <a:gd name="connsiteX6" fmla="*/ 400861 w 700806"/>
                <a:gd name="connsiteY6" fmla="*/ 85498 h 406467"/>
                <a:gd name="connsiteX7" fmla="*/ 402263 w 700806"/>
                <a:gd name="connsiteY7" fmla="*/ 79892 h 406467"/>
                <a:gd name="connsiteX8" fmla="*/ 398058 w 700806"/>
                <a:gd name="connsiteY8" fmla="*/ 78490 h 406467"/>
                <a:gd name="connsiteX9" fmla="*/ 385444 w 700806"/>
                <a:gd name="connsiteY9" fmla="*/ 92506 h 406467"/>
                <a:gd name="connsiteX10" fmla="*/ 388247 w 700806"/>
                <a:gd name="connsiteY10" fmla="*/ 84097 h 406467"/>
                <a:gd name="connsiteX11" fmla="*/ 384042 w 700806"/>
                <a:gd name="connsiteY11" fmla="*/ 84097 h 406467"/>
                <a:gd name="connsiteX12" fmla="*/ 392452 w 700806"/>
                <a:gd name="connsiteY12" fmla="*/ 82695 h 406467"/>
                <a:gd name="connsiteX13" fmla="*/ 395255 w 700806"/>
                <a:gd name="connsiteY13" fmla="*/ 77089 h 406467"/>
                <a:gd name="connsiteX14" fmla="*/ 402263 w 700806"/>
                <a:gd name="connsiteY14" fmla="*/ 71482 h 406467"/>
                <a:gd name="connsiteX15" fmla="*/ 393853 w 700806"/>
                <a:gd name="connsiteY15" fmla="*/ 71482 h 406467"/>
                <a:gd name="connsiteX16" fmla="*/ 385444 w 700806"/>
                <a:gd name="connsiteY16" fmla="*/ 78490 h 406467"/>
                <a:gd name="connsiteX17" fmla="*/ 388247 w 700806"/>
                <a:gd name="connsiteY17" fmla="*/ 72884 h 406467"/>
                <a:gd name="connsiteX18" fmla="*/ 377034 w 700806"/>
                <a:gd name="connsiteY18" fmla="*/ 77089 h 406467"/>
                <a:gd name="connsiteX19" fmla="*/ 372829 w 700806"/>
                <a:gd name="connsiteY19" fmla="*/ 79892 h 406467"/>
                <a:gd name="connsiteX20" fmla="*/ 374231 w 700806"/>
                <a:gd name="connsiteY20" fmla="*/ 85498 h 406467"/>
                <a:gd name="connsiteX21" fmla="*/ 363018 w 700806"/>
                <a:gd name="connsiteY21" fmla="*/ 93908 h 406467"/>
                <a:gd name="connsiteX22" fmla="*/ 371428 w 700806"/>
                <a:gd name="connsiteY22" fmla="*/ 86900 h 406467"/>
                <a:gd name="connsiteX23" fmla="*/ 365821 w 700806"/>
                <a:gd name="connsiteY23" fmla="*/ 81294 h 406467"/>
                <a:gd name="connsiteX24" fmla="*/ 361616 w 700806"/>
                <a:gd name="connsiteY24" fmla="*/ 82695 h 406467"/>
                <a:gd name="connsiteX25" fmla="*/ 370026 w 700806"/>
                <a:gd name="connsiteY25" fmla="*/ 79892 h 406467"/>
                <a:gd name="connsiteX26" fmla="*/ 374231 w 700806"/>
                <a:gd name="connsiteY26" fmla="*/ 75687 h 406467"/>
                <a:gd name="connsiteX27" fmla="*/ 371428 w 700806"/>
                <a:gd name="connsiteY27" fmla="*/ 74286 h 406467"/>
                <a:gd name="connsiteX28" fmla="*/ 356010 w 700806"/>
                <a:gd name="connsiteY28" fmla="*/ 81294 h 406467"/>
                <a:gd name="connsiteX29" fmla="*/ 367223 w 700806"/>
                <a:gd name="connsiteY29" fmla="*/ 75687 h 406467"/>
                <a:gd name="connsiteX30" fmla="*/ 356010 w 700806"/>
                <a:gd name="connsiteY30" fmla="*/ 74286 h 406467"/>
                <a:gd name="connsiteX31" fmla="*/ 384042 w 700806"/>
                <a:gd name="connsiteY31" fmla="*/ 68679 h 406467"/>
                <a:gd name="connsiteX32" fmla="*/ 386845 w 700806"/>
                <a:gd name="connsiteY32" fmla="*/ 64474 h 406467"/>
                <a:gd name="connsiteX33" fmla="*/ 385444 w 700806"/>
                <a:gd name="connsiteY33" fmla="*/ 60269 h 406467"/>
                <a:gd name="connsiteX34" fmla="*/ 365821 w 700806"/>
                <a:gd name="connsiteY34" fmla="*/ 57466 h 406467"/>
                <a:gd name="connsiteX35" fmla="*/ 360215 w 700806"/>
                <a:gd name="connsiteY35" fmla="*/ 61671 h 406467"/>
                <a:gd name="connsiteX36" fmla="*/ 354608 w 700806"/>
                <a:gd name="connsiteY36" fmla="*/ 61671 h 406467"/>
                <a:gd name="connsiteX37" fmla="*/ 347600 w 700806"/>
                <a:gd name="connsiteY37" fmla="*/ 71482 h 406467"/>
                <a:gd name="connsiteX38" fmla="*/ 340592 w 700806"/>
                <a:gd name="connsiteY38" fmla="*/ 72884 h 406467"/>
                <a:gd name="connsiteX39" fmla="*/ 347600 w 700806"/>
                <a:gd name="connsiteY39" fmla="*/ 70081 h 406467"/>
                <a:gd name="connsiteX40" fmla="*/ 351805 w 700806"/>
                <a:gd name="connsiteY40" fmla="*/ 61671 h 406467"/>
                <a:gd name="connsiteX41" fmla="*/ 361616 w 700806"/>
                <a:gd name="connsiteY41" fmla="*/ 58868 h 406467"/>
                <a:gd name="connsiteX42" fmla="*/ 354608 w 700806"/>
                <a:gd name="connsiteY42" fmla="*/ 56065 h 406467"/>
                <a:gd name="connsiteX43" fmla="*/ 347600 w 700806"/>
                <a:gd name="connsiteY43" fmla="*/ 56065 h 406467"/>
                <a:gd name="connsiteX44" fmla="*/ 332183 w 700806"/>
                <a:gd name="connsiteY44" fmla="*/ 65876 h 406467"/>
                <a:gd name="connsiteX45" fmla="*/ 340592 w 700806"/>
                <a:gd name="connsiteY45" fmla="*/ 57466 h 406467"/>
                <a:gd name="connsiteX46" fmla="*/ 351805 w 700806"/>
                <a:gd name="connsiteY46" fmla="*/ 54663 h 406467"/>
                <a:gd name="connsiteX47" fmla="*/ 361616 w 700806"/>
                <a:gd name="connsiteY47" fmla="*/ 56065 h 406467"/>
                <a:gd name="connsiteX48" fmla="*/ 368624 w 700806"/>
                <a:gd name="connsiteY48" fmla="*/ 50458 h 406467"/>
                <a:gd name="connsiteX49" fmla="*/ 363018 w 700806"/>
                <a:gd name="connsiteY49" fmla="*/ 42048 h 406467"/>
                <a:gd name="connsiteX50" fmla="*/ 347600 w 700806"/>
                <a:gd name="connsiteY50" fmla="*/ 39245 h 406467"/>
                <a:gd name="connsiteX51" fmla="*/ 339191 w 700806"/>
                <a:gd name="connsiteY51" fmla="*/ 42048 h 406467"/>
                <a:gd name="connsiteX52" fmla="*/ 339191 w 700806"/>
                <a:gd name="connsiteY52" fmla="*/ 39245 h 406467"/>
                <a:gd name="connsiteX53" fmla="*/ 327978 w 700806"/>
                <a:gd name="connsiteY53" fmla="*/ 37844 h 406467"/>
                <a:gd name="connsiteX54" fmla="*/ 325174 w 700806"/>
                <a:gd name="connsiteY54" fmla="*/ 35040 h 406467"/>
                <a:gd name="connsiteX55" fmla="*/ 319568 w 700806"/>
                <a:gd name="connsiteY55" fmla="*/ 33639 h 406467"/>
                <a:gd name="connsiteX56" fmla="*/ 305552 w 700806"/>
                <a:gd name="connsiteY56" fmla="*/ 33639 h 406467"/>
                <a:gd name="connsiteX57" fmla="*/ 295740 w 700806"/>
                <a:gd name="connsiteY57" fmla="*/ 36442 h 406467"/>
                <a:gd name="connsiteX58" fmla="*/ 284528 w 700806"/>
                <a:gd name="connsiteY58" fmla="*/ 40647 h 406467"/>
                <a:gd name="connsiteX59" fmla="*/ 281724 w 700806"/>
                <a:gd name="connsiteY59" fmla="*/ 43450 h 406467"/>
                <a:gd name="connsiteX60" fmla="*/ 285929 w 700806"/>
                <a:gd name="connsiteY60" fmla="*/ 47655 h 406467"/>
                <a:gd name="connsiteX61" fmla="*/ 319568 w 700806"/>
                <a:gd name="connsiteY61" fmla="*/ 56065 h 406467"/>
                <a:gd name="connsiteX62" fmla="*/ 305552 w 700806"/>
                <a:gd name="connsiteY62" fmla="*/ 54663 h 406467"/>
                <a:gd name="connsiteX63" fmla="*/ 304150 w 700806"/>
                <a:gd name="connsiteY63" fmla="*/ 57466 h 406467"/>
                <a:gd name="connsiteX64" fmla="*/ 304150 w 700806"/>
                <a:gd name="connsiteY64" fmla="*/ 53261 h 406467"/>
                <a:gd name="connsiteX65" fmla="*/ 299945 w 700806"/>
                <a:gd name="connsiteY65" fmla="*/ 51860 h 406467"/>
                <a:gd name="connsiteX66" fmla="*/ 285929 w 700806"/>
                <a:gd name="connsiteY66" fmla="*/ 49056 h 406467"/>
                <a:gd name="connsiteX67" fmla="*/ 283126 w 700806"/>
                <a:gd name="connsiteY67" fmla="*/ 53261 h 406467"/>
                <a:gd name="connsiteX68" fmla="*/ 281724 w 700806"/>
                <a:gd name="connsiteY68" fmla="*/ 49056 h 406467"/>
                <a:gd name="connsiteX69" fmla="*/ 276118 w 700806"/>
                <a:gd name="connsiteY69" fmla="*/ 50458 h 406467"/>
                <a:gd name="connsiteX70" fmla="*/ 276118 w 700806"/>
                <a:gd name="connsiteY70" fmla="*/ 54663 h 406467"/>
                <a:gd name="connsiteX71" fmla="*/ 285929 w 700806"/>
                <a:gd name="connsiteY71" fmla="*/ 58868 h 406467"/>
                <a:gd name="connsiteX72" fmla="*/ 288732 w 700806"/>
                <a:gd name="connsiteY72" fmla="*/ 64474 h 406467"/>
                <a:gd name="connsiteX73" fmla="*/ 292937 w 700806"/>
                <a:gd name="connsiteY73" fmla="*/ 64474 h 406467"/>
                <a:gd name="connsiteX74" fmla="*/ 302749 w 700806"/>
                <a:gd name="connsiteY74" fmla="*/ 70081 h 406467"/>
                <a:gd name="connsiteX75" fmla="*/ 297142 w 700806"/>
                <a:gd name="connsiteY75" fmla="*/ 68679 h 406467"/>
                <a:gd name="connsiteX76" fmla="*/ 291536 w 700806"/>
                <a:gd name="connsiteY76" fmla="*/ 63073 h 406467"/>
                <a:gd name="connsiteX77" fmla="*/ 288732 w 700806"/>
                <a:gd name="connsiteY77" fmla="*/ 64474 h 406467"/>
                <a:gd name="connsiteX78" fmla="*/ 298544 w 700806"/>
                <a:gd name="connsiteY78" fmla="*/ 70081 h 406467"/>
                <a:gd name="connsiteX79" fmla="*/ 291536 w 700806"/>
                <a:gd name="connsiteY79" fmla="*/ 68679 h 406467"/>
                <a:gd name="connsiteX80" fmla="*/ 284528 w 700806"/>
                <a:gd name="connsiteY80" fmla="*/ 58868 h 406467"/>
                <a:gd name="connsiteX81" fmla="*/ 276118 w 700806"/>
                <a:gd name="connsiteY81" fmla="*/ 56065 h 406467"/>
                <a:gd name="connsiteX82" fmla="*/ 274716 w 700806"/>
                <a:gd name="connsiteY82" fmla="*/ 61671 h 406467"/>
                <a:gd name="connsiteX83" fmla="*/ 284528 w 700806"/>
                <a:gd name="connsiteY83" fmla="*/ 67277 h 406467"/>
                <a:gd name="connsiteX84" fmla="*/ 267708 w 700806"/>
                <a:gd name="connsiteY84" fmla="*/ 64474 h 406467"/>
                <a:gd name="connsiteX85" fmla="*/ 273315 w 700806"/>
                <a:gd name="connsiteY85" fmla="*/ 56065 h 406467"/>
                <a:gd name="connsiteX86" fmla="*/ 273315 w 700806"/>
                <a:gd name="connsiteY86" fmla="*/ 53261 h 406467"/>
                <a:gd name="connsiteX87" fmla="*/ 264905 w 700806"/>
                <a:gd name="connsiteY87" fmla="*/ 49056 h 406467"/>
                <a:gd name="connsiteX88" fmla="*/ 255094 w 700806"/>
                <a:gd name="connsiteY88" fmla="*/ 56065 h 406467"/>
                <a:gd name="connsiteX89" fmla="*/ 259298 w 700806"/>
                <a:gd name="connsiteY89" fmla="*/ 51860 h 406467"/>
                <a:gd name="connsiteX90" fmla="*/ 255094 w 700806"/>
                <a:gd name="connsiteY90" fmla="*/ 46253 h 406467"/>
                <a:gd name="connsiteX91" fmla="*/ 246684 w 700806"/>
                <a:gd name="connsiteY91" fmla="*/ 53261 h 406467"/>
                <a:gd name="connsiteX92" fmla="*/ 257897 w 700806"/>
                <a:gd name="connsiteY92" fmla="*/ 60269 h 406467"/>
                <a:gd name="connsiteX93" fmla="*/ 250889 w 700806"/>
                <a:gd name="connsiteY93" fmla="*/ 58868 h 406467"/>
                <a:gd name="connsiteX94" fmla="*/ 243881 w 700806"/>
                <a:gd name="connsiteY94" fmla="*/ 54663 h 406467"/>
                <a:gd name="connsiteX95" fmla="*/ 242479 w 700806"/>
                <a:gd name="connsiteY95" fmla="*/ 58868 h 406467"/>
                <a:gd name="connsiteX96" fmla="*/ 238274 w 700806"/>
                <a:gd name="connsiteY96" fmla="*/ 58868 h 406467"/>
                <a:gd name="connsiteX97" fmla="*/ 239676 w 700806"/>
                <a:gd name="connsiteY97" fmla="*/ 64474 h 406467"/>
                <a:gd name="connsiteX98" fmla="*/ 227062 w 700806"/>
                <a:gd name="connsiteY98" fmla="*/ 70081 h 406467"/>
                <a:gd name="connsiteX99" fmla="*/ 229865 w 700806"/>
                <a:gd name="connsiteY99" fmla="*/ 64474 h 406467"/>
                <a:gd name="connsiteX100" fmla="*/ 222857 w 700806"/>
                <a:gd name="connsiteY100" fmla="*/ 63073 h 406467"/>
                <a:gd name="connsiteX101" fmla="*/ 229865 w 700806"/>
                <a:gd name="connsiteY101" fmla="*/ 60269 h 406467"/>
                <a:gd name="connsiteX102" fmla="*/ 235471 w 700806"/>
                <a:gd name="connsiteY102" fmla="*/ 61671 h 406467"/>
                <a:gd name="connsiteX103" fmla="*/ 225660 w 700806"/>
                <a:gd name="connsiteY103" fmla="*/ 57466 h 406467"/>
                <a:gd name="connsiteX104" fmla="*/ 236873 w 700806"/>
                <a:gd name="connsiteY104" fmla="*/ 50458 h 406467"/>
                <a:gd name="connsiteX105" fmla="*/ 236873 w 700806"/>
                <a:gd name="connsiteY105" fmla="*/ 46253 h 406467"/>
                <a:gd name="connsiteX106" fmla="*/ 228463 w 700806"/>
                <a:gd name="connsiteY106" fmla="*/ 49056 h 406467"/>
                <a:gd name="connsiteX107" fmla="*/ 215849 w 700806"/>
                <a:gd name="connsiteY107" fmla="*/ 56065 h 406467"/>
                <a:gd name="connsiteX108" fmla="*/ 242479 w 700806"/>
                <a:gd name="connsiteY108" fmla="*/ 37844 h 406467"/>
                <a:gd name="connsiteX109" fmla="*/ 232668 w 700806"/>
                <a:gd name="connsiteY109" fmla="*/ 30836 h 406467"/>
                <a:gd name="connsiteX110" fmla="*/ 234070 w 700806"/>
                <a:gd name="connsiteY110" fmla="*/ 23827 h 406467"/>
                <a:gd name="connsiteX111" fmla="*/ 218652 w 700806"/>
                <a:gd name="connsiteY111" fmla="*/ 18221 h 406467"/>
                <a:gd name="connsiteX112" fmla="*/ 218652 w 700806"/>
                <a:gd name="connsiteY112" fmla="*/ 8410 h 406467"/>
                <a:gd name="connsiteX113" fmla="*/ 211644 w 700806"/>
                <a:gd name="connsiteY113" fmla="*/ 1402 h 406467"/>
                <a:gd name="connsiteX114" fmla="*/ 179407 w 700806"/>
                <a:gd name="connsiteY114" fmla="*/ 0 h 406467"/>
                <a:gd name="connsiteX115" fmla="*/ 173800 w 700806"/>
                <a:gd name="connsiteY115" fmla="*/ 2803 h 406467"/>
                <a:gd name="connsiteX116" fmla="*/ 151374 w 700806"/>
                <a:gd name="connsiteY116" fmla="*/ 7008 h 406467"/>
                <a:gd name="connsiteX117" fmla="*/ 158382 w 700806"/>
                <a:gd name="connsiteY117" fmla="*/ 9811 h 406467"/>
                <a:gd name="connsiteX118" fmla="*/ 156981 w 700806"/>
                <a:gd name="connsiteY118" fmla="*/ 14016 h 406467"/>
                <a:gd name="connsiteX119" fmla="*/ 154177 w 700806"/>
                <a:gd name="connsiteY119" fmla="*/ 9811 h 406467"/>
                <a:gd name="connsiteX120" fmla="*/ 145768 w 700806"/>
                <a:gd name="connsiteY120" fmla="*/ 8410 h 406467"/>
                <a:gd name="connsiteX121" fmla="*/ 134555 w 700806"/>
                <a:gd name="connsiteY121" fmla="*/ 11213 h 406467"/>
                <a:gd name="connsiteX122" fmla="*/ 140161 w 700806"/>
                <a:gd name="connsiteY122" fmla="*/ 18221 h 406467"/>
                <a:gd name="connsiteX123" fmla="*/ 130350 w 700806"/>
                <a:gd name="connsiteY123" fmla="*/ 12615 h 406467"/>
                <a:gd name="connsiteX124" fmla="*/ 124744 w 700806"/>
                <a:gd name="connsiteY124" fmla="*/ 14016 h 406467"/>
                <a:gd name="connsiteX125" fmla="*/ 124744 w 700806"/>
                <a:gd name="connsiteY125" fmla="*/ 14016 h 406467"/>
                <a:gd name="connsiteX126" fmla="*/ 124744 w 700806"/>
                <a:gd name="connsiteY126" fmla="*/ 14016 h 406467"/>
                <a:gd name="connsiteX127" fmla="*/ 120539 w 700806"/>
                <a:gd name="connsiteY127" fmla="*/ 18221 h 406467"/>
                <a:gd name="connsiteX128" fmla="*/ 124744 w 700806"/>
                <a:gd name="connsiteY128" fmla="*/ 19623 h 406467"/>
                <a:gd name="connsiteX129" fmla="*/ 124744 w 700806"/>
                <a:gd name="connsiteY129" fmla="*/ 19623 h 406467"/>
                <a:gd name="connsiteX130" fmla="*/ 158382 w 700806"/>
                <a:gd name="connsiteY130" fmla="*/ 28032 h 406467"/>
                <a:gd name="connsiteX131" fmla="*/ 124744 w 700806"/>
                <a:gd name="connsiteY131" fmla="*/ 22426 h 406467"/>
                <a:gd name="connsiteX132" fmla="*/ 124744 w 700806"/>
                <a:gd name="connsiteY132" fmla="*/ 22426 h 406467"/>
                <a:gd name="connsiteX133" fmla="*/ 124744 w 700806"/>
                <a:gd name="connsiteY133" fmla="*/ 22426 h 406467"/>
                <a:gd name="connsiteX134" fmla="*/ 120539 w 700806"/>
                <a:gd name="connsiteY134" fmla="*/ 22426 h 406467"/>
                <a:gd name="connsiteX135" fmla="*/ 120539 w 700806"/>
                <a:gd name="connsiteY135" fmla="*/ 25229 h 406467"/>
                <a:gd name="connsiteX136" fmla="*/ 116334 w 700806"/>
                <a:gd name="connsiteY136" fmla="*/ 22426 h 406467"/>
                <a:gd name="connsiteX137" fmla="*/ 113531 w 700806"/>
                <a:gd name="connsiteY137" fmla="*/ 26631 h 406467"/>
                <a:gd name="connsiteX138" fmla="*/ 123342 w 700806"/>
                <a:gd name="connsiteY138" fmla="*/ 26631 h 406467"/>
                <a:gd name="connsiteX139" fmla="*/ 126145 w 700806"/>
                <a:gd name="connsiteY139" fmla="*/ 28032 h 406467"/>
                <a:gd name="connsiteX140" fmla="*/ 126145 w 700806"/>
                <a:gd name="connsiteY140" fmla="*/ 28032 h 406467"/>
                <a:gd name="connsiteX141" fmla="*/ 151374 w 700806"/>
                <a:gd name="connsiteY141" fmla="*/ 36442 h 406467"/>
                <a:gd name="connsiteX142" fmla="*/ 127547 w 700806"/>
                <a:gd name="connsiteY142" fmla="*/ 30836 h 406467"/>
                <a:gd name="connsiteX143" fmla="*/ 127547 w 700806"/>
                <a:gd name="connsiteY143" fmla="*/ 30836 h 406467"/>
                <a:gd name="connsiteX144" fmla="*/ 127547 w 700806"/>
                <a:gd name="connsiteY144" fmla="*/ 30836 h 406467"/>
                <a:gd name="connsiteX145" fmla="*/ 113531 w 700806"/>
                <a:gd name="connsiteY145" fmla="*/ 29434 h 406467"/>
                <a:gd name="connsiteX146" fmla="*/ 110728 w 700806"/>
                <a:gd name="connsiteY146" fmla="*/ 37844 h 406467"/>
                <a:gd name="connsiteX147" fmla="*/ 110728 w 700806"/>
                <a:gd name="connsiteY147" fmla="*/ 42048 h 406467"/>
                <a:gd name="connsiteX148" fmla="*/ 116334 w 700806"/>
                <a:gd name="connsiteY148" fmla="*/ 44852 h 406467"/>
                <a:gd name="connsiteX149" fmla="*/ 113531 w 700806"/>
                <a:gd name="connsiteY149" fmla="*/ 46253 h 406467"/>
                <a:gd name="connsiteX150" fmla="*/ 126145 w 700806"/>
                <a:gd name="connsiteY150" fmla="*/ 51860 h 406467"/>
                <a:gd name="connsiteX151" fmla="*/ 127547 w 700806"/>
                <a:gd name="connsiteY151" fmla="*/ 50458 h 406467"/>
                <a:gd name="connsiteX152" fmla="*/ 127547 w 700806"/>
                <a:gd name="connsiteY152" fmla="*/ 49056 h 406467"/>
                <a:gd name="connsiteX153" fmla="*/ 130350 w 700806"/>
                <a:gd name="connsiteY153" fmla="*/ 47655 h 406467"/>
                <a:gd name="connsiteX154" fmla="*/ 128949 w 700806"/>
                <a:gd name="connsiteY154" fmla="*/ 50458 h 406467"/>
                <a:gd name="connsiteX155" fmla="*/ 138760 w 700806"/>
                <a:gd name="connsiteY155" fmla="*/ 50458 h 406467"/>
                <a:gd name="connsiteX156" fmla="*/ 130350 w 700806"/>
                <a:gd name="connsiteY156" fmla="*/ 51860 h 406467"/>
                <a:gd name="connsiteX157" fmla="*/ 127547 w 700806"/>
                <a:gd name="connsiteY157" fmla="*/ 54663 h 406467"/>
                <a:gd name="connsiteX158" fmla="*/ 145768 w 700806"/>
                <a:gd name="connsiteY158" fmla="*/ 64474 h 406467"/>
                <a:gd name="connsiteX159" fmla="*/ 128949 w 700806"/>
                <a:gd name="connsiteY159" fmla="*/ 57466 h 406467"/>
                <a:gd name="connsiteX160" fmla="*/ 128949 w 700806"/>
                <a:gd name="connsiteY160" fmla="*/ 56065 h 406467"/>
                <a:gd name="connsiteX161" fmla="*/ 124744 w 700806"/>
                <a:gd name="connsiteY161" fmla="*/ 56065 h 406467"/>
                <a:gd name="connsiteX162" fmla="*/ 113531 w 700806"/>
                <a:gd name="connsiteY162" fmla="*/ 56065 h 406467"/>
                <a:gd name="connsiteX163" fmla="*/ 112129 w 700806"/>
                <a:gd name="connsiteY163" fmla="*/ 63073 h 406467"/>
                <a:gd name="connsiteX164" fmla="*/ 99515 w 700806"/>
                <a:gd name="connsiteY164" fmla="*/ 64474 h 406467"/>
                <a:gd name="connsiteX165" fmla="*/ 112129 w 700806"/>
                <a:gd name="connsiteY165" fmla="*/ 68679 h 406467"/>
                <a:gd name="connsiteX166" fmla="*/ 114932 w 700806"/>
                <a:gd name="connsiteY166" fmla="*/ 71482 h 406467"/>
                <a:gd name="connsiteX167" fmla="*/ 113531 w 700806"/>
                <a:gd name="connsiteY167" fmla="*/ 74286 h 406467"/>
                <a:gd name="connsiteX168" fmla="*/ 119137 w 700806"/>
                <a:gd name="connsiteY168" fmla="*/ 77089 h 406467"/>
                <a:gd name="connsiteX169" fmla="*/ 126145 w 700806"/>
                <a:gd name="connsiteY169" fmla="*/ 78490 h 406467"/>
                <a:gd name="connsiteX170" fmla="*/ 126145 w 700806"/>
                <a:gd name="connsiteY170" fmla="*/ 78490 h 406467"/>
                <a:gd name="connsiteX171" fmla="*/ 127547 w 700806"/>
                <a:gd name="connsiteY171" fmla="*/ 78490 h 406467"/>
                <a:gd name="connsiteX172" fmla="*/ 128949 w 700806"/>
                <a:gd name="connsiteY172" fmla="*/ 78490 h 406467"/>
                <a:gd name="connsiteX173" fmla="*/ 128949 w 700806"/>
                <a:gd name="connsiteY173" fmla="*/ 78490 h 406467"/>
                <a:gd name="connsiteX174" fmla="*/ 134555 w 700806"/>
                <a:gd name="connsiteY174" fmla="*/ 78490 h 406467"/>
                <a:gd name="connsiteX175" fmla="*/ 135957 w 700806"/>
                <a:gd name="connsiteY175" fmla="*/ 85498 h 406467"/>
                <a:gd name="connsiteX176" fmla="*/ 135957 w 700806"/>
                <a:gd name="connsiteY176" fmla="*/ 88302 h 406467"/>
                <a:gd name="connsiteX177" fmla="*/ 131752 w 700806"/>
                <a:gd name="connsiteY177" fmla="*/ 89703 h 406467"/>
                <a:gd name="connsiteX178" fmla="*/ 130350 w 700806"/>
                <a:gd name="connsiteY178" fmla="*/ 107924 h 406467"/>
                <a:gd name="connsiteX179" fmla="*/ 127547 w 700806"/>
                <a:gd name="connsiteY179" fmla="*/ 107924 h 406467"/>
                <a:gd name="connsiteX180" fmla="*/ 127547 w 700806"/>
                <a:gd name="connsiteY180" fmla="*/ 102318 h 406467"/>
                <a:gd name="connsiteX181" fmla="*/ 127547 w 700806"/>
                <a:gd name="connsiteY181" fmla="*/ 102318 h 406467"/>
                <a:gd name="connsiteX182" fmla="*/ 124744 w 700806"/>
                <a:gd name="connsiteY182" fmla="*/ 102318 h 406467"/>
                <a:gd name="connsiteX183" fmla="*/ 126145 w 700806"/>
                <a:gd name="connsiteY183" fmla="*/ 102318 h 406467"/>
                <a:gd name="connsiteX184" fmla="*/ 127547 w 700806"/>
                <a:gd name="connsiteY184" fmla="*/ 103719 h 406467"/>
                <a:gd name="connsiteX185" fmla="*/ 127547 w 700806"/>
                <a:gd name="connsiteY185" fmla="*/ 100916 h 406467"/>
                <a:gd name="connsiteX186" fmla="*/ 126145 w 700806"/>
                <a:gd name="connsiteY186" fmla="*/ 100916 h 406467"/>
                <a:gd name="connsiteX187" fmla="*/ 126145 w 700806"/>
                <a:gd name="connsiteY187" fmla="*/ 100916 h 406467"/>
                <a:gd name="connsiteX188" fmla="*/ 124744 w 700806"/>
                <a:gd name="connsiteY188" fmla="*/ 100916 h 406467"/>
                <a:gd name="connsiteX189" fmla="*/ 124744 w 700806"/>
                <a:gd name="connsiteY189" fmla="*/ 100916 h 406467"/>
                <a:gd name="connsiteX190" fmla="*/ 124744 w 700806"/>
                <a:gd name="connsiteY190" fmla="*/ 100916 h 406467"/>
                <a:gd name="connsiteX191" fmla="*/ 116334 w 700806"/>
                <a:gd name="connsiteY191" fmla="*/ 100916 h 406467"/>
                <a:gd name="connsiteX192" fmla="*/ 95310 w 700806"/>
                <a:gd name="connsiteY192" fmla="*/ 107924 h 406467"/>
                <a:gd name="connsiteX193" fmla="*/ 82695 w 700806"/>
                <a:gd name="connsiteY193" fmla="*/ 107924 h 406467"/>
                <a:gd name="connsiteX194" fmla="*/ 96711 w 700806"/>
                <a:gd name="connsiteY194" fmla="*/ 105121 h 406467"/>
                <a:gd name="connsiteX195" fmla="*/ 103720 w 700806"/>
                <a:gd name="connsiteY195" fmla="*/ 100916 h 406467"/>
                <a:gd name="connsiteX196" fmla="*/ 114932 w 700806"/>
                <a:gd name="connsiteY196" fmla="*/ 100916 h 406467"/>
                <a:gd name="connsiteX197" fmla="*/ 123342 w 700806"/>
                <a:gd name="connsiteY197" fmla="*/ 96711 h 406467"/>
                <a:gd name="connsiteX198" fmla="*/ 124744 w 700806"/>
                <a:gd name="connsiteY198" fmla="*/ 96711 h 406467"/>
                <a:gd name="connsiteX199" fmla="*/ 124744 w 700806"/>
                <a:gd name="connsiteY199" fmla="*/ 96711 h 406467"/>
                <a:gd name="connsiteX200" fmla="*/ 124744 w 700806"/>
                <a:gd name="connsiteY200" fmla="*/ 96711 h 406467"/>
                <a:gd name="connsiteX201" fmla="*/ 126145 w 700806"/>
                <a:gd name="connsiteY201" fmla="*/ 96711 h 406467"/>
                <a:gd name="connsiteX202" fmla="*/ 126145 w 700806"/>
                <a:gd name="connsiteY202" fmla="*/ 96711 h 406467"/>
                <a:gd name="connsiteX203" fmla="*/ 126145 w 700806"/>
                <a:gd name="connsiteY203" fmla="*/ 96711 h 406467"/>
                <a:gd name="connsiteX204" fmla="*/ 128949 w 700806"/>
                <a:gd name="connsiteY204" fmla="*/ 96711 h 406467"/>
                <a:gd name="connsiteX205" fmla="*/ 126145 w 700806"/>
                <a:gd name="connsiteY205" fmla="*/ 93908 h 406467"/>
                <a:gd name="connsiteX206" fmla="*/ 126145 w 700806"/>
                <a:gd name="connsiteY206" fmla="*/ 91105 h 406467"/>
                <a:gd name="connsiteX207" fmla="*/ 113531 w 700806"/>
                <a:gd name="connsiteY207" fmla="*/ 88302 h 406467"/>
                <a:gd name="connsiteX208" fmla="*/ 98113 w 700806"/>
                <a:gd name="connsiteY208" fmla="*/ 78490 h 406467"/>
                <a:gd name="connsiteX209" fmla="*/ 91105 w 700806"/>
                <a:gd name="connsiteY209" fmla="*/ 70081 h 406467"/>
                <a:gd name="connsiteX210" fmla="*/ 91105 w 700806"/>
                <a:gd name="connsiteY210" fmla="*/ 60269 h 406467"/>
                <a:gd name="connsiteX211" fmla="*/ 95310 w 700806"/>
                <a:gd name="connsiteY211" fmla="*/ 54663 h 406467"/>
                <a:gd name="connsiteX212" fmla="*/ 82695 w 700806"/>
                <a:gd name="connsiteY212" fmla="*/ 43450 h 406467"/>
                <a:gd name="connsiteX213" fmla="*/ 84097 w 700806"/>
                <a:gd name="connsiteY213" fmla="*/ 37844 h 406467"/>
                <a:gd name="connsiteX214" fmla="*/ 98113 w 700806"/>
                <a:gd name="connsiteY214" fmla="*/ 22426 h 406467"/>
                <a:gd name="connsiteX215" fmla="*/ 110728 w 700806"/>
                <a:gd name="connsiteY215" fmla="*/ 12615 h 406467"/>
                <a:gd name="connsiteX216" fmla="*/ 124744 w 700806"/>
                <a:gd name="connsiteY216" fmla="*/ 7008 h 406467"/>
                <a:gd name="connsiteX217" fmla="*/ 124744 w 700806"/>
                <a:gd name="connsiteY217" fmla="*/ 7008 h 406467"/>
                <a:gd name="connsiteX218" fmla="*/ 128949 w 700806"/>
                <a:gd name="connsiteY218" fmla="*/ 4205 h 406467"/>
                <a:gd name="connsiteX219" fmla="*/ 124744 w 700806"/>
                <a:gd name="connsiteY219" fmla="*/ 2803 h 406467"/>
                <a:gd name="connsiteX220" fmla="*/ 96711 w 700806"/>
                <a:gd name="connsiteY220" fmla="*/ 0 h 406467"/>
                <a:gd name="connsiteX221" fmla="*/ 70081 w 700806"/>
                <a:gd name="connsiteY221" fmla="*/ 2803 h 406467"/>
                <a:gd name="connsiteX222" fmla="*/ 43450 w 700806"/>
                <a:gd name="connsiteY222" fmla="*/ 11213 h 406467"/>
                <a:gd name="connsiteX223" fmla="*/ 30836 w 700806"/>
                <a:gd name="connsiteY223" fmla="*/ 19623 h 406467"/>
                <a:gd name="connsiteX224" fmla="*/ 35040 w 700806"/>
                <a:gd name="connsiteY224" fmla="*/ 21024 h 406467"/>
                <a:gd name="connsiteX225" fmla="*/ 26631 w 700806"/>
                <a:gd name="connsiteY225" fmla="*/ 21024 h 406467"/>
                <a:gd name="connsiteX226" fmla="*/ 18221 w 700806"/>
                <a:gd name="connsiteY226" fmla="*/ 32237 h 406467"/>
                <a:gd name="connsiteX227" fmla="*/ 18221 w 700806"/>
                <a:gd name="connsiteY227" fmla="*/ 40647 h 406467"/>
                <a:gd name="connsiteX228" fmla="*/ 14016 w 700806"/>
                <a:gd name="connsiteY228" fmla="*/ 39245 h 406467"/>
                <a:gd name="connsiteX229" fmla="*/ 14016 w 700806"/>
                <a:gd name="connsiteY229" fmla="*/ 44852 h 406467"/>
                <a:gd name="connsiteX230" fmla="*/ 9811 w 700806"/>
                <a:gd name="connsiteY230" fmla="*/ 44852 h 406467"/>
                <a:gd name="connsiteX231" fmla="*/ 8410 w 700806"/>
                <a:gd name="connsiteY231" fmla="*/ 50458 h 406467"/>
                <a:gd name="connsiteX232" fmla="*/ 5607 w 700806"/>
                <a:gd name="connsiteY232" fmla="*/ 51860 h 406467"/>
                <a:gd name="connsiteX233" fmla="*/ 4205 w 700806"/>
                <a:gd name="connsiteY233" fmla="*/ 58868 h 406467"/>
                <a:gd name="connsiteX234" fmla="*/ 12615 w 700806"/>
                <a:gd name="connsiteY234" fmla="*/ 61671 h 406467"/>
                <a:gd name="connsiteX235" fmla="*/ 2803 w 700806"/>
                <a:gd name="connsiteY235" fmla="*/ 65876 h 406467"/>
                <a:gd name="connsiteX236" fmla="*/ 0 w 700806"/>
                <a:gd name="connsiteY236" fmla="*/ 71482 h 406467"/>
                <a:gd name="connsiteX237" fmla="*/ 5607 w 700806"/>
                <a:gd name="connsiteY237" fmla="*/ 79892 h 406467"/>
                <a:gd name="connsiteX238" fmla="*/ 1402 w 700806"/>
                <a:gd name="connsiteY238" fmla="*/ 82695 h 406467"/>
                <a:gd name="connsiteX239" fmla="*/ 2803 w 700806"/>
                <a:gd name="connsiteY239" fmla="*/ 89703 h 406467"/>
                <a:gd name="connsiteX240" fmla="*/ 16820 w 700806"/>
                <a:gd name="connsiteY240" fmla="*/ 93908 h 406467"/>
                <a:gd name="connsiteX241" fmla="*/ 49056 w 700806"/>
                <a:gd name="connsiteY241" fmla="*/ 96711 h 406467"/>
                <a:gd name="connsiteX242" fmla="*/ 54663 w 700806"/>
                <a:gd name="connsiteY242" fmla="*/ 95310 h 406467"/>
                <a:gd name="connsiteX243" fmla="*/ 64474 w 700806"/>
                <a:gd name="connsiteY243" fmla="*/ 102318 h 406467"/>
                <a:gd name="connsiteX244" fmla="*/ 75687 w 700806"/>
                <a:gd name="connsiteY244" fmla="*/ 105121 h 406467"/>
                <a:gd name="connsiteX245" fmla="*/ 51860 w 700806"/>
                <a:gd name="connsiteY245" fmla="*/ 107924 h 406467"/>
                <a:gd name="connsiteX246" fmla="*/ 36442 w 700806"/>
                <a:gd name="connsiteY246" fmla="*/ 103719 h 406467"/>
                <a:gd name="connsiteX247" fmla="*/ 23828 w 700806"/>
                <a:gd name="connsiteY247" fmla="*/ 105121 h 406467"/>
                <a:gd name="connsiteX248" fmla="*/ 14016 w 700806"/>
                <a:gd name="connsiteY248" fmla="*/ 102318 h 406467"/>
                <a:gd name="connsiteX249" fmla="*/ 18221 w 700806"/>
                <a:gd name="connsiteY249" fmla="*/ 107924 h 406467"/>
                <a:gd name="connsiteX250" fmla="*/ 18221 w 700806"/>
                <a:gd name="connsiteY250" fmla="*/ 112129 h 406467"/>
                <a:gd name="connsiteX251" fmla="*/ 40647 w 700806"/>
                <a:gd name="connsiteY251" fmla="*/ 126145 h 406467"/>
                <a:gd name="connsiteX252" fmla="*/ 50458 w 700806"/>
                <a:gd name="connsiteY252" fmla="*/ 126145 h 406467"/>
                <a:gd name="connsiteX253" fmla="*/ 42048 w 700806"/>
                <a:gd name="connsiteY253" fmla="*/ 126145 h 406467"/>
                <a:gd name="connsiteX254" fmla="*/ 51860 w 700806"/>
                <a:gd name="connsiteY254" fmla="*/ 128948 h 406467"/>
                <a:gd name="connsiteX255" fmla="*/ 57466 w 700806"/>
                <a:gd name="connsiteY255" fmla="*/ 126145 h 406467"/>
                <a:gd name="connsiteX256" fmla="*/ 72884 w 700806"/>
                <a:gd name="connsiteY256" fmla="*/ 127547 h 406467"/>
                <a:gd name="connsiteX257" fmla="*/ 72884 w 700806"/>
                <a:gd name="connsiteY257" fmla="*/ 124744 h 406467"/>
                <a:gd name="connsiteX258" fmla="*/ 67277 w 700806"/>
                <a:gd name="connsiteY258" fmla="*/ 123342 h 406467"/>
                <a:gd name="connsiteX259" fmla="*/ 72884 w 700806"/>
                <a:gd name="connsiteY259" fmla="*/ 120539 h 406467"/>
                <a:gd name="connsiteX260" fmla="*/ 78490 w 700806"/>
                <a:gd name="connsiteY260" fmla="*/ 123342 h 406467"/>
                <a:gd name="connsiteX261" fmla="*/ 75687 w 700806"/>
                <a:gd name="connsiteY261" fmla="*/ 124744 h 406467"/>
                <a:gd name="connsiteX262" fmla="*/ 81294 w 700806"/>
                <a:gd name="connsiteY262" fmla="*/ 124744 h 406467"/>
                <a:gd name="connsiteX263" fmla="*/ 81294 w 700806"/>
                <a:gd name="connsiteY263" fmla="*/ 123342 h 406467"/>
                <a:gd name="connsiteX264" fmla="*/ 88302 w 700806"/>
                <a:gd name="connsiteY264" fmla="*/ 117736 h 406467"/>
                <a:gd name="connsiteX265" fmla="*/ 82695 w 700806"/>
                <a:gd name="connsiteY265" fmla="*/ 123342 h 406467"/>
                <a:gd name="connsiteX266" fmla="*/ 84097 w 700806"/>
                <a:gd name="connsiteY266" fmla="*/ 127547 h 406467"/>
                <a:gd name="connsiteX267" fmla="*/ 102318 w 700806"/>
                <a:gd name="connsiteY267" fmla="*/ 135956 h 406467"/>
                <a:gd name="connsiteX268" fmla="*/ 116334 w 700806"/>
                <a:gd name="connsiteY268" fmla="*/ 135956 h 406467"/>
                <a:gd name="connsiteX269" fmla="*/ 107924 w 700806"/>
                <a:gd name="connsiteY269" fmla="*/ 133153 h 406467"/>
                <a:gd name="connsiteX270" fmla="*/ 102318 w 700806"/>
                <a:gd name="connsiteY270" fmla="*/ 134555 h 406467"/>
                <a:gd name="connsiteX271" fmla="*/ 105121 w 700806"/>
                <a:gd name="connsiteY271" fmla="*/ 133153 h 406467"/>
                <a:gd name="connsiteX272" fmla="*/ 120539 w 700806"/>
                <a:gd name="connsiteY272" fmla="*/ 134555 h 406467"/>
                <a:gd name="connsiteX273" fmla="*/ 120539 w 700806"/>
                <a:gd name="connsiteY273" fmla="*/ 134555 h 406467"/>
                <a:gd name="connsiteX274" fmla="*/ 120539 w 700806"/>
                <a:gd name="connsiteY274" fmla="*/ 134555 h 406467"/>
                <a:gd name="connsiteX275" fmla="*/ 120539 w 700806"/>
                <a:gd name="connsiteY275" fmla="*/ 134555 h 406467"/>
                <a:gd name="connsiteX276" fmla="*/ 121941 w 700806"/>
                <a:gd name="connsiteY276" fmla="*/ 134555 h 406467"/>
                <a:gd name="connsiteX277" fmla="*/ 121941 w 700806"/>
                <a:gd name="connsiteY277" fmla="*/ 134555 h 406467"/>
                <a:gd name="connsiteX278" fmla="*/ 124744 w 700806"/>
                <a:gd name="connsiteY278" fmla="*/ 133153 h 406467"/>
                <a:gd name="connsiteX279" fmla="*/ 130350 w 700806"/>
                <a:gd name="connsiteY279" fmla="*/ 137358 h 406467"/>
                <a:gd name="connsiteX280" fmla="*/ 151374 w 700806"/>
                <a:gd name="connsiteY280" fmla="*/ 138760 h 406467"/>
                <a:gd name="connsiteX281" fmla="*/ 166792 w 700806"/>
                <a:gd name="connsiteY281" fmla="*/ 137358 h 406467"/>
                <a:gd name="connsiteX282" fmla="*/ 189218 w 700806"/>
                <a:gd name="connsiteY282" fmla="*/ 144366 h 406467"/>
                <a:gd name="connsiteX283" fmla="*/ 192021 w 700806"/>
                <a:gd name="connsiteY283" fmla="*/ 141563 h 406467"/>
                <a:gd name="connsiteX284" fmla="*/ 199029 w 700806"/>
                <a:gd name="connsiteY284" fmla="*/ 141563 h 406467"/>
                <a:gd name="connsiteX285" fmla="*/ 199029 w 700806"/>
                <a:gd name="connsiteY285" fmla="*/ 138760 h 406467"/>
                <a:gd name="connsiteX286" fmla="*/ 190619 w 700806"/>
                <a:gd name="connsiteY286" fmla="*/ 134555 h 406467"/>
                <a:gd name="connsiteX287" fmla="*/ 166792 w 700806"/>
                <a:gd name="connsiteY287" fmla="*/ 126145 h 406467"/>
                <a:gd name="connsiteX288" fmla="*/ 186415 w 700806"/>
                <a:gd name="connsiteY288" fmla="*/ 131752 h 406467"/>
                <a:gd name="connsiteX289" fmla="*/ 218652 w 700806"/>
                <a:gd name="connsiteY289" fmla="*/ 147169 h 406467"/>
                <a:gd name="connsiteX290" fmla="*/ 222857 w 700806"/>
                <a:gd name="connsiteY290" fmla="*/ 145768 h 406467"/>
                <a:gd name="connsiteX291" fmla="*/ 213045 w 700806"/>
                <a:gd name="connsiteY291" fmla="*/ 137358 h 406467"/>
                <a:gd name="connsiteX292" fmla="*/ 207439 w 700806"/>
                <a:gd name="connsiteY292" fmla="*/ 137358 h 406467"/>
                <a:gd name="connsiteX293" fmla="*/ 200431 w 700806"/>
                <a:gd name="connsiteY293" fmla="*/ 133153 h 406467"/>
                <a:gd name="connsiteX294" fmla="*/ 242479 w 700806"/>
                <a:gd name="connsiteY294" fmla="*/ 137358 h 406467"/>
                <a:gd name="connsiteX295" fmla="*/ 252290 w 700806"/>
                <a:gd name="connsiteY295" fmla="*/ 142965 h 406467"/>
                <a:gd name="connsiteX296" fmla="*/ 273315 w 700806"/>
                <a:gd name="connsiteY296" fmla="*/ 141563 h 406467"/>
                <a:gd name="connsiteX297" fmla="*/ 276118 w 700806"/>
                <a:gd name="connsiteY297" fmla="*/ 137358 h 406467"/>
                <a:gd name="connsiteX298" fmla="*/ 269110 w 700806"/>
                <a:gd name="connsiteY298" fmla="*/ 126145 h 406467"/>
                <a:gd name="connsiteX299" fmla="*/ 252290 w 700806"/>
                <a:gd name="connsiteY299" fmla="*/ 121940 h 406467"/>
                <a:gd name="connsiteX300" fmla="*/ 257897 w 700806"/>
                <a:gd name="connsiteY300" fmla="*/ 119137 h 406467"/>
                <a:gd name="connsiteX301" fmla="*/ 262102 w 700806"/>
                <a:gd name="connsiteY301" fmla="*/ 120539 h 406467"/>
                <a:gd name="connsiteX302" fmla="*/ 266307 w 700806"/>
                <a:gd name="connsiteY302" fmla="*/ 113531 h 406467"/>
                <a:gd name="connsiteX303" fmla="*/ 263503 w 700806"/>
                <a:gd name="connsiteY303" fmla="*/ 113531 h 406467"/>
                <a:gd name="connsiteX304" fmla="*/ 266307 w 700806"/>
                <a:gd name="connsiteY304" fmla="*/ 112129 h 406467"/>
                <a:gd name="connsiteX305" fmla="*/ 273315 w 700806"/>
                <a:gd name="connsiteY305" fmla="*/ 116334 h 406467"/>
                <a:gd name="connsiteX306" fmla="*/ 270511 w 700806"/>
                <a:gd name="connsiteY306" fmla="*/ 114932 h 406467"/>
                <a:gd name="connsiteX307" fmla="*/ 266307 w 700806"/>
                <a:gd name="connsiteY307" fmla="*/ 119137 h 406467"/>
                <a:gd name="connsiteX308" fmla="*/ 270511 w 700806"/>
                <a:gd name="connsiteY308" fmla="*/ 121940 h 406467"/>
                <a:gd name="connsiteX309" fmla="*/ 270511 w 700806"/>
                <a:gd name="connsiteY309" fmla="*/ 120539 h 406467"/>
                <a:gd name="connsiteX310" fmla="*/ 273315 w 700806"/>
                <a:gd name="connsiteY310" fmla="*/ 120539 h 406467"/>
                <a:gd name="connsiteX311" fmla="*/ 277519 w 700806"/>
                <a:gd name="connsiteY311" fmla="*/ 126145 h 406467"/>
                <a:gd name="connsiteX312" fmla="*/ 281724 w 700806"/>
                <a:gd name="connsiteY312" fmla="*/ 124744 h 406467"/>
                <a:gd name="connsiteX313" fmla="*/ 278921 w 700806"/>
                <a:gd name="connsiteY313" fmla="*/ 126145 h 406467"/>
                <a:gd name="connsiteX314" fmla="*/ 283126 w 700806"/>
                <a:gd name="connsiteY314" fmla="*/ 130350 h 406467"/>
                <a:gd name="connsiteX315" fmla="*/ 294339 w 700806"/>
                <a:gd name="connsiteY315" fmla="*/ 128948 h 406467"/>
                <a:gd name="connsiteX316" fmla="*/ 298544 w 700806"/>
                <a:gd name="connsiteY316" fmla="*/ 131752 h 406467"/>
                <a:gd name="connsiteX317" fmla="*/ 301347 w 700806"/>
                <a:gd name="connsiteY317" fmla="*/ 148571 h 406467"/>
                <a:gd name="connsiteX318" fmla="*/ 305552 w 700806"/>
                <a:gd name="connsiteY318" fmla="*/ 147169 h 406467"/>
                <a:gd name="connsiteX319" fmla="*/ 302749 w 700806"/>
                <a:gd name="connsiteY319" fmla="*/ 145768 h 406467"/>
                <a:gd name="connsiteX320" fmla="*/ 316765 w 700806"/>
                <a:gd name="connsiteY320" fmla="*/ 140161 h 406467"/>
                <a:gd name="connsiteX321" fmla="*/ 309757 w 700806"/>
                <a:gd name="connsiteY321" fmla="*/ 142965 h 406467"/>
                <a:gd name="connsiteX322" fmla="*/ 322371 w 700806"/>
                <a:gd name="connsiteY322" fmla="*/ 142965 h 406467"/>
                <a:gd name="connsiteX323" fmla="*/ 319568 w 700806"/>
                <a:gd name="connsiteY323" fmla="*/ 144366 h 406467"/>
                <a:gd name="connsiteX324" fmla="*/ 322371 w 700806"/>
                <a:gd name="connsiteY324" fmla="*/ 145768 h 406467"/>
                <a:gd name="connsiteX325" fmla="*/ 312560 w 700806"/>
                <a:gd name="connsiteY325" fmla="*/ 149973 h 406467"/>
                <a:gd name="connsiteX326" fmla="*/ 316765 w 700806"/>
                <a:gd name="connsiteY326" fmla="*/ 151374 h 406467"/>
                <a:gd name="connsiteX327" fmla="*/ 319568 w 700806"/>
                <a:gd name="connsiteY327" fmla="*/ 149973 h 406467"/>
                <a:gd name="connsiteX328" fmla="*/ 322371 w 700806"/>
                <a:gd name="connsiteY328" fmla="*/ 152776 h 406467"/>
                <a:gd name="connsiteX329" fmla="*/ 326576 w 700806"/>
                <a:gd name="connsiteY329" fmla="*/ 149973 h 406467"/>
                <a:gd name="connsiteX330" fmla="*/ 323773 w 700806"/>
                <a:gd name="connsiteY330" fmla="*/ 148571 h 406467"/>
                <a:gd name="connsiteX331" fmla="*/ 333584 w 700806"/>
                <a:gd name="connsiteY331" fmla="*/ 148571 h 406467"/>
                <a:gd name="connsiteX332" fmla="*/ 326576 w 700806"/>
                <a:gd name="connsiteY332" fmla="*/ 148571 h 406467"/>
                <a:gd name="connsiteX333" fmla="*/ 322371 w 700806"/>
                <a:gd name="connsiteY333" fmla="*/ 151374 h 406467"/>
                <a:gd name="connsiteX334" fmla="*/ 327978 w 700806"/>
                <a:gd name="connsiteY334" fmla="*/ 156981 h 406467"/>
                <a:gd name="connsiteX335" fmla="*/ 333584 w 700806"/>
                <a:gd name="connsiteY335" fmla="*/ 156981 h 406467"/>
                <a:gd name="connsiteX336" fmla="*/ 346199 w 700806"/>
                <a:gd name="connsiteY336" fmla="*/ 162587 h 406467"/>
                <a:gd name="connsiteX337" fmla="*/ 337789 w 700806"/>
                <a:gd name="connsiteY337" fmla="*/ 170997 h 406467"/>
                <a:gd name="connsiteX338" fmla="*/ 329379 w 700806"/>
                <a:gd name="connsiteY338" fmla="*/ 169595 h 406467"/>
                <a:gd name="connsiteX339" fmla="*/ 322371 w 700806"/>
                <a:gd name="connsiteY339" fmla="*/ 170997 h 406467"/>
                <a:gd name="connsiteX340" fmla="*/ 325174 w 700806"/>
                <a:gd name="connsiteY340" fmla="*/ 176603 h 406467"/>
                <a:gd name="connsiteX341" fmla="*/ 322371 w 700806"/>
                <a:gd name="connsiteY341" fmla="*/ 180808 h 406467"/>
                <a:gd name="connsiteX342" fmla="*/ 323773 w 700806"/>
                <a:gd name="connsiteY342" fmla="*/ 183611 h 406467"/>
                <a:gd name="connsiteX343" fmla="*/ 349002 w 700806"/>
                <a:gd name="connsiteY343" fmla="*/ 176603 h 406467"/>
                <a:gd name="connsiteX344" fmla="*/ 353207 w 700806"/>
                <a:gd name="connsiteY344" fmla="*/ 172398 h 406467"/>
                <a:gd name="connsiteX345" fmla="*/ 360215 w 700806"/>
                <a:gd name="connsiteY345" fmla="*/ 176603 h 406467"/>
                <a:gd name="connsiteX346" fmla="*/ 361616 w 700806"/>
                <a:gd name="connsiteY346" fmla="*/ 172398 h 406467"/>
                <a:gd name="connsiteX347" fmla="*/ 367223 w 700806"/>
                <a:gd name="connsiteY347" fmla="*/ 169595 h 406467"/>
                <a:gd name="connsiteX348" fmla="*/ 371428 w 700806"/>
                <a:gd name="connsiteY348" fmla="*/ 170997 h 406467"/>
                <a:gd name="connsiteX349" fmla="*/ 364419 w 700806"/>
                <a:gd name="connsiteY349" fmla="*/ 173800 h 406467"/>
                <a:gd name="connsiteX350" fmla="*/ 367223 w 700806"/>
                <a:gd name="connsiteY350" fmla="*/ 175202 h 406467"/>
                <a:gd name="connsiteX351" fmla="*/ 363018 w 700806"/>
                <a:gd name="connsiteY351" fmla="*/ 176603 h 406467"/>
                <a:gd name="connsiteX352" fmla="*/ 370026 w 700806"/>
                <a:gd name="connsiteY352" fmla="*/ 175202 h 406467"/>
                <a:gd name="connsiteX353" fmla="*/ 370026 w 700806"/>
                <a:gd name="connsiteY353" fmla="*/ 176603 h 406467"/>
                <a:gd name="connsiteX354" fmla="*/ 363018 w 700806"/>
                <a:gd name="connsiteY354" fmla="*/ 179407 h 406467"/>
                <a:gd name="connsiteX355" fmla="*/ 367223 w 700806"/>
                <a:gd name="connsiteY355" fmla="*/ 180808 h 406467"/>
                <a:gd name="connsiteX356" fmla="*/ 372829 w 700806"/>
                <a:gd name="connsiteY356" fmla="*/ 178005 h 406467"/>
                <a:gd name="connsiteX357" fmla="*/ 371428 w 700806"/>
                <a:gd name="connsiteY357" fmla="*/ 182210 h 406467"/>
                <a:gd name="connsiteX358" fmla="*/ 377034 w 700806"/>
                <a:gd name="connsiteY358" fmla="*/ 187816 h 406467"/>
                <a:gd name="connsiteX359" fmla="*/ 388247 w 700806"/>
                <a:gd name="connsiteY359" fmla="*/ 189218 h 406467"/>
                <a:gd name="connsiteX360" fmla="*/ 388247 w 700806"/>
                <a:gd name="connsiteY360" fmla="*/ 186415 h 406467"/>
                <a:gd name="connsiteX361" fmla="*/ 381239 w 700806"/>
                <a:gd name="connsiteY361" fmla="*/ 180808 h 406467"/>
                <a:gd name="connsiteX362" fmla="*/ 391050 w 700806"/>
                <a:gd name="connsiteY362" fmla="*/ 182210 h 406467"/>
                <a:gd name="connsiteX363" fmla="*/ 388247 w 700806"/>
                <a:gd name="connsiteY363" fmla="*/ 193423 h 406467"/>
                <a:gd name="connsiteX364" fmla="*/ 395255 w 700806"/>
                <a:gd name="connsiteY364" fmla="*/ 194824 h 406467"/>
                <a:gd name="connsiteX365" fmla="*/ 395255 w 700806"/>
                <a:gd name="connsiteY365" fmla="*/ 196226 h 406467"/>
                <a:gd name="connsiteX366" fmla="*/ 405066 w 700806"/>
                <a:gd name="connsiteY366" fmla="*/ 192021 h 406467"/>
                <a:gd name="connsiteX367" fmla="*/ 406468 w 700806"/>
                <a:gd name="connsiteY367" fmla="*/ 197627 h 406467"/>
                <a:gd name="connsiteX368" fmla="*/ 410673 w 700806"/>
                <a:gd name="connsiteY368" fmla="*/ 197627 h 406467"/>
                <a:gd name="connsiteX369" fmla="*/ 412074 w 700806"/>
                <a:gd name="connsiteY369" fmla="*/ 208840 h 406467"/>
                <a:gd name="connsiteX370" fmla="*/ 420484 w 700806"/>
                <a:gd name="connsiteY370" fmla="*/ 213045 h 406467"/>
                <a:gd name="connsiteX371" fmla="*/ 419082 w 700806"/>
                <a:gd name="connsiteY371" fmla="*/ 217250 h 406467"/>
                <a:gd name="connsiteX372" fmla="*/ 423287 w 700806"/>
                <a:gd name="connsiteY372" fmla="*/ 218652 h 406467"/>
                <a:gd name="connsiteX373" fmla="*/ 426091 w 700806"/>
                <a:gd name="connsiteY373" fmla="*/ 228463 h 406467"/>
                <a:gd name="connsiteX374" fmla="*/ 430295 w 700806"/>
                <a:gd name="connsiteY374" fmla="*/ 229865 h 406467"/>
                <a:gd name="connsiteX375" fmla="*/ 410673 w 700806"/>
                <a:gd name="connsiteY375" fmla="*/ 248085 h 406467"/>
                <a:gd name="connsiteX376" fmla="*/ 428894 w 700806"/>
                <a:gd name="connsiteY376" fmla="*/ 250889 h 406467"/>
                <a:gd name="connsiteX377" fmla="*/ 407870 w 700806"/>
                <a:gd name="connsiteY377" fmla="*/ 249487 h 406467"/>
                <a:gd name="connsiteX378" fmla="*/ 375632 w 700806"/>
                <a:gd name="connsiteY378" fmla="*/ 270511 h 406467"/>
                <a:gd name="connsiteX379" fmla="*/ 393853 w 700806"/>
                <a:gd name="connsiteY379" fmla="*/ 281724 h 406467"/>
                <a:gd name="connsiteX380" fmla="*/ 399460 w 700806"/>
                <a:gd name="connsiteY380" fmla="*/ 291536 h 406467"/>
                <a:gd name="connsiteX381" fmla="*/ 384042 w 700806"/>
                <a:gd name="connsiteY381" fmla="*/ 288732 h 406467"/>
                <a:gd name="connsiteX382" fmla="*/ 374231 w 700806"/>
                <a:gd name="connsiteY382" fmla="*/ 295740 h 406467"/>
                <a:gd name="connsiteX383" fmla="*/ 370026 w 700806"/>
                <a:gd name="connsiteY383" fmla="*/ 292937 h 406467"/>
                <a:gd name="connsiteX384" fmla="*/ 360215 w 700806"/>
                <a:gd name="connsiteY384" fmla="*/ 294339 h 406467"/>
                <a:gd name="connsiteX385" fmla="*/ 358813 w 700806"/>
                <a:gd name="connsiteY385" fmla="*/ 298544 h 406467"/>
                <a:gd name="connsiteX386" fmla="*/ 347600 w 700806"/>
                <a:gd name="connsiteY386" fmla="*/ 297142 h 406467"/>
                <a:gd name="connsiteX387" fmla="*/ 347600 w 700806"/>
                <a:gd name="connsiteY387" fmla="*/ 295740 h 406467"/>
                <a:gd name="connsiteX388" fmla="*/ 340592 w 700806"/>
                <a:gd name="connsiteY388" fmla="*/ 295740 h 406467"/>
                <a:gd name="connsiteX389" fmla="*/ 350403 w 700806"/>
                <a:gd name="connsiteY389" fmla="*/ 304150 h 406467"/>
                <a:gd name="connsiteX390" fmla="*/ 343395 w 700806"/>
                <a:gd name="connsiteY390" fmla="*/ 299945 h 406467"/>
                <a:gd name="connsiteX391" fmla="*/ 320970 w 700806"/>
                <a:gd name="connsiteY391" fmla="*/ 294339 h 406467"/>
                <a:gd name="connsiteX392" fmla="*/ 305552 w 700806"/>
                <a:gd name="connsiteY392" fmla="*/ 292937 h 406467"/>
                <a:gd name="connsiteX393" fmla="*/ 302749 w 700806"/>
                <a:gd name="connsiteY393" fmla="*/ 298544 h 406467"/>
                <a:gd name="connsiteX394" fmla="*/ 304150 w 700806"/>
                <a:gd name="connsiteY394" fmla="*/ 301347 h 406467"/>
                <a:gd name="connsiteX395" fmla="*/ 288732 w 700806"/>
                <a:gd name="connsiteY395" fmla="*/ 305552 h 406467"/>
                <a:gd name="connsiteX396" fmla="*/ 280323 w 700806"/>
                <a:gd name="connsiteY396" fmla="*/ 316765 h 406467"/>
                <a:gd name="connsiteX397" fmla="*/ 291536 w 700806"/>
                <a:gd name="connsiteY397" fmla="*/ 327978 h 406467"/>
                <a:gd name="connsiteX398" fmla="*/ 301347 w 700806"/>
                <a:gd name="connsiteY398" fmla="*/ 330781 h 406467"/>
                <a:gd name="connsiteX399" fmla="*/ 320970 w 700806"/>
                <a:gd name="connsiteY399" fmla="*/ 332182 h 406467"/>
                <a:gd name="connsiteX400" fmla="*/ 319568 w 700806"/>
                <a:gd name="connsiteY400" fmla="*/ 329379 h 406467"/>
                <a:gd name="connsiteX401" fmla="*/ 332183 w 700806"/>
                <a:gd name="connsiteY401" fmla="*/ 329379 h 406467"/>
                <a:gd name="connsiteX402" fmla="*/ 327978 w 700806"/>
                <a:gd name="connsiteY402" fmla="*/ 327978 h 406467"/>
                <a:gd name="connsiteX403" fmla="*/ 337789 w 700806"/>
                <a:gd name="connsiteY403" fmla="*/ 326576 h 406467"/>
                <a:gd name="connsiteX404" fmla="*/ 344797 w 700806"/>
                <a:gd name="connsiteY404" fmla="*/ 327978 h 406467"/>
                <a:gd name="connsiteX405" fmla="*/ 340592 w 700806"/>
                <a:gd name="connsiteY405" fmla="*/ 323773 h 406467"/>
                <a:gd name="connsiteX406" fmla="*/ 347600 w 700806"/>
                <a:gd name="connsiteY406" fmla="*/ 325174 h 406467"/>
                <a:gd name="connsiteX407" fmla="*/ 343395 w 700806"/>
                <a:gd name="connsiteY407" fmla="*/ 322371 h 406467"/>
                <a:gd name="connsiteX408" fmla="*/ 343395 w 700806"/>
                <a:gd name="connsiteY408" fmla="*/ 322371 h 406467"/>
                <a:gd name="connsiteX409" fmla="*/ 370026 w 700806"/>
                <a:gd name="connsiteY409" fmla="*/ 329379 h 406467"/>
                <a:gd name="connsiteX410" fmla="*/ 374231 w 700806"/>
                <a:gd name="connsiteY410" fmla="*/ 327978 h 406467"/>
                <a:gd name="connsiteX411" fmla="*/ 372829 w 700806"/>
                <a:gd name="connsiteY411" fmla="*/ 323773 h 406467"/>
                <a:gd name="connsiteX412" fmla="*/ 377034 w 700806"/>
                <a:gd name="connsiteY412" fmla="*/ 323773 h 406467"/>
                <a:gd name="connsiteX413" fmla="*/ 364419 w 700806"/>
                <a:gd name="connsiteY413" fmla="*/ 315363 h 406467"/>
                <a:gd name="connsiteX414" fmla="*/ 371428 w 700806"/>
                <a:gd name="connsiteY414" fmla="*/ 315363 h 406467"/>
                <a:gd name="connsiteX415" fmla="*/ 372829 w 700806"/>
                <a:gd name="connsiteY415" fmla="*/ 311158 h 406467"/>
                <a:gd name="connsiteX416" fmla="*/ 374231 w 700806"/>
                <a:gd name="connsiteY416" fmla="*/ 312560 h 406467"/>
                <a:gd name="connsiteX417" fmla="*/ 371428 w 700806"/>
                <a:gd name="connsiteY417" fmla="*/ 316765 h 406467"/>
                <a:gd name="connsiteX418" fmla="*/ 375632 w 700806"/>
                <a:gd name="connsiteY418" fmla="*/ 319568 h 406467"/>
                <a:gd name="connsiteX419" fmla="*/ 384042 w 700806"/>
                <a:gd name="connsiteY419" fmla="*/ 318166 h 406467"/>
                <a:gd name="connsiteX420" fmla="*/ 385444 w 700806"/>
                <a:gd name="connsiteY420" fmla="*/ 315363 h 406467"/>
                <a:gd name="connsiteX421" fmla="*/ 388247 w 700806"/>
                <a:gd name="connsiteY421" fmla="*/ 320969 h 406467"/>
                <a:gd name="connsiteX422" fmla="*/ 384042 w 700806"/>
                <a:gd name="connsiteY422" fmla="*/ 320969 h 406467"/>
                <a:gd name="connsiteX423" fmla="*/ 386845 w 700806"/>
                <a:gd name="connsiteY423" fmla="*/ 325174 h 406467"/>
                <a:gd name="connsiteX424" fmla="*/ 384042 w 700806"/>
                <a:gd name="connsiteY424" fmla="*/ 325174 h 406467"/>
                <a:gd name="connsiteX425" fmla="*/ 385444 w 700806"/>
                <a:gd name="connsiteY425" fmla="*/ 327978 h 406467"/>
                <a:gd name="connsiteX426" fmla="*/ 389649 w 700806"/>
                <a:gd name="connsiteY426" fmla="*/ 326576 h 406467"/>
                <a:gd name="connsiteX427" fmla="*/ 389649 w 700806"/>
                <a:gd name="connsiteY427" fmla="*/ 323773 h 406467"/>
                <a:gd name="connsiteX428" fmla="*/ 393853 w 700806"/>
                <a:gd name="connsiteY428" fmla="*/ 323773 h 406467"/>
                <a:gd name="connsiteX429" fmla="*/ 391050 w 700806"/>
                <a:gd name="connsiteY429" fmla="*/ 319568 h 406467"/>
                <a:gd name="connsiteX430" fmla="*/ 398058 w 700806"/>
                <a:gd name="connsiteY430" fmla="*/ 320969 h 406467"/>
                <a:gd name="connsiteX431" fmla="*/ 398058 w 700806"/>
                <a:gd name="connsiteY431" fmla="*/ 318166 h 406467"/>
                <a:gd name="connsiteX432" fmla="*/ 402263 w 700806"/>
                <a:gd name="connsiteY432" fmla="*/ 319568 h 406467"/>
                <a:gd name="connsiteX433" fmla="*/ 403665 w 700806"/>
                <a:gd name="connsiteY433" fmla="*/ 322371 h 406467"/>
                <a:gd name="connsiteX434" fmla="*/ 406468 w 700806"/>
                <a:gd name="connsiteY434" fmla="*/ 320969 h 406467"/>
                <a:gd name="connsiteX435" fmla="*/ 406468 w 700806"/>
                <a:gd name="connsiteY435" fmla="*/ 318166 h 406467"/>
                <a:gd name="connsiteX436" fmla="*/ 407870 w 700806"/>
                <a:gd name="connsiteY436" fmla="*/ 322371 h 406467"/>
                <a:gd name="connsiteX437" fmla="*/ 402263 w 700806"/>
                <a:gd name="connsiteY437" fmla="*/ 326576 h 406467"/>
                <a:gd name="connsiteX438" fmla="*/ 405066 w 700806"/>
                <a:gd name="connsiteY438" fmla="*/ 330781 h 406467"/>
                <a:gd name="connsiteX439" fmla="*/ 412074 w 700806"/>
                <a:gd name="connsiteY439" fmla="*/ 330781 h 406467"/>
                <a:gd name="connsiteX440" fmla="*/ 420484 w 700806"/>
                <a:gd name="connsiteY440" fmla="*/ 340592 h 406467"/>
                <a:gd name="connsiteX441" fmla="*/ 423287 w 700806"/>
                <a:gd name="connsiteY441" fmla="*/ 337789 h 406467"/>
                <a:gd name="connsiteX442" fmla="*/ 424689 w 700806"/>
                <a:gd name="connsiteY442" fmla="*/ 346198 h 406467"/>
                <a:gd name="connsiteX443" fmla="*/ 427492 w 700806"/>
                <a:gd name="connsiteY443" fmla="*/ 347600 h 406467"/>
                <a:gd name="connsiteX444" fmla="*/ 433099 w 700806"/>
                <a:gd name="connsiteY444" fmla="*/ 343395 h 406467"/>
                <a:gd name="connsiteX445" fmla="*/ 431697 w 700806"/>
                <a:gd name="connsiteY445" fmla="*/ 351805 h 406467"/>
                <a:gd name="connsiteX446" fmla="*/ 434500 w 700806"/>
                <a:gd name="connsiteY446" fmla="*/ 349002 h 406467"/>
                <a:gd name="connsiteX447" fmla="*/ 442910 w 700806"/>
                <a:gd name="connsiteY447" fmla="*/ 350403 h 406467"/>
                <a:gd name="connsiteX448" fmla="*/ 441508 w 700806"/>
                <a:gd name="connsiteY448" fmla="*/ 347600 h 406467"/>
                <a:gd name="connsiteX449" fmla="*/ 449918 w 700806"/>
                <a:gd name="connsiteY449" fmla="*/ 350403 h 406467"/>
                <a:gd name="connsiteX450" fmla="*/ 449918 w 700806"/>
                <a:gd name="connsiteY450" fmla="*/ 354608 h 406467"/>
                <a:gd name="connsiteX451" fmla="*/ 458328 w 700806"/>
                <a:gd name="connsiteY451" fmla="*/ 353206 h 406467"/>
                <a:gd name="connsiteX452" fmla="*/ 449918 w 700806"/>
                <a:gd name="connsiteY452" fmla="*/ 358813 h 406467"/>
                <a:gd name="connsiteX453" fmla="*/ 437303 w 700806"/>
                <a:gd name="connsiteY453" fmla="*/ 358813 h 406467"/>
                <a:gd name="connsiteX454" fmla="*/ 448516 w 700806"/>
                <a:gd name="connsiteY454" fmla="*/ 367223 h 406467"/>
                <a:gd name="connsiteX455" fmla="*/ 463934 w 700806"/>
                <a:gd name="connsiteY455" fmla="*/ 370026 h 406467"/>
                <a:gd name="connsiteX456" fmla="*/ 466737 w 700806"/>
                <a:gd name="connsiteY456" fmla="*/ 368624 h 406467"/>
                <a:gd name="connsiteX457" fmla="*/ 465336 w 700806"/>
                <a:gd name="connsiteY457" fmla="*/ 371428 h 406467"/>
                <a:gd name="connsiteX458" fmla="*/ 461131 w 700806"/>
                <a:gd name="connsiteY458" fmla="*/ 374231 h 406467"/>
                <a:gd name="connsiteX459" fmla="*/ 494770 w 700806"/>
                <a:gd name="connsiteY459" fmla="*/ 381239 h 406467"/>
                <a:gd name="connsiteX460" fmla="*/ 493368 w 700806"/>
                <a:gd name="connsiteY460" fmla="*/ 379837 h 406467"/>
                <a:gd name="connsiteX461" fmla="*/ 504581 w 700806"/>
                <a:gd name="connsiteY461" fmla="*/ 381239 h 406467"/>
                <a:gd name="connsiteX462" fmla="*/ 500376 w 700806"/>
                <a:gd name="connsiteY462" fmla="*/ 384042 h 406467"/>
                <a:gd name="connsiteX463" fmla="*/ 503179 w 700806"/>
                <a:gd name="connsiteY463" fmla="*/ 386845 h 406467"/>
                <a:gd name="connsiteX464" fmla="*/ 507384 w 700806"/>
                <a:gd name="connsiteY464" fmla="*/ 385444 h 406467"/>
                <a:gd name="connsiteX465" fmla="*/ 510187 w 700806"/>
                <a:gd name="connsiteY465" fmla="*/ 391050 h 406467"/>
                <a:gd name="connsiteX466" fmla="*/ 539621 w 700806"/>
                <a:gd name="connsiteY466" fmla="*/ 399460 h 406467"/>
                <a:gd name="connsiteX467" fmla="*/ 581670 w 700806"/>
                <a:gd name="connsiteY467" fmla="*/ 409271 h 406467"/>
                <a:gd name="connsiteX468" fmla="*/ 590079 w 700806"/>
                <a:gd name="connsiteY468" fmla="*/ 407869 h 406467"/>
                <a:gd name="connsiteX469" fmla="*/ 584473 w 700806"/>
                <a:gd name="connsiteY469" fmla="*/ 400861 h 406467"/>
                <a:gd name="connsiteX470" fmla="*/ 588678 w 700806"/>
                <a:gd name="connsiteY470" fmla="*/ 402263 h 406467"/>
                <a:gd name="connsiteX471" fmla="*/ 591481 w 700806"/>
                <a:gd name="connsiteY471" fmla="*/ 398058 h 406467"/>
                <a:gd name="connsiteX472" fmla="*/ 583071 w 700806"/>
                <a:gd name="connsiteY472" fmla="*/ 396657 h 406467"/>
                <a:gd name="connsiteX473" fmla="*/ 584473 w 700806"/>
                <a:gd name="connsiteY473" fmla="*/ 396657 h 406467"/>
                <a:gd name="connsiteX474" fmla="*/ 581670 w 700806"/>
                <a:gd name="connsiteY474" fmla="*/ 393853 h 406467"/>
                <a:gd name="connsiteX475" fmla="*/ 578866 w 700806"/>
                <a:gd name="connsiteY475" fmla="*/ 395255 h 406467"/>
                <a:gd name="connsiteX476" fmla="*/ 577465 w 700806"/>
                <a:gd name="connsiteY476" fmla="*/ 393853 h 406467"/>
                <a:gd name="connsiteX477" fmla="*/ 580268 w 700806"/>
                <a:gd name="connsiteY477" fmla="*/ 392452 h 406467"/>
                <a:gd name="connsiteX478" fmla="*/ 576063 w 700806"/>
                <a:gd name="connsiteY478" fmla="*/ 391050 h 406467"/>
                <a:gd name="connsiteX479" fmla="*/ 573260 w 700806"/>
                <a:gd name="connsiteY479" fmla="*/ 385444 h 406467"/>
                <a:gd name="connsiteX480" fmla="*/ 569055 w 700806"/>
                <a:gd name="connsiteY480" fmla="*/ 382640 h 406467"/>
                <a:gd name="connsiteX481" fmla="*/ 563449 w 700806"/>
                <a:gd name="connsiteY481" fmla="*/ 384042 h 406467"/>
                <a:gd name="connsiteX482" fmla="*/ 552236 w 700806"/>
                <a:gd name="connsiteY482" fmla="*/ 374231 h 406467"/>
                <a:gd name="connsiteX483" fmla="*/ 546629 w 700806"/>
                <a:gd name="connsiteY483" fmla="*/ 375632 h 406467"/>
                <a:gd name="connsiteX484" fmla="*/ 549433 w 700806"/>
                <a:gd name="connsiteY484" fmla="*/ 372829 h 406467"/>
                <a:gd name="connsiteX485" fmla="*/ 545228 w 700806"/>
                <a:gd name="connsiteY485" fmla="*/ 372829 h 406467"/>
                <a:gd name="connsiteX486" fmla="*/ 542425 w 700806"/>
                <a:gd name="connsiteY486" fmla="*/ 375632 h 406467"/>
                <a:gd name="connsiteX487" fmla="*/ 545228 w 700806"/>
                <a:gd name="connsiteY487" fmla="*/ 371428 h 406467"/>
                <a:gd name="connsiteX488" fmla="*/ 539621 w 700806"/>
                <a:gd name="connsiteY488" fmla="*/ 370026 h 406467"/>
                <a:gd name="connsiteX489" fmla="*/ 538220 w 700806"/>
                <a:gd name="connsiteY489" fmla="*/ 371428 h 406467"/>
                <a:gd name="connsiteX490" fmla="*/ 536818 w 700806"/>
                <a:gd name="connsiteY490" fmla="*/ 368624 h 406467"/>
                <a:gd name="connsiteX491" fmla="*/ 536818 w 700806"/>
                <a:gd name="connsiteY491" fmla="*/ 368624 h 406467"/>
                <a:gd name="connsiteX492" fmla="*/ 536818 w 700806"/>
                <a:gd name="connsiteY492" fmla="*/ 368624 h 406467"/>
                <a:gd name="connsiteX493" fmla="*/ 531212 w 700806"/>
                <a:gd name="connsiteY493" fmla="*/ 367223 h 406467"/>
                <a:gd name="connsiteX494" fmla="*/ 512991 w 700806"/>
                <a:gd name="connsiteY494" fmla="*/ 350403 h 406467"/>
                <a:gd name="connsiteX495" fmla="*/ 525605 w 700806"/>
                <a:gd name="connsiteY495" fmla="*/ 350403 h 406467"/>
                <a:gd name="connsiteX496" fmla="*/ 538220 w 700806"/>
                <a:gd name="connsiteY496" fmla="*/ 357411 h 406467"/>
                <a:gd name="connsiteX497" fmla="*/ 545228 w 700806"/>
                <a:gd name="connsiteY497" fmla="*/ 363018 h 406467"/>
                <a:gd name="connsiteX498" fmla="*/ 539621 w 700806"/>
                <a:gd name="connsiteY498" fmla="*/ 350403 h 406467"/>
                <a:gd name="connsiteX499" fmla="*/ 556441 w 700806"/>
                <a:gd name="connsiteY499" fmla="*/ 365821 h 406467"/>
                <a:gd name="connsiteX500" fmla="*/ 562047 w 700806"/>
                <a:gd name="connsiteY500" fmla="*/ 365821 h 406467"/>
                <a:gd name="connsiteX501" fmla="*/ 564850 w 700806"/>
                <a:gd name="connsiteY501" fmla="*/ 370026 h 406467"/>
                <a:gd name="connsiteX502" fmla="*/ 567653 w 700806"/>
                <a:gd name="connsiteY502" fmla="*/ 368624 h 406467"/>
                <a:gd name="connsiteX503" fmla="*/ 569055 w 700806"/>
                <a:gd name="connsiteY503" fmla="*/ 374231 h 406467"/>
                <a:gd name="connsiteX504" fmla="*/ 571858 w 700806"/>
                <a:gd name="connsiteY504" fmla="*/ 375632 h 406467"/>
                <a:gd name="connsiteX505" fmla="*/ 569055 w 700806"/>
                <a:gd name="connsiteY505" fmla="*/ 364419 h 406467"/>
                <a:gd name="connsiteX506" fmla="*/ 573260 w 700806"/>
                <a:gd name="connsiteY506" fmla="*/ 367223 h 406467"/>
                <a:gd name="connsiteX507" fmla="*/ 577465 w 700806"/>
                <a:gd name="connsiteY507" fmla="*/ 374231 h 406467"/>
                <a:gd name="connsiteX508" fmla="*/ 584473 w 700806"/>
                <a:gd name="connsiteY508" fmla="*/ 375632 h 406467"/>
                <a:gd name="connsiteX509" fmla="*/ 580268 w 700806"/>
                <a:gd name="connsiteY509" fmla="*/ 370026 h 406467"/>
                <a:gd name="connsiteX510" fmla="*/ 587276 w 700806"/>
                <a:gd name="connsiteY510" fmla="*/ 374231 h 406467"/>
                <a:gd name="connsiteX511" fmla="*/ 591481 w 700806"/>
                <a:gd name="connsiteY511" fmla="*/ 372829 h 406467"/>
                <a:gd name="connsiteX512" fmla="*/ 588678 w 700806"/>
                <a:gd name="connsiteY512" fmla="*/ 375632 h 406467"/>
                <a:gd name="connsiteX513" fmla="*/ 592882 w 700806"/>
                <a:gd name="connsiteY513" fmla="*/ 377034 h 406467"/>
                <a:gd name="connsiteX514" fmla="*/ 595686 w 700806"/>
                <a:gd name="connsiteY514" fmla="*/ 372829 h 406467"/>
                <a:gd name="connsiteX515" fmla="*/ 595686 w 700806"/>
                <a:gd name="connsiteY515" fmla="*/ 375632 h 406467"/>
                <a:gd name="connsiteX516" fmla="*/ 598489 w 700806"/>
                <a:gd name="connsiteY516" fmla="*/ 378436 h 406467"/>
                <a:gd name="connsiteX517" fmla="*/ 606899 w 700806"/>
                <a:gd name="connsiteY517" fmla="*/ 378436 h 406467"/>
                <a:gd name="connsiteX518" fmla="*/ 604095 w 700806"/>
                <a:gd name="connsiteY518" fmla="*/ 378436 h 406467"/>
                <a:gd name="connsiteX519" fmla="*/ 606899 w 700806"/>
                <a:gd name="connsiteY519" fmla="*/ 379837 h 406467"/>
                <a:gd name="connsiteX520" fmla="*/ 604095 w 700806"/>
                <a:gd name="connsiteY520" fmla="*/ 382640 h 406467"/>
                <a:gd name="connsiteX521" fmla="*/ 608300 w 700806"/>
                <a:gd name="connsiteY521" fmla="*/ 386845 h 406467"/>
                <a:gd name="connsiteX522" fmla="*/ 615308 w 700806"/>
                <a:gd name="connsiteY522" fmla="*/ 385444 h 406467"/>
                <a:gd name="connsiteX523" fmla="*/ 606899 w 700806"/>
                <a:gd name="connsiteY523" fmla="*/ 374231 h 406467"/>
                <a:gd name="connsiteX524" fmla="*/ 611103 w 700806"/>
                <a:gd name="connsiteY524" fmla="*/ 375632 h 406467"/>
                <a:gd name="connsiteX525" fmla="*/ 611103 w 700806"/>
                <a:gd name="connsiteY525" fmla="*/ 372829 h 406467"/>
                <a:gd name="connsiteX526" fmla="*/ 616710 w 700806"/>
                <a:gd name="connsiteY526" fmla="*/ 377034 h 406467"/>
                <a:gd name="connsiteX527" fmla="*/ 622316 w 700806"/>
                <a:gd name="connsiteY527" fmla="*/ 375632 h 406467"/>
                <a:gd name="connsiteX528" fmla="*/ 618112 w 700806"/>
                <a:gd name="connsiteY528" fmla="*/ 374231 h 406467"/>
                <a:gd name="connsiteX529" fmla="*/ 619513 w 700806"/>
                <a:gd name="connsiteY529" fmla="*/ 370026 h 406467"/>
                <a:gd name="connsiteX530" fmla="*/ 612505 w 700806"/>
                <a:gd name="connsiteY530" fmla="*/ 367223 h 406467"/>
                <a:gd name="connsiteX531" fmla="*/ 613907 w 700806"/>
                <a:gd name="connsiteY531" fmla="*/ 365821 h 406467"/>
                <a:gd name="connsiteX532" fmla="*/ 609702 w 700806"/>
                <a:gd name="connsiteY532" fmla="*/ 364419 h 406467"/>
                <a:gd name="connsiteX533" fmla="*/ 615308 w 700806"/>
                <a:gd name="connsiteY533" fmla="*/ 365821 h 406467"/>
                <a:gd name="connsiteX534" fmla="*/ 609702 w 700806"/>
                <a:gd name="connsiteY534" fmla="*/ 360215 h 406467"/>
                <a:gd name="connsiteX535" fmla="*/ 612505 w 700806"/>
                <a:gd name="connsiteY535" fmla="*/ 354608 h 406467"/>
                <a:gd name="connsiteX536" fmla="*/ 605497 w 700806"/>
                <a:gd name="connsiteY536" fmla="*/ 347600 h 406467"/>
                <a:gd name="connsiteX537" fmla="*/ 613907 w 700806"/>
                <a:gd name="connsiteY537" fmla="*/ 353206 h 406467"/>
                <a:gd name="connsiteX538" fmla="*/ 620915 w 700806"/>
                <a:gd name="connsiteY538" fmla="*/ 365821 h 406467"/>
                <a:gd name="connsiteX539" fmla="*/ 623718 w 700806"/>
                <a:gd name="connsiteY539" fmla="*/ 365821 h 406467"/>
                <a:gd name="connsiteX540" fmla="*/ 623718 w 700806"/>
                <a:gd name="connsiteY540" fmla="*/ 353206 h 406467"/>
                <a:gd name="connsiteX541" fmla="*/ 612505 w 700806"/>
                <a:gd name="connsiteY541" fmla="*/ 347600 h 406467"/>
                <a:gd name="connsiteX542" fmla="*/ 620915 w 700806"/>
                <a:gd name="connsiteY542" fmla="*/ 341994 h 406467"/>
                <a:gd name="connsiteX543" fmla="*/ 606899 w 700806"/>
                <a:gd name="connsiteY543" fmla="*/ 340592 h 406467"/>
                <a:gd name="connsiteX544" fmla="*/ 611103 w 700806"/>
                <a:gd name="connsiteY544" fmla="*/ 339190 h 406467"/>
                <a:gd name="connsiteX545" fmla="*/ 605497 w 700806"/>
                <a:gd name="connsiteY545" fmla="*/ 334986 h 406467"/>
                <a:gd name="connsiteX546" fmla="*/ 602694 w 700806"/>
                <a:gd name="connsiteY546" fmla="*/ 336387 h 406467"/>
                <a:gd name="connsiteX547" fmla="*/ 605497 w 700806"/>
                <a:gd name="connsiteY547" fmla="*/ 334986 h 406467"/>
                <a:gd name="connsiteX548" fmla="*/ 598489 w 700806"/>
                <a:gd name="connsiteY548" fmla="*/ 333584 h 406467"/>
                <a:gd name="connsiteX549" fmla="*/ 601292 w 700806"/>
                <a:gd name="connsiteY549" fmla="*/ 332182 h 406467"/>
                <a:gd name="connsiteX550" fmla="*/ 595686 w 700806"/>
                <a:gd name="connsiteY550" fmla="*/ 332182 h 406467"/>
                <a:gd name="connsiteX551" fmla="*/ 606899 w 700806"/>
                <a:gd name="connsiteY551" fmla="*/ 332182 h 406467"/>
                <a:gd name="connsiteX552" fmla="*/ 609702 w 700806"/>
                <a:gd name="connsiteY552" fmla="*/ 326576 h 406467"/>
                <a:gd name="connsiteX553" fmla="*/ 594284 w 700806"/>
                <a:gd name="connsiteY553" fmla="*/ 325174 h 406467"/>
                <a:gd name="connsiteX554" fmla="*/ 597087 w 700806"/>
                <a:gd name="connsiteY554" fmla="*/ 316765 h 406467"/>
                <a:gd name="connsiteX555" fmla="*/ 594284 w 700806"/>
                <a:gd name="connsiteY555" fmla="*/ 316765 h 406467"/>
                <a:gd name="connsiteX556" fmla="*/ 594284 w 700806"/>
                <a:gd name="connsiteY556" fmla="*/ 318166 h 406467"/>
                <a:gd name="connsiteX557" fmla="*/ 594284 w 700806"/>
                <a:gd name="connsiteY557" fmla="*/ 315363 h 406467"/>
                <a:gd name="connsiteX558" fmla="*/ 588678 w 700806"/>
                <a:gd name="connsiteY558" fmla="*/ 312560 h 406467"/>
                <a:gd name="connsiteX559" fmla="*/ 591481 w 700806"/>
                <a:gd name="connsiteY559" fmla="*/ 320969 h 406467"/>
                <a:gd name="connsiteX560" fmla="*/ 584473 w 700806"/>
                <a:gd name="connsiteY560" fmla="*/ 316765 h 406467"/>
                <a:gd name="connsiteX561" fmla="*/ 581670 w 700806"/>
                <a:gd name="connsiteY561" fmla="*/ 319568 h 406467"/>
                <a:gd name="connsiteX562" fmla="*/ 578866 w 700806"/>
                <a:gd name="connsiteY562" fmla="*/ 316765 h 406467"/>
                <a:gd name="connsiteX563" fmla="*/ 581670 w 700806"/>
                <a:gd name="connsiteY563" fmla="*/ 315363 h 406467"/>
                <a:gd name="connsiteX564" fmla="*/ 581670 w 700806"/>
                <a:gd name="connsiteY564" fmla="*/ 312560 h 406467"/>
                <a:gd name="connsiteX565" fmla="*/ 577465 w 700806"/>
                <a:gd name="connsiteY565" fmla="*/ 312560 h 406467"/>
                <a:gd name="connsiteX566" fmla="*/ 576063 w 700806"/>
                <a:gd name="connsiteY566" fmla="*/ 309757 h 406467"/>
                <a:gd name="connsiteX567" fmla="*/ 571858 w 700806"/>
                <a:gd name="connsiteY567" fmla="*/ 309757 h 406467"/>
                <a:gd name="connsiteX568" fmla="*/ 567653 w 700806"/>
                <a:gd name="connsiteY568" fmla="*/ 306953 h 406467"/>
                <a:gd name="connsiteX569" fmla="*/ 567653 w 700806"/>
                <a:gd name="connsiteY569" fmla="*/ 315363 h 406467"/>
                <a:gd name="connsiteX570" fmla="*/ 562047 w 700806"/>
                <a:gd name="connsiteY570" fmla="*/ 305552 h 406467"/>
                <a:gd name="connsiteX571" fmla="*/ 566252 w 700806"/>
                <a:gd name="connsiteY571" fmla="*/ 301347 h 406467"/>
                <a:gd name="connsiteX572" fmla="*/ 557842 w 700806"/>
                <a:gd name="connsiteY572" fmla="*/ 304150 h 406467"/>
                <a:gd name="connsiteX573" fmla="*/ 562047 w 700806"/>
                <a:gd name="connsiteY573" fmla="*/ 302748 h 406467"/>
                <a:gd name="connsiteX574" fmla="*/ 560645 w 700806"/>
                <a:gd name="connsiteY574" fmla="*/ 299945 h 406467"/>
                <a:gd name="connsiteX575" fmla="*/ 557842 w 700806"/>
                <a:gd name="connsiteY575" fmla="*/ 299945 h 406467"/>
                <a:gd name="connsiteX576" fmla="*/ 556441 w 700806"/>
                <a:gd name="connsiteY576" fmla="*/ 295740 h 406467"/>
                <a:gd name="connsiteX577" fmla="*/ 550834 w 700806"/>
                <a:gd name="connsiteY577" fmla="*/ 295740 h 406467"/>
                <a:gd name="connsiteX578" fmla="*/ 557842 w 700806"/>
                <a:gd name="connsiteY578" fmla="*/ 294339 h 406467"/>
                <a:gd name="connsiteX579" fmla="*/ 556441 w 700806"/>
                <a:gd name="connsiteY579" fmla="*/ 291536 h 406467"/>
                <a:gd name="connsiteX580" fmla="*/ 549433 w 700806"/>
                <a:gd name="connsiteY580" fmla="*/ 290134 h 406467"/>
                <a:gd name="connsiteX581" fmla="*/ 552236 w 700806"/>
                <a:gd name="connsiteY581" fmla="*/ 284528 h 406467"/>
                <a:gd name="connsiteX582" fmla="*/ 542425 w 700806"/>
                <a:gd name="connsiteY582" fmla="*/ 285929 h 406467"/>
                <a:gd name="connsiteX583" fmla="*/ 535416 w 700806"/>
                <a:gd name="connsiteY583" fmla="*/ 291536 h 406467"/>
                <a:gd name="connsiteX584" fmla="*/ 535416 w 700806"/>
                <a:gd name="connsiteY584" fmla="*/ 288732 h 406467"/>
                <a:gd name="connsiteX585" fmla="*/ 538220 w 700806"/>
                <a:gd name="connsiteY585" fmla="*/ 284528 h 406467"/>
                <a:gd name="connsiteX586" fmla="*/ 536818 w 700806"/>
                <a:gd name="connsiteY586" fmla="*/ 283126 h 406467"/>
                <a:gd name="connsiteX587" fmla="*/ 539621 w 700806"/>
                <a:gd name="connsiteY587" fmla="*/ 280323 h 406467"/>
                <a:gd name="connsiteX588" fmla="*/ 535416 w 700806"/>
                <a:gd name="connsiteY588" fmla="*/ 283126 h 406467"/>
                <a:gd name="connsiteX589" fmla="*/ 535416 w 700806"/>
                <a:gd name="connsiteY589" fmla="*/ 281724 h 406467"/>
                <a:gd name="connsiteX590" fmla="*/ 531212 w 700806"/>
                <a:gd name="connsiteY590" fmla="*/ 281724 h 406467"/>
                <a:gd name="connsiteX591" fmla="*/ 532613 w 700806"/>
                <a:gd name="connsiteY591" fmla="*/ 277519 h 406467"/>
                <a:gd name="connsiteX592" fmla="*/ 528408 w 700806"/>
                <a:gd name="connsiteY592" fmla="*/ 277519 h 406467"/>
                <a:gd name="connsiteX593" fmla="*/ 527007 w 700806"/>
                <a:gd name="connsiteY593" fmla="*/ 273315 h 406467"/>
                <a:gd name="connsiteX594" fmla="*/ 531212 w 700806"/>
                <a:gd name="connsiteY594" fmla="*/ 274716 h 406467"/>
                <a:gd name="connsiteX595" fmla="*/ 532613 w 700806"/>
                <a:gd name="connsiteY595" fmla="*/ 271913 h 406467"/>
                <a:gd name="connsiteX596" fmla="*/ 512991 w 700806"/>
                <a:gd name="connsiteY596" fmla="*/ 267708 h 406467"/>
                <a:gd name="connsiteX597" fmla="*/ 534015 w 700806"/>
                <a:gd name="connsiteY597" fmla="*/ 270511 h 406467"/>
                <a:gd name="connsiteX598" fmla="*/ 534015 w 700806"/>
                <a:gd name="connsiteY598" fmla="*/ 271913 h 406467"/>
                <a:gd name="connsiteX599" fmla="*/ 534015 w 700806"/>
                <a:gd name="connsiteY599" fmla="*/ 274716 h 406467"/>
                <a:gd name="connsiteX600" fmla="*/ 535416 w 700806"/>
                <a:gd name="connsiteY600" fmla="*/ 277519 h 406467"/>
                <a:gd name="connsiteX601" fmla="*/ 552236 w 700806"/>
                <a:gd name="connsiteY601" fmla="*/ 277519 h 406467"/>
                <a:gd name="connsiteX602" fmla="*/ 550834 w 700806"/>
                <a:gd name="connsiteY602" fmla="*/ 270511 h 406467"/>
                <a:gd name="connsiteX603" fmla="*/ 539621 w 700806"/>
                <a:gd name="connsiteY603" fmla="*/ 266307 h 406467"/>
                <a:gd name="connsiteX604" fmla="*/ 539621 w 700806"/>
                <a:gd name="connsiteY604" fmla="*/ 262102 h 406467"/>
                <a:gd name="connsiteX605" fmla="*/ 534015 w 700806"/>
                <a:gd name="connsiteY605" fmla="*/ 256495 h 406467"/>
                <a:gd name="connsiteX606" fmla="*/ 549433 w 700806"/>
                <a:gd name="connsiteY606" fmla="*/ 263503 h 406467"/>
                <a:gd name="connsiteX607" fmla="*/ 548031 w 700806"/>
                <a:gd name="connsiteY607" fmla="*/ 259298 h 406467"/>
                <a:gd name="connsiteX608" fmla="*/ 553637 w 700806"/>
                <a:gd name="connsiteY608" fmla="*/ 259298 h 406467"/>
                <a:gd name="connsiteX609" fmla="*/ 548031 w 700806"/>
                <a:gd name="connsiteY609" fmla="*/ 256495 h 406467"/>
                <a:gd name="connsiteX610" fmla="*/ 538220 w 700806"/>
                <a:gd name="connsiteY610" fmla="*/ 255094 h 406467"/>
                <a:gd name="connsiteX611" fmla="*/ 542425 w 700806"/>
                <a:gd name="connsiteY611" fmla="*/ 253692 h 406467"/>
                <a:gd name="connsiteX612" fmla="*/ 557842 w 700806"/>
                <a:gd name="connsiteY612" fmla="*/ 256495 h 406467"/>
                <a:gd name="connsiteX613" fmla="*/ 555039 w 700806"/>
                <a:gd name="connsiteY613" fmla="*/ 253692 h 406467"/>
                <a:gd name="connsiteX614" fmla="*/ 556441 w 700806"/>
                <a:gd name="connsiteY614" fmla="*/ 253692 h 406467"/>
                <a:gd name="connsiteX615" fmla="*/ 562047 w 700806"/>
                <a:gd name="connsiteY615" fmla="*/ 255094 h 406467"/>
                <a:gd name="connsiteX616" fmla="*/ 559244 w 700806"/>
                <a:gd name="connsiteY616" fmla="*/ 256495 h 406467"/>
                <a:gd name="connsiteX617" fmla="*/ 562047 w 700806"/>
                <a:gd name="connsiteY617" fmla="*/ 262102 h 406467"/>
                <a:gd name="connsiteX618" fmla="*/ 569055 w 700806"/>
                <a:gd name="connsiteY618" fmla="*/ 260700 h 406467"/>
                <a:gd name="connsiteX619" fmla="*/ 566252 w 700806"/>
                <a:gd name="connsiteY619" fmla="*/ 262102 h 406467"/>
                <a:gd name="connsiteX620" fmla="*/ 570457 w 700806"/>
                <a:gd name="connsiteY620" fmla="*/ 264905 h 406467"/>
                <a:gd name="connsiteX621" fmla="*/ 576063 w 700806"/>
                <a:gd name="connsiteY621" fmla="*/ 264905 h 406467"/>
                <a:gd name="connsiteX622" fmla="*/ 573260 w 700806"/>
                <a:gd name="connsiteY622" fmla="*/ 267708 h 406467"/>
                <a:gd name="connsiteX623" fmla="*/ 581670 w 700806"/>
                <a:gd name="connsiteY623" fmla="*/ 271913 h 406467"/>
                <a:gd name="connsiteX624" fmla="*/ 587276 w 700806"/>
                <a:gd name="connsiteY624" fmla="*/ 270511 h 406467"/>
                <a:gd name="connsiteX625" fmla="*/ 581670 w 700806"/>
                <a:gd name="connsiteY625" fmla="*/ 277519 h 406467"/>
                <a:gd name="connsiteX626" fmla="*/ 609702 w 700806"/>
                <a:gd name="connsiteY626" fmla="*/ 270511 h 406467"/>
                <a:gd name="connsiteX627" fmla="*/ 618112 w 700806"/>
                <a:gd name="connsiteY627" fmla="*/ 266307 h 406467"/>
                <a:gd name="connsiteX628" fmla="*/ 611103 w 700806"/>
                <a:gd name="connsiteY628" fmla="*/ 271913 h 406467"/>
                <a:gd name="connsiteX629" fmla="*/ 608300 w 700806"/>
                <a:gd name="connsiteY629" fmla="*/ 277519 h 406467"/>
                <a:gd name="connsiteX630" fmla="*/ 611103 w 700806"/>
                <a:gd name="connsiteY630" fmla="*/ 278921 h 406467"/>
                <a:gd name="connsiteX631" fmla="*/ 595686 w 700806"/>
                <a:gd name="connsiteY631" fmla="*/ 280323 h 406467"/>
                <a:gd name="connsiteX632" fmla="*/ 591481 w 700806"/>
                <a:gd name="connsiteY632" fmla="*/ 285929 h 406467"/>
                <a:gd name="connsiteX633" fmla="*/ 594284 w 700806"/>
                <a:gd name="connsiteY633" fmla="*/ 285929 h 406467"/>
                <a:gd name="connsiteX634" fmla="*/ 594284 w 700806"/>
                <a:gd name="connsiteY634" fmla="*/ 288732 h 406467"/>
                <a:gd name="connsiteX635" fmla="*/ 602694 w 700806"/>
                <a:gd name="connsiteY635" fmla="*/ 288732 h 406467"/>
                <a:gd name="connsiteX636" fmla="*/ 597087 w 700806"/>
                <a:gd name="connsiteY636" fmla="*/ 291536 h 406467"/>
                <a:gd name="connsiteX637" fmla="*/ 608300 w 700806"/>
                <a:gd name="connsiteY637" fmla="*/ 291536 h 406467"/>
                <a:gd name="connsiteX638" fmla="*/ 601292 w 700806"/>
                <a:gd name="connsiteY638" fmla="*/ 294339 h 406467"/>
                <a:gd name="connsiteX639" fmla="*/ 604095 w 700806"/>
                <a:gd name="connsiteY639" fmla="*/ 298544 h 406467"/>
                <a:gd name="connsiteX640" fmla="*/ 625120 w 700806"/>
                <a:gd name="connsiteY640" fmla="*/ 294339 h 406467"/>
                <a:gd name="connsiteX641" fmla="*/ 613907 w 700806"/>
                <a:gd name="connsiteY641" fmla="*/ 298544 h 406467"/>
                <a:gd name="connsiteX642" fmla="*/ 619513 w 700806"/>
                <a:gd name="connsiteY642" fmla="*/ 298544 h 406467"/>
                <a:gd name="connsiteX643" fmla="*/ 613907 w 700806"/>
                <a:gd name="connsiteY643" fmla="*/ 301347 h 406467"/>
                <a:gd name="connsiteX644" fmla="*/ 619513 w 700806"/>
                <a:gd name="connsiteY644" fmla="*/ 302748 h 406467"/>
                <a:gd name="connsiteX645" fmla="*/ 618112 w 700806"/>
                <a:gd name="connsiteY645" fmla="*/ 305552 h 406467"/>
                <a:gd name="connsiteX646" fmla="*/ 622316 w 700806"/>
                <a:gd name="connsiteY646" fmla="*/ 306953 h 406467"/>
                <a:gd name="connsiteX647" fmla="*/ 629324 w 700806"/>
                <a:gd name="connsiteY647" fmla="*/ 297142 h 406467"/>
                <a:gd name="connsiteX648" fmla="*/ 627923 w 700806"/>
                <a:gd name="connsiteY648" fmla="*/ 304150 h 406467"/>
                <a:gd name="connsiteX649" fmla="*/ 634931 w 700806"/>
                <a:gd name="connsiteY649" fmla="*/ 304150 h 406467"/>
                <a:gd name="connsiteX650" fmla="*/ 630726 w 700806"/>
                <a:gd name="connsiteY650" fmla="*/ 306953 h 406467"/>
                <a:gd name="connsiteX651" fmla="*/ 646144 w 700806"/>
                <a:gd name="connsiteY651" fmla="*/ 308355 h 406467"/>
                <a:gd name="connsiteX652" fmla="*/ 641939 w 700806"/>
                <a:gd name="connsiteY652" fmla="*/ 309757 h 406467"/>
                <a:gd name="connsiteX653" fmla="*/ 647545 w 700806"/>
                <a:gd name="connsiteY653" fmla="*/ 309757 h 406467"/>
                <a:gd name="connsiteX654" fmla="*/ 646144 w 700806"/>
                <a:gd name="connsiteY654" fmla="*/ 311158 h 406467"/>
                <a:gd name="connsiteX655" fmla="*/ 648947 w 700806"/>
                <a:gd name="connsiteY655" fmla="*/ 312560 h 406467"/>
                <a:gd name="connsiteX656" fmla="*/ 650349 w 700806"/>
                <a:gd name="connsiteY656" fmla="*/ 302748 h 406467"/>
                <a:gd name="connsiteX657" fmla="*/ 654554 w 700806"/>
                <a:gd name="connsiteY657" fmla="*/ 302748 h 406467"/>
                <a:gd name="connsiteX658" fmla="*/ 646144 w 700806"/>
                <a:gd name="connsiteY658" fmla="*/ 292937 h 406467"/>
                <a:gd name="connsiteX659" fmla="*/ 654554 w 700806"/>
                <a:gd name="connsiteY659" fmla="*/ 294339 h 406467"/>
                <a:gd name="connsiteX660" fmla="*/ 646144 w 700806"/>
                <a:gd name="connsiteY660" fmla="*/ 290134 h 406467"/>
                <a:gd name="connsiteX661" fmla="*/ 646144 w 700806"/>
                <a:gd name="connsiteY661" fmla="*/ 288732 h 406467"/>
                <a:gd name="connsiteX662" fmla="*/ 651750 w 700806"/>
                <a:gd name="connsiteY662" fmla="*/ 290134 h 406467"/>
                <a:gd name="connsiteX663" fmla="*/ 650349 w 700806"/>
                <a:gd name="connsiteY663" fmla="*/ 287331 h 406467"/>
                <a:gd name="connsiteX664" fmla="*/ 643341 w 700806"/>
                <a:gd name="connsiteY664" fmla="*/ 285929 h 406467"/>
                <a:gd name="connsiteX665" fmla="*/ 651750 w 700806"/>
                <a:gd name="connsiteY665" fmla="*/ 285929 h 406467"/>
                <a:gd name="connsiteX666" fmla="*/ 647545 w 700806"/>
                <a:gd name="connsiteY666" fmla="*/ 277519 h 406467"/>
                <a:gd name="connsiteX667" fmla="*/ 655955 w 700806"/>
                <a:gd name="connsiteY667" fmla="*/ 287331 h 406467"/>
                <a:gd name="connsiteX668" fmla="*/ 661562 w 700806"/>
                <a:gd name="connsiteY668" fmla="*/ 288732 h 406467"/>
                <a:gd name="connsiteX669" fmla="*/ 662963 w 700806"/>
                <a:gd name="connsiteY669" fmla="*/ 283126 h 406467"/>
                <a:gd name="connsiteX670" fmla="*/ 667168 w 700806"/>
                <a:gd name="connsiteY670" fmla="*/ 287331 h 406467"/>
                <a:gd name="connsiteX671" fmla="*/ 669971 w 700806"/>
                <a:gd name="connsiteY671" fmla="*/ 287331 h 406467"/>
                <a:gd name="connsiteX672" fmla="*/ 669971 w 700806"/>
                <a:gd name="connsiteY672" fmla="*/ 283126 h 406467"/>
                <a:gd name="connsiteX673" fmla="*/ 665766 w 700806"/>
                <a:gd name="connsiteY673" fmla="*/ 281724 h 406467"/>
                <a:gd name="connsiteX674" fmla="*/ 671373 w 700806"/>
                <a:gd name="connsiteY674" fmla="*/ 283126 h 406467"/>
                <a:gd name="connsiteX675" fmla="*/ 664365 w 700806"/>
                <a:gd name="connsiteY675" fmla="*/ 277519 h 406467"/>
                <a:gd name="connsiteX676" fmla="*/ 674176 w 700806"/>
                <a:gd name="connsiteY676" fmla="*/ 281724 h 406467"/>
                <a:gd name="connsiteX677" fmla="*/ 678381 w 700806"/>
                <a:gd name="connsiteY677" fmla="*/ 281724 h 406467"/>
                <a:gd name="connsiteX678" fmla="*/ 676979 w 700806"/>
                <a:gd name="connsiteY678" fmla="*/ 278921 h 406467"/>
                <a:gd name="connsiteX679" fmla="*/ 674176 w 700806"/>
                <a:gd name="connsiteY679" fmla="*/ 276118 h 406467"/>
                <a:gd name="connsiteX680" fmla="*/ 667168 w 700806"/>
                <a:gd name="connsiteY680" fmla="*/ 276118 h 406467"/>
                <a:gd name="connsiteX681" fmla="*/ 661562 w 700806"/>
                <a:gd name="connsiteY681" fmla="*/ 273315 h 406467"/>
                <a:gd name="connsiteX682" fmla="*/ 662963 w 700806"/>
                <a:gd name="connsiteY682" fmla="*/ 273315 h 406467"/>
                <a:gd name="connsiteX683" fmla="*/ 665766 w 700806"/>
                <a:gd name="connsiteY683" fmla="*/ 274716 h 406467"/>
                <a:gd name="connsiteX684" fmla="*/ 665766 w 700806"/>
                <a:gd name="connsiteY684" fmla="*/ 274716 h 406467"/>
                <a:gd name="connsiteX685" fmla="*/ 679782 w 700806"/>
                <a:gd name="connsiteY685" fmla="*/ 278921 h 406467"/>
                <a:gd name="connsiteX686" fmla="*/ 688192 w 700806"/>
                <a:gd name="connsiteY686" fmla="*/ 277519 h 406467"/>
                <a:gd name="connsiteX687" fmla="*/ 682586 w 700806"/>
                <a:gd name="connsiteY687" fmla="*/ 273315 h 406467"/>
                <a:gd name="connsiteX688" fmla="*/ 669971 w 700806"/>
                <a:gd name="connsiteY688" fmla="*/ 271913 h 406467"/>
                <a:gd name="connsiteX689" fmla="*/ 665766 w 700806"/>
                <a:gd name="connsiteY689" fmla="*/ 267708 h 406467"/>
                <a:gd name="connsiteX690" fmla="*/ 671373 w 700806"/>
                <a:gd name="connsiteY690" fmla="*/ 270511 h 406467"/>
                <a:gd name="connsiteX691" fmla="*/ 675578 w 700806"/>
                <a:gd name="connsiteY691" fmla="*/ 264905 h 406467"/>
                <a:gd name="connsiteX692" fmla="*/ 689594 w 700806"/>
                <a:gd name="connsiteY692" fmla="*/ 267708 h 406467"/>
                <a:gd name="connsiteX693" fmla="*/ 700807 w 700806"/>
                <a:gd name="connsiteY693" fmla="*/ 264905 h 406467"/>
                <a:gd name="connsiteX694" fmla="*/ 688192 w 700806"/>
                <a:gd name="connsiteY694" fmla="*/ 263503 h 406467"/>
                <a:gd name="connsiteX695" fmla="*/ 682586 w 700806"/>
                <a:gd name="connsiteY695" fmla="*/ 259298 h 406467"/>
                <a:gd name="connsiteX696" fmla="*/ 682586 w 700806"/>
                <a:gd name="connsiteY696" fmla="*/ 257897 h 406467"/>
                <a:gd name="connsiteX697" fmla="*/ 688192 w 700806"/>
                <a:gd name="connsiteY697" fmla="*/ 263503 h 406467"/>
                <a:gd name="connsiteX698" fmla="*/ 698004 w 700806"/>
                <a:gd name="connsiteY698" fmla="*/ 262102 h 406467"/>
                <a:gd name="connsiteX699" fmla="*/ 689594 w 700806"/>
                <a:gd name="connsiteY699" fmla="*/ 256495 h 406467"/>
                <a:gd name="connsiteX700" fmla="*/ 683988 w 700806"/>
                <a:gd name="connsiteY700" fmla="*/ 257897 h 406467"/>
                <a:gd name="connsiteX701" fmla="*/ 688192 w 700806"/>
                <a:gd name="connsiteY701" fmla="*/ 255094 h 406467"/>
                <a:gd name="connsiteX702" fmla="*/ 698004 w 700806"/>
                <a:gd name="connsiteY702" fmla="*/ 259298 h 406467"/>
                <a:gd name="connsiteX703" fmla="*/ 705012 w 700806"/>
                <a:gd name="connsiteY703" fmla="*/ 256495 h 406467"/>
                <a:gd name="connsiteX704" fmla="*/ 693799 w 700806"/>
                <a:gd name="connsiteY704" fmla="*/ 245282 h 406467"/>
                <a:gd name="connsiteX705" fmla="*/ 686790 w 700806"/>
                <a:gd name="connsiteY705" fmla="*/ 246684 h 406467"/>
                <a:gd name="connsiteX706" fmla="*/ 688192 w 700806"/>
                <a:gd name="connsiteY706" fmla="*/ 242479 h 406467"/>
                <a:gd name="connsiteX707" fmla="*/ 678381 w 700806"/>
                <a:gd name="connsiteY707" fmla="*/ 246684 h 406467"/>
                <a:gd name="connsiteX708" fmla="*/ 681184 w 700806"/>
                <a:gd name="connsiteY708" fmla="*/ 253692 h 406467"/>
                <a:gd name="connsiteX709" fmla="*/ 674176 w 700806"/>
                <a:gd name="connsiteY709" fmla="*/ 246684 h 406467"/>
                <a:gd name="connsiteX710" fmla="*/ 669971 w 700806"/>
                <a:gd name="connsiteY710" fmla="*/ 248085 h 406467"/>
                <a:gd name="connsiteX711" fmla="*/ 665766 w 700806"/>
                <a:gd name="connsiteY711" fmla="*/ 256495 h 406467"/>
                <a:gd name="connsiteX712" fmla="*/ 667168 w 700806"/>
                <a:gd name="connsiteY712" fmla="*/ 245282 h 406467"/>
                <a:gd name="connsiteX713" fmla="*/ 654554 w 700806"/>
                <a:gd name="connsiteY713" fmla="*/ 246684 h 406467"/>
                <a:gd name="connsiteX714" fmla="*/ 653152 w 700806"/>
                <a:gd name="connsiteY714" fmla="*/ 253692 h 406467"/>
                <a:gd name="connsiteX715" fmla="*/ 653152 w 700806"/>
                <a:gd name="connsiteY715" fmla="*/ 246684 h 406467"/>
                <a:gd name="connsiteX716" fmla="*/ 650349 w 700806"/>
                <a:gd name="connsiteY716" fmla="*/ 249487 h 406467"/>
                <a:gd name="connsiteX717" fmla="*/ 643341 w 700806"/>
                <a:gd name="connsiteY717" fmla="*/ 249487 h 406467"/>
                <a:gd name="connsiteX718" fmla="*/ 657357 w 700806"/>
                <a:gd name="connsiteY718" fmla="*/ 243881 h 406467"/>
                <a:gd name="connsiteX719" fmla="*/ 655955 w 700806"/>
                <a:gd name="connsiteY719" fmla="*/ 239676 h 406467"/>
                <a:gd name="connsiteX720" fmla="*/ 662963 w 700806"/>
                <a:gd name="connsiteY720" fmla="*/ 236873 h 406467"/>
                <a:gd name="connsiteX721" fmla="*/ 662963 w 700806"/>
                <a:gd name="connsiteY721" fmla="*/ 232668 h 406467"/>
                <a:gd name="connsiteX722" fmla="*/ 654554 w 700806"/>
                <a:gd name="connsiteY722" fmla="*/ 234069 h 406467"/>
                <a:gd name="connsiteX723" fmla="*/ 653152 w 700806"/>
                <a:gd name="connsiteY723" fmla="*/ 236873 h 406467"/>
                <a:gd name="connsiteX724" fmla="*/ 644742 w 700806"/>
                <a:gd name="connsiteY724" fmla="*/ 242479 h 406467"/>
                <a:gd name="connsiteX725" fmla="*/ 653152 w 700806"/>
                <a:gd name="connsiteY725" fmla="*/ 234069 h 406467"/>
                <a:gd name="connsiteX726" fmla="*/ 641939 w 700806"/>
                <a:gd name="connsiteY726" fmla="*/ 234069 h 406467"/>
                <a:gd name="connsiteX727" fmla="*/ 626521 w 700806"/>
                <a:gd name="connsiteY727" fmla="*/ 236873 h 406467"/>
                <a:gd name="connsiteX728" fmla="*/ 622316 w 700806"/>
                <a:gd name="connsiteY728" fmla="*/ 241077 h 406467"/>
                <a:gd name="connsiteX729" fmla="*/ 623718 w 700806"/>
                <a:gd name="connsiteY729" fmla="*/ 236873 h 406467"/>
                <a:gd name="connsiteX730" fmla="*/ 637734 w 700806"/>
                <a:gd name="connsiteY730" fmla="*/ 234069 h 406467"/>
                <a:gd name="connsiteX731" fmla="*/ 639136 w 700806"/>
                <a:gd name="connsiteY731" fmla="*/ 231266 h 406467"/>
                <a:gd name="connsiteX732" fmla="*/ 619513 w 700806"/>
                <a:gd name="connsiteY732" fmla="*/ 234069 h 406467"/>
                <a:gd name="connsiteX733" fmla="*/ 633529 w 700806"/>
                <a:gd name="connsiteY733" fmla="*/ 231266 h 406467"/>
                <a:gd name="connsiteX734" fmla="*/ 620915 w 700806"/>
                <a:gd name="connsiteY734" fmla="*/ 229865 h 406467"/>
                <a:gd name="connsiteX735" fmla="*/ 641939 w 700806"/>
                <a:gd name="connsiteY735" fmla="*/ 231266 h 406467"/>
                <a:gd name="connsiteX736" fmla="*/ 637734 w 700806"/>
                <a:gd name="connsiteY736" fmla="*/ 220053 h 406467"/>
                <a:gd name="connsiteX737" fmla="*/ 626521 w 700806"/>
                <a:gd name="connsiteY737" fmla="*/ 213045 h 406467"/>
                <a:gd name="connsiteX738" fmla="*/ 619513 w 700806"/>
                <a:gd name="connsiteY738" fmla="*/ 217250 h 406467"/>
                <a:gd name="connsiteX739" fmla="*/ 618112 w 700806"/>
                <a:gd name="connsiteY739" fmla="*/ 214447 h 406467"/>
                <a:gd name="connsiteX740" fmla="*/ 613907 w 700806"/>
                <a:gd name="connsiteY740" fmla="*/ 215848 h 406467"/>
                <a:gd name="connsiteX741" fmla="*/ 615308 w 700806"/>
                <a:gd name="connsiteY741" fmla="*/ 214447 h 406467"/>
                <a:gd name="connsiteX742" fmla="*/ 612505 w 700806"/>
                <a:gd name="connsiteY742" fmla="*/ 211644 h 406467"/>
                <a:gd name="connsiteX743" fmla="*/ 611103 w 700806"/>
                <a:gd name="connsiteY743" fmla="*/ 210242 h 406467"/>
                <a:gd name="connsiteX744" fmla="*/ 618112 w 700806"/>
                <a:gd name="connsiteY744" fmla="*/ 208840 h 406467"/>
                <a:gd name="connsiteX745" fmla="*/ 601292 w 700806"/>
                <a:gd name="connsiteY745" fmla="*/ 210242 h 406467"/>
                <a:gd name="connsiteX746" fmla="*/ 597087 w 700806"/>
                <a:gd name="connsiteY746" fmla="*/ 214447 h 406467"/>
                <a:gd name="connsiteX747" fmla="*/ 601292 w 700806"/>
                <a:gd name="connsiteY747" fmla="*/ 217250 h 406467"/>
                <a:gd name="connsiteX748" fmla="*/ 602694 w 700806"/>
                <a:gd name="connsiteY748" fmla="*/ 221455 h 406467"/>
                <a:gd name="connsiteX749" fmla="*/ 595686 w 700806"/>
                <a:gd name="connsiteY749" fmla="*/ 214447 h 406467"/>
                <a:gd name="connsiteX750" fmla="*/ 598489 w 700806"/>
                <a:gd name="connsiteY750" fmla="*/ 207439 h 406467"/>
                <a:gd name="connsiteX751" fmla="*/ 591481 w 700806"/>
                <a:gd name="connsiteY751" fmla="*/ 208840 h 406467"/>
                <a:gd name="connsiteX752" fmla="*/ 585874 w 700806"/>
                <a:gd name="connsiteY752" fmla="*/ 213045 h 406467"/>
                <a:gd name="connsiteX753" fmla="*/ 584473 w 700806"/>
                <a:gd name="connsiteY753" fmla="*/ 220053 h 406467"/>
                <a:gd name="connsiteX754" fmla="*/ 585874 w 700806"/>
                <a:gd name="connsiteY754" fmla="*/ 211644 h 406467"/>
                <a:gd name="connsiteX755" fmla="*/ 584473 w 700806"/>
                <a:gd name="connsiteY755" fmla="*/ 208840 h 406467"/>
                <a:gd name="connsiteX756" fmla="*/ 588678 w 700806"/>
                <a:gd name="connsiteY756" fmla="*/ 204636 h 406467"/>
                <a:gd name="connsiteX757" fmla="*/ 587276 w 700806"/>
                <a:gd name="connsiteY757" fmla="*/ 201832 h 406467"/>
                <a:gd name="connsiteX758" fmla="*/ 585874 w 700806"/>
                <a:gd name="connsiteY758" fmla="*/ 206037 h 406467"/>
                <a:gd name="connsiteX759" fmla="*/ 577465 w 700806"/>
                <a:gd name="connsiteY759" fmla="*/ 208840 h 406467"/>
                <a:gd name="connsiteX760" fmla="*/ 580268 w 700806"/>
                <a:gd name="connsiteY760" fmla="*/ 206037 h 406467"/>
                <a:gd name="connsiteX761" fmla="*/ 578866 w 700806"/>
                <a:gd name="connsiteY761" fmla="*/ 204636 h 406467"/>
                <a:gd name="connsiteX762" fmla="*/ 567653 w 700806"/>
                <a:gd name="connsiteY762" fmla="*/ 207439 h 406467"/>
                <a:gd name="connsiteX763" fmla="*/ 569055 w 700806"/>
                <a:gd name="connsiteY763" fmla="*/ 203234 h 406467"/>
                <a:gd name="connsiteX764" fmla="*/ 562047 w 700806"/>
                <a:gd name="connsiteY764" fmla="*/ 206037 h 406467"/>
                <a:gd name="connsiteX765" fmla="*/ 564850 w 700806"/>
                <a:gd name="connsiteY765" fmla="*/ 201832 h 406467"/>
                <a:gd name="connsiteX766" fmla="*/ 566252 w 700806"/>
                <a:gd name="connsiteY766" fmla="*/ 199029 h 406467"/>
                <a:gd name="connsiteX767" fmla="*/ 557842 w 700806"/>
                <a:gd name="connsiteY767" fmla="*/ 199029 h 406467"/>
                <a:gd name="connsiteX768" fmla="*/ 553637 w 700806"/>
                <a:gd name="connsiteY768" fmla="*/ 199029 h 406467"/>
                <a:gd name="connsiteX769" fmla="*/ 550834 w 700806"/>
                <a:gd name="connsiteY769" fmla="*/ 203234 h 406467"/>
                <a:gd name="connsiteX770" fmla="*/ 546629 w 700806"/>
                <a:gd name="connsiteY770" fmla="*/ 201832 h 406467"/>
                <a:gd name="connsiteX771" fmla="*/ 550834 w 700806"/>
                <a:gd name="connsiteY771" fmla="*/ 201832 h 406467"/>
                <a:gd name="connsiteX772" fmla="*/ 555039 w 700806"/>
                <a:gd name="connsiteY772" fmla="*/ 196226 h 406467"/>
                <a:gd name="connsiteX773" fmla="*/ 560645 w 700806"/>
                <a:gd name="connsiteY773" fmla="*/ 196226 h 406467"/>
                <a:gd name="connsiteX774" fmla="*/ 548031 w 700806"/>
                <a:gd name="connsiteY774" fmla="*/ 196226 h 406467"/>
                <a:gd name="connsiteX775" fmla="*/ 543826 w 700806"/>
                <a:gd name="connsiteY775" fmla="*/ 199029 h 406467"/>
                <a:gd name="connsiteX776" fmla="*/ 546629 w 700806"/>
                <a:gd name="connsiteY776" fmla="*/ 196226 h 406467"/>
                <a:gd name="connsiteX777" fmla="*/ 539621 w 700806"/>
                <a:gd name="connsiteY777" fmla="*/ 199029 h 406467"/>
                <a:gd name="connsiteX778" fmla="*/ 542425 w 700806"/>
                <a:gd name="connsiteY778" fmla="*/ 196226 h 406467"/>
                <a:gd name="connsiteX779" fmla="*/ 550834 w 700806"/>
                <a:gd name="connsiteY779" fmla="*/ 194824 h 406467"/>
                <a:gd name="connsiteX780" fmla="*/ 560645 w 700806"/>
                <a:gd name="connsiteY780" fmla="*/ 196226 h 406467"/>
                <a:gd name="connsiteX781" fmla="*/ 569055 w 700806"/>
                <a:gd name="connsiteY781" fmla="*/ 193423 h 406467"/>
                <a:gd name="connsiteX782" fmla="*/ 546629 w 700806"/>
                <a:gd name="connsiteY782" fmla="*/ 194824 h 406467"/>
                <a:gd name="connsiteX783" fmla="*/ 546629 w 700806"/>
                <a:gd name="connsiteY783" fmla="*/ 190619 h 406467"/>
                <a:gd name="connsiteX784" fmla="*/ 538220 w 700806"/>
                <a:gd name="connsiteY784" fmla="*/ 194824 h 406467"/>
                <a:gd name="connsiteX785" fmla="*/ 536818 w 700806"/>
                <a:gd name="connsiteY785" fmla="*/ 190619 h 406467"/>
                <a:gd name="connsiteX786" fmla="*/ 538220 w 700806"/>
                <a:gd name="connsiteY786" fmla="*/ 201832 h 406467"/>
                <a:gd name="connsiteX787" fmla="*/ 545228 w 700806"/>
                <a:gd name="connsiteY787" fmla="*/ 206037 h 406467"/>
                <a:gd name="connsiteX788" fmla="*/ 543826 w 700806"/>
                <a:gd name="connsiteY788" fmla="*/ 206037 h 406467"/>
                <a:gd name="connsiteX789" fmla="*/ 538220 w 700806"/>
                <a:gd name="connsiteY789" fmla="*/ 201832 h 406467"/>
                <a:gd name="connsiteX790" fmla="*/ 535416 w 700806"/>
                <a:gd name="connsiteY790" fmla="*/ 190619 h 406467"/>
                <a:gd name="connsiteX791" fmla="*/ 527007 w 700806"/>
                <a:gd name="connsiteY791" fmla="*/ 189218 h 406467"/>
                <a:gd name="connsiteX792" fmla="*/ 517195 w 700806"/>
                <a:gd name="connsiteY792" fmla="*/ 190619 h 406467"/>
                <a:gd name="connsiteX793" fmla="*/ 518597 w 700806"/>
                <a:gd name="connsiteY793" fmla="*/ 189218 h 406467"/>
                <a:gd name="connsiteX794" fmla="*/ 532613 w 700806"/>
                <a:gd name="connsiteY794" fmla="*/ 189218 h 406467"/>
                <a:gd name="connsiteX795" fmla="*/ 529810 w 700806"/>
                <a:gd name="connsiteY795" fmla="*/ 186415 h 406467"/>
                <a:gd name="connsiteX796" fmla="*/ 511589 w 700806"/>
                <a:gd name="connsiteY796" fmla="*/ 185013 h 406467"/>
                <a:gd name="connsiteX797" fmla="*/ 511589 w 700806"/>
                <a:gd name="connsiteY797" fmla="*/ 183611 h 406467"/>
                <a:gd name="connsiteX798" fmla="*/ 501778 w 700806"/>
                <a:gd name="connsiteY798" fmla="*/ 182210 h 406467"/>
                <a:gd name="connsiteX799" fmla="*/ 501778 w 700806"/>
                <a:gd name="connsiteY799" fmla="*/ 180808 h 406467"/>
                <a:gd name="connsiteX800" fmla="*/ 535416 w 700806"/>
                <a:gd name="connsiteY800" fmla="*/ 183611 h 406467"/>
                <a:gd name="connsiteX801" fmla="*/ 522802 w 700806"/>
                <a:gd name="connsiteY801" fmla="*/ 179407 h 406467"/>
                <a:gd name="connsiteX802" fmla="*/ 535416 w 700806"/>
                <a:gd name="connsiteY802" fmla="*/ 180808 h 406467"/>
                <a:gd name="connsiteX803" fmla="*/ 534015 w 700806"/>
                <a:gd name="connsiteY803" fmla="*/ 178005 h 406467"/>
                <a:gd name="connsiteX804" fmla="*/ 521400 w 700806"/>
                <a:gd name="connsiteY804" fmla="*/ 176603 h 406467"/>
                <a:gd name="connsiteX805" fmla="*/ 535416 w 700806"/>
                <a:gd name="connsiteY805" fmla="*/ 176603 h 406467"/>
                <a:gd name="connsiteX806" fmla="*/ 535416 w 700806"/>
                <a:gd name="connsiteY806" fmla="*/ 176603 h 406467"/>
                <a:gd name="connsiteX807" fmla="*/ 542425 w 700806"/>
                <a:gd name="connsiteY807" fmla="*/ 175202 h 406467"/>
                <a:gd name="connsiteX808" fmla="*/ 535416 w 700806"/>
                <a:gd name="connsiteY808" fmla="*/ 172398 h 406467"/>
                <a:gd name="connsiteX809" fmla="*/ 535416 w 700806"/>
                <a:gd name="connsiteY809" fmla="*/ 172398 h 406467"/>
                <a:gd name="connsiteX810" fmla="*/ 532613 w 700806"/>
                <a:gd name="connsiteY810" fmla="*/ 170997 h 406467"/>
                <a:gd name="connsiteX811" fmla="*/ 524203 w 700806"/>
                <a:gd name="connsiteY811" fmla="*/ 169595 h 406467"/>
                <a:gd name="connsiteX812" fmla="*/ 511589 w 700806"/>
                <a:gd name="connsiteY812" fmla="*/ 173800 h 406467"/>
                <a:gd name="connsiteX813" fmla="*/ 507384 w 700806"/>
                <a:gd name="connsiteY813" fmla="*/ 172398 h 406467"/>
                <a:gd name="connsiteX814" fmla="*/ 521400 w 700806"/>
                <a:gd name="connsiteY814" fmla="*/ 169595 h 406467"/>
                <a:gd name="connsiteX815" fmla="*/ 511589 w 700806"/>
                <a:gd name="connsiteY815" fmla="*/ 168194 h 406467"/>
                <a:gd name="connsiteX816" fmla="*/ 532613 w 700806"/>
                <a:gd name="connsiteY816" fmla="*/ 168194 h 406467"/>
                <a:gd name="connsiteX817" fmla="*/ 529810 w 700806"/>
                <a:gd name="connsiteY817" fmla="*/ 165390 h 406467"/>
                <a:gd name="connsiteX818" fmla="*/ 511589 w 700806"/>
                <a:gd name="connsiteY818" fmla="*/ 162587 h 406467"/>
                <a:gd name="connsiteX819" fmla="*/ 512991 w 700806"/>
                <a:gd name="connsiteY819" fmla="*/ 162587 h 406467"/>
                <a:gd name="connsiteX820" fmla="*/ 534015 w 700806"/>
                <a:gd name="connsiteY820" fmla="*/ 165390 h 406467"/>
                <a:gd name="connsiteX821" fmla="*/ 542425 w 700806"/>
                <a:gd name="connsiteY821" fmla="*/ 168194 h 406467"/>
                <a:gd name="connsiteX822" fmla="*/ 564850 w 700806"/>
                <a:gd name="connsiteY822" fmla="*/ 169595 h 406467"/>
                <a:gd name="connsiteX823" fmla="*/ 566252 w 700806"/>
                <a:gd name="connsiteY823" fmla="*/ 168194 h 406467"/>
                <a:gd name="connsiteX824" fmla="*/ 564850 w 700806"/>
                <a:gd name="connsiteY824" fmla="*/ 162587 h 406467"/>
                <a:gd name="connsiteX825" fmla="*/ 553637 w 700806"/>
                <a:gd name="connsiteY825" fmla="*/ 158382 h 406467"/>
                <a:gd name="connsiteX826" fmla="*/ 539621 w 700806"/>
                <a:gd name="connsiteY826" fmla="*/ 156981 h 406467"/>
                <a:gd name="connsiteX827" fmla="*/ 534015 w 700806"/>
                <a:gd name="connsiteY827" fmla="*/ 158382 h 406467"/>
                <a:gd name="connsiteX828" fmla="*/ 518597 w 700806"/>
                <a:gd name="connsiteY828" fmla="*/ 154177 h 406467"/>
                <a:gd name="connsiteX829" fmla="*/ 501778 w 700806"/>
                <a:gd name="connsiteY829" fmla="*/ 156981 h 406467"/>
                <a:gd name="connsiteX830" fmla="*/ 484958 w 700806"/>
                <a:gd name="connsiteY830" fmla="*/ 155579 h 406467"/>
                <a:gd name="connsiteX831" fmla="*/ 504581 w 700806"/>
                <a:gd name="connsiteY831" fmla="*/ 155579 h 406467"/>
                <a:gd name="connsiteX832" fmla="*/ 517195 w 700806"/>
                <a:gd name="connsiteY832" fmla="*/ 151374 h 406467"/>
                <a:gd name="connsiteX833" fmla="*/ 527007 w 700806"/>
                <a:gd name="connsiteY833" fmla="*/ 151374 h 406467"/>
                <a:gd name="connsiteX834" fmla="*/ 535416 w 700806"/>
                <a:gd name="connsiteY834" fmla="*/ 145768 h 406467"/>
                <a:gd name="connsiteX835" fmla="*/ 556441 w 700806"/>
                <a:gd name="connsiteY835" fmla="*/ 147169 h 406467"/>
                <a:gd name="connsiteX836" fmla="*/ 553637 w 700806"/>
                <a:gd name="connsiteY836" fmla="*/ 140161 h 406467"/>
                <a:gd name="connsiteX837" fmla="*/ 549433 w 700806"/>
                <a:gd name="connsiteY837" fmla="*/ 135956 h 406467"/>
                <a:gd name="connsiteX838" fmla="*/ 539621 w 700806"/>
                <a:gd name="connsiteY838" fmla="*/ 128948 h 406467"/>
                <a:gd name="connsiteX839" fmla="*/ 534015 w 700806"/>
                <a:gd name="connsiteY839" fmla="*/ 127547 h 406467"/>
                <a:gd name="connsiteX840" fmla="*/ 531212 w 700806"/>
                <a:gd name="connsiteY840" fmla="*/ 127547 h 406467"/>
                <a:gd name="connsiteX841" fmla="*/ 529810 w 700806"/>
                <a:gd name="connsiteY841" fmla="*/ 134555 h 406467"/>
                <a:gd name="connsiteX842" fmla="*/ 508786 w 700806"/>
                <a:gd name="connsiteY842" fmla="*/ 141563 h 406467"/>
                <a:gd name="connsiteX843" fmla="*/ 498974 w 700806"/>
                <a:gd name="connsiteY843" fmla="*/ 147169 h 406467"/>
                <a:gd name="connsiteX844" fmla="*/ 489163 w 700806"/>
                <a:gd name="connsiteY844" fmla="*/ 147169 h 406467"/>
                <a:gd name="connsiteX845" fmla="*/ 491966 w 700806"/>
                <a:gd name="connsiteY845" fmla="*/ 145768 h 406467"/>
                <a:gd name="connsiteX846" fmla="*/ 500376 w 700806"/>
                <a:gd name="connsiteY846" fmla="*/ 145768 h 406467"/>
                <a:gd name="connsiteX847" fmla="*/ 515794 w 700806"/>
                <a:gd name="connsiteY847" fmla="*/ 137358 h 406467"/>
                <a:gd name="connsiteX848" fmla="*/ 517195 w 700806"/>
                <a:gd name="connsiteY848" fmla="*/ 131752 h 406467"/>
                <a:gd name="connsiteX849" fmla="*/ 494770 w 700806"/>
                <a:gd name="connsiteY849" fmla="*/ 133153 h 406467"/>
                <a:gd name="connsiteX850" fmla="*/ 490565 w 700806"/>
                <a:gd name="connsiteY850" fmla="*/ 138760 h 406467"/>
                <a:gd name="connsiteX851" fmla="*/ 473745 w 700806"/>
                <a:gd name="connsiteY851" fmla="*/ 142965 h 406467"/>
                <a:gd name="connsiteX852" fmla="*/ 483557 w 700806"/>
                <a:gd name="connsiteY852" fmla="*/ 137358 h 406467"/>
                <a:gd name="connsiteX853" fmla="*/ 489163 w 700806"/>
                <a:gd name="connsiteY853" fmla="*/ 137358 h 406467"/>
                <a:gd name="connsiteX854" fmla="*/ 486360 w 700806"/>
                <a:gd name="connsiteY854" fmla="*/ 134555 h 406467"/>
                <a:gd name="connsiteX855" fmla="*/ 480753 w 700806"/>
                <a:gd name="connsiteY855" fmla="*/ 135956 h 406467"/>
                <a:gd name="connsiteX856" fmla="*/ 493368 w 700806"/>
                <a:gd name="connsiteY856" fmla="*/ 130350 h 406467"/>
                <a:gd name="connsiteX857" fmla="*/ 522802 w 700806"/>
                <a:gd name="connsiteY857" fmla="*/ 123342 h 406467"/>
                <a:gd name="connsiteX858" fmla="*/ 525605 w 700806"/>
                <a:gd name="connsiteY858" fmla="*/ 116334 h 406467"/>
                <a:gd name="connsiteX859" fmla="*/ 497573 w 700806"/>
                <a:gd name="connsiteY859" fmla="*/ 107924 h 406467"/>
                <a:gd name="connsiteX860" fmla="*/ 483557 w 700806"/>
                <a:gd name="connsiteY860" fmla="*/ 113531 h 406467"/>
                <a:gd name="connsiteX861" fmla="*/ 475147 w 700806"/>
                <a:gd name="connsiteY861" fmla="*/ 113531 h 406467"/>
                <a:gd name="connsiteX862" fmla="*/ 476548 w 700806"/>
                <a:gd name="connsiteY862" fmla="*/ 117736 h 406467"/>
                <a:gd name="connsiteX863" fmla="*/ 472344 w 700806"/>
                <a:gd name="connsiteY863" fmla="*/ 113531 h 406467"/>
                <a:gd name="connsiteX864" fmla="*/ 486360 w 700806"/>
                <a:gd name="connsiteY864" fmla="*/ 109326 h 406467"/>
                <a:gd name="connsiteX865" fmla="*/ 489163 w 700806"/>
                <a:gd name="connsiteY865" fmla="*/ 106523 h 406467"/>
                <a:gd name="connsiteX866" fmla="*/ 487761 w 700806"/>
                <a:gd name="connsiteY866" fmla="*/ 105121 h 406467"/>
                <a:gd name="connsiteX867" fmla="*/ 461131 w 700806"/>
                <a:gd name="connsiteY867" fmla="*/ 114932 h 406467"/>
                <a:gd name="connsiteX868" fmla="*/ 452721 w 700806"/>
                <a:gd name="connsiteY868" fmla="*/ 133153 h 406467"/>
                <a:gd name="connsiteX869" fmla="*/ 456926 w 700806"/>
                <a:gd name="connsiteY869" fmla="*/ 119137 h 406467"/>
                <a:gd name="connsiteX870" fmla="*/ 449918 w 700806"/>
                <a:gd name="connsiteY870" fmla="*/ 117736 h 406467"/>
                <a:gd name="connsiteX871" fmla="*/ 438705 w 700806"/>
                <a:gd name="connsiteY871" fmla="*/ 123342 h 406467"/>
                <a:gd name="connsiteX872" fmla="*/ 447115 w 700806"/>
                <a:gd name="connsiteY872" fmla="*/ 119137 h 406467"/>
                <a:gd name="connsiteX873" fmla="*/ 447115 w 700806"/>
                <a:gd name="connsiteY873" fmla="*/ 116334 h 406467"/>
                <a:gd name="connsiteX874" fmla="*/ 456926 w 700806"/>
                <a:gd name="connsiteY874" fmla="*/ 116334 h 406467"/>
                <a:gd name="connsiteX875" fmla="*/ 466737 w 700806"/>
                <a:gd name="connsiteY875" fmla="*/ 110727 h 406467"/>
                <a:gd name="connsiteX876" fmla="*/ 472344 w 700806"/>
                <a:gd name="connsiteY876" fmla="*/ 105121 h 406467"/>
                <a:gd name="connsiteX877" fmla="*/ 469540 w 700806"/>
                <a:gd name="connsiteY877" fmla="*/ 99515 h 406467"/>
                <a:gd name="connsiteX878" fmla="*/ 463934 w 700806"/>
                <a:gd name="connsiteY878" fmla="*/ 98113 h 406467"/>
                <a:gd name="connsiteX879" fmla="*/ 456926 w 700806"/>
                <a:gd name="connsiteY879" fmla="*/ 100916 h 406467"/>
                <a:gd name="connsiteX880" fmla="*/ 455524 w 700806"/>
                <a:gd name="connsiteY880" fmla="*/ 106523 h 406467"/>
                <a:gd name="connsiteX881" fmla="*/ 447115 w 700806"/>
                <a:gd name="connsiteY881" fmla="*/ 106523 h 406467"/>
                <a:gd name="connsiteX882" fmla="*/ 433099 w 700806"/>
                <a:gd name="connsiteY882" fmla="*/ 110727 h 406467"/>
                <a:gd name="connsiteX883" fmla="*/ 423287 w 700806"/>
                <a:gd name="connsiteY883" fmla="*/ 116334 h 406467"/>
                <a:gd name="connsiteX884" fmla="*/ 421886 w 700806"/>
                <a:gd name="connsiteY884" fmla="*/ 114932 h 406467"/>
                <a:gd name="connsiteX885" fmla="*/ 428894 w 700806"/>
                <a:gd name="connsiteY885" fmla="*/ 112129 h 406467"/>
                <a:gd name="connsiteX886" fmla="*/ 433099 w 700806"/>
                <a:gd name="connsiteY886" fmla="*/ 106523 h 406467"/>
                <a:gd name="connsiteX887" fmla="*/ 419082 w 700806"/>
                <a:gd name="connsiteY887" fmla="*/ 107924 h 406467"/>
                <a:gd name="connsiteX888" fmla="*/ 428894 w 700806"/>
                <a:gd name="connsiteY888" fmla="*/ 105121 h 406467"/>
                <a:gd name="connsiteX889" fmla="*/ 442910 w 700806"/>
                <a:gd name="connsiteY889" fmla="*/ 98113 h 406467"/>
                <a:gd name="connsiteX890" fmla="*/ 452721 w 700806"/>
                <a:gd name="connsiteY890" fmla="*/ 99515 h 406467"/>
                <a:gd name="connsiteX891" fmla="*/ 461131 w 700806"/>
                <a:gd name="connsiteY891" fmla="*/ 92506 h 406467"/>
                <a:gd name="connsiteX892" fmla="*/ 454123 w 700806"/>
                <a:gd name="connsiteY892" fmla="*/ 84097 h 406467"/>
                <a:gd name="connsiteX893" fmla="*/ 427492 w 700806"/>
                <a:gd name="connsiteY893" fmla="*/ 77089 h 406467"/>
                <a:gd name="connsiteX894" fmla="*/ 421886 w 700806"/>
                <a:gd name="connsiteY894" fmla="*/ 81294 h 406467"/>
                <a:gd name="connsiteX895" fmla="*/ 420484 w 700806"/>
                <a:gd name="connsiteY895" fmla="*/ 85498 h 406467"/>
                <a:gd name="connsiteX896" fmla="*/ 406468 w 700806"/>
                <a:gd name="connsiteY896" fmla="*/ 99515 h 406467"/>
                <a:gd name="connsiteX897" fmla="*/ 403665 w 700806"/>
                <a:gd name="connsiteY897" fmla="*/ 100916 h 406467"/>
                <a:gd name="connsiteX898" fmla="*/ 410673 w 700806"/>
                <a:gd name="connsiteY898" fmla="*/ 92506 h 406467"/>
                <a:gd name="connsiteX899" fmla="*/ 406468 w 700806"/>
                <a:gd name="connsiteY899" fmla="*/ 99515 h 406467"/>
                <a:gd name="connsiteX900" fmla="*/ 357411 w 700806"/>
                <a:gd name="connsiteY900" fmla="*/ 313961 h 406467"/>
                <a:gd name="connsiteX901" fmla="*/ 358813 w 700806"/>
                <a:gd name="connsiteY901" fmla="*/ 319568 h 406467"/>
                <a:gd name="connsiteX902" fmla="*/ 350403 w 700806"/>
                <a:gd name="connsiteY902" fmla="*/ 312560 h 406467"/>
                <a:gd name="connsiteX903" fmla="*/ 356010 w 700806"/>
                <a:gd name="connsiteY903" fmla="*/ 311158 h 406467"/>
                <a:gd name="connsiteX904" fmla="*/ 356010 w 700806"/>
                <a:gd name="connsiteY904" fmla="*/ 308355 h 406467"/>
                <a:gd name="connsiteX905" fmla="*/ 357411 w 700806"/>
                <a:gd name="connsiteY905" fmla="*/ 309757 h 406467"/>
                <a:gd name="connsiteX906" fmla="*/ 360215 w 700806"/>
                <a:gd name="connsiteY906" fmla="*/ 309757 h 406467"/>
                <a:gd name="connsiteX907" fmla="*/ 353207 w 700806"/>
                <a:gd name="connsiteY907" fmla="*/ 313961 h 406467"/>
                <a:gd name="connsiteX908" fmla="*/ 357411 w 700806"/>
                <a:gd name="connsiteY908" fmla="*/ 313961 h 406467"/>
                <a:gd name="connsiteX909" fmla="*/ 604095 w 700806"/>
                <a:gd name="connsiteY909" fmla="*/ 264905 h 406467"/>
                <a:gd name="connsiteX910" fmla="*/ 604095 w 700806"/>
                <a:gd name="connsiteY910" fmla="*/ 264905 h 406467"/>
                <a:gd name="connsiteX911" fmla="*/ 604095 w 700806"/>
                <a:gd name="connsiteY911" fmla="*/ 262102 h 406467"/>
                <a:gd name="connsiteX912" fmla="*/ 604095 w 700806"/>
                <a:gd name="connsiteY912" fmla="*/ 264905 h 406467"/>
                <a:gd name="connsiteX913" fmla="*/ 604095 w 700806"/>
                <a:gd name="connsiteY913" fmla="*/ 259298 h 406467"/>
                <a:gd name="connsiteX914" fmla="*/ 604095 w 700806"/>
                <a:gd name="connsiteY914" fmla="*/ 259298 h 406467"/>
                <a:gd name="connsiteX915" fmla="*/ 602694 w 700806"/>
                <a:gd name="connsiteY915" fmla="*/ 257897 h 406467"/>
                <a:gd name="connsiteX916" fmla="*/ 604095 w 700806"/>
                <a:gd name="connsiteY916" fmla="*/ 259298 h 406467"/>
                <a:gd name="connsiteX917" fmla="*/ 602694 w 700806"/>
                <a:gd name="connsiteY917" fmla="*/ 269110 h 406467"/>
                <a:gd name="connsiteX918" fmla="*/ 602694 w 700806"/>
                <a:gd name="connsiteY918" fmla="*/ 269110 h 406467"/>
                <a:gd name="connsiteX919" fmla="*/ 599891 w 700806"/>
                <a:gd name="connsiteY919" fmla="*/ 271913 h 406467"/>
                <a:gd name="connsiteX920" fmla="*/ 602694 w 700806"/>
                <a:gd name="connsiteY920" fmla="*/ 269110 h 406467"/>
                <a:gd name="connsiteX921" fmla="*/ 595686 w 700806"/>
                <a:gd name="connsiteY921" fmla="*/ 253692 h 406467"/>
                <a:gd name="connsiteX922" fmla="*/ 597087 w 700806"/>
                <a:gd name="connsiteY922" fmla="*/ 255094 h 406467"/>
                <a:gd name="connsiteX923" fmla="*/ 588678 w 700806"/>
                <a:gd name="connsiteY923" fmla="*/ 252290 h 406467"/>
                <a:gd name="connsiteX924" fmla="*/ 595686 w 700806"/>
                <a:gd name="connsiteY924" fmla="*/ 253692 h 406467"/>
                <a:gd name="connsiteX925" fmla="*/ 577465 w 700806"/>
                <a:gd name="connsiteY925" fmla="*/ 213045 h 406467"/>
                <a:gd name="connsiteX926" fmla="*/ 580268 w 700806"/>
                <a:gd name="connsiteY926" fmla="*/ 210242 h 406467"/>
                <a:gd name="connsiteX927" fmla="*/ 577465 w 700806"/>
                <a:gd name="connsiteY927" fmla="*/ 215848 h 406467"/>
                <a:gd name="connsiteX928" fmla="*/ 569055 w 700806"/>
                <a:gd name="connsiteY928" fmla="*/ 213045 h 406467"/>
                <a:gd name="connsiteX929" fmla="*/ 577465 w 700806"/>
                <a:gd name="connsiteY929" fmla="*/ 213045 h 406467"/>
                <a:gd name="connsiteX930" fmla="*/ 452721 w 700806"/>
                <a:gd name="connsiteY930" fmla="*/ 256495 h 406467"/>
                <a:gd name="connsiteX931" fmla="*/ 459729 w 700806"/>
                <a:gd name="connsiteY931" fmla="*/ 248085 h 406467"/>
                <a:gd name="connsiteX932" fmla="*/ 459729 w 700806"/>
                <a:gd name="connsiteY932" fmla="*/ 241077 h 406467"/>
                <a:gd name="connsiteX933" fmla="*/ 465336 w 700806"/>
                <a:gd name="connsiteY933" fmla="*/ 241077 h 406467"/>
                <a:gd name="connsiteX934" fmla="*/ 472344 w 700806"/>
                <a:gd name="connsiteY934" fmla="*/ 242479 h 406467"/>
                <a:gd name="connsiteX935" fmla="*/ 476548 w 700806"/>
                <a:gd name="connsiteY935" fmla="*/ 250889 h 406467"/>
                <a:gd name="connsiteX936" fmla="*/ 489163 w 700806"/>
                <a:gd name="connsiteY936" fmla="*/ 252290 h 406467"/>
                <a:gd name="connsiteX937" fmla="*/ 504581 w 700806"/>
                <a:gd name="connsiteY937" fmla="*/ 257897 h 406467"/>
                <a:gd name="connsiteX938" fmla="*/ 507384 w 700806"/>
                <a:gd name="connsiteY938" fmla="*/ 256495 h 406467"/>
                <a:gd name="connsiteX939" fmla="*/ 504581 w 700806"/>
                <a:gd name="connsiteY939" fmla="*/ 262102 h 406467"/>
                <a:gd name="connsiteX940" fmla="*/ 508786 w 700806"/>
                <a:gd name="connsiteY940" fmla="*/ 262102 h 406467"/>
                <a:gd name="connsiteX941" fmla="*/ 510187 w 700806"/>
                <a:gd name="connsiteY941" fmla="*/ 263503 h 406467"/>
                <a:gd name="connsiteX942" fmla="*/ 501778 w 700806"/>
                <a:gd name="connsiteY942" fmla="*/ 267708 h 406467"/>
                <a:gd name="connsiteX943" fmla="*/ 500376 w 700806"/>
                <a:gd name="connsiteY943" fmla="*/ 270511 h 406467"/>
                <a:gd name="connsiteX944" fmla="*/ 491966 w 700806"/>
                <a:gd name="connsiteY944" fmla="*/ 267708 h 406467"/>
                <a:gd name="connsiteX945" fmla="*/ 477950 w 700806"/>
                <a:gd name="connsiteY945" fmla="*/ 269110 h 406467"/>
                <a:gd name="connsiteX946" fmla="*/ 473745 w 700806"/>
                <a:gd name="connsiteY946" fmla="*/ 264905 h 406467"/>
                <a:gd name="connsiteX947" fmla="*/ 472344 w 700806"/>
                <a:gd name="connsiteY947" fmla="*/ 269110 h 406467"/>
                <a:gd name="connsiteX948" fmla="*/ 459729 w 700806"/>
                <a:gd name="connsiteY948" fmla="*/ 277519 h 406467"/>
                <a:gd name="connsiteX949" fmla="*/ 462532 w 700806"/>
                <a:gd name="connsiteY949" fmla="*/ 273315 h 406467"/>
                <a:gd name="connsiteX950" fmla="*/ 458328 w 700806"/>
                <a:gd name="connsiteY950" fmla="*/ 273315 h 406467"/>
                <a:gd name="connsiteX951" fmla="*/ 462532 w 700806"/>
                <a:gd name="connsiteY951" fmla="*/ 264905 h 406467"/>
                <a:gd name="connsiteX952" fmla="*/ 455524 w 700806"/>
                <a:gd name="connsiteY952" fmla="*/ 257897 h 406467"/>
                <a:gd name="connsiteX953" fmla="*/ 440107 w 700806"/>
                <a:gd name="connsiteY953" fmla="*/ 253692 h 406467"/>
                <a:gd name="connsiteX954" fmla="*/ 452721 w 700806"/>
                <a:gd name="connsiteY954" fmla="*/ 256495 h 4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Lst>
              <a:rect l="l" t="t" r="r" b="b"/>
              <a:pathLst>
                <a:path w="700806" h="406467">
                  <a:moveTo>
                    <a:pt x="420484" y="85498"/>
                  </a:moveTo>
                  <a:lnTo>
                    <a:pt x="414878" y="86900"/>
                  </a:lnTo>
                  <a:lnTo>
                    <a:pt x="412074" y="91105"/>
                  </a:lnTo>
                  <a:lnTo>
                    <a:pt x="406468" y="88302"/>
                  </a:lnTo>
                  <a:lnTo>
                    <a:pt x="393853" y="99515"/>
                  </a:lnTo>
                  <a:lnTo>
                    <a:pt x="405066" y="85498"/>
                  </a:lnTo>
                  <a:lnTo>
                    <a:pt x="400861" y="85498"/>
                  </a:lnTo>
                  <a:lnTo>
                    <a:pt x="402263" y="79892"/>
                  </a:lnTo>
                  <a:lnTo>
                    <a:pt x="398058" y="78490"/>
                  </a:lnTo>
                  <a:lnTo>
                    <a:pt x="385444" y="92506"/>
                  </a:lnTo>
                  <a:lnTo>
                    <a:pt x="388247" y="84097"/>
                  </a:lnTo>
                  <a:lnTo>
                    <a:pt x="384042" y="84097"/>
                  </a:lnTo>
                  <a:lnTo>
                    <a:pt x="392452" y="82695"/>
                  </a:lnTo>
                  <a:lnTo>
                    <a:pt x="395255" y="77089"/>
                  </a:lnTo>
                  <a:lnTo>
                    <a:pt x="402263" y="71482"/>
                  </a:lnTo>
                  <a:lnTo>
                    <a:pt x="393853" y="71482"/>
                  </a:lnTo>
                  <a:lnTo>
                    <a:pt x="385444" y="78490"/>
                  </a:lnTo>
                  <a:lnTo>
                    <a:pt x="388247" y="72884"/>
                  </a:lnTo>
                  <a:lnTo>
                    <a:pt x="377034" y="77089"/>
                  </a:lnTo>
                  <a:lnTo>
                    <a:pt x="372829" y="79892"/>
                  </a:lnTo>
                  <a:lnTo>
                    <a:pt x="374231" y="85498"/>
                  </a:lnTo>
                  <a:lnTo>
                    <a:pt x="363018" y="93908"/>
                  </a:lnTo>
                  <a:lnTo>
                    <a:pt x="371428" y="86900"/>
                  </a:lnTo>
                  <a:lnTo>
                    <a:pt x="365821" y="81294"/>
                  </a:lnTo>
                  <a:lnTo>
                    <a:pt x="361616" y="82695"/>
                  </a:lnTo>
                  <a:lnTo>
                    <a:pt x="370026" y="79892"/>
                  </a:lnTo>
                  <a:lnTo>
                    <a:pt x="374231" y="75687"/>
                  </a:lnTo>
                  <a:lnTo>
                    <a:pt x="371428" y="74286"/>
                  </a:lnTo>
                  <a:lnTo>
                    <a:pt x="356010" y="81294"/>
                  </a:lnTo>
                  <a:lnTo>
                    <a:pt x="367223" y="75687"/>
                  </a:lnTo>
                  <a:lnTo>
                    <a:pt x="356010" y="74286"/>
                  </a:lnTo>
                  <a:lnTo>
                    <a:pt x="384042" y="68679"/>
                  </a:lnTo>
                  <a:lnTo>
                    <a:pt x="386845" y="64474"/>
                  </a:lnTo>
                  <a:lnTo>
                    <a:pt x="385444" y="60269"/>
                  </a:lnTo>
                  <a:lnTo>
                    <a:pt x="365821" y="57466"/>
                  </a:lnTo>
                  <a:lnTo>
                    <a:pt x="360215" y="61671"/>
                  </a:lnTo>
                  <a:lnTo>
                    <a:pt x="354608" y="61671"/>
                  </a:lnTo>
                  <a:lnTo>
                    <a:pt x="347600" y="71482"/>
                  </a:lnTo>
                  <a:lnTo>
                    <a:pt x="340592" y="72884"/>
                  </a:lnTo>
                  <a:lnTo>
                    <a:pt x="347600" y="70081"/>
                  </a:lnTo>
                  <a:lnTo>
                    <a:pt x="351805" y="61671"/>
                  </a:lnTo>
                  <a:lnTo>
                    <a:pt x="361616" y="58868"/>
                  </a:lnTo>
                  <a:lnTo>
                    <a:pt x="354608" y="56065"/>
                  </a:lnTo>
                  <a:lnTo>
                    <a:pt x="347600" y="56065"/>
                  </a:lnTo>
                  <a:lnTo>
                    <a:pt x="332183" y="65876"/>
                  </a:lnTo>
                  <a:lnTo>
                    <a:pt x="340592" y="57466"/>
                  </a:lnTo>
                  <a:lnTo>
                    <a:pt x="351805" y="54663"/>
                  </a:lnTo>
                  <a:lnTo>
                    <a:pt x="361616" y="56065"/>
                  </a:lnTo>
                  <a:lnTo>
                    <a:pt x="368624" y="50458"/>
                  </a:lnTo>
                  <a:lnTo>
                    <a:pt x="363018" y="42048"/>
                  </a:lnTo>
                  <a:lnTo>
                    <a:pt x="347600" y="39245"/>
                  </a:lnTo>
                  <a:lnTo>
                    <a:pt x="339191" y="42048"/>
                  </a:lnTo>
                  <a:lnTo>
                    <a:pt x="339191" y="39245"/>
                  </a:lnTo>
                  <a:lnTo>
                    <a:pt x="327978" y="37844"/>
                  </a:lnTo>
                  <a:lnTo>
                    <a:pt x="325174" y="35040"/>
                  </a:lnTo>
                  <a:lnTo>
                    <a:pt x="319568" y="33639"/>
                  </a:lnTo>
                  <a:lnTo>
                    <a:pt x="305552" y="33639"/>
                  </a:lnTo>
                  <a:lnTo>
                    <a:pt x="295740" y="36442"/>
                  </a:lnTo>
                  <a:lnTo>
                    <a:pt x="284528" y="40647"/>
                  </a:lnTo>
                  <a:lnTo>
                    <a:pt x="281724" y="43450"/>
                  </a:lnTo>
                  <a:lnTo>
                    <a:pt x="285929" y="47655"/>
                  </a:lnTo>
                  <a:lnTo>
                    <a:pt x="319568" y="56065"/>
                  </a:lnTo>
                  <a:lnTo>
                    <a:pt x="305552" y="54663"/>
                  </a:lnTo>
                  <a:lnTo>
                    <a:pt x="304150" y="57466"/>
                  </a:lnTo>
                  <a:lnTo>
                    <a:pt x="304150" y="53261"/>
                  </a:lnTo>
                  <a:lnTo>
                    <a:pt x="299945" y="51860"/>
                  </a:lnTo>
                  <a:lnTo>
                    <a:pt x="285929" y="49056"/>
                  </a:lnTo>
                  <a:lnTo>
                    <a:pt x="283126" y="53261"/>
                  </a:lnTo>
                  <a:lnTo>
                    <a:pt x="281724" y="49056"/>
                  </a:lnTo>
                  <a:lnTo>
                    <a:pt x="276118" y="50458"/>
                  </a:lnTo>
                  <a:lnTo>
                    <a:pt x="276118" y="54663"/>
                  </a:lnTo>
                  <a:lnTo>
                    <a:pt x="285929" y="58868"/>
                  </a:lnTo>
                  <a:lnTo>
                    <a:pt x="288732" y="64474"/>
                  </a:lnTo>
                  <a:lnTo>
                    <a:pt x="292937" y="64474"/>
                  </a:lnTo>
                  <a:lnTo>
                    <a:pt x="302749" y="70081"/>
                  </a:lnTo>
                  <a:lnTo>
                    <a:pt x="297142" y="68679"/>
                  </a:lnTo>
                  <a:lnTo>
                    <a:pt x="291536" y="63073"/>
                  </a:lnTo>
                  <a:lnTo>
                    <a:pt x="288732" y="64474"/>
                  </a:lnTo>
                  <a:lnTo>
                    <a:pt x="298544" y="70081"/>
                  </a:lnTo>
                  <a:lnTo>
                    <a:pt x="291536" y="68679"/>
                  </a:lnTo>
                  <a:lnTo>
                    <a:pt x="284528" y="58868"/>
                  </a:lnTo>
                  <a:lnTo>
                    <a:pt x="276118" y="56065"/>
                  </a:lnTo>
                  <a:lnTo>
                    <a:pt x="274716" y="61671"/>
                  </a:lnTo>
                  <a:lnTo>
                    <a:pt x="284528" y="67277"/>
                  </a:lnTo>
                  <a:lnTo>
                    <a:pt x="267708" y="64474"/>
                  </a:lnTo>
                  <a:lnTo>
                    <a:pt x="273315" y="56065"/>
                  </a:lnTo>
                  <a:lnTo>
                    <a:pt x="273315" y="53261"/>
                  </a:lnTo>
                  <a:lnTo>
                    <a:pt x="264905" y="49056"/>
                  </a:lnTo>
                  <a:lnTo>
                    <a:pt x="255094" y="56065"/>
                  </a:lnTo>
                  <a:lnTo>
                    <a:pt x="259298" y="51860"/>
                  </a:lnTo>
                  <a:lnTo>
                    <a:pt x="255094" y="46253"/>
                  </a:lnTo>
                  <a:lnTo>
                    <a:pt x="246684" y="53261"/>
                  </a:lnTo>
                  <a:lnTo>
                    <a:pt x="257897" y="60269"/>
                  </a:lnTo>
                  <a:lnTo>
                    <a:pt x="250889" y="58868"/>
                  </a:lnTo>
                  <a:lnTo>
                    <a:pt x="243881" y="54663"/>
                  </a:lnTo>
                  <a:lnTo>
                    <a:pt x="242479" y="58868"/>
                  </a:lnTo>
                  <a:lnTo>
                    <a:pt x="238274" y="58868"/>
                  </a:lnTo>
                  <a:lnTo>
                    <a:pt x="239676" y="64474"/>
                  </a:lnTo>
                  <a:lnTo>
                    <a:pt x="227062" y="70081"/>
                  </a:lnTo>
                  <a:lnTo>
                    <a:pt x="229865" y="64474"/>
                  </a:lnTo>
                  <a:lnTo>
                    <a:pt x="222857" y="63073"/>
                  </a:lnTo>
                  <a:lnTo>
                    <a:pt x="229865" y="60269"/>
                  </a:lnTo>
                  <a:lnTo>
                    <a:pt x="235471" y="61671"/>
                  </a:lnTo>
                  <a:lnTo>
                    <a:pt x="225660" y="57466"/>
                  </a:lnTo>
                  <a:lnTo>
                    <a:pt x="236873" y="50458"/>
                  </a:lnTo>
                  <a:lnTo>
                    <a:pt x="236873" y="46253"/>
                  </a:lnTo>
                  <a:lnTo>
                    <a:pt x="228463" y="49056"/>
                  </a:lnTo>
                  <a:lnTo>
                    <a:pt x="215849" y="56065"/>
                  </a:lnTo>
                  <a:lnTo>
                    <a:pt x="242479" y="37844"/>
                  </a:lnTo>
                  <a:lnTo>
                    <a:pt x="232668" y="30836"/>
                  </a:lnTo>
                  <a:lnTo>
                    <a:pt x="234070" y="23827"/>
                  </a:lnTo>
                  <a:lnTo>
                    <a:pt x="218652" y="18221"/>
                  </a:lnTo>
                  <a:lnTo>
                    <a:pt x="218652" y="8410"/>
                  </a:lnTo>
                  <a:lnTo>
                    <a:pt x="211644" y="1402"/>
                  </a:lnTo>
                  <a:lnTo>
                    <a:pt x="179407" y="0"/>
                  </a:lnTo>
                  <a:lnTo>
                    <a:pt x="173800" y="2803"/>
                  </a:lnTo>
                  <a:lnTo>
                    <a:pt x="151374" y="7008"/>
                  </a:lnTo>
                  <a:lnTo>
                    <a:pt x="158382" y="9811"/>
                  </a:lnTo>
                  <a:lnTo>
                    <a:pt x="156981" y="14016"/>
                  </a:lnTo>
                  <a:lnTo>
                    <a:pt x="154177" y="9811"/>
                  </a:lnTo>
                  <a:lnTo>
                    <a:pt x="145768" y="8410"/>
                  </a:lnTo>
                  <a:lnTo>
                    <a:pt x="134555" y="11213"/>
                  </a:lnTo>
                  <a:lnTo>
                    <a:pt x="140161" y="18221"/>
                  </a:lnTo>
                  <a:lnTo>
                    <a:pt x="130350" y="12615"/>
                  </a:lnTo>
                  <a:lnTo>
                    <a:pt x="124744" y="14016"/>
                  </a:lnTo>
                  <a:lnTo>
                    <a:pt x="124744" y="14016"/>
                  </a:lnTo>
                  <a:lnTo>
                    <a:pt x="124744" y="14016"/>
                  </a:lnTo>
                  <a:lnTo>
                    <a:pt x="120539" y="18221"/>
                  </a:lnTo>
                  <a:lnTo>
                    <a:pt x="124744" y="19623"/>
                  </a:lnTo>
                  <a:lnTo>
                    <a:pt x="124744" y="19623"/>
                  </a:lnTo>
                  <a:lnTo>
                    <a:pt x="158382" y="28032"/>
                  </a:lnTo>
                  <a:lnTo>
                    <a:pt x="124744" y="22426"/>
                  </a:lnTo>
                  <a:lnTo>
                    <a:pt x="124744" y="22426"/>
                  </a:lnTo>
                  <a:lnTo>
                    <a:pt x="124744" y="22426"/>
                  </a:lnTo>
                  <a:lnTo>
                    <a:pt x="120539" y="22426"/>
                  </a:lnTo>
                  <a:lnTo>
                    <a:pt x="120539" y="25229"/>
                  </a:lnTo>
                  <a:lnTo>
                    <a:pt x="116334" y="22426"/>
                  </a:lnTo>
                  <a:lnTo>
                    <a:pt x="113531" y="26631"/>
                  </a:lnTo>
                  <a:lnTo>
                    <a:pt x="123342" y="26631"/>
                  </a:lnTo>
                  <a:lnTo>
                    <a:pt x="126145" y="28032"/>
                  </a:lnTo>
                  <a:lnTo>
                    <a:pt x="126145" y="28032"/>
                  </a:lnTo>
                  <a:lnTo>
                    <a:pt x="151374" y="36442"/>
                  </a:lnTo>
                  <a:lnTo>
                    <a:pt x="127547" y="30836"/>
                  </a:lnTo>
                  <a:lnTo>
                    <a:pt x="127547" y="30836"/>
                  </a:lnTo>
                  <a:lnTo>
                    <a:pt x="127547" y="30836"/>
                  </a:lnTo>
                  <a:lnTo>
                    <a:pt x="113531" y="29434"/>
                  </a:lnTo>
                  <a:lnTo>
                    <a:pt x="110728" y="37844"/>
                  </a:lnTo>
                  <a:lnTo>
                    <a:pt x="110728" y="42048"/>
                  </a:lnTo>
                  <a:lnTo>
                    <a:pt x="116334" y="44852"/>
                  </a:lnTo>
                  <a:lnTo>
                    <a:pt x="113531" y="46253"/>
                  </a:lnTo>
                  <a:lnTo>
                    <a:pt x="126145" y="51860"/>
                  </a:lnTo>
                  <a:lnTo>
                    <a:pt x="127547" y="50458"/>
                  </a:lnTo>
                  <a:lnTo>
                    <a:pt x="127547" y="49056"/>
                  </a:lnTo>
                  <a:lnTo>
                    <a:pt x="130350" y="47655"/>
                  </a:lnTo>
                  <a:lnTo>
                    <a:pt x="128949" y="50458"/>
                  </a:lnTo>
                  <a:lnTo>
                    <a:pt x="138760" y="50458"/>
                  </a:lnTo>
                  <a:lnTo>
                    <a:pt x="130350" y="51860"/>
                  </a:lnTo>
                  <a:lnTo>
                    <a:pt x="127547" y="54663"/>
                  </a:lnTo>
                  <a:lnTo>
                    <a:pt x="145768" y="64474"/>
                  </a:lnTo>
                  <a:lnTo>
                    <a:pt x="128949" y="57466"/>
                  </a:lnTo>
                  <a:lnTo>
                    <a:pt x="128949" y="56065"/>
                  </a:lnTo>
                  <a:lnTo>
                    <a:pt x="124744" y="56065"/>
                  </a:lnTo>
                  <a:lnTo>
                    <a:pt x="113531" y="56065"/>
                  </a:lnTo>
                  <a:lnTo>
                    <a:pt x="112129" y="63073"/>
                  </a:lnTo>
                  <a:lnTo>
                    <a:pt x="99515" y="64474"/>
                  </a:lnTo>
                  <a:lnTo>
                    <a:pt x="112129" y="68679"/>
                  </a:lnTo>
                  <a:lnTo>
                    <a:pt x="114932" y="71482"/>
                  </a:lnTo>
                  <a:lnTo>
                    <a:pt x="113531" y="74286"/>
                  </a:lnTo>
                  <a:lnTo>
                    <a:pt x="119137" y="77089"/>
                  </a:lnTo>
                  <a:lnTo>
                    <a:pt x="126145" y="78490"/>
                  </a:lnTo>
                  <a:lnTo>
                    <a:pt x="126145" y="78490"/>
                  </a:lnTo>
                  <a:lnTo>
                    <a:pt x="127547" y="78490"/>
                  </a:lnTo>
                  <a:lnTo>
                    <a:pt x="128949" y="78490"/>
                  </a:lnTo>
                  <a:lnTo>
                    <a:pt x="128949" y="78490"/>
                  </a:lnTo>
                  <a:lnTo>
                    <a:pt x="134555" y="78490"/>
                  </a:lnTo>
                  <a:lnTo>
                    <a:pt x="135957" y="85498"/>
                  </a:lnTo>
                  <a:lnTo>
                    <a:pt x="135957" y="88302"/>
                  </a:lnTo>
                  <a:lnTo>
                    <a:pt x="131752" y="89703"/>
                  </a:lnTo>
                  <a:lnTo>
                    <a:pt x="130350" y="107924"/>
                  </a:lnTo>
                  <a:lnTo>
                    <a:pt x="127547" y="107924"/>
                  </a:lnTo>
                  <a:lnTo>
                    <a:pt x="127547" y="102318"/>
                  </a:lnTo>
                  <a:lnTo>
                    <a:pt x="127547" y="102318"/>
                  </a:lnTo>
                  <a:lnTo>
                    <a:pt x="124744" y="102318"/>
                  </a:lnTo>
                  <a:lnTo>
                    <a:pt x="126145" y="102318"/>
                  </a:lnTo>
                  <a:lnTo>
                    <a:pt x="127547" y="103719"/>
                  </a:lnTo>
                  <a:lnTo>
                    <a:pt x="127547" y="100916"/>
                  </a:lnTo>
                  <a:lnTo>
                    <a:pt x="126145" y="100916"/>
                  </a:lnTo>
                  <a:lnTo>
                    <a:pt x="126145" y="100916"/>
                  </a:lnTo>
                  <a:lnTo>
                    <a:pt x="124744" y="100916"/>
                  </a:lnTo>
                  <a:lnTo>
                    <a:pt x="124744" y="100916"/>
                  </a:lnTo>
                  <a:lnTo>
                    <a:pt x="124744" y="100916"/>
                  </a:lnTo>
                  <a:lnTo>
                    <a:pt x="116334" y="100916"/>
                  </a:lnTo>
                  <a:lnTo>
                    <a:pt x="95310" y="107924"/>
                  </a:lnTo>
                  <a:lnTo>
                    <a:pt x="82695" y="107924"/>
                  </a:lnTo>
                  <a:lnTo>
                    <a:pt x="96711" y="105121"/>
                  </a:lnTo>
                  <a:lnTo>
                    <a:pt x="103720" y="100916"/>
                  </a:lnTo>
                  <a:lnTo>
                    <a:pt x="114932" y="100916"/>
                  </a:lnTo>
                  <a:lnTo>
                    <a:pt x="123342" y="96711"/>
                  </a:lnTo>
                  <a:lnTo>
                    <a:pt x="124744" y="96711"/>
                  </a:lnTo>
                  <a:lnTo>
                    <a:pt x="124744" y="96711"/>
                  </a:lnTo>
                  <a:lnTo>
                    <a:pt x="124744" y="96711"/>
                  </a:lnTo>
                  <a:lnTo>
                    <a:pt x="126145" y="96711"/>
                  </a:lnTo>
                  <a:lnTo>
                    <a:pt x="126145" y="96711"/>
                  </a:lnTo>
                  <a:lnTo>
                    <a:pt x="126145" y="96711"/>
                  </a:lnTo>
                  <a:lnTo>
                    <a:pt x="128949" y="96711"/>
                  </a:lnTo>
                  <a:lnTo>
                    <a:pt x="126145" y="93908"/>
                  </a:lnTo>
                  <a:lnTo>
                    <a:pt x="126145" y="91105"/>
                  </a:lnTo>
                  <a:lnTo>
                    <a:pt x="113531" y="88302"/>
                  </a:lnTo>
                  <a:lnTo>
                    <a:pt x="98113" y="78490"/>
                  </a:lnTo>
                  <a:lnTo>
                    <a:pt x="91105" y="70081"/>
                  </a:lnTo>
                  <a:lnTo>
                    <a:pt x="91105" y="60269"/>
                  </a:lnTo>
                  <a:lnTo>
                    <a:pt x="95310" y="54663"/>
                  </a:lnTo>
                  <a:lnTo>
                    <a:pt x="82695" y="43450"/>
                  </a:lnTo>
                  <a:lnTo>
                    <a:pt x="84097" y="37844"/>
                  </a:lnTo>
                  <a:lnTo>
                    <a:pt x="98113" y="22426"/>
                  </a:lnTo>
                  <a:lnTo>
                    <a:pt x="110728" y="12615"/>
                  </a:lnTo>
                  <a:lnTo>
                    <a:pt x="124744" y="7008"/>
                  </a:lnTo>
                  <a:lnTo>
                    <a:pt x="124744" y="7008"/>
                  </a:lnTo>
                  <a:lnTo>
                    <a:pt x="128949" y="4205"/>
                  </a:lnTo>
                  <a:lnTo>
                    <a:pt x="124744" y="2803"/>
                  </a:lnTo>
                  <a:lnTo>
                    <a:pt x="96711" y="0"/>
                  </a:lnTo>
                  <a:lnTo>
                    <a:pt x="70081" y="2803"/>
                  </a:lnTo>
                  <a:lnTo>
                    <a:pt x="43450" y="11213"/>
                  </a:lnTo>
                  <a:lnTo>
                    <a:pt x="30836" y="19623"/>
                  </a:lnTo>
                  <a:lnTo>
                    <a:pt x="35040" y="21024"/>
                  </a:lnTo>
                  <a:lnTo>
                    <a:pt x="26631" y="21024"/>
                  </a:lnTo>
                  <a:lnTo>
                    <a:pt x="18221" y="32237"/>
                  </a:lnTo>
                  <a:lnTo>
                    <a:pt x="18221" y="40647"/>
                  </a:lnTo>
                  <a:lnTo>
                    <a:pt x="14016" y="39245"/>
                  </a:lnTo>
                  <a:lnTo>
                    <a:pt x="14016" y="44852"/>
                  </a:lnTo>
                  <a:lnTo>
                    <a:pt x="9811" y="44852"/>
                  </a:lnTo>
                  <a:lnTo>
                    <a:pt x="8410" y="50458"/>
                  </a:lnTo>
                  <a:lnTo>
                    <a:pt x="5607" y="51860"/>
                  </a:lnTo>
                  <a:lnTo>
                    <a:pt x="4205" y="58868"/>
                  </a:lnTo>
                  <a:lnTo>
                    <a:pt x="12615" y="61671"/>
                  </a:lnTo>
                  <a:lnTo>
                    <a:pt x="2803" y="65876"/>
                  </a:lnTo>
                  <a:lnTo>
                    <a:pt x="0" y="71482"/>
                  </a:lnTo>
                  <a:lnTo>
                    <a:pt x="5607" y="79892"/>
                  </a:lnTo>
                  <a:lnTo>
                    <a:pt x="1402" y="82695"/>
                  </a:lnTo>
                  <a:lnTo>
                    <a:pt x="2803" y="89703"/>
                  </a:lnTo>
                  <a:lnTo>
                    <a:pt x="16820" y="93908"/>
                  </a:lnTo>
                  <a:lnTo>
                    <a:pt x="49056" y="96711"/>
                  </a:lnTo>
                  <a:lnTo>
                    <a:pt x="54663" y="95310"/>
                  </a:lnTo>
                  <a:lnTo>
                    <a:pt x="64474" y="102318"/>
                  </a:lnTo>
                  <a:lnTo>
                    <a:pt x="75687" y="105121"/>
                  </a:lnTo>
                  <a:lnTo>
                    <a:pt x="51860" y="107924"/>
                  </a:lnTo>
                  <a:lnTo>
                    <a:pt x="36442" y="103719"/>
                  </a:lnTo>
                  <a:lnTo>
                    <a:pt x="23828" y="105121"/>
                  </a:lnTo>
                  <a:lnTo>
                    <a:pt x="14016" y="102318"/>
                  </a:lnTo>
                  <a:lnTo>
                    <a:pt x="18221" y="107924"/>
                  </a:lnTo>
                  <a:lnTo>
                    <a:pt x="18221" y="112129"/>
                  </a:lnTo>
                  <a:lnTo>
                    <a:pt x="40647" y="126145"/>
                  </a:lnTo>
                  <a:lnTo>
                    <a:pt x="50458" y="126145"/>
                  </a:lnTo>
                  <a:lnTo>
                    <a:pt x="42048" y="126145"/>
                  </a:lnTo>
                  <a:lnTo>
                    <a:pt x="51860" y="128948"/>
                  </a:lnTo>
                  <a:lnTo>
                    <a:pt x="57466" y="126145"/>
                  </a:lnTo>
                  <a:lnTo>
                    <a:pt x="72884" y="127547"/>
                  </a:lnTo>
                  <a:lnTo>
                    <a:pt x="72884" y="124744"/>
                  </a:lnTo>
                  <a:lnTo>
                    <a:pt x="67277" y="123342"/>
                  </a:lnTo>
                  <a:lnTo>
                    <a:pt x="72884" y="120539"/>
                  </a:lnTo>
                  <a:lnTo>
                    <a:pt x="78490" y="123342"/>
                  </a:lnTo>
                  <a:lnTo>
                    <a:pt x="75687" y="124744"/>
                  </a:lnTo>
                  <a:lnTo>
                    <a:pt x="81294" y="124744"/>
                  </a:lnTo>
                  <a:lnTo>
                    <a:pt x="81294" y="123342"/>
                  </a:lnTo>
                  <a:lnTo>
                    <a:pt x="88302" y="117736"/>
                  </a:lnTo>
                  <a:lnTo>
                    <a:pt x="82695" y="123342"/>
                  </a:lnTo>
                  <a:lnTo>
                    <a:pt x="84097" y="127547"/>
                  </a:lnTo>
                  <a:lnTo>
                    <a:pt x="102318" y="135956"/>
                  </a:lnTo>
                  <a:lnTo>
                    <a:pt x="116334" y="135956"/>
                  </a:lnTo>
                  <a:lnTo>
                    <a:pt x="107924" y="133153"/>
                  </a:lnTo>
                  <a:lnTo>
                    <a:pt x="102318" y="134555"/>
                  </a:lnTo>
                  <a:lnTo>
                    <a:pt x="105121" y="133153"/>
                  </a:lnTo>
                  <a:lnTo>
                    <a:pt x="120539" y="134555"/>
                  </a:lnTo>
                  <a:lnTo>
                    <a:pt x="120539" y="134555"/>
                  </a:lnTo>
                  <a:lnTo>
                    <a:pt x="120539" y="134555"/>
                  </a:lnTo>
                  <a:lnTo>
                    <a:pt x="120539" y="134555"/>
                  </a:lnTo>
                  <a:lnTo>
                    <a:pt x="121941" y="134555"/>
                  </a:lnTo>
                  <a:lnTo>
                    <a:pt x="121941" y="134555"/>
                  </a:lnTo>
                  <a:lnTo>
                    <a:pt x="124744" y="133153"/>
                  </a:lnTo>
                  <a:lnTo>
                    <a:pt x="130350" y="137358"/>
                  </a:lnTo>
                  <a:lnTo>
                    <a:pt x="151374" y="138760"/>
                  </a:lnTo>
                  <a:lnTo>
                    <a:pt x="166792" y="137358"/>
                  </a:lnTo>
                  <a:lnTo>
                    <a:pt x="189218" y="144366"/>
                  </a:lnTo>
                  <a:lnTo>
                    <a:pt x="192021" y="141563"/>
                  </a:lnTo>
                  <a:lnTo>
                    <a:pt x="199029" y="141563"/>
                  </a:lnTo>
                  <a:lnTo>
                    <a:pt x="199029" y="138760"/>
                  </a:lnTo>
                  <a:lnTo>
                    <a:pt x="190619" y="134555"/>
                  </a:lnTo>
                  <a:lnTo>
                    <a:pt x="166792" y="126145"/>
                  </a:lnTo>
                  <a:lnTo>
                    <a:pt x="186415" y="131752"/>
                  </a:lnTo>
                  <a:lnTo>
                    <a:pt x="218652" y="147169"/>
                  </a:lnTo>
                  <a:lnTo>
                    <a:pt x="222857" y="145768"/>
                  </a:lnTo>
                  <a:lnTo>
                    <a:pt x="213045" y="137358"/>
                  </a:lnTo>
                  <a:lnTo>
                    <a:pt x="207439" y="137358"/>
                  </a:lnTo>
                  <a:lnTo>
                    <a:pt x="200431" y="133153"/>
                  </a:lnTo>
                  <a:lnTo>
                    <a:pt x="242479" y="137358"/>
                  </a:lnTo>
                  <a:lnTo>
                    <a:pt x="252290" y="142965"/>
                  </a:lnTo>
                  <a:lnTo>
                    <a:pt x="273315" y="141563"/>
                  </a:lnTo>
                  <a:lnTo>
                    <a:pt x="276118" y="137358"/>
                  </a:lnTo>
                  <a:lnTo>
                    <a:pt x="269110" y="126145"/>
                  </a:lnTo>
                  <a:lnTo>
                    <a:pt x="252290" y="121940"/>
                  </a:lnTo>
                  <a:lnTo>
                    <a:pt x="257897" y="119137"/>
                  </a:lnTo>
                  <a:lnTo>
                    <a:pt x="262102" y="120539"/>
                  </a:lnTo>
                  <a:lnTo>
                    <a:pt x="266307" y="113531"/>
                  </a:lnTo>
                  <a:lnTo>
                    <a:pt x="263503" y="113531"/>
                  </a:lnTo>
                  <a:lnTo>
                    <a:pt x="266307" y="112129"/>
                  </a:lnTo>
                  <a:lnTo>
                    <a:pt x="273315" y="116334"/>
                  </a:lnTo>
                  <a:lnTo>
                    <a:pt x="270511" y="114932"/>
                  </a:lnTo>
                  <a:lnTo>
                    <a:pt x="266307" y="119137"/>
                  </a:lnTo>
                  <a:lnTo>
                    <a:pt x="270511" y="121940"/>
                  </a:lnTo>
                  <a:lnTo>
                    <a:pt x="270511" y="120539"/>
                  </a:lnTo>
                  <a:lnTo>
                    <a:pt x="273315" y="120539"/>
                  </a:lnTo>
                  <a:lnTo>
                    <a:pt x="277519" y="126145"/>
                  </a:lnTo>
                  <a:lnTo>
                    <a:pt x="281724" y="124744"/>
                  </a:lnTo>
                  <a:lnTo>
                    <a:pt x="278921" y="126145"/>
                  </a:lnTo>
                  <a:lnTo>
                    <a:pt x="283126" y="130350"/>
                  </a:lnTo>
                  <a:lnTo>
                    <a:pt x="294339" y="128948"/>
                  </a:lnTo>
                  <a:lnTo>
                    <a:pt x="298544" y="131752"/>
                  </a:lnTo>
                  <a:lnTo>
                    <a:pt x="301347" y="148571"/>
                  </a:lnTo>
                  <a:lnTo>
                    <a:pt x="305552" y="147169"/>
                  </a:lnTo>
                  <a:lnTo>
                    <a:pt x="302749" y="145768"/>
                  </a:lnTo>
                  <a:lnTo>
                    <a:pt x="316765" y="140161"/>
                  </a:lnTo>
                  <a:lnTo>
                    <a:pt x="309757" y="142965"/>
                  </a:lnTo>
                  <a:lnTo>
                    <a:pt x="322371" y="142965"/>
                  </a:lnTo>
                  <a:lnTo>
                    <a:pt x="319568" y="144366"/>
                  </a:lnTo>
                  <a:lnTo>
                    <a:pt x="322371" y="145768"/>
                  </a:lnTo>
                  <a:lnTo>
                    <a:pt x="312560" y="149973"/>
                  </a:lnTo>
                  <a:lnTo>
                    <a:pt x="316765" y="151374"/>
                  </a:lnTo>
                  <a:lnTo>
                    <a:pt x="319568" y="149973"/>
                  </a:lnTo>
                  <a:lnTo>
                    <a:pt x="322371" y="152776"/>
                  </a:lnTo>
                  <a:lnTo>
                    <a:pt x="326576" y="149973"/>
                  </a:lnTo>
                  <a:lnTo>
                    <a:pt x="323773" y="148571"/>
                  </a:lnTo>
                  <a:lnTo>
                    <a:pt x="333584" y="148571"/>
                  </a:lnTo>
                  <a:lnTo>
                    <a:pt x="326576" y="148571"/>
                  </a:lnTo>
                  <a:lnTo>
                    <a:pt x="322371" y="151374"/>
                  </a:lnTo>
                  <a:lnTo>
                    <a:pt x="327978" y="156981"/>
                  </a:lnTo>
                  <a:lnTo>
                    <a:pt x="333584" y="156981"/>
                  </a:lnTo>
                  <a:lnTo>
                    <a:pt x="346199" y="162587"/>
                  </a:lnTo>
                  <a:lnTo>
                    <a:pt x="337789" y="170997"/>
                  </a:lnTo>
                  <a:lnTo>
                    <a:pt x="329379" y="169595"/>
                  </a:lnTo>
                  <a:lnTo>
                    <a:pt x="322371" y="170997"/>
                  </a:lnTo>
                  <a:lnTo>
                    <a:pt x="325174" y="176603"/>
                  </a:lnTo>
                  <a:lnTo>
                    <a:pt x="322371" y="180808"/>
                  </a:lnTo>
                  <a:lnTo>
                    <a:pt x="323773" y="183611"/>
                  </a:lnTo>
                  <a:lnTo>
                    <a:pt x="349002" y="176603"/>
                  </a:lnTo>
                  <a:lnTo>
                    <a:pt x="353207" y="172398"/>
                  </a:lnTo>
                  <a:lnTo>
                    <a:pt x="360215" y="176603"/>
                  </a:lnTo>
                  <a:lnTo>
                    <a:pt x="361616" y="172398"/>
                  </a:lnTo>
                  <a:lnTo>
                    <a:pt x="367223" y="169595"/>
                  </a:lnTo>
                  <a:lnTo>
                    <a:pt x="371428" y="170997"/>
                  </a:lnTo>
                  <a:lnTo>
                    <a:pt x="364419" y="173800"/>
                  </a:lnTo>
                  <a:lnTo>
                    <a:pt x="367223" y="175202"/>
                  </a:lnTo>
                  <a:lnTo>
                    <a:pt x="363018" y="176603"/>
                  </a:lnTo>
                  <a:lnTo>
                    <a:pt x="370026" y="175202"/>
                  </a:lnTo>
                  <a:lnTo>
                    <a:pt x="370026" y="176603"/>
                  </a:lnTo>
                  <a:lnTo>
                    <a:pt x="363018" y="179407"/>
                  </a:lnTo>
                  <a:lnTo>
                    <a:pt x="367223" y="180808"/>
                  </a:lnTo>
                  <a:lnTo>
                    <a:pt x="372829" y="178005"/>
                  </a:lnTo>
                  <a:lnTo>
                    <a:pt x="371428" y="182210"/>
                  </a:lnTo>
                  <a:lnTo>
                    <a:pt x="377034" y="187816"/>
                  </a:lnTo>
                  <a:lnTo>
                    <a:pt x="388247" y="189218"/>
                  </a:lnTo>
                  <a:lnTo>
                    <a:pt x="388247" y="186415"/>
                  </a:lnTo>
                  <a:lnTo>
                    <a:pt x="381239" y="180808"/>
                  </a:lnTo>
                  <a:lnTo>
                    <a:pt x="391050" y="182210"/>
                  </a:lnTo>
                  <a:lnTo>
                    <a:pt x="388247" y="193423"/>
                  </a:lnTo>
                  <a:lnTo>
                    <a:pt x="395255" y="194824"/>
                  </a:lnTo>
                  <a:lnTo>
                    <a:pt x="395255" y="196226"/>
                  </a:lnTo>
                  <a:lnTo>
                    <a:pt x="405066" y="192021"/>
                  </a:lnTo>
                  <a:lnTo>
                    <a:pt x="406468" y="197627"/>
                  </a:lnTo>
                  <a:lnTo>
                    <a:pt x="410673" y="197627"/>
                  </a:lnTo>
                  <a:lnTo>
                    <a:pt x="412074" y="208840"/>
                  </a:lnTo>
                  <a:lnTo>
                    <a:pt x="420484" y="213045"/>
                  </a:lnTo>
                  <a:lnTo>
                    <a:pt x="419082" y="217250"/>
                  </a:lnTo>
                  <a:lnTo>
                    <a:pt x="423287" y="218652"/>
                  </a:lnTo>
                  <a:lnTo>
                    <a:pt x="426091" y="228463"/>
                  </a:lnTo>
                  <a:lnTo>
                    <a:pt x="430295" y="229865"/>
                  </a:lnTo>
                  <a:lnTo>
                    <a:pt x="410673" y="248085"/>
                  </a:lnTo>
                  <a:lnTo>
                    <a:pt x="428894" y="250889"/>
                  </a:lnTo>
                  <a:lnTo>
                    <a:pt x="407870" y="249487"/>
                  </a:lnTo>
                  <a:lnTo>
                    <a:pt x="375632" y="270511"/>
                  </a:lnTo>
                  <a:lnTo>
                    <a:pt x="393853" y="281724"/>
                  </a:lnTo>
                  <a:lnTo>
                    <a:pt x="399460" y="291536"/>
                  </a:lnTo>
                  <a:lnTo>
                    <a:pt x="384042" y="288732"/>
                  </a:lnTo>
                  <a:lnTo>
                    <a:pt x="374231" y="295740"/>
                  </a:lnTo>
                  <a:lnTo>
                    <a:pt x="370026" y="292937"/>
                  </a:lnTo>
                  <a:lnTo>
                    <a:pt x="360215" y="294339"/>
                  </a:lnTo>
                  <a:lnTo>
                    <a:pt x="358813" y="298544"/>
                  </a:lnTo>
                  <a:lnTo>
                    <a:pt x="347600" y="297142"/>
                  </a:lnTo>
                  <a:lnTo>
                    <a:pt x="347600" y="295740"/>
                  </a:lnTo>
                  <a:lnTo>
                    <a:pt x="340592" y="295740"/>
                  </a:lnTo>
                  <a:lnTo>
                    <a:pt x="350403" y="304150"/>
                  </a:lnTo>
                  <a:lnTo>
                    <a:pt x="343395" y="299945"/>
                  </a:lnTo>
                  <a:lnTo>
                    <a:pt x="320970" y="294339"/>
                  </a:lnTo>
                  <a:lnTo>
                    <a:pt x="305552" y="292937"/>
                  </a:lnTo>
                  <a:lnTo>
                    <a:pt x="302749" y="298544"/>
                  </a:lnTo>
                  <a:lnTo>
                    <a:pt x="304150" y="301347"/>
                  </a:lnTo>
                  <a:lnTo>
                    <a:pt x="288732" y="305552"/>
                  </a:lnTo>
                  <a:lnTo>
                    <a:pt x="280323" y="316765"/>
                  </a:lnTo>
                  <a:lnTo>
                    <a:pt x="291536" y="327978"/>
                  </a:lnTo>
                  <a:lnTo>
                    <a:pt x="301347" y="330781"/>
                  </a:lnTo>
                  <a:lnTo>
                    <a:pt x="320970" y="332182"/>
                  </a:lnTo>
                  <a:lnTo>
                    <a:pt x="319568" y="329379"/>
                  </a:lnTo>
                  <a:lnTo>
                    <a:pt x="332183" y="329379"/>
                  </a:lnTo>
                  <a:lnTo>
                    <a:pt x="327978" y="327978"/>
                  </a:lnTo>
                  <a:lnTo>
                    <a:pt x="337789" y="326576"/>
                  </a:lnTo>
                  <a:lnTo>
                    <a:pt x="344797" y="327978"/>
                  </a:lnTo>
                  <a:lnTo>
                    <a:pt x="340592" y="323773"/>
                  </a:lnTo>
                  <a:lnTo>
                    <a:pt x="347600" y="325174"/>
                  </a:lnTo>
                  <a:lnTo>
                    <a:pt x="343395" y="322371"/>
                  </a:lnTo>
                  <a:lnTo>
                    <a:pt x="343395" y="322371"/>
                  </a:lnTo>
                  <a:lnTo>
                    <a:pt x="370026" y="329379"/>
                  </a:lnTo>
                  <a:lnTo>
                    <a:pt x="374231" y="327978"/>
                  </a:lnTo>
                  <a:lnTo>
                    <a:pt x="372829" y="323773"/>
                  </a:lnTo>
                  <a:lnTo>
                    <a:pt x="377034" y="323773"/>
                  </a:lnTo>
                  <a:lnTo>
                    <a:pt x="364419" y="315363"/>
                  </a:lnTo>
                  <a:lnTo>
                    <a:pt x="371428" y="315363"/>
                  </a:lnTo>
                  <a:lnTo>
                    <a:pt x="372829" y="311158"/>
                  </a:lnTo>
                  <a:lnTo>
                    <a:pt x="374231" y="312560"/>
                  </a:lnTo>
                  <a:lnTo>
                    <a:pt x="371428" y="316765"/>
                  </a:lnTo>
                  <a:lnTo>
                    <a:pt x="375632" y="319568"/>
                  </a:lnTo>
                  <a:lnTo>
                    <a:pt x="384042" y="318166"/>
                  </a:lnTo>
                  <a:lnTo>
                    <a:pt x="385444" y="315363"/>
                  </a:lnTo>
                  <a:lnTo>
                    <a:pt x="388247" y="320969"/>
                  </a:lnTo>
                  <a:lnTo>
                    <a:pt x="384042" y="320969"/>
                  </a:lnTo>
                  <a:lnTo>
                    <a:pt x="386845" y="325174"/>
                  </a:lnTo>
                  <a:lnTo>
                    <a:pt x="384042" y="325174"/>
                  </a:lnTo>
                  <a:lnTo>
                    <a:pt x="385444" y="327978"/>
                  </a:lnTo>
                  <a:lnTo>
                    <a:pt x="389649" y="326576"/>
                  </a:lnTo>
                  <a:lnTo>
                    <a:pt x="389649" y="323773"/>
                  </a:lnTo>
                  <a:lnTo>
                    <a:pt x="393853" y="323773"/>
                  </a:lnTo>
                  <a:lnTo>
                    <a:pt x="391050" y="319568"/>
                  </a:lnTo>
                  <a:lnTo>
                    <a:pt x="398058" y="320969"/>
                  </a:lnTo>
                  <a:lnTo>
                    <a:pt x="398058" y="318166"/>
                  </a:lnTo>
                  <a:lnTo>
                    <a:pt x="402263" y="319568"/>
                  </a:lnTo>
                  <a:lnTo>
                    <a:pt x="403665" y="322371"/>
                  </a:lnTo>
                  <a:lnTo>
                    <a:pt x="406468" y="320969"/>
                  </a:lnTo>
                  <a:lnTo>
                    <a:pt x="406468" y="318166"/>
                  </a:lnTo>
                  <a:lnTo>
                    <a:pt x="407870" y="322371"/>
                  </a:lnTo>
                  <a:lnTo>
                    <a:pt x="402263" y="326576"/>
                  </a:lnTo>
                  <a:lnTo>
                    <a:pt x="405066" y="330781"/>
                  </a:lnTo>
                  <a:lnTo>
                    <a:pt x="412074" y="330781"/>
                  </a:lnTo>
                  <a:lnTo>
                    <a:pt x="420484" y="340592"/>
                  </a:lnTo>
                  <a:lnTo>
                    <a:pt x="423287" y="337789"/>
                  </a:lnTo>
                  <a:lnTo>
                    <a:pt x="424689" y="346198"/>
                  </a:lnTo>
                  <a:lnTo>
                    <a:pt x="427492" y="347600"/>
                  </a:lnTo>
                  <a:lnTo>
                    <a:pt x="433099" y="343395"/>
                  </a:lnTo>
                  <a:lnTo>
                    <a:pt x="431697" y="351805"/>
                  </a:lnTo>
                  <a:lnTo>
                    <a:pt x="434500" y="349002"/>
                  </a:lnTo>
                  <a:lnTo>
                    <a:pt x="442910" y="350403"/>
                  </a:lnTo>
                  <a:lnTo>
                    <a:pt x="441508" y="347600"/>
                  </a:lnTo>
                  <a:lnTo>
                    <a:pt x="449918" y="350403"/>
                  </a:lnTo>
                  <a:lnTo>
                    <a:pt x="449918" y="354608"/>
                  </a:lnTo>
                  <a:lnTo>
                    <a:pt x="458328" y="353206"/>
                  </a:lnTo>
                  <a:lnTo>
                    <a:pt x="449918" y="358813"/>
                  </a:lnTo>
                  <a:lnTo>
                    <a:pt x="437303" y="358813"/>
                  </a:lnTo>
                  <a:lnTo>
                    <a:pt x="448516" y="367223"/>
                  </a:lnTo>
                  <a:lnTo>
                    <a:pt x="463934" y="370026"/>
                  </a:lnTo>
                  <a:lnTo>
                    <a:pt x="466737" y="368624"/>
                  </a:lnTo>
                  <a:lnTo>
                    <a:pt x="465336" y="371428"/>
                  </a:lnTo>
                  <a:lnTo>
                    <a:pt x="461131" y="374231"/>
                  </a:lnTo>
                  <a:lnTo>
                    <a:pt x="494770" y="381239"/>
                  </a:lnTo>
                  <a:lnTo>
                    <a:pt x="493368" y="379837"/>
                  </a:lnTo>
                  <a:lnTo>
                    <a:pt x="504581" y="381239"/>
                  </a:lnTo>
                  <a:lnTo>
                    <a:pt x="500376" y="384042"/>
                  </a:lnTo>
                  <a:lnTo>
                    <a:pt x="503179" y="386845"/>
                  </a:lnTo>
                  <a:lnTo>
                    <a:pt x="507384" y="385444"/>
                  </a:lnTo>
                  <a:lnTo>
                    <a:pt x="510187" y="391050"/>
                  </a:lnTo>
                  <a:lnTo>
                    <a:pt x="539621" y="399460"/>
                  </a:lnTo>
                  <a:lnTo>
                    <a:pt x="581670" y="409271"/>
                  </a:lnTo>
                  <a:lnTo>
                    <a:pt x="590079" y="407869"/>
                  </a:lnTo>
                  <a:lnTo>
                    <a:pt x="584473" y="400861"/>
                  </a:lnTo>
                  <a:lnTo>
                    <a:pt x="588678" y="402263"/>
                  </a:lnTo>
                  <a:lnTo>
                    <a:pt x="591481" y="398058"/>
                  </a:lnTo>
                  <a:lnTo>
                    <a:pt x="583071" y="396657"/>
                  </a:lnTo>
                  <a:lnTo>
                    <a:pt x="584473" y="396657"/>
                  </a:lnTo>
                  <a:lnTo>
                    <a:pt x="581670" y="393853"/>
                  </a:lnTo>
                  <a:lnTo>
                    <a:pt x="578866" y="395255"/>
                  </a:lnTo>
                  <a:lnTo>
                    <a:pt x="577465" y="393853"/>
                  </a:lnTo>
                  <a:lnTo>
                    <a:pt x="580268" y="392452"/>
                  </a:lnTo>
                  <a:lnTo>
                    <a:pt x="576063" y="391050"/>
                  </a:lnTo>
                  <a:lnTo>
                    <a:pt x="573260" y="385444"/>
                  </a:lnTo>
                  <a:lnTo>
                    <a:pt x="569055" y="382640"/>
                  </a:lnTo>
                  <a:lnTo>
                    <a:pt x="563449" y="384042"/>
                  </a:lnTo>
                  <a:lnTo>
                    <a:pt x="552236" y="374231"/>
                  </a:lnTo>
                  <a:lnTo>
                    <a:pt x="546629" y="375632"/>
                  </a:lnTo>
                  <a:lnTo>
                    <a:pt x="549433" y="372829"/>
                  </a:lnTo>
                  <a:lnTo>
                    <a:pt x="545228" y="372829"/>
                  </a:lnTo>
                  <a:lnTo>
                    <a:pt x="542425" y="375632"/>
                  </a:lnTo>
                  <a:lnTo>
                    <a:pt x="545228" y="371428"/>
                  </a:lnTo>
                  <a:lnTo>
                    <a:pt x="539621" y="370026"/>
                  </a:lnTo>
                  <a:lnTo>
                    <a:pt x="538220" y="371428"/>
                  </a:lnTo>
                  <a:lnTo>
                    <a:pt x="536818" y="368624"/>
                  </a:lnTo>
                  <a:lnTo>
                    <a:pt x="536818" y="368624"/>
                  </a:lnTo>
                  <a:lnTo>
                    <a:pt x="536818" y="368624"/>
                  </a:lnTo>
                  <a:lnTo>
                    <a:pt x="531212" y="367223"/>
                  </a:lnTo>
                  <a:lnTo>
                    <a:pt x="512991" y="350403"/>
                  </a:lnTo>
                  <a:lnTo>
                    <a:pt x="525605" y="350403"/>
                  </a:lnTo>
                  <a:lnTo>
                    <a:pt x="538220" y="357411"/>
                  </a:lnTo>
                  <a:lnTo>
                    <a:pt x="545228" y="363018"/>
                  </a:lnTo>
                  <a:lnTo>
                    <a:pt x="539621" y="350403"/>
                  </a:lnTo>
                  <a:lnTo>
                    <a:pt x="556441" y="365821"/>
                  </a:lnTo>
                  <a:lnTo>
                    <a:pt x="562047" y="365821"/>
                  </a:lnTo>
                  <a:lnTo>
                    <a:pt x="564850" y="370026"/>
                  </a:lnTo>
                  <a:lnTo>
                    <a:pt x="567653" y="368624"/>
                  </a:lnTo>
                  <a:lnTo>
                    <a:pt x="569055" y="374231"/>
                  </a:lnTo>
                  <a:lnTo>
                    <a:pt x="571858" y="375632"/>
                  </a:lnTo>
                  <a:lnTo>
                    <a:pt x="569055" y="364419"/>
                  </a:lnTo>
                  <a:lnTo>
                    <a:pt x="573260" y="367223"/>
                  </a:lnTo>
                  <a:lnTo>
                    <a:pt x="577465" y="374231"/>
                  </a:lnTo>
                  <a:lnTo>
                    <a:pt x="584473" y="375632"/>
                  </a:lnTo>
                  <a:lnTo>
                    <a:pt x="580268" y="370026"/>
                  </a:lnTo>
                  <a:lnTo>
                    <a:pt x="587276" y="374231"/>
                  </a:lnTo>
                  <a:lnTo>
                    <a:pt x="591481" y="372829"/>
                  </a:lnTo>
                  <a:lnTo>
                    <a:pt x="588678" y="375632"/>
                  </a:lnTo>
                  <a:lnTo>
                    <a:pt x="592882" y="377034"/>
                  </a:lnTo>
                  <a:lnTo>
                    <a:pt x="595686" y="372829"/>
                  </a:lnTo>
                  <a:lnTo>
                    <a:pt x="595686" y="375632"/>
                  </a:lnTo>
                  <a:lnTo>
                    <a:pt x="598489" y="378436"/>
                  </a:lnTo>
                  <a:lnTo>
                    <a:pt x="606899" y="378436"/>
                  </a:lnTo>
                  <a:lnTo>
                    <a:pt x="604095" y="378436"/>
                  </a:lnTo>
                  <a:lnTo>
                    <a:pt x="606899" y="379837"/>
                  </a:lnTo>
                  <a:lnTo>
                    <a:pt x="604095" y="382640"/>
                  </a:lnTo>
                  <a:lnTo>
                    <a:pt x="608300" y="386845"/>
                  </a:lnTo>
                  <a:lnTo>
                    <a:pt x="615308" y="385444"/>
                  </a:lnTo>
                  <a:lnTo>
                    <a:pt x="606899" y="374231"/>
                  </a:lnTo>
                  <a:lnTo>
                    <a:pt x="611103" y="375632"/>
                  </a:lnTo>
                  <a:lnTo>
                    <a:pt x="611103" y="372829"/>
                  </a:lnTo>
                  <a:lnTo>
                    <a:pt x="616710" y="377034"/>
                  </a:lnTo>
                  <a:lnTo>
                    <a:pt x="622316" y="375632"/>
                  </a:lnTo>
                  <a:lnTo>
                    <a:pt x="618112" y="374231"/>
                  </a:lnTo>
                  <a:lnTo>
                    <a:pt x="619513" y="370026"/>
                  </a:lnTo>
                  <a:lnTo>
                    <a:pt x="612505" y="367223"/>
                  </a:lnTo>
                  <a:lnTo>
                    <a:pt x="613907" y="365821"/>
                  </a:lnTo>
                  <a:lnTo>
                    <a:pt x="609702" y="364419"/>
                  </a:lnTo>
                  <a:lnTo>
                    <a:pt x="615308" y="365821"/>
                  </a:lnTo>
                  <a:lnTo>
                    <a:pt x="609702" y="360215"/>
                  </a:lnTo>
                  <a:lnTo>
                    <a:pt x="612505" y="354608"/>
                  </a:lnTo>
                  <a:lnTo>
                    <a:pt x="605497" y="347600"/>
                  </a:lnTo>
                  <a:lnTo>
                    <a:pt x="613907" y="353206"/>
                  </a:lnTo>
                  <a:lnTo>
                    <a:pt x="620915" y="365821"/>
                  </a:lnTo>
                  <a:lnTo>
                    <a:pt x="623718" y="365821"/>
                  </a:lnTo>
                  <a:lnTo>
                    <a:pt x="623718" y="353206"/>
                  </a:lnTo>
                  <a:lnTo>
                    <a:pt x="612505" y="347600"/>
                  </a:lnTo>
                  <a:lnTo>
                    <a:pt x="620915" y="341994"/>
                  </a:lnTo>
                  <a:lnTo>
                    <a:pt x="606899" y="340592"/>
                  </a:lnTo>
                  <a:lnTo>
                    <a:pt x="611103" y="339190"/>
                  </a:lnTo>
                  <a:lnTo>
                    <a:pt x="605497" y="334986"/>
                  </a:lnTo>
                  <a:lnTo>
                    <a:pt x="602694" y="336387"/>
                  </a:lnTo>
                  <a:lnTo>
                    <a:pt x="605497" y="334986"/>
                  </a:lnTo>
                  <a:lnTo>
                    <a:pt x="598489" y="333584"/>
                  </a:lnTo>
                  <a:lnTo>
                    <a:pt x="601292" y="332182"/>
                  </a:lnTo>
                  <a:lnTo>
                    <a:pt x="595686" y="332182"/>
                  </a:lnTo>
                  <a:lnTo>
                    <a:pt x="606899" y="332182"/>
                  </a:lnTo>
                  <a:lnTo>
                    <a:pt x="609702" y="326576"/>
                  </a:lnTo>
                  <a:lnTo>
                    <a:pt x="594284" y="325174"/>
                  </a:lnTo>
                  <a:lnTo>
                    <a:pt x="597087" y="316765"/>
                  </a:lnTo>
                  <a:lnTo>
                    <a:pt x="594284" y="316765"/>
                  </a:lnTo>
                  <a:lnTo>
                    <a:pt x="594284" y="318166"/>
                  </a:lnTo>
                  <a:lnTo>
                    <a:pt x="594284" y="315363"/>
                  </a:lnTo>
                  <a:lnTo>
                    <a:pt x="588678" y="312560"/>
                  </a:lnTo>
                  <a:lnTo>
                    <a:pt x="591481" y="320969"/>
                  </a:lnTo>
                  <a:lnTo>
                    <a:pt x="584473" y="316765"/>
                  </a:lnTo>
                  <a:lnTo>
                    <a:pt x="581670" y="319568"/>
                  </a:lnTo>
                  <a:lnTo>
                    <a:pt x="578866" y="316765"/>
                  </a:lnTo>
                  <a:lnTo>
                    <a:pt x="581670" y="315363"/>
                  </a:lnTo>
                  <a:lnTo>
                    <a:pt x="581670" y="312560"/>
                  </a:lnTo>
                  <a:lnTo>
                    <a:pt x="577465" y="312560"/>
                  </a:lnTo>
                  <a:lnTo>
                    <a:pt x="576063" y="309757"/>
                  </a:lnTo>
                  <a:lnTo>
                    <a:pt x="571858" y="309757"/>
                  </a:lnTo>
                  <a:lnTo>
                    <a:pt x="567653" y="306953"/>
                  </a:lnTo>
                  <a:lnTo>
                    <a:pt x="567653" y="315363"/>
                  </a:lnTo>
                  <a:lnTo>
                    <a:pt x="562047" y="305552"/>
                  </a:lnTo>
                  <a:lnTo>
                    <a:pt x="566252" y="301347"/>
                  </a:lnTo>
                  <a:lnTo>
                    <a:pt x="557842" y="304150"/>
                  </a:lnTo>
                  <a:lnTo>
                    <a:pt x="562047" y="302748"/>
                  </a:lnTo>
                  <a:lnTo>
                    <a:pt x="560645" y="299945"/>
                  </a:lnTo>
                  <a:lnTo>
                    <a:pt x="557842" y="299945"/>
                  </a:lnTo>
                  <a:lnTo>
                    <a:pt x="556441" y="295740"/>
                  </a:lnTo>
                  <a:lnTo>
                    <a:pt x="550834" y="295740"/>
                  </a:lnTo>
                  <a:lnTo>
                    <a:pt x="557842" y="294339"/>
                  </a:lnTo>
                  <a:lnTo>
                    <a:pt x="556441" y="291536"/>
                  </a:lnTo>
                  <a:lnTo>
                    <a:pt x="549433" y="290134"/>
                  </a:lnTo>
                  <a:lnTo>
                    <a:pt x="552236" y="284528"/>
                  </a:lnTo>
                  <a:lnTo>
                    <a:pt x="542425" y="285929"/>
                  </a:lnTo>
                  <a:lnTo>
                    <a:pt x="535416" y="291536"/>
                  </a:lnTo>
                  <a:lnTo>
                    <a:pt x="535416" y="288732"/>
                  </a:lnTo>
                  <a:lnTo>
                    <a:pt x="538220" y="284528"/>
                  </a:lnTo>
                  <a:lnTo>
                    <a:pt x="536818" y="283126"/>
                  </a:lnTo>
                  <a:lnTo>
                    <a:pt x="539621" y="280323"/>
                  </a:lnTo>
                  <a:lnTo>
                    <a:pt x="535416" y="283126"/>
                  </a:lnTo>
                  <a:lnTo>
                    <a:pt x="535416" y="281724"/>
                  </a:lnTo>
                  <a:lnTo>
                    <a:pt x="531212" y="281724"/>
                  </a:lnTo>
                  <a:lnTo>
                    <a:pt x="532613" y="277519"/>
                  </a:lnTo>
                  <a:lnTo>
                    <a:pt x="528408" y="277519"/>
                  </a:lnTo>
                  <a:lnTo>
                    <a:pt x="527007" y="273315"/>
                  </a:lnTo>
                  <a:lnTo>
                    <a:pt x="531212" y="274716"/>
                  </a:lnTo>
                  <a:lnTo>
                    <a:pt x="532613" y="271913"/>
                  </a:lnTo>
                  <a:lnTo>
                    <a:pt x="512991" y="267708"/>
                  </a:lnTo>
                  <a:lnTo>
                    <a:pt x="534015" y="270511"/>
                  </a:lnTo>
                  <a:lnTo>
                    <a:pt x="534015" y="271913"/>
                  </a:lnTo>
                  <a:lnTo>
                    <a:pt x="534015" y="274716"/>
                  </a:lnTo>
                  <a:lnTo>
                    <a:pt x="535416" y="277519"/>
                  </a:lnTo>
                  <a:lnTo>
                    <a:pt x="552236" y="277519"/>
                  </a:lnTo>
                  <a:lnTo>
                    <a:pt x="550834" y="270511"/>
                  </a:lnTo>
                  <a:lnTo>
                    <a:pt x="539621" y="266307"/>
                  </a:lnTo>
                  <a:lnTo>
                    <a:pt x="539621" y="262102"/>
                  </a:lnTo>
                  <a:lnTo>
                    <a:pt x="534015" y="256495"/>
                  </a:lnTo>
                  <a:lnTo>
                    <a:pt x="549433" y="263503"/>
                  </a:lnTo>
                  <a:lnTo>
                    <a:pt x="548031" y="259298"/>
                  </a:lnTo>
                  <a:lnTo>
                    <a:pt x="553637" y="259298"/>
                  </a:lnTo>
                  <a:lnTo>
                    <a:pt x="548031" y="256495"/>
                  </a:lnTo>
                  <a:lnTo>
                    <a:pt x="538220" y="255094"/>
                  </a:lnTo>
                  <a:lnTo>
                    <a:pt x="542425" y="253692"/>
                  </a:lnTo>
                  <a:lnTo>
                    <a:pt x="557842" y="256495"/>
                  </a:lnTo>
                  <a:lnTo>
                    <a:pt x="555039" y="253692"/>
                  </a:lnTo>
                  <a:lnTo>
                    <a:pt x="556441" y="253692"/>
                  </a:lnTo>
                  <a:lnTo>
                    <a:pt x="562047" y="255094"/>
                  </a:lnTo>
                  <a:lnTo>
                    <a:pt x="559244" y="256495"/>
                  </a:lnTo>
                  <a:lnTo>
                    <a:pt x="562047" y="262102"/>
                  </a:lnTo>
                  <a:lnTo>
                    <a:pt x="569055" y="260700"/>
                  </a:lnTo>
                  <a:lnTo>
                    <a:pt x="566252" y="262102"/>
                  </a:lnTo>
                  <a:lnTo>
                    <a:pt x="570457" y="264905"/>
                  </a:lnTo>
                  <a:lnTo>
                    <a:pt x="576063" y="264905"/>
                  </a:lnTo>
                  <a:lnTo>
                    <a:pt x="573260" y="267708"/>
                  </a:lnTo>
                  <a:lnTo>
                    <a:pt x="581670" y="271913"/>
                  </a:lnTo>
                  <a:lnTo>
                    <a:pt x="587276" y="270511"/>
                  </a:lnTo>
                  <a:lnTo>
                    <a:pt x="581670" y="277519"/>
                  </a:lnTo>
                  <a:lnTo>
                    <a:pt x="609702" y="270511"/>
                  </a:lnTo>
                  <a:lnTo>
                    <a:pt x="618112" y="266307"/>
                  </a:lnTo>
                  <a:lnTo>
                    <a:pt x="611103" y="271913"/>
                  </a:lnTo>
                  <a:lnTo>
                    <a:pt x="608300" y="277519"/>
                  </a:lnTo>
                  <a:lnTo>
                    <a:pt x="611103" y="278921"/>
                  </a:lnTo>
                  <a:lnTo>
                    <a:pt x="595686" y="280323"/>
                  </a:lnTo>
                  <a:lnTo>
                    <a:pt x="591481" y="285929"/>
                  </a:lnTo>
                  <a:lnTo>
                    <a:pt x="594284" y="285929"/>
                  </a:lnTo>
                  <a:lnTo>
                    <a:pt x="594284" y="288732"/>
                  </a:lnTo>
                  <a:lnTo>
                    <a:pt x="602694" y="288732"/>
                  </a:lnTo>
                  <a:lnTo>
                    <a:pt x="597087" y="291536"/>
                  </a:lnTo>
                  <a:lnTo>
                    <a:pt x="608300" y="291536"/>
                  </a:lnTo>
                  <a:lnTo>
                    <a:pt x="601292" y="294339"/>
                  </a:lnTo>
                  <a:lnTo>
                    <a:pt x="604095" y="298544"/>
                  </a:lnTo>
                  <a:lnTo>
                    <a:pt x="625120" y="294339"/>
                  </a:lnTo>
                  <a:lnTo>
                    <a:pt x="613907" y="298544"/>
                  </a:lnTo>
                  <a:lnTo>
                    <a:pt x="619513" y="298544"/>
                  </a:lnTo>
                  <a:lnTo>
                    <a:pt x="613907" y="301347"/>
                  </a:lnTo>
                  <a:lnTo>
                    <a:pt x="619513" y="302748"/>
                  </a:lnTo>
                  <a:lnTo>
                    <a:pt x="618112" y="305552"/>
                  </a:lnTo>
                  <a:lnTo>
                    <a:pt x="622316" y="306953"/>
                  </a:lnTo>
                  <a:lnTo>
                    <a:pt x="629324" y="297142"/>
                  </a:lnTo>
                  <a:lnTo>
                    <a:pt x="627923" y="304150"/>
                  </a:lnTo>
                  <a:lnTo>
                    <a:pt x="634931" y="304150"/>
                  </a:lnTo>
                  <a:lnTo>
                    <a:pt x="630726" y="306953"/>
                  </a:lnTo>
                  <a:lnTo>
                    <a:pt x="646144" y="308355"/>
                  </a:lnTo>
                  <a:lnTo>
                    <a:pt x="641939" y="309757"/>
                  </a:lnTo>
                  <a:lnTo>
                    <a:pt x="647545" y="309757"/>
                  </a:lnTo>
                  <a:lnTo>
                    <a:pt x="646144" y="311158"/>
                  </a:lnTo>
                  <a:lnTo>
                    <a:pt x="648947" y="312560"/>
                  </a:lnTo>
                  <a:lnTo>
                    <a:pt x="650349" y="302748"/>
                  </a:lnTo>
                  <a:lnTo>
                    <a:pt x="654554" y="302748"/>
                  </a:lnTo>
                  <a:lnTo>
                    <a:pt x="646144" y="292937"/>
                  </a:lnTo>
                  <a:lnTo>
                    <a:pt x="654554" y="294339"/>
                  </a:lnTo>
                  <a:lnTo>
                    <a:pt x="646144" y="290134"/>
                  </a:lnTo>
                  <a:lnTo>
                    <a:pt x="646144" y="288732"/>
                  </a:lnTo>
                  <a:lnTo>
                    <a:pt x="651750" y="290134"/>
                  </a:lnTo>
                  <a:lnTo>
                    <a:pt x="650349" y="287331"/>
                  </a:lnTo>
                  <a:lnTo>
                    <a:pt x="643341" y="285929"/>
                  </a:lnTo>
                  <a:lnTo>
                    <a:pt x="651750" y="285929"/>
                  </a:lnTo>
                  <a:lnTo>
                    <a:pt x="647545" y="277519"/>
                  </a:lnTo>
                  <a:lnTo>
                    <a:pt x="655955" y="287331"/>
                  </a:lnTo>
                  <a:lnTo>
                    <a:pt x="661562" y="288732"/>
                  </a:lnTo>
                  <a:lnTo>
                    <a:pt x="662963" y="283126"/>
                  </a:lnTo>
                  <a:lnTo>
                    <a:pt x="667168" y="287331"/>
                  </a:lnTo>
                  <a:lnTo>
                    <a:pt x="669971" y="287331"/>
                  </a:lnTo>
                  <a:lnTo>
                    <a:pt x="669971" y="283126"/>
                  </a:lnTo>
                  <a:lnTo>
                    <a:pt x="665766" y="281724"/>
                  </a:lnTo>
                  <a:lnTo>
                    <a:pt x="671373" y="283126"/>
                  </a:lnTo>
                  <a:lnTo>
                    <a:pt x="664365" y="277519"/>
                  </a:lnTo>
                  <a:lnTo>
                    <a:pt x="674176" y="281724"/>
                  </a:lnTo>
                  <a:lnTo>
                    <a:pt x="678381" y="281724"/>
                  </a:lnTo>
                  <a:lnTo>
                    <a:pt x="676979" y="278921"/>
                  </a:lnTo>
                  <a:lnTo>
                    <a:pt x="674176" y="276118"/>
                  </a:lnTo>
                  <a:lnTo>
                    <a:pt x="667168" y="276118"/>
                  </a:lnTo>
                  <a:lnTo>
                    <a:pt x="661562" y="273315"/>
                  </a:lnTo>
                  <a:lnTo>
                    <a:pt x="662963" y="273315"/>
                  </a:lnTo>
                  <a:lnTo>
                    <a:pt x="665766" y="274716"/>
                  </a:lnTo>
                  <a:lnTo>
                    <a:pt x="665766" y="274716"/>
                  </a:lnTo>
                  <a:lnTo>
                    <a:pt x="679782" y="278921"/>
                  </a:lnTo>
                  <a:lnTo>
                    <a:pt x="688192" y="277519"/>
                  </a:lnTo>
                  <a:lnTo>
                    <a:pt x="682586" y="273315"/>
                  </a:lnTo>
                  <a:lnTo>
                    <a:pt x="669971" y="271913"/>
                  </a:lnTo>
                  <a:lnTo>
                    <a:pt x="665766" y="267708"/>
                  </a:lnTo>
                  <a:lnTo>
                    <a:pt x="671373" y="270511"/>
                  </a:lnTo>
                  <a:lnTo>
                    <a:pt x="675578" y="264905"/>
                  </a:lnTo>
                  <a:lnTo>
                    <a:pt x="689594" y="267708"/>
                  </a:lnTo>
                  <a:lnTo>
                    <a:pt x="700807" y="264905"/>
                  </a:lnTo>
                  <a:lnTo>
                    <a:pt x="688192" y="263503"/>
                  </a:lnTo>
                  <a:lnTo>
                    <a:pt x="682586" y="259298"/>
                  </a:lnTo>
                  <a:lnTo>
                    <a:pt x="682586" y="257897"/>
                  </a:lnTo>
                  <a:lnTo>
                    <a:pt x="688192" y="263503"/>
                  </a:lnTo>
                  <a:lnTo>
                    <a:pt x="698004" y="262102"/>
                  </a:lnTo>
                  <a:lnTo>
                    <a:pt x="689594" y="256495"/>
                  </a:lnTo>
                  <a:lnTo>
                    <a:pt x="683988" y="257897"/>
                  </a:lnTo>
                  <a:lnTo>
                    <a:pt x="688192" y="255094"/>
                  </a:lnTo>
                  <a:lnTo>
                    <a:pt x="698004" y="259298"/>
                  </a:lnTo>
                  <a:lnTo>
                    <a:pt x="705012" y="256495"/>
                  </a:lnTo>
                  <a:lnTo>
                    <a:pt x="693799" y="245282"/>
                  </a:lnTo>
                  <a:lnTo>
                    <a:pt x="686790" y="246684"/>
                  </a:lnTo>
                  <a:lnTo>
                    <a:pt x="688192" y="242479"/>
                  </a:lnTo>
                  <a:lnTo>
                    <a:pt x="678381" y="246684"/>
                  </a:lnTo>
                  <a:lnTo>
                    <a:pt x="681184" y="253692"/>
                  </a:lnTo>
                  <a:lnTo>
                    <a:pt x="674176" y="246684"/>
                  </a:lnTo>
                  <a:lnTo>
                    <a:pt x="669971" y="248085"/>
                  </a:lnTo>
                  <a:lnTo>
                    <a:pt x="665766" y="256495"/>
                  </a:lnTo>
                  <a:lnTo>
                    <a:pt x="667168" y="245282"/>
                  </a:lnTo>
                  <a:lnTo>
                    <a:pt x="654554" y="246684"/>
                  </a:lnTo>
                  <a:lnTo>
                    <a:pt x="653152" y="253692"/>
                  </a:lnTo>
                  <a:lnTo>
                    <a:pt x="653152" y="246684"/>
                  </a:lnTo>
                  <a:lnTo>
                    <a:pt x="650349" y="249487"/>
                  </a:lnTo>
                  <a:lnTo>
                    <a:pt x="643341" y="249487"/>
                  </a:lnTo>
                  <a:lnTo>
                    <a:pt x="657357" y="243881"/>
                  </a:lnTo>
                  <a:lnTo>
                    <a:pt x="655955" y="239676"/>
                  </a:lnTo>
                  <a:lnTo>
                    <a:pt x="662963" y="236873"/>
                  </a:lnTo>
                  <a:lnTo>
                    <a:pt x="662963" y="232668"/>
                  </a:lnTo>
                  <a:lnTo>
                    <a:pt x="654554" y="234069"/>
                  </a:lnTo>
                  <a:lnTo>
                    <a:pt x="653152" y="236873"/>
                  </a:lnTo>
                  <a:lnTo>
                    <a:pt x="644742" y="242479"/>
                  </a:lnTo>
                  <a:lnTo>
                    <a:pt x="653152" y="234069"/>
                  </a:lnTo>
                  <a:lnTo>
                    <a:pt x="641939" y="234069"/>
                  </a:lnTo>
                  <a:lnTo>
                    <a:pt x="626521" y="236873"/>
                  </a:lnTo>
                  <a:lnTo>
                    <a:pt x="622316" y="241077"/>
                  </a:lnTo>
                  <a:lnTo>
                    <a:pt x="623718" y="236873"/>
                  </a:lnTo>
                  <a:lnTo>
                    <a:pt x="637734" y="234069"/>
                  </a:lnTo>
                  <a:lnTo>
                    <a:pt x="639136" y="231266"/>
                  </a:lnTo>
                  <a:lnTo>
                    <a:pt x="619513" y="234069"/>
                  </a:lnTo>
                  <a:lnTo>
                    <a:pt x="633529" y="231266"/>
                  </a:lnTo>
                  <a:lnTo>
                    <a:pt x="620915" y="229865"/>
                  </a:lnTo>
                  <a:lnTo>
                    <a:pt x="641939" y="231266"/>
                  </a:lnTo>
                  <a:lnTo>
                    <a:pt x="637734" y="220053"/>
                  </a:lnTo>
                  <a:lnTo>
                    <a:pt x="626521" y="213045"/>
                  </a:lnTo>
                  <a:lnTo>
                    <a:pt x="619513" y="217250"/>
                  </a:lnTo>
                  <a:lnTo>
                    <a:pt x="618112" y="214447"/>
                  </a:lnTo>
                  <a:lnTo>
                    <a:pt x="613907" y="215848"/>
                  </a:lnTo>
                  <a:lnTo>
                    <a:pt x="615308" y="214447"/>
                  </a:lnTo>
                  <a:lnTo>
                    <a:pt x="612505" y="211644"/>
                  </a:lnTo>
                  <a:lnTo>
                    <a:pt x="611103" y="210242"/>
                  </a:lnTo>
                  <a:lnTo>
                    <a:pt x="618112" y="208840"/>
                  </a:lnTo>
                  <a:lnTo>
                    <a:pt x="601292" y="210242"/>
                  </a:lnTo>
                  <a:lnTo>
                    <a:pt x="597087" y="214447"/>
                  </a:lnTo>
                  <a:lnTo>
                    <a:pt x="601292" y="217250"/>
                  </a:lnTo>
                  <a:lnTo>
                    <a:pt x="602694" y="221455"/>
                  </a:lnTo>
                  <a:lnTo>
                    <a:pt x="595686" y="214447"/>
                  </a:lnTo>
                  <a:lnTo>
                    <a:pt x="598489" y="207439"/>
                  </a:lnTo>
                  <a:lnTo>
                    <a:pt x="591481" y="208840"/>
                  </a:lnTo>
                  <a:lnTo>
                    <a:pt x="585874" y="213045"/>
                  </a:lnTo>
                  <a:lnTo>
                    <a:pt x="584473" y="220053"/>
                  </a:lnTo>
                  <a:lnTo>
                    <a:pt x="585874" y="211644"/>
                  </a:lnTo>
                  <a:lnTo>
                    <a:pt x="584473" y="208840"/>
                  </a:lnTo>
                  <a:lnTo>
                    <a:pt x="588678" y="204636"/>
                  </a:lnTo>
                  <a:lnTo>
                    <a:pt x="587276" y="201832"/>
                  </a:lnTo>
                  <a:lnTo>
                    <a:pt x="585874" y="206037"/>
                  </a:lnTo>
                  <a:lnTo>
                    <a:pt x="577465" y="208840"/>
                  </a:lnTo>
                  <a:lnTo>
                    <a:pt x="580268" y="206037"/>
                  </a:lnTo>
                  <a:lnTo>
                    <a:pt x="578866" y="204636"/>
                  </a:lnTo>
                  <a:lnTo>
                    <a:pt x="567653" y="207439"/>
                  </a:lnTo>
                  <a:lnTo>
                    <a:pt x="569055" y="203234"/>
                  </a:lnTo>
                  <a:lnTo>
                    <a:pt x="562047" y="206037"/>
                  </a:lnTo>
                  <a:lnTo>
                    <a:pt x="564850" y="201832"/>
                  </a:lnTo>
                  <a:lnTo>
                    <a:pt x="566252" y="199029"/>
                  </a:lnTo>
                  <a:lnTo>
                    <a:pt x="557842" y="199029"/>
                  </a:lnTo>
                  <a:lnTo>
                    <a:pt x="553637" y="199029"/>
                  </a:lnTo>
                  <a:lnTo>
                    <a:pt x="550834" y="203234"/>
                  </a:lnTo>
                  <a:lnTo>
                    <a:pt x="546629" y="201832"/>
                  </a:lnTo>
                  <a:lnTo>
                    <a:pt x="550834" y="201832"/>
                  </a:lnTo>
                  <a:lnTo>
                    <a:pt x="555039" y="196226"/>
                  </a:lnTo>
                  <a:lnTo>
                    <a:pt x="560645" y="196226"/>
                  </a:lnTo>
                  <a:lnTo>
                    <a:pt x="548031" y="196226"/>
                  </a:lnTo>
                  <a:lnTo>
                    <a:pt x="543826" y="199029"/>
                  </a:lnTo>
                  <a:lnTo>
                    <a:pt x="546629" y="196226"/>
                  </a:lnTo>
                  <a:lnTo>
                    <a:pt x="539621" y="199029"/>
                  </a:lnTo>
                  <a:lnTo>
                    <a:pt x="542425" y="196226"/>
                  </a:lnTo>
                  <a:lnTo>
                    <a:pt x="550834" y="194824"/>
                  </a:lnTo>
                  <a:lnTo>
                    <a:pt x="560645" y="196226"/>
                  </a:lnTo>
                  <a:lnTo>
                    <a:pt x="569055" y="193423"/>
                  </a:lnTo>
                  <a:lnTo>
                    <a:pt x="546629" y="194824"/>
                  </a:lnTo>
                  <a:lnTo>
                    <a:pt x="546629" y="190619"/>
                  </a:lnTo>
                  <a:lnTo>
                    <a:pt x="538220" y="194824"/>
                  </a:lnTo>
                  <a:lnTo>
                    <a:pt x="536818" y="190619"/>
                  </a:lnTo>
                  <a:lnTo>
                    <a:pt x="538220" y="201832"/>
                  </a:lnTo>
                  <a:lnTo>
                    <a:pt x="545228" y="206037"/>
                  </a:lnTo>
                  <a:lnTo>
                    <a:pt x="543826" y="206037"/>
                  </a:lnTo>
                  <a:lnTo>
                    <a:pt x="538220" y="201832"/>
                  </a:lnTo>
                  <a:lnTo>
                    <a:pt x="535416" y="190619"/>
                  </a:lnTo>
                  <a:lnTo>
                    <a:pt x="527007" y="189218"/>
                  </a:lnTo>
                  <a:lnTo>
                    <a:pt x="517195" y="190619"/>
                  </a:lnTo>
                  <a:lnTo>
                    <a:pt x="518597" y="189218"/>
                  </a:lnTo>
                  <a:lnTo>
                    <a:pt x="532613" y="189218"/>
                  </a:lnTo>
                  <a:lnTo>
                    <a:pt x="529810" y="186415"/>
                  </a:lnTo>
                  <a:lnTo>
                    <a:pt x="511589" y="185013"/>
                  </a:lnTo>
                  <a:lnTo>
                    <a:pt x="511589" y="183611"/>
                  </a:lnTo>
                  <a:lnTo>
                    <a:pt x="501778" y="182210"/>
                  </a:lnTo>
                  <a:lnTo>
                    <a:pt x="501778" y="180808"/>
                  </a:lnTo>
                  <a:lnTo>
                    <a:pt x="535416" y="183611"/>
                  </a:lnTo>
                  <a:lnTo>
                    <a:pt x="522802" y="179407"/>
                  </a:lnTo>
                  <a:lnTo>
                    <a:pt x="535416" y="180808"/>
                  </a:lnTo>
                  <a:lnTo>
                    <a:pt x="534015" y="178005"/>
                  </a:lnTo>
                  <a:lnTo>
                    <a:pt x="521400" y="176603"/>
                  </a:lnTo>
                  <a:lnTo>
                    <a:pt x="535416" y="176603"/>
                  </a:lnTo>
                  <a:lnTo>
                    <a:pt x="535416" y="176603"/>
                  </a:lnTo>
                  <a:lnTo>
                    <a:pt x="542425" y="175202"/>
                  </a:lnTo>
                  <a:lnTo>
                    <a:pt x="535416" y="172398"/>
                  </a:lnTo>
                  <a:lnTo>
                    <a:pt x="535416" y="172398"/>
                  </a:lnTo>
                  <a:lnTo>
                    <a:pt x="532613" y="170997"/>
                  </a:lnTo>
                  <a:lnTo>
                    <a:pt x="524203" y="169595"/>
                  </a:lnTo>
                  <a:lnTo>
                    <a:pt x="511589" y="173800"/>
                  </a:lnTo>
                  <a:lnTo>
                    <a:pt x="507384" y="172398"/>
                  </a:lnTo>
                  <a:lnTo>
                    <a:pt x="521400" y="169595"/>
                  </a:lnTo>
                  <a:lnTo>
                    <a:pt x="511589" y="168194"/>
                  </a:lnTo>
                  <a:lnTo>
                    <a:pt x="532613" y="168194"/>
                  </a:lnTo>
                  <a:lnTo>
                    <a:pt x="529810" y="165390"/>
                  </a:lnTo>
                  <a:lnTo>
                    <a:pt x="511589" y="162587"/>
                  </a:lnTo>
                  <a:lnTo>
                    <a:pt x="512991" y="162587"/>
                  </a:lnTo>
                  <a:lnTo>
                    <a:pt x="534015" y="165390"/>
                  </a:lnTo>
                  <a:lnTo>
                    <a:pt x="542425" y="168194"/>
                  </a:lnTo>
                  <a:lnTo>
                    <a:pt x="564850" y="169595"/>
                  </a:lnTo>
                  <a:lnTo>
                    <a:pt x="566252" y="168194"/>
                  </a:lnTo>
                  <a:lnTo>
                    <a:pt x="564850" y="162587"/>
                  </a:lnTo>
                  <a:lnTo>
                    <a:pt x="553637" y="158382"/>
                  </a:lnTo>
                  <a:lnTo>
                    <a:pt x="539621" y="156981"/>
                  </a:lnTo>
                  <a:lnTo>
                    <a:pt x="534015" y="158382"/>
                  </a:lnTo>
                  <a:lnTo>
                    <a:pt x="518597" y="154177"/>
                  </a:lnTo>
                  <a:lnTo>
                    <a:pt x="501778" y="156981"/>
                  </a:lnTo>
                  <a:lnTo>
                    <a:pt x="484958" y="155579"/>
                  </a:lnTo>
                  <a:lnTo>
                    <a:pt x="504581" y="155579"/>
                  </a:lnTo>
                  <a:lnTo>
                    <a:pt x="517195" y="151374"/>
                  </a:lnTo>
                  <a:lnTo>
                    <a:pt x="527007" y="151374"/>
                  </a:lnTo>
                  <a:lnTo>
                    <a:pt x="535416" y="145768"/>
                  </a:lnTo>
                  <a:lnTo>
                    <a:pt x="556441" y="147169"/>
                  </a:lnTo>
                  <a:lnTo>
                    <a:pt x="553637" y="140161"/>
                  </a:lnTo>
                  <a:lnTo>
                    <a:pt x="549433" y="135956"/>
                  </a:lnTo>
                  <a:lnTo>
                    <a:pt x="539621" y="128948"/>
                  </a:lnTo>
                  <a:lnTo>
                    <a:pt x="534015" y="127547"/>
                  </a:lnTo>
                  <a:lnTo>
                    <a:pt x="531212" y="127547"/>
                  </a:lnTo>
                  <a:lnTo>
                    <a:pt x="529810" y="134555"/>
                  </a:lnTo>
                  <a:lnTo>
                    <a:pt x="508786" y="141563"/>
                  </a:lnTo>
                  <a:lnTo>
                    <a:pt x="498974" y="147169"/>
                  </a:lnTo>
                  <a:lnTo>
                    <a:pt x="489163" y="147169"/>
                  </a:lnTo>
                  <a:lnTo>
                    <a:pt x="491966" y="145768"/>
                  </a:lnTo>
                  <a:lnTo>
                    <a:pt x="500376" y="145768"/>
                  </a:lnTo>
                  <a:lnTo>
                    <a:pt x="515794" y="137358"/>
                  </a:lnTo>
                  <a:lnTo>
                    <a:pt x="517195" y="131752"/>
                  </a:lnTo>
                  <a:lnTo>
                    <a:pt x="494770" y="133153"/>
                  </a:lnTo>
                  <a:lnTo>
                    <a:pt x="490565" y="138760"/>
                  </a:lnTo>
                  <a:lnTo>
                    <a:pt x="473745" y="142965"/>
                  </a:lnTo>
                  <a:lnTo>
                    <a:pt x="483557" y="137358"/>
                  </a:lnTo>
                  <a:lnTo>
                    <a:pt x="489163" y="137358"/>
                  </a:lnTo>
                  <a:lnTo>
                    <a:pt x="486360" y="134555"/>
                  </a:lnTo>
                  <a:lnTo>
                    <a:pt x="480753" y="135956"/>
                  </a:lnTo>
                  <a:lnTo>
                    <a:pt x="493368" y="130350"/>
                  </a:lnTo>
                  <a:lnTo>
                    <a:pt x="522802" y="123342"/>
                  </a:lnTo>
                  <a:lnTo>
                    <a:pt x="525605" y="116334"/>
                  </a:lnTo>
                  <a:lnTo>
                    <a:pt x="497573" y="107924"/>
                  </a:lnTo>
                  <a:lnTo>
                    <a:pt x="483557" y="113531"/>
                  </a:lnTo>
                  <a:lnTo>
                    <a:pt x="475147" y="113531"/>
                  </a:lnTo>
                  <a:lnTo>
                    <a:pt x="476548" y="117736"/>
                  </a:lnTo>
                  <a:lnTo>
                    <a:pt x="472344" y="113531"/>
                  </a:lnTo>
                  <a:lnTo>
                    <a:pt x="486360" y="109326"/>
                  </a:lnTo>
                  <a:lnTo>
                    <a:pt x="489163" y="106523"/>
                  </a:lnTo>
                  <a:lnTo>
                    <a:pt x="487761" y="105121"/>
                  </a:lnTo>
                  <a:lnTo>
                    <a:pt x="461131" y="114932"/>
                  </a:lnTo>
                  <a:lnTo>
                    <a:pt x="452721" y="133153"/>
                  </a:lnTo>
                  <a:lnTo>
                    <a:pt x="456926" y="119137"/>
                  </a:lnTo>
                  <a:lnTo>
                    <a:pt x="449918" y="117736"/>
                  </a:lnTo>
                  <a:lnTo>
                    <a:pt x="438705" y="123342"/>
                  </a:lnTo>
                  <a:lnTo>
                    <a:pt x="447115" y="119137"/>
                  </a:lnTo>
                  <a:lnTo>
                    <a:pt x="447115" y="116334"/>
                  </a:lnTo>
                  <a:lnTo>
                    <a:pt x="456926" y="116334"/>
                  </a:lnTo>
                  <a:lnTo>
                    <a:pt x="466737" y="110727"/>
                  </a:lnTo>
                  <a:lnTo>
                    <a:pt x="472344" y="105121"/>
                  </a:lnTo>
                  <a:lnTo>
                    <a:pt x="469540" y="99515"/>
                  </a:lnTo>
                  <a:lnTo>
                    <a:pt x="463934" y="98113"/>
                  </a:lnTo>
                  <a:lnTo>
                    <a:pt x="456926" y="100916"/>
                  </a:lnTo>
                  <a:lnTo>
                    <a:pt x="455524" y="106523"/>
                  </a:lnTo>
                  <a:lnTo>
                    <a:pt x="447115" y="106523"/>
                  </a:lnTo>
                  <a:lnTo>
                    <a:pt x="433099" y="110727"/>
                  </a:lnTo>
                  <a:lnTo>
                    <a:pt x="423287" y="116334"/>
                  </a:lnTo>
                  <a:lnTo>
                    <a:pt x="421886" y="114932"/>
                  </a:lnTo>
                  <a:lnTo>
                    <a:pt x="428894" y="112129"/>
                  </a:lnTo>
                  <a:lnTo>
                    <a:pt x="433099" y="106523"/>
                  </a:lnTo>
                  <a:lnTo>
                    <a:pt x="419082" y="107924"/>
                  </a:lnTo>
                  <a:lnTo>
                    <a:pt x="428894" y="105121"/>
                  </a:lnTo>
                  <a:lnTo>
                    <a:pt x="442910" y="98113"/>
                  </a:lnTo>
                  <a:lnTo>
                    <a:pt x="452721" y="99515"/>
                  </a:lnTo>
                  <a:lnTo>
                    <a:pt x="461131" y="92506"/>
                  </a:lnTo>
                  <a:lnTo>
                    <a:pt x="454123" y="84097"/>
                  </a:lnTo>
                  <a:lnTo>
                    <a:pt x="427492" y="77089"/>
                  </a:lnTo>
                  <a:lnTo>
                    <a:pt x="421886" y="81294"/>
                  </a:lnTo>
                  <a:lnTo>
                    <a:pt x="420484" y="85498"/>
                  </a:lnTo>
                  <a:close/>
                  <a:moveTo>
                    <a:pt x="406468" y="99515"/>
                  </a:moveTo>
                  <a:lnTo>
                    <a:pt x="403665" y="100916"/>
                  </a:lnTo>
                  <a:lnTo>
                    <a:pt x="410673" y="92506"/>
                  </a:lnTo>
                  <a:lnTo>
                    <a:pt x="406468" y="99515"/>
                  </a:lnTo>
                  <a:close/>
                  <a:moveTo>
                    <a:pt x="357411" y="313961"/>
                  </a:moveTo>
                  <a:lnTo>
                    <a:pt x="358813" y="319568"/>
                  </a:lnTo>
                  <a:lnTo>
                    <a:pt x="350403" y="312560"/>
                  </a:lnTo>
                  <a:lnTo>
                    <a:pt x="356010" y="311158"/>
                  </a:lnTo>
                  <a:lnTo>
                    <a:pt x="356010" y="308355"/>
                  </a:lnTo>
                  <a:lnTo>
                    <a:pt x="357411" y="309757"/>
                  </a:lnTo>
                  <a:lnTo>
                    <a:pt x="360215" y="309757"/>
                  </a:lnTo>
                  <a:lnTo>
                    <a:pt x="353207" y="313961"/>
                  </a:lnTo>
                  <a:lnTo>
                    <a:pt x="357411" y="313961"/>
                  </a:lnTo>
                  <a:close/>
                  <a:moveTo>
                    <a:pt x="604095" y="264905"/>
                  </a:moveTo>
                  <a:lnTo>
                    <a:pt x="604095" y="264905"/>
                  </a:lnTo>
                  <a:lnTo>
                    <a:pt x="604095" y="262102"/>
                  </a:lnTo>
                  <a:lnTo>
                    <a:pt x="604095" y="264905"/>
                  </a:lnTo>
                  <a:close/>
                  <a:moveTo>
                    <a:pt x="604095" y="259298"/>
                  </a:moveTo>
                  <a:lnTo>
                    <a:pt x="604095" y="259298"/>
                  </a:lnTo>
                  <a:lnTo>
                    <a:pt x="602694" y="257897"/>
                  </a:lnTo>
                  <a:lnTo>
                    <a:pt x="604095" y="259298"/>
                  </a:lnTo>
                  <a:close/>
                  <a:moveTo>
                    <a:pt x="602694" y="269110"/>
                  </a:moveTo>
                  <a:lnTo>
                    <a:pt x="602694" y="269110"/>
                  </a:lnTo>
                  <a:lnTo>
                    <a:pt x="599891" y="271913"/>
                  </a:lnTo>
                  <a:lnTo>
                    <a:pt x="602694" y="269110"/>
                  </a:lnTo>
                  <a:close/>
                  <a:moveTo>
                    <a:pt x="595686" y="253692"/>
                  </a:moveTo>
                  <a:lnTo>
                    <a:pt x="597087" y="255094"/>
                  </a:lnTo>
                  <a:lnTo>
                    <a:pt x="588678" y="252290"/>
                  </a:lnTo>
                  <a:lnTo>
                    <a:pt x="595686" y="253692"/>
                  </a:lnTo>
                  <a:close/>
                  <a:moveTo>
                    <a:pt x="577465" y="213045"/>
                  </a:moveTo>
                  <a:lnTo>
                    <a:pt x="580268" y="210242"/>
                  </a:lnTo>
                  <a:lnTo>
                    <a:pt x="577465" y="215848"/>
                  </a:lnTo>
                  <a:lnTo>
                    <a:pt x="569055" y="213045"/>
                  </a:lnTo>
                  <a:lnTo>
                    <a:pt x="577465" y="213045"/>
                  </a:lnTo>
                  <a:close/>
                  <a:moveTo>
                    <a:pt x="452721" y="256495"/>
                  </a:moveTo>
                  <a:lnTo>
                    <a:pt x="459729" y="248085"/>
                  </a:lnTo>
                  <a:lnTo>
                    <a:pt x="459729" y="241077"/>
                  </a:lnTo>
                  <a:lnTo>
                    <a:pt x="465336" y="241077"/>
                  </a:lnTo>
                  <a:lnTo>
                    <a:pt x="472344" y="242479"/>
                  </a:lnTo>
                  <a:lnTo>
                    <a:pt x="476548" y="250889"/>
                  </a:lnTo>
                  <a:lnTo>
                    <a:pt x="489163" y="252290"/>
                  </a:lnTo>
                  <a:lnTo>
                    <a:pt x="504581" y="257897"/>
                  </a:lnTo>
                  <a:lnTo>
                    <a:pt x="507384" y="256495"/>
                  </a:lnTo>
                  <a:lnTo>
                    <a:pt x="504581" y="262102"/>
                  </a:lnTo>
                  <a:lnTo>
                    <a:pt x="508786" y="262102"/>
                  </a:lnTo>
                  <a:lnTo>
                    <a:pt x="510187" y="263503"/>
                  </a:lnTo>
                  <a:lnTo>
                    <a:pt x="501778" y="267708"/>
                  </a:lnTo>
                  <a:lnTo>
                    <a:pt x="500376" y="270511"/>
                  </a:lnTo>
                  <a:lnTo>
                    <a:pt x="491966" y="267708"/>
                  </a:lnTo>
                  <a:lnTo>
                    <a:pt x="477950" y="269110"/>
                  </a:lnTo>
                  <a:lnTo>
                    <a:pt x="473745" y="264905"/>
                  </a:lnTo>
                  <a:lnTo>
                    <a:pt x="472344" y="269110"/>
                  </a:lnTo>
                  <a:lnTo>
                    <a:pt x="459729" y="277519"/>
                  </a:lnTo>
                  <a:lnTo>
                    <a:pt x="462532" y="273315"/>
                  </a:lnTo>
                  <a:lnTo>
                    <a:pt x="458328" y="273315"/>
                  </a:lnTo>
                  <a:lnTo>
                    <a:pt x="462532" y="264905"/>
                  </a:lnTo>
                  <a:lnTo>
                    <a:pt x="455524" y="257897"/>
                  </a:lnTo>
                  <a:lnTo>
                    <a:pt x="440107" y="253692"/>
                  </a:lnTo>
                  <a:lnTo>
                    <a:pt x="452721" y="256495"/>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18" name="Freeform: Shape 817">
              <a:extLst>
                <a:ext uri="{FF2B5EF4-FFF2-40B4-BE49-F238E27FC236}">
                  <a16:creationId xmlns:a16="http://schemas.microsoft.com/office/drawing/2014/main" id="{5335EDD4-96DF-484C-91EF-89862D94C98A}"/>
                </a:ext>
              </a:extLst>
            </p:cNvPr>
            <p:cNvSpPr/>
            <p:nvPr/>
          </p:nvSpPr>
          <p:spPr>
            <a:xfrm>
              <a:off x="3664446" y="3652504"/>
              <a:ext cx="14016" cy="14016"/>
            </a:xfrm>
            <a:custGeom>
              <a:avLst/>
              <a:gdLst>
                <a:gd name="connsiteX0" fmla="*/ 2803 w 14016"/>
                <a:gd name="connsiteY0" fmla="*/ 16819 h 14016"/>
                <a:gd name="connsiteX1" fmla="*/ 7008 w 14016"/>
                <a:gd name="connsiteY1" fmla="*/ 19623 h 14016"/>
                <a:gd name="connsiteX2" fmla="*/ 14016 w 14016"/>
                <a:gd name="connsiteY2" fmla="*/ 15418 h 14016"/>
                <a:gd name="connsiteX3" fmla="*/ 14016 w 14016"/>
                <a:gd name="connsiteY3" fmla="*/ 5606 h 14016"/>
                <a:gd name="connsiteX4" fmla="*/ 8410 w 14016"/>
                <a:gd name="connsiteY4" fmla="*/ 0 h 14016"/>
                <a:gd name="connsiteX5" fmla="*/ 8410 w 14016"/>
                <a:gd name="connsiteY5" fmla="*/ 1402 h 14016"/>
                <a:gd name="connsiteX6" fmla="*/ 7008 w 14016"/>
                <a:gd name="connsiteY6" fmla="*/ 0 h 14016"/>
                <a:gd name="connsiteX7" fmla="*/ 0 w 14016"/>
                <a:gd name="connsiteY7" fmla="*/ 8410 h 14016"/>
                <a:gd name="connsiteX8" fmla="*/ 2803 w 14016"/>
                <a:gd name="connsiteY8" fmla="*/ 11213 h 14016"/>
                <a:gd name="connsiteX9" fmla="*/ 1402 w 14016"/>
                <a:gd name="connsiteY9" fmla="*/ 14016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16" h="14016">
                  <a:moveTo>
                    <a:pt x="2803" y="16819"/>
                  </a:moveTo>
                  <a:lnTo>
                    <a:pt x="7008" y="19623"/>
                  </a:lnTo>
                  <a:lnTo>
                    <a:pt x="14016" y="15418"/>
                  </a:lnTo>
                  <a:lnTo>
                    <a:pt x="14016" y="5606"/>
                  </a:lnTo>
                  <a:lnTo>
                    <a:pt x="8410" y="0"/>
                  </a:lnTo>
                  <a:lnTo>
                    <a:pt x="8410" y="1402"/>
                  </a:lnTo>
                  <a:lnTo>
                    <a:pt x="7008" y="0"/>
                  </a:lnTo>
                  <a:lnTo>
                    <a:pt x="0" y="8410"/>
                  </a:lnTo>
                  <a:lnTo>
                    <a:pt x="2803" y="11213"/>
                  </a:lnTo>
                  <a:lnTo>
                    <a:pt x="1402" y="14016"/>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19" name="Freeform: Shape 818">
              <a:extLst>
                <a:ext uri="{FF2B5EF4-FFF2-40B4-BE49-F238E27FC236}">
                  <a16:creationId xmlns:a16="http://schemas.microsoft.com/office/drawing/2014/main" id="{311323D8-9FCD-4EDD-A7CB-370B51E534B5}"/>
                </a:ext>
              </a:extLst>
            </p:cNvPr>
            <p:cNvSpPr/>
            <p:nvPr/>
          </p:nvSpPr>
          <p:spPr>
            <a:xfrm>
              <a:off x="8214082" y="4918161"/>
              <a:ext cx="154177" cy="252290"/>
            </a:xfrm>
            <a:custGeom>
              <a:avLst/>
              <a:gdLst>
                <a:gd name="connsiteX0" fmla="*/ 16820 w 154177"/>
                <a:gd name="connsiteY0" fmla="*/ 81294 h 252290"/>
                <a:gd name="connsiteX1" fmla="*/ 9811 w 154177"/>
                <a:gd name="connsiteY1" fmla="*/ 96711 h 252290"/>
                <a:gd name="connsiteX2" fmla="*/ 19623 w 154177"/>
                <a:gd name="connsiteY2" fmla="*/ 144366 h 252290"/>
                <a:gd name="connsiteX3" fmla="*/ 9811 w 154177"/>
                <a:gd name="connsiteY3" fmla="*/ 203234 h 252290"/>
                <a:gd name="connsiteX4" fmla="*/ 57467 w 154177"/>
                <a:gd name="connsiteY4" fmla="*/ 256495 h 252290"/>
                <a:gd name="connsiteX5" fmla="*/ 85499 w 154177"/>
                <a:gd name="connsiteY5" fmla="*/ 236873 h 252290"/>
                <a:gd name="connsiteX6" fmla="*/ 85499 w 154177"/>
                <a:gd name="connsiteY6" fmla="*/ 127547 h 252290"/>
                <a:gd name="connsiteX7" fmla="*/ 156981 w 154177"/>
                <a:gd name="connsiteY7" fmla="*/ 75687 h 252290"/>
                <a:gd name="connsiteX8" fmla="*/ 119137 w 154177"/>
                <a:gd name="connsiteY8" fmla="*/ 26631 h 252290"/>
                <a:gd name="connsiteX9" fmla="*/ 77089 w 154177"/>
                <a:gd name="connsiteY9" fmla="*/ 49056 h 252290"/>
                <a:gd name="connsiteX10" fmla="*/ 54663 w 154177"/>
                <a:gd name="connsiteY10" fmla="*/ 0 h 252290"/>
                <a:gd name="connsiteX11" fmla="*/ 0 w 154177"/>
                <a:gd name="connsiteY11" fmla="*/ 21024 h 25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177" h="252290">
                  <a:moveTo>
                    <a:pt x="16820" y="81294"/>
                  </a:moveTo>
                  <a:lnTo>
                    <a:pt x="9811" y="96711"/>
                  </a:lnTo>
                  <a:lnTo>
                    <a:pt x="19623" y="144366"/>
                  </a:lnTo>
                  <a:lnTo>
                    <a:pt x="9811" y="203234"/>
                  </a:lnTo>
                  <a:lnTo>
                    <a:pt x="57467" y="256495"/>
                  </a:lnTo>
                  <a:lnTo>
                    <a:pt x="85499" y="236873"/>
                  </a:lnTo>
                  <a:lnTo>
                    <a:pt x="85499" y="127547"/>
                  </a:lnTo>
                  <a:lnTo>
                    <a:pt x="156981" y="75687"/>
                  </a:lnTo>
                  <a:lnTo>
                    <a:pt x="119137" y="26631"/>
                  </a:lnTo>
                  <a:lnTo>
                    <a:pt x="77089" y="49056"/>
                  </a:lnTo>
                  <a:lnTo>
                    <a:pt x="54663" y="0"/>
                  </a:lnTo>
                  <a:lnTo>
                    <a:pt x="0" y="21024"/>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20" name="Freeform: Shape 819">
              <a:extLst>
                <a:ext uri="{FF2B5EF4-FFF2-40B4-BE49-F238E27FC236}">
                  <a16:creationId xmlns:a16="http://schemas.microsoft.com/office/drawing/2014/main" id="{A2A87A2C-5D49-4550-BFDA-FAD4AC6FC7EC}"/>
                </a:ext>
              </a:extLst>
            </p:cNvPr>
            <p:cNvSpPr/>
            <p:nvPr/>
          </p:nvSpPr>
          <p:spPr>
            <a:xfrm>
              <a:off x="5367406" y="3292290"/>
              <a:ext cx="5101872" cy="2747162"/>
            </a:xfrm>
            <a:custGeom>
              <a:avLst/>
              <a:gdLst>
                <a:gd name="connsiteX0" fmla="*/ 5033193 w 5101871"/>
                <a:gd name="connsiteY0" fmla="*/ 463934 h 2747161"/>
                <a:gd name="connsiteX1" fmla="*/ 5043004 w 5101871"/>
                <a:gd name="connsiteY1" fmla="*/ 463934 h 2747161"/>
                <a:gd name="connsiteX2" fmla="*/ 5047209 w 5101871"/>
                <a:gd name="connsiteY2" fmla="*/ 456926 h 2747161"/>
                <a:gd name="connsiteX3" fmla="*/ 5043004 w 5101871"/>
                <a:gd name="connsiteY3" fmla="*/ 458327 h 2747161"/>
                <a:gd name="connsiteX4" fmla="*/ 5038800 w 5101871"/>
                <a:gd name="connsiteY4" fmla="*/ 456926 h 2747161"/>
                <a:gd name="connsiteX5" fmla="*/ 5041603 w 5101871"/>
                <a:gd name="connsiteY5" fmla="*/ 455524 h 2747161"/>
                <a:gd name="connsiteX6" fmla="*/ 5040201 w 5101871"/>
                <a:gd name="connsiteY6" fmla="*/ 452721 h 2747161"/>
                <a:gd name="connsiteX7" fmla="*/ 5030390 w 5101871"/>
                <a:gd name="connsiteY7" fmla="*/ 449918 h 2747161"/>
                <a:gd name="connsiteX8" fmla="*/ 5041603 w 5101871"/>
                <a:gd name="connsiteY8" fmla="*/ 449918 h 2747161"/>
                <a:gd name="connsiteX9" fmla="*/ 5043004 w 5101871"/>
                <a:gd name="connsiteY9" fmla="*/ 452721 h 2747161"/>
                <a:gd name="connsiteX10" fmla="*/ 5072439 w 5101871"/>
                <a:gd name="connsiteY10" fmla="*/ 455524 h 2747161"/>
                <a:gd name="connsiteX11" fmla="*/ 5073840 w 5101871"/>
                <a:gd name="connsiteY11" fmla="*/ 451319 h 2747161"/>
                <a:gd name="connsiteX12" fmla="*/ 5062627 w 5101871"/>
                <a:gd name="connsiteY12" fmla="*/ 442910 h 2747161"/>
                <a:gd name="connsiteX13" fmla="*/ 5071037 w 5101871"/>
                <a:gd name="connsiteY13" fmla="*/ 447115 h 2747161"/>
                <a:gd name="connsiteX14" fmla="*/ 5085053 w 5101871"/>
                <a:gd name="connsiteY14" fmla="*/ 449918 h 2747161"/>
                <a:gd name="connsiteX15" fmla="*/ 5086455 w 5101871"/>
                <a:gd name="connsiteY15" fmla="*/ 445713 h 2747161"/>
                <a:gd name="connsiteX16" fmla="*/ 5107479 w 5101871"/>
                <a:gd name="connsiteY16" fmla="*/ 434500 h 2747161"/>
                <a:gd name="connsiteX17" fmla="*/ 5107479 w 5101871"/>
                <a:gd name="connsiteY17" fmla="*/ 434500 h 2747161"/>
                <a:gd name="connsiteX18" fmla="*/ 5103273 w 5101871"/>
                <a:gd name="connsiteY18" fmla="*/ 431697 h 2747161"/>
                <a:gd name="connsiteX19" fmla="*/ 5094864 w 5101871"/>
                <a:gd name="connsiteY19" fmla="*/ 431697 h 2747161"/>
                <a:gd name="connsiteX20" fmla="*/ 5093463 w 5101871"/>
                <a:gd name="connsiteY20" fmla="*/ 427492 h 2747161"/>
                <a:gd name="connsiteX21" fmla="*/ 5085053 w 5101871"/>
                <a:gd name="connsiteY21" fmla="*/ 424689 h 2747161"/>
                <a:gd name="connsiteX22" fmla="*/ 5051414 w 5101871"/>
                <a:gd name="connsiteY22" fmla="*/ 403665 h 2747161"/>
                <a:gd name="connsiteX23" fmla="*/ 5024783 w 5101871"/>
                <a:gd name="connsiteY23" fmla="*/ 400861 h 2747161"/>
                <a:gd name="connsiteX24" fmla="*/ 5038800 w 5101871"/>
                <a:gd name="connsiteY24" fmla="*/ 405066 h 2747161"/>
                <a:gd name="connsiteX25" fmla="*/ 5020579 w 5101871"/>
                <a:gd name="connsiteY25" fmla="*/ 403665 h 2747161"/>
                <a:gd name="connsiteX26" fmla="*/ 5016374 w 5101871"/>
                <a:gd name="connsiteY26" fmla="*/ 407869 h 2747161"/>
                <a:gd name="connsiteX27" fmla="*/ 5016374 w 5101871"/>
                <a:gd name="connsiteY27" fmla="*/ 403665 h 2747161"/>
                <a:gd name="connsiteX28" fmla="*/ 5020579 w 5101871"/>
                <a:gd name="connsiteY28" fmla="*/ 400861 h 2747161"/>
                <a:gd name="connsiteX29" fmla="*/ 5007964 w 5101871"/>
                <a:gd name="connsiteY29" fmla="*/ 398058 h 2747161"/>
                <a:gd name="connsiteX30" fmla="*/ 4989743 w 5101871"/>
                <a:gd name="connsiteY30" fmla="*/ 399460 h 2747161"/>
                <a:gd name="connsiteX31" fmla="*/ 4985538 w 5101871"/>
                <a:gd name="connsiteY31" fmla="*/ 400861 h 2747161"/>
                <a:gd name="connsiteX32" fmla="*/ 4992547 w 5101871"/>
                <a:gd name="connsiteY32" fmla="*/ 400861 h 2747161"/>
                <a:gd name="connsiteX33" fmla="*/ 4992547 w 5101871"/>
                <a:gd name="connsiteY33" fmla="*/ 403665 h 2747161"/>
                <a:gd name="connsiteX34" fmla="*/ 4996751 w 5101871"/>
                <a:gd name="connsiteY34" fmla="*/ 403665 h 2747161"/>
                <a:gd name="connsiteX35" fmla="*/ 4999555 w 5101871"/>
                <a:gd name="connsiteY35" fmla="*/ 413476 h 2747161"/>
                <a:gd name="connsiteX36" fmla="*/ 4992547 w 5101871"/>
                <a:gd name="connsiteY36" fmla="*/ 417681 h 2747161"/>
                <a:gd name="connsiteX37" fmla="*/ 5005161 w 5101871"/>
                <a:gd name="connsiteY37" fmla="*/ 421886 h 2747161"/>
                <a:gd name="connsiteX38" fmla="*/ 4998153 w 5101871"/>
                <a:gd name="connsiteY38" fmla="*/ 430295 h 2747161"/>
                <a:gd name="connsiteX39" fmla="*/ 4998153 w 5101871"/>
                <a:gd name="connsiteY39" fmla="*/ 421886 h 2747161"/>
                <a:gd name="connsiteX40" fmla="*/ 4992547 w 5101871"/>
                <a:gd name="connsiteY40" fmla="*/ 421886 h 2747161"/>
                <a:gd name="connsiteX41" fmla="*/ 4992547 w 5101871"/>
                <a:gd name="connsiteY41" fmla="*/ 423287 h 2747161"/>
                <a:gd name="connsiteX42" fmla="*/ 4986940 w 5101871"/>
                <a:gd name="connsiteY42" fmla="*/ 426090 h 2747161"/>
                <a:gd name="connsiteX43" fmla="*/ 4985538 w 5101871"/>
                <a:gd name="connsiteY43" fmla="*/ 419082 h 2747161"/>
                <a:gd name="connsiteX44" fmla="*/ 4972924 w 5101871"/>
                <a:gd name="connsiteY44" fmla="*/ 413476 h 2747161"/>
                <a:gd name="connsiteX45" fmla="*/ 4978530 w 5101871"/>
                <a:gd name="connsiteY45" fmla="*/ 410673 h 2747161"/>
                <a:gd name="connsiteX46" fmla="*/ 4974326 w 5101871"/>
                <a:gd name="connsiteY46" fmla="*/ 398058 h 2747161"/>
                <a:gd name="connsiteX47" fmla="*/ 4977128 w 5101871"/>
                <a:gd name="connsiteY47" fmla="*/ 388247 h 2747161"/>
                <a:gd name="connsiteX48" fmla="*/ 4971522 w 5101871"/>
                <a:gd name="connsiteY48" fmla="*/ 385444 h 2747161"/>
                <a:gd name="connsiteX49" fmla="*/ 4970120 w 5101871"/>
                <a:gd name="connsiteY49" fmla="*/ 389648 h 2747161"/>
                <a:gd name="connsiteX50" fmla="*/ 4963112 w 5101871"/>
                <a:gd name="connsiteY50" fmla="*/ 389648 h 2747161"/>
                <a:gd name="connsiteX51" fmla="*/ 4965916 w 5101871"/>
                <a:gd name="connsiteY51" fmla="*/ 388247 h 2747161"/>
                <a:gd name="connsiteX52" fmla="*/ 4964514 w 5101871"/>
                <a:gd name="connsiteY52" fmla="*/ 379837 h 2747161"/>
                <a:gd name="connsiteX53" fmla="*/ 4915458 w 5101871"/>
                <a:gd name="connsiteY53" fmla="*/ 360215 h 2747161"/>
                <a:gd name="connsiteX54" fmla="*/ 4905646 w 5101871"/>
                <a:gd name="connsiteY54" fmla="*/ 360215 h 2747161"/>
                <a:gd name="connsiteX55" fmla="*/ 4912654 w 5101871"/>
                <a:gd name="connsiteY55" fmla="*/ 358813 h 2747161"/>
                <a:gd name="connsiteX56" fmla="*/ 4907048 w 5101871"/>
                <a:gd name="connsiteY56" fmla="*/ 357411 h 2747161"/>
                <a:gd name="connsiteX57" fmla="*/ 4881819 w 5101871"/>
                <a:gd name="connsiteY57" fmla="*/ 350403 h 2747161"/>
                <a:gd name="connsiteX58" fmla="*/ 4874811 w 5101871"/>
                <a:gd name="connsiteY58" fmla="*/ 341994 h 2747161"/>
                <a:gd name="connsiteX59" fmla="*/ 4863598 w 5101871"/>
                <a:gd name="connsiteY59" fmla="*/ 336387 h 2747161"/>
                <a:gd name="connsiteX60" fmla="*/ 4850983 w 5101871"/>
                <a:gd name="connsiteY60" fmla="*/ 334986 h 2747161"/>
                <a:gd name="connsiteX61" fmla="*/ 4808935 w 5101871"/>
                <a:gd name="connsiteY61" fmla="*/ 316765 h 2747161"/>
                <a:gd name="connsiteX62" fmla="*/ 4771092 w 5101871"/>
                <a:gd name="connsiteY62" fmla="*/ 309757 h 2747161"/>
                <a:gd name="connsiteX63" fmla="*/ 4754272 w 5101871"/>
                <a:gd name="connsiteY63" fmla="*/ 301347 h 2747161"/>
                <a:gd name="connsiteX64" fmla="*/ 4737453 w 5101871"/>
                <a:gd name="connsiteY64" fmla="*/ 302748 h 2747161"/>
                <a:gd name="connsiteX65" fmla="*/ 4691200 w 5101871"/>
                <a:gd name="connsiteY65" fmla="*/ 298544 h 2747161"/>
                <a:gd name="connsiteX66" fmla="*/ 4685593 w 5101871"/>
                <a:gd name="connsiteY66" fmla="*/ 299945 h 2747161"/>
                <a:gd name="connsiteX67" fmla="*/ 4689798 w 5101871"/>
                <a:gd name="connsiteY67" fmla="*/ 301347 h 2747161"/>
                <a:gd name="connsiteX68" fmla="*/ 4686995 w 5101871"/>
                <a:gd name="connsiteY68" fmla="*/ 305552 h 2747161"/>
                <a:gd name="connsiteX69" fmla="*/ 4674380 w 5101871"/>
                <a:gd name="connsiteY69" fmla="*/ 298544 h 2747161"/>
                <a:gd name="connsiteX70" fmla="*/ 4618316 w 5101871"/>
                <a:gd name="connsiteY70" fmla="*/ 292937 h 2747161"/>
                <a:gd name="connsiteX71" fmla="*/ 4621119 w 5101871"/>
                <a:gd name="connsiteY71" fmla="*/ 294339 h 2747161"/>
                <a:gd name="connsiteX72" fmla="*/ 4621119 w 5101871"/>
                <a:gd name="connsiteY72" fmla="*/ 302748 h 2747161"/>
                <a:gd name="connsiteX73" fmla="*/ 4611308 w 5101871"/>
                <a:gd name="connsiteY73" fmla="*/ 311158 h 2747161"/>
                <a:gd name="connsiteX74" fmla="*/ 4622520 w 5101871"/>
                <a:gd name="connsiteY74" fmla="*/ 312560 h 2747161"/>
                <a:gd name="connsiteX75" fmla="*/ 4632332 w 5101871"/>
                <a:gd name="connsiteY75" fmla="*/ 329379 h 2747161"/>
                <a:gd name="connsiteX76" fmla="*/ 4623922 w 5101871"/>
                <a:gd name="connsiteY76" fmla="*/ 334986 h 2747161"/>
                <a:gd name="connsiteX77" fmla="*/ 4623922 w 5101871"/>
                <a:gd name="connsiteY77" fmla="*/ 339190 h 2747161"/>
                <a:gd name="connsiteX78" fmla="*/ 4616914 w 5101871"/>
                <a:gd name="connsiteY78" fmla="*/ 337789 h 2747161"/>
                <a:gd name="connsiteX79" fmla="*/ 4621119 w 5101871"/>
                <a:gd name="connsiteY79" fmla="*/ 340592 h 2747161"/>
                <a:gd name="connsiteX80" fmla="*/ 4615512 w 5101871"/>
                <a:gd name="connsiteY80" fmla="*/ 339190 h 2747161"/>
                <a:gd name="connsiteX81" fmla="*/ 4597291 w 5101871"/>
                <a:gd name="connsiteY81" fmla="*/ 340592 h 2747161"/>
                <a:gd name="connsiteX82" fmla="*/ 4594488 w 5101871"/>
                <a:gd name="connsiteY82" fmla="*/ 337789 h 2747161"/>
                <a:gd name="connsiteX83" fmla="*/ 4591685 w 5101871"/>
                <a:gd name="connsiteY83" fmla="*/ 329379 h 2747161"/>
                <a:gd name="connsiteX84" fmla="*/ 4565055 w 5101871"/>
                <a:gd name="connsiteY84" fmla="*/ 323773 h 2747161"/>
                <a:gd name="connsiteX85" fmla="*/ 4562251 w 5101871"/>
                <a:gd name="connsiteY85" fmla="*/ 319568 h 2747161"/>
                <a:gd name="connsiteX86" fmla="*/ 4563652 w 5101871"/>
                <a:gd name="connsiteY86" fmla="*/ 313961 h 2747161"/>
                <a:gd name="connsiteX87" fmla="*/ 4551038 w 5101871"/>
                <a:gd name="connsiteY87" fmla="*/ 305552 h 2747161"/>
                <a:gd name="connsiteX88" fmla="*/ 4538424 w 5101871"/>
                <a:gd name="connsiteY88" fmla="*/ 312560 h 2747161"/>
                <a:gd name="connsiteX89" fmla="*/ 4492170 w 5101871"/>
                <a:gd name="connsiteY89" fmla="*/ 312560 h 2747161"/>
                <a:gd name="connsiteX90" fmla="*/ 4459934 w 5101871"/>
                <a:gd name="connsiteY90" fmla="*/ 305552 h 2747161"/>
                <a:gd name="connsiteX91" fmla="*/ 4420689 w 5101871"/>
                <a:gd name="connsiteY91" fmla="*/ 308355 h 2747161"/>
                <a:gd name="connsiteX92" fmla="*/ 4419286 w 5101871"/>
                <a:gd name="connsiteY92" fmla="*/ 311158 h 2747161"/>
                <a:gd name="connsiteX93" fmla="*/ 4419286 w 5101871"/>
                <a:gd name="connsiteY93" fmla="*/ 308355 h 2747161"/>
                <a:gd name="connsiteX94" fmla="*/ 4385648 w 5101871"/>
                <a:gd name="connsiteY94" fmla="*/ 311158 h 2747161"/>
                <a:gd name="connsiteX95" fmla="*/ 4354813 w 5101871"/>
                <a:gd name="connsiteY95" fmla="*/ 304150 h 2747161"/>
                <a:gd name="connsiteX96" fmla="*/ 4353410 w 5101871"/>
                <a:gd name="connsiteY96" fmla="*/ 298544 h 2747161"/>
                <a:gd name="connsiteX97" fmla="*/ 4357616 w 5101871"/>
                <a:gd name="connsiteY97" fmla="*/ 294339 h 2747161"/>
                <a:gd name="connsiteX98" fmla="*/ 4354813 w 5101871"/>
                <a:gd name="connsiteY98" fmla="*/ 290134 h 2747161"/>
                <a:gd name="connsiteX99" fmla="*/ 4360419 w 5101871"/>
                <a:gd name="connsiteY99" fmla="*/ 290134 h 2747161"/>
                <a:gd name="connsiteX100" fmla="*/ 4361821 w 5101871"/>
                <a:gd name="connsiteY100" fmla="*/ 285929 h 2747161"/>
                <a:gd name="connsiteX101" fmla="*/ 4353410 w 5101871"/>
                <a:gd name="connsiteY101" fmla="*/ 270511 h 2747161"/>
                <a:gd name="connsiteX102" fmla="*/ 4337993 w 5101871"/>
                <a:gd name="connsiteY102" fmla="*/ 263503 h 2747161"/>
                <a:gd name="connsiteX103" fmla="*/ 4311362 w 5101871"/>
                <a:gd name="connsiteY103" fmla="*/ 256495 h 2747161"/>
                <a:gd name="connsiteX104" fmla="*/ 4258101 w 5101871"/>
                <a:gd name="connsiteY104" fmla="*/ 255094 h 2747161"/>
                <a:gd name="connsiteX105" fmla="*/ 4176807 w 5101871"/>
                <a:gd name="connsiteY105" fmla="*/ 266307 h 2747161"/>
                <a:gd name="connsiteX106" fmla="*/ 4155783 w 5101871"/>
                <a:gd name="connsiteY106" fmla="*/ 259298 h 2747161"/>
                <a:gd name="connsiteX107" fmla="*/ 4162791 w 5101871"/>
                <a:gd name="connsiteY107" fmla="*/ 259298 h 2747161"/>
                <a:gd name="connsiteX108" fmla="*/ 4150176 w 5101871"/>
                <a:gd name="connsiteY108" fmla="*/ 245282 h 2747161"/>
                <a:gd name="connsiteX109" fmla="*/ 4140366 w 5101871"/>
                <a:gd name="connsiteY109" fmla="*/ 243881 h 2747161"/>
                <a:gd name="connsiteX110" fmla="*/ 4130554 w 5101871"/>
                <a:gd name="connsiteY110" fmla="*/ 248085 h 2747161"/>
                <a:gd name="connsiteX111" fmla="*/ 4131956 w 5101871"/>
                <a:gd name="connsiteY111" fmla="*/ 243881 h 2747161"/>
                <a:gd name="connsiteX112" fmla="*/ 4115136 w 5101871"/>
                <a:gd name="connsiteY112" fmla="*/ 250889 h 2747161"/>
                <a:gd name="connsiteX113" fmla="*/ 4130554 w 5101871"/>
                <a:gd name="connsiteY113" fmla="*/ 239676 h 2747161"/>
                <a:gd name="connsiteX114" fmla="*/ 4112334 w 5101871"/>
                <a:gd name="connsiteY114" fmla="*/ 239676 h 2747161"/>
                <a:gd name="connsiteX115" fmla="*/ 4113735 w 5101871"/>
                <a:gd name="connsiteY115" fmla="*/ 235471 h 2747161"/>
                <a:gd name="connsiteX116" fmla="*/ 4116538 w 5101871"/>
                <a:gd name="connsiteY116" fmla="*/ 235471 h 2747161"/>
                <a:gd name="connsiteX117" fmla="*/ 4113735 w 5101871"/>
                <a:gd name="connsiteY117" fmla="*/ 234069 h 2747161"/>
                <a:gd name="connsiteX118" fmla="*/ 4085703 w 5101871"/>
                <a:gd name="connsiteY118" fmla="*/ 232668 h 2747161"/>
                <a:gd name="connsiteX119" fmla="*/ 4085703 w 5101871"/>
                <a:gd name="connsiteY119" fmla="*/ 228463 h 2747161"/>
                <a:gd name="connsiteX120" fmla="*/ 4092711 w 5101871"/>
                <a:gd name="connsiteY120" fmla="*/ 229865 h 2747161"/>
                <a:gd name="connsiteX121" fmla="*/ 4098317 w 5101871"/>
                <a:gd name="connsiteY121" fmla="*/ 224258 h 2747161"/>
                <a:gd name="connsiteX122" fmla="*/ 4106727 w 5101871"/>
                <a:gd name="connsiteY122" fmla="*/ 229865 h 2747161"/>
                <a:gd name="connsiteX123" fmla="*/ 4112334 w 5101871"/>
                <a:gd name="connsiteY123" fmla="*/ 227061 h 2747161"/>
                <a:gd name="connsiteX124" fmla="*/ 4115136 w 5101871"/>
                <a:gd name="connsiteY124" fmla="*/ 222856 h 2747161"/>
                <a:gd name="connsiteX125" fmla="*/ 4102522 w 5101871"/>
                <a:gd name="connsiteY125" fmla="*/ 214447 h 2747161"/>
                <a:gd name="connsiteX126" fmla="*/ 4077293 w 5101871"/>
                <a:gd name="connsiteY126" fmla="*/ 208840 h 2747161"/>
                <a:gd name="connsiteX127" fmla="*/ 4045055 w 5101871"/>
                <a:gd name="connsiteY127" fmla="*/ 207439 h 2747161"/>
                <a:gd name="connsiteX128" fmla="*/ 4018425 w 5101871"/>
                <a:gd name="connsiteY128" fmla="*/ 227061 h 2747161"/>
                <a:gd name="connsiteX129" fmla="*/ 3991794 w 5101871"/>
                <a:gd name="connsiteY129" fmla="*/ 231266 h 2747161"/>
                <a:gd name="connsiteX130" fmla="*/ 3990393 w 5101871"/>
                <a:gd name="connsiteY130" fmla="*/ 228463 h 2747161"/>
                <a:gd name="connsiteX131" fmla="*/ 3997401 w 5101871"/>
                <a:gd name="connsiteY131" fmla="*/ 227061 h 2747161"/>
                <a:gd name="connsiteX132" fmla="*/ 3991794 w 5101871"/>
                <a:gd name="connsiteY132" fmla="*/ 221455 h 2747161"/>
                <a:gd name="connsiteX133" fmla="*/ 4001606 w 5101871"/>
                <a:gd name="connsiteY133" fmla="*/ 224258 h 2747161"/>
                <a:gd name="connsiteX134" fmla="*/ 4012818 w 5101871"/>
                <a:gd name="connsiteY134" fmla="*/ 221455 h 2747161"/>
                <a:gd name="connsiteX135" fmla="*/ 4008614 w 5101871"/>
                <a:gd name="connsiteY135" fmla="*/ 215848 h 2747161"/>
                <a:gd name="connsiteX136" fmla="*/ 4011417 w 5101871"/>
                <a:gd name="connsiteY136" fmla="*/ 210242 h 2747161"/>
                <a:gd name="connsiteX137" fmla="*/ 4015622 w 5101871"/>
                <a:gd name="connsiteY137" fmla="*/ 211644 h 2747161"/>
                <a:gd name="connsiteX138" fmla="*/ 4018425 w 5101871"/>
                <a:gd name="connsiteY138" fmla="*/ 217250 h 2747161"/>
                <a:gd name="connsiteX139" fmla="*/ 4024031 w 5101871"/>
                <a:gd name="connsiteY139" fmla="*/ 213045 h 2747161"/>
                <a:gd name="connsiteX140" fmla="*/ 4026835 w 5101871"/>
                <a:gd name="connsiteY140" fmla="*/ 214447 h 2747161"/>
                <a:gd name="connsiteX141" fmla="*/ 4018425 w 5101871"/>
                <a:gd name="connsiteY141" fmla="*/ 218652 h 2747161"/>
                <a:gd name="connsiteX142" fmla="*/ 4018425 w 5101871"/>
                <a:gd name="connsiteY142" fmla="*/ 225660 h 2747161"/>
                <a:gd name="connsiteX143" fmla="*/ 4040851 w 5101871"/>
                <a:gd name="connsiteY143" fmla="*/ 208840 h 2747161"/>
                <a:gd name="connsiteX144" fmla="*/ 4000204 w 5101871"/>
                <a:gd name="connsiteY144" fmla="*/ 210242 h 2747161"/>
                <a:gd name="connsiteX145" fmla="*/ 3973573 w 5101871"/>
                <a:gd name="connsiteY145" fmla="*/ 211644 h 2747161"/>
                <a:gd name="connsiteX146" fmla="*/ 3993196 w 5101871"/>
                <a:gd name="connsiteY146" fmla="*/ 203234 h 2747161"/>
                <a:gd name="connsiteX147" fmla="*/ 3994598 w 5101871"/>
                <a:gd name="connsiteY147" fmla="*/ 203234 h 2747161"/>
                <a:gd name="connsiteX148" fmla="*/ 4001606 w 5101871"/>
                <a:gd name="connsiteY148" fmla="*/ 204636 h 2747161"/>
                <a:gd name="connsiteX149" fmla="*/ 4038047 w 5101871"/>
                <a:gd name="connsiteY149" fmla="*/ 204636 h 2747161"/>
                <a:gd name="connsiteX150" fmla="*/ 4039449 w 5101871"/>
                <a:gd name="connsiteY150" fmla="*/ 204636 h 2747161"/>
                <a:gd name="connsiteX151" fmla="*/ 4007213 w 5101871"/>
                <a:gd name="connsiteY151" fmla="*/ 197627 h 2747161"/>
                <a:gd name="connsiteX152" fmla="*/ 4004409 w 5101871"/>
                <a:gd name="connsiteY152" fmla="*/ 196226 h 2747161"/>
                <a:gd name="connsiteX153" fmla="*/ 4004409 w 5101871"/>
                <a:gd name="connsiteY153" fmla="*/ 196226 h 2747161"/>
                <a:gd name="connsiteX154" fmla="*/ 4003007 w 5101871"/>
                <a:gd name="connsiteY154" fmla="*/ 196226 h 2747161"/>
                <a:gd name="connsiteX155" fmla="*/ 3993196 w 5101871"/>
                <a:gd name="connsiteY155" fmla="*/ 194824 h 2747161"/>
                <a:gd name="connsiteX156" fmla="*/ 3956754 w 5101871"/>
                <a:gd name="connsiteY156" fmla="*/ 190619 h 2747161"/>
                <a:gd name="connsiteX157" fmla="*/ 3925918 w 5101871"/>
                <a:gd name="connsiteY157" fmla="*/ 190619 h 2747161"/>
                <a:gd name="connsiteX158" fmla="*/ 3903493 w 5101871"/>
                <a:gd name="connsiteY158" fmla="*/ 185013 h 2747161"/>
                <a:gd name="connsiteX159" fmla="*/ 3885272 w 5101871"/>
                <a:gd name="connsiteY159" fmla="*/ 183611 h 2747161"/>
                <a:gd name="connsiteX160" fmla="*/ 3896485 w 5101871"/>
                <a:gd name="connsiteY160" fmla="*/ 204636 h 2747161"/>
                <a:gd name="connsiteX161" fmla="*/ 3885272 w 5101871"/>
                <a:gd name="connsiteY161" fmla="*/ 207439 h 2747161"/>
                <a:gd name="connsiteX162" fmla="*/ 3869854 w 5101871"/>
                <a:gd name="connsiteY162" fmla="*/ 207439 h 2747161"/>
                <a:gd name="connsiteX163" fmla="*/ 3848830 w 5101871"/>
                <a:gd name="connsiteY163" fmla="*/ 217250 h 2747161"/>
                <a:gd name="connsiteX164" fmla="*/ 3851633 w 5101871"/>
                <a:gd name="connsiteY164" fmla="*/ 220053 h 2747161"/>
                <a:gd name="connsiteX165" fmla="*/ 3861444 w 5101871"/>
                <a:gd name="connsiteY165" fmla="*/ 217250 h 2747161"/>
                <a:gd name="connsiteX166" fmla="*/ 3871256 w 5101871"/>
                <a:gd name="connsiteY166" fmla="*/ 217250 h 2747161"/>
                <a:gd name="connsiteX167" fmla="*/ 3875461 w 5101871"/>
                <a:gd name="connsiteY167" fmla="*/ 218652 h 2747161"/>
                <a:gd name="connsiteX168" fmla="*/ 3869854 w 5101871"/>
                <a:gd name="connsiteY168" fmla="*/ 220053 h 2747161"/>
                <a:gd name="connsiteX169" fmla="*/ 3861444 w 5101871"/>
                <a:gd name="connsiteY169" fmla="*/ 227061 h 2747161"/>
                <a:gd name="connsiteX170" fmla="*/ 3854436 w 5101871"/>
                <a:gd name="connsiteY170" fmla="*/ 227061 h 2747161"/>
                <a:gd name="connsiteX171" fmla="*/ 3861444 w 5101871"/>
                <a:gd name="connsiteY171" fmla="*/ 228463 h 2747161"/>
                <a:gd name="connsiteX172" fmla="*/ 3862846 w 5101871"/>
                <a:gd name="connsiteY172" fmla="*/ 236873 h 2747161"/>
                <a:gd name="connsiteX173" fmla="*/ 3869854 w 5101871"/>
                <a:gd name="connsiteY173" fmla="*/ 243881 h 2747161"/>
                <a:gd name="connsiteX174" fmla="*/ 3857240 w 5101871"/>
                <a:gd name="connsiteY174" fmla="*/ 242479 h 2747161"/>
                <a:gd name="connsiteX175" fmla="*/ 3850232 w 5101871"/>
                <a:gd name="connsiteY175" fmla="*/ 245282 h 2747161"/>
                <a:gd name="connsiteX176" fmla="*/ 3846027 w 5101871"/>
                <a:gd name="connsiteY176" fmla="*/ 239676 h 2747161"/>
                <a:gd name="connsiteX177" fmla="*/ 3840420 w 5101871"/>
                <a:gd name="connsiteY177" fmla="*/ 238274 h 2747161"/>
                <a:gd name="connsiteX178" fmla="*/ 3832011 w 5101871"/>
                <a:gd name="connsiteY178" fmla="*/ 241077 h 2747161"/>
                <a:gd name="connsiteX179" fmla="*/ 3832011 w 5101871"/>
                <a:gd name="connsiteY179" fmla="*/ 238274 h 2747161"/>
                <a:gd name="connsiteX180" fmla="*/ 3823601 w 5101871"/>
                <a:gd name="connsiteY180" fmla="*/ 239676 h 2747161"/>
                <a:gd name="connsiteX181" fmla="*/ 3816593 w 5101871"/>
                <a:gd name="connsiteY181" fmla="*/ 246684 h 2747161"/>
                <a:gd name="connsiteX182" fmla="*/ 3827805 w 5101871"/>
                <a:gd name="connsiteY182" fmla="*/ 249487 h 2747161"/>
                <a:gd name="connsiteX183" fmla="*/ 3819396 w 5101871"/>
                <a:gd name="connsiteY183" fmla="*/ 250889 h 2747161"/>
                <a:gd name="connsiteX184" fmla="*/ 3823601 w 5101871"/>
                <a:gd name="connsiteY184" fmla="*/ 252290 h 2747161"/>
                <a:gd name="connsiteX185" fmla="*/ 3820797 w 5101871"/>
                <a:gd name="connsiteY185" fmla="*/ 253692 h 2747161"/>
                <a:gd name="connsiteX186" fmla="*/ 3813789 w 5101871"/>
                <a:gd name="connsiteY186" fmla="*/ 253692 h 2747161"/>
                <a:gd name="connsiteX187" fmla="*/ 3817995 w 5101871"/>
                <a:gd name="connsiteY187" fmla="*/ 257897 h 2747161"/>
                <a:gd name="connsiteX188" fmla="*/ 3813789 w 5101871"/>
                <a:gd name="connsiteY188" fmla="*/ 257897 h 2747161"/>
                <a:gd name="connsiteX189" fmla="*/ 3808183 w 5101871"/>
                <a:gd name="connsiteY189" fmla="*/ 255094 h 2747161"/>
                <a:gd name="connsiteX190" fmla="*/ 3810987 w 5101871"/>
                <a:gd name="connsiteY190" fmla="*/ 253692 h 2747161"/>
                <a:gd name="connsiteX191" fmla="*/ 3803979 w 5101871"/>
                <a:gd name="connsiteY191" fmla="*/ 252290 h 2747161"/>
                <a:gd name="connsiteX192" fmla="*/ 3803979 w 5101871"/>
                <a:gd name="connsiteY192" fmla="*/ 249487 h 2747161"/>
                <a:gd name="connsiteX193" fmla="*/ 3788560 w 5101871"/>
                <a:gd name="connsiteY193" fmla="*/ 243881 h 2747161"/>
                <a:gd name="connsiteX194" fmla="*/ 3781552 w 5101871"/>
                <a:gd name="connsiteY194" fmla="*/ 243881 h 2747161"/>
                <a:gd name="connsiteX195" fmla="*/ 3780151 w 5101871"/>
                <a:gd name="connsiteY195" fmla="*/ 241077 h 2747161"/>
                <a:gd name="connsiteX196" fmla="*/ 3766135 w 5101871"/>
                <a:gd name="connsiteY196" fmla="*/ 238274 h 2747161"/>
                <a:gd name="connsiteX197" fmla="*/ 3739504 w 5101871"/>
                <a:gd name="connsiteY197" fmla="*/ 243881 h 2747161"/>
                <a:gd name="connsiteX198" fmla="*/ 3735299 w 5101871"/>
                <a:gd name="connsiteY198" fmla="*/ 250889 h 2747161"/>
                <a:gd name="connsiteX199" fmla="*/ 3736701 w 5101871"/>
                <a:gd name="connsiteY199" fmla="*/ 246684 h 2747161"/>
                <a:gd name="connsiteX200" fmla="*/ 3719882 w 5101871"/>
                <a:gd name="connsiteY200" fmla="*/ 246684 h 2747161"/>
                <a:gd name="connsiteX201" fmla="*/ 3704464 w 5101871"/>
                <a:gd name="connsiteY201" fmla="*/ 242479 h 2747161"/>
                <a:gd name="connsiteX202" fmla="*/ 3689046 w 5101871"/>
                <a:gd name="connsiteY202" fmla="*/ 232668 h 2747161"/>
                <a:gd name="connsiteX203" fmla="*/ 3690447 w 5101871"/>
                <a:gd name="connsiteY203" fmla="*/ 229865 h 2747161"/>
                <a:gd name="connsiteX204" fmla="*/ 3687644 w 5101871"/>
                <a:gd name="connsiteY204" fmla="*/ 227061 h 2747161"/>
                <a:gd name="connsiteX205" fmla="*/ 3679235 w 5101871"/>
                <a:gd name="connsiteY205" fmla="*/ 236873 h 2747161"/>
                <a:gd name="connsiteX206" fmla="*/ 3666620 w 5101871"/>
                <a:gd name="connsiteY206" fmla="*/ 259298 h 2747161"/>
                <a:gd name="connsiteX207" fmla="*/ 3666620 w 5101871"/>
                <a:gd name="connsiteY207" fmla="*/ 259298 h 2747161"/>
                <a:gd name="connsiteX208" fmla="*/ 3651202 w 5101871"/>
                <a:gd name="connsiteY208" fmla="*/ 271913 h 2747161"/>
                <a:gd name="connsiteX209" fmla="*/ 3646998 w 5101871"/>
                <a:gd name="connsiteY209" fmla="*/ 271913 h 2747161"/>
                <a:gd name="connsiteX210" fmla="*/ 3645596 w 5101871"/>
                <a:gd name="connsiteY210" fmla="*/ 267708 h 2747161"/>
                <a:gd name="connsiteX211" fmla="*/ 3637186 w 5101871"/>
                <a:gd name="connsiteY211" fmla="*/ 266307 h 2747161"/>
                <a:gd name="connsiteX212" fmla="*/ 3616162 w 5101871"/>
                <a:gd name="connsiteY212" fmla="*/ 260700 h 2747161"/>
                <a:gd name="connsiteX213" fmla="*/ 3618966 w 5101871"/>
                <a:gd name="connsiteY213" fmla="*/ 259298 h 2747161"/>
                <a:gd name="connsiteX214" fmla="*/ 3617563 w 5101871"/>
                <a:gd name="connsiteY214" fmla="*/ 256495 h 2747161"/>
                <a:gd name="connsiteX215" fmla="*/ 3610555 w 5101871"/>
                <a:gd name="connsiteY215" fmla="*/ 252290 h 2747161"/>
                <a:gd name="connsiteX216" fmla="*/ 3607753 w 5101871"/>
                <a:gd name="connsiteY216" fmla="*/ 248085 h 2747161"/>
                <a:gd name="connsiteX217" fmla="*/ 3596539 w 5101871"/>
                <a:gd name="connsiteY217" fmla="*/ 242479 h 2747161"/>
                <a:gd name="connsiteX218" fmla="*/ 3597941 w 5101871"/>
                <a:gd name="connsiteY218" fmla="*/ 239676 h 2747161"/>
                <a:gd name="connsiteX219" fmla="*/ 3607753 w 5101871"/>
                <a:gd name="connsiteY219" fmla="*/ 238274 h 2747161"/>
                <a:gd name="connsiteX220" fmla="*/ 3613359 w 5101871"/>
                <a:gd name="connsiteY220" fmla="*/ 239676 h 2747161"/>
                <a:gd name="connsiteX221" fmla="*/ 3602146 w 5101871"/>
                <a:gd name="connsiteY221" fmla="*/ 228463 h 2747161"/>
                <a:gd name="connsiteX222" fmla="*/ 3606351 w 5101871"/>
                <a:gd name="connsiteY222" fmla="*/ 235471 h 2747161"/>
                <a:gd name="connsiteX223" fmla="*/ 3593737 w 5101871"/>
                <a:gd name="connsiteY223" fmla="*/ 235471 h 2747161"/>
                <a:gd name="connsiteX224" fmla="*/ 3582523 w 5101871"/>
                <a:gd name="connsiteY224" fmla="*/ 218652 h 2747161"/>
                <a:gd name="connsiteX225" fmla="*/ 3599343 w 5101871"/>
                <a:gd name="connsiteY225" fmla="*/ 224258 h 2747161"/>
                <a:gd name="connsiteX226" fmla="*/ 3610555 w 5101871"/>
                <a:gd name="connsiteY226" fmla="*/ 222856 h 2747161"/>
                <a:gd name="connsiteX227" fmla="*/ 3614761 w 5101871"/>
                <a:gd name="connsiteY227" fmla="*/ 218652 h 2747161"/>
                <a:gd name="connsiteX228" fmla="*/ 3613359 w 5101871"/>
                <a:gd name="connsiteY228" fmla="*/ 213045 h 2747161"/>
                <a:gd name="connsiteX229" fmla="*/ 3607753 w 5101871"/>
                <a:gd name="connsiteY229" fmla="*/ 208840 h 2747161"/>
                <a:gd name="connsiteX230" fmla="*/ 3585326 w 5101871"/>
                <a:gd name="connsiteY230" fmla="*/ 206037 h 2747161"/>
                <a:gd name="connsiteX231" fmla="*/ 3595138 w 5101871"/>
                <a:gd name="connsiteY231" fmla="*/ 206037 h 2747161"/>
                <a:gd name="connsiteX232" fmla="*/ 3602146 w 5101871"/>
                <a:gd name="connsiteY232" fmla="*/ 201832 h 2747161"/>
                <a:gd name="connsiteX233" fmla="*/ 3609154 w 5101871"/>
                <a:gd name="connsiteY233" fmla="*/ 200431 h 2747161"/>
                <a:gd name="connsiteX234" fmla="*/ 3588130 w 5101871"/>
                <a:gd name="connsiteY234" fmla="*/ 192021 h 2747161"/>
                <a:gd name="connsiteX235" fmla="*/ 3603547 w 5101871"/>
                <a:gd name="connsiteY235" fmla="*/ 186415 h 2747161"/>
                <a:gd name="connsiteX236" fmla="*/ 3604949 w 5101871"/>
                <a:gd name="connsiteY236" fmla="*/ 183611 h 2747161"/>
                <a:gd name="connsiteX237" fmla="*/ 3600745 w 5101871"/>
                <a:gd name="connsiteY237" fmla="*/ 180808 h 2747161"/>
                <a:gd name="connsiteX238" fmla="*/ 3578318 w 5101871"/>
                <a:gd name="connsiteY238" fmla="*/ 170997 h 2747161"/>
                <a:gd name="connsiteX239" fmla="*/ 3558696 w 5101871"/>
                <a:gd name="connsiteY239" fmla="*/ 168194 h 2747161"/>
                <a:gd name="connsiteX240" fmla="*/ 3551688 w 5101871"/>
                <a:gd name="connsiteY240" fmla="*/ 168194 h 2747161"/>
                <a:gd name="connsiteX241" fmla="*/ 3547483 w 5101871"/>
                <a:gd name="connsiteY241" fmla="*/ 173800 h 2747161"/>
                <a:gd name="connsiteX242" fmla="*/ 3537672 w 5101871"/>
                <a:gd name="connsiteY242" fmla="*/ 175202 h 2747161"/>
                <a:gd name="connsiteX243" fmla="*/ 3532065 w 5101871"/>
                <a:gd name="connsiteY243" fmla="*/ 172398 h 2747161"/>
                <a:gd name="connsiteX244" fmla="*/ 3537672 w 5101871"/>
                <a:gd name="connsiteY244" fmla="*/ 170997 h 2747161"/>
                <a:gd name="connsiteX245" fmla="*/ 3536270 w 5101871"/>
                <a:gd name="connsiteY245" fmla="*/ 168194 h 2747161"/>
                <a:gd name="connsiteX246" fmla="*/ 3509640 w 5101871"/>
                <a:gd name="connsiteY246" fmla="*/ 166792 h 2747161"/>
                <a:gd name="connsiteX247" fmla="*/ 3508238 w 5101871"/>
                <a:gd name="connsiteY247" fmla="*/ 162587 h 2747161"/>
                <a:gd name="connsiteX248" fmla="*/ 3490017 w 5101871"/>
                <a:gd name="connsiteY248" fmla="*/ 158382 h 2747161"/>
                <a:gd name="connsiteX249" fmla="*/ 3480205 w 5101871"/>
                <a:gd name="connsiteY249" fmla="*/ 162587 h 2747161"/>
                <a:gd name="connsiteX250" fmla="*/ 3477402 w 5101871"/>
                <a:gd name="connsiteY250" fmla="*/ 159784 h 2747161"/>
                <a:gd name="connsiteX251" fmla="*/ 3478804 w 5101871"/>
                <a:gd name="connsiteY251" fmla="*/ 165390 h 2747161"/>
                <a:gd name="connsiteX252" fmla="*/ 3470394 w 5101871"/>
                <a:gd name="connsiteY252" fmla="*/ 166792 h 2747161"/>
                <a:gd name="connsiteX253" fmla="*/ 3468993 w 5101871"/>
                <a:gd name="connsiteY253" fmla="*/ 162587 h 2747161"/>
                <a:gd name="connsiteX254" fmla="*/ 3463386 w 5101871"/>
                <a:gd name="connsiteY254" fmla="*/ 165390 h 2747161"/>
                <a:gd name="connsiteX255" fmla="*/ 3461985 w 5101871"/>
                <a:gd name="connsiteY255" fmla="*/ 169595 h 2747161"/>
                <a:gd name="connsiteX256" fmla="*/ 3464788 w 5101871"/>
                <a:gd name="connsiteY256" fmla="*/ 172398 h 2747161"/>
                <a:gd name="connsiteX257" fmla="*/ 3460583 w 5101871"/>
                <a:gd name="connsiteY257" fmla="*/ 173800 h 2747161"/>
                <a:gd name="connsiteX258" fmla="*/ 3470394 w 5101871"/>
                <a:gd name="connsiteY258" fmla="*/ 182210 h 2747161"/>
                <a:gd name="connsiteX259" fmla="*/ 3463386 w 5101871"/>
                <a:gd name="connsiteY259" fmla="*/ 183611 h 2747161"/>
                <a:gd name="connsiteX260" fmla="*/ 3464788 w 5101871"/>
                <a:gd name="connsiteY260" fmla="*/ 186415 h 2747161"/>
                <a:gd name="connsiteX261" fmla="*/ 3457780 w 5101871"/>
                <a:gd name="connsiteY261" fmla="*/ 192021 h 2747161"/>
                <a:gd name="connsiteX262" fmla="*/ 3439559 w 5101871"/>
                <a:gd name="connsiteY262" fmla="*/ 189218 h 2747161"/>
                <a:gd name="connsiteX263" fmla="*/ 3379289 w 5101871"/>
                <a:gd name="connsiteY263" fmla="*/ 187816 h 2747161"/>
                <a:gd name="connsiteX264" fmla="*/ 3370880 w 5101871"/>
                <a:gd name="connsiteY264" fmla="*/ 187816 h 2747161"/>
                <a:gd name="connsiteX265" fmla="*/ 3341446 w 5101871"/>
                <a:gd name="connsiteY265" fmla="*/ 179406 h 2747161"/>
                <a:gd name="connsiteX266" fmla="*/ 3338643 w 5101871"/>
                <a:gd name="connsiteY266" fmla="*/ 173800 h 2747161"/>
                <a:gd name="connsiteX267" fmla="*/ 3341446 w 5101871"/>
                <a:gd name="connsiteY267" fmla="*/ 169595 h 2747161"/>
                <a:gd name="connsiteX268" fmla="*/ 3354060 w 5101871"/>
                <a:gd name="connsiteY268" fmla="*/ 168194 h 2747161"/>
                <a:gd name="connsiteX269" fmla="*/ 3345651 w 5101871"/>
                <a:gd name="connsiteY269" fmla="*/ 165390 h 2747161"/>
                <a:gd name="connsiteX270" fmla="*/ 3262955 w 5101871"/>
                <a:gd name="connsiteY270" fmla="*/ 161186 h 2747161"/>
                <a:gd name="connsiteX271" fmla="*/ 3253144 w 5101871"/>
                <a:gd name="connsiteY271" fmla="*/ 163989 h 2747161"/>
                <a:gd name="connsiteX272" fmla="*/ 3219506 w 5101871"/>
                <a:gd name="connsiteY272" fmla="*/ 168194 h 2747161"/>
                <a:gd name="connsiteX273" fmla="*/ 3225112 w 5101871"/>
                <a:gd name="connsiteY273" fmla="*/ 173800 h 2747161"/>
                <a:gd name="connsiteX274" fmla="*/ 3220907 w 5101871"/>
                <a:gd name="connsiteY274" fmla="*/ 178005 h 2747161"/>
                <a:gd name="connsiteX275" fmla="*/ 3212498 w 5101871"/>
                <a:gd name="connsiteY275" fmla="*/ 169595 h 2747161"/>
                <a:gd name="connsiteX276" fmla="*/ 3216702 w 5101871"/>
                <a:gd name="connsiteY276" fmla="*/ 161186 h 2747161"/>
                <a:gd name="connsiteX277" fmla="*/ 3202686 w 5101871"/>
                <a:gd name="connsiteY277" fmla="*/ 148571 h 2747161"/>
                <a:gd name="connsiteX278" fmla="*/ 3205490 w 5101871"/>
                <a:gd name="connsiteY278" fmla="*/ 156981 h 2747161"/>
                <a:gd name="connsiteX279" fmla="*/ 3202686 w 5101871"/>
                <a:gd name="connsiteY279" fmla="*/ 159784 h 2747161"/>
                <a:gd name="connsiteX280" fmla="*/ 3188670 w 5101871"/>
                <a:gd name="connsiteY280" fmla="*/ 161186 h 2747161"/>
                <a:gd name="connsiteX281" fmla="*/ 3164843 w 5101871"/>
                <a:gd name="connsiteY281" fmla="*/ 154177 h 2747161"/>
                <a:gd name="connsiteX282" fmla="*/ 3169047 w 5101871"/>
                <a:gd name="connsiteY282" fmla="*/ 147169 h 2747161"/>
                <a:gd name="connsiteX283" fmla="*/ 3160638 w 5101871"/>
                <a:gd name="connsiteY283" fmla="*/ 149973 h 2747161"/>
                <a:gd name="connsiteX284" fmla="*/ 3132606 w 5101871"/>
                <a:gd name="connsiteY284" fmla="*/ 149973 h 2747161"/>
                <a:gd name="connsiteX285" fmla="*/ 3121393 w 5101871"/>
                <a:gd name="connsiteY285" fmla="*/ 158382 h 2747161"/>
                <a:gd name="connsiteX286" fmla="*/ 3125598 w 5101871"/>
                <a:gd name="connsiteY286" fmla="*/ 162587 h 2747161"/>
                <a:gd name="connsiteX287" fmla="*/ 3155031 w 5101871"/>
                <a:gd name="connsiteY287" fmla="*/ 158382 h 2747161"/>
                <a:gd name="connsiteX288" fmla="*/ 3156433 w 5101871"/>
                <a:gd name="connsiteY288" fmla="*/ 158382 h 2747161"/>
                <a:gd name="connsiteX289" fmla="*/ 3155031 w 5101871"/>
                <a:gd name="connsiteY289" fmla="*/ 161186 h 2747161"/>
                <a:gd name="connsiteX290" fmla="*/ 3155031 w 5101871"/>
                <a:gd name="connsiteY290" fmla="*/ 161186 h 2747161"/>
                <a:gd name="connsiteX291" fmla="*/ 3132606 w 5101871"/>
                <a:gd name="connsiteY291" fmla="*/ 169595 h 2747161"/>
                <a:gd name="connsiteX292" fmla="*/ 3111581 w 5101871"/>
                <a:gd name="connsiteY292" fmla="*/ 168194 h 2747161"/>
                <a:gd name="connsiteX293" fmla="*/ 3112983 w 5101871"/>
                <a:gd name="connsiteY293" fmla="*/ 173800 h 2747161"/>
                <a:gd name="connsiteX294" fmla="*/ 3080746 w 5101871"/>
                <a:gd name="connsiteY294" fmla="*/ 180808 h 2747161"/>
                <a:gd name="connsiteX295" fmla="*/ 3037296 w 5101871"/>
                <a:gd name="connsiteY295" fmla="*/ 185013 h 2747161"/>
                <a:gd name="connsiteX296" fmla="*/ 3038697 w 5101871"/>
                <a:gd name="connsiteY296" fmla="*/ 190619 h 2747161"/>
                <a:gd name="connsiteX297" fmla="*/ 3009264 w 5101871"/>
                <a:gd name="connsiteY297" fmla="*/ 197627 h 2747161"/>
                <a:gd name="connsiteX298" fmla="*/ 3026083 w 5101871"/>
                <a:gd name="connsiteY298" fmla="*/ 192021 h 2747161"/>
                <a:gd name="connsiteX299" fmla="*/ 3035894 w 5101871"/>
                <a:gd name="connsiteY299" fmla="*/ 178005 h 2747161"/>
                <a:gd name="connsiteX300" fmla="*/ 3054116 w 5101871"/>
                <a:gd name="connsiteY300" fmla="*/ 175202 h 2747161"/>
                <a:gd name="connsiteX301" fmla="*/ 3063926 w 5101871"/>
                <a:gd name="connsiteY301" fmla="*/ 165390 h 2747161"/>
                <a:gd name="connsiteX302" fmla="*/ 3073738 w 5101871"/>
                <a:gd name="connsiteY302" fmla="*/ 165390 h 2747161"/>
                <a:gd name="connsiteX303" fmla="*/ 3129802 w 5101871"/>
                <a:gd name="connsiteY303" fmla="*/ 144366 h 2747161"/>
                <a:gd name="connsiteX304" fmla="*/ 3132606 w 5101871"/>
                <a:gd name="connsiteY304" fmla="*/ 140161 h 2747161"/>
                <a:gd name="connsiteX305" fmla="*/ 3124196 w 5101871"/>
                <a:gd name="connsiteY305" fmla="*/ 138760 h 2747161"/>
                <a:gd name="connsiteX306" fmla="*/ 3141015 w 5101871"/>
                <a:gd name="connsiteY306" fmla="*/ 131752 h 2747161"/>
                <a:gd name="connsiteX307" fmla="*/ 3145220 w 5101871"/>
                <a:gd name="connsiteY307" fmla="*/ 131752 h 2747161"/>
                <a:gd name="connsiteX308" fmla="*/ 3220907 w 5101871"/>
                <a:gd name="connsiteY308" fmla="*/ 99515 h 2747161"/>
                <a:gd name="connsiteX309" fmla="*/ 3223710 w 5101871"/>
                <a:gd name="connsiteY309" fmla="*/ 93908 h 2747161"/>
                <a:gd name="connsiteX310" fmla="*/ 3222309 w 5101871"/>
                <a:gd name="connsiteY310" fmla="*/ 89703 h 2747161"/>
                <a:gd name="connsiteX311" fmla="*/ 3213899 w 5101871"/>
                <a:gd name="connsiteY311" fmla="*/ 88302 h 2747161"/>
                <a:gd name="connsiteX312" fmla="*/ 3212498 w 5101871"/>
                <a:gd name="connsiteY312" fmla="*/ 84097 h 2747161"/>
                <a:gd name="connsiteX313" fmla="*/ 3205490 w 5101871"/>
                <a:gd name="connsiteY313" fmla="*/ 88302 h 2747161"/>
                <a:gd name="connsiteX314" fmla="*/ 3201285 w 5101871"/>
                <a:gd name="connsiteY314" fmla="*/ 88302 h 2747161"/>
                <a:gd name="connsiteX315" fmla="*/ 3201285 w 5101871"/>
                <a:gd name="connsiteY315" fmla="*/ 81294 h 2747161"/>
                <a:gd name="connsiteX316" fmla="*/ 3195678 w 5101871"/>
                <a:gd name="connsiteY316" fmla="*/ 78490 h 2747161"/>
                <a:gd name="connsiteX317" fmla="*/ 3192875 w 5101871"/>
                <a:gd name="connsiteY317" fmla="*/ 75687 h 2747161"/>
                <a:gd name="connsiteX318" fmla="*/ 3208293 w 5101871"/>
                <a:gd name="connsiteY318" fmla="*/ 79892 h 2747161"/>
                <a:gd name="connsiteX319" fmla="*/ 3209694 w 5101871"/>
                <a:gd name="connsiteY319" fmla="*/ 82695 h 2747161"/>
                <a:gd name="connsiteX320" fmla="*/ 3220907 w 5101871"/>
                <a:gd name="connsiteY320" fmla="*/ 82695 h 2747161"/>
                <a:gd name="connsiteX321" fmla="*/ 3222309 w 5101871"/>
                <a:gd name="connsiteY321" fmla="*/ 85498 h 2747161"/>
                <a:gd name="connsiteX322" fmla="*/ 3225112 w 5101871"/>
                <a:gd name="connsiteY322" fmla="*/ 84097 h 2747161"/>
                <a:gd name="connsiteX323" fmla="*/ 3229317 w 5101871"/>
                <a:gd name="connsiteY323" fmla="*/ 74285 h 2747161"/>
                <a:gd name="connsiteX324" fmla="*/ 3226514 w 5101871"/>
                <a:gd name="connsiteY324" fmla="*/ 71482 h 2747161"/>
                <a:gd name="connsiteX325" fmla="*/ 3220907 w 5101871"/>
                <a:gd name="connsiteY325" fmla="*/ 74285 h 2747161"/>
                <a:gd name="connsiteX326" fmla="*/ 3218104 w 5101871"/>
                <a:gd name="connsiteY326" fmla="*/ 63073 h 2747161"/>
                <a:gd name="connsiteX327" fmla="*/ 3212498 w 5101871"/>
                <a:gd name="connsiteY327" fmla="*/ 60269 h 2747161"/>
                <a:gd name="connsiteX328" fmla="*/ 3212498 w 5101871"/>
                <a:gd name="connsiteY328" fmla="*/ 57466 h 2747161"/>
                <a:gd name="connsiteX329" fmla="*/ 3204088 w 5101871"/>
                <a:gd name="connsiteY329" fmla="*/ 57466 h 2747161"/>
                <a:gd name="connsiteX330" fmla="*/ 3212498 w 5101871"/>
                <a:gd name="connsiteY330" fmla="*/ 63073 h 2747161"/>
                <a:gd name="connsiteX331" fmla="*/ 3208293 w 5101871"/>
                <a:gd name="connsiteY331" fmla="*/ 61671 h 2747161"/>
                <a:gd name="connsiteX332" fmla="*/ 3202686 w 5101871"/>
                <a:gd name="connsiteY332" fmla="*/ 65876 h 2747161"/>
                <a:gd name="connsiteX333" fmla="*/ 3198482 w 5101871"/>
                <a:gd name="connsiteY333" fmla="*/ 54663 h 2747161"/>
                <a:gd name="connsiteX334" fmla="*/ 3170449 w 5101871"/>
                <a:gd name="connsiteY334" fmla="*/ 43450 h 2747161"/>
                <a:gd name="connsiteX335" fmla="*/ 3169047 w 5101871"/>
                <a:gd name="connsiteY335" fmla="*/ 40647 h 2747161"/>
                <a:gd name="connsiteX336" fmla="*/ 3160638 w 5101871"/>
                <a:gd name="connsiteY336" fmla="*/ 40647 h 2747161"/>
                <a:gd name="connsiteX337" fmla="*/ 3159237 w 5101871"/>
                <a:gd name="connsiteY337" fmla="*/ 37844 h 2747161"/>
                <a:gd name="connsiteX338" fmla="*/ 3145220 w 5101871"/>
                <a:gd name="connsiteY338" fmla="*/ 37844 h 2747161"/>
                <a:gd name="connsiteX339" fmla="*/ 3132606 w 5101871"/>
                <a:gd name="connsiteY339" fmla="*/ 40647 h 2747161"/>
                <a:gd name="connsiteX340" fmla="*/ 3115786 w 5101871"/>
                <a:gd name="connsiteY340" fmla="*/ 37844 h 2747161"/>
                <a:gd name="connsiteX341" fmla="*/ 3082148 w 5101871"/>
                <a:gd name="connsiteY341" fmla="*/ 39245 h 2747161"/>
                <a:gd name="connsiteX342" fmla="*/ 3079344 w 5101871"/>
                <a:gd name="connsiteY342" fmla="*/ 46253 h 2747161"/>
                <a:gd name="connsiteX343" fmla="*/ 3075140 w 5101871"/>
                <a:gd name="connsiteY343" fmla="*/ 47655 h 2747161"/>
                <a:gd name="connsiteX344" fmla="*/ 3063926 w 5101871"/>
                <a:gd name="connsiteY344" fmla="*/ 47655 h 2747161"/>
                <a:gd name="connsiteX345" fmla="*/ 3052713 w 5101871"/>
                <a:gd name="connsiteY345" fmla="*/ 50458 h 2747161"/>
                <a:gd name="connsiteX346" fmla="*/ 3044304 w 5101871"/>
                <a:gd name="connsiteY346" fmla="*/ 49056 h 2747161"/>
                <a:gd name="connsiteX347" fmla="*/ 3041501 w 5101871"/>
                <a:gd name="connsiteY347" fmla="*/ 47655 h 2747161"/>
                <a:gd name="connsiteX348" fmla="*/ 3069533 w 5101871"/>
                <a:gd name="connsiteY348" fmla="*/ 32237 h 2747161"/>
                <a:gd name="connsiteX349" fmla="*/ 3063926 w 5101871"/>
                <a:gd name="connsiteY349" fmla="*/ 28032 h 2747161"/>
                <a:gd name="connsiteX350" fmla="*/ 3054116 w 5101871"/>
                <a:gd name="connsiteY350" fmla="*/ 26631 h 2747161"/>
                <a:gd name="connsiteX351" fmla="*/ 3049910 w 5101871"/>
                <a:gd name="connsiteY351" fmla="*/ 28032 h 2747161"/>
                <a:gd name="connsiteX352" fmla="*/ 3051312 w 5101871"/>
                <a:gd name="connsiteY352" fmla="*/ 29434 h 2747161"/>
                <a:gd name="connsiteX353" fmla="*/ 3037296 w 5101871"/>
                <a:gd name="connsiteY353" fmla="*/ 26631 h 2747161"/>
                <a:gd name="connsiteX354" fmla="*/ 3030288 w 5101871"/>
                <a:gd name="connsiteY354" fmla="*/ 29434 h 2747161"/>
                <a:gd name="connsiteX355" fmla="*/ 3017673 w 5101871"/>
                <a:gd name="connsiteY355" fmla="*/ 29434 h 2747161"/>
                <a:gd name="connsiteX356" fmla="*/ 3024681 w 5101871"/>
                <a:gd name="connsiteY356" fmla="*/ 28032 h 2747161"/>
                <a:gd name="connsiteX357" fmla="*/ 3028886 w 5101871"/>
                <a:gd name="connsiteY357" fmla="*/ 23827 h 2747161"/>
                <a:gd name="connsiteX358" fmla="*/ 3016272 w 5101871"/>
                <a:gd name="connsiteY358" fmla="*/ 26631 h 2747161"/>
                <a:gd name="connsiteX359" fmla="*/ 2985436 w 5101871"/>
                <a:gd name="connsiteY359" fmla="*/ 26631 h 2747161"/>
                <a:gd name="connsiteX360" fmla="*/ 3013468 w 5101871"/>
                <a:gd name="connsiteY360" fmla="*/ 22426 h 2747161"/>
                <a:gd name="connsiteX361" fmla="*/ 3026083 w 5101871"/>
                <a:gd name="connsiteY361" fmla="*/ 15418 h 2747161"/>
                <a:gd name="connsiteX362" fmla="*/ 3038697 w 5101871"/>
                <a:gd name="connsiteY362" fmla="*/ 15418 h 2747161"/>
                <a:gd name="connsiteX363" fmla="*/ 3028886 w 5101871"/>
                <a:gd name="connsiteY363" fmla="*/ 7008 h 2747161"/>
                <a:gd name="connsiteX364" fmla="*/ 3000854 w 5101871"/>
                <a:gd name="connsiteY364" fmla="*/ 1402 h 2747161"/>
                <a:gd name="connsiteX365" fmla="*/ 2982633 w 5101871"/>
                <a:gd name="connsiteY365" fmla="*/ 0 h 2747161"/>
                <a:gd name="connsiteX366" fmla="*/ 2954601 w 5101871"/>
                <a:gd name="connsiteY366" fmla="*/ 5606 h 2747161"/>
                <a:gd name="connsiteX367" fmla="*/ 2932175 w 5101871"/>
                <a:gd name="connsiteY367" fmla="*/ 14016 h 2747161"/>
                <a:gd name="connsiteX368" fmla="*/ 2929372 w 5101871"/>
                <a:gd name="connsiteY368" fmla="*/ 15418 h 2747161"/>
                <a:gd name="connsiteX369" fmla="*/ 2934978 w 5101871"/>
                <a:gd name="connsiteY369" fmla="*/ 15418 h 2747161"/>
                <a:gd name="connsiteX370" fmla="*/ 2909749 w 5101871"/>
                <a:gd name="connsiteY370" fmla="*/ 30835 h 2747161"/>
                <a:gd name="connsiteX371" fmla="*/ 2908347 w 5101871"/>
                <a:gd name="connsiteY371" fmla="*/ 36442 h 2747161"/>
                <a:gd name="connsiteX372" fmla="*/ 2916757 w 5101871"/>
                <a:gd name="connsiteY372" fmla="*/ 39245 h 2747161"/>
                <a:gd name="connsiteX373" fmla="*/ 2909749 w 5101871"/>
                <a:gd name="connsiteY373" fmla="*/ 49056 h 2747161"/>
                <a:gd name="connsiteX374" fmla="*/ 2929372 w 5101871"/>
                <a:gd name="connsiteY374" fmla="*/ 50458 h 2747161"/>
                <a:gd name="connsiteX375" fmla="*/ 2915356 w 5101871"/>
                <a:gd name="connsiteY375" fmla="*/ 50458 h 2747161"/>
                <a:gd name="connsiteX376" fmla="*/ 2911151 w 5101871"/>
                <a:gd name="connsiteY376" fmla="*/ 47655 h 2747161"/>
                <a:gd name="connsiteX377" fmla="*/ 2895733 w 5101871"/>
                <a:gd name="connsiteY377" fmla="*/ 49056 h 2747161"/>
                <a:gd name="connsiteX378" fmla="*/ 2860692 w 5101871"/>
                <a:gd name="connsiteY378" fmla="*/ 47655 h 2747161"/>
                <a:gd name="connsiteX379" fmla="*/ 2864898 w 5101871"/>
                <a:gd name="connsiteY379" fmla="*/ 54663 h 2747161"/>
                <a:gd name="connsiteX380" fmla="*/ 2878914 w 5101871"/>
                <a:gd name="connsiteY380" fmla="*/ 57466 h 2747161"/>
                <a:gd name="connsiteX381" fmla="*/ 2884520 w 5101871"/>
                <a:gd name="connsiteY381" fmla="*/ 67277 h 2747161"/>
                <a:gd name="connsiteX382" fmla="*/ 2857890 w 5101871"/>
                <a:gd name="connsiteY382" fmla="*/ 58868 h 2747161"/>
                <a:gd name="connsiteX383" fmla="*/ 2832660 w 5101871"/>
                <a:gd name="connsiteY383" fmla="*/ 65876 h 2747161"/>
                <a:gd name="connsiteX384" fmla="*/ 2822849 w 5101871"/>
                <a:gd name="connsiteY384" fmla="*/ 71482 h 2747161"/>
                <a:gd name="connsiteX385" fmla="*/ 2824251 w 5101871"/>
                <a:gd name="connsiteY385" fmla="*/ 68679 h 2747161"/>
                <a:gd name="connsiteX386" fmla="*/ 2803226 w 5101871"/>
                <a:gd name="connsiteY386" fmla="*/ 75687 h 2747161"/>
                <a:gd name="connsiteX387" fmla="*/ 2803226 w 5101871"/>
                <a:gd name="connsiteY387" fmla="*/ 70081 h 2747161"/>
                <a:gd name="connsiteX388" fmla="*/ 2785006 w 5101871"/>
                <a:gd name="connsiteY388" fmla="*/ 75687 h 2747161"/>
                <a:gd name="connsiteX389" fmla="*/ 2782202 w 5101871"/>
                <a:gd name="connsiteY389" fmla="*/ 74285 h 2747161"/>
                <a:gd name="connsiteX390" fmla="*/ 2789210 w 5101871"/>
                <a:gd name="connsiteY390" fmla="*/ 70081 h 2747161"/>
                <a:gd name="connsiteX391" fmla="*/ 2721933 w 5101871"/>
                <a:gd name="connsiteY391" fmla="*/ 64474 h 2747161"/>
                <a:gd name="connsiteX392" fmla="*/ 2716326 w 5101871"/>
                <a:gd name="connsiteY392" fmla="*/ 65876 h 2747161"/>
                <a:gd name="connsiteX393" fmla="*/ 2714925 w 5101871"/>
                <a:gd name="connsiteY393" fmla="*/ 70081 h 2747161"/>
                <a:gd name="connsiteX394" fmla="*/ 2747162 w 5101871"/>
                <a:gd name="connsiteY394" fmla="*/ 70081 h 2747161"/>
                <a:gd name="connsiteX395" fmla="*/ 2626624 w 5101871"/>
                <a:gd name="connsiteY395" fmla="*/ 88302 h 2747161"/>
                <a:gd name="connsiteX396" fmla="*/ 2594386 w 5101871"/>
                <a:gd name="connsiteY396" fmla="*/ 103719 h 2747161"/>
                <a:gd name="connsiteX397" fmla="*/ 2570559 w 5101871"/>
                <a:gd name="connsiteY397" fmla="*/ 102318 h 2747161"/>
                <a:gd name="connsiteX398" fmla="*/ 2569157 w 5101871"/>
                <a:gd name="connsiteY398" fmla="*/ 105121 h 2747161"/>
                <a:gd name="connsiteX399" fmla="*/ 2584575 w 5101871"/>
                <a:gd name="connsiteY399" fmla="*/ 106523 h 2747161"/>
                <a:gd name="connsiteX400" fmla="*/ 2576165 w 5101871"/>
                <a:gd name="connsiteY400" fmla="*/ 107924 h 2747161"/>
                <a:gd name="connsiteX401" fmla="*/ 2580370 w 5101871"/>
                <a:gd name="connsiteY401" fmla="*/ 109326 h 2747161"/>
                <a:gd name="connsiteX402" fmla="*/ 2564952 w 5101871"/>
                <a:gd name="connsiteY402" fmla="*/ 119137 h 2747161"/>
                <a:gd name="connsiteX403" fmla="*/ 2569157 w 5101871"/>
                <a:gd name="connsiteY403" fmla="*/ 123342 h 2747161"/>
                <a:gd name="connsiteX404" fmla="*/ 2563551 w 5101871"/>
                <a:gd name="connsiteY404" fmla="*/ 123342 h 2747161"/>
                <a:gd name="connsiteX405" fmla="*/ 2562149 w 5101871"/>
                <a:gd name="connsiteY405" fmla="*/ 120539 h 2747161"/>
                <a:gd name="connsiteX406" fmla="*/ 2555141 w 5101871"/>
                <a:gd name="connsiteY406" fmla="*/ 120539 h 2747161"/>
                <a:gd name="connsiteX407" fmla="*/ 2548133 w 5101871"/>
                <a:gd name="connsiteY407" fmla="*/ 116334 h 2747161"/>
                <a:gd name="connsiteX408" fmla="*/ 2549535 w 5101871"/>
                <a:gd name="connsiteY408" fmla="*/ 117735 h 2747161"/>
                <a:gd name="connsiteX409" fmla="*/ 2541125 w 5101871"/>
                <a:gd name="connsiteY409" fmla="*/ 123342 h 2747161"/>
                <a:gd name="connsiteX410" fmla="*/ 2564952 w 5101871"/>
                <a:gd name="connsiteY410" fmla="*/ 126145 h 2747161"/>
                <a:gd name="connsiteX411" fmla="*/ 2560748 w 5101871"/>
                <a:gd name="connsiteY411" fmla="*/ 128948 h 2747161"/>
                <a:gd name="connsiteX412" fmla="*/ 2566354 w 5101871"/>
                <a:gd name="connsiteY412" fmla="*/ 131752 h 2747161"/>
                <a:gd name="connsiteX413" fmla="*/ 2573362 w 5101871"/>
                <a:gd name="connsiteY413" fmla="*/ 131752 h 2747161"/>
                <a:gd name="connsiteX414" fmla="*/ 2570559 w 5101871"/>
                <a:gd name="connsiteY414" fmla="*/ 137358 h 2747161"/>
                <a:gd name="connsiteX415" fmla="*/ 2563551 w 5101871"/>
                <a:gd name="connsiteY415" fmla="*/ 135956 h 2747161"/>
                <a:gd name="connsiteX416" fmla="*/ 2569157 w 5101871"/>
                <a:gd name="connsiteY416" fmla="*/ 133153 h 2747161"/>
                <a:gd name="connsiteX417" fmla="*/ 2549535 w 5101871"/>
                <a:gd name="connsiteY417" fmla="*/ 131752 h 2747161"/>
                <a:gd name="connsiteX418" fmla="*/ 2543928 w 5101871"/>
                <a:gd name="connsiteY418" fmla="*/ 134555 h 2747161"/>
                <a:gd name="connsiteX419" fmla="*/ 2545329 w 5101871"/>
                <a:gd name="connsiteY419" fmla="*/ 137358 h 2747161"/>
                <a:gd name="connsiteX420" fmla="*/ 2564952 w 5101871"/>
                <a:gd name="connsiteY420" fmla="*/ 140161 h 2747161"/>
                <a:gd name="connsiteX421" fmla="*/ 2566354 w 5101871"/>
                <a:gd name="connsiteY421" fmla="*/ 141563 h 2747161"/>
                <a:gd name="connsiteX422" fmla="*/ 2564952 w 5101871"/>
                <a:gd name="connsiteY422" fmla="*/ 142965 h 2747161"/>
                <a:gd name="connsiteX423" fmla="*/ 2567756 w 5101871"/>
                <a:gd name="connsiteY423" fmla="*/ 145768 h 2747161"/>
                <a:gd name="connsiteX424" fmla="*/ 2577567 w 5101871"/>
                <a:gd name="connsiteY424" fmla="*/ 147169 h 2747161"/>
                <a:gd name="connsiteX425" fmla="*/ 2569157 w 5101871"/>
                <a:gd name="connsiteY425" fmla="*/ 147169 h 2747161"/>
                <a:gd name="connsiteX426" fmla="*/ 2574764 w 5101871"/>
                <a:gd name="connsiteY426" fmla="*/ 152776 h 2747161"/>
                <a:gd name="connsiteX427" fmla="*/ 2410775 w 5101871"/>
                <a:gd name="connsiteY427" fmla="*/ 166792 h 2747161"/>
                <a:gd name="connsiteX428" fmla="*/ 2410775 w 5101871"/>
                <a:gd name="connsiteY428" fmla="*/ 169595 h 2747161"/>
                <a:gd name="connsiteX429" fmla="*/ 2414979 w 5101871"/>
                <a:gd name="connsiteY429" fmla="*/ 169595 h 2747161"/>
                <a:gd name="connsiteX430" fmla="*/ 2405168 w 5101871"/>
                <a:gd name="connsiteY430" fmla="*/ 176603 h 2747161"/>
                <a:gd name="connsiteX431" fmla="*/ 2412176 w 5101871"/>
                <a:gd name="connsiteY431" fmla="*/ 178005 h 2747161"/>
                <a:gd name="connsiteX432" fmla="*/ 2405168 w 5101871"/>
                <a:gd name="connsiteY432" fmla="*/ 182210 h 2747161"/>
                <a:gd name="connsiteX433" fmla="*/ 2412176 w 5101871"/>
                <a:gd name="connsiteY433" fmla="*/ 183611 h 2747161"/>
                <a:gd name="connsiteX434" fmla="*/ 2410775 w 5101871"/>
                <a:gd name="connsiteY434" fmla="*/ 186415 h 2747161"/>
                <a:gd name="connsiteX435" fmla="*/ 2416381 w 5101871"/>
                <a:gd name="connsiteY435" fmla="*/ 187816 h 2747161"/>
                <a:gd name="connsiteX436" fmla="*/ 2419185 w 5101871"/>
                <a:gd name="connsiteY436" fmla="*/ 190619 h 2747161"/>
                <a:gd name="connsiteX437" fmla="*/ 2419185 w 5101871"/>
                <a:gd name="connsiteY437" fmla="*/ 194824 h 2747161"/>
                <a:gd name="connsiteX438" fmla="*/ 2414979 w 5101871"/>
                <a:gd name="connsiteY438" fmla="*/ 199029 h 2747161"/>
                <a:gd name="connsiteX439" fmla="*/ 2420586 w 5101871"/>
                <a:gd name="connsiteY439" fmla="*/ 203234 h 2747161"/>
                <a:gd name="connsiteX440" fmla="*/ 2417783 w 5101871"/>
                <a:gd name="connsiteY440" fmla="*/ 206037 h 2747161"/>
                <a:gd name="connsiteX441" fmla="*/ 2424791 w 5101871"/>
                <a:gd name="connsiteY441" fmla="*/ 210242 h 2747161"/>
                <a:gd name="connsiteX442" fmla="*/ 2454225 w 5101871"/>
                <a:gd name="connsiteY442" fmla="*/ 215848 h 2747161"/>
                <a:gd name="connsiteX443" fmla="*/ 2455627 w 5101871"/>
                <a:gd name="connsiteY443" fmla="*/ 224258 h 2747161"/>
                <a:gd name="connsiteX444" fmla="*/ 2466839 w 5101871"/>
                <a:gd name="connsiteY444" fmla="*/ 231266 h 2747161"/>
                <a:gd name="connsiteX445" fmla="*/ 2466839 w 5101871"/>
                <a:gd name="connsiteY445" fmla="*/ 235471 h 2747161"/>
                <a:gd name="connsiteX446" fmla="*/ 2443012 w 5101871"/>
                <a:gd name="connsiteY446" fmla="*/ 238274 h 2747161"/>
                <a:gd name="connsiteX447" fmla="*/ 2417783 w 5101871"/>
                <a:gd name="connsiteY447" fmla="*/ 222856 h 2747161"/>
                <a:gd name="connsiteX448" fmla="*/ 2364522 w 5101871"/>
                <a:gd name="connsiteY448" fmla="*/ 213045 h 2747161"/>
                <a:gd name="connsiteX449" fmla="*/ 2364522 w 5101871"/>
                <a:gd name="connsiteY449" fmla="*/ 213045 h 2747161"/>
                <a:gd name="connsiteX450" fmla="*/ 2339292 w 5101871"/>
                <a:gd name="connsiteY450" fmla="*/ 220053 h 2747161"/>
                <a:gd name="connsiteX451" fmla="*/ 2339292 w 5101871"/>
                <a:gd name="connsiteY451" fmla="*/ 225660 h 2747161"/>
                <a:gd name="connsiteX452" fmla="*/ 2350506 w 5101871"/>
                <a:gd name="connsiteY452" fmla="*/ 224258 h 2747161"/>
                <a:gd name="connsiteX453" fmla="*/ 2354710 w 5101871"/>
                <a:gd name="connsiteY453" fmla="*/ 225660 h 2747161"/>
                <a:gd name="connsiteX454" fmla="*/ 2354710 w 5101871"/>
                <a:gd name="connsiteY454" fmla="*/ 232668 h 2747161"/>
                <a:gd name="connsiteX455" fmla="*/ 2342096 w 5101871"/>
                <a:gd name="connsiteY455" fmla="*/ 234069 h 2747161"/>
                <a:gd name="connsiteX456" fmla="*/ 2329481 w 5101871"/>
                <a:gd name="connsiteY456" fmla="*/ 227061 h 2747161"/>
                <a:gd name="connsiteX457" fmla="*/ 2302850 w 5101871"/>
                <a:gd name="connsiteY457" fmla="*/ 229865 h 2747161"/>
                <a:gd name="connsiteX458" fmla="*/ 2309858 w 5101871"/>
                <a:gd name="connsiteY458" fmla="*/ 242479 h 2747161"/>
                <a:gd name="connsiteX459" fmla="*/ 2337891 w 5101871"/>
                <a:gd name="connsiteY459" fmla="*/ 252290 h 2747161"/>
                <a:gd name="connsiteX460" fmla="*/ 2344899 w 5101871"/>
                <a:gd name="connsiteY460" fmla="*/ 253692 h 2747161"/>
                <a:gd name="connsiteX461" fmla="*/ 2351907 w 5101871"/>
                <a:gd name="connsiteY461" fmla="*/ 250889 h 2747161"/>
                <a:gd name="connsiteX462" fmla="*/ 2350506 w 5101871"/>
                <a:gd name="connsiteY462" fmla="*/ 255094 h 2747161"/>
                <a:gd name="connsiteX463" fmla="*/ 2358915 w 5101871"/>
                <a:gd name="connsiteY463" fmla="*/ 256495 h 2747161"/>
                <a:gd name="connsiteX464" fmla="*/ 2357514 w 5101871"/>
                <a:gd name="connsiteY464" fmla="*/ 262102 h 2747161"/>
                <a:gd name="connsiteX465" fmla="*/ 2360317 w 5101871"/>
                <a:gd name="connsiteY465" fmla="*/ 263503 h 2747161"/>
                <a:gd name="connsiteX466" fmla="*/ 2363120 w 5101871"/>
                <a:gd name="connsiteY466" fmla="*/ 262102 h 2747161"/>
                <a:gd name="connsiteX467" fmla="*/ 2361718 w 5101871"/>
                <a:gd name="connsiteY467" fmla="*/ 267708 h 2747161"/>
                <a:gd name="connsiteX468" fmla="*/ 2370128 w 5101871"/>
                <a:gd name="connsiteY468" fmla="*/ 266307 h 2747161"/>
                <a:gd name="connsiteX469" fmla="*/ 2371530 w 5101871"/>
                <a:gd name="connsiteY469" fmla="*/ 263503 h 2747161"/>
                <a:gd name="connsiteX470" fmla="*/ 2378538 w 5101871"/>
                <a:gd name="connsiteY470" fmla="*/ 263503 h 2747161"/>
                <a:gd name="connsiteX471" fmla="*/ 2372931 w 5101871"/>
                <a:gd name="connsiteY471" fmla="*/ 266307 h 2747161"/>
                <a:gd name="connsiteX472" fmla="*/ 2361718 w 5101871"/>
                <a:gd name="connsiteY472" fmla="*/ 267708 h 2747161"/>
                <a:gd name="connsiteX473" fmla="*/ 2351907 w 5101871"/>
                <a:gd name="connsiteY473" fmla="*/ 264905 h 2747161"/>
                <a:gd name="connsiteX474" fmla="*/ 2347702 w 5101871"/>
                <a:gd name="connsiteY474" fmla="*/ 259298 h 2747161"/>
                <a:gd name="connsiteX475" fmla="*/ 2343498 w 5101871"/>
                <a:gd name="connsiteY475" fmla="*/ 257897 h 2747161"/>
                <a:gd name="connsiteX476" fmla="*/ 2329481 w 5101871"/>
                <a:gd name="connsiteY476" fmla="*/ 256495 h 2747161"/>
                <a:gd name="connsiteX477" fmla="*/ 2325276 w 5101871"/>
                <a:gd name="connsiteY477" fmla="*/ 260700 h 2747161"/>
                <a:gd name="connsiteX478" fmla="*/ 2325276 w 5101871"/>
                <a:gd name="connsiteY478" fmla="*/ 256495 h 2747161"/>
                <a:gd name="connsiteX479" fmla="*/ 2305654 w 5101871"/>
                <a:gd name="connsiteY479" fmla="*/ 256495 h 2747161"/>
                <a:gd name="connsiteX480" fmla="*/ 2290236 w 5101871"/>
                <a:gd name="connsiteY480" fmla="*/ 252290 h 2747161"/>
                <a:gd name="connsiteX481" fmla="*/ 2283228 w 5101871"/>
                <a:gd name="connsiteY481" fmla="*/ 249487 h 2747161"/>
                <a:gd name="connsiteX482" fmla="*/ 2283228 w 5101871"/>
                <a:gd name="connsiteY482" fmla="*/ 246684 h 2747161"/>
                <a:gd name="connsiteX483" fmla="*/ 2287433 w 5101871"/>
                <a:gd name="connsiteY483" fmla="*/ 246684 h 2747161"/>
                <a:gd name="connsiteX484" fmla="*/ 2290236 w 5101871"/>
                <a:gd name="connsiteY484" fmla="*/ 243881 h 2747161"/>
                <a:gd name="connsiteX485" fmla="*/ 2283228 w 5101871"/>
                <a:gd name="connsiteY485" fmla="*/ 232668 h 2747161"/>
                <a:gd name="connsiteX486" fmla="*/ 2284630 w 5101871"/>
                <a:gd name="connsiteY486" fmla="*/ 228463 h 2747161"/>
                <a:gd name="connsiteX487" fmla="*/ 2288834 w 5101871"/>
                <a:gd name="connsiteY487" fmla="*/ 227061 h 2747161"/>
                <a:gd name="connsiteX488" fmla="*/ 2290236 w 5101871"/>
                <a:gd name="connsiteY488" fmla="*/ 220053 h 2747161"/>
                <a:gd name="connsiteX489" fmla="*/ 2295842 w 5101871"/>
                <a:gd name="connsiteY489" fmla="*/ 215848 h 2747161"/>
                <a:gd name="connsiteX490" fmla="*/ 2290236 w 5101871"/>
                <a:gd name="connsiteY490" fmla="*/ 204636 h 2747161"/>
                <a:gd name="connsiteX491" fmla="*/ 2276220 w 5101871"/>
                <a:gd name="connsiteY491" fmla="*/ 192021 h 2747161"/>
                <a:gd name="connsiteX492" fmla="*/ 2270613 w 5101871"/>
                <a:gd name="connsiteY492" fmla="*/ 194824 h 2747161"/>
                <a:gd name="connsiteX493" fmla="*/ 2279023 w 5101871"/>
                <a:gd name="connsiteY493" fmla="*/ 203234 h 2747161"/>
                <a:gd name="connsiteX494" fmla="*/ 2280425 w 5101871"/>
                <a:gd name="connsiteY494" fmla="*/ 215848 h 2747161"/>
                <a:gd name="connsiteX495" fmla="*/ 2277622 w 5101871"/>
                <a:gd name="connsiteY495" fmla="*/ 221455 h 2747161"/>
                <a:gd name="connsiteX496" fmla="*/ 2242581 w 5101871"/>
                <a:gd name="connsiteY496" fmla="*/ 232668 h 2747161"/>
                <a:gd name="connsiteX497" fmla="*/ 2241180 w 5101871"/>
                <a:gd name="connsiteY497" fmla="*/ 238274 h 2747161"/>
                <a:gd name="connsiteX498" fmla="*/ 2229967 w 5101871"/>
                <a:gd name="connsiteY498" fmla="*/ 248085 h 2747161"/>
                <a:gd name="connsiteX499" fmla="*/ 2242581 w 5101871"/>
                <a:gd name="connsiteY499" fmla="*/ 253692 h 2747161"/>
                <a:gd name="connsiteX500" fmla="*/ 2252393 w 5101871"/>
                <a:gd name="connsiteY500" fmla="*/ 264905 h 2747161"/>
                <a:gd name="connsiteX501" fmla="*/ 2253794 w 5101871"/>
                <a:gd name="connsiteY501" fmla="*/ 269110 h 2747161"/>
                <a:gd name="connsiteX502" fmla="*/ 2263605 w 5101871"/>
                <a:gd name="connsiteY502" fmla="*/ 276118 h 2747161"/>
                <a:gd name="connsiteX503" fmla="*/ 2263605 w 5101871"/>
                <a:gd name="connsiteY503" fmla="*/ 280323 h 2747161"/>
                <a:gd name="connsiteX504" fmla="*/ 2248188 w 5101871"/>
                <a:gd name="connsiteY504" fmla="*/ 295740 h 2747161"/>
                <a:gd name="connsiteX505" fmla="*/ 2249589 w 5101871"/>
                <a:gd name="connsiteY505" fmla="*/ 298544 h 2747161"/>
                <a:gd name="connsiteX506" fmla="*/ 2243983 w 5101871"/>
                <a:gd name="connsiteY506" fmla="*/ 311158 h 2747161"/>
                <a:gd name="connsiteX507" fmla="*/ 2252393 w 5101871"/>
                <a:gd name="connsiteY507" fmla="*/ 320969 h 2747161"/>
                <a:gd name="connsiteX508" fmla="*/ 2249589 w 5101871"/>
                <a:gd name="connsiteY508" fmla="*/ 332182 h 2747161"/>
                <a:gd name="connsiteX509" fmla="*/ 2253794 w 5101871"/>
                <a:gd name="connsiteY509" fmla="*/ 334986 h 2747161"/>
                <a:gd name="connsiteX510" fmla="*/ 2263605 w 5101871"/>
                <a:gd name="connsiteY510" fmla="*/ 332182 h 2747161"/>
                <a:gd name="connsiteX511" fmla="*/ 2274818 w 5101871"/>
                <a:gd name="connsiteY511" fmla="*/ 334986 h 2747161"/>
                <a:gd name="connsiteX512" fmla="*/ 2281826 w 5101871"/>
                <a:gd name="connsiteY512" fmla="*/ 333584 h 2747161"/>
                <a:gd name="connsiteX513" fmla="*/ 2291638 w 5101871"/>
                <a:gd name="connsiteY513" fmla="*/ 327978 h 2747161"/>
                <a:gd name="connsiteX514" fmla="*/ 2304252 w 5101871"/>
                <a:gd name="connsiteY514" fmla="*/ 327978 h 2747161"/>
                <a:gd name="connsiteX515" fmla="*/ 2321072 w 5101871"/>
                <a:gd name="connsiteY515" fmla="*/ 332182 h 2747161"/>
                <a:gd name="connsiteX516" fmla="*/ 2326678 w 5101871"/>
                <a:gd name="connsiteY516" fmla="*/ 336387 h 2747161"/>
                <a:gd name="connsiteX517" fmla="*/ 2342096 w 5101871"/>
                <a:gd name="connsiteY517" fmla="*/ 339190 h 2747161"/>
                <a:gd name="connsiteX518" fmla="*/ 2346300 w 5101871"/>
                <a:gd name="connsiteY518" fmla="*/ 353206 h 2747161"/>
                <a:gd name="connsiteX519" fmla="*/ 2356112 w 5101871"/>
                <a:gd name="connsiteY519" fmla="*/ 363018 h 2747161"/>
                <a:gd name="connsiteX520" fmla="*/ 2342096 w 5101871"/>
                <a:gd name="connsiteY520" fmla="*/ 365821 h 2747161"/>
                <a:gd name="connsiteX521" fmla="*/ 2339292 w 5101871"/>
                <a:gd name="connsiteY521" fmla="*/ 379837 h 2747161"/>
                <a:gd name="connsiteX522" fmla="*/ 2344899 w 5101871"/>
                <a:gd name="connsiteY522" fmla="*/ 381239 h 2747161"/>
                <a:gd name="connsiteX523" fmla="*/ 2347702 w 5101871"/>
                <a:gd name="connsiteY523" fmla="*/ 379837 h 2747161"/>
                <a:gd name="connsiteX524" fmla="*/ 2350506 w 5101871"/>
                <a:gd name="connsiteY524" fmla="*/ 382640 h 2747161"/>
                <a:gd name="connsiteX525" fmla="*/ 2363120 w 5101871"/>
                <a:gd name="connsiteY525" fmla="*/ 384042 h 2747161"/>
                <a:gd name="connsiteX526" fmla="*/ 2364522 w 5101871"/>
                <a:gd name="connsiteY526" fmla="*/ 381239 h 2747161"/>
                <a:gd name="connsiteX527" fmla="*/ 2368726 w 5101871"/>
                <a:gd name="connsiteY527" fmla="*/ 382640 h 2747161"/>
                <a:gd name="connsiteX528" fmla="*/ 2365923 w 5101871"/>
                <a:gd name="connsiteY528" fmla="*/ 384042 h 2747161"/>
                <a:gd name="connsiteX529" fmla="*/ 2371530 w 5101871"/>
                <a:gd name="connsiteY529" fmla="*/ 382640 h 2747161"/>
                <a:gd name="connsiteX530" fmla="*/ 2377136 w 5101871"/>
                <a:gd name="connsiteY530" fmla="*/ 385444 h 2747161"/>
                <a:gd name="connsiteX531" fmla="*/ 2344899 w 5101871"/>
                <a:gd name="connsiteY531" fmla="*/ 385444 h 2747161"/>
                <a:gd name="connsiteX532" fmla="*/ 2330883 w 5101871"/>
                <a:gd name="connsiteY532" fmla="*/ 377034 h 2747161"/>
                <a:gd name="connsiteX533" fmla="*/ 2329481 w 5101871"/>
                <a:gd name="connsiteY533" fmla="*/ 375632 h 2747161"/>
                <a:gd name="connsiteX534" fmla="*/ 2333686 w 5101871"/>
                <a:gd name="connsiteY534" fmla="*/ 374231 h 2747161"/>
                <a:gd name="connsiteX535" fmla="*/ 2332284 w 5101871"/>
                <a:gd name="connsiteY535" fmla="*/ 367223 h 2747161"/>
                <a:gd name="connsiteX536" fmla="*/ 2335088 w 5101871"/>
                <a:gd name="connsiteY536" fmla="*/ 361616 h 2747161"/>
                <a:gd name="connsiteX537" fmla="*/ 2330883 w 5101871"/>
                <a:gd name="connsiteY537" fmla="*/ 358813 h 2747161"/>
                <a:gd name="connsiteX538" fmla="*/ 2333686 w 5101871"/>
                <a:gd name="connsiteY538" fmla="*/ 350403 h 2747161"/>
                <a:gd name="connsiteX539" fmla="*/ 2325276 w 5101871"/>
                <a:gd name="connsiteY539" fmla="*/ 346198 h 2747161"/>
                <a:gd name="connsiteX540" fmla="*/ 2316867 w 5101871"/>
                <a:gd name="connsiteY540" fmla="*/ 334986 h 2747161"/>
                <a:gd name="connsiteX541" fmla="*/ 2305654 w 5101871"/>
                <a:gd name="connsiteY541" fmla="*/ 334986 h 2747161"/>
                <a:gd name="connsiteX542" fmla="*/ 2265007 w 5101871"/>
                <a:gd name="connsiteY542" fmla="*/ 344797 h 2747161"/>
                <a:gd name="connsiteX543" fmla="*/ 2265007 w 5101871"/>
                <a:gd name="connsiteY543" fmla="*/ 351805 h 2747161"/>
                <a:gd name="connsiteX544" fmla="*/ 2262204 w 5101871"/>
                <a:gd name="connsiteY544" fmla="*/ 356010 h 2747161"/>
                <a:gd name="connsiteX545" fmla="*/ 2272015 w 5101871"/>
                <a:gd name="connsiteY545" fmla="*/ 364419 h 2747161"/>
                <a:gd name="connsiteX546" fmla="*/ 2270613 w 5101871"/>
                <a:gd name="connsiteY546" fmla="*/ 372829 h 2747161"/>
                <a:gd name="connsiteX547" fmla="*/ 2267810 w 5101871"/>
                <a:gd name="connsiteY547" fmla="*/ 382640 h 2747161"/>
                <a:gd name="connsiteX548" fmla="*/ 2248188 w 5101871"/>
                <a:gd name="connsiteY548" fmla="*/ 396656 h 2747161"/>
                <a:gd name="connsiteX549" fmla="*/ 2246786 w 5101871"/>
                <a:gd name="connsiteY549" fmla="*/ 406468 h 2747161"/>
                <a:gd name="connsiteX550" fmla="*/ 2238377 w 5101871"/>
                <a:gd name="connsiteY550" fmla="*/ 412074 h 2747161"/>
                <a:gd name="connsiteX551" fmla="*/ 2208943 w 5101871"/>
                <a:gd name="connsiteY551" fmla="*/ 423287 h 2747161"/>
                <a:gd name="connsiteX552" fmla="*/ 2210344 w 5101871"/>
                <a:gd name="connsiteY552" fmla="*/ 423287 h 2747161"/>
                <a:gd name="connsiteX553" fmla="*/ 2208943 w 5101871"/>
                <a:gd name="connsiteY553" fmla="*/ 430295 h 2747161"/>
                <a:gd name="connsiteX554" fmla="*/ 2201935 w 5101871"/>
                <a:gd name="connsiteY554" fmla="*/ 433099 h 2747161"/>
                <a:gd name="connsiteX555" fmla="*/ 2185115 w 5101871"/>
                <a:gd name="connsiteY555" fmla="*/ 428894 h 2747161"/>
                <a:gd name="connsiteX556" fmla="*/ 2162689 w 5101871"/>
                <a:gd name="connsiteY556" fmla="*/ 430295 h 2747161"/>
                <a:gd name="connsiteX557" fmla="*/ 2131854 w 5101871"/>
                <a:gd name="connsiteY557" fmla="*/ 420484 h 2747161"/>
                <a:gd name="connsiteX558" fmla="*/ 2127649 w 5101871"/>
                <a:gd name="connsiteY558" fmla="*/ 413476 h 2747161"/>
                <a:gd name="connsiteX559" fmla="*/ 2151476 w 5101871"/>
                <a:gd name="connsiteY559" fmla="*/ 412074 h 2747161"/>
                <a:gd name="connsiteX560" fmla="*/ 2162689 w 5101871"/>
                <a:gd name="connsiteY560" fmla="*/ 417681 h 2747161"/>
                <a:gd name="connsiteX561" fmla="*/ 2196328 w 5101871"/>
                <a:gd name="connsiteY561" fmla="*/ 409271 h 2747161"/>
                <a:gd name="connsiteX562" fmla="*/ 2207541 w 5101871"/>
                <a:gd name="connsiteY562" fmla="*/ 400861 h 2747161"/>
                <a:gd name="connsiteX563" fmla="*/ 2213147 w 5101871"/>
                <a:gd name="connsiteY563" fmla="*/ 392452 h 2747161"/>
                <a:gd name="connsiteX564" fmla="*/ 2229967 w 5101871"/>
                <a:gd name="connsiteY564" fmla="*/ 382640 h 2747161"/>
                <a:gd name="connsiteX565" fmla="*/ 2228565 w 5101871"/>
                <a:gd name="connsiteY565" fmla="*/ 379837 h 2747161"/>
                <a:gd name="connsiteX566" fmla="*/ 2231368 w 5101871"/>
                <a:gd name="connsiteY566" fmla="*/ 374231 h 2747161"/>
                <a:gd name="connsiteX567" fmla="*/ 2228565 w 5101871"/>
                <a:gd name="connsiteY567" fmla="*/ 368624 h 2747161"/>
                <a:gd name="connsiteX568" fmla="*/ 2242581 w 5101871"/>
                <a:gd name="connsiteY568" fmla="*/ 356010 h 2747161"/>
                <a:gd name="connsiteX569" fmla="*/ 2239778 w 5101871"/>
                <a:gd name="connsiteY569" fmla="*/ 351805 h 2747161"/>
                <a:gd name="connsiteX570" fmla="*/ 2220155 w 5101871"/>
                <a:gd name="connsiteY570" fmla="*/ 343395 h 2747161"/>
                <a:gd name="connsiteX571" fmla="*/ 2215951 w 5101871"/>
                <a:gd name="connsiteY571" fmla="*/ 339190 h 2747161"/>
                <a:gd name="connsiteX572" fmla="*/ 2218754 w 5101871"/>
                <a:gd name="connsiteY572" fmla="*/ 327978 h 2747161"/>
                <a:gd name="connsiteX573" fmla="*/ 2217352 w 5101871"/>
                <a:gd name="connsiteY573" fmla="*/ 318166 h 2747161"/>
                <a:gd name="connsiteX574" fmla="*/ 2220155 w 5101871"/>
                <a:gd name="connsiteY574" fmla="*/ 308355 h 2747161"/>
                <a:gd name="connsiteX575" fmla="*/ 2215951 w 5101871"/>
                <a:gd name="connsiteY575" fmla="*/ 304150 h 2747161"/>
                <a:gd name="connsiteX576" fmla="*/ 2217352 w 5101871"/>
                <a:gd name="connsiteY576" fmla="*/ 297142 h 2747161"/>
                <a:gd name="connsiteX577" fmla="*/ 2213147 w 5101871"/>
                <a:gd name="connsiteY577" fmla="*/ 292937 h 2747161"/>
                <a:gd name="connsiteX578" fmla="*/ 2221557 w 5101871"/>
                <a:gd name="connsiteY578" fmla="*/ 287331 h 2747161"/>
                <a:gd name="connsiteX579" fmla="*/ 2220155 w 5101871"/>
                <a:gd name="connsiteY579" fmla="*/ 280323 h 2747161"/>
                <a:gd name="connsiteX580" fmla="*/ 2222959 w 5101871"/>
                <a:gd name="connsiteY580" fmla="*/ 270511 h 2747161"/>
                <a:gd name="connsiteX581" fmla="*/ 2218754 w 5101871"/>
                <a:gd name="connsiteY581" fmla="*/ 264905 h 2747161"/>
                <a:gd name="connsiteX582" fmla="*/ 2218754 w 5101871"/>
                <a:gd name="connsiteY582" fmla="*/ 260700 h 2747161"/>
                <a:gd name="connsiteX583" fmla="*/ 2204737 w 5101871"/>
                <a:gd name="connsiteY583" fmla="*/ 253692 h 2747161"/>
                <a:gd name="connsiteX584" fmla="*/ 2199131 w 5101871"/>
                <a:gd name="connsiteY584" fmla="*/ 246684 h 2747161"/>
                <a:gd name="connsiteX585" fmla="*/ 2208943 w 5101871"/>
                <a:gd name="connsiteY585" fmla="*/ 241077 h 2747161"/>
                <a:gd name="connsiteX586" fmla="*/ 2211746 w 5101871"/>
                <a:gd name="connsiteY586" fmla="*/ 232668 h 2747161"/>
                <a:gd name="connsiteX587" fmla="*/ 2225762 w 5101871"/>
                <a:gd name="connsiteY587" fmla="*/ 215848 h 2747161"/>
                <a:gd name="connsiteX588" fmla="*/ 2224360 w 5101871"/>
                <a:gd name="connsiteY588" fmla="*/ 211644 h 2747161"/>
                <a:gd name="connsiteX589" fmla="*/ 2225762 w 5101871"/>
                <a:gd name="connsiteY589" fmla="*/ 201832 h 2747161"/>
                <a:gd name="connsiteX590" fmla="*/ 2224360 w 5101871"/>
                <a:gd name="connsiteY590" fmla="*/ 199029 h 2747161"/>
                <a:gd name="connsiteX591" fmla="*/ 2207541 w 5101871"/>
                <a:gd name="connsiteY591" fmla="*/ 194824 h 2747161"/>
                <a:gd name="connsiteX592" fmla="*/ 2200533 w 5101871"/>
                <a:gd name="connsiteY592" fmla="*/ 196226 h 2747161"/>
                <a:gd name="connsiteX593" fmla="*/ 2203336 w 5101871"/>
                <a:gd name="connsiteY593" fmla="*/ 194824 h 2747161"/>
                <a:gd name="connsiteX594" fmla="*/ 2193525 w 5101871"/>
                <a:gd name="connsiteY594" fmla="*/ 192021 h 2747161"/>
                <a:gd name="connsiteX595" fmla="*/ 2147272 w 5101871"/>
                <a:gd name="connsiteY595" fmla="*/ 193423 h 2747161"/>
                <a:gd name="connsiteX596" fmla="*/ 2144468 w 5101871"/>
                <a:gd name="connsiteY596" fmla="*/ 192021 h 2747161"/>
                <a:gd name="connsiteX597" fmla="*/ 2150075 w 5101871"/>
                <a:gd name="connsiteY597" fmla="*/ 189218 h 2747161"/>
                <a:gd name="connsiteX598" fmla="*/ 2138862 w 5101871"/>
                <a:gd name="connsiteY598" fmla="*/ 190619 h 2747161"/>
                <a:gd name="connsiteX599" fmla="*/ 2130452 w 5101871"/>
                <a:gd name="connsiteY599" fmla="*/ 201832 h 2747161"/>
                <a:gd name="connsiteX600" fmla="*/ 2122042 w 5101871"/>
                <a:gd name="connsiteY600" fmla="*/ 224258 h 2747161"/>
                <a:gd name="connsiteX601" fmla="*/ 2115034 w 5101871"/>
                <a:gd name="connsiteY601" fmla="*/ 238274 h 2747161"/>
                <a:gd name="connsiteX602" fmla="*/ 2095412 w 5101871"/>
                <a:gd name="connsiteY602" fmla="*/ 248085 h 2747161"/>
                <a:gd name="connsiteX603" fmla="*/ 2079994 w 5101871"/>
                <a:gd name="connsiteY603" fmla="*/ 252290 h 2747161"/>
                <a:gd name="connsiteX604" fmla="*/ 2072986 w 5101871"/>
                <a:gd name="connsiteY604" fmla="*/ 260700 h 2747161"/>
                <a:gd name="connsiteX605" fmla="*/ 2074388 w 5101871"/>
                <a:gd name="connsiteY605" fmla="*/ 262102 h 2747161"/>
                <a:gd name="connsiteX606" fmla="*/ 2078592 w 5101871"/>
                <a:gd name="connsiteY606" fmla="*/ 259298 h 2747161"/>
                <a:gd name="connsiteX607" fmla="*/ 2072986 w 5101871"/>
                <a:gd name="connsiteY607" fmla="*/ 266307 h 2747161"/>
                <a:gd name="connsiteX608" fmla="*/ 2074388 w 5101871"/>
                <a:gd name="connsiteY608" fmla="*/ 270511 h 2747161"/>
                <a:gd name="connsiteX609" fmla="*/ 2085600 w 5101871"/>
                <a:gd name="connsiteY609" fmla="*/ 267708 h 2747161"/>
                <a:gd name="connsiteX610" fmla="*/ 2089805 w 5101871"/>
                <a:gd name="connsiteY610" fmla="*/ 270511 h 2747161"/>
                <a:gd name="connsiteX611" fmla="*/ 2084199 w 5101871"/>
                <a:gd name="connsiteY611" fmla="*/ 290134 h 2747161"/>
                <a:gd name="connsiteX612" fmla="*/ 2089805 w 5101871"/>
                <a:gd name="connsiteY612" fmla="*/ 294339 h 2747161"/>
                <a:gd name="connsiteX613" fmla="*/ 2085600 w 5101871"/>
                <a:gd name="connsiteY613" fmla="*/ 298544 h 2747161"/>
                <a:gd name="connsiteX614" fmla="*/ 2079994 w 5101871"/>
                <a:gd name="connsiteY614" fmla="*/ 295740 h 2747161"/>
                <a:gd name="connsiteX615" fmla="*/ 2077191 w 5101871"/>
                <a:gd name="connsiteY615" fmla="*/ 297142 h 2747161"/>
                <a:gd name="connsiteX616" fmla="*/ 2075789 w 5101871"/>
                <a:gd name="connsiteY616" fmla="*/ 312560 h 2747161"/>
                <a:gd name="connsiteX617" fmla="*/ 2081396 w 5101871"/>
                <a:gd name="connsiteY617" fmla="*/ 308355 h 2747161"/>
                <a:gd name="connsiteX618" fmla="*/ 2103822 w 5101871"/>
                <a:gd name="connsiteY618" fmla="*/ 315363 h 2747161"/>
                <a:gd name="connsiteX619" fmla="*/ 2108026 w 5101871"/>
                <a:gd name="connsiteY619" fmla="*/ 313961 h 2747161"/>
                <a:gd name="connsiteX620" fmla="*/ 2106625 w 5101871"/>
                <a:gd name="connsiteY620" fmla="*/ 322371 h 2747161"/>
                <a:gd name="connsiteX621" fmla="*/ 2116436 w 5101871"/>
                <a:gd name="connsiteY621" fmla="*/ 333584 h 2747161"/>
                <a:gd name="connsiteX622" fmla="*/ 2123444 w 5101871"/>
                <a:gd name="connsiteY622" fmla="*/ 336387 h 2747161"/>
                <a:gd name="connsiteX623" fmla="*/ 2134657 w 5101871"/>
                <a:gd name="connsiteY623" fmla="*/ 334986 h 2747161"/>
                <a:gd name="connsiteX624" fmla="*/ 2129050 w 5101871"/>
                <a:gd name="connsiteY624" fmla="*/ 337789 h 2747161"/>
                <a:gd name="connsiteX625" fmla="*/ 2131854 w 5101871"/>
                <a:gd name="connsiteY625" fmla="*/ 339190 h 2747161"/>
                <a:gd name="connsiteX626" fmla="*/ 2120641 w 5101871"/>
                <a:gd name="connsiteY626" fmla="*/ 354608 h 2747161"/>
                <a:gd name="connsiteX627" fmla="*/ 2120641 w 5101871"/>
                <a:gd name="connsiteY627" fmla="*/ 357411 h 2747161"/>
                <a:gd name="connsiteX628" fmla="*/ 2115034 w 5101871"/>
                <a:gd name="connsiteY628" fmla="*/ 360215 h 2747161"/>
                <a:gd name="connsiteX629" fmla="*/ 2084199 w 5101871"/>
                <a:gd name="connsiteY629" fmla="*/ 337789 h 2747161"/>
                <a:gd name="connsiteX630" fmla="*/ 2054765 w 5101871"/>
                <a:gd name="connsiteY630" fmla="*/ 330781 h 2747161"/>
                <a:gd name="connsiteX631" fmla="*/ 2050560 w 5101871"/>
                <a:gd name="connsiteY631" fmla="*/ 327978 h 2747161"/>
                <a:gd name="connsiteX632" fmla="*/ 2032339 w 5101871"/>
                <a:gd name="connsiteY632" fmla="*/ 323773 h 2747161"/>
                <a:gd name="connsiteX633" fmla="*/ 2026733 w 5101871"/>
                <a:gd name="connsiteY633" fmla="*/ 323773 h 2747161"/>
                <a:gd name="connsiteX634" fmla="*/ 2029536 w 5101871"/>
                <a:gd name="connsiteY634" fmla="*/ 322371 h 2747161"/>
                <a:gd name="connsiteX635" fmla="*/ 2009913 w 5101871"/>
                <a:gd name="connsiteY635" fmla="*/ 313961 h 2747161"/>
                <a:gd name="connsiteX636" fmla="*/ 1987487 w 5101871"/>
                <a:gd name="connsiteY636" fmla="*/ 308355 h 2747161"/>
                <a:gd name="connsiteX637" fmla="*/ 1934226 w 5101871"/>
                <a:gd name="connsiteY637" fmla="*/ 302748 h 2747161"/>
                <a:gd name="connsiteX638" fmla="*/ 1911800 w 5101871"/>
                <a:gd name="connsiteY638" fmla="*/ 311158 h 2747161"/>
                <a:gd name="connsiteX639" fmla="*/ 1914604 w 5101871"/>
                <a:gd name="connsiteY639" fmla="*/ 318166 h 2747161"/>
                <a:gd name="connsiteX640" fmla="*/ 1921612 w 5101871"/>
                <a:gd name="connsiteY640" fmla="*/ 325174 h 2747161"/>
                <a:gd name="connsiteX641" fmla="*/ 1921612 w 5101871"/>
                <a:gd name="connsiteY641" fmla="*/ 330781 h 2747161"/>
                <a:gd name="connsiteX642" fmla="*/ 1927218 w 5101871"/>
                <a:gd name="connsiteY642" fmla="*/ 329379 h 2747161"/>
                <a:gd name="connsiteX643" fmla="*/ 1930022 w 5101871"/>
                <a:gd name="connsiteY643" fmla="*/ 334986 h 2747161"/>
                <a:gd name="connsiteX644" fmla="*/ 1930022 w 5101871"/>
                <a:gd name="connsiteY644" fmla="*/ 337789 h 2747161"/>
                <a:gd name="connsiteX645" fmla="*/ 1925816 w 5101871"/>
                <a:gd name="connsiteY645" fmla="*/ 339190 h 2747161"/>
                <a:gd name="connsiteX646" fmla="*/ 1906194 w 5101871"/>
                <a:gd name="connsiteY646" fmla="*/ 344797 h 2747161"/>
                <a:gd name="connsiteX647" fmla="*/ 1903391 w 5101871"/>
                <a:gd name="connsiteY647" fmla="*/ 347600 h 2747161"/>
                <a:gd name="connsiteX648" fmla="*/ 1903391 w 5101871"/>
                <a:gd name="connsiteY648" fmla="*/ 347600 h 2747161"/>
                <a:gd name="connsiteX649" fmla="*/ 1903391 w 5101871"/>
                <a:gd name="connsiteY649" fmla="*/ 347600 h 2747161"/>
                <a:gd name="connsiteX650" fmla="*/ 1904792 w 5101871"/>
                <a:gd name="connsiteY650" fmla="*/ 349002 h 2747161"/>
                <a:gd name="connsiteX651" fmla="*/ 1904792 w 5101871"/>
                <a:gd name="connsiteY651" fmla="*/ 349002 h 2747161"/>
                <a:gd name="connsiteX652" fmla="*/ 1904792 w 5101871"/>
                <a:gd name="connsiteY652" fmla="*/ 349002 h 2747161"/>
                <a:gd name="connsiteX653" fmla="*/ 1904792 w 5101871"/>
                <a:gd name="connsiteY653" fmla="*/ 350403 h 2747161"/>
                <a:gd name="connsiteX654" fmla="*/ 1904792 w 5101871"/>
                <a:gd name="connsiteY654" fmla="*/ 350403 h 2747161"/>
                <a:gd name="connsiteX655" fmla="*/ 1904792 w 5101871"/>
                <a:gd name="connsiteY655" fmla="*/ 350403 h 2747161"/>
                <a:gd name="connsiteX656" fmla="*/ 1904792 w 5101871"/>
                <a:gd name="connsiteY656" fmla="*/ 350403 h 2747161"/>
                <a:gd name="connsiteX657" fmla="*/ 1904792 w 5101871"/>
                <a:gd name="connsiteY657" fmla="*/ 350403 h 2747161"/>
                <a:gd name="connsiteX658" fmla="*/ 1903391 w 5101871"/>
                <a:gd name="connsiteY658" fmla="*/ 353206 h 2747161"/>
                <a:gd name="connsiteX659" fmla="*/ 1903391 w 5101871"/>
                <a:gd name="connsiteY659" fmla="*/ 353206 h 2747161"/>
                <a:gd name="connsiteX660" fmla="*/ 1903391 w 5101871"/>
                <a:gd name="connsiteY660" fmla="*/ 353206 h 2747161"/>
                <a:gd name="connsiteX661" fmla="*/ 1894981 w 5101871"/>
                <a:gd name="connsiteY661" fmla="*/ 353206 h 2747161"/>
                <a:gd name="connsiteX662" fmla="*/ 1887973 w 5101871"/>
                <a:gd name="connsiteY662" fmla="*/ 351805 h 2747161"/>
                <a:gd name="connsiteX663" fmla="*/ 1885170 w 5101871"/>
                <a:gd name="connsiteY663" fmla="*/ 351805 h 2747161"/>
                <a:gd name="connsiteX664" fmla="*/ 1883768 w 5101871"/>
                <a:gd name="connsiteY664" fmla="*/ 351805 h 2747161"/>
                <a:gd name="connsiteX665" fmla="*/ 1883768 w 5101871"/>
                <a:gd name="connsiteY665" fmla="*/ 351805 h 2747161"/>
                <a:gd name="connsiteX666" fmla="*/ 1883768 w 5101871"/>
                <a:gd name="connsiteY666" fmla="*/ 351805 h 2747161"/>
                <a:gd name="connsiteX667" fmla="*/ 1883768 w 5101871"/>
                <a:gd name="connsiteY667" fmla="*/ 351805 h 2747161"/>
                <a:gd name="connsiteX668" fmla="*/ 1883768 w 5101871"/>
                <a:gd name="connsiteY668" fmla="*/ 351805 h 2747161"/>
                <a:gd name="connsiteX669" fmla="*/ 1883768 w 5101871"/>
                <a:gd name="connsiteY669" fmla="*/ 350403 h 2747161"/>
                <a:gd name="connsiteX670" fmla="*/ 1883768 w 5101871"/>
                <a:gd name="connsiteY670" fmla="*/ 350403 h 2747161"/>
                <a:gd name="connsiteX671" fmla="*/ 1883768 w 5101871"/>
                <a:gd name="connsiteY671" fmla="*/ 350403 h 2747161"/>
                <a:gd name="connsiteX672" fmla="*/ 1882366 w 5101871"/>
                <a:gd name="connsiteY672" fmla="*/ 349002 h 2747161"/>
                <a:gd name="connsiteX673" fmla="*/ 1882366 w 5101871"/>
                <a:gd name="connsiteY673" fmla="*/ 349002 h 2747161"/>
                <a:gd name="connsiteX674" fmla="*/ 1882366 w 5101871"/>
                <a:gd name="connsiteY674" fmla="*/ 349002 h 2747161"/>
                <a:gd name="connsiteX675" fmla="*/ 1882366 w 5101871"/>
                <a:gd name="connsiteY675" fmla="*/ 349002 h 2747161"/>
                <a:gd name="connsiteX676" fmla="*/ 1882366 w 5101871"/>
                <a:gd name="connsiteY676" fmla="*/ 349002 h 2747161"/>
                <a:gd name="connsiteX677" fmla="*/ 1883768 w 5101871"/>
                <a:gd name="connsiteY677" fmla="*/ 347600 h 2747161"/>
                <a:gd name="connsiteX678" fmla="*/ 1883768 w 5101871"/>
                <a:gd name="connsiteY678" fmla="*/ 347600 h 2747161"/>
                <a:gd name="connsiteX679" fmla="*/ 1883768 w 5101871"/>
                <a:gd name="connsiteY679" fmla="*/ 347600 h 2747161"/>
                <a:gd name="connsiteX680" fmla="*/ 1885170 w 5101871"/>
                <a:gd name="connsiteY680" fmla="*/ 346198 h 2747161"/>
                <a:gd name="connsiteX681" fmla="*/ 1885170 w 5101871"/>
                <a:gd name="connsiteY681" fmla="*/ 346198 h 2747161"/>
                <a:gd name="connsiteX682" fmla="*/ 1885170 w 5101871"/>
                <a:gd name="connsiteY682" fmla="*/ 346198 h 2747161"/>
                <a:gd name="connsiteX683" fmla="*/ 1886571 w 5101871"/>
                <a:gd name="connsiteY683" fmla="*/ 346198 h 2747161"/>
                <a:gd name="connsiteX684" fmla="*/ 1887973 w 5101871"/>
                <a:gd name="connsiteY684" fmla="*/ 346198 h 2747161"/>
                <a:gd name="connsiteX685" fmla="*/ 1889374 w 5101871"/>
                <a:gd name="connsiteY685" fmla="*/ 346198 h 2747161"/>
                <a:gd name="connsiteX686" fmla="*/ 1890776 w 5101871"/>
                <a:gd name="connsiteY686" fmla="*/ 346198 h 2747161"/>
                <a:gd name="connsiteX687" fmla="*/ 1890776 w 5101871"/>
                <a:gd name="connsiteY687" fmla="*/ 346198 h 2747161"/>
                <a:gd name="connsiteX688" fmla="*/ 1890776 w 5101871"/>
                <a:gd name="connsiteY688" fmla="*/ 346198 h 2747161"/>
                <a:gd name="connsiteX689" fmla="*/ 1890776 w 5101871"/>
                <a:gd name="connsiteY689" fmla="*/ 346198 h 2747161"/>
                <a:gd name="connsiteX690" fmla="*/ 1890776 w 5101871"/>
                <a:gd name="connsiteY690" fmla="*/ 346198 h 2747161"/>
                <a:gd name="connsiteX691" fmla="*/ 1890776 w 5101871"/>
                <a:gd name="connsiteY691" fmla="*/ 346198 h 2747161"/>
                <a:gd name="connsiteX692" fmla="*/ 1890776 w 5101871"/>
                <a:gd name="connsiteY692" fmla="*/ 346198 h 2747161"/>
                <a:gd name="connsiteX693" fmla="*/ 1890776 w 5101871"/>
                <a:gd name="connsiteY693" fmla="*/ 346198 h 2747161"/>
                <a:gd name="connsiteX694" fmla="*/ 1890776 w 5101871"/>
                <a:gd name="connsiteY694" fmla="*/ 346198 h 2747161"/>
                <a:gd name="connsiteX695" fmla="*/ 1890776 w 5101871"/>
                <a:gd name="connsiteY695" fmla="*/ 346198 h 2747161"/>
                <a:gd name="connsiteX696" fmla="*/ 1890776 w 5101871"/>
                <a:gd name="connsiteY696" fmla="*/ 346198 h 2747161"/>
                <a:gd name="connsiteX697" fmla="*/ 1889374 w 5101871"/>
                <a:gd name="connsiteY697" fmla="*/ 344797 h 2747161"/>
                <a:gd name="connsiteX698" fmla="*/ 1889374 w 5101871"/>
                <a:gd name="connsiteY698" fmla="*/ 344797 h 2747161"/>
                <a:gd name="connsiteX699" fmla="*/ 1889374 w 5101871"/>
                <a:gd name="connsiteY699" fmla="*/ 344797 h 2747161"/>
                <a:gd name="connsiteX700" fmla="*/ 1889374 w 5101871"/>
                <a:gd name="connsiteY700" fmla="*/ 344797 h 2747161"/>
                <a:gd name="connsiteX701" fmla="*/ 1882366 w 5101871"/>
                <a:gd name="connsiteY701" fmla="*/ 341994 h 2747161"/>
                <a:gd name="connsiteX702" fmla="*/ 1882366 w 5101871"/>
                <a:gd name="connsiteY702" fmla="*/ 341994 h 2747161"/>
                <a:gd name="connsiteX703" fmla="*/ 1882366 w 5101871"/>
                <a:gd name="connsiteY703" fmla="*/ 341994 h 2747161"/>
                <a:gd name="connsiteX704" fmla="*/ 1882366 w 5101871"/>
                <a:gd name="connsiteY704" fmla="*/ 341994 h 2747161"/>
                <a:gd name="connsiteX705" fmla="*/ 1882366 w 5101871"/>
                <a:gd name="connsiteY705" fmla="*/ 341994 h 2747161"/>
                <a:gd name="connsiteX706" fmla="*/ 1889374 w 5101871"/>
                <a:gd name="connsiteY706" fmla="*/ 340592 h 2747161"/>
                <a:gd name="connsiteX707" fmla="*/ 1889374 w 5101871"/>
                <a:gd name="connsiteY707" fmla="*/ 340592 h 2747161"/>
                <a:gd name="connsiteX708" fmla="*/ 1889374 w 5101871"/>
                <a:gd name="connsiteY708" fmla="*/ 340592 h 2747161"/>
                <a:gd name="connsiteX709" fmla="*/ 1889374 w 5101871"/>
                <a:gd name="connsiteY709" fmla="*/ 340592 h 2747161"/>
                <a:gd name="connsiteX710" fmla="*/ 1885170 w 5101871"/>
                <a:gd name="connsiteY710" fmla="*/ 340592 h 2747161"/>
                <a:gd name="connsiteX711" fmla="*/ 1885170 w 5101871"/>
                <a:gd name="connsiteY711" fmla="*/ 340592 h 2747161"/>
                <a:gd name="connsiteX712" fmla="*/ 1885170 w 5101871"/>
                <a:gd name="connsiteY712" fmla="*/ 340592 h 2747161"/>
                <a:gd name="connsiteX713" fmla="*/ 1885170 w 5101871"/>
                <a:gd name="connsiteY713" fmla="*/ 340592 h 2747161"/>
                <a:gd name="connsiteX714" fmla="*/ 1885170 w 5101871"/>
                <a:gd name="connsiteY714" fmla="*/ 340592 h 2747161"/>
                <a:gd name="connsiteX715" fmla="*/ 1885170 w 5101871"/>
                <a:gd name="connsiteY715" fmla="*/ 340592 h 2747161"/>
                <a:gd name="connsiteX716" fmla="*/ 1885170 w 5101871"/>
                <a:gd name="connsiteY716" fmla="*/ 340592 h 2747161"/>
                <a:gd name="connsiteX717" fmla="*/ 1885170 w 5101871"/>
                <a:gd name="connsiteY717" fmla="*/ 340592 h 2747161"/>
                <a:gd name="connsiteX718" fmla="*/ 1885170 w 5101871"/>
                <a:gd name="connsiteY718" fmla="*/ 340592 h 2747161"/>
                <a:gd name="connsiteX719" fmla="*/ 1883768 w 5101871"/>
                <a:gd name="connsiteY719" fmla="*/ 340592 h 2747161"/>
                <a:gd name="connsiteX720" fmla="*/ 1880965 w 5101871"/>
                <a:gd name="connsiteY720" fmla="*/ 341994 h 2747161"/>
                <a:gd name="connsiteX721" fmla="*/ 1873957 w 5101871"/>
                <a:gd name="connsiteY721" fmla="*/ 344797 h 2747161"/>
                <a:gd name="connsiteX722" fmla="*/ 1871154 w 5101871"/>
                <a:gd name="connsiteY722" fmla="*/ 346198 h 2747161"/>
                <a:gd name="connsiteX723" fmla="*/ 1869752 w 5101871"/>
                <a:gd name="connsiteY723" fmla="*/ 347600 h 2747161"/>
                <a:gd name="connsiteX724" fmla="*/ 1869752 w 5101871"/>
                <a:gd name="connsiteY724" fmla="*/ 347600 h 2747161"/>
                <a:gd name="connsiteX725" fmla="*/ 1872555 w 5101871"/>
                <a:gd name="connsiteY725" fmla="*/ 349002 h 2747161"/>
                <a:gd name="connsiteX726" fmla="*/ 1872555 w 5101871"/>
                <a:gd name="connsiteY726" fmla="*/ 349002 h 2747161"/>
                <a:gd name="connsiteX727" fmla="*/ 1872555 w 5101871"/>
                <a:gd name="connsiteY727" fmla="*/ 349002 h 2747161"/>
                <a:gd name="connsiteX728" fmla="*/ 1871154 w 5101871"/>
                <a:gd name="connsiteY728" fmla="*/ 349002 h 2747161"/>
                <a:gd name="connsiteX729" fmla="*/ 1868350 w 5101871"/>
                <a:gd name="connsiteY729" fmla="*/ 347600 h 2747161"/>
                <a:gd name="connsiteX730" fmla="*/ 1866949 w 5101871"/>
                <a:gd name="connsiteY730" fmla="*/ 347600 h 2747161"/>
                <a:gd name="connsiteX731" fmla="*/ 1866949 w 5101871"/>
                <a:gd name="connsiteY731" fmla="*/ 347600 h 2747161"/>
                <a:gd name="connsiteX732" fmla="*/ 1866949 w 5101871"/>
                <a:gd name="connsiteY732" fmla="*/ 347600 h 2747161"/>
                <a:gd name="connsiteX733" fmla="*/ 1866949 w 5101871"/>
                <a:gd name="connsiteY733" fmla="*/ 347600 h 2747161"/>
                <a:gd name="connsiteX734" fmla="*/ 1866949 w 5101871"/>
                <a:gd name="connsiteY734" fmla="*/ 347600 h 2747161"/>
                <a:gd name="connsiteX735" fmla="*/ 1866949 w 5101871"/>
                <a:gd name="connsiteY735" fmla="*/ 347600 h 2747161"/>
                <a:gd name="connsiteX736" fmla="*/ 1866949 w 5101871"/>
                <a:gd name="connsiteY736" fmla="*/ 347600 h 2747161"/>
                <a:gd name="connsiteX737" fmla="*/ 1866949 w 5101871"/>
                <a:gd name="connsiteY737" fmla="*/ 347600 h 2747161"/>
                <a:gd name="connsiteX738" fmla="*/ 1866949 w 5101871"/>
                <a:gd name="connsiteY738" fmla="*/ 347600 h 2747161"/>
                <a:gd name="connsiteX739" fmla="*/ 1866949 w 5101871"/>
                <a:gd name="connsiteY739" fmla="*/ 347600 h 2747161"/>
                <a:gd name="connsiteX740" fmla="*/ 1866949 w 5101871"/>
                <a:gd name="connsiteY740" fmla="*/ 347600 h 2747161"/>
                <a:gd name="connsiteX741" fmla="*/ 1865547 w 5101871"/>
                <a:gd name="connsiteY741" fmla="*/ 349002 h 2747161"/>
                <a:gd name="connsiteX742" fmla="*/ 1862744 w 5101871"/>
                <a:gd name="connsiteY742" fmla="*/ 350403 h 2747161"/>
                <a:gd name="connsiteX743" fmla="*/ 1854334 w 5101871"/>
                <a:gd name="connsiteY743" fmla="*/ 354608 h 2747161"/>
                <a:gd name="connsiteX744" fmla="*/ 1851531 w 5101871"/>
                <a:gd name="connsiteY744" fmla="*/ 356010 h 2747161"/>
                <a:gd name="connsiteX745" fmla="*/ 1850129 w 5101871"/>
                <a:gd name="connsiteY745" fmla="*/ 357411 h 2747161"/>
                <a:gd name="connsiteX746" fmla="*/ 1850129 w 5101871"/>
                <a:gd name="connsiteY746" fmla="*/ 357411 h 2747161"/>
                <a:gd name="connsiteX747" fmla="*/ 1850129 w 5101871"/>
                <a:gd name="connsiteY747" fmla="*/ 357411 h 2747161"/>
                <a:gd name="connsiteX748" fmla="*/ 1850129 w 5101871"/>
                <a:gd name="connsiteY748" fmla="*/ 357411 h 2747161"/>
                <a:gd name="connsiteX749" fmla="*/ 1850129 w 5101871"/>
                <a:gd name="connsiteY749" fmla="*/ 357411 h 2747161"/>
                <a:gd name="connsiteX750" fmla="*/ 1850129 w 5101871"/>
                <a:gd name="connsiteY750" fmla="*/ 357411 h 2747161"/>
                <a:gd name="connsiteX751" fmla="*/ 1848728 w 5101871"/>
                <a:gd name="connsiteY751" fmla="*/ 358813 h 2747161"/>
                <a:gd name="connsiteX752" fmla="*/ 1848728 w 5101871"/>
                <a:gd name="connsiteY752" fmla="*/ 358813 h 2747161"/>
                <a:gd name="connsiteX753" fmla="*/ 1847326 w 5101871"/>
                <a:gd name="connsiteY753" fmla="*/ 358813 h 2747161"/>
                <a:gd name="connsiteX754" fmla="*/ 1844523 w 5101871"/>
                <a:gd name="connsiteY754" fmla="*/ 358813 h 2747161"/>
                <a:gd name="connsiteX755" fmla="*/ 1837515 w 5101871"/>
                <a:gd name="connsiteY755" fmla="*/ 358813 h 2747161"/>
                <a:gd name="connsiteX756" fmla="*/ 1834712 w 5101871"/>
                <a:gd name="connsiteY756" fmla="*/ 358813 h 2747161"/>
                <a:gd name="connsiteX757" fmla="*/ 1823499 w 5101871"/>
                <a:gd name="connsiteY757" fmla="*/ 358813 h 2747161"/>
                <a:gd name="connsiteX758" fmla="*/ 1822097 w 5101871"/>
                <a:gd name="connsiteY758" fmla="*/ 358813 h 2747161"/>
                <a:gd name="connsiteX759" fmla="*/ 1820695 w 5101871"/>
                <a:gd name="connsiteY759" fmla="*/ 358813 h 2747161"/>
                <a:gd name="connsiteX760" fmla="*/ 1815089 w 5101871"/>
                <a:gd name="connsiteY760" fmla="*/ 357411 h 2747161"/>
                <a:gd name="connsiteX761" fmla="*/ 1815089 w 5101871"/>
                <a:gd name="connsiteY761" fmla="*/ 357411 h 2747161"/>
                <a:gd name="connsiteX762" fmla="*/ 1815089 w 5101871"/>
                <a:gd name="connsiteY762" fmla="*/ 357411 h 2747161"/>
                <a:gd name="connsiteX763" fmla="*/ 1789860 w 5101871"/>
                <a:gd name="connsiteY763" fmla="*/ 370026 h 2747161"/>
                <a:gd name="connsiteX764" fmla="*/ 1789860 w 5101871"/>
                <a:gd name="connsiteY764" fmla="*/ 370026 h 2747161"/>
                <a:gd name="connsiteX765" fmla="*/ 1789860 w 5101871"/>
                <a:gd name="connsiteY765" fmla="*/ 370026 h 2747161"/>
                <a:gd name="connsiteX766" fmla="*/ 1789860 w 5101871"/>
                <a:gd name="connsiteY766" fmla="*/ 370026 h 2747161"/>
                <a:gd name="connsiteX767" fmla="*/ 1789860 w 5101871"/>
                <a:gd name="connsiteY767" fmla="*/ 370026 h 2747161"/>
                <a:gd name="connsiteX768" fmla="*/ 1789860 w 5101871"/>
                <a:gd name="connsiteY768" fmla="*/ 370026 h 2747161"/>
                <a:gd name="connsiteX769" fmla="*/ 1789860 w 5101871"/>
                <a:gd name="connsiteY769" fmla="*/ 370026 h 2747161"/>
                <a:gd name="connsiteX770" fmla="*/ 1789860 w 5101871"/>
                <a:gd name="connsiteY770" fmla="*/ 370026 h 2747161"/>
                <a:gd name="connsiteX771" fmla="*/ 1789860 w 5101871"/>
                <a:gd name="connsiteY771" fmla="*/ 370026 h 2747161"/>
                <a:gd name="connsiteX772" fmla="*/ 1789860 w 5101871"/>
                <a:gd name="connsiteY772" fmla="*/ 370026 h 2747161"/>
                <a:gd name="connsiteX773" fmla="*/ 1789860 w 5101871"/>
                <a:gd name="connsiteY773" fmla="*/ 370026 h 2747161"/>
                <a:gd name="connsiteX774" fmla="*/ 1789860 w 5101871"/>
                <a:gd name="connsiteY774" fmla="*/ 370026 h 2747161"/>
                <a:gd name="connsiteX775" fmla="*/ 1789860 w 5101871"/>
                <a:gd name="connsiteY775" fmla="*/ 370026 h 2747161"/>
                <a:gd name="connsiteX776" fmla="*/ 1789860 w 5101871"/>
                <a:gd name="connsiteY776" fmla="*/ 370026 h 2747161"/>
                <a:gd name="connsiteX777" fmla="*/ 1789860 w 5101871"/>
                <a:gd name="connsiteY777" fmla="*/ 370026 h 2747161"/>
                <a:gd name="connsiteX778" fmla="*/ 1788459 w 5101871"/>
                <a:gd name="connsiteY778" fmla="*/ 370026 h 2747161"/>
                <a:gd name="connsiteX779" fmla="*/ 1773041 w 5101871"/>
                <a:gd name="connsiteY779" fmla="*/ 370026 h 2747161"/>
                <a:gd name="connsiteX780" fmla="*/ 1771639 w 5101871"/>
                <a:gd name="connsiteY780" fmla="*/ 370026 h 2747161"/>
                <a:gd name="connsiteX781" fmla="*/ 1771639 w 5101871"/>
                <a:gd name="connsiteY781" fmla="*/ 367223 h 2747161"/>
                <a:gd name="connsiteX782" fmla="*/ 1770237 w 5101871"/>
                <a:gd name="connsiteY782" fmla="*/ 367223 h 2747161"/>
                <a:gd name="connsiteX783" fmla="*/ 1768836 w 5101871"/>
                <a:gd name="connsiteY783" fmla="*/ 368624 h 2747161"/>
                <a:gd name="connsiteX784" fmla="*/ 1767434 w 5101871"/>
                <a:gd name="connsiteY784" fmla="*/ 368624 h 2747161"/>
                <a:gd name="connsiteX785" fmla="*/ 1767434 w 5101871"/>
                <a:gd name="connsiteY785" fmla="*/ 368624 h 2747161"/>
                <a:gd name="connsiteX786" fmla="*/ 1767434 w 5101871"/>
                <a:gd name="connsiteY786" fmla="*/ 368624 h 2747161"/>
                <a:gd name="connsiteX787" fmla="*/ 1767434 w 5101871"/>
                <a:gd name="connsiteY787" fmla="*/ 368624 h 2747161"/>
                <a:gd name="connsiteX788" fmla="*/ 1766033 w 5101871"/>
                <a:gd name="connsiteY788" fmla="*/ 368624 h 2747161"/>
                <a:gd name="connsiteX789" fmla="*/ 1763229 w 5101871"/>
                <a:gd name="connsiteY789" fmla="*/ 367223 h 2747161"/>
                <a:gd name="connsiteX790" fmla="*/ 1756221 w 5101871"/>
                <a:gd name="connsiteY790" fmla="*/ 365821 h 2747161"/>
                <a:gd name="connsiteX791" fmla="*/ 1753418 w 5101871"/>
                <a:gd name="connsiteY791" fmla="*/ 364419 h 2747161"/>
                <a:gd name="connsiteX792" fmla="*/ 1753418 w 5101871"/>
                <a:gd name="connsiteY792" fmla="*/ 364419 h 2747161"/>
                <a:gd name="connsiteX793" fmla="*/ 1753418 w 5101871"/>
                <a:gd name="connsiteY793" fmla="*/ 364419 h 2747161"/>
                <a:gd name="connsiteX794" fmla="*/ 1759025 w 5101871"/>
                <a:gd name="connsiteY794" fmla="*/ 364419 h 2747161"/>
                <a:gd name="connsiteX795" fmla="*/ 1759025 w 5101871"/>
                <a:gd name="connsiteY795" fmla="*/ 364419 h 2747161"/>
                <a:gd name="connsiteX796" fmla="*/ 1759025 w 5101871"/>
                <a:gd name="connsiteY796" fmla="*/ 364419 h 2747161"/>
                <a:gd name="connsiteX797" fmla="*/ 1759025 w 5101871"/>
                <a:gd name="connsiteY797" fmla="*/ 364419 h 2747161"/>
                <a:gd name="connsiteX798" fmla="*/ 1759025 w 5101871"/>
                <a:gd name="connsiteY798" fmla="*/ 364419 h 2747161"/>
                <a:gd name="connsiteX799" fmla="*/ 1759025 w 5101871"/>
                <a:gd name="connsiteY799" fmla="*/ 364419 h 2747161"/>
                <a:gd name="connsiteX800" fmla="*/ 1759025 w 5101871"/>
                <a:gd name="connsiteY800" fmla="*/ 364419 h 2747161"/>
                <a:gd name="connsiteX801" fmla="*/ 1759025 w 5101871"/>
                <a:gd name="connsiteY801" fmla="*/ 364419 h 2747161"/>
                <a:gd name="connsiteX802" fmla="*/ 1760426 w 5101871"/>
                <a:gd name="connsiteY802" fmla="*/ 364419 h 2747161"/>
                <a:gd name="connsiteX803" fmla="*/ 1761828 w 5101871"/>
                <a:gd name="connsiteY803" fmla="*/ 364419 h 2747161"/>
                <a:gd name="connsiteX804" fmla="*/ 1766033 w 5101871"/>
                <a:gd name="connsiteY804" fmla="*/ 364419 h 2747161"/>
                <a:gd name="connsiteX805" fmla="*/ 1767434 w 5101871"/>
                <a:gd name="connsiteY805" fmla="*/ 364419 h 2747161"/>
                <a:gd name="connsiteX806" fmla="*/ 1767434 w 5101871"/>
                <a:gd name="connsiteY806" fmla="*/ 364419 h 2747161"/>
                <a:gd name="connsiteX807" fmla="*/ 1767434 w 5101871"/>
                <a:gd name="connsiteY807" fmla="*/ 364419 h 2747161"/>
                <a:gd name="connsiteX808" fmla="*/ 1767434 w 5101871"/>
                <a:gd name="connsiteY808" fmla="*/ 364419 h 2747161"/>
                <a:gd name="connsiteX809" fmla="*/ 1767434 w 5101871"/>
                <a:gd name="connsiteY809" fmla="*/ 364419 h 2747161"/>
                <a:gd name="connsiteX810" fmla="*/ 1766033 w 5101871"/>
                <a:gd name="connsiteY810" fmla="*/ 360215 h 2747161"/>
                <a:gd name="connsiteX811" fmla="*/ 1766033 w 5101871"/>
                <a:gd name="connsiteY811" fmla="*/ 360215 h 2747161"/>
                <a:gd name="connsiteX812" fmla="*/ 1766033 w 5101871"/>
                <a:gd name="connsiteY812" fmla="*/ 360215 h 2747161"/>
                <a:gd name="connsiteX813" fmla="*/ 1766033 w 5101871"/>
                <a:gd name="connsiteY813" fmla="*/ 360215 h 2747161"/>
                <a:gd name="connsiteX814" fmla="*/ 1764631 w 5101871"/>
                <a:gd name="connsiteY814" fmla="*/ 358813 h 2747161"/>
                <a:gd name="connsiteX815" fmla="*/ 1764631 w 5101871"/>
                <a:gd name="connsiteY815" fmla="*/ 358813 h 2747161"/>
                <a:gd name="connsiteX816" fmla="*/ 1764631 w 5101871"/>
                <a:gd name="connsiteY816" fmla="*/ 358813 h 2747161"/>
                <a:gd name="connsiteX817" fmla="*/ 1766033 w 5101871"/>
                <a:gd name="connsiteY817" fmla="*/ 357411 h 2747161"/>
                <a:gd name="connsiteX818" fmla="*/ 1766033 w 5101871"/>
                <a:gd name="connsiteY818" fmla="*/ 357411 h 2747161"/>
                <a:gd name="connsiteX819" fmla="*/ 1766033 w 5101871"/>
                <a:gd name="connsiteY819" fmla="*/ 357411 h 2747161"/>
                <a:gd name="connsiteX820" fmla="*/ 1766033 w 5101871"/>
                <a:gd name="connsiteY820" fmla="*/ 357411 h 2747161"/>
                <a:gd name="connsiteX821" fmla="*/ 1766033 w 5101871"/>
                <a:gd name="connsiteY821" fmla="*/ 357411 h 2747161"/>
                <a:gd name="connsiteX822" fmla="*/ 1766033 w 5101871"/>
                <a:gd name="connsiteY822" fmla="*/ 357411 h 2747161"/>
                <a:gd name="connsiteX823" fmla="*/ 1766033 w 5101871"/>
                <a:gd name="connsiteY823" fmla="*/ 357411 h 2747161"/>
                <a:gd name="connsiteX824" fmla="*/ 1766033 w 5101871"/>
                <a:gd name="connsiteY824" fmla="*/ 356010 h 2747161"/>
                <a:gd name="connsiteX825" fmla="*/ 1766033 w 5101871"/>
                <a:gd name="connsiteY825" fmla="*/ 356010 h 2747161"/>
                <a:gd name="connsiteX826" fmla="*/ 1766033 w 5101871"/>
                <a:gd name="connsiteY826" fmla="*/ 356010 h 2747161"/>
                <a:gd name="connsiteX827" fmla="*/ 1768836 w 5101871"/>
                <a:gd name="connsiteY827" fmla="*/ 354608 h 2747161"/>
                <a:gd name="connsiteX828" fmla="*/ 1768836 w 5101871"/>
                <a:gd name="connsiteY828" fmla="*/ 354608 h 2747161"/>
                <a:gd name="connsiteX829" fmla="*/ 1768836 w 5101871"/>
                <a:gd name="connsiteY829" fmla="*/ 354608 h 2747161"/>
                <a:gd name="connsiteX830" fmla="*/ 1768836 w 5101871"/>
                <a:gd name="connsiteY830" fmla="*/ 354608 h 2747161"/>
                <a:gd name="connsiteX831" fmla="*/ 1768836 w 5101871"/>
                <a:gd name="connsiteY831" fmla="*/ 354608 h 2747161"/>
                <a:gd name="connsiteX832" fmla="*/ 1767434 w 5101871"/>
                <a:gd name="connsiteY832" fmla="*/ 353206 h 2747161"/>
                <a:gd name="connsiteX833" fmla="*/ 1767434 w 5101871"/>
                <a:gd name="connsiteY833" fmla="*/ 353206 h 2747161"/>
                <a:gd name="connsiteX834" fmla="*/ 1767434 w 5101871"/>
                <a:gd name="connsiteY834" fmla="*/ 353206 h 2747161"/>
                <a:gd name="connsiteX835" fmla="*/ 1763229 w 5101871"/>
                <a:gd name="connsiteY835" fmla="*/ 353206 h 2747161"/>
                <a:gd name="connsiteX836" fmla="*/ 1761828 w 5101871"/>
                <a:gd name="connsiteY836" fmla="*/ 353206 h 2747161"/>
                <a:gd name="connsiteX837" fmla="*/ 1760426 w 5101871"/>
                <a:gd name="connsiteY837" fmla="*/ 353206 h 2747161"/>
                <a:gd name="connsiteX838" fmla="*/ 1760426 w 5101871"/>
                <a:gd name="connsiteY838" fmla="*/ 353206 h 2747161"/>
                <a:gd name="connsiteX839" fmla="*/ 1760426 w 5101871"/>
                <a:gd name="connsiteY839" fmla="*/ 353206 h 2747161"/>
                <a:gd name="connsiteX840" fmla="*/ 1760426 w 5101871"/>
                <a:gd name="connsiteY840" fmla="*/ 353206 h 2747161"/>
                <a:gd name="connsiteX841" fmla="*/ 1763229 w 5101871"/>
                <a:gd name="connsiteY841" fmla="*/ 353206 h 2747161"/>
                <a:gd name="connsiteX842" fmla="*/ 1763229 w 5101871"/>
                <a:gd name="connsiteY842" fmla="*/ 353206 h 2747161"/>
                <a:gd name="connsiteX843" fmla="*/ 1750615 w 5101871"/>
                <a:gd name="connsiteY843" fmla="*/ 354608 h 2747161"/>
                <a:gd name="connsiteX844" fmla="*/ 1750615 w 5101871"/>
                <a:gd name="connsiteY844" fmla="*/ 354608 h 2747161"/>
                <a:gd name="connsiteX845" fmla="*/ 1728189 w 5101871"/>
                <a:gd name="connsiteY845" fmla="*/ 363018 h 2747161"/>
                <a:gd name="connsiteX846" fmla="*/ 1728189 w 5101871"/>
                <a:gd name="connsiteY846" fmla="*/ 363018 h 2747161"/>
                <a:gd name="connsiteX847" fmla="*/ 1728189 w 5101871"/>
                <a:gd name="connsiteY847" fmla="*/ 363018 h 2747161"/>
                <a:gd name="connsiteX848" fmla="*/ 1728189 w 5101871"/>
                <a:gd name="connsiteY848" fmla="*/ 363018 h 2747161"/>
                <a:gd name="connsiteX849" fmla="*/ 1728189 w 5101871"/>
                <a:gd name="connsiteY849" fmla="*/ 363018 h 2747161"/>
                <a:gd name="connsiteX850" fmla="*/ 1735197 w 5101871"/>
                <a:gd name="connsiteY850" fmla="*/ 364419 h 2747161"/>
                <a:gd name="connsiteX851" fmla="*/ 1735197 w 5101871"/>
                <a:gd name="connsiteY851" fmla="*/ 364419 h 2747161"/>
                <a:gd name="connsiteX852" fmla="*/ 1735197 w 5101871"/>
                <a:gd name="connsiteY852" fmla="*/ 364419 h 2747161"/>
                <a:gd name="connsiteX853" fmla="*/ 1739402 w 5101871"/>
                <a:gd name="connsiteY853" fmla="*/ 365821 h 2747161"/>
                <a:gd name="connsiteX854" fmla="*/ 1739402 w 5101871"/>
                <a:gd name="connsiteY854" fmla="*/ 365821 h 2747161"/>
                <a:gd name="connsiteX855" fmla="*/ 1739402 w 5101871"/>
                <a:gd name="connsiteY855" fmla="*/ 365821 h 2747161"/>
                <a:gd name="connsiteX856" fmla="*/ 1739402 w 5101871"/>
                <a:gd name="connsiteY856" fmla="*/ 365821 h 2747161"/>
                <a:gd name="connsiteX857" fmla="*/ 1739402 w 5101871"/>
                <a:gd name="connsiteY857" fmla="*/ 365821 h 2747161"/>
                <a:gd name="connsiteX858" fmla="*/ 1735197 w 5101871"/>
                <a:gd name="connsiteY858" fmla="*/ 368624 h 2747161"/>
                <a:gd name="connsiteX859" fmla="*/ 1735197 w 5101871"/>
                <a:gd name="connsiteY859" fmla="*/ 368624 h 2747161"/>
                <a:gd name="connsiteX860" fmla="*/ 1735197 w 5101871"/>
                <a:gd name="connsiteY860" fmla="*/ 368624 h 2747161"/>
                <a:gd name="connsiteX861" fmla="*/ 1730992 w 5101871"/>
                <a:gd name="connsiteY861" fmla="*/ 370026 h 2747161"/>
                <a:gd name="connsiteX862" fmla="*/ 1730992 w 5101871"/>
                <a:gd name="connsiteY862" fmla="*/ 370026 h 2747161"/>
                <a:gd name="connsiteX863" fmla="*/ 1730992 w 5101871"/>
                <a:gd name="connsiteY863" fmla="*/ 370026 h 2747161"/>
                <a:gd name="connsiteX864" fmla="*/ 1730992 w 5101871"/>
                <a:gd name="connsiteY864" fmla="*/ 370026 h 2747161"/>
                <a:gd name="connsiteX865" fmla="*/ 1730992 w 5101871"/>
                <a:gd name="connsiteY865" fmla="*/ 370026 h 2747161"/>
                <a:gd name="connsiteX866" fmla="*/ 1730992 w 5101871"/>
                <a:gd name="connsiteY866" fmla="*/ 370026 h 2747161"/>
                <a:gd name="connsiteX867" fmla="*/ 1730992 w 5101871"/>
                <a:gd name="connsiteY867" fmla="*/ 370026 h 2747161"/>
                <a:gd name="connsiteX868" fmla="*/ 1730992 w 5101871"/>
                <a:gd name="connsiteY868" fmla="*/ 368624 h 2747161"/>
                <a:gd name="connsiteX869" fmla="*/ 1730992 w 5101871"/>
                <a:gd name="connsiteY869" fmla="*/ 367223 h 2747161"/>
                <a:gd name="connsiteX870" fmla="*/ 1730992 w 5101871"/>
                <a:gd name="connsiteY870" fmla="*/ 367223 h 2747161"/>
                <a:gd name="connsiteX871" fmla="*/ 1730992 w 5101871"/>
                <a:gd name="connsiteY871" fmla="*/ 367223 h 2747161"/>
                <a:gd name="connsiteX872" fmla="*/ 1730992 w 5101871"/>
                <a:gd name="connsiteY872" fmla="*/ 367223 h 2747161"/>
                <a:gd name="connsiteX873" fmla="*/ 1730992 w 5101871"/>
                <a:gd name="connsiteY873" fmla="*/ 367223 h 2747161"/>
                <a:gd name="connsiteX874" fmla="*/ 1730992 w 5101871"/>
                <a:gd name="connsiteY874" fmla="*/ 365821 h 2747161"/>
                <a:gd name="connsiteX875" fmla="*/ 1730992 w 5101871"/>
                <a:gd name="connsiteY875" fmla="*/ 365821 h 2747161"/>
                <a:gd name="connsiteX876" fmla="*/ 1730992 w 5101871"/>
                <a:gd name="connsiteY876" fmla="*/ 365821 h 2747161"/>
                <a:gd name="connsiteX877" fmla="*/ 1730992 w 5101871"/>
                <a:gd name="connsiteY877" fmla="*/ 365821 h 2747161"/>
                <a:gd name="connsiteX878" fmla="*/ 1730992 w 5101871"/>
                <a:gd name="connsiteY878" fmla="*/ 365821 h 2747161"/>
                <a:gd name="connsiteX879" fmla="*/ 1730992 w 5101871"/>
                <a:gd name="connsiteY879" fmla="*/ 365821 h 2747161"/>
                <a:gd name="connsiteX880" fmla="*/ 1729591 w 5101871"/>
                <a:gd name="connsiteY880" fmla="*/ 365821 h 2747161"/>
                <a:gd name="connsiteX881" fmla="*/ 1728189 w 5101871"/>
                <a:gd name="connsiteY881" fmla="*/ 365821 h 2747161"/>
                <a:gd name="connsiteX882" fmla="*/ 1728189 w 5101871"/>
                <a:gd name="connsiteY882" fmla="*/ 365821 h 2747161"/>
                <a:gd name="connsiteX883" fmla="*/ 1728189 w 5101871"/>
                <a:gd name="connsiteY883" fmla="*/ 365821 h 2747161"/>
                <a:gd name="connsiteX884" fmla="*/ 1728189 w 5101871"/>
                <a:gd name="connsiteY884" fmla="*/ 365821 h 2747161"/>
                <a:gd name="connsiteX885" fmla="*/ 1728189 w 5101871"/>
                <a:gd name="connsiteY885" fmla="*/ 365821 h 2747161"/>
                <a:gd name="connsiteX886" fmla="*/ 1726788 w 5101871"/>
                <a:gd name="connsiteY886" fmla="*/ 365821 h 2747161"/>
                <a:gd name="connsiteX887" fmla="*/ 1726788 w 5101871"/>
                <a:gd name="connsiteY887" fmla="*/ 365821 h 2747161"/>
                <a:gd name="connsiteX888" fmla="*/ 1726788 w 5101871"/>
                <a:gd name="connsiteY888" fmla="*/ 365821 h 2747161"/>
                <a:gd name="connsiteX889" fmla="*/ 1729591 w 5101871"/>
                <a:gd name="connsiteY889" fmla="*/ 364419 h 2747161"/>
                <a:gd name="connsiteX890" fmla="*/ 1729591 w 5101871"/>
                <a:gd name="connsiteY890" fmla="*/ 364419 h 2747161"/>
                <a:gd name="connsiteX891" fmla="*/ 1728189 w 5101871"/>
                <a:gd name="connsiteY891" fmla="*/ 364419 h 2747161"/>
                <a:gd name="connsiteX892" fmla="*/ 1725386 w 5101871"/>
                <a:gd name="connsiteY892" fmla="*/ 364419 h 2747161"/>
                <a:gd name="connsiteX893" fmla="*/ 1718378 w 5101871"/>
                <a:gd name="connsiteY893" fmla="*/ 365821 h 2747161"/>
                <a:gd name="connsiteX894" fmla="*/ 1715575 w 5101871"/>
                <a:gd name="connsiteY894" fmla="*/ 365821 h 2747161"/>
                <a:gd name="connsiteX895" fmla="*/ 1714173 w 5101871"/>
                <a:gd name="connsiteY895" fmla="*/ 365821 h 2747161"/>
                <a:gd name="connsiteX896" fmla="*/ 1714173 w 5101871"/>
                <a:gd name="connsiteY896" fmla="*/ 365821 h 2747161"/>
                <a:gd name="connsiteX897" fmla="*/ 1714173 w 5101871"/>
                <a:gd name="connsiteY897" fmla="*/ 365821 h 2747161"/>
                <a:gd name="connsiteX898" fmla="*/ 1714173 w 5101871"/>
                <a:gd name="connsiteY898" fmla="*/ 365821 h 2747161"/>
                <a:gd name="connsiteX899" fmla="*/ 1714173 w 5101871"/>
                <a:gd name="connsiteY899" fmla="*/ 365821 h 2747161"/>
                <a:gd name="connsiteX900" fmla="*/ 1714173 w 5101871"/>
                <a:gd name="connsiteY900" fmla="*/ 365821 h 2747161"/>
                <a:gd name="connsiteX901" fmla="*/ 1714173 w 5101871"/>
                <a:gd name="connsiteY901" fmla="*/ 365821 h 2747161"/>
                <a:gd name="connsiteX902" fmla="*/ 1714173 w 5101871"/>
                <a:gd name="connsiteY902" fmla="*/ 365821 h 2747161"/>
                <a:gd name="connsiteX903" fmla="*/ 1714173 w 5101871"/>
                <a:gd name="connsiteY903" fmla="*/ 365821 h 2747161"/>
                <a:gd name="connsiteX904" fmla="*/ 1714173 w 5101871"/>
                <a:gd name="connsiteY904" fmla="*/ 365821 h 2747161"/>
                <a:gd name="connsiteX905" fmla="*/ 1714173 w 5101871"/>
                <a:gd name="connsiteY905" fmla="*/ 365821 h 2747161"/>
                <a:gd name="connsiteX906" fmla="*/ 1714173 w 5101871"/>
                <a:gd name="connsiteY906" fmla="*/ 365821 h 2747161"/>
                <a:gd name="connsiteX907" fmla="*/ 1714173 w 5101871"/>
                <a:gd name="connsiteY907" fmla="*/ 365821 h 2747161"/>
                <a:gd name="connsiteX908" fmla="*/ 1709968 w 5101871"/>
                <a:gd name="connsiteY908" fmla="*/ 367223 h 2747161"/>
                <a:gd name="connsiteX909" fmla="*/ 1709968 w 5101871"/>
                <a:gd name="connsiteY909" fmla="*/ 367223 h 2747161"/>
                <a:gd name="connsiteX910" fmla="*/ 1709968 w 5101871"/>
                <a:gd name="connsiteY910" fmla="*/ 367223 h 2747161"/>
                <a:gd name="connsiteX911" fmla="*/ 1705763 w 5101871"/>
                <a:gd name="connsiteY911" fmla="*/ 367223 h 2747161"/>
                <a:gd name="connsiteX912" fmla="*/ 1705763 w 5101871"/>
                <a:gd name="connsiteY912" fmla="*/ 367223 h 2747161"/>
                <a:gd name="connsiteX913" fmla="*/ 1705763 w 5101871"/>
                <a:gd name="connsiteY913" fmla="*/ 367223 h 2747161"/>
                <a:gd name="connsiteX914" fmla="*/ 1705763 w 5101871"/>
                <a:gd name="connsiteY914" fmla="*/ 367223 h 2747161"/>
                <a:gd name="connsiteX915" fmla="*/ 1705763 w 5101871"/>
                <a:gd name="connsiteY915" fmla="*/ 367223 h 2747161"/>
                <a:gd name="connsiteX916" fmla="*/ 1702960 w 5101871"/>
                <a:gd name="connsiteY916" fmla="*/ 367223 h 2747161"/>
                <a:gd name="connsiteX917" fmla="*/ 1702960 w 5101871"/>
                <a:gd name="connsiteY917" fmla="*/ 367223 h 2747161"/>
                <a:gd name="connsiteX918" fmla="*/ 1702960 w 5101871"/>
                <a:gd name="connsiteY918" fmla="*/ 367223 h 2747161"/>
                <a:gd name="connsiteX919" fmla="*/ 1702960 w 5101871"/>
                <a:gd name="connsiteY919" fmla="*/ 367223 h 2747161"/>
                <a:gd name="connsiteX920" fmla="*/ 1701558 w 5101871"/>
                <a:gd name="connsiteY920" fmla="*/ 367223 h 2747161"/>
                <a:gd name="connsiteX921" fmla="*/ 1700157 w 5101871"/>
                <a:gd name="connsiteY921" fmla="*/ 367223 h 2747161"/>
                <a:gd name="connsiteX922" fmla="*/ 1698755 w 5101871"/>
                <a:gd name="connsiteY922" fmla="*/ 367223 h 2747161"/>
                <a:gd name="connsiteX923" fmla="*/ 1697354 w 5101871"/>
                <a:gd name="connsiteY923" fmla="*/ 367223 h 2747161"/>
                <a:gd name="connsiteX924" fmla="*/ 1697354 w 5101871"/>
                <a:gd name="connsiteY924" fmla="*/ 367223 h 2747161"/>
                <a:gd name="connsiteX925" fmla="*/ 1697354 w 5101871"/>
                <a:gd name="connsiteY925" fmla="*/ 367223 h 2747161"/>
                <a:gd name="connsiteX926" fmla="*/ 1697354 w 5101871"/>
                <a:gd name="connsiteY926" fmla="*/ 367223 h 2747161"/>
                <a:gd name="connsiteX927" fmla="*/ 1697354 w 5101871"/>
                <a:gd name="connsiteY927" fmla="*/ 367223 h 2747161"/>
                <a:gd name="connsiteX928" fmla="*/ 1697354 w 5101871"/>
                <a:gd name="connsiteY928" fmla="*/ 367223 h 2747161"/>
                <a:gd name="connsiteX929" fmla="*/ 1697354 w 5101871"/>
                <a:gd name="connsiteY929" fmla="*/ 367223 h 2747161"/>
                <a:gd name="connsiteX930" fmla="*/ 1684739 w 5101871"/>
                <a:gd name="connsiteY930" fmla="*/ 372829 h 2747161"/>
                <a:gd name="connsiteX931" fmla="*/ 1684739 w 5101871"/>
                <a:gd name="connsiteY931" fmla="*/ 372829 h 2747161"/>
                <a:gd name="connsiteX932" fmla="*/ 1684739 w 5101871"/>
                <a:gd name="connsiteY932" fmla="*/ 372829 h 2747161"/>
                <a:gd name="connsiteX933" fmla="*/ 1684739 w 5101871"/>
                <a:gd name="connsiteY933" fmla="*/ 372829 h 2747161"/>
                <a:gd name="connsiteX934" fmla="*/ 1684739 w 5101871"/>
                <a:gd name="connsiteY934" fmla="*/ 372829 h 2747161"/>
                <a:gd name="connsiteX935" fmla="*/ 1684739 w 5101871"/>
                <a:gd name="connsiteY935" fmla="*/ 372829 h 2747161"/>
                <a:gd name="connsiteX936" fmla="*/ 1679132 w 5101871"/>
                <a:gd name="connsiteY936" fmla="*/ 375632 h 2747161"/>
                <a:gd name="connsiteX937" fmla="*/ 1677731 w 5101871"/>
                <a:gd name="connsiteY937" fmla="*/ 375632 h 2747161"/>
                <a:gd name="connsiteX938" fmla="*/ 1676330 w 5101871"/>
                <a:gd name="connsiteY938" fmla="*/ 375632 h 2747161"/>
                <a:gd name="connsiteX939" fmla="*/ 1670723 w 5101871"/>
                <a:gd name="connsiteY939" fmla="*/ 377034 h 2747161"/>
                <a:gd name="connsiteX940" fmla="*/ 1670723 w 5101871"/>
                <a:gd name="connsiteY940" fmla="*/ 377034 h 2747161"/>
                <a:gd name="connsiteX941" fmla="*/ 1670723 w 5101871"/>
                <a:gd name="connsiteY941" fmla="*/ 377034 h 2747161"/>
                <a:gd name="connsiteX942" fmla="*/ 1670723 w 5101871"/>
                <a:gd name="connsiteY942" fmla="*/ 377034 h 2747161"/>
                <a:gd name="connsiteX943" fmla="*/ 1655305 w 5101871"/>
                <a:gd name="connsiteY943" fmla="*/ 381239 h 2747161"/>
                <a:gd name="connsiteX944" fmla="*/ 1653904 w 5101871"/>
                <a:gd name="connsiteY944" fmla="*/ 381239 h 2747161"/>
                <a:gd name="connsiteX945" fmla="*/ 1653904 w 5101871"/>
                <a:gd name="connsiteY945" fmla="*/ 381239 h 2747161"/>
                <a:gd name="connsiteX946" fmla="*/ 1653904 w 5101871"/>
                <a:gd name="connsiteY946" fmla="*/ 381239 h 2747161"/>
                <a:gd name="connsiteX947" fmla="*/ 1653904 w 5101871"/>
                <a:gd name="connsiteY947" fmla="*/ 381239 h 2747161"/>
                <a:gd name="connsiteX948" fmla="*/ 1653904 w 5101871"/>
                <a:gd name="connsiteY948" fmla="*/ 381239 h 2747161"/>
                <a:gd name="connsiteX949" fmla="*/ 1653904 w 5101871"/>
                <a:gd name="connsiteY949" fmla="*/ 381239 h 2747161"/>
                <a:gd name="connsiteX950" fmla="*/ 1653904 w 5101871"/>
                <a:gd name="connsiteY950" fmla="*/ 381239 h 2747161"/>
                <a:gd name="connsiteX951" fmla="*/ 1653904 w 5101871"/>
                <a:gd name="connsiteY951" fmla="*/ 381239 h 2747161"/>
                <a:gd name="connsiteX952" fmla="*/ 1653904 w 5101871"/>
                <a:gd name="connsiteY952" fmla="*/ 381239 h 2747161"/>
                <a:gd name="connsiteX953" fmla="*/ 1653904 w 5101871"/>
                <a:gd name="connsiteY953" fmla="*/ 381239 h 2747161"/>
                <a:gd name="connsiteX954" fmla="*/ 1653904 w 5101871"/>
                <a:gd name="connsiteY954" fmla="*/ 381239 h 2747161"/>
                <a:gd name="connsiteX955" fmla="*/ 1653904 w 5101871"/>
                <a:gd name="connsiteY955" fmla="*/ 381239 h 2747161"/>
                <a:gd name="connsiteX956" fmla="*/ 1653904 w 5101871"/>
                <a:gd name="connsiteY956" fmla="*/ 381239 h 2747161"/>
                <a:gd name="connsiteX957" fmla="*/ 1653904 w 5101871"/>
                <a:gd name="connsiteY957" fmla="*/ 381239 h 2747161"/>
                <a:gd name="connsiteX958" fmla="*/ 1653904 w 5101871"/>
                <a:gd name="connsiteY958" fmla="*/ 381239 h 2747161"/>
                <a:gd name="connsiteX959" fmla="*/ 1653904 w 5101871"/>
                <a:gd name="connsiteY959" fmla="*/ 381239 h 2747161"/>
                <a:gd name="connsiteX960" fmla="*/ 1653904 w 5101871"/>
                <a:gd name="connsiteY960" fmla="*/ 381239 h 2747161"/>
                <a:gd name="connsiteX961" fmla="*/ 1653904 w 5101871"/>
                <a:gd name="connsiteY961" fmla="*/ 381239 h 2747161"/>
                <a:gd name="connsiteX962" fmla="*/ 1653904 w 5101871"/>
                <a:gd name="connsiteY962" fmla="*/ 381239 h 2747161"/>
                <a:gd name="connsiteX963" fmla="*/ 1656707 w 5101871"/>
                <a:gd name="connsiteY963" fmla="*/ 382640 h 2747161"/>
                <a:gd name="connsiteX964" fmla="*/ 1656707 w 5101871"/>
                <a:gd name="connsiteY964" fmla="*/ 382640 h 2747161"/>
                <a:gd name="connsiteX965" fmla="*/ 1656707 w 5101871"/>
                <a:gd name="connsiteY965" fmla="*/ 382640 h 2747161"/>
                <a:gd name="connsiteX966" fmla="*/ 1656707 w 5101871"/>
                <a:gd name="connsiteY966" fmla="*/ 382640 h 2747161"/>
                <a:gd name="connsiteX967" fmla="*/ 1656707 w 5101871"/>
                <a:gd name="connsiteY967" fmla="*/ 382640 h 2747161"/>
                <a:gd name="connsiteX968" fmla="*/ 1656707 w 5101871"/>
                <a:gd name="connsiteY968" fmla="*/ 382640 h 2747161"/>
                <a:gd name="connsiteX969" fmla="*/ 1656707 w 5101871"/>
                <a:gd name="connsiteY969" fmla="*/ 382640 h 2747161"/>
                <a:gd name="connsiteX970" fmla="*/ 1656707 w 5101871"/>
                <a:gd name="connsiteY970" fmla="*/ 382640 h 2747161"/>
                <a:gd name="connsiteX971" fmla="*/ 1656707 w 5101871"/>
                <a:gd name="connsiteY971" fmla="*/ 382640 h 2747161"/>
                <a:gd name="connsiteX972" fmla="*/ 1656707 w 5101871"/>
                <a:gd name="connsiteY972" fmla="*/ 382640 h 2747161"/>
                <a:gd name="connsiteX973" fmla="*/ 1656707 w 5101871"/>
                <a:gd name="connsiteY973" fmla="*/ 382640 h 2747161"/>
                <a:gd name="connsiteX974" fmla="*/ 1656707 w 5101871"/>
                <a:gd name="connsiteY974" fmla="*/ 382640 h 2747161"/>
                <a:gd name="connsiteX975" fmla="*/ 1656707 w 5101871"/>
                <a:gd name="connsiteY975" fmla="*/ 382640 h 2747161"/>
                <a:gd name="connsiteX976" fmla="*/ 1656707 w 5101871"/>
                <a:gd name="connsiteY976" fmla="*/ 382640 h 2747161"/>
                <a:gd name="connsiteX977" fmla="*/ 1656707 w 5101871"/>
                <a:gd name="connsiteY977" fmla="*/ 382640 h 2747161"/>
                <a:gd name="connsiteX978" fmla="*/ 1656707 w 5101871"/>
                <a:gd name="connsiteY978" fmla="*/ 382640 h 2747161"/>
                <a:gd name="connsiteX979" fmla="*/ 1656707 w 5101871"/>
                <a:gd name="connsiteY979" fmla="*/ 382640 h 2747161"/>
                <a:gd name="connsiteX980" fmla="*/ 1655305 w 5101871"/>
                <a:gd name="connsiteY980" fmla="*/ 382640 h 2747161"/>
                <a:gd name="connsiteX981" fmla="*/ 1651100 w 5101871"/>
                <a:gd name="connsiteY981" fmla="*/ 382640 h 2747161"/>
                <a:gd name="connsiteX982" fmla="*/ 1641289 w 5101871"/>
                <a:gd name="connsiteY982" fmla="*/ 382640 h 2747161"/>
                <a:gd name="connsiteX983" fmla="*/ 1637084 w 5101871"/>
                <a:gd name="connsiteY983" fmla="*/ 382640 h 2747161"/>
                <a:gd name="connsiteX984" fmla="*/ 1634281 w 5101871"/>
                <a:gd name="connsiteY984" fmla="*/ 382640 h 2747161"/>
                <a:gd name="connsiteX985" fmla="*/ 1634281 w 5101871"/>
                <a:gd name="connsiteY985" fmla="*/ 382640 h 2747161"/>
                <a:gd name="connsiteX986" fmla="*/ 1634281 w 5101871"/>
                <a:gd name="connsiteY986" fmla="*/ 382640 h 2747161"/>
                <a:gd name="connsiteX987" fmla="*/ 1634281 w 5101871"/>
                <a:gd name="connsiteY987" fmla="*/ 382640 h 2747161"/>
                <a:gd name="connsiteX988" fmla="*/ 1634281 w 5101871"/>
                <a:gd name="connsiteY988" fmla="*/ 382640 h 2747161"/>
                <a:gd name="connsiteX989" fmla="*/ 1634281 w 5101871"/>
                <a:gd name="connsiteY989" fmla="*/ 382640 h 2747161"/>
                <a:gd name="connsiteX990" fmla="*/ 1634281 w 5101871"/>
                <a:gd name="connsiteY990" fmla="*/ 382640 h 2747161"/>
                <a:gd name="connsiteX991" fmla="*/ 1634281 w 5101871"/>
                <a:gd name="connsiteY991" fmla="*/ 382640 h 2747161"/>
                <a:gd name="connsiteX992" fmla="*/ 1634281 w 5101871"/>
                <a:gd name="connsiteY992" fmla="*/ 382640 h 2747161"/>
                <a:gd name="connsiteX993" fmla="*/ 1634281 w 5101871"/>
                <a:gd name="connsiteY993" fmla="*/ 382640 h 2747161"/>
                <a:gd name="connsiteX994" fmla="*/ 1634281 w 5101871"/>
                <a:gd name="connsiteY994" fmla="*/ 382640 h 2747161"/>
                <a:gd name="connsiteX995" fmla="*/ 1632879 w 5101871"/>
                <a:gd name="connsiteY995" fmla="*/ 382640 h 2747161"/>
                <a:gd name="connsiteX996" fmla="*/ 1631478 w 5101871"/>
                <a:gd name="connsiteY996" fmla="*/ 382640 h 2747161"/>
                <a:gd name="connsiteX997" fmla="*/ 1628675 w 5101871"/>
                <a:gd name="connsiteY997" fmla="*/ 382640 h 2747161"/>
                <a:gd name="connsiteX998" fmla="*/ 1627273 w 5101871"/>
                <a:gd name="connsiteY998" fmla="*/ 382640 h 2747161"/>
                <a:gd name="connsiteX999" fmla="*/ 1628675 w 5101871"/>
                <a:gd name="connsiteY999" fmla="*/ 385444 h 2747161"/>
                <a:gd name="connsiteX1000" fmla="*/ 1628675 w 5101871"/>
                <a:gd name="connsiteY1000" fmla="*/ 385444 h 2747161"/>
                <a:gd name="connsiteX1001" fmla="*/ 1628675 w 5101871"/>
                <a:gd name="connsiteY1001" fmla="*/ 385444 h 2747161"/>
                <a:gd name="connsiteX1002" fmla="*/ 1628675 w 5101871"/>
                <a:gd name="connsiteY1002" fmla="*/ 385444 h 2747161"/>
                <a:gd name="connsiteX1003" fmla="*/ 1628675 w 5101871"/>
                <a:gd name="connsiteY1003" fmla="*/ 388247 h 2747161"/>
                <a:gd name="connsiteX1004" fmla="*/ 1628675 w 5101871"/>
                <a:gd name="connsiteY1004" fmla="*/ 388247 h 2747161"/>
                <a:gd name="connsiteX1005" fmla="*/ 1628675 w 5101871"/>
                <a:gd name="connsiteY1005" fmla="*/ 388247 h 2747161"/>
                <a:gd name="connsiteX1006" fmla="*/ 1628675 w 5101871"/>
                <a:gd name="connsiteY1006" fmla="*/ 388247 h 2747161"/>
                <a:gd name="connsiteX1007" fmla="*/ 1627273 w 5101871"/>
                <a:gd name="connsiteY1007" fmla="*/ 389648 h 2747161"/>
                <a:gd name="connsiteX1008" fmla="*/ 1627273 w 5101871"/>
                <a:gd name="connsiteY1008" fmla="*/ 389648 h 2747161"/>
                <a:gd name="connsiteX1009" fmla="*/ 1627273 w 5101871"/>
                <a:gd name="connsiteY1009" fmla="*/ 389648 h 2747161"/>
                <a:gd name="connsiteX1010" fmla="*/ 1627273 w 5101871"/>
                <a:gd name="connsiteY1010" fmla="*/ 389648 h 2747161"/>
                <a:gd name="connsiteX1011" fmla="*/ 1627273 w 5101871"/>
                <a:gd name="connsiteY1011" fmla="*/ 389648 h 2747161"/>
                <a:gd name="connsiteX1012" fmla="*/ 1627273 w 5101871"/>
                <a:gd name="connsiteY1012" fmla="*/ 389648 h 2747161"/>
                <a:gd name="connsiteX1013" fmla="*/ 1627273 w 5101871"/>
                <a:gd name="connsiteY1013" fmla="*/ 389648 h 2747161"/>
                <a:gd name="connsiteX1014" fmla="*/ 1627273 w 5101871"/>
                <a:gd name="connsiteY1014" fmla="*/ 389648 h 2747161"/>
                <a:gd name="connsiteX1015" fmla="*/ 1627273 w 5101871"/>
                <a:gd name="connsiteY1015" fmla="*/ 389648 h 2747161"/>
                <a:gd name="connsiteX1016" fmla="*/ 1627273 w 5101871"/>
                <a:gd name="connsiteY1016" fmla="*/ 389648 h 2747161"/>
                <a:gd name="connsiteX1017" fmla="*/ 1627273 w 5101871"/>
                <a:gd name="connsiteY1017" fmla="*/ 389648 h 2747161"/>
                <a:gd name="connsiteX1018" fmla="*/ 1627273 w 5101871"/>
                <a:gd name="connsiteY1018" fmla="*/ 389648 h 2747161"/>
                <a:gd name="connsiteX1019" fmla="*/ 1627273 w 5101871"/>
                <a:gd name="connsiteY1019" fmla="*/ 389648 h 2747161"/>
                <a:gd name="connsiteX1020" fmla="*/ 1627273 w 5101871"/>
                <a:gd name="connsiteY1020" fmla="*/ 389648 h 2747161"/>
                <a:gd name="connsiteX1021" fmla="*/ 1625871 w 5101871"/>
                <a:gd name="connsiteY1021" fmla="*/ 392452 h 2747161"/>
                <a:gd name="connsiteX1022" fmla="*/ 1625871 w 5101871"/>
                <a:gd name="connsiteY1022" fmla="*/ 392452 h 2747161"/>
                <a:gd name="connsiteX1023" fmla="*/ 1625871 w 5101871"/>
                <a:gd name="connsiteY1023" fmla="*/ 392452 h 2747161"/>
                <a:gd name="connsiteX1024" fmla="*/ 1625871 w 5101871"/>
                <a:gd name="connsiteY1024" fmla="*/ 392452 h 2747161"/>
                <a:gd name="connsiteX1025" fmla="*/ 1625871 w 5101871"/>
                <a:gd name="connsiteY1025" fmla="*/ 392452 h 2747161"/>
                <a:gd name="connsiteX1026" fmla="*/ 1625871 w 5101871"/>
                <a:gd name="connsiteY1026" fmla="*/ 392452 h 2747161"/>
                <a:gd name="connsiteX1027" fmla="*/ 1625871 w 5101871"/>
                <a:gd name="connsiteY1027" fmla="*/ 392452 h 2747161"/>
                <a:gd name="connsiteX1028" fmla="*/ 1625871 w 5101871"/>
                <a:gd name="connsiteY1028" fmla="*/ 392452 h 2747161"/>
                <a:gd name="connsiteX1029" fmla="*/ 1625871 w 5101871"/>
                <a:gd name="connsiteY1029" fmla="*/ 392452 h 2747161"/>
                <a:gd name="connsiteX1030" fmla="*/ 1625871 w 5101871"/>
                <a:gd name="connsiteY1030" fmla="*/ 392452 h 2747161"/>
                <a:gd name="connsiteX1031" fmla="*/ 1625871 w 5101871"/>
                <a:gd name="connsiteY1031" fmla="*/ 392452 h 2747161"/>
                <a:gd name="connsiteX1032" fmla="*/ 1625871 w 5101871"/>
                <a:gd name="connsiteY1032" fmla="*/ 393853 h 2747161"/>
                <a:gd name="connsiteX1033" fmla="*/ 1625871 w 5101871"/>
                <a:gd name="connsiteY1033" fmla="*/ 393853 h 2747161"/>
                <a:gd name="connsiteX1034" fmla="*/ 1625871 w 5101871"/>
                <a:gd name="connsiteY1034" fmla="*/ 393853 h 2747161"/>
                <a:gd name="connsiteX1035" fmla="*/ 1625871 w 5101871"/>
                <a:gd name="connsiteY1035" fmla="*/ 393853 h 2747161"/>
                <a:gd name="connsiteX1036" fmla="*/ 1625871 w 5101871"/>
                <a:gd name="connsiteY1036" fmla="*/ 393853 h 2747161"/>
                <a:gd name="connsiteX1037" fmla="*/ 1625871 w 5101871"/>
                <a:gd name="connsiteY1037" fmla="*/ 393853 h 2747161"/>
                <a:gd name="connsiteX1038" fmla="*/ 1624470 w 5101871"/>
                <a:gd name="connsiteY1038" fmla="*/ 396656 h 2747161"/>
                <a:gd name="connsiteX1039" fmla="*/ 1624470 w 5101871"/>
                <a:gd name="connsiteY1039" fmla="*/ 396656 h 2747161"/>
                <a:gd name="connsiteX1040" fmla="*/ 1624470 w 5101871"/>
                <a:gd name="connsiteY1040" fmla="*/ 396656 h 2747161"/>
                <a:gd name="connsiteX1041" fmla="*/ 1621667 w 5101871"/>
                <a:gd name="connsiteY1041" fmla="*/ 399460 h 2747161"/>
                <a:gd name="connsiteX1042" fmla="*/ 1621667 w 5101871"/>
                <a:gd name="connsiteY1042" fmla="*/ 399460 h 2747161"/>
                <a:gd name="connsiteX1043" fmla="*/ 1621667 w 5101871"/>
                <a:gd name="connsiteY1043" fmla="*/ 399460 h 2747161"/>
                <a:gd name="connsiteX1044" fmla="*/ 1621667 w 5101871"/>
                <a:gd name="connsiteY1044" fmla="*/ 399460 h 2747161"/>
                <a:gd name="connsiteX1045" fmla="*/ 1621667 w 5101871"/>
                <a:gd name="connsiteY1045" fmla="*/ 399460 h 2747161"/>
                <a:gd name="connsiteX1046" fmla="*/ 1620265 w 5101871"/>
                <a:gd name="connsiteY1046" fmla="*/ 399460 h 2747161"/>
                <a:gd name="connsiteX1047" fmla="*/ 1618863 w 5101871"/>
                <a:gd name="connsiteY1047" fmla="*/ 399460 h 2747161"/>
                <a:gd name="connsiteX1048" fmla="*/ 1614659 w 5101871"/>
                <a:gd name="connsiteY1048" fmla="*/ 399460 h 2747161"/>
                <a:gd name="connsiteX1049" fmla="*/ 1613257 w 5101871"/>
                <a:gd name="connsiteY1049" fmla="*/ 399460 h 2747161"/>
                <a:gd name="connsiteX1050" fmla="*/ 1611855 w 5101871"/>
                <a:gd name="connsiteY1050" fmla="*/ 399460 h 2747161"/>
                <a:gd name="connsiteX1051" fmla="*/ 1611855 w 5101871"/>
                <a:gd name="connsiteY1051" fmla="*/ 399460 h 2747161"/>
                <a:gd name="connsiteX1052" fmla="*/ 1611855 w 5101871"/>
                <a:gd name="connsiteY1052" fmla="*/ 399460 h 2747161"/>
                <a:gd name="connsiteX1053" fmla="*/ 1611855 w 5101871"/>
                <a:gd name="connsiteY1053" fmla="*/ 399460 h 2747161"/>
                <a:gd name="connsiteX1054" fmla="*/ 1611855 w 5101871"/>
                <a:gd name="connsiteY1054" fmla="*/ 399460 h 2747161"/>
                <a:gd name="connsiteX1055" fmla="*/ 1611855 w 5101871"/>
                <a:gd name="connsiteY1055" fmla="*/ 399460 h 2747161"/>
                <a:gd name="connsiteX1056" fmla="*/ 1611855 w 5101871"/>
                <a:gd name="connsiteY1056" fmla="*/ 399460 h 2747161"/>
                <a:gd name="connsiteX1057" fmla="*/ 1611855 w 5101871"/>
                <a:gd name="connsiteY1057" fmla="*/ 399460 h 2747161"/>
                <a:gd name="connsiteX1058" fmla="*/ 1611855 w 5101871"/>
                <a:gd name="connsiteY1058" fmla="*/ 399460 h 2747161"/>
                <a:gd name="connsiteX1059" fmla="*/ 1611855 w 5101871"/>
                <a:gd name="connsiteY1059" fmla="*/ 399460 h 2747161"/>
                <a:gd name="connsiteX1060" fmla="*/ 1611855 w 5101871"/>
                <a:gd name="connsiteY1060" fmla="*/ 399460 h 2747161"/>
                <a:gd name="connsiteX1061" fmla="*/ 1611855 w 5101871"/>
                <a:gd name="connsiteY1061" fmla="*/ 399460 h 2747161"/>
                <a:gd name="connsiteX1062" fmla="*/ 1607651 w 5101871"/>
                <a:gd name="connsiteY1062" fmla="*/ 399460 h 2747161"/>
                <a:gd name="connsiteX1063" fmla="*/ 1607651 w 5101871"/>
                <a:gd name="connsiteY1063" fmla="*/ 399460 h 2747161"/>
                <a:gd name="connsiteX1064" fmla="*/ 1607651 w 5101871"/>
                <a:gd name="connsiteY1064" fmla="*/ 399460 h 2747161"/>
                <a:gd name="connsiteX1065" fmla="*/ 1607651 w 5101871"/>
                <a:gd name="connsiteY1065" fmla="*/ 399460 h 2747161"/>
                <a:gd name="connsiteX1066" fmla="*/ 1607651 w 5101871"/>
                <a:gd name="connsiteY1066" fmla="*/ 399460 h 2747161"/>
                <a:gd name="connsiteX1067" fmla="*/ 1603445 w 5101871"/>
                <a:gd name="connsiteY1067" fmla="*/ 399460 h 2747161"/>
                <a:gd name="connsiteX1068" fmla="*/ 1603445 w 5101871"/>
                <a:gd name="connsiteY1068" fmla="*/ 399460 h 2747161"/>
                <a:gd name="connsiteX1069" fmla="*/ 1603445 w 5101871"/>
                <a:gd name="connsiteY1069" fmla="*/ 399460 h 2747161"/>
                <a:gd name="connsiteX1070" fmla="*/ 1600642 w 5101871"/>
                <a:gd name="connsiteY1070" fmla="*/ 400861 h 2747161"/>
                <a:gd name="connsiteX1071" fmla="*/ 1600642 w 5101871"/>
                <a:gd name="connsiteY1071" fmla="*/ 400861 h 2747161"/>
                <a:gd name="connsiteX1072" fmla="*/ 1600642 w 5101871"/>
                <a:gd name="connsiteY1072" fmla="*/ 400861 h 2747161"/>
                <a:gd name="connsiteX1073" fmla="*/ 1600642 w 5101871"/>
                <a:gd name="connsiteY1073" fmla="*/ 400861 h 2747161"/>
                <a:gd name="connsiteX1074" fmla="*/ 1600642 w 5101871"/>
                <a:gd name="connsiteY1074" fmla="*/ 400861 h 2747161"/>
                <a:gd name="connsiteX1075" fmla="*/ 1600642 w 5101871"/>
                <a:gd name="connsiteY1075" fmla="*/ 400861 h 2747161"/>
                <a:gd name="connsiteX1076" fmla="*/ 1602044 w 5101871"/>
                <a:gd name="connsiteY1076" fmla="*/ 399460 h 2747161"/>
                <a:gd name="connsiteX1077" fmla="*/ 1602044 w 5101871"/>
                <a:gd name="connsiteY1077" fmla="*/ 399460 h 2747161"/>
                <a:gd name="connsiteX1078" fmla="*/ 1602044 w 5101871"/>
                <a:gd name="connsiteY1078" fmla="*/ 399460 h 2747161"/>
                <a:gd name="connsiteX1079" fmla="*/ 1602044 w 5101871"/>
                <a:gd name="connsiteY1079" fmla="*/ 399460 h 2747161"/>
                <a:gd name="connsiteX1080" fmla="*/ 1602044 w 5101871"/>
                <a:gd name="connsiteY1080" fmla="*/ 399460 h 2747161"/>
                <a:gd name="connsiteX1081" fmla="*/ 1602044 w 5101871"/>
                <a:gd name="connsiteY1081" fmla="*/ 399460 h 2747161"/>
                <a:gd name="connsiteX1082" fmla="*/ 1602044 w 5101871"/>
                <a:gd name="connsiteY1082" fmla="*/ 399460 h 2747161"/>
                <a:gd name="connsiteX1083" fmla="*/ 1602044 w 5101871"/>
                <a:gd name="connsiteY1083" fmla="*/ 399460 h 2747161"/>
                <a:gd name="connsiteX1084" fmla="*/ 1602044 w 5101871"/>
                <a:gd name="connsiteY1084" fmla="*/ 399460 h 2747161"/>
                <a:gd name="connsiteX1085" fmla="*/ 1602044 w 5101871"/>
                <a:gd name="connsiteY1085" fmla="*/ 399460 h 2747161"/>
                <a:gd name="connsiteX1086" fmla="*/ 1602044 w 5101871"/>
                <a:gd name="connsiteY1086" fmla="*/ 399460 h 2747161"/>
                <a:gd name="connsiteX1087" fmla="*/ 1602044 w 5101871"/>
                <a:gd name="connsiteY1087" fmla="*/ 399460 h 2747161"/>
                <a:gd name="connsiteX1088" fmla="*/ 1602044 w 5101871"/>
                <a:gd name="connsiteY1088" fmla="*/ 399460 h 2747161"/>
                <a:gd name="connsiteX1089" fmla="*/ 1602044 w 5101871"/>
                <a:gd name="connsiteY1089" fmla="*/ 399460 h 2747161"/>
                <a:gd name="connsiteX1090" fmla="*/ 1600642 w 5101871"/>
                <a:gd name="connsiteY1090" fmla="*/ 399460 h 2747161"/>
                <a:gd name="connsiteX1091" fmla="*/ 1597839 w 5101871"/>
                <a:gd name="connsiteY1091" fmla="*/ 399460 h 2747161"/>
                <a:gd name="connsiteX1092" fmla="*/ 1596437 w 5101871"/>
                <a:gd name="connsiteY1092" fmla="*/ 399460 h 2747161"/>
                <a:gd name="connsiteX1093" fmla="*/ 1595036 w 5101871"/>
                <a:gd name="connsiteY1093" fmla="*/ 399460 h 2747161"/>
                <a:gd name="connsiteX1094" fmla="*/ 1590831 w 5101871"/>
                <a:gd name="connsiteY1094" fmla="*/ 399460 h 2747161"/>
                <a:gd name="connsiteX1095" fmla="*/ 1590831 w 5101871"/>
                <a:gd name="connsiteY1095" fmla="*/ 399460 h 2747161"/>
                <a:gd name="connsiteX1096" fmla="*/ 1590831 w 5101871"/>
                <a:gd name="connsiteY1096" fmla="*/ 399460 h 2747161"/>
                <a:gd name="connsiteX1097" fmla="*/ 1590831 w 5101871"/>
                <a:gd name="connsiteY1097" fmla="*/ 399460 h 2747161"/>
                <a:gd name="connsiteX1098" fmla="*/ 1590831 w 5101871"/>
                <a:gd name="connsiteY1098" fmla="*/ 399460 h 2747161"/>
                <a:gd name="connsiteX1099" fmla="*/ 1590831 w 5101871"/>
                <a:gd name="connsiteY1099" fmla="*/ 399460 h 2747161"/>
                <a:gd name="connsiteX1100" fmla="*/ 1590831 w 5101871"/>
                <a:gd name="connsiteY1100" fmla="*/ 399460 h 2747161"/>
                <a:gd name="connsiteX1101" fmla="*/ 1590831 w 5101871"/>
                <a:gd name="connsiteY1101" fmla="*/ 399460 h 2747161"/>
                <a:gd name="connsiteX1102" fmla="*/ 1590831 w 5101871"/>
                <a:gd name="connsiteY1102" fmla="*/ 399460 h 2747161"/>
                <a:gd name="connsiteX1103" fmla="*/ 1590831 w 5101871"/>
                <a:gd name="connsiteY1103" fmla="*/ 399460 h 2747161"/>
                <a:gd name="connsiteX1104" fmla="*/ 1590831 w 5101871"/>
                <a:gd name="connsiteY1104" fmla="*/ 399460 h 2747161"/>
                <a:gd name="connsiteX1105" fmla="*/ 1589429 w 5101871"/>
                <a:gd name="connsiteY1105" fmla="*/ 399460 h 2747161"/>
                <a:gd name="connsiteX1106" fmla="*/ 1589429 w 5101871"/>
                <a:gd name="connsiteY1106" fmla="*/ 399460 h 2747161"/>
                <a:gd name="connsiteX1107" fmla="*/ 1589429 w 5101871"/>
                <a:gd name="connsiteY1107" fmla="*/ 399460 h 2747161"/>
                <a:gd name="connsiteX1108" fmla="*/ 1589429 w 5101871"/>
                <a:gd name="connsiteY1108" fmla="*/ 399460 h 2747161"/>
                <a:gd name="connsiteX1109" fmla="*/ 1589429 w 5101871"/>
                <a:gd name="connsiteY1109" fmla="*/ 399460 h 2747161"/>
                <a:gd name="connsiteX1110" fmla="*/ 1589429 w 5101871"/>
                <a:gd name="connsiteY1110" fmla="*/ 399460 h 2747161"/>
                <a:gd name="connsiteX1111" fmla="*/ 1589429 w 5101871"/>
                <a:gd name="connsiteY1111" fmla="*/ 399460 h 2747161"/>
                <a:gd name="connsiteX1112" fmla="*/ 1568405 w 5101871"/>
                <a:gd name="connsiteY1112" fmla="*/ 384042 h 2747161"/>
                <a:gd name="connsiteX1113" fmla="*/ 1568405 w 5101871"/>
                <a:gd name="connsiteY1113" fmla="*/ 384042 h 2747161"/>
                <a:gd name="connsiteX1114" fmla="*/ 1568405 w 5101871"/>
                <a:gd name="connsiteY1114" fmla="*/ 382640 h 2747161"/>
                <a:gd name="connsiteX1115" fmla="*/ 1568405 w 5101871"/>
                <a:gd name="connsiteY1115" fmla="*/ 379837 h 2747161"/>
                <a:gd name="connsiteX1116" fmla="*/ 1568405 w 5101871"/>
                <a:gd name="connsiteY1116" fmla="*/ 378436 h 2747161"/>
                <a:gd name="connsiteX1117" fmla="*/ 1568405 w 5101871"/>
                <a:gd name="connsiteY1117" fmla="*/ 378436 h 2747161"/>
                <a:gd name="connsiteX1118" fmla="*/ 1571209 w 5101871"/>
                <a:gd name="connsiteY1118" fmla="*/ 377034 h 2747161"/>
                <a:gd name="connsiteX1119" fmla="*/ 1571209 w 5101871"/>
                <a:gd name="connsiteY1119" fmla="*/ 377034 h 2747161"/>
                <a:gd name="connsiteX1120" fmla="*/ 1571209 w 5101871"/>
                <a:gd name="connsiteY1120" fmla="*/ 377034 h 2747161"/>
                <a:gd name="connsiteX1121" fmla="*/ 1575413 w 5101871"/>
                <a:gd name="connsiteY1121" fmla="*/ 375632 h 2747161"/>
                <a:gd name="connsiteX1122" fmla="*/ 1575413 w 5101871"/>
                <a:gd name="connsiteY1122" fmla="*/ 375632 h 2747161"/>
                <a:gd name="connsiteX1123" fmla="*/ 1575413 w 5101871"/>
                <a:gd name="connsiteY1123" fmla="*/ 375632 h 2747161"/>
                <a:gd name="connsiteX1124" fmla="*/ 1575413 w 5101871"/>
                <a:gd name="connsiteY1124" fmla="*/ 375632 h 2747161"/>
                <a:gd name="connsiteX1125" fmla="*/ 1575413 w 5101871"/>
                <a:gd name="connsiteY1125" fmla="*/ 375632 h 2747161"/>
                <a:gd name="connsiteX1126" fmla="*/ 1575413 w 5101871"/>
                <a:gd name="connsiteY1126" fmla="*/ 375632 h 2747161"/>
                <a:gd name="connsiteX1127" fmla="*/ 1575413 w 5101871"/>
                <a:gd name="connsiteY1127" fmla="*/ 375632 h 2747161"/>
                <a:gd name="connsiteX1128" fmla="*/ 1575413 w 5101871"/>
                <a:gd name="connsiteY1128" fmla="*/ 375632 h 2747161"/>
                <a:gd name="connsiteX1129" fmla="*/ 1575413 w 5101871"/>
                <a:gd name="connsiteY1129" fmla="*/ 375632 h 2747161"/>
                <a:gd name="connsiteX1130" fmla="*/ 1575413 w 5101871"/>
                <a:gd name="connsiteY1130" fmla="*/ 375632 h 2747161"/>
                <a:gd name="connsiteX1131" fmla="*/ 1575413 w 5101871"/>
                <a:gd name="connsiteY1131" fmla="*/ 375632 h 2747161"/>
                <a:gd name="connsiteX1132" fmla="*/ 1575413 w 5101871"/>
                <a:gd name="connsiteY1132" fmla="*/ 375632 h 2747161"/>
                <a:gd name="connsiteX1133" fmla="*/ 1575413 w 5101871"/>
                <a:gd name="connsiteY1133" fmla="*/ 375632 h 2747161"/>
                <a:gd name="connsiteX1134" fmla="*/ 1575413 w 5101871"/>
                <a:gd name="connsiteY1134" fmla="*/ 375632 h 2747161"/>
                <a:gd name="connsiteX1135" fmla="*/ 1575413 w 5101871"/>
                <a:gd name="connsiteY1135" fmla="*/ 375632 h 2747161"/>
                <a:gd name="connsiteX1136" fmla="*/ 1575413 w 5101871"/>
                <a:gd name="connsiteY1136" fmla="*/ 375632 h 2747161"/>
                <a:gd name="connsiteX1137" fmla="*/ 1575413 w 5101871"/>
                <a:gd name="connsiteY1137" fmla="*/ 375632 h 2747161"/>
                <a:gd name="connsiteX1138" fmla="*/ 1575413 w 5101871"/>
                <a:gd name="connsiteY1138" fmla="*/ 375632 h 2747161"/>
                <a:gd name="connsiteX1139" fmla="*/ 1575413 w 5101871"/>
                <a:gd name="connsiteY1139" fmla="*/ 375632 h 2747161"/>
                <a:gd name="connsiteX1140" fmla="*/ 1575413 w 5101871"/>
                <a:gd name="connsiteY1140" fmla="*/ 375632 h 2747161"/>
                <a:gd name="connsiteX1141" fmla="*/ 1575413 w 5101871"/>
                <a:gd name="connsiteY1141" fmla="*/ 375632 h 2747161"/>
                <a:gd name="connsiteX1142" fmla="*/ 1575413 w 5101871"/>
                <a:gd name="connsiteY1142" fmla="*/ 375632 h 2747161"/>
                <a:gd name="connsiteX1143" fmla="*/ 1575413 w 5101871"/>
                <a:gd name="connsiteY1143" fmla="*/ 375632 h 2747161"/>
                <a:gd name="connsiteX1144" fmla="*/ 1575413 w 5101871"/>
                <a:gd name="connsiteY1144" fmla="*/ 375632 h 2747161"/>
                <a:gd name="connsiteX1145" fmla="*/ 1575413 w 5101871"/>
                <a:gd name="connsiteY1145" fmla="*/ 375632 h 2747161"/>
                <a:gd name="connsiteX1146" fmla="*/ 1575413 w 5101871"/>
                <a:gd name="connsiteY1146" fmla="*/ 375632 h 2747161"/>
                <a:gd name="connsiteX1147" fmla="*/ 1575413 w 5101871"/>
                <a:gd name="connsiteY1147" fmla="*/ 375632 h 2747161"/>
                <a:gd name="connsiteX1148" fmla="*/ 1575413 w 5101871"/>
                <a:gd name="connsiteY1148" fmla="*/ 375632 h 2747161"/>
                <a:gd name="connsiteX1149" fmla="*/ 1575413 w 5101871"/>
                <a:gd name="connsiteY1149" fmla="*/ 375632 h 2747161"/>
                <a:gd name="connsiteX1150" fmla="*/ 1575413 w 5101871"/>
                <a:gd name="connsiteY1150" fmla="*/ 375632 h 2747161"/>
                <a:gd name="connsiteX1151" fmla="*/ 1575413 w 5101871"/>
                <a:gd name="connsiteY1151" fmla="*/ 375632 h 2747161"/>
                <a:gd name="connsiteX1152" fmla="*/ 1575413 w 5101871"/>
                <a:gd name="connsiteY1152" fmla="*/ 375632 h 2747161"/>
                <a:gd name="connsiteX1153" fmla="*/ 1575413 w 5101871"/>
                <a:gd name="connsiteY1153" fmla="*/ 375632 h 2747161"/>
                <a:gd name="connsiteX1154" fmla="*/ 1575413 w 5101871"/>
                <a:gd name="connsiteY1154" fmla="*/ 375632 h 2747161"/>
                <a:gd name="connsiteX1155" fmla="*/ 1575413 w 5101871"/>
                <a:gd name="connsiteY1155" fmla="*/ 375632 h 2747161"/>
                <a:gd name="connsiteX1156" fmla="*/ 1575413 w 5101871"/>
                <a:gd name="connsiteY1156" fmla="*/ 375632 h 2747161"/>
                <a:gd name="connsiteX1157" fmla="*/ 1575413 w 5101871"/>
                <a:gd name="connsiteY1157" fmla="*/ 375632 h 2747161"/>
                <a:gd name="connsiteX1158" fmla="*/ 1575413 w 5101871"/>
                <a:gd name="connsiteY1158" fmla="*/ 375632 h 2747161"/>
                <a:gd name="connsiteX1159" fmla="*/ 1575413 w 5101871"/>
                <a:gd name="connsiteY1159" fmla="*/ 375632 h 2747161"/>
                <a:gd name="connsiteX1160" fmla="*/ 1581020 w 5101871"/>
                <a:gd name="connsiteY1160" fmla="*/ 375632 h 2747161"/>
                <a:gd name="connsiteX1161" fmla="*/ 1581020 w 5101871"/>
                <a:gd name="connsiteY1161" fmla="*/ 375632 h 2747161"/>
                <a:gd name="connsiteX1162" fmla="*/ 1581020 w 5101871"/>
                <a:gd name="connsiteY1162" fmla="*/ 375632 h 2747161"/>
                <a:gd name="connsiteX1163" fmla="*/ 1585225 w 5101871"/>
                <a:gd name="connsiteY1163" fmla="*/ 375632 h 2747161"/>
                <a:gd name="connsiteX1164" fmla="*/ 1585225 w 5101871"/>
                <a:gd name="connsiteY1164" fmla="*/ 375632 h 2747161"/>
                <a:gd name="connsiteX1165" fmla="*/ 1585225 w 5101871"/>
                <a:gd name="connsiteY1165" fmla="*/ 375632 h 2747161"/>
                <a:gd name="connsiteX1166" fmla="*/ 1585225 w 5101871"/>
                <a:gd name="connsiteY1166" fmla="*/ 375632 h 2747161"/>
                <a:gd name="connsiteX1167" fmla="*/ 1596437 w 5101871"/>
                <a:gd name="connsiteY1167" fmla="*/ 374231 h 2747161"/>
                <a:gd name="connsiteX1168" fmla="*/ 1596437 w 5101871"/>
                <a:gd name="connsiteY1168" fmla="*/ 374231 h 2747161"/>
                <a:gd name="connsiteX1169" fmla="*/ 1596437 w 5101871"/>
                <a:gd name="connsiteY1169" fmla="*/ 374231 h 2747161"/>
                <a:gd name="connsiteX1170" fmla="*/ 1596437 w 5101871"/>
                <a:gd name="connsiteY1170" fmla="*/ 374231 h 2747161"/>
                <a:gd name="connsiteX1171" fmla="*/ 1596437 w 5101871"/>
                <a:gd name="connsiteY1171" fmla="*/ 374231 h 2747161"/>
                <a:gd name="connsiteX1172" fmla="*/ 1596437 w 5101871"/>
                <a:gd name="connsiteY1172" fmla="*/ 374231 h 2747161"/>
                <a:gd name="connsiteX1173" fmla="*/ 1597839 w 5101871"/>
                <a:gd name="connsiteY1173" fmla="*/ 371428 h 2747161"/>
                <a:gd name="connsiteX1174" fmla="*/ 1597839 w 5101871"/>
                <a:gd name="connsiteY1174" fmla="*/ 371428 h 2747161"/>
                <a:gd name="connsiteX1175" fmla="*/ 1597839 w 5101871"/>
                <a:gd name="connsiteY1175" fmla="*/ 371428 h 2747161"/>
                <a:gd name="connsiteX1176" fmla="*/ 1597839 w 5101871"/>
                <a:gd name="connsiteY1176" fmla="*/ 371428 h 2747161"/>
                <a:gd name="connsiteX1177" fmla="*/ 1597839 w 5101871"/>
                <a:gd name="connsiteY1177" fmla="*/ 371428 h 2747161"/>
                <a:gd name="connsiteX1178" fmla="*/ 1597839 w 5101871"/>
                <a:gd name="connsiteY1178" fmla="*/ 371428 h 2747161"/>
                <a:gd name="connsiteX1179" fmla="*/ 1597839 w 5101871"/>
                <a:gd name="connsiteY1179" fmla="*/ 370026 h 2747161"/>
                <a:gd name="connsiteX1180" fmla="*/ 1596437 w 5101871"/>
                <a:gd name="connsiteY1180" fmla="*/ 368624 h 2747161"/>
                <a:gd name="connsiteX1181" fmla="*/ 1595036 w 5101871"/>
                <a:gd name="connsiteY1181" fmla="*/ 367223 h 2747161"/>
                <a:gd name="connsiteX1182" fmla="*/ 1595036 w 5101871"/>
                <a:gd name="connsiteY1182" fmla="*/ 367223 h 2747161"/>
                <a:gd name="connsiteX1183" fmla="*/ 1595036 w 5101871"/>
                <a:gd name="connsiteY1183" fmla="*/ 367223 h 2747161"/>
                <a:gd name="connsiteX1184" fmla="*/ 1595036 w 5101871"/>
                <a:gd name="connsiteY1184" fmla="*/ 367223 h 2747161"/>
                <a:gd name="connsiteX1185" fmla="*/ 1595036 w 5101871"/>
                <a:gd name="connsiteY1185" fmla="*/ 367223 h 2747161"/>
                <a:gd name="connsiteX1186" fmla="*/ 1595036 w 5101871"/>
                <a:gd name="connsiteY1186" fmla="*/ 367223 h 2747161"/>
                <a:gd name="connsiteX1187" fmla="*/ 1595036 w 5101871"/>
                <a:gd name="connsiteY1187" fmla="*/ 367223 h 2747161"/>
                <a:gd name="connsiteX1188" fmla="*/ 1595036 w 5101871"/>
                <a:gd name="connsiteY1188" fmla="*/ 367223 h 2747161"/>
                <a:gd name="connsiteX1189" fmla="*/ 1595036 w 5101871"/>
                <a:gd name="connsiteY1189" fmla="*/ 367223 h 2747161"/>
                <a:gd name="connsiteX1190" fmla="*/ 1595036 w 5101871"/>
                <a:gd name="connsiteY1190" fmla="*/ 367223 h 2747161"/>
                <a:gd name="connsiteX1191" fmla="*/ 1595036 w 5101871"/>
                <a:gd name="connsiteY1191" fmla="*/ 367223 h 2747161"/>
                <a:gd name="connsiteX1192" fmla="*/ 1595036 w 5101871"/>
                <a:gd name="connsiteY1192" fmla="*/ 367223 h 2747161"/>
                <a:gd name="connsiteX1193" fmla="*/ 1595036 w 5101871"/>
                <a:gd name="connsiteY1193" fmla="*/ 367223 h 2747161"/>
                <a:gd name="connsiteX1194" fmla="*/ 1593634 w 5101871"/>
                <a:gd name="connsiteY1194" fmla="*/ 365821 h 2747161"/>
                <a:gd name="connsiteX1195" fmla="*/ 1590831 w 5101871"/>
                <a:gd name="connsiteY1195" fmla="*/ 364419 h 2747161"/>
                <a:gd name="connsiteX1196" fmla="*/ 1585225 w 5101871"/>
                <a:gd name="connsiteY1196" fmla="*/ 361616 h 2747161"/>
                <a:gd name="connsiteX1197" fmla="*/ 1582421 w 5101871"/>
                <a:gd name="connsiteY1197" fmla="*/ 360215 h 2747161"/>
                <a:gd name="connsiteX1198" fmla="*/ 1581020 w 5101871"/>
                <a:gd name="connsiteY1198" fmla="*/ 358813 h 2747161"/>
                <a:gd name="connsiteX1199" fmla="*/ 1581020 w 5101871"/>
                <a:gd name="connsiteY1199" fmla="*/ 358813 h 2747161"/>
                <a:gd name="connsiteX1200" fmla="*/ 1581020 w 5101871"/>
                <a:gd name="connsiteY1200" fmla="*/ 358813 h 2747161"/>
                <a:gd name="connsiteX1201" fmla="*/ 1581020 w 5101871"/>
                <a:gd name="connsiteY1201" fmla="*/ 358813 h 2747161"/>
                <a:gd name="connsiteX1202" fmla="*/ 1581020 w 5101871"/>
                <a:gd name="connsiteY1202" fmla="*/ 358813 h 2747161"/>
                <a:gd name="connsiteX1203" fmla="*/ 1581020 w 5101871"/>
                <a:gd name="connsiteY1203" fmla="*/ 358813 h 2747161"/>
                <a:gd name="connsiteX1204" fmla="*/ 1581020 w 5101871"/>
                <a:gd name="connsiteY1204" fmla="*/ 358813 h 2747161"/>
                <a:gd name="connsiteX1205" fmla="*/ 1581020 w 5101871"/>
                <a:gd name="connsiteY1205" fmla="*/ 358813 h 2747161"/>
                <a:gd name="connsiteX1206" fmla="*/ 1581020 w 5101871"/>
                <a:gd name="connsiteY1206" fmla="*/ 358813 h 2747161"/>
                <a:gd name="connsiteX1207" fmla="*/ 1581020 w 5101871"/>
                <a:gd name="connsiteY1207" fmla="*/ 358813 h 2747161"/>
                <a:gd name="connsiteX1208" fmla="*/ 1581020 w 5101871"/>
                <a:gd name="connsiteY1208" fmla="*/ 358813 h 2747161"/>
                <a:gd name="connsiteX1209" fmla="*/ 1581020 w 5101871"/>
                <a:gd name="connsiteY1209" fmla="*/ 358813 h 2747161"/>
                <a:gd name="connsiteX1210" fmla="*/ 1581020 w 5101871"/>
                <a:gd name="connsiteY1210" fmla="*/ 358813 h 2747161"/>
                <a:gd name="connsiteX1211" fmla="*/ 1581020 w 5101871"/>
                <a:gd name="connsiteY1211" fmla="*/ 358813 h 2747161"/>
                <a:gd name="connsiteX1212" fmla="*/ 1581020 w 5101871"/>
                <a:gd name="connsiteY1212" fmla="*/ 358813 h 2747161"/>
                <a:gd name="connsiteX1213" fmla="*/ 1581020 w 5101871"/>
                <a:gd name="connsiteY1213" fmla="*/ 358813 h 2747161"/>
                <a:gd name="connsiteX1214" fmla="*/ 1581020 w 5101871"/>
                <a:gd name="connsiteY1214" fmla="*/ 358813 h 2747161"/>
                <a:gd name="connsiteX1215" fmla="*/ 1581020 w 5101871"/>
                <a:gd name="connsiteY1215" fmla="*/ 358813 h 2747161"/>
                <a:gd name="connsiteX1216" fmla="*/ 1581020 w 5101871"/>
                <a:gd name="connsiteY1216" fmla="*/ 358813 h 2747161"/>
                <a:gd name="connsiteX1217" fmla="*/ 1581020 w 5101871"/>
                <a:gd name="connsiteY1217" fmla="*/ 358813 h 2747161"/>
                <a:gd name="connsiteX1218" fmla="*/ 1581020 w 5101871"/>
                <a:gd name="connsiteY1218" fmla="*/ 358813 h 2747161"/>
                <a:gd name="connsiteX1219" fmla="*/ 1581020 w 5101871"/>
                <a:gd name="connsiteY1219" fmla="*/ 358813 h 2747161"/>
                <a:gd name="connsiteX1220" fmla="*/ 1581020 w 5101871"/>
                <a:gd name="connsiteY1220" fmla="*/ 358813 h 2747161"/>
                <a:gd name="connsiteX1221" fmla="*/ 1581020 w 5101871"/>
                <a:gd name="connsiteY1221" fmla="*/ 358813 h 2747161"/>
                <a:gd name="connsiteX1222" fmla="*/ 1581020 w 5101871"/>
                <a:gd name="connsiteY1222" fmla="*/ 358813 h 2747161"/>
                <a:gd name="connsiteX1223" fmla="*/ 1581020 w 5101871"/>
                <a:gd name="connsiteY1223" fmla="*/ 358813 h 2747161"/>
                <a:gd name="connsiteX1224" fmla="*/ 1513742 w 5101871"/>
                <a:gd name="connsiteY1224" fmla="*/ 351805 h 2747161"/>
                <a:gd name="connsiteX1225" fmla="*/ 1516546 w 5101871"/>
                <a:gd name="connsiteY1225" fmla="*/ 354608 h 2747161"/>
                <a:gd name="connsiteX1226" fmla="*/ 1516546 w 5101871"/>
                <a:gd name="connsiteY1226" fmla="*/ 354608 h 2747161"/>
                <a:gd name="connsiteX1227" fmla="*/ 1530562 w 5101871"/>
                <a:gd name="connsiteY1227" fmla="*/ 361616 h 2747161"/>
                <a:gd name="connsiteX1228" fmla="*/ 1530562 w 5101871"/>
                <a:gd name="connsiteY1228" fmla="*/ 361616 h 2747161"/>
                <a:gd name="connsiteX1229" fmla="*/ 1530562 w 5101871"/>
                <a:gd name="connsiteY1229" fmla="*/ 361616 h 2747161"/>
                <a:gd name="connsiteX1230" fmla="*/ 1530562 w 5101871"/>
                <a:gd name="connsiteY1230" fmla="*/ 361616 h 2747161"/>
                <a:gd name="connsiteX1231" fmla="*/ 1530562 w 5101871"/>
                <a:gd name="connsiteY1231" fmla="*/ 361616 h 2747161"/>
                <a:gd name="connsiteX1232" fmla="*/ 1533365 w 5101871"/>
                <a:gd name="connsiteY1232" fmla="*/ 363018 h 2747161"/>
                <a:gd name="connsiteX1233" fmla="*/ 1533365 w 5101871"/>
                <a:gd name="connsiteY1233" fmla="*/ 363018 h 2747161"/>
                <a:gd name="connsiteX1234" fmla="*/ 1533365 w 5101871"/>
                <a:gd name="connsiteY1234" fmla="*/ 363018 h 2747161"/>
                <a:gd name="connsiteX1235" fmla="*/ 1533365 w 5101871"/>
                <a:gd name="connsiteY1235" fmla="*/ 363018 h 2747161"/>
                <a:gd name="connsiteX1236" fmla="*/ 1533365 w 5101871"/>
                <a:gd name="connsiteY1236" fmla="*/ 363018 h 2747161"/>
                <a:gd name="connsiteX1237" fmla="*/ 1533365 w 5101871"/>
                <a:gd name="connsiteY1237" fmla="*/ 363018 h 2747161"/>
                <a:gd name="connsiteX1238" fmla="*/ 1533365 w 5101871"/>
                <a:gd name="connsiteY1238" fmla="*/ 363018 h 2747161"/>
                <a:gd name="connsiteX1239" fmla="*/ 1533365 w 5101871"/>
                <a:gd name="connsiteY1239" fmla="*/ 363018 h 2747161"/>
                <a:gd name="connsiteX1240" fmla="*/ 1533365 w 5101871"/>
                <a:gd name="connsiteY1240" fmla="*/ 363018 h 2747161"/>
                <a:gd name="connsiteX1241" fmla="*/ 1533365 w 5101871"/>
                <a:gd name="connsiteY1241" fmla="*/ 363018 h 2747161"/>
                <a:gd name="connsiteX1242" fmla="*/ 1533365 w 5101871"/>
                <a:gd name="connsiteY1242" fmla="*/ 363018 h 2747161"/>
                <a:gd name="connsiteX1243" fmla="*/ 1533365 w 5101871"/>
                <a:gd name="connsiteY1243" fmla="*/ 364419 h 2747161"/>
                <a:gd name="connsiteX1244" fmla="*/ 1533365 w 5101871"/>
                <a:gd name="connsiteY1244" fmla="*/ 365821 h 2747161"/>
                <a:gd name="connsiteX1245" fmla="*/ 1534766 w 5101871"/>
                <a:gd name="connsiteY1245" fmla="*/ 370026 h 2747161"/>
                <a:gd name="connsiteX1246" fmla="*/ 1536168 w 5101871"/>
                <a:gd name="connsiteY1246" fmla="*/ 371428 h 2747161"/>
                <a:gd name="connsiteX1247" fmla="*/ 1536168 w 5101871"/>
                <a:gd name="connsiteY1247" fmla="*/ 372829 h 2747161"/>
                <a:gd name="connsiteX1248" fmla="*/ 1536168 w 5101871"/>
                <a:gd name="connsiteY1248" fmla="*/ 372829 h 2747161"/>
                <a:gd name="connsiteX1249" fmla="*/ 1534766 w 5101871"/>
                <a:gd name="connsiteY1249" fmla="*/ 372829 h 2747161"/>
                <a:gd name="connsiteX1250" fmla="*/ 1534766 w 5101871"/>
                <a:gd name="connsiteY1250" fmla="*/ 372829 h 2747161"/>
                <a:gd name="connsiteX1251" fmla="*/ 1534766 w 5101871"/>
                <a:gd name="connsiteY1251" fmla="*/ 372829 h 2747161"/>
                <a:gd name="connsiteX1252" fmla="*/ 1534766 w 5101871"/>
                <a:gd name="connsiteY1252" fmla="*/ 372829 h 2747161"/>
                <a:gd name="connsiteX1253" fmla="*/ 1534766 w 5101871"/>
                <a:gd name="connsiteY1253" fmla="*/ 372829 h 2747161"/>
                <a:gd name="connsiteX1254" fmla="*/ 1534766 w 5101871"/>
                <a:gd name="connsiteY1254" fmla="*/ 372829 h 2747161"/>
                <a:gd name="connsiteX1255" fmla="*/ 1534766 w 5101871"/>
                <a:gd name="connsiteY1255" fmla="*/ 372829 h 2747161"/>
                <a:gd name="connsiteX1256" fmla="*/ 1534766 w 5101871"/>
                <a:gd name="connsiteY1256" fmla="*/ 372829 h 2747161"/>
                <a:gd name="connsiteX1257" fmla="*/ 1534766 w 5101871"/>
                <a:gd name="connsiteY1257" fmla="*/ 372829 h 2747161"/>
                <a:gd name="connsiteX1258" fmla="*/ 1534766 w 5101871"/>
                <a:gd name="connsiteY1258" fmla="*/ 372829 h 2747161"/>
                <a:gd name="connsiteX1259" fmla="*/ 1534766 w 5101871"/>
                <a:gd name="connsiteY1259" fmla="*/ 372829 h 2747161"/>
                <a:gd name="connsiteX1260" fmla="*/ 1534766 w 5101871"/>
                <a:gd name="connsiteY1260" fmla="*/ 372829 h 2747161"/>
                <a:gd name="connsiteX1261" fmla="*/ 1534766 w 5101871"/>
                <a:gd name="connsiteY1261" fmla="*/ 372829 h 2747161"/>
                <a:gd name="connsiteX1262" fmla="*/ 1534766 w 5101871"/>
                <a:gd name="connsiteY1262" fmla="*/ 372829 h 2747161"/>
                <a:gd name="connsiteX1263" fmla="*/ 1534766 w 5101871"/>
                <a:gd name="connsiteY1263" fmla="*/ 372829 h 2747161"/>
                <a:gd name="connsiteX1264" fmla="*/ 1534766 w 5101871"/>
                <a:gd name="connsiteY1264" fmla="*/ 372829 h 2747161"/>
                <a:gd name="connsiteX1265" fmla="*/ 1534766 w 5101871"/>
                <a:gd name="connsiteY1265" fmla="*/ 372829 h 2747161"/>
                <a:gd name="connsiteX1266" fmla="*/ 1534766 w 5101871"/>
                <a:gd name="connsiteY1266" fmla="*/ 372829 h 2747161"/>
                <a:gd name="connsiteX1267" fmla="*/ 1534766 w 5101871"/>
                <a:gd name="connsiteY1267" fmla="*/ 372829 h 2747161"/>
                <a:gd name="connsiteX1268" fmla="*/ 1534766 w 5101871"/>
                <a:gd name="connsiteY1268" fmla="*/ 372829 h 2747161"/>
                <a:gd name="connsiteX1269" fmla="*/ 1534766 w 5101871"/>
                <a:gd name="connsiteY1269" fmla="*/ 372829 h 2747161"/>
                <a:gd name="connsiteX1270" fmla="*/ 1536168 w 5101871"/>
                <a:gd name="connsiteY1270" fmla="*/ 372829 h 2747161"/>
                <a:gd name="connsiteX1271" fmla="*/ 1536168 w 5101871"/>
                <a:gd name="connsiteY1271" fmla="*/ 372829 h 2747161"/>
                <a:gd name="connsiteX1272" fmla="*/ 1536168 w 5101871"/>
                <a:gd name="connsiteY1272" fmla="*/ 372829 h 2747161"/>
                <a:gd name="connsiteX1273" fmla="*/ 1534766 w 5101871"/>
                <a:gd name="connsiteY1273" fmla="*/ 372829 h 2747161"/>
                <a:gd name="connsiteX1274" fmla="*/ 1533365 w 5101871"/>
                <a:gd name="connsiteY1274" fmla="*/ 372829 h 2747161"/>
                <a:gd name="connsiteX1275" fmla="*/ 1533365 w 5101871"/>
                <a:gd name="connsiteY1275" fmla="*/ 372829 h 2747161"/>
                <a:gd name="connsiteX1276" fmla="*/ 1533365 w 5101871"/>
                <a:gd name="connsiteY1276" fmla="*/ 372829 h 2747161"/>
                <a:gd name="connsiteX1277" fmla="*/ 1533365 w 5101871"/>
                <a:gd name="connsiteY1277" fmla="*/ 372829 h 2747161"/>
                <a:gd name="connsiteX1278" fmla="*/ 1533365 w 5101871"/>
                <a:gd name="connsiteY1278" fmla="*/ 374231 h 2747161"/>
                <a:gd name="connsiteX1279" fmla="*/ 1533365 w 5101871"/>
                <a:gd name="connsiteY1279" fmla="*/ 377034 h 2747161"/>
                <a:gd name="connsiteX1280" fmla="*/ 1533365 w 5101871"/>
                <a:gd name="connsiteY1280" fmla="*/ 378436 h 2747161"/>
                <a:gd name="connsiteX1281" fmla="*/ 1533365 w 5101871"/>
                <a:gd name="connsiteY1281" fmla="*/ 379837 h 2747161"/>
                <a:gd name="connsiteX1282" fmla="*/ 1533365 w 5101871"/>
                <a:gd name="connsiteY1282" fmla="*/ 379837 h 2747161"/>
                <a:gd name="connsiteX1283" fmla="*/ 1533365 w 5101871"/>
                <a:gd name="connsiteY1283" fmla="*/ 379837 h 2747161"/>
                <a:gd name="connsiteX1284" fmla="*/ 1533365 w 5101871"/>
                <a:gd name="connsiteY1284" fmla="*/ 379837 h 2747161"/>
                <a:gd name="connsiteX1285" fmla="*/ 1533365 w 5101871"/>
                <a:gd name="connsiteY1285" fmla="*/ 379837 h 2747161"/>
                <a:gd name="connsiteX1286" fmla="*/ 1533365 w 5101871"/>
                <a:gd name="connsiteY1286" fmla="*/ 379837 h 2747161"/>
                <a:gd name="connsiteX1287" fmla="*/ 1533365 w 5101871"/>
                <a:gd name="connsiteY1287" fmla="*/ 379837 h 2747161"/>
                <a:gd name="connsiteX1288" fmla="*/ 1533365 w 5101871"/>
                <a:gd name="connsiteY1288" fmla="*/ 379837 h 2747161"/>
                <a:gd name="connsiteX1289" fmla="*/ 1533365 w 5101871"/>
                <a:gd name="connsiteY1289" fmla="*/ 379837 h 2747161"/>
                <a:gd name="connsiteX1290" fmla="*/ 1531963 w 5101871"/>
                <a:gd name="connsiteY1290" fmla="*/ 381239 h 2747161"/>
                <a:gd name="connsiteX1291" fmla="*/ 1531963 w 5101871"/>
                <a:gd name="connsiteY1291" fmla="*/ 381239 h 2747161"/>
                <a:gd name="connsiteX1292" fmla="*/ 1531963 w 5101871"/>
                <a:gd name="connsiteY1292" fmla="*/ 381239 h 2747161"/>
                <a:gd name="connsiteX1293" fmla="*/ 1531963 w 5101871"/>
                <a:gd name="connsiteY1293" fmla="*/ 381239 h 2747161"/>
                <a:gd name="connsiteX1294" fmla="*/ 1529160 w 5101871"/>
                <a:gd name="connsiteY1294" fmla="*/ 385444 h 2747161"/>
                <a:gd name="connsiteX1295" fmla="*/ 1529160 w 5101871"/>
                <a:gd name="connsiteY1295" fmla="*/ 385444 h 2747161"/>
                <a:gd name="connsiteX1296" fmla="*/ 1529160 w 5101871"/>
                <a:gd name="connsiteY1296" fmla="*/ 385444 h 2747161"/>
                <a:gd name="connsiteX1297" fmla="*/ 1529160 w 5101871"/>
                <a:gd name="connsiteY1297" fmla="*/ 385444 h 2747161"/>
                <a:gd name="connsiteX1298" fmla="*/ 1529160 w 5101871"/>
                <a:gd name="connsiteY1298" fmla="*/ 385444 h 2747161"/>
                <a:gd name="connsiteX1299" fmla="*/ 1529160 w 5101871"/>
                <a:gd name="connsiteY1299" fmla="*/ 385444 h 2747161"/>
                <a:gd name="connsiteX1300" fmla="*/ 1527758 w 5101871"/>
                <a:gd name="connsiteY1300" fmla="*/ 386845 h 2747161"/>
                <a:gd name="connsiteX1301" fmla="*/ 1527758 w 5101871"/>
                <a:gd name="connsiteY1301" fmla="*/ 386845 h 2747161"/>
                <a:gd name="connsiteX1302" fmla="*/ 1527758 w 5101871"/>
                <a:gd name="connsiteY1302" fmla="*/ 388247 h 2747161"/>
                <a:gd name="connsiteX1303" fmla="*/ 1529160 w 5101871"/>
                <a:gd name="connsiteY1303" fmla="*/ 389648 h 2747161"/>
                <a:gd name="connsiteX1304" fmla="*/ 1531963 w 5101871"/>
                <a:gd name="connsiteY1304" fmla="*/ 392452 h 2747161"/>
                <a:gd name="connsiteX1305" fmla="*/ 1533365 w 5101871"/>
                <a:gd name="connsiteY1305" fmla="*/ 393853 h 2747161"/>
                <a:gd name="connsiteX1306" fmla="*/ 1534766 w 5101871"/>
                <a:gd name="connsiteY1306" fmla="*/ 393853 h 2747161"/>
                <a:gd name="connsiteX1307" fmla="*/ 1534766 w 5101871"/>
                <a:gd name="connsiteY1307" fmla="*/ 393853 h 2747161"/>
                <a:gd name="connsiteX1308" fmla="*/ 1534766 w 5101871"/>
                <a:gd name="connsiteY1308" fmla="*/ 393853 h 2747161"/>
                <a:gd name="connsiteX1309" fmla="*/ 1534766 w 5101871"/>
                <a:gd name="connsiteY1309" fmla="*/ 393853 h 2747161"/>
                <a:gd name="connsiteX1310" fmla="*/ 1534766 w 5101871"/>
                <a:gd name="connsiteY1310" fmla="*/ 393853 h 2747161"/>
                <a:gd name="connsiteX1311" fmla="*/ 1534766 w 5101871"/>
                <a:gd name="connsiteY1311" fmla="*/ 393853 h 2747161"/>
                <a:gd name="connsiteX1312" fmla="*/ 1534766 w 5101871"/>
                <a:gd name="connsiteY1312" fmla="*/ 393853 h 2747161"/>
                <a:gd name="connsiteX1313" fmla="*/ 1534766 w 5101871"/>
                <a:gd name="connsiteY1313" fmla="*/ 393853 h 2747161"/>
                <a:gd name="connsiteX1314" fmla="*/ 1534766 w 5101871"/>
                <a:gd name="connsiteY1314" fmla="*/ 393853 h 2747161"/>
                <a:gd name="connsiteX1315" fmla="*/ 1536168 w 5101871"/>
                <a:gd name="connsiteY1315" fmla="*/ 395255 h 2747161"/>
                <a:gd name="connsiteX1316" fmla="*/ 1536168 w 5101871"/>
                <a:gd name="connsiteY1316" fmla="*/ 395255 h 2747161"/>
                <a:gd name="connsiteX1317" fmla="*/ 1536168 w 5101871"/>
                <a:gd name="connsiteY1317" fmla="*/ 395255 h 2747161"/>
                <a:gd name="connsiteX1318" fmla="*/ 1536168 w 5101871"/>
                <a:gd name="connsiteY1318" fmla="*/ 395255 h 2747161"/>
                <a:gd name="connsiteX1319" fmla="*/ 1536168 w 5101871"/>
                <a:gd name="connsiteY1319" fmla="*/ 395255 h 2747161"/>
                <a:gd name="connsiteX1320" fmla="*/ 1536168 w 5101871"/>
                <a:gd name="connsiteY1320" fmla="*/ 395255 h 2747161"/>
                <a:gd name="connsiteX1321" fmla="*/ 1536168 w 5101871"/>
                <a:gd name="connsiteY1321" fmla="*/ 395255 h 2747161"/>
                <a:gd name="connsiteX1322" fmla="*/ 1536168 w 5101871"/>
                <a:gd name="connsiteY1322" fmla="*/ 395255 h 2747161"/>
                <a:gd name="connsiteX1323" fmla="*/ 1536168 w 5101871"/>
                <a:gd name="connsiteY1323" fmla="*/ 395255 h 2747161"/>
                <a:gd name="connsiteX1324" fmla="*/ 1536168 w 5101871"/>
                <a:gd name="connsiteY1324" fmla="*/ 395255 h 2747161"/>
                <a:gd name="connsiteX1325" fmla="*/ 1536168 w 5101871"/>
                <a:gd name="connsiteY1325" fmla="*/ 395255 h 2747161"/>
                <a:gd name="connsiteX1326" fmla="*/ 1536168 w 5101871"/>
                <a:gd name="connsiteY1326" fmla="*/ 395255 h 2747161"/>
                <a:gd name="connsiteX1327" fmla="*/ 1536168 w 5101871"/>
                <a:gd name="connsiteY1327" fmla="*/ 395255 h 2747161"/>
                <a:gd name="connsiteX1328" fmla="*/ 1536168 w 5101871"/>
                <a:gd name="connsiteY1328" fmla="*/ 395255 h 2747161"/>
                <a:gd name="connsiteX1329" fmla="*/ 1536168 w 5101871"/>
                <a:gd name="connsiteY1329" fmla="*/ 395255 h 2747161"/>
                <a:gd name="connsiteX1330" fmla="*/ 1536168 w 5101871"/>
                <a:gd name="connsiteY1330" fmla="*/ 396656 h 2747161"/>
                <a:gd name="connsiteX1331" fmla="*/ 1537570 w 5101871"/>
                <a:gd name="connsiteY1331" fmla="*/ 399460 h 2747161"/>
                <a:gd name="connsiteX1332" fmla="*/ 1537570 w 5101871"/>
                <a:gd name="connsiteY1332" fmla="*/ 400861 h 2747161"/>
                <a:gd name="connsiteX1333" fmla="*/ 1538971 w 5101871"/>
                <a:gd name="connsiteY1333" fmla="*/ 403665 h 2747161"/>
                <a:gd name="connsiteX1334" fmla="*/ 1538971 w 5101871"/>
                <a:gd name="connsiteY1334" fmla="*/ 405066 h 2747161"/>
                <a:gd name="connsiteX1335" fmla="*/ 1538971 w 5101871"/>
                <a:gd name="connsiteY1335" fmla="*/ 409271 h 2747161"/>
                <a:gd name="connsiteX1336" fmla="*/ 1538971 w 5101871"/>
                <a:gd name="connsiteY1336" fmla="*/ 410673 h 2747161"/>
                <a:gd name="connsiteX1337" fmla="*/ 1538971 w 5101871"/>
                <a:gd name="connsiteY1337" fmla="*/ 412074 h 2747161"/>
                <a:gd name="connsiteX1338" fmla="*/ 1538971 w 5101871"/>
                <a:gd name="connsiteY1338" fmla="*/ 412074 h 2747161"/>
                <a:gd name="connsiteX1339" fmla="*/ 1538971 w 5101871"/>
                <a:gd name="connsiteY1339" fmla="*/ 412074 h 2747161"/>
                <a:gd name="connsiteX1340" fmla="*/ 1534766 w 5101871"/>
                <a:gd name="connsiteY1340" fmla="*/ 417681 h 2747161"/>
                <a:gd name="connsiteX1341" fmla="*/ 1531963 w 5101871"/>
                <a:gd name="connsiteY1341" fmla="*/ 420484 h 2747161"/>
                <a:gd name="connsiteX1342" fmla="*/ 1529160 w 5101871"/>
                <a:gd name="connsiteY1342" fmla="*/ 423287 h 2747161"/>
                <a:gd name="connsiteX1343" fmla="*/ 1529160 w 5101871"/>
                <a:gd name="connsiteY1343" fmla="*/ 423287 h 2747161"/>
                <a:gd name="connsiteX1344" fmla="*/ 1529160 w 5101871"/>
                <a:gd name="connsiteY1344" fmla="*/ 423287 h 2747161"/>
                <a:gd name="connsiteX1345" fmla="*/ 1529160 w 5101871"/>
                <a:gd name="connsiteY1345" fmla="*/ 423287 h 2747161"/>
                <a:gd name="connsiteX1346" fmla="*/ 1529160 w 5101871"/>
                <a:gd name="connsiteY1346" fmla="*/ 427492 h 2747161"/>
                <a:gd name="connsiteX1347" fmla="*/ 1529160 w 5101871"/>
                <a:gd name="connsiteY1347" fmla="*/ 427492 h 2747161"/>
                <a:gd name="connsiteX1348" fmla="*/ 1529160 w 5101871"/>
                <a:gd name="connsiteY1348" fmla="*/ 427492 h 2747161"/>
                <a:gd name="connsiteX1349" fmla="*/ 1529160 w 5101871"/>
                <a:gd name="connsiteY1349" fmla="*/ 427492 h 2747161"/>
                <a:gd name="connsiteX1350" fmla="*/ 1529160 w 5101871"/>
                <a:gd name="connsiteY1350" fmla="*/ 427492 h 2747161"/>
                <a:gd name="connsiteX1351" fmla="*/ 1529160 w 5101871"/>
                <a:gd name="connsiteY1351" fmla="*/ 431697 h 2747161"/>
                <a:gd name="connsiteX1352" fmla="*/ 1529160 w 5101871"/>
                <a:gd name="connsiteY1352" fmla="*/ 431697 h 2747161"/>
                <a:gd name="connsiteX1353" fmla="*/ 1529160 w 5101871"/>
                <a:gd name="connsiteY1353" fmla="*/ 431697 h 2747161"/>
                <a:gd name="connsiteX1354" fmla="*/ 1530562 w 5101871"/>
                <a:gd name="connsiteY1354" fmla="*/ 435902 h 2747161"/>
                <a:gd name="connsiteX1355" fmla="*/ 1530562 w 5101871"/>
                <a:gd name="connsiteY1355" fmla="*/ 435902 h 2747161"/>
                <a:gd name="connsiteX1356" fmla="*/ 1530562 w 5101871"/>
                <a:gd name="connsiteY1356" fmla="*/ 435902 h 2747161"/>
                <a:gd name="connsiteX1357" fmla="*/ 1530562 w 5101871"/>
                <a:gd name="connsiteY1357" fmla="*/ 435902 h 2747161"/>
                <a:gd name="connsiteX1358" fmla="*/ 1530562 w 5101871"/>
                <a:gd name="connsiteY1358" fmla="*/ 435902 h 2747161"/>
                <a:gd name="connsiteX1359" fmla="*/ 1530562 w 5101871"/>
                <a:gd name="connsiteY1359" fmla="*/ 435902 h 2747161"/>
                <a:gd name="connsiteX1360" fmla="*/ 1529160 w 5101871"/>
                <a:gd name="connsiteY1360" fmla="*/ 434500 h 2747161"/>
                <a:gd name="connsiteX1361" fmla="*/ 1527758 w 5101871"/>
                <a:gd name="connsiteY1361" fmla="*/ 433099 h 2747161"/>
                <a:gd name="connsiteX1362" fmla="*/ 1527758 w 5101871"/>
                <a:gd name="connsiteY1362" fmla="*/ 433099 h 2747161"/>
                <a:gd name="connsiteX1363" fmla="*/ 1527758 w 5101871"/>
                <a:gd name="connsiteY1363" fmla="*/ 433099 h 2747161"/>
                <a:gd name="connsiteX1364" fmla="*/ 1527758 w 5101871"/>
                <a:gd name="connsiteY1364" fmla="*/ 431697 h 2747161"/>
                <a:gd name="connsiteX1365" fmla="*/ 1527758 w 5101871"/>
                <a:gd name="connsiteY1365" fmla="*/ 431697 h 2747161"/>
                <a:gd name="connsiteX1366" fmla="*/ 1527758 w 5101871"/>
                <a:gd name="connsiteY1366" fmla="*/ 431697 h 2747161"/>
                <a:gd name="connsiteX1367" fmla="*/ 1527758 w 5101871"/>
                <a:gd name="connsiteY1367" fmla="*/ 431697 h 2747161"/>
                <a:gd name="connsiteX1368" fmla="*/ 1527758 w 5101871"/>
                <a:gd name="connsiteY1368" fmla="*/ 431697 h 2747161"/>
                <a:gd name="connsiteX1369" fmla="*/ 1526357 w 5101871"/>
                <a:gd name="connsiteY1369" fmla="*/ 430295 h 2747161"/>
                <a:gd name="connsiteX1370" fmla="*/ 1526357 w 5101871"/>
                <a:gd name="connsiteY1370" fmla="*/ 430295 h 2747161"/>
                <a:gd name="connsiteX1371" fmla="*/ 1526357 w 5101871"/>
                <a:gd name="connsiteY1371" fmla="*/ 430295 h 2747161"/>
                <a:gd name="connsiteX1372" fmla="*/ 1524955 w 5101871"/>
                <a:gd name="connsiteY1372" fmla="*/ 428894 h 2747161"/>
                <a:gd name="connsiteX1373" fmla="*/ 1524955 w 5101871"/>
                <a:gd name="connsiteY1373" fmla="*/ 428894 h 2747161"/>
                <a:gd name="connsiteX1374" fmla="*/ 1524955 w 5101871"/>
                <a:gd name="connsiteY1374" fmla="*/ 428894 h 2747161"/>
                <a:gd name="connsiteX1375" fmla="*/ 1524955 w 5101871"/>
                <a:gd name="connsiteY1375" fmla="*/ 428894 h 2747161"/>
                <a:gd name="connsiteX1376" fmla="*/ 1523554 w 5101871"/>
                <a:gd name="connsiteY1376" fmla="*/ 428894 h 2747161"/>
                <a:gd name="connsiteX1377" fmla="*/ 1522152 w 5101871"/>
                <a:gd name="connsiteY1377" fmla="*/ 428894 h 2747161"/>
                <a:gd name="connsiteX1378" fmla="*/ 1517947 w 5101871"/>
                <a:gd name="connsiteY1378" fmla="*/ 430295 h 2747161"/>
                <a:gd name="connsiteX1379" fmla="*/ 1516546 w 5101871"/>
                <a:gd name="connsiteY1379" fmla="*/ 431697 h 2747161"/>
                <a:gd name="connsiteX1380" fmla="*/ 1516546 w 5101871"/>
                <a:gd name="connsiteY1380" fmla="*/ 431697 h 2747161"/>
                <a:gd name="connsiteX1381" fmla="*/ 1516546 w 5101871"/>
                <a:gd name="connsiteY1381" fmla="*/ 431697 h 2747161"/>
                <a:gd name="connsiteX1382" fmla="*/ 1517947 w 5101871"/>
                <a:gd name="connsiteY1382" fmla="*/ 433099 h 2747161"/>
                <a:gd name="connsiteX1383" fmla="*/ 1517947 w 5101871"/>
                <a:gd name="connsiteY1383" fmla="*/ 433099 h 2747161"/>
                <a:gd name="connsiteX1384" fmla="*/ 1517947 w 5101871"/>
                <a:gd name="connsiteY1384" fmla="*/ 433099 h 2747161"/>
                <a:gd name="connsiteX1385" fmla="*/ 1516546 w 5101871"/>
                <a:gd name="connsiteY1385" fmla="*/ 433099 h 2747161"/>
                <a:gd name="connsiteX1386" fmla="*/ 1513742 w 5101871"/>
                <a:gd name="connsiteY1386" fmla="*/ 431697 h 2747161"/>
                <a:gd name="connsiteX1387" fmla="*/ 1512341 w 5101871"/>
                <a:gd name="connsiteY1387" fmla="*/ 430295 h 2747161"/>
                <a:gd name="connsiteX1388" fmla="*/ 1512341 w 5101871"/>
                <a:gd name="connsiteY1388" fmla="*/ 430295 h 2747161"/>
                <a:gd name="connsiteX1389" fmla="*/ 1512341 w 5101871"/>
                <a:gd name="connsiteY1389" fmla="*/ 430295 h 2747161"/>
                <a:gd name="connsiteX1390" fmla="*/ 1512341 w 5101871"/>
                <a:gd name="connsiteY1390" fmla="*/ 430295 h 2747161"/>
                <a:gd name="connsiteX1391" fmla="*/ 1512341 w 5101871"/>
                <a:gd name="connsiteY1391" fmla="*/ 430295 h 2747161"/>
                <a:gd name="connsiteX1392" fmla="*/ 1513742 w 5101871"/>
                <a:gd name="connsiteY1392" fmla="*/ 430295 h 2747161"/>
                <a:gd name="connsiteX1393" fmla="*/ 1513742 w 5101871"/>
                <a:gd name="connsiteY1393" fmla="*/ 430295 h 2747161"/>
                <a:gd name="connsiteX1394" fmla="*/ 1513742 w 5101871"/>
                <a:gd name="connsiteY1394" fmla="*/ 430295 h 2747161"/>
                <a:gd name="connsiteX1395" fmla="*/ 1515144 w 5101871"/>
                <a:gd name="connsiteY1395" fmla="*/ 428894 h 2747161"/>
                <a:gd name="connsiteX1396" fmla="*/ 1515144 w 5101871"/>
                <a:gd name="connsiteY1396" fmla="*/ 428894 h 2747161"/>
                <a:gd name="connsiteX1397" fmla="*/ 1515144 w 5101871"/>
                <a:gd name="connsiteY1397" fmla="*/ 428894 h 2747161"/>
                <a:gd name="connsiteX1398" fmla="*/ 1515144 w 5101871"/>
                <a:gd name="connsiteY1398" fmla="*/ 428894 h 2747161"/>
                <a:gd name="connsiteX1399" fmla="*/ 1519349 w 5101871"/>
                <a:gd name="connsiteY1399" fmla="*/ 427492 h 2747161"/>
                <a:gd name="connsiteX1400" fmla="*/ 1519349 w 5101871"/>
                <a:gd name="connsiteY1400" fmla="*/ 427492 h 2747161"/>
                <a:gd name="connsiteX1401" fmla="*/ 1519349 w 5101871"/>
                <a:gd name="connsiteY1401" fmla="*/ 427492 h 2747161"/>
                <a:gd name="connsiteX1402" fmla="*/ 1519349 w 5101871"/>
                <a:gd name="connsiteY1402" fmla="*/ 427492 h 2747161"/>
                <a:gd name="connsiteX1403" fmla="*/ 1519349 w 5101871"/>
                <a:gd name="connsiteY1403" fmla="*/ 427492 h 2747161"/>
                <a:gd name="connsiteX1404" fmla="*/ 1519349 w 5101871"/>
                <a:gd name="connsiteY1404" fmla="*/ 424689 h 2747161"/>
                <a:gd name="connsiteX1405" fmla="*/ 1519349 w 5101871"/>
                <a:gd name="connsiteY1405" fmla="*/ 424689 h 2747161"/>
                <a:gd name="connsiteX1406" fmla="*/ 1519349 w 5101871"/>
                <a:gd name="connsiteY1406" fmla="*/ 424689 h 2747161"/>
                <a:gd name="connsiteX1407" fmla="*/ 1513742 w 5101871"/>
                <a:gd name="connsiteY1407" fmla="*/ 423287 h 2747161"/>
                <a:gd name="connsiteX1408" fmla="*/ 1513742 w 5101871"/>
                <a:gd name="connsiteY1408" fmla="*/ 423287 h 2747161"/>
                <a:gd name="connsiteX1409" fmla="*/ 1513742 w 5101871"/>
                <a:gd name="connsiteY1409" fmla="*/ 423287 h 2747161"/>
                <a:gd name="connsiteX1410" fmla="*/ 1513742 w 5101871"/>
                <a:gd name="connsiteY1410" fmla="*/ 423287 h 2747161"/>
                <a:gd name="connsiteX1411" fmla="*/ 1513742 w 5101871"/>
                <a:gd name="connsiteY1411" fmla="*/ 423287 h 2747161"/>
                <a:gd name="connsiteX1412" fmla="*/ 1513742 w 5101871"/>
                <a:gd name="connsiteY1412" fmla="*/ 423287 h 2747161"/>
                <a:gd name="connsiteX1413" fmla="*/ 1513742 w 5101871"/>
                <a:gd name="connsiteY1413" fmla="*/ 423287 h 2747161"/>
                <a:gd name="connsiteX1414" fmla="*/ 1513742 w 5101871"/>
                <a:gd name="connsiteY1414" fmla="*/ 423287 h 2747161"/>
                <a:gd name="connsiteX1415" fmla="*/ 1513742 w 5101871"/>
                <a:gd name="connsiteY1415" fmla="*/ 423287 h 2747161"/>
                <a:gd name="connsiteX1416" fmla="*/ 1513742 w 5101871"/>
                <a:gd name="connsiteY1416" fmla="*/ 423287 h 2747161"/>
                <a:gd name="connsiteX1417" fmla="*/ 1513742 w 5101871"/>
                <a:gd name="connsiteY1417" fmla="*/ 423287 h 2747161"/>
                <a:gd name="connsiteX1418" fmla="*/ 1513742 w 5101871"/>
                <a:gd name="connsiteY1418" fmla="*/ 423287 h 2747161"/>
                <a:gd name="connsiteX1419" fmla="*/ 1513742 w 5101871"/>
                <a:gd name="connsiteY1419" fmla="*/ 423287 h 2747161"/>
                <a:gd name="connsiteX1420" fmla="*/ 1513742 w 5101871"/>
                <a:gd name="connsiteY1420" fmla="*/ 423287 h 2747161"/>
                <a:gd name="connsiteX1421" fmla="*/ 1513742 w 5101871"/>
                <a:gd name="connsiteY1421" fmla="*/ 423287 h 2747161"/>
                <a:gd name="connsiteX1422" fmla="*/ 1512341 w 5101871"/>
                <a:gd name="connsiteY1422" fmla="*/ 423287 h 2747161"/>
                <a:gd name="connsiteX1423" fmla="*/ 1509538 w 5101871"/>
                <a:gd name="connsiteY1423" fmla="*/ 423287 h 2747161"/>
                <a:gd name="connsiteX1424" fmla="*/ 1502530 w 5101871"/>
                <a:gd name="connsiteY1424" fmla="*/ 423287 h 2747161"/>
                <a:gd name="connsiteX1425" fmla="*/ 1499726 w 5101871"/>
                <a:gd name="connsiteY1425" fmla="*/ 423287 h 2747161"/>
                <a:gd name="connsiteX1426" fmla="*/ 1498324 w 5101871"/>
                <a:gd name="connsiteY1426" fmla="*/ 423287 h 2747161"/>
                <a:gd name="connsiteX1427" fmla="*/ 1498324 w 5101871"/>
                <a:gd name="connsiteY1427" fmla="*/ 423287 h 2747161"/>
                <a:gd name="connsiteX1428" fmla="*/ 1498324 w 5101871"/>
                <a:gd name="connsiteY1428" fmla="*/ 423287 h 2747161"/>
                <a:gd name="connsiteX1429" fmla="*/ 1492718 w 5101871"/>
                <a:gd name="connsiteY1429" fmla="*/ 421886 h 2747161"/>
                <a:gd name="connsiteX1430" fmla="*/ 1492718 w 5101871"/>
                <a:gd name="connsiteY1430" fmla="*/ 421886 h 2747161"/>
                <a:gd name="connsiteX1431" fmla="*/ 1492718 w 5101871"/>
                <a:gd name="connsiteY1431" fmla="*/ 421886 h 2747161"/>
                <a:gd name="connsiteX1432" fmla="*/ 1492718 w 5101871"/>
                <a:gd name="connsiteY1432" fmla="*/ 421886 h 2747161"/>
                <a:gd name="connsiteX1433" fmla="*/ 1492718 w 5101871"/>
                <a:gd name="connsiteY1433" fmla="*/ 421886 h 2747161"/>
                <a:gd name="connsiteX1434" fmla="*/ 1492718 w 5101871"/>
                <a:gd name="connsiteY1434" fmla="*/ 421886 h 2747161"/>
                <a:gd name="connsiteX1435" fmla="*/ 1492718 w 5101871"/>
                <a:gd name="connsiteY1435" fmla="*/ 421886 h 2747161"/>
                <a:gd name="connsiteX1436" fmla="*/ 1492718 w 5101871"/>
                <a:gd name="connsiteY1436" fmla="*/ 421886 h 2747161"/>
                <a:gd name="connsiteX1437" fmla="*/ 1492718 w 5101871"/>
                <a:gd name="connsiteY1437" fmla="*/ 421886 h 2747161"/>
                <a:gd name="connsiteX1438" fmla="*/ 1492718 w 5101871"/>
                <a:gd name="connsiteY1438" fmla="*/ 421886 h 2747161"/>
                <a:gd name="connsiteX1439" fmla="*/ 1492718 w 5101871"/>
                <a:gd name="connsiteY1439" fmla="*/ 421886 h 2747161"/>
                <a:gd name="connsiteX1440" fmla="*/ 1492718 w 5101871"/>
                <a:gd name="connsiteY1440" fmla="*/ 421886 h 2747161"/>
                <a:gd name="connsiteX1441" fmla="*/ 1492718 w 5101871"/>
                <a:gd name="connsiteY1441" fmla="*/ 421886 h 2747161"/>
                <a:gd name="connsiteX1442" fmla="*/ 1492718 w 5101871"/>
                <a:gd name="connsiteY1442" fmla="*/ 421886 h 2747161"/>
                <a:gd name="connsiteX1443" fmla="*/ 1492718 w 5101871"/>
                <a:gd name="connsiteY1443" fmla="*/ 421886 h 2747161"/>
                <a:gd name="connsiteX1444" fmla="*/ 1491316 w 5101871"/>
                <a:gd name="connsiteY1444" fmla="*/ 423287 h 2747161"/>
                <a:gd name="connsiteX1445" fmla="*/ 1489915 w 5101871"/>
                <a:gd name="connsiteY1445" fmla="*/ 424689 h 2747161"/>
                <a:gd name="connsiteX1446" fmla="*/ 1485710 w 5101871"/>
                <a:gd name="connsiteY1446" fmla="*/ 428894 h 2747161"/>
                <a:gd name="connsiteX1447" fmla="*/ 1484308 w 5101871"/>
                <a:gd name="connsiteY1447" fmla="*/ 430295 h 2747161"/>
                <a:gd name="connsiteX1448" fmla="*/ 1482907 w 5101871"/>
                <a:gd name="connsiteY1448" fmla="*/ 431697 h 2747161"/>
                <a:gd name="connsiteX1449" fmla="*/ 1478702 w 5101871"/>
                <a:gd name="connsiteY1449" fmla="*/ 434500 h 2747161"/>
                <a:gd name="connsiteX1450" fmla="*/ 1478702 w 5101871"/>
                <a:gd name="connsiteY1450" fmla="*/ 434500 h 2747161"/>
                <a:gd name="connsiteX1451" fmla="*/ 1478702 w 5101871"/>
                <a:gd name="connsiteY1451" fmla="*/ 434500 h 2747161"/>
                <a:gd name="connsiteX1452" fmla="*/ 1478702 w 5101871"/>
                <a:gd name="connsiteY1452" fmla="*/ 434500 h 2747161"/>
                <a:gd name="connsiteX1453" fmla="*/ 1478702 w 5101871"/>
                <a:gd name="connsiteY1453" fmla="*/ 434500 h 2747161"/>
                <a:gd name="connsiteX1454" fmla="*/ 1454874 w 5101871"/>
                <a:gd name="connsiteY1454" fmla="*/ 441508 h 2747161"/>
                <a:gd name="connsiteX1455" fmla="*/ 1438055 w 5101871"/>
                <a:gd name="connsiteY1455" fmla="*/ 451319 h 2747161"/>
                <a:gd name="connsiteX1456" fmla="*/ 1435252 w 5101871"/>
                <a:gd name="connsiteY1456" fmla="*/ 452721 h 2747161"/>
                <a:gd name="connsiteX1457" fmla="*/ 1431047 w 5101871"/>
                <a:gd name="connsiteY1457" fmla="*/ 456926 h 2747161"/>
                <a:gd name="connsiteX1458" fmla="*/ 1431047 w 5101871"/>
                <a:gd name="connsiteY1458" fmla="*/ 456926 h 2747161"/>
                <a:gd name="connsiteX1459" fmla="*/ 1431047 w 5101871"/>
                <a:gd name="connsiteY1459" fmla="*/ 456926 h 2747161"/>
                <a:gd name="connsiteX1460" fmla="*/ 1431047 w 5101871"/>
                <a:gd name="connsiteY1460" fmla="*/ 456926 h 2747161"/>
                <a:gd name="connsiteX1461" fmla="*/ 1431047 w 5101871"/>
                <a:gd name="connsiteY1461" fmla="*/ 456926 h 2747161"/>
                <a:gd name="connsiteX1462" fmla="*/ 1431047 w 5101871"/>
                <a:gd name="connsiteY1462" fmla="*/ 456926 h 2747161"/>
                <a:gd name="connsiteX1463" fmla="*/ 1431047 w 5101871"/>
                <a:gd name="connsiteY1463" fmla="*/ 456926 h 2747161"/>
                <a:gd name="connsiteX1464" fmla="*/ 1431047 w 5101871"/>
                <a:gd name="connsiteY1464" fmla="*/ 456926 h 2747161"/>
                <a:gd name="connsiteX1465" fmla="*/ 1431047 w 5101871"/>
                <a:gd name="connsiteY1465" fmla="*/ 456926 h 2747161"/>
                <a:gd name="connsiteX1466" fmla="*/ 1431047 w 5101871"/>
                <a:gd name="connsiteY1466" fmla="*/ 456926 h 2747161"/>
                <a:gd name="connsiteX1467" fmla="*/ 1431047 w 5101871"/>
                <a:gd name="connsiteY1467" fmla="*/ 456926 h 2747161"/>
                <a:gd name="connsiteX1468" fmla="*/ 1431047 w 5101871"/>
                <a:gd name="connsiteY1468" fmla="*/ 456926 h 2747161"/>
                <a:gd name="connsiteX1469" fmla="*/ 1432449 w 5101871"/>
                <a:gd name="connsiteY1469" fmla="*/ 458327 h 2747161"/>
                <a:gd name="connsiteX1470" fmla="*/ 1435252 w 5101871"/>
                <a:gd name="connsiteY1470" fmla="*/ 461131 h 2747161"/>
                <a:gd name="connsiteX1471" fmla="*/ 1440858 w 5101871"/>
                <a:gd name="connsiteY1471" fmla="*/ 466737 h 2747161"/>
                <a:gd name="connsiteX1472" fmla="*/ 1443662 w 5101871"/>
                <a:gd name="connsiteY1472" fmla="*/ 469540 h 2747161"/>
                <a:gd name="connsiteX1473" fmla="*/ 1445063 w 5101871"/>
                <a:gd name="connsiteY1473" fmla="*/ 470942 h 2747161"/>
                <a:gd name="connsiteX1474" fmla="*/ 1445063 w 5101871"/>
                <a:gd name="connsiteY1474" fmla="*/ 470942 h 2747161"/>
                <a:gd name="connsiteX1475" fmla="*/ 1445063 w 5101871"/>
                <a:gd name="connsiteY1475" fmla="*/ 470942 h 2747161"/>
                <a:gd name="connsiteX1476" fmla="*/ 1445063 w 5101871"/>
                <a:gd name="connsiteY1476" fmla="*/ 470942 h 2747161"/>
                <a:gd name="connsiteX1477" fmla="*/ 1445063 w 5101871"/>
                <a:gd name="connsiteY1477" fmla="*/ 470942 h 2747161"/>
                <a:gd name="connsiteX1478" fmla="*/ 1446465 w 5101871"/>
                <a:gd name="connsiteY1478" fmla="*/ 472344 h 2747161"/>
                <a:gd name="connsiteX1479" fmla="*/ 1446465 w 5101871"/>
                <a:gd name="connsiteY1479" fmla="*/ 472344 h 2747161"/>
                <a:gd name="connsiteX1480" fmla="*/ 1446465 w 5101871"/>
                <a:gd name="connsiteY1480" fmla="*/ 473745 h 2747161"/>
                <a:gd name="connsiteX1481" fmla="*/ 1446465 w 5101871"/>
                <a:gd name="connsiteY1481" fmla="*/ 475147 h 2747161"/>
                <a:gd name="connsiteX1482" fmla="*/ 1450670 w 5101871"/>
                <a:gd name="connsiteY1482" fmla="*/ 484958 h 2747161"/>
                <a:gd name="connsiteX1483" fmla="*/ 1450670 w 5101871"/>
                <a:gd name="connsiteY1483" fmla="*/ 486360 h 2747161"/>
                <a:gd name="connsiteX1484" fmla="*/ 1394605 w 5101871"/>
                <a:gd name="connsiteY1484" fmla="*/ 480753 h 2747161"/>
                <a:gd name="connsiteX1485" fmla="*/ 1394605 w 5101871"/>
                <a:gd name="connsiteY1485" fmla="*/ 480753 h 2747161"/>
                <a:gd name="connsiteX1486" fmla="*/ 1394605 w 5101871"/>
                <a:gd name="connsiteY1486" fmla="*/ 480753 h 2747161"/>
                <a:gd name="connsiteX1487" fmla="*/ 1394605 w 5101871"/>
                <a:gd name="connsiteY1487" fmla="*/ 480753 h 2747161"/>
                <a:gd name="connsiteX1488" fmla="*/ 1394605 w 5101871"/>
                <a:gd name="connsiteY1488" fmla="*/ 480753 h 2747161"/>
                <a:gd name="connsiteX1489" fmla="*/ 1394605 w 5101871"/>
                <a:gd name="connsiteY1489" fmla="*/ 480753 h 2747161"/>
                <a:gd name="connsiteX1490" fmla="*/ 1394605 w 5101871"/>
                <a:gd name="connsiteY1490" fmla="*/ 480753 h 2747161"/>
                <a:gd name="connsiteX1491" fmla="*/ 1394605 w 5101871"/>
                <a:gd name="connsiteY1491" fmla="*/ 480753 h 2747161"/>
                <a:gd name="connsiteX1492" fmla="*/ 1394605 w 5101871"/>
                <a:gd name="connsiteY1492" fmla="*/ 480753 h 2747161"/>
                <a:gd name="connsiteX1493" fmla="*/ 1394605 w 5101871"/>
                <a:gd name="connsiteY1493" fmla="*/ 480753 h 2747161"/>
                <a:gd name="connsiteX1494" fmla="*/ 1393203 w 5101871"/>
                <a:gd name="connsiteY1494" fmla="*/ 482155 h 2747161"/>
                <a:gd name="connsiteX1495" fmla="*/ 1393203 w 5101871"/>
                <a:gd name="connsiteY1495" fmla="*/ 482155 h 2747161"/>
                <a:gd name="connsiteX1496" fmla="*/ 1393203 w 5101871"/>
                <a:gd name="connsiteY1496" fmla="*/ 482155 h 2747161"/>
                <a:gd name="connsiteX1497" fmla="*/ 1393203 w 5101871"/>
                <a:gd name="connsiteY1497" fmla="*/ 482155 h 2747161"/>
                <a:gd name="connsiteX1498" fmla="*/ 1393203 w 5101871"/>
                <a:gd name="connsiteY1498" fmla="*/ 482155 h 2747161"/>
                <a:gd name="connsiteX1499" fmla="*/ 1393203 w 5101871"/>
                <a:gd name="connsiteY1499" fmla="*/ 480753 h 2747161"/>
                <a:gd name="connsiteX1500" fmla="*/ 1393203 w 5101871"/>
                <a:gd name="connsiteY1500" fmla="*/ 479352 h 2747161"/>
                <a:gd name="connsiteX1501" fmla="*/ 1393203 w 5101871"/>
                <a:gd name="connsiteY1501" fmla="*/ 479352 h 2747161"/>
                <a:gd name="connsiteX1502" fmla="*/ 1393203 w 5101871"/>
                <a:gd name="connsiteY1502" fmla="*/ 479352 h 2747161"/>
                <a:gd name="connsiteX1503" fmla="*/ 1393203 w 5101871"/>
                <a:gd name="connsiteY1503" fmla="*/ 479352 h 2747161"/>
                <a:gd name="connsiteX1504" fmla="*/ 1393203 w 5101871"/>
                <a:gd name="connsiteY1504" fmla="*/ 479352 h 2747161"/>
                <a:gd name="connsiteX1505" fmla="*/ 1393203 w 5101871"/>
                <a:gd name="connsiteY1505" fmla="*/ 479352 h 2747161"/>
                <a:gd name="connsiteX1506" fmla="*/ 1393203 w 5101871"/>
                <a:gd name="connsiteY1506" fmla="*/ 479352 h 2747161"/>
                <a:gd name="connsiteX1507" fmla="*/ 1393203 w 5101871"/>
                <a:gd name="connsiteY1507" fmla="*/ 479352 h 2747161"/>
                <a:gd name="connsiteX1508" fmla="*/ 1393203 w 5101871"/>
                <a:gd name="connsiteY1508" fmla="*/ 479352 h 2747161"/>
                <a:gd name="connsiteX1509" fmla="*/ 1393203 w 5101871"/>
                <a:gd name="connsiteY1509" fmla="*/ 479352 h 2747161"/>
                <a:gd name="connsiteX1510" fmla="*/ 1393203 w 5101871"/>
                <a:gd name="connsiteY1510" fmla="*/ 479352 h 2747161"/>
                <a:gd name="connsiteX1511" fmla="*/ 1393203 w 5101871"/>
                <a:gd name="connsiteY1511" fmla="*/ 479352 h 2747161"/>
                <a:gd name="connsiteX1512" fmla="*/ 1393203 w 5101871"/>
                <a:gd name="connsiteY1512" fmla="*/ 479352 h 2747161"/>
                <a:gd name="connsiteX1513" fmla="*/ 1393203 w 5101871"/>
                <a:gd name="connsiteY1513" fmla="*/ 479352 h 2747161"/>
                <a:gd name="connsiteX1514" fmla="*/ 1393203 w 5101871"/>
                <a:gd name="connsiteY1514" fmla="*/ 479352 h 2747161"/>
                <a:gd name="connsiteX1515" fmla="*/ 1393203 w 5101871"/>
                <a:gd name="connsiteY1515" fmla="*/ 479352 h 2747161"/>
                <a:gd name="connsiteX1516" fmla="*/ 1393203 w 5101871"/>
                <a:gd name="connsiteY1516" fmla="*/ 479352 h 2747161"/>
                <a:gd name="connsiteX1517" fmla="*/ 1393203 w 5101871"/>
                <a:gd name="connsiteY1517" fmla="*/ 479352 h 2747161"/>
                <a:gd name="connsiteX1518" fmla="*/ 1393203 w 5101871"/>
                <a:gd name="connsiteY1518" fmla="*/ 479352 h 2747161"/>
                <a:gd name="connsiteX1519" fmla="*/ 1393203 w 5101871"/>
                <a:gd name="connsiteY1519" fmla="*/ 479352 h 2747161"/>
                <a:gd name="connsiteX1520" fmla="*/ 1393203 w 5101871"/>
                <a:gd name="connsiteY1520" fmla="*/ 479352 h 2747161"/>
                <a:gd name="connsiteX1521" fmla="*/ 1394605 w 5101871"/>
                <a:gd name="connsiteY1521" fmla="*/ 479352 h 2747161"/>
                <a:gd name="connsiteX1522" fmla="*/ 1394605 w 5101871"/>
                <a:gd name="connsiteY1522" fmla="*/ 479352 h 2747161"/>
                <a:gd name="connsiteX1523" fmla="*/ 1394605 w 5101871"/>
                <a:gd name="connsiteY1523" fmla="*/ 479352 h 2747161"/>
                <a:gd name="connsiteX1524" fmla="*/ 1394605 w 5101871"/>
                <a:gd name="connsiteY1524" fmla="*/ 477950 h 2747161"/>
                <a:gd name="connsiteX1525" fmla="*/ 1394605 w 5101871"/>
                <a:gd name="connsiteY1525" fmla="*/ 477950 h 2747161"/>
                <a:gd name="connsiteX1526" fmla="*/ 1393203 w 5101871"/>
                <a:gd name="connsiteY1526" fmla="*/ 477950 h 2747161"/>
                <a:gd name="connsiteX1527" fmla="*/ 1390401 w 5101871"/>
                <a:gd name="connsiteY1527" fmla="*/ 476548 h 2747161"/>
                <a:gd name="connsiteX1528" fmla="*/ 1383392 w 5101871"/>
                <a:gd name="connsiteY1528" fmla="*/ 473745 h 2747161"/>
                <a:gd name="connsiteX1529" fmla="*/ 1380589 w 5101871"/>
                <a:gd name="connsiteY1529" fmla="*/ 472344 h 2747161"/>
                <a:gd name="connsiteX1530" fmla="*/ 1379187 w 5101871"/>
                <a:gd name="connsiteY1530" fmla="*/ 472344 h 2747161"/>
                <a:gd name="connsiteX1531" fmla="*/ 1379187 w 5101871"/>
                <a:gd name="connsiteY1531" fmla="*/ 472344 h 2747161"/>
                <a:gd name="connsiteX1532" fmla="*/ 1379187 w 5101871"/>
                <a:gd name="connsiteY1532" fmla="*/ 472344 h 2747161"/>
                <a:gd name="connsiteX1533" fmla="*/ 1379187 w 5101871"/>
                <a:gd name="connsiteY1533" fmla="*/ 472344 h 2747161"/>
                <a:gd name="connsiteX1534" fmla="*/ 1379187 w 5101871"/>
                <a:gd name="connsiteY1534" fmla="*/ 472344 h 2747161"/>
                <a:gd name="connsiteX1535" fmla="*/ 1379187 w 5101871"/>
                <a:gd name="connsiteY1535" fmla="*/ 472344 h 2747161"/>
                <a:gd name="connsiteX1536" fmla="*/ 1379187 w 5101871"/>
                <a:gd name="connsiteY1536" fmla="*/ 472344 h 2747161"/>
                <a:gd name="connsiteX1537" fmla="*/ 1379187 w 5101871"/>
                <a:gd name="connsiteY1537" fmla="*/ 472344 h 2747161"/>
                <a:gd name="connsiteX1538" fmla="*/ 1379187 w 5101871"/>
                <a:gd name="connsiteY1538" fmla="*/ 472344 h 2747161"/>
                <a:gd name="connsiteX1539" fmla="*/ 1379187 w 5101871"/>
                <a:gd name="connsiteY1539" fmla="*/ 472344 h 2747161"/>
                <a:gd name="connsiteX1540" fmla="*/ 1376384 w 5101871"/>
                <a:gd name="connsiteY1540" fmla="*/ 470942 h 2747161"/>
                <a:gd name="connsiteX1541" fmla="*/ 1376384 w 5101871"/>
                <a:gd name="connsiteY1541" fmla="*/ 470942 h 2747161"/>
                <a:gd name="connsiteX1542" fmla="*/ 1376384 w 5101871"/>
                <a:gd name="connsiteY1542" fmla="*/ 470942 h 2747161"/>
                <a:gd name="connsiteX1543" fmla="*/ 1376384 w 5101871"/>
                <a:gd name="connsiteY1543" fmla="*/ 470942 h 2747161"/>
                <a:gd name="connsiteX1544" fmla="*/ 1376384 w 5101871"/>
                <a:gd name="connsiteY1544" fmla="*/ 470942 h 2747161"/>
                <a:gd name="connsiteX1545" fmla="*/ 1369376 w 5101871"/>
                <a:gd name="connsiteY1545" fmla="*/ 469540 h 2747161"/>
                <a:gd name="connsiteX1546" fmla="*/ 1369376 w 5101871"/>
                <a:gd name="connsiteY1546" fmla="*/ 469540 h 2747161"/>
                <a:gd name="connsiteX1547" fmla="*/ 1369376 w 5101871"/>
                <a:gd name="connsiteY1547" fmla="*/ 469540 h 2747161"/>
                <a:gd name="connsiteX1548" fmla="*/ 1360967 w 5101871"/>
                <a:gd name="connsiteY1548" fmla="*/ 469540 h 2747161"/>
                <a:gd name="connsiteX1549" fmla="*/ 1360967 w 5101871"/>
                <a:gd name="connsiteY1549" fmla="*/ 470942 h 2747161"/>
                <a:gd name="connsiteX1550" fmla="*/ 1360967 w 5101871"/>
                <a:gd name="connsiteY1550" fmla="*/ 470942 h 2747161"/>
                <a:gd name="connsiteX1551" fmla="*/ 1360967 w 5101871"/>
                <a:gd name="connsiteY1551" fmla="*/ 475147 h 2747161"/>
                <a:gd name="connsiteX1552" fmla="*/ 1358163 w 5101871"/>
                <a:gd name="connsiteY1552" fmla="*/ 476548 h 2747161"/>
                <a:gd name="connsiteX1553" fmla="*/ 1358163 w 5101871"/>
                <a:gd name="connsiteY1553" fmla="*/ 476548 h 2747161"/>
                <a:gd name="connsiteX1554" fmla="*/ 1355360 w 5101871"/>
                <a:gd name="connsiteY1554" fmla="*/ 477950 h 2747161"/>
                <a:gd name="connsiteX1555" fmla="*/ 1355360 w 5101871"/>
                <a:gd name="connsiteY1555" fmla="*/ 477950 h 2747161"/>
                <a:gd name="connsiteX1556" fmla="*/ 1355360 w 5101871"/>
                <a:gd name="connsiteY1556" fmla="*/ 477950 h 2747161"/>
                <a:gd name="connsiteX1557" fmla="*/ 1352557 w 5101871"/>
                <a:gd name="connsiteY1557" fmla="*/ 476548 h 2747161"/>
                <a:gd name="connsiteX1558" fmla="*/ 1352557 w 5101871"/>
                <a:gd name="connsiteY1558" fmla="*/ 476548 h 2747161"/>
                <a:gd name="connsiteX1559" fmla="*/ 1352557 w 5101871"/>
                <a:gd name="connsiteY1559" fmla="*/ 476548 h 2747161"/>
                <a:gd name="connsiteX1560" fmla="*/ 1353958 w 5101871"/>
                <a:gd name="connsiteY1560" fmla="*/ 477950 h 2747161"/>
                <a:gd name="connsiteX1561" fmla="*/ 1353958 w 5101871"/>
                <a:gd name="connsiteY1561" fmla="*/ 479352 h 2747161"/>
                <a:gd name="connsiteX1562" fmla="*/ 1360967 w 5101871"/>
                <a:gd name="connsiteY1562" fmla="*/ 486360 h 2747161"/>
                <a:gd name="connsiteX1563" fmla="*/ 1369376 w 5101871"/>
                <a:gd name="connsiteY1563" fmla="*/ 494769 h 2747161"/>
                <a:gd name="connsiteX1564" fmla="*/ 1369376 w 5101871"/>
                <a:gd name="connsiteY1564" fmla="*/ 494769 h 2747161"/>
                <a:gd name="connsiteX1565" fmla="*/ 1369376 w 5101871"/>
                <a:gd name="connsiteY1565" fmla="*/ 494769 h 2747161"/>
                <a:gd name="connsiteX1566" fmla="*/ 1369376 w 5101871"/>
                <a:gd name="connsiteY1566" fmla="*/ 494769 h 2747161"/>
                <a:gd name="connsiteX1567" fmla="*/ 1374983 w 5101871"/>
                <a:gd name="connsiteY1567" fmla="*/ 494769 h 2747161"/>
                <a:gd name="connsiteX1568" fmla="*/ 1374983 w 5101871"/>
                <a:gd name="connsiteY1568" fmla="*/ 494769 h 2747161"/>
                <a:gd name="connsiteX1569" fmla="*/ 1374983 w 5101871"/>
                <a:gd name="connsiteY1569" fmla="*/ 494769 h 2747161"/>
                <a:gd name="connsiteX1570" fmla="*/ 1380589 w 5101871"/>
                <a:gd name="connsiteY1570" fmla="*/ 493368 h 2747161"/>
                <a:gd name="connsiteX1571" fmla="*/ 1380589 w 5101871"/>
                <a:gd name="connsiteY1571" fmla="*/ 493368 h 2747161"/>
                <a:gd name="connsiteX1572" fmla="*/ 1380589 w 5101871"/>
                <a:gd name="connsiteY1572" fmla="*/ 493368 h 2747161"/>
                <a:gd name="connsiteX1573" fmla="*/ 1380589 w 5101871"/>
                <a:gd name="connsiteY1573" fmla="*/ 493368 h 2747161"/>
                <a:gd name="connsiteX1574" fmla="*/ 1380589 w 5101871"/>
                <a:gd name="connsiteY1574" fmla="*/ 493368 h 2747161"/>
                <a:gd name="connsiteX1575" fmla="*/ 1380589 w 5101871"/>
                <a:gd name="connsiteY1575" fmla="*/ 493368 h 2747161"/>
                <a:gd name="connsiteX1576" fmla="*/ 1380589 w 5101871"/>
                <a:gd name="connsiteY1576" fmla="*/ 493368 h 2747161"/>
                <a:gd name="connsiteX1577" fmla="*/ 1384794 w 5101871"/>
                <a:gd name="connsiteY1577" fmla="*/ 496171 h 2747161"/>
                <a:gd name="connsiteX1578" fmla="*/ 1384794 w 5101871"/>
                <a:gd name="connsiteY1578" fmla="*/ 496171 h 2747161"/>
                <a:gd name="connsiteX1579" fmla="*/ 1384794 w 5101871"/>
                <a:gd name="connsiteY1579" fmla="*/ 496171 h 2747161"/>
                <a:gd name="connsiteX1580" fmla="*/ 1384794 w 5101871"/>
                <a:gd name="connsiteY1580" fmla="*/ 496171 h 2747161"/>
                <a:gd name="connsiteX1581" fmla="*/ 1384794 w 5101871"/>
                <a:gd name="connsiteY1581" fmla="*/ 496171 h 2747161"/>
                <a:gd name="connsiteX1582" fmla="*/ 1384794 w 5101871"/>
                <a:gd name="connsiteY1582" fmla="*/ 496171 h 2747161"/>
                <a:gd name="connsiteX1583" fmla="*/ 1384794 w 5101871"/>
                <a:gd name="connsiteY1583" fmla="*/ 496171 h 2747161"/>
                <a:gd name="connsiteX1584" fmla="*/ 1384794 w 5101871"/>
                <a:gd name="connsiteY1584" fmla="*/ 496171 h 2747161"/>
                <a:gd name="connsiteX1585" fmla="*/ 1384794 w 5101871"/>
                <a:gd name="connsiteY1585" fmla="*/ 496171 h 2747161"/>
                <a:gd name="connsiteX1586" fmla="*/ 1384794 w 5101871"/>
                <a:gd name="connsiteY1586" fmla="*/ 496171 h 2747161"/>
                <a:gd name="connsiteX1587" fmla="*/ 1384794 w 5101871"/>
                <a:gd name="connsiteY1587" fmla="*/ 496171 h 2747161"/>
                <a:gd name="connsiteX1588" fmla="*/ 1384794 w 5101871"/>
                <a:gd name="connsiteY1588" fmla="*/ 496171 h 2747161"/>
                <a:gd name="connsiteX1589" fmla="*/ 1384794 w 5101871"/>
                <a:gd name="connsiteY1589" fmla="*/ 497573 h 2747161"/>
                <a:gd name="connsiteX1590" fmla="*/ 1384794 w 5101871"/>
                <a:gd name="connsiteY1590" fmla="*/ 498974 h 2747161"/>
                <a:gd name="connsiteX1591" fmla="*/ 1384794 w 5101871"/>
                <a:gd name="connsiteY1591" fmla="*/ 500376 h 2747161"/>
                <a:gd name="connsiteX1592" fmla="*/ 1384794 w 5101871"/>
                <a:gd name="connsiteY1592" fmla="*/ 500376 h 2747161"/>
                <a:gd name="connsiteX1593" fmla="*/ 1384794 w 5101871"/>
                <a:gd name="connsiteY1593" fmla="*/ 500376 h 2747161"/>
                <a:gd name="connsiteX1594" fmla="*/ 1384794 w 5101871"/>
                <a:gd name="connsiteY1594" fmla="*/ 500376 h 2747161"/>
                <a:gd name="connsiteX1595" fmla="*/ 1384794 w 5101871"/>
                <a:gd name="connsiteY1595" fmla="*/ 500376 h 2747161"/>
                <a:gd name="connsiteX1596" fmla="*/ 1384794 w 5101871"/>
                <a:gd name="connsiteY1596" fmla="*/ 500376 h 2747161"/>
                <a:gd name="connsiteX1597" fmla="*/ 1384794 w 5101871"/>
                <a:gd name="connsiteY1597" fmla="*/ 500376 h 2747161"/>
                <a:gd name="connsiteX1598" fmla="*/ 1384794 w 5101871"/>
                <a:gd name="connsiteY1598" fmla="*/ 500376 h 2747161"/>
                <a:gd name="connsiteX1599" fmla="*/ 1384794 w 5101871"/>
                <a:gd name="connsiteY1599" fmla="*/ 500376 h 2747161"/>
                <a:gd name="connsiteX1600" fmla="*/ 1384794 w 5101871"/>
                <a:gd name="connsiteY1600" fmla="*/ 500376 h 2747161"/>
                <a:gd name="connsiteX1601" fmla="*/ 1384794 w 5101871"/>
                <a:gd name="connsiteY1601" fmla="*/ 500376 h 2747161"/>
                <a:gd name="connsiteX1602" fmla="*/ 1384794 w 5101871"/>
                <a:gd name="connsiteY1602" fmla="*/ 500376 h 2747161"/>
                <a:gd name="connsiteX1603" fmla="*/ 1384794 w 5101871"/>
                <a:gd name="connsiteY1603" fmla="*/ 501777 h 2747161"/>
                <a:gd name="connsiteX1604" fmla="*/ 1384794 w 5101871"/>
                <a:gd name="connsiteY1604" fmla="*/ 501777 h 2747161"/>
                <a:gd name="connsiteX1605" fmla="*/ 1384794 w 5101871"/>
                <a:gd name="connsiteY1605" fmla="*/ 501777 h 2747161"/>
                <a:gd name="connsiteX1606" fmla="*/ 1384794 w 5101871"/>
                <a:gd name="connsiteY1606" fmla="*/ 501777 h 2747161"/>
                <a:gd name="connsiteX1607" fmla="*/ 1384794 w 5101871"/>
                <a:gd name="connsiteY1607" fmla="*/ 501777 h 2747161"/>
                <a:gd name="connsiteX1608" fmla="*/ 1383392 w 5101871"/>
                <a:gd name="connsiteY1608" fmla="*/ 503179 h 2747161"/>
                <a:gd name="connsiteX1609" fmla="*/ 1380589 w 5101871"/>
                <a:gd name="connsiteY1609" fmla="*/ 504581 h 2747161"/>
                <a:gd name="connsiteX1610" fmla="*/ 1379187 w 5101871"/>
                <a:gd name="connsiteY1610" fmla="*/ 504581 h 2747161"/>
                <a:gd name="connsiteX1611" fmla="*/ 1377786 w 5101871"/>
                <a:gd name="connsiteY1611" fmla="*/ 504581 h 2747161"/>
                <a:gd name="connsiteX1612" fmla="*/ 1376384 w 5101871"/>
                <a:gd name="connsiteY1612" fmla="*/ 504581 h 2747161"/>
                <a:gd name="connsiteX1613" fmla="*/ 1374983 w 5101871"/>
                <a:gd name="connsiteY1613" fmla="*/ 504581 h 2747161"/>
                <a:gd name="connsiteX1614" fmla="*/ 1372179 w 5101871"/>
                <a:gd name="connsiteY1614" fmla="*/ 504581 h 2747161"/>
                <a:gd name="connsiteX1615" fmla="*/ 1370778 w 5101871"/>
                <a:gd name="connsiteY1615" fmla="*/ 504581 h 2747161"/>
                <a:gd name="connsiteX1616" fmla="*/ 1369376 w 5101871"/>
                <a:gd name="connsiteY1616" fmla="*/ 504581 h 2747161"/>
                <a:gd name="connsiteX1617" fmla="*/ 1369376 w 5101871"/>
                <a:gd name="connsiteY1617" fmla="*/ 505982 h 2747161"/>
                <a:gd name="connsiteX1618" fmla="*/ 1369376 w 5101871"/>
                <a:gd name="connsiteY1618" fmla="*/ 505982 h 2747161"/>
                <a:gd name="connsiteX1619" fmla="*/ 1369376 w 5101871"/>
                <a:gd name="connsiteY1619" fmla="*/ 505982 h 2747161"/>
                <a:gd name="connsiteX1620" fmla="*/ 1366573 w 5101871"/>
                <a:gd name="connsiteY1620" fmla="*/ 505982 h 2747161"/>
                <a:gd name="connsiteX1621" fmla="*/ 1366573 w 5101871"/>
                <a:gd name="connsiteY1621" fmla="*/ 505982 h 2747161"/>
                <a:gd name="connsiteX1622" fmla="*/ 1366573 w 5101871"/>
                <a:gd name="connsiteY1622" fmla="*/ 505982 h 2747161"/>
                <a:gd name="connsiteX1623" fmla="*/ 1363770 w 5101871"/>
                <a:gd name="connsiteY1623" fmla="*/ 505982 h 2747161"/>
                <a:gd name="connsiteX1624" fmla="*/ 1362368 w 5101871"/>
                <a:gd name="connsiteY1624" fmla="*/ 505982 h 2747161"/>
                <a:gd name="connsiteX1625" fmla="*/ 1344147 w 5101871"/>
                <a:gd name="connsiteY1625" fmla="*/ 501777 h 2747161"/>
                <a:gd name="connsiteX1626" fmla="*/ 1337139 w 5101871"/>
                <a:gd name="connsiteY1626" fmla="*/ 496171 h 2747161"/>
                <a:gd name="connsiteX1627" fmla="*/ 1337139 w 5101871"/>
                <a:gd name="connsiteY1627" fmla="*/ 496171 h 2747161"/>
                <a:gd name="connsiteX1628" fmla="*/ 1335737 w 5101871"/>
                <a:gd name="connsiteY1628" fmla="*/ 494769 h 2747161"/>
                <a:gd name="connsiteX1629" fmla="*/ 1335737 w 5101871"/>
                <a:gd name="connsiteY1629" fmla="*/ 494769 h 2747161"/>
                <a:gd name="connsiteX1630" fmla="*/ 1335737 w 5101871"/>
                <a:gd name="connsiteY1630" fmla="*/ 494769 h 2747161"/>
                <a:gd name="connsiteX1631" fmla="*/ 1335737 w 5101871"/>
                <a:gd name="connsiteY1631" fmla="*/ 494769 h 2747161"/>
                <a:gd name="connsiteX1632" fmla="*/ 1335737 w 5101871"/>
                <a:gd name="connsiteY1632" fmla="*/ 494769 h 2747161"/>
                <a:gd name="connsiteX1633" fmla="*/ 1335737 w 5101871"/>
                <a:gd name="connsiteY1633" fmla="*/ 494769 h 2747161"/>
                <a:gd name="connsiteX1634" fmla="*/ 1335737 w 5101871"/>
                <a:gd name="connsiteY1634" fmla="*/ 494769 h 2747161"/>
                <a:gd name="connsiteX1635" fmla="*/ 1335737 w 5101871"/>
                <a:gd name="connsiteY1635" fmla="*/ 494769 h 2747161"/>
                <a:gd name="connsiteX1636" fmla="*/ 1335737 w 5101871"/>
                <a:gd name="connsiteY1636" fmla="*/ 494769 h 2747161"/>
                <a:gd name="connsiteX1637" fmla="*/ 1335737 w 5101871"/>
                <a:gd name="connsiteY1637" fmla="*/ 494769 h 2747161"/>
                <a:gd name="connsiteX1638" fmla="*/ 1335737 w 5101871"/>
                <a:gd name="connsiteY1638" fmla="*/ 494769 h 2747161"/>
                <a:gd name="connsiteX1639" fmla="*/ 1335737 w 5101871"/>
                <a:gd name="connsiteY1639" fmla="*/ 494769 h 2747161"/>
                <a:gd name="connsiteX1640" fmla="*/ 1334336 w 5101871"/>
                <a:gd name="connsiteY1640" fmla="*/ 494769 h 2747161"/>
                <a:gd name="connsiteX1641" fmla="*/ 1332934 w 5101871"/>
                <a:gd name="connsiteY1641" fmla="*/ 494769 h 2747161"/>
                <a:gd name="connsiteX1642" fmla="*/ 1330131 w 5101871"/>
                <a:gd name="connsiteY1642" fmla="*/ 493368 h 2747161"/>
                <a:gd name="connsiteX1643" fmla="*/ 1327328 w 5101871"/>
                <a:gd name="connsiteY1643" fmla="*/ 491966 h 2747161"/>
                <a:gd name="connsiteX1644" fmla="*/ 1324525 w 5101871"/>
                <a:gd name="connsiteY1644" fmla="*/ 491966 h 2747161"/>
                <a:gd name="connsiteX1645" fmla="*/ 1307705 w 5101871"/>
                <a:gd name="connsiteY1645" fmla="*/ 489163 h 2747161"/>
                <a:gd name="connsiteX1646" fmla="*/ 1302099 w 5101871"/>
                <a:gd name="connsiteY1646" fmla="*/ 486360 h 2747161"/>
                <a:gd name="connsiteX1647" fmla="*/ 1302099 w 5101871"/>
                <a:gd name="connsiteY1647" fmla="*/ 486360 h 2747161"/>
                <a:gd name="connsiteX1648" fmla="*/ 1302099 w 5101871"/>
                <a:gd name="connsiteY1648" fmla="*/ 486360 h 2747161"/>
                <a:gd name="connsiteX1649" fmla="*/ 1302099 w 5101871"/>
                <a:gd name="connsiteY1649" fmla="*/ 486360 h 2747161"/>
                <a:gd name="connsiteX1650" fmla="*/ 1302099 w 5101871"/>
                <a:gd name="connsiteY1650" fmla="*/ 484958 h 2747161"/>
                <a:gd name="connsiteX1651" fmla="*/ 1302099 w 5101871"/>
                <a:gd name="connsiteY1651" fmla="*/ 482155 h 2747161"/>
                <a:gd name="connsiteX1652" fmla="*/ 1302099 w 5101871"/>
                <a:gd name="connsiteY1652" fmla="*/ 480753 h 2747161"/>
                <a:gd name="connsiteX1653" fmla="*/ 1302099 w 5101871"/>
                <a:gd name="connsiteY1653" fmla="*/ 480753 h 2747161"/>
                <a:gd name="connsiteX1654" fmla="*/ 1302099 w 5101871"/>
                <a:gd name="connsiteY1654" fmla="*/ 480753 h 2747161"/>
                <a:gd name="connsiteX1655" fmla="*/ 1302099 w 5101871"/>
                <a:gd name="connsiteY1655" fmla="*/ 480753 h 2747161"/>
                <a:gd name="connsiteX1656" fmla="*/ 1302099 w 5101871"/>
                <a:gd name="connsiteY1656" fmla="*/ 480753 h 2747161"/>
                <a:gd name="connsiteX1657" fmla="*/ 1302099 w 5101871"/>
                <a:gd name="connsiteY1657" fmla="*/ 480753 h 2747161"/>
                <a:gd name="connsiteX1658" fmla="*/ 1303500 w 5101871"/>
                <a:gd name="connsiteY1658" fmla="*/ 480753 h 2747161"/>
                <a:gd name="connsiteX1659" fmla="*/ 1304902 w 5101871"/>
                <a:gd name="connsiteY1659" fmla="*/ 480753 h 2747161"/>
                <a:gd name="connsiteX1660" fmla="*/ 1304902 w 5101871"/>
                <a:gd name="connsiteY1660" fmla="*/ 480753 h 2747161"/>
                <a:gd name="connsiteX1661" fmla="*/ 1304902 w 5101871"/>
                <a:gd name="connsiteY1661" fmla="*/ 480753 h 2747161"/>
                <a:gd name="connsiteX1662" fmla="*/ 1304902 w 5101871"/>
                <a:gd name="connsiteY1662" fmla="*/ 480753 h 2747161"/>
                <a:gd name="connsiteX1663" fmla="*/ 1300697 w 5101871"/>
                <a:gd name="connsiteY1663" fmla="*/ 480753 h 2747161"/>
                <a:gd name="connsiteX1664" fmla="*/ 1300697 w 5101871"/>
                <a:gd name="connsiteY1664" fmla="*/ 480753 h 2747161"/>
                <a:gd name="connsiteX1665" fmla="*/ 1300697 w 5101871"/>
                <a:gd name="connsiteY1665" fmla="*/ 480753 h 2747161"/>
                <a:gd name="connsiteX1666" fmla="*/ 1300697 w 5101871"/>
                <a:gd name="connsiteY1666" fmla="*/ 480753 h 2747161"/>
                <a:gd name="connsiteX1667" fmla="*/ 1300697 w 5101871"/>
                <a:gd name="connsiteY1667" fmla="*/ 480753 h 2747161"/>
                <a:gd name="connsiteX1668" fmla="*/ 1300697 w 5101871"/>
                <a:gd name="connsiteY1668" fmla="*/ 480753 h 2747161"/>
                <a:gd name="connsiteX1669" fmla="*/ 1300697 w 5101871"/>
                <a:gd name="connsiteY1669" fmla="*/ 480753 h 2747161"/>
                <a:gd name="connsiteX1670" fmla="*/ 1300697 w 5101871"/>
                <a:gd name="connsiteY1670" fmla="*/ 480753 h 2747161"/>
                <a:gd name="connsiteX1671" fmla="*/ 1302099 w 5101871"/>
                <a:gd name="connsiteY1671" fmla="*/ 479352 h 2747161"/>
                <a:gd name="connsiteX1672" fmla="*/ 1296492 w 5101871"/>
                <a:gd name="connsiteY1672" fmla="*/ 475147 h 2747161"/>
                <a:gd name="connsiteX1673" fmla="*/ 1286681 w 5101871"/>
                <a:gd name="connsiteY1673" fmla="*/ 462532 h 2747161"/>
                <a:gd name="connsiteX1674" fmla="*/ 1286681 w 5101871"/>
                <a:gd name="connsiteY1674" fmla="*/ 462532 h 2747161"/>
                <a:gd name="connsiteX1675" fmla="*/ 1286681 w 5101871"/>
                <a:gd name="connsiteY1675" fmla="*/ 462532 h 2747161"/>
                <a:gd name="connsiteX1676" fmla="*/ 1286681 w 5101871"/>
                <a:gd name="connsiteY1676" fmla="*/ 462532 h 2747161"/>
                <a:gd name="connsiteX1677" fmla="*/ 1286681 w 5101871"/>
                <a:gd name="connsiteY1677" fmla="*/ 462532 h 2747161"/>
                <a:gd name="connsiteX1678" fmla="*/ 1286681 w 5101871"/>
                <a:gd name="connsiteY1678" fmla="*/ 462532 h 2747161"/>
                <a:gd name="connsiteX1679" fmla="*/ 1286681 w 5101871"/>
                <a:gd name="connsiteY1679" fmla="*/ 462532 h 2747161"/>
                <a:gd name="connsiteX1680" fmla="*/ 1286681 w 5101871"/>
                <a:gd name="connsiteY1680" fmla="*/ 462532 h 2747161"/>
                <a:gd name="connsiteX1681" fmla="*/ 1286681 w 5101871"/>
                <a:gd name="connsiteY1681" fmla="*/ 462532 h 2747161"/>
                <a:gd name="connsiteX1682" fmla="*/ 1286681 w 5101871"/>
                <a:gd name="connsiteY1682" fmla="*/ 462532 h 2747161"/>
                <a:gd name="connsiteX1683" fmla="*/ 1286681 w 5101871"/>
                <a:gd name="connsiteY1683" fmla="*/ 462532 h 2747161"/>
                <a:gd name="connsiteX1684" fmla="*/ 1286681 w 5101871"/>
                <a:gd name="connsiteY1684" fmla="*/ 462532 h 2747161"/>
                <a:gd name="connsiteX1685" fmla="*/ 1286681 w 5101871"/>
                <a:gd name="connsiteY1685" fmla="*/ 462532 h 2747161"/>
                <a:gd name="connsiteX1686" fmla="*/ 1286681 w 5101871"/>
                <a:gd name="connsiteY1686" fmla="*/ 462532 h 2747161"/>
                <a:gd name="connsiteX1687" fmla="*/ 1286681 w 5101871"/>
                <a:gd name="connsiteY1687" fmla="*/ 462532 h 2747161"/>
                <a:gd name="connsiteX1688" fmla="*/ 1286681 w 5101871"/>
                <a:gd name="connsiteY1688" fmla="*/ 462532 h 2747161"/>
                <a:gd name="connsiteX1689" fmla="*/ 1286681 w 5101871"/>
                <a:gd name="connsiteY1689" fmla="*/ 462532 h 2747161"/>
                <a:gd name="connsiteX1690" fmla="*/ 1286681 w 5101871"/>
                <a:gd name="connsiteY1690" fmla="*/ 462532 h 2747161"/>
                <a:gd name="connsiteX1691" fmla="*/ 1286681 w 5101871"/>
                <a:gd name="connsiteY1691" fmla="*/ 462532 h 2747161"/>
                <a:gd name="connsiteX1692" fmla="*/ 1286681 w 5101871"/>
                <a:gd name="connsiteY1692" fmla="*/ 462532 h 2747161"/>
                <a:gd name="connsiteX1693" fmla="*/ 1286681 w 5101871"/>
                <a:gd name="connsiteY1693" fmla="*/ 462532 h 2747161"/>
                <a:gd name="connsiteX1694" fmla="*/ 1286681 w 5101871"/>
                <a:gd name="connsiteY1694" fmla="*/ 462532 h 2747161"/>
                <a:gd name="connsiteX1695" fmla="*/ 1286681 w 5101871"/>
                <a:gd name="connsiteY1695" fmla="*/ 462532 h 2747161"/>
                <a:gd name="connsiteX1696" fmla="*/ 1286681 w 5101871"/>
                <a:gd name="connsiteY1696" fmla="*/ 462532 h 2747161"/>
                <a:gd name="connsiteX1697" fmla="*/ 1286681 w 5101871"/>
                <a:gd name="connsiteY1697" fmla="*/ 462532 h 2747161"/>
                <a:gd name="connsiteX1698" fmla="*/ 1286681 w 5101871"/>
                <a:gd name="connsiteY1698" fmla="*/ 462532 h 2747161"/>
                <a:gd name="connsiteX1699" fmla="*/ 1286681 w 5101871"/>
                <a:gd name="connsiteY1699" fmla="*/ 461131 h 2747161"/>
                <a:gd name="connsiteX1700" fmla="*/ 1286681 w 5101871"/>
                <a:gd name="connsiteY1700" fmla="*/ 459729 h 2747161"/>
                <a:gd name="connsiteX1701" fmla="*/ 1286681 w 5101871"/>
                <a:gd name="connsiteY1701" fmla="*/ 458327 h 2747161"/>
                <a:gd name="connsiteX1702" fmla="*/ 1286681 w 5101871"/>
                <a:gd name="connsiteY1702" fmla="*/ 454123 h 2747161"/>
                <a:gd name="connsiteX1703" fmla="*/ 1286681 w 5101871"/>
                <a:gd name="connsiteY1703" fmla="*/ 452721 h 2747161"/>
                <a:gd name="connsiteX1704" fmla="*/ 1286681 w 5101871"/>
                <a:gd name="connsiteY1704" fmla="*/ 451319 h 2747161"/>
                <a:gd name="connsiteX1705" fmla="*/ 1286681 w 5101871"/>
                <a:gd name="connsiteY1705" fmla="*/ 451319 h 2747161"/>
                <a:gd name="connsiteX1706" fmla="*/ 1286681 w 5101871"/>
                <a:gd name="connsiteY1706" fmla="*/ 451319 h 2747161"/>
                <a:gd name="connsiteX1707" fmla="*/ 1286681 w 5101871"/>
                <a:gd name="connsiteY1707" fmla="*/ 451319 h 2747161"/>
                <a:gd name="connsiteX1708" fmla="*/ 1286681 w 5101871"/>
                <a:gd name="connsiteY1708" fmla="*/ 451319 h 2747161"/>
                <a:gd name="connsiteX1709" fmla="*/ 1288082 w 5101871"/>
                <a:gd name="connsiteY1709" fmla="*/ 452721 h 2747161"/>
                <a:gd name="connsiteX1710" fmla="*/ 1288082 w 5101871"/>
                <a:gd name="connsiteY1710" fmla="*/ 452721 h 2747161"/>
                <a:gd name="connsiteX1711" fmla="*/ 1288082 w 5101871"/>
                <a:gd name="connsiteY1711" fmla="*/ 452721 h 2747161"/>
                <a:gd name="connsiteX1712" fmla="*/ 1288082 w 5101871"/>
                <a:gd name="connsiteY1712" fmla="*/ 452721 h 2747161"/>
                <a:gd name="connsiteX1713" fmla="*/ 1288082 w 5101871"/>
                <a:gd name="connsiteY1713" fmla="*/ 452721 h 2747161"/>
                <a:gd name="connsiteX1714" fmla="*/ 1288082 w 5101871"/>
                <a:gd name="connsiteY1714" fmla="*/ 452721 h 2747161"/>
                <a:gd name="connsiteX1715" fmla="*/ 1288082 w 5101871"/>
                <a:gd name="connsiteY1715" fmla="*/ 452721 h 2747161"/>
                <a:gd name="connsiteX1716" fmla="*/ 1288082 w 5101871"/>
                <a:gd name="connsiteY1716" fmla="*/ 452721 h 2747161"/>
                <a:gd name="connsiteX1717" fmla="*/ 1288082 w 5101871"/>
                <a:gd name="connsiteY1717" fmla="*/ 452721 h 2747161"/>
                <a:gd name="connsiteX1718" fmla="*/ 1288082 w 5101871"/>
                <a:gd name="connsiteY1718" fmla="*/ 452721 h 2747161"/>
                <a:gd name="connsiteX1719" fmla="*/ 1289484 w 5101871"/>
                <a:gd name="connsiteY1719" fmla="*/ 452721 h 2747161"/>
                <a:gd name="connsiteX1720" fmla="*/ 1289484 w 5101871"/>
                <a:gd name="connsiteY1720" fmla="*/ 452721 h 2747161"/>
                <a:gd name="connsiteX1721" fmla="*/ 1289484 w 5101871"/>
                <a:gd name="connsiteY1721" fmla="*/ 452721 h 2747161"/>
                <a:gd name="connsiteX1722" fmla="*/ 1289484 w 5101871"/>
                <a:gd name="connsiteY1722" fmla="*/ 451319 h 2747161"/>
                <a:gd name="connsiteX1723" fmla="*/ 1289484 w 5101871"/>
                <a:gd name="connsiteY1723" fmla="*/ 449918 h 2747161"/>
                <a:gd name="connsiteX1724" fmla="*/ 1289484 w 5101871"/>
                <a:gd name="connsiteY1724" fmla="*/ 448516 h 2747161"/>
                <a:gd name="connsiteX1725" fmla="*/ 1289484 w 5101871"/>
                <a:gd name="connsiteY1725" fmla="*/ 448516 h 2747161"/>
                <a:gd name="connsiteX1726" fmla="*/ 1289484 w 5101871"/>
                <a:gd name="connsiteY1726" fmla="*/ 448516 h 2747161"/>
                <a:gd name="connsiteX1727" fmla="*/ 1289484 w 5101871"/>
                <a:gd name="connsiteY1727" fmla="*/ 448516 h 2747161"/>
                <a:gd name="connsiteX1728" fmla="*/ 1289484 w 5101871"/>
                <a:gd name="connsiteY1728" fmla="*/ 448516 h 2747161"/>
                <a:gd name="connsiteX1729" fmla="*/ 1289484 w 5101871"/>
                <a:gd name="connsiteY1729" fmla="*/ 448516 h 2747161"/>
                <a:gd name="connsiteX1730" fmla="*/ 1289484 w 5101871"/>
                <a:gd name="connsiteY1730" fmla="*/ 448516 h 2747161"/>
                <a:gd name="connsiteX1731" fmla="*/ 1289484 w 5101871"/>
                <a:gd name="connsiteY1731" fmla="*/ 448516 h 2747161"/>
                <a:gd name="connsiteX1732" fmla="*/ 1289484 w 5101871"/>
                <a:gd name="connsiteY1732" fmla="*/ 448516 h 2747161"/>
                <a:gd name="connsiteX1733" fmla="*/ 1289484 w 5101871"/>
                <a:gd name="connsiteY1733" fmla="*/ 448516 h 2747161"/>
                <a:gd name="connsiteX1734" fmla="*/ 1286681 w 5101871"/>
                <a:gd name="connsiteY1734" fmla="*/ 445713 h 2747161"/>
                <a:gd name="connsiteX1735" fmla="*/ 1283878 w 5101871"/>
                <a:gd name="connsiteY1735" fmla="*/ 442910 h 2747161"/>
                <a:gd name="connsiteX1736" fmla="*/ 1253042 w 5101871"/>
                <a:gd name="connsiteY1736" fmla="*/ 435902 h 2747161"/>
                <a:gd name="connsiteX1737" fmla="*/ 1253042 w 5101871"/>
                <a:gd name="connsiteY1737" fmla="*/ 435902 h 2747161"/>
                <a:gd name="connsiteX1738" fmla="*/ 1253042 w 5101871"/>
                <a:gd name="connsiteY1738" fmla="*/ 435902 h 2747161"/>
                <a:gd name="connsiteX1739" fmla="*/ 1253042 w 5101871"/>
                <a:gd name="connsiteY1739" fmla="*/ 435902 h 2747161"/>
                <a:gd name="connsiteX1740" fmla="*/ 1253042 w 5101871"/>
                <a:gd name="connsiteY1740" fmla="*/ 435902 h 2747161"/>
                <a:gd name="connsiteX1741" fmla="*/ 1254444 w 5101871"/>
                <a:gd name="connsiteY1741" fmla="*/ 435902 h 2747161"/>
                <a:gd name="connsiteX1742" fmla="*/ 1255846 w 5101871"/>
                <a:gd name="connsiteY1742" fmla="*/ 435902 h 2747161"/>
                <a:gd name="connsiteX1743" fmla="*/ 1260050 w 5101871"/>
                <a:gd name="connsiteY1743" fmla="*/ 434500 h 2747161"/>
                <a:gd name="connsiteX1744" fmla="*/ 1262854 w 5101871"/>
                <a:gd name="connsiteY1744" fmla="*/ 433099 h 2747161"/>
                <a:gd name="connsiteX1745" fmla="*/ 1262854 w 5101871"/>
                <a:gd name="connsiteY1745" fmla="*/ 433099 h 2747161"/>
                <a:gd name="connsiteX1746" fmla="*/ 1262854 w 5101871"/>
                <a:gd name="connsiteY1746" fmla="*/ 433099 h 2747161"/>
                <a:gd name="connsiteX1747" fmla="*/ 1260050 w 5101871"/>
                <a:gd name="connsiteY1747" fmla="*/ 431697 h 2747161"/>
                <a:gd name="connsiteX1748" fmla="*/ 1257247 w 5101871"/>
                <a:gd name="connsiteY1748" fmla="*/ 431697 h 2747161"/>
                <a:gd name="connsiteX1749" fmla="*/ 1250239 w 5101871"/>
                <a:gd name="connsiteY1749" fmla="*/ 431697 h 2747161"/>
                <a:gd name="connsiteX1750" fmla="*/ 1247436 w 5101871"/>
                <a:gd name="connsiteY1750" fmla="*/ 431697 h 2747161"/>
                <a:gd name="connsiteX1751" fmla="*/ 1246034 w 5101871"/>
                <a:gd name="connsiteY1751" fmla="*/ 431697 h 2747161"/>
                <a:gd name="connsiteX1752" fmla="*/ 1250239 w 5101871"/>
                <a:gd name="connsiteY1752" fmla="*/ 431697 h 2747161"/>
                <a:gd name="connsiteX1753" fmla="*/ 1247436 w 5101871"/>
                <a:gd name="connsiteY1753" fmla="*/ 431697 h 2747161"/>
                <a:gd name="connsiteX1754" fmla="*/ 1241829 w 5101871"/>
                <a:gd name="connsiteY1754" fmla="*/ 431697 h 2747161"/>
                <a:gd name="connsiteX1755" fmla="*/ 1250239 w 5101871"/>
                <a:gd name="connsiteY1755" fmla="*/ 430295 h 2747161"/>
                <a:gd name="connsiteX1756" fmla="*/ 1250239 w 5101871"/>
                <a:gd name="connsiteY1756" fmla="*/ 430295 h 2747161"/>
                <a:gd name="connsiteX1757" fmla="*/ 1250239 w 5101871"/>
                <a:gd name="connsiteY1757" fmla="*/ 430295 h 2747161"/>
                <a:gd name="connsiteX1758" fmla="*/ 1250239 w 5101871"/>
                <a:gd name="connsiteY1758" fmla="*/ 430295 h 2747161"/>
                <a:gd name="connsiteX1759" fmla="*/ 1239026 w 5101871"/>
                <a:gd name="connsiteY1759" fmla="*/ 427492 h 2747161"/>
                <a:gd name="connsiteX1760" fmla="*/ 1239026 w 5101871"/>
                <a:gd name="connsiteY1760" fmla="*/ 427492 h 2747161"/>
                <a:gd name="connsiteX1761" fmla="*/ 1239026 w 5101871"/>
                <a:gd name="connsiteY1761" fmla="*/ 427492 h 2747161"/>
                <a:gd name="connsiteX1762" fmla="*/ 1240428 w 5101871"/>
                <a:gd name="connsiteY1762" fmla="*/ 427492 h 2747161"/>
                <a:gd name="connsiteX1763" fmla="*/ 1240428 w 5101871"/>
                <a:gd name="connsiteY1763" fmla="*/ 427492 h 2747161"/>
                <a:gd name="connsiteX1764" fmla="*/ 1240428 w 5101871"/>
                <a:gd name="connsiteY1764" fmla="*/ 427492 h 2747161"/>
                <a:gd name="connsiteX1765" fmla="*/ 1240428 w 5101871"/>
                <a:gd name="connsiteY1765" fmla="*/ 427492 h 2747161"/>
                <a:gd name="connsiteX1766" fmla="*/ 1240428 w 5101871"/>
                <a:gd name="connsiteY1766" fmla="*/ 427492 h 2747161"/>
                <a:gd name="connsiteX1767" fmla="*/ 1240428 w 5101871"/>
                <a:gd name="connsiteY1767" fmla="*/ 427492 h 2747161"/>
                <a:gd name="connsiteX1768" fmla="*/ 1240428 w 5101871"/>
                <a:gd name="connsiteY1768" fmla="*/ 427492 h 2747161"/>
                <a:gd name="connsiteX1769" fmla="*/ 1240428 w 5101871"/>
                <a:gd name="connsiteY1769" fmla="*/ 427492 h 2747161"/>
                <a:gd name="connsiteX1770" fmla="*/ 1239026 w 5101871"/>
                <a:gd name="connsiteY1770" fmla="*/ 427492 h 2747161"/>
                <a:gd name="connsiteX1771" fmla="*/ 1237624 w 5101871"/>
                <a:gd name="connsiteY1771" fmla="*/ 427492 h 2747161"/>
                <a:gd name="connsiteX1772" fmla="*/ 1233420 w 5101871"/>
                <a:gd name="connsiteY1772" fmla="*/ 426090 h 2747161"/>
                <a:gd name="connsiteX1773" fmla="*/ 1232018 w 5101871"/>
                <a:gd name="connsiteY1773" fmla="*/ 424689 h 2747161"/>
                <a:gd name="connsiteX1774" fmla="*/ 1230616 w 5101871"/>
                <a:gd name="connsiteY1774" fmla="*/ 423287 h 2747161"/>
                <a:gd name="connsiteX1775" fmla="*/ 1230616 w 5101871"/>
                <a:gd name="connsiteY1775" fmla="*/ 421886 h 2747161"/>
                <a:gd name="connsiteX1776" fmla="*/ 1230616 w 5101871"/>
                <a:gd name="connsiteY1776" fmla="*/ 421886 h 2747161"/>
                <a:gd name="connsiteX1777" fmla="*/ 1230616 w 5101871"/>
                <a:gd name="connsiteY1777" fmla="*/ 421886 h 2747161"/>
                <a:gd name="connsiteX1778" fmla="*/ 1230616 w 5101871"/>
                <a:gd name="connsiteY1778" fmla="*/ 421886 h 2747161"/>
                <a:gd name="connsiteX1779" fmla="*/ 1232018 w 5101871"/>
                <a:gd name="connsiteY1779" fmla="*/ 420484 h 2747161"/>
                <a:gd name="connsiteX1780" fmla="*/ 1232018 w 5101871"/>
                <a:gd name="connsiteY1780" fmla="*/ 420484 h 2747161"/>
                <a:gd name="connsiteX1781" fmla="*/ 1232018 w 5101871"/>
                <a:gd name="connsiteY1781" fmla="*/ 420484 h 2747161"/>
                <a:gd name="connsiteX1782" fmla="*/ 1232018 w 5101871"/>
                <a:gd name="connsiteY1782" fmla="*/ 420484 h 2747161"/>
                <a:gd name="connsiteX1783" fmla="*/ 1232018 w 5101871"/>
                <a:gd name="connsiteY1783" fmla="*/ 420484 h 2747161"/>
                <a:gd name="connsiteX1784" fmla="*/ 1226412 w 5101871"/>
                <a:gd name="connsiteY1784" fmla="*/ 417681 h 2747161"/>
                <a:gd name="connsiteX1785" fmla="*/ 1226412 w 5101871"/>
                <a:gd name="connsiteY1785" fmla="*/ 417681 h 2747161"/>
                <a:gd name="connsiteX1786" fmla="*/ 1226412 w 5101871"/>
                <a:gd name="connsiteY1786" fmla="*/ 417681 h 2747161"/>
                <a:gd name="connsiteX1787" fmla="*/ 1226412 w 5101871"/>
                <a:gd name="connsiteY1787" fmla="*/ 417681 h 2747161"/>
                <a:gd name="connsiteX1788" fmla="*/ 1226412 w 5101871"/>
                <a:gd name="connsiteY1788" fmla="*/ 417681 h 2747161"/>
                <a:gd name="connsiteX1789" fmla="*/ 1226412 w 5101871"/>
                <a:gd name="connsiteY1789" fmla="*/ 417681 h 2747161"/>
                <a:gd name="connsiteX1790" fmla="*/ 1226412 w 5101871"/>
                <a:gd name="connsiteY1790" fmla="*/ 417681 h 2747161"/>
                <a:gd name="connsiteX1791" fmla="*/ 1226412 w 5101871"/>
                <a:gd name="connsiteY1791" fmla="*/ 417681 h 2747161"/>
                <a:gd name="connsiteX1792" fmla="*/ 1225010 w 5101871"/>
                <a:gd name="connsiteY1792" fmla="*/ 417681 h 2747161"/>
                <a:gd name="connsiteX1793" fmla="*/ 1223608 w 5101871"/>
                <a:gd name="connsiteY1793" fmla="*/ 417681 h 2747161"/>
                <a:gd name="connsiteX1794" fmla="*/ 1220805 w 5101871"/>
                <a:gd name="connsiteY1794" fmla="*/ 417681 h 2747161"/>
                <a:gd name="connsiteX1795" fmla="*/ 1219404 w 5101871"/>
                <a:gd name="connsiteY1795" fmla="*/ 417681 h 2747161"/>
                <a:gd name="connsiteX1796" fmla="*/ 1219404 w 5101871"/>
                <a:gd name="connsiteY1796" fmla="*/ 417681 h 2747161"/>
                <a:gd name="connsiteX1797" fmla="*/ 1219404 w 5101871"/>
                <a:gd name="connsiteY1797" fmla="*/ 417681 h 2747161"/>
                <a:gd name="connsiteX1798" fmla="*/ 1219404 w 5101871"/>
                <a:gd name="connsiteY1798" fmla="*/ 417681 h 2747161"/>
                <a:gd name="connsiteX1799" fmla="*/ 1219404 w 5101871"/>
                <a:gd name="connsiteY1799" fmla="*/ 417681 h 2747161"/>
                <a:gd name="connsiteX1800" fmla="*/ 1223608 w 5101871"/>
                <a:gd name="connsiteY1800" fmla="*/ 417681 h 2747161"/>
                <a:gd name="connsiteX1801" fmla="*/ 1223608 w 5101871"/>
                <a:gd name="connsiteY1801" fmla="*/ 417681 h 2747161"/>
                <a:gd name="connsiteX1802" fmla="*/ 1223608 w 5101871"/>
                <a:gd name="connsiteY1802" fmla="*/ 417681 h 2747161"/>
                <a:gd name="connsiteX1803" fmla="*/ 1227813 w 5101871"/>
                <a:gd name="connsiteY1803" fmla="*/ 417681 h 2747161"/>
                <a:gd name="connsiteX1804" fmla="*/ 1227813 w 5101871"/>
                <a:gd name="connsiteY1804" fmla="*/ 417681 h 2747161"/>
                <a:gd name="connsiteX1805" fmla="*/ 1227813 w 5101871"/>
                <a:gd name="connsiteY1805" fmla="*/ 417681 h 2747161"/>
                <a:gd name="connsiteX1806" fmla="*/ 1227813 w 5101871"/>
                <a:gd name="connsiteY1806" fmla="*/ 417681 h 2747161"/>
                <a:gd name="connsiteX1807" fmla="*/ 1227813 w 5101871"/>
                <a:gd name="connsiteY1807" fmla="*/ 417681 h 2747161"/>
                <a:gd name="connsiteX1808" fmla="*/ 1232018 w 5101871"/>
                <a:gd name="connsiteY1808" fmla="*/ 417681 h 2747161"/>
                <a:gd name="connsiteX1809" fmla="*/ 1232018 w 5101871"/>
                <a:gd name="connsiteY1809" fmla="*/ 417681 h 2747161"/>
                <a:gd name="connsiteX1810" fmla="*/ 1232018 w 5101871"/>
                <a:gd name="connsiteY1810" fmla="*/ 417681 h 2747161"/>
                <a:gd name="connsiteX1811" fmla="*/ 1237624 w 5101871"/>
                <a:gd name="connsiteY1811" fmla="*/ 419082 h 2747161"/>
                <a:gd name="connsiteX1812" fmla="*/ 1239026 w 5101871"/>
                <a:gd name="connsiteY1812" fmla="*/ 419082 h 2747161"/>
                <a:gd name="connsiteX1813" fmla="*/ 1240428 w 5101871"/>
                <a:gd name="connsiteY1813" fmla="*/ 419082 h 2747161"/>
                <a:gd name="connsiteX1814" fmla="*/ 1240428 w 5101871"/>
                <a:gd name="connsiteY1814" fmla="*/ 419082 h 2747161"/>
                <a:gd name="connsiteX1815" fmla="*/ 1240428 w 5101871"/>
                <a:gd name="connsiteY1815" fmla="*/ 419082 h 2747161"/>
                <a:gd name="connsiteX1816" fmla="*/ 1240428 w 5101871"/>
                <a:gd name="connsiteY1816" fmla="*/ 419082 h 2747161"/>
                <a:gd name="connsiteX1817" fmla="*/ 1240428 w 5101871"/>
                <a:gd name="connsiteY1817" fmla="*/ 419082 h 2747161"/>
                <a:gd name="connsiteX1818" fmla="*/ 1239026 w 5101871"/>
                <a:gd name="connsiteY1818" fmla="*/ 419082 h 2747161"/>
                <a:gd name="connsiteX1819" fmla="*/ 1237624 w 5101871"/>
                <a:gd name="connsiteY1819" fmla="*/ 420484 h 2747161"/>
                <a:gd name="connsiteX1820" fmla="*/ 1237624 w 5101871"/>
                <a:gd name="connsiteY1820" fmla="*/ 420484 h 2747161"/>
                <a:gd name="connsiteX1821" fmla="*/ 1239026 w 5101871"/>
                <a:gd name="connsiteY1821" fmla="*/ 421886 h 2747161"/>
                <a:gd name="connsiteX1822" fmla="*/ 1239026 w 5101871"/>
                <a:gd name="connsiteY1822" fmla="*/ 421886 h 2747161"/>
                <a:gd name="connsiteX1823" fmla="*/ 1239026 w 5101871"/>
                <a:gd name="connsiteY1823" fmla="*/ 421886 h 2747161"/>
                <a:gd name="connsiteX1824" fmla="*/ 1239026 w 5101871"/>
                <a:gd name="connsiteY1824" fmla="*/ 421886 h 2747161"/>
                <a:gd name="connsiteX1825" fmla="*/ 1240428 w 5101871"/>
                <a:gd name="connsiteY1825" fmla="*/ 423287 h 2747161"/>
                <a:gd name="connsiteX1826" fmla="*/ 1260050 w 5101871"/>
                <a:gd name="connsiteY1826" fmla="*/ 430295 h 2747161"/>
                <a:gd name="connsiteX1827" fmla="*/ 1262854 w 5101871"/>
                <a:gd name="connsiteY1827" fmla="*/ 430295 h 2747161"/>
                <a:gd name="connsiteX1828" fmla="*/ 1264255 w 5101871"/>
                <a:gd name="connsiteY1828" fmla="*/ 430295 h 2747161"/>
                <a:gd name="connsiteX1829" fmla="*/ 1271263 w 5101871"/>
                <a:gd name="connsiteY1829" fmla="*/ 428894 h 2747161"/>
                <a:gd name="connsiteX1830" fmla="*/ 1275468 w 5101871"/>
                <a:gd name="connsiteY1830" fmla="*/ 430295 h 2747161"/>
                <a:gd name="connsiteX1831" fmla="*/ 1276870 w 5101871"/>
                <a:gd name="connsiteY1831" fmla="*/ 430295 h 2747161"/>
                <a:gd name="connsiteX1832" fmla="*/ 1278271 w 5101871"/>
                <a:gd name="connsiteY1832" fmla="*/ 430295 h 2747161"/>
                <a:gd name="connsiteX1833" fmla="*/ 1278271 w 5101871"/>
                <a:gd name="connsiteY1833" fmla="*/ 430295 h 2747161"/>
                <a:gd name="connsiteX1834" fmla="*/ 1278271 w 5101871"/>
                <a:gd name="connsiteY1834" fmla="*/ 430295 h 2747161"/>
                <a:gd name="connsiteX1835" fmla="*/ 1278271 w 5101871"/>
                <a:gd name="connsiteY1835" fmla="*/ 430295 h 2747161"/>
                <a:gd name="connsiteX1836" fmla="*/ 1278271 w 5101871"/>
                <a:gd name="connsiteY1836" fmla="*/ 430295 h 2747161"/>
                <a:gd name="connsiteX1837" fmla="*/ 1278271 w 5101871"/>
                <a:gd name="connsiteY1837" fmla="*/ 430295 h 2747161"/>
                <a:gd name="connsiteX1838" fmla="*/ 1278271 w 5101871"/>
                <a:gd name="connsiteY1838" fmla="*/ 431697 h 2747161"/>
                <a:gd name="connsiteX1839" fmla="*/ 1278271 w 5101871"/>
                <a:gd name="connsiteY1839" fmla="*/ 431697 h 2747161"/>
                <a:gd name="connsiteX1840" fmla="*/ 1278271 w 5101871"/>
                <a:gd name="connsiteY1840" fmla="*/ 431697 h 2747161"/>
                <a:gd name="connsiteX1841" fmla="*/ 1279673 w 5101871"/>
                <a:gd name="connsiteY1841" fmla="*/ 431697 h 2747161"/>
                <a:gd name="connsiteX1842" fmla="*/ 1281074 w 5101871"/>
                <a:gd name="connsiteY1842" fmla="*/ 431697 h 2747161"/>
                <a:gd name="connsiteX1843" fmla="*/ 1290886 w 5101871"/>
                <a:gd name="connsiteY1843" fmla="*/ 431697 h 2747161"/>
                <a:gd name="connsiteX1844" fmla="*/ 1376384 w 5101871"/>
                <a:gd name="connsiteY1844" fmla="*/ 448516 h 2747161"/>
                <a:gd name="connsiteX1845" fmla="*/ 1376384 w 5101871"/>
                <a:gd name="connsiteY1845" fmla="*/ 448516 h 2747161"/>
                <a:gd name="connsiteX1846" fmla="*/ 1376384 w 5101871"/>
                <a:gd name="connsiteY1846" fmla="*/ 448516 h 2747161"/>
                <a:gd name="connsiteX1847" fmla="*/ 1376384 w 5101871"/>
                <a:gd name="connsiteY1847" fmla="*/ 448516 h 2747161"/>
                <a:gd name="connsiteX1848" fmla="*/ 1383392 w 5101871"/>
                <a:gd name="connsiteY1848" fmla="*/ 447115 h 2747161"/>
                <a:gd name="connsiteX1849" fmla="*/ 1383392 w 5101871"/>
                <a:gd name="connsiteY1849" fmla="*/ 447115 h 2747161"/>
                <a:gd name="connsiteX1850" fmla="*/ 1383392 w 5101871"/>
                <a:gd name="connsiteY1850" fmla="*/ 447115 h 2747161"/>
                <a:gd name="connsiteX1851" fmla="*/ 1390401 w 5101871"/>
                <a:gd name="connsiteY1851" fmla="*/ 445713 h 2747161"/>
                <a:gd name="connsiteX1852" fmla="*/ 1390401 w 5101871"/>
                <a:gd name="connsiteY1852" fmla="*/ 445713 h 2747161"/>
                <a:gd name="connsiteX1853" fmla="*/ 1390401 w 5101871"/>
                <a:gd name="connsiteY1853" fmla="*/ 445713 h 2747161"/>
                <a:gd name="connsiteX1854" fmla="*/ 1390401 w 5101871"/>
                <a:gd name="connsiteY1854" fmla="*/ 445713 h 2747161"/>
                <a:gd name="connsiteX1855" fmla="*/ 1390401 w 5101871"/>
                <a:gd name="connsiteY1855" fmla="*/ 445713 h 2747161"/>
                <a:gd name="connsiteX1856" fmla="*/ 1396007 w 5101871"/>
                <a:gd name="connsiteY1856" fmla="*/ 444311 h 2747161"/>
                <a:gd name="connsiteX1857" fmla="*/ 1396007 w 5101871"/>
                <a:gd name="connsiteY1857" fmla="*/ 444311 h 2747161"/>
                <a:gd name="connsiteX1858" fmla="*/ 1396007 w 5101871"/>
                <a:gd name="connsiteY1858" fmla="*/ 444311 h 2747161"/>
                <a:gd name="connsiteX1859" fmla="*/ 1403015 w 5101871"/>
                <a:gd name="connsiteY1859" fmla="*/ 442910 h 2747161"/>
                <a:gd name="connsiteX1860" fmla="*/ 1403015 w 5101871"/>
                <a:gd name="connsiteY1860" fmla="*/ 442910 h 2747161"/>
                <a:gd name="connsiteX1861" fmla="*/ 1403015 w 5101871"/>
                <a:gd name="connsiteY1861" fmla="*/ 442910 h 2747161"/>
                <a:gd name="connsiteX1862" fmla="*/ 1403015 w 5101871"/>
                <a:gd name="connsiteY1862" fmla="*/ 442910 h 2747161"/>
                <a:gd name="connsiteX1863" fmla="*/ 1403015 w 5101871"/>
                <a:gd name="connsiteY1863" fmla="*/ 442910 h 2747161"/>
                <a:gd name="connsiteX1864" fmla="*/ 1403015 w 5101871"/>
                <a:gd name="connsiteY1864" fmla="*/ 442910 h 2747161"/>
                <a:gd name="connsiteX1865" fmla="*/ 1403015 w 5101871"/>
                <a:gd name="connsiteY1865" fmla="*/ 442910 h 2747161"/>
                <a:gd name="connsiteX1866" fmla="*/ 1410023 w 5101871"/>
                <a:gd name="connsiteY1866" fmla="*/ 441508 h 2747161"/>
                <a:gd name="connsiteX1867" fmla="*/ 1410023 w 5101871"/>
                <a:gd name="connsiteY1867" fmla="*/ 441508 h 2747161"/>
                <a:gd name="connsiteX1868" fmla="*/ 1415629 w 5101871"/>
                <a:gd name="connsiteY1868" fmla="*/ 438705 h 2747161"/>
                <a:gd name="connsiteX1869" fmla="*/ 1439457 w 5101871"/>
                <a:gd name="connsiteY1869" fmla="*/ 417681 h 2747161"/>
                <a:gd name="connsiteX1870" fmla="*/ 1439457 w 5101871"/>
                <a:gd name="connsiteY1870" fmla="*/ 417681 h 2747161"/>
                <a:gd name="connsiteX1871" fmla="*/ 1439457 w 5101871"/>
                <a:gd name="connsiteY1871" fmla="*/ 417681 h 2747161"/>
                <a:gd name="connsiteX1872" fmla="*/ 1439457 w 5101871"/>
                <a:gd name="connsiteY1872" fmla="*/ 416279 h 2747161"/>
                <a:gd name="connsiteX1873" fmla="*/ 1439457 w 5101871"/>
                <a:gd name="connsiteY1873" fmla="*/ 414877 h 2747161"/>
                <a:gd name="connsiteX1874" fmla="*/ 1439457 w 5101871"/>
                <a:gd name="connsiteY1874" fmla="*/ 414877 h 2747161"/>
                <a:gd name="connsiteX1875" fmla="*/ 1439457 w 5101871"/>
                <a:gd name="connsiteY1875" fmla="*/ 414877 h 2747161"/>
                <a:gd name="connsiteX1876" fmla="*/ 1439457 w 5101871"/>
                <a:gd name="connsiteY1876" fmla="*/ 414877 h 2747161"/>
                <a:gd name="connsiteX1877" fmla="*/ 1439457 w 5101871"/>
                <a:gd name="connsiteY1877" fmla="*/ 414877 h 2747161"/>
                <a:gd name="connsiteX1878" fmla="*/ 1439457 w 5101871"/>
                <a:gd name="connsiteY1878" fmla="*/ 413476 h 2747161"/>
                <a:gd name="connsiteX1879" fmla="*/ 1438055 w 5101871"/>
                <a:gd name="connsiteY1879" fmla="*/ 412074 h 2747161"/>
                <a:gd name="connsiteX1880" fmla="*/ 1438055 w 5101871"/>
                <a:gd name="connsiteY1880" fmla="*/ 412074 h 2747161"/>
                <a:gd name="connsiteX1881" fmla="*/ 1438055 w 5101871"/>
                <a:gd name="connsiteY1881" fmla="*/ 412074 h 2747161"/>
                <a:gd name="connsiteX1882" fmla="*/ 1438055 w 5101871"/>
                <a:gd name="connsiteY1882" fmla="*/ 412074 h 2747161"/>
                <a:gd name="connsiteX1883" fmla="*/ 1438055 w 5101871"/>
                <a:gd name="connsiteY1883" fmla="*/ 412074 h 2747161"/>
                <a:gd name="connsiteX1884" fmla="*/ 1438055 w 5101871"/>
                <a:gd name="connsiteY1884" fmla="*/ 412074 h 2747161"/>
                <a:gd name="connsiteX1885" fmla="*/ 1438055 w 5101871"/>
                <a:gd name="connsiteY1885" fmla="*/ 412074 h 2747161"/>
                <a:gd name="connsiteX1886" fmla="*/ 1435252 w 5101871"/>
                <a:gd name="connsiteY1886" fmla="*/ 410673 h 2747161"/>
                <a:gd name="connsiteX1887" fmla="*/ 1435252 w 5101871"/>
                <a:gd name="connsiteY1887" fmla="*/ 410673 h 2747161"/>
                <a:gd name="connsiteX1888" fmla="*/ 1435252 w 5101871"/>
                <a:gd name="connsiteY1888" fmla="*/ 410673 h 2747161"/>
                <a:gd name="connsiteX1889" fmla="*/ 1435252 w 5101871"/>
                <a:gd name="connsiteY1889" fmla="*/ 406468 h 2747161"/>
                <a:gd name="connsiteX1890" fmla="*/ 1435252 w 5101871"/>
                <a:gd name="connsiteY1890" fmla="*/ 406468 h 2747161"/>
                <a:gd name="connsiteX1891" fmla="*/ 1435252 w 5101871"/>
                <a:gd name="connsiteY1891" fmla="*/ 406468 h 2747161"/>
                <a:gd name="connsiteX1892" fmla="*/ 1435252 w 5101871"/>
                <a:gd name="connsiteY1892" fmla="*/ 406468 h 2747161"/>
                <a:gd name="connsiteX1893" fmla="*/ 1435252 w 5101871"/>
                <a:gd name="connsiteY1893" fmla="*/ 406468 h 2747161"/>
                <a:gd name="connsiteX1894" fmla="*/ 1433850 w 5101871"/>
                <a:gd name="connsiteY1894" fmla="*/ 405066 h 2747161"/>
                <a:gd name="connsiteX1895" fmla="*/ 1433850 w 5101871"/>
                <a:gd name="connsiteY1895" fmla="*/ 405066 h 2747161"/>
                <a:gd name="connsiteX1896" fmla="*/ 1433850 w 5101871"/>
                <a:gd name="connsiteY1896" fmla="*/ 405066 h 2747161"/>
                <a:gd name="connsiteX1897" fmla="*/ 1433850 w 5101871"/>
                <a:gd name="connsiteY1897" fmla="*/ 405066 h 2747161"/>
                <a:gd name="connsiteX1898" fmla="*/ 1433850 w 5101871"/>
                <a:gd name="connsiteY1898" fmla="*/ 405066 h 2747161"/>
                <a:gd name="connsiteX1899" fmla="*/ 1433850 w 5101871"/>
                <a:gd name="connsiteY1899" fmla="*/ 405066 h 2747161"/>
                <a:gd name="connsiteX1900" fmla="*/ 1433850 w 5101871"/>
                <a:gd name="connsiteY1900" fmla="*/ 405066 h 2747161"/>
                <a:gd name="connsiteX1901" fmla="*/ 1433850 w 5101871"/>
                <a:gd name="connsiteY1901" fmla="*/ 405066 h 2747161"/>
                <a:gd name="connsiteX1902" fmla="*/ 1433850 w 5101871"/>
                <a:gd name="connsiteY1902" fmla="*/ 405066 h 2747161"/>
                <a:gd name="connsiteX1903" fmla="*/ 1433850 w 5101871"/>
                <a:gd name="connsiteY1903" fmla="*/ 405066 h 2747161"/>
                <a:gd name="connsiteX1904" fmla="*/ 1433850 w 5101871"/>
                <a:gd name="connsiteY1904" fmla="*/ 405066 h 2747161"/>
                <a:gd name="connsiteX1905" fmla="*/ 1433850 w 5101871"/>
                <a:gd name="connsiteY1905" fmla="*/ 405066 h 2747161"/>
                <a:gd name="connsiteX1906" fmla="*/ 1433850 w 5101871"/>
                <a:gd name="connsiteY1906" fmla="*/ 405066 h 2747161"/>
                <a:gd name="connsiteX1907" fmla="*/ 1433850 w 5101871"/>
                <a:gd name="connsiteY1907" fmla="*/ 403665 h 2747161"/>
                <a:gd name="connsiteX1908" fmla="*/ 1433850 w 5101871"/>
                <a:gd name="connsiteY1908" fmla="*/ 402263 h 2747161"/>
                <a:gd name="connsiteX1909" fmla="*/ 1433850 w 5101871"/>
                <a:gd name="connsiteY1909" fmla="*/ 395255 h 2747161"/>
                <a:gd name="connsiteX1910" fmla="*/ 1422637 w 5101871"/>
                <a:gd name="connsiteY1910" fmla="*/ 393853 h 2747161"/>
                <a:gd name="connsiteX1911" fmla="*/ 1421236 w 5101871"/>
                <a:gd name="connsiteY1911" fmla="*/ 393853 h 2747161"/>
                <a:gd name="connsiteX1912" fmla="*/ 1419834 w 5101871"/>
                <a:gd name="connsiteY1912" fmla="*/ 393853 h 2747161"/>
                <a:gd name="connsiteX1913" fmla="*/ 1418433 w 5101871"/>
                <a:gd name="connsiteY1913" fmla="*/ 392452 h 2747161"/>
                <a:gd name="connsiteX1914" fmla="*/ 1418433 w 5101871"/>
                <a:gd name="connsiteY1914" fmla="*/ 392452 h 2747161"/>
                <a:gd name="connsiteX1915" fmla="*/ 1418433 w 5101871"/>
                <a:gd name="connsiteY1915" fmla="*/ 392452 h 2747161"/>
                <a:gd name="connsiteX1916" fmla="*/ 1417031 w 5101871"/>
                <a:gd name="connsiteY1916" fmla="*/ 391050 h 2747161"/>
                <a:gd name="connsiteX1917" fmla="*/ 1417031 w 5101871"/>
                <a:gd name="connsiteY1917" fmla="*/ 391050 h 2747161"/>
                <a:gd name="connsiteX1918" fmla="*/ 1417031 w 5101871"/>
                <a:gd name="connsiteY1918" fmla="*/ 391050 h 2747161"/>
                <a:gd name="connsiteX1919" fmla="*/ 1415629 w 5101871"/>
                <a:gd name="connsiteY1919" fmla="*/ 389648 h 2747161"/>
                <a:gd name="connsiteX1920" fmla="*/ 1412826 w 5101871"/>
                <a:gd name="connsiteY1920" fmla="*/ 388247 h 2747161"/>
                <a:gd name="connsiteX1921" fmla="*/ 1405818 w 5101871"/>
                <a:gd name="connsiteY1921" fmla="*/ 382640 h 2747161"/>
                <a:gd name="connsiteX1922" fmla="*/ 1403015 w 5101871"/>
                <a:gd name="connsiteY1922" fmla="*/ 381239 h 2747161"/>
                <a:gd name="connsiteX1923" fmla="*/ 1401613 w 5101871"/>
                <a:gd name="connsiteY1923" fmla="*/ 379837 h 2747161"/>
                <a:gd name="connsiteX1924" fmla="*/ 1401613 w 5101871"/>
                <a:gd name="connsiteY1924" fmla="*/ 379837 h 2747161"/>
                <a:gd name="connsiteX1925" fmla="*/ 1401613 w 5101871"/>
                <a:gd name="connsiteY1925" fmla="*/ 379837 h 2747161"/>
                <a:gd name="connsiteX1926" fmla="*/ 1401613 w 5101871"/>
                <a:gd name="connsiteY1926" fmla="*/ 379837 h 2747161"/>
                <a:gd name="connsiteX1927" fmla="*/ 1401613 w 5101871"/>
                <a:gd name="connsiteY1927" fmla="*/ 379837 h 2747161"/>
                <a:gd name="connsiteX1928" fmla="*/ 1403015 w 5101871"/>
                <a:gd name="connsiteY1928" fmla="*/ 381239 h 2747161"/>
                <a:gd name="connsiteX1929" fmla="*/ 1403015 w 5101871"/>
                <a:gd name="connsiteY1929" fmla="*/ 381239 h 2747161"/>
                <a:gd name="connsiteX1930" fmla="*/ 1403015 w 5101871"/>
                <a:gd name="connsiteY1930" fmla="*/ 381239 h 2747161"/>
                <a:gd name="connsiteX1931" fmla="*/ 1403015 w 5101871"/>
                <a:gd name="connsiteY1931" fmla="*/ 381239 h 2747161"/>
                <a:gd name="connsiteX1932" fmla="*/ 1367975 w 5101871"/>
                <a:gd name="connsiteY1932" fmla="*/ 372829 h 2747161"/>
                <a:gd name="connsiteX1933" fmla="*/ 1367975 w 5101871"/>
                <a:gd name="connsiteY1933" fmla="*/ 372829 h 2747161"/>
                <a:gd name="connsiteX1934" fmla="*/ 1366573 w 5101871"/>
                <a:gd name="connsiteY1934" fmla="*/ 371428 h 2747161"/>
                <a:gd name="connsiteX1935" fmla="*/ 1365171 w 5101871"/>
                <a:gd name="connsiteY1935" fmla="*/ 370026 h 2747161"/>
                <a:gd name="connsiteX1936" fmla="*/ 1356761 w 5101871"/>
                <a:gd name="connsiteY1936" fmla="*/ 363018 h 2747161"/>
                <a:gd name="connsiteX1937" fmla="*/ 1292288 w 5101871"/>
                <a:gd name="connsiteY1937" fmla="*/ 339190 h 2747161"/>
                <a:gd name="connsiteX1938" fmla="*/ 1290886 w 5101871"/>
                <a:gd name="connsiteY1938" fmla="*/ 339190 h 2747161"/>
                <a:gd name="connsiteX1939" fmla="*/ 1290886 w 5101871"/>
                <a:gd name="connsiteY1939" fmla="*/ 339190 h 2747161"/>
                <a:gd name="connsiteX1940" fmla="*/ 1289484 w 5101871"/>
                <a:gd name="connsiteY1940" fmla="*/ 339190 h 2747161"/>
                <a:gd name="connsiteX1941" fmla="*/ 1289484 w 5101871"/>
                <a:gd name="connsiteY1941" fmla="*/ 339190 h 2747161"/>
                <a:gd name="connsiteX1942" fmla="*/ 1289484 w 5101871"/>
                <a:gd name="connsiteY1942" fmla="*/ 339190 h 2747161"/>
                <a:gd name="connsiteX1943" fmla="*/ 1289484 w 5101871"/>
                <a:gd name="connsiteY1943" fmla="*/ 339190 h 2747161"/>
                <a:gd name="connsiteX1944" fmla="*/ 1288082 w 5101871"/>
                <a:gd name="connsiteY1944" fmla="*/ 339190 h 2747161"/>
                <a:gd name="connsiteX1945" fmla="*/ 1285280 w 5101871"/>
                <a:gd name="connsiteY1945" fmla="*/ 339190 h 2747161"/>
                <a:gd name="connsiteX1946" fmla="*/ 1275468 w 5101871"/>
                <a:gd name="connsiteY1946" fmla="*/ 337789 h 2747161"/>
                <a:gd name="connsiteX1947" fmla="*/ 1253042 w 5101871"/>
                <a:gd name="connsiteY1947" fmla="*/ 336387 h 2747161"/>
                <a:gd name="connsiteX1948" fmla="*/ 1253042 w 5101871"/>
                <a:gd name="connsiteY1948" fmla="*/ 336387 h 2747161"/>
                <a:gd name="connsiteX1949" fmla="*/ 1253042 w 5101871"/>
                <a:gd name="connsiteY1949" fmla="*/ 336387 h 2747161"/>
                <a:gd name="connsiteX1950" fmla="*/ 1253042 w 5101871"/>
                <a:gd name="connsiteY1950" fmla="*/ 336387 h 2747161"/>
                <a:gd name="connsiteX1951" fmla="*/ 1251640 w 5101871"/>
                <a:gd name="connsiteY1951" fmla="*/ 337789 h 2747161"/>
                <a:gd name="connsiteX1952" fmla="*/ 1251640 w 5101871"/>
                <a:gd name="connsiteY1952" fmla="*/ 337789 h 2747161"/>
                <a:gd name="connsiteX1953" fmla="*/ 1251640 w 5101871"/>
                <a:gd name="connsiteY1953" fmla="*/ 337789 h 2747161"/>
                <a:gd name="connsiteX1954" fmla="*/ 1251640 w 5101871"/>
                <a:gd name="connsiteY1954" fmla="*/ 337789 h 2747161"/>
                <a:gd name="connsiteX1955" fmla="*/ 1251640 w 5101871"/>
                <a:gd name="connsiteY1955" fmla="*/ 337789 h 2747161"/>
                <a:gd name="connsiteX1956" fmla="*/ 1251640 w 5101871"/>
                <a:gd name="connsiteY1956" fmla="*/ 337789 h 2747161"/>
                <a:gd name="connsiteX1957" fmla="*/ 1251640 w 5101871"/>
                <a:gd name="connsiteY1957" fmla="*/ 337789 h 2747161"/>
                <a:gd name="connsiteX1958" fmla="*/ 1251640 w 5101871"/>
                <a:gd name="connsiteY1958" fmla="*/ 337789 h 2747161"/>
                <a:gd name="connsiteX1959" fmla="*/ 1251640 w 5101871"/>
                <a:gd name="connsiteY1959" fmla="*/ 337789 h 2747161"/>
                <a:gd name="connsiteX1960" fmla="*/ 1251640 w 5101871"/>
                <a:gd name="connsiteY1960" fmla="*/ 337789 h 2747161"/>
                <a:gd name="connsiteX1961" fmla="*/ 1251640 w 5101871"/>
                <a:gd name="connsiteY1961" fmla="*/ 337789 h 2747161"/>
                <a:gd name="connsiteX1962" fmla="*/ 1251640 w 5101871"/>
                <a:gd name="connsiteY1962" fmla="*/ 337789 h 2747161"/>
                <a:gd name="connsiteX1963" fmla="*/ 1251640 w 5101871"/>
                <a:gd name="connsiteY1963" fmla="*/ 337789 h 2747161"/>
                <a:gd name="connsiteX1964" fmla="*/ 1251640 w 5101871"/>
                <a:gd name="connsiteY1964" fmla="*/ 337789 h 2747161"/>
                <a:gd name="connsiteX1965" fmla="*/ 1251640 w 5101871"/>
                <a:gd name="connsiteY1965" fmla="*/ 337789 h 2747161"/>
                <a:gd name="connsiteX1966" fmla="*/ 1251640 w 5101871"/>
                <a:gd name="connsiteY1966" fmla="*/ 337789 h 2747161"/>
                <a:gd name="connsiteX1967" fmla="*/ 1250239 w 5101871"/>
                <a:gd name="connsiteY1967" fmla="*/ 339190 h 2747161"/>
                <a:gd name="connsiteX1968" fmla="*/ 1250239 w 5101871"/>
                <a:gd name="connsiteY1968" fmla="*/ 339190 h 2747161"/>
                <a:gd name="connsiteX1969" fmla="*/ 1250239 w 5101871"/>
                <a:gd name="connsiteY1969" fmla="*/ 339190 h 2747161"/>
                <a:gd name="connsiteX1970" fmla="*/ 1250239 w 5101871"/>
                <a:gd name="connsiteY1970" fmla="*/ 339190 h 2747161"/>
                <a:gd name="connsiteX1971" fmla="*/ 1250239 w 5101871"/>
                <a:gd name="connsiteY1971" fmla="*/ 339190 h 2747161"/>
                <a:gd name="connsiteX1972" fmla="*/ 1250239 w 5101871"/>
                <a:gd name="connsiteY1972" fmla="*/ 339190 h 2747161"/>
                <a:gd name="connsiteX1973" fmla="*/ 1250239 w 5101871"/>
                <a:gd name="connsiteY1973" fmla="*/ 339190 h 2747161"/>
                <a:gd name="connsiteX1974" fmla="*/ 1250239 w 5101871"/>
                <a:gd name="connsiteY1974" fmla="*/ 339190 h 2747161"/>
                <a:gd name="connsiteX1975" fmla="*/ 1250239 w 5101871"/>
                <a:gd name="connsiteY1975" fmla="*/ 339190 h 2747161"/>
                <a:gd name="connsiteX1976" fmla="*/ 1250239 w 5101871"/>
                <a:gd name="connsiteY1976" fmla="*/ 339190 h 2747161"/>
                <a:gd name="connsiteX1977" fmla="*/ 1250239 w 5101871"/>
                <a:gd name="connsiteY1977" fmla="*/ 339190 h 2747161"/>
                <a:gd name="connsiteX1978" fmla="*/ 1250239 w 5101871"/>
                <a:gd name="connsiteY1978" fmla="*/ 339190 h 2747161"/>
                <a:gd name="connsiteX1979" fmla="*/ 1250239 w 5101871"/>
                <a:gd name="connsiteY1979" fmla="*/ 339190 h 2747161"/>
                <a:gd name="connsiteX1980" fmla="*/ 1250239 w 5101871"/>
                <a:gd name="connsiteY1980" fmla="*/ 339190 h 2747161"/>
                <a:gd name="connsiteX1981" fmla="*/ 1247436 w 5101871"/>
                <a:gd name="connsiteY1981" fmla="*/ 340592 h 2747161"/>
                <a:gd name="connsiteX1982" fmla="*/ 1247436 w 5101871"/>
                <a:gd name="connsiteY1982" fmla="*/ 340592 h 2747161"/>
                <a:gd name="connsiteX1983" fmla="*/ 1247436 w 5101871"/>
                <a:gd name="connsiteY1983" fmla="*/ 340592 h 2747161"/>
                <a:gd name="connsiteX1984" fmla="*/ 1247436 w 5101871"/>
                <a:gd name="connsiteY1984" fmla="*/ 340592 h 2747161"/>
                <a:gd name="connsiteX1985" fmla="*/ 1247436 w 5101871"/>
                <a:gd name="connsiteY1985" fmla="*/ 340592 h 2747161"/>
                <a:gd name="connsiteX1986" fmla="*/ 1247436 w 5101871"/>
                <a:gd name="connsiteY1986" fmla="*/ 340592 h 2747161"/>
                <a:gd name="connsiteX1987" fmla="*/ 1247436 w 5101871"/>
                <a:gd name="connsiteY1987" fmla="*/ 340592 h 2747161"/>
                <a:gd name="connsiteX1988" fmla="*/ 1247436 w 5101871"/>
                <a:gd name="connsiteY1988" fmla="*/ 340592 h 2747161"/>
                <a:gd name="connsiteX1989" fmla="*/ 1247436 w 5101871"/>
                <a:gd name="connsiteY1989" fmla="*/ 340592 h 2747161"/>
                <a:gd name="connsiteX1990" fmla="*/ 1247436 w 5101871"/>
                <a:gd name="connsiteY1990" fmla="*/ 340592 h 2747161"/>
                <a:gd name="connsiteX1991" fmla="*/ 1247436 w 5101871"/>
                <a:gd name="connsiteY1991" fmla="*/ 341994 h 2747161"/>
                <a:gd name="connsiteX1992" fmla="*/ 1247436 w 5101871"/>
                <a:gd name="connsiteY1992" fmla="*/ 343395 h 2747161"/>
                <a:gd name="connsiteX1993" fmla="*/ 1247436 w 5101871"/>
                <a:gd name="connsiteY1993" fmla="*/ 343395 h 2747161"/>
                <a:gd name="connsiteX1994" fmla="*/ 1247436 w 5101871"/>
                <a:gd name="connsiteY1994" fmla="*/ 343395 h 2747161"/>
                <a:gd name="connsiteX1995" fmla="*/ 1247436 w 5101871"/>
                <a:gd name="connsiteY1995" fmla="*/ 343395 h 2747161"/>
                <a:gd name="connsiteX1996" fmla="*/ 1247436 w 5101871"/>
                <a:gd name="connsiteY1996" fmla="*/ 343395 h 2747161"/>
                <a:gd name="connsiteX1997" fmla="*/ 1250239 w 5101871"/>
                <a:gd name="connsiteY1997" fmla="*/ 339190 h 2747161"/>
                <a:gd name="connsiteX1998" fmla="*/ 1250239 w 5101871"/>
                <a:gd name="connsiteY1998" fmla="*/ 339190 h 2747161"/>
                <a:gd name="connsiteX1999" fmla="*/ 1250239 w 5101871"/>
                <a:gd name="connsiteY1999" fmla="*/ 339190 h 2747161"/>
                <a:gd name="connsiteX2000" fmla="*/ 1257247 w 5101871"/>
                <a:gd name="connsiteY2000" fmla="*/ 336387 h 2747161"/>
                <a:gd name="connsiteX2001" fmla="*/ 1257247 w 5101871"/>
                <a:gd name="connsiteY2001" fmla="*/ 336387 h 2747161"/>
                <a:gd name="connsiteX2002" fmla="*/ 1257247 w 5101871"/>
                <a:gd name="connsiteY2002" fmla="*/ 336387 h 2747161"/>
                <a:gd name="connsiteX2003" fmla="*/ 1257247 w 5101871"/>
                <a:gd name="connsiteY2003" fmla="*/ 336387 h 2747161"/>
                <a:gd name="connsiteX2004" fmla="*/ 1257247 w 5101871"/>
                <a:gd name="connsiteY2004" fmla="*/ 336387 h 2747161"/>
                <a:gd name="connsiteX2005" fmla="*/ 1255846 w 5101871"/>
                <a:gd name="connsiteY2005" fmla="*/ 336387 h 2747161"/>
                <a:gd name="connsiteX2006" fmla="*/ 1254444 w 5101871"/>
                <a:gd name="connsiteY2006" fmla="*/ 336387 h 2747161"/>
                <a:gd name="connsiteX2007" fmla="*/ 1253042 w 5101871"/>
                <a:gd name="connsiteY2007" fmla="*/ 336387 h 2747161"/>
                <a:gd name="connsiteX2008" fmla="*/ 1253042 w 5101871"/>
                <a:gd name="connsiteY2008" fmla="*/ 336387 h 2747161"/>
                <a:gd name="connsiteX2009" fmla="*/ 1253042 w 5101871"/>
                <a:gd name="connsiteY2009" fmla="*/ 336387 h 2747161"/>
                <a:gd name="connsiteX2010" fmla="*/ 1253042 w 5101871"/>
                <a:gd name="connsiteY2010" fmla="*/ 336387 h 2747161"/>
                <a:gd name="connsiteX2011" fmla="*/ 1253042 w 5101871"/>
                <a:gd name="connsiteY2011" fmla="*/ 336387 h 2747161"/>
                <a:gd name="connsiteX2012" fmla="*/ 1251640 w 5101871"/>
                <a:gd name="connsiteY2012" fmla="*/ 336387 h 2747161"/>
                <a:gd name="connsiteX2013" fmla="*/ 1251640 w 5101871"/>
                <a:gd name="connsiteY2013" fmla="*/ 336387 h 2747161"/>
                <a:gd name="connsiteX2014" fmla="*/ 1251640 w 5101871"/>
                <a:gd name="connsiteY2014" fmla="*/ 336387 h 2747161"/>
                <a:gd name="connsiteX2015" fmla="*/ 1251640 w 5101871"/>
                <a:gd name="connsiteY2015" fmla="*/ 336387 h 2747161"/>
                <a:gd name="connsiteX2016" fmla="*/ 1251640 w 5101871"/>
                <a:gd name="connsiteY2016" fmla="*/ 336387 h 2747161"/>
                <a:gd name="connsiteX2017" fmla="*/ 1251640 w 5101871"/>
                <a:gd name="connsiteY2017" fmla="*/ 336387 h 2747161"/>
                <a:gd name="connsiteX2018" fmla="*/ 1251640 w 5101871"/>
                <a:gd name="connsiteY2018" fmla="*/ 336387 h 2747161"/>
                <a:gd name="connsiteX2019" fmla="*/ 1251640 w 5101871"/>
                <a:gd name="connsiteY2019" fmla="*/ 336387 h 2747161"/>
                <a:gd name="connsiteX2020" fmla="*/ 1251640 w 5101871"/>
                <a:gd name="connsiteY2020" fmla="*/ 336387 h 2747161"/>
                <a:gd name="connsiteX2021" fmla="*/ 1251640 w 5101871"/>
                <a:gd name="connsiteY2021" fmla="*/ 336387 h 2747161"/>
                <a:gd name="connsiteX2022" fmla="*/ 1251640 w 5101871"/>
                <a:gd name="connsiteY2022" fmla="*/ 336387 h 2747161"/>
                <a:gd name="connsiteX2023" fmla="*/ 1251640 w 5101871"/>
                <a:gd name="connsiteY2023" fmla="*/ 336387 h 2747161"/>
                <a:gd name="connsiteX2024" fmla="*/ 1251640 w 5101871"/>
                <a:gd name="connsiteY2024" fmla="*/ 336387 h 2747161"/>
                <a:gd name="connsiteX2025" fmla="*/ 1251640 w 5101871"/>
                <a:gd name="connsiteY2025" fmla="*/ 336387 h 2747161"/>
                <a:gd name="connsiteX2026" fmla="*/ 1251640 w 5101871"/>
                <a:gd name="connsiteY2026" fmla="*/ 336387 h 2747161"/>
                <a:gd name="connsiteX2027" fmla="*/ 1251640 w 5101871"/>
                <a:gd name="connsiteY2027" fmla="*/ 333584 h 2747161"/>
                <a:gd name="connsiteX2028" fmla="*/ 1239026 w 5101871"/>
                <a:gd name="connsiteY2028" fmla="*/ 337789 h 2747161"/>
                <a:gd name="connsiteX2029" fmla="*/ 1237624 w 5101871"/>
                <a:gd name="connsiteY2029" fmla="*/ 337789 h 2747161"/>
                <a:gd name="connsiteX2030" fmla="*/ 1236223 w 5101871"/>
                <a:gd name="connsiteY2030" fmla="*/ 337789 h 2747161"/>
                <a:gd name="connsiteX2031" fmla="*/ 1236223 w 5101871"/>
                <a:gd name="connsiteY2031" fmla="*/ 337789 h 2747161"/>
                <a:gd name="connsiteX2032" fmla="*/ 1236223 w 5101871"/>
                <a:gd name="connsiteY2032" fmla="*/ 337789 h 2747161"/>
                <a:gd name="connsiteX2033" fmla="*/ 1236223 w 5101871"/>
                <a:gd name="connsiteY2033" fmla="*/ 337789 h 2747161"/>
                <a:gd name="connsiteX2034" fmla="*/ 1236223 w 5101871"/>
                <a:gd name="connsiteY2034" fmla="*/ 337789 h 2747161"/>
                <a:gd name="connsiteX2035" fmla="*/ 1236223 w 5101871"/>
                <a:gd name="connsiteY2035" fmla="*/ 337789 h 2747161"/>
                <a:gd name="connsiteX2036" fmla="*/ 1236223 w 5101871"/>
                <a:gd name="connsiteY2036" fmla="*/ 337789 h 2747161"/>
                <a:gd name="connsiteX2037" fmla="*/ 1234821 w 5101871"/>
                <a:gd name="connsiteY2037" fmla="*/ 337789 h 2747161"/>
                <a:gd name="connsiteX2038" fmla="*/ 1232018 w 5101871"/>
                <a:gd name="connsiteY2038" fmla="*/ 337789 h 2747161"/>
                <a:gd name="connsiteX2039" fmla="*/ 1225010 w 5101871"/>
                <a:gd name="connsiteY2039" fmla="*/ 336387 h 2747161"/>
                <a:gd name="connsiteX2040" fmla="*/ 1222207 w 5101871"/>
                <a:gd name="connsiteY2040" fmla="*/ 336387 h 2747161"/>
                <a:gd name="connsiteX2041" fmla="*/ 1220805 w 5101871"/>
                <a:gd name="connsiteY2041" fmla="*/ 336387 h 2747161"/>
                <a:gd name="connsiteX2042" fmla="*/ 1220805 w 5101871"/>
                <a:gd name="connsiteY2042" fmla="*/ 336387 h 2747161"/>
                <a:gd name="connsiteX2043" fmla="*/ 1220805 w 5101871"/>
                <a:gd name="connsiteY2043" fmla="*/ 336387 h 2747161"/>
                <a:gd name="connsiteX2044" fmla="*/ 1220805 w 5101871"/>
                <a:gd name="connsiteY2044" fmla="*/ 336387 h 2747161"/>
                <a:gd name="connsiteX2045" fmla="*/ 1219404 w 5101871"/>
                <a:gd name="connsiteY2045" fmla="*/ 316765 h 2747161"/>
                <a:gd name="connsiteX2046" fmla="*/ 1222207 w 5101871"/>
                <a:gd name="connsiteY2046" fmla="*/ 311158 h 2747161"/>
                <a:gd name="connsiteX2047" fmla="*/ 1222207 w 5101871"/>
                <a:gd name="connsiteY2047" fmla="*/ 311158 h 2747161"/>
                <a:gd name="connsiteX2048" fmla="*/ 1222207 w 5101871"/>
                <a:gd name="connsiteY2048" fmla="*/ 311158 h 2747161"/>
                <a:gd name="connsiteX2049" fmla="*/ 1222207 w 5101871"/>
                <a:gd name="connsiteY2049" fmla="*/ 311158 h 2747161"/>
                <a:gd name="connsiteX2050" fmla="*/ 1222207 w 5101871"/>
                <a:gd name="connsiteY2050" fmla="*/ 312560 h 2747161"/>
                <a:gd name="connsiteX2051" fmla="*/ 1222207 w 5101871"/>
                <a:gd name="connsiteY2051" fmla="*/ 312560 h 2747161"/>
                <a:gd name="connsiteX2052" fmla="*/ 1223608 w 5101871"/>
                <a:gd name="connsiteY2052" fmla="*/ 312560 h 2747161"/>
                <a:gd name="connsiteX2053" fmla="*/ 1226412 w 5101871"/>
                <a:gd name="connsiteY2053" fmla="*/ 312560 h 2747161"/>
                <a:gd name="connsiteX2054" fmla="*/ 1234821 w 5101871"/>
                <a:gd name="connsiteY2054" fmla="*/ 313961 h 2747161"/>
                <a:gd name="connsiteX2055" fmla="*/ 1237624 w 5101871"/>
                <a:gd name="connsiteY2055" fmla="*/ 313961 h 2747161"/>
                <a:gd name="connsiteX2056" fmla="*/ 1239026 w 5101871"/>
                <a:gd name="connsiteY2056" fmla="*/ 313961 h 2747161"/>
                <a:gd name="connsiteX2057" fmla="*/ 1239026 w 5101871"/>
                <a:gd name="connsiteY2057" fmla="*/ 313961 h 2747161"/>
                <a:gd name="connsiteX2058" fmla="*/ 1239026 w 5101871"/>
                <a:gd name="connsiteY2058" fmla="*/ 313961 h 2747161"/>
                <a:gd name="connsiteX2059" fmla="*/ 1239026 w 5101871"/>
                <a:gd name="connsiteY2059" fmla="*/ 313961 h 2747161"/>
                <a:gd name="connsiteX2060" fmla="*/ 1240428 w 5101871"/>
                <a:gd name="connsiteY2060" fmla="*/ 312560 h 2747161"/>
                <a:gd name="connsiteX2061" fmla="*/ 1241829 w 5101871"/>
                <a:gd name="connsiteY2061" fmla="*/ 309757 h 2747161"/>
                <a:gd name="connsiteX2062" fmla="*/ 1241829 w 5101871"/>
                <a:gd name="connsiteY2062" fmla="*/ 308355 h 2747161"/>
                <a:gd name="connsiteX2063" fmla="*/ 1241829 w 5101871"/>
                <a:gd name="connsiteY2063" fmla="*/ 308355 h 2747161"/>
                <a:gd name="connsiteX2064" fmla="*/ 1241829 w 5101871"/>
                <a:gd name="connsiteY2064" fmla="*/ 308355 h 2747161"/>
                <a:gd name="connsiteX2065" fmla="*/ 1241829 w 5101871"/>
                <a:gd name="connsiteY2065" fmla="*/ 308355 h 2747161"/>
                <a:gd name="connsiteX2066" fmla="*/ 1241829 w 5101871"/>
                <a:gd name="connsiteY2066" fmla="*/ 308355 h 2747161"/>
                <a:gd name="connsiteX2067" fmla="*/ 1241829 w 5101871"/>
                <a:gd name="connsiteY2067" fmla="*/ 308355 h 2747161"/>
                <a:gd name="connsiteX2068" fmla="*/ 1241829 w 5101871"/>
                <a:gd name="connsiteY2068" fmla="*/ 308355 h 2747161"/>
                <a:gd name="connsiteX2069" fmla="*/ 1241829 w 5101871"/>
                <a:gd name="connsiteY2069" fmla="*/ 308355 h 2747161"/>
                <a:gd name="connsiteX2070" fmla="*/ 1241829 w 5101871"/>
                <a:gd name="connsiteY2070" fmla="*/ 308355 h 2747161"/>
                <a:gd name="connsiteX2071" fmla="*/ 1241829 w 5101871"/>
                <a:gd name="connsiteY2071" fmla="*/ 308355 h 2747161"/>
                <a:gd name="connsiteX2072" fmla="*/ 1241829 w 5101871"/>
                <a:gd name="connsiteY2072" fmla="*/ 308355 h 2747161"/>
                <a:gd name="connsiteX2073" fmla="*/ 1241829 w 5101871"/>
                <a:gd name="connsiteY2073" fmla="*/ 308355 h 2747161"/>
                <a:gd name="connsiteX2074" fmla="*/ 1241829 w 5101871"/>
                <a:gd name="connsiteY2074" fmla="*/ 308355 h 2747161"/>
                <a:gd name="connsiteX2075" fmla="*/ 1241829 w 5101871"/>
                <a:gd name="connsiteY2075" fmla="*/ 308355 h 2747161"/>
                <a:gd name="connsiteX2076" fmla="*/ 1241829 w 5101871"/>
                <a:gd name="connsiteY2076" fmla="*/ 308355 h 2747161"/>
                <a:gd name="connsiteX2077" fmla="*/ 1241829 w 5101871"/>
                <a:gd name="connsiteY2077" fmla="*/ 308355 h 2747161"/>
                <a:gd name="connsiteX2078" fmla="*/ 1241829 w 5101871"/>
                <a:gd name="connsiteY2078" fmla="*/ 308355 h 2747161"/>
                <a:gd name="connsiteX2079" fmla="*/ 1241829 w 5101871"/>
                <a:gd name="connsiteY2079" fmla="*/ 308355 h 2747161"/>
                <a:gd name="connsiteX2080" fmla="*/ 1236223 w 5101871"/>
                <a:gd name="connsiteY2080" fmla="*/ 308355 h 2747161"/>
                <a:gd name="connsiteX2081" fmla="*/ 1236223 w 5101871"/>
                <a:gd name="connsiteY2081" fmla="*/ 308355 h 2747161"/>
                <a:gd name="connsiteX2082" fmla="*/ 1236223 w 5101871"/>
                <a:gd name="connsiteY2082" fmla="*/ 308355 h 2747161"/>
                <a:gd name="connsiteX2083" fmla="*/ 1236223 w 5101871"/>
                <a:gd name="connsiteY2083" fmla="*/ 308355 h 2747161"/>
                <a:gd name="connsiteX2084" fmla="*/ 1236223 w 5101871"/>
                <a:gd name="connsiteY2084" fmla="*/ 308355 h 2747161"/>
                <a:gd name="connsiteX2085" fmla="*/ 1236223 w 5101871"/>
                <a:gd name="connsiteY2085" fmla="*/ 308355 h 2747161"/>
                <a:gd name="connsiteX2086" fmla="*/ 1236223 w 5101871"/>
                <a:gd name="connsiteY2086" fmla="*/ 308355 h 2747161"/>
                <a:gd name="connsiteX2087" fmla="*/ 1236223 w 5101871"/>
                <a:gd name="connsiteY2087" fmla="*/ 308355 h 2747161"/>
                <a:gd name="connsiteX2088" fmla="*/ 1236223 w 5101871"/>
                <a:gd name="connsiteY2088" fmla="*/ 308355 h 2747161"/>
                <a:gd name="connsiteX2089" fmla="*/ 1236223 w 5101871"/>
                <a:gd name="connsiteY2089" fmla="*/ 308355 h 2747161"/>
                <a:gd name="connsiteX2090" fmla="*/ 1236223 w 5101871"/>
                <a:gd name="connsiteY2090" fmla="*/ 308355 h 2747161"/>
                <a:gd name="connsiteX2091" fmla="*/ 1236223 w 5101871"/>
                <a:gd name="connsiteY2091" fmla="*/ 308355 h 2747161"/>
                <a:gd name="connsiteX2092" fmla="*/ 1236223 w 5101871"/>
                <a:gd name="connsiteY2092" fmla="*/ 308355 h 2747161"/>
                <a:gd name="connsiteX2093" fmla="*/ 1236223 w 5101871"/>
                <a:gd name="connsiteY2093" fmla="*/ 308355 h 2747161"/>
                <a:gd name="connsiteX2094" fmla="*/ 1236223 w 5101871"/>
                <a:gd name="connsiteY2094" fmla="*/ 308355 h 2747161"/>
                <a:gd name="connsiteX2095" fmla="*/ 1236223 w 5101871"/>
                <a:gd name="connsiteY2095" fmla="*/ 308355 h 2747161"/>
                <a:gd name="connsiteX2096" fmla="*/ 1236223 w 5101871"/>
                <a:gd name="connsiteY2096" fmla="*/ 308355 h 2747161"/>
                <a:gd name="connsiteX2097" fmla="*/ 1236223 w 5101871"/>
                <a:gd name="connsiteY2097" fmla="*/ 308355 h 2747161"/>
                <a:gd name="connsiteX2098" fmla="*/ 1236223 w 5101871"/>
                <a:gd name="connsiteY2098" fmla="*/ 308355 h 2747161"/>
                <a:gd name="connsiteX2099" fmla="*/ 1236223 w 5101871"/>
                <a:gd name="connsiteY2099" fmla="*/ 308355 h 2747161"/>
                <a:gd name="connsiteX2100" fmla="*/ 1236223 w 5101871"/>
                <a:gd name="connsiteY2100" fmla="*/ 308355 h 2747161"/>
                <a:gd name="connsiteX2101" fmla="*/ 1236223 w 5101871"/>
                <a:gd name="connsiteY2101" fmla="*/ 308355 h 2747161"/>
                <a:gd name="connsiteX2102" fmla="*/ 1236223 w 5101871"/>
                <a:gd name="connsiteY2102" fmla="*/ 308355 h 2747161"/>
                <a:gd name="connsiteX2103" fmla="*/ 1236223 w 5101871"/>
                <a:gd name="connsiteY2103" fmla="*/ 308355 h 2747161"/>
                <a:gd name="connsiteX2104" fmla="*/ 1236223 w 5101871"/>
                <a:gd name="connsiteY2104" fmla="*/ 308355 h 2747161"/>
                <a:gd name="connsiteX2105" fmla="*/ 1236223 w 5101871"/>
                <a:gd name="connsiteY2105" fmla="*/ 308355 h 2747161"/>
                <a:gd name="connsiteX2106" fmla="*/ 1236223 w 5101871"/>
                <a:gd name="connsiteY2106" fmla="*/ 308355 h 2747161"/>
                <a:gd name="connsiteX2107" fmla="*/ 1236223 w 5101871"/>
                <a:gd name="connsiteY2107" fmla="*/ 308355 h 2747161"/>
                <a:gd name="connsiteX2108" fmla="*/ 1236223 w 5101871"/>
                <a:gd name="connsiteY2108" fmla="*/ 308355 h 2747161"/>
                <a:gd name="connsiteX2109" fmla="*/ 1236223 w 5101871"/>
                <a:gd name="connsiteY2109" fmla="*/ 308355 h 2747161"/>
                <a:gd name="connsiteX2110" fmla="*/ 1236223 w 5101871"/>
                <a:gd name="connsiteY2110" fmla="*/ 308355 h 2747161"/>
                <a:gd name="connsiteX2111" fmla="*/ 1236223 w 5101871"/>
                <a:gd name="connsiteY2111" fmla="*/ 308355 h 2747161"/>
                <a:gd name="connsiteX2112" fmla="*/ 1236223 w 5101871"/>
                <a:gd name="connsiteY2112" fmla="*/ 308355 h 2747161"/>
                <a:gd name="connsiteX2113" fmla="*/ 1236223 w 5101871"/>
                <a:gd name="connsiteY2113" fmla="*/ 308355 h 2747161"/>
                <a:gd name="connsiteX2114" fmla="*/ 1232018 w 5101871"/>
                <a:gd name="connsiteY2114" fmla="*/ 305552 h 2747161"/>
                <a:gd name="connsiteX2115" fmla="*/ 1232018 w 5101871"/>
                <a:gd name="connsiteY2115" fmla="*/ 305552 h 2747161"/>
                <a:gd name="connsiteX2116" fmla="*/ 1232018 w 5101871"/>
                <a:gd name="connsiteY2116" fmla="*/ 305552 h 2747161"/>
                <a:gd name="connsiteX2117" fmla="*/ 1232018 w 5101871"/>
                <a:gd name="connsiteY2117" fmla="*/ 305552 h 2747161"/>
                <a:gd name="connsiteX2118" fmla="*/ 1232018 w 5101871"/>
                <a:gd name="connsiteY2118" fmla="*/ 305552 h 2747161"/>
                <a:gd name="connsiteX2119" fmla="*/ 1232018 w 5101871"/>
                <a:gd name="connsiteY2119" fmla="*/ 305552 h 2747161"/>
                <a:gd name="connsiteX2120" fmla="*/ 1232018 w 5101871"/>
                <a:gd name="connsiteY2120" fmla="*/ 305552 h 2747161"/>
                <a:gd name="connsiteX2121" fmla="*/ 1232018 w 5101871"/>
                <a:gd name="connsiteY2121" fmla="*/ 305552 h 2747161"/>
                <a:gd name="connsiteX2122" fmla="*/ 1232018 w 5101871"/>
                <a:gd name="connsiteY2122" fmla="*/ 305552 h 2747161"/>
                <a:gd name="connsiteX2123" fmla="*/ 1232018 w 5101871"/>
                <a:gd name="connsiteY2123" fmla="*/ 305552 h 2747161"/>
                <a:gd name="connsiteX2124" fmla="*/ 1232018 w 5101871"/>
                <a:gd name="connsiteY2124" fmla="*/ 305552 h 2747161"/>
                <a:gd name="connsiteX2125" fmla="*/ 1232018 w 5101871"/>
                <a:gd name="connsiteY2125" fmla="*/ 305552 h 2747161"/>
                <a:gd name="connsiteX2126" fmla="*/ 1232018 w 5101871"/>
                <a:gd name="connsiteY2126" fmla="*/ 305552 h 2747161"/>
                <a:gd name="connsiteX2127" fmla="*/ 1232018 w 5101871"/>
                <a:gd name="connsiteY2127" fmla="*/ 305552 h 2747161"/>
                <a:gd name="connsiteX2128" fmla="*/ 1232018 w 5101871"/>
                <a:gd name="connsiteY2128" fmla="*/ 305552 h 2747161"/>
                <a:gd name="connsiteX2129" fmla="*/ 1232018 w 5101871"/>
                <a:gd name="connsiteY2129" fmla="*/ 305552 h 2747161"/>
                <a:gd name="connsiteX2130" fmla="*/ 1232018 w 5101871"/>
                <a:gd name="connsiteY2130" fmla="*/ 305552 h 2747161"/>
                <a:gd name="connsiteX2131" fmla="*/ 1232018 w 5101871"/>
                <a:gd name="connsiteY2131" fmla="*/ 305552 h 2747161"/>
                <a:gd name="connsiteX2132" fmla="*/ 1232018 w 5101871"/>
                <a:gd name="connsiteY2132" fmla="*/ 305552 h 2747161"/>
                <a:gd name="connsiteX2133" fmla="*/ 1232018 w 5101871"/>
                <a:gd name="connsiteY2133" fmla="*/ 305552 h 2747161"/>
                <a:gd name="connsiteX2134" fmla="*/ 1232018 w 5101871"/>
                <a:gd name="connsiteY2134" fmla="*/ 305552 h 2747161"/>
                <a:gd name="connsiteX2135" fmla="*/ 1232018 w 5101871"/>
                <a:gd name="connsiteY2135" fmla="*/ 305552 h 2747161"/>
                <a:gd name="connsiteX2136" fmla="*/ 1232018 w 5101871"/>
                <a:gd name="connsiteY2136" fmla="*/ 305552 h 2747161"/>
                <a:gd name="connsiteX2137" fmla="*/ 1232018 w 5101871"/>
                <a:gd name="connsiteY2137" fmla="*/ 305552 h 2747161"/>
                <a:gd name="connsiteX2138" fmla="*/ 1232018 w 5101871"/>
                <a:gd name="connsiteY2138" fmla="*/ 305552 h 2747161"/>
                <a:gd name="connsiteX2139" fmla="*/ 1232018 w 5101871"/>
                <a:gd name="connsiteY2139" fmla="*/ 305552 h 2747161"/>
                <a:gd name="connsiteX2140" fmla="*/ 1232018 w 5101871"/>
                <a:gd name="connsiteY2140" fmla="*/ 305552 h 2747161"/>
                <a:gd name="connsiteX2141" fmla="*/ 1232018 w 5101871"/>
                <a:gd name="connsiteY2141" fmla="*/ 305552 h 2747161"/>
                <a:gd name="connsiteX2142" fmla="*/ 1232018 w 5101871"/>
                <a:gd name="connsiteY2142" fmla="*/ 305552 h 2747161"/>
                <a:gd name="connsiteX2143" fmla="*/ 1232018 w 5101871"/>
                <a:gd name="connsiteY2143" fmla="*/ 305552 h 2747161"/>
                <a:gd name="connsiteX2144" fmla="*/ 1232018 w 5101871"/>
                <a:gd name="connsiteY2144" fmla="*/ 305552 h 2747161"/>
                <a:gd name="connsiteX2145" fmla="*/ 1232018 w 5101871"/>
                <a:gd name="connsiteY2145" fmla="*/ 305552 h 2747161"/>
                <a:gd name="connsiteX2146" fmla="*/ 1232018 w 5101871"/>
                <a:gd name="connsiteY2146" fmla="*/ 305552 h 2747161"/>
                <a:gd name="connsiteX2147" fmla="*/ 1232018 w 5101871"/>
                <a:gd name="connsiteY2147" fmla="*/ 305552 h 2747161"/>
                <a:gd name="connsiteX2148" fmla="*/ 1232018 w 5101871"/>
                <a:gd name="connsiteY2148" fmla="*/ 305552 h 2747161"/>
                <a:gd name="connsiteX2149" fmla="*/ 1232018 w 5101871"/>
                <a:gd name="connsiteY2149" fmla="*/ 305552 h 2747161"/>
                <a:gd name="connsiteX2150" fmla="*/ 1232018 w 5101871"/>
                <a:gd name="connsiteY2150" fmla="*/ 305552 h 2747161"/>
                <a:gd name="connsiteX2151" fmla="*/ 1232018 w 5101871"/>
                <a:gd name="connsiteY2151" fmla="*/ 305552 h 2747161"/>
                <a:gd name="connsiteX2152" fmla="*/ 1232018 w 5101871"/>
                <a:gd name="connsiteY2152" fmla="*/ 305552 h 2747161"/>
                <a:gd name="connsiteX2153" fmla="*/ 1232018 w 5101871"/>
                <a:gd name="connsiteY2153" fmla="*/ 305552 h 2747161"/>
                <a:gd name="connsiteX2154" fmla="*/ 1232018 w 5101871"/>
                <a:gd name="connsiteY2154" fmla="*/ 305552 h 2747161"/>
                <a:gd name="connsiteX2155" fmla="*/ 1232018 w 5101871"/>
                <a:gd name="connsiteY2155" fmla="*/ 305552 h 2747161"/>
                <a:gd name="connsiteX2156" fmla="*/ 1232018 w 5101871"/>
                <a:gd name="connsiteY2156" fmla="*/ 305552 h 2747161"/>
                <a:gd name="connsiteX2157" fmla="*/ 1232018 w 5101871"/>
                <a:gd name="connsiteY2157" fmla="*/ 305552 h 2747161"/>
                <a:gd name="connsiteX2158" fmla="*/ 1232018 w 5101871"/>
                <a:gd name="connsiteY2158" fmla="*/ 305552 h 2747161"/>
                <a:gd name="connsiteX2159" fmla="*/ 1232018 w 5101871"/>
                <a:gd name="connsiteY2159" fmla="*/ 305552 h 2747161"/>
                <a:gd name="connsiteX2160" fmla="*/ 1232018 w 5101871"/>
                <a:gd name="connsiteY2160" fmla="*/ 305552 h 2747161"/>
                <a:gd name="connsiteX2161" fmla="*/ 1232018 w 5101871"/>
                <a:gd name="connsiteY2161" fmla="*/ 305552 h 2747161"/>
                <a:gd name="connsiteX2162" fmla="*/ 1232018 w 5101871"/>
                <a:gd name="connsiteY2162" fmla="*/ 305552 h 2747161"/>
                <a:gd name="connsiteX2163" fmla="*/ 1232018 w 5101871"/>
                <a:gd name="connsiteY2163" fmla="*/ 305552 h 2747161"/>
                <a:gd name="connsiteX2164" fmla="*/ 1232018 w 5101871"/>
                <a:gd name="connsiteY2164" fmla="*/ 305552 h 2747161"/>
                <a:gd name="connsiteX2165" fmla="*/ 1232018 w 5101871"/>
                <a:gd name="connsiteY2165" fmla="*/ 305552 h 2747161"/>
                <a:gd name="connsiteX2166" fmla="*/ 1232018 w 5101871"/>
                <a:gd name="connsiteY2166" fmla="*/ 305552 h 2747161"/>
                <a:gd name="connsiteX2167" fmla="*/ 1230616 w 5101871"/>
                <a:gd name="connsiteY2167" fmla="*/ 305552 h 2747161"/>
                <a:gd name="connsiteX2168" fmla="*/ 1229215 w 5101871"/>
                <a:gd name="connsiteY2168" fmla="*/ 304150 h 2747161"/>
                <a:gd name="connsiteX2169" fmla="*/ 1227813 w 5101871"/>
                <a:gd name="connsiteY2169" fmla="*/ 304150 h 2747161"/>
                <a:gd name="connsiteX2170" fmla="*/ 1226412 w 5101871"/>
                <a:gd name="connsiteY2170" fmla="*/ 304150 h 2747161"/>
                <a:gd name="connsiteX2171" fmla="*/ 1226412 w 5101871"/>
                <a:gd name="connsiteY2171" fmla="*/ 304150 h 2747161"/>
                <a:gd name="connsiteX2172" fmla="*/ 1226412 w 5101871"/>
                <a:gd name="connsiteY2172" fmla="*/ 304150 h 2747161"/>
                <a:gd name="connsiteX2173" fmla="*/ 1226412 w 5101871"/>
                <a:gd name="connsiteY2173" fmla="*/ 304150 h 2747161"/>
                <a:gd name="connsiteX2174" fmla="*/ 1226412 w 5101871"/>
                <a:gd name="connsiteY2174" fmla="*/ 304150 h 2747161"/>
                <a:gd name="connsiteX2175" fmla="*/ 1226412 w 5101871"/>
                <a:gd name="connsiteY2175" fmla="*/ 304150 h 2747161"/>
                <a:gd name="connsiteX2176" fmla="*/ 1225010 w 5101871"/>
                <a:gd name="connsiteY2176" fmla="*/ 306953 h 2747161"/>
                <a:gd name="connsiteX2177" fmla="*/ 1225010 w 5101871"/>
                <a:gd name="connsiteY2177" fmla="*/ 306953 h 2747161"/>
                <a:gd name="connsiteX2178" fmla="*/ 1225010 w 5101871"/>
                <a:gd name="connsiteY2178" fmla="*/ 306953 h 2747161"/>
                <a:gd name="connsiteX2179" fmla="*/ 1223608 w 5101871"/>
                <a:gd name="connsiteY2179" fmla="*/ 306953 h 2747161"/>
                <a:gd name="connsiteX2180" fmla="*/ 1222207 w 5101871"/>
                <a:gd name="connsiteY2180" fmla="*/ 306953 h 2747161"/>
                <a:gd name="connsiteX2181" fmla="*/ 1196978 w 5101871"/>
                <a:gd name="connsiteY2181" fmla="*/ 304150 h 2747161"/>
                <a:gd name="connsiteX2182" fmla="*/ 1194175 w 5101871"/>
                <a:gd name="connsiteY2182" fmla="*/ 306953 h 2747161"/>
                <a:gd name="connsiteX2183" fmla="*/ 1188568 w 5101871"/>
                <a:gd name="connsiteY2183" fmla="*/ 302748 h 2747161"/>
                <a:gd name="connsiteX2184" fmla="*/ 1171749 w 5101871"/>
                <a:gd name="connsiteY2184" fmla="*/ 309757 h 2747161"/>
                <a:gd name="connsiteX2185" fmla="*/ 1175953 w 5101871"/>
                <a:gd name="connsiteY2185" fmla="*/ 305552 h 2747161"/>
                <a:gd name="connsiteX2186" fmla="*/ 1167544 w 5101871"/>
                <a:gd name="connsiteY2186" fmla="*/ 302748 h 2747161"/>
                <a:gd name="connsiteX2187" fmla="*/ 1167544 w 5101871"/>
                <a:gd name="connsiteY2187" fmla="*/ 297142 h 2747161"/>
                <a:gd name="connsiteX2188" fmla="*/ 1149323 w 5101871"/>
                <a:gd name="connsiteY2188" fmla="*/ 292937 h 2747161"/>
                <a:gd name="connsiteX2189" fmla="*/ 1149323 w 5101871"/>
                <a:gd name="connsiteY2189" fmla="*/ 291535 h 2747161"/>
                <a:gd name="connsiteX2190" fmla="*/ 1188568 w 5101871"/>
                <a:gd name="connsiteY2190" fmla="*/ 295740 h 2747161"/>
                <a:gd name="connsiteX2191" fmla="*/ 1196978 w 5101871"/>
                <a:gd name="connsiteY2191" fmla="*/ 290134 h 2747161"/>
                <a:gd name="connsiteX2192" fmla="*/ 1210994 w 5101871"/>
                <a:gd name="connsiteY2192" fmla="*/ 287331 h 2747161"/>
                <a:gd name="connsiteX2193" fmla="*/ 1210994 w 5101871"/>
                <a:gd name="connsiteY2193" fmla="*/ 284527 h 2747161"/>
                <a:gd name="connsiteX2194" fmla="*/ 1208191 w 5101871"/>
                <a:gd name="connsiteY2194" fmla="*/ 281724 h 2747161"/>
                <a:gd name="connsiteX2195" fmla="*/ 1187167 w 5101871"/>
                <a:gd name="connsiteY2195" fmla="*/ 278921 h 2747161"/>
                <a:gd name="connsiteX2196" fmla="*/ 1189970 w 5101871"/>
                <a:gd name="connsiteY2196" fmla="*/ 277519 h 2747161"/>
                <a:gd name="connsiteX2197" fmla="*/ 1187167 w 5101871"/>
                <a:gd name="connsiteY2197" fmla="*/ 271913 h 2747161"/>
                <a:gd name="connsiteX2198" fmla="*/ 1178757 w 5101871"/>
                <a:gd name="connsiteY2198" fmla="*/ 274716 h 2747161"/>
                <a:gd name="connsiteX2199" fmla="*/ 1178757 w 5101871"/>
                <a:gd name="connsiteY2199" fmla="*/ 271913 h 2747161"/>
                <a:gd name="connsiteX2200" fmla="*/ 1167544 w 5101871"/>
                <a:gd name="connsiteY2200" fmla="*/ 274716 h 2747161"/>
                <a:gd name="connsiteX2201" fmla="*/ 1168945 w 5101871"/>
                <a:gd name="connsiteY2201" fmla="*/ 273315 h 2747161"/>
                <a:gd name="connsiteX2202" fmla="*/ 1157733 w 5101871"/>
                <a:gd name="connsiteY2202" fmla="*/ 266307 h 2747161"/>
                <a:gd name="connsiteX2203" fmla="*/ 1146519 w 5101871"/>
                <a:gd name="connsiteY2203" fmla="*/ 277519 h 2747161"/>
                <a:gd name="connsiteX2204" fmla="*/ 1146519 w 5101871"/>
                <a:gd name="connsiteY2204" fmla="*/ 281724 h 2747161"/>
                <a:gd name="connsiteX2205" fmla="*/ 1139511 w 5101871"/>
                <a:gd name="connsiteY2205" fmla="*/ 287331 h 2747161"/>
                <a:gd name="connsiteX2206" fmla="*/ 1143717 w 5101871"/>
                <a:gd name="connsiteY2206" fmla="*/ 281724 h 2747161"/>
                <a:gd name="connsiteX2207" fmla="*/ 1132503 w 5101871"/>
                <a:gd name="connsiteY2207" fmla="*/ 283126 h 2747161"/>
                <a:gd name="connsiteX2208" fmla="*/ 1131102 w 5101871"/>
                <a:gd name="connsiteY2208" fmla="*/ 281724 h 2747161"/>
                <a:gd name="connsiteX2209" fmla="*/ 1140913 w 5101871"/>
                <a:gd name="connsiteY2209" fmla="*/ 277519 h 2747161"/>
                <a:gd name="connsiteX2210" fmla="*/ 1142315 w 5101871"/>
                <a:gd name="connsiteY2210" fmla="*/ 273315 h 2747161"/>
                <a:gd name="connsiteX2211" fmla="*/ 1133905 w 5101871"/>
                <a:gd name="connsiteY2211" fmla="*/ 274716 h 2747161"/>
                <a:gd name="connsiteX2212" fmla="*/ 1131102 w 5101871"/>
                <a:gd name="connsiteY2212" fmla="*/ 273315 h 2747161"/>
                <a:gd name="connsiteX2213" fmla="*/ 1133905 w 5101871"/>
                <a:gd name="connsiteY2213" fmla="*/ 270511 h 2747161"/>
                <a:gd name="connsiteX2214" fmla="*/ 1140913 w 5101871"/>
                <a:gd name="connsiteY2214" fmla="*/ 270511 h 2747161"/>
                <a:gd name="connsiteX2215" fmla="*/ 1147921 w 5101871"/>
                <a:gd name="connsiteY2215" fmla="*/ 264905 h 2747161"/>
                <a:gd name="connsiteX2216" fmla="*/ 1126897 w 5101871"/>
                <a:gd name="connsiteY2216" fmla="*/ 257897 h 2747161"/>
                <a:gd name="connsiteX2217" fmla="*/ 1124094 w 5101871"/>
                <a:gd name="connsiteY2217" fmla="*/ 263503 h 2747161"/>
                <a:gd name="connsiteX2218" fmla="*/ 1115684 w 5101871"/>
                <a:gd name="connsiteY2218" fmla="*/ 266307 h 2747161"/>
                <a:gd name="connsiteX2219" fmla="*/ 1125495 w 5101871"/>
                <a:gd name="connsiteY2219" fmla="*/ 269110 h 2747161"/>
                <a:gd name="connsiteX2220" fmla="*/ 1111479 w 5101871"/>
                <a:gd name="connsiteY2220" fmla="*/ 273315 h 2747161"/>
                <a:gd name="connsiteX2221" fmla="*/ 1111479 w 5101871"/>
                <a:gd name="connsiteY2221" fmla="*/ 276118 h 2747161"/>
                <a:gd name="connsiteX2222" fmla="*/ 1115684 w 5101871"/>
                <a:gd name="connsiteY2222" fmla="*/ 277519 h 2747161"/>
                <a:gd name="connsiteX2223" fmla="*/ 1108676 w 5101871"/>
                <a:gd name="connsiteY2223" fmla="*/ 277519 h 2747161"/>
                <a:gd name="connsiteX2224" fmla="*/ 1111479 w 5101871"/>
                <a:gd name="connsiteY2224" fmla="*/ 281724 h 2747161"/>
                <a:gd name="connsiteX2225" fmla="*/ 1103070 w 5101871"/>
                <a:gd name="connsiteY2225" fmla="*/ 281724 h 2747161"/>
                <a:gd name="connsiteX2226" fmla="*/ 1097463 w 5101871"/>
                <a:gd name="connsiteY2226" fmla="*/ 284527 h 2747161"/>
                <a:gd name="connsiteX2227" fmla="*/ 1096062 w 5101871"/>
                <a:gd name="connsiteY2227" fmla="*/ 276118 h 2747161"/>
                <a:gd name="connsiteX2228" fmla="*/ 1093258 w 5101871"/>
                <a:gd name="connsiteY2228" fmla="*/ 274716 h 2747161"/>
                <a:gd name="connsiteX2229" fmla="*/ 1100266 w 5101871"/>
                <a:gd name="connsiteY2229" fmla="*/ 271913 h 2747161"/>
                <a:gd name="connsiteX2230" fmla="*/ 1100266 w 5101871"/>
                <a:gd name="connsiteY2230" fmla="*/ 263503 h 2747161"/>
                <a:gd name="connsiteX2231" fmla="*/ 1069431 w 5101871"/>
                <a:gd name="connsiteY2231" fmla="*/ 285929 h 2747161"/>
                <a:gd name="connsiteX2232" fmla="*/ 1070832 w 5101871"/>
                <a:gd name="connsiteY2232" fmla="*/ 288732 h 2747161"/>
                <a:gd name="connsiteX2233" fmla="*/ 1065226 w 5101871"/>
                <a:gd name="connsiteY2233" fmla="*/ 297142 h 2747161"/>
                <a:gd name="connsiteX2234" fmla="*/ 1059620 w 5101871"/>
                <a:gd name="connsiteY2234" fmla="*/ 292937 h 2747161"/>
                <a:gd name="connsiteX2235" fmla="*/ 1058218 w 5101871"/>
                <a:gd name="connsiteY2235" fmla="*/ 295740 h 2747161"/>
                <a:gd name="connsiteX2236" fmla="*/ 1055415 w 5101871"/>
                <a:gd name="connsiteY2236" fmla="*/ 292937 h 2747161"/>
                <a:gd name="connsiteX2237" fmla="*/ 1061021 w 5101871"/>
                <a:gd name="connsiteY2237" fmla="*/ 281724 h 2747161"/>
                <a:gd name="connsiteX2238" fmla="*/ 1059620 w 5101871"/>
                <a:gd name="connsiteY2238" fmla="*/ 280323 h 2747161"/>
                <a:gd name="connsiteX2239" fmla="*/ 1080644 w 5101871"/>
                <a:gd name="connsiteY2239" fmla="*/ 267708 h 2747161"/>
                <a:gd name="connsiteX2240" fmla="*/ 1073636 w 5101871"/>
                <a:gd name="connsiteY2240" fmla="*/ 264905 h 2747161"/>
                <a:gd name="connsiteX2241" fmla="*/ 1084849 w 5101871"/>
                <a:gd name="connsiteY2241" fmla="*/ 262102 h 2747161"/>
                <a:gd name="connsiteX2242" fmla="*/ 1082046 w 5101871"/>
                <a:gd name="connsiteY2242" fmla="*/ 262102 h 2747161"/>
                <a:gd name="connsiteX2243" fmla="*/ 1083447 w 5101871"/>
                <a:gd name="connsiteY2243" fmla="*/ 257897 h 2747161"/>
                <a:gd name="connsiteX2244" fmla="*/ 1075038 w 5101871"/>
                <a:gd name="connsiteY2244" fmla="*/ 256495 h 2747161"/>
                <a:gd name="connsiteX2245" fmla="*/ 1072234 w 5101871"/>
                <a:gd name="connsiteY2245" fmla="*/ 256495 h 2747161"/>
                <a:gd name="connsiteX2246" fmla="*/ 1065226 w 5101871"/>
                <a:gd name="connsiteY2246" fmla="*/ 260700 h 2747161"/>
                <a:gd name="connsiteX2247" fmla="*/ 1054013 w 5101871"/>
                <a:gd name="connsiteY2247" fmla="*/ 262102 h 2747161"/>
                <a:gd name="connsiteX2248" fmla="*/ 1058218 w 5101871"/>
                <a:gd name="connsiteY2248" fmla="*/ 264905 h 2747161"/>
                <a:gd name="connsiteX2249" fmla="*/ 1044202 w 5101871"/>
                <a:gd name="connsiteY2249" fmla="*/ 267708 h 2747161"/>
                <a:gd name="connsiteX2250" fmla="*/ 1047005 w 5101871"/>
                <a:gd name="connsiteY2250" fmla="*/ 264905 h 2747161"/>
                <a:gd name="connsiteX2251" fmla="*/ 1042800 w 5101871"/>
                <a:gd name="connsiteY2251" fmla="*/ 266307 h 2747161"/>
                <a:gd name="connsiteX2252" fmla="*/ 1037194 w 5101871"/>
                <a:gd name="connsiteY2252" fmla="*/ 263503 h 2747161"/>
                <a:gd name="connsiteX2253" fmla="*/ 1034390 w 5101871"/>
                <a:gd name="connsiteY2253" fmla="*/ 270511 h 2747161"/>
                <a:gd name="connsiteX2254" fmla="*/ 1031587 w 5101871"/>
                <a:gd name="connsiteY2254" fmla="*/ 269110 h 2747161"/>
                <a:gd name="connsiteX2255" fmla="*/ 1028784 w 5101871"/>
                <a:gd name="connsiteY2255" fmla="*/ 271913 h 2747161"/>
                <a:gd name="connsiteX2256" fmla="*/ 1038595 w 5101871"/>
                <a:gd name="connsiteY2256" fmla="*/ 277519 h 2747161"/>
                <a:gd name="connsiteX2257" fmla="*/ 1031587 w 5101871"/>
                <a:gd name="connsiteY2257" fmla="*/ 276118 h 2747161"/>
                <a:gd name="connsiteX2258" fmla="*/ 1027382 w 5101871"/>
                <a:gd name="connsiteY2258" fmla="*/ 281724 h 2747161"/>
                <a:gd name="connsiteX2259" fmla="*/ 1030186 w 5101871"/>
                <a:gd name="connsiteY2259" fmla="*/ 284527 h 2747161"/>
                <a:gd name="connsiteX2260" fmla="*/ 1021776 w 5101871"/>
                <a:gd name="connsiteY2260" fmla="*/ 283126 h 2747161"/>
                <a:gd name="connsiteX2261" fmla="*/ 1004957 w 5101871"/>
                <a:gd name="connsiteY2261" fmla="*/ 292937 h 2747161"/>
                <a:gd name="connsiteX2262" fmla="*/ 1010563 w 5101871"/>
                <a:gd name="connsiteY2262" fmla="*/ 292937 h 2747161"/>
                <a:gd name="connsiteX2263" fmla="*/ 1003555 w 5101871"/>
                <a:gd name="connsiteY2263" fmla="*/ 294339 h 2747161"/>
                <a:gd name="connsiteX2264" fmla="*/ 1006358 w 5101871"/>
                <a:gd name="connsiteY2264" fmla="*/ 297142 h 2747161"/>
                <a:gd name="connsiteX2265" fmla="*/ 1003555 w 5101871"/>
                <a:gd name="connsiteY2265" fmla="*/ 298544 h 2747161"/>
                <a:gd name="connsiteX2266" fmla="*/ 1010563 w 5101871"/>
                <a:gd name="connsiteY2266" fmla="*/ 301347 h 2747161"/>
                <a:gd name="connsiteX2267" fmla="*/ 1002153 w 5101871"/>
                <a:gd name="connsiteY2267" fmla="*/ 302748 h 2747161"/>
                <a:gd name="connsiteX2268" fmla="*/ 1002153 w 5101871"/>
                <a:gd name="connsiteY2268" fmla="*/ 299945 h 2747161"/>
                <a:gd name="connsiteX2269" fmla="*/ 997949 w 5101871"/>
                <a:gd name="connsiteY2269" fmla="*/ 297142 h 2747161"/>
                <a:gd name="connsiteX2270" fmla="*/ 982531 w 5101871"/>
                <a:gd name="connsiteY2270" fmla="*/ 299945 h 2747161"/>
                <a:gd name="connsiteX2271" fmla="*/ 999350 w 5101871"/>
                <a:gd name="connsiteY2271" fmla="*/ 294339 h 2747161"/>
                <a:gd name="connsiteX2272" fmla="*/ 986736 w 5101871"/>
                <a:gd name="connsiteY2272" fmla="*/ 291535 h 2747161"/>
                <a:gd name="connsiteX2273" fmla="*/ 982531 w 5101871"/>
                <a:gd name="connsiteY2273" fmla="*/ 294339 h 2747161"/>
                <a:gd name="connsiteX2274" fmla="*/ 986736 w 5101871"/>
                <a:gd name="connsiteY2274" fmla="*/ 295740 h 2747161"/>
                <a:gd name="connsiteX2275" fmla="*/ 954499 w 5101871"/>
                <a:gd name="connsiteY2275" fmla="*/ 291535 h 2747161"/>
                <a:gd name="connsiteX2276" fmla="*/ 967113 w 5101871"/>
                <a:gd name="connsiteY2276" fmla="*/ 297142 h 2747161"/>
                <a:gd name="connsiteX2277" fmla="*/ 975523 w 5101871"/>
                <a:gd name="connsiteY2277" fmla="*/ 294339 h 2747161"/>
                <a:gd name="connsiteX2278" fmla="*/ 975523 w 5101871"/>
                <a:gd name="connsiteY2278" fmla="*/ 302748 h 2747161"/>
                <a:gd name="connsiteX2279" fmla="*/ 971318 w 5101871"/>
                <a:gd name="connsiteY2279" fmla="*/ 304150 h 2747161"/>
                <a:gd name="connsiteX2280" fmla="*/ 976925 w 5101871"/>
                <a:gd name="connsiteY2280" fmla="*/ 308355 h 2747161"/>
                <a:gd name="connsiteX2281" fmla="*/ 954499 w 5101871"/>
                <a:gd name="connsiteY2281" fmla="*/ 299945 h 2747161"/>
                <a:gd name="connsiteX2282" fmla="*/ 953097 w 5101871"/>
                <a:gd name="connsiteY2282" fmla="*/ 305552 h 2747161"/>
                <a:gd name="connsiteX2283" fmla="*/ 948892 w 5101871"/>
                <a:gd name="connsiteY2283" fmla="*/ 305552 h 2747161"/>
                <a:gd name="connsiteX2284" fmla="*/ 947491 w 5101871"/>
                <a:gd name="connsiteY2284" fmla="*/ 302748 h 2747161"/>
                <a:gd name="connsiteX2285" fmla="*/ 934876 w 5101871"/>
                <a:gd name="connsiteY2285" fmla="*/ 308355 h 2747161"/>
                <a:gd name="connsiteX2286" fmla="*/ 940483 w 5101871"/>
                <a:gd name="connsiteY2286" fmla="*/ 316765 h 2747161"/>
                <a:gd name="connsiteX2287" fmla="*/ 934876 w 5101871"/>
                <a:gd name="connsiteY2287" fmla="*/ 315363 h 2747161"/>
                <a:gd name="connsiteX2288" fmla="*/ 930671 w 5101871"/>
                <a:gd name="connsiteY2288" fmla="*/ 322371 h 2747161"/>
                <a:gd name="connsiteX2289" fmla="*/ 922261 w 5101871"/>
                <a:gd name="connsiteY2289" fmla="*/ 326576 h 2747161"/>
                <a:gd name="connsiteX2290" fmla="*/ 932073 w 5101871"/>
                <a:gd name="connsiteY2290" fmla="*/ 315363 h 2747161"/>
                <a:gd name="connsiteX2291" fmla="*/ 930671 w 5101871"/>
                <a:gd name="connsiteY2291" fmla="*/ 311158 h 2747161"/>
                <a:gd name="connsiteX2292" fmla="*/ 932073 w 5101871"/>
                <a:gd name="connsiteY2292" fmla="*/ 305552 h 2747161"/>
                <a:gd name="connsiteX2293" fmla="*/ 929269 w 5101871"/>
                <a:gd name="connsiteY2293" fmla="*/ 301347 h 2747161"/>
                <a:gd name="connsiteX2294" fmla="*/ 918057 w 5101871"/>
                <a:gd name="connsiteY2294" fmla="*/ 311158 h 2747161"/>
                <a:gd name="connsiteX2295" fmla="*/ 923663 w 5101871"/>
                <a:gd name="connsiteY2295" fmla="*/ 315363 h 2747161"/>
                <a:gd name="connsiteX2296" fmla="*/ 913852 w 5101871"/>
                <a:gd name="connsiteY2296" fmla="*/ 320969 h 2747161"/>
                <a:gd name="connsiteX2297" fmla="*/ 912450 w 5101871"/>
                <a:gd name="connsiteY2297" fmla="*/ 320969 h 2747161"/>
                <a:gd name="connsiteX2298" fmla="*/ 916655 w 5101871"/>
                <a:gd name="connsiteY2298" fmla="*/ 313961 h 2747161"/>
                <a:gd name="connsiteX2299" fmla="*/ 916655 w 5101871"/>
                <a:gd name="connsiteY2299" fmla="*/ 306953 h 2747161"/>
                <a:gd name="connsiteX2300" fmla="*/ 901237 w 5101871"/>
                <a:gd name="connsiteY2300" fmla="*/ 309757 h 2747161"/>
                <a:gd name="connsiteX2301" fmla="*/ 898434 w 5101871"/>
                <a:gd name="connsiteY2301" fmla="*/ 313961 h 2747161"/>
                <a:gd name="connsiteX2302" fmla="*/ 904041 w 5101871"/>
                <a:gd name="connsiteY2302" fmla="*/ 316765 h 2747161"/>
                <a:gd name="connsiteX2303" fmla="*/ 898434 w 5101871"/>
                <a:gd name="connsiteY2303" fmla="*/ 318166 h 2747161"/>
                <a:gd name="connsiteX2304" fmla="*/ 899836 w 5101871"/>
                <a:gd name="connsiteY2304" fmla="*/ 320969 h 2747161"/>
                <a:gd name="connsiteX2305" fmla="*/ 885820 w 5101871"/>
                <a:gd name="connsiteY2305" fmla="*/ 316765 h 2747161"/>
                <a:gd name="connsiteX2306" fmla="*/ 895631 w 5101871"/>
                <a:gd name="connsiteY2306" fmla="*/ 325174 h 2747161"/>
                <a:gd name="connsiteX2307" fmla="*/ 884418 w 5101871"/>
                <a:gd name="connsiteY2307" fmla="*/ 325174 h 2747161"/>
                <a:gd name="connsiteX2308" fmla="*/ 878812 w 5101871"/>
                <a:gd name="connsiteY2308" fmla="*/ 319568 h 2747161"/>
                <a:gd name="connsiteX2309" fmla="*/ 874607 w 5101871"/>
                <a:gd name="connsiteY2309" fmla="*/ 323773 h 2747161"/>
                <a:gd name="connsiteX2310" fmla="*/ 874607 w 5101871"/>
                <a:gd name="connsiteY2310" fmla="*/ 327978 h 2747161"/>
                <a:gd name="connsiteX2311" fmla="*/ 863394 w 5101871"/>
                <a:gd name="connsiteY2311" fmla="*/ 332182 h 2747161"/>
                <a:gd name="connsiteX2312" fmla="*/ 863394 w 5101871"/>
                <a:gd name="connsiteY2312" fmla="*/ 337789 h 2747161"/>
                <a:gd name="connsiteX2313" fmla="*/ 866197 w 5101871"/>
                <a:gd name="connsiteY2313" fmla="*/ 340592 h 2747161"/>
                <a:gd name="connsiteX2314" fmla="*/ 857787 w 5101871"/>
                <a:gd name="connsiteY2314" fmla="*/ 341994 h 2747161"/>
                <a:gd name="connsiteX2315" fmla="*/ 866197 w 5101871"/>
                <a:gd name="connsiteY2315" fmla="*/ 344797 h 2747161"/>
                <a:gd name="connsiteX2316" fmla="*/ 857787 w 5101871"/>
                <a:gd name="connsiteY2316" fmla="*/ 343395 h 2747161"/>
                <a:gd name="connsiteX2317" fmla="*/ 859189 w 5101871"/>
                <a:gd name="connsiteY2317" fmla="*/ 347600 h 2747161"/>
                <a:gd name="connsiteX2318" fmla="*/ 863394 w 5101871"/>
                <a:gd name="connsiteY2318" fmla="*/ 349002 h 2747161"/>
                <a:gd name="connsiteX2319" fmla="*/ 852181 w 5101871"/>
                <a:gd name="connsiteY2319" fmla="*/ 347600 h 2747161"/>
                <a:gd name="connsiteX2320" fmla="*/ 836763 w 5101871"/>
                <a:gd name="connsiteY2320" fmla="*/ 353206 h 2747161"/>
                <a:gd name="connsiteX2321" fmla="*/ 836763 w 5101871"/>
                <a:gd name="connsiteY2321" fmla="*/ 357411 h 2747161"/>
                <a:gd name="connsiteX2322" fmla="*/ 853582 w 5101871"/>
                <a:gd name="connsiteY2322" fmla="*/ 357411 h 2747161"/>
                <a:gd name="connsiteX2323" fmla="*/ 860590 w 5101871"/>
                <a:gd name="connsiteY2323" fmla="*/ 354608 h 2747161"/>
                <a:gd name="connsiteX2324" fmla="*/ 869000 w 5101871"/>
                <a:gd name="connsiteY2324" fmla="*/ 358813 h 2747161"/>
                <a:gd name="connsiteX2325" fmla="*/ 857787 w 5101871"/>
                <a:gd name="connsiteY2325" fmla="*/ 363018 h 2747161"/>
                <a:gd name="connsiteX2326" fmla="*/ 856386 w 5101871"/>
                <a:gd name="connsiteY2326" fmla="*/ 365821 h 2747161"/>
                <a:gd name="connsiteX2327" fmla="*/ 849378 w 5101871"/>
                <a:gd name="connsiteY2327" fmla="*/ 360215 h 2747161"/>
                <a:gd name="connsiteX2328" fmla="*/ 839566 w 5101871"/>
                <a:gd name="connsiteY2328" fmla="*/ 365821 h 2747161"/>
                <a:gd name="connsiteX2329" fmla="*/ 843771 w 5101871"/>
                <a:gd name="connsiteY2329" fmla="*/ 368624 h 2747161"/>
                <a:gd name="connsiteX2330" fmla="*/ 835362 w 5101871"/>
                <a:gd name="connsiteY2330" fmla="*/ 365821 h 2747161"/>
                <a:gd name="connsiteX2331" fmla="*/ 838165 w 5101871"/>
                <a:gd name="connsiteY2331" fmla="*/ 367223 h 2747161"/>
                <a:gd name="connsiteX2332" fmla="*/ 832558 w 5101871"/>
                <a:gd name="connsiteY2332" fmla="*/ 370026 h 2747161"/>
                <a:gd name="connsiteX2333" fmla="*/ 840968 w 5101871"/>
                <a:gd name="connsiteY2333" fmla="*/ 370026 h 2747161"/>
                <a:gd name="connsiteX2334" fmla="*/ 832558 w 5101871"/>
                <a:gd name="connsiteY2334" fmla="*/ 371428 h 2747161"/>
                <a:gd name="connsiteX2335" fmla="*/ 836763 w 5101871"/>
                <a:gd name="connsiteY2335" fmla="*/ 374231 h 2747161"/>
                <a:gd name="connsiteX2336" fmla="*/ 829755 w 5101871"/>
                <a:gd name="connsiteY2336" fmla="*/ 375632 h 2747161"/>
                <a:gd name="connsiteX2337" fmla="*/ 835362 w 5101871"/>
                <a:gd name="connsiteY2337" fmla="*/ 378436 h 2747161"/>
                <a:gd name="connsiteX2338" fmla="*/ 829755 w 5101871"/>
                <a:gd name="connsiteY2338" fmla="*/ 377034 h 2747161"/>
                <a:gd name="connsiteX2339" fmla="*/ 825550 w 5101871"/>
                <a:gd name="connsiteY2339" fmla="*/ 365821 h 2747161"/>
                <a:gd name="connsiteX2340" fmla="*/ 822747 w 5101871"/>
                <a:gd name="connsiteY2340" fmla="*/ 364419 h 2747161"/>
                <a:gd name="connsiteX2341" fmla="*/ 814337 w 5101871"/>
                <a:gd name="connsiteY2341" fmla="*/ 370026 h 2747161"/>
                <a:gd name="connsiteX2342" fmla="*/ 814337 w 5101871"/>
                <a:gd name="connsiteY2342" fmla="*/ 365821 h 2747161"/>
                <a:gd name="connsiteX2343" fmla="*/ 805928 w 5101871"/>
                <a:gd name="connsiteY2343" fmla="*/ 370026 h 2747161"/>
                <a:gd name="connsiteX2344" fmla="*/ 821345 w 5101871"/>
                <a:gd name="connsiteY2344" fmla="*/ 371428 h 2747161"/>
                <a:gd name="connsiteX2345" fmla="*/ 804526 w 5101871"/>
                <a:gd name="connsiteY2345" fmla="*/ 377034 h 2747161"/>
                <a:gd name="connsiteX2346" fmla="*/ 801723 w 5101871"/>
                <a:gd name="connsiteY2346" fmla="*/ 375632 h 2747161"/>
                <a:gd name="connsiteX2347" fmla="*/ 796116 w 5101871"/>
                <a:gd name="connsiteY2347" fmla="*/ 377034 h 2747161"/>
                <a:gd name="connsiteX2348" fmla="*/ 793313 w 5101871"/>
                <a:gd name="connsiteY2348" fmla="*/ 384042 h 2747161"/>
                <a:gd name="connsiteX2349" fmla="*/ 808731 w 5101871"/>
                <a:gd name="connsiteY2349" fmla="*/ 378436 h 2747161"/>
                <a:gd name="connsiteX2350" fmla="*/ 817140 w 5101871"/>
                <a:gd name="connsiteY2350" fmla="*/ 382640 h 2747161"/>
                <a:gd name="connsiteX2351" fmla="*/ 804526 w 5101871"/>
                <a:gd name="connsiteY2351" fmla="*/ 386845 h 2747161"/>
                <a:gd name="connsiteX2352" fmla="*/ 810132 w 5101871"/>
                <a:gd name="connsiteY2352" fmla="*/ 388247 h 2747161"/>
                <a:gd name="connsiteX2353" fmla="*/ 811534 w 5101871"/>
                <a:gd name="connsiteY2353" fmla="*/ 391050 h 2747161"/>
                <a:gd name="connsiteX2354" fmla="*/ 819944 w 5101871"/>
                <a:gd name="connsiteY2354" fmla="*/ 388247 h 2747161"/>
                <a:gd name="connsiteX2355" fmla="*/ 812936 w 5101871"/>
                <a:gd name="connsiteY2355" fmla="*/ 393853 h 2747161"/>
                <a:gd name="connsiteX2356" fmla="*/ 818542 w 5101871"/>
                <a:gd name="connsiteY2356" fmla="*/ 395255 h 2747161"/>
                <a:gd name="connsiteX2357" fmla="*/ 798920 w 5101871"/>
                <a:gd name="connsiteY2357" fmla="*/ 391050 h 2747161"/>
                <a:gd name="connsiteX2358" fmla="*/ 800321 w 5101871"/>
                <a:gd name="connsiteY2358" fmla="*/ 388247 h 2747161"/>
                <a:gd name="connsiteX2359" fmla="*/ 791911 w 5101871"/>
                <a:gd name="connsiteY2359" fmla="*/ 392452 h 2747161"/>
                <a:gd name="connsiteX2360" fmla="*/ 800321 w 5101871"/>
                <a:gd name="connsiteY2360" fmla="*/ 393853 h 2747161"/>
                <a:gd name="connsiteX2361" fmla="*/ 796116 w 5101871"/>
                <a:gd name="connsiteY2361" fmla="*/ 396656 h 2747161"/>
                <a:gd name="connsiteX2362" fmla="*/ 791911 w 5101871"/>
                <a:gd name="connsiteY2362" fmla="*/ 395255 h 2747161"/>
                <a:gd name="connsiteX2363" fmla="*/ 783502 w 5101871"/>
                <a:gd name="connsiteY2363" fmla="*/ 400861 h 2747161"/>
                <a:gd name="connsiteX2364" fmla="*/ 800321 w 5101871"/>
                <a:gd name="connsiteY2364" fmla="*/ 399460 h 2747161"/>
                <a:gd name="connsiteX2365" fmla="*/ 810132 w 5101871"/>
                <a:gd name="connsiteY2365" fmla="*/ 403665 h 2747161"/>
                <a:gd name="connsiteX2366" fmla="*/ 810132 w 5101871"/>
                <a:gd name="connsiteY2366" fmla="*/ 406468 h 2747161"/>
                <a:gd name="connsiteX2367" fmla="*/ 807329 w 5101871"/>
                <a:gd name="connsiteY2367" fmla="*/ 403665 h 2747161"/>
                <a:gd name="connsiteX2368" fmla="*/ 791911 w 5101871"/>
                <a:gd name="connsiteY2368" fmla="*/ 403665 h 2747161"/>
                <a:gd name="connsiteX2369" fmla="*/ 782100 w 5101871"/>
                <a:gd name="connsiteY2369" fmla="*/ 405066 h 2747161"/>
                <a:gd name="connsiteX2370" fmla="*/ 782100 w 5101871"/>
                <a:gd name="connsiteY2370" fmla="*/ 407869 h 2747161"/>
                <a:gd name="connsiteX2371" fmla="*/ 787707 w 5101871"/>
                <a:gd name="connsiteY2371" fmla="*/ 407869 h 2747161"/>
                <a:gd name="connsiteX2372" fmla="*/ 763879 w 5101871"/>
                <a:gd name="connsiteY2372" fmla="*/ 412074 h 2747161"/>
                <a:gd name="connsiteX2373" fmla="*/ 766683 w 5101871"/>
                <a:gd name="connsiteY2373" fmla="*/ 416279 h 2747161"/>
                <a:gd name="connsiteX2374" fmla="*/ 773691 w 5101871"/>
                <a:gd name="connsiteY2374" fmla="*/ 417681 h 2747161"/>
                <a:gd name="connsiteX2375" fmla="*/ 758273 w 5101871"/>
                <a:gd name="connsiteY2375" fmla="*/ 420484 h 2747161"/>
                <a:gd name="connsiteX2376" fmla="*/ 762478 w 5101871"/>
                <a:gd name="connsiteY2376" fmla="*/ 421886 h 2747161"/>
                <a:gd name="connsiteX2377" fmla="*/ 756871 w 5101871"/>
                <a:gd name="connsiteY2377" fmla="*/ 421886 h 2747161"/>
                <a:gd name="connsiteX2378" fmla="*/ 759675 w 5101871"/>
                <a:gd name="connsiteY2378" fmla="*/ 423287 h 2747161"/>
                <a:gd name="connsiteX2379" fmla="*/ 758273 w 5101871"/>
                <a:gd name="connsiteY2379" fmla="*/ 426090 h 2747161"/>
                <a:gd name="connsiteX2380" fmla="*/ 766683 w 5101871"/>
                <a:gd name="connsiteY2380" fmla="*/ 424689 h 2747161"/>
                <a:gd name="connsiteX2381" fmla="*/ 765281 w 5101871"/>
                <a:gd name="connsiteY2381" fmla="*/ 427492 h 2747161"/>
                <a:gd name="connsiteX2382" fmla="*/ 748461 w 5101871"/>
                <a:gd name="connsiteY2382" fmla="*/ 427492 h 2747161"/>
                <a:gd name="connsiteX2383" fmla="*/ 748461 w 5101871"/>
                <a:gd name="connsiteY2383" fmla="*/ 433099 h 2747161"/>
                <a:gd name="connsiteX2384" fmla="*/ 755469 w 5101871"/>
                <a:gd name="connsiteY2384" fmla="*/ 434500 h 2747161"/>
                <a:gd name="connsiteX2385" fmla="*/ 748461 w 5101871"/>
                <a:gd name="connsiteY2385" fmla="*/ 437303 h 2747161"/>
                <a:gd name="connsiteX2386" fmla="*/ 775092 w 5101871"/>
                <a:gd name="connsiteY2386" fmla="*/ 433099 h 2747161"/>
                <a:gd name="connsiteX2387" fmla="*/ 763879 w 5101871"/>
                <a:gd name="connsiteY2387" fmla="*/ 438705 h 2747161"/>
                <a:gd name="connsiteX2388" fmla="*/ 759675 w 5101871"/>
                <a:gd name="connsiteY2388" fmla="*/ 435902 h 2747161"/>
                <a:gd name="connsiteX2389" fmla="*/ 742855 w 5101871"/>
                <a:gd name="connsiteY2389" fmla="*/ 440107 h 2747161"/>
                <a:gd name="connsiteX2390" fmla="*/ 748461 w 5101871"/>
                <a:gd name="connsiteY2390" fmla="*/ 441508 h 2747161"/>
                <a:gd name="connsiteX2391" fmla="*/ 745658 w 5101871"/>
                <a:gd name="connsiteY2391" fmla="*/ 444311 h 2747161"/>
                <a:gd name="connsiteX2392" fmla="*/ 752666 w 5101871"/>
                <a:gd name="connsiteY2392" fmla="*/ 448516 h 2747161"/>
                <a:gd name="connsiteX2393" fmla="*/ 745658 w 5101871"/>
                <a:gd name="connsiteY2393" fmla="*/ 444311 h 2747161"/>
                <a:gd name="connsiteX2394" fmla="*/ 738650 w 5101871"/>
                <a:gd name="connsiteY2394" fmla="*/ 449918 h 2747161"/>
                <a:gd name="connsiteX2395" fmla="*/ 740052 w 5101871"/>
                <a:gd name="connsiteY2395" fmla="*/ 454123 h 2747161"/>
                <a:gd name="connsiteX2396" fmla="*/ 737249 w 5101871"/>
                <a:gd name="connsiteY2396" fmla="*/ 452721 h 2747161"/>
                <a:gd name="connsiteX2397" fmla="*/ 734445 w 5101871"/>
                <a:gd name="connsiteY2397" fmla="*/ 456926 h 2747161"/>
                <a:gd name="connsiteX2398" fmla="*/ 742855 w 5101871"/>
                <a:gd name="connsiteY2398" fmla="*/ 461131 h 2747161"/>
                <a:gd name="connsiteX2399" fmla="*/ 741453 w 5101871"/>
                <a:gd name="connsiteY2399" fmla="*/ 463934 h 2747161"/>
                <a:gd name="connsiteX2400" fmla="*/ 731642 w 5101871"/>
                <a:gd name="connsiteY2400" fmla="*/ 456926 h 2747161"/>
                <a:gd name="connsiteX2401" fmla="*/ 726035 w 5101871"/>
                <a:gd name="connsiteY2401" fmla="*/ 469540 h 2747161"/>
                <a:gd name="connsiteX2402" fmla="*/ 734445 w 5101871"/>
                <a:gd name="connsiteY2402" fmla="*/ 466737 h 2747161"/>
                <a:gd name="connsiteX2403" fmla="*/ 735847 w 5101871"/>
                <a:gd name="connsiteY2403" fmla="*/ 470942 h 2747161"/>
                <a:gd name="connsiteX2404" fmla="*/ 733044 w 5101871"/>
                <a:gd name="connsiteY2404" fmla="*/ 472344 h 2747161"/>
                <a:gd name="connsiteX2405" fmla="*/ 737249 w 5101871"/>
                <a:gd name="connsiteY2405" fmla="*/ 472344 h 2747161"/>
                <a:gd name="connsiteX2406" fmla="*/ 747060 w 5101871"/>
                <a:gd name="connsiteY2406" fmla="*/ 466737 h 2747161"/>
                <a:gd name="connsiteX2407" fmla="*/ 735847 w 5101871"/>
                <a:gd name="connsiteY2407" fmla="*/ 475147 h 2747161"/>
                <a:gd name="connsiteX2408" fmla="*/ 730241 w 5101871"/>
                <a:gd name="connsiteY2408" fmla="*/ 475147 h 2747161"/>
                <a:gd name="connsiteX2409" fmla="*/ 733044 w 5101871"/>
                <a:gd name="connsiteY2409" fmla="*/ 473745 h 2747161"/>
                <a:gd name="connsiteX2410" fmla="*/ 730241 w 5101871"/>
                <a:gd name="connsiteY2410" fmla="*/ 470942 h 2747161"/>
                <a:gd name="connsiteX2411" fmla="*/ 723233 w 5101871"/>
                <a:gd name="connsiteY2411" fmla="*/ 472344 h 2747161"/>
                <a:gd name="connsiteX2412" fmla="*/ 719027 w 5101871"/>
                <a:gd name="connsiteY2412" fmla="*/ 476548 h 2747161"/>
                <a:gd name="connsiteX2413" fmla="*/ 723233 w 5101871"/>
                <a:gd name="connsiteY2413" fmla="*/ 475147 h 2747161"/>
                <a:gd name="connsiteX2414" fmla="*/ 705011 w 5101871"/>
                <a:gd name="connsiteY2414" fmla="*/ 486360 h 2747161"/>
                <a:gd name="connsiteX2415" fmla="*/ 724634 w 5101871"/>
                <a:gd name="connsiteY2415" fmla="*/ 479352 h 2747161"/>
                <a:gd name="connsiteX2416" fmla="*/ 714823 w 5101871"/>
                <a:gd name="connsiteY2416" fmla="*/ 483557 h 2747161"/>
                <a:gd name="connsiteX2417" fmla="*/ 719027 w 5101871"/>
                <a:gd name="connsiteY2417" fmla="*/ 484958 h 2747161"/>
                <a:gd name="connsiteX2418" fmla="*/ 709216 w 5101871"/>
                <a:gd name="connsiteY2418" fmla="*/ 487761 h 2747161"/>
                <a:gd name="connsiteX2419" fmla="*/ 716224 w 5101871"/>
                <a:gd name="connsiteY2419" fmla="*/ 490565 h 2747161"/>
                <a:gd name="connsiteX2420" fmla="*/ 709216 w 5101871"/>
                <a:gd name="connsiteY2420" fmla="*/ 494769 h 2747161"/>
                <a:gd name="connsiteX2421" fmla="*/ 713421 w 5101871"/>
                <a:gd name="connsiteY2421" fmla="*/ 494769 h 2747161"/>
                <a:gd name="connsiteX2422" fmla="*/ 703610 w 5101871"/>
                <a:gd name="connsiteY2422" fmla="*/ 500376 h 2747161"/>
                <a:gd name="connsiteX2423" fmla="*/ 705011 w 5101871"/>
                <a:gd name="connsiteY2423" fmla="*/ 496171 h 2747161"/>
                <a:gd name="connsiteX2424" fmla="*/ 696602 w 5101871"/>
                <a:gd name="connsiteY2424" fmla="*/ 493368 h 2747161"/>
                <a:gd name="connsiteX2425" fmla="*/ 679782 w 5101871"/>
                <a:gd name="connsiteY2425" fmla="*/ 501777 h 2747161"/>
                <a:gd name="connsiteX2426" fmla="*/ 681184 w 5101871"/>
                <a:gd name="connsiteY2426" fmla="*/ 503179 h 2747161"/>
                <a:gd name="connsiteX2427" fmla="*/ 671373 w 5101871"/>
                <a:gd name="connsiteY2427" fmla="*/ 510187 h 2747161"/>
                <a:gd name="connsiteX2428" fmla="*/ 675578 w 5101871"/>
                <a:gd name="connsiteY2428" fmla="*/ 510187 h 2747161"/>
                <a:gd name="connsiteX2429" fmla="*/ 671373 w 5101871"/>
                <a:gd name="connsiteY2429" fmla="*/ 512990 h 2747161"/>
                <a:gd name="connsiteX2430" fmla="*/ 674176 w 5101871"/>
                <a:gd name="connsiteY2430" fmla="*/ 512990 h 2747161"/>
                <a:gd name="connsiteX2431" fmla="*/ 661562 w 5101871"/>
                <a:gd name="connsiteY2431" fmla="*/ 519998 h 2747161"/>
                <a:gd name="connsiteX2432" fmla="*/ 672774 w 5101871"/>
                <a:gd name="connsiteY2432" fmla="*/ 518597 h 2747161"/>
                <a:gd name="connsiteX2433" fmla="*/ 667168 w 5101871"/>
                <a:gd name="connsiteY2433" fmla="*/ 524203 h 2747161"/>
                <a:gd name="connsiteX2434" fmla="*/ 669971 w 5101871"/>
                <a:gd name="connsiteY2434" fmla="*/ 527007 h 2747161"/>
                <a:gd name="connsiteX2435" fmla="*/ 672774 w 5101871"/>
                <a:gd name="connsiteY2435" fmla="*/ 527007 h 2747161"/>
                <a:gd name="connsiteX2436" fmla="*/ 695200 w 5101871"/>
                <a:gd name="connsiteY2436" fmla="*/ 517195 h 2747161"/>
                <a:gd name="connsiteX2437" fmla="*/ 693799 w 5101871"/>
                <a:gd name="connsiteY2437" fmla="*/ 514392 h 2747161"/>
                <a:gd name="connsiteX2438" fmla="*/ 685389 w 5101871"/>
                <a:gd name="connsiteY2438" fmla="*/ 517195 h 2747161"/>
                <a:gd name="connsiteX2439" fmla="*/ 703610 w 5101871"/>
                <a:gd name="connsiteY2439" fmla="*/ 507384 h 2747161"/>
                <a:gd name="connsiteX2440" fmla="*/ 706413 w 5101871"/>
                <a:gd name="connsiteY2440" fmla="*/ 510187 h 2747161"/>
                <a:gd name="connsiteX2441" fmla="*/ 698003 w 5101871"/>
                <a:gd name="connsiteY2441" fmla="*/ 514392 h 2747161"/>
                <a:gd name="connsiteX2442" fmla="*/ 705011 w 5101871"/>
                <a:gd name="connsiteY2442" fmla="*/ 517195 h 2747161"/>
                <a:gd name="connsiteX2443" fmla="*/ 686790 w 5101871"/>
                <a:gd name="connsiteY2443" fmla="*/ 525605 h 2747161"/>
                <a:gd name="connsiteX2444" fmla="*/ 692397 w 5101871"/>
                <a:gd name="connsiteY2444" fmla="*/ 524203 h 2747161"/>
                <a:gd name="connsiteX2445" fmla="*/ 689594 w 5101871"/>
                <a:gd name="connsiteY2445" fmla="*/ 527007 h 2747161"/>
                <a:gd name="connsiteX2446" fmla="*/ 690995 w 5101871"/>
                <a:gd name="connsiteY2446" fmla="*/ 529810 h 2747161"/>
                <a:gd name="connsiteX2447" fmla="*/ 665766 w 5101871"/>
                <a:gd name="connsiteY2447" fmla="*/ 534015 h 2747161"/>
                <a:gd name="connsiteX2448" fmla="*/ 668570 w 5101871"/>
                <a:gd name="connsiteY2448" fmla="*/ 529810 h 2747161"/>
                <a:gd name="connsiteX2449" fmla="*/ 662963 w 5101871"/>
                <a:gd name="connsiteY2449" fmla="*/ 524203 h 2747161"/>
                <a:gd name="connsiteX2450" fmla="*/ 650348 w 5101871"/>
                <a:gd name="connsiteY2450" fmla="*/ 528408 h 2747161"/>
                <a:gd name="connsiteX2451" fmla="*/ 657357 w 5101871"/>
                <a:gd name="connsiteY2451" fmla="*/ 529810 h 2747161"/>
                <a:gd name="connsiteX2452" fmla="*/ 646144 w 5101871"/>
                <a:gd name="connsiteY2452" fmla="*/ 536818 h 2747161"/>
                <a:gd name="connsiteX2453" fmla="*/ 647545 w 5101871"/>
                <a:gd name="connsiteY2453" fmla="*/ 534015 h 2747161"/>
                <a:gd name="connsiteX2454" fmla="*/ 644742 w 5101871"/>
                <a:gd name="connsiteY2454" fmla="*/ 529810 h 2747161"/>
                <a:gd name="connsiteX2455" fmla="*/ 639136 w 5101871"/>
                <a:gd name="connsiteY2455" fmla="*/ 531211 h 2747161"/>
                <a:gd name="connsiteX2456" fmla="*/ 633529 w 5101871"/>
                <a:gd name="connsiteY2456" fmla="*/ 535416 h 2747161"/>
                <a:gd name="connsiteX2457" fmla="*/ 640537 w 5101871"/>
                <a:gd name="connsiteY2457" fmla="*/ 538220 h 2747161"/>
                <a:gd name="connsiteX2458" fmla="*/ 623718 w 5101871"/>
                <a:gd name="connsiteY2458" fmla="*/ 541023 h 2747161"/>
                <a:gd name="connsiteX2459" fmla="*/ 626521 w 5101871"/>
                <a:gd name="connsiteY2459" fmla="*/ 543826 h 2747161"/>
                <a:gd name="connsiteX2460" fmla="*/ 633529 w 5101871"/>
                <a:gd name="connsiteY2460" fmla="*/ 545228 h 2747161"/>
                <a:gd name="connsiteX2461" fmla="*/ 636332 w 5101871"/>
                <a:gd name="connsiteY2461" fmla="*/ 550834 h 2747161"/>
                <a:gd name="connsiteX2462" fmla="*/ 627923 w 5101871"/>
                <a:gd name="connsiteY2462" fmla="*/ 549432 h 2747161"/>
                <a:gd name="connsiteX2463" fmla="*/ 620914 w 5101871"/>
                <a:gd name="connsiteY2463" fmla="*/ 542424 h 2747161"/>
                <a:gd name="connsiteX2464" fmla="*/ 618112 w 5101871"/>
                <a:gd name="connsiteY2464" fmla="*/ 545228 h 2747161"/>
                <a:gd name="connsiteX2465" fmla="*/ 632128 w 5101871"/>
                <a:gd name="connsiteY2465" fmla="*/ 555039 h 2747161"/>
                <a:gd name="connsiteX2466" fmla="*/ 615308 w 5101871"/>
                <a:gd name="connsiteY2466" fmla="*/ 546629 h 2747161"/>
                <a:gd name="connsiteX2467" fmla="*/ 605497 w 5101871"/>
                <a:gd name="connsiteY2467" fmla="*/ 548031 h 2747161"/>
                <a:gd name="connsiteX2468" fmla="*/ 601292 w 5101871"/>
                <a:gd name="connsiteY2468" fmla="*/ 545228 h 2747161"/>
                <a:gd name="connsiteX2469" fmla="*/ 592882 w 5101871"/>
                <a:gd name="connsiteY2469" fmla="*/ 548031 h 2747161"/>
                <a:gd name="connsiteX2470" fmla="*/ 594284 w 5101871"/>
                <a:gd name="connsiteY2470" fmla="*/ 550834 h 2747161"/>
                <a:gd name="connsiteX2471" fmla="*/ 599890 w 5101871"/>
                <a:gd name="connsiteY2471" fmla="*/ 552236 h 2747161"/>
                <a:gd name="connsiteX2472" fmla="*/ 594284 w 5101871"/>
                <a:gd name="connsiteY2472" fmla="*/ 555039 h 2747161"/>
                <a:gd name="connsiteX2473" fmla="*/ 609702 w 5101871"/>
                <a:gd name="connsiteY2473" fmla="*/ 555039 h 2747161"/>
                <a:gd name="connsiteX2474" fmla="*/ 620914 w 5101871"/>
                <a:gd name="connsiteY2474" fmla="*/ 553637 h 2747161"/>
                <a:gd name="connsiteX2475" fmla="*/ 605497 w 5101871"/>
                <a:gd name="connsiteY2475" fmla="*/ 557842 h 2747161"/>
                <a:gd name="connsiteX2476" fmla="*/ 606898 w 5101871"/>
                <a:gd name="connsiteY2476" fmla="*/ 560645 h 2747161"/>
                <a:gd name="connsiteX2477" fmla="*/ 612505 w 5101871"/>
                <a:gd name="connsiteY2477" fmla="*/ 560645 h 2747161"/>
                <a:gd name="connsiteX2478" fmla="*/ 608300 w 5101871"/>
                <a:gd name="connsiteY2478" fmla="*/ 562047 h 2747161"/>
                <a:gd name="connsiteX2479" fmla="*/ 598489 w 5101871"/>
                <a:gd name="connsiteY2479" fmla="*/ 559244 h 2747161"/>
                <a:gd name="connsiteX2480" fmla="*/ 576063 w 5101871"/>
                <a:gd name="connsiteY2480" fmla="*/ 560645 h 2747161"/>
                <a:gd name="connsiteX2481" fmla="*/ 584473 w 5101871"/>
                <a:gd name="connsiteY2481" fmla="*/ 562047 h 2747161"/>
                <a:gd name="connsiteX2482" fmla="*/ 578866 w 5101871"/>
                <a:gd name="connsiteY2482" fmla="*/ 563448 h 2747161"/>
                <a:gd name="connsiteX2483" fmla="*/ 580268 w 5101871"/>
                <a:gd name="connsiteY2483" fmla="*/ 564850 h 2747161"/>
                <a:gd name="connsiteX2484" fmla="*/ 585874 w 5101871"/>
                <a:gd name="connsiteY2484" fmla="*/ 563448 h 2747161"/>
                <a:gd name="connsiteX2485" fmla="*/ 591481 w 5101871"/>
                <a:gd name="connsiteY2485" fmla="*/ 566252 h 2747161"/>
                <a:gd name="connsiteX2486" fmla="*/ 592882 w 5101871"/>
                <a:gd name="connsiteY2486" fmla="*/ 569055 h 2747161"/>
                <a:gd name="connsiteX2487" fmla="*/ 598489 w 5101871"/>
                <a:gd name="connsiteY2487" fmla="*/ 570457 h 2747161"/>
                <a:gd name="connsiteX2488" fmla="*/ 592882 w 5101871"/>
                <a:gd name="connsiteY2488" fmla="*/ 570457 h 2747161"/>
                <a:gd name="connsiteX2489" fmla="*/ 592882 w 5101871"/>
                <a:gd name="connsiteY2489" fmla="*/ 573260 h 2747161"/>
                <a:gd name="connsiteX2490" fmla="*/ 597087 w 5101871"/>
                <a:gd name="connsiteY2490" fmla="*/ 574661 h 2747161"/>
                <a:gd name="connsiteX2491" fmla="*/ 590079 w 5101871"/>
                <a:gd name="connsiteY2491" fmla="*/ 574661 h 2747161"/>
                <a:gd name="connsiteX2492" fmla="*/ 592882 w 5101871"/>
                <a:gd name="connsiteY2492" fmla="*/ 571858 h 2747161"/>
                <a:gd name="connsiteX2493" fmla="*/ 590079 w 5101871"/>
                <a:gd name="connsiteY2493" fmla="*/ 564850 h 2747161"/>
                <a:gd name="connsiteX2494" fmla="*/ 584473 w 5101871"/>
                <a:gd name="connsiteY2494" fmla="*/ 564850 h 2747161"/>
                <a:gd name="connsiteX2495" fmla="*/ 578866 w 5101871"/>
                <a:gd name="connsiteY2495" fmla="*/ 566252 h 2747161"/>
                <a:gd name="connsiteX2496" fmla="*/ 583071 w 5101871"/>
                <a:gd name="connsiteY2496" fmla="*/ 571858 h 2747161"/>
                <a:gd name="connsiteX2497" fmla="*/ 581670 w 5101871"/>
                <a:gd name="connsiteY2497" fmla="*/ 573260 h 2747161"/>
                <a:gd name="connsiteX2498" fmla="*/ 576063 w 5101871"/>
                <a:gd name="connsiteY2498" fmla="*/ 566252 h 2747161"/>
                <a:gd name="connsiteX2499" fmla="*/ 567653 w 5101871"/>
                <a:gd name="connsiteY2499" fmla="*/ 570457 h 2747161"/>
                <a:gd name="connsiteX2500" fmla="*/ 571858 w 5101871"/>
                <a:gd name="connsiteY2500" fmla="*/ 573260 h 2747161"/>
                <a:gd name="connsiteX2501" fmla="*/ 567653 w 5101871"/>
                <a:gd name="connsiteY2501" fmla="*/ 573260 h 2747161"/>
                <a:gd name="connsiteX2502" fmla="*/ 564850 w 5101871"/>
                <a:gd name="connsiteY2502" fmla="*/ 576063 h 2747161"/>
                <a:gd name="connsiteX2503" fmla="*/ 563449 w 5101871"/>
                <a:gd name="connsiteY2503" fmla="*/ 570457 h 2747161"/>
                <a:gd name="connsiteX2504" fmla="*/ 560645 w 5101871"/>
                <a:gd name="connsiteY2504" fmla="*/ 571858 h 2747161"/>
                <a:gd name="connsiteX2505" fmla="*/ 555039 w 5101871"/>
                <a:gd name="connsiteY2505" fmla="*/ 570457 h 2747161"/>
                <a:gd name="connsiteX2506" fmla="*/ 555039 w 5101871"/>
                <a:gd name="connsiteY2506" fmla="*/ 576063 h 2747161"/>
                <a:gd name="connsiteX2507" fmla="*/ 553637 w 5101871"/>
                <a:gd name="connsiteY2507" fmla="*/ 576063 h 2747161"/>
                <a:gd name="connsiteX2508" fmla="*/ 560645 w 5101871"/>
                <a:gd name="connsiteY2508" fmla="*/ 569055 h 2747161"/>
                <a:gd name="connsiteX2509" fmla="*/ 595686 w 5101871"/>
                <a:gd name="connsiteY2509" fmla="*/ 570457 h 2747161"/>
                <a:gd name="connsiteX2510" fmla="*/ 578866 w 5101871"/>
                <a:gd name="connsiteY2510" fmla="*/ 574661 h 2747161"/>
                <a:gd name="connsiteX2511" fmla="*/ 578866 w 5101871"/>
                <a:gd name="connsiteY2511" fmla="*/ 570457 h 2747161"/>
                <a:gd name="connsiteX2512" fmla="*/ 567653 w 5101871"/>
                <a:gd name="connsiteY2512" fmla="*/ 569055 h 2747161"/>
                <a:gd name="connsiteX2513" fmla="*/ 556441 w 5101871"/>
                <a:gd name="connsiteY2513" fmla="*/ 576063 h 2747161"/>
                <a:gd name="connsiteX2514" fmla="*/ 566252 w 5101871"/>
                <a:gd name="connsiteY2514" fmla="*/ 577465 h 2747161"/>
                <a:gd name="connsiteX2515" fmla="*/ 557842 w 5101871"/>
                <a:gd name="connsiteY2515" fmla="*/ 578866 h 2747161"/>
                <a:gd name="connsiteX2516" fmla="*/ 567653 w 5101871"/>
                <a:gd name="connsiteY2516" fmla="*/ 578866 h 2747161"/>
                <a:gd name="connsiteX2517" fmla="*/ 563449 w 5101871"/>
                <a:gd name="connsiteY2517" fmla="*/ 578866 h 2747161"/>
                <a:gd name="connsiteX2518" fmla="*/ 566252 w 5101871"/>
                <a:gd name="connsiteY2518" fmla="*/ 580268 h 2747161"/>
                <a:gd name="connsiteX2519" fmla="*/ 564850 w 5101871"/>
                <a:gd name="connsiteY2519" fmla="*/ 581669 h 2747161"/>
                <a:gd name="connsiteX2520" fmla="*/ 577465 w 5101871"/>
                <a:gd name="connsiteY2520" fmla="*/ 581669 h 2747161"/>
                <a:gd name="connsiteX2521" fmla="*/ 559244 w 5101871"/>
                <a:gd name="connsiteY2521" fmla="*/ 584473 h 2747161"/>
                <a:gd name="connsiteX2522" fmla="*/ 559244 w 5101871"/>
                <a:gd name="connsiteY2522" fmla="*/ 587276 h 2747161"/>
                <a:gd name="connsiteX2523" fmla="*/ 573260 w 5101871"/>
                <a:gd name="connsiteY2523" fmla="*/ 587276 h 2747161"/>
                <a:gd name="connsiteX2524" fmla="*/ 557842 w 5101871"/>
                <a:gd name="connsiteY2524" fmla="*/ 591481 h 2747161"/>
                <a:gd name="connsiteX2525" fmla="*/ 566252 w 5101871"/>
                <a:gd name="connsiteY2525" fmla="*/ 595686 h 2747161"/>
                <a:gd name="connsiteX2526" fmla="*/ 560645 w 5101871"/>
                <a:gd name="connsiteY2526" fmla="*/ 595686 h 2747161"/>
                <a:gd name="connsiteX2527" fmla="*/ 563449 w 5101871"/>
                <a:gd name="connsiteY2527" fmla="*/ 598489 h 2747161"/>
                <a:gd name="connsiteX2528" fmla="*/ 559244 w 5101871"/>
                <a:gd name="connsiteY2528" fmla="*/ 601292 h 2747161"/>
                <a:gd name="connsiteX2529" fmla="*/ 556441 w 5101871"/>
                <a:gd name="connsiteY2529" fmla="*/ 598489 h 2747161"/>
                <a:gd name="connsiteX2530" fmla="*/ 557842 w 5101871"/>
                <a:gd name="connsiteY2530" fmla="*/ 602694 h 2747161"/>
                <a:gd name="connsiteX2531" fmla="*/ 566252 w 5101871"/>
                <a:gd name="connsiteY2531" fmla="*/ 601292 h 2747161"/>
                <a:gd name="connsiteX2532" fmla="*/ 563449 w 5101871"/>
                <a:gd name="connsiteY2532" fmla="*/ 604095 h 2747161"/>
                <a:gd name="connsiteX2533" fmla="*/ 566252 w 5101871"/>
                <a:gd name="connsiteY2533" fmla="*/ 606898 h 2747161"/>
                <a:gd name="connsiteX2534" fmla="*/ 560645 w 5101871"/>
                <a:gd name="connsiteY2534" fmla="*/ 609702 h 2747161"/>
                <a:gd name="connsiteX2535" fmla="*/ 562047 w 5101871"/>
                <a:gd name="connsiteY2535" fmla="*/ 611103 h 2747161"/>
                <a:gd name="connsiteX2536" fmla="*/ 574661 w 5101871"/>
                <a:gd name="connsiteY2536" fmla="*/ 605497 h 2747161"/>
                <a:gd name="connsiteX2537" fmla="*/ 570457 w 5101871"/>
                <a:gd name="connsiteY2537" fmla="*/ 613907 h 2747161"/>
                <a:gd name="connsiteX2538" fmla="*/ 562047 w 5101871"/>
                <a:gd name="connsiteY2538" fmla="*/ 611103 h 2747161"/>
                <a:gd name="connsiteX2539" fmla="*/ 559244 w 5101871"/>
                <a:gd name="connsiteY2539" fmla="*/ 615308 h 2747161"/>
                <a:gd name="connsiteX2540" fmla="*/ 564850 w 5101871"/>
                <a:gd name="connsiteY2540" fmla="*/ 622316 h 2747161"/>
                <a:gd name="connsiteX2541" fmla="*/ 570457 w 5101871"/>
                <a:gd name="connsiteY2541" fmla="*/ 616710 h 2747161"/>
                <a:gd name="connsiteX2542" fmla="*/ 569055 w 5101871"/>
                <a:gd name="connsiteY2542" fmla="*/ 622316 h 2747161"/>
                <a:gd name="connsiteX2543" fmla="*/ 574661 w 5101871"/>
                <a:gd name="connsiteY2543" fmla="*/ 620915 h 2747161"/>
                <a:gd name="connsiteX2544" fmla="*/ 573260 w 5101871"/>
                <a:gd name="connsiteY2544" fmla="*/ 625119 h 2747161"/>
                <a:gd name="connsiteX2545" fmla="*/ 574661 w 5101871"/>
                <a:gd name="connsiteY2545" fmla="*/ 627923 h 2747161"/>
                <a:gd name="connsiteX2546" fmla="*/ 577465 w 5101871"/>
                <a:gd name="connsiteY2546" fmla="*/ 623718 h 2747161"/>
                <a:gd name="connsiteX2547" fmla="*/ 591481 w 5101871"/>
                <a:gd name="connsiteY2547" fmla="*/ 613907 h 2747161"/>
                <a:gd name="connsiteX2548" fmla="*/ 599890 w 5101871"/>
                <a:gd name="connsiteY2548" fmla="*/ 613907 h 2747161"/>
                <a:gd name="connsiteX2549" fmla="*/ 592882 w 5101871"/>
                <a:gd name="connsiteY2549" fmla="*/ 625119 h 2747161"/>
                <a:gd name="connsiteX2550" fmla="*/ 595686 w 5101871"/>
                <a:gd name="connsiteY2550" fmla="*/ 616710 h 2747161"/>
                <a:gd name="connsiteX2551" fmla="*/ 588678 w 5101871"/>
                <a:gd name="connsiteY2551" fmla="*/ 618111 h 2747161"/>
                <a:gd name="connsiteX2552" fmla="*/ 581670 w 5101871"/>
                <a:gd name="connsiteY2552" fmla="*/ 622316 h 2747161"/>
                <a:gd name="connsiteX2553" fmla="*/ 588678 w 5101871"/>
                <a:gd name="connsiteY2553" fmla="*/ 625119 h 2747161"/>
                <a:gd name="connsiteX2554" fmla="*/ 573260 w 5101871"/>
                <a:gd name="connsiteY2554" fmla="*/ 634931 h 2747161"/>
                <a:gd name="connsiteX2555" fmla="*/ 583071 w 5101871"/>
                <a:gd name="connsiteY2555" fmla="*/ 636332 h 2747161"/>
                <a:gd name="connsiteX2556" fmla="*/ 576063 w 5101871"/>
                <a:gd name="connsiteY2556" fmla="*/ 641939 h 2747161"/>
                <a:gd name="connsiteX2557" fmla="*/ 570457 w 5101871"/>
                <a:gd name="connsiteY2557" fmla="*/ 640537 h 2747161"/>
                <a:gd name="connsiteX2558" fmla="*/ 567653 w 5101871"/>
                <a:gd name="connsiteY2558" fmla="*/ 644742 h 2747161"/>
                <a:gd name="connsiteX2559" fmla="*/ 564850 w 5101871"/>
                <a:gd name="connsiteY2559" fmla="*/ 644742 h 2747161"/>
                <a:gd name="connsiteX2560" fmla="*/ 569055 w 5101871"/>
                <a:gd name="connsiteY2560" fmla="*/ 643340 h 2747161"/>
                <a:gd name="connsiteX2561" fmla="*/ 569055 w 5101871"/>
                <a:gd name="connsiteY2561" fmla="*/ 637734 h 2747161"/>
                <a:gd name="connsiteX2562" fmla="*/ 563449 w 5101871"/>
                <a:gd name="connsiteY2562" fmla="*/ 640537 h 2747161"/>
                <a:gd name="connsiteX2563" fmla="*/ 562047 w 5101871"/>
                <a:gd name="connsiteY2563" fmla="*/ 646144 h 2747161"/>
                <a:gd name="connsiteX2564" fmla="*/ 570457 w 5101871"/>
                <a:gd name="connsiteY2564" fmla="*/ 650349 h 2747161"/>
                <a:gd name="connsiteX2565" fmla="*/ 571858 w 5101871"/>
                <a:gd name="connsiteY2565" fmla="*/ 644742 h 2747161"/>
                <a:gd name="connsiteX2566" fmla="*/ 573260 w 5101871"/>
                <a:gd name="connsiteY2566" fmla="*/ 651750 h 2747161"/>
                <a:gd name="connsiteX2567" fmla="*/ 576063 w 5101871"/>
                <a:gd name="connsiteY2567" fmla="*/ 646144 h 2747161"/>
                <a:gd name="connsiteX2568" fmla="*/ 590079 w 5101871"/>
                <a:gd name="connsiteY2568" fmla="*/ 641939 h 2747161"/>
                <a:gd name="connsiteX2569" fmla="*/ 597087 w 5101871"/>
                <a:gd name="connsiteY2569" fmla="*/ 643340 h 2747161"/>
                <a:gd name="connsiteX2570" fmla="*/ 583071 w 5101871"/>
                <a:gd name="connsiteY2570" fmla="*/ 648947 h 2747161"/>
                <a:gd name="connsiteX2571" fmla="*/ 595686 w 5101871"/>
                <a:gd name="connsiteY2571" fmla="*/ 650349 h 2747161"/>
                <a:gd name="connsiteX2572" fmla="*/ 580268 w 5101871"/>
                <a:gd name="connsiteY2572" fmla="*/ 657357 h 2747161"/>
                <a:gd name="connsiteX2573" fmla="*/ 584473 w 5101871"/>
                <a:gd name="connsiteY2573" fmla="*/ 658758 h 2747161"/>
                <a:gd name="connsiteX2574" fmla="*/ 598489 w 5101871"/>
                <a:gd name="connsiteY2574" fmla="*/ 657357 h 2747161"/>
                <a:gd name="connsiteX2575" fmla="*/ 588678 w 5101871"/>
                <a:gd name="connsiteY2575" fmla="*/ 658758 h 2747161"/>
                <a:gd name="connsiteX2576" fmla="*/ 587276 w 5101871"/>
                <a:gd name="connsiteY2576" fmla="*/ 662963 h 2747161"/>
                <a:gd name="connsiteX2577" fmla="*/ 571858 w 5101871"/>
                <a:gd name="connsiteY2577" fmla="*/ 657357 h 2747161"/>
                <a:gd name="connsiteX2578" fmla="*/ 574661 w 5101871"/>
                <a:gd name="connsiteY2578" fmla="*/ 660160 h 2747161"/>
                <a:gd name="connsiteX2579" fmla="*/ 570457 w 5101871"/>
                <a:gd name="connsiteY2579" fmla="*/ 665766 h 2747161"/>
                <a:gd name="connsiteX2580" fmla="*/ 577465 w 5101871"/>
                <a:gd name="connsiteY2580" fmla="*/ 672774 h 2747161"/>
                <a:gd name="connsiteX2581" fmla="*/ 591481 w 5101871"/>
                <a:gd name="connsiteY2581" fmla="*/ 678381 h 2747161"/>
                <a:gd name="connsiteX2582" fmla="*/ 604095 w 5101871"/>
                <a:gd name="connsiteY2582" fmla="*/ 678381 h 2747161"/>
                <a:gd name="connsiteX2583" fmla="*/ 595686 w 5101871"/>
                <a:gd name="connsiteY2583" fmla="*/ 682586 h 2747161"/>
                <a:gd name="connsiteX2584" fmla="*/ 606898 w 5101871"/>
                <a:gd name="connsiteY2584" fmla="*/ 683987 h 2747161"/>
                <a:gd name="connsiteX2585" fmla="*/ 609702 w 5101871"/>
                <a:gd name="connsiteY2585" fmla="*/ 682586 h 2747161"/>
                <a:gd name="connsiteX2586" fmla="*/ 606898 w 5101871"/>
                <a:gd name="connsiteY2586" fmla="*/ 686790 h 2747161"/>
                <a:gd name="connsiteX2587" fmla="*/ 634931 w 5101871"/>
                <a:gd name="connsiteY2587" fmla="*/ 681184 h 2747161"/>
                <a:gd name="connsiteX2588" fmla="*/ 643340 w 5101871"/>
                <a:gd name="connsiteY2588" fmla="*/ 678381 h 2747161"/>
                <a:gd name="connsiteX2589" fmla="*/ 653152 w 5101871"/>
                <a:gd name="connsiteY2589" fmla="*/ 668569 h 2747161"/>
                <a:gd name="connsiteX2590" fmla="*/ 660160 w 5101871"/>
                <a:gd name="connsiteY2590" fmla="*/ 665766 h 2747161"/>
                <a:gd name="connsiteX2591" fmla="*/ 655955 w 5101871"/>
                <a:gd name="connsiteY2591" fmla="*/ 664365 h 2747161"/>
                <a:gd name="connsiteX2592" fmla="*/ 662963 w 5101871"/>
                <a:gd name="connsiteY2592" fmla="*/ 662963 h 2747161"/>
                <a:gd name="connsiteX2593" fmla="*/ 661562 w 5101871"/>
                <a:gd name="connsiteY2593" fmla="*/ 660160 h 2747161"/>
                <a:gd name="connsiteX2594" fmla="*/ 671373 w 5101871"/>
                <a:gd name="connsiteY2594" fmla="*/ 657357 h 2747161"/>
                <a:gd name="connsiteX2595" fmla="*/ 667168 w 5101871"/>
                <a:gd name="connsiteY2595" fmla="*/ 653152 h 2747161"/>
                <a:gd name="connsiteX2596" fmla="*/ 681184 w 5101871"/>
                <a:gd name="connsiteY2596" fmla="*/ 655955 h 2747161"/>
                <a:gd name="connsiteX2597" fmla="*/ 688192 w 5101871"/>
                <a:gd name="connsiteY2597" fmla="*/ 648947 h 2747161"/>
                <a:gd name="connsiteX2598" fmla="*/ 689594 w 5101871"/>
                <a:gd name="connsiteY2598" fmla="*/ 651750 h 2747161"/>
                <a:gd name="connsiteX2599" fmla="*/ 690995 w 5101871"/>
                <a:gd name="connsiteY2599" fmla="*/ 644742 h 2747161"/>
                <a:gd name="connsiteX2600" fmla="*/ 685389 w 5101871"/>
                <a:gd name="connsiteY2600" fmla="*/ 639136 h 2747161"/>
                <a:gd name="connsiteX2601" fmla="*/ 695200 w 5101871"/>
                <a:gd name="connsiteY2601" fmla="*/ 639136 h 2747161"/>
                <a:gd name="connsiteX2602" fmla="*/ 692397 w 5101871"/>
                <a:gd name="connsiteY2602" fmla="*/ 632128 h 2747161"/>
                <a:gd name="connsiteX2603" fmla="*/ 696602 w 5101871"/>
                <a:gd name="connsiteY2603" fmla="*/ 629324 h 2747161"/>
                <a:gd name="connsiteX2604" fmla="*/ 699405 w 5101871"/>
                <a:gd name="connsiteY2604" fmla="*/ 632128 h 2747161"/>
                <a:gd name="connsiteX2605" fmla="*/ 698003 w 5101871"/>
                <a:gd name="connsiteY2605" fmla="*/ 634931 h 2747161"/>
                <a:gd name="connsiteX2606" fmla="*/ 698003 w 5101871"/>
                <a:gd name="connsiteY2606" fmla="*/ 633529 h 2747161"/>
                <a:gd name="connsiteX2607" fmla="*/ 695200 w 5101871"/>
                <a:gd name="connsiteY2607" fmla="*/ 634931 h 2747161"/>
                <a:gd name="connsiteX2608" fmla="*/ 696602 w 5101871"/>
                <a:gd name="connsiteY2608" fmla="*/ 647545 h 2747161"/>
                <a:gd name="connsiteX2609" fmla="*/ 700807 w 5101871"/>
                <a:gd name="connsiteY2609" fmla="*/ 653152 h 2747161"/>
                <a:gd name="connsiteX2610" fmla="*/ 710618 w 5101871"/>
                <a:gd name="connsiteY2610" fmla="*/ 655955 h 2747161"/>
                <a:gd name="connsiteX2611" fmla="*/ 709216 w 5101871"/>
                <a:gd name="connsiteY2611" fmla="*/ 661561 h 2747161"/>
                <a:gd name="connsiteX2612" fmla="*/ 712019 w 5101871"/>
                <a:gd name="connsiteY2612" fmla="*/ 678381 h 2747161"/>
                <a:gd name="connsiteX2613" fmla="*/ 717626 w 5101871"/>
                <a:gd name="connsiteY2613" fmla="*/ 681184 h 2747161"/>
                <a:gd name="connsiteX2614" fmla="*/ 721831 w 5101871"/>
                <a:gd name="connsiteY2614" fmla="*/ 676979 h 2747161"/>
                <a:gd name="connsiteX2615" fmla="*/ 719027 w 5101871"/>
                <a:gd name="connsiteY2615" fmla="*/ 682586 h 2747161"/>
                <a:gd name="connsiteX2616" fmla="*/ 727437 w 5101871"/>
                <a:gd name="connsiteY2616" fmla="*/ 679782 h 2747161"/>
                <a:gd name="connsiteX2617" fmla="*/ 728839 w 5101871"/>
                <a:gd name="connsiteY2617" fmla="*/ 682586 h 2747161"/>
                <a:gd name="connsiteX2618" fmla="*/ 724634 w 5101871"/>
                <a:gd name="connsiteY2618" fmla="*/ 693799 h 2747161"/>
                <a:gd name="connsiteX2619" fmla="*/ 727437 w 5101871"/>
                <a:gd name="connsiteY2619" fmla="*/ 695200 h 2747161"/>
                <a:gd name="connsiteX2620" fmla="*/ 724634 w 5101871"/>
                <a:gd name="connsiteY2620" fmla="*/ 698003 h 2747161"/>
                <a:gd name="connsiteX2621" fmla="*/ 730241 w 5101871"/>
                <a:gd name="connsiteY2621" fmla="*/ 702208 h 2747161"/>
                <a:gd name="connsiteX2622" fmla="*/ 730241 w 5101871"/>
                <a:gd name="connsiteY2622" fmla="*/ 707815 h 2747161"/>
                <a:gd name="connsiteX2623" fmla="*/ 741453 w 5101871"/>
                <a:gd name="connsiteY2623" fmla="*/ 721831 h 2747161"/>
                <a:gd name="connsiteX2624" fmla="*/ 755469 w 5101871"/>
                <a:gd name="connsiteY2624" fmla="*/ 731642 h 2747161"/>
                <a:gd name="connsiteX2625" fmla="*/ 755469 w 5101871"/>
                <a:gd name="connsiteY2625" fmla="*/ 735847 h 2747161"/>
                <a:gd name="connsiteX2626" fmla="*/ 748461 w 5101871"/>
                <a:gd name="connsiteY2626" fmla="*/ 737249 h 2747161"/>
                <a:gd name="connsiteX2627" fmla="*/ 752666 w 5101871"/>
                <a:gd name="connsiteY2627" fmla="*/ 742855 h 2747161"/>
                <a:gd name="connsiteX2628" fmla="*/ 745658 w 5101871"/>
                <a:gd name="connsiteY2628" fmla="*/ 741453 h 2747161"/>
                <a:gd name="connsiteX2629" fmla="*/ 759675 w 5101871"/>
                <a:gd name="connsiteY2629" fmla="*/ 759674 h 2747161"/>
                <a:gd name="connsiteX2630" fmla="*/ 756871 w 5101871"/>
                <a:gd name="connsiteY2630" fmla="*/ 765281 h 2747161"/>
                <a:gd name="connsiteX2631" fmla="*/ 754068 w 5101871"/>
                <a:gd name="connsiteY2631" fmla="*/ 766682 h 2747161"/>
                <a:gd name="connsiteX2632" fmla="*/ 787707 w 5101871"/>
                <a:gd name="connsiteY2632" fmla="*/ 765281 h 2747161"/>
                <a:gd name="connsiteX2633" fmla="*/ 790510 w 5101871"/>
                <a:gd name="connsiteY2633" fmla="*/ 761076 h 2747161"/>
                <a:gd name="connsiteX2634" fmla="*/ 787707 w 5101871"/>
                <a:gd name="connsiteY2634" fmla="*/ 752666 h 2747161"/>
                <a:gd name="connsiteX2635" fmla="*/ 794715 w 5101871"/>
                <a:gd name="connsiteY2635" fmla="*/ 747060 h 2747161"/>
                <a:gd name="connsiteX2636" fmla="*/ 821345 w 5101871"/>
                <a:gd name="connsiteY2636" fmla="*/ 742855 h 2747161"/>
                <a:gd name="connsiteX2637" fmla="*/ 828354 w 5101871"/>
                <a:gd name="connsiteY2637" fmla="*/ 747060 h 2747161"/>
                <a:gd name="connsiteX2638" fmla="*/ 843771 w 5101871"/>
                <a:gd name="connsiteY2638" fmla="*/ 727437 h 2747161"/>
                <a:gd name="connsiteX2639" fmla="*/ 843771 w 5101871"/>
                <a:gd name="connsiteY2639" fmla="*/ 720429 h 2747161"/>
                <a:gd name="connsiteX2640" fmla="*/ 846574 w 5101871"/>
                <a:gd name="connsiteY2640" fmla="*/ 719028 h 2747161"/>
                <a:gd name="connsiteX2641" fmla="*/ 843771 w 5101871"/>
                <a:gd name="connsiteY2641" fmla="*/ 713421 h 2747161"/>
                <a:gd name="connsiteX2642" fmla="*/ 849378 w 5101871"/>
                <a:gd name="connsiteY2642" fmla="*/ 707815 h 2747161"/>
                <a:gd name="connsiteX2643" fmla="*/ 845173 w 5101871"/>
                <a:gd name="connsiteY2643" fmla="*/ 703610 h 2747161"/>
                <a:gd name="connsiteX2644" fmla="*/ 847976 w 5101871"/>
                <a:gd name="connsiteY2644" fmla="*/ 703610 h 2747161"/>
                <a:gd name="connsiteX2645" fmla="*/ 846574 w 5101871"/>
                <a:gd name="connsiteY2645" fmla="*/ 700807 h 2747161"/>
                <a:gd name="connsiteX2646" fmla="*/ 849378 w 5101871"/>
                <a:gd name="connsiteY2646" fmla="*/ 699405 h 2747161"/>
                <a:gd name="connsiteX2647" fmla="*/ 843771 w 5101871"/>
                <a:gd name="connsiteY2647" fmla="*/ 695200 h 2747161"/>
                <a:gd name="connsiteX2648" fmla="*/ 852181 w 5101871"/>
                <a:gd name="connsiteY2648" fmla="*/ 695200 h 2747161"/>
                <a:gd name="connsiteX2649" fmla="*/ 849378 w 5101871"/>
                <a:gd name="connsiteY2649" fmla="*/ 693799 h 2747161"/>
                <a:gd name="connsiteX2650" fmla="*/ 853582 w 5101871"/>
                <a:gd name="connsiteY2650" fmla="*/ 688192 h 2747161"/>
                <a:gd name="connsiteX2651" fmla="*/ 852181 w 5101871"/>
                <a:gd name="connsiteY2651" fmla="*/ 683987 h 2747161"/>
                <a:gd name="connsiteX2652" fmla="*/ 849378 w 5101871"/>
                <a:gd name="connsiteY2652" fmla="*/ 682586 h 2747161"/>
                <a:gd name="connsiteX2653" fmla="*/ 852181 w 5101871"/>
                <a:gd name="connsiteY2653" fmla="*/ 681184 h 2747161"/>
                <a:gd name="connsiteX2654" fmla="*/ 843771 w 5101871"/>
                <a:gd name="connsiteY2654" fmla="*/ 678381 h 2747161"/>
                <a:gd name="connsiteX2655" fmla="*/ 852181 w 5101871"/>
                <a:gd name="connsiteY2655" fmla="*/ 679782 h 2747161"/>
                <a:gd name="connsiteX2656" fmla="*/ 856386 w 5101871"/>
                <a:gd name="connsiteY2656" fmla="*/ 678381 h 2747161"/>
                <a:gd name="connsiteX2657" fmla="*/ 849378 w 5101871"/>
                <a:gd name="connsiteY2657" fmla="*/ 674176 h 2747161"/>
                <a:gd name="connsiteX2658" fmla="*/ 843771 w 5101871"/>
                <a:gd name="connsiteY2658" fmla="*/ 675578 h 2747161"/>
                <a:gd name="connsiteX2659" fmla="*/ 839566 w 5101871"/>
                <a:gd name="connsiteY2659" fmla="*/ 674176 h 2747161"/>
                <a:gd name="connsiteX2660" fmla="*/ 852181 w 5101871"/>
                <a:gd name="connsiteY2660" fmla="*/ 675578 h 2747161"/>
                <a:gd name="connsiteX2661" fmla="*/ 869000 w 5101871"/>
                <a:gd name="connsiteY2661" fmla="*/ 671373 h 2747161"/>
                <a:gd name="connsiteX2662" fmla="*/ 873205 w 5101871"/>
                <a:gd name="connsiteY2662" fmla="*/ 665766 h 2747161"/>
                <a:gd name="connsiteX2663" fmla="*/ 876008 w 5101871"/>
                <a:gd name="connsiteY2663" fmla="*/ 667168 h 2747161"/>
                <a:gd name="connsiteX2664" fmla="*/ 876008 w 5101871"/>
                <a:gd name="connsiteY2664" fmla="*/ 660160 h 2747161"/>
                <a:gd name="connsiteX2665" fmla="*/ 880213 w 5101871"/>
                <a:gd name="connsiteY2665" fmla="*/ 669971 h 2747161"/>
                <a:gd name="connsiteX2666" fmla="*/ 883016 w 5101871"/>
                <a:gd name="connsiteY2666" fmla="*/ 665766 h 2747161"/>
                <a:gd name="connsiteX2667" fmla="*/ 895631 w 5101871"/>
                <a:gd name="connsiteY2667" fmla="*/ 658758 h 2747161"/>
                <a:gd name="connsiteX2668" fmla="*/ 892828 w 5101871"/>
                <a:gd name="connsiteY2668" fmla="*/ 654553 h 2747161"/>
                <a:gd name="connsiteX2669" fmla="*/ 898434 w 5101871"/>
                <a:gd name="connsiteY2669" fmla="*/ 655955 h 2747161"/>
                <a:gd name="connsiteX2670" fmla="*/ 895631 w 5101871"/>
                <a:gd name="connsiteY2670" fmla="*/ 653152 h 2747161"/>
                <a:gd name="connsiteX2671" fmla="*/ 902639 w 5101871"/>
                <a:gd name="connsiteY2671" fmla="*/ 653152 h 2747161"/>
                <a:gd name="connsiteX2672" fmla="*/ 895631 w 5101871"/>
                <a:gd name="connsiteY2672" fmla="*/ 648947 h 2747161"/>
                <a:gd name="connsiteX2673" fmla="*/ 897032 w 5101871"/>
                <a:gd name="connsiteY2673" fmla="*/ 651750 h 2747161"/>
                <a:gd name="connsiteX2674" fmla="*/ 890024 w 5101871"/>
                <a:gd name="connsiteY2674" fmla="*/ 651750 h 2747161"/>
                <a:gd name="connsiteX2675" fmla="*/ 888623 w 5101871"/>
                <a:gd name="connsiteY2675" fmla="*/ 647545 h 2747161"/>
                <a:gd name="connsiteX2676" fmla="*/ 894229 w 5101871"/>
                <a:gd name="connsiteY2676" fmla="*/ 648947 h 2747161"/>
                <a:gd name="connsiteX2677" fmla="*/ 891426 w 5101871"/>
                <a:gd name="connsiteY2677" fmla="*/ 647545 h 2747161"/>
                <a:gd name="connsiteX2678" fmla="*/ 912450 w 5101871"/>
                <a:gd name="connsiteY2678" fmla="*/ 637734 h 2747161"/>
                <a:gd name="connsiteX2679" fmla="*/ 905442 w 5101871"/>
                <a:gd name="connsiteY2679" fmla="*/ 626521 h 2747161"/>
                <a:gd name="connsiteX2680" fmla="*/ 898434 w 5101871"/>
                <a:gd name="connsiteY2680" fmla="*/ 626521 h 2747161"/>
                <a:gd name="connsiteX2681" fmla="*/ 899836 w 5101871"/>
                <a:gd name="connsiteY2681" fmla="*/ 623718 h 2747161"/>
                <a:gd name="connsiteX2682" fmla="*/ 884418 w 5101871"/>
                <a:gd name="connsiteY2682" fmla="*/ 613907 h 2747161"/>
                <a:gd name="connsiteX2683" fmla="*/ 877410 w 5101871"/>
                <a:gd name="connsiteY2683" fmla="*/ 616710 h 2747161"/>
                <a:gd name="connsiteX2684" fmla="*/ 864796 w 5101871"/>
                <a:gd name="connsiteY2684" fmla="*/ 611103 h 2747161"/>
                <a:gd name="connsiteX2685" fmla="*/ 869000 w 5101871"/>
                <a:gd name="connsiteY2685" fmla="*/ 608300 h 2747161"/>
                <a:gd name="connsiteX2686" fmla="*/ 864796 w 5101871"/>
                <a:gd name="connsiteY2686" fmla="*/ 602694 h 2747161"/>
                <a:gd name="connsiteX2687" fmla="*/ 864796 w 5101871"/>
                <a:gd name="connsiteY2687" fmla="*/ 591481 h 2747161"/>
                <a:gd name="connsiteX2688" fmla="*/ 867599 w 5101871"/>
                <a:gd name="connsiteY2688" fmla="*/ 591481 h 2747161"/>
                <a:gd name="connsiteX2689" fmla="*/ 864796 w 5101871"/>
                <a:gd name="connsiteY2689" fmla="*/ 588678 h 2747161"/>
                <a:gd name="connsiteX2690" fmla="*/ 864796 w 5101871"/>
                <a:gd name="connsiteY2690" fmla="*/ 583071 h 2747161"/>
                <a:gd name="connsiteX2691" fmla="*/ 867599 w 5101871"/>
                <a:gd name="connsiteY2691" fmla="*/ 583071 h 2747161"/>
                <a:gd name="connsiteX2692" fmla="*/ 864796 w 5101871"/>
                <a:gd name="connsiteY2692" fmla="*/ 581669 h 2747161"/>
                <a:gd name="connsiteX2693" fmla="*/ 867599 w 5101871"/>
                <a:gd name="connsiteY2693" fmla="*/ 581669 h 2747161"/>
                <a:gd name="connsiteX2694" fmla="*/ 864796 w 5101871"/>
                <a:gd name="connsiteY2694" fmla="*/ 580268 h 2747161"/>
                <a:gd name="connsiteX2695" fmla="*/ 867599 w 5101871"/>
                <a:gd name="connsiteY2695" fmla="*/ 578866 h 2747161"/>
                <a:gd name="connsiteX2696" fmla="*/ 864796 w 5101871"/>
                <a:gd name="connsiteY2696" fmla="*/ 577465 h 2747161"/>
                <a:gd name="connsiteX2697" fmla="*/ 870402 w 5101871"/>
                <a:gd name="connsiteY2697" fmla="*/ 577465 h 2747161"/>
                <a:gd name="connsiteX2698" fmla="*/ 873205 w 5101871"/>
                <a:gd name="connsiteY2698" fmla="*/ 580268 h 2747161"/>
                <a:gd name="connsiteX2699" fmla="*/ 869000 w 5101871"/>
                <a:gd name="connsiteY2699" fmla="*/ 573260 h 2747161"/>
                <a:gd name="connsiteX2700" fmla="*/ 873205 w 5101871"/>
                <a:gd name="connsiteY2700" fmla="*/ 563448 h 2747161"/>
                <a:gd name="connsiteX2701" fmla="*/ 869000 w 5101871"/>
                <a:gd name="connsiteY2701" fmla="*/ 553637 h 2747161"/>
                <a:gd name="connsiteX2702" fmla="*/ 877410 w 5101871"/>
                <a:gd name="connsiteY2702" fmla="*/ 555039 h 2747161"/>
                <a:gd name="connsiteX2703" fmla="*/ 880213 w 5101871"/>
                <a:gd name="connsiteY2703" fmla="*/ 553637 h 2747161"/>
                <a:gd name="connsiteX2704" fmla="*/ 884418 w 5101871"/>
                <a:gd name="connsiteY2704" fmla="*/ 545228 h 2747161"/>
                <a:gd name="connsiteX2705" fmla="*/ 877410 w 5101871"/>
                <a:gd name="connsiteY2705" fmla="*/ 536818 h 2747161"/>
                <a:gd name="connsiteX2706" fmla="*/ 878812 w 5101871"/>
                <a:gd name="connsiteY2706" fmla="*/ 535416 h 2747161"/>
                <a:gd name="connsiteX2707" fmla="*/ 883016 w 5101871"/>
                <a:gd name="connsiteY2707" fmla="*/ 542424 h 2747161"/>
                <a:gd name="connsiteX2708" fmla="*/ 888623 w 5101871"/>
                <a:gd name="connsiteY2708" fmla="*/ 542424 h 2747161"/>
                <a:gd name="connsiteX2709" fmla="*/ 888623 w 5101871"/>
                <a:gd name="connsiteY2709" fmla="*/ 543826 h 2747161"/>
                <a:gd name="connsiteX2710" fmla="*/ 891426 w 5101871"/>
                <a:gd name="connsiteY2710" fmla="*/ 536818 h 2747161"/>
                <a:gd name="connsiteX2711" fmla="*/ 911049 w 5101871"/>
                <a:gd name="connsiteY2711" fmla="*/ 531211 h 2747161"/>
                <a:gd name="connsiteX2712" fmla="*/ 918057 w 5101871"/>
                <a:gd name="connsiteY2712" fmla="*/ 522802 h 2747161"/>
                <a:gd name="connsiteX2713" fmla="*/ 923663 w 5101871"/>
                <a:gd name="connsiteY2713" fmla="*/ 524203 h 2747161"/>
                <a:gd name="connsiteX2714" fmla="*/ 922261 w 5101871"/>
                <a:gd name="connsiteY2714" fmla="*/ 519998 h 2747161"/>
                <a:gd name="connsiteX2715" fmla="*/ 927868 w 5101871"/>
                <a:gd name="connsiteY2715" fmla="*/ 524203 h 2747161"/>
                <a:gd name="connsiteX2716" fmla="*/ 936277 w 5101871"/>
                <a:gd name="connsiteY2716" fmla="*/ 518597 h 2747161"/>
                <a:gd name="connsiteX2717" fmla="*/ 953097 w 5101871"/>
                <a:gd name="connsiteY2717" fmla="*/ 511589 h 2747161"/>
                <a:gd name="connsiteX2718" fmla="*/ 965711 w 5101871"/>
                <a:gd name="connsiteY2718" fmla="*/ 496171 h 2747161"/>
                <a:gd name="connsiteX2719" fmla="*/ 974121 w 5101871"/>
                <a:gd name="connsiteY2719" fmla="*/ 491966 h 2747161"/>
                <a:gd name="connsiteX2720" fmla="*/ 971318 w 5101871"/>
                <a:gd name="connsiteY2720" fmla="*/ 491966 h 2747161"/>
                <a:gd name="connsiteX2721" fmla="*/ 969917 w 5101871"/>
                <a:gd name="connsiteY2721" fmla="*/ 490565 h 2747161"/>
                <a:gd name="connsiteX2722" fmla="*/ 972719 w 5101871"/>
                <a:gd name="connsiteY2722" fmla="*/ 490565 h 2747161"/>
                <a:gd name="connsiteX2723" fmla="*/ 971318 w 5101871"/>
                <a:gd name="connsiteY2723" fmla="*/ 489163 h 2747161"/>
                <a:gd name="connsiteX2724" fmla="*/ 962908 w 5101871"/>
                <a:gd name="connsiteY2724" fmla="*/ 484958 h 2747161"/>
                <a:gd name="connsiteX2725" fmla="*/ 967113 w 5101871"/>
                <a:gd name="connsiteY2725" fmla="*/ 484958 h 2747161"/>
                <a:gd name="connsiteX2726" fmla="*/ 965711 w 5101871"/>
                <a:gd name="connsiteY2726" fmla="*/ 480753 h 2747161"/>
                <a:gd name="connsiteX2727" fmla="*/ 961507 w 5101871"/>
                <a:gd name="connsiteY2727" fmla="*/ 479352 h 2747161"/>
                <a:gd name="connsiteX2728" fmla="*/ 974121 w 5101871"/>
                <a:gd name="connsiteY2728" fmla="*/ 472344 h 2747161"/>
                <a:gd name="connsiteX2729" fmla="*/ 974121 w 5101871"/>
                <a:gd name="connsiteY2729" fmla="*/ 466737 h 2747161"/>
                <a:gd name="connsiteX2730" fmla="*/ 978326 w 5101871"/>
                <a:gd name="connsiteY2730" fmla="*/ 463934 h 2747161"/>
                <a:gd name="connsiteX2731" fmla="*/ 971318 w 5101871"/>
                <a:gd name="connsiteY2731" fmla="*/ 462532 h 2747161"/>
                <a:gd name="connsiteX2732" fmla="*/ 985334 w 5101871"/>
                <a:gd name="connsiteY2732" fmla="*/ 454123 h 2747161"/>
                <a:gd name="connsiteX2733" fmla="*/ 993744 w 5101871"/>
                <a:gd name="connsiteY2733" fmla="*/ 455524 h 2747161"/>
                <a:gd name="connsiteX2734" fmla="*/ 993744 w 5101871"/>
                <a:gd name="connsiteY2734" fmla="*/ 452721 h 2747161"/>
                <a:gd name="connsiteX2735" fmla="*/ 990941 w 5101871"/>
                <a:gd name="connsiteY2735" fmla="*/ 451319 h 2747161"/>
                <a:gd name="connsiteX2736" fmla="*/ 993744 w 5101871"/>
                <a:gd name="connsiteY2736" fmla="*/ 445713 h 2747161"/>
                <a:gd name="connsiteX2737" fmla="*/ 1000752 w 5101871"/>
                <a:gd name="connsiteY2737" fmla="*/ 448516 h 2747161"/>
                <a:gd name="connsiteX2738" fmla="*/ 1002153 w 5101871"/>
                <a:gd name="connsiteY2738" fmla="*/ 445713 h 2747161"/>
                <a:gd name="connsiteX2739" fmla="*/ 1010563 w 5101871"/>
                <a:gd name="connsiteY2739" fmla="*/ 451319 h 2747161"/>
                <a:gd name="connsiteX2740" fmla="*/ 1013366 w 5101871"/>
                <a:gd name="connsiteY2740" fmla="*/ 447115 h 2747161"/>
                <a:gd name="connsiteX2741" fmla="*/ 1037194 w 5101871"/>
                <a:gd name="connsiteY2741" fmla="*/ 447115 h 2747161"/>
                <a:gd name="connsiteX2742" fmla="*/ 1063824 w 5101871"/>
                <a:gd name="connsiteY2742" fmla="*/ 456926 h 2747161"/>
                <a:gd name="connsiteX2743" fmla="*/ 1062423 w 5101871"/>
                <a:gd name="connsiteY2743" fmla="*/ 469540 h 2747161"/>
                <a:gd name="connsiteX2744" fmla="*/ 1069431 w 5101871"/>
                <a:gd name="connsiteY2744" fmla="*/ 475147 h 2747161"/>
                <a:gd name="connsiteX2745" fmla="*/ 1063824 w 5101871"/>
                <a:gd name="connsiteY2745" fmla="*/ 473745 h 2747161"/>
                <a:gd name="connsiteX2746" fmla="*/ 1068029 w 5101871"/>
                <a:gd name="connsiteY2746" fmla="*/ 477950 h 2747161"/>
                <a:gd name="connsiteX2747" fmla="*/ 1065226 w 5101871"/>
                <a:gd name="connsiteY2747" fmla="*/ 479352 h 2747161"/>
                <a:gd name="connsiteX2748" fmla="*/ 1058218 w 5101871"/>
                <a:gd name="connsiteY2748" fmla="*/ 476548 h 2747161"/>
                <a:gd name="connsiteX2749" fmla="*/ 1047005 w 5101871"/>
                <a:gd name="connsiteY2749" fmla="*/ 480753 h 2747161"/>
                <a:gd name="connsiteX2750" fmla="*/ 1024579 w 5101871"/>
                <a:gd name="connsiteY2750" fmla="*/ 504581 h 2747161"/>
                <a:gd name="connsiteX2751" fmla="*/ 1018973 w 5101871"/>
                <a:gd name="connsiteY2751" fmla="*/ 503179 h 2747161"/>
                <a:gd name="connsiteX2752" fmla="*/ 1018973 w 5101871"/>
                <a:gd name="connsiteY2752" fmla="*/ 507384 h 2747161"/>
                <a:gd name="connsiteX2753" fmla="*/ 1014768 w 5101871"/>
                <a:gd name="connsiteY2753" fmla="*/ 508786 h 2747161"/>
                <a:gd name="connsiteX2754" fmla="*/ 1006358 w 5101871"/>
                <a:gd name="connsiteY2754" fmla="*/ 515794 h 2747161"/>
                <a:gd name="connsiteX2755" fmla="*/ 992342 w 5101871"/>
                <a:gd name="connsiteY2755" fmla="*/ 519998 h 2747161"/>
                <a:gd name="connsiteX2756" fmla="*/ 990941 w 5101871"/>
                <a:gd name="connsiteY2756" fmla="*/ 522802 h 2747161"/>
                <a:gd name="connsiteX2757" fmla="*/ 993744 w 5101871"/>
                <a:gd name="connsiteY2757" fmla="*/ 527007 h 2747161"/>
                <a:gd name="connsiteX2758" fmla="*/ 990941 w 5101871"/>
                <a:gd name="connsiteY2758" fmla="*/ 529810 h 2747161"/>
                <a:gd name="connsiteX2759" fmla="*/ 985334 w 5101871"/>
                <a:gd name="connsiteY2759" fmla="*/ 532613 h 2747161"/>
                <a:gd name="connsiteX2760" fmla="*/ 983933 w 5101871"/>
                <a:gd name="connsiteY2760" fmla="*/ 529810 h 2747161"/>
                <a:gd name="connsiteX2761" fmla="*/ 976925 w 5101871"/>
                <a:gd name="connsiteY2761" fmla="*/ 529810 h 2747161"/>
                <a:gd name="connsiteX2762" fmla="*/ 972719 w 5101871"/>
                <a:gd name="connsiteY2762" fmla="*/ 532613 h 2747161"/>
                <a:gd name="connsiteX2763" fmla="*/ 976925 w 5101871"/>
                <a:gd name="connsiteY2763" fmla="*/ 535416 h 2747161"/>
                <a:gd name="connsiteX2764" fmla="*/ 965711 w 5101871"/>
                <a:gd name="connsiteY2764" fmla="*/ 541023 h 2747161"/>
                <a:gd name="connsiteX2765" fmla="*/ 961507 w 5101871"/>
                <a:gd name="connsiteY2765" fmla="*/ 546629 h 2747161"/>
                <a:gd name="connsiteX2766" fmla="*/ 962908 w 5101871"/>
                <a:gd name="connsiteY2766" fmla="*/ 553637 h 2747161"/>
                <a:gd name="connsiteX2767" fmla="*/ 969917 w 5101871"/>
                <a:gd name="connsiteY2767" fmla="*/ 562047 h 2747161"/>
                <a:gd name="connsiteX2768" fmla="*/ 967113 w 5101871"/>
                <a:gd name="connsiteY2768" fmla="*/ 570457 h 2747161"/>
                <a:gd name="connsiteX2769" fmla="*/ 976925 w 5101871"/>
                <a:gd name="connsiteY2769" fmla="*/ 583071 h 2747161"/>
                <a:gd name="connsiteX2770" fmla="*/ 971318 w 5101871"/>
                <a:gd name="connsiteY2770" fmla="*/ 583071 h 2747161"/>
                <a:gd name="connsiteX2771" fmla="*/ 972719 w 5101871"/>
                <a:gd name="connsiteY2771" fmla="*/ 594284 h 2747161"/>
                <a:gd name="connsiteX2772" fmla="*/ 967113 w 5101871"/>
                <a:gd name="connsiteY2772" fmla="*/ 597087 h 2747161"/>
                <a:gd name="connsiteX2773" fmla="*/ 969917 w 5101871"/>
                <a:gd name="connsiteY2773" fmla="*/ 611103 h 2747161"/>
                <a:gd name="connsiteX2774" fmla="*/ 974121 w 5101871"/>
                <a:gd name="connsiteY2774" fmla="*/ 613907 h 2747161"/>
                <a:gd name="connsiteX2775" fmla="*/ 976925 w 5101871"/>
                <a:gd name="connsiteY2775" fmla="*/ 611103 h 2747161"/>
                <a:gd name="connsiteX2776" fmla="*/ 979728 w 5101871"/>
                <a:gd name="connsiteY2776" fmla="*/ 611103 h 2747161"/>
                <a:gd name="connsiteX2777" fmla="*/ 992342 w 5101871"/>
                <a:gd name="connsiteY2777" fmla="*/ 616710 h 2747161"/>
                <a:gd name="connsiteX2778" fmla="*/ 999350 w 5101871"/>
                <a:gd name="connsiteY2778" fmla="*/ 618111 h 2747161"/>
                <a:gd name="connsiteX2779" fmla="*/ 999350 w 5101871"/>
                <a:gd name="connsiteY2779" fmla="*/ 622316 h 2747161"/>
                <a:gd name="connsiteX2780" fmla="*/ 996547 w 5101871"/>
                <a:gd name="connsiteY2780" fmla="*/ 623718 h 2747161"/>
                <a:gd name="connsiteX2781" fmla="*/ 1000752 w 5101871"/>
                <a:gd name="connsiteY2781" fmla="*/ 625119 h 2747161"/>
                <a:gd name="connsiteX2782" fmla="*/ 997949 w 5101871"/>
                <a:gd name="connsiteY2782" fmla="*/ 625119 h 2747161"/>
                <a:gd name="connsiteX2783" fmla="*/ 996547 w 5101871"/>
                <a:gd name="connsiteY2783" fmla="*/ 629324 h 2747161"/>
                <a:gd name="connsiteX2784" fmla="*/ 1006358 w 5101871"/>
                <a:gd name="connsiteY2784" fmla="*/ 629324 h 2747161"/>
                <a:gd name="connsiteX2785" fmla="*/ 1010563 w 5101871"/>
                <a:gd name="connsiteY2785" fmla="*/ 620915 h 2747161"/>
                <a:gd name="connsiteX2786" fmla="*/ 1003555 w 5101871"/>
                <a:gd name="connsiteY2786" fmla="*/ 622316 h 2747161"/>
                <a:gd name="connsiteX2787" fmla="*/ 1013366 w 5101871"/>
                <a:gd name="connsiteY2787" fmla="*/ 618111 h 2747161"/>
                <a:gd name="connsiteX2788" fmla="*/ 1009162 w 5101871"/>
                <a:gd name="connsiteY2788" fmla="*/ 625119 h 2747161"/>
                <a:gd name="connsiteX2789" fmla="*/ 1017571 w 5101871"/>
                <a:gd name="connsiteY2789" fmla="*/ 627923 h 2747161"/>
                <a:gd name="connsiteX2790" fmla="*/ 1016170 w 5101871"/>
                <a:gd name="connsiteY2790" fmla="*/ 632128 h 2747161"/>
                <a:gd name="connsiteX2791" fmla="*/ 1018973 w 5101871"/>
                <a:gd name="connsiteY2791" fmla="*/ 629324 h 2747161"/>
                <a:gd name="connsiteX2792" fmla="*/ 1016170 w 5101871"/>
                <a:gd name="connsiteY2792" fmla="*/ 632128 h 2747161"/>
                <a:gd name="connsiteX2793" fmla="*/ 1023178 w 5101871"/>
                <a:gd name="connsiteY2793" fmla="*/ 629324 h 2747161"/>
                <a:gd name="connsiteX2794" fmla="*/ 1044202 w 5101871"/>
                <a:gd name="connsiteY2794" fmla="*/ 626521 h 2747161"/>
                <a:gd name="connsiteX2795" fmla="*/ 1048407 w 5101871"/>
                <a:gd name="connsiteY2795" fmla="*/ 629324 h 2747161"/>
                <a:gd name="connsiteX2796" fmla="*/ 1049808 w 5101871"/>
                <a:gd name="connsiteY2796" fmla="*/ 623718 h 2747161"/>
                <a:gd name="connsiteX2797" fmla="*/ 1073636 w 5101871"/>
                <a:gd name="connsiteY2797" fmla="*/ 620915 h 2747161"/>
                <a:gd name="connsiteX2798" fmla="*/ 1077841 w 5101871"/>
                <a:gd name="connsiteY2798" fmla="*/ 618111 h 2747161"/>
                <a:gd name="connsiteX2799" fmla="*/ 1083447 w 5101871"/>
                <a:gd name="connsiteY2799" fmla="*/ 622316 h 2747161"/>
                <a:gd name="connsiteX2800" fmla="*/ 1083447 w 5101871"/>
                <a:gd name="connsiteY2800" fmla="*/ 619513 h 2747161"/>
                <a:gd name="connsiteX2801" fmla="*/ 1087652 w 5101871"/>
                <a:gd name="connsiteY2801" fmla="*/ 619513 h 2747161"/>
                <a:gd name="connsiteX2802" fmla="*/ 1084849 w 5101871"/>
                <a:gd name="connsiteY2802" fmla="*/ 615308 h 2747161"/>
                <a:gd name="connsiteX2803" fmla="*/ 1089054 w 5101871"/>
                <a:gd name="connsiteY2803" fmla="*/ 616710 h 2747161"/>
                <a:gd name="connsiteX2804" fmla="*/ 1108676 w 5101871"/>
                <a:gd name="connsiteY2804" fmla="*/ 612505 h 2747161"/>
                <a:gd name="connsiteX2805" fmla="*/ 1128299 w 5101871"/>
                <a:gd name="connsiteY2805" fmla="*/ 612505 h 2747161"/>
                <a:gd name="connsiteX2806" fmla="*/ 1136708 w 5101871"/>
                <a:gd name="connsiteY2806" fmla="*/ 612505 h 2747161"/>
                <a:gd name="connsiteX2807" fmla="*/ 1138110 w 5101871"/>
                <a:gd name="connsiteY2807" fmla="*/ 612505 h 2747161"/>
                <a:gd name="connsiteX2808" fmla="*/ 1139511 w 5101871"/>
                <a:gd name="connsiteY2808" fmla="*/ 612505 h 2747161"/>
                <a:gd name="connsiteX2809" fmla="*/ 1139511 w 5101871"/>
                <a:gd name="connsiteY2809" fmla="*/ 612505 h 2747161"/>
                <a:gd name="connsiteX2810" fmla="*/ 1139511 w 5101871"/>
                <a:gd name="connsiteY2810" fmla="*/ 612505 h 2747161"/>
                <a:gd name="connsiteX2811" fmla="*/ 1139511 w 5101871"/>
                <a:gd name="connsiteY2811" fmla="*/ 612505 h 2747161"/>
                <a:gd name="connsiteX2812" fmla="*/ 1139511 w 5101871"/>
                <a:gd name="connsiteY2812" fmla="*/ 612505 h 2747161"/>
                <a:gd name="connsiteX2813" fmla="*/ 1139511 w 5101871"/>
                <a:gd name="connsiteY2813" fmla="*/ 612505 h 2747161"/>
                <a:gd name="connsiteX2814" fmla="*/ 1139511 w 5101871"/>
                <a:gd name="connsiteY2814" fmla="*/ 612505 h 2747161"/>
                <a:gd name="connsiteX2815" fmla="*/ 1139511 w 5101871"/>
                <a:gd name="connsiteY2815" fmla="*/ 612505 h 2747161"/>
                <a:gd name="connsiteX2816" fmla="*/ 1139511 w 5101871"/>
                <a:gd name="connsiteY2816" fmla="*/ 612505 h 2747161"/>
                <a:gd name="connsiteX2817" fmla="*/ 1139511 w 5101871"/>
                <a:gd name="connsiteY2817" fmla="*/ 612505 h 2747161"/>
                <a:gd name="connsiteX2818" fmla="*/ 1139511 w 5101871"/>
                <a:gd name="connsiteY2818" fmla="*/ 612505 h 2747161"/>
                <a:gd name="connsiteX2819" fmla="*/ 1139511 w 5101871"/>
                <a:gd name="connsiteY2819" fmla="*/ 612505 h 2747161"/>
                <a:gd name="connsiteX2820" fmla="*/ 1139511 w 5101871"/>
                <a:gd name="connsiteY2820" fmla="*/ 612505 h 2747161"/>
                <a:gd name="connsiteX2821" fmla="*/ 1139511 w 5101871"/>
                <a:gd name="connsiteY2821" fmla="*/ 612505 h 2747161"/>
                <a:gd name="connsiteX2822" fmla="*/ 1139511 w 5101871"/>
                <a:gd name="connsiteY2822" fmla="*/ 612505 h 2747161"/>
                <a:gd name="connsiteX2823" fmla="*/ 1139511 w 5101871"/>
                <a:gd name="connsiteY2823" fmla="*/ 612505 h 2747161"/>
                <a:gd name="connsiteX2824" fmla="*/ 1139511 w 5101871"/>
                <a:gd name="connsiteY2824" fmla="*/ 612505 h 2747161"/>
                <a:gd name="connsiteX2825" fmla="*/ 1139511 w 5101871"/>
                <a:gd name="connsiteY2825" fmla="*/ 612505 h 2747161"/>
                <a:gd name="connsiteX2826" fmla="*/ 1139511 w 5101871"/>
                <a:gd name="connsiteY2826" fmla="*/ 612505 h 2747161"/>
                <a:gd name="connsiteX2827" fmla="*/ 1139511 w 5101871"/>
                <a:gd name="connsiteY2827" fmla="*/ 612505 h 2747161"/>
                <a:gd name="connsiteX2828" fmla="*/ 1139511 w 5101871"/>
                <a:gd name="connsiteY2828" fmla="*/ 612505 h 2747161"/>
                <a:gd name="connsiteX2829" fmla="*/ 1139511 w 5101871"/>
                <a:gd name="connsiteY2829" fmla="*/ 612505 h 2747161"/>
                <a:gd name="connsiteX2830" fmla="*/ 1139511 w 5101871"/>
                <a:gd name="connsiteY2830" fmla="*/ 612505 h 2747161"/>
                <a:gd name="connsiteX2831" fmla="*/ 1139511 w 5101871"/>
                <a:gd name="connsiteY2831" fmla="*/ 612505 h 2747161"/>
                <a:gd name="connsiteX2832" fmla="*/ 1139511 w 5101871"/>
                <a:gd name="connsiteY2832" fmla="*/ 612505 h 2747161"/>
                <a:gd name="connsiteX2833" fmla="*/ 1140913 w 5101871"/>
                <a:gd name="connsiteY2833" fmla="*/ 612505 h 2747161"/>
                <a:gd name="connsiteX2834" fmla="*/ 1140913 w 5101871"/>
                <a:gd name="connsiteY2834" fmla="*/ 612505 h 2747161"/>
                <a:gd name="connsiteX2835" fmla="*/ 1140913 w 5101871"/>
                <a:gd name="connsiteY2835" fmla="*/ 612505 h 2747161"/>
                <a:gd name="connsiteX2836" fmla="*/ 1140913 w 5101871"/>
                <a:gd name="connsiteY2836" fmla="*/ 612505 h 2747161"/>
                <a:gd name="connsiteX2837" fmla="*/ 1140913 w 5101871"/>
                <a:gd name="connsiteY2837" fmla="*/ 612505 h 2747161"/>
                <a:gd name="connsiteX2838" fmla="*/ 1142315 w 5101871"/>
                <a:gd name="connsiteY2838" fmla="*/ 612505 h 2747161"/>
                <a:gd name="connsiteX2839" fmla="*/ 1142315 w 5101871"/>
                <a:gd name="connsiteY2839" fmla="*/ 612505 h 2747161"/>
                <a:gd name="connsiteX2840" fmla="*/ 1142315 w 5101871"/>
                <a:gd name="connsiteY2840" fmla="*/ 612505 h 2747161"/>
                <a:gd name="connsiteX2841" fmla="*/ 1143717 w 5101871"/>
                <a:gd name="connsiteY2841" fmla="*/ 612505 h 2747161"/>
                <a:gd name="connsiteX2842" fmla="*/ 1143717 w 5101871"/>
                <a:gd name="connsiteY2842" fmla="*/ 612505 h 2747161"/>
                <a:gd name="connsiteX2843" fmla="*/ 1143717 w 5101871"/>
                <a:gd name="connsiteY2843" fmla="*/ 612505 h 2747161"/>
                <a:gd name="connsiteX2844" fmla="*/ 1143717 w 5101871"/>
                <a:gd name="connsiteY2844" fmla="*/ 612505 h 2747161"/>
                <a:gd name="connsiteX2845" fmla="*/ 1143717 w 5101871"/>
                <a:gd name="connsiteY2845" fmla="*/ 612505 h 2747161"/>
                <a:gd name="connsiteX2846" fmla="*/ 1143717 w 5101871"/>
                <a:gd name="connsiteY2846" fmla="*/ 612505 h 2747161"/>
                <a:gd name="connsiteX2847" fmla="*/ 1143717 w 5101871"/>
                <a:gd name="connsiteY2847" fmla="*/ 613907 h 2747161"/>
                <a:gd name="connsiteX2848" fmla="*/ 1143717 w 5101871"/>
                <a:gd name="connsiteY2848" fmla="*/ 615308 h 2747161"/>
                <a:gd name="connsiteX2849" fmla="*/ 1143717 w 5101871"/>
                <a:gd name="connsiteY2849" fmla="*/ 615308 h 2747161"/>
                <a:gd name="connsiteX2850" fmla="*/ 1143717 w 5101871"/>
                <a:gd name="connsiteY2850" fmla="*/ 615308 h 2747161"/>
                <a:gd name="connsiteX2851" fmla="*/ 1143717 w 5101871"/>
                <a:gd name="connsiteY2851" fmla="*/ 615308 h 2747161"/>
                <a:gd name="connsiteX2852" fmla="*/ 1142315 w 5101871"/>
                <a:gd name="connsiteY2852" fmla="*/ 615308 h 2747161"/>
                <a:gd name="connsiteX2853" fmla="*/ 1142315 w 5101871"/>
                <a:gd name="connsiteY2853" fmla="*/ 615308 h 2747161"/>
                <a:gd name="connsiteX2854" fmla="*/ 1142315 w 5101871"/>
                <a:gd name="connsiteY2854" fmla="*/ 615308 h 2747161"/>
                <a:gd name="connsiteX2855" fmla="*/ 1142315 w 5101871"/>
                <a:gd name="connsiteY2855" fmla="*/ 615308 h 2747161"/>
                <a:gd name="connsiteX2856" fmla="*/ 1142315 w 5101871"/>
                <a:gd name="connsiteY2856" fmla="*/ 615308 h 2747161"/>
                <a:gd name="connsiteX2857" fmla="*/ 1142315 w 5101871"/>
                <a:gd name="connsiteY2857" fmla="*/ 615308 h 2747161"/>
                <a:gd name="connsiteX2858" fmla="*/ 1142315 w 5101871"/>
                <a:gd name="connsiteY2858" fmla="*/ 615308 h 2747161"/>
                <a:gd name="connsiteX2859" fmla="*/ 1142315 w 5101871"/>
                <a:gd name="connsiteY2859" fmla="*/ 615308 h 2747161"/>
                <a:gd name="connsiteX2860" fmla="*/ 1143717 w 5101871"/>
                <a:gd name="connsiteY2860" fmla="*/ 616710 h 2747161"/>
                <a:gd name="connsiteX2861" fmla="*/ 1143717 w 5101871"/>
                <a:gd name="connsiteY2861" fmla="*/ 618111 h 2747161"/>
                <a:gd name="connsiteX2862" fmla="*/ 1143717 w 5101871"/>
                <a:gd name="connsiteY2862" fmla="*/ 618111 h 2747161"/>
                <a:gd name="connsiteX2863" fmla="*/ 1143717 w 5101871"/>
                <a:gd name="connsiteY2863" fmla="*/ 618111 h 2747161"/>
                <a:gd name="connsiteX2864" fmla="*/ 1143717 w 5101871"/>
                <a:gd name="connsiteY2864" fmla="*/ 618111 h 2747161"/>
                <a:gd name="connsiteX2865" fmla="*/ 1142315 w 5101871"/>
                <a:gd name="connsiteY2865" fmla="*/ 616710 h 2747161"/>
                <a:gd name="connsiteX2866" fmla="*/ 1142315 w 5101871"/>
                <a:gd name="connsiteY2866" fmla="*/ 616710 h 2747161"/>
                <a:gd name="connsiteX2867" fmla="*/ 1142315 w 5101871"/>
                <a:gd name="connsiteY2867" fmla="*/ 616710 h 2747161"/>
                <a:gd name="connsiteX2868" fmla="*/ 1139511 w 5101871"/>
                <a:gd name="connsiteY2868" fmla="*/ 615308 h 2747161"/>
                <a:gd name="connsiteX2869" fmla="*/ 1139511 w 5101871"/>
                <a:gd name="connsiteY2869" fmla="*/ 615308 h 2747161"/>
                <a:gd name="connsiteX2870" fmla="*/ 1139511 w 5101871"/>
                <a:gd name="connsiteY2870" fmla="*/ 615308 h 2747161"/>
                <a:gd name="connsiteX2871" fmla="*/ 1139511 w 5101871"/>
                <a:gd name="connsiteY2871" fmla="*/ 615308 h 2747161"/>
                <a:gd name="connsiteX2872" fmla="*/ 1139511 w 5101871"/>
                <a:gd name="connsiteY2872" fmla="*/ 615308 h 2747161"/>
                <a:gd name="connsiteX2873" fmla="*/ 1140913 w 5101871"/>
                <a:gd name="connsiteY2873" fmla="*/ 616710 h 2747161"/>
                <a:gd name="connsiteX2874" fmla="*/ 1140913 w 5101871"/>
                <a:gd name="connsiteY2874" fmla="*/ 616710 h 2747161"/>
                <a:gd name="connsiteX2875" fmla="*/ 1140913 w 5101871"/>
                <a:gd name="connsiteY2875" fmla="*/ 616710 h 2747161"/>
                <a:gd name="connsiteX2876" fmla="*/ 1140913 w 5101871"/>
                <a:gd name="connsiteY2876" fmla="*/ 616710 h 2747161"/>
                <a:gd name="connsiteX2877" fmla="*/ 1142315 w 5101871"/>
                <a:gd name="connsiteY2877" fmla="*/ 618111 h 2747161"/>
                <a:gd name="connsiteX2878" fmla="*/ 1142315 w 5101871"/>
                <a:gd name="connsiteY2878" fmla="*/ 618111 h 2747161"/>
                <a:gd name="connsiteX2879" fmla="*/ 1142315 w 5101871"/>
                <a:gd name="connsiteY2879" fmla="*/ 618111 h 2747161"/>
                <a:gd name="connsiteX2880" fmla="*/ 1142315 w 5101871"/>
                <a:gd name="connsiteY2880" fmla="*/ 618111 h 2747161"/>
                <a:gd name="connsiteX2881" fmla="*/ 1142315 w 5101871"/>
                <a:gd name="connsiteY2881" fmla="*/ 618111 h 2747161"/>
                <a:gd name="connsiteX2882" fmla="*/ 1142315 w 5101871"/>
                <a:gd name="connsiteY2882" fmla="*/ 618111 h 2747161"/>
                <a:gd name="connsiteX2883" fmla="*/ 1142315 w 5101871"/>
                <a:gd name="connsiteY2883" fmla="*/ 618111 h 2747161"/>
                <a:gd name="connsiteX2884" fmla="*/ 1143717 w 5101871"/>
                <a:gd name="connsiteY2884" fmla="*/ 619513 h 2747161"/>
                <a:gd name="connsiteX2885" fmla="*/ 1145118 w 5101871"/>
                <a:gd name="connsiteY2885" fmla="*/ 619513 h 2747161"/>
                <a:gd name="connsiteX2886" fmla="*/ 1161937 w 5101871"/>
                <a:gd name="connsiteY2886" fmla="*/ 625119 h 2747161"/>
                <a:gd name="connsiteX2887" fmla="*/ 1178757 w 5101871"/>
                <a:gd name="connsiteY2887" fmla="*/ 630726 h 2747161"/>
                <a:gd name="connsiteX2888" fmla="*/ 1180159 w 5101871"/>
                <a:gd name="connsiteY2888" fmla="*/ 633529 h 2747161"/>
                <a:gd name="connsiteX2889" fmla="*/ 1180159 w 5101871"/>
                <a:gd name="connsiteY2889" fmla="*/ 633529 h 2747161"/>
                <a:gd name="connsiteX2890" fmla="*/ 1180159 w 5101871"/>
                <a:gd name="connsiteY2890" fmla="*/ 633529 h 2747161"/>
                <a:gd name="connsiteX2891" fmla="*/ 1180159 w 5101871"/>
                <a:gd name="connsiteY2891" fmla="*/ 633529 h 2747161"/>
                <a:gd name="connsiteX2892" fmla="*/ 1180159 w 5101871"/>
                <a:gd name="connsiteY2892" fmla="*/ 633529 h 2747161"/>
                <a:gd name="connsiteX2893" fmla="*/ 1180159 w 5101871"/>
                <a:gd name="connsiteY2893" fmla="*/ 633529 h 2747161"/>
                <a:gd name="connsiteX2894" fmla="*/ 1180159 w 5101871"/>
                <a:gd name="connsiteY2894" fmla="*/ 633529 h 2747161"/>
                <a:gd name="connsiteX2895" fmla="*/ 1178757 w 5101871"/>
                <a:gd name="connsiteY2895" fmla="*/ 633529 h 2747161"/>
                <a:gd name="connsiteX2896" fmla="*/ 1177355 w 5101871"/>
                <a:gd name="connsiteY2896" fmla="*/ 633529 h 2747161"/>
                <a:gd name="connsiteX2897" fmla="*/ 1166142 w 5101871"/>
                <a:gd name="connsiteY2897" fmla="*/ 630726 h 2747161"/>
                <a:gd name="connsiteX2898" fmla="*/ 1159134 w 5101871"/>
                <a:gd name="connsiteY2898" fmla="*/ 629324 h 2747161"/>
                <a:gd name="connsiteX2899" fmla="*/ 1157733 w 5101871"/>
                <a:gd name="connsiteY2899" fmla="*/ 629324 h 2747161"/>
                <a:gd name="connsiteX2900" fmla="*/ 1156331 w 5101871"/>
                <a:gd name="connsiteY2900" fmla="*/ 629324 h 2747161"/>
                <a:gd name="connsiteX2901" fmla="*/ 1156331 w 5101871"/>
                <a:gd name="connsiteY2901" fmla="*/ 629324 h 2747161"/>
                <a:gd name="connsiteX2902" fmla="*/ 1156331 w 5101871"/>
                <a:gd name="connsiteY2902" fmla="*/ 629324 h 2747161"/>
                <a:gd name="connsiteX2903" fmla="*/ 1156331 w 5101871"/>
                <a:gd name="connsiteY2903" fmla="*/ 629324 h 2747161"/>
                <a:gd name="connsiteX2904" fmla="*/ 1156331 w 5101871"/>
                <a:gd name="connsiteY2904" fmla="*/ 629324 h 2747161"/>
                <a:gd name="connsiteX2905" fmla="*/ 1156331 w 5101871"/>
                <a:gd name="connsiteY2905" fmla="*/ 629324 h 2747161"/>
                <a:gd name="connsiteX2906" fmla="*/ 1156331 w 5101871"/>
                <a:gd name="connsiteY2906" fmla="*/ 629324 h 2747161"/>
                <a:gd name="connsiteX2907" fmla="*/ 1156331 w 5101871"/>
                <a:gd name="connsiteY2907" fmla="*/ 629324 h 2747161"/>
                <a:gd name="connsiteX2908" fmla="*/ 1156331 w 5101871"/>
                <a:gd name="connsiteY2908" fmla="*/ 629324 h 2747161"/>
                <a:gd name="connsiteX2909" fmla="*/ 1156331 w 5101871"/>
                <a:gd name="connsiteY2909" fmla="*/ 629324 h 2747161"/>
                <a:gd name="connsiteX2910" fmla="*/ 1154929 w 5101871"/>
                <a:gd name="connsiteY2910" fmla="*/ 629324 h 2747161"/>
                <a:gd name="connsiteX2911" fmla="*/ 1153528 w 5101871"/>
                <a:gd name="connsiteY2911" fmla="*/ 629324 h 2747161"/>
                <a:gd name="connsiteX2912" fmla="*/ 1146519 w 5101871"/>
                <a:gd name="connsiteY2912" fmla="*/ 634931 h 2747161"/>
                <a:gd name="connsiteX2913" fmla="*/ 1142315 w 5101871"/>
                <a:gd name="connsiteY2913" fmla="*/ 633529 h 2747161"/>
                <a:gd name="connsiteX2914" fmla="*/ 1142315 w 5101871"/>
                <a:gd name="connsiteY2914" fmla="*/ 633529 h 2747161"/>
                <a:gd name="connsiteX2915" fmla="*/ 1140913 w 5101871"/>
                <a:gd name="connsiteY2915" fmla="*/ 633529 h 2747161"/>
                <a:gd name="connsiteX2916" fmla="*/ 1140913 w 5101871"/>
                <a:gd name="connsiteY2916" fmla="*/ 633529 h 2747161"/>
                <a:gd name="connsiteX2917" fmla="*/ 1140913 w 5101871"/>
                <a:gd name="connsiteY2917" fmla="*/ 633529 h 2747161"/>
                <a:gd name="connsiteX2918" fmla="*/ 1140913 w 5101871"/>
                <a:gd name="connsiteY2918" fmla="*/ 633529 h 2747161"/>
                <a:gd name="connsiteX2919" fmla="*/ 1140913 w 5101871"/>
                <a:gd name="connsiteY2919" fmla="*/ 633529 h 2747161"/>
                <a:gd name="connsiteX2920" fmla="*/ 1139511 w 5101871"/>
                <a:gd name="connsiteY2920" fmla="*/ 633529 h 2747161"/>
                <a:gd name="connsiteX2921" fmla="*/ 1138110 w 5101871"/>
                <a:gd name="connsiteY2921" fmla="*/ 633529 h 2747161"/>
                <a:gd name="connsiteX2922" fmla="*/ 1133905 w 5101871"/>
                <a:gd name="connsiteY2922" fmla="*/ 634931 h 2747161"/>
                <a:gd name="connsiteX2923" fmla="*/ 1132503 w 5101871"/>
                <a:gd name="connsiteY2923" fmla="*/ 634931 h 2747161"/>
                <a:gd name="connsiteX2924" fmla="*/ 1131102 w 5101871"/>
                <a:gd name="connsiteY2924" fmla="*/ 634931 h 2747161"/>
                <a:gd name="connsiteX2925" fmla="*/ 1131102 w 5101871"/>
                <a:gd name="connsiteY2925" fmla="*/ 634931 h 2747161"/>
                <a:gd name="connsiteX2926" fmla="*/ 1129700 w 5101871"/>
                <a:gd name="connsiteY2926" fmla="*/ 633529 h 2747161"/>
                <a:gd name="connsiteX2927" fmla="*/ 1129700 w 5101871"/>
                <a:gd name="connsiteY2927" fmla="*/ 633529 h 2747161"/>
                <a:gd name="connsiteX2928" fmla="*/ 1129700 w 5101871"/>
                <a:gd name="connsiteY2928" fmla="*/ 634931 h 2747161"/>
                <a:gd name="connsiteX2929" fmla="*/ 1129700 w 5101871"/>
                <a:gd name="connsiteY2929" fmla="*/ 636332 h 2747161"/>
                <a:gd name="connsiteX2930" fmla="*/ 1128299 w 5101871"/>
                <a:gd name="connsiteY2930" fmla="*/ 644742 h 2747161"/>
                <a:gd name="connsiteX2931" fmla="*/ 1129700 w 5101871"/>
                <a:gd name="connsiteY2931" fmla="*/ 646144 h 2747161"/>
                <a:gd name="connsiteX2932" fmla="*/ 1131102 w 5101871"/>
                <a:gd name="connsiteY2932" fmla="*/ 647545 h 2747161"/>
                <a:gd name="connsiteX2933" fmla="*/ 1128299 w 5101871"/>
                <a:gd name="connsiteY2933" fmla="*/ 646144 h 2747161"/>
                <a:gd name="connsiteX2934" fmla="*/ 1122692 w 5101871"/>
                <a:gd name="connsiteY2934" fmla="*/ 647545 h 2747161"/>
                <a:gd name="connsiteX2935" fmla="*/ 1103070 w 5101871"/>
                <a:gd name="connsiteY2935" fmla="*/ 646144 h 2747161"/>
                <a:gd name="connsiteX2936" fmla="*/ 1072234 w 5101871"/>
                <a:gd name="connsiteY2936" fmla="*/ 641939 h 2747161"/>
                <a:gd name="connsiteX2937" fmla="*/ 1066628 w 5101871"/>
                <a:gd name="connsiteY2937" fmla="*/ 639136 h 2747161"/>
                <a:gd name="connsiteX2938" fmla="*/ 1068029 w 5101871"/>
                <a:gd name="connsiteY2938" fmla="*/ 643340 h 2747161"/>
                <a:gd name="connsiteX2939" fmla="*/ 1037194 w 5101871"/>
                <a:gd name="connsiteY2939" fmla="*/ 646144 h 2747161"/>
                <a:gd name="connsiteX2940" fmla="*/ 1031587 w 5101871"/>
                <a:gd name="connsiteY2940" fmla="*/ 648947 h 2747161"/>
                <a:gd name="connsiteX2941" fmla="*/ 1009162 w 5101871"/>
                <a:gd name="connsiteY2941" fmla="*/ 653152 h 2747161"/>
                <a:gd name="connsiteX2942" fmla="*/ 1007760 w 5101871"/>
                <a:gd name="connsiteY2942" fmla="*/ 658758 h 2747161"/>
                <a:gd name="connsiteX2943" fmla="*/ 1013366 w 5101871"/>
                <a:gd name="connsiteY2943" fmla="*/ 660160 h 2747161"/>
                <a:gd name="connsiteX2944" fmla="*/ 1009162 w 5101871"/>
                <a:gd name="connsiteY2944" fmla="*/ 661561 h 2747161"/>
                <a:gd name="connsiteX2945" fmla="*/ 1007760 w 5101871"/>
                <a:gd name="connsiteY2945" fmla="*/ 665766 h 2747161"/>
                <a:gd name="connsiteX2946" fmla="*/ 1018973 w 5101871"/>
                <a:gd name="connsiteY2946" fmla="*/ 665766 h 2747161"/>
                <a:gd name="connsiteX2947" fmla="*/ 1010563 w 5101871"/>
                <a:gd name="connsiteY2947" fmla="*/ 667168 h 2747161"/>
                <a:gd name="connsiteX2948" fmla="*/ 1009162 w 5101871"/>
                <a:gd name="connsiteY2948" fmla="*/ 671373 h 2747161"/>
                <a:gd name="connsiteX2949" fmla="*/ 1017571 w 5101871"/>
                <a:gd name="connsiteY2949" fmla="*/ 678381 h 2747161"/>
                <a:gd name="connsiteX2950" fmla="*/ 1027382 w 5101871"/>
                <a:gd name="connsiteY2950" fmla="*/ 681184 h 2747161"/>
                <a:gd name="connsiteX2951" fmla="*/ 1032989 w 5101871"/>
                <a:gd name="connsiteY2951" fmla="*/ 678381 h 2747161"/>
                <a:gd name="connsiteX2952" fmla="*/ 1035792 w 5101871"/>
                <a:gd name="connsiteY2952" fmla="*/ 679782 h 2747161"/>
                <a:gd name="connsiteX2953" fmla="*/ 1030186 w 5101871"/>
                <a:gd name="connsiteY2953" fmla="*/ 693799 h 2747161"/>
                <a:gd name="connsiteX2954" fmla="*/ 1032989 w 5101871"/>
                <a:gd name="connsiteY2954" fmla="*/ 709216 h 2747161"/>
                <a:gd name="connsiteX2955" fmla="*/ 1021776 w 5101871"/>
                <a:gd name="connsiteY2955" fmla="*/ 719028 h 2747161"/>
                <a:gd name="connsiteX2956" fmla="*/ 1013366 w 5101871"/>
                <a:gd name="connsiteY2956" fmla="*/ 720429 h 2747161"/>
                <a:gd name="connsiteX2957" fmla="*/ 1007760 w 5101871"/>
                <a:gd name="connsiteY2957" fmla="*/ 719028 h 2747161"/>
                <a:gd name="connsiteX2958" fmla="*/ 1002153 w 5101871"/>
                <a:gd name="connsiteY2958" fmla="*/ 710618 h 2747161"/>
                <a:gd name="connsiteX2959" fmla="*/ 988137 w 5101871"/>
                <a:gd name="connsiteY2959" fmla="*/ 700807 h 2747161"/>
                <a:gd name="connsiteX2960" fmla="*/ 967113 w 5101871"/>
                <a:gd name="connsiteY2960" fmla="*/ 703610 h 2747161"/>
                <a:gd name="connsiteX2961" fmla="*/ 960105 w 5101871"/>
                <a:gd name="connsiteY2961" fmla="*/ 712019 h 2747161"/>
                <a:gd name="connsiteX2962" fmla="*/ 960105 w 5101871"/>
                <a:gd name="connsiteY2962" fmla="*/ 719028 h 2747161"/>
                <a:gd name="connsiteX2963" fmla="*/ 951695 w 5101871"/>
                <a:gd name="connsiteY2963" fmla="*/ 726036 h 2747161"/>
                <a:gd name="connsiteX2964" fmla="*/ 950294 w 5101871"/>
                <a:gd name="connsiteY2964" fmla="*/ 741453 h 2747161"/>
                <a:gd name="connsiteX2965" fmla="*/ 951695 w 5101871"/>
                <a:gd name="connsiteY2965" fmla="*/ 747060 h 2747161"/>
                <a:gd name="connsiteX2966" fmla="*/ 957302 w 5101871"/>
                <a:gd name="connsiteY2966" fmla="*/ 770887 h 2747161"/>
                <a:gd name="connsiteX2967" fmla="*/ 955900 w 5101871"/>
                <a:gd name="connsiteY2967" fmla="*/ 776494 h 2747161"/>
                <a:gd name="connsiteX2968" fmla="*/ 947491 w 5101871"/>
                <a:gd name="connsiteY2968" fmla="*/ 780699 h 2747161"/>
                <a:gd name="connsiteX2969" fmla="*/ 939081 w 5101871"/>
                <a:gd name="connsiteY2969" fmla="*/ 779297 h 2747161"/>
                <a:gd name="connsiteX2970" fmla="*/ 950294 w 5101871"/>
                <a:gd name="connsiteY2970" fmla="*/ 770887 h 2747161"/>
                <a:gd name="connsiteX2971" fmla="*/ 950294 w 5101871"/>
                <a:gd name="connsiteY2971" fmla="*/ 768084 h 2747161"/>
                <a:gd name="connsiteX2972" fmla="*/ 948892 w 5101871"/>
                <a:gd name="connsiteY2972" fmla="*/ 770887 h 2747161"/>
                <a:gd name="connsiteX2973" fmla="*/ 932073 w 5101871"/>
                <a:gd name="connsiteY2973" fmla="*/ 780699 h 2747161"/>
                <a:gd name="connsiteX2974" fmla="*/ 923663 w 5101871"/>
                <a:gd name="connsiteY2974" fmla="*/ 782100 h 2747161"/>
                <a:gd name="connsiteX2975" fmla="*/ 923663 w 5101871"/>
                <a:gd name="connsiteY2975" fmla="*/ 786305 h 2747161"/>
                <a:gd name="connsiteX2976" fmla="*/ 916655 w 5101871"/>
                <a:gd name="connsiteY2976" fmla="*/ 793313 h 2747161"/>
                <a:gd name="connsiteX2977" fmla="*/ 899836 w 5101871"/>
                <a:gd name="connsiteY2977" fmla="*/ 796116 h 2747161"/>
                <a:gd name="connsiteX2978" fmla="*/ 890024 w 5101871"/>
                <a:gd name="connsiteY2978" fmla="*/ 793313 h 2747161"/>
                <a:gd name="connsiteX2979" fmla="*/ 885820 w 5101871"/>
                <a:gd name="connsiteY2979" fmla="*/ 783502 h 2747161"/>
                <a:gd name="connsiteX2980" fmla="*/ 895631 w 5101871"/>
                <a:gd name="connsiteY2980" fmla="*/ 787707 h 2747161"/>
                <a:gd name="connsiteX2981" fmla="*/ 884418 w 5101871"/>
                <a:gd name="connsiteY2981" fmla="*/ 782100 h 2747161"/>
                <a:gd name="connsiteX2982" fmla="*/ 869000 w 5101871"/>
                <a:gd name="connsiteY2982" fmla="*/ 783502 h 2747161"/>
                <a:gd name="connsiteX2983" fmla="*/ 839566 w 5101871"/>
                <a:gd name="connsiteY2983" fmla="*/ 790510 h 2747161"/>
                <a:gd name="connsiteX2984" fmla="*/ 832558 w 5101871"/>
                <a:gd name="connsiteY2984" fmla="*/ 797518 h 2747161"/>
                <a:gd name="connsiteX2985" fmla="*/ 783502 w 5101871"/>
                <a:gd name="connsiteY2985" fmla="*/ 807329 h 2747161"/>
                <a:gd name="connsiteX2986" fmla="*/ 777895 w 5101871"/>
                <a:gd name="connsiteY2986" fmla="*/ 804526 h 2747161"/>
                <a:gd name="connsiteX2987" fmla="*/ 783502 w 5101871"/>
                <a:gd name="connsiteY2987" fmla="*/ 808731 h 2747161"/>
                <a:gd name="connsiteX2988" fmla="*/ 793313 w 5101871"/>
                <a:gd name="connsiteY2988" fmla="*/ 808731 h 2747161"/>
                <a:gd name="connsiteX2989" fmla="*/ 791911 w 5101871"/>
                <a:gd name="connsiteY2989" fmla="*/ 815739 h 2747161"/>
                <a:gd name="connsiteX2990" fmla="*/ 783502 w 5101871"/>
                <a:gd name="connsiteY2990" fmla="*/ 812936 h 2747161"/>
                <a:gd name="connsiteX2991" fmla="*/ 772289 w 5101871"/>
                <a:gd name="connsiteY2991" fmla="*/ 808731 h 2747161"/>
                <a:gd name="connsiteX2992" fmla="*/ 769486 w 5101871"/>
                <a:gd name="connsiteY2992" fmla="*/ 800321 h 2747161"/>
                <a:gd name="connsiteX2993" fmla="*/ 759675 w 5101871"/>
                <a:gd name="connsiteY2993" fmla="*/ 798920 h 2747161"/>
                <a:gd name="connsiteX2994" fmla="*/ 756871 w 5101871"/>
                <a:gd name="connsiteY2994" fmla="*/ 793313 h 2747161"/>
                <a:gd name="connsiteX2995" fmla="*/ 762478 w 5101871"/>
                <a:gd name="connsiteY2995" fmla="*/ 796116 h 2747161"/>
                <a:gd name="connsiteX2996" fmla="*/ 765281 w 5101871"/>
                <a:gd name="connsiteY2996" fmla="*/ 793313 h 2747161"/>
                <a:gd name="connsiteX2997" fmla="*/ 769486 w 5101871"/>
                <a:gd name="connsiteY2997" fmla="*/ 793313 h 2747161"/>
                <a:gd name="connsiteX2998" fmla="*/ 770887 w 5101871"/>
                <a:gd name="connsiteY2998" fmla="*/ 794715 h 2747161"/>
                <a:gd name="connsiteX2999" fmla="*/ 772289 w 5101871"/>
                <a:gd name="connsiteY2999" fmla="*/ 793313 h 2747161"/>
                <a:gd name="connsiteX3000" fmla="*/ 768084 w 5101871"/>
                <a:gd name="connsiteY3000" fmla="*/ 790510 h 2747161"/>
                <a:gd name="connsiteX3001" fmla="*/ 770887 w 5101871"/>
                <a:gd name="connsiteY3001" fmla="*/ 787707 h 2747161"/>
                <a:gd name="connsiteX3002" fmla="*/ 763879 w 5101871"/>
                <a:gd name="connsiteY3002" fmla="*/ 786305 h 2747161"/>
                <a:gd name="connsiteX3003" fmla="*/ 763879 w 5101871"/>
                <a:gd name="connsiteY3003" fmla="*/ 783502 h 2747161"/>
                <a:gd name="connsiteX3004" fmla="*/ 759675 w 5101871"/>
                <a:gd name="connsiteY3004" fmla="*/ 784903 h 2747161"/>
                <a:gd name="connsiteX3005" fmla="*/ 765281 w 5101871"/>
                <a:gd name="connsiteY3005" fmla="*/ 787707 h 2747161"/>
                <a:gd name="connsiteX3006" fmla="*/ 758273 w 5101871"/>
                <a:gd name="connsiteY3006" fmla="*/ 787707 h 2747161"/>
                <a:gd name="connsiteX3007" fmla="*/ 758273 w 5101871"/>
                <a:gd name="connsiteY3007" fmla="*/ 793313 h 2747161"/>
                <a:gd name="connsiteX3008" fmla="*/ 755469 w 5101871"/>
                <a:gd name="connsiteY3008" fmla="*/ 790510 h 2747161"/>
                <a:gd name="connsiteX3009" fmla="*/ 751265 w 5101871"/>
                <a:gd name="connsiteY3009" fmla="*/ 793313 h 2747161"/>
                <a:gd name="connsiteX3010" fmla="*/ 741453 w 5101871"/>
                <a:gd name="connsiteY3010" fmla="*/ 793313 h 2747161"/>
                <a:gd name="connsiteX3011" fmla="*/ 733044 w 5101871"/>
                <a:gd name="connsiteY3011" fmla="*/ 800321 h 2747161"/>
                <a:gd name="connsiteX3012" fmla="*/ 730241 w 5101871"/>
                <a:gd name="connsiteY3012" fmla="*/ 798920 h 2747161"/>
                <a:gd name="connsiteX3013" fmla="*/ 713421 w 5101871"/>
                <a:gd name="connsiteY3013" fmla="*/ 805928 h 2747161"/>
                <a:gd name="connsiteX3014" fmla="*/ 705011 w 5101871"/>
                <a:gd name="connsiteY3014" fmla="*/ 804526 h 2747161"/>
                <a:gd name="connsiteX3015" fmla="*/ 703610 w 5101871"/>
                <a:gd name="connsiteY3015" fmla="*/ 803124 h 2747161"/>
                <a:gd name="connsiteX3016" fmla="*/ 710618 w 5101871"/>
                <a:gd name="connsiteY3016" fmla="*/ 791911 h 2747161"/>
                <a:gd name="connsiteX3017" fmla="*/ 700807 w 5101871"/>
                <a:gd name="connsiteY3017" fmla="*/ 794715 h 2747161"/>
                <a:gd name="connsiteX3018" fmla="*/ 690995 w 5101871"/>
                <a:gd name="connsiteY3018" fmla="*/ 790510 h 2747161"/>
                <a:gd name="connsiteX3019" fmla="*/ 688192 w 5101871"/>
                <a:gd name="connsiteY3019" fmla="*/ 793313 h 2747161"/>
                <a:gd name="connsiteX3020" fmla="*/ 688192 w 5101871"/>
                <a:gd name="connsiteY3020" fmla="*/ 789108 h 2747161"/>
                <a:gd name="connsiteX3021" fmla="*/ 679782 w 5101871"/>
                <a:gd name="connsiteY3021" fmla="*/ 789108 h 2747161"/>
                <a:gd name="connsiteX3022" fmla="*/ 683987 w 5101871"/>
                <a:gd name="connsiteY3022" fmla="*/ 787707 h 2747161"/>
                <a:gd name="connsiteX3023" fmla="*/ 685389 w 5101871"/>
                <a:gd name="connsiteY3023" fmla="*/ 784903 h 2747161"/>
                <a:gd name="connsiteX3024" fmla="*/ 682586 w 5101871"/>
                <a:gd name="connsiteY3024" fmla="*/ 780699 h 2747161"/>
                <a:gd name="connsiteX3025" fmla="*/ 671373 w 5101871"/>
                <a:gd name="connsiteY3025" fmla="*/ 779297 h 2747161"/>
                <a:gd name="connsiteX3026" fmla="*/ 678381 w 5101871"/>
                <a:gd name="connsiteY3026" fmla="*/ 775092 h 2747161"/>
                <a:gd name="connsiteX3027" fmla="*/ 672774 w 5101871"/>
                <a:gd name="connsiteY3027" fmla="*/ 773690 h 2747161"/>
                <a:gd name="connsiteX3028" fmla="*/ 671373 w 5101871"/>
                <a:gd name="connsiteY3028" fmla="*/ 770887 h 2747161"/>
                <a:gd name="connsiteX3029" fmla="*/ 676979 w 5101871"/>
                <a:gd name="connsiteY3029" fmla="*/ 768084 h 2747161"/>
                <a:gd name="connsiteX3030" fmla="*/ 674176 w 5101871"/>
                <a:gd name="connsiteY3030" fmla="*/ 758273 h 2747161"/>
                <a:gd name="connsiteX3031" fmla="*/ 678381 w 5101871"/>
                <a:gd name="connsiteY3031" fmla="*/ 755470 h 2747161"/>
                <a:gd name="connsiteX3032" fmla="*/ 675578 w 5101871"/>
                <a:gd name="connsiteY3032" fmla="*/ 754068 h 2747161"/>
                <a:gd name="connsiteX3033" fmla="*/ 685389 w 5101871"/>
                <a:gd name="connsiteY3033" fmla="*/ 754068 h 2747161"/>
                <a:gd name="connsiteX3034" fmla="*/ 685389 w 5101871"/>
                <a:gd name="connsiteY3034" fmla="*/ 749863 h 2747161"/>
                <a:gd name="connsiteX3035" fmla="*/ 689594 w 5101871"/>
                <a:gd name="connsiteY3035" fmla="*/ 751265 h 2747161"/>
                <a:gd name="connsiteX3036" fmla="*/ 695200 w 5101871"/>
                <a:gd name="connsiteY3036" fmla="*/ 738650 h 2747161"/>
                <a:gd name="connsiteX3037" fmla="*/ 698003 w 5101871"/>
                <a:gd name="connsiteY3037" fmla="*/ 738650 h 2747161"/>
                <a:gd name="connsiteX3038" fmla="*/ 695200 w 5101871"/>
                <a:gd name="connsiteY3038" fmla="*/ 741453 h 2747161"/>
                <a:gd name="connsiteX3039" fmla="*/ 698003 w 5101871"/>
                <a:gd name="connsiteY3039" fmla="*/ 742855 h 2747161"/>
                <a:gd name="connsiteX3040" fmla="*/ 706413 w 5101871"/>
                <a:gd name="connsiteY3040" fmla="*/ 737249 h 2747161"/>
                <a:gd name="connsiteX3041" fmla="*/ 707815 w 5101871"/>
                <a:gd name="connsiteY3041" fmla="*/ 731642 h 2747161"/>
                <a:gd name="connsiteX3042" fmla="*/ 692397 w 5101871"/>
                <a:gd name="connsiteY3042" fmla="*/ 727437 h 2747161"/>
                <a:gd name="connsiteX3043" fmla="*/ 688192 w 5101871"/>
                <a:gd name="connsiteY3043" fmla="*/ 731642 h 2747161"/>
                <a:gd name="connsiteX3044" fmla="*/ 692397 w 5101871"/>
                <a:gd name="connsiteY3044" fmla="*/ 726036 h 2747161"/>
                <a:gd name="connsiteX3045" fmla="*/ 686790 w 5101871"/>
                <a:gd name="connsiteY3045" fmla="*/ 724634 h 2747161"/>
                <a:gd name="connsiteX3046" fmla="*/ 690995 w 5101871"/>
                <a:gd name="connsiteY3046" fmla="*/ 724634 h 2747161"/>
                <a:gd name="connsiteX3047" fmla="*/ 690995 w 5101871"/>
                <a:gd name="connsiteY3047" fmla="*/ 716224 h 2747161"/>
                <a:gd name="connsiteX3048" fmla="*/ 685389 w 5101871"/>
                <a:gd name="connsiteY3048" fmla="*/ 714823 h 2747161"/>
                <a:gd name="connsiteX3049" fmla="*/ 668570 w 5101871"/>
                <a:gd name="connsiteY3049" fmla="*/ 716224 h 2747161"/>
                <a:gd name="connsiteX3050" fmla="*/ 662963 w 5101871"/>
                <a:gd name="connsiteY3050" fmla="*/ 726036 h 2747161"/>
                <a:gd name="connsiteX3051" fmla="*/ 665766 w 5101871"/>
                <a:gd name="connsiteY3051" fmla="*/ 726036 h 2747161"/>
                <a:gd name="connsiteX3052" fmla="*/ 667168 w 5101871"/>
                <a:gd name="connsiteY3052" fmla="*/ 730240 h 2747161"/>
                <a:gd name="connsiteX3053" fmla="*/ 658758 w 5101871"/>
                <a:gd name="connsiteY3053" fmla="*/ 728839 h 2747161"/>
                <a:gd name="connsiteX3054" fmla="*/ 661562 w 5101871"/>
                <a:gd name="connsiteY3054" fmla="*/ 726036 h 2747161"/>
                <a:gd name="connsiteX3055" fmla="*/ 655955 w 5101871"/>
                <a:gd name="connsiteY3055" fmla="*/ 723232 h 2747161"/>
                <a:gd name="connsiteX3056" fmla="*/ 650348 w 5101871"/>
                <a:gd name="connsiteY3056" fmla="*/ 728839 h 2747161"/>
                <a:gd name="connsiteX3057" fmla="*/ 650348 w 5101871"/>
                <a:gd name="connsiteY3057" fmla="*/ 733044 h 2747161"/>
                <a:gd name="connsiteX3058" fmla="*/ 637734 w 5101871"/>
                <a:gd name="connsiteY3058" fmla="*/ 728839 h 2747161"/>
                <a:gd name="connsiteX3059" fmla="*/ 637734 w 5101871"/>
                <a:gd name="connsiteY3059" fmla="*/ 727437 h 2747161"/>
                <a:gd name="connsiteX3060" fmla="*/ 634931 w 5101871"/>
                <a:gd name="connsiteY3060" fmla="*/ 731642 h 2747161"/>
                <a:gd name="connsiteX3061" fmla="*/ 634931 w 5101871"/>
                <a:gd name="connsiteY3061" fmla="*/ 747060 h 2747161"/>
                <a:gd name="connsiteX3062" fmla="*/ 637734 w 5101871"/>
                <a:gd name="connsiteY3062" fmla="*/ 744257 h 2747161"/>
                <a:gd name="connsiteX3063" fmla="*/ 641939 w 5101871"/>
                <a:gd name="connsiteY3063" fmla="*/ 749863 h 2747161"/>
                <a:gd name="connsiteX3064" fmla="*/ 636332 w 5101871"/>
                <a:gd name="connsiteY3064" fmla="*/ 748461 h 2747161"/>
                <a:gd name="connsiteX3065" fmla="*/ 637734 w 5101871"/>
                <a:gd name="connsiteY3065" fmla="*/ 756871 h 2747161"/>
                <a:gd name="connsiteX3066" fmla="*/ 634931 w 5101871"/>
                <a:gd name="connsiteY3066" fmla="*/ 761076 h 2747161"/>
                <a:gd name="connsiteX3067" fmla="*/ 640537 w 5101871"/>
                <a:gd name="connsiteY3067" fmla="*/ 763879 h 2747161"/>
                <a:gd name="connsiteX3068" fmla="*/ 640537 w 5101871"/>
                <a:gd name="connsiteY3068" fmla="*/ 761076 h 2747161"/>
                <a:gd name="connsiteX3069" fmla="*/ 647545 w 5101871"/>
                <a:gd name="connsiteY3069" fmla="*/ 765281 h 2747161"/>
                <a:gd name="connsiteX3070" fmla="*/ 648947 w 5101871"/>
                <a:gd name="connsiteY3070" fmla="*/ 770887 h 2747161"/>
                <a:gd name="connsiteX3071" fmla="*/ 644742 w 5101871"/>
                <a:gd name="connsiteY3071" fmla="*/ 773690 h 2747161"/>
                <a:gd name="connsiteX3072" fmla="*/ 650348 w 5101871"/>
                <a:gd name="connsiteY3072" fmla="*/ 773690 h 2747161"/>
                <a:gd name="connsiteX3073" fmla="*/ 650348 w 5101871"/>
                <a:gd name="connsiteY3073" fmla="*/ 779297 h 2747161"/>
                <a:gd name="connsiteX3074" fmla="*/ 643340 w 5101871"/>
                <a:gd name="connsiteY3074" fmla="*/ 779297 h 2747161"/>
                <a:gd name="connsiteX3075" fmla="*/ 644742 w 5101871"/>
                <a:gd name="connsiteY3075" fmla="*/ 775092 h 2747161"/>
                <a:gd name="connsiteX3076" fmla="*/ 643340 w 5101871"/>
                <a:gd name="connsiteY3076" fmla="*/ 775092 h 2747161"/>
                <a:gd name="connsiteX3077" fmla="*/ 641939 w 5101871"/>
                <a:gd name="connsiteY3077" fmla="*/ 779297 h 2747161"/>
                <a:gd name="connsiteX3078" fmla="*/ 648947 w 5101871"/>
                <a:gd name="connsiteY3078" fmla="*/ 779297 h 2747161"/>
                <a:gd name="connsiteX3079" fmla="*/ 657357 w 5101871"/>
                <a:gd name="connsiteY3079" fmla="*/ 790510 h 2747161"/>
                <a:gd name="connsiteX3080" fmla="*/ 647545 w 5101871"/>
                <a:gd name="connsiteY3080" fmla="*/ 793313 h 2747161"/>
                <a:gd name="connsiteX3081" fmla="*/ 644742 w 5101871"/>
                <a:gd name="connsiteY3081" fmla="*/ 793313 h 2747161"/>
                <a:gd name="connsiteX3082" fmla="*/ 653152 w 5101871"/>
                <a:gd name="connsiteY3082" fmla="*/ 793313 h 2747161"/>
                <a:gd name="connsiteX3083" fmla="*/ 650348 w 5101871"/>
                <a:gd name="connsiteY3083" fmla="*/ 794715 h 2747161"/>
                <a:gd name="connsiteX3084" fmla="*/ 650348 w 5101871"/>
                <a:gd name="connsiteY3084" fmla="*/ 800321 h 2747161"/>
                <a:gd name="connsiteX3085" fmla="*/ 660160 w 5101871"/>
                <a:gd name="connsiteY3085" fmla="*/ 804526 h 2747161"/>
                <a:gd name="connsiteX3086" fmla="*/ 644742 w 5101871"/>
                <a:gd name="connsiteY3086" fmla="*/ 804526 h 2747161"/>
                <a:gd name="connsiteX3087" fmla="*/ 643340 w 5101871"/>
                <a:gd name="connsiteY3087" fmla="*/ 814337 h 2747161"/>
                <a:gd name="connsiteX3088" fmla="*/ 636332 w 5101871"/>
                <a:gd name="connsiteY3088" fmla="*/ 812936 h 2747161"/>
                <a:gd name="connsiteX3089" fmla="*/ 637734 w 5101871"/>
                <a:gd name="connsiteY3089" fmla="*/ 815739 h 2747161"/>
                <a:gd name="connsiteX3090" fmla="*/ 634931 w 5101871"/>
                <a:gd name="connsiteY3090" fmla="*/ 818542 h 2747161"/>
                <a:gd name="connsiteX3091" fmla="*/ 632128 w 5101871"/>
                <a:gd name="connsiteY3091" fmla="*/ 815739 h 2747161"/>
                <a:gd name="connsiteX3092" fmla="*/ 633529 w 5101871"/>
                <a:gd name="connsiteY3092" fmla="*/ 814337 h 2747161"/>
                <a:gd name="connsiteX3093" fmla="*/ 625120 w 5101871"/>
                <a:gd name="connsiteY3093" fmla="*/ 810132 h 2747161"/>
                <a:gd name="connsiteX3094" fmla="*/ 608300 w 5101871"/>
                <a:gd name="connsiteY3094" fmla="*/ 812936 h 2747161"/>
                <a:gd name="connsiteX3095" fmla="*/ 606898 w 5101871"/>
                <a:gd name="connsiteY3095" fmla="*/ 818542 h 2747161"/>
                <a:gd name="connsiteX3096" fmla="*/ 612505 w 5101871"/>
                <a:gd name="connsiteY3096" fmla="*/ 819944 h 2747161"/>
                <a:gd name="connsiteX3097" fmla="*/ 611103 w 5101871"/>
                <a:gd name="connsiteY3097" fmla="*/ 822747 h 2747161"/>
                <a:gd name="connsiteX3098" fmla="*/ 602694 w 5101871"/>
                <a:gd name="connsiteY3098" fmla="*/ 818542 h 2747161"/>
                <a:gd name="connsiteX3099" fmla="*/ 594284 w 5101871"/>
                <a:gd name="connsiteY3099" fmla="*/ 817140 h 2747161"/>
                <a:gd name="connsiteX3100" fmla="*/ 574661 w 5101871"/>
                <a:gd name="connsiteY3100" fmla="*/ 819944 h 2747161"/>
                <a:gd name="connsiteX3101" fmla="*/ 560645 w 5101871"/>
                <a:gd name="connsiteY3101" fmla="*/ 828353 h 2747161"/>
                <a:gd name="connsiteX3102" fmla="*/ 549433 w 5101871"/>
                <a:gd name="connsiteY3102" fmla="*/ 831157 h 2747161"/>
                <a:gd name="connsiteX3103" fmla="*/ 543826 w 5101871"/>
                <a:gd name="connsiteY3103" fmla="*/ 846574 h 2747161"/>
                <a:gd name="connsiteX3104" fmla="*/ 532613 w 5101871"/>
                <a:gd name="connsiteY3104" fmla="*/ 857787 h 2747161"/>
                <a:gd name="connsiteX3105" fmla="*/ 541023 w 5101871"/>
                <a:gd name="connsiteY3105" fmla="*/ 863394 h 2747161"/>
                <a:gd name="connsiteX3106" fmla="*/ 545227 w 5101871"/>
                <a:gd name="connsiteY3106" fmla="*/ 864795 h 2747161"/>
                <a:gd name="connsiteX3107" fmla="*/ 550834 w 5101871"/>
                <a:gd name="connsiteY3107" fmla="*/ 861992 h 2747161"/>
                <a:gd name="connsiteX3108" fmla="*/ 552236 w 5101871"/>
                <a:gd name="connsiteY3108" fmla="*/ 864795 h 2747161"/>
                <a:gd name="connsiteX3109" fmla="*/ 531211 w 5101871"/>
                <a:gd name="connsiteY3109" fmla="*/ 867599 h 2747161"/>
                <a:gd name="connsiteX3110" fmla="*/ 538219 w 5101871"/>
                <a:gd name="connsiteY3110" fmla="*/ 871803 h 2747161"/>
                <a:gd name="connsiteX3111" fmla="*/ 527007 w 5101871"/>
                <a:gd name="connsiteY3111" fmla="*/ 867599 h 2747161"/>
                <a:gd name="connsiteX3112" fmla="*/ 518597 w 5101871"/>
                <a:gd name="connsiteY3112" fmla="*/ 869000 h 2747161"/>
                <a:gd name="connsiteX3113" fmla="*/ 519999 w 5101871"/>
                <a:gd name="connsiteY3113" fmla="*/ 871803 h 2747161"/>
                <a:gd name="connsiteX3114" fmla="*/ 538219 w 5101871"/>
                <a:gd name="connsiteY3114" fmla="*/ 874607 h 2747161"/>
                <a:gd name="connsiteX3115" fmla="*/ 543826 w 5101871"/>
                <a:gd name="connsiteY3115" fmla="*/ 871803 h 2747161"/>
                <a:gd name="connsiteX3116" fmla="*/ 548031 w 5101871"/>
                <a:gd name="connsiteY3116" fmla="*/ 871803 h 2747161"/>
                <a:gd name="connsiteX3117" fmla="*/ 538219 w 5101871"/>
                <a:gd name="connsiteY3117" fmla="*/ 874607 h 2747161"/>
                <a:gd name="connsiteX3118" fmla="*/ 538219 w 5101871"/>
                <a:gd name="connsiteY3118" fmla="*/ 874607 h 2747161"/>
                <a:gd name="connsiteX3119" fmla="*/ 517195 w 5101871"/>
                <a:gd name="connsiteY3119" fmla="*/ 874607 h 2747161"/>
                <a:gd name="connsiteX3120" fmla="*/ 517195 w 5101871"/>
                <a:gd name="connsiteY3120" fmla="*/ 874607 h 2747161"/>
                <a:gd name="connsiteX3121" fmla="*/ 496171 w 5101871"/>
                <a:gd name="connsiteY3121" fmla="*/ 881615 h 2747161"/>
                <a:gd name="connsiteX3122" fmla="*/ 472344 w 5101871"/>
                <a:gd name="connsiteY3122" fmla="*/ 887221 h 2747161"/>
                <a:gd name="connsiteX3123" fmla="*/ 473745 w 5101871"/>
                <a:gd name="connsiteY3123" fmla="*/ 905442 h 2747161"/>
                <a:gd name="connsiteX3124" fmla="*/ 463934 w 5101871"/>
                <a:gd name="connsiteY3124" fmla="*/ 911049 h 2747161"/>
                <a:gd name="connsiteX3125" fmla="*/ 438705 w 5101871"/>
                <a:gd name="connsiteY3125" fmla="*/ 918057 h 2747161"/>
                <a:gd name="connsiteX3126" fmla="*/ 435902 w 5101871"/>
                <a:gd name="connsiteY3126" fmla="*/ 923663 h 2747161"/>
                <a:gd name="connsiteX3127" fmla="*/ 445713 w 5101871"/>
                <a:gd name="connsiteY3127" fmla="*/ 923663 h 2747161"/>
                <a:gd name="connsiteX3128" fmla="*/ 431697 w 5101871"/>
                <a:gd name="connsiteY3128" fmla="*/ 927868 h 2747161"/>
                <a:gd name="connsiteX3129" fmla="*/ 406468 w 5101871"/>
                <a:gd name="connsiteY3129" fmla="*/ 926466 h 2747161"/>
                <a:gd name="connsiteX3130" fmla="*/ 402263 w 5101871"/>
                <a:gd name="connsiteY3130" fmla="*/ 920860 h 2747161"/>
                <a:gd name="connsiteX3131" fmla="*/ 403664 w 5101871"/>
                <a:gd name="connsiteY3131" fmla="*/ 916655 h 2747161"/>
                <a:gd name="connsiteX3132" fmla="*/ 395255 w 5101871"/>
                <a:gd name="connsiteY3132" fmla="*/ 918057 h 2747161"/>
                <a:gd name="connsiteX3133" fmla="*/ 386845 w 5101871"/>
                <a:gd name="connsiteY3133" fmla="*/ 916655 h 2747161"/>
                <a:gd name="connsiteX3134" fmla="*/ 393853 w 5101871"/>
                <a:gd name="connsiteY3134" fmla="*/ 929269 h 2747161"/>
                <a:gd name="connsiteX3135" fmla="*/ 395255 w 5101871"/>
                <a:gd name="connsiteY3135" fmla="*/ 929269 h 2747161"/>
                <a:gd name="connsiteX3136" fmla="*/ 396656 w 5101871"/>
                <a:gd name="connsiteY3136" fmla="*/ 943286 h 2747161"/>
                <a:gd name="connsiteX3137" fmla="*/ 399460 w 5101871"/>
                <a:gd name="connsiteY3137" fmla="*/ 944687 h 2747161"/>
                <a:gd name="connsiteX3138" fmla="*/ 386845 w 5101871"/>
                <a:gd name="connsiteY3138" fmla="*/ 943286 h 2747161"/>
                <a:gd name="connsiteX3139" fmla="*/ 385444 w 5101871"/>
                <a:gd name="connsiteY3139" fmla="*/ 947491 h 2747161"/>
                <a:gd name="connsiteX3140" fmla="*/ 381239 w 5101871"/>
                <a:gd name="connsiteY3140" fmla="*/ 944687 h 2747161"/>
                <a:gd name="connsiteX3141" fmla="*/ 368624 w 5101871"/>
                <a:gd name="connsiteY3141" fmla="*/ 947491 h 2747161"/>
                <a:gd name="connsiteX3142" fmla="*/ 358813 w 5101871"/>
                <a:gd name="connsiteY3142" fmla="*/ 937679 h 2747161"/>
                <a:gd name="connsiteX3143" fmla="*/ 344797 w 5101871"/>
                <a:gd name="connsiteY3143" fmla="*/ 941884 h 2747161"/>
                <a:gd name="connsiteX3144" fmla="*/ 316765 w 5101871"/>
                <a:gd name="connsiteY3144" fmla="*/ 946089 h 2747161"/>
                <a:gd name="connsiteX3145" fmla="*/ 316765 w 5101871"/>
                <a:gd name="connsiteY3145" fmla="*/ 950294 h 2747161"/>
                <a:gd name="connsiteX3146" fmla="*/ 327977 w 5101871"/>
                <a:gd name="connsiteY3146" fmla="*/ 947491 h 2747161"/>
                <a:gd name="connsiteX3147" fmla="*/ 323773 w 5101871"/>
                <a:gd name="connsiteY3147" fmla="*/ 950294 h 2747161"/>
                <a:gd name="connsiteX3148" fmla="*/ 327977 w 5101871"/>
                <a:gd name="connsiteY3148" fmla="*/ 950294 h 2747161"/>
                <a:gd name="connsiteX3149" fmla="*/ 326576 w 5101871"/>
                <a:gd name="connsiteY3149" fmla="*/ 951695 h 2747161"/>
                <a:gd name="connsiteX3150" fmla="*/ 319568 w 5101871"/>
                <a:gd name="connsiteY3150" fmla="*/ 951695 h 2747161"/>
                <a:gd name="connsiteX3151" fmla="*/ 320969 w 5101871"/>
                <a:gd name="connsiteY3151" fmla="*/ 954499 h 2747161"/>
                <a:gd name="connsiteX3152" fmla="*/ 326576 w 5101871"/>
                <a:gd name="connsiteY3152" fmla="*/ 953097 h 2747161"/>
                <a:gd name="connsiteX3153" fmla="*/ 325174 w 5101871"/>
                <a:gd name="connsiteY3153" fmla="*/ 955900 h 2747161"/>
                <a:gd name="connsiteX3154" fmla="*/ 316765 w 5101871"/>
                <a:gd name="connsiteY3154" fmla="*/ 957302 h 2747161"/>
                <a:gd name="connsiteX3155" fmla="*/ 325174 w 5101871"/>
                <a:gd name="connsiteY3155" fmla="*/ 962908 h 2747161"/>
                <a:gd name="connsiteX3156" fmla="*/ 333584 w 5101871"/>
                <a:gd name="connsiteY3156" fmla="*/ 960105 h 2747161"/>
                <a:gd name="connsiteX3157" fmla="*/ 346199 w 5101871"/>
                <a:gd name="connsiteY3157" fmla="*/ 962908 h 2747161"/>
                <a:gd name="connsiteX3158" fmla="*/ 356010 w 5101871"/>
                <a:gd name="connsiteY3158" fmla="*/ 969916 h 2747161"/>
                <a:gd name="connsiteX3159" fmla="*/ 356010 w 5101871"/>
                <a:gd name="connsiteY3159" fmla="*/ 967113 h 2747161"/>
                <a:gd name="connsiteX3160" fmla="*/ 361616 w 5101871"/>
                <a:gd name="connsiteY3160" fmla="*/ 965712 h 2747161"/>
                <a:gd name="connsiteX3161" fmla="*/ 372829 w 5101871"/>
                <a:gd name="connsiteY3161" fmla="*/ 969916 h 2747161"/>
                <a:gd name="connsiteX3162" fmla="*/ 370026 w 5101871"/>
                <a:gd name="connsiteY3162" fmla="*/ 971318 h 2747161"/>
                <a:gd name="connsiteX3163" fmla="*/ 371428 w 5101871"/>
                <a:gd name="connsiteY3163" fmla="*/ 974121 h 2747161"/>
                <a:gd name="connsiteX3164" fmla="*/ 386845 w 5101871"/>
                <a:gd name="connsiteY3164" fmla="*/ 974121 h 2747161"/>
                <a:gd name="connsiteX3165" fmla="*/ 388247 w 5101871"/>
                <a:gd name="connsiteY3165" fmla="*/ 975523 h 2747161"/>
                <a:gd name="connsiteX3166" fmla="*/ 379837 w 5101871"/>
                <a:gd name="connsiteY3166" fmla="*/ 974121 h 2747161"/>
                <a:gd name="connsiteX3167" fmla="*/ 378436 w 5101871"/>
                <a:gd name="connsiteY3167" fmla="*/ 976924 h 2747161"/>
                <a:gd name="connsiteX3168" fmla="*/ 384042 w 5101871"/>
                <a:gd name="connsiteY3168" fmla="*/ 979728 h 2747161"/>
                <a:gd name="connsiteX3169" fmla="*/ 381239 w 5101871"/>
                <a:gd name="connsiteY3169" fmla="*/ 985334 h 2747161"/>
                <a:gd name="connsiteX3170" fmla="*/ 389648 w 5101871"/>
                <a:gd name="connsiteY3170" fmla="*/ 993744 h 2747161"/>
                <a:gd name="connsiteX3171" fmla="*/ 406468 w 5101871"/>
                <a:gd name="connsiteY3171" fmla="*/ 997949 h 2747161"/>
                <a:gd name="connsiteX3172" fmla="*/ 403664 w 5101871"/>
                <a:gd name="connsiteY3172" fmla="*/ 1002153 h 2747161"/>
                <a:gd name="connsiteX3173" fmla="*/ 406468 w 5101871"/>
                <a:gd name="connsiteY3173" fmla="*/ 1011965 h 2747161"/>
                <a:gd name="connsiteX3174" fmla="*/ 403664 w 5101871"/>
                <a:gd name="connsiteY3174" fmla="*/ 1011965 h 2747161"/>
                <a:gd name="connsiteX3175" fmla="*/ 403664 w 5101871"/>
                <a:gd name="connsiteY3175" fmla="*/ 1014768 h 2747161"/>
                <a:gd name="connsiteX3176" fmla="*/ 416279 w 5101871"/>
                <a:gd name="connsiteY3176" fmla="*/ 1024579 h 2747161"/>
                <a:gd name="connsiteX3177" fmla="*/ 417681 w 5101871"/>
                <a:gd name="connsiteY3177" fmla="*/ 1030186 h 2747161"/>
                <a:gd name="connsiteX3178" fmla="*/ 413476 w 5101871"/>
                <a:gd name="connsiteY3178" fmla="*/ 1024579 h 2747161"/>
                <a:gd name="connsiteX3179" fmla="*/ 406468 w 5101871"/>
                <a:gd name="connsiteY3179" fmla="*/ 1018973 h 2747161"/>
                <a:gd name="connsiteX3180" fmla="*/ 405066 w 5101871"/>
                <a:gd name="connsiteY3180" fmla="*/ 1034390 h 2747161"/>
                <a:gd name="connsiteX3181" fmla="*/ 407870 w 5101871"/>
                <a:gd name="connsiteY3181" fmla="*/ 1041399 h 2747161"/>
                <a:gd name="connsiteX3182" fmla="*/ 402263 w 5101871"/>
                <a:gd name="connsiteY3182" fmla="*/ 1047005 h 2747161"/>
                <a:gd name="connsiteX3183" fmla="*/ 395255 w 5101871"/>
                <a:gd name="connsiteY3183" fmla="*/ 1070833 h 2747161"/>
                <a:gd name="connsiteX3184" fmla="*/ 388247 w 5101871"/>
                <a:gd name="connsiteY3184" fmla="*/ 1075037 h 2747161"/>
                <a:gd name="connsiteX3185" fmla="*/ 372829 w 5101871"/>
                <a:gd name="connsiteY3185" fmla="*/ 1076439 h 2747161"/>
                <a:gd name="connsiteX3186" fmla="*/ 363018 w 5101871"/>
                <a:gd name="connsiteY3186" fmla="*/ 1073636 h 2747161"/>
                <a:gd name="connsiteX3187" fmla="*/ 354608 w 5101871"/>
                <a:gd name="connsiteY3187" fmla="*/ 1076439 h 2747161"/>
                <a:gd name="connsiteX3188" fmla="*/ 344797 w 5101871"/>
                <a:gd name="connsiteY3188" fmla="*/ 1072234 h 2747161"/>
                <a:gd name="connsiteX3189" fmla="*/ 320969 w 5101871"/>
                <a:gd name="connsiteY3189" fmla="*/ 1075037 h 2747161"/>
                <a:gd name="connsiteX3190" fmla="*/ 291535 w 5101871"/>
                <a:gd name="connsiteY3190" fmla="*/ 1070833 h 2747161"/>
                <a:gd name="connsiteX3191" fmla="*/ 288732 w 5101871"/>
                <a:gd name="connsiteY3191" fmla="*/ 1069431 h 2747161"/>
                <a:gd name="connsiteX3192" fmla="*/ 259298 w 5101871"/>
                <a:gd name="connsiteY3192" fmla="*/ 1073636 h 2747161"/>
                <a:gd name="connsiteX3193" fmla="*/ 248086 w 5101871"/>
                <a:gd name="connsiteY3193" fmla="*/ 1068029 h 2747161"/>
                <a:gd name="connsiteX3194" fmla="*/ 238274 w 5101871"/>
                <a:gd name="connsiteY3194" fmla="*/ 1069431 h 2747161"/>
                <a:gd name="connsiteX3195" fmla="*/ 238274 w 5101871"/>
                <a:gd name="connsiteY3195" fmla="*/ 1066628 h 2747161"/>
                <a:gd name="connsiteX3196" fmla="*/ 227062 w 5101871"/>
                <a:gd name="connsiteY3196" fmla="*/ 1072234 h 2747161"/>
                <a:gd name="connsiteX3197" fmla="*/ 229864 w 5101871"/>
                <a:gd name="connsiteY3197" fmla="*/ 1073636 h 2747161"/>
                <a:gd name="connsiteX3198" fmla="*/ 229864 w 5101871"/>
                <a:gd name="connsiteY3198" fmla="*/ 1076439 h 2747161"/>
                <a:gd name="connsiteX3199" fmla="*/ 217250 w 5101871"/>
                <a:gd name="connsiteY3199" fmla="*/ 1079242 h 2747161"/>
                <a:gd name="connsiteX3200" fmla="*/ 214447 w 5101871"/>
                <a:gd name="connsiteY3200" fmla="*/ 1077841 h 2747161"/>
                <a:gd name="connsiteX3201" fmla="*/ 203234 w 5101871"/>
                <a:gd name="connsiteY3201" fmla="*/ 1084849 h 2747161"/>
                <a:gd name="connsiteX3202" fmla="*/ 203234 w 5101871"/>
                <a:gd name="connsiteY3202" fmla="*/ 1087652 h 2747161"/>
                <a:gd name="connsiteX3203" fmla="*/ 208840 w 5101871"/>
                <a:gd name="connsiteY3203" fmla="*/ 1093258 h 2747161"/>
                <a:gd name="connsiteX3204" fmla="*/ 207439 w 5101871"/>
                <a:gd name="connsiteY3204" fmla="*/ 1096062 h 2747161"/>
                <a:gd name="connsiteX3205" fmla="*/ 215848 w 5101871"/>
                <a:gd name="connsiteY3205" fmla="*/ 1093258 h 2747161"/>
                <a:gd name="connsiteX3206" fmla="*/ 217250 w 5101871"/>
                <a:gd name="connsiteY3206" fmla="*/ 1100266 h 2747161"/>
                <a:gd name="connsiteX3207" fmla="*/ 213045 w 5101871"/>
                <a:gd name="connsiteY3207" fmla="*/ 1104471 h 2747161"/>
                <a:gd name="connsiteX3208" fmla="*/ 217250 w 5101871"/>
                <a:gd name="connsiteY3208" fmla="*/ 1104471 h 2747161"/>
                <a:gd name="connsiteX3209" fmla="*/ 211644 w 5101871"/>
                <a:gd name="connsiteY3209" fmla="*/ 1108676 h 2747161"/>
                <a:gd name="connsiteX3210" fmla="*/ 211644 w 5101871"/>
                <a:gd name="connsiteY3210" fmla="*/ 1114283 h 2747161"/>
                <a:gd name="connsiteX3211" fmla="*/ 214447 w 5101871"/>
                <a:gd name="connsiteY3211" fmla="*/ 1112881 h 2747161"/>
                <a:gd name="connsiteX3212" fmla="*/ 211644 w 5101871"/>
                <a:gd name="connsiteY3212" fmla="*/ 1117086 h 2747161"/>
                <a:gd name="connsiteX3213" fmla="*/ 217250 w 5101871"/>
                <a:gd name="connsiteY3213" fmla="*/ 1132503 h 2747161"/>
                <a:gd name="connsiteX3214" fmla="*/ 215848 w 5101871"/>
                <a:gd name="connsiteY3214" fmla="*/ 1142315 h 2747161"/>
                <a:gd name="connsiteX3215" fmla="*/ 218652 w 5101871"/>
                <a:gd name="connsiteY3215" fmla="*/ 1140913 h 2747161"/>
                <a:gd name="connsiteX3216" fmla="*/ 220053 w 5101871"/>
                <a:gd name="connsiteY3216" fmla="*/ 1142315 h 2747161"/>
                <a:gd name="connsiteX3217" fmla="*/ 215848 w 5101871"/>
                <a:gd name="connsiteY3217" fmla="*/ 1145118 h 2747161"/>
                <a:gd name="connsiteX3218" fmla="*/ 213045 w 5101871"/>
                <a:gd name="connsiteY3218" fmla="*/ 1157733 h 2747161"/>
                <a:gd name="connsiteX3219" fmla="*/ 206037 w 5101871"/>
                <a:gd name="connsiteY3219" fmla="*/ 1173150 h 2747161"/>
                <a:gd name="connsiteX3220" fmla="*/ 201832 w 5101871"/>
                <a:gd name="connsiteY3220" fmla="*/ 1175954 h 2747161"/>
                <a:gd name="connsiteX3221" fmla="*/ 197628 w 5101871"/>
                <a:gd name="connsiteY3221" fmla="*/ 1188568 h 2747161"/>
                <a:gd name="connsiteX3222" fmla="*/ 203234 w 5101871"/>
                <a:gd name="connsiteY3222" fmla="*/ 1189970 h 2747161"/>
                <a:gd name="connsiteX3223" fmla="*/ 208840 w 5101871"/>
                <a:gd name="connsiteY3223" fmla="*/ 1184363 h 2747161"/>
                <a:gd name="connsiteX3224" fmla="*/ 210242 w 5101871"/>
                <a:gd name="connsiteY3224" fmla="*/ 1188568 h 2747161"/>
                <a:gd name="connsiteX3225" fmla="*/ 207439 w 5101871"/>
                <a:gd name="connsiteY3225" fmla="*/ 1192773 h 2747161"/>
                <a:gd name="connsiteX3226" fmla="*/ 201832 w 5101871"/>
                <a:gd name="connsiteY3226" fmla="*/ 1191371 h 2747161"/>
                <a:gd name="connsiteX3227" fmla="*/ 203234 w 5101871"/>
                <a:gd name="connsiteY3227" fmla="*/ 1196978 h 2747161"/>
                <a:gd name="connsiteX3228" fmla="*/ 214447 w 5101871"/>
                <a:gd name="connsiteY3228" fmla="*/ 1192773 h 2747161"/>
                <a:gd name="connsiteX3229" fmla="*/ 217250 w 5101871"/>
                <a:gd name="connsiteY3229" fmla="*/ 1195576 h 2747161"/>
                <a:gd name="connsiteX3230" fmla="*/ 213045 w 5101871"/>
                <a:gd name="connsiteY3230" fmla="*/ 1196978 h 2747161"/>
                <a:gd name="connsiteX3231" fmla="*/ 210242 w 5101871"/>
                <a:gd name="connsiteY3231" fmla="*/ 1195576 h 2747161"/>
                <a:gd name="connsiteX3232" fmla="*/ 213045 w 5101871"/>
                <a:gd name="connsiteY3232" fmla="*/ 1219403 h 2747161"/>
                <a:gd name="connsiteX3233" fmla="*/ 208840 w 5101871"/>
                <a:gd name="connsiteY3233" fmla="*/ 1229215 h 2747161"/>
                <a:gd name="connsiteX3234" fmla="*/ 220053 w 5101871"/>
                <a:gd name="connsiteY3234" fmla="*/ 1226411 h 2747161"/>
                <a:gd name="connsiteX3235" fmla="*/ 236873 w 5101871"/>
                <a:gd name="connsiteY3235" fmla="*/ 1229215 h 2747161"/>
                <a:gd name="connsiteX3236" fmla="*/ 246684 w 5101871"/>
                <a:gd name="connsiteY3236" fmla="*/ 1223608 h 2747161"/>
                <a:gd name="connsiteX3237" fmla="*/ 260700 w 5101871"/>
                <a:gd name="connsiteY3237" fmla="*/ 1223608 h 2747161"/>
                <a:gd name="connsiteX3238" fmla="*/ 259298 w 5101871"/>
                <a:gd name="connsiteY3238" fmla="*/ 1225010 h 2747161"/>
                <a:gd name="connsiteX3239" fmla="*/ 270511 w 5101871"/>
                <a:gd name="connsiteY3239" fmla="*/ 1232018 h 2747161"/>
                <a:gd name="connsiteX3240" fmla="*/ 276118 w 5101871"/>
                <a:gd name="connsiteY3240" fmla="*/ 1230616 h 2747161"/>
                <a:gd name="connsiteX3241" fmla="*/ 271913 w 5101871"/>
                <a:gd name="connsiteY3241" fmla="*/ 1234821 h 2747161"/>
                <a:gd name="connsiteX3242" fmla="*/ 281724 w 5101871"/>
                <a:gd name="connsiteY3242" fmla="*/ 1247436 h 2747161"/>
                <a:gd name="connsiteX3243" fmla="*/ 292937 w 5101871"/>
                <a:gd name="connsiteY3243" fmla="*/ 1251641 h 2747161"/>
                <a:gd name="connsiteX3244" fmla="*/ 299945 w 5101871"/>
                <a:gd name="connsiteY3244" fmla="*/ 1248837 h 2747161"/>
                <a:gd name="connsiteX3245" fmla="*/ 299945 w 5101871"/>
                <a:gd name="connsiteY3245" fmla="*/ 1248837 h 2747161"/>
                <a:gd name="connsiteX3246" fmla="*/ 302749 w 5101871"/>
                <a:gd name="connsiteY3246" fmla="*/ 1244632 h 2747161"/>
                <a:gd name="connsiteX3247" fmla="*/ 323773 w 5101871"/>
                <a:gd name="connsiteY3247" fmla="*/ 1234821 h 2747161"/>
                <a:gd name="connsiteX3248" fmla="*/ 354608 w 5101871"/>
                <a:gd name="connsiteY3248" fmla="*/ 1233420 h 2747161"/>
                <a:gd name="connsiteX3249" fmla="*/ 364419 w 5101871"/>
                <a:gd name="connsiteY3249" fmla="*/ 1234821 h 2747161"/>
                <a:gd name="connsiteX3250" fmla="*/ 374231 w 5101871"/>
                <a:gd name="connsiteY3250" fmla="*/ 1232018 h 2747161"/>
                <a:gd name="connsiteX3251" fmla="*/ 378436 w 5101871"/>
                <a:gd name="connsiteY3251" fmla="*/ 1234821 h 2747161"/>
                <a:gd name="connsiteX3252" fmla="*/ 391050 w 5101871"/>
                <a:gd name="connsiteY3252" fmla="*/ 1219403 h 2747161"/>
                <a:gd name="connsiteX3253" fmla="*/ 413476 w 5101871"/>
                <a:gd name="connsiteY3253" fmla="*/ 1213797 h 2747161"/>
                <a:gd name="connsiteX3254" fmla="*/ 410673 w 5101871"/>
                <a:gd name="connsiteY3254" fmla="*/ 1210994 h 2747161"/>
                <a:gd name="connsiteX3255" fmla="*/ 419082 w 5101871"/>
                <a:gd name="connsiteY3255" fmla="*/ 1196978 h 2747161"/>
                <a:gd name="connsiteX3256" fmla="*/ 437303 w 5101871"/>
                <a:gd name="connsiteY3256" fmla="*/ 1187166 h 2747161"/>
                <a:gd name="connsiteX3257" fmla="*/ 430295 w 5101871"/>
                <a:gd name="connsiteY3257" fmla="*/ 1184363 h 2747161"/>
                <a:gd name="connsiteX3258" fmla="*/ 424689 w 5101871"/>
                <a:gd name="connsiteY3258" fmla="*/ 1178757 h 2747161"/>
                <a:gd name="connsiteX3259" fmla="*/ 421886 w 5101871"/>
                <a:gd name="connsiteY3259" fmla="*/ 1173150 h 2747161"/>
                <a:gd name="connsiteX3260" fmla="*/ 426090 w 5101871"/>
                <a:gd name="connsiteY3260" fmla="*/ 1164741 h 2747161"/>
                <a:gd name="connsiteX3261" fmla="*/ 454123 w 5101871"/>
                <a:gd name="connsiteY3261" fmla="*/ 1133905 h 2747161"/>
                <a:gd name="connsiteX3262" fmla="*/ 470942 w 5101871"/>
                <a:gd name="connsiteY3262" fmla="*/ 1129700 h 2747161"/>
                <a:gd name="connsiteX3263" fmla="*/ 508785 w 5101871"/>
                <a:gd name="connsiteY3263" fmla="*/ 1112881 h 2747161"/>
                <a:gd name="connsiteX3264" fmla="*/ 507384 w 5101871"/>
                <a:gd name="connsiteY3264" fmla="*/ 1104471 h 2747161"/>
                <a:gd name="connsiteX3265" fmla="*/ 512991 w 5101871"/>
                <a:gd name="connsiteY3265" fmla="*/ 1101668 h 2747161"/>
                <a:gd name="connsiteX3266" fmla="*/ 510187 w 5101871"/>
                <a:gd name="connsiteY3266" fmla="*/ 1098865 h 2747161"/>
                <a:gd name="connsiteX3267" fmla="*/ 505982 w 5101871"/>
                <a:gd name="connsiteY3267" fmla="*/ 1089053 h 2747161"/>
                <a:gd name="connsiteX3268" fmla="*/ 512991 w 5101871"/>
                <a:gd name="connsiteY3268" fmla="*/ 1080644 h 2747161"/>
                <a:gd name="connsiteX3269" fmla="*/ 534015 w 5101871"/>
                <a:gd name="connsiteY3269" fmla="*/ 1072234 h 2747161"/>
                <a:gd name="connsiteX3270" fmla="*/ 557842 w 5101871"/>
                <a:gd name="connsiteY3270" fmla="*/ 1076439 h 2747161"/>
                <a:gd name="connsiteX3271" fmla="*/ 557842 w 5101871"/>
                <a:gd name="connsiteY3271" fmla="*/ 1077841 h 2747161"/>
                <a:gd name="connsiteX3272" fmla="*/ 564850 w 5101871"/>
                <a:gd name="connsiteY3272" fmla="*/ 1077841 h 2747161"/>
                <a:gd name="connsiteX3273" fmla="*/ 566252 w 5101871"/>
                <a:gd name="connsiteY3273" fmla="*/ 1080644 h 2747161"/>
                <a:gd name="connsiteX3274" fmla="*/ 574661 w 5101871"/>
                <a:gd name="connsiteY3274" fmla="*/ 1082045 h 2747161"/>
                <a:gd name="connsiteX3275" fmla="*/ 578866 w 5101871"/>
                <a:gd name="connsiteY3275" fmla="*/ 1084849 h 2747161"/>
                <a:gd name="connsiteX3276" fmla="*/ 587276 w 5101871"/>
                <a:gd name="connsiteY3276" fmla="*/ 1084849 h 2747161"/>
                <a:gd name="connsiteX3277" fmla="*/ 588678 w 5101871"/>
                <a:gd name="connsiteY3277" fmla="*/ 1083447 h 2747161"/>
                <a:gd name="connsiteX3278" fmla="*/ 591481 w 5101871"/>
                <a:gd name="connsiteY3278" fmla="*/ 1083447 h 2747161"/>
                <a:gd name="connsiteX3279" fmla="*/ 598489 w 5101871"/>
                <a:gd name="connsiteY3279" fmla="*/ 1077841 h 2747161"/>
                <a:gd name="connsiteX3280" fmla="*/ 620914 w 5101871"/>
                <a:gd name="connsiteY3280" fmla="*/ 1066628 h 2747161"/>
                <a:gd name="connsiteX3281" fmla="*/ 634931 w 5101871"/>
                <a:gd name="connsiteY3281" fmla="*/ 1062423 h 2747161"/>
                <a:gd name="connsiteX3282" fmla="*/ 647545 w 5101871"/>
                <a:gd name="connsiteY3282" fmla="*/ 1051210 h 2747161"/>
                <a:gd name="connsiteX3283" fmla="*/ 661562 w 5101871"/>
                <a:gd name="connsiteY3283" fmla="*/ 1052612 h 2747161"/>
                <a:gd name="connsiteX3284" fmla="*/ 683987 w 5101871"/>
                <a:gd name="connsiteY3284" fmla="*/ 1061021 h 2747161"/>
                <a:gd name="connsiteX3285" fmla="*/ 692397 w 5101871"/>
                <a:gd name="connsiteY3285" fmla="*/ 1086250 h 2747161"/>
                <a:gd name="connsiteX3286" fmla="*/ 698003 w 5101871"/>
                <a:gd name="connsiteY3286" fmla="*/ 1086250 h 2747161"/>
                <a:gd name="connsiteX3287" fmla="*/ 709216 w 5101871"/>
                <a:gd name="connsiteY3287" fmla="*/ 1097463 h 2747161"/>
                <a:gd name="connsiteX3288" fmla="*/ 707815 w 5101871"/>
                <a:gd name="connsiteY3288" fmla="*/ 1098865 h 2747161"/>
                <a:gd name="connsiteX3289" fmla="*/ 716224 w 5101871"/>
                <a:gd name="connsiteY3289" fmla="*/ 1098865 h 2747161"/>
                <a:gd name="connsiteX3290" fmla="*/ 755469 w 5101871"/>
                <a:gd name="connsiteY3290" fmla="*/ 1126897 h 2747161"/>
                <a:gd name="connsiteX3291" fmla="*/ 772289 w 5101871"/>
                <a:gd name="connsiteY3291" fmla="*/ 1126897 h 2747161"/>
                <a:gd name="connsiteX3292" fmla="*/ 779297 w 5101871"/>
                <a:gd name="connsiteY3292" fmla="*/ 1133905 h 2747161"/>
                <a:gd name="connsiteX3293" fmla="*/ 790510 w 5101871"/>
                <a:gd name="connsiteY3293" fmla="*/ 1138110 h 2747161"/>
                <a:gd name="connsiteX3294" fmla="*/ 787707 w 5101871"/>
                <a:gd name="connsiteY3294" fmla="*/ 1142315 h 2747161"/>
                <a:gd name="connsiteX3295" fmla="*/ 798920 w 5101871"/>
                <a:gd name="connsiteY3295" fmla="*/ 1140913 h 2747161"/>
                <a:gd name="connsiteX3296" fmla="*/ 804526 w 5101871"/>
                <a:gd name="connsiteY3296" fmla="*/ 1147921 h 2747161"/>
                <a:gd name="connsiteX3297" fmla="*/ 803124 w 5101871"/>
                <a:gd name="connsiteY3297" fmla="*/ 1150724 h 2747161"/>
                <a:gd name="connsiteX3298" fmla="*/ 811534 w 5101871"/>
                <a:gd name="connsiteY3298" fmla="*/ 1156331 h 2747161"/>
                <a:gd name="connsiteX3299" fmla="*/ 821345 w 5101871"/>
                <a:gd name="connsiteY3299" fmla="*/ 1156331 h 2747161"/>
                <a:gd name="connsiteX3300" fmla="*/ 835362 w 5101871"/>
                <a:gd name="connsiteY3300" fmla="*/ 1182962 h 2747161"/>
                <a:gd name="connsiteX3301" fmla="*/ 835362 w 5101871"/>
                <a:gd name="connsiteY3301" fmla="*/ 1185765 h 2747161"/>
                <a:gd name="connsiteX3302" fmla="*/ 826952 w 5101871"/>
                <a:gd name="connsiteY3302" fmla="*/ 1189970 h 2747161"/>
                <a:gd name="connsiteX3303" fmla="*/ 828354 w 5101871"/>
                <a:gd name="connsiteY3303" fmla="*/ 1192773 h 2747161"/>
                <a:gd name="connsiteX3304" fmla="*/ 821345 w 5101871"/>
                <a:gd name="connsiteY3304" fmla="*/ 1205387 h 2747161"/>
                <a:gd name="connsiteX3305" fmla="*/ 824148 w 5101871"/>
                <a:gd name="connsiteY3305" fmla="*/ 1206789 h 2747161"/>
                <a:gd name="connsiteX3306" fmla="*/ 831156 w 5101871"/>
                <a:gd name="connsiteY3306" fmla="*/ 1206789 h 2747161"/>
                <a:gd name="connsiteX3307" fmla="*/ 843771 w 5101871"/>
                <a:gd name="connsiteY3307" fmla="*/ 1194175 h 2747161"/>
                <a:gd name="connsiteX3308" fmla="*/ 843771 w 5101871"/>
                <a:gd name="connsiteY3308" fmla="*/ 1188568 h 2747161"/>
                <a:gd name="connsiteX3309" fmla="*/ 850779 w 5101871"/>
                <a:gd name="connsiteY3309" fmla="*/ 1184363 h 2747161"/>
                <a:gd name="connsiteX3310" fmla="*/ 857787 w 5101871"/>
                <a:gd name="connsiteY3310" fmla="*/ 1184363 h 2747161"/>
                <a:gd name="connsiteX3311" fmla="*/ 859189 w 5101871"/>
                <a:gd name="connsiteY3311" fmla="*/ 1182962 h 2747161"/>
                <a:gd name="connsiteX3312" fmla="*/ 857787 w 5101871"/>
                <a:gd name="connsiteY3312" fmla="*/ 1174552 h 2747161"/>
                <a:gd name="connsiteX3313" fmla="*/ 854984 w 5101871"/>
                <a:gd name="connsiteY3313" fmla="*/ 1170347 h 2747161"/>
                <a:gd name="connsiteX3314" fmla="*/ 842370 w 5101871"/>
                <a:gd name="connsiteY3314" fmla="*/ 1166142 h 2747161"/>
                <a:gd name="connsiteX3315" fmla="*/ 845173 w 5101871"/>
                <a:gd name="connsiteY3315" fmla="*/ 1154929 h 2747161"/>
                <a:gd name="connsiteX3316" fmla="*/ 850779 w 5101871"/>
                <a:gd name="connsiteY3316" fmla="*/ 1147921 h 2747161"/>
                <a:gd name="connsiteX3317" fmla="*/ 854984 w 5101871"/>
                <a:gd name="connsiteY3317" fmla="*/ 1145118 h 2747161"/>
                <a:gd name="connsiteX3318" fmla="*/ 860590 w 5101871"/>
                <a:gd name="connsiteY3318" fmla="*/ 1145118 h 2747161"/>
                <a:gd name="connsiteX3319" fmla="*/ 859189 w 5101871"/>
                <a:gd name="connsiteY3319" fmla="*/ 1146520 h 2747161"/>
                <a:gd name="connsiteX3320" fmla="*/ 873205 w 5101871"/>
                <a:gd name="connsiteY3320" fmla="*/ 1149323 h 2747161"/>
                <a:gd name="connsiteX3321" fmla="*/ 880213 w 5101871"/>
                <a:gd name="connsiteY3321" fmla="*/ 1157733 h 2747161"/>
                <a:gd name="connsiteX3322" fmla="*/ 888623 w 5101871"/>
                <a:gd name="connsiteY3322" fmla="*/ 1160536 h 2747161"/>
                <a:gd name="connsiteX3323" fmla="*/ 891426 w 5101871"/>
                <a:gd name="connsiteY3323" fmla="*/ 1152126 h 2747161"/>
                <a:gd name="connsiteX3324" fmla="*/ 880213 w 5101871"/>
                <a:gd name="connsiteY3324" fmla="*/ 1142315 h 2747161"/>
                <a:gd name="connsiteX3325" fmla="*/ 833960 w 5101871"/>
                <a:gd name="connsiteY3325" fmla="*/ 1122692 h 2747161"/>
                <a:gd name="connsiteX3326" fmla="*/ 826952 w 5101871"/>
                <a:gd name="connsiteY3326" fmla="*/ 1115684 h 2747161"/>
                <a:gd name="connsiteX3327" fmla="*/ 833960 w 5101871"/>
                <a:gd name="connsiteY3327" fmla="*/ 1111479 h 2747161"/>
                <a:gd name="connsiteX3328" fmla="*/ 832558 w 5101871"/>
                <a:gd name="connsiteY3328" fmla="*/ 1108676 h 2747161"/>
                <a:gd name="connsiteX3329" fmla="*/ 808731 w 5101871"/>
                <a:gd name="connsiteY3329" fmla="*/ 1108676 h 2747161"/>
                <a:gd name="connsiteX3330" fmla="*/ 798920 w 5101871"/>
                <a:gd name="connsiteY3330" fmla="*/ 1104471 h 2747161"/>
                <a:gd name="connsiteX3331" fmla="*/ 783502 w 5101871"/>
                <a:gd name="connsiteY3331" fmla="*/ 1093258 h 2747161"/>
                <a:gd name="connsiteX3332" fmla="*/ 770887 w 5101871"/>
                <a:gd name="connsiteY3332" fmla="*/ 1070833 h 2747161"/>
                <a:gd name="connsiteX3333" fmla="*/ 740052 w 5101871"/>
                <a:gd name="connsiteY3333" fmla="*/ 1051210 h 2747161"/>
                <a:gd name="connsiteX3334" fmla="*/ 737249 w 5101871"/>
                <a:gd name="connsiteY3334" fmla="*/ 1037194 h 2747161"/>
                <a:gd name="connsiteX3335" fmla="*/ 740052 w 5101871"/>
                <a:gd name="connsiteY3335" fmla="*/ 1037194 h 2747161"/>
                <a:gd name="connsiteX3336" fmla="*/ 742855 w 5101871"/>
                <a:gd name="connsiteY3336" fmla="*/ 1032989 h 2747161"/>
                <a:gd name="connsiteX3337" fmla="*/ 733044 w 5101871"/>
                <a:gd name="connsiteY3337" fmla="*/ 1024579 h 2747161"/>
                <a:gd name="connsiteX3338" fmla="*/ 738650 w 5101871"/>
                <a:gd name="connsiteY3338" fmla="*/ 1018973 h 2747161"/>
                <a:gd name="connsiteX3339" fmla="*/ 738650 w 5101871"/>
                <a:gd name="connsiteY3339" fmla="*/ 1021776 h 2747161"/>
                <a:gd name="connsiteX3340" fmla="*/ 755469 w 5101871"/>
                <a:gd name="connsiteY3340" fmla="*/ 1016170 h 2747161"/>
                <a:gd name="connsiteX3341" fmla="*/ 755469 w 5101871"/>
                <a:gd name="connsiteY3341" fmla="*/ 1013366 h 2747161"/>
                <a:gd name="connsiteX3342" fmla="*/ 766683 w 5101871"/>
                <a:gd name="connsiteY3342" fmla="*/ 1013366 h 2747161"/>
                <a:gd name="connsiteX3343" fmla="*/ 769486 w 5101871"/>
                <a:gd name="connsiteY3343" fmla="*/ 1017571 h 2747161"/>
                <a:gd name="connsiteX3344" fmla="*/ 766683 w 5101871"/>
                <a:gd name="connsiteY3344" fmla="*/ 1020374 h 2747161"/>
                <a:gd name="connsiteX3345" fmla="*/ 766683 w 5101871"/>
                <a:gd name="connsiteY3345" fmla="*/ 1030186 h 2747161"/>
                <a:gd name="connsiteX3346" fmla="*/ 773691 w 5101871"/>
                <a:gd name="connsiteY3346" fmla="*/ 1038595 h 2747161"/>
                <a:gd name="connsiteX3347" fmla="*/ 777895 w 5101871"/>
                <a:gd name="connsiteY3347" fmla="*/ 1032989 h 2747161"/>
                <a:gd name="connsiteX3348" fmla="*/ 780699 w 5101871"/>
                <a:gd name="connsiteY3348" fmla="*/ 1034390 h 2747161"/>
                <a:gd name="connsiteX3349" fmla="*/ 784903 w 5101871"/>
                <a:gd name="connsiteY3349" fmla="*/ 1025981 h 2747161"/>
                <a:gd name="connsiteX3350" fmla="*/ 791911 w 5101871"/>
                <a:gd name="connsiteY3350" fmla="*/ 1028784 h 2747161"/>
                <a:gd name="connsiteX3351" fmla="*/ 798920 w 5101871"/>
                <a:gd name="connsiteY3351" fmla="*/ 1034390 h 2747161"/>
                <a:gd name="connsiteX3352" fmla="*/ 801723 w 5101871"/>
                <a:gd name="connsiteY3352" fmla="*/ 1045603 h 2747161"/>
                <a:gd name="connsiteX3353" fmla="*/ 817140 w 5101871"/>
                <a:gd name="connsiteY3353" fmla="*/ 1056816 h 2747161"/>
                <a:gd name="connsiteX3354" fmla="*/ 810132 w 5101871"/>
                <a:gd name="connsiteY3354" fmla="*/ 1052612 h 2747161"/>
                <a:gd name="connsiteX3355" fmla="*/ 805928 w 5101871"/>
                <a:gd name="connsiteY3355" fmla="*/ 1054013 h 2747161"/>
                <a:gd name="connsiteX3356" fmla="*/ 805928 w 5101871"/>
                <a:gd name="connsiteY3356" fmla="*/ 1055415 h 2747161"/>
                <a:gd name="connsiteX3357" fmla="*/ 815739 w 5101871"/>
                <a:gd name="connsiteY3357" fmla="*/ 1063824 h 2747161"/>
                <a:gd name="connsiteX3358" fmla="*/ 825550 w 5101871"/>
                <a:gd name="connsiteY3358" fmla="*/ 1068029 h 2747161"/>
                <a:gd name="connsiteX3359" fmla="*/ 826952 w 5101871"/>
                <a:gd name="connsiteY3359" fmla="*/ 1072234 h 2747161"/>
                <a:gd name="connsiteX3360" fmla="*/ 838165 w 5101871"/>
                <a:gd name="connsiteY3360" fmla="*/ 1070833 h 2747161"/>
                <a:gd name="connsiteX3361" fmla="*/ 866197 w 5101871"/>
                <a:gd name="connsiteY3361" fmla="*/ 1084849 h 2747161"/>
                <a:gd name="connsiteX3362" fmla="*/ 867599 w 5101871"/>
                <a:gd name="connsiteY3362" fmla="*/ 1086250 h 2747161"/>
                <a:gd name="connsiteX3363" fmla="*/ 857787 w 5101871"/>
                <a:gd name="connsiteY3363" fmla="*/ 1084849 h 2747161"/>
                <a:gd name="connsiteX3364" fmla="*/ 888623 w 5101871"/>
                <a:gd name="connsiteY3364" fmla="*/ 1097463 h 2747161"/>
                <a:gd name="connsiteX3365" fmla="*/ 895631 w 5101871"/>
                <a:gd name="connsiteY3365" fmla="*/ 1096062 h 2747161"/>
                <a:gd name="connsiteX3366" fmla="*/ 894229 w 5101871"/>
                <a:gd name="connsiteY3366" fmla="*/ 1098865 h 2747161"/>
                <a:gd name="connsiteX3367" fmla="*/ 890024 w 5101871"/>
                <a:gd name="connsiteY3367" fmla="*/ 1097463 h 2747161"/>
                <a:gd name="connsiteX3368" fmla="*/ 909647 w 5101871"/>
                <a:gd name="connsiteY3368" fmla="*/ 1111479 h 2747161"/>
                <a:gd name="connsiteX3369" fmla="*/ 913852 w 5101871"/>
                <a:gd name="connsiteY3369" fmla="*/ 1111479 h 2747161"/>
                <a:gd name="connsiteX3370" fmla="*/ 915253 w 5101871"/>
                <a:gd name="connsiteY3370" fmla="*/ 1115684 h 2747161"/>
                <a:gd name="connsiteX3371" fmla="*/ 911049 w 5101871"/>
                <a:gd name="connsiteY3371" fmla="*/ 1121291 h 2747161"/>
                <a:gd name="connsiteX3372" fmla="*/ 913852 w 5101871"/>
                <a:gd name="connsiteY3372" fmla="*/ 1124094 h 2747161"/>
                <a:gd name="connsiteX3373" fmla="*/ 908245 w 5101871"/>
                <a:gd name="connsiteY3373" fmla="*/ 1138110 h 2747161"/>
                <a:gd name="connsiteX3374" fmla="*/ 912450 w 5101871"/>
                <a:gd name="connsiteY3374" fmla="*/ 1146520 h 2747161"/>
                <a:gd name="connsiteX3375" fmla="*/ 922261 w 5101871"/>
                <a:gd name="connsiteY3375" fmla="*/ 1153528 h 2747161"/>
                <a:gd name="connsiteX3376" fmla="*/ 926466 w 5101871"/>
                <a:gd name="connsiteY3376" fmla="*/ 1161937 h 2747161"/>
                <a:gd name="connsiteX3377" fmla="*/ 944687 w 5101871"/>
                <a:gd name="connsiteY3377" fmla="*/ 1178757 h 2747161"/>
                <a:gd name="connsiteX3378" fmla="*/ 947491 w 5101871"/>
                <a:gd name="connsiteY3378" fmla="*/ 1174552 h 2747161"/>
                <a:gd name="connsiteX3379" fmla="*/ 954499 w 5101871"/>
                <a:gd name="connsiteY3379" fmla="*/ 1175954 h 2747161"/>
                <a:gd name="connsiteX3380" fmla="*/ 953097 w 5101871"/>
                <a:gd name="connsiteY3380" fmla="*/ 1180158 h 2747161"/>
                <a:gd name="connsiteX3381" fmla="*/ 944687 w 5101871"/>
                <a:gd name="connsiteY3381" fmla="*/ 1178757 h 2747161"/>
                <a:gd name="connsiteX3382" fmla="*/ 944687 w 5101871"/>
                <a:gd name="connsiteY3382" fmla="*/ 1181560 h 2747161"/>
                <a:gd name="connsiteX3383" fmla="*/ 951695 w 5101871"/>
                <a:gd name="connsiteY3383" fmla="*/ 1187166 h 2747161"/>
                <a:gd name="connsiteX3384" fmla="*/ 953097 w 5101871"/>
                <a:gd name="connsiteY3384" fmla="*/ 1192773 h 2747161"/>
                <a:gd name="connsiteX3385" fmla="*/ 958703 w 5101871"/>
                <a:gd name="connsiteY3385" fmla="*/ 1189970 h 2747161"/>
                <a:gd name="connsiteX3386" fmla="*/ 962908 w 5101871"/>
                <a:gd name="connsiteY3386" fmla="*/ 1194175 h 2747161"/>
                <a:gd name="connsiteX3387" fmla="*/ 971318 w 5101871"/>
                <a:gd name="connsiteY3387" fmla="*/ 1194175 h 2747161"/>
                <a:gd name="connsiteX3388" fmla="*/ 960105 w 5101871"/>
                <a:gd name="connsiteY3388" fmla="*/ 1198379 h 2747161"/>
                <a:gd name="connsiteX3389" fmla="*/ 953097 w 5101871"/>
                <a:gd name="connsiteY3389" fmla="*/ 1205387 h 2747161"/>
                <a:gd name="connsiteX3390" fmla="*/ 967113 w 5101871"/>
                <a:gd name="connsiteY3390" fmla="*/ 1216600 h 2747161"/>
                <a:gd name="connsiteX3391" fmla="*/ 964310 w 5101871"/>
                <a:gd name="connsiteY3391" fmla="*/ 1222207 h 2747161"/>
                <a:gd name="connsiteX3392" fmla="*/ 967113 w 5101871"/>
                <a:gd name="connsiteY3392" fmla="*/ 1229215 h 2747161"/>
                <a:gd name="connsiteX3393" fmla="*/ 976925 w 5101871"/>
                <a:gd name="connsiteY3393" fmla="*/ 1225010 h 2747161"/>
                <a:gd name="connsiteX3394" fmla="*/ 986736 w 5101871"/>
                <a:gd name="connsiteY3394" fmla="*/ 1240428 h 2747161"/>
                <a:gd name="connsiteX3395" fmla="*/ 986736 w 5101871"/>
                <a:gd name="connsiteY3395" fmla="*/ 1234821 h 2747161"/>
                <a:gd name="connsiteX3396" fmla="*/ 990941 w 5101871"/>
                <a:gd name="connsiteY3396" fmla="*/ 1230616 h 2747161"/>
                <a:gd name="connsiteX3397" fmla="*/ 1004957 w 5101871"/>
                <a:gd name="connsiteY3397" fmla="*/ 1239026 h 2747161"/>
                <a:gd name="connsiteX3398" fmla="*/ 993744 w 5101871"/>
                <a:gd name="connsiteY3398" fmla="*/ 1213797 h 2747161"/>
                <a:gd name="connsiteX3399" fmla="*/ 1004957 w 5101871"/>
                <a:gd name="connsiteY3399" fmla="*/ 1219403 h 2747161"/>
                <a:gd name="connsiteX3400" fmla="*/ 1011965 w 5101871"/>
                <a:gd name="connsiteY3400" fmla="*/ 1216600 h 2747161"/>
                <a:gd name="connsiteX3401" fmla="*/ 1010563 w 5101871"/>
                <a:gd name="connsiteY3401" fmla="*/ 1212395 h 2747161"/>
                <a:gd name="connsiteX3402" fmla="*/ 1006358 w 5101871"/>
                <a:gd name="connsiteY3402" fmla="*/ 1213797 h 2747161"/>
                <a:gd name="connsiteX3403" fmla="*/ 1000752 w 5101871"/>
                <a:gd name="connsiteY3403" fmla="*/ 1206789 h 2747161"/>
                <a:gd name="connsiteX3404" fmla="*/ 1013366 w 5101871"/>
                <a:gd name="connsiteY3404" fmla="*/ 1202584 h 2747161"/>
                <a:gd name="connsiteX3405" fmla="*/ 1025981 w 5101871"/>
                <a:gd name="connsiteY3405" fmla="*/ 1210994 h 2747161"/>
                <a:gd name="connsiteX3406" fmla="*/ 1024579 w 5101871"/>
                <a:gd name="connsiteY3406" fmla="*/ 1199781 h 2747161"/>
                <a:gd name="connsiteX3407" fmla="*/ 1025981 w 5101871"/>
                <a:gd name="connsiteY3407" fmla="*/ 1198379 h 2747161"/>
                <a:gd name="connsiteX3408" fmla="*/ 1007760 w 5101871"/>
                <a:gd name="connsiteY3408" fmla="*/ 1191371 h 2747161"/>
                <a:gd name="connsiteX3409" fmla="*/ 999350 w 5101871"/>
                <a:gd name="connsiteY3409" fmla="*/ 1185765 h 2747161"/>
                <a:gd name="connsiteX3410" fmla="*/ 988137 w 5101871"/>
                <a:gd name="connsiteY3410" fmla="*/ 1182962 h 2747161"/>
                <a:gd name="connsiteX3411" fmla="*/ 999350 w 5101871"/>
                <a:gd name="connsiteY3411" fmla="*/ 1180158 h 2747161"/>
                <a:gd name="connsiteX3412" fmla="*/ 995145 w 5101871"/>
                <a:gd name="connsiteY3412" fmla="*/ 1174552 h 2747161"/>
                <a:gd name="connsiteX3413" fmla="*/ 999350 w 5101871"/>
                <a:gd name="connsiteY3413" fmla="*/ 1171749 h 2747161"/>
                <a:gd name="connsiteX3414" fmla="*/ 1004957 w 5101871"/>
                <a:gd name="connsiteY3414" fmla="*/ 1175954 h 2747161"/>
                <a:gd name="connsiteX3415" fmla="*/ 1000752 w 5101871"/>
                <a:gd name="connsiteY3415" fmla="*/ 1177355 h 2747161"/>
                <a:gd name="connsiteX3416" fmla="*/ 1007760 w 5101871"/>
                <a:gd name="connsiteY3416" fmla="*/ 1175954 h 2747161"/>
                <a:gd name="connsiteX3417" fmla="*/ 988137 w 5101871"/>
                <a:gd name="connsiteY3417" fmla="*/ 1153528 h 2747161"/>
                <a:gd name="connsiteX3418" fmla="*/ 990941 w 5101871"/>
                <a:gd name="connsiteY3418" fmla="*/ 1145118 h 2747161"/>
                <a:gd name="connsiteX3419" fmla="*/ 997949 w 5101871"/>
                <a:gd name="connsiteY3419" fmla="*/ 1142315 h 2747161"/>
                <a:gd name="connsiteX3420" fmla="*/ 995145 w 5101871"/>
                <a:gd name="connsiteY3420" fmla="*/ 1145118 h 2747161"/>
                <a:gd name="connsiteX3421" fmla="*/ 1007760 w 5101871"/>
                <a:gd name="connsiteY3421" fmla="*/ 1150724 h 2747161"/>
                <a:gd name="connsiteX3422" fmla="*/ 1009162 w 5101871"/>
                <a:gd name="connsiteY3422" fmla="*/ 1156331 h 2747161"/>
                <a:gd name="connsiteX3423" fmla="*/ 1017571 w 5101871"/>
                <a:gd name="connsiteY3423" fmla="*/ 1157733 h 2747161"/>
                <a:gd name="connsiteX3424" fmla="*/ 1007760 w 5101871"/>
                <a:gd name="connsiteY3424" fmla="*/ 1150724 h 2747161"/>
                <a:gd name="connsiteX3425" fmla="*/ 1016170 w 5101871"/>
                <a:gd name="connsiteY3425" fmla="*/ 1150724 h 2747161"/>
                <a:gd name="connsiteX3426" fmla="*/ 1023178 w 5101871"/>
                <a:gd name="connsiteY3426" fmla="*/ 1157733 h 2747161"/>
                <a:gd name="connsiteX3427" fmla="*/ 1017571 w 5101871"/>
                <a:gd name="connsiteY3427" fmla="*/ 1149323 h 2747161"/>
                <a:gd name="connsiteX3428" fmla="*/ 1021776 w 5101871"/>
                <a:gd name="connsiteY3428" fmla="*/ 1146520 h 2747161"/>
                <a:gd name="connsiteX3429" fmla="*/ 1028784 w 5101871"/>
                <a:gd name="connsiteY3429" fmla="*/ 1147921 h 2747161"/>
                <a:gd name="connsiteX3430" fmla="*/ 1023178 w 5101871"/>
                <a:gd name="connsiteY3430" fmla="*/ 1145118 h 2747161"/>
                <a:gd name="connsiteX3431" fmla="*/ 1018973 w 5101871"/>
                <a:gd name="connsiteY3431" fmla="*/ 1136708 h 2747161"/>
                <a:gd name="connsiteX3432" fmla="*/ 1037194 w 5101871"/>
                <a:gd name="connsiteY3432" fmla="*/ 1132503 h 2747161"/>
                <a:gd name="connsiteX3433" fmla="*/ 1045604 w 5101871"/>
                <a:gd name="connsiteY3433" fmla="*/ 1133905 h 2747161"/>
                <a:gd name="connsiteX3434" fmla="*/ 1054013 w 5101871"/>
                <a:gd name="connsiteY3434" fmla="*/ 1131102 h 2747161"/>
                <a:gd name="connsiteX3435" fmla="*/ 1076439 w 5101871"/>
                <a:gd name="connsiteY3435" fmla="*/ 1138110 h 2747161"/>
                <a:gd name="connsiteX3436" fmla="*/ 1077841 w 5101871"/>
                <a:gd name="connsiteY3436" fmla="*/ 1140913 h 2747161"/>
                <a:gd name="connsiteX3437" fmla="*/ 1093258 w 5101871"/>
                <a:gd name="connsiteY3437" fmla="*/ 1139512 h 2747161"/>
                <a:gd name="connsiteX3438" fmla="*/ 1093258 w 5101871"/>
                <a:gd name="connsiteY3438" fmla="*/ 1140913 h 2747161"/>
                <a:gd name="connsiteX3439" fmla="*/ 1079242 w 5101871"/>
                <a:gd name="connsiteY3439" fmla="*/ 1146520 h 2747161"/>
                <a:gd name="connsiteX3440" fmla="*/ 1077841 w 5101871"/>
                <a:gd name="connsiteY3440" fmla="*/ 1153528 h 2747161"/>
                <a:gd name="connsiteX3441" fmla="*/ 1115684 w 5101871"/>
                <a:gd name="connsiteY3441" fmla="*/ 1131102 h 2747161"/>
                <a:gd name="connsiteX3442" fmla="*/ 1147921 w 5101871"/>
                <a:gd name="connsiteY3442" fmla="*/ 1131102 h 2747161"/>
                <a:gd name="connsiteX3443" fmla="*/ 1150725 w 5101871"/>
                <a:gd name="connsiteY3443" fmla="*/ 1125495 h 2747161"/>
                <a:gd name="connsiteX3444" fmla="*/ 1128299 w 5101871"/>
                <a:gd name="connsiteY3444" fmla="*/ 1118487 h 2747161"/>
                <a:gd name="connsiteX3445" fmla="*/ 1124094 w 5101871"/>
                <a:gd name="connsiteY3445" fmla="*/ 1114283 h 2747161"/>
                <a:gd name="connsiteX3446" fmla="*/ 1124094 w 5101871"/>
                <a:gd name="connsiteY3446" fmla="*/ 1108676 h 2747161"/>
                <a:gd name="connsiteX3447" fmla="*/ 1115684 w 5101871"/>
                <a:gd name="connsiteY3447" fmla="*/ 1097463 h 2747161"/>
                <a:gd name="connsiteX3448" fmla="*/ 1110078 w 5101871"/>
                <a:gd name="connsiteY3448" fmla="*/ 1096062 h 2747161"/>
                <a:gd name="connsiteX3449" fmla="*/ 1121291 w 5101871"/>
                <a:gd name="connsiteY3449" fmla="*/ 1090455 h 2747161"/>
                <a:gd name="connsiteX3450" fmla="*/ 1121291 w 5101871"/>
                <a:gd name="connsiteY3450" fmla="*/ 1079242 h 2747161"/>
                <a:gd name="connsiteX3451" fmla="*/ 1132503 w 5101871"/>
                <a:gd name="connsiteY3451" fmla="*/ 1073636 h 2747161"/>
                <a:gd name="connsiteX3452" fmla="*/ 1135307 w 5101871"/>
                <a:gd name="connsiteY3452" fmla="*/ 1075037 h 2747161"/>
                <a:gd name="connsiteX3453" fmla="*/ 1138110 w 5101871"/>
                <a:gd name="connsiteY3453" fmla="*/ 1065226 h 2747161"/>
                <a:gd name="connsiteX3454" fmla="*/ 1139511 w 5101871"/>
                <a:gd name="connsiteY3454" fmla="*/ 1051210 h 2747161"/>
                <a:gd name="connsiteX3455" fmla="*/ 1145118 w 5101871"/>
                <a:gd name="connsiteY3455" fmla="*/ 1045603 h 2747161"/>
                <a:gd name="connsiteX3456" fmla="*/ 1140913 w 5101871"/>
                <a:gd name="connsiteY3456" fmla="*/ 1045603 h 2747161"/>
                <a:gd name="connsiteX3457" fmla="*/ 1146519 w 5101871"/>
                <a:gd name="connsiteY3457" fmla="*/ 1042800 h 2747161"/>
                <a:gd name="connsiteX3458" fmla="*/ 1140913 w 5101871"/>
                <a:gd name="connsiteY3458" fmla="*/ 1042800 h 2747161"/>
                <a:gd name="connsiteX3459" fmla="*/ 1145118 w 5101871"/>
                <a:gd name="connsiteY3459" fmla="*/ 1037194 h 2747161"/>
                <a:gd name="connsiteX3460" fmla="*/ 1149323 w 5101871"/>
                <a:gd name="connsiteY3460" fmla="*/ 1037194 h 2747161"/>
                <a:gd name="connsiteX3461" fmla="*/ 1147921 w 5101871"/>
                <a:gd name="connsiteY3461" fmla="*/ 1039997 h 2747161"/>
                <a:gd name="connsiteX3462" fmla="*/ 1161937 w 5101871"/>
                <a:gd name="connsiteY3462" fmla="*/ 1039997 h 2747161"/>
                <a:gd name="connsiteX3463" fmla="*/ 1163339 w 5101871"/>
                <a:gd name="connsiteY3463" fmla="*/ 1031587 h 2747161"/>
                <a:gd name="connsiteX3464" fmla="*/ 1164741 w 5101871"/>
                <a:gd name="connsiteY3464" fmla="*/ 1027382 h 2747161"/>
                <a:gd name="connsiteX3465" fmla="*/ 1161937 w 5101871"/>
                <a:gd name="connsiteY3465" fmla="*/ 1016170 h 2747161"/>
                <a:gd name="connsiteX3466" fmla="*/ 1163339 w 5101871"/>
                <a:gd name="connsiteY3466" fmla="*/ 1020374 h 2747161"/>
                <a:gd name="connsiteX3467" fmla="*/ 1180159 w 5101871"/>
                <a:gd name="connsiteY3467" fmla="*/ 1011965 h 2747161"/>
                <a:gd name="connsiteX3468" fmla="*/ 1173150 w 5101871"/>
                <a:gd name="connsiteY3468" fmla="*/ 1003555 h 2747161"/>
                <a:gd name="connsiteX3469" fmla="*/ 1177355 w 5101871"/>
                <a:gd name="connsiteY3469" fmla="*/ 1003555 h 2747161"/>
                <a:gd name="connsiteX3470" fmla="*/ 1180159 w 5101871"/>
                <a:gd name="connsiteY3470" fmla="*/ 1007760 h 2747161"/>
                <a:gd name="connsiteX3471" fmla="*/ 1189970 w 5101871"/>
                <a:gd name="connsiteY3471" fmla="*/ 999350 h 2747161"/>
                <a:gd name="connsiteX3472" fmla="*/ 1202584 w 5101871"/>
                <a:gd name="connsiteY3472" fmla="*/ 997949 h 2747161"/>
                <a:gd name="connsiteX3473" fmla="*/ 1209592 w 5101871"/>
                <a:gd name="connsiteY3473" fmla="*/ 992342 h 2747161"/>
                <a:gd name="connsiteX3474" fmla="*/ 1208191 w 5101871"/>
                <a:gd name="connsiteY3474" fmla="*/ 995145 h 2747161"/>
                <a:gd name="connsiteX3475" fmla="*/ 1216600 w 5101871"/>
                <a:gd name="connsiteY3475" fmla="*/ 996547 h 2747161"/>
                <a:gd name="connsiteX3476" fmla="*/ 1218002 w 5101871"/>
                <a:gd name="connsiteY3476" fmla="*/ 989539 h 2747161"/>
                <a:gd name="connsiteX3477" fmla="*/ 1215199 w 5101871"/>
                <a:gd name="connsiteY3477" fmla="*/ 988137 h 2747161"/>
                <a:gd name="connsiteX3478" fmla="*/ 1213797 w 5101871"/>
                <a:gd name="connsiteY3478" fmla="*/ 982531 h 2747161"/>
                <a:gd name="connsiteX3479" fmla="*/ 1219404 w 5101871"/>
                <a:gd name="connsiteY3479" fmla="*/ 989539 h 2747161"/>
                <a:gd name="connsiteX3480" fmla="*/ 1218002 w 5101871"/>
                <a:gd name="connsiteY3480" fmla="*/ 995145 h 2747161"/>
                <a:gd name="connsiteX3481" fmla="*/ 1222207 w 5101871"/>
                <a:gd name="connsiteY3481" fmla="*/ 999350 h 2747161"/>
                <a:gd name="connsiteX3482" fmla="*/ 1234821 w 5101871"/>
                <a:gd name="connsiteY3482" fmla="*/ 997949 h 2747161"/>
                <a:gd name="connsiteX3483" fmla="*/ 1227813 w 5101871"/>
                <a:gd name="connsiteY3483" fmla="*/ 1002153 h 2747161"/>
                <a:gd name="connsiteX3484" fmla="*/ 1206789 w 5101871"/>
                <a:gd name="connsiteY3484" fmla="*/ 999350 h 2747161"/>
                <a:gd name="connsiteX3485" fmla="*/ 1218002 w 5101871"/>
                <a:gd name="connsiteY3485" fmla="*/ 1004957 h 2747161"/>
                <a:gd name="connsiteX3486" fmla="*/ 1213797 w 5101871"/>
                <a:gd name="connsiteY3486" fmla="*/ 1006358 h 2747161"/>
                <a:gd name="connsiteX3487" fmla="*/ 1229215 w 5101871"/>
                <a:gd name="connsiteY3487" fmla="*/ 1010563 h 2747161"/>
                <a:gd name="connsiteX3488" fmla="*/ 1247436 w 5101871"/>
                <a:gd name="connsiteY3488" fmla="*/ 1007760 h 2747161"/>
                <a:gd name="connsiteX3489" fmla="*/ 1254444 w 5101871"/>
                <a:gd name="connsiteY3489" fmla="*/ 1011965 h 2747161"/>
                <a:gd name="connsiteX3490" fmla="*/ 1260050 w 5101871"/>
                <a:gd name="connsiteY3490" fmla="*/ 1010563 h 2747161"/>
                <a:gd name="connsiteX3491" fmla="*/ 1261452 w 5101871"/>
                <a:gd name="connsiteY3491" fmla="*/ 1017571 h 2747161"/>
                <a:gd name="connsiteX3492" fmla="*/ 1248837 w 5101871"/>
                <a:gd name="connsiteY3492" fmla="*/ 1020374 h 2747161"/>
                <a:gd name="connsiteX3493" fmla="*/ 1232018 w 5101871"/>
                <a:gd name="connsiteY3493" fmla="*/ 1028784 h 2747161"/>
                <a:gd name="connsiteX3494" fmla="*/ 1258649 w 5101871"/>
                <a:gd name="connsiteY3494" fmla="*/ 1035792 h 2747161"/>
                <a:gd name="connsiteX3495" fmla="*/ 1258649 w 5101871"/>
                <a:gd name="connsiteY3495" fmla="*/ 1048407 h 2747161"/>
                <a:gd name="connsiteX3496" fmla="*/ 1254444 w 5101871"/>
                <a:gd name="connsiteY3496" fmla="*/ 1049808 h 2747161"/>
                <a:gd name="connsiteX3497" fmla="*/ 1261452 w 5101871"/>
                <a:gd name="connsiteY3497" fmla="*/ 1054013 h 2747161"/>
                <a:gd name="connsiteX3498" fmla="*/ 1262854 w 5101871"/>
                <a:gd name="connsiteY3498" fmla="*/ 1055415 h 2747161"/>
                <a:gd name="connsiteX3499" fmla="*/ 1306304 w 5101871"/>
                <a:gd name="connsiteY3499" fmla="*/ 1037194 h 2747161"/>
                <a:gd name="connsiteX3500" fmla="*/ 1314713 w 5101871"/>
                <a:gd name="connsiteY3500" fmla="*/ 1039997 h 2747161"/>
                <a:gd name="connsiteX3501" fmla="*/ 1327328 w 5101871"/>
                <a:gd name="connsiteY3501" fmla="*/ 1038595 h 2747161"/>
                <a:gd name="connsiteX3502" fmla="*/ 1330131 w 5101871"/>
                <a:gd name="connsiteY3502" fmla="*/ 1032989 h 2747161"/>
                <a:gd name="connsiteX3503" fmla="*/ 1334336 w 5101871"/>
                <a:gd name="connsiteY3503" fmla="*/ 1031587 h 2747161"/>
                <a:gd name="connsiteX3504" fmla="*/ 1313312 w 5101871"/>
                <a:gd name="connsiteY3504" fmla="*/ 1030186 h 2747161"/>
                <a:gd name="connsiteX3505" fmla="*/ 1306304 w 5101871"/>
                <a:gd name="connsiteY3505" fmla="*/ 1032989 h 2747161"/>
                <a:gd name="connsiteX3506" fmla="*/ 1293689 w 5101871"/>
                <a:gd name="connsiteY3506" fmla="*/ 1021776 h 2747161"/>
                <a:gd name="connsiteX3507" fmla="*/ 1289484 w 5101871"/>
                <a:gd name="connsiteY3507" fmla="*/ 1010563 h 2747161"/>
                <a:gd name="connsiteX3508" fmla="*/ 1296492 w 5101871"/>
                <a:gd name="connsiteY3508" fmla="*/ 1007760 h 2747161"/>
                <a:gd name="connsiteX3509" fmla="*/ 1297894 w 5101871"/>
                <a:gd name="connsiteY3509" fmla="*/ 1002153 h 2747161"/>
                <a:gd name="connsiteX3510" fmla="*/ 1302099 w 5101871"/>
                <a:gd name="connsiteY3510" fmla="*/ 1006358 h 2747161"/>
                <a:gd name="connsiteX3511" fmla="*/ 1297894 w 5101871"/>
                <a:gd name="connsiteY3511" fmla="*/ 1009162 h 2747161"/>
                <a:gd name="connsiteX3512" fmla="*/ 1316115 w 5101871"/>
                <a:gd name="connsiteY3512" fmla="*/ 997949 h 2747161"/>
                <a:gd name="connsiteX3513" fmla="*/ 1334336 w 5101871"/>
                <a:gd name="connsiteY3513" fmla="*/ 995145 h 2747161"/>
                <a:gd name="connsiteX3514" fmla="*/ 1338541 w 5101871"/>
                <a:gd name="connsiteY3514" fmla="*/ 996547 h 2747161"/>
                <a:gd name="connsiteX3515" fmla="*/ 1338541 w 5101871"/>
                <a:gd name="connsiteY3515" fmla="*/ 999350 h 2747161"/>
                <a:gd name="connsiteX3516" fmla="*/ 1345549 w 5101871"/>
                <a:gd name="connsiteY3516" fmla="*/ 993744 h 2747161"/>
                <a:gd name="connsiteX3517" fmla="*/ 1352557 w 5101871"/>
                <a:gd name="connsiteY3517" fmla="*/ 993744 h 2747161"/>
                <a:gd name="connsiteX3518" fmla="*/ 1358163 w 5101871"/>
                <a:gd name="connsiteY3518" fmla="*/ 988137 h 2747161"/>
                <a:gd name="connsiteX3519" fmla="*/ 1374983 w 5101871"/>
                <a:gd name="connsiteY3519" fmla="*/ 988137 h 2747161"/>
                <a:gd name="connsiteX3520" fmla="*/ 1381991 w 5101871"/>
                <a:gd name="connsiteY3520" fmla="*/ 985334 h 2747161"/>
                <a:gd name="connsiteX3521" fmla="*/ 1380589 w 5101871"/>
                <a:gd name="connsiteY3521" fmla="*/ 986736 h 2747161"/>
                <a:gd name="connsiteX3522" fmla="*/ 1380589 w 5101871"/>
                <a:gd name="connsiteY3522" fmla="*/ 986736 h 2747161"/>
                <a:gd name="connsiteX3523" fmla="*/ 1380589 w 5101871"/>
                <a:gd name="connsiteY3523" fmla="*/ 986736 h 2747161"/>
                <a:gd name="connsiteX3524" fmla="*/ 1390401 w 5101871"/>
                <a:gd name="connsiteY3524" fmla="*/ 985334 h 2747161"/>
                <a:gd name="connsiteX3525" fmla="*/ 1391802 w 5101871"/>
                <a:gd name="connsiteY3525" fmla="*/ 983932 h 2747161"/>
                <a:gd name="connsiteX3526" fmla="*/ 1400212 w 5101871"/>
                <a:gd name="connsiteY3526" fmla="*/ 983932 h 2747161"/>
                <a:gd name="connsiteX3527" fmla="*/ 1400212 w 5101871"/>
                <a:gd name="connsiteY3527" fmla="*/ 986736 h 2747161"/>
                <a:gd name="connsiteX3528" fmla="*/ 1400212 w 5101871"/>
                <a:gd name="connsiteY3528" fmla="*/ 986736 h 2747161"/>
                <a:gd name="connsiteX3529" fmla="*/ 1400212 w 5101871"/>
                <a:gd name="connsiteY3529" fmla="*/ 986736 h 2747161"/>
                <a:gd name="connsiteX3530" fmla="*/ 1400212 w 5101871"/>
                <a:gd name="connsiteY3530" fmla="*/ 986736 h 2747161"/>
                <a:gd name="connsiteX3531" fmla="*/ 1384794 w 5101871"/>
                <a:gd name="connsiteY3531" fmla="*/ 992342 h 2747161"/>
                <a:gd name="connsiteX3532" fmla="*/ 1381991 w 5101871"/>
                <a:gd name="connsiteY3532" fmla="*/ 992342 h 2747161"/>
                <a:gd name="connsiteX3533" fmla="*/ 1381991 w 5101871"/>
                <a:gd name="connsiteY3533" fmla="*/ 992342 h 2747161"/>
                <a:gd name="connsiteX3534" fmla="*/ 1381991 w 5101871"/>
                <a:gd name="connsiteY3534" fmla="*/ 992342 h 2747161"/>
                <a:gd name="connsiteX3535" fmla="*/ 1381991 w 5101871"/>
                <a:gd name="connsiteY3535" fmla="*/ 992342 h 2747161"/>
                <a:gd name="connsiteX3536" fmla="*/ 1381991 w 5101871"/>
                <a:gd name="connsiteY3536" fmla="*/ 992342 h 2747161"/>
                <a:gd name="connsiteX3537" fmla="*/ 1381991 w 5101871"/>
                <a:gd name="connsiteY3537" fmla="*/ 992342 h 2747161"/>
                <a:gd name="connsiteX3538" fmla="*/ 1381991 w 5101871"/>
                <a:gd name="connsiteY3538" fmla="*/ 992342 h 2747161"/>
                <a:gd name="connsiteX3539" fmla="*/ 1381991 w 5101871"/>
                <a:gd name="connsiteY3539" fmla="*/ 992342 h 2747161"/>
                <a:gd name="connsiteX3540" fmla="*/ 1381991 w 5101871"/>
                <a:gd name="connsiteY3540" fmla="*/ 992342 h 2747161"/>
                <a:gd name="connsiteX3541" fmla="*/ 1381991 w 5101871"/>
                <a:gd name="connsiteY3541" fmla="*/ 992342 h 2747161"/>
                <a:gd name="connsiteX3542" fmla="*/ 1381991 w 5101871"/>
                <a:gd name="connsiteY3542" fmla="*/ 992342 h 2747161"/>
                <a:gd name="connsiteX3543" fmla="*/ 1381991 w 5101871"/>
                <a:gd name="connsiteY3543" fmla="*/ 992342 h 2747161"/>
                <a:gd name="connsiteX3544" fmla="*/ 1380589 w 5101871"/>
                <a:gd name="connsiteY3544" fmla="*/ 992342 h 2747161"/>
                <a:gd name="connsiteX3545" fmla="*/ 1380589 w 5101871"/>
                <a:gd name="connsiteY3545" fmla="*/ 992342 h 2747161"/>
                <a:gd name="connsiteX3546" fmla="*/ 1380589 w 5101871"/>
                <a:gd name="connsiteY3546" fmla="*/ 992342 h 2747161"/>
                <a:gd name="connsiteX3547" fmla="*/ 1380589 w 5101871"/>
                <a:gd name="connsiteY3547" fmla="*/ 992342 h 2747161"/>
                <a:gd name="connsiteX3548" fmla="*/ 1380589 w 5101871"/>
                <a:gd name="connsiteY3548" fmla="*/ 992342 h 2747161"/>
                <a:gd name="connsiteX3549" fmla="*/ 1383392 w 5101871"/>
                <a:gd name="connsiteY3549" fmla="*/ 995145 h 2747161"/>
                <a:gd name="connsiteX3550" fmla="*/ 1383392 w 5101871"/>
                <a:gd name="connsiteY3550" fmla="*/ 995145 h 2747161"/>
                <a:gd name="connsiteX3551" fmla="*/ 1383392 w 5101871"/>
                <a:gd name="connsiteY3551" fmla="*/ 995145 h 2747161"/>
                <a:gd name="connsiteX3552" fmla="*/ 1383392 w 5101871"/>
                <a:gd name="connsiteY3552" fmla="*/ 995145 h 2747161"/>
                <a:gd name="connsiteX3553" fmla="*/ 1383392 w 5101871"/>
                <a:gd name="connsiteY3553" fmla="*/ 995145 h 2747161"/>
                <a:gd name="connsiteX3554" fmla="*/ 1383392 w 5101871"/>
                <a:gd name="connsiteY3554" fmla="*/ 995145 h 2747161"/>
                <a:gd name="connsiteX3555" fmla="*/ 1383392 w 5101871"/>
                <a:gd name="connsiteY3555" fmla="*/ 995145 h 2747161"/>
                <a:gd name="connsiteX3556" fmla="*/ 1383392 w 5101871"/>
                <a:gd name="connsiteY3556" fmla="*/ 995145 h 2747161"/>
                <a:gd name="connsiteX3557" fmla="*/ 1380589 w 5101871"/>
                <a:gd name="connsiteY3557" fmla="*/ 996547 h 2747161"/>
                <a:gd name="connsiteX3558" fmla="*/ 1377786 w 5101871"/>
                <a:gd name="connsiteY3558" fmla="*/ 996547 h 2747161"/>
                <a:gd name="connsiteX3559" fmla="*/ 1370778 w 5101871"/>
                <a:gd name="connsiteY3559" fmla="*/ 996547 h 2747161"/>
                <a:gd name="connsiteX3560" fmla="*/ 1367975 w 5101871"/>
                <a:gd name="connsiteY3560" fmla="*/ 997949 h 2747161"/>
                <a:gd name="connsiteX3561" fmla="*/ 1367975 w 5101871"/>
                <a:gd name="connsiteY3561" fmla="*/ 997949 h 2747161"/>
                <a:gd name="connsiteX3562" fmla="*/ 1367975 w 5101871"/>
                <a:gd name="connsiteY3562" fmla="*/ 997949 h 2747161"/>
                <a:gd name="connsiteX3563" fmla="*/ 1367975 w 5101871"/>
                <a:gd name="connsiteY3563" fmla="*/ 997949 h 2747161"/>
                <a:gd name="connsiteX3564" fmla="*/ 1367975 w 5101871"/>
                <a:gd name="connsiteY3564" fmla="*/ 997949 h 2747161"/>
                <a:gd name="connsiteX3565" fmla="*/ 1367975 w 5101871"/>
                <a:gd name="connsiteY3565" fmla="*/ 997949 h 2747161"/>
                <a:gd name="connsiteX3566" fmla="*/ 1367975 w 5101871"/>
                <a:gd name="connsiteY3566" fmla="*/ 997949 h 2747161"/>
                <a:gd name="connsiteX3567" fmla="*/ 1367975 w 5101871"/>
                <a:gd name="connsiteY3567" fmla="*/ 997949 h 2747161"/>
                <a:gd name="connsiteX3568" fmla="*/ 1366573 w 5101871"/>
                <a:gd name="connsiteY3568" fmla="*/ 997949 h 2747161"/>
                <a:gd name="connsiteX3569" fmla="*/ 1366573 w 5101871"/>
                <a:gd name="connsiteY3569" fmla="*/ 997949 h 2747161"/>
                <a:gd name="connsiteX3570" fmla="*/ 1366573 w 5101871"/>
                <a:gd name="connsiteY3570" fmla="*/ 997949 h 2747161"/>
                <a:gd name="connsiteX3571" fmla="*/ 1366573 w 5101871"/>
                <a:gd name="connsiteY3571" fmla="*/ 997949 h 2747161"/>
                <a:gd name="connsiteX3572" fmla="*/ 1363770 w 5101871"/>
                <a:gd name="connsiteY3572" fmla="*/ 996547 h 2747161"/>
                <a:gd name="connsiteX3573" fmla="*/ 1363770 w 5101871"/>
                <a:gd name="connsiteY3573" fmla="*/ 996547 h 2747161"/>
                <a:gd name="connsiteX3574" fmla="*/ 1363770 w 5101871"/>
                <a:gd name="connsiteY3574" fmla="*/ 996547 h 2747161"/>
                <a:gd name="connsiteX3575" fmla="*/ 1363770 w 5101871"/>
                <a:gd name="connsiteY3575" fmla="*/ 996547 h 2747161"/>
                <a:gd name="connsiteX3576" fmla="*/ 1363770 w 5101871"/>
                <a:gd name="connsiteY3576" fmla="*/ 996547 h 2747161"/>
                <a:gd name="connsiteX3577" fmla="*/ 1363770 w 5101871"/>
                <a:gd name="connsiteY3577" fmla="*/ 996547 h 2747161"/>
                <a:gd name="connsiteX3578" fmla="*/ 1365171 w 5101871"/>
                <a:gd name="connsiteY3578" fmla="*/ 997949 h 2747161"/>
                <a:gd name="connsiteX3579" fmla="*/ 1365171 w 5101871"/>
                <a:gd name="connsiteY3579" fmla="*/ 997949 h 2747161"/>
                <a:gd name="connsiteX3580" fmla="*/ 1365171 w 5101871"/>
                <a:gd name="connsiteY3580" fmla="*/ 997949 h 2747161"/>
                <a:gd name="connsiteX3581" fmla="*/ 1365171 w 5101871"/>
                <a:gd name="connsiteY3581" fmla="*/ 999350 h 2747161"/>
                <a:gd name="connsiteX3582" fmla="*/ 1365171 w 5101871"/>
                <a:gd name="connsiteY3582" fmla="*/ 999350 h 2747161"/>
                <a:gd name="connsiteX3583" fmla="*/ 1365171 w 5101871"/>
                <a:gd name="connsiteY3583" fmla="*/ 999350 h 2747161"/>
                <a:gd name="connsiteX3584" fmla="*/ 1365171 w 5101871"/>
                <a:gd name="connsiteY3584" fmla="*/ 999350 h 2747161"/>
                <a:gd name="connsiteX3585" fmla="*/ 1365171 w 5101871"/>
                <a:gd name="connsiteY3585" fmla="*/ 999350 h 2747161"/>
                <a:gd name="connsiteX3586" fmla="*/ 1365171 w 5101871"/>
                <a:gd name="connsiteY3586" fmla="*/ 1000752 h 2747161"/>
                <a:gd name="connsiteX3587" fmla="*/ 1365171 w 5101871"/>
                <a:gd name="connsiteY3587" fmla="*/ 1000752 h 2747161"/>
                <a:gd name="connsiteX3588" fmla="*/ 1365171 w 5101871"/>
                <a:gd name="connsiteY3588" fmla="*/ 1000752 h 2747161"/>
                <a:gd name="connsiteX3589" fmla="*/ 1365171 w 5101871"/>
                <a:gd name="connsiteY3589" fmla="*/ 1000752 h 2747161"/>
                <a:gd name="connsiteX3590" fmla="*/ 1366573 w 5101871"/>
                <a:gd name="connsiteY3590" fmla="*/ 1002153 h 2747161"/>
                <a:gd name="connsiteX3591" fmla="*/ 1367975 w 5101871"/>
                <a:gd name="connsiteY3591" fmla="*/ 1003555 h 2747161"/>
                <a:gd name="connsiteX3592" fmla="*/ 1381991 w 5101871"/>
                <a:gd name="connsiteY3592" fmla="*/ 1010563 h 2747161"/>
                <a:gd name="connsiteX3593" fmla="*/ 1381991 w 5101871"/>
                <a:gd name="connsiteY3593" fmla="*/ 1013366 h 2747161"/>
                <a:gd name="connsiteX3594" fmla="*/ 1374983 w 5101871"/>
                <a:gd name="connsiteY3594" fmla="*/ 1010563 h 2747161"/>
                <a:gd name="connsiteX3595" fmla="*/ 1373581 w 5101871"/>
                <a:gd name="connsiteY3595" fmla="*/ 1010563 h 2747161"/>
                <a:gd name="connsiteX3596" fmla="*/ 1372179 w 5101871"/>
                <a:gd name="connsiteY3596" fmla="*/ 1011965 h 2747161"/>
                <a:gd name="connsiteX3597" fmla="*/ 1370778 w 5101871"/>
                <a:gd name="connsiteY3597" fmla="*/ 1013366 h 2747161"/>
                <a:gd name="connsiteX3598" fmla="*/ 1369376 w 5101871"/>
                <a:gd name="connsiteY3598" fmla="*/ 1016170 h 2747161"/>
                <a:gd name="connsiteX3599" fmla="*/ 1369376 w 5101871"/>
                <a:gd name="connsiteY3599" fmla="*/ 1016170 h 2747161"/>
                <a:gd name="connsiteX3600" fmla="*/ 1369376 w 5101871"/>
                <a:gd name="connsiteY3600" fmla="*/ 1016170 h 2747161"/>
                <a:gd name="connsiteX3601" fmla="*/ 1369376 w 5101871"/>
                <a:gd name="connsiteY3601" fmla="*/ 1016170 h 2747161"/>
                <a:gd name="connsiteX3602" fmla="*/ 1369376 w 5101871"/>
                <a:gd name="connsiteY3602" fmla="*/ 1016170 h 2747161"/>
                <a:gd name="connsiteX3603" fmla="*/ 1367975 w 5101871"/>
                <a:gd name="connsiteY3603" fmla="*/ 1016170 h 2747161"/>
                <a:gd name="connsiteX3604" fmla="*/ 1367975 w 5101871"/>
                <a:gd name="connsiteY3604" fmla="*/ 1016170 h 2747161"/>
                <a:gd name="connsiteX3605" fmla="*/ 1367975 w 5101871"/>
                <a:gd name="connsiteY3605" fmla="*/ 1016170 h 2747161"/>
                <a:gd name="connsiteX3606" fmla="*/ 1367975 w 5101871"/>
                <a:gd name="connsiteY3606" fmla="*/ 1016170 h 2747161"/>
                <a:gd name="connsiteX3607" fmla="*/ 1367975 w 5101871"/>
                <a:gd name="connsiteY3607" fmla="*/ 1014768 h 2747161"/>
                <a:gd name="connsiteX3608" fmla="*/ 1367975 w 5101871"/>
                <a:gd name="connsiteY3608" fmla="*/ 1014768 h 2747161"/>
                <a:gd name="connsiteX3609" fmla="*/ 1367975 w 5101871"/>
                <a:gd name="connsiteY3609" fmla="*/ 1014768 h 2747161"/>
                <a:gd name="connsiteX3610" fmla="*/ 1369376 w 5101871"/>
                <a:gd name="connsiteY3610" fmla="*/ 1013366 h 2747161"/>
                <a:gd name="connsiteX3611" fmla="*/ 1369376 w 5101871"/>
                <a:gd name="connsiteY3611" fmla="*/ 1013366 h 2747161"/>
                <a:gd name="connsiteX3612" fmla="*/ 1367975 w 5101871"/>
                <a:gd name="connsiteY3612" fmla="*/ 1013366 h 2747161"/>
                <a:gd name="connsiteX3613" fmla="*/ 1367975 w 5101871"/>
                <a:gd name="connsiteY3613" fmla="*/ 1013366 h 2747161"/>
                <a:gd name="connsiteX3614" fmla="*/ 1367975 w 5101871"/>
                <a:gd name="connsiteY3614" fmla="*/ 1013366 h 2747161"/>
                <a:gd name="connsiteX3615" fmla="*/ 1367975 w 5101871"/>
                <a:gd name="connsiteY3615" fmla="*/ 1013366 h 2747161"/>
                <a:gd name="connsiteX3616" fmla="*/ 1367975 w 5101871"/>
                <a:gd name="connsiteY3616" fmla="*/ 1013366 h 2747161"/>
                <a:gd name="connsiteX3617" fmla="*/ 1367975 w 5101871"/>
                <a:gd name="connsiteY3617" fmla="*/ 1013366 h 2747161"/>
                <a:gd name="connsiteX3618" fmla="*/ 1367975 w 5101871"/>
                <a:gd name="connsiteY3618" fmla="*/ 1013366 h 2747161"/>
                <a:gd name="connsiteX3619" fmla="*/ 1367975 w 5101871"/>
                <a:gd name="connsiteY3619" fmla="*/ 1013366 h 2747161"/>
                <a:gd name="connsiteX3620" fmla="*/ 1367975 w 5101871"/>
                <a:gd name="connsiteY3620" fmla="*/ 1014768 h 2747161"/>
                <a:gd name="connsiteX3621" fmla="*/ 1367975 w 5101871"/>
                <a:gd name="connsiteY3621" fmla="*/ 1014768 h 2747161"/>
                <a:gd name="connsiteX3622" fmla="*/ 1363770 w 5101871"/>
                <a:gd name="connsiteY3622" fmla="*/ 1021776 h 2747161"/>
                <a:gd name="connsiteX3623" fmla="*/ 1360967 w 5101871"/>
                <a:gd name="connsiteY3623" fmla="*/ 1023178 h 2747161"/>
                <a:gd name="connsiteX3624" fmla="*/ 1360967 w 5101871"/>
                <a:gd name="connsiteY3624" fmla="*/ 1023178 h 2747161"/>
                <a:gd name="connsiteX3625" fmla="*/ 1360967 w 5101871"/>
                <a:gd name="connsiteY3625" fmla="*/ 1023178 h 2747161"/>
                <a:gd name="connsiteX3626" fmla="*/ 1360967 w 5101871"/>
                <a:gd name="connsiteY3626" fmla="*/ 1023178 h 2747161"/>
                <a:gd name="connsiteX3627" fmla="*/ 1360967 w 5101871"/>
                <a:gd name="connsiteY3627" fmla="*/ 1023178 h 2747161"/>
                <a:gd name="connsiteX3628" fmla="*/ 1360967 w 5101871"/>
                <a:gd name="connsiteY3628" fmla="*/ 1023178 h 2747161"/>
                <a:gd name="connsiteX3629" fmla="*/ 1360967 w 5101871"/>
                <a:gd name="connsiteY3629" fmla="*/ 1023178 h 2747161"/>
                <a:gd name="connsiteX3630" fmla="*/ 1360967 w 5101871"/>
                <a:gd name="connsiteY3630" fmla="*/ 1023178 h 2747161"/>
                <a:gd name="connsiteX3631" fmla="*/ 1360967 w 5101871"/>
                <a:gd name="connsiteY3631" fmla="*/ 1023178 h 2747161"/>
                <a:gd name="connsiteX3632" fmla="*/ 1360967 w 5101871"/>
                <a:gd name="connsiteY3632" fmla="*/ 1023178 h 2747161"/>
                <a:gd name="connsiteX3633" fmla="*/ 1360967 w 5101871"/>
                <a:gd name="connsiteY3633" fmla="*/ 1023178 h 2747161"/>
                <a:gd name="connsiteX3634" fmla="*/ 1360967 w 5101871"/>
                <a:gd name="connsiteY3634" fmla="*/ 1023178 h 2747161"/>
                <a:gd name="connsiteX3635" fmla="*/ 1360967 w 5101871"/>
                <a:gd name="connsiteY3635" fmla="*/ 1023178 h 2747161"/>
                <a:gd name="connsiteX3636" fmla="*/ 1360967 w 5101871"/>
                <a:gd name="connsiteY3636" fmla="*/ 1023178 h 2747161"/>
                <a:gd name="connsiteX3637" fmla="*/ 1360967 w 5101871"/>
                <a:gd name="connsiteY3637" fmla="*/ 1023178 h 2747161"/>
                <a:gd name="connsiteX3638" fmla="*/ 1360967 w 5101871"/>
                <a:gd name="connsiteY3638" fmla="*/ 1024579 h 2747161"/>
                <a:gd name="connsiteX3639" fmla="*/ 1362368 w 5101871"/>
                <a:gd name="connsiteY3639" fmla="*/ 1027382 h 2747161"/>
                <a:gd name="connsiteX3640" fmla="*/ 1362368 w 5101871"/>
                <a:gd name="connsiteY3640" fmla="*/ 1028784 h 2747161"/>
                <a:gd name="connsiteX3641" fmla="*/ 1362368 w 5101871"/>
                <a:gd name="connsiteY3641" fmla="*/ 1028784 h 2747161"/>
                <a:gd name="connsiteX3642" fmla="*/ 1362368 w 5101871"/>
                <a:gd name="connsiteY3642" fmla="*/ 1028784 h 2747161"/>
                <a:gd name="connsiteX3643" fmla="*/ 1362368 w 5101871"/>
                <a:gd name="connsiteY3643" fmla="*/ 1030186 h 2747161"/>
                <a:gd name="connsiteX3644" fmla="*/ 1362368 w 5101871"/>
                <a:gd name="connsiteY3644" fmla="*/ 1030186 h 2747161"/>
                <a:gd name="connsiteX3645" fmla="*/ 1360967 w 5101871"/>
                <a:gd name="connsiteY3645" fmla="*/ 1031587 h 2747161"/>
                <a:gd name="connsiteX3646" fmla="*/ 1353958 w 5101871"/>
                <a:gd name="connsiteY3646" fmla="*/ 1031587 h 2747161"/>
                <a:gd name="connsiteX3647" fmla="*/ 1342745 w 5101871"/>
                <a:gd name="connsiteY3647" fmla="*/ 1028784 h 2747161"/>
                <a:gd name="connsiteX3648" fmla="*/ 1341344 w 5101871"/>
                <a:gd name="connsiteY3648" fmla="*/ 1028784 h 2747161"/>
                <a:gd name="connsiteX3649" fmla="*/ 1339942 w 5101871"/>
                <a:gd name="connsiteY3649" fmla="*/ 1028784 h 2747161"/>
                <a:gd name="connsiteX3650" fmla="*/ 1335737 w 5101871"/>
                <a:gd name="connsiteY3650" fmla="*/ 1031587 h 2747161"/>
                <a:gd name="connsiteX3651" fmla="*/ 1337139 w 5101871"/>
                <a:gd name="connsiteY3651" fmla="*/ 1030186 h 2747161"/>
                <a:gd name="connsiteX3652" fmla="*/ 1337139 w 5101871"/>
                <a:gd name="connsiteY3652" fmla="*/ 1030186 h 2747161"/>
                <a:gd name="connsiteX3653" fmla="*/ 1338541 w 5101871"/>
                <a:gd name="connsiteY3653" fmla="*/ 1030186 h 2747161"/>
                <a:gd name="connsiteX3654" fmla="*/ 1339942 w 5101871"/>
                <a:gd name="connsiteY3654" fmla="*/ 1032989 h 2747161"/>
                <a:gd name="connsiteX3655" fmla="*/ 1334336 w 5101871"/>
                <a:gd name="connsiteY3655" fmla="*/ 1034390 h 2747161"/>
                <a:gd name="connsiteX3656" fmla="*/ 1332934 w 5101871"/>
                <a:gd name="connsiteY3656" fmla="*/ 1034390 h 2747161"/>
                <a:gd name="connsiteX3657" fmla="*/ 1332934 w 5101871"/>
                <a:gd name="connsiteY3657" fmla="*/ 1034390 h 2747161"/>
                <a:gd name="connsiteX3658" fmla="*/ 1334336 w 5101871"/>
                <a:gd name="connsiteY3658" fmla="*/ 1034390 h 2747161"/>
                <a:gd name="connsiteX3659" fmla="*/ 1341344 w 5101871"/>
                <a:gd name="connsiteY3659" fmla="*/ 1037194 h 2747161"/>
                <a:gd name="connsiteX3660" fmla="*/ 1344147 w 5101871"/>
                <a:gd name="connsiteY3660" fmla="*/ 1038595 h 2747161"/>
                <a:gd name="connsiteX3661" fmla="*/ 1355360 w 5101871"/>
                <a:gd name="connsiteY3661" fmla="*/ 1047005 h 2747161"/>
                <a:gd name="connsiteX3662" fmla="*/ 1365171 w 5101871"/>
                <a:gd name="connsiteY3662" fmla="*/ 1047005 h 2747161"/>
                <a:gd name="connsiteX3663" fmla="*/ 1370778 w 5101871"/>
                <a:gd name="connsiteY3663" fmla="*/ 1052612 h 2747161"/>
                <a:gd name="connsiteX3664" fmla="*/ 1370778 w 5101871"/>
                <a:gd name="connsiteY3664" fmla="*/ 1052612 h 2747161"/>
                <a:gd name="connsiteX3665" fmla="*/ 1372179 w 5101871"/>
                <a:gd name="connsiteY3665" fmla="*/ 1052612 h 2747161"/>
                <a:gd name="connsiteX3666" fmla="*/ 1372179 w 5101871"/>
                <a:gd name="connsiteY3666" fmla="*/ 1052612 h 2747161"/>
                <a:gd name="connsiteX3667" fmla="*/ 1372179 w 5101871"/>
                <a:gd name="connsiteY3667" fmla="*/ 1052612 h 2747161"/>
                <a:gd name="connsiteX3668" fmla="*/ 1372179 w 5101871"/>
                <a:gd name="connsiteY3668" fmla="*/ 1052612 h 2747161"/>
                <a:gd name="connsiteX3669" fmla="*/ 1372179 w 5101871"/>
                <a:gd name="connsiteY3669" fmla="*/ 1052612 h 2747161"/>
                <a:gd name="connsiteX3670" fmla="*/ 1372179 w 5101871"/>
                <a:gd name="connsiteY3670" fmla="*/ 1052612 h 2747161"/>
                <a:gd name="connsiteX3671" fmla="*/ 1372179 w 5101871"/>
                <a:gd name="connsiteY3671" fmla="*/ 1052612 h 2747161"/>
                <a:gd name="connsiteX3672" fmla="*/ 1372179 w 5101871"/>
                <a:gd name="connsiteY3672" fmla="*/ 1052612 h 2747161"/>
                <a:gd name="connsiteX3673" fmla="*/ 1372179 w 5101871"/>
                <a:gd name="connsiteY3673" fmla="*/ 1052612 h 2747161"/>
                <a:gd name="connsiteX3674" fmla="*/ 1372179 w 5101871"/>
                <a:gd name="connsiteY3674" fmla="*/ 1052612 h 2747161"/>
                <a:gd name="connsiteX3675" fmla="*/ 1372179 w 5101871"/>
                <a:gd name="connsiteY3675" fmla="*/ 1052612 h 2747161"/>
                <a:gd name="connsiteX3676" fmla="*/ 1372179 w 5101871"/>
                <a:gd name="connsiteY3676" fmla="*/ 1052612 h 2747161"/>
                <a:gd name="connsiteX3677" fmla="*/ 1372179 w 5101871"/>
                <a:gd name="connsiteY3677" fmla="*/ 1052612 h 2747161"/>
                <a:gd name="connsiteX3678" fmla="*/ 1372179 w 5101871"/>
                <a:gd name="connsiteY3678" fmla="*/ 1052612 h 2747161"/>
                <a:gd name="connsiteX3679" fmla="*/ 1373581 w 5101871"/>
                <a:gd name="connsiteY3679" fmla="*/ 1052612 h 2747161"/>
                <a:gd name="connsiteX3680" fmla="*/ 1374983 w 5101871"/>
                <a:gd name="connsiteY3680" fmla="*/ 1052612 h 2747161"/>
                <a:gd name="connsiteX3681" fmla="*/ 1383392 w 5101871"/>
                <a:gd name="connsiteY3681" fmla="*/ 1054013 h 2747161"/>
                <a:gd name="connsiteX3682" fmla="*/ 1396007 w 5101871"/>
                <a:gd name="connsiteY3682" fmla="*/ 1061021 h 2747161"/>
                <a:gd name="connsiteX3683" fmla="*/ 1426842 w 5101871"/>
                <a:gd name="connsiteY3683" fmla="*/ 1082045 h 2747161"/>
                <a:gd name="connsiteX3684" fmla="*/ 1439457 w 5101871"/>
                <a:gd name="connsiteY3684" fmla="*/ 1084849 h 2747161"/>
                <a:gd name="connsiteX3685" fmla="*/ 1454874 w 5101871"/>
                <a:gd name="connsiteY3685" fmla="*/ 1094660 h 2747161"/>
                <a:gd name="connsiteX3686" fmla="*/ 1459079 w 5101871"/>
                <a:gd name="connsiteY3686" fmla="*/ 1105873 h 2747161"/>
                <a:gd name="connsiteX3687" fmla="*/ 1461882 w 5101871"/>
                <a:gd name="connsiteY3687" fmla="*/ 1107274 h 2747161"/>
                <a:gd name="connsiteX3688" fmla="*/ 1461882 w 5101871"/>
                <a:gd name="connsiteY3688" fmla="*/ 1112881 h 2747161"/>
                <a:gd name="connsiteX3689" fmla="*/ 1456276 w 5101871"/>
                <a:gd name="connsiteY3689" fmla="*/ 1121291 h 2747161"/>
                <a:gd name="connsiteX3690" fmla="*/ 1449268 w 5101871"/>
                <a:gd name="connsiteY3690" fmla="*/ 1125495 h 2747161"/>
                <a:gd name="connsiteX3691" fmla="*/ 1424039 w 5101871"/>
                <a:gd name="connsiteY3691" fmla="*/ 1135307 h 2747161"/>
                <a:gd name="connsiteX3692" fmla="*/ 1404417 w 5101871"/>
                <a:gd name="connsiteY3692" fmla="*/ 1131102 h 2747161"/>
                <a:gd name="connsiteX3693" fmla="*/ 1377786 w 5101871"/>
                <a:gd name="connsiteY3693" fmla="*/ 1135307 h 2747161"/>
                <a:gd name="connsiteX3694" fmla="*/ 1348352 w 5101871"/>
                <a:gd name="connsiteY3694" fmla="*/ 1129700 h 2747161"/>
                <a:gd name="connsiteX3695" fmla="*/ 1339942 w 5101871"/>
                <a:gd name="connsiteY3695" fmla="*/ 1124094 h 2747161"/>
                <a:gd name="connsiteX3696" fmla="*/ 1330131 w 5101871"/>
                <a:gd name="connsiteY3696" fmla="*/ 1126897 h 2747161"/>
                <a:gd name="connsiteX3697" fmla="*/ 1324525 w 5101871"/>
                <a:gd name="connsiteY3697" fmla="*/ 1122692 h 2747161"/>
                <a:gd name="connsiteX3698" fmla="*/ 1321721 w 5101871"/>
                <a:gd name="connsiteY3698" fmla="*/ 1115684 h 2747161"/>
                <a:gd name="connsiteX3699" fmla="*/ 1307705 w 5101871"/>
                <a:gd name="connsiteY3699" fmla="*/ 1117086 h 2747161"/>
                <a:gd name="connsiteX3700" fmla="*/ 1297894 w 5101871"/>
                <a:gd name="connsiteY3700" fmla="*/ 1111479 h 2747161"/>
                <a:gd name="connsiteX3701" fmla="*/ 1299296 w 5101871"/>
                <a:gd name="connsiteY3701" fmla="*/ 1107274 h 2747161"/>
                <a:gd name="connsiteX3702" fmla="*/ 1292288 w 5101871"/>
                <a:gd name="connsiteY3702" fmla="*/ 1107274 h 2747161"/>
                <a:gd name="connsiteX3703" fmla="*/ 1289484 w 5101871"/>
                <a:gd name="connsiteY3703" fmla="*/ 1108676 h 2747161"/>
                <a:gd name="connsiteX3704" fmla="*/ 1254444 w 5101871"/>
                <a:gd name="connsiteY3704" fmla="*/ 1107274 h 2747161"/>
                <a:gd name="connsiteX3705" fmla="*/ 1227813 w 5101871"/>
                <a:gd name="connsiteY3705" fmla="*/ 1114283 h 2747161"/>
                <a:gd name="connsiteX3706" fmla="*/ 1203986 w 5101871"/>
                <a:gd name="connsiteY3706" fmla="*/ 1128299 h 2747161"/>
                <a:gd name="connsiteX3707" fmla="*/ 1195576 w 5101871"/>
                <a:gd name="connsiteY3707" fmla="*/ 1129700 h 2747161"/>
                <a:gd name="connsiteX3708" fmla="*/ 1153528 w 5101871"/>
                <a:gd name="connsiteY3708" fmla="*/ 1125495 h 2747161"/>
                <a:gd name="connsiteX3709" fmla="*/ 1149323 w 5101871"/>
                <a:gd name="connsiteY3709" fmla="*/ 1131102 h 2747161"/>
                <a:gd name="connsiteX3710" fmla="*/ 1156331 w 5101871"/>
                <a:gd name="connsiteY3710" fmla="*/ 1135307 h 2747161"/>
                <a:gd name="connsiteX3711" fmla="*/ 1168945 w 5101871"/>
                <a:gd name="connsiteY3711" fmla="*/ 1136708 h 2747161"/>
                <a:gd name="connsiteX3712" fmla="*/ 1142315 w 5101871"/>
                <a:gd name="connsiteY3712" fmla="*/ 1140913 h 2747161"/>
                <a:gd name="connsiteX3713" fmla="*/ 1150725 w 5101871"/>
                <a:gd name="connsiteY3713" fmla="*/ 1143716 h 2747161"/>
                <a:gd name="connsiteX3714" fmla="*/ 1146519 w 5101871"/>
                <a:gd name="connsiteY3714" fmla="*/ 1145118 h 2747161"/>
                <a:gd name="connsiteX3715" fmla="*/ 1119889 w 5101871"/>
                <a:gd name="connsiteY3715" fmla="*/ 1145118 h 2747161"/>
                <a:gd name="connsiteX3716" fmla="*/ 1121291 w 5101871"/>
                <a:gd name="connsiteY3716" fmla="*/ 1142315 h 2747161"/>
                <a:gd name="connsiteX3717" fmla="*/ 1117086 w 5101871"/>
                <a:gd name="connsiteY3717" fmla="*/ 1142315 h 2747161"/>
                <a:gd name="connsiteX3718" fmla="*/ 1119889 w 5101871"/>
                <a:gd name="connsiteY3718" fmla="*/ 1146520 h 2747161"/>
                <a:gd name="connsiteX3719" fmla="*/ 1111479 w 5101871"/>
                <a:gd name="connsiteY3719" fmla="*/ 1147921 h 2747161"/>
                <a:gd name="connsiteX3720" fmla="*/ 1105873 w 5101871"/>
                <a:gd name="connsiteY3720" fmla="*/ 1143716 h 2747161"/>
                <a:gd name="connsiteX3721" fmla="*/ 1087652 w 5101871"/>
                <a:gd name="connsiteY3721" fmla="*/ 1149323 h 2747161"/>
                <a:gd name="connsiteX3722" fmla="*/ 1079242 w 5101871"/>
                <a:gd name="connsiteY3722" fmla="*/ 1154929 h 2747161"/>
                <a:gd name="connsiteX3723" fmla="*/ 1076439 w 5101871"/>
                <a:gd name="connsiteY3723" fmla="*/ 1167544 h 2747161"/>
                <a:gd name="connsiteX3724" fmla="*/ 1097463 w 5101871"/>
                <a:gd name="connsiteY3724" fmla="*/ 1166142 h 2747161"/>
                <a:gd name="connsiteX3725" fmla="*/ 1090455 w 5101871"/>
                <a:gd name="connsiteY3725" fmla="*/ 1171749 h 2747161"/>
                <a:gd name="connsiteX3726" fmla="*/ 1094660 w 5101871"/>
                <a:gd name="connsiteY3726" fmla="*/ 1180158 h 2747161"/>
                <a:gd name="connsiteX3727" fmla="*/ 1101668 w 5101871"/>
                <a:gd name="connsiteY3727" fmla="*/ 1181560 h 2747161"/>
                <a:gd name="connsiteX3728" fmla="*/ 1093258 w 5101871"/>
                <a:gd name="connsiteY3728" fmla="*/ 1187166 h 2747161"/>
                <a:gd name="connsiteX3729" fmla="*/ 1097463 w 5101871"/>
                <a:gd name="connsiteY3729" fmla="*/ 1192773 h 2747161"/>
                <a:gd name="connsiteX3730" fmla="*/ 1101668 w 5101871"/>
                <a:gd name="connsiteY3730" fmla="*/ 1194175 h 2747161"/>
                <a:gd name="connsiteX3731" fmla="*/ 1094660 w 5101871"/>
                <a:gd name="connsiteY3731" fmla="*/ 1195576 h 2747161"/>
                <a:gd name="connsiteX3732" fmla="*/ 1089054 w 5101871"/>
                <a:gd name="connsiteY3732" fmla="*/ 1194175 h 2747161"/>
                <a:gd name="connsiteX3733" fmla="*/ 1084849 w 5101871"/>
                <a:gd name="connsiteY3733" fmla="*/ 1188568 h 2747161"/>
                <a:gd name="connsiteX3734" fmla="*/ 1084849 w 5101871"/>
                <a:gd name="connsiteY3734" fmla="*/ 1196978 h 2747161"/>
                <a:gd name="connsiteX3735" fmla="*/ 1080644 w 5101871"/>
                <a:gd name="connsiteY3735" fmla="*/ 1196978 h 2747161"/>
                <a:gd name="connsiteX3736" fmla="*/ 1079242 w 5101871"/>
                <a:gd name="connsiteY3736" fmla="*/ 1199781 h 2747161"/>
                <a:gd name="connsiteX3737" fmla="*/ 1090455 w 5101871"/>
                <a:gd name="connsiteY3737" fmla="*/ 1201183 h 2747161"/>
                <a:gd name="connsiteX3738" fmla="*/ 1103070 w 5101871"/>
                <a:gd name="connsiteY3738" fmla="*/ 1206789 h 2747161"/>
                <a:gd name="connsiteX3739" fmla="*/ 1104471 w 5101871"/>
                <a:gd name="connsiteY3739" fmla="*/ 1212395 h 2747161"/>
                <a:gd name="connsiteX3740" fmla="*/ 1098865 w 5101871"/>
                <a:gd name="connsiteY3740" fmla="*/ 1213797 h 2747161"/>
                <a:gd name="connsiteX3741" fmla="*/ 1104471 w 5101871"/>
                <a:gd name="connsiteY3741" fmla="*/ 1216600 h 2747161"/>
                <a:gd name="connsiteX3742" fmla="*/ 1104471 w 5101871"/>
                <a:gd name="connsiteY3742" fmla="*/ 1220805 h 2747161"/>
                <a:gd name="connsiteX3743" fmla="*/ 1114283 w 5101871"/>
                <a:gd name="connsiteY3743" fmla="*/ 1222207 h 2747161"/>
                <a:gd name="connsiteX3744" fmla="*/ 1107274 w 5101871"/>
                <a:gd name="connsiteY3744" fmla="*/ 1227813 h 2747161"/>
                <a:gd name="connsiteX3745" fmla="*/ 1101668 w 5101871"/>
                <a:gd name="connsiteY3745" fmla="*/ 1226411 h 2747161"/>
                <a:gd name="connsiteX3746" fmla="*/ 1101668 w 5101871"/>
                <a:gd name="connsiteY3746" fmla="*/ 1229215 h 2747161"/>
                <a:gd name="connsiteX3747" fmla="*/ 1126897 w 5101871"/>
                <a:gd name="connsiteY3747" fmla="*/ 1227813 h 2747161"/>
                <a:gd name="connsiteX3748" fmla="*/ 1119889 w 5101871"/>
                <a:gd name="connsiteY3748" fmla="*/ 1233420 h 2747161"/>
                <a:gd name="connsiteX3749" fmla="*/ 1110078 w 5101871"/>
                <a:gd name="connsiteY3749" fmla="*/ 1233420 h 2747161"/>
                <a:gd name="connsiteX3750" fmla="*/ 1104471 w 5101871"/>
                <a:gd name="connsiteY3750" fmla="*/ 1236223 h 2747161"/>
                <a:gd name="connsiteX3751" fmla="*/ 1121291 w 5101871"/>
                <a:gd name="connsiteY3751" fmla="*/ 1233420 h 2747161"/>
                <a:gd name="connsiteX3752" fmla="*/ 1118487 w 5101871"/>
                <a:gd name="connsiteY3752" fmla="*/ 1239026 h 2747161"/>
                <a:gd name="connsiteX3753" fmla="*/ 1128299 w 5101871"/>
                <a:gd name="connsiteY3753" fmla="*/ 1232018 h 2747161"/>
                <a:gd name="connsiteX3754" fmla="*/ 1133905 w 5101871"/>
                <a:gd name="connsiteY3754" fmla="*/ 1233420 h 2747161"/>
                <a:gd name="connsiteX3755" fmla="*/ 1133905 w 5101871"/>
                <a:gd name="connsiteY3755" fmla="*/ 1236223 h 2747161"/>
                <a:gd name="connsiteX3756" fmla="*/ 1139511 w 5101871"/>
                <a:gd name="connsiteY3756" fmla="*/ 1239026 h 2747161"/>
                <a:gd name="connsiteX3757" fmla="*/ 1142315 w 5101871"/>
                <a:gd name="connsiteY3757" fmla="*/ 1234821 h 2747161"/>
                <a:gd name="connsiteX3758" fmla="*/ 1150725 w 5101871"/>
                <a:gd name="connsiteY3758" fmla="*/ 1246034 h 2747161"/>
                <a:gd name="connsiteX3759" fmla="*/ 1163339 w 5101871"/>
                <a:gd name="connsiteY3759" fmla="*/ 1248837 h 2747161"/>
                <a:gd name="connsiteX3760" fmla="*/ 1174552 w 5101871"/>
                <a:gd name="connsiteY3760" fmla="*/ 1246034 h 2747161"/>
                <a:gd name="connsiteX3761" fmla="*/ 1178757 w 5101871"/>
                <a:gd name="connsiteY3761" fmla="*/ 1248837 h 2747161"/>
                <a:gd name="connsiteX3762" fmla="*/ 1184363 w 5101871"/>
                <a:gd name="connsiteY3762" fmla="*/ 1233420 h 2747161"/>
                <a:gd name="connsiteX3763" fmla="*/ 1196978 w 5101871"/>
                <a:gd name="connsiteY3763" fmla="*/ 1234821 h 2747161"/>
                <a:gd name="connsiteX3764" fmla="*/ 1209592 w 5101871"/>
                <a:gd name="connsiteY3764" fmla="*/ 1239026 h 2747161"/>
                <a:gd name="connsiteX3765" fmla="*/ 1232018 w 5101871"/>
                <a:gd name="connsiteY3765" fmla="*/ 1251641 h 2747161"/>
                <a:gd name="connsiteX3766" fmla="*/ 1240428 w 5101871"/>
                <a:gd name="connsiteY3766" fmla="*/ 1251641 h 2747161"/>
                <a:gd name="connsiteX3767" fmla="*/ 1265657 w 5101871"/>
                <a:gd name="connsiteY3767" fmla="*/ 1248837 h 2747161"/>
                <a:gd name="connsiteX3768" fmla="*/ 1276870 w 5101871"/>
                <a:gd name="connsiteY3768" fmla="*/ 1237624 h 2747161"/>
                <a:gd name="connsiteX3769" fmla="*/ 1285280 w 5101871"/>
                <a:gd name="connsiteY3769" fmla="*/ 1234821 h 2747161"/>
                <a:gd name="connsiteX3770" fmla="*/ 1297894 w 5101871"/>
                <a:gd name="connsiteY3770" fmla="*/ 1240428 h 2747161"/>
                <a:gd name="connsiteX3771" fmla="*/ 1313312 w 5101871"/>
                <a:gd name="connsiteY3771" fmla="*/ 1233420 h 2747161"/>
                <a:gd name="connsiteX3772" fmla="*/ 1317516 w 5101871"/>
                <a:gd name="connsiteY3772" fmla="*/ 1233420 h 2747161"/>
                <a:gd name="connsiteX3773" fmla="*/ 1320320 w 5101871"/>
                <a:gd name="connsiteY3773" fmla="*/ 1237624 h 2747161"/>
                <a:gd name="connsiteX3774" fmla="*/ 1310508 w 5101871"/>
                <a:gd name="connsiteY3774" fmla="*/ 1248837 h 2747161"/>
                <a:gd name="connsiteX3775" fmla="*/ 1314713 w 5101871"/>
                <a:gd name="connsiteY3775" fmla="*/ 1254444 h 2747161"/>
                <a:gd name="connsiteX3776" fmla="*/ 1313312 w 5101871"/>
                <a:gd name="connsiteY3776" fmla="*/ 1255845 h 2747161"/>
                <a:gd name="connsiteX3777" fmla="*/ 1309107 w 5101871"/>
                <a:gd name="connsiteY3777" fmla="*/ 1264255 h 2747161"/>
                <a:gd name="connsiteX3778" fmla="*/ 1313312 w 5101871"/>
                <a:gd name="connsiteY3778" fmla="*/ 1268460 h 2747161"/>
                <a:gd name="connsiteX3779" fmla="*/ 1314713 w 5101871"/>
                <a:gd name="connsiteY3779" fmla="*/ 1286681 h 2747161"/>
                <a:gd name="connsiteX3780" fmla="*/ 1306304 w 5101871"/>
                <a:gd name="connsiteY3780" fmla="*/ 1296492 h 2747161"/>
                <a:gd name="connsiteX3781" fmla="*/ 1292288 w 5101871"/>
                <a:gd name="connsiteY3781" fmla="*/ 1321721 h 2747161"/>
                <a:gd name="connsiteX3782" fmla="*/ 1283878 w 5101871"/>
                <a:gd name="connsiteY3782" fmla="*/ 1345549 h 2747161"/>
                <a:gd name="connsiteX3783" fmla="*/ 1278271 w 5101871"/>
                <a:gd name="connsiteY3783" fmla="*/ 1355360 h 2747161"/>
                <a:gd name="connsiteX3784" fmla="*/ 1271263 w 5101871"/>
                <a:gd name="connsiteY3784" fmla="*/ 1360966 h 2747161"/>
                <a:gd name="connsiteX3785" fmla="*/ 1244632 w 5101871"/>
                <a:gd name="connsiteY3785" fmla="*/ 1366573 h 2747161"/>
                <a:gd name="connsiteX3786" fmla="*/ 1232018 w 5101871"/>
                <a:gd name="connsiteY3786" fmla="*/ 1366573 h 2747161"/>
                <a:gd name="connsiteX3787" fmla="*/ 1222207 w 5101871"/>
                <a:gd name="connsiteY3787" fmla="*/ 1360966 h 2747161"/>
                <a:gd name="connsiteX3788" fmla="*/ 1223608 w 5101871"/>
                <a:gd name="connsiteY3788" fmla="*/ 1363770 h 2747161"/>
                <a:gd name="connsiteX3789" fmla="*/ 1219404 w 5101871"/>
                <a:gd name="connsiteY3789" fmla="*/ 1366573 h 2747161"/>
                <a:gd name="connsiteX3790" fmla="*/ 1210994 w 5101871"/>
                <a:gd name="connsiteY3790" fmla="*/ 1362368 h 2747161"/>
                <a:gd name="connsiteX3791" fmla="*/ 1213797 w 5101871"/>
                <a:gd name="connsiteY3791" fmla="*/ 1356762 h 2747161"/>
                <a:gd name="connsiteX3792" fmla="*/ 1205387 w 5101871"/>
                <a:gd name="connsiteY3792" fmla="*/ 1359565 h 2747161"/>
                <a:gd name="connsiteX3793" fmla="*/ 1191371 w 5101871"/>
                <a:gd name="connsiteY3793" fmla="*/ 1355360 h 2747161"/>
                <a:gd name="connsiteX3794" fmla="*/ 1175953 w 5101871"/>
                <a:gd name="connsiteY3794" fmla="*/ 1359565 h 2747161"/>
                <a:gd name="connsiteX3795" fmla="*/ 1170347 w 5101871"/>
                <a:gd name="connsiteY3795" fmla="*/ 1363770 h 2747161"/>
                <a:gd name="connsiteX3796" fmla="*/ 1171749 w 5101871"/>
                <a:gd name="connsiteY3796" fmla="*/ 1365171 h 2747161"/>
                <a:gd name="connsiteX3797" fmla="*/ 1168945 w 5101871"/>
                <a:gd name="connsiteY3797" fmla="*/ 1363770 h 2747161"/>
                <a:gd name="connsiteX3798" fmla="*/ 1142315 w 5101871"/>
                <a:gd name="connsiteY3798" fmla="*/ 1373581 h 2747161"/>
                <a:gd name="connsiteX3799" fmla="*/ 1135307 w 5101871"/>
                <a:gd name="connsiteY3799" fmla="*/ 1370778 h 2747161"/>
                <a:gd name="connsiteX3800" fmla="*/ 1114283 w 5101871"/>
                <a:gd name="connsiteY3800" fmla="*/ 1367974 h 2747161"/>
                <a:gd name="connsiteX3801" fmla="*/ 1066628 w 5101871"/>
                <a:gd name="connsiteY3801" fmla="*/ 1356762 h 2747161"/>
                <a:gd name="connsiteX3802" fmla="*/ 1049808 w 5101871"/>
                <a:gd name="connsiteY3802" fmla="*/ 1359565 h 2747161"/>
                <a:gd name="connsiteX3803" fmla="*/ 1045604 w 5101871"/>
                <a:gd name="connsiteY3803" fmla="*/ 1356762 h 2747161"/>
                <a:gd name="connsiteX3804" fmla="*/ 1041398 w 5101871"/>
                <a:gd name="connsiteY3804" fmla="*/ 1349753 h 2747161"/>
                <a:gd name="connsiteX3805" fmla="*/ 999350 w 5101871"/>
                <a:gd name="connsiteY3805" fmla="*/ 1344147 h 2747161"/>
                <a:gd name="connsiteX3806" fmla="*/ 995145 w 5101871"/>
                <a:gd name="connsiteY3806" fmla="*/ 1341344 h 2747161"/>
                <a:gd name="connsiteX3807" fmla="*/ 996547 w 5101871"/>
                <a:gd name="connsiteY3807" fmla="*/ 1334336 h 2747161"/>
                <a:gd name="connsiteX3808" fmla="*/ 993744 w 5101871"/>
                <a:gd name="connsiteY3808" fmla="*/ 1332934 h 2747161"/>
                <a:gd name="connsiteX3809" fmla="*/ 969917 w 5101871"/>
                <a:gd name="connsiteY3809" fmla="*/ 1327328 h 2747161"/>
                <a:gd name="connsiteX3810" fmla="*/ 954499 w 5101871"/>
                <a:gd name="connsiteY3810" fmla="*/ 1330131 h 2747161"/>
                <a:gd name="connsiteX3811" fmla="*/ 934876 w 5101871"/>
                <a:gd name="connsiteY3811" fmla="*/ 1334336 h 2747161"/>
                <a:gd name="connsiteX3812" fmla="*/ 920860 w 5101871"/>
                <a:gd name="connsiteY3812" fmla="*/ 1346950 h 2747161"/>
                <a:gd name="connsiteX3813" fmla="*/ 919458 w 5101871"/>
                <a:gd name="connsiteY3813" fmla="*/ 1353958 h 2747161"/>
                <a:gd name="connsiteX3814" fmla="*/ 925065 w 5101871"/>
                <a:gd name="connsiteY3814" fmla="*/ 1366573 h 2747161"/>
                <a:gd name="connsiteX3815" fmla="*/ 922261 w 5101871"/>
                <a:gd name="connsiteY3815" fmla="*/ 1374983 h 2747161"/>
                <a:gd name="connsiteX3816" fmla="*/ 912450 w 5101871"/>
                <a:gd name="connsiteY3816" fmla="*/ 1383392 h 2747161"/>
                <a:gd name="connsiteX3817" fmla="*/ 897032 w 5101871"/>
                <a:gd name="connsiteY3817" fmla="*/ 1386196 h 2747161"/>
                <a:gd name="connsiteX3818" fmla="*/ 869000 w 5101871"/>
                <a:gd name="connsiteY3818" fmla="*/ 1372179 h 2747161"/>
                <a:gd name="connsiteX3819" fmla="*/ 842370 w 5101871"/>
                <a:gd name="connsiteY3819" fmla="*/ 1365171 h 2747161"/>
                <a:gd name="connsiteX3820" fmla="*/ 826952 w 5101871"/>
                <a:gd name="connsiteY3820" fmla="*/ 1363770 h 2747161"/>
                <a:gd name="connsiteX3821" fmla="*/ 814337 w 5101871"/>
                <a:gd name="connsiteY3821" fmla="*/ 1358163 h 2747161"/>
                <a:gd name="connsiteX3822" fmla="*/ 803124 w 5101871"/>
                <a:gd name="connsiteY3822" fmla="*/ 1338541 h 2747161"/>
                <a:gd name="connsiteX3823" fmla="*/ 784903 w 5101871"/>
                <a:gd name="connsiteY3823" fmla="*/ 1335737 h 2747161"/>
                <a:gd name="connsiteX3824" fmla="*/ 772289 w 5101871"/>
                <a:gd name="connsiteY3824" fmla="*/ 1330131 h 2747161"/>
                <a:gd name="connsiteX3825" fmla="*/ 738650 w 5101871"/>
                <a:gd name="connsiteY3825" fmla="*/ 1328729 h 2747161"/>
                <a:gd name="connsiteX3826" fmla="*/ 713421 w 5101871"/>
                <a:gd name="connsiteY3826" fmla="*/ 1320320 h 2747161"/>
                <a:gd name="connsiteX3827" fmla="*/ 705011 w 5101871"/>
                <a:gd name="connsiteY3827" fmla="*/ 1318918 h 2747161"/>
                <a:gd name="connsiteX3828" fmla="*/ 702208 w 5101871"/>
                <a:gd name="connsiteY3828" fmla="*/ 1310508 h 2747161"/>
                <a:gd name="connsiteX3829" fmla="*/ 693799 w 5101871"/>
                <a:gd name="connsiteY3829" fmla="*/ 1313312 h 2747161"/>
                <a:gd name="connsiteX3830" fmla="*/ 693799 w 5101871"/>
                <a:gd name="connsiteY3830" fmla="*/ 1309107 h 2747161"/>
                <a:gd name="connsiteX3831" fmla="*/ 688192 w 5101871"/>
                <a:gd name="connsiteY3831" fmla="*/ 1310508 h 2747161"/>
                <a:gd name="connsiteX3832" fmla="*/ 682586 w 5101871"/>
                <a:gd name="connsiteY3832" fmla="*/ 1307705 h 2747161"/>
                <a:gd name="connsiteX3833" fmla="*/ 676979 w 5101871"/>
                <a:gd name="connsiteY3833" fmla="*/ 1299296 h 2747161"/>
                <a:gd name="connsiteX3834" fmla="*/ 695200 w 5101871"/>
                <a:gd name="connsiteY3834" fmla="*/ 1288083 h 2747161"/>
                <a:gd name="connsiteX3835" fmla="*/ 705011 w 5101871"/>
                <a:gd name="connsiteY3835" fmla="*/ 1275468 h 2747161"/>
                <a:gd name="connsiteX3836" fmla="*/ 702208 w 5101871"/>
                <a:gd name="connsiteY3836" fmla="*/ 1268460 h 2747161"/>
                <a:gd name="connsiteX3837" fmla="*/ 693799 w 5101871"/>
                <a:gd name="connsiteY3837" fmla="*/ 1262854 h 2747161"/>
                <a:gd name="connsiteX3838" fmla="*/ 688192 w 5101871"/>
                <a:gd name="connsiteY3838" fmla="*/ 1255845 h 2747161"/>
                <a:gd name="connsiteX3839" fmla="*/ 689594 w 5101871"/>
                <a:gd name="connsiteY3839" fmla="*/ 1250239 h 2747161"/>
                <a:gd name="connsiteX3840" fmla="*/ 696602 w 5101871"/>
                <a:gd name="connsiteY3840" fmla="*/ 1247436 h 2747161"/>
                <a:gd name="connsiteX3841" fmla="*/ 705011 w 5101871"/>
                <a:gd name="connsiteY3841" fmla="*/ 1239026 h 2747161"/>
                <a:gd name="connsiteX3842" fmla="*/ 703610 w 5101871"/>
                <a:gd name="connsiteY3842" fmla="*/ 1233420 h 2747161"/>
                <a:gd name="connsiteX3843" fmla="*/ 699405 w 5101871"/>
                <a:gd name="connsiteY3843" fmla="*/ 1233420 h 2747161"/>
                <a:gd name="connsiteX3844" fmla="*/ 686790 w 5101871"/>
                <a:gd name="connsiteY3844" fmla="*/ 1240428 h 2747161"/>
                <a:gd name="connsiteX3845" fmla="*/ 682586 w 5101871"/>
                <a:gd name="connsiteY3845" fmla="*/ 1239026 h 2747161"/>
                <a:gd name="connsiteX3846" fmla="*/ 683987 w 5101871"/>
                <a:gd name="connsiteY3846" fmla="*/ 1236223 h 2747161"/>
                <a:gd name="connsiteX3847" fmla="*/ 676979 w 5101871"/>
                <a:gd name="connsiteY3847" fmla="*/ 1227813 h 2747161"/>
                <a:gd name="connsiteX3848" fmla="*/ 672774 w 5101871"/>
                <a:gd name="connsiteY3848" fmla="*/ 1227813 h 2747161"/>
                <a:gd name="connsiteX3849" fmla="*/ 671373 w 5101871"/>
                <a:gd name="connsiteY3849" fmla="*/ 1230616 h 2747161"/>
                <a:gd name="connsiteX3850" fmla="*/ 668570 w 5101871"/>
                <a:gd name="connsiteY3850" fmla="*/ 1226411 h 2747161"/>
                <a:gd name="connsiteX3851" fmla="*/ 654554 w 5101871"/>
                <a:gd name="connsiteY3851" fmla="*/ 1230616 h 2747161"/>
                <a:gd name="connsiteX3852" fmla="*/ 643340 w 5101871"/>
                <a:gd name="connsiteY3852" fmla="*/ 1236223 h 2747161"/>
                <a:gd name="connsiteX3853" fmla="*/ 622316 w 5101871"/>
                <a:gd name="connsiteY3853" fmla="*/ 1237624 h 2747161"/>
                <a:gd name="connsiteX3854" fmla="*/ 620914 w 5101871"/>
                <a:gd name="connsiteY3854" fmla="*/ 1236223 h 2747161"/>
                <a:gd name="connsiteX3855" fmla="*/ 609702 w 5101871"/>
                <a:gd name="connsiteY3855" fmla="*/ 1233420 h 2747161"/>
                <a:gd name="connsiteX3856" fmla="*/ 601292 w 5101871"/>
                <a:gd name="connsiteY3856" fmla="*/ 1237624 h 2747161"/>
                <a:gd name="connsiteX3857" fmla="*/ 587276 w 5101871"/>
                <a:gd name="connsiteY3857" fmla="*/ 1233420 h 2747161"/>
                <a:gd name="connsiteX3858" fmla="*/ 584473 w 5101871"/>
                <a:gd name="connsiteY3858" fmla="*/ 1236223 h 2747161"/>
                <a:gd name="connsiteX3859" fmla="*/ 564850 w 5101871"/>
                <a:gd name="connsiteY3859" fmla="*/ 1243231 h 2747161"/>
                <a:gd name="connsiteX3860" fmla="*/ 543826 w 5101871"/>
                <a:gd name="connsiteY3860" fmla="*/ 1237624 h 2747161"/>
                <a:gd name="connsiteX3861" fmla="*/ 529810 w 5101871"/>
                <a:gd name="connsiteY3861" fmla="*/ 1237624 h 2747161"/>
                <a:gd name="connsiteX3862" fmla="*/ 508785 w 5101871"/>
                <a:gd name="connsiteY3862" fmla="*/ 1241829 h 2747161"/>
                <a:gd name="connsiteX3863" fmla="*/ 504581 w 5101871"/>
                <a:gd name="connsiteY3863" fmla="*/ 1240428 h 2747161"/>
                <a:gd name="connsiteX3864" fmla="*/ 494769 w 5101871"/>
                <a:gd name="connsiteY3864" fmla="*/ 1246034 h 2747161"/>
                <a:gd name="connsiteX3865" fmla="*/ 473745 w 5101871"/>
                <a:gd name="connsiteY3865" fmla="*/ 1247436 h 2747161"/>
                <a:gd name="connsiteX3866" fmla="*/ 440106 w 5101871"/>
                <a:gd name="connsiteY3866" fmla="*/ 1255845 h 2747161"/>
                <a:gd name="connsiteX3867" fmla="*/ 428894 w 5101871"/>
                <a:gd name="connsiteY3867" fmla="*/ 1264255 h 2747161"/>
                <a:gd name="connsiteX3868" fmla="*/ 421886 w 5101871"/>
                <a:gd name="connsiteY3868" fmla="*/ 1261452 h 2747161"/>
                <a:gd name="connsiteX3869" fmla="*/ 410673 w 5101871"/>
                <a:gd name="connsiteY3869" fmla="*/ 1264255 h 2747161"/>
                <a:gd name="connsiteX3870" fmla="*/ 403664 w 5101871"/>
                <a:gd name="connsiteY3870" fmla="*/ 1267058 h 2747161"/>
                <a:gd name="connsiteX3871" fmla="*/ 398058 w 5101871"/>
                <a:gd name="connsiteY3871" fmla="*/ 1274066 h 2747161"/>
                <a:gd name="connsiteX3872" fmla="*/ 377034 w 5101871"/>
                <a:gd name="connsiteY3872" fmla="*/ 1279673 h 2747161"/>
                <a:gd name="connsiteX3873" fmla="*/ 360215 w 5101871"/>
                <a:gd name="connsiteY3873" fmla="*/ 1276870 h 2747161"/>
                <a:gd name="connsiteX3874" fmla="*/ 360215 w 5101871"/>
                <a:gd name="connsiteY3874" fmla="*/ 1279673 h 2747161"/>
                <a:gd name="connsiteX3875" fmla="*/ 357411 w 5101871"/>
                <a:gd name="connsiteY3875" fmla="*/ 1272665 h 2747161"/>
                <a:gd name="connsiteX3876" fmla="*/ 336387 w 5101871"/>
                <a:gd name="connsiteY3876" fmla="*/ 1278271 h 2747161"/>
                <a:gd name="connsiteX3877" fmla="*/ 319568 w 5101871"/>
                <a:gd name="connsiteY3877" fmla="*/ 1278271 h 2747161"/>
                <a:gd name="connsiteX3878" fmla="*/ 305552 w 5101871"/>
                <a:gd name="connsiteY3878" fmla="*/ 1272665 h 2747161"/>
                <a:gd name="connsiteX3879" fmla="*/ 299945 w 5101871"/>
                <a:gd name="connsiteY3879" fmla="*/ 1264255 h 2747161"/>
                <a:gd name="connsiteX3880" fmla="*/ 301347 w 5101871"/>
                <a:gd name="connsiteY3880" fmla="*/ 1262854 h 2747161"/>
                <a:gd name="connsiteX3881" fmla="*/ 298543 w 5101871"/>
                <a:gd name="connsiteY3881" fmla="*/ 1262854 h 2747161"/>
                <a:gd name="connsiteX3882" fmla="*/ 285929 w 5101871"/>
                <a:gd name="connsiteY3882" fmla="*/ 1265657 h 2747161"/>
                <a:gd name="connsiteX3883" fmla="*/ 266307 w 5101871"/>
                <a:gd name="connsiteY3883" fmla="*/ 1302099 h 2747161"/>
                <a:gd name="connsiteX3884" fmla="*/ 256495 w 5101871"/>
                <a:gd name="connsiteY3884" fmla="*/ 1310508 h 2747161"/>
                <a:gd name="connsiteX3885" fmla="*/ 221455 w 5101871"/>
                <a:gd name="connsiteY3885" fmla="*/ 1323123 h 2747161"/>
                <a:gd name="connsiteX3886" fmla="*/ 203234 w 5101871"/>
                <a:gd name="connsiteY3886" fmla="*/ 1338541 h 2747161"/>
                <a:gd name="connsiteX3887" fmla="*/ 199029 w 5101871"/>
                <a:gd name="connsiteY3887" fmla="*/ 1351155 h 2747161"/>
                <a:gd name="connsiteX3888" fmla="*/ 189218 w 5101871"/>
                <a:gd name="connsiteY3888" fmla="*/ 1363770 h 2747161"/>
                <a:gd name="connsiteX3889" fmla="*/ 187816 w 5101871"/>
                <a:gd name="connsiteY3889" fmla="*/ 1380589 h 2747161"/>
                <a:gd name="connsiteX3890" fmla="*/ 194824 w 5101871"/>
                <a:gd name="connsiteY3890" fmla="*/ 1386196 h 2747161"/>
                <a:gd name="connsiteX3891" fmla="*/ 193422 w 5101871"/>
                <a:gd name="connsiteY3891" fmla="*/ 1391802 h 2747161"/>
                <a:gd name="connsiteX3892" fmla="*/ 173800 w 5101871"/>
                <a:gd name="connsiteY3892" fmla="*/ 1414228 h 2747161"/>
                <a:gd name="connsiteX3893" fmla="*/ 140161 w 5101871"/>
                <a:gd name="connsiteY3893" fmla="*/ 1433850 h 2747161"/>
                <a:gd name="connsiteX3894" fmla="*/ 110727 w 5101871"/>
                <a:gd name="connsiteY3894" fmla="*/ 1439457 h 2747161"/>
                <a:gd name="connsiteX3895" fmla="*/ 105121 w 5101871"/>
                <a:gd name="connsiteY3895" fmla="*/ 1445063 h 2747161"/>
                <a:gd name="connsiteX3896" fmla="*/ 93908 w 5101871"/>
                <a:gd name="connsiteY3896" fmla="*/ 1466087 h 2747161"/>
                <a:gd name="connsiteX3897" fmla="*/ 72884 w 5101871"/>
                <a:gd name="connsiteY3897" fmla="*/ 1477300 h 2747161"/>
                <a:gd name="connsiteX3898" fmla="*/ 64474 w 5101871"/>
                <a:gd name="connsiteY3898" fmla="*/ 1495521 h 2747161"/>
                <a:gd name="connsiteX3899" fmla="*/ 61671 w 5101871"/>
                <a:gd name="connsiteY3899" fmla="*/ 1509538 h 2747161"/>
                <a:gd name="connsiteX3900" fmla="*/ 40647 w 5101871"/>
                <a:gd name="connsiteY3900" fmla="*/ 1526357 h 2747161"/>
                <a:gd name="connsiteX3901" fmla="*/ 23828 w 5101871"/>
                <a:gd name="connsiteY3901" fmla="*/ 1559995 h 2747161"/>
                <a:gd name="connsiteX3902" fmla="*/ 14016 w 5101871"/>
                <a:gd name="connsiteY3902" fmla="*/ 1568405 h 2747161"/>
                <a:gd name="connsiteX3903" fmla="*/ 11213 w 5101871"/>
                <a:gd name="connsiteY3903" fmla="*/ 1593634 h 2747161"/>
                <a:gd name="connsiteX3904" fmla="*/ 14016 w 5101871"/>
                <a:gd name="connsiteY3904" fmla="*/ 1585225 h 2747161"/>
                <a:gd name="connsiteX3905" fmla="*/ 22426 w 5101871"/>
                <a:gd name="connsiteY3905" fmla="*/ 1597839 h 2747161"/>
                <a:gd name="connsiteX3906" fmla="*/ 26631 w 5101871"/>
                <a:gd name="connsiteY3906" fmla="*/ 1596437 h 2747161"/>
                <a:gd name="connsiteX3907" fmla="*/ 32237 w 5101871"/>
                <a:gd name="connsiteY3907" fmla="*/ 1606249 h 2747161"/>
                <a:gd name="connsiteX3908" fmla="*/ 30836 w 5101871"/>
                <a:gd name="connsiteY3908" fmla="*/ 1614658 h 2747161"/>
                <a:gd name="connsiteX3909" fmla="*/ 25229 w 5101871"/>
                <a:gd name="connsiteY3909" fmla="*/ 1623068 h 2747161"/>
                <a:gd name="connsiteX3910" fmla="*/ 29434 w 5101871"/>
                <a:gd name="connsiteY3910" fmla="*/ 1620265 h 2747161"/>
                <a:gd name="connsiteX3911" fmla="*/ 25229 w 5101871"/>
                <a:gd name="connsiteY3911" fmla="*/ 1625871 h 2747161"/>
                <a:gd name="connsiteX3912" fmla="*/ 32237 w 5101871"/>
                <a:gd name="connsiteY3912" fmla="*/ 1631478 h 2747161"/>
                <a:gd name="connsiteX3913" fmla="*/ 36442 w 5101871"/>
                <a:gd name="connsiteY3913" fmla="*/ 1658108 h 2747161"/>
                <a:gd name="connsiteX3914" fmla="*/ 23828 w 5101871"/>
                <a:gd name="connsiteY3914" fmla="*/ 1693149 h 2747161"/>
                <a:gd name="connsiteX3915" fmla="*/ 23828 w 5101871"/>
                <a:gd name="connsiteY3915" fmla="*/ 1698755 h 2747161"/>
                <a:gd name="connsiteX3916" fmla="*/ 19622 w 5101871"/>
                <a:gd name="connsiteY3916" fmla="*/ 1705763 h 2747161"/>
                <a:gd name="connsiteX3917" fmla="*/ 8410 w 5101871"/>
                <a:gd name="connsiteY3917" fmla="*/ 1718378 h 2747161"/>
                <a:gd name="connsiteX3918" fmla="*/ 0 w 5101871"/>
                <a:gd name="connsiteY3918" fmla="*/ 1721181 h 2747161"/>
                <a:gd name="connsiteX3919" fmla="*/ 9811 w 5101871"/>
                <a:gd name="connsiteY3919" fmla="*/ 1723984 h 2747161"/>
                <a:gd name="connsiteX3920" fmla="*/ 18221 w 5101871"/>
                <a:gd name="connsiteY3920" fmla="*/ 1733796 h 2747161"/>
                <a:gd name="connsiteX3921" fmla="*/ 22426 w 5101871"/>
                <a:gd name="connsiteY3921" fmla="*/ 1736599 h 2747161"/>
                <a:gd name="connsiteX3922" fmla="*/ 19622 w 5101871"/>
                <a:gd name="connsiteY3922" fmla="*/ 1739402 h 2747161"/>
                <a:gd name="connsiteX3923" fmla="*/ 21024 w 5101871"/>
                <a:gd name="connsiteY3923" fmla="*/ 1740804 h 2747161"/>
                <a:gd name="connsiteX3924" fmla="*/ 22426 w 5101871"/>
                <a:gd name="connsiteY3924" fmla="*/ 1739402 h 2747161"/>
                <a:gd name="connsiteX3925" fmla="*/ 23828 w 5101871"/>
                <a:gd name="connsiteY3925" fmla="*/ 1745008 h 2747161"/>
                <a:gd name="connsiteX3926" fmla="*/ 28032 w 5101871"/>
                <a:gd name="connsiteY3926" fmla="*/ 1750615 h 2747161"/>
                <a:gd name="connsiteX3927" fmla="*/ 33639 w 5101871"/>
                <a:gd name="connsiteY3927" fmla="*/ 1749213 h 2747161"/>
                <a:gd name="connsiteX3928" fmla="*/ 33639 w 5101871"/>
                <a:gd name="connsiteY3928" fmla="*/ 1749213 h 2747161"/>
                <a:gd name="connsiteX3929" fmla="*/ 33639 w 5101871"/>
                <a:gd name="connsiteY3929" fmla="*/ 1752016 h 2747161"/>
                <a:gd name="connsiteX3930" fmla="*/ 28032 w 5101871"/>
                <a:gd name="connsiteY3930" fmla="*/ 1753418 h 2747161"/>
                <a:gd name="connsiteX3931" fmla="*/ 21024 w 5101871"/>
                <a:gd name="connsiteY3931" fmla="*/ 1747812 h 2747161"/>
                <a:gd name="connsiteX3932" fmla="*/ 18221 w 5101871"/>
                <a:gd name="connsiteY3932" fmla="*/ 1750615 h 2747161"/>
                <a:gd name="connsiteX3933" fmla="*/ 19622 w 5101871"/>
                <a:gd name="connsiteY3933" fmla="*/ 1756221 h 2747161"/>
                <a:gd name="connsiteX3934" fmla="*/ 19622 w 5101871"/>
                <a:gd name="connsiteY3934" fmla="*/ 1766033 h 2747161"/>
                <a:gd name="connsiteX3935" fmla="*/ 25229 w 5101871"/>
                <a:gd name="connsiteY3935" fmla="*/ 1764631 h 2747161"/>
                <a:gd name="connsiteX3936" fmla="*/ 18221 w 5101871"/>
                <a:gd name="connsiteY3936" fmla="*/ 1767434 h 2747161"/>
                <a:gd name="connsiteX3937" fmla="*/ 19622 w 5101871"/>
                <a:gd name="connsiteY3937" fmla="*/ 1771639 h 2747161"/>
                <a:gd name="connsiteX3938" fmla="*/ 26631 w 5101871"/>
                <a:gd name="connsiteY3938" fmla="*/ 1774442 h 2747161"/>
                <a:gd name="connsiteX3939" fmla="*/ 35040 w 5101871"/>
                <a:gd name="connsiteY3939" fmla="*/ 1771639 h 2747161"/>
                <a:gd name="connsiteX3940" fmla="*/ 29434 w 5101871"/>
                <a:gd name="connsiteY3940" fmla="*/ 1774442 h 2747161"/>
                <a:gd name="connsiteX3941" fmla="*/ 33639 w 5101871"/>
                <a:gd name="connsiteY3941" fmla="*/ 1780049 h 2747161"/>
                <a:gd name="connsiteX3942" fmla="*/ 40647 w 5101871"/>
                <a:gd name="connsiteY3942" fmla="*/ 1778647 h 2747161"/>
                <a:gd name="connsiteX3943" fmla="*/ 39245 w 5101871"/>
                <a:gd name="connsiteY3943" fmla="*/ 1782852 h 2747161"/>
                <a:gd name="connsiteX3944" fmla="*/ 63073 w 5101871"/>
                <a:gd name="connsiteY3944" fmla="*/ 1778647 h 2747161"/>
                <a:gd name="connsiteX3945" fmla="*/ 64474 w 5101871"/>
                <a:gd name="connsiteY3945" fmla="*/ 1782852 h 2747161"/>
                <a:gd name="connsiteX3946" fmla="*/ 60269 w 5101871"/>
                <a:gd name="connsiteY3946" fmla="*/ 1780049 h 2747161"/>
                <a:gd name="connsiteX3947" fmla="*/ 50458 w 5101871"/>
                <a:gd name="connsiteY3947" fmla="*/ 1782852 h 2747161"/>
                <a:gd name="connsiteX3948" fmla="*/ 51860 w 5101871"/>
                <a:gd name="connsiteY3948" fmla="*/ 1787057 h 2747161"/>
                <a:gd name="connsiteX3949" fmla="*/ 54663 w 5101871"/>
                <a:gd name="connsiteY3949" fmla="*/ 1784254 h 2747161"/>
                <a:gd name="connsiteX3950" fmla="*/ 57466 w 5101871"/>
                <a:gd name="connsiteY3950" fmla="*/ 1785655 h 2747161"/>
                <a:gd name="connsiteX3951" fmla="*/ 50458 w 5101871"/>
                <a:gd name="connsiteY3951" fmla="*/ 1791262 h 2747161"/>
                <a:gd name="connsiteX3952" fmla="*/ 56065 w 5101871"/>
                <a:gd name="connsiteY3952" fmla="*/ 1789860 h 2747161"/>
                <a:gd name="connsiteX3953" fmla="*/ 51860 w 5101871"/>
                <a:gd name="connsiteY3953" fmla="*/ 1792663 h 2747161"/>
                <a:gd name="connsiteX3954" fmla="*/ 58868 w 5101871"/>
                <a:gd name="connsiteY3954" fmla="*/ 1794065 h 2747161"/>
                <a:gd name="connsiteX3955" fmla="*/ 57466 w 5101871"/>
                <a:gd name="connsiteY3955" fmla="*/ 1796868 h 2747161"/>
                <a:gd name="connsiteX3956" fmla="*/ 61671 w 5101871"/>
                <a:gd name="connsiteY3956" fmla="*/ 1795467 h 2747161"/>
                <a:gd name="connsiteX3957" fmla="*/ 61671 w 5101871"/>
                <a:gd name="connsiteY3957" fmla="*/ 1799671 h 2747161"/>
                <a:gd name="connsiteX3958" fmla="*/ 68679 w 5101871"/>
                <a:gd name="connsiteY3958" fmla="*/ 1799671 h 2747161"/>
                <a:gd name="connsiteX3959" fmla="*/ 67277 w 5101871"/>
                <a:gd name="connsiteY3959" fmla="*/ 1803876 h 2747161"/>
                <a:gd name="connsiteX3960" fmla="*/ 67277 w 5101871"/>
                <a:gd name="connsiteY3960" fmla="*/ 1805278 h 2747161"/>
                <a:gd name="connsiteX3961" fmla="*/ 70081 w 5101871"/>
                <a:gd name="connsiteY3961" fmla="*/ 1803876 h 2747161"/>
                <a:gd name="connsiteX3962" fmla="*/ 70081 w 5101871"/>
                <a:gd name="connsiteY3962" fmla="*/ 1806679 h 2747161"/>
                <a:gd name="connsiteX3963" fmla="*/ 74285 w 5101871"/>
                <a:gd name="connsiteY3963" fmla="*/ 1802475 h 2747161"/>
                <a:gd name="connsiteX3964" fmla="*/ 70081 w 5101871"/>
                <a:gd name="connsiteY3964" fmla="*/ 1809483 h 2747161"/>
                <a:gd name="connsiteX3965" fmla="*/ 72884 w 5101871"/>
                <a:gd name="connsiteY3965" fmla="*/ 1809483 h 2747161"/>
                <a:gd name="connsiteX3966" fmla="*/ 75687 w 5101871"/>
                <a:gd name="connsiteY3966" fmla="*/ 1815089 h 2747161"/>
                <a:gd name="connsiteX3967" fmla="*/ 84097 w 5101871"/>
                <a:gd name="connsiteY3967" fmla="*/ 1817892 h 2747161"/>
                <a:gd name="connsiteX3968" fmla="*/ 86900 w 5101871"/>
                <a:gd name="connsiteY3968" fmla="*/ 1815089 h 2747161"/>
                <a:gd name="connsiteX3969" fmla="*/ 91105 w 5101871"/>
                <a:gd name="connsiteY3969" fmla="*/ 1822097 h 2747161"/>
                <a:gd name="connsiteX3970" fmla="*/ 93908 w 5101871"/>
                <a:gd name="connsiteY3970" fmla="*/ 1820696 h 2747161"/>
                <a:gd name="connsiteX3971" fmla="*/ 92507 w 5101871"/>
                <a:gd name="connsiteY3971" fmla="*/ 1824900 h 2747161"/>
                <a:gd name="connsiteX3972" fmla="*/ 96711 w 5101871"/>
                <a:gd name="connsiteY3972" fmla="*/ 1824900 h 2747161"/>
                <a:gd name="connsiteX3973" fmla="*/ 92507 w 5101871"/>
                <a:gd name="connsiteY3973" fmla="*/ 1830507 h 2747161"/>
                <a:gd name="connsiteX3974" fmla="*/ 98113 w 5101871"/>
                <a:gd name="connsiteY3974" fmla="*/ 1829105 h 2747161"/>
                <a:gd name="connsiteX3975" fmla="*/ 100916 w 5101871"/>
                <a:gd name="connsiteY3975" fmla="*/ 1834712 h 2747161"/>
                <a:gd name="connsiteX3976" fmla="*/ 105121 w 5101871"/>
                <a:gd name="connsiteY3976" fmla="*/ 1836113 h 2747161"/>
                <a:gd name="connsiteX3977" fmla="*/ 103719 w 5101871"/>
                <a:gd name="connsiteY3977" fmla="*/ 1838917 h 2747161"/>
                <a:gd name="connsiteX3978" fmla="*/ 110727 w 5101871"/>
                <a:gd name="connsiteY3978" fmla="*/ 1843121 h 2747161"/>
                <a:gd name="connsiteX3979" fmla="*/ 107924 w 5101871"/>
                <a:gd name="connsiteY3979" fmla="*/ 1843121 h 2747161"/>
                <a:gd name="connsiteX3980" fmla="*/ 107924 w 5101871"/>
                <a:gd name="connsiteY3980" fmla="*/ 1847326 h 2747161"/>
                <a:gd name="connsiteX3981" fmla="*/ 113531 w 5101871"/>
                <a:gd name="connsiteY3981" fmla="*/ 1848728 h 2747161"/>
                <a:gd name="connsiteX3982" fmla="*/ 114932 w 5101871"/>
                <a:gd name="connsiteY3982" fmla="*/ 1847326 h 2747161"/>
                <a:gd name="connsiteX3983" fmla="*/ 110727 w 5101871"/>
                <a:gd name="connsiteY3983" fmla="*/ 1852933 h 2747161"/>
                <a:gd name="connsiteX3984" fmla="*/ 105121 w 5101871"/>
                <a:gd name="connsiteY3984" fmla="*/ 1850129 h 2747161"/>
                <a:gd name="connsiteX3985" fmla="*/ 107924 w 5101871"/>
                <a:gd name="connsiteY3985" fmla="*/ 1857137 h 2747161"/>
                <a:gd name="connsiteX3986" fmla="*/ 112129 w 5101871"/>
                <a:gd name="connsiteY3986" fmla="*/ 1855736 h 2747161"/>
                <a:gd name="connsiteX3987" fmla="*/ 114932 w 5101871"/>
                <a:gd name="connsiteY3987" fmla="*/ 1864145 h 2747161"/>
                <a:gd name="connsiteX3988" fmla="*/ 119137 w 5101871"/>
                <a:gd name="connsiteY3988" fmla="*/ 1866949 h 2747161"/>
                <a:gd name="connsiteX3989" fmla="*/ 124743 w 5101871"/>
                <a:gd name="connsiteY3989" fmla="*/ 1865547 h 2747161"/>
                <a:gd name="connsiteX3990" fmla="*/ 124743 w 5101871"/>
                <a:gd name="connsiteY3990" fmla="*/ 1869752 h 2747161"/>
                <a:gd name="connsiteX3991" fmla="*/ 131752 w 5101871"/>
                <a:gd name="connsiteY3991" fmla="*/ 1869752 h 2747161"/>
                <a:gd name="connsiteX3992" fmla="*/ 126145 w 5101871"/>
                <a:gd name="connsiteY3992" fmla="*/ 1871154 h 2747161"/>
                <a:gd name="connsiteX3993" fmla="*/ 127547 w 5101871"/>
                <a:gd name="connsiteY3993" fmla="*/ 1873957 h 2747161"/>
                <a:gd name="connsiteX3994" fmla="*/ 124743 w 5101871"/>
                <a:gd name="connsiteY3994" fmla="*/ 1873957 h 2747161"/>
                <a:gd name="connsiteX3995" fmla="*/ 149973 w 5101871"/>
                <a:gd name="connsiteY3995" fmla="*/ 1883768 h 2747161"/>
                <a:gd name="connsiteX3996" fmla="*/ 170997 w 5101871"/>
                <a:gd name="connsiteY3996" fmla="*/ 1897784 h 2747161"/>
                <a:gd name="connsiteX3997" fmla="*/ 178005 w 5101871"/>
                <a:gd name="connsiteY3997" fmla="*/ 1899186 h 2747161"/>
                <a:gd name="connsiteX3998" fmla="*/ 200431 w 5101871"/>
                <a:gd name="connsiteY3998" fmla="*/ 1917407 h 2747161"/>
                <a:gd name="connsiteX3999" fmla="*/ 218652 w 5101871"/>
                <a:gd name="connsiteY3999" fmla="*/ 1927218 h 2747161"/>
                <a:gd name="connsiteX4000" fmla="*/ 248086 w 5101871"/>
                <a:gd name="connsiteY4000" fmla="*/ 1937030 h 2747161"/>
                <a:gd name="connsiteX4001" fmla="*/ 288732 w 5101871"/>
                <a:gd name="connsiteY4001" fmla="*/ 1923013 h 2747161"/>
                <a:gd name="connsiteX4002" fmla="*/ 333584 w 5101871"/>
                <a:gd name="connsiteY4002" fmla="*/ 1918809 h 2747161"/>
                <a:gd name="connsiteX4003" fmla="*/ 313961 w 5101871"/>
                <a:gd name="connsiteY4003" fmla="*/ 1918809 h 2747161"/>
                <a:gd name="connsiteX4004" fmla="*/ 325174 w 5101871"/>
                <a:gd name="connsiteY4004" fmla="*/ 1917407 h 2747161"/>
                <a:gd name="connsiteX4005" fmla="*/ 339191 w 5101871"/>
                <a:gd name="connsiteY4005" fmla="*/ 1917407 h 2747161"/>
                <a:gd name="connsiteX4006" fmla="*/ 333584 w 5101871"/>
                <a:gd name="connsiteY4006" fmla="*/ 1917407 h 2747161"/>
                <a:gd name="connsiteX4007" fmla="*/ 350403 w 5101871"/>
                <a:gd name="connsiteY4007" fmla="*/ 1920210 h 2747161"/>
                <a:gd name="connsiteX4008" fmla="*/ 351805 w 5101871"/>
                <a:gd name="connsiteY4008" fmla="*/ 1916005 h 2747161"/>
                <a:gd name="connsiteX4009" fmla="*/ 354608 w 5101871"/>
                <a:gd name="connsiteY4009" fmla="*/ 1916005 h 2747161"/>
                <a:gd name="connsiteX4010" fmla="*/ 356010 w 5101871"/>
                <a:gd name="connsiteY4010" fmla="*/ 1918809 h 2747161"/>
                <a:gd name="connsiteX4011" fmla="*/ 363018 w 5101871"/>
                <a:gd name="connsiteY4011" fmla="*/ 1918809 h 2747161"/>
                <a:gd name="connsiteX4012" fmla="*/ 361616 w 5101871"/>
                <a:gd name="connsiteY4012" fmla="*/ 1920210 h 2747161"/>
                <a:gd name="connsiteX4013" fmla="*/ 357411 w 5101871"/>
                <a:gd name="connsiteY4013" fmla="*/ 1920210 h 2747161"/>
                <a:gd name="connsiteX4014" fmla="*/ 353207 w 5101871"/>
                <a:gd name="connsiteY4014" fmla="*/ 1920210 h 2747161"/>
                <a:gd name="connsiteX4015" fmla="*/ 357411 w 5101871"/>
                <a:gd name="connsiteY4015" fmla="*/ 1920210 h 2747161"/>
                <a:gd name="connsiteX4016" fmla="*/ 385444 w 5101871"/>
                <a:gd name="connsiteY4016" fmla="*/ 1927218 h 2747161"/>
                <a:gd name="connsiteX4017" fmla="*/ 395255 w 5101871"/>
                <a:gd name="connsiteY4017" fmla="*/ 1921612 h 2747161"/>
                <a:gd name="connsiteX4018" fmla="*/ 412074 w 5101871"/>
                <a:gd name="connsiteY4018" fmla="*/ 1918809 h 2747161"/>
                <a:gd name="connsiteX4019" fmla="*/ 424689 w 5101871"/>
                <a:gd name="connsiteY4019" fmla="*/ 1913202 h 2747161"/>
                <a:gd name="connsiteX4020" fmla="*/ 448516 w 5101871"/>
                <a:gd name="connsiteY4020" fmla="*/ 1906194 h 2747161"/>
                <a:gd name="connsiteX4021" fmla="*/ 437303 w 5101871"/>
                <a:gd name="connsiteY4021" fmla="*/ 1900587 h 2747161"/>
                <a:gd name="connsiteX4022" fmla="*/ 444312 w 5101871"/>
                <a:gd name="connsiteY4022" fmla="*/ 1901989 h 2747161"/>
                <a:gd name="connsiteX4023" fmla="*/ 448516 w 5101871"/>
                <a:gd name="connsiteY4023" fmla="*/ 1907596 h 2747161"/>
                <a:gd name="connsiteX4024" fmla="*/ 455524 w 5101871"/>
                <a:gd name="connsiteY4024" fmla="*/ 1907596 h 2747161"/>
                <a:gd name="connsiteX4025" fmla="*/ 461131 w 5101871"/>
                <a:gd name="connsiteY4025" fmla="*/ 1901989 h 2747161"/>
                <a:gd name="connsiteX4026" fmla="*/ 472344 w 5101871"/>
                <a:gd name="connsiteY4026" fmla="*/ 1899186 h 2747161"/>
                <a:gd name="connsiteX4027" fmla="*/ 498974 w 5101871"/>
                <a:gd name="connsiteY4027" fmla="*/ 1896383 h 2747161"/>
                <a:gd name="connsiteX4028" fmla="*/ 515793 w 5101871"/>
                <a:gd name="connsiteY4028" fmla="*/ 1896383 h 2747161"/>
                <a:gd name="connsiteX4029" fmla="*/ 519999 w 5101871"/>
                <a:gd name="connsiteY4029" fmla="*/ 1894981 h 2747161"/>
                <a:gd name="connsiteX4030" fmla="*/ 542425 w 5101871"/>
                <a:gd name="connsiteY4030" fmla="*/ 1897784 h 2747161"/>
                <a:gd name="connsiteX4031" fmla="*/ 556441 w 5101871"/>
                <a:gd name="connsiteY4031" fmla="*/ 1908997 h 2747161"/>
                <a:gd name="connsiteX4032" fmla="*/ 562047 w 5101871"/>
                <a:gd name="connsiteY4032" fmla="*/ 1906194 h 2747161"/>
                <a:gd name="connsiteX4033" fmla="*/ 556441 w 5101871"/>
                <a:gd name="connsiteY4033" fmla="*/ 1910399 h 2747161"/>
                <a:gd name="connsiteX4034" fmla="*/ 566252 w 5101871"/>
                <a:gd name="connsiteY4034" fmla="*/ 1911800 h 2747161"/>
                <a:gd name="connsiteX4035" fmla="*/ 559244 w 5101871"/>
                <a:gd name="connsiteY4035" fmla="*/ 1913202 h 2747161"/>
                <a:gd name="connsiteX4036" fmla="*/ 563449 w 5101871"/>
                <a:gd name="connsiteY4036" fmla="*/ 1916005 h 2747161"/>
                <a:gd name="connsiteX4037" fmla="*/ 567653 w 5101871"/>
                <a:gd name="connsiteY4037" fmla="*/ 1914604 h 2747161"/>
                <a:gd name="connsiteX4038" fmla="*/ 566252 w 5101871"/>
                <a:gd name="connsiteY4038" fmla="*/ 1923013 h 2747161"/>
                <a:gd name="connsiteX4039" fmla="*/ 569055 w 5101871"/>
                <a:gd name="connsiteY4039" fmla="*/ 1931423 h 2747161"/>
                <a:gd name="connsiteX4040" fmla="*/ 581670 w 5101871"/>
                <a:gd name="connsiteY4040" fmla="*/ 1939833 h 2747161"/>
                <a:gd name="connsiteX4041" fmla="*/ 587276 w 5101871"/>
                <a:gd name="connsiteY4041" fmla="*/ 1937030 h 2747161"/>
                <a:gd name="connsiteX4042" fmla="*/ 585874 w 5101871"/>
                <a:gd name="connsiteY4042" fmla="*/ 1939833 h 2747161"/>
                <a:gd name="connsiteX4043" fmla="*/ 591481 w 5101871"/>
                <a:gd name="connsiteY4043" fmla="*/ 1939833 h 2747161"/>
                <a:gd name="connsiteX4044" fmla="*/ 592882 w 5101871"/>
                <a:gd name="connsiteY4044" fmla="*/ 1935628 h 2747161"/>
                <a:gd name="connsiteX4045" fmla="*/ 595686 w 5101871"/>
                <a:gd name="connsiteY4045" fmla="*/ 1938431 h 2747161"/>
                <a:gd name="connsiteX4046" fmla="*/ 597087 w 5101871"/>
                <a:gd name="connsiteY4046" fmla="*/ 1932825 h 2747161"/>
                <a:gd name="connsiteX4047" fmla="*/ 597087 w 5101871"/>
                <a:gd name="connsiteY4047" fmla="*/ 1935628 h 2747161"/>
                <a:gd name="connsiteX4048" fmla="*/ 601292 w 5101871"/>
                <a:gd name="connsiteY4048" fmla="*/ 1937030 h 2747161"/>
                <a:gd name="connsiteX4049" fmla="*/ 598489 w 5101871"/>
                <a:gd name="connsiteY4049" fmla="*/ 1927218 h 2747161"/>
                <a:gd name="connsiteX4050" fmla="*/ 601292 w 5101871"/>
                <a:gd name="connsiteY4050" fmla="*/ 1934226 h 2747161"/>
                <a:gd name="connsiteX4051" fmla="*/ 605497 w 5101871"/>
                <a:gd name="connsiteY4051" fmla="*/ 1935628 h 2747161"/>
                <a:gd name="connsiteX4052" fmla="*/ 604095 w 5101871"/>
                <a:gd name="connsiteY4052" fmla="*/ 1928620 h 2747161"/>
                <a:gd name="connsiteX4053" fmla="*/ 605497 w 5101871"/>
                <a:gd name="connsiteY4053" fmla="*/ 1931423 h 2747161"/>
                <a:gd name="connsiteX4054" fmla="*/ 608300 w 5101871"/>
                <a:gd name="connsiteY4054" fmla="*/ 1932825 h 2747161"/>
                <a:gd name="connsiteX4055" fmla="*/ 606898 w 5101871"/>
                <a:gd name="connsiteY4055" fmla="*/ 1927218 h 2747161"/>
                <a:gd name="connsiteX4056" fmla="*/ 613906 w 5101871"/>
                <a:gd name="connsiteY4056" fmla="*/ 1930021 h 2747161"/>
                <a:gd name="connsiteX4057" fmla="*/ 616710 w 5101871"/>
                <a:gd name="connsiteY4057" fmla="*/ 1930021 h 2747161"/>
                <a:gd name="connsiteX4058" fmla="*/ 618112 w 5101871"/>
                <a:gd name="connsiteY4058" fmla="*/ 1927218 h 2747161"/>
                <a:gd name="connsiteX4059" fmla="*/ 622316 w 5101871"/>
                <a:gd name="connsiteY4059" fmla="*/ 1931423 h 2747161"/>
                <a:gd name="connsiteX4060" fmla="*/ 636332 w 5101871"/>
                <a:gd name="connsiteY4060" fmla="*/ 1930021 h 2747161"/>
                <a:gd name="connsiteX4061" fmla="*/ 637734 w 5101871"/>
                <a:gd name="connsiteY4061" fmla="*/ 1928620 h 2747161"/>
                <a:gd name="connsiteX4062" fmla="*/ 633529 w 5101871"/>
                <a:gd name="connsiteY4062" fmla="*/ 1921612 h 2747161"/>
                <a:gd name="connsiteX4063" fmla="*/ 641939 w 5101871"/>
                <a:gd name="connsiteY4063" fmla="*/ 1927218 h 2747161"/>
                <a:gd name="connsiteX4064" fmla="*/ 643340 w 5101871"/>
                <a:gd name="connsiteY4064" fmla="*/ 1924415 h 2747161"/>
                <a:gd name="connsiteX4065" fmla="*/ 643340 w 5101871"/>
                <a:gd name="connsiteY4065" fmla="*/ 1930021 h 2747161"/>
                <a:gd name="connsiteX4066" fmla="*/ 644742 w 5101871"/>
                <a:gd name="connsiteY4066" fmla="*/ 1925817 h 2747161"/>
                <a:gd name="connsiteX4067" fmla="*/ 648947 w 5101871"/>
                <a:gd name="connsiteY4067" fmla="*/ 1927218 h 2747161"/>
                <a:gd name="connsiteX4068" fmla="*/ 653152 w 5101871"/>
                <a:gd name="connsiteY4068" fmla="*/ 1938431 h 2747161"/>
                <a:gd name="connsiteX4069" fmla="*/ 661562 w 5101871"/>
                <a:gd name="connsiteY4069" fmla="*/ 1941234 h 2747161"/>
                <a:gd name="connsiteX4070" fmla="*/ 665766 w 5101871"/>
                <a:gd name="connsiteY4070" fmla="*/ 1939833 h 2747161"/>
                <a:gd name="connsiteX4071" fmla="*/ 664365 w 5101871"/>
                <a:gd name="connsiteY4071" fmla="*/ 1937030 h 2747161"/>
                <a:gd name="connsiteX4072" fmla="*/ 669971 w 5101871"/>
                <a:gd name="connsiteY4072" fmla="*/ 1935628 h 2747161"/>
                <a:gd name="connsiteX4073" fmla="*/ 667168 w 5101871"/>
                <a:gd name="connsiteY4073" fmla="*/ 1939833 h 2747161"/>
                <a:gd name="connsiteX4074" fmla="*/ 669971 w 5101871"/>
                <a:gd name="connsiteY4074" fmla="*/ 1939833 h 2747161"/>
                <a:gd name="connsiteX4075" fmla="*/ 664365 w 5101871"/>
                <a:gd name="connsiteY4075" fmla="*/ 1942636 h 2747161"/>
                <a:gd name="connsiteX4076" fmla="*/ 674176 w 5101871"/>
                <a:gd name="connsiteY4076" fmla="*/ 1953849 h 2747161"/>
                <a:gd name="connsiteX4077" fmla="*/ 671373 w 5101871"/>
                <a:gd name="connsiteY4077" fmla="*/ 1972070 h 2747161"/>
                <a:gd name="connsiteX4078" fmla="*/ 671373 w 5101871"/>
                <a:gd name="connsiteY4078" fmla="*/ 1980479 h 2747161"/>
                <a:gd name="connsiteX4079" fmla="*/ 667168 w 5101871"/>
                <a:gd name="connsiteY4079" fmla="*/ 1986086 h 2747161"/>
                <a:gd name="connsiteX4080" fmla="*/ 669971 w 5101871"/>
                <a:gd name="connsiteY4080" fmla="*/ 1987487 h 2747161"/>
                <a:gd name="connsiteX4081" fmla="*/ 667168 w 5101871"/>
                <a:gd name="connsiteY4081" fmla="*/ 1987487 h 2747161"/>
                <a:gd name="connsiteX4082" fmla="*/ 660160 w 5101871"/>
                <a:gd name="connsiteY4082" fmla="*/ 1995897 h 2747161"/>
                <a:gd name="connsiteX4083" fmla="*/ 665766 w 5101871"/>
                <a:gd name="connsiteY4083" fmla="*/ 1998700 h 2747161"/>
                <a:gd name="connsiteX4084" fmla="*/ 668570 w 5101871"/>
                <a:gd name="connsiteY4084" fmla="*/ 1997299 h 2747161"/>
                <a:gd name="connsiteX4085" fmla="*/ 671373 w 5101871"/>
                <a:gd name="connsiteY4085" fmla="*/ 2000102 h 2747161"/>
                <a:gd name="connsiteX4086" fmla="*/ 665766 w 5101871"/>
                <a:gd name="connsiteY4086" fmla="*/ 2001504 h 2747161"/>
                <a:gd name="connsiteX4087" fmla="*/ 665766 w 5101871"/>
                <a:gd name="connsiteY4087" fmla="*/ 2008512 h 2747161"/>
                <a:gd name="connsiteX4088" fmla="*/ 660160 w 5101871"/>
                <a:gd name="connsiteY4088" fmla="*/ 2009913 h 2747161"/>
                <a:gd name="connsiteX4089" fmla="*/ 664365 w 5101871"/>
                <a:gd name="connsiteY4089" fmla="*/ 2014118 h 2747161"/>
                <a:gd name="connsiteX4090" fmla="*/ 676979 w 5101871"/>
                <a:gd name="connsiteY4090" fmla="*/ 2016921 h 2747161"/>
                <a:gd name="connsiteX4091" fmla="*/ 672774 w 5101871"/>
                <a:gd name="connsiteY4091" fmla="*/ 2016921 h 2747161"/>
                <a:gd name="connsiteX4092" fmla="*/ 671373 w 5101871"/>
                <a:gd name="connsiteY4092" fmla="*/ 2019725 h 2747161"/>
                <a:gd name="connsiteX4093" fmla="*/ 667168 w 5101871"/>
                <a:gd name="connsiteY4093" fmla="*/ 2016921 h 2747161"/>
                <a:gd name="connsiteX4094" fmla="*/ 662963 w 5101871"/>
                <a:gd name="connsiteY4094" fmla="*/ 2018323 h 2747161"/>
                <a:gd name="connsiteX4095" fmla="*/ 658758 w 5101871"/>
                <a:gd name="connsiteY4095" fmla="*/ 2014118 h 2747161"/>
                <a:gd name="connsiteX4096" fmla="*/ 658758 w 5101871"/>
                <a:gd name="connsiteY4096" fmla="*/ 2025331 h 2747161"/>
                <a:gd name="connsiteX4097" fmla="*/ 651750 w 5101871"/>
                <a:gd name="connsiteY4097" fmla="*/ 2037946 h 2747161"/>
                <a:gd name="connsiteX4098" fmla="*/ 644742 w 5101871"/>
                <a:gd name="connsiteY4098" fmla="*/ 2032339 h 2747161"/>
                <a:gd name="connsiteX4099" fmla="*/ 653152 w 5101871"/>
                <a:gd name="connsiteY4099" fmla="*/ 2046355 h 2747161"/>
                <a:gd name="connsiteX4100" fmla="*/ 657357 w 5101871"/>
                <a:gd name="connsiteY4100" fmla="*/ 2049159 h 2747161"/>
                <a:gd name="connsiteX4101" fmla="*/ 661562 w 5101871"/>
                <a:gd name="connsiteY4101" fmla="*/ 2046355 h 2747161"/>
                <a:gd name="connsiteX4102" fmla="*/ 660160 w 5101871"/>
                <a:gd name="connsiteY4102" fmla="*/ 2051962 h 2747161"/>
                <a:gd name="connsiteX4103" fmla="*/ 667168 w 5101871"/>
                <a:gd name="connsiteY4103" fmla="*/ 2053363 h 2747161"/>
                <a:gd name="connsiteX4104" fmla="*/ 661562 w 5101871"/>
                <a:gd name="connsiteY4104" fmla="*/ 2054765 h 2747161"/>
                <a:gd name="connsiteX4105" fmla="*/ 660160 w 5101871"/>
                <a:gd name="connsiteY4105" fmla="*/ 2051962 h 2747161"/>
                <a:gd name="connsiteX4106" fmla="*/ 660160 w 5101871"/>
                <a:gd name="connsiteY4106" fmla="*/ 2058970 h 2747161"/>
                <a:gd name="connsiteX4107" fmla="*/ 667168 w 5101871"/>
                <a:gd name="connsiteY4107" fmla="*/ 2061773 h 2747161"/>
                <a:gd name="connsiteX4108" fmla="*/ 668570 w 5101871"/>
                <a:gd name="connsiteY4108" fmla="*/ 2070183 h 2747161"/>
                <a:gd name="connsiteX4109" fmla="*/ 706413 w 5101871"/>
                <a:gd name="connsiteY4109" fmla="*/ 2101018 h 2747161"/>
                <a:gd name="connsiteX4110" fmla="*/ 721831 w 5101871"/>
                <a:gd name="connsiteY4110" fmla="*/ 2113633 h 2747161"/>
                <a:gd name="connsiteX4111" fmla="*/ 727437 w 5101871"/>
                <a:gd name="connsiteY4111" fmla="*/ 2123444 h 2747161"/>
                <a:gd name="connsiteX4112" fmla="*/ 730241 w 5101871"/>
                <a:gd name="connsiteY4112" fmla="*/ 2129051 h 2747161"/>
                <a:gd name="connsiteX4113" fmla="*/ 731642 w 5101871"/>
                <a:gd name="connsiteY4113" fmla="*/ 2138862 h 2747161"/>
                <a:gd name="connsiteX4114" fmla="*/ 737249 w 5101871"/>
                <a:gd name="connsiteY4114" fmla="*/ 2144468 h 2747161"/>
                <a:gd name="connsiteX4115" fmla="*/ 733044 w 5101871"/>
                <a:gd name="connsiteY4115" fmla="*/ 2145870 h 2747161"/>
                <a:gd name="connsiteX4116" fmla="*/ 747060 w 5101871"/>
                <a:gd name="connsiteY4116" fmla="*/ 2165492 h 2747161"/>
                <a:gd name="connsiteX4117" fmla="*/ 759675 w 5101871"/>
                <a:gd name="connsiteY4117" fmla="*/ 2190721 h 2747161"/>
                <a:gd name="connsiteX4118" fmla="*/ 758273 w 5101871"/>
                <a:gd name="connsiteY4118" fmla="*/ 2199131 h 2747161"/>
                <a:gd name="connsiteX4119" fmla="*/ 749863 w 5101871"/>
                <a:gd name="connsiteY4119" fmla="*/ 2206139 h 2747161"/>
                <a:gd name="connsiteX4120" fmla="*/ 769486 w 5101871"/>
                <a:gd name="connsiteY4120" fmla="*/ 2242581 h 2747161"/>
                <a:gd name="connsiteX4121" fmla="*/ 769486 w 5101871"/>
                <a:gd name="connsiteY4121" fmla="*/ 2260802 h 2747161"/>
                <a:gd name="connsiteX4122" fmla="*/ 761076 w 5101871"/>
                <a:gd name="connsiteY4122" fmla="*/ 2276220 h 2747161"/>
                <a:gd name="connsiteX4123" fmla="*/ 749863 w 5101871"/>
                <a:gd name="connsiteY4123" fmla="*/ 2281826 h 2747161"/>
                <a:gd name="connsiteX4124" fmla="*/ 740052 w 5101871"/>
                <a:gd name="connsiteY4124" fmla="*/ 2294441 h 2747161"/>
                <a:gd name="connsiteX4125" fmla="*/ 727437 w 5101871"/>
                <a:gd name="connsiteY4125" fmla="*/ 2337891 h 2747161"/>
                <a:gd name="connsiteX4126" fmla="*/ 720429 w 5101871"/>
                <a:gd name="connsiteY4126" fmla="*/ 2344899 h 2747161"/>
                <a:gd name="connsiteX4127" fmla="*/ 720429 w 5101871"/>
                <a:gd name="connsiteY4127" fmla="*/ 2374333 h 2747161"/>
                <a:gd name="connsiteX4128" fmla="*/ 721831 w 5101871"/>
                <a:gd name="connsiteY4128" fmla="*/ 2391152 h 2747161"/>
                <a:gd name="connsiteX4129" fmla="*/ 735847 w 5101871"/>
                <a:gd name="connsiteY4129" fmla="*/ 2406570 h 2747161"/>
                <a:gd name="connsiteX4130" fmla="*/ 789108 w 5101871"/>
                <a:gd name="connsiteY4130" fmla="*/ 2487863 h 2747161"/>
                <a:gd name="connsiteX4131" fmla="*/ 787707 w 5101871"/>
                <a:gd name="connsiteY4131" fmla="*/ 2518699 h 2747161"/>
                <a:gd name="connsiteX4132" fmla="*/ 796116 w 5101871"/>
                <a:gd name="connsiteY4132" fmla="*/ 2536920 h 2747161"/>
                <a:gd name="connsiteX4133" fmla="*/ 796116 w 5101871"/>
                <a:gd name="connsiteY4133" fmla="*/ 2553739 h 2747161"/>
                <a:gd name="connsiteX4134" fmla="*/ 807329 w 5101871"/>
                <a:gd name="connsiteY4134" fmla="*/ 2587378 h 2747161"/>
                <a:gd name="connsiteX4135" fmla="*/ 818542 w 5101871"/>
                <a:gd name="connsiteY4135" fmla="*/ 2602796 h 2747161"/>
                <a:gd name="connsiteX4136" fmla="*/ 833960 w 5101871"/>
                <a:gd name="connsiteY4136" fmla="*/ 2614009 h 2747161"/>
                <a:gd name="connsiteX4137" fmla="*/ 836763 w 5101871"/>
                <a:gd name="connsiteY4137" fmla="*/ 2614009 h 2747161"/>
                <a:gd name="connsiteX4138" fmla="*/ 867599 w 5101871"/>
                <a:gd name="connsiteY4138" fmla="*/ 2671475 h 2747161"/>
                <a:gd name="connsiteX4139" fmla="*/ 880213 w 5101871"/>
                <a:gd name="connsiteY4139" fmla="*/ 2689696 h 2747161"/>
                <a:gd name="connsiteX4140" fmla="*/ 881615 w 5101871"/>
                <a:gd name="connsiteY4140" fmla="*/ 2696704 h 2747161"/>
                <a:gd name="connsiteX4141" fmla="*/ 876008 w 5101871"/>
                <a:gd name="connsiteY4141" fmla="*/ 2707917 h 2747161"/>
                <a:gd name="connsiteX4142" fmla="*/ 871804 w 5101871"/>
                <a:gd name="connsiteY4142" fmla="*/ 2707917 h 2747161"/>
                <a:gd name="connsiteX4143" fmla="*/ 869000 w 5101871"/>
                <a:gd name="connsiteY4143" fmla="*/ 2709318 h 2747161"/>
                <a:gd name="connsiteX4144" fmla="*/ 870402 w 5101871"/>
                <a:gd name="connsiteY4144" fmla="*/ 2713523 h 2747161"/>
                <a:gd name="connsiteX4145" fmla="*/ 873205 w 5101871"/>
                <a:gd name="connsiteY4145" fmla="*/ 2713523 h 2747161"/>
                <a:gd name="connsiteX4146" fmla="*/ 883016 w 5101871"/>
                <a:gd name="connsiteY4146" fmla="*/ 2730343 h 2747161"/>
                <a:gd name="connsiteX4147" fmla="*/ 880213 w 5101871"/>
                <a:gd name="connsiteY4147" fmla="*/ 2735949 h 2747161"/>
                <a:gd name="connsiteX4148" fmla="*/ 883016 w 5101871"/>
                <a:gd name="connsiteY4148" fmla="*/ 2742957 h 2747161"/>
                <a:gd name="connsiteX4149" fmla="*/ 884418 w 5101871"/>
                <a:gd name="connsiteY4149" fmla="*/ 2738752 h 2747161"/>
                <a:gd name="connsiteX4150" fmla="*/ 892828 w 5101871"/>
                <a:gd name="connsiteY4150" fmla="*/ 2738752 h 2747161"/>
                <a:gd name="connsiteX4151" fmla="*/ 892828 w 5101871"/>
                <a:gd name="connsiteY4151" fmla="*/ 2744359 h 2747161"/>
                <a:gd name="connsiteX4152" fmla="*/ 898434 w 5101871"/>
                <a:gd name="connsiteY4152" fmla="*/ 2742957 h 2747161"/>
                <a:gd name="connsiteX4153" fmla="*/ 906844 w 5101871"/>
                <a:gd name="connsiteY4153" fmla="*/ 2748564 h 2747161"/>
                <a:gd name="connsiteX4154" fmla="*/ 922261 w 5101871"/>
                <a:gd name="connsiteY4154" fmla="*/ 2752768 h 2747161"/>
                <a:gd name="connsiteX4155" fmla="*/ 937679 w 5101871"/>
                <a:gd name="connsiteY4155" fmla="*/ 2744359 h 2747161"/>
                <a:gd name="connsiteX4156" fmla="*/ 967113 w 5101871"/>
                <a:gd name="connsiteY4156" fmla="*/ 2741555 h 2747161"/>
                <a:gd name="connsiteX4157" fmla="*/ 975523 w 5101871"/>
                <a:gd name="connsiteY4157" fmla="*/ 2735949 h 2747161"/>
                <a:gd name="connsiteX4158" fmla="*/ 988137 w 5101871"/>
                <a:gd name="connsiteY4158" fmla="*/ 2734547 h 2747161"/>
                <a:gd name="connsiteX4159" fmla="*/ 1003555 w 5101871"/>
                <a:gd name="connsiteY4159" fmla="*/ 2737351 h 2747161"/>
                <a:gd name="connsiteX4160" fmla="*/ 1010563 w 5101871"/>
                <a:gd name="connsiteY4160" fmla="*/ 2734547 h 2747161"/>
                <a:gd name="connsiteX4161" fmla="*/ 1039997 w 5101871"/>
                <a:gd name="connsiteY4161" fmla="*/ 2740154 h 2747161"/>
                <a:gd name="connsiteX4162" fmla="*/ 1044202 w 5101871"/>
                <a:gd name="connsiteY4162" fmla="*/ 2734547 h 2747161"/>
                <a:gd name="connsiteX4163" fmla="*/ 1061021 w 5101871"/>
                <a:gd name="connsiteY4163" fmla="*/ 2735949 h 2747161"/>
                <a:gd name="connsiteX4164" fmla="*/ 1058218 w 5101871"/>
                <a:gd name="connsiteY4164" fmla="*/ 2734547 h 2747161"/>
                <a:gd name="connsiteX4165" fmla="*/ 1063824 w 5101871"/>
                <a:gd name="connsiteY4165" fmla="*/ 2730343 h 2747161"/>
                <a:gd name="connsiteX4166" fmla="*/ 1083447 w 5101871"/>
                <a:gd name="connsiteY4166" fmla="*/ 2728941 h 2747161"/>
                <a:gd name="connsiteX4167" fmla="*/ 1108676 w 5101871"/>
                <a:gd name="connsiteY4167" fmla="*/ 2717728 h 2747161"/>
                <a:gd name="connsiteX4168" fmla="*/ 1125495 w 5101871"/>
                <a:gd name="connsiteY4168" fmla="*/ 2706515 h 2747161"/>
                <a:gd name="connsiteX4169" fmla="*/ 1170347 w 5101871"/>
                <a:gd name="connsiteY4169" fmla="*/ 2670073 h 2747161"/>
                <a:gd name="connsiteX4170" fmla="*/ 1194175 w 5101871"/>
                <a:gd name="connsiteY4170" fmla="*/ 2636434 h 2747161"/>
                <a:gd name="connsiteX4171" fmla="*/ 1223608 w 5101871"/>
                <a:gd name="connsiteY4171" fmla="*/ 2611205 h 2747161"/>
                <a:gd name="connsiteX4172" fmla="*/ 1236223 w 5101871"/>
                <a:gd name="connsiteY4172" fmla="*/ 2577567 h 2747161"/>
                <a:gd name="connsiteX4173" fmla="*/ 1237624 w 5101871"/>
                <a:gd name="connsiteY4173" fmla="*/ 2560747 h 2747161"/>
                <a:gd name="connsiteX4174" fmla="*/ 1234821 w 5101871"/>
                <a:gd name="connsiteY4174" fmla="*/ 2564952 h 2747161"/>
                <a:gd name="connsiteX4175" fmla="*/ 1226412 w 5101871"/>
                <a:gd name="connsiteY4175" fmla="*/ 2557944 h 2747161"/>
                <a:gd name="connsiteX4176" fmla="*/ 1230616 w 5101871"/>
                <a:gd name="connsiteY4176" fmla="*/ 2556543 h 2747161"/>
                <a:gd name="connsiteX4177" fmla="*/ 1233420 w 5101871"/>
                <a:gd name="connsiteY4177" fmla="*/ 2550936 h 2747161"/>
                <a:gd name="connsiteX4178" fmla="*/ 1241829 w 5101871"/>
                <a:gd name="connsiteY4178" fmla="*/ 2546731 h 2747161"/>
                <a:gd name="connsiteX4179" fmla="*/ 1292288 w 5101871"/>
                <a:gd name="connsiteY4179" fmla="*/ 2528510 h 2747161"/>
                <a:gd name="connsiteX4180" fmla="*/ 1300697 w 5101871"/>
                <a:gd name="connsiteY4180" fmla="*/ 2518699 h 2747161"/>
                <a:gd name="connsiteX4181" fmla="*/ 1302099 w 5101871"/>
                <a:gd name="connsiteY4181" fmla="*/ 2511691 h 2747161"/>
                <a:gd name="connsiteX4182" fmla="*/ 1297894 w 5101871"/>
                <a:gd name="connsiteY4182" fmla="*/ 2514494 h 2747161"/>
                <a:gd name="connsiteX4183" fmla="*/ 1303500 w 5101871"/>
                <a:gd name="connsiteY4183" fmla="*/ 2478052 h 2747161"/>
                <a:gd name="connsiteX4184" fmla="*/ 1303500 w 5101871"/>
                <a:gd name="connsiteY4184" fmla="*/ 2479454 h 2747161"/>
                <a:gd name="connsiteX4185" fmla="*/ 1302099 w 5101871"/>
                <a:gd name="connsiteY4185" fmla="*/ 2475249 h 2747161"/>
                <a:gd name="connsiteX4186" fmla="*/ 1300697 w 5101871"/>
                <a:gd name="connsiteY4186" fmla="*/ 2479454 h 2747161"/>
                <a:gd name="connsiteX4187" fmla="*/ 1297894 w 5101871"/>
                <a:gd name="connsiteY4187" fmla="*/ 2465438 h 2747161"/>
                <a:gd name="connsiteX4188" fmla="*/ 1292288 w 5101871"/>
                <a:gd name="connsiteY4188" fmla="*/ 2454225 h 2747161"/>
                <a:gd name="connsiteX4189" fmla="*/ 1293689 w 5101871"/>
                <a:gd name="connsiteY4189" fmla="*/ 2451422 h 2747161"/>
                <a:gd name="connsiteX4190" fmla="*/ 1282476 w 5101871"/>
                <a:gd name="connsiteY4190" fmla="*/ 2443012 h 2747161"/>
                <a:gd name="connsiteX4191" fmla="*/ 1285280 w 5101871"/>
                <a:gd name="connsiteY4191" fmla="*/ 2427594 h 2747161"/>
                <a:gd name="connsiteX4192" fmla="*/ 1279673 w 5101871"/>
                <a:gd name="connsiteY4192" fmla="*/ 2423389 h 2747161"/>
                <a:gd name="connsiteX4193" fmla="*/ 1288082 w 5101871"/>
                <a:gd name="connsiteY4193" fmla="*/ 2428996 h 2747161"/>
                <a:gd name="connsiteX4194" fmla="*/ 1311910 w 5101871"/>
                <a:gd name="connsiteY4194" fmla="*/ 2410775 h 2747161"/>
                <a:gd name="connsiteX4195" fmla="*/ 1325926 w 5101871"/>
                <a:gd name="connsiteY4195" fmla="*/ 2406570 h 2747161"/>
                <a:gd name="connsiteX4196" fmla="*/ 1339942 w 5101871"/>
                <a:gd name="connsiteY4196" fmla="*/ 2392554 h 2747161"/>
                <a:gd name="connsiteX4197" fmla="*/ 1337139 w 5101871"/>
                <a:gd name="connsiteY4197" fmla="*/ 2388349 h 2747161"/>
                <a:gd name="connsiteX4198" fmla="*/ 1339942 w 5101871"/>
                <a:gd name="connsiteY4198" fmla="*/ 2388349 h 2747161"/>
                <a:gd name="connsiteX4199" fmla="*/ 1366573 w 5101871"/>
                <a:gd name="connsiteY4199" fmla="*/ 2375734 h 2747161"/>
                <a:gd name="connsiteX4200" fmla="*/ 1367975 w 5101871"/>
                <a:gd name="connsiteY4200" fmla="*/ 2372931 h 2747161"/>
                <a:gd name="connsiteX4201" fmla="*/ 1393203 w 5101871"/>
                <a:gd name="connsiteY4201" fmla="*/ 2365923 h 2747161"/>
                <a:gd name="connsiteX4202" fmla="*/ 1408621 w 5101871"/>
                <a:gd name="connsiteY4202" fmla="*/ 2357514 h 2747161"/>
                <a:gd name="connsiteX4203" fmla="*/ 1431047 w 5101871"/>
                <a:gd name="connsiteY4203" fmla="*/ 2330883 h 2747161"/>
                <a:gd name="connsiteX4204" fmla="*/ 1432449 w 5101871"/>
                <a:gd name="connsiteY4204" fmla="*/ 2326678 h 2747161"/>
                <a:gd name="connsiteX4205" fmla="*/ 1431047 w 5101871"/>
                <a:gd name="connsiteY4205" fmla="*/ 2325276 h 2747161"/>
                <a:gd name="connsiteX4206" fmla="*/ 1435252 w 5101871"/>
                <a:gd name="connsiteY4206" fmla="*/ 2323875 h 2747161"/>
                <a:gd name="connsiteX4207" fmla="*/ 1435252 w 5101871"/>
                <a:gd name="connsiteY4207" fmla="*/ 2316867 h 2747161"/>
                <a:gd name="connsiteX4208" fmla="*/ 1432449 w 5101871"/>
                <a:gd name="connsiteY4208" fmla="*/ 2315465 h 2747161"/>
                <a:gd name="connsiteX4209" fmla="*/ 1429646 w 5101871"/>
                <a:gd name="connsiteY4209" fmla="*/ 2318268 h 2747161"/>
                <a:gd name="connsiteX4210" fmla="*/ 1432449 w 5101871"/>
                <a:gd name="connsiteY4210" fmla="*/ 2312662 h 2747161"/>
                <a:gd name="connsiteX4211" fmla="*/ 1431047 w 5101871"/>
                <a:gd name="connsiteY4211" fmla="*/ 2311260 h 2747161"/>
                <a:gd name="connsiteX4212" fmla="*/ 1428244 w 5101871"/>
                <a:gd name="connsiteY4212" fmla="*/ 2312662 h 2747161"/>
                <a:gd name="connsiteX4213" fmla="*/ 1428244 w 5101871"/>
                <a:gd name="connsiteY4213" fmla="*/ 2286031 h 2747161"/>
                <a:gd name="connsiteX4214" fmla="*/ 1424039 w 5101871"/>
                <a:gd name="connsiteY4214" fmla="*/ 2284629 h 2747161"/>
                <a:gd name="connsiteX4215" fmla="*/ 1429646 w 5101871"/>
                <a:gd name="connsiteY4215" fmla="*/ 2280425 h 2747161"/>
                <a:gd name="connsiteX4216" fmla="*/ 1425441 w 5101871"/>
                <a:gd name="connsiteY4216" fmla="*/ 2253794 h 2747161"/>
                <a:gd name="connsiteX4217" fmla="*/ 1422637 w 5101871"/>
                <a:gd name="connsiteY4217" fmla="*/ 2252393 h 2747161"/>
                <a:gd name="connsiteX4218" fmla="*/ 1428244 w 5101871"/>
                <a:gd name="connsiteY4218" fmla="*/ 2242581 h 2747161"/>
                <a:gd name="connsiteX4219" fmla="*/ 1426842 w 5101871"/>
                <a:gd name="connsiteY4219" fmla="*/ 2241180 h 2747161"/>
                <a:gd name="connsiteX4220" fmla="*/ 1431047 w 5101871"/>
                <a:gd name="connsiteY4220" fmla="*/ 2239778 h 2747161"/>
                <a:gd name="connsiteX4221" fmla="*/ 1425441 w 5101871"/>
                <a:gd name="connsiteY4221" fmla="*/ 2235573 h 2747161"/>
                <a:gd name="connsiteX4222" fmla="*/ 1424039 w 5101871"/>
                <a:gd name="connsiteY4222" fmla="*/ 2231368 h 2747161"/>
                <a:gd name="connsiteX4223" fmla="*/ 1414228 w 5101871"/>
                <a:gd name="connsiteY4223" fmla="*/ 2229967 h 2747161"/>
                <a:gd name="connsiteX4224" fmla="*/ 1411425 w 5101871"/>
                <a:gd name="connsiteY4224" fmla="*/ 2227163 h 2747161"/>
                <a:gd name="connsiteX4225" fmla="*/ 1407220 w 5101871"/>
                <a:gd name="connsiteY4225" fmla="*/ 2227163 h 2747161"/>
                <a:gd name="connsiteX4226" fmla="*/ 1403015 w 5101871"/>
                <a:gd name="connsiteY4226" fmla="*/ 2214549 h 2747161"/>
                <a:gd name="connsiteX4227" fmla="*/ 1404417 w 5101871"/>
                <a:gd name="connsiteY4227" fmla="*/ 2208942 h 2747161"/>
                <a:gd name="connsiteX4228" fmla="*/ 1398810 w 5101871"/>
                <a:gd name="connsiteY4228" fmla="*/ 2203336 h 2747161"/>
                <a:gd name="connsiteX4229" fmla="*/ 1396007 w 5101871"/>
                <a:gd name="connsiteY4229" fmla="*/ 2190721 h 2747161"/>
                <a:gd name="connsiteX4230" fmla="*/ 1400212 w 5101871"/>
                <a:gd name="connsiteY4230" fmla="*/ 2182312 h 2747161"/>
                <a:gd name="connsiteX4231" fmla="*/ 1397409 w 5101871"/>
                <a:gd name="connsiteY4231" fmla="*/ 2171099 h 2747161"/>
                <a:gd name="connsiteX4232" fmla="*/ 1403015 w 5101871"/>
                <a:gd name="connsiteY4232" fmla="*/ 2164091 h 2747161"/>
                <a:gd name="connsiteX4233" fmla="*/ 1386195 w 5101871"/>
                <a:gd name="connsiteY4233" fmla="*/ 2150075 h 2747161"/>
                <a:gd name="connsiteX4234" fmla="*/ 1384794 w 5101871"/>
                <a:gd name="connsiteY4234" fmla="*/ 2143067 h 2747161"/>
                <a:gd name="connsiteX4235" fmla="*/ 1394605 w 5101871"/>
                <a:gd name="connsiteY4235" fmla="*/ 2116436 h 2747161"/>
                <a:gd name="connsiteX4236" fmla="*/ 1403015 w 5101871"/>
                <a:gd name="connsiteY4236" fmla="*/ 2110830 h 2747161"/>
                <a:gd name="connsiteX4237" fmla="*/ 1405818 w 5101871"/>
                <a:gd name="connsiteY4237" fmla="*/ 2105223 h 2747161"/>
                <a:gd name="connsiteX4238" fmla="*/ 1404417 w 5101871"/>
                <a:gd name="connsiteY4238" fmla="*/ 2102420 h 2747161"/>
                <a:gd name="connsiteX4239" fmla="*/ 1408621 w 5101871"/>
                <a:gd name="connsiteY4239" fmla="*/ 2101018 h 2747161"/>
                <a:gd name="connsiteX4240" fmla="*/ 1410023 w 5101871"/>
                <a:gd name="connsiteY4240" fmla="*/ 2096813 h 2747161"/>
                <a:gd name="connsiteX4241" fmla="*/ 1408621 w 5101871"/>
                <a:gd name="connsiteY4241" fmla="*/ 2094010 h 2747161"/>
                <a:gd name="connsiteX4242" fmla="*/ 1417031 w 5101871"/>
                <a:gd name="connsiteY4242" fmla="*/ 2088404 h 2747161"/>
                <a:gd name="connsiteX4243" fmla="*/ 1419834 w 5101871"/>
                <a:gd name="connsiteY4243" fmla="*/ 2075789 h 2747161"/>
                <a:gd name="connsiteX4244" fmla="*/ 1426842 w 5101871"/>
                <a:gd name="connsiteY4244" fmla="*/ 2072986 h 2747161"/>
                <a:gd name="connsiteX4245" fmla="*/ 1433850 w 5101871"/>
                <a:gd name="connsiteY4245" fmla="*/ 2067379 h 2747161"/>
                <a:gd name="connsiteX4246" fmla="*/ 1436654 w 5101871"/>
                <a:gd name="connsiteY4246" fmla="*/ 2067379 h 2747161"/>
                <a:gd name="connsiteX4247" fmla="*/ 1433850 w 5101871"/>
                <a:gd name="connsiteY4247" fmla="*/ 2061773 h 2747161"/>
                <a:gd name="connsiteX4248" fmla="*/ 1436654 w 5101871"/>
                <a:gd name="connsiteY4248" fmla="*/ 2060371 h 2747161"/>
                <a:gd name="connsiteX4249" fmla="*/ 1436654 w 5101871"/>
                <a:gd name="connsiteY4249" fmla="*/ 2063175 h 2747161"/>
                <a:gd name="connsiteX4250" fmla="*/ 1449268 w 5101871"/>
                <a:gd name="connsiteY4250" fmla="*/ 2056167 h 2747161"/>
                <a:gd name="connsiteX4251" fmla="*/ 1459079 w 5101871"/>
                <a:gd name="connsiteY4251" fmla="*/ 2040749 h 2747161"/>
                <a:gd name="connsiteX4252" fmla="*/ 1496923 w 5101871"/>
                <a:gd name="connsiteY4252" fmla="*/ 2009913 h 2747161"/>
                <a:gd name="connsiteX4253" fmla="*/ 1548783 w 5101871"/>
                <a:gd name="connsiteY4253" fmla="*/ 1979078 h 2747161"/>
                <a:gd name="connsiteX4254" fmla="*/ 1586626 w 5101871"/>
                <a:gd name="connsiteY4254" fmla="*/ 1951046 h 2747161"/>
                <a:gd name="connsiteX4255" fmla="*/ 1607651 w 5101871"/>
                <a:gd name="connsiteY4255" fmla="*/ 1932825 h 2747161"/>
                <a:gd name="connsiteX4256" fmla="*/ 1631478 w 5101871"/>
                <a:gd name="connsiteY4256" fmla="*/ 1901989 h 2747161"/>
                <a:gd name="connsiteX4257" fmla="*/ 1653904 w 5101871"/>
                <a:gd name="connsiteY4257" fmla="*/ 1861342 h 2747161"/>
                <a:gd name="connsiteX4258" fmla="*/ 1662313 w 5101871"/>
                <a:gd name="connsiteY4258" fmla="*/ 1852933 h 2747161"/>
                <a:gd name="connsiteX4259" fmla="*/ 1679132 w 5101871"/>
                <a:gd name="connsiteY4259" fmla="*/ 1830507 h 2747161"/>
                <a:gd name="connsiteX4260" fmla="*/ 1680534 w 5101871"/>
                <a:gd name="connsiteY4260" fmla="*/ 1812286 h 2747161"/>
                <a:gd name="connsiteX4261" fmla="*/ 1693149 w 5101871"/>
                <a:gd name="connsiteY4261" fmla="*/ 1809483 h 2747161"/>
                <a:gd name="connsiteX4262" fmla="*/ 1687542 w 5101871"/>
                <a:gd name="connsiteY4262" fmla="*/ 1808081 h 2747161"/>
                <a:gd name="connsiteX4263" fmla="*/ 1686141 w 5101871"/>
                <a:gd name="connsiteY4263" fmla="*/ 1809483 h 2747161"/>
                <a:gd name="connsiteX4264" fmla="*/ 1687542 w 5101871"/>
                <a:gd name="connsiteY4264" fmla="*/ 1806679 h 2747161"/>
                <a:gd name="connsiteX4265" fmla="*/ 1686141 w 5101871"/>
                <a:gd name="connsiteY4265" fmla="*/ 1791262 h 2747161"/>
                <a:gd name="connsiteX4266" fmla="*/ 1690346 w 5101871"/>
                <a:gd name="connsiteY4266" fmla="*/ 1781450 h 2747161"/>
                <a:gd name="connsiteX4267" fmla="*/ 1677731 w 5101871"/>
                <a:gd name="connsiteY4267" fmla="*/ 1778647 h 2747161"/>
                <a:gd name="connsiteX4268" fmla="*/ 1672124 w 5101871"/>
                <a:gd name="connsiteY4268" fmla="*/ 1782852 h 2747161"/>
                <a:gd name="connsiteX4269" fmla="*/ 1632879 w 5101871"/>
                <a:gd name="connsiteY4269" fmla="*/ 1792663 h 2747161"/>
                <a:gd name="connsiteX4270" fmla="*/ 1596437 w 5101871"/>
                <a:gd name="connsiteY4270" fmla="*/ 1794065 h 2747161"/>
                <a:gd name="connsiteX4271" fmla="*/ 1572610 w 5101871"/>
                <a:gd name="connsiteY4271" fmla="*/ 1803876 h 2747161"/>
                <a:gd name="connsiteX4272" fmla="*/ 1558594 w 5101871"/>
                <a:gd name="connsiteY4272" fmla="*/ 1801073 h 2747161"/>
                <a:gd name="connsiteX4273" fmla="*/ 1536168 w 5101871"/>
                <a:gd name="connsiteY4273" fmla="*/ 1809483 h 2747161"/>
                <a:gd name="connsiteX4274" fmla="*/ 1522152 w 5101871"/>
                <a:gd name="connsiteY4274" fmla="*/ 1809483 h 2747161"/>
                <a:gd name="connsiteX4275" fmla="*/ 1503931 w 5101871"/>
                <a:gd name="connsiteY4275" fmla="*/ 1798270 h 2747161"/>
                <a:gd name="connsiteX4276" fmla="*/ 1499726 w 5101871"/>
                <a:gd name="connsiteY4276" fmla="*/ 1791262 h 2747161"/>
                <a:gd name="connsiteX4277" fmla="*/ 1494120 w 5101871"/>
                <a:gd name="connsiteY4277" fmla="*/ 1788458 h 2747161"/>
                <a:gd name="connsiteX4278" fmla="*/ 1485710 w 5101871"/>
                <a:gd name="connsiteY4278" fmla="*/ 1785655 h 2747161"/>
                <a:gd name="connsiteX4279" fmla="*/ 1477300 w 5101871"/>
                <a:gd name="connsiteY4279" fmla="*/ 1787057 h 2747161"/>
                <a:gd name="connsiteX4280" fmla="*/ 1498324 w 5101871"/>
                <a:gd name="connsiteY4280" fmla="*/ 1777245 h 2747161"/>
                <a:gd name="connsiteX4281" fmla="*/ 1496923 w 5101871"/>
                <a:gd name="connsiteY4281" fmla="*/ 1768836 h 2747161"/>
                <a:gd name="connsiteX4282" fmla="*/ 1491316 w 5101871"/>
                <a:gd name="connsiteY4282" fmla="*/ 1764631 h 2747161"/>
                <a:gd name="connsiteX4283" fmla="*/ 1488513 w 5101871"/>
                <a:gd name="connsiteY4283" fmla="*/ 1760426 h 2747161"/>
                <a:gd name="connsiteX4284" fmla="*/ 1482907 w 5101871"/>
                <a:gd name="connsiteY4284" fmla="*/ 1761828 h 2747161"/>
                <a:gd name="connsiteX4285" fmla="*/ 1477300 w 5101871"/>
                <a:gd name="connsiteY4285" fmla="*/ 1756221 h 2747161"/>
                <a:gd name="connsiteX4286" fmla="*/ 1471694 w 5101871"/>
                <a:gd name="connsiteY4286" fmla="*/ 1754820 h 2747161"/>
                <a:gd name="connsiteX4287" fmla="*/ 1467489 w 5101871"/>
                <a:gd name="connsiteY4287" fmla="*/ 1746410 h 2747161"/>
                <a:gd name="connsiteX4288" fmla="*/ 1453473 w 5101871"/>
                <a:gd name="connsiteY4288" fmla="*/ 1740804 h 2747161"/>
                <a:gd name="connsiteX4289" fmla="*/ 1440858 w 5101871"/>
                <a:gd name="connsiteY4289" fmla="*/ 1726788 h 2747161"/>
                <a:gd name="connsiteX4290" fmla="*/ 1426842 w 5101871"/>
                <a:gd name="connsiteY4290" fmla="*/ 1719779 h 2747161"/>
                <a:gd name="connsiteX4291" fmla="*/ 1417031 w 5101871"/>
                <a:gd name="connsiteY4291" fmla="*/ 1718378 h 2747161"/>
                <a:gd name="connsiteX4292" fmla="*/ 1410023 w 5101871"/>
                <a:gd name="connsiteY4292" fmla="*/ 1708567 h 2747161"/>
                <a:gd name="connsiteX4293" fmla="*/ 1407220 w 5101871"/>
                <a:gd name="connsiteY4293" fmla="*/ 1711370 h 2747161"/>
                <a:gd name="connsiteX4294" fmla="*/ 1408621 w 5101871"/>
                <a:gd name="connsiteY4294" fmla="*/ 1715575 h 2747161"/>
                <a:gd name="connsiteX4295" fmla="*/ 1404417 w 5101871"/>
                <a:gd name="connsiteY4295" fmla="*/ 1716976 h 2747161"/>
                <a:gd name="connsiteX4296" fmla="*/ 1404417 w 5101871"/>
                <a:gd name="connsiteY4296" fmla="*/ 1714173 h 2747161"/>
                <a:gd name="connsiteX4297" fmla="*/ 1398810 w 5101871"/>
                <a:gd name="connsiteY4297" fmla="*/ 1708567 h 2747161"/>
                <a:gd name="connsiteX4298" fmla="*/ 1394605 w 5101871"/>
                <a:gd name="connsiteY4298" fmla="*/ 1698755 h 2747161"/>
                <a:gd name="connsiteX4299" fmla="*/ 1388999 w 5101871"/>
                <a:gd name="connsiteY4299" fmla="*/ 1677731 h 2747161"/>
                <a:gd name="connsiteX4300" fmla="*/ 1377786 w 5101871"/>
                <a:gd name="connsiteY4300" fmla="*/ 1656707 h 2747161"/>
                <a:gd name="connsiteX4301" fmla="*/ 1349753 w 5101871"/>
                <a:gd name="connsiteY4301" fmla="*/ 1638486 h 2747161"/>
                <a:gd name="connsiteX4302" fmla="*/ 1345549 w 5101871"/>
                <a:gd name="connsiteY4302" fmla="*/ 1623068 h 2747161"/>
                <a:gd name="connsiteX4303" fmla="*/ 1342745 w 5101871"/>
                <a:gd name="connsiteY4303" fmla="*/ 1589429 h 2747161"/>
                <a:gd name="connsiteX4304" fmla="*/ 1346950 w 5101871"/>
                <a:gd name="connsiteY4304" fmla="*/ 1592233 h 2747161"/>
                <a:gd name="connsiteX4305" fmla="*/ 1337139 w 5101871"/>
                <a:gd name="connsiteY4305" fmla="*/ 1581020 h 2747161"/>
                <a:gd name="connsiteX4306" fmla="*/ 1335737 w 5101871"/>
                <a:gd name="connsiteY4306" fmla="*/ 1572610 h 2747161"/>
                <a:gd name="connsiteX4307" fmla="*/ 1310508 w 5101871"/>
                <a:gd name="connsiteY4307" fmla="*/ 1557192 h 2747161"/>
                <a:gd name="connsiteX4308" fmla="*/ 1304902 w 5101871"/>
                <a:gd name="connsiteY4308" fmla="*/ 1548783 h 2747161"/>
                <a:gd name="connsiteX4309" fmla="*/ 1300697 w 5101871"/>
                <a:gd name="connsiteY4309" fmla="*/ 1531963 h 2747161"/>
                <a:gd name="connsiteX4310" fmla="*/ 1307705 w 5101871"/>
                <a:gd name="connsiteY4310" fmla="*/ 1531963 h 2747161"/>
                <a:gd name="connsiteX4311" fmla="*/ 1292288 w 5101871"/>
                <a:gd name="connsiteY4311" fmla="*/ 1519349 h 2747161"/>
                <a:gd name="connsiteX4312" fmla="*/ 1262854 w 5101871"/>
                <a:gd name="connsiteY4312" fmla="*/ 1473095 h 2747161"/>
                <a:gd name="connsiteX4313" fmla="*/ 1262854 w 5101871"/>
                <a:gd name="connsiteY4313" fmla="*/ 1466087 h 2747161"/>
                <a:gd name="connsiteX4314" fmla="*/ 1253042 w 5101871"/>
                <a:gd name="connsiteY4314" fmla="*/ 1446465 h 2747161"/>
                <a:gd name="connsiteX4315" fmla="*/ 1234821 w 5101871"/>
                <a:gd name="connsiteY4315" fmla="*/ 1431047 h 2747161"/>
                <a:gd name="connsiteX4316" fmla="*/ 1222207 w 5101871"/>
                <a:gd name="connsiteY4316" fmla="*/ 1408621 h 2747161"/>
                <a:gd name="connsiteX4317" fmla="*/ 1226412 w 5101871"/>
                <a:gd name="connsiteY4317" fmla="*/ 1400212 h 2747161"/>
                <a:gd name="connsiteX4318" fmla="*/ 1230616 w 5101871"/>
                <a:gd name="connsiteY4318" fmla="*/ 1411425 h 2747161"/>
                <a:gd name="connsiteX4319" fmla="*/ 1241829 w 5101871"/>
                <a:gd name="connsiteY4319" fmla="*/ 1421236 h 2747161"/>
                <a:gd name="connsiteX4320" fmla="*/ 1243231 w 5101871"/>
                <a:gd name="connsiteY4320" fmla="*/ 1431047 h 2747161"/>
                <a:gd name="connsiteX4321" fmla="*/ 1255846 w 5101871"/>
                <a:gd name="connsiteY4321" fmla="*/ 1442260 h 2747161"/>
                <a:gd name="connsiteX4322" fmla="*/ 1268460 w 5101871"/>
                <a:gd name="connsiteY4322" fmla="*/ 1449268 h 2747161"/>
                <a:gd name="connsiteX4323" fmla="*/ 1283878 w 5101871"/>
                <a:gd name="connsiteY4323" fmla="*/ 1411425 h 2747161"/>
                <a:gd name="connsiteX4324" fmla="*/ 1285280 w 5101871"/>
                <a:gd name="connsiteY4324" fmla="*/ 1410023 h 2747161"/>
                <a:gd name="connsiteX4325" fmla="*/ 1285280 w 5101871"/>
                <a:gd name="connsiteY4325" fmla="*/ 1414228 h 2747161"/>
                <a:gd name="connsiteX4326" fmla="*/ 1275468 w 5101871"/>
                <a:gd name="connsiteY4326" fmla="*/ 1442260 h 2747161"/>
                <a:gd name="connsiteX4327" fmla="*/ 1276870 w 5101871"/>
                <a:gd name="connsiteY4327" fmla="*/ 1443662 h 2747161"/>
                <a:gd name="connsiteX4328" fmla="*/ 1278271 w 5101871"/>
                <a:gd name="connsiteY4328" fmla="*/ 1440858 h 2747161"/>
                <a:gd name="connsiteX4329" fmla="*/ 1286681 w 5101871"/>
                <a:gd name="connsiteY4329" fmla="*/ 1440858 h 2747161"/>
                <a:gd name="connsiteX4330" fmla="*/ 1290886 w 5101871"/>
                <a:gd name="connsiteY4330" fmla="*/ 1443662 h 2747161"/>
                <a:gd name="connsiteX4331" fmla="*/ 1323123 w 5101871"/>
                <a:gd name="connsiteY4331" fmla="*/ 1484308 h 2747161"/>
                <a:gd name="connsiteX4332" fmla="*/ 1327328 w 5101871"/>
                <a:gd name="connsiteY4332" fmla="*/ 1487112 h 2747161"/>
                <a:gd name="connsiteX4333" fmla="*/ 1327328 w 5101871"/>
                <a:gd name="connsiteY4333" fmla="*/ 1492718 h 2747161"/>
                <a:gd name="connsiteX4334" fmla="*/ 1339942 w 5101871"/>
                <a:gd name="connsiteY4334" fmla="*/ 1505333 h 2747161"/>
                <a:gd name="connsiteX4335" fmla="*/ 1342745 w 5101871"/>
                <a:gd name="connsiteY4335" fmla="*/ 1517947 h 2747161"/>
                <a:gd name="connsiteX4336" fmla="*/ 1348352 w 5101871"/>
                <a:gd name="connsiteY4336" fmla="*/ 1523554 h 2747161"/>
                <a:gd name="connsiteX4337" fmla="*/ 1356761 w 5101871"/>
                <a:gd name="connsiteY4337" fmla="*/ 1524955 h 2747161"/>
                <a:gd name="connsiteX4338" fmla="*/ 1369376 w 5101871"/>
                <a:gd name="connsiteY4338" fmla="*/ 1533365 h 2747161"/>
                <a:gd name="connsiteX4339" fmla="*/ 1386195 w 5101871"/>
                <a:gd name="connsiteY4339" fmla="*/ 1562799 h 2747161"/>
                <a:gd name="connsiteX4340" fmla="*/ 1383392 w 5101871"/>
                <a:gd name="connsiteY4340" fmla="*/ 1567004 h 2747161"/>
                <a:gd name="connsiteX4341" fmla="*/ 1386195 w 5101871"/>
                <a:gd name="connsiteY4341" fmla="*/ 1590831 h 2747161"/>
                <a:gd name="connsiteX4342" fmla="*/ 1400212 w 5101871"/>
                <a:gd name="connsiteY4342" fmla="*/ 1606249 h 2747161"/>
                <a:gd name="connsiteX4343" fmla="*/ 1408621 w 5101871"/>
                <a:gd name="connsiteY4343" fmla="*/ 1607650 h 2747161"/>
                <a:gd name="connsiteX4344" fmla="*/ 1417031 w 5101871"/>
                <a:gd name="connsiteY4344" fmla="*/ 1613257 h 2747161"/>
                <a:gd name="connsiteX4345" fmla="*/ 1445063 w 5101871"/>
                <a:gd name="connsiteY4345" fmla="*/ 1652502 h 2747161"/>
                <a:gd name="connsiteX4346" fmla="*/ 1461882 w 5101871"/>
                <a:gd name="connsiteY4346" fmla="*/ 1666518 h 2747161"/>
                <a:gd name="connsiteX4347" fmla="*/ 1463284 w 5101871"/>
                <a:gd name="connsiteY4347" fmla="*/ 1674928 h 2747161"/>
                <a:gd name="connsiteX4348" fmla="*/ 1467489 w 5101871"/>
                <a:gd name="connsiteY4348" fmla="*/ 1674928 h 2747161"/>
                <a:gd name="connsiteX4349" fmla="*/ 1473096 w 5101871"/>
                <a:gd name="connsiteY4349" fmla="*/ 1687542 h 2747161"/>
                <a:gd name="connsiteX4350" fmla="*/ 1473096 w 5101871"/>
                <a:gd name="connsiteY4350" fmla="*/ 1711370 h 2747161"/>
                <a:gd name="connsiteX4351" fmla="*/ 1471694 w 5101871"/>
                <a:gd name="connsiteY4351" fmla="*/ 1709968 h 2747161"/>
                <a:gd name="connsiteX4352" fmla="*/ 1468891 w 5101871"/>
                <a:gd name="connsiteY4352" fmla="*/ 1711370 h 2747161"/>
                <a:gd name="connsiteX4353" fmla="*/ 1473096 w 5101871"/>
                <a:gd name="connsiteY4353" fmla="*/ 1712771 h 2747161"/>
                <a:gd name="connsiteX4354" fmla="*/ 1480104 w 5101871"/>
                <a:gd name="connsiteY4354" fmla="*/ 1736599 h 2747161"/>
                <a:gd name="connsiteX4355" fmla="*/ 1484308 w 5101871"/>
                <a:gd name="connsiteY4355" fmla="*/ 1743607 h 2747161"/>
                <a:gd name="connsiteX4356" fmla="*/ 1482907 w 5101871"/>
                <a:gd name="connsiteY4356" fmla="*/ 1752016 h 2747161"/>
                <a:gd name="connsiteX4357" fmla="*/ 1488513 w 5101871"/>
                <a:gd name="connsiteY4357" fmla="*/ 1764631 h 2747161"/>
                <a:gd name="connsiteX4358" fmla="*/ 1512341 w 5101871"/>
                <a:gd name="connsiteY4358" fmla="*/ 1764631 h 2747161"/>
                <a:gd name="connsiteX4359" fmla="*/ 1519349 w 5101871"/>
                <a:gd name="connsiteY4359" fmla="*/ 1761828 h 2747161"/>
                <a:gd name="connsiteX4360" fmla="*/ 1527758 w 5101871"/>
                <a:gd name="connsiteY4360" fmla="*/ 1761828 h 2747161"/>
                <a:gd name="connsiteX4361" fmla="*/ 1529160 w 5101871"/>
                <a:gd name="connsiteY4361" fmla="*/ 1759024 h 2747161"/>
                <a:gd name="connsiteX4362" fmla="*/ 1543176 w 5101871"/>
                <a:gd name="connsiteY4362" fmla="*/ 1750615 h 2747161"/>
                <a:gd name="connsiteX4363" fmla="*/ 1583823 w 5101871"/>
                <a:gd name="connsiteY4363" fmla="*/ 1745008 h 2747161"/>
                <a:gd name="connsiteX4364" fmla="*/ 1600642 w 5101871"/>
                <a:gd name="connsiteY4364" fmla="*/ 1736599 h 2747161"/>
                <a:gd name="connsiteX4365" fmla="*/ 1617462 w 5101871"/>
                <a:gd name="connsiteY4365" fmla="*/ 1736599 h 2747161"/>
                <a:gd name="connsiteX4366" fmla="*/ 1628675 w 5101871"/>
                <a:gd name="connsiteY4366" fmla="*/ 1726788 h 2747161"/>
                <a:gd name="connsiteX4367" fmla="*/ 1634281 w 5101871"/>
                <a:gd name="connsiteY4367" fmla="*/ 1723984 h 2747161"/>
                <a:gd name="connsiteX4368" fmla="*/ 1680534 w 5101871"/>
                <a:gd name="connsiteY4368" fmla="*/ 1712771 h 2747161"/>
                <a:gd name="connsiteX4369" fmla="*/ 1704362 w 5101871"/>
                <a:gd name="connsiteY4369" fmla="*/ 1704362 h 2747161"/>
                <a:gd name="connsiteX4370" fmla="*/ 1702960 w 5101871"/>
                <a:gd name="connsiteY4370" fmla="*/ 1697354 h 2747161"/>
                <a:gd name="connsiteX4371" fmla="*/ 1711370 w 5101871"/>
                <a:gd name="connsiteY4371" fmla="*/ 1687542 h 2747161"/>
                <a:gd name="connsiteX4372" fmla="*/ 1726788 w 5101871"/>
                <a:gd name="connsiteY4372" fmla="*/ 1683337 h 2747161"/>
                <a:gd name="connsiteX4373" fmla="*/ 1750615 w 5101871"/>
                <a:gd name="connsiteY4373" fmla="*/ 1674928 h 2747161"/>
                <a:gd name="connsiteX4374" fmla="*/ 1773041 w 5101871"/>
                <a:gd name="connsiteY4374" fmla="*/ 1674928 h 2747161"/>
                <a:gd name="connsiteX4375" fmla="*/ 1777245 w 5101871"/>
                <a:gd name="connsiteY4375" fmla="*/ 1672125 h 2747161"/>
                <a:gd name="connsiteX4376" fmla="*/ 1778647 w 5101871"/>
                <a:gd name="connsiteY4376" fmla="*/ 1665116 h 2747161"/>
                <a:gd name="connsiteX4377" fmla="*/ 1782852 w 5101871"/>
                <a:gd name="connsiteY4377" fmla="*/ 1658108 h 2747161"/>
                <a:gd name="connsiteX4378" fmla="*/ 1799671 w 5101871"/>
                <a:gd name="connsiteY4378" fmla="*/ 1656707 h 2747161"/>
                <a:gd name="connsiteX4379" fmla="*/ 1808081 w 5101871"/>
                <a:gd name="connsiteY4379" fmla="*/ 1652502 h 2747161"/>
                <a:gd name="connsiteX4380" fmla="*/ 1816491 w 5101871"/>
                <a:gd name="connsiteY4380" fmla="*/ 1638486 h 2747161"/>
                <a:gd name="connsiteX4381" fmla="*/ 1841720 w 5101871"/>
                <a:gd name="connsiteY4381" fmla="*/ 1632879 h 2747161"/>
                <a:gd name="connsiteX4382" fmla="*/ 1837515 w 5101871"/>
                <a:gd name="connsiteY4382" fmla="*/ 1617462 h 2747161"/>
                <a:gd name="connsiteX4383" fmla="*/ 1847326 w 5101871"/>
                <a:gd name="connsiteY4383" fmla="*/ 1599241 h 2747161"/>
                <a:gd name="connsiteX4384" fmla="*/ 1851531 w 5101871"/>
                <a:gd name="connsiteY4384" fmla="*/ 1597839 h 2747161"/>
                <a:gd name="connsiteX4385" fmla="*/ 1850129 w 5101871"/>
                <a:gd name="connsiteY4385" fmla="*/ 1602044 h 2747161"/>
                <a:gd name="connsiteX4386" fmla="*/ 1851531 w 5101871"/>
                <a:gd name="connsiteY4386" fmla="*/ 1603446 h 2747161"/>
                <a:gd name="connsiteX4387" fmla="*/ 1857138 w 5101871"/>
                <a:gd name="connsiteY4387" fmla="*/ 1602044 h 2747161"/>
                <a:gd name="connsiteX4388" fmla="*/ 1866949 w 5101871"/>
                <a:gd name="connsiteY4388" fmla="*/ 1586626 h 2747161"/>
                <a:gd name="connsiteX4389" fmla="*/ 1876760 w 5101871"/>
                <a:gd name="connsiteY4389" fmla="*/ 1579618 h 2747161"/>
                <a:gd name="connsiteX4390" fmla="*/ 1887973 w 5101871"/>
                <a:gd name="connsiteY4390" fmla="*/ 1562799 h 2747161"/>
                <a:gd name="connsiteX4391" fmla="*/ 1887973 w 5101871"/>
                <a:gd name="connsiteY4391" fmla="*/ 1555791 h 2747161"/>
                <a:gd name="connsiteX4392" fmla="*/ 1880965 w 5101871"/>
                <a:gd name="connsiteY4392" fmla="*/ 1554389 h 2747161"/>
                <a:gd name="connsiteX4393" fmla="*/ 1858539 w 5101871"/>
                <a:gd name="connsiteY4393" fmla="*/ 1531963 h 2747161"/>
                <a:gd name="connsiteX4394" fmla="*/ 1841720 w 5101871"/>
                <a:gd name="connsiteY4394" fmla="*/ 1530562 h 2747161"/>
                <a:gd name="connsiteX4395" fmla="*/ 1820695 w 5101871"/>
                <a:gd name="connsiteY4395" fmla="*/ 1524955 h 2747161"/>
                <a:gd name="connsiteX4396" fmla="*/ 1809483 w 5101871"/>
                <a:gd name="connsiteY4396" fmla="*/ 1515144 h 2747161"/>
                <a:gd name="connsiteX4397" fmla="*/ 1803876 w 5101871"/>
                <a:gd name="connsiteY4397" fmla="*/ 1503931 h 2747161"/>
                <a:gd name="connsiteX4398" fmla="*/ 1803876 w 5101871"/>
                <a:gd name="connsiteY4398" fmla="*/ 1494120 h 2747161"/>
                <a:gd name="connsiteX4399" fmla="*/ 1801073 w 5101871"/>
                <a:gd name="connsiteY4399" fmla="*/ 1489915 h 2747161"/>
                <a:gd name="connsiteX4400" fmla="*/ 1805278 w 5101871"/>
                <a:gd name="connsiteY4400" fmla="*/ 1480104 h 2747161"/>
                <a:gd name="connsiteX4401" fmla="*/ 1802475 w 5101871"/>
                <a:gd name="connsiteY4401" fmla="*/ 1478702 h 2747161"/>
                <a:gd name="connsiteX4402" fmla="*/ 1806679 w 5101871"/>
                <a:gd name="connsiteY4402" fmla="*/ 1475899 h 2747161"/>
                <a:gd name="connsiteX4403" fmla="*/ 1802475 w 5101871"/>
                <a:gd name="connsiteY4403" fmla="*/ 1474497 h 2747161"/>
                <a:gd name="connsiteX4404" fmla="*/ 1795467 w 5101871"/>
                <a:gd name="connsiteY4404" fmla="*/ 1481505 h 2747161"/>
                <a:gd name="connsiteX4405" fmla="*/ 1787057 w 5101871"/>
                <a:gd name="connsiteY4405" fmla="*/ 1489915 h 2747161"/>
                <a:gd name="connsiteX4406" fmla="*/ 1760426 w 5101871"/>
                <a:gd name="connsiteY4406" fmla="*/ 1509538 h 2747161"/>
                <a:gd name="connsiteX4407" fmla="*/ 1754820 w 5101871"/>
                <a:gd name="connsiteY4407" fmla="*/ 1519349 h 2747161"/>
                <a:gd name="connsiteX4408" fmla="*/ 1747812 w 5101871"/>
                <a:gd name="connsiteY4408" fmla="*/ 1519349 h 2747161"/>
                <a:gd name="connsiteX4409" fmla="*/ 1747812 w 5101871"/>
                <a:gd name="connsiteY4409" fmla="*/ 1522152 h 2747161"/>
                <a:gd name="connsiteX4410" fmla="*/ 1742205 w 5101871"/>
                <a:gd name="connsiteY4410" fmla="*/ 1524955 h 2747161"/>
                <a:gd name="connsiteX4411" fmla="*/ 1722583 w 5101871"/>
                <a:gd name="connsiteY4411" fmla="*/ 1523554 h 2747161"/>
                <a:gd name="connsiteX4412" fmla="*/ 1697354 w 5101871"/>
                <a:gd name="connsiteY4412" fmla="*/ 1526357 h 2747161"/>
                <a:gd name="connsiteX4413" fmla="*/ 1693149 w 5101871"/>
                <a:gd name="connsiteY4413" fmla="*/ 1526357 h 2747161"/>
                <a:gd name="connsiteX4414" fmla="*/ 1693149 w 5101871"/>
                <a:gd name="connsiteY4414" fmla="*/ 1526357 h 2747161"/>
                <a:gd name="connsiteX4415" fmla="*/ 1691747 w 5101871"/>
                <a:gd name="connsiteY4415" fmla="*/ 1522152 h 2747161"/>
                <a:gd name="connsiteX4416" fmla="*/ 1688944 w 5101871"/>
                <a:gd name="connsiteY4416" fmla="*/ 1522152 h 2747161"/>
                <a:gd name="connsiteX4417" fmla="*/ 1687542 w 5101871"/>
                <a:gd name="connsiteY4417" fmla="*/ 1519349 h 2747161"/>
                <a:gd name="connsiteX4418" fmla="*/ 1687542 w 5101871"/>
                <a:gd name="connsiteY4418" fmla="*/ 1520750 h 2747161"/>
                <a:gd name="connsiteX4419" fmla="*/ 1680534 w 5101871"/>
                <a:gd name="connsiteY4419" fmla="*/ 1519349 h 2747161"/>
                <a:gd name="connsiteX4420" fmla="*/ 1684739 w 5101871"/>
                <a:gd name="connsiteY4420" fmla="*/ 1513742 h 2747161"/>
                <a:gd name="connsiteX4421" fmla="*/ 1679132 w 5101871"/>
                <a:gd name="connsiteY4421" fmla="*/ 1513742 h 2747161"/>
                <a:gd name="connsiteX4422" fmla="*/ 1683338 w 5101871"/>
                <a:gd name="connsiteY4422" fmla="*/ 1513742 h 2747161"/>
                <a:gd name="connsiteX4423" fmla="*/ 1686141 w 5101871"/>
                <a:gd name="connsiteY4423" fmla="*/ 1510939 h 2747161"/>
                <a:gd name="connsiteX4424" fmla="*/ 1688944 w 5101871"/>
                <a:gd name="connsiteY4424" fmla="*/ 1501128 h 2747161"/>
                <a:gd name="connsiteX4425" fmla="*/ 1686141 w 5101871"/>
                <a:gd name="connsiteY4425" fmla="*/ 1494120 h 2747161"/>
                <a:gd name="connsiteX4426" fmla="*/ 1687542 w 5101871"/>
                <a:gd name="connsiteY4426" fmla="*/ 1487112 h 2747161"/>
                <a:gd name="connsiteX4427" fmla="*/ 1679132 w 5101871"/>
                <a:gd name="connsiteY4427" fmla="*/ 1481505 h 2747161"/>
                <a:gd name="connsiteX4428" fmla="*/ 1674928 w 5101871"/>
                <a:gd name="connsiteY4428" fmla="*/ 1484308 h 2747161"/>
                <a:gd name="connsiteX4429" fmla="*/ 1673526 w 5101871"/>
                <a:gd name="connsiteY4429" fmla="*/ 1488513 h 2747161"/>
                <a:gd name="connsiteX4430" fmla="*/ 1667920 w 5101871"/>
                <a:gd name="connsiteY4430" fmla="*/ 1503931 h 2747161"/>
                <a:gd name="connsiteX4431" fmla="*/ 1669321 w 5101871"/>
                <a:gd name="connsiteY4431" fmla="*/ 1512341 h 2747161"/>
                <a:gd name="connsiteX4432" fmla="*/ 1648297 w 5101871"/>
                <a:gd name="connsiteY4432" fmla="*/ 1485710 h 2747161"/>
                <a:gd name="connsiteX4433" fmla="*/ 1649699 w 5101871"/>
                <a:gd name="connsiteY4433" fmla="*/ 1481505 h 2747161"/>
                <a:gd name="connsiteX4434" fmla="*/ 1652502 w 5101871"/>
                <a:gd name="connsiteY4434" fmla="*/ 1484308 h 2747161"/>
                <a:gd name="connsiteX4435" fmla="*/ 1653904 w 5101871"/>
                <a:gd name="connsiteY4435" fmla="*/ 1477300 h 2747161"/>
                <a:gd name="connsiteX4436" fmla="*/ 1648297 w 5101871"/>
                <a:gd name="connsiteY4436" fmla="*/ 1473095 h 2747161"/>
                <a:gd name="connsiteX4437" fmla="*/ 1648297 w 5101871"/>
                <a:gd name="connsiteY4437" fmla="*/ 1468891 h 2747161"/>
                <a:gd name="connsiteX4438" fmla="*/ 1652502 w 5101871"/>
                <a:gd name="connsiteY4438" fmla="*/ 1470292 h 2747161"/>
                <a:gd name="connsiteX4439" fmla="*/ 1627273 w 5101871"/>
                <a:gd name="connsiteY4439" fmla="*/ 1453473 h 2747161"/>
                <a:gd name="connsiteX4440" fmla="*/ 1631478 w 5101871"/>
                <a:gd name="connsiteY4440" fmla="*/ 1452071 h 2747161"/>
                <a:gd name="connsiteX4441" fmla="*/ 1630076 w 5101871"/>
                <a:gd name="connsiteY4441" fmla="*/ 1450670 h 2747161"/>
                <a:gd name="connsiteX4442" fmla="*/ 1620265 w 5101871"/>
                <a:gd name="connsiteY4442" fmla="*/ 1449268 h 2747161"/>
                <a:gd name="connsiteX4443" fmla="*/ 1610454 w 5101871"/>
                <a:gd name="connsiteY4443" fmla="*/ 1429645 h 2747161"/>
                <a:gd name="connsiteX4444" fmla="*/ 1600642 w 5101871"/>
                <a:gd name="connsiteY4444" fmla="*/ 1411425 h 2747161"/>
                <a:gd name="connsiteX4445" fmla="*/ 1595036 w 5101871"/>
                <a:gd name="connsiteY4445" fmla="*/ 1411425 h 2747161"/>
                <a:gd name="connsiteX4446" fmla="*/ 1600642 w 5101871"/>
                <a:gd name="connsiteY4446" fmla="*/ 1405818 h 2747161"/>
                <a:gd name="connsiteX4447" fmla="*/ 1604847 w 5101871"/>
                <a:gd name="connsiteY4447" fmla="*/ 1407220 h 2747161"/>
                <a:gd name="connsiteX4448" fmla="*/ 1599241 w 5101871"/>
                <a:gd name="connsiteY4448" fmla="*/ 1397408 h 2747161"/>
                <a:gd name="connsiteX4449" fmla="*/ 1599241 w 5101871"/>
                <a:gd name="connsiteY4449" fmla="*/ 1396007 h 2747161"/>
                <a:gd name="connsiteX4450" fmla="*/ 1613257 w 5101871"/>
                <a:gd name="connsiteY4450" fmla="*/ 1398810 h 2747161"/>
                <a:gd name="connsiteX4451" fmla="*/ 1623068 w 5101871"/>
                <a:gd name="connsiteY4451" fmla="*/ 1397408 h 2747161"/>
                <a:gd name="connsiteX4452" fmla="*/ 1621667 w 5101871"/>
                <a:gd name="connsiteY4452" fmla="*/ 1391802 h 2747161"/>
                <a:gd name="connsiteX4453" fmla="*/ 1624470 w 5101871"/>
                <a:gd name="connsiteY4453" fmla="*/ 1390400 h 2747161"/>
                <a:gd name="connsiteX4454" fmla="*/ 1639887 w 5101871"/>
                <a:gd name="connsiteY4454" fmla="*/ 1398810 h 2747161"/>
                <a:gd name="connsiteX4455" fmla="*/ 1652502 w 5101871"/>
                <a:gd name="connsiteY4455" fmla="*/ 1394605 h 2747161"/>
                <a:gd name="connsiteX4456" fmla="*/ 1658108 w 5101871"/>
                <a:gd name="connsiteY4456" fmla="*/ 1403015 h 2747161"/>
                <a:gd name="connsiteX4457" fmla="*/ 1666518 w 5101871"/>
                <a:gd name="connsiteY4457" fmla="*/ 1410023 h 2747161"/>
                <a:gd name="connsiteX4458" fmla="*/ 1666518 w 5101871"/>
                <a:gd name="connsiteY4458" fmla="*/ 1415629 h 2747161"/>
                <a:gd name="connsiteX4459" fmla="*/ 1673526 w 5101871"/>
                <a:gd name="connsiteY4459" fmla="*/ 1418433 h 2747161"/>
                <a:gd name="connsiteX4460" fmla="*/ 1673526 w 5101871"/>
                <a:gd name="connsiteY4460" fmla="*/ 1424039 h 2747161"/>
                <a:gd name="connsiteX4461" fmla="*/ 1684739 w 5101871"/>
                <a:gd name="connsiteY4461" fmla="*/ 1443662 h 2747161"/>
                <a:gd name="connsiteX4462" fmla="*/ 1711370 w 5101871"/>
                <a:gd name="connsiteY4462" fmla="*/ 1450670 h 2747161"/>
                <a:gd name="connsiteX4463" fmla="*/ 1718378 w 5101871"/>
                <a:gd name="connsiteY4463" fmla="*/ 1457678 h 2747161"/>
                <a:gd name="connsiteX4464" fmla="*/ 1735197 w 5101871"/>
                <a:gd name="connsiteY4464" fmla="*/ 1464686 h 2747161"/>
                <a:gd name="connsiteX4465" fmla="*/ 1742205 w 5101871"/>
                <a:gd name="connsiteY4465" fmla="*/ 1470292 h 2747161"/>
                <a:gd name="connsiteX4466" fmla="*/ 1764631 w 5101871"/>
                <a:gd name="connsiteY4466" fmla="*/ 1474497 h 2747161"/>
                <a:gd name="connsiteX4467" fmla="*/ 1785655 w 5101871"/>
                <a:gd name="connsiteY4467" fmla="*/ 1468891 h 2747161"/>
                <a:gd name="connsiteX4468" fmla="*/ 1789860 w 5101871"/>
                <a:gd name="connsiteY4468" fmla="*/ 1464686 h 2747161"/>
                <a:gd name="connsiteX4469" fmla="*/ 1801073 w 5101871"/>
                <a:gd name="connsiteY4469" fmla="*/ 1460481 h 2747161"/>
                <a:gd name="connsiteX4470" fmla="*/ 1816491 w 5101871"/>
                <a:gd name="connsiteY4470" fmla="*/ 1460481 h 2747161"/>
                <a:gd name="connsiteX4471" fmla="*/ 1822097 w 5101871"/>
                <a:gd name="connsiteY4471" fmla="*/ 1463284 h 2747161"/>
                <a:gd name="connsiteX4472" fmla="*/ 1830507 w 5101871"/>
                <a:gd name="connsiteY4472" fmla="*/ 1489915 h 2747161"/>
                <a:gd name="connsiteX4473" fmla="*/ 1866949 w 5101871"/>
                <a:gd name="connsiteY4473" fmla="*/ 1494120 h 2747161"/>
                <a:gd name="connsiteX4474" fmla="*/ 1873957 w 5101871"/>
                <a:gd name="connsiteY4474" fmla="*/ 1498325 h 2747161"/>
                <a:gd name="connsiteX4475" fmla="*/ 1882366 w 5101871"/>
                <a:gd name="connsiteY4475" fmla="*/ 1496923 h 2747161"/>
                <a:gd name="connsiteX4476" fmla="*/ 1908997 w 5101871"/>
                <a:gd name="connsiteY4476" fmla="*/ 1498325 h 2747161"/>
                <a:gd name="connsiteX4477" fmla="*/ 1911800 w 5101871"/>
                <a:gd name="connsiteY4477" fmla="*/ 1502529 h 2747161"/>
                <a:gd name="connsiteX4478" fmla="*/ 1927218 w 5101871"/>
                <a:gd name="connsiteY4478" fmla="*/ 1505333 h 2747161"/>
                <a:gd name="connsiteX4479" fmla="*/ 1937030 w 5101871"/>
                <a:gd name="connsiteY4479" fmla="*/ 1503931 h 2747161"/>
                <a:gd name="connsiteX4480" fmla="*/ 1941234 w 5101871"/>
                <a:gd name="connsiteY4480" fmla="*/ 1503931 h 2747161"/>
                <a:gd name="connsiteX4481" fmla="*/ 1941234 w 5101871"/>
                <a:gd name="connsiteY4481" fmla="*/ 1506734 h 2747161"/>
                <a:gd name="connsiteX4482" fmla="*/ 1952447 w 5101871"/>
                <a:gd name="connsiteY4482" fmla="*/ 1502529 h 2747161"/>
                <a:gd name="connsiteX4483" fmla="*/ 1953849 w 5101871"/>
                <a:gd name="connsiteY4483" fmla="*/ 1505333 h 2747161"/>
                <a:gd name="connsiteX4484" fmla="*/ 1960857 w 5101871"/>
                <a:gd name="connsiteY4484" fmla="*/ 1501128 h 2747161"/>
                <a:gd name="connsiteX4485" fmla="*/ 1983283 w 5101871"/>
                <a:gd name="connsiteY4485" fmla="*/ 1502529 h 2747161"/>
                <a:gd name="connsiteX4486" fmla="*/ 1988889 w 5101871"/>
                <a:gd name="connsiteY4486" fmla="*/ 1499726 h 2747161"/>
                <a:gd name="connsiteX4487" fmla="*/ 1997299 w 5101871"/>
                <a:gd name="connsiteY4487" fmla="*/ 1499726 h 2747161"/>
                <a:gd name="connsiteX4488" fmla="*/ 1998701 w 5101871"/>
                <a:gd name="connsiteY4488" fmla="*/ 1496923 h 2747161"/>
                <a:gd name="connsiteX4489" fmla="*/ 1998701 w 5101871"/>
                <a:gd name="connsiteY4489" fmla="*/ 1499726 h 2747161"/>
                <a:gd name="connsiteX4490" fmla="*/ 2009913 w 5101871"/>
                <a:gd name="connsiteY4490" fmla="*/ 1501128 h 2747161"/>
                <a:gd name="connsiteX4491" fmla="*/ 2012717 w 5101871"/>
                <a:gd name="connsiteY4491" fmla="*/ 1503931 h 2747161"/>
                <a:gd name="connsiteX4492" fmla="*/ 2029536 w 5101871"/>
                <a:gd name="connsiteY4492" fmla="*/ 1499726 h 2747161"/>
                <a:gd name="connsiteX4493" fmla="*/ 2058970 w 5101871"/>
                <a:gd name="connsiteY4493" fmla="*/ 1499726 h 2747161"/>
                <a:gd name="connsiteX4494" fmla="*/ 2057568 w 5101871"/>
                <a:gd name="connsiteY4494" fmla="*/ 1495521 h 2747161"/>
                <a:gd name="connsiteX4495" fmla="*/ 2064576 w 5101871"/>
                <a:gd name="connsiteY4495" fmla="*/ 1503931 h 2747161"/>
                <a:gd name="connsiteX4496" fmla="*/ 2064576 w 5101871"/>
                <a:gd name="connsiteY4496" fmla="*/ 1510939 h 2747161"/>
                <a:gd name="connsiteX4497" fmla="*/ 2075789 w 5101871"/>
                <a:gd name="connsiteY4497" fmla="*/ 1513742 h 2747161"/>
                <a:gd name="connsiteX4498" fmla="*/ 2079994 w 5101871"/>
                <a:gd name="connsiteY4498" fmla="*/ 1529160 h 2747161"/>
                <a:gd name="connsiteX4499" fmla="*/ 2087002 w 5101871"/>
                <a:gd name="connsiteY4499" fmla="*/ 1529160 h 2747161"/>
                <a:gd name="connsiteX4500" fmla="*/ 2081396 w 5101871"/>
                <a:gd name="connsiteY4500" fmla="*/ 1530562 h 2747161"/>
                <a:gd name="connsiteX4501" fmla="*/ 2082797 w 5101871"/>
                <a:gd name="connsiteY4501" fmla="*/ 1533365 h 2747161"/>
                <a:gd name="connsiteX4502" fmla="*/ 2087002 w 5101871"/>
                <a:gd name="connsiteY4502" fmla="*/ 1531963 h 2747161"/>
                <a:gd name="connsiteX4503" fmla="*/ 2087002 w 5101871"/>
                <a:gd name="connsiteY4503" fmla="*/ 1529160 h 2747161"/>
                <a:gd name="connsiteX4504" fmla="*/ 2092608 w 5101871"/>
                <a:gd name="connsiteY4504" fmla="*/ 1529160 h 2747161"/>
                <a:gd name="connsiteX4505" fmla="*/ 2095412 w 5101871"/>
                <a:gd name="connsiteY4505" fmla="*/ 1530562 h 2747161"/>
                <a:gd name="connsiteX4506" fmla="*/ 2096813 w 5101871"/>
                <a:gd name="connsiteY4506" fmla="*/ 1536168 h 2747161"/>
                <a:gd name="connsiteX4507" fmla="*/ 2099616 w 5101871"/>
                <a:gd name="connsiteY4507" fmla="*/ 1533365 h 2747161"/>
                <a:gd name="connsiteX4508" fmla="*/ 2101018 w 5101871"/>
                <a:gd name="connsiteY4508" fmla="*/ 1536168 h 2747161"/>
                <a:gd name="connsiteX4509" fmla="*/ 2102420 w 5101871"/>
                <a:gd name="connsiteY4509" fmla="*/ 1537570 h 2747161"/>
                <a:gd name="connsiteX4510" fmla="*/ 2099616 w 5101871"/>
                <a:gd name="connsiteY4510" fmla="*/ 1538971 h 2747161"/>
                <a:gd name="connsiteX4511" fmla="*/ 2103822 w 5101871"/>
                <a:gd name="connsiteY4511" fmla="*/ 1538971 h 2747161"/>
                <a:gd name="connsiteX4512" fmla="*/ 2115034 w 5101871"/>
                <a:gd name="connsiteY4512" fmla="*/ 1533365 h 2747161"/>
                <a:gd name="connsiteX4513" fmla="*/ 2106625 w 5101871"/>
                <a:gd name="connsiteY4513" fmla="*/ 1537570 h 2747161"/>
                <a:gd name="connsiteX4514" fmla="*/ 2108026 w 5101871"/>
                <a:gd name="connsiteY4514" fmla="*/ 1540373 h 2747161"/>
                <a:gd name="connsiteX4515" fmla="*/ 2112231 w 5101871"/>
                <a:gd name="connsiteY4515" fmla="*/ 1547381 h 2747161"/>
                <a:gd name="connsiteX4516" fmla="*/ 2126247 w 5101871"/>
                <a:gd name="connsiteY4516" fmla="*/ 1554389 h 2747161"/>
                <a:gd name="connsiteX4517" fmla="*/ 2137460 w 5101871"/>
                <a:gd name="connsiteY4517" fmla="*/ 1555791 h 2747161"/>
                <a:gd name="connsiteX4518" fmla="*/ 2147272 w 5101871"/>
                <a:gd name="connsiteY4518" fmla="*/ 1551586 h 2747161"/>
                <a:gd name="connsiteX4519" fmla="*/ 2154280 w 5101871"/>
                <a:gd name="connsiteY4519" fmla="*/ 1551586 h 2747161"/>
                <a:gd name="connsiteX4520" fmla="*/ 2148673 w 5101871"/>
                <a:gd name="connsiteY4520" fmla="*/ 1559995 h 2747161"/>
                <a:gd name="connsiteX4521" fmla="*/ 2126247 w 5101871"/>
                <a:gd name="connsiteY4521" fmla="*/ 1565602 h 2747161"/>
                <a:gd name="connsiteX4522" fmla="*/ 2124846 w 5101871"/>
                <a:gd name="connsiteY4522" fmla="*/ 1562799 h 2747161"/>
                <a:gd name="connsiteX4523" fmla="*/ 2119239 w 5101871"/>
                <a:gd name="connsiteY4523" fmla="*/ 1561397 h 2747161"/>
                <a:gd name="connsiteX4524" fmla="*/ 2117838 w 5101871"/>
                <a:gd name="connsiteY4524" fmla="*/ 1564200 h 2747161"/>
                <a:gd name="connsiteX4525" fmla="*/ 2124846 w 5101871"/>
                <a:gd name="connsiteY4525" fmla="*/ 1571208 h 2747161"/>
                <a:gd name="connsiteX4526" fmla="*/ 2157083 w 5101871"/>
                <a:gd name="connsiteY4526" fmla="*/ 1595036 h 2747161"/>
                <a:gd name="connsiteX4527" fmla="*/ 2168296 w 5101871"/>
                <a:gd name="connsiteY4527" fmla="*/ 1596437 h 2747161"/>
                <a:gd name="connsiteX4528" fmla="*/ 2196328 w 5101871"/>
                <a:gd name="connsiteY4528" fmla="*/ 1586626 h 2747161"/>
                <a:gd name="connsiteX4529" fmla="*/ 2200533 w 5101871"/>
                <a:gd name="connsiteY4529" fmla="*/ 1578216 h 2747161"/>
                <a:gd name="connsiteX4530" fmla="*/ 2193525 w 5101871"/>
                <a:gd name="connsiteY4530" fmla="*/ 1574012 h 2747161"/>
                <a:gd name="connsiteX4531" fmla="*/ 2197729 w 5101871"/>
                <a:gd name="connsiteY4531" fmla="*/ 1574012 h 2747161"/>
                <a:gd name="connsiteX4532" fmla="*/ 2196328 w 5101871"/>
                <a:gd name="connsiteY4532" fmla="*/ 1571208 h 2747161"/>
                <a:gd name="connsiteX4533" fmla="*/ 2201935 w 5101871"/>
                <a:gd name="connsiteY4533" fmla="*/ 1567004 h 2747161"/>
                <a:gd name="connsiteX4534" fmla="*/ 2197729 w 5101871"/>
                <a:gd name="connsiteY4534" fmla="*/ 1564200 h 2747161"/>
                <a:gd name="connsiteX4535" fmla="*/ 2215951 w 5101871"/>
                <a:gd name="connsiteY4535" fmla="*/ 1564200 h 2747161"/>
                <a:gd name="connsiteX4536" fmla="*/ 2206139 w 5101871"/>
                <a:gd name="connsiteY4536" fmla="*/ 1567004 h 2747161"/>
                <a:gd name="connsiteX4537" fmla="*/ 2204737 w 5101871"/>
                <a:gd name="connsiteY4537" fmla="*/ 1569807 h 2747161"/>
                <a:gd name="connsiteX4538" fmla="*/ 2206139 w 5101871"/>
                <a:gd name="connsiteY4538" fmla="*/ 1576815 h 2747161"/>
                <a:gd name="connsiteX4539" fmla="*/ 2220155 w 5101871"/>
                <a:gd name="connsiteY4539" fmla="*/ 1575413 h 2747161"/>
                <a:gd name="connsiteX4540" fmla="*/ 2213147 w 5101871"/>
                <a:gd name="connsiteY4540" fmla="*/ 1578216 h 2747161"/>
                <a:gd name="connsiteX4541" fmla="*/ 2207541 w 5101871"/>
                <a:gd name="connsiteY4541" fmla="*/ 1583823 h 2747161"/>
                <a:gd name="connsiteX4542" fmla="*/ 2208943 w 5101871"/>
                <a:gd name="connsiteY4542" fmla="*/ 1589429 h 2747161"/>
                <a:gd name="connsiteX4543" fmla="*/ 2215951 w 5101871"/>
                <a:gd name="connsiteY4543" fmla="*/ 1592233 h 2747161"/>
                <a:gd name="connsiteX4544" fmla="*/ 2210344 w 5101871"/>
                <a:gd name="connsiteY4544" fmla="*/ 1616060 h 2747161"/>
                <a:gd name="connsiteX4545" fmla="*/ 2211746 w 5101871"/>
                <a:gd name="connsiteY4545" fmla="*/ 1621667 h 2747161"/>
                <a:gd name="connsiteX4546" fmla="*/ 2215951 w 5101871"/>
                <a:gd name="connsiteY4546" fmla="*/ 1621667 h 2747161"/>
                <a:gd name="connsiteX4547" fmla="*/ 2213147 w 5101871"/>
                <a:gd name="connsiteY4547" fmla="*/ 1623068 h 2747161"/>
                <a:gd name="connsiteX4548" fmla="*/ 2215951 w 5101871"/>
                <a:gd name="connsiteY4548" fmla="*/ 1625871 h 2747161"/>
                <a:gd name="connsiteX4549" fmla="*/ 2214549 w 5101871"/>
                <a:gd name="connsiteY4549" fmla="*/ 1627273 h 2747161"/>
                <a:gd name="connsiteX4550" fmla="*/ 2217352 w 5101871"/>
                <a:gd name="connsiteY4550" fmla="*/ 1631478 h 2747161"/>
                <a:gd name="connsiteX4551" fmla="*/ 2218754 w 5101871"/>
                <a:gd name="connsiteY4551" fmla="*/ 1628675 h 2747161"/>
                <a:gd name="connsiteX4552" fmla="*/ 2220155 w 5101871"/>
                <a:gd name="connsiteY4552" fmla="*/ 1631478 h 2747161"/>
                <a:gd name="connsiteX4553" fmla="*/ 2215951 w 5101871"/>
                <a:gd name="connsiteY4553" fmla="*/ 1637084 h 2747161"/>
                <a:gd name="connsiteX4554" fmla="*/ 2218754 w 5101871"/>
                <a:gd name="connsiteY4554" fmla="*/ 1642691 h 2747161"/>
                <a:gd name="connsiteX4555" fmla="*/ 2215951 w 5101871"/>
                <a:gd name="connsiteY4555" fmla="*/ 1642691 h 2747161"/>
                <a:gd name="connsiteX4556" fmla="*/ 2220155 w 5101871"/>
                <a:gd name="connsiteY4556" fmla="*/ 1646895 h 2747161"/>
                <a:gd name="connsiteX4557" fmla="*/ 2217352 w 5101871"/>
                <a:gd name="connsiteY4557" fmla="*/ 1646895 h 2747161"/>
                <a:gd name="connsiteX4558" fmla="*/ 2229967 w 5101871"/>
                <a:gd name="connsiteY4558" fmla="*/ 1693149 h 2747161"/>
                <a:gd name="connsiteX4559" fmla="*/ 2242581 w 5101871"/>
                <a:gd name="connsiteY4559" fmla="*/ 1707165 h 2747161"/>
                <a:gd name="connsiteX4560" fmla="*/ 2238377 w 5101871"/>
                <a:gd name="connsiteY4560" fmla="*/ 1705763 h 2747161"/>
                <a:gd name="connsiteX4561" fmla="*/ 2245385 w 5101871"/>
                <a:gd name="connsiteY4561" fmla="*/ 1716976 h 2747161"/>
                <a:gd name="connsiteX4562" fmla="*/ 2248188 w 5101871"/>
                <a:gd name="connsiteY4562" fmla="*/ 1716976 h 2747161"/>
                <a:gd name="connsiteX4563" fmla="*/ 2245385 w 5101871"/>
                <a:gd name="connsiteY4563" fmla="*/ 1718378 h 2747161"/>
                <a:gd name="connsiteX4564" fmla="*/ 2253794 w 5101871"/>
                <a:gd name="connsiteY4564" fmla="*/ 1725386 h 2747161"/>
                <a:gd name="connsiteX4565" fmla="*/ 2265007 w 5101871"/>
                <a:gd name="connsiteY4565" fmla="*/ 1756221 h 2747161"/>
                <a:gd name="connsiteX4566" fmla="*/ 2265007 w 5101871"/>
                <a:gd name="connsiteY4566" fmla="*/ 1761828 h 2747161"/>
                <a:gd name="connsiteX4567" fmla="*/ 2287433 w 5101871"/>
                <a:gd name="connsiteY4567" fmla="*/ 1791262 h 2747161"/>
                <a:gd name="connsiteX4568" fmla="*/ 2305654 w 5101871"/>
                <a:gd name="connsiteY4568" fmla="*/ 1827704 h 2747161"/>
                <a:gd name="connsiteX4569" fmla="*/ 2304252 w 5101871"/>
                <a:gd name="connsiteY4569" fmla="*/ 1829105 h 2747161"/>
                <a:gd name="connsiteX4570" fmla="*/ 2301449 w 5101871"/>
                <a:gd name="connsiteY4570" fmla="*/ 1822097 h 2747161"/>
                <a:gd name="connsiteX4571" fmla="*/ 2305654 w 5101871"/>
                <a:gd name="connsiteY4571" fmla="*/ 1834712 h 2747161"/>
                <a:gd name="connsiteX4572" fmla="*/ 2311260 w 5101871"/>
                <a:gd name="connsiteY4572" fmla="*/ 1838917 h 2747161"/>
                <a:gd name="connsiteX4573" fmla="*/ 2309858 w 5101871"/>
                <a:gd name="connsiteY4573" fmla="*/ 1840318 h 2747161"/>
                <a:gd name="connsiteX4574" fmla="*/ 2322473 w 5101871"/>
                <a:gd name="connsiteY4574" fmla="*/ 1852933 h 2747161"/>
                <a:gd name="connsiteX4575" fmla="*/ 2333686 w 5101871"/>
                <a:gd name="connsiteY4575" fmla="*/ 1857137 h 2747161"/>
                <a:gd name="connsiteX4576" fmla="*/ 2347702 w 5101871"/>
                <a:gd name="connsiteY4576" fmla="*/ 1848728 h 2747161"/>
                <a:gd name="connsiteX4577" fmla="*/ 2349104 w 5101871"/>
                <a:gd name="connsiteY4577" fmla="*/ 1840318 h 2747161"/>
                <a:gd name="connsiteX4578" fmla="*/ 2354710 w 5101871"/>
                <a:gd name="connsiteY4578" fmla="*/ 1836113 h 2747161"/>
                <a:gd name="connsiteX4579" fmla="*/ 2365923 w 5101871"/>
                <a:gd name="connsiteY4579" fmla="*/ 1833310 h 2747161"/>
                <a:gd name="connsiteX4580" fmla="*/ 2379939 w 5101871"/>
                <a:gd name="connsiteY4580" fmla="*/ 1834712 h 2747161"/>
                <a:gd name="connsiteX4581" fmla="*/ 2367325 w 5101871"/>
                <a:gd name="connsiteY4581" fmla="*/ 1829105 h 2747161"/>
                <a:gd name="connsiteX4582" fmla="*/ 2375734 w 5101871"/>
                <a:gd name="connsiteY4582" fmla="*/ 1813688 h 2747161"/>
                <a:gd name="connsiteX4583" fmla="*/ 2382743 w 5101871"/>
                <a:gd name="connsiteY4583" fmla="*/ 1810884 h 2747161"/>
                <a:gd name="connsiteX4584" fmla="*/ 2389751 w 5101871"/>
                <a:gd name="connsiteY4584" fmla="*/ 1812286 h 2747161"/>
                <a:gd name="connsiteX4585" fmla="*/ 2389751 w 5101871"/>
                <a:gd name="connsiteY4585" fmla="*/ 1796868 h 2747161"/>
                <a:gd name="connsiteX4586" fmla="*/ 2385546 w 5101871"/>
                <a:gd name="connsiteY4586" fmla="*/ 1791262 h 2747161"/>
                <a:gd name="connsiteX4587" fmla="*/ 2388349 w 5101871"/>
                <a:gd name="connsiteY4587" fmla="*/ 1789860 h 2747161"/>
                <a:gd name="connsiteX4588" fmla="*/ 2389751 w 5101871"/>
                <a:gd name="connsiteY4588" fmla="*/ 1775844 h 2747161"/>
                <a:gd name="connsiteX4589" fmla="*/ 2399562 w 5101871"/>
                <a:gd name="connsiteY4589" fmla="*/ 1760426 h 2747161"/>
                <a:gd name="connsiteX4590" fmla="*/ 2399562 w 5101871"/>
                <a:gd name="connsiteY4590" fmla="*/ 1746410 h 2747161"/>
                <a:gd name="connsiteX4591" fmla="*/ 2393955 w 5101871"/>
                <a:gd name="connsiteY4591" fmla="*/ 1743607 h 2747161"/>
                <a:gd name="connsiteX4592" fmla="*/ 2396759 w 5101871"/>
                <a:gd name="connsiteY4592" fmla="*/ 1742205 h 2747161"/>
                <a:gd name="connsiteX4593" fmla="*/ 2399562 w 5101871"/>
                <a:gd name="connsiteY4593" fmla="*/ 1746410 h 2747161"/>
                <a:gd name="connsiteX4594" fmla="*/ 2393955 w 5101871"/>
                <a:gd name="connsiteY4594" fmla="*/ 1732394 h 2747161"/>
                <a:gd name="connsiteX4595" fmla="*/ 2393955 w 5101871"/>
                <a:gd name="connsiteY4595" fmla="*/ 1712771 h 2747161"/>
                <a:gd name="connsiteX4596" fmla="*/ 2399562 w 5101871"/>
                <a:gd name="connsiteY4596" fmla="*/ 1701558 h 2747161"/>
                <a:gd name="connsiteX4597" fmla="*/ 2410775 w 5101871"/>
                <a:gd name="connsiteY4597" fmla="*/ 1697354 h 2747161"/>
                <a:gd name="connsiteX4598" fmla="*/ 2412176 w 5101871"/>
                <a:gd name="connsiteY4598" fmla="*/ 1700157 h 2747161"/>
                <a:gd name="connsiteX4599" fmla="*/ 2413578 w 5101871"/>
                <a:gd name="connsiteY4599" fmla="*/ 1694550 h 2747161"/>
                <a:gd name="connsiteX4600" fmla="*/ 2416381 w 5101871"/>
                <a:gd name="connsiteY4600" fmla="*/ 1700157 h 2747161"/>
                <a:gd name="connsiteX4601" fmla="*/ 2424791 w 5101871"/>
                <a:gd name="connsiteY4601" fmla="*/ 1687542 h 2747161"/>
                <a:gd name="connsiteX4602" fmla="*/ 2437405 w 5101871"/>
                <a:gd name="connsiteY4602" fmla="*/ 1687542 h 2747161"/>
                <a:gd name="connsiteX4603" fmla="*/ 2447217 w 5101871"/>
                <a:gd name="connsiteY4603" fmla="*/ 1683337 h 2747161"/>
                <a:gd name="connsiteX4604" fmla="*/ 2447217 w 5101871"/>
                <a:gd name="connsiteY4604" fmla="*/ 1673526 h 2747161"/>
                <a:gd name="connsiteX4605" fmla="*/ 2469643 w 5101871"/>
                <a:gd name="connsiteY4605" fmla="*/ 1662313 h 2747161"/>
                <a:gd name="connsiteX4606" fmla="*/ 2478052 w 5101871"/>
                <a:gd name="connsiteY4606" fmla="*/ 1653903 h 2747161"/>
                <a:gd name="connsiteX4607" fmla="*/ 2490667 w 5101871"/>
                <a:gd name="connsiteY4607" fmla="*/ 1648297 h 2747161"/>
                <a:gd name="connsiteX4608" fmla="*/ 2507486 w 5101871"/>
                <a:gd name="connsiteY4608" fmla="*/ 1631478 h 2747161"/>
                <a:gd name="connsiteX4609" fmla="*/ 2527109 w 5101871"/>
                <a:gd name="connsiteY4609" fmla="*/ 1620265 h 2747161"/>
                <a:gd name="connsiteX4610" fmla="*/ 2522904 w 5101871"/>
                <a:gd name="connsiteY4610" fmla="*/ 1621667 h 2747161"/>
                <a:gd name="connsiteX4611" fmla="*/ 2522904 w 5101871"/>
                <a:gd name="connsiteY4611" fmla="*/ 1620265 h 2747161"/>
                <a:gd name="connsiteX4612" fmla="*/ 2518699 w 5101871"/>
                <a:gd name="connsiteY4612" fmla="*/ 1623068 h 2747161"/>
                <a:gd name="connsiteX4613" fmla="*/ 2520100 w 5101871"/>
                <a:gd name="connsiteY4613" fmla="*/ 1617462 h 2747161"/>
                <a:gd name="connsiteX4614" fmla="*/ 2527109 w 5101871"/>
                <a:gd name="connsiteY4614" fmla="*/ 1616060 h 2747161"/>
                <a:gd name="connsiteX4615" fmla="*/ 2524305 w 5101871"/>
                <a:gd name="connsiteY4615" fmla="*/ 1620265 h 2747161"/>
                <a:gd name="connsiteX4616" fmla="*/ 2546731 w 5101871"/>
                <a:gd name="connsiteY4616" fmla="*/ 1614658 h 2747161"/>
                <a:gd name="connsiteX4617" fmla="*/ 2542527 w 5101871"/>
                <a:gd name="connsiteY4617" fmla="*/ 1611855 h 2747161"/>
                <a:gd name="connsiteX4618" fmla="*/ 2548133 w 5101871"/>
                <a:gd name="connsiteY4618" fmla="*/ 1613257 h 2747161"/>
                <a:gd name="connsiteX4619" fmla="*/ 2562149 w 5101871"/>
                <a:gd name="connsiteY4619" fmla="*/ 1599241 h 2747161"/>
                <a:gd name="connsiteX4620" fmla="*/ 2557944 w 5101871"/>
                <a:gd name="connsiteY4620" fmla="*/ 1586626 h 2747161"/>
                <a:gd name="connsiteX4621" fmla="*/ 2559345 w 5101871"/>
                <a:gd name="connsiteY4621" fmla="*/ 1585225 h 2747161"/>
                <a:gd name="connsiteX4622" fmla="*/ 2564952 w 5101871"/>
                <a:gd name="connsiteY4622" fmla="*/ 1581020 h 2747161"/>
                <a:gd name="connsiteX4623" fmla="*/ 2580370 w 5101871"/>
                <a:gd name="connsiteY4623" fmla="*/ 1576815 h 2747161"/>
                <a:gd name="connsiteX4624" fmla="*/ 2588780 w 5101871"/>
                <a:gd name="connsiteY4624" fmla="*/ 1568405 h 2747161"/>
                <a:gd name="connsiteX4625" fmla="*/ 2584575 w 5101871"/>
                <a:gd name="connsiteY4625" fmla="*/ 1565602 h 2747161"/>
                <a:gd name="connsiteX4626" fmla="*/ 2583173 w 5101871"/>
                <a:gd name="connsiteY4626" fmla="*/ 1561397 h 2747161"/>
                <a:gd name="connsiteX4627" fmla="*/ 2590181 w 5101871"/>
                <a:gd name="connsiteY4627" fmla="*/ 1568405 h 2747161"/>
                <a:gd name="connsiteX4628" fmla="*/ 2591583 w 5101871"/>
                <a:gd name="connsiteY4628" fmla="*/ 1579618 h 2747161"/>
                <a:gd name="connsiteX4629" fmla="*/ 2595788 w 5101871"/>
                <a:gd name="connsiteY4629" fmla="*/ 1578216 h 2747161"/>
                <a:gd name="connsiteX4630" fmla="*/ 2597189 w 5101871"/>
                <a:gd name="connsiteY4630" fmla="*/ 1571208 h 2747161"/>
                <a:gd name="connsiteX4631" fmla="*/ 2597189 w 5101871"/>
                <a:gd name="connsiteY4631" fmla="*/ 1579618 h 2747161"/>
                <a:gd name="connsiteX4632" fmla="*/ 2598591 w 5101871"/>
                <a:gd name="connsiteY4632" fmla="*/ 1578216 h 2747161"/>
                <a:gd name="connsiteX4633" fmla="*/ 2601394 w 5101871"/>
                <a:gd name="connsiteY4633" fmla="*/ 1564200 h 2747161"/>
                <a:gd name="connsiteX4634" fmla="*/ 2602796 w 5101871"/>
                <a:gd name="connsiteY4634" fmla="*/ 1576815 h 2747161"/>
                <a:gd name="connsiteX4635" fmla="*/ 2611205 w 5101871"/>
                <a:gd name="connsiteY4635" fmla="*/ 1575413 h 2747161"/>
                <a:gd name="connsiteX4636" fmla="*/ 2608402 w 5101871"/>
                <a:gd name="connsiteY4636" fmla="*/ 1569807 h 2747161"/>
                <a:gd name="connsiteX4637" fmla="*/ 2611205 w 5101871"/>
                <a:gd name="connsiteY4637" fmla="*/ 1565602 h 2747161"/>
                <a:gd name="connsiteX4638" fmla="*/ 2615410 w 5101871"/>
                <a:gd name="connsiteY4638" fmla="*/ 1575413 h 2747161"/>
                <a:gd name="connsiteX4639" fmla="*/ 2618213 w 5101871"/>
                <a:gd name="connsiteY4639" fmla="*/ 1568405 h 2747161"/>
                <a:gd name="connsiteX4640" fmla="*/ 2619615 w 5101871"/>
                <a:gd name="connsiteY4640" fmla="*/ 1574012 h 2747161"/>
                <a:gd name="connsiteX4641" fmla="*/ 2621017 w 5101871"/>
                <a:gd name="connsiteY4641" fmla="*/ 1572610 h 2747161"/>
                <a:gd name="connsiteX4642" fmla="*/ 2621017 w 5101871"/>
                <a:gd name="connsiteY4642" fmla="*/ 1562799 h 2747161"/>
                <a:gd name="connsiteX4643" fmla="*/ 2622418 w 5101871"/>
                <a:gd name="connsiteY4643" fmla="*/ 1568405 h 2747161"/>
                <a:gd name="connsiteX4644" fmla="*/ 2623820 w 5101871"/>
                <a:gd name="connsiteY4644" fmla="*/ 1561397 h 2747161"/>
                <a:gd name="connsiteX4645" fmla="*/ 2623820 w 5101871"/>
                <a:gd name="connsiteY4645" fmla="*/ 1574012 h 2747161"/>
                <a:gd name="connsiteX4646" fmla="*/ 2625221 w 5101871"/>
                <a:gd name="connsiteY4646" fmla="*/ 1571208 h 2747161"/>
                <a:gd name="connsiteX4647" fmla="*/ 2628025 w 5101871"/>
                <a:gd name="connsiteY4647" fmla="*/ 1572610 h 2747161"/>
                <a:gd name="connsiteX4648" fmla="*/ 2630828 w 5101871"/>
                <a:gd name="connsiteY4648" fmla="*/ 1571208 h 2747161"/>
                <a:gd name="connsiteX4649" fmla="*/ 2630828 w 5101871"/>
                <a:gd name="connsiteY4649" fmla="*/ 1561397 h 2747161"/>
                <a:gd name="connsiteX4650" fmla="*/ 2633632 w 5101871"/>
                <a:gd name="connsiteY4650" fmla="*/ 1558594 h 2747161"/>
                <a:gd name="connsiteX4651" fmla="*/ 2633632 w 5101871"/>
                <a:gd name="connsiteY4651" fmla="*/ 1568405 h 2747161"/>
                <a:gd name="connsiteX4652" fmla="*/ 2636434 w 5101871"/>
                <a:gd name="connsiteY4652" fmla="*/ 1565602 h 2747161"/>
                <a:gd name="connsiteX4653" fmla="*/ 2636434 w 5101871"/>
                <a:gd name="connsiteY4653" fmla="*/ 1569807 h 2747161"/>
                <a:gd name="connsiteX4654" fmla="*/ 2640640 w 5101871"/>
                <a:gd name="connsiteY4654" fmla="*/ 1565602 h 2747161"/>
                <a:gd name="connsiteX4655" fmla="*/ 2637836 w 5101871"/>
                <a:gd name="connsiteY4655" fmla="*/ 1571208 h 2747161"/>
                <a:gd name="connsiteX4656" fmla="*/ 2642041 w 5101871"/>
                <a:gd name="connsiteY4656" fmla="*/ 1572610 h 2747161"/>
                <a:gd name="connsiteX4657" fmla="*/ 2644844 w 5101871"/>
                <a:gd name="connsiteY4657" fmla="*/ 1564200 h 2747161"/>
                <a:gd name="connsiteX4658" fmla="*/ 2647648 w 5101871"/>
                <a:gd name="connsiteY4658" fmla="*/ 1565602 h 2747161"/>
                <a:gd name="connsiteX4659" fmla="*/ 2650450 w 5101871"/>
                <a:gd name="connsiteY4659" fmla="*/ 1564200 h 2747161"/>
                <a:gd name="connsiteX4660" fmla="*/ 2650450 w 5101871"/>
                <a:gd name="connsiteY4660" fmla="*/ 1558594 h 2747161"/>
                <a:gd name="connsiteX4661" fmla="*/ 2647648 w 5101871"/>
                <a:gd name="connsiteY4661" fmla="*/ 1559995 h 2747161"/>
                <a:gd name="connsiteX4662" fmla="*/ 2649049 w 5101871"/>
                <a:gd name="connsiteY4662" fmla="*/ 1557192 h 2747161"/>
                <a:gd name="connsiteX4663" fmla="*/ 2646246 w 5101871"/>
                <a:gd name="connsiteY4663" fmla="*/ 1554389 h 2747161"/>
                <a:gd name="connsiteX4664" fmla="*/ 2650450 w 5101871"/>
                <a:gd name="connsiteY4664" fmla="*/ 1551586 h 2747161"/>
                <a:gd name="connsiteX4665" fmla="*/ 2649049 w 5101871"/>
                <a:gd name="connsiteY4665" fmla="*/ 1548783 h 2747161"/>
                <a:gd name="connsiteX4666" fmla="*/ 2653254 w 5101871"/>
                <a:gd name="connsiteY4666" fmla="*/ 1545979 h 2747161"/>
                <a:gd name="connsiteX4667" fmla="*/ 2644844 w 5101871"/>
                <a:gd name="connsiteY4667" fmla="*/ 1540373 h 2747161"/>
                <a:gd name="connsiteX4668" fmla="*/ 2650450 w 5101871"/>
                <a:gd name="connsiteY4668" fmla="*/ 1541774 h 2747161"/>
                <a:gd name="connsiteX4669" fmla="*/ 2650450 w 5101871"/>
                <a:gd name="connsiteY4669" fmla="*/ 1537570 h 2747161"/>
                <a:gd name="connsiteX4670" fmla="*/ 2654656 w 5101871"/>
                <a:gd name="connsiteY4670" fmla="*/ 1537570 h 2747161"/>
                <a:gd name="connsiteX4671" fmla="*/ 2654656 w 5101871"/>
                <a:gd name="connsiteY4671" fmla="*/ 1538971 h 2747161"/>
                <a:gd name="connsiteX4672" fmla="*/ 2657458 w 5101871"/>
                <a:gd name="connsiteY4672" fmla="*/ 1537570 h 2747161"/>
                <a:gd name="connsiteX4673" fmla="*/ 2654656 w 5101871"/>
                <a:gd name="connsiteY4673" fmla="*/ 1541774 h 2747161"/>
                <a:gd name="connsiteX4674" fmla="*/ 2656057 w 5101871"/>
                <a:gd name="connsiteY4674" fmla="*/ 1548783 h 2747161"/>
                <a:gd name="connsiteX4675" fmla="*/ 2658860 w 5101871"/>
                <a:gd name="connsiteY4675" fmla="*/ 1551586 h 2747161"/>
                <a:gd name="connsiteX4676" fmla="*/ 2672877 w 5101871"/>
                <a:gd name="connsiteY4676" fmla="*/ 1552987 h 2747161"/>
                <a:gd name="connsiteX4677" fmla="*/ 2677081 w 5101871"/>
                <a:gd name="connsiteY4677" fmla="*/ 1550184 h 2747161"/>
                <a:gd name="connsiteX4678" fmla="*/ 2685491 w 5101871"/>
                <a:gd name="connsiteY4678" fmla="*/ 1564200 h 2747161"/>
                <a:gd name="connsiteX4679" fmla="*/ 2688294 w 5101871"/>
                <a:gd name="connsiteY4679" fmla="*/ 1559995 h 2747161"/>
                <a:gd name="connsiteX4680" fmla="*/ 2689696 w 5101871"/>
                <a:gd name="connsiteY4680" fmla="*/ 1574012 h 2747161"/>
                <a:gd name="connsiteX4681" fmla="*/ 2689696 w 5101871"/>
                <a:gd name="connsiteY4681" fmla="*/ 1574012 h 2747161"/>
                <a:gd name="connsiteX4682" fmla="*/ 2688294 w 5101871"/>
                <a:gd name="connsiteY4682" fmla="*/ 1579618 h 2747161"/>
                <a:gd name="connsiteX4683" fmla="*/ 2689696 w 5101871"/>
                <a:gd name="connsiteY4683" fmla="*/ 1578216 h 2747161"/>
                <a:gd name="connsiteX4684" fmla="*/ 2689696 w 5101871"/>
                <a:gd name="connsiteY4684" fmla="*/ 1581020 h 2747161"/>
                <a:gd name="connsiteX4685" fmla="*/ 2698105 w 5101871"/>
                <a:gd name="connsiteY4685" fmla="*/ 1595036 h 2747161"/>
                <a:gd name="connsiteX4686" fmla="*/ 2696704 w 5101871"/>
                <a:gd name="connsiteY4686" fmla="*/ 1588028 h 2747161"/>
                <a:gd name="connsiteX4687" fmla="*/ 2707917 w 5101871"/>
                <a:gd name="connsiteY4687" fmla="*/ 1604847 h 2747161"/>
                <a:gd name="connsiteX4688" fmla="*/ 2706515 w 5101871"/>
                <a:gd name="connsiteY4688" fmla="*/ 1597839 h 2747161"/>
                <a:gd name="connsiteX4689" fmla="*/ 2712122 w 5101871"/>
                <a:gd name="connsiteY4689" fmla="*/ 1607650 h 2747161"/>
                <a:gd name="connsiteX4690" fmla="*/ 2714925 w 5101871"/>
                <a:gd name="connsiteY4690" fmla="*/ 1600642 h 2747161"/>
                <a:gd name="connsiteX4691" fmla="*/ 2713523 w 5101871"/>
                <a:gd name="connsiteY4691" fmla="*/ 1609052 h 2747161"/>
                <a:gd name="connsiteX4692" fmla="*/ 2717728 w 5101871"/>
                <a:gd name="connsiteY4692" fmla="*/ 1614658 h 2747161"/>
                <a:gd name="connsiteX4693" fmla="*/ 2716326 w 5101871"/>
                <a:gd name="connsiteY4693" fmla="*/ 1611855 h 2747161"/>
                <a:gd name="connsiteX4694" fmla="*/ 2719130 w 5101871"/>
                <a:gd name="connsiteY4694" fmla="*/ 1610454 h 2747161"/>
                <a:gd name="connsiteX4695" fmla="*/ 2731745 w 5101871"/>
                <a:gd name="connsiteY4695" fmla="*/ 1613257 h 2747161"/>
                <a:gd name="connsiteX4696" fmla="*/ 2728941 w 5101871"/>
                <a:gd name="connsiteY4696" fmla="*/ 1617462 h 2747161"/>
                <a:gd name="connsiteX4697" fmla="*/ 2733146 w 5101871"/>
                <a:gd name="connsiteY4697" fmla="*/ 1618863 h 2747161"/>
                <a:gd name="connsiteX4698" fmla="*/ 2730342 w 5101871"/>
                <a:gd name="connsiteY4698" fmla="*/ 1620265 h 2747161"/>
                <a:gd name="connsiteX4699" fmla="*/ 2735949 w 5101871"/>
                <a:gd name="connsiteY4699" fmla="*/ 1625871 h 2747161"/>
                <a:gd name="connsiteX4700" fmla="*/ 2733146 w 5101871"/>
                <a:gd name="connsiteY4700" fmla="*/ 1628675 h 2747161"/>
                <a:gd name="connsiteX4701" fmla="*/ 2724736 w 5101871"/>
                <a:gd name="connsiteY4701" fmla="*/ 1625871 h 2747161"/>
                <a:gd name="connsiteX4702" fmla="*/ 2728941 w 5101871"/>
                <a:gd name="connsiteY4702" fmla="*/ 1632879 h 2747161"/>
                <a:gd name="connsiteX4703" fmla="*/ 2735949 w 5101871"/>
                <a:gd name="connsiteY4703" fmla="*/ 1637084 h 2747161"/>
                <a:gd name="connsiteX4704" fmla="*/ 2735949 w 5101871"/>
                <a:gd name="connsiteY4704" fmla="*/ 1630076 h 2747161"/>
                <a:gd name="connsiteX4705" fmla="*/ 2740154 w 5101871"/>
                <a:gd name="connsiteY4705" fmla="*/ 1627273 h 2747161"/>
                <a:gd name="connsiteX4706" fmla="*/ 2740154 w 5101871"/>
                <a:gd name="connsiteY4706" fmla="*/ 1637084 h 2747161"/>
                <a:gd name="connsiteX4707" fmla="*/ 2744359 w 5101871"/>
                <a:gd name="connsiteY4707" fmla="*/ 1641289 h 2747161"/>
                <a:gd name="connsiteX4708" fmla="*/ 2749965 w 5101871"/>
                <a:gd name="connsiteY4708" fmla="*/ 1651100 h 2747161"/>
                <a:gd name="connsiteX4709" fmla="*/ 2752769 w 5101871"/>
                <a:gd name="connsiteY4709" fmla="*/ 1666518 h 2747161"/>
                <a:gd name="connsiteX4710" fmla="*/ 2744359 w 5101871"/>
                <a:gd name="connsiteY4710" fmla="*/ 1697354 h 2747161"/>
                <a:gd name="connsiteX4711" fmla="*/ 2754170 w 5101871"/>
                <a:gd name="connsiteY4711" fmla="*/ 1691747 h 2747161"/>
                <a:gd name="connsiteX4712" fmla="*/ 2755571 w 5101871"/>
                <a:gd name="connsiteY4712" fmla="*/ 1686141 h 2747161"/>
                <a:gd name="connsiteX4713" fmla="*/ 2752769 w 5101871"/>
                <a:gd name="connsiteY4713" fmla="*/ 1697354 h 2747161"/>
                <a:gd name="connsiteX4714" fmla="*/ 2758375 w 5101871"/>
                <a:gd name="connsiteY4714" fmla="*/ 1693149 h 2747161"/>
                <a:gd name="connsiteX4715" fmla="*/ 2756973 w 5101871"/>
                <a:gd name="connsiteY4715" fmla="*/ 1698755 h 2747161"/>
                <a:gd name="connsiteX4716" fmla="*/ 2761178 w 5101871"/>
                <a:gd name="connsiteY4716" fmla="*/ 1693149 h 2747161"/>
                <a:gd name="connsiteX4717" fmla="*/ 2763981 w 5101871"/>
                <a:gd name="connsiteY4717" fmla="*/ 1701558 h 2747161"/>
                <a:gd name="connsiteX4718" fmla="*/ 2768186 w 5101871"/>
                <a:gd name="connsiteY4718" fmla="*/ 1693149 h 2747161"/>
                <a:gd name="connsiteX4719" fmla="*/ 2769587 w 5101871"/>
                <a:gd name="connsiteY4719" fmla="*/ 1700157 h 2747161"/>
                <a:gd name="connsiteX4720" fmla="*/ 2773793 w 5101871"/>
                <a:gd name="connsiteY4720" fmla="*/ 1693149 h 2747161"/>
                <a:gd name="connsiteX4721" fmla="*/ 2772391 w 5101871"/>
                <a:gd name="connsiteY4721" fmla="*/ 1701558 h 2747161"/>
                <a:gd name="connsiteX4722" fmla="*/ 2775194 w 5101871"/>
                <a:gd name="connsiteY4722" fmla="*/ 1701558 h 2747161"/>
                <a:gd name="connsiteX4723" fmla="*/ 2783604 w 5101871"/>
                <a:gd name="connsiteY4723" fmla="*/ 1691747 h 2747161"/>
                <a:gd name="connsiteX4724" fmla="*/ 2789210 w 5101871"/>
                <a:gd name="connsiteY4724" fmla="*/ 1691747 h 2747161"/>
                <a:gd name="connsiteX4725" fmla="*/ 2789210 w 5101871"/>
                <a:gd name="connsiteY4725" fmla="*/ 1688944 h 2747161"/>
                <a:gd name="connsiteX4726" fmla="*/ 2797620 w 5101871"/>
                <a:gd name="connsiteY4726" fmla="*/ 1687542 h 2747161"/>
                <a:gd name="connsiteX4727" fmla="*/ 2794817 w 5101871"/>
                <a:gd name="connsiteY4727" fmla="*/ 1679133 h 2747161"/>
                <a:gd name="connsiteX4728" fmla="*/ 2799022 w 5101871"/>
                <a:gd name="connsiteY4728" fmla="*/ 1684739 h 2747161"/>
                <a:gd name="connsiteX4729" fmla="*/ 2804628 w 5101871"/>
                <a:gd name="connsiteY4729" fmla="*/ 1683337 h 2747161"/>
                <a:gd name="connsiteX4730" fmla="*/ 2808833 w 5101871"/>
                <a:gd name="connsiteY4730" fmla="*/ 1679133 h 2747161"/>
                <a:gd name="connsiteX4731" fmla="*/ 2810235 w 5101871"/>
                <a:gd name="connsiteY4731" fmla="*/ 1665116 h 2747161"/>
                <a:gd name="connsiteX4732" fmla="*/ 2817243 w 5101871"/>
                <a:gd name="connsiteY4732" fmla="*/ 1672125 h 2747161"/>
                <a:gd name="connsiteX4733" fmla="*/ 2821447 w 5101871"/>
                <a:gd name="connsiteY4733" fmla="*/ 1684739 h 2747161"/>
                <a:gd name="connsiteX4734" fmla="*/ 2829857 w 5101871"/>
                <a:gd name="connsiteY4734" fmla="*/ 1683337 h 2747161"/>
                <a:gd name="connsiteX4735" fmla="*/ 2827054 w 5101871"/>
                <a:gd name="connsiteY4735" fmla="*/ 1693149 h 2747161"/>
                <a:gd name="connsiteX4736" fmla="*/ 2831259 w 5101871"/>
                <a:gd name="connsiteY4736" fmla="*/ 1718378 h 2747161"/>
                <a:gd name="connsiteX4737" fmla="*/ 2836866 w 5101871"/>
                <a:gd name="connsiteY4737" fmla="*/ 1723984 h 2747161"/>
                <a:gd name="connsiteX4738" fmla="*/ 2839668 w 5101871"/>
                <a:gd name="connsiteY4738" fmla="*/ 1746410 h 2747161"/>
                <a:gd name="connsiteX4739" fmla="*/ 2841070 w 5101871"/>
                <a:gd name="connsiteY4739" fmla="*/ 1736599 h 2747161"/>
                <a:gd name="connsiteX4740" fmla="*/ 2852283 w 5101871"/>
                <a:gd name="connsiteY4740" fmla="*/ 1763229 h 2747161"/>
                <a:gd name="connsiteX4741" fmla="*/ 2848078 w 5101871"/>
                <a:gd name="connsiteY4741" fmla="*/ 1773041 h 2747161"/>
                <a:gd name="connsiteX4742" fmla="*/ 2852283 w 5101871"/>
                <a:gd name="connsiteY4742" fmla="*/ 1773041 h 2747161"/>
                <a:gd name="connsiteX4743" fmla="*/ 2852283 w 5101871"/>
                <a:gd name="connsiteY4743" fmla="*/ 1780049 h 2747161"/>
                <a:gd name="connsiteX4744" fmla="*/ 2849480 w 5101871"/>
                <a:gd name="connsiteY4744" fmla="*/ 1781450 h 2747161"/>
                <a:gd name="connsiteX4745" fmla="*/ 2852283 w 5101871"/>
                <a:gd name="connsiteY4745" fmla="*/ 1784254 h 2747161"/>
                <a:gd name="connsiteX4746" fmla="*/ 2856488 w 5101871"/>
                <a:gd name="connsiteY4746" fmla="*/ 1781450 h 2747161"/>
                <a:gd name="connsiteX4747" fmla="*/ 2857890 w 5101871"/>
                <a:gd name="connsiteY4747" fmla="*/ 1784254 h 2747161"/>
                <a:gd name="connsiteX4748" fmla="*/ 2855086 w 5101871"/>
                <a:gd name="connsiteY4748" fmla="*/ 1785655 h 2747161"/>
                <a:gd name="connsiteX4749" fmla="*/ 2853684 w 5101871"/>
                <a:gd name="connsiteY4749" fmla="*/ 1801073 h 2747161"/>
                <a:gd name="connsiteX4750" fmla="*/ 2848078 w 5101871"/>
                <a:gd name="connsiteY4750" fmla="*/ 1805278 h 2747161"/>
                <a:gd name="connsiteX4751" fmla="*/ 2849480 w 5101871"/>
                <a:gd name="connsiteY4751" fmla="*/ 1820696 h 2747161"/>
                <a:gd name="connsiteX4752" fmla="*/ 2853684 w 5101871"/>
                <a:gd name="connsiteY4752" fmla="*/ 1813688 h 2747161"/>
                <a:gd name="connsiteX4753" fmla="*/ 2843874 w 5101871"/>
                <a:gd name="connsiteY4753" fmla="*/ 1836113 h 2747161"/>
                <a:gd name="connsiteX4754" fmla="*/ 2841070 w 5101871"/>
                <a:gd name="connsiteY4754" fmla="*/ 1850129 h 2747161"/>
                <a:gd name="connsiteX4755" fmla="*/ 2842471 w 5101871"/>
                <a:gd name="connsiteY4755" fmla="*/ 1857137 h 2747161"/>
                <a:gd name="connsiteX4756" fmla="*/ 2843874 w 5101871"/>
                <a:gd name="connsiteY4756" fmla="*/ 1858539 h 2747161"/>
                <a:gd name="connsiteX4757" fmla="*/ 2843874 w 5101871"/>
                <a:gd name="connsiteY4757" fmla="*/ 1859941 h 2747161"/>
                <a:gd name="connsiteX4758" fmla="*/ 2843874 w 5101871"/>
                <a:gd name="connsiteY4758" fmla="*/ 1859941 h 2747161"/>
                <a:gd name="connsiteX4759" fmla="*/ 2845275 w 5101871"/>
                <a:gd name="connsiteY4759" fmla="*/ 1859941 h 2747161"/>
                <a:gd name="connsiteX4760" fmla="*/ 2845275 w 5101871"/>
                <a:gd name="connsiteY4760" fmla="*/ 1857137 h 2747161"/>
                <a:gd name="connsiteX4761" fmla="*/ 2850882 w 5101871"/>
                <a:gd name="connsiteY4761" fmla="*/ 1855736 h 2747161"/>
                <a:gd name="connsiteX4762" fmla="*/ 2860692 w 5101871"/>
                <a:gd name="connsiteY4762" fmla="*/ 1865547 h 2747161"/>
                <a:gd name="connsiteX4763" fmla="*/ 2859291 w 5101871"/>
                <a:gd name="connsiteY4763" fmla="*/ 1869752 h 2747161"/>
                <a:gd name="connsiteX4764" fmla="*/ 2864898 w 5101871"/>
                <a:gd name="connsiteY4764" fmla="*/ 1871154 h 2747161"/>
                <a:gd name="connsiteX4765" fmla="*/ 2867700 w 5101871"/>
                <a:gd name="connsiteY4765" fmla="*/ 1878162 h 2747161"/>
                <a:gd name="connsiteX4766" fmla="*/ 2873307 w 5101871"/>
                <a:gd name="connsiteY4766" fmla="*/ 1876760 h 2747161"/>
                <a:gd name="connsiteX4767" fmla="*/ 2873307 w 5101871"/>
                <a:gd name="connsiteY4767" fmla="*/ 1880965 h 2747161"/>
                <a:gd name="connsiteX4768" fmla="*/ 2877512 w 5101871"/>
                <a:gd name="connsiteY4768" fmla="*/ 1880965 h 2747161"/>
                <a:gd name="connsiteX4769" fmla="*/ 2876111 w 5101871"/>
                <a:gd name="connsiteY4769" fmla="*/ 1885170 h 2747161"/>
                <a:gd name="connsiteX4770" fmla="*/ 2887323 w 5101871"/>
                <a:gd name="connsiteY4770" fmla="*/ 1894981 h 2747161"/>
                <a:gd name="connsiteX4771" fmla="*/ 2892930 w 5101871"/>
                <a:gd name="connsiteY4771" fmla="*/ 1903391 h 2747161"/>
                <a:gd name="connsiteX4772" fmla="*/ 2894331 w 5101871"/>
                <a:gd name="connsiteY4772" fmla="*/ 1920210 h 2747161"/>
                <a:gd name="connsiteX4773" fmla="*/ 2899938 w 5101871"/>
                <a:gd name="connsiteY4773" fmla="*/ 1931423 h 2747161"/>
                <a:gd name="connsiteX4774" fmla="*/ 2898536 w 5101871"/>
                <a:gd name="connsiteY4774" fmla="*/ 1935628 h 2747161"/>
                <a:gd name="connsiteX4775" fmla="*/ 2904143 w 5101871"/>
                <a:gd name="connsiteY4775" fmla="*/ 1941234 h 2747161"/>
                <a:gd name="connsiteX4776" fmla="*/ 2901339 w 5101871"/>
                <a:gd name="connsiteY4776" fmla="*/ 1944038 h 2747161"/>
                <a:gd name="connsiteX4777" fmla="*/ 2916757 w 5101871"/>
                <a:gd name="connsiteY4777" fmla="*/ 1958054 h 2747161"/>
                <a:gd name="connsiteX4778" fmla="*/ 2916757 w 5101871"/>
                <a:gd name="connsiteY4778" fmla="*/ 1963660 h 2747161"/>
                <a:gd name="connsiteX4779" fmla="*/ 2963011 w 5101871"/>
                <a:gd name="connsiteY4779" fmla="*/ 1988889 h 2747161"/>
                <a:gd name="connsiteX4780" fmla="*/ 2971420 w 5101871"/>
                <a:gd name="connsiteY4780" fmla="*/ 1995897 h 2747161"/>
                <a:gd name="connsiteX4781" fmla="*/ 2975625 w 5101871"/>
                <a:gd name="connsiteY4781" fmla="*/ 1993094 h 2747161"/>
                <a:gd name="connsiteX4782" fmla="*/ 2982633 w 5101871"/>
                <a:gd name="connsiteY4782" fmla="*/ 1993094 h 2747161"/>
                <a:gd name="connsiteX4783" fmla="*/ 2982633 w 5101871"/>
                <a:gd name="connsiteY4783" fmla="*/ 1990291 h 2747161"/>
                <a:gd name="connsiteX4784" fmla="*/ 2988240 w 5101871"/>
                <a:gd name="connsiteY4784" fmla="*/ 1995897 h 2747161"/>
                <a:gd name="connsiteX4785" fmla="*/ 2989641 w 5101871"/>
                <a:gd name="connsiteY4785" fmla="*/ 1993094 h 2747161"/>
                <a:gd name="connsiteX4786" fmla="*/ 2986837 w 5101871"/>
                <a:gd name="connsiteY4786" fmla="*/ 1986086 h 2747161"/>
                <a:gd name="connsiteX4787" fmla="*/ 2968617 w 5101871"/>
                <a:gd name="connsiteY4787" fmla="*/ 1962258 h 2747161"/>
                <a:gd name="connsiteX4788" fmla="*/ 2967215 w 5101871"/>
                <a:gd name="connsiteY4788" fmla="*/ 1924415 h 2747161"/>
                <a:gd name="connsiteX4789" fmla="*/ 2957404 w 5101871"/>
                <a:gd name="connsiteY4789" fmla="*/ 1911800 h 2747161"/>
                <a:gd name="connsiteX4790" fmla="*/ 2934978 w 5101871"/>
                <a:gd name="connsiteY4790" fmla="*/ 1896383 h 2747161"/>
                <a:gd name="connsiteX4791" fmla="*/ 2919560 w 5101871"/>
                <a:gd name="connsiteY4791" fmla="*/ 1883768 h 2747161"/>
                <a:gd name="connsiteX4792" fmla="*/ 2913954 w 5101871"/>
                <a:gd name="connsiteY4792" fmla="*/ 1882366 h 2747161"/>
                <a:gd name="connsiteX4793" fmla="*/ 2915356 w 5101871"/>
                <a:gd name="connsiteY4793" fmla="*/ 1883768 h 2747161"/>
                <a:gd name="connsiteX4794" fmla="*/ 2908347 w 5101871"/>
                <a:gd name="connsiteY4794" fmla="*/ 1883768 h 2747161"/>
                <a:gd name="connsiteX4795" fmla="*/ 2897135 w 5101871"/>
                <a:gd name="connsiteY4795" fmla="*/ 1876760 h 2747161"/>
                <a:gd name="connsiteX4796" fmla="*/ 2892930 w 5101871"/>
                <a:gd name="connsiteY4796" fmla="*/ 1876760 h 2747161"/>
                <a:gd name="connsiteX4797" fmla="*/ 2887323 w 5101871"/>
                <a:gd name="connsiteY4797" fmla="*/ 1869752 h 2747161"/>
                <a:gd name="connsiteX4798" fmla="*/ 2888725 w 5101871"/>
                <a:gd name="connsiteY4798" fmla="*/ 1865547 h 2747161"/>
                <a:gd name="connsiteX4799" fmla="*/ 2898536 w 5101871"/>
                <a:gd name="connsiteY4799" fmla="*/ 1876760 h 2747161"/>
                <a:gd name="connsiteX4800" fmla="*/ 2878914 w 5101871"/>
                <a:gd name="connsiteY4800" fmla="*/ 1834712 h 2747161"/>
                <a:gd name="connsiteX4801" fmla="*/ 2866299 w 5101871"/>
                <a:gd name="connsiteY4801" fmla="*/ 1836113 h 2747161"/>
                <a:gd name="connsiteX4802" fmla="*/ 2867700 w 5101871"/>
                <a:gd name="connsiteY4802" fmla="*/ 1833310 h 2747161"/>
                <a:gd name="connsiteX4803" fmla="*/ 2863496 w 5101871"/>
                <a:gd name="connsiteY4803" fmla="*/ 1824900 h 2747161"/>
                <a:gd name="connsiteX4804" fmla="*/ 2864898 w 5101871"/>
                <a:gd name="connsiteY4804" fmla="*/ 1816491 h 2747161"/>
                <a:gd name="connsiteX4805" fmla="*/ 2863496 w 5101871"/>
                <a:gd name="connsiteY4805" fmla="*/ 1812286 h 2747161"/>
                <a:gd name="connsiteX4806" fmla="*/ 2884520 w 5101871"/>
                <a:gd name="connsiteY4806" fmla="*/ 1774442 h 2747161"/>
                <a:gd name="connsiteX4807" fmla="*/ 2883119 w 5101871"/>
                <a:gd name="connsiteY4807" fmla="*/ 1766033 h 2747161"/>
                <a:gd name="connsiteX4808" fmla="*/ 2885922 w 5101871"/>
                <a:gd name="connsiteY4808" fmla="*/ 1757623 h 2747161"/>
                <a:gd name="connsiteX4809" fmla="*/ 2883119 w 5101871"/>
                <a:gd name="connsiteY4809" fmla="*/ 1753418 h 2747161"/>
                <a:gd name="connsiteX4810" fmla="*/ 2898536 w 5101871"/>
                <a:gd name="connsiteY4810" fmla="*/ 1746410 h 2747161"/>
                <a:gd name="connsiteX4811" fmla="*/ 2908347 w 5101871"/>
                <a:gd name="connsiteY4811" fmla="*/ 1749213 h 2747161"/>
                <a:gd name="connsiteX4812" fmla="*/ 2905544 w 5101871"/>
                <a:gd name="connsiteY4812" fmla="*/ 1766033 h 2747161"/>
                <a:gd name="connsiteX4813" fmla="*/ 2927970 w 5101871"/>
                <a:gd name="connsiteY4813" fmla="*/ 1764631 h 2747161"/>
                <a:gd name="connsiteX4814" fmla="*/ 2939183 w 5101871"/>
                <a:gd name="connsiteY4814" fmla="*/ 1773041 h 2747161"/>
                <a:gd name="connsiteX4815" fmla="*/ 2941987 w 5101871"/>
                <a:gd name="connsiteY4815" fmla="*/ 1771639 h 2747161"/>
                <a:gd name="connsiteX4816" fmla="*/ 2940584 w 5101871"/>
                <a:gd name="connsiteY4816" fmla="*/ 1774442 h 2747161"/>
                <a:gd name="connsiteX4817" fmla="*/ 2951797 w 5101871"/>
                <a:gd name="connsiteY4817" fmla="*/ 1777245 h 2747161"/>
                <a:gd name="connsiteX4818" fmla="*/ 2956003 w 5101871"/>
                <a:gd name="connsiteY4818" fmla="*/ 1785655 h 2747161"/>
                <a:gd name="connsiteX4819" fmla="*/ 2956003 w 5101871"/>
                <a:gd name="connsiteY4819" fmla="*/ 1781450 h 2747161"/>
                <a:gd name="connsiteX4820" fmla="*/ 2960207 w 5101871"/>
                <a:gd name="connsiteY4820" fmla="*/ 1785655 h 2747161"/>
                <a:gd name="connsiteX4821" fmla="*/ 2958805 w 5101871"/>
                <a:gd name="connsiteY4821" fmla="*/ 1787057 h 2747161"/>
                <a:gd name="connsiteX4822" fmla="*/ 2963011 w 5101871"/>
                <a:gd name="connsiteY4822" fmla="*/ 1788458 h 2747161"/>
                <a:gd name="connsiteX4823" fmla="*/ 2961609 w 5101871"/>
                <a:gd name="connsiteY4823" fmla="*/ 1794065 h 2747161"/>
                <a:gd name="connsiteX4824" fmla="*/ 2964412 w 5101871"/>
                <a:gd name="connsiteY4824" fmla="*/ 1801073 h 2747161"/>
                <a:gd name="connsiteX4825" fmla="*/ 2970019 w 5101871"/>
                <a:gd name="connsiteY4825" fmla="*/ 1801073 h 2747161"/>
                <a:gd name="connsiteX4826" fmla="*/ 2972821 w 5101871"/>
                <a:gd name="connsiteY4826" fmla="*/ 1795467 h 2747161"/>
                <a:gd name="connsiteX4827" fmla="*/ 2975625 w 5101871"/>
                <a:gd name="connsiteY4827" fmla="*/ 1803876 h 2747161"/>
                <a:gd name="connsiteX4828" fmla="*/ 2972821 w 5101871"/>
                <a:gd name="connsiteY4828" fmla="*/ 1805278 h 2747161"/>
                <a:gd name="connsiteX4829" fmla="*/ 2972821 w 5101871"/>
                <a:gd name="connsiteY4829" fmla="*/ 1808081 h 2747161"/>
                <a:gd name="connsiteX4830" fmla="*/ 2981232 w 5101871"/>
                <a:gd name="connsiteY4830" fmla="*/ 1806679 h 2747161"/>
                <a:gd name="connsiteX4831" fmla="*/ 2993846 w 5101871"/>
                <a:gd name="connsiteY4831" fmla="*/ 1810884 h 2747161"/>
                <a:gd name="connsiteX4832" fmla="*/ 2998051 w 5101871"/>
                <a:gd name="connsiteY4832" fmla="*/ 1816491 h 2747161"/>
                <a:gd name="connsiteX4833" fmla="*/ 3009264 w 5101871"/>
                <a:gd name="connsiteY4833" fmla="*/ 1820696 h 2747161"/>
                <a:gd name="connsiteX4834" fmla="*/ 3003657 w 5101871"/>
                <a:gd name="connsiteY4834" fmla="*/ 1823499 h 2747161"/>
                <a:gd name="connsiteX4835" fmla="*/ 3002256 w 5101871"/>
                <a:gd name="connsiteY4835" fmla="*/ 1829105 h 2747161"/>
                <a:gd name="connsiteX4836" fmla="*/ 3000854 w 5101871"/>
                <a:gd name="connsiteY4836" fmla="*/ 1844523 h 2747161"/>
                <a:gd name="connsiteX4837" fmla="*/ 3005059 w 5101871"/>
                <a:gd name="connsiteY4837" fmla="*/ 1845925 h 2747161"/>
                <a:gd name="connsiteX4838" fmla="*/ 2999452 w 5101871"/>
                <a:gd name="connsiteY4838" fmla="*/ 1848728 h 2747161"/>
                <a:gd name="connsiteX4839" fmla="*/ 3009264 w 5101871"/>
                <a:gd name="connsiteY4839" fmla="*/ 1848728 h 2747161"/>
                <a:gd name="connsiteX4840" fmla="*/ 3016272 w 5101871"/>
                <a:gd name="connsiteY4840" fmla="*/ 1841720 h 2747161"/>
                <a:gd name="connsiteX4841" fmla="*/ 3034493 w 5101871"/>
                <a:gd name="connsiteY4841" fmla="*/ 1833310 h 2747161"/>
                <a:gd name="connsiteX4842" fmla="*/ 3026083 w 5101871"/>
                <a:gd name="connsiteY4842" fmla="*/ 1820696 h 2747161"/>
                <a:gd name="connsiteX4843" fmla="*/ 3030288 w 5101871"/>
                <a:gd name="connsiteY4843" fmla="*/ 1823499 h 2747161"/>
                <a:gd name="connsiteX4844" fmla="*/ 3044304 w 5101871"/>
                <a:gd name="connsiteY4844" fmla="*/ 1829105 h 2747161"/>
                <a:gd name="connsiteX4845" fmla="*/ 3044304 w 5101871"/>
                <a:gd name="connsiteY4845" fmla="*/ 1826302 h 2747161"/>
                <a:gd name="connsiteX4846" fmla="*/ 3035894 w 5101871"/>
                <a:gd name="connsiteY4846" fmla="*/ 1819294 h 2747161"/>
                <a:gd name="connsiteX4847" fmla="*/ 3013468 w 5101871"/>
                <a:gd name="connsiteY4847" fmla="*/ 1810884 h 2747161"/>
                <a:gd name="connsiteX4848" fmla="*/ 3014870 w 5101871"/>
                <a:gd name="connsiteY4848" fmla="*/ 1812286 h 2747161"/>
                <a:gd name="connsiteX4849" fmla="*/ 3007862 w 5101871"/>
                <a:gd name="connsiteY4849" fmla="*/ 1806679 h 2747161"/>
                <a:gd name="connsiteX4850" fmla="*/ 3007862 w 5101871"/>
                <a:gd name="connsiteY4850" fmla="*/ 1802475 h 2747161"/>
                <a:gd name="connsiteX4851" fmla="*/ 3013468 w 5101871"/>
                <a:gd name="connsiteY4851" fmla="*/ 1809483 h 2747161"/>
                <a:gd name="connsiteX4852" fmla="*/ 3013468 w 5101871"/>
                <a:gd name="connsiteY4852" fmla="*/ 1806679 h 2747161"/>
                <a:gd name="connsiteX4853" fmla="*/ 3009264 w 5101871"/>
                <a:gd name="connsiteY4853" fmla="*/ 1802475 h 2747161"/>
                <a:gd name="connsiteX4854" fmla="*/ 3009264 w 5101871"/>
                <a:gd name="connsiteY4854" fmla="*/ 1802475 h 2747161"/>
                <a:gd name="connsiteX4855" fmla="*/ 3024681 w 5101871"/>
                <a:gd name="connsiteY4855" fmla="*/ 1815089 h 2747161"/>
                <a:gd name="connsiteX4856" fmla="*/ 3034493 w 5101871"/>
                <a:gd name="connsiteY4856" fmla="*/ 1815089 h 2747161"/>
                <a:gd name="connsiteX4857" fmla="*/ 3033091 w 5101871"/>
                <a:gd name="connsiteY4857" fmla="*/ 1815089 h 2747161"/>
                <a:gd name="connsiteX4858" fmla="*/ 3030288 w 5101871"/>
                <a:gd name="connsiteY4858" fmla="*/ 1815089 h 2747161"/>
                <a:gd name="connsiteX4859" fmla="*/ 3044304 w 5101871"/>
                <a:gd name="connsiteY4859" fmla="*/ 1824900 h 2747161"/>
                <a:gd name="connsiteX4860" fmla="*/ 3045705 w 5101871"/>
                <a:gd name="connsiteY4860" fmla="*/ 1823499 h 2747161"/>
                <a:gd name="connsiteX4861" fmla="*/ 3041501 w 5101871"/>
                <a:gd name="connsiteY4861" fmla="*/ 1820696 h 2747161"/>
                <a:gd name="connsiteX4862" fmla="*/ 3045705 w 5101871"/>
                <a:gd name="connsiteY4862" fmla="*/ 1822097 h 2747161"/>
                <a:gd name="connsiteX4863" fmla="*/ 3045705 w 5101871"/>
                <a:gd name="connsiteY4863" fmla="*/ 1817892 h 2747161"/>
                <a:gd name="connsiteX4864" fmla="*/ 3048509 w 5101871"/>
                <a:gd name="connsiteY4864" fmla="*/ 1817892 h 2747161"/>
                <a:gd name="connsiteX4865" fmla="*/ 3037296 w 5101871"/>
                <a:gd name="connsiteY4865" fmla="*/ 1816491 h 2747161"/>
                <a:gd name="connsiteX4866" fmla="*/ 3049910 w 5101871"/>
                <a:gd name="connsiteY4866" fmla="*/ 1816491 h 2747161"/>
                <a:gd name="connsiteX4867" fmla="*/ 3045705 w 5101871"/>
                <a:gd name="connsiteY4867" fmla="*/ 1813688 h 2747161"/>
                <a:gd name="connsiteX4868" fmla="*/ 3049910 w 5101871"/>
                <a:gd name="connsiteY4868" fmla="*/ 1808081 h 2747161"/>
                <a:gd name="connsiteX4869" fmla="*/ 3051312 w 5101871"/>
                <a:gd name="connsiteY4869" fmla="*/ 1809483 h 2747161"/>
                <a:gd name="connsiteX4870" fmla="*/ 3049910 w 5101871"/>
                <a:gd name="connsiteY4870" fmla="*/ 1809483 h 2747161"/>
                <a:gd name="connsiteX4871" fmla="*/ 3052713 w 5101871"/>
                <a:gd name="connsiteY4871" fmla="*/ 1815089 h 2747161"/>
                <a:gd name="connsiteX4872" fmla="*/ 3052713 w 5101871"/>
                <a:gd name="connsiteY4872" fmla="*/ 1810884 h 2747161"/>
                <a:gd name="connsiteX4873" fmla="*/ 3055517 w 5101871"/>
                <a:gd name="connsiteY4873" fmla="*/ 1812286 h 2747161"/>
                <a:gd name="connsiteX4874" fmla="*/ 3055517 w 5101871"/>
                <a:gd name="connsiteY4874" fmla="*/ 1809483 h 2747161"/>
                <a:gd name="connsiteX4875" fmla="*/ 3056918 w 5101871"/>
                <a:gd name="connsiteY4875" fmla="*/ 1815089 h 2747161"/>
                <a:gd name="connsiteX4876" fmla="*/ 3101770 w 5101871"/>
                <a:gd name="connsiteY4876" fmla="*/ 1795467 h 2747161"/>
                <a:gd name="connsiteX4877" fmla="*/ 3104573 w 5101871"/>
                <a:gd name="connsiteY4877" fmla="*/ 1789860 h 2747161"/>
                <a:gd name="connsiteX4878" fmla="*/ 3107377 w 5101871"/>
                <a:gd name="connsiteY4878" fmla="*/ 1788458 h 2747161"/>
                <a:gd name="connsiteX4879" fmla="*/ 3107377 w 5101871"/>
                <a:gd name="connsiteY4879" fmla="*/ 1778647 h 2747161"/>
                <a:gd name="connsiteX4880" fmla="*/ 3110180 w 5101871"/>
                <a:gd name="connsiteY4880" fmla="*/ 1782852 h 2747161"/>
                <a:gd name="connsiteX4881" fmla="*/ 3107377 w 5101871"/>
                <a:gd name="connsiteY4881" fmla="*/ 1771639 h 2747161"/>
                <a:gd name="connsiteX4882" fmla="*/ 3111581 w 5101871"/>
                <a:gd name="connsiteY4882" fmla="*/ 1773041 h 2747161"/>
                <a:gd name="connsiteX4883" fmla="*/ 3108778 w 5101871"/>
                <a:gd name="connsiteY4883" fmla="*/ 1767434 h 2747161"/>
                <a:gd name="connsiteX4884" fmla="*/ 3111581 w 5101871"/>
                <a:gd name="connsiteY4884" fmla="*/ 1764631 h 2747161"/>
                <a:gd name="connsiteX4885" fmla="*/ 3112983 w 5101871"/>
                <a:gd name="connsiteY4885" fmla="*/ 1768836 h 2747161"/>
                <a:gd name="connsiteX4886" fmla="*/ 3111581 w 5101871"/>
                <a:gd name="connsiteY4886" fmla="*/ 1763229 h 2747161"/>
                <a:gd name="connsiteX4887" fmla="*/ 3112983 w 5101871"/>
                <a:gd name="connsiteY4887" fmla="*/ 1761828 h 2747161"/>
                <a:gd name="connsiteX4888" fmla="*/ 3100369 w 5101871"/>
                <a:gd name="connsiteY4888" fmla="*/ 1712771 h 2747161"/>
                <a:gd name="connsiteX4889" fmla="*/ 3083549 w 5101871"/>
                <a:gd name="connsiteY4889" fmla="*/ 1697354 h 2747161"/>
                <a:gd name="connsiteX4890" fmla="*/ 3084950 w 5101871"/>
                <a:gd name="connsiteY4890" fmla="*/ 1694550 h 2747161"/>
                <a:gd name="connsiteX4891" fmla="*/ 3082148 w 5101871"/>
                <a:gd name="connsiteY4891" fmla="*/ 1697354 h 2747161"/>
                <a:gd name="connsiteX4892" fmla="*/ 3082148 w 5101871"/>
                <a:gd name="connsiteY4892" fmla="*/ 1693149 h 2747161"/>
                <a:gd name="connsiteX4893" fmla="*/ 3056918 w 5101871"/>
                <a:gd name="connsiteY4893" fmla="*/ 1680534 h 2747161"/>
                <a:gd name="connsiteX4894" fmla="*/ 3052713 w 5101871"/>
                <a:gd name="connsiteY4894" fmla="*/ 1673526 h 2747161"/>
                <a:gd name="connsiteX4895" fmla="*/ 3034493 w 5101871"/>
                <a:gd name="connsiteY4895" fmla="*/ 1660912 h 2747161"/>
                <a:gd name="connsiteX4896" fmla="*/ 3040099 w 5101871"/>
                <a:gd name="connsiteY4896" fmla="*/ 1662313 h 2747161"/>
                <a:gd name="connsiteX4897" fmla="*/ 3038697 w 5101871"/>
                <a:gd name="connsiteY4897" fmla="*/ 1658108 h 2747161"/>
                <a:gd name="connsiteX4898" fmla="*/ 3040099 w 5101871"/>
                <a:gd name="connsiteY4898" fmla="*/ 1656707 h 2747161"/>
                <a:gd name="connsiteX4899" fmla="*/ 3021878 w 5101871"/>
                <a:gd name="connsiteY4899" fmla="*/ 1641289 h 2747161"/>
                <a:gd name="connsiteX4900" fmla="*/ 3019075 w 5101871"/>
                <a:gd name="connsiteY4900" fmla="*/ 1634281 h 2747161"/>
                <a:gd name="connsiteX4901" fmla="*/ 3023280 w 5101871"/>
                <a:gd name="connsiteY4901" fmla="*/ 1628675 h 2747161"/>
                <a:gd name="connsiteX4902" fmla="*/ 3023280 w 5101871"/>
                <a:gd name="connsiteY4902" fmla="*/ 1621667 h 2747161"/>
                <a:gd name="connsiteX4903" fmla="*/ 3028886 w 5101871"/>
                <a:gd name="connsiteY4903" fmla="*/ 1613257 h 2747161"/>
                <a:gd name="connsiteX4904" fmla="*/ 3041501 w 5101871"/>
                <a:gd name="connsiteY4904" fmla="*/ 1607650 h 2747161"/>
                <a:gd name="connsiteX4905" fmla="*/ 3041501 w 5101871"/>
                <a:gd name="connsiteY4905" fmla="*/ 1600642 h 2747161"/>
                <a:gd name="connsiteX4906" fmla="*/ 3047108 w 5101871"/>
                <a:gd name="connsiteY4906" fmla="*/ 1599241 h 2747161"/>
                <a:gd name="connsiteX4907" fmla="*/ 3045705 w 5101871"/>
                <a:gd name="connsiteY4907" fmla="*/ 1593634 h 2747161"/>
                <a:gd name="connsiteX4908" fmla="*/ 3048509 w 5101871"/>
                <a:gd name="connsiteY4908" fmla="*/ 1595036 h 2747161"/>
                <a:gd name="connsiteX4909" fmla="*/ 3056918 w 5101871"/>
                <a:gd name="connsiteY4909" fmla="*/ 1593634 h 2747161"/>
                <a:gd name="connsiteX4910" fmla="*/ 3061124 w 5101871"/>
                <a:gd name="connsiteY4910" fmla="*/ 1592233 h 2747161"/>
                <a:gd name="connsiteX4911" fmla="*/ 3061124 w 5101871"/>
                <a:gd name="connsiteY4911" fmla="*/ 1589429 h 2747161"/>
                <a:gd name="connsiteX4912" fmla="*/ 3063926 w 5101871"/>
                <a:gd name="connsiteY4912" fmla="*/ 1588028 h 2747161"/>
                <a:gd name="connsiteX4913" fmla="*/ 3076541 w 5101871"/>
                <a:gd name="connsiteY4913" fmla="*/ 1582421 h 2747161"/>
                <a:gd name="connsiteX4914" fmla="*/ 3082148 w 5101871"/>
                <a:gd name="connsiteY4914" fmla="*/ 1581020 h 2747161"/>
                <a:gd name="connsiteX4915" fmla="*/ 3082148 w 5101871"/>
                <a:gd name="connsiteY4915" fmla="*/ 1583823 h 2747161"/>
                <a:gd name="connsiteX4916" fmla="*/ 3084950 w 5101871"/>
                <a:gd name="connsiteY4916" fmla="*/ 1579618 h 2747161"/>
                <a:gd name="connsiteX4917" fmla="*/ 3089156 w 5101871"/>
                <a:gd name="connsiteY4917" fmla="*/ 1582421 h 2747161"/>
                <a:gd name="connsiteX4918" fmla="*/ 3087754 w 5101871"/>
                <a:gd name="connsiteY4918" fmla="*/ 1575413 h 2747161"/>
                <a:gd name="connsiteX4919" fmla="*/ 3090557 w 5101871"/>
                <a:gd name="connsiteY4919" fmla="*/ 1575413 h 2747161"/>
                <a:gd name="connsiteX4920" fmla="*/ 3090557 w 5101871"/>
                <a:gd name="connsiteY4920" fmla="*/ 1578216 h 2747161"/>
                <a:gd name="connsiteX4921" fmla="*/ 3097565 w 5101871"/>
                <a:gd name="connsiteY4921" fmla="*/ 1582421 h 2747161"/>
                <a:gd name="connsiteX4922" fmla="*/ 3098967 w 5101871"/>
                <a:gd name="connsiteY4922" fmla="*/ 1579618 h 2747161"/>
                <a:gd name="connsiteX4923" fmla="*/ 3098967 w 5101871"/>
                <a:gd name="connsiteY4923" fmla="*/ 1582421 h 2747161"/>
                <a:gd name="connsiteX4924" fmla="*/ 3103172 w 5101871"/>
                <a:gd name="connsiteY4924" fmla="*/ 1583823 h 2747161"/>
                <a:gd name="connsiteX4925" fmla="*/ 3104573 w 5101871"/>
                <a:gd name="connsiteY4925" fmla="*/ 1588028 h 2747161"/>
                <a:gd name="connsiteX4926" fmla="*/ 3114385 w 5101871"/>
                <a:gd name="connsiteY4926" fmla="*/ 1586626 h 2747161"/>
                <a:gd name="connsiteX4927" fmla="*/ 3115786 w 5101871"/>
                <a:gd name="connsiteY4927" fmla="*/ 1585225 h 2747161"/>
                <a:gd name="connsiteX4928" fmla="*/ 3112983 w 5101871"/>
                <a:gd name="connsiteY4928" fmla="*/ 1583823 h 2747161"/>
                <a:gd name="connsiteX4929" fmla="*/ 3115786 w 5101871"/>
                <a:gd name="connsiteY4929" fmla="*/ 1582421 h 2747161"/>
                <a:gd name="connsiteX4930" fmla="*/ 3119991 w 5101871"/>
                <a:gd name="connsiteY4930" fmla="*/ 1588028 h 2747161"/>
                <a:gd name="connsiteX4931" fmla="*/ 3119991 w 5101871"/>
                <a:gd name="connsiteY4931" fmla="*/ 1585225 h 2747161"/>
                <a:gd name="connsiteX4932" fmla="*/ 3124196 w 5101871"/>
                <a:gd name="connsiteY4932" fmla="*/ 1586626 h 2747161"/>
                <a:gd name="connsiteX4933" fmla="*/ 3119991 w 5101871"/>
                <a:gd name="connsiteY4933" fmla="*/ 1589429 h 2747161"/>
                <a:gd name="connsiteX4934" fmla="*/ 3117188 w 5101871"/>
                <a:gd name="connsiteY4934" fmla="*/ 1597839 h 2747161"/>
                <a:gd name="connsiteX4935" fmla="*/ 3122794 w 5101871"/>
                <a:gd name="connsiteY4935" fmla="*/ 1611855 h 2747161"/>
                <a:gd name="connsiteX4936" fmla="*/ 3132606 w 5101871"/>
                <a:gd name="connsiteY4936" fmla="*/ 1611855 h 2747161"/>
                <a:gd name="connsiteX4937" fmla="*/ 3136810 w 5101871"/>
                <a:gd name="connsiteY4937" fmla="*/ 1607650 h 2747161"/>
                <a:gd name="connsiteX4938" fmla="*/ 3131204 w 5101871"/>
                <a:gd name="connsiteY4938" fmla="*/ 1603446 h 2747161"/>
                <a:gd name="connsiteX4939" fmla="*/ 3132606 w 5101871"/>
                <a:gd name="connsiteY4939" fmla="*/ 1599241 h 2747161"/>
                <a:gd name="connsiteX4940" fmla="*/ 3128401 w 5101871"/>
                <a:gd name="connsiteY4940" fmla="*/ 1599241 h 2747161"/>
                <a:gd name="connsiteX4941" fmla="*/ 3128401 w 5101871"/>
                <a:gd name="connsiteY4941" fmla="*/ 1596437 h 2747161"/>
                <a:gd name="connsiteX4942" fmla="*/ 3134007 w 5101871"/>
                <a:gd name="connsiteY4942" fmla="*/ 1590831 h 2747161"/>
                <a:gd name="connsiteX4943" fmla="*/ 3132606 w 5101871"/>
                <a:gd name="connsiteY4943" fmla="*/ 1586626 h 2747161"/>
                <a:gd name="connsiteX4944" fmla="*/ 3135409 w 5101871"/>
                <a:gd name="connsiteY4944" fmla="*/ 1589429 h 2747161"/>
                <a:gd name="connsiteX4945" fmla="*/ 3134007 w 5101871"/>
                <a:gd name="connsiteY4945" fmla="*/ 1590831 h 2747161"/>
                <a:gd name="connsiteX4946" fmla="*/ 3157834 w 5101871"/>
                <a:gd name="connsiteY4946" fmla="*/ 1582421 h 2747161"/>
                <a:gd name="connsiteX4947" fmla="*/ 3166245 w 5101871"/>
                <a:gd name="connsiteY4947" fmla="*/ 1581020 h 2747161"/>
                <a:gd name="connsiteX4948" fmla="*/ 3163441 w 5101871"/>
                <a:gd name="connsiteY4948" fmla="*/ 1578216 h 2747161"/>
                <a:gd name="connsiteX4949" fmla="*/ 3169047 w 5101871"/>
                <a:gd name="connsiteY4949" fmla="*/ 1579618 h 2747161"/>
                <a:gd name="connsiteX4950" fmla="*/ 3171851 w 5101871"/>
                <a:gd name="connsiteY4950" fmla="*/ 1578216 h 2747161"/>
                <a:gd name="connsiteX4951" fmla="*/ 3169047 w 5101871"/>
                <a:gd name="connsiteY4951" fmla="*/ 1575413 h 2747161"/>
                <a:gd name="connsiteX4952" fmla="*/ 3176055 w 5101871"/>
                <a:gd name="connsiteY4952" fmla="*/ 1576815 h 2747161"/>
                <a:gd name="connsiteX4953" fmla="*/ 3178859 w 5101871"/>
                <a:gd name="connsiteY4953" fmla="*/ 1579618 h 2747161"/>
                <a:gd name="connsiteX4954" fmla="*/ 3181662 w 5101871"/>
                <a:gd name="connsiteY4954" fmla="*/ 1572610 h 2747161"/>
                <a:gd name="connsiteX4955" fmla="*/ 3181662 w 5101871"/>
                <a:gd name="connsiteY4955" fmla="*/ 1575413 h 2747161"/>
                <a:gd name="connsiteX4956" fmla="*/ 3184465 w 5101871"/>
                <a:gd name="connsiteY4956" fmla="*/ 1575413 h 2747161"/>
                <a:gd name="connsiteX4957" fmla="*/ 3183063 w 5101871"/>
                <a:gd name="connsiteY4957" fmla="*/ 1576815 h 2747161"/>
                <a:gd name="connsiteX4958" fmla="*/ 3192875 w 5101871"/>
                <a:gd name="connsiteY4958" fmla="*/ 1575413 h 2747161"/>
                <a:gd name="connsiteX4959" fmla="*/ 3195678 w 5101871"/>
                <a:gd name="connsiteY4959" fmla="*/ 1576815 h 2747161"/>
                <a:gd name="connsiteX4960" fmla="*/ 3199883 w 5101871"/>
                <a:gd name="connsiteY4960" fmla="*/ 1569807 h 2747161"/>
                <a:gd name="connsiteX4961" fmla="*/ 3202686 w 5101871"/>
                <a:gd name="connsiteY4961" fmla="*/ 1574012 h 2747161"/>
                <a:gd name="connsiteX4962" fmla="*/ 3206891 w 5101871"/>
                <a:gd name="connsiteY4962" fmla="*/ 1571208 h 2747161"/>
                <a:gd name="connsiteX4963" fmla="*/ 3201285 w 5101871"/>
                <a:gd name="connsiteY4963" fmla="*/ 1562799 h 2747161"/>
                <a:gd name="connsiteX4964" fmla="*/ 3206891 w 5101871"/>
                <a:gd name="connsiteY4964" fmla="*/ 1571208 h 2747161"/>
                <a:gd name="connsiteX4965" fmla="*/ 3209694 w 5101871"/>
                <a:gd name="connsiteY4965" fmla="*/ 1571208 h 2747161"/>
                <a:gd name="connsiteX4966" fmla="*/ 3202686 w 5101871"/>
                <a:gd name="connsiteY4966" fmla="*/ 1557192 h 2747161"/>
                <a:gd name="connsiteX4967" fmla="*/ 3206891 w 5101871"/>
                <a:gd name="connsiteY4967" fmla="*/ 1557192 h 2747161"/>
                <a:gd name="connsiteX4968" fmla="*/ 3205490 w 5101871"/>
                <a:gd name="connsiteY4968" fmla="*/ 1554389 h 2747161"/>
                <a:gd name="connsiteX4969" fmla="*/ 3215301 w 5101871"/>
                <a:gd name="connsiteY4969" fmla="*/ 1554389 h 2747161"/>
                <a:gd name="connsiteX4970" fmla="*/ 3208293 w 5101871"/>
                <a:gd name="connsiteY4970" fmla="*/ 1555791 h 2747161"/>
                <a:gd name="connsiteX4971" fmla="*/ 3209694 w 5101871"/>
                <a:gd name="connsiteY4971" fmla="*/ 1557192 h 2747161"/>
                <a:gd name="connsiteX4972" fmla="*/ 3209694 w 5101871"/>
                <a:gd name="connsiteY4972" fmla="*/ 1555791 h 2747161"/>
                <a:gd name="connsiteX4973" fmla="*/ 3209694 w 5101871"/>
                <a:gd name="connsiteY4973" fmla="*/ 1558594 h 2747161"/>
                <a:gd name="connsiteX4974" fmla="*/ 3213899 w 5101871"/>
                <a:gd name="connsiteY4974" fmla="*/ 1561397 h 2747161"/>
                <a:gd name="connsiteX4975" fmla="*/ 3216702 w 5101871"/>
                <a:gd name="connsiteY4975" fmla="*/ 1567004 h 2747161"/>
                <a:gd name="connsiteX4976" fmla="*/ 3220907 w 5101871"/>
                <a:gd name="connsiteY4976" fmla="*/ 1565602 h 2747161"/>
                <a:gd name="connsiteX4977" fmla="*/ 3218104 w 5101871"/>
                <a:gd name="connsiteY4977" fmla="*/ 1568405 h 2747161"/>
                <a:gd name="connsiteX4978" fmla="*/ 3227915 w 5101871"/>
                <a:gd name="connsiteY4978" fmla="*/ 1569807 h 2747161"/>
                <a:gd name="connsiteX4979" fmla="*/ 3230719 w 5101871"/>
                <a:gd name="connsiteY4979" fmla="*/ 1567004 h 2747161"/>
                <a:gd name="connsiteX4980" fmla="*/ 3226514 w 5101871"/>
                <a:gd name="connsiteY4980" fmla="*/ 1567004 h 2747161"/>
                <a:gd name="connsiteX4981" fmla="*/ 3226514 w 5101871"/>
                <a:gd name="connsiteY4981" fmla="*/ 1564200 h 2747161"/>
                <a:gd name="connsiteX4982" fmla="*/ 3230719 w 5101871"/>
                <a:gd name="connsiteY4982" fmla="*/ 1562799 h 2747161"/>
                <a:gd name="connsiteX4983" fmla="*/ 3233522 w 5101871"/>
                <a:gd name="connsiteY4983" fmla="*/ 1565602 h 2747161"/>
                <a:gd name="connsiteX4984" fmla="*/ 3236325 w 5101871"/>
                <a:gd name="connsiteY4984" fmla="*/ 1564200 h 2747161"/>
                <a:gd name="connsiteX4985" fmla="*/ 3233522 w 5101871"/>
                <a:gd name="connsiteY4985" fmla="*/ 1561397 h 2747161"/>
                <a:gd name="connsiteX4986" fmla="*/ 3240530 w 5101871"/>
                <a:gd name="connsiteY4986" fmla="*/ 1558594 h 2747161"/>
                <a:gd name="connsiteX4987" fmla="*/ 3239128 w 5101871"/>
                <a:gd name="connsiteY4987" fmla="*/ 1559995 h 2747161"/>
                <a:gd name="connsiteX4988" fmla="*/ 3243333 w 5101871"/>
                <a:gd name="connsiteY4988" fmla="*/ 1564200 h 2747161"/>
                <a:gd name="connsiteX4989" fmla="*/ 3254546 w 5101871"/>
                <a:gd name="connsiteY4989" fmla="*/ 1557192 h 2747161"/>
                <a:gd name="connsiteX4990" fmla="*/ 3253144 w 5101871"/>
                <a:gd name="connsiteY4990" fmla="*/ 1558594 h 2747161"/>
                <a:gd name="connsiteX4991" fmla="*/ 3261554 w 5101871"/>
                <a:gd name="connsiteY4991" fmla="*/ 1561397 h 2747161"/>
                <a:gd name="connsiteX4992" fmla="*/ 3258751 w 5101871"/>
                <a:gd name="connsiteY4992" fmla="*/ 1555791 h 2747161"/>
                <a:gd name="connsiteX4993" fmla="*/ 3265759 w 5101871"/>
                <a:gd name="connsiteY4993" fmla="*/ 1555791 h 2747161"/>
                <a:gd name="connsiteX4994" fmla="*/ 3264358 w 5101871"/>
                <a:gd name="connsiteY4994" fmla="*/ 1557192 h 2747161"/>
                <a:gd name="connsiteX4995" fmla="*/ 3267160 w 5101871"/>
                <a:gd name="connsiteY4995" fmla="*/ 1559995 h 2747161"/>
                <a:gd name="connsiteX4996" fmla="*/ 3272767 w 5101871"/>
                <a:gd name="connsiteY4996" fmla="*/ 1555791 h 2747161"/>
                <a:gd name="connsiteX4997" fmla="*/ 3283980 w 5101871"/>
                <a:gd name="connsiteY4997" fmla="*/ 1555791 h 2747161"/>
                <a:gd name="connsiteX4998" fmla="*/ 3285382 w 5101871"/>
                <a:gd name="connsiteY4998" fmla="*/ 1550184 h 2747161"/>
                <a:gd name="connsiteX4999" fmla="*/ 3290988 w 5101871"/>
                <a:gd name="connsiteY4999" fmla="*/ 1550184 h 2747161"/>
                <a:gd name="connsiteX5000" fmla="*/ 3285382 w 5101871"/>
                <a:gd name="connsiteY5000" fmla="*/ 1545979 h 2747161"/>
                <a:gd name="connsiteX5001" fmla="*/ 3292390 w 5101871"/>
                <a:gd name="connsiteY5001" fmla="*/ 1545979 h 2747161"/>
                <a:gd name="connsiteX5002" fmla="*/ 3295192 w 5101871"/>
                <a:gd name="connsiteY5002" fmla="*/ 1540373 h 2747161"/>
                <a:gd name="connsiteX5003" fmla="*/ 3299398 w 5101871"/>
                <a:gd name="connsiteY5003" fmla="*/ 1543176 h 2747161"/>
                <a:gd name="connsiteX5004" fmla="*/ 3307807 w 5101871"/>
                <a:gd name="connsiteY5004" fmla="*/ 1537570 h 2747161"/>
                <a:gd name="connsiteX5005" fmla="*/ 3307807 w 5101871"/>
                <a:gd name="connsiteY5005" fmla="*/ 1534766 h 2747161"/>
                <a:gd name="connsiteX5006" fmla="*/ 3312012 w 5101871"/>
                <a:gd name="connsiteY5006" fmla="*/ 1536168 h 2747161"/>
                <a:gd name="connsiteX5007" fmla="*/ 3312012 w 5101871"/>
                <a:gd name="connsiteY5007" fmla="*/ 1538971 h 2747161"/>
                <a:gd name="connsiteX5008" fmla="*/ 3324627 w 5101871"/>
                <a:gd name="connsiteY5008" fmla="*/ 1527758 h 2747161"/>
                <a:gd name="connsiteX5009" fmla="*/ 3323225 w 5101871"/>
                <a:gd name="connsiteY5009" fmla="*/ 1524955 h 2747161"/>
                <a:gd name="connsiteX5010" fmla="*/ 3317619 w 5101871"/>
                <a:gd name="connsiteY5010" fmla="*/ 1523554 h 2747161"/>
                <a:gd name="connsiteX5011" fmla="*/ 3321823 w 5101871"/>
                <a:gd name="connsiteY5011" fmla="*/ 1523554 h 2747161"/>
                <a:gd name="connsiteX5012" fmla="*/ 3327430 w 5101871"/>
                <a:gd name="connsiteY5012" fmla="*/ 1519349 h 2747161"/>
                <a:gd name="connsiteX5013" fmla="*/ 3331635 w 5101871"/>
                <a:gd name="connsiteY5013" fmla="*/ 1520750 h 2747161"/>
                <a:gd name="connsiteX5014" fmla="*/ 3334438 w 5101871"/>
                <a:gd name="connsiteY5014" fmla="*/ 1517947 h 2747161"/>
                <a:gd name="connsiteX5015" fmla="*/ 3338643 w 5101871"/>
                <a:gd name="connsiteY5015" fmla="*/ 1520750 h 2747161"/>
                <a:gd name="connsiteX5016" fmla="*/ 3341446 w 5101871"/>
                <a:gd name="connsiteY5016" fmla="*/ 1517947 h 2747161"/>
                <a:gd name="connsiteX5017" fmla="*/ 3338643 w 5101871"/>
                <a:gd name="connsiteY5017" fmla="*/ 1516546 h 2747161"/>
                <a:gd name="connsiteX5018" fmla="*/ 3347052 w 5101871"/>
                <a:gd name="connsiteY5018" fmla="*/ 1515144 h 2747161"/>
                <a:gd name="connsiteX5019" fmla="*/ 3344249 w 5101871"/>
                <a:gd name="connsiteY5019" fmla="*/ 1508136 h 2747161"/>
                <a:gd name="connsiteX5020" fmla="*/ 3354060 w 5101871"/>
                <a:gd name="connsiteY5020" fmla="*/ 1508136 h 2747161"/>
                <a:gd name="connsiteX5021" fmla="*/ 3355462 w 5101871"/>
                <a:gd name="connsiteY5021" fmla="*/ 1506734 h 2747161"/>
                <a:gd name="connsiteX5022" fmla="*/ 3351257 w 5101871"/>
                <a:gd name="connsiteY5022" fmla="*/ 1506734 h 2747161"/>
                <a:gd name="connsiteX5023" fmla="*/ 3355462 w 5101871"/>
                <a:gd name="connsiteY5023" fmla="*/ 1499726 h 2747161"/>
                <a:gd name="connsiteX5024" fmla="*/ 3362470 w 5101871"/>
                <a:gd name="connsiteY5024" fmla="*/ 1503931 h 2747161"/>
                <a:gd name="connsiteX5025" fmla="*/ 3359667 w 5101871"/>
                <a:gd name="connsiteY5025" fmla="*/ 1499726 h 2747161"/>
                <a:gd name="connsiteX5026" fmla="*/ 3363872 w 5101871"/>
                <a:gd name="connsiteY5026" fmla="*/ 1491316 h 2747161"/>
                <a:gd name="connsiteX5027" fmla="*/ 3358265 w 5101871"/>
                <a:gd name="connsiteY5027" fmla="*/ 1491316 h 2747161"/>
                <a:gd name="connsiteX5028" fmla="*/ 3362470 w 5101871"/>
                <a:gd name="connsiteY5028" fmla="*/ 1485710 h 2747161"/>
                <a:gd name="connsiteX5029" fmla="*/ 3369479 w 5101871"/>
                <a:gd name="connsiteY5029" fmla="*/ 1482907 h 2747161"/>
                <a:gd name="connsiteX5030" fmla="*/ 3366675 w 5101871"/>
                <a:gd name="connsiteY5030" fmla="*/ 1481505 h 2747161"/>
                <a:gd name="connsiteX5031" fmla="*/ 3363872 w 5101871"/>
                <a:gd name="connsiteY5031" fmla="*/ 1482907 h 2747161"/>
                <a:gd name="connsiteX5032" fmla="*/ 3361068 w 5101871"/>
                <a:gd name="connsiteY5032" fmla="*/ 1480104 h 2747161"/>
                <a:gd name="connsiteX5033" fmla="*/ 3365273 w 5101871"/>
                <a:gd name="connsiteY5033" fmla="*/ 1477300 h 2747161"/>
                <a:gd name="connsiteX5034" fmla="*/ 3359667 w 5101871"/>
                <a:gd name="connsiteY5034" fmla="*/ 1475899 h 2747161"/>
                <a:gd name="connsiteX5035" fmla="*/ 3359667 w 5101871"/>
                <a:gd name="connsiteY5035" fmla="*/ 1471694 h 2747161"/>
                <a:gd name="connsiteX5036" fmla="*/ 3372281 w 5101871"/>
                <a:gd name="connsiteY5036" fmla="*/ 1471694 h 2747161"/>
                <a:gd name="connsiteX5037" fmla="*/ 3373683 w 5101871"/>
                <a:gd name="connsiteY5037" fmla="*/ 1474497 h 2747161"/>
                <a:gd name="connsiteX5038" fmla="*/ 3373683 w 5101871"/>
                <a:gd name="connsiteY5038" fmla="*/ 1470292 h 2747161"/>
                <a:gd name="connsiteX5039" fmla="*/ 3387699 w 5101871"/>
                <a:gd name="connsiteY5039" fmla="*/ 1459079 h 2747161"/>
                <a:gd name="connsiteX5040" fmla="*/ 3391904 w 5101871"/>
                <a:gd name="connsiteY5040" fmla="*/ 1447866 h 2747161"/>
                <a:gd name="connsiteX5041" fmla="*/ 3387699 w 5101871"/>
                <a:gd name="connsiteY5041" fmla="*/ 1446465 h 2747161"/>
                <a:gd name="connsiteX5042" fmla="*/ 3390503 w 5101871"/>
                <a:gd name="connsiteY5042" fmla="*/ 1447866 h 2747161"/>
                <a:gd name="connsiteX5043" fmla="*/ 3400313 w 5101871"/>
                <a:gd name="connsiteY5043" fmla="*/ 1439457 h 2747161"/>
                <a:gd name="connsiteX5044" fmla="*/ 3404519 w 5101871"/>
                <a:gd name="connsiteY5044" fmla="*/ 1443662 h 2747161"/>
                <a:gd name="connsiteX5045" fmla="*/ 3411527 w 5101871"/>
                <a:gd name="connsiteY5045" fmla="*/ 1439457 h 2747161"/>
                <a:gd name="connsiteX5046" fmla="*/ 3407321 w 5101871"/>
                <a:gd name="connsiteY5046" fmla="*/ 1432449 h 2747161"/>
                <a:gd name="connsiteX5047" fmla="*/ 3401715 w 5101871"/>
                <a:gd name="connsiteY5047" fmla="*/ 1431047 h 2747161"/>
                <a:gd name="connsiteX5048" fmla="*/ 3405920 w 5101871"/>
                <a:gd name="connsiteY5048" fmla="*/ 1432449 h 2747161"/>
                <a:gd name="connsiteX5049" fmla="*/ 3411527 w 5101871"/>
                <a:gd name="connsiteY5049" fmla="*/ 1429645 h 2747161"/>
                <a:gd name="connsiteX5050" fmla="*/ 3407321 w 5101871"/>
                <a:gd name="connsiteY5050" fmla="*/ 1426842 h 2747161"/>
                <a:gd name="connsiteX5051" fmla="*/ 3411527 w 5101871"/>
                <a:gd name="connsiteY5051" fmla="*/ 1426842 h 2747161"/>
                <a:gd name="connsiteX5052" fmla="*/ 3411527 w 5101871"/>
                <a:gd name="connsiteY5052" fmla="*/ 1425441 h 2747161"/>
                <a:gd name="connsiteX5053" fmla="*/ 3404519 w 5101871"/>
                <a:gd name="connsiteY5053" fmla="*/ 1424039 h 2747161"/>
                <a:gd name="connsiteX5054" fmla="*/ 3408724 w 5101871"/>
                <a:gd name="connsiteY5054" fmla="*/ 1419834 h 2747161"/>
                <a:gd name="connsiteX5055" fmla="*/ 3412928 w 5101871"/>
                <a:gd name="connsiteY5055" fmla="*/ 1421236 h 2747161"/>
                <a:gd name="connsiteX5056" fmla="*/ 3414329 w 5101871"/>
                <a:gd name="connsiteY5056" fmla="*/ 1417031 h 2747161"/>
                <a:gd name="connsiteX5057" fmla="*/ 3417133 w 5101871"/>
                <a:gd name="connsiteY5057" fmla="*/ 1418433 h 2747161"/>
                <a:gd name="connsiteX5058" fmla="*/ 3418535 w 5101871"/>
                <a:gd name="connsiteY5058" fmla="*/ 1412826 h 2747161"/>
                <a:gd name="connsiteX5059" fmla="*/ 3415732 w 5101871"/>
                <a:gd name="connsiteY5059" fmla="*/ 1412826 h 2747161"/>
                <a:gd name="connsiteX5060" fmla="*/ 3414329 w 5101871"/>
                <a:gd name="connsiteY5060" fmla="*/ 1415629 h 2747161"/>
                <a:gd name="connsiteX5061" fmla="*/ 3405920 w 5101871"/>
                <a:gd name="connsiteY5061" fmla="*/ 1415629 h 2747161"/>
                <a:gd name="connsiteX5062" fmla="*/ 3422740 w 5101871"/>
                <a:gd name="connsiteY5062" fmla="*/ 1407220 h 2747161"/>
                <a:gd name="connsiteX5063" fmla="*/ 3412928 w 5101871"/>
                <a:gd name="connsiteY5063" fmla="*/ 1405818 h 2747161"/>
                <a:gd name="connsiteX5064" fmla="*/ 3401715 w 5101871"/>
                <a:gd name="connsiteY5064" fmla="*/ 1398810 h 2747161"/>
                <a:gd name="connsiteX5065" fmla="*/ 3386297 w 5101871"/>
                <a:gd name="connsiteY5065" fmla="*/ 1403015 h 2747161"/>
                <a:gd name="connsiteX5066" fmla="*/ 3383495 w 5101871"/>
                <a:gd name="connsiteY5066" fmla="*/ 1398810 h 2747161"/>
                <a:gd name="connsiteX5067" fmla="*/ 3390503 w 5101871"/>
                <a:gd name="connsiteY5067" fmla="*/ 1398810 h 2747161"/>
                <a:gd name="connsiteX5068" fmla="*/ 3401715 w 5101871"/>
                <a:gd name="connsiteY5068" fmla="*/ 1391802 h 2747161"/>
                <a:gd name="connsiteX5069" fmla="*/ 3417133 w 5101871"/>
                <a:gd name="connsiteY5069" fmla="*/ 1384794 h 2747161"/>
                <a:gd name="connsiteX5070" fmla="*/ 3411527 w 5101871"/>
                <a:gd name="connsiteY5070" fmla="*/ 1377786 h 2747161"/>
                <a:gd name="connsiteX5071" fmla="*/ 3397511 w 5101871"/>
                <a:gd name="connsiteY5071" fmla="*/ 1369376 h 2747161"/>
                <a:gd name="connsiteX5072" fmla="*/ 3389101 w 5101871"/>
                <a:gd name="connsiteY5072" fmla="*/ 1366573 h 2747161"/>
                <a:gd name="connsiteX5073" fmla="*/ 3387699 w 5101871"/>
                <a:gd name="connsiteY5073" fmla="*/ 1362368 h 2747161"/>
                <a:gd name="connsiteX5074" fmla="*/ 3377888 w 5101871"/>
                <a:gd name="connsiteY5074" fmla="*/ 1363770 h 2747161"/>
                <a:gd name="connsiteX5075" fmla="*/ 3382093 w 5101871"/>
                <a:gd name="connsiteY5075" fmla="*/ 1360966 h 2747161"/>
                <a:gd name="connsiteX5076" fmla="*/ 3389101 w 5101871"/>
                <a:gd name="connsiteY5076" fmla="*/ 1362368 h 2747161"/>
                <a:gd name="connsiteX5077" fmla="*/ 3394707 w 5101871"/>
                <a:gd name="connsiteY5077" fmla="*/ 1366573 h 2747161"/>
                <a:gd name="connsiteX5078" fmla="*/ 3417133 w 5101871"/>
                <a:gd name="connsiteY5078" fmla="*/ 1367974 h 2747161"/>
                <a:gd name="connsiteX5079" fmla="*/ 3412928 w 5101871"/>
                <a:gd name="connsiteY5079" fmla="*/ 1362368 h 2747161"/>
                <a:gd name="connsiteX5080" fmla="*/ 3404519 w 5101871"/>
                <a:gd name="connsiteY5080" fmla="*/ 1358163 h 2747161"/>
                <a:gd name="connsiteX5081" fmla="*/ 3403117 w 5101871"/>
                <a:gd name="connsiteY5081" fmla="*/ 1352557 h 2747161"/>
                <a:gd name="connsiteX5082" fmla="*/ 3391904 w 5101871"/>
                <a:gd name="connsiteY5082" fmla="*/ 1348352 h 2747161"/>
                <a:gd name="connsiteX5083" fmla="*/ 3391904 w 5101871"/>
                <a:gd name="connsiteY5083" fmla="*/ 1339942 h 2747161"/>
                <a:gd name="connsiteX5084" fmla="*/ 3376487 w 5101871"/>
                <a:gd name="connsiteY5084" fmla="*/ 1309107 h 2747161"/>
                <a:gd name="connsiteX5085" fmla="*/ 3365273 w 5101871"/>
                <a:gd name="connsiteY5085" fmla="*/ 1304902 h 2747161"/>
                <a:gd name="connsiteX5086" fmla="*/ 3356864 w 5101871"/>
                <a:gd name="connsiteY5086" fmla="*/ 1297894 h 2747161"/>
                <a:gd name="connsiteX5087" fmla="*/ 3351257 w 5101871"/>
                <a:gd name="connsiteY5087" fmla="*/ 1297894 h 2747161"/>
                <a:gd name="connsiteX5088" fmla="*/ 3351257 w 5101871"/>
                <a:gd name="connsiteY5088" fmla="*/ 1290886 h 2747161"/>
                <a:gd name="connsiteX5089" fmla="*/ 3362470 w 5101871"/>
                <a:gd name="connsiteY5089" fmla="*/ 1276870 h 2747161"/>
                <a:gd name="connsiteX5090" fmla="*/ 3368076 w 5101871"/>
                <a:gd name="connsiteY5090" fmla="*/ 1275468 h 2747161"/>
                <a:gd name="connsiteX5091" fmla="*/ 3377888 w 5101871"/>
                <a:gd name="connsiteY5091" fmla="*/ 1267058 h 2747161"/>
                <a:gd name="connsiteX5092" fmla="*/ 3375084 w 5101871"/>
                <a:gd name="connsiteY5092" fmla="*/ 1265657 h 2747161"/>
                <a:gd name="connsiteX5093" fmla="*/ 3373683 w 5101871"/>
                <a:gd name="connsiteY5093" fmla="*/ 1261452 h 2747161"/>
                <a:gd name="connsiteX5094" fmla="*/ 3377888 w 5101871"/>
                <a:gd name="connsiteY5094" fmla="*/ 1260050 h 2747161"/>
                <a:gd name="connsiteX5095" fmla="*/ 3380691 w 5101871"/>
                <a:gd name="connsiteY5095" fmla="*/ 1264255 h 2747161"/>
                <a:gd name="connsiteX5096" fmla="*/ 3387699 w 5101871"/>
                <a:gd name="connsiteY5096" fmla="*/ 1262854 h 2747161"/>
                <a:gd name="connsiteX5097" fmla="*/ 3387699 w 5101871"/>
                <a:gd name="connsiteY5097" fmla="*/ 1258649 h 2747161"/>
                <a:gd name="connsiteX5098" fmla="*/ 3394707 w 5101871"/>
                <a:gd name="connsiteY5098" fmla="*/ 1255845 h 2747161"/>
                <a:gd name="connsiteX5099" fmla="*/ 3394707 w 5101871"/>
                <a:gd name="connsiteY5099" fmla="*/ 1254444 h 2747161"/>
                <a:gd name="connsiteX5100" fmla="*/ 3389101 w 5101871"/>
                <a:gd name="connsiteY5100" fmla="*/ 1253042 h 2747161"/>
                <a:gd name="connsiteX5101" fmla="*/ 3390503 w 5101871"/>
                <a:gd name="connsiteY5101" fmla="*/ 1251641 h 2747161"/>
                <a:gd name="connsiteX5102" fmla="*/ 3396109 w 5101871"/>
                <a:gd name="connsiteY5102" fmla="*/ 1251641 h 2747161"/>
                <a:gd name="connsiteX5103" fmla="*/ 3422740 w 5101871"/>
                <a:gd name="connsiteY5103" fmla="*/ 1243231 h 2747161"/>
                <a:gd name="connsiteX5104" fmla="*/ 3424141 w 5101871"/>
                <a:gd name="connsiteY5104" fmla="*/ 1247436 h 2747161"/>
                <a:gd name="connsiteX5105" fmla="*/ 3431149 w 5101871"/>
                <a:gd name="connsiteY5105" fmla="*/ 1246034 h 2747161"/>
                <a:gd name="connsiteX5106" fmla="*/ 3432551 w 5101871"/>
                <a:gd name="connsiteY5106" fmla="*/ 1243231 h 2747161"/>
                <a:gd name="connsiteX5107" fmla="*/ 3429748 w 5101871"/>
                <a:gd name="connsiteY5107" fmla="*/ 1243231 h 2747161"/>
                <a:gd name="connsiteX5108" fmla="*/ 3435354 w 5101871"/>
                <a:gd name="connsiteY5108" fmla="*/ 1239026 h 2747161"/>
                <a:gd name="connsiteX5109" fmla="*/ 3436756 w 5101871"/>
                <a:gd name="connsiteY5109" fmla="*/ 1233420 h 2747161"/>
                <a:gd name="connsiteX5110" fmla="*/ 3426944 w 5101871"/>
                <a:gd name="connsiteY5110" fmla="*/ 1233420 h 2747161"/>
                <a:gd name="connsiteX5111" fmla="*/ 3421338 w 5101871"/>
                <a:gd name="connsiteY5111" fmla="*/ 1230616 h 2747161"/>
                <a:gd name="connsiteX5112" fmla="*/ 3418535 w 5101871"/>
                <a:gd name="connsiteY5112" fmla="*/ 1233420 h 2747161"/>
                <a:gd name="connsiteX5113" fmla="*/ 3408724 w 5101871"/>
                <a:gd name="connsiteY5113" fmla="*/ 1233420 h 2747161"/>
                <a:gd name="connsiteX5114" fmla="*/ 3389101 w 5101871"/>
                <a:gd name="connsiteY5114" fmla="*/ 1223608 h 2747161"/>
                <a:gd name="connsiteX5115" fmla="*/ 3376487 w 5101871"/>
                <a:gd name="connsiteY5115" fmla="*/ 1227813 h 2747161"/>
                <a:gd name="connsiteX5116" fmla="*/ 3373683 w 5101871"/>
                <a:gd name="connsiteY5116" fmla="*/ 1232018 h 2747161"/>
                <a:gd name="connsiteX5117" fmla="*/ 3359667 w 5101871"/>
                <a:gd name="connsiteY5117" fmla="*/ 1240428 h 2747161"/>
                <a:gd name="connsiteX5118" fmla="*/ 3344249 w 5101871"/>
                <a:gd name="connsiteY5118" fmla="*/ 1236223 h 2747161"/>
                <a:gd name="connsiteX5119" fmla="*/ 3348454 w 5101871"/>
                <a:gd name="connsiteY5119" fmla="*/ 1223608 h 2747161"/>
                <a:gd name="connsiteX5120" fmla="*/ 3345651 w 5101871"/>
                <a:gd name="connsiteY5120" fmla="*/ 1218002 h 2747161"/>
                <a:gd name="connsiteX5121" fmla="*/ 3337241 w 5101871"/>
                <a:gd name="connsiteY5121" fmla="*/ 1216600 h 2747161"/>
                <a:gd name="connsiteX5122" fmla="*/ 3335839 w 5101871"/>
                <a:gd name="connsiteY5122" fmla="*/ 1220805 h 2747161"/>
                <a:gd name="connsiteX5123" fmla="*/ 3333036 w 5101871"/>
                <a:gd name="connsiteY5123" fmla="*/ 1218002 h 2747161"/>
                <a:gd name="connsiteX5124" fmla="*/ 3317619 w 5101871"/>
                <a:gd name="connsiteY5124" fmla="*/ 1215199 h 2747161"/>
                <a:gd name="connsiteX5125" fmla="*/ 3310611 w 5101871"/>
                <a:gd name="connsiteY5125" fmla="*/ 1206789 h 2747161"/>
                <a:gd name="connsiteX5126" fmla="*/ 3314815 w 5101871"/>
                <a:gd name="connsiteY5126" fmla="*/ 1195576 h 2747161"/>
                <a:gd name="connsiteX5127" fmla="*/ 3321823 w 5101871"/>
                <a:gd name="connsiteY5127" fmla="*/ 1192773 h 2747161"/>
                <a:gd name="connsiteX5128" fmla="*/ 3330233 w 5101871"/>
                <a:gd name="connsiteY5128" fmla="*/ 1196978 h 2747161"/>
                <a:gd name="connsiteX5129" fmla="*/ 3344249 w 5101871"/>
                <a:gd name="connsiteY5129" fmla="*/ 1195576 h 2747161"/>
                <a:gd name="connsiteX5130" fmla="*/ 3352659 w 5101871"/>
                <a:gd name="connsiteY5130" fmla="*/ 1188568 h 2747161"/>
                <a:gd name="connsiteX5131" fmla="*/ 3355462 w 5101871"/>
                <a:gd name="connsiteY5131" fmla="*/ 1180158 h 2747161"/>
                <a:gd name="connsiteX5132" fmla="*/ 3359667 w 5101871"/>
                <a:gd name="connsiteY5132" fmla="*/ 1177355 h 2747161"/>
                <a:gd name="connsiteX5133" fmla="*/ 3383495 w 5101871"/>
                <a:gd name="connsiteY5133" fmla="*/ 1167544 h 2747161"/>
                <a:gd name="connsiteX5134" fmla="*/ 3397511 w 5101871"/>
                <a:gd name="connsiteY5134" fmla="*/ 1153528 h 2747161"/>
                <a:gd name="connsiteX5135" fmla="*/ 3408724 w 5101871"/>
                <a:gd name="connsiteY5135" fmla="*/ 1154929 h 2747161"/>
                <a:gd name="connsiteX5136" fmla="*/ 3415732 w 5101871"/>
                <a:gd name="connsiteY5136" fmla="*/ 1150724 h 2747161"/>
                <a:gd name="connsiteX5137" fmla="*/ 3415732 w 5101871"/>
                <a:gd name="connsiteY5137" fmla="*/ 1154929 h 2747161"/>
                <a:gd name="connsiteX5138" fmla="*/ 3422740 w 5101871"/>
                <a:gd name="connsiteY5138" fmla="*/ 1157733 h 2747161"/>
                <a:gd name="connsiteX5139" fmla="*/ 3425543 w 5101871"/>
                <a:gd name="connsiteY5139" fmla="*/ 1161937 h 2747161"/>
                <a:gd name="connsiteX5140" fmla="*/ 3412928 w 5101871"/>
                <a:gd name="connsiteY5140" fmla="*/ 1175954 h 2747161"/>
                <a:gd name="connsiteX5141" fmla="*/ 3407321 w 5101871"/>
                <a:gd name="connsiteY5141" fmla="*/ 1177355 h 2747161"/>
                <a:gd name="connsiteX5142" fmla="*/ 3404519 w 5101871"/>
                <a:gd name="connsiteY5142" fmla="*/ 1182962 h 2747161"/>
                <a:gd name="connsiteX5143" fmla="*/ 3398912 w 5101871"/>
                <a:gd name="connsiteY5143" fmla="*/ 1184363 h 2747161"/>
                <a:gd name="connsiteX5144" fmla="*/ 3405920 w 5101871"/>
                <a:gd name="connsiteY5144" fmla="*/ 1188568 h 2747161"/>
                <a:gd name="connsiteX5145" fmla="*/ 3415732 w 5101871"/>
                <a:gd name="connsiteY5145" fmla="*/ 1187166 h 2747161"/>
                <a:gd name="connsiteX5146" fmla="*/ 3407321 w 5101871"/>
                <a:gd name="connsiteY5146" fmla="*/ 1191371 h 2747161"/>
                <a:gd name="connsiteX5147" fmla="*/ 3408724 w 5101871"/>
                <a:gd name="connsiteY5147" fmla="*/ 1195576 h 2747161"/>
                <a:gd name="connsiteX5148" fmla="*/ 3394707 w 5101871"/>
                <a:gd name="connsiteY5148" fmla="*/ 1199781 h 2747161"/>
                <a:gd name="connsiteX5149" fmla="*/ 3396109 w 5101871"/>
                <a:gd name="connsiteY5149" fmla="*/ 1205387 h 2747161"/>
                <a:gd name="connsiteX5150" fmla="*/ 3440960 w 5101871"/>
                <a:gd name="connsiteY5150" fmla="*/ 1181560 h 2747161"/>
                <a:gd name="connsiteX5151" fmla="*/ 3446567 w 5101871"/>
                <a:gd name="connsiteY5151" fmla="*/ 1178757 h 2747161"/>
                <a:gd name="connsiteX5152" fmla="*/ 3466189 w 5101871"/>
                <a:gd name="connsiteY5152" fmla="*/ 1178757 h 2747161"/>
                <a:gd name="connsiteX5153" fmla="*/ 3473197 w 5101871"/>
                <a:gd name="connsiteY5153" fmla="*/ 1173150 h 2747161"/>
                <a:gd name="connsiteX5154" fmla="*/ 3471796 w 5101871"/>
                <a:gd name="connsiteY5154" fmla="*/ 1177355 h 2747161"/>
                <a:gd name="connsiteX5155" fmla="*/ 3480205 w 5101871"/>
                <a:gd name="connsiteY5155" fmla="*/ 1182962 h 2747161"/>
                <a:gd name="connsiteX5156" fmla="*/ 3480205 w 5101871"/>
                <a:gd name="connsiteY5156" fmla="*/ 1184363 h 2747161"/>
                <a:gd name="connsiteX5157" fmla="*/ 3483009 w 5101871"/>
                <a:gd name="connsiteY5157" fmla="*/ 1180158 h 2747161"/>
                <a:gd name="connsiteX5158" fmla="*/ 3494222 w 5101871"/>
                <a:gd name="connsiteY5158" fmla="*/ 1185765 h 2747161"/>
                <a:gd name="connsiteX5159" fmla="*/ 3501230 w 5101871"/>
                <a:gd name="connsiteY5159" fmla="*/ 1185765 h 2747161"/>
                <a:gd name="connsiteX5160" fmla="*/ 3494222 w 5101871"/>
                <a:gd name="connsiteY5160" fmla="*/ 1202584 h 2747161"/>
                <a:gd name="connsiteX5161" fmla="*/ 3506836 w 5101871"/>
                <a:gd name="connsiteY5161" fmla="*/ 1208191 h 2747161"/>
                <a:gd name="connsiteX5162" fmla="*/ 3502632 w 5101871"/>
                <a:gd name="connsiteY5162" fmla="*/ 1206789 h 2747161"/>
                <a:gd name="connsiteX5163" fmla="*/ 3494222 w 5101871"/>
                <a:gd name="connsiteY5163" fmla="*/ 1208191 h 2747161"/>
                <a:gd name="connsiteX5164" fmla="*/ 3488616 w 5101871"/>
                <a:gd name="connsiteY5164" fmla="*/ 1218002 h 2747161"/>
                <a:gd name="connsiteX5165" fmla="*/ 3490017 w 5101871"/>
                <a:gd name="connsiteY5165" fmla="*/ 1218002 h 2747161"/>
                <a:gd name="connsiteX5166" fmla="*/ 3481608 w 5101871"/>
                <a:gd name="connsiteY5166" fmla="*/ 1220805 h 2747161"/>
                <a:gd name="connsiteX5167" fmla="*/ 3492820 w 5101871"/>
                <a:gd name="connsiteY5167" fmla="*/ 1225010 h 2747161"/>
                <a:gd name="connsiteX5168" fmla="*/ 3488616 w 5101871"/>
                <a:gd name="connsiteY5168" fmla="*/ 1225010 h 2747161"/>
                <a:gd name="connsiteX5169" fmla="*/ 3495624 w 5101871"/>
                <a:gd name="connsiteY5169" fmla="*/ 1227813 h 2747161"/>
                <a:gd name="connsiteX5170" fmla="*/ 3501230 w 5101871"/>
                <a:gd name="connsiteY5170" fmla="*/ 1226411 h 2747161"/>
                <a:gd name="connsiteX5171" fmla="*/ 3502632 w 5101871"/>
                <a:gd name="connsiteY5171" fmla="*/ 1227813 h 2747161"/>
                <a:gd name="connsiteX5172" fmla="*/ 3504033 w 5101871"/>
                <a:gd name="connsiteY5172" fmla="*/ 1230616 h 2747161"/>
                <a:gd name="connsiteX5173" fmla="*/ 3508238 w 5101871"/>
                <a:gd name="connsiteY5173" fmla="*/ 1225010 h 2747161"/>
                <a:gd name="connsiteX5174" fmla="*/ 3509640 w 5101871"/>
                <a:gd name="connsiteY5174" fmla="*/ 1219403 h 2747161"/>
                <a:gd name="connsiteX5175" fmla="*/ 3519450 w 5101871"/>
                <a:gd name="connsiteY5175" fmla="*/ 1229215 h 2747161"/>
                <a:gd name="connsiteX5176" fmla="*/ 3526459 w 5101871"/>
                <a:gd name="connsiteY5176" fmla="*/ 1226411 h 2747161"/>
                <a:gd name="connsiteX5177" fmla="*/ 3533467 w 5101871"/>
                <a:gd name="connsiteY5177" fmla="*/ 1227813 h 2747161"/>
                <a:gd name="connsiteX5178" fmla="*/ 3534869 w 5101871"/>
                <a:gd name="connsiteY5178" fmla="*/ 1232018 h 2747161"/>
                <a:gd name="connsiteX5179" fmla="*/ 3530664 w 5101871"/>
                <a:gd name="connsiteY5179" fmla="*/ 1229215 h 2747161"/>
                <a:gd name="connsiteX5180" fmla="*/ 3530664 w 5101871"/>
                <a:gd name="connsiteY5180" fmla="*/ 1232018 h 2747161"/>
                <a:gd name="connsiteX5181" fmla="*/ 3537672 w 5101871"/>
                <a:gd name="connsiteY5181" fmla="*/ 1240428 h 2747161"/>
                <a:gd name="connsiteX5182" fmla="*/ 3533467 w 5101871"/>
                <a:gd name="connsiteY5182" fmla="*/ 1243231 h 2747161"/>
                <a:gd name="connsiteX5183" fmla="*/ 3537672 w 5101871"/>
                <a:gd name="connsiteY5183" fmla="*/ 1243231 h 2747161"/>
                <a:gd name="connsiteX5184" fmla="*/ 3534869 w 5101871"/>
                <a:gd name="connsiteY5184" fmla="*/ 1246034 h 2747161"/>
                <a:gd name="connsiteX5185" fmla="*/ 3540475 w 5101871"/>
                <a:gd name="connsiteY5185" fmla="*/ 1248837 h 2747161"/>
                <a:gd name="connsiteX5186" fmla="*/ 3536270 w 5101871"/>
                <a:gd name="connsiteY5186" fmla="*/ 1253042 h 2747161"/>
                <a:gd name="connsiteX5187" fmla="*/ 3534869 w 5101871"/>
                <a:gd name="connsiteY5187" fmla="*/ 1248837 h 2747161"/>
                <a:gd name="connsiteX5188" fmla="*/ 3530664 w 5101871"/>
                <a:gd name="connsiteY5188" fmla="*/ 1250239 h 2747161"/>
                <a:gd name="connsiteX5189" fmla="*/ 3527861 w 5101871"/>
                <a:gd name="connsiteY5189" fmla="*/ 1247436 h 2747161"/>
                <a:gd name="connsiteX5190" fmla="*/ 3526459 w 5101871"/>
                <a:gd name="connsiteY5190" fmla="*/ 1251641 h 2747161"/>
                <a:gd name="connsiteX5191" fmla="*/ 3523656 w 5101871"/>
                <a:gd name="connsiteY5191" fmla="*/ 1248837 h 2747161"/>
                <a:gd name="connsiteX5192" fmla="*/ 3522254 w 5101871"/>
                <a:gd name="connsiteY5192" fmla="*/ 1253042 h 2747161"/>
                <a:gd name="connsiteX5193" fmla="*/ 3522254 w 5101871"/>
                <a:gd name="connsiteY5193" fmla="*/ 1248837 h 2747161"/>
                <a:gd name="connsiteX5194" fmla="*/ 3518049 w 5101871"/>
                <a:gd name="connsiteY5194" fmla="*/ 1253042 h 2747161"/>
                <a:gd name="connsiteX5195" fmla="*/ 3526459 w 5101871"/>
                <a:gd name="connsiteY5195" fmla="*/ 1254444 h 2747161"/>
                <a:gd name="connsiteX5196" fmla="*/ 3526459 w 5101871"/>
                <a:gd name="connsiteY5196" fmla="*/ 1268460 h 2747161"/>
                <a:gd name="connsiteX5197" fmla="*/ 3534869 w 5101871"/>
                <a:gd name="connsiteY5197" fmla="*/ 1269862 h 2747161"/>
                <a:gd name="connsiteX5198" fmla="*/ 3529262 w 5101871"/>
                <a:gd name="connsiteY5198" fmla="*/ 1272665 h 2747161"/>
                <a:gd name="connsiteX5199" fmla="*/ 3533467 w 5101871"/>
                <a:gd name="connsiteY5199" fmla="*/ 1275468 h 2747161"/>
                <a:gd name="connsiteX5200" fmla="*/ 3526459 w 5101871"/>
                <a:gd name="connsiteY5200" fmla="*/ 1278271 h 2747161"/>
                <a:gd name="connsiteX5201" fmla="*/ 3530664 w 5101871"/>
                <a:gd name="connsiteY5201" fmla="*/ 1279673 h 2747161"/>
                <a:gd name="connsiteX5202" fmla="*/ 3522254 w 5101871"/>
                <a:gd name="connsiteY5202" fmla="*/ 1286681 h 2747161"/>
                <a:gd name="connsiteX5203" fmla="*/ 3525057 w 5101871"/>
                <a:gd name="connsiteY5203" fmla="*/ 1292287 h 2747161"/>
                <a:gd name="connsiteX5204" fmla="*/ 3520853 w 5101871"/>
                <a:gd name="connsiteY5204" fmla="*/ 1290886 h 2747161"/>
                <a:gd name="connsiteX5205" fmla="*/ 3523656 w 5101871"/>
                <a:gd name="connsiteY5205" fmla="*/ 1297894 h 2747161"/>
                <a:gd name="connsiteX5206" fmla="*/ 3530664 w 5101871"/>
                <a:gd name="connsiteY5206" fmla="*/ 1297894 h 2747161"/>
                <a:gd name="connsiteX5207" fmla="*/ 3523656 w 5101871"/>
                <a:gd name="connsiteY5207" fmla="*/ 1299296 h 2747161"/>
                <a:gd name="connsiteX5208" fmla="*/ 3529262 w 5101871"/>
                <a:gd name="connsiteY5208" fmla="*/ 1302099 h 2747161"/>
                <a:gd name="connsiteX5209" fmla="*/ 3520853 w 5101871"/>
                <a:gd name="connsiteY5209" fmla="*/ 1300697 h 2747161"/>
                <a:gd name="connsiteX5210" fmla="*/ 3526459 w 5101871"/>
                <a:gd name="connsiteY5210" fmla="*/ 1309107 h 2747161"/>
                <a:gd name="connsiteX5211" fmla="*/ 3533467 w 5101871"/>
                <a:gd name="connsiteY5211" fmla="*/ 1302099 h 2747161"/>
                <a:gd name="connsiteX5212" fmla="*/ 3544680 w 5101871"/>
                <a:gd name="connsiteY5212" fmla="*/ 1297894 h 2747161"/>
                <a:gd name="connsiteX5213" fmla="*/ 3546081 w 5101871"/>
                <a:gd name="connsiteY5213" fmla="*/ 1299296 h 2747161"/>
                <a:gd name="connsiteX5214" fmla="*/ 3540475 w 5101871"/>
                <a:gd name="connsiteY5214" fmla="*/ 1303500 h 2747161"/>
                <a:gd name="connsiteX5215" fmla="*/ 3546081 w 5101871"/>
                <a:gd name="connsiteY5215" fmla="*/ 1304902 h 2747161"/>
                <a:gd name="connsiteX5216" fmla="*/ 3548885 w 5101871"/>
                <a:gd name="connsiteY5216" fmla="*/ 1302099 h 2747161"/>
                <a:gd name="connsiteX5217" fmla="*/ 3546081 w 5101871"/>
                <a:gd name="connsiteY5217" fmla="*/ 1299296 h 2747161"/>
                <a:gd name="connsiteX5218" fmla="*/ 3548885 w 5101871"/>
                <a:gd name="connsiteY5218" fmla="*/ 1295091 h 2747161"/>
                <a:gd name="connsiteX5219" fmla="*/ 3551688 w 5101871"/>
                <a:gd name="connsiteY5219" fmla="*/ 1300697 h 2747161"/>
                <a:gd name="connsiteX5220" fmla="*/ 3554491 w 5101871"/>
                <a:gd name="connsiteY5220" fmla="*/ 1293689 h 2747161"/>
                <a:gd name="connsiteX5221" fmla="*/ 3560098 w 5101871"/>
                <a:gd name="connsiteY5221" fmla="*/ 1290886 h 2747161"/>
                <a:gd name="connsiteX5222" fmla="*/ 3571310 w 5101871"/>
                <a:gd name="connsiteY5222" fmla="*/ 1296492 h 2747161"/>
                <a:gd name="connsiteX5223" fmla="*/ 3571310 w 5101871"/>
                <a:gd name="connsiteY5223" fmla="*/ 1293689 h 2747161"/>
                <a:gd name="connsiteX5224" fmla="*/ 3576917 w 5101871"/>
                <a:gd name="connsiteY5224" fmla="*/ 1292287 h 2747161"/>
                <a:gd name="connsiteX5225" fmla="*/ 3575515 w 5101871"/>
                <a:gd name="connsiteY5225" fmla="*/ 1288083 h 2747161"/>
                <a:gd name="connsiteX5226" fmla="*/ 3585326 w 5101871"/>
                <a:gd name="connsiteY5226" fmla="*/ 1290886 h 2747161"/>
                <a:gd name="connsiteX5227" fmla="*/ 3590933 w 5101871"/>
                <a:gd name="connsiteY5227" fmla="*/ 1288083 h 2747161"/>
                <a:gd name="connsiteX5228" fmla="*/ 3596539 w 5101871"/>
                <a:gd name="connsiteY5228" fmla="*/ 1278271 h 2747161"/>
                <a:gd name="connsiteX5229" fmla="*/ 3599343 w 5101871"/>
                <a:gd name="connsiteY5229" fmla="*/ 1268460 h 2747161"/>
                <a:gd name="connsiteX5230" fmla="*/ 3595138 w 5101871"/>
                <a:gd name="connsiteY5230" fmla="*/ 1268460 h 2747161"/>
                <a:gd name="connsiteX5231" fmla="*/ 3595138 w 5101871"/>
                <a:gd name="connsiteY5231" fmla="*/ 1243231 h 2747161"/>
                <a:gd name="connsiteX5232" fmla="*/ 3571310 w 5101871"/>
                <a:gd name="connsiteY5232" fmla="*/ 1208191 h 2747161"/>
                <a:gd name="connsiteX5233" fmla="*/ 3555893 w 5101871"/>
                <a:gd name="connsiteY5233" fmla="*/ 1196978 h 2747161"/>
                <a:gd name="connsiteX5234" fmla="*/ 3547483 w 5101871"/>
                <a:gd name="connsiteY5234" fmla="*/ 1195576 h 2747161"/>
                <a:gd name="connsiteX5235" fmla="*/ 3548885 w 5101871"/>
                <a:gd name="connsiteY5235" fmla="*/ 1191371 h 2747161"/>
                <a:gd name="connsiteX5236" fmla="*/ 3551688 w 5101871"/>
                <a:gd name="connsiteY5236" fmla="*/ 1194175 h 2747161"/>
                <a:gd name="connsiteX5237" fmla="*/ 3550286 w 5101871"/>
                <a:gd name="connsiteY5237" fmla="*/ 1184363 h 2747161"/>
                <a:gd name="connsiteX5238" fmla="*/ 3576917 w 5101871"/>
                <a:gd name="connsiteY5238" fmla="*/ 1174552 h 2747161"/>
                <a:gd name="connsiteX5239" fmla="*/ 3604949 w 5101871"/>
                <a:gd name="connsiteY5239" fmla="*/ 1157733 h 2747161"/>
                <a:gd name="connsiteX5240" fmla="*/ 3609154 w 5101871"/>
                <a:gd name="connsiteY5240" fmla="*/ 1133905 h 2747161"/>
                <a:gd name="connsiteX5241" fmla="*/ 3621769 w 5101871"/>
                <a:gd name="connsiteY5241" fmla="*/ 1122692 h 2747161"/>
                <a:gd name="connsiteX5242" fmla="*/ 3628777 w 5101871"/>
                <a:gd name="connsiteY5242" fmla="*/ 1122692 h 2747161"/>
                <a:gd name="connsiteX5243" fmla="*/ 3625974 w 5101871"/>
                <a:gd name="connsiteY5243" fmla="*/ 1119889 h 2747161"/>
                <a:gd name="connsiteX5244" fmla="*/ 3625974 w 5101871"/>
                <a:gd name="connsiteY5244" fmla="*/ 1115684 h 2747161"/>
                <a:gd name="connsiteX5245" fmla="*/ 3628777 w 5101871"/>
                <a:gd name="connsiteY5245" fmla="*/ 1124094 h 2747161"/>
                <a:gd name="connsiteX5246" fmla="*/ 3632982 w 5101871"/>
                <a:gd name="connsiteY5246" fmla="*/ 1118487 h 2747161"/>
                <a:gd name="connsiteX5247" fmla="*/ 3628777 w 5101871"/>
                <a:gd name="connsiteY5247" fmla="*/ 1114283 h 2747161"/>
                <a:gd name="connsiteX5248" fmla="*/ 3634383 w 5101871"/>
                <a:gd name="connsiteY5248" fmla="*/ 1115684 h 2747161"/>
                <a:gd name="connsiteX5249" fmla="*/ 3632982 w 5101871"/>
                <a:gd name="connsiteY5249" fmla="*/ 1115684 h 2747161"/>
                <a:gd name="connsiteX5250" fmla="*/ 3638588 w 5101871"/>
                <a:gd name="connsiteY5250" fmla="*/ 1114283 h 2747161"/>
                <a:gd name="connsiteX5251" fmla="*/ 3641391 w 5101871"/>
                <a:gd name="connsiteY5251" fmla="*/ 1117086 h 2747161"/>
                <a:gd name="connsiteX5252" fmla="*/ 3655407 w 5101871"/>
                <a:gd name="connsiteY5252" fmla="*/ 1098865 h 2747161"/>
                <a:gd name="connsiteX5253" fmla="*/ 3661014 w 5101871"/>
                <a:gd name="connsiteY5253" fmla="*/ 1098865 h 2747161"/>
                <a:gd name="connsiteX5254" fmla="*/ 3656809 w 5101871"/>
                <a:gd name="connsiteY5254" fmla="*/ 1104471 h 2747161"/>
                <a:gd name="connsiteX5255" fmla="*/ 3659612 w 5101871"/>
                <a:gd name="connsiteY5255" fmla="*/ 1105873 h 2747161"/>
                <a:gd name="connsiteX5256" fmla="*/ 3668022 w 5101871"/>
                <a:gd name="connsiteY5256" fmla="*/ 1100266 h 2747161"/>
                <a:gd name="connsiteX5257" fmla="*/ 3668022 w 5101871"/>
                <a:gd name="connsiteY5257" fmla="*/ 1111479 h 2747161"/>
                <a:gd name="connsiteX5258" fmla="*/ 3679235 w 5101871"/>
                <a:gd name="connsiteY5258" fmla="*/ 1110078 h 2747161"/>
                <a:gd name="connsiteX5259" fmla="*/ 3689046 w 5101871"/>
                <a:gd name="connsiteY5259" fmla="*/ 1115684 h 2747161"/>
                <a:gd name="connsiteX5260" fmla="*/ 3710070 w 5101871"/>
                <a:gd name="connsiteY5260" fmla="*/ 1110078 h 2747161"/>
                <a:gd name="connsiteX5261" fmla="*/ 3736701 w 5101871"/>
                <a:gd name="connsiteY5261" fmla="*/ 1096062 h 2747161"/>
                <a:gd name="connsiteX5262" fmla="*/ 3750717 w 5101871"/>
                <a:gd name="connsiteY5262" fmla="*/ 1079242 h 2747161"/>
                <a:gd name="connsiteX5263" fmla="*/ 3799773 w 5101871"/>
                <a:gd name="connsiteY5263" fmla="*/ 1038595 h 2747161"/>
                <a:gd name="connsiteX5264" fmla="*/ 3813789 w 5101871"/>
                <a:gd name="connsiteY5264" fmla="*/ 1021776 h 2747161"/>
                <a:gd name="connsiteX5265" fmla="*/ 3820797 w 5101871"/>
                <a:gd name="connsiteY5265" fmla="*/ 1006358 h 2747161"/>
                <a:gd name="connsiteX5266" fmla="*/ 3832011 w 5101871"/>
                <a:gd name="connsiteY5266" fmla="*/ 997949 h 2747161"/>
                <a:gd name="connsiteX5267" fmla="*/ 3839019 w 5101871"/>
                <a:gd name="connsiteY5267" fmla="*/ 986736 h 2747161"/>
                <a:gd name="connsiteX5268" fmla="*/ 3855838 w 5101871"/>
                <a:gd name="connsiteY5268" fmla="*/ 974121 h 2747161"/>
                <a:gd name="connsiteX5269" fmla="*/ 3865649 w 5101871"/>
                <a:gd name="connsiteY5269" fmla="*/ 957302 h 2747161"/>
                <a:gd name="connsiteX5270" fmla="*/ 3862846 w 5101871"/>
                <a:gd name="connsiteY5270" fmla="*/ 955900 h 2747161"/>
                <a:gd name="connsiteX5271" fmla="*/ 3869854 w 5101871"/>
                <a:gd name="connsiteY5271" fmla="*/ 941884 h 2747161"/>
                <a:gd name="connsiteX5272" fmla="*/ 3867051 w 5101871"/>
                <a:gd name="connsiteY5272" fmla="*/ 933474 h 2747161"/>
                <a:gd name="connsiteX5273" fmla="*/ 3874059 w 5101871"/>
                <a:gd name="connsiteY5273" fmla="*/ 927868 h 2747161"/>
                <a:gd name="connsiteX5274" fmla="*/ 3869854 w 5101871"/>
                <a:gd name="connsiteY5274" fmla="*/ 926466 h 2747161"/>
                <a:gd name="connsiteX5275" fmla="*/ 3868452 w 5101871"/>
                <a:gd name="connsiteY5275" fmla="*/ 911049 h 2747161"/>
                <a:gd name="connsiteX5276" fmla="*/ 3872657 w 5101871"/>
                <a:gd name="connsiteY5276" fmla="*/ 905442 h 2747161"/>
                <a:gd name="connsiteX5277" fmla="*/ 3874059 w 5101871"/>
                <a:gd name="connsiteY5277" fmla="*/ 895631 h 2747161"/>
                <a:gd name="connsiteX5278" fmla="*/ 3878264 w 5101871"/>
                <a:gd name="connsiteY5278" fmla="*/ 892828 h 2747161"/>
                <a:gd name="connsiteX5279" fmla="*/ 3876862 w 5101871"/>
                <a:gd name="connsiteY5279" fmla="*/ 891426 h 2747161"/>
                <a:gd name="connsiteX5280" fmla="*/ 3879665 w 5101871"/>
                <a:gd name="connsiteY5280" fmla="*/ 887221 h 2747161"/>
                <a:gd name="connsiteX5281" fmla="*/ 3892280 w 5101871"/>
                <a:gd name="connsiteY5281" fmla="*/ 878811 h 2747161"/>
                <a:gd name="connsiteX5282" fmla="*/ 3889477 w 5101871"/>
                <a:gd name="connsiteY5282" fmla="*/ 876008 h 2747161"/>
                <a:gd name="connsiteX5283" fmla="*/ 3895083 w 5101871"/>
                <a:gd name="connsiteY5283" fmla="*/ 870402 h 2747161"/>
                <a:gd name="connsiteX5284" fmla="*/ 3892280 w 5101871"/>
                <a:gd name="connsiteY5284" fmla="*/ 870402 h 2747161"/>
                <a:gd name="connsiteX5285" fmla="*/ 3885272 w 5101871"/>
                <a:gd name="connsiteY5285" fmla="*/ 864795 h 2747161"/>
                <a:gd name="connsiteX5286" fmla="*/ 3888075 w 5101871"/>
                <a:gd name="connsiteY5286" fmla="*/ 863394 h 2747161"/>
                <a:gd name="connsiteX5287" fmla="*/ 3889477 w 5101871"/>
                <a:gd name="connsiteY5287" fmla="*/ 853582 h 2747161"/>
                <a:gd name="connsiteX5288" fmla="*/ 3876862 w 5101871"/>
                <a:gd name="connsiteY5288" fmla="*/ 846574 h 2747161"/>
                <a:gd name="connsiteX5289" fmla="*/ 3889477 w 5101871"/>
                <a:gd name="connsiteY5289" fmla="*/ 849378 h 2747161"/>
                <a:gd name="connsiteX5290" fmla="*/ 3895083 w 5101871"/>
                <a:gd name="connsiteY5290" fmla="*/ 845173 h 2747161"/>
                <a:gd name="connsiteX5291" fmla="*/ 3895083 w 5101871"/>
                <a:gd name="connsiteY5291" fmla="*/ 840968 h 2747161"/>
                <a:gd name="connsiteX5292" fmla="*/ 3874059 w 5101871"/>
                <a:gd name="connsiteY5292" fmla="*/ 831157 h 2747161"/>
                <a:gd name="connsiteX5293" fmla="*/ 3855838 w 5101871"/>
                <a:gd name="connsiteY5293" fmla="*/ 814337 h 2747161"/>
                <a:gd name="connsiteX5294" fmla="*/ 3827805 w 5101871"/>
                <a:gd name="connsiteY5294" fmla="*/ 814337 h 2747161"/>
                <a:gd name="connsiteX5295" fmla="*/ 3829207 w 5101871"/>
                <a:gd name="connsiteY5295" fmla="*/ 815739 h 2747161"/>
                <a:gd name="connsiteX5296" fmla="*/ 3827805 w 5101871"/>
                <a:gd name="connsiteY5296" fmla="*/ 819944 h 2747161"/>
                <a:gd name="connsiteX5297" fmla="*/ 3830609 w 5101871"/>
                <a:gd name="connsiteY5297" fmla="*/ 819944 h 2747161"/>
                <a:gd name="connsiteX5298" fmla="*/ 3830609 w 5101871"/>
                <a:gd name="connsiteY5298" fmla="*/ 822747 h 2747161"/>
                <a:gd name="connsiteX5299" fmla="*/ 3822199 w 5101871"/>
                <a:gd name="connsiteY5299" fmla="*/ 836763 h 2747161"/>
                <a:gd name="connsiteX5300" fmla="*/ 3816593 w 5101871"/>
                <a:gd name="connsiteY5300" fmla="*/ 836763 h 2747161"/>
                <a:gd name="connsiteX5301" fmla="*/ 3825003 w 5101871"/>
                <a:gd name="connsiteY5301" fmla="*/ 828353 h 2747161"/>
                <a:gd name="connsiteX5302" fmla="*/ 3825003 w 5101871"/>
                <a:gd name="connsiteY5302" fmla="*/ 824149 h 2747161"/>
                <a:gd name="connsiteX5303" fmla="*/ 3808183 w 5101871"/>
                <a:gd name="connsiteY5303" fmla="*/ 835361 h 2747161"/>
                <a:gd name="connsiteX5304" fmla="*/ 3792765 w 5101871"/>
                <a:gd name="connsiteY5304" fmla="*/ 835361 h 2747161"/>
                <a:gd name="connsiteX5305" fmla="*/ 3806781 w 5101871"/>
                <a:gd name="connsiteY5305" fmla="*/ 825550 h 2747161"/>
                <a:gd name="connsiteX5306" fmla="*/ 3794167 w 5101871"/>
                <a:gd name="connsiteY5306" fmla="*/ 821345 h 2747161"/>
                <a:gd name="connsiteX5307" fmla="*/ 3798372 w 5101871"/>
                <a:gd name="connsiteY5307" fmla="*/ 819944 h 2747161"/>
                <a:gd name="connsiteX5308" fmla="*/ 3799773 w 5101871"/>
                <a:gd name="connsiteY5308" fmla="*/ 815739 h 2747161"/>
                <a:gd name="connsiteX5309" fmla="*/ 3795568 w 5101871"/>
                <a:gd name="connsiteY5309" fmla="*/ 814337 h 2747161"/>
                <a:gd name="connsiteX5310" fmla="*/ 3791364 w 5101871"/>
                <a:gd name="connsiteY5310" fmla="*/ 817140 h 2747161"/>
                <a:gd name="connsiteX5311" fmla="*/ 3788560 w 5101871"/>
                <a:gd name="connsiteY5311" fmla="*/ 818542 h 2747161"/>
                <a:gd name="connsiteX5312" fmla="*/ 3794167 w 5101871"/>
                <a:gd name="connsiteY5312" fmla="*/ 821345 h 2747161"/>
                <a:gd name="connsiteX5313" fmla="*/ 3794167 w 5101871"/>
                <a:gd name="connsiteY5313" fmla="*/ 822747 h 2747161"/>
                <a:gd name="connsiteX5314" fmla="*/ 3781552 w 5101871"/>
                <a:gd name="connsiteY5314" fmla="*/ 828353 h 2747161"/>
                <a:gd name="connsiteX5315" fmla="*/ 3780151 w 5101871"/>
                <a:gd name="connsiteY5315" fmla="*/ 824149 h 2747161"/>
                <a:gd name="connsiteX5316" fmla="*/ 3784356 w 5101871"/>
                <a:gd name="connsiteY5316" fmla="*/ 818542 h 2747161"/>
                <a:gd name="connsiteX5317" fmla="*/ 3782954 w 5101871"/>
                <a:gd name="connsiteY5317" fmla="*/ 811534 h 2747161"/>
                <a:gd name="connsiteX5318" fmla="*/ 3785757 w 5101871"/>
                <a:gd name="connsiteY5318" fmla="*/ 811534 h 2747161"/>
                <a:gd name="connsiteX5319" fmla="*/ 3785757 w 5101871"/>
                <a:gd name="connsiteY5319" fmla="*/ 808731 h 2747161"/>
                <a:gd name="connsiteX5320" fmla="*/ 3782954 w 5101871"/>
                <a:gd name="connsiteY5320" fmla="*/ 805928 h 2747161"/>
                <a:gd name="connsiteX5321" fmla="*/ 3746512 w 5101871"/>
                <a:gd name="connsiteY5321" fmla="*/ 804526 h 2747161"/>
                <a:gd name="connsiteX5322" fmla="*/ 3745111 w 5101871"/>
                <a:gd name="connsiteY5322" fmla="*/ 798920 h 2747161"/>
                <a:gd name="connsiteX5323" fmla="*/ 3799773 w 5101871"/>
                <a:gd name="connsiteY5323" fmla="*/ 769486 h 2747161"/>
                <a:gd name="connsiteX5324" fmla="*/ 3819396 w 5101871"/>
                <a:gd name="connsiteY5324" fmla="*/ 754068 h 2747161"/>
                <a:gd name="connsiteX5325" fmla="*/ 3816593 w 5101871"/>
                <a:gd name="connsiteY5325" fmla="*/ 752666 h 2747161"/>
                <a:gd name="connsiteX5326" fmla="*/ 3829207 w 5101871"/>
                <a:gd name="connsiteY5326" fmla="*/ 738650 h 2747161"/>
                <a:gd name="connsiteX5327" fmla="*/ 3862846 w 5101871"/>
                <a:gd name="connsiteY5327" fmla="*/ 717626 h 2747161"/>
                <a:gd name="connsiteX5328" fmla="*/ 3875461 w 5101871"/>
                <a:gd name="connsiteY5328" fmla="*/ 713421 h 2747161"/>
                <a:gd name="connsiteX5329" fmla="*/ 3882469 w 5101871"/>
                <a:gd name="connsiteY5329" fmla="*/ 699405 h 2747161"/>
                <a:gd name="connsiteX5330" fmla="*/ 3918910 w 5101871"/>
                <a:gd name="connsiteY5330" fmla="*/ 675578 h 2747161"/>
                <a:gd name="connsiteX5331" fmla="*/ 3941337 w 5101871"/>
                <a:gd name="connsiteY5331" fmla="*/ 668569 h 2747161"/>
                <a:gd name="connsiteX5332" fmla="*/ 4007213 w 5101871"/>
                <a:gd name="connsiteY5332" fmla="*/ 667168 h 2747161"/>
                <a:gd name="connsiteX5333" fmla="*/ 4005810 w 5101871"/>
                <a:gd name="connsiteY5333" fmla="*/ 672774 h 2747161"/>
                <a:gd name="connsiteX5334" fmla="*/ 4018425 w 5101871"/>
                <a:gd name="connsiteY5334" fmla="*/ 674176 h 2747161"/>
                <a:gd name="connsiteX5335" fmla="*/ 4018425 w 5101871"/>
                <a:gd name="connsiteY5335" fmla="*/ 671373 h 2747161"/>
                <a:gd name="connsiteX5336" fmla="*/ 4022630 w 5101871"/>
                <a:gd name="connsiteY5336" fmla="*/ 667168 h 2747161"/>
                <a:gd name="connsiteX5337" fmla="*/ 4047859 w 5101871"/>
                <a:gd name="connsiteY5337" fmla="*/ 674176 h 2747161"/>
                <a:gd name="connsiteX5338" fmla="*/ 4066080 w 5101871"/>
                <a:gd name="connsiteY5338" fmla="*/ 668569 h 2747161"/>
                <a:gd name="connsiteX5339" fmla="*/ 4081498 w 5101871"/>
                <a:gd name="connsiteY5339" fmla="*/ 672774 h 2747161"/>
                <a:gd name="connsiteX5340" fmla="*/ 4081498 w 5101871"/>
                <a:gd name="connsiteY5340" fmla="*/ 669971 h 2747161"/>
                <a:gd name="connsiteX5341" fmla="*/ 4075891 w 5101871"/>
                <a:gd name="connsiteY5341" fmla="*/ 668569 h 2747161"/>
                <a:gd name="connsiteX5342" fmla="*/ 4075891 w 5101871"/>
                <a:gd name="connsiteY5342" fmla="*/ 665766 h 2747161"/>
                <a:gd name="connsiteX5343" fmla="*/ 4081498 w 5101871"/>
                <a:gd name="connsiteY5343" fmla="*/ 664365 h 2747161"/>
                <a:gd name="connsiteX5344" fmla="*/ 4088506 w 5101871"/>
                <a:gd name="connsiteY5344" fmla="*/ 665766 h 2747161"/>
                <a:gd name="connsiteX5345" fmla="*/ 4085703 w 5101871"/>
                <a:gd name="connsiteY5345" fmla="*/ 661561 h 2747161"/>
                <a:gd name="connsiteX5346" fmla="*/ 4092711 w 5101871"/>
                <a:gd name="connsiteY5346" fmla="*/ 657357 h 2747161"/>
                <a:gd name="connsiteX5347" fmla="*/ 4098317 w 5101871"/>
                <a:gd name="connsiteY5347" fmla="*/ 657357 h 2747161"/>
                <a:gd name="connsiteX5348" fmla="*/ 4122144 w 5101871"/>
                <a:gd name="connsiteY5348" fmla="*/ 664365 h 2747161"/>
                <a:gd name="connsiteX5349" fmla="*/ 4124948 w 5101871"/>
                <a:gd name="connsiteY5349" fmla="*/ 667168 h 2747161"/>
                <a:gd name="connsiteX5350" fmla="*/ 4133358 w 5101871"/>
                <a:gd name="connsiteY5350" fmla="*/ 662963 h 2747161"/>
                <a:gd name="connsiteX5351" fmla="*/ 4148775 w 5101871"/>
                <a:gd name="connsiteY5351" fmla="*/ 668569 h 2747161"/>
                <a:gd name="connsiteX5352" fmla="*/ 4148775 w 5101871"/>
                <a:gd name="connsiteY5352" fmla="*/ 671373 h 2747161"/>
                <a:gd name="connsiteX5353" fmla="*/ 4162791 w 5101871"/>
                <a:gd name="connsiteY5353" fmla="*/ 674176 h 2747161"/>
                <a:gd name="connsiteX5354" fmla="*/ 4133358 w 5101871"/>
                <a:gd name="connsiteY5354" fmla="*/ 678381 h 2747161"/>
                <a:gd name="connsiteX5355" fmla="*/ 4138964 w 5101871"/>
                <a:gd name="connsiteY5355" fmla="*/ 685389 h 2747161"/>
                <a:gd name="connsiteX5356" fmla="*/ 4164193 w 5101871"/>
                <a:gd name="connsiteY5356" fmla="*/ 679782 h 2747161"/>
                <a:gd name="connsiteX5357" fmla="*/ 4176807 w 5101871"/>
                <a:gd name="connsiteY5357" fmla="*/ 683987 h 2747161"/>
                <a:gd name="connsiteX5358" fmla="*/ 4179611 w 5101871"/>
                <a:gd name="connsiteY5358" fmla="*/ 679782 h 2747161"/>
                <a:gd name="connsiteX5359" fmla="*/ 4186619 w 5101871"/>
                <a:gd name="connsiteY5359" fmla="*/ 678381 h 2747161"/>
                <a:gd name="connsiteX5360" fmla="*/ 4188020 w 5101871"/>
                <a:gd name="connsiteY5360" fmla="*/ 675578 h 2747161"/>
                <a:gd name="connsiteX5361" fmla="*/ 4204840 w 5101871"/>
                <a:gd name="connsiteY5361" fmla="*/ 681184 h 2747161"/>
                <a:gd name="connsiteX5362" fmla="*/ 4213249 w 5101871"/>
                <a:gd name="connsiteY5362" fmla="*/ 676979 h 2747161"/>
                <a:gd name="connsiteX5363" fmla="*/ 4232872 w 5101871"/>
                <a:gd name="connsiteY5363" fmla="*/ 678381 h 2747161"/>
                <a:gd name="connsiteX5364" fmla="*/ 4232872 w 5101871"/>
                <a:gd name="connsiteY5364" fmla="*/ 672774 h 2747161"/>
                <a:gd name="connsiteX5365" fmla="*/ 4225864 w 5101871"/>
                <a:gd name="connsiteY5365" fmla="*/ 669971 h 2747161"/>
                <a:gd name="connsiteX5366" fmla="*/ 4213249 w 5101871"/>
                <a:gd name="connsiteY5366" fmla="*/ 667168 h 2747161"/>
                <a:gd name="connsiteX5367" fmla="*/ 4213249 w 5101871"/>
                <a:gd name="connsiteY5367" fmla="*/ 671373 h 2747161"/>
                <a:gd name="connsiteX5368" fmla="*/ 4210447 w 5101871"/>
                <a:gd name="connsiteY5368" fmla="*/ 669971 h 2747161"/>
                <a:gd name="connsiteX5369" fmla="*/ 4204840 w 5101871"/>
                <a:gd name="connsiteY5369" fmla="*/ 671373 h 2747161"/>
                <a:gd name="connsiteX5370" fmla="*/ 4210447 w 5101871"/>
                <a:gd name="connsiteY5370" fmla="*/ 668569 h 2747161"/>
                <a:gd name="connsiteX5371" fmla="*/ 4207643 w 5101871"/>
                <a:gd name="connsiteY5371" fmla="*/ 660160 h 2747161"/>
                <a:gd name="connsiteX5372" fmla="*/ 4213249 w 5101871"/>
                <a:gd name="connsiteY5372" fmla="*/ 658758 h 2747161"/>
                <a:gd name="connsiteX5373" fmla="*/ 4214651 w 5101871"/>
                <a:gd name="connsiteY5373" fmla="*/ 655955 h 2747161"/>
                <a:gd name="connsiteX5374" fmla="*/ 4248289 w 5101871"/>
                <a:gd name="connsiteY5374" fmla="*/ 633529 h 2747161"/>
                <a:gd name="connsiteX5375" fmla="*/ 4253896 w 5101871"/>
                <a:gd name="connsiteY5375" fmla="*/ 625119 h 2747161"/>
                <a:gd name="connsiteX5376" fmla="*/ 4266511 w 5101871"/>
                <a:gd name="connsiteY5376" fmla="*/ 619513 h 2747161"/>
                <a:gd name="connsiteX5377" fmla="*/ 4269314 w 5101871"/>
                <a:gd name="connsiteY5377" fmla="*/ 609702 h 2747161"/>
                <a:gd name="connsiteX5378" fmla="*/ 4284732 w 5101871"/>
                <a:gd name="connsiteY5378" fmla="*/ 604095 h 2747161"/>
                <a:gd name="connsiteX5379" fmla="*/ 4321174 w 5101871"/>
                <a:gd name="connsiteY5379" fmla="*/ 599890 h 2747161"/>
                <a:gd name="connsiteX5380" fmla="*/ 4328182 w 5101871"/>
                <a:gd name="connsiteY5380" fmla="*/ 597087 h 2747161"/>
                <a:gd name="connsiteX5381" fmla="*/ 4337993 w 5101871"/>
                <a:gd name="connsiteY5381" fmla="*/ 602694 h 2747161"/>
                <a:gd name="connsiteX5382" fmla="*/ 4337993 w 5101871"/>
                <a:gd name="connsiteY5382" fmla="*/ 605497 h 2747161"/>
                <a:gd name="connsiteX5383" fmla="*/ 4357616 w 5101871"/>
                <a:gd name="connsiteY5383" fmla="*/ 597087 h 2747161"/>
                <a:gd name="connsiteX5384" fmla="*/ 4359017 w 5101871"/>
                <a:gd name="connsiteY5384" fmla="*/ 601292 h 2747161"/>
                <a:gd name="connsiteX5385" fmla="*/ 4356214 w 5101871"/>
                <a:gd name="connsiteY5385" fmla="*/ 604095 h 2747161"/>
                <a:gd name="connsiteX5386" fmla="*/ 4356214 w 5101871"/>
                <a:gd name="connsiteY5386" fmla="*/ 608300 h 2747161"/>
                <a:gd name="connsiteX5387" fmla="*/ 4352009 w 5101871"/>
                <a:gd name="connsiteY5387" fmla="*/ 611103 h 2747161"/>
                <a:gd name="connsiteX5388" fmla="*/ 4352009 w 5101871"/>
                <a:gd name="connsiteY5388" fmla="*/ 613907 h 2747161"/>
                <a:gd name="connsiteX5389" fmla="*/ 4349206 w 5101871"/>
                <a:gd name="connsiteY5389" fmla="*/ 615308 h 2747161"/>
                <a:gd name="connsiteX5390" fmla="*/ 4350608 w 5101871"/>
                <a:gd name="connsiteY5390" fmla="*/ 616710 h 2747161"/>
                <a:gd name="connsiteX5391" fmla="*/ 4345001 w 5101871"/>
                <a:gd name="connsiteY5391" fmla="*/ 618111 h 2747161"/>
                <a:gd name="connsiteX5392" fmla="*/ 4349206 w 5101871"/>
                <a:gd name="connsiteY5392" fmla="*/ 618111 h 2747161"/>
                <a:gd name="connsiteX5393" fmla="*/ 4350608 w 5101871"/>
                <a:gd name="connsiteY5393" fmla="*/ 620915 h 2747161"/>
                <a:gd name="connsiteX5394" fmla="*/ 4346402 w 5101871"/>
                <a:gd name="connsiteY5394" fmla="*/ 626521 h 2747161"/>
                <a:gd name="connsiteX5395" fmla="*/ 4360419 w 5101871"/>
                <a:gd name="connsiteY5395" fmla="*/ 626521 h 2747161"/>
                <a:gd name="connsiteX5396" fmla="*/ 4356214 w 5101871"/>
                <a:gd name="connsiteY5396" fmla="*/ 629324 h 2747161"/>
                <a:gd name="connsiteX5397" fmla="*/ 4357616 w 5101871"/>
                <a:gd name="connsiteY5397" fmla="*/ 632128 h 2747161"/>
                <a:gd name="connsiteX5398" fmla="*/ 4354813 w 5101871"/>
                <a:gd name="connsiteY5398" fmla="*/ 636332 h 2747161"/>
                <a:gd name="connsiteX5399" fmla="*/ 4370230 w 5101871"/>
                <a:gd name="connsiteY5399" fmla="*/ 632128 h 2747161"/>
                <a:gd name="connsiteX5400" fmla="*/ 4373033 w 5101871"/>
                <a:gd name="connsiteY5400" fmla="*/ 626521 h 2747161"/>
                <a:gd name="connsiteX5401" fmla="*/ 4412278 w 5101871"/>
                <a:gd name="connsiteY5401" fmla="*/ 602694 h 2747161"/>
                <a:gd name="connsiteX5402" fmla="*/ 4412278 w 5101871"/>
                <a:gd name="connsiteY5402" fmla="*/ 602694 h 2747161"/>
                <a:gd name="connsiteX5403" fmla="*/ 4417885 w 5101871"/>
                <a:gd name="connsiteY5403" fmla="*/ 604095 h 2747161"/>
                <a:gd name="connsiteX5404" fmla="*/ 4422090 w 5101871"/>
                <a:gd name="connsiteY5404" fmla="*/ 601292 h 2747161"/>
                <a:gd name="connsiteX5405" fmla="*/ 4426294 w 5101871"/>
                <a:gd name="connsiteY5405" fmla="*/ 606898 h 2747161"/>
                <a:gd name="connsiteX5406" fmla="*/ 4433303 w 5101871"/>
                <a:gd name="connsiteY5406" fmla="*/ 601292 h 2747161"/>
                <a:gd name="connsiteX5407" fmla="*/ 4424893 w 5101871"/>
                <a:gd name="connsiteY5407" fmla="*/ 598489 h 2747161"/>
                <a:gd name="connsiteX5408" fmla="*/ 4434705 w 5101871"/>
                <a:gd name="connsiteY5408" fmla="*/ 580268 h 2747161"/>
                <a:gd name="connsiteX5409" fmla="*/ 4433303 w 5101871"/>
                <a:gd name="connsiteY5409" fmla="*/ 574661 h 2747161"/>
                <a:gd name="connsiteX5410" fmla="*/ 4459934 w 5101871"/>
                <a:gd name="connsiteY5410" fmla="*/ 569055 h 2747161"/>
                <a:gd name="connsiteX5411" fmla="*/ 4465539 w 5101871"/>
                <a:gd name="connsiteY5411" fmla="*/ 569055 h 2747161"/>
                <a:gd name="connsiteX5412" fmla="*/ 4469745 w 5101871"/>
                <a:gd name="connsiteY5412" fmla="*/ 573260 h 2747161"/>
                <a:gd name="connsiteX5413" fmla="*/ 4490769 w 5101871"/>
                <a:gd name="connsiteY5413" fmla="*/ 577465 h 2747161"/>
                <a:gd name="connsiteX5414" fmla="*/ 4478154 w 5101871"/>
                <a:gd name="connsiteY5414" fmla="*/ 576063 h 2747161"/>
                <a:gd name="connsiteX5415" fmla="*/ 4482359 w 5101871"/>
                <a:gd name="connsiteY5415" fmla="*/ 580268 h 2747161"/>
                <a:gd name="connsiteX5416" fmla="*/ 4476753 w 5101871"/>
                <a:gd name="connsiteY5416" fmla="*/ 577465 h 2747161"/>
                <a:gd name="connsiteX5417" fmla="*/ 4464138 w 5101871"/>
                <a:gd name="connsiteY5417" fmla="*/ 576063 h 2747161"/>
                <a:gd name="connsiteX5418" fmla="*/ 4452925 w 5101871"/>
                <a:gd name="connsiteY5418" fmla="*/ 581669 h 2747161"/>
                <a:gd name="connsiteX5419" fmla="*/ 4451523 w 5101871"/>
                <a:gd name="connsiteY5419" fmla="*/ 597087 h 2747161"/>
                <a:gd name="connsiteX5420" fmla="*/ 4445917 w 5101871"/>
                <a:gd name="connsiteY5420" fmla="*/ 604095 h 2747161"/>
                <a:gd name="connsiteX5421" fmla="*/ 4450122 w 5101871"/>
                <a:gd name="connsiteY5421" fmla="*/ 609702 h 2747161"/>
                <a:gd name="connsiteX5422" fmla="*/ 4447319 w 5101871"/>
                <a:gd name="connsiteY5422" fmla="*/ 613907 h 2747161"/>
                <a:gd name="connsiteX5423" fmla="*/ 4440311 w 5101871"/>
                <a:gd name="connsiteY5423" fmla="*/ 616710 h 2747161"/>
                <a:gd name="connsiteX5424" fmla="*/ 4441713 w 5101871"/>
                <a:gd name="connsiteY5424" fmla="*/ 625119 h 2747161"/>
                <a:gd name="connsiteX5425" fmla="*/ 4398262 w 5101871"/>
                <a:gd name="connsiteY5425" fmla="*/ 639136 h 2747161"/>
                <a:gd name="connsiteX5426" fmla="*/ 4398262 w 5101871"/>
                <a:gd name="connsiteY5426" fmla="*/ 641939 h 2747161"/>
                <a:gd name="connsiteX5427" fmla="*/ 4389853 w 5101871"/>
                <a:gd name="connsiteY5427" fmla="*/ 650349 h 2747161"/>
                <a:gd name="connsiteX5428" fmla="*/ 4352009 w 5101871"/>
                <a:gd name="connsiteY5428" fmla="*/ 675578 h 2747161"/>
                <a:gd name="connsiteX5429" fmla="*/ 4333788 w 5101871"/>
                <a:gd name="connsiteY5429" fmla="*/ 698003 h 2747161"/>
                <a:gd name="connsiteX5430" fmla="*/ 4332386 w 5101871"/>
                <a:gd name="connsiteY5430" fmla="*/ 698003 h 2747161"/>
                <a:gd name="connsiteX5431" fmla="*/ 4309961 w 5101871"/>
                <a:gd name="connsiteY5431" fmla="*/ 710618 h 2747161"/>
                <a:gd name="connsiteX5432" fmla="*/ 4311362 w 5101871"/>
                <a:gd name="connsiteY5432" fmla="*/ 713421 h 2747161"/>
                <a:gd name="connsiteX5433" fmla="*/ 4308560 w 5101871"/>
                <a:gd name="connsiteY5433" fmla="*/ 712019 h 2747161"/>
                <a:gd name="connsiteX5434" fmla="*/ 4295945 w 5101871"/>
                <a:gd name="connsiteY5434" fmla="*/ 713421 h 2747161"/>
                <a:gd name="connsiteX5435" fmla="*/ 4291740 w 5101871"/>
                <a:gd name="connsiteY5435" fmla="*/ 719028 h 2747161"/>
                <a:gd name="connsiteX5436" fmla="*/ 4273519 w 5101871"/>
                <a:gd name="connsiteY5436" fmla="*/ 721831 h 2747161"/>
                <a:gd name="connsiteX5437" fmla="*/ 4279125 w 5101871"/>
                <a:gd name="connsiteY5437" fmla="*/ 731642 h 2747161"/>
                <a:gd name="connsiteX5438" fmla="*/ 4272117 w 5101871"/>
                <a:gd name="connsiteY5438" fmla="*/ 741453 h 2747161"/>
                <a:gd name="connsiteX5439" fmla="*/ 4269314 w 5101871"/>
                <a:gd name="connsiteY5439" fmla="*/ 740052 h 2747161"/>
                <a:gd name="connsiteX5440" fmla="*/ 4253896 w 5101871"/>
                <a:gd name="connsiteY5440" fmla="*/ 752666 h 2747161"/>
                <a:gd name="connsiteX5441" fmla="*/ 4246888 w 5101871"/>
                <a:gd name="connsiteY5441" fmla="*/ 776494 h 2747161"/>
                <a:gd name="connsiteX5442" fmla="*/ 4245487 w 5101871"/>
                <a:gd name="connsiteY5442" fmla="*/ 801723 h 2747161"/>
                <a:gd name="connsiteX5443" fmla="*/ 4258101 w 5101871"/>
                <a:gd name="connsiteY5443" fmla="*/ 860591 h 2747161"/>
                <a:gd name="connsiteX5444" fmla="*/ 4260904 w 5101871"/>
                <a:gd name="connsiteY5444" fmla="*/ 866197 h 2747161"/>
                <a:gd name="connsiteX5445" fmla="*/ 4265109 w 5101871"/>
                <a:gd name="connsiteY5445" fmla="*/ 867599 h 2747161"/>
                <a:gd name="connsiteX5446" fmla="*/ 4267912 w 5101871"/>
                <a:gd name="connsiteY5446" fmla="*/ 899836 h 2747161"/>
                <a:gd name="connsiteX5447" fmla="*/ 4273519 w 5101871"/>
                <a:gd name="connsiteY5447" fmla="*/ 905442 h 2747161"/>
                <a:gd name="connsiteX5448" fmla="*/ 4270716 w 5101871"/>
                <a:gd name="connsiteY5448" fmla="*/ 911049 h 2747161"/>
                <a:gd name="connsiteX5449" fmla="*/ 4291740 w 5101871"/>
                <a:gd name="connsiteY5449" fmla="*/ 897032 h 2747161"/>
                <a:gd name="connsiteX5450" fmla="*/ 4318370 w 5101871"/>
                <a:gd name="connsiteY5450" fmla="*/ 871803 h 2747161"/>
                <a:gd name="connsiteX5451" fmla="*/ 4315568 w 5101871"/>
                <a:gd name="connsiteY5451" fmla="*/ 863394 h 2747161"/>
                <a:gd name="connsiteX5452" fmla="*/ 4318370 w 5101871"/>
                <a:gd name="connsiteY5452" fmla="*/ 861992 h 2747161"/>
                <a:gd name="connsiteX5453" fmla="*/ 4319772 w 5101871"/>
                <a:gd name="connsiteY5453" fmla="*/ 856386 h 2747161"/>
                <a:gd name="connsiteX5454" fmla="*/ 4316969 w 5101871"/>
                <a:gd name="connsiteY5454" fmla="*/ 856386 h 2747161"/>
                <a:gd name="connsiteX5455" fmla="*/ 4315568 w 5101871"/>
                <a:gd name="connsiteY5455" fmla="*/ 853582 h 2747161"/>
                <a:gd name="connsiteX5456" fmla="*/ 4319772 w 5101871"/>
                <a:gd name="connsiteY5456" fmla="*/ 852181 h 2747161"/>
                <a:gd name="connsiteX5457" fmla="*/ 4322576 w 5101871"/>
                <a:gd name="connsiteY5457" fmla="*/ 856386 h 2747161"/>
                <a:gd name="connsiteX5458" fmla="*/ 4332386 w 5101871"/>
                <a:gd name="connsiteY5458" fmla="*/ 850779 h 2747161"/>
                <a:gd name="connsiteX5459" fmla="*/ 4349206 w 5101871"/>
                <a:gd name="connsiteY5459" fmla="*/ 846574 h 2747161"/>
                <a:gd name="connsiteX5460" fmla="*/ 4349206 w 5101871"/>
                <a:gd name="connsiteY5460" fmla="*/ 847976 h 2747161"/>
                <a:gd name="connsiteX5461" fmla="*/ 4356214 w 5101871"/>
                <a:gd name="connsiteY5461" fmla="*/ 850779 h 2747161"/>
                <a:gd name="connsiteX5462" fmla="*/ 4350608 w 5101871"/>
                <a:gd name="connsiteY5462" fmla="*/ 839566 h 2747161"/>
                <a:gd name="connsiteX5463" fmla="*/ 4353410 w 5101871"/>
                <a:gd name="connsiteY5463" fmla="*/ 840968 h 2747161"/>
                <a:gd name="connsiteX5464" fmla="*/ 4350608 w 5101871"/>
                <a:gd name="connsiteY5464" fmla="*/ 833960 h 2747161"/>
                <a:gd name="connsiteX5465" fmla="*/ 4354813 w 5101871"/>
                <a:gd name="connsiteY5465" fmla="*/ 822747 h 2747161"/>
                <a:gd name="connsiteX5466" fmla="*/ 4371632 w 5101871"/>
                <a:gd name="connsiteY5466" fmla="*/ 812936 h 2747161"/>
                <a:gd name="connsiteX5467" fmla="*/ 4381443 w 5101871"/>
                <a:gd name="connsiteY5467" fmla="*/ 811534 h 2747161"/>
                <a:gd name="connsiteX5468" fmla="*/ 4385648 w 5101871"/>
                <a:gd name="connsiteY5468" fmla="*/ 814337 h 2747161"/>
                <a:gd name="connsiteX5469" fmla="*/ 4392656 w 5101871"/>
                <a:gd name="connsiteY5469" fmla="*/ 814337 h 2747161"/>
                <a:gd name="connsiteX5470" fmla="*/ 4406672 w 5101871"/>
                <a:gd name="connsiteY5470" fmla="*/ 807329 h 2747161"/>
                <a:gd name="connsiteX5471" fmla="*/ 4408074 w 5101871"/>
                <a:gd name="connsiteY5471" fmla="*/ 804526 h 2747161"/>
                <a:gd name="connsiteX5472" fmla="*/ 4399664 w 5101871"/>
                <a:gd name="connsiteY5472" fmla="*/ 797518 h 2747161"/>
                <a:gd name="connsiteX5473" fmla="*/ 4398262 w 5101871"/>
                <a:gd name="connsiteY5473" fmla="*/ 783502 h 2747161"/>
                <a:gd name="connsiteX5474" fmla="*/ 4406672 w 5101871"/>
                <a:gd name="connsiteY5474" fmla="*/ 770887 h 2747161"/>
                <a:gd name="connsiteX5475" fmla="*/ 4419286 w 5101871"/>
                <a:gd name="connsiteY5475" fmla="*/ 765281 h 2747161"/>
                <a:gd name="connsiteX5476" fmla="*/ 4415082 w 5101871"/>
                <a:gd name="connsiteY5476" fmla="*/ 762478 h 2747161"/>
                <a:gd name="connsiteX5477" fmla="*/ 4429098 w 5101871"/>
                <a:gd name="connsiteY5477" fmla="*/ 758273 h 2747161"/>
                <a:gd name="connsiteX5478" fmla="*/ 4430499 w 5101871"/>
                <a:gd name="connsiteY5478" fmla="*/ 759674 h 2747161"/>
                <a:gd name="connsiteX5479" fmla="*/ 4417885 w 5101871"/>
                <a:gd name="connsiteY5479" fmla="*/ 766682 h 2747161"/>
                <a:gd name="connsiteX5480" fmla="*/ 4426294 w 5101871"/>
                <a:gd name="connsiteY5480" fmla="*/ 772289 h 2747161"/>
                <a:gd name="connsiteX5481" fmla="*/ 4437507 w 5101871"/>
                <a:gd name="connsiteY5481" fmla="*/ 768084 h 2747161"/>
                <a:gd name="connsiteX5482" fmla="*/ 4433303 w 5101871"/>
                <a:gd name="connsiteY5482" fmla="*/ 752666 h 2747161"/>
                <a:gd name="connsiteX5483" fmla="*/ 4427697 w 5101871"/>
                <a:gd name="connsiteY5483" fmla="*/ 752666 h 2747161"/>
                <a:gd name="connsiteX5484" fmla="*/ 4423491 w 5101871"/>
                <a:gd name="connsiteY5484" fmla="*/ 749863 h 2747161"/>
                <a:gd name="connsiteX5485" fmla="*/ 4423491 w 5101871"/>
                <a:gd name="connsiteY5485" fmla="*/ 735847 h 2747161"/>
                <a:gd name="connsiteX5486" fmla="*/ 4434705 w 5101871"/>
                <a:gd name="connsiteY5486" fmla="*/ 723232 h 2747161"/>
                <a:gd name="connsiteX5487" fmla="*/ 4420689 w 5101871"/>
                <a:gd name="connsiteY5487" fmla="*/ 717626 h 2747161"/>
                <a:gd name="connsiteX5488" fmla="*/ 4416483 w 5101871"/>
                <a:gd name="connsiteY5488" fmla="*/ 719028 h 2747161"/>
                <a:gd name="connsiteX5489" fmla="*/ 4415082 w 5101871"/>
                <a:gd name="connsiteY5489" fmla="*/ 723232 h 2747161"/>
                <a:gd name="connsiteX5490" fmla="*/ 4412278 w 5101871"/>
                <a:gd name="connsiteY5490" fmla="*/ 724634 h 2747161"/>
                <a:gd name="connsiteX5491" fmla="*/ 4413680 w 5101871"/>
                <a:gd name="connsiteY5491" fmla="*/ 721831 h 2747161"/>
                <a:gd name="connsiteX5492" fmla="*/ 4405270 w 5101871"/>
                <a:gd name="connsiteY5492" fmla="*/ 717626 h 2747161"/>
                <a:gd name="connsiteX5493" fmla="*/ 4402467 w 5101871"/>
                <a:gd name="connsiteY5493" fmla="*/ 713421 h 2747161"/>
                <a:gd name="connsiteX5494" fmla="*/ 4408074 w 5101871"/>
                <a:gd name="connsiteY5494" fmla="*/ 702208 h 2747161"/>
                <a:gd name="connsiteX5495" fmla="*/ 4423491 w 5101871"/>
                <a:gd name="connsiteY5495" fmla="*/ 690995 h 2747161"/>
                <a:gd name="connsiteX5496" fmla="*/ 4422090 w 5101871"/>
                <a:gd name="connsiteY5496" fmla="*/ 689594 h 2747161"/>
                <a:gd name="connsiteX5497" fmla="*/ 4430499 w 5101871"/>
                <a:gd name="connsiteY5497" fmla="*/ 685389 h 2747161"/>
                <a:gd name="connsiteX5498" fmla="*/ 4427697 w 5101871"/>
                <a:gd name="connsiteY5498" fmla="*/ 682586 h 2747161"/>
                <a:gd name="connsiteX5499" fmla="*/ 4430499 w 5101871"/>
                <a:gd name="connsiteY5499" fmla="*/ 681184 h 2747161"/>
                <a:gd name="connsiteX5500" fmla="*/ 4434705 w 5101871"/>
                <a:gd name="connsiteY5500" fmla="*/ 683987 h 2747161"/>
                <a:gd name="connsiteX5501" fmla="*/ 4431901 w 5101871"/>
                <a:gd name="connsiteY5501" fmla="*/ 679782 h 2747161"/>
                <a:gd name="connsiteX5502" fmla="*/ 4437507 w 5101871"/>
                <a:gd name="connsiteY5502" fmla="*/ 675578 h 2747161"/>
                <a:gd name="connsiteX5503" fmla="*/ 4434705 w 5101871"/>
                <a:gd name="connsiteY5503" fmla="*/ 669971 h 2747161"/>
                <a:gd name="connsiteX5504" fmla="*/ 4438909 w 5101871"/>
                <a:gd name="connsiteY5504" fmla="*/ 662963 h 2747161"/>
                <a:gd name="connsiteX5505" fmla="*/ 4448721 w 5101871"/>
                <a:gd name="connsiteY5505" fmla="*/ 658758 h 2747161"/>
                <a:gd name="connsiteX5506" fmla="*/ 4445917 w 5101871"/>
                <a:gd name="connsiteY5506" fmla="*/ 657357 h 2747161"/>
                <a:gd name="connsiteX5507" fmla="*/ 4455729 w 5101871"/>
                <a:gd name="connsiteY5507" fmla="*/ 657357 h 2747161"/>
                <a:gd name="connsiteX5508" fmla="*/ 4458531 w 5101871"/>
                <a:gd name="connsiteY5508" fmla="*/ 658758 h 2747161"/>
                <a:gd name="connsiteX5509" fmla="*/ 4455729 w 5101871"/>
                <a:gd name="connsiteY5509" fmla="*/ 661561 h 2747161"/>
                <a:gd name="connsiteX5510" fmla="*/ 4458531 w 5101871"/>
                <a:gd name="connsiteY5510" fmla="*/ 661561 h 2747161"/>
                <a:gd name="connsiteX5511" fmla="*/ 4458531 w 5101871"/>
                <a:gd name="connsiteY5511" fmla="*/ 658758 h 2747161"/>
                <a:gd name="connsiteX5512" fmla="*/ 4468343 w 5101871"/>
                <a:gd name="connsiteY5512" fmla="*/ 655955 h 2747161"/>
                <a:gd name="connsiteX5513" fmla="*/ 4475351 w 5101871"/>
                <a:gd name="connsiteY5513" fmla="*/ 664365 h 2747161"/>
                <a:gd name="connsiteX5514" fmla="*/ 4483761 w 5101871"/>
                <a:gd name="connsiteY5514" fmla="*/ 658758 h 2747161"/>
                <a:gd name="connsiteX5515" fmla="*/ 4482359 w 5101871"/>
                <a:gd name="connsiteY5515" fmla="*/ 655955 h 2747161"/>
                <a:gd name="connsiteX5516" fmla="*/ 4511793 w 5101871"/>
                <a:gd name="connsiteY5516" fmla="*/ 643340 h 2747161"/>
                <a:gd name="connsiteX5517" fmla="*/ 4508990 w 5101871"/>
                <a:gd name="connsiteY5517" fmla="*/ 646144 h 2747161"/>
                <a:gd name="connsiteX5518" fmla="*/ 4510391 w 5101871"/>
                <a:gd name="connsiteY5518" fmla="*/ 651750 h 2747161"/>
                <a:gd name="connsiteX5519" fmla="*/ 4506187 w 5101871"/>
                <a:gd name="connsiteY5519" fmla="*/ 657357 h 2747161"/>
                <a:gd name="connsiteX5520" fmla="*/ 4508990 w 5101871"/>
                <a:gd name="connsiteY5520" fmla="*/ 662963 h 2747161"/>
                <a:gd name="connsiteX5521" fmla="*/ 4525810 w 5101871"/>
                <a:gd name="connsiteY5521" fmla="*/ 648947 h 2747161"/>
                <a:gd name="connsiteX5522" fmla="*/ 4546834 w 5101871"/>
                <a:gd name="connsiteY5522" fmla="*/ 640537 h 2747161"/>
                <a:gd name="connsiteX5523" fmla="*/ 4581874 w 5101871"/>
                <a:gd name="connsiteY5523" fmla="*/ 637734 h 2747161"/>
                <a:gd name="connsiteX5524" fmla="*/ 4594488 w 5101871"/>
                <a:gd name="connsiteY5524" fmla="*/ 644742 h 2747161"/>
                <a:gd name="connsiteX5525" fmla="*/ 4595890 w 5101871"/>
                <a:gd name="connsiteY5525" fmla="*/ 648947 h 2747161"/>
                <a:gd name="connsiteX5526" fmla="*/ 4601496 w 5101871"/>
                <a:gd name="connsiteY5526" fmla="*/ 650349 h 2747161"/>
                <a:gd name="connsiteX5527" fmla="*/ 4598693 w 5101871"/>
                <a:gd name="connsiteY5527" fmla="*/ 651750 h 2747161"/>
                <a:gd name="connsiteX5528" fmla="*/ 4601496 w 5101871"/>
                <a:gd name="connsiteY5528" fmla="*/ 655955 h 2747161"/>
                <a:gd name="connsiteX5529" fmla="*/ 4609906 w 5101871"/>
                <a:gd name="connsiteY5529" fmla="*/ 660160 h 2747161"/>
                <a:gd name="connsiteX5530" fmla="*/ 4612709 w 5101871"/>
                <a:gd name="connsiteY5530" fmla="*/ 658758 h 2747161"/>
                <a:gd name="connsiteX5531" fmla="*/ 4615512 w 5101871"/>
                <a:gd name="connsiteY5531" fmla="*/ 650349 h 2747161"/>
                <a:gd name="connsiteX5532" fmla="*/ 4619717 w 5101871"/>
                <a:gd name="connsiteY5532" fmla="*/ 648947 h 2747161"/>
                <a:gd name="connsiteX5533" fmla="*/ 4618316 w 5101871"/>
                <a:gd name="connsiteY5533" fmla="*/ 646144 h 2747161"/>
                <a:gd name="connsiteX5534" fmla="*/ 4654757 w 5101871"/>
                <a:gd name="connsiteY5534" fmla="*/ 630726 h 2747161"/>
                <a:gd name="connsiteX5535" fmla="*/ 4657561 w 5101871"/>
                <a:gd name="connsiteY5535" fmla="*/ 627923 h 2747161"/>
                <a:gd name="connsiteX5536" fmla="*/ 4653356 w 5101871"/>
                <a:gd name="connsiteY5536" fmla="*/ 625119 h 2747161"/>
                <a:gd name="connsiteX5537" fmla="*/ 4664569 w 5101871"/>
                <a:gd name="connsiteY5537" fmla="*/ 626521 h 2747161"/>
                <a:gd name="connsiteX5538" fmla="*/ 4660364 w 5101871"/>
                <a:gd name="connsiteY5538" fmla="*/ 625119 h 2747161"/>
                <a:gd name="connsiteX5539" fmla="*/ 4661765 w 5101871"/>
                <a:gd name="connsiteY5539" fmla="*/ 622316 h 2747161"/>
                <a:gd name="connsiteX5540" fmla="*/ 4668773 w 5101871"/>
                <a:gd name="connsiteY5540" fmla="*/ 620915 h 2747161"/>
                <a:gd name="connsiteX5541" fmla="*/ 4668773 w 5101871"/>
                <a:gd name="connsiteY5541" fmla="*/ 618111 h 2747161"/>
                <a:gd name="connsiteX5542" fmla="*/ 4674380 w 5101871"/>
                <a:gd name="connsiteY5542" fmla="*/ 618111 h 2747161"/>
                <a:gd name="connsiteX5543" fmla="*/ 4670176 w 5101871"/>
                <a:gd name="connsiteY5543" fmla="*/ 613907 h 2747161"/>
                <a:gd name="connsiteX5544" fmla="*/ 4688396 w 5101871"/>
                <a:gd name="connsiteY5544" fmla="*/ 609702 h 2747161"/>
                <a:gd name="connsiteX5545" fmla="*/ 4689798 w 5101871"/>
                <a:gd name="connsiteY5545" fmla="*/ 604095 h 2747161"/>
                <a:gd name="connsiteX5546" fmla="*/ 4692601 w 5101871"/>
                <a:gd name="connsiteY5546" fmla="*/ 605497 h 2747161"/>
                <a:gd name="connsiteX5547" fmla="*/ 4702412 w 5101871"/>
                <a:gd name="connsiteY5547" fmla="*/ 601292 h 2747161"/>
                <a:gd name="connsiteX5548" fmla="*/ 4710822 w 5101871"/>
                <a:gd name="connsiteY5548" fmla="*/ 602694 h 2747161"/>
                <a:gd name="connsiteX5549" fmla="*/ 4717830 w 5101871"/>
                <a:gd name="connsiteY5549" fmla="*/ 599890 h 2747161"/>
                <a:gd name="connsiteX5550" fmla="*/ 4715027 w 5101871"/>
                <a:gd name="connsiteY5550" fmla="*/ 597087 h 2747161"/>
                <a:gd name="connsiteX5551" fmla="*/ 4729043 w 5101871"/>
                <a:gd name="connsiteY5551" fmla="*/ 595686 h 2747161"/>
                <a:gd name="connsiteX5552" fmla="*/ 4731846 w 5101871"/>
                <a:gd name="connsiteY5552" fmla="*/ 591481 h 2747161"/>
                <a:gd name="connsiteX5553" fmla="*/ 4766886 w 5101871"/>
                <a:gd name="connsiteY5553" fmla="*/ 580268 h 2747161"/>
                <a:gd name="connsiteX5554" fmla="*/ 4776698 w 5101871"/>
                <a:gd name="connsiteY5554" fmla="*/ 578866 h 2747161"/>
                <a:gd name="connsiteX5555" fmla="*/ 4773894 w 5101871"/>
                <a:gd name="connsiteY5555" fmla="*/ 576063 h 2747161"/>
                <a:gd name="connsiteX5556" fmla="*/ 4776698 w 5101871"/>
                <a:gd name="connsiteY5556" fmla="*/ 573260 h 2747161"/>
                <a:gd name="connsiteX5557" fmla="*/ 4779501 w 5101871"/>
                <a:gd name="connsiteY5557" fmla="*/ 541023 h 2747161"/>
                <a:gd name="connsiteX5558" fmla="*/ 4782305 w 5101871"/>
                <a:gd name="connsiteY5558" fmla="*/ 543826 h 2747161"/>
                <a:gd name="connsiteX5559" fmla="*/ 4789313 w 5101871"/>
                <a:gd name="connsiteY5559" fmla="*/ 542424 h 2747161"/>
                <a:gd name="connsiteX5560" fmla="*/ 4786509 w 5101871"/>
                <a:gd name="connsiteY5560" fmla="*/ 545228 h 2747161"/>
                <a:gd name="connsiteX5561" fmla="*/ 4786509 w 5101871"/>
                <a:gd name="connsiteY5561" fmla="*/ 550834 h 2747161"/>
                <a:gd name="connsiteX5562" fmla="*/ 4803329 w 5101871"/>
                <a:gd name="connsiteY5562" fmla="*/ 552236 h 2747161"/>
                <a:gd name="connsiteX5563" fmla="*/ 4829959 w 5101871"/>
                <a:gd name="connsiteY5563" fmla="*/ 559244 h 2747161"/>
                <a:gd name="connsiteX5564" fmla="*/ 4829959 w 5101871"/>
                <a:gd name="connsiteY5564" fmla="*/ 555039 h 2747161"/>
                <a:gd name="connsiteX5565" fmla="*/ 4841173 w 5101871"/>
                <a:gd name="connsiteY5565" fmla="*/ 548031 h 2747161"/>
                <a:gd name="connsiteX5566" fmla="*/ 4841173 w 5101871"/>
                <a:gd name="connsiteY5566" fmla="*/ 545228 h 2747161"/>
                <a:gd name="connsiteX5567" fmla="*/ 4838369 w 5101871"/>
                <a:gd name="connsiteY5567" fmla="*/ 541023 h 2747161"/>
                <a:gd name="connsiteX5568" fmla="*/ 4832762 w 5101871"/>
                <a:gd name="connsiteY5568" fmla="*/ 539621 h 2747161"/>
                <a:gd name="connsiteX5569" fmla="*/ 4835566 w 5101871"/>
                <a:gd name="connsiteY5569" fmla="*/ 532613 h 2747161"/>
                <a:gd name="connsiteX5570" fmla="*/ 4824353 w 5101871"/>
                <a:gd name="connsiteY5570" fmla="*/ 528408 h 2747161"/>
                <a:gd name="connsiteX5571" fmla="*/ 4821550 w 5101871"/>
                <a:gd name="connsiteY5571" fmla="*/ 525605 h 2747161"/>
                <a:gd name="connsiteX5572" fmla="*/ 4825754 w 5101871"/>
                <a:gd name="connsiteY5572" fmla="*/ 528408 h 2747161"/>
                <a:gd name="connsiteX5573" fmla="*/ 4820148 w 5101871"/>
                <a:gd name="connsiteY5573" fmla="*/ 519998 h 2747161"/>
                <a:gd name="connsiteX5574" fmla="*/ 4821550 w 5101871"/>
                <a:gd name="connsiteY5574" fmla="*/ 524203 h 2747161"/>
                <a:gd name="connsiteX5575" fmla="*/ 4818746 w 5101871"/>
                <a:gd name="connsiteY5575" fmla="*/ 525605 h 2747161"/>
                <a:gd name="connsiteX5576" fmla="*/ 4818746 w 5101871"/>
                <a:gd name="connsiteY5576" fmla="*/ 519998 h 2747161"/>
                <a:gd name="connsiteX5577" fmla="*/ 4810337 w 5101871"/>
                <a:gd name="connsiteY5577" fmla="*/ 519998 h 2747161"/>
                <a:gd name="connsiteX5578" fmla="*/ 4810337 w 5101871"/>
                <a:gd name="connsiteY5578" fmla="*/ 517195 h 2747161"/>
                <a:gd name="connsiteX5579" fmla="*/ 4820148 w 5101871"/>
                <a:gd name="connsiteY5579" fmla="*/ 517195 h 2747161"/>
                <a:gd name="connsiteX5580" fmla="*/ 4817345 w 5101871"/>
                <a:gd name="connsiteY5580" fmla="*/ 507384 h 2747161"/>
                <a:gd name="connsiteX5581" fmla="*/ 4814542 w 5101871"/>
                <a:gd name="connsiteY5581" fmla="*/ 505982 h 2747161"/>
                <a:gd name="connsiteX5582" fmla="*/ 4814542 w 5101871"/>
                <a:gd name="connsiteY5582" fmla="*/ 503179 h 2747161"/>
                <a:gd name="connsiteX5583" fmla="*/ 4808935 w 5101871"/>
                <a:gd name="connsiteY5583" fmla="*/ 494769 h 2747161"/>
                <a:gd name="connsiteX5584" fmla="*/ 4807533 w 5101871"/>
                <a:gd name="connsiteY5584" fmla="*/ 494769 h 2747161"/>
                <a:gd name="connsiteX5585" fmla="*/ 4804730 w 5101871"/>
                <a:gd name="connsiteY5585" fmla="*/ 498974 h 2747161"/>
                <a:gd name="connsiteX5586" fmla="*/ 4793517 w 5101871"/>
                <a:gd name="connsiteY5586" fmla="*/ 494769 h 2747161"/>
                <a:gd name="connsiteX5587" fmla="*/ 4790714 w 5101871"/>
                <a:gd name="connsiteY5587" fmla="*/ 491966 h 2747161"/>
                <a:gd name="connsiteX5588" fmla="*/ 4786509 w 5101871"/>
                <a:gd name="connsiteY5588" fmla="*/ 479352 h 2747161"/>
                <a:gd name="connsiteX5589" fmla="*/ 4775297 w 5101871"/>
                <a:gd name="connsiteY5589" fmla="*/ 483557 h 2747161"/>
                <a:gd name="connsiteX5590" fmla="*/ 4764084 w 5101871"/>
                <a:gd name="connsiteY5590" fmla="*/ 482155 h 2747161"/>
                <a:gd name="connsiteX5591" fmla="*/ 4755674 w 5101871"/>
                <a:gd name="connsiteY5591" fmla="*/ 486360 h 2747161"/>
                <a:gd name="connsiteX5592" fmla="*/ 4757076 w 5101871"/>
                <a:gd name="connsiteY5592" fmla="*/ 483557 h 2747161"/>
                <a:gd name="connsiteX5593" fmla="*/ 4761280 w 5101871"/>
                <a:gd name="connsiteY5593" fmla="*/ 482155 h 2747161"/>
                <a:gd name="connsiteX5594" fmla="*/ 4752870 w 5101871"/>
                <a:gd name="connsiteY5594" fmla="*/ 473745 h 2747161"/>
                <a:gd name="connsiteX5595" fmla="*/ 4758477 w 5101871"/>
                <a:gd name="connsiteY5595" fmla="*/ 473745 h 2747161"/>
                <a:gd name="connsiteX5596" fmla="*/ 4764084 w 5101871"/>
                <a:gd name="connsiteY5596" fmla="*/ 477950 h 2747161"/>
                <a:gd name="connsiteX5597" fmla="*/ 4768288 w 5101871"/>
                <a:gd name="connsiteY5597" fmla="*/ 476548 h 2747161"/>
                <a:gd name="connsiteX5598" fmla="*/ 4780902 w 5101871"/>
                <a:gd name="connsiteY5598" fmla="*/ 479352 h 2747161"/>
                <a:gd name="connsiteX5599" fmla="*/ 4782305 w 5101871"/>
                <a:gd name="connsiteY5599" fmla="*/ 473745 h 2747161"/>
                <a:gd name="connsiteX5600" fmla="*/ 4779501 w 5101871"/>
                <a:gd name="connsiteY5600" fmla="*/ 470942 h 2747161"/>
                <a:gd name="connsiteX5601" fmla="*/ 4773894 w 5101871"/>
                <a:gd name="connsiteY5601" fmla="*/ 469540 h 2747161"/>
                <a:gd name="connsiteX5602" fmla="*/ 4778100 w 5101871"/>
                <a:gd name="connsiteY5602" fmla="*/ 468139 h 2747161"/>
                <a:gd name="connsiteX5603" fmla="*/ 4790714 w 5101871"/>
                <a:gd name="connsiteY5603" fmla="*/ 473745 h 2747161"/>
                <a:gd name="connsiteX5604" fmla="*/ 4789313 w 5101871"/>
                <a:gd name="connsiteY5604" fmla="*/ 476548 h 2747161"/>
                <a:gd name="connsiteX5605" fmla="*/ 4794919 w 5101871"/>
                <a:gd name="connsiteY5605" fmla="*/ 480753 h 2747161"/>
                <a:gd name="connsiteX5606" fmla="*/ 4808935 w 5101871"/>
                <a:gd name="connsiteY5606" fmla="*/ 482155 h 2747161"/>
                <a:gd name="connsiteX5607" fmla="*/ 4845377 w 5101871"/>
                <a:gd name="connsiteY5607" fmla="*/ 473745 h 2747161"/>
                <a:gd name="connsiteX5608" fmla="*/ 4852385 w 5101871"/>
                <a:gd name="connsiteY5608" fmla="*/ 469540 h 2747161"/>
                <a:gd name="connsiteX5609" fmla="*/ 4855189 w 5101871"/>
                <a:gd name="connsiteY5609" fmla="*/ 469540 h 2747161"/>
                <a:gd name="connsiteX5610" fmla="*/ 4860795 w 5101871"/>
                <a:gd name="connsiteY5610" fmla="*/ 468139 h 2747161"/>
                <a:gd name="connsiteX5611" fmla="*/ 4864999 w 5101871"/>
                <a:gd name="connsiteY5611" fmla="*/ 461131 h 2747161"/>
                <a:gd name="connsiteX5612" fmla="*/ 4852385 w 5101871"/>
                <a:gd name="connsiteY5612" fmla="*/ 462532 h 2747161"/>
                <a:gd name="connsiteX5613" fmla="*/ 4848181 w 5101871"/>
                <a:gd name="connsiteY5613" fmla="*/ 461131 h 2747161"/>
                <a:gd name="connsiteX5614" fmla="*/ 4852385 w 5101871"/>
                <a:gd name="connsiteY5614" fmla="*/ 459729 h 2747161"/>
                <a:gd name="connsiteX5615" fmla="*/ 4869205 w 5101871"/>
                <a:gd name="connsiteY5615" fmla="*/ 454123 h 2747161"/>
                <a:gd name="connsiteX5616" fmla="*/ 4869205 w 5101871"/>
                <a:gd name="connsiteY5616" fmla="*/ 451319 h 2747161"/>
                <a:gd name="connsiteX5617" fmla="*/ 4859393 w 5101871"/>
                <a:gd name="connsiteY5617" fmla="*/ 445713 h 2747161"/>
                <a:gd name="connsiteX5618" fmla="*/ 4859393 w 5101871"/>
                <a:gd name="connsiteY5618" fmla="*/ 433099 h 2747161"/>
                <a:gd name="connsiteX5619" fmla="*/ 4862197 w 5101871"/>
                <a:gd name="connsiteY5619" fmla="*/ 434500 h 2747161"/>
                <a:gd name="connsiteX5620" fmla="*/ 4869205 w 5101871"/>
                <a:gd name="connsiteY5620" fmla="*/ 433099 h 2747161"/>
                <a:gd name="connsiteX5621" fmla="*/ 4866401 w 5101871"/>
                <a:gd name="connsiteY5621" fmla="*/ 427492 h 2747161"/>
                <a:gd name="connsiteX5622" fmla="*/ 4872007 w 5101871"/>
                <a:gd name="connsiteY5622" fmla="*/ 424689 h 2747161"/>
                <a:gd name="connsiteX5623" fmla="*/ 4874811 w 5101871"/>
                <a:gd name="connsiteY5623" fmla="*/ 431697 h 2747161"/>
                <a:gd name="connsiteX5624" fmla="*/ 4888827 w 5101871"/>
                <a:gd name="connsiteY5624" fmla="*/ 424689 h 2747161"/>
                <a:gd name="connsiteX5625" fmla="*/ 4887426 w 5101871"/>
                <a:gd name="connsiteY5625" fmla="*/ 433099 h 2747161"/>
                <a:gd name="connsiteX5626" fmla="*/ 4881819 w 5101871"/>
                <a:gd name="connsiteY5626" fmla="*/ 438705 h 2747161"/>
                <a:gd name="connsiteX5627" fmla="*/ 4877614 w 5101871"/>
                <a:gd name="connsiteY5627" fmla="*/ 437303 h 2747161"/>
                <a:gd name="connsiteX5628" fmla="*/ 4880418 w 5101871"/>
                <a:gd name="connsiteY5628" fmla="*/ 442910 h 2747161"/>
                <a:gd name="connsiteX5629" fmla="*/ 4890229 w 5101871"/>
                <a:gd name="connsiteY5629" fmla="*/ 448516 h 2747161"/>
                <a:gd name="connsiteX5630" fmla="*/ 4888827 w 5101871"/>
                <a:gd name="connsiteY5630" fmla="*/ 454123 h 2747161"/>
                <a:gd name="connsiteX5631" fmla="*/ 4932277 w 5101871"/>
                <a:gd name="connsiteY5631" fmla="*/ 454123 h 2747161"/>
                <a:gd name="connsiteX5632" fmla="*/ 4950498 w 5101871"/>
                <a:gd name="connsiteY5632" fmla="*/ 458327 h 2747161"/>
                <a:gd name="connsiteX5633" fmla="*/ 4964514 w 5101871"/>
                <a:gd name="connsiteY5633" fmla="*/ 479352 h 2747161"/>
                <a:gd name="connsiteX5634" fmla="*/ 4975727 w 5101871"/>
                <a:gd name="connsiteY5634" fmla="*/ 477950 h 2747161"/>
                <a:gd name="connsiteX5635" fmla="*/ 4991144 w 5101871"/>
                <a:gd name="connsiteY5635" fmla="*/ 482155 h 2747161"/>
                <a:gd name="connsiteX5636" fmla="*/ 4999555 w 5101871"/>
                <a:gd name="connsiteY5636" fmla="*/ 490565 h 2747161"/>
                <a:gd name="connsiteX5637" fmla="*/ 5007964 w 5101871"/>
                <a:gd name="connsiteY5637" fmla="*/ 491966 h 2747161"/>
                <a:gd name="connsiteX5638" fmla="*/ 5014972 w 5101871"/>
                <a:gd name="connsiteY5638" fmla="*/ 487761 h 2747161"/>
                <a:gd name="connsiteX5639" fmla="*/ 5014972 w 5101871"/>
                <a:gd name="connsiteY5639" fmla="*/ 483557 h 2747161"/>
                <a:gd name="connsiteX5640" fmla="*/ 5020579 w 5101871"/>
                <a:gd name="connsiteY5640" fmla="*/ 494769 h 2747161"/>
                <a:gd name="connsiteX5641" fmla="*/ 5027587 w 5101871"/>
                <a:gd name="connsiteY5641" fmla="*/ 491966 h 2747161"/>
                <a:gd name="connsiteX5642" fmla="*/ 5024783 w 5101871"/>
                <a:gd name="connsiteY5642" fmla="*/ 487761 h 2747161"/>
                <a:gd name="connsiteX5643" fmla="*/ 5034595 w 5101871"/>
                <a:gd name="connsiteY5643" fmla="*/ 490565 h 2747161"/>
                <a:gd name="connsiteX5644" fmla="*/ 5043004 w 5101871"/>
                <a:gd name="connsiteY5644" fmla="*/ 489163 h 2747161"/>
                <a:gd name="connsiteX5645" fmla="*/ 5024783 w 5101871"/>
                <a:gd name="connsiteY5645" fmla="*/ 483557 h 2747161"/>
                <a:gd name="connsiteX5646" fmla="*/ 5023382 w 5101871"/>
                <a:gd name="connsiteY5646" fmla="*/ 482155 h 2747161"/>
                <a:gd name="connsiteX5647" fmla="*/ 5028988 w 5101871"/>
                <a:gd name="connsiteY5647" fmla="*/ 480753 h 2747161"/>
                <a:gd name="connsiteX5648" fmla="*/ 5030390 w 5101871"/>
                <a:gd name="connsiteY5648" fmla="*/ 477950 h 2747161"/>
                <a:gd name="connsiteX5649" fmla="*/ 5026185 w 5101871"/>
                <a:gd name="connsiteY5649" fmla="*/ 476548 h 2747161"/>
                <a:gd name="connsiteX5650" fmla="*/ 5020579 w 5101871"/>
                <a:gd name="connsiteY5650" fmla="*/ 477950 h 2747161"/>
                <a:gd name="connsiteX5651" fmla="*/ 5024783 w 5101871"/>
                <a:gd name="connsiteY5651" fmla="*/ 475147 h 2747161"/>
                <a:gd name="connsiteX5652" fmla="*/ 5038800 w 5101871"/>
                <a:gd name="connsiteY5652" fmla="*/ 473745 h 2747161"/>
                <a:gd name="connsiteX5653" fmla="*/ 5045808 w 5101871"/>
                <a:gd name="connsiteY5653" fmla="*/ 468139 h 2747161"/>
                <a:gd name="connsiteX5654" fmla="*/ 5043004 w 5101871"/>
                <a:gd name="connsiteY5654" fmla="*/ 463934 h 2747161"/>
                <a:gd name="connsiteX5655" fmla="*/ 5033193 w 5101871"/>
                <a:gd name="connsiteY5655" fmla="*/ 463934 h 2747161"/>
                <a:gd name="connsiteX5656" fmla="*/ 606898 w 5101871"/>
                <a:gd name="connsiteY5656" fmla="*/ 597087 h 2747161"/>
                <a:gd name="connsiteX5657" fmla="*/ 609702 w 5101871"/>
                <a:gd name="connsiteY5657" fmla="*/ 601292 h 2747161"/>
                <a:gd name="connsiteX5658" fmla="*/ 602694 w 5101871"/>
                <a:gd name="connsiteY5658" fmla="*/ 601292 h 2747161"/>
                <a:gd name="connsiteX5659" fmla="*/ 606898 w 5101871"/>
                <a:gd name="connsiteY5659" fmla="*/ 597087 h 2747161"/>
                <a:gd name="connsiteX5660" fmla="*/ 597087 w 5101871"/>
                <a:gd name="connsiteY5660" fmla="*/ 594284 h 2747161"/>
                <a:gd name="connsiteX5661" fmla="*/ 591481 w 5101871"/>
                <a:gd name="connsiteY5661" fmla="*/ 598489 h 2747161"/>
                <a:gd name="connsiteX5662" fmla="*/ 584473 w 5101871"/>
                <a:gd name="connsiteY5662" fmla="*/ 595686 h 2747161"/>
                <a:gd name="connsiteX5663" fmla="*/ 569055 w 5101871"/>
                <a:gd name="connsiteY5663" fmla="*/ 597087 h 2747161"/>
                <a:gd name="connsiteX5664" fmla="*/ 583071 w 5101871"/>
                <a:gd name="connsiteY5664" fmla="*/ 595686 h 2747161"/>
                <a:gd name="connsiteX5665" fmla="*/ 591481 w 5101871"/>
                <a:gd name="connsiteY5665" fmla="*/ 597087 h 2747161"/>
                <a:gd name="connsiteX5666" fmla="*/ 597087 w 5101871"/>
                <a:gd name="connsiteY5666" fmla="*/ 591481 h 2747161"/>
                <a:gd name="connsiteX5667" fmla="*/ 595686 w 5101871"/>
                <a:gd name="connsiteY5667" fmla="*/ 594284 h 2747161"/>
                <a:gd name="connsiteX5668" fmla="*/ 613906 w 5101871"/>
                <a:gd name="connsiteY5668" fmla="*/ 595686 h 2747161"/>
                <a:gd name="connsiteX5669" fmla="*/ 611103 w 5101871"/>
                <a:gd name="connsiteY5669" fmla="*/ 592882 h 2747161"/>
                <a:gd name="connsiteX5670" fmla="*/ 612505 w 5101871"/>
                <a:gd name="connsiteY5670" fmla="*/ 590079 h 2747161"/>
                <a:gd name="connsiteX5671" fmla="*/ 619513 w 5101871"/>
                <a:gd name="connsiteY5671" fmla="*/ 587276 h 2747161"/>
                <a:gd name="connsiteX5672" fmla="*/ 613906 w 5101871"/>
                <a:gd name="connsiteY5672" fmla="*/ 592882 h 2747161"/>
                <a:gd name="connsiteX5673" fmla="*/ 613906 w 5101871"/>
                <a:gd name="connsiteY5673" fmla="*/ 595686 h 2747161"/>
                <a:gd name="connsiteX5674" fmla="*/ 620914 w 5101871"/>
                <a:gd name="connsiteY5674" fmla="*/ 595686 h 2747161"/>
                <a:gd name="connsiteX5675" fmla="*/ 606898 w 5101871"/>
                <a:gd name="connsiteY5675" fmla="*/ 597087 h 2747161"/>
                <a:gd name="connsiteX5676" fmla="*/ 911049 w 5101871"/>
                <a:gd name="connsiteY5676" fmla="*/ 326576 h 2747161"/>
                <a:gd name="connsiteX5677" fmla="*/ 904041 w 5101871"/>
                <a:gd name="connsiteY5677" fmla="*/ 322371 h 2747161"/>
                <a:gd name="connsiteX5678" fmla="*/ 909647 w 5101871"/>
                <a:gd name="connsiteY5678" fmla="*/ 322371 h 2747161"/>
                <a:gd name="connsiteX5679" fmla="*/ 912450 w 5101871"/>
                <a:gd name="connsiteY5679" fmla="*/ 327978 h 2747161"/>
                <a:gd name="connsiteX5680" fmla="*/ 911049 w 5101871"/>
                <a:gd name="connsiteY5680" fmla="*/ 326576 h 2747161"/>
                <a:gd name="connsiteX5681" fmla="*/ 420484 w 5101871"/>
                <a:gd name="connsiteY5681" fmla="*/ 1039997 h 2747161"/>
                <a:gd name="connsiteX5682" fmla="*/ 417681 w 5101871"/>
                <a:gd name="connsiteY5682" fmla="*/ 1035792 h 2747161"/>
                <a:gd name="connsiteX5683" fmla="*/ 421886 w 5101871"/>
                <a:gd name="connsiteY5683" fmla="*/ 1037194 h 2747161"/>
                <a:gd name="connsiteX5684" fmla="*/ 420484 w 5101871"/>
                <a:gd name="connsiteY5684" fmla="*/ 1039997 h 2747161"/>
                <a:gd name="connsiteX5685" fmla="*/ 576063 w 5101871"/>
                <a:gd name="connsiteY5685" fmla="*/ 845173 h 2747161"/>
                <a:gd name="connsiteX5686" fmla="*/ 567653 w 5101871"/>
                <a:gd name="connsiteY5686" fmla="*/ 849378 h 2747161"/>
                <a:gd name="connsiteX5687" fmla="*/ 556441 w 5101871"/>
                <a:gd name="connsiteY5687" fmla="*/ 846574 h 2747161"/>
                <a:gd name="connsiteX5688" fmla="*/ 556441 w 5101871"/>
                <a:gd name="connsiteY5688" fmla="*/ 839566 h 2747161"/>
                <a:gd name="connsiteX5689" fmla="*/ 562047 w 5101871"/>
                <a:gd name="connsiteY5689" fmla="*/ 838165 h 2747161"/>
                <a:gd name="connsiteX5690" fmla="*/ 556441 w 5101871"/>
                <a:gd name="connsiteY5690" fmla="*/ 831157 h 2747161"/>
                <a:gd name="connsiteX5691" fmla="*/ 560645 w 5101871"/>
                <a:gd name="connsiteY5691" fmla="*/ 829755 h 2747161"/>
                <a:gd name="connsiteX5692" fmla="*/ 566252 w 5101871"/>
                <a:gd name="connsiteY5692" fmla="*/ 829755 h 2747161"/>
                <a:gd name="connsiteX5693" fmla="*/ 567653 w 5101871"/>
                <a:gd name="connsiteY5693" fmla="*/ 833960 h 2747161"/>
                <a:gd name="connsiteX5694" fmla="*/ 574661 w 5101871"/>
                <a:gd name="connsiteY5694" fmla="*/ 833960 h 2747161"/>
                <a:gd name="connsiteX5695" fmla="*/ 571858 w 5101871"/>
                <a:gd name="connsiteY5695" fmla="*/ 838165 h 2747161"/>
                <a:gd name="connsiteX5696" fmla="*/ 577465 w 5101871"/>
                <a:gd name="connsiteY5696" fmla="*/ 839566 h 2747161"/>
                <a:gd name="connsiteX5697" fmla="*/ 576063 w 5101871"/>
                <a:gd name="connsiteY5697" fmla="*/ 845173 h 2747161"/>
                <a:gd name="connsiteX5698" fmla="*/ 919458 w 5101871"/>
                <a:gd name="connsiteY5698" fmla="*/ 790510 h 2747161"/>
                <a:gd name="connsiteX5699" fmla="*/ 909647 w 5101871"/>
                <a:gd name="connsiteY5699" fmla="*/ 796116 h 2747161"/>
                <a:gd name="connsiteX5700" fmla="*/ 906844 w 5101871"/>
                <a:gd name="connsiteY5700" fmla="*/ 794715 h 2747161"/>
                <a:gd name="connsiteX5701" fmla="*/ 906844 w 5101871"/>
                <a:gd name="connsiteY5701" fmla="*/ 793313 h 2747161"/>
                <a:gd name="connsiteX5702" fmla="*/ 916655 w 5101871"/>
                <a:gd name="connsiteY5702" fmla="*/ 789108 h 2747161"/>
                <a:gd name="connsiteX5703" fmla="*/ 925065 w 5101871"/>
                <a:gd name="connsiteY5703" fmla="*/ 782100 h 2747161"/>
                <a:gd name="connsiteX5704" fmla="*/ 934876 w 5101871"/>
                <a:gd name="connsiteY5704" fmla="*/ 783502 h 2747161"/>
                <a:gd name="connsiteX5705" fmla="*/ 919458 w 5101871"/>
                <a:gd name="connsiteY5705" fmla="*/ 790510 h 2747161"/>
                <a:gd name="connsiteX5706" fmla="*/ 989539 w 5101871"/>
                <a:gd name="connsiteY5706" fmla="*/ 1198379 h 2747161"/>
                <a:gd name="connsiteX5707" fmla="*/ 1003555 w 5101871"/>
                <a:gd name="connsiteY5707" fmla="*/ 1202584 h 2747161"/>
                <a:gd name="connsiteX5708" fmla="*/ 995145 w 5101871"/>
                <a:gd name="connsiteY5708" fmla="*/ 1208191 h 2747161"/>
                <a:gd name="connsiteX5709" fmla="*/ 971318 w 5101871"/>
                <a:gd name="connsiteY5709" fmla="*/ 1199781 h 2747161"/>
                <a:gd name="connsiteX5710" fmla="*/ 989539 w 5101871"/>
                <a:gd name="connsiteY5710" fmla="*/ 1198379 h 2747161"/>
                <a:gd name="connsiteX5711" fmla="*/ 1239026 w 5101871"/>
                <a:gd name="connsiteY5711" fmla="*/ 613907 h 2747161"/>
                <a:gd name="connsiteX5712" fmla="*/ 1236223 w 5101871"/>
                <a:gd name="connsiteY5712" fmla="*/ 612505 h 2747161"/>
                <a:gd name="connsiteX5713" fmla="*/ 1236223 w 5101871"/>
                <a:gd name="connsiteY5713" fmla="*/ 612505 h 2747161"/>
                <a:gd name="connsiteX5714" fmla="*/ 1236223 w 5101871"/>
                <a:gd name="connsiteY5714" fmla="*/ 612505 h 2747161"/>
                <a:gd name="connsiteX5715" fmla="*/ 1236223 w 5101871"/>
                <a:gd name="connsiteY5715" fmla="*/ 612505 h 2747161"/>
                <a:gd name="connsiteX5716" fmla="*/ 1236223 w 5101871"/>
                <a:gd name="connsiteY5716" fmla="*/ 613907 h 2747161"/>
                <a:gd name="connsiteX5717" fmla="*/ 1236223 w 5101871"/>
                <a:gd name="connsiteY5717" fmla="*/ 613907 h 2747161"/>
                <a:gd name="connsiteX5718" fmla="*/ 1236223 w 5101871"/>
                <a:gd name="connsiteY5718" fmla="*/ 616710 h 2747161"/>
                <a:gd name="connsiteX5719" fmla="*/ 1236223 w 5101871"/>
                <a:gd name="connsiteY5719" fmla="*/ 616710 h 2747161"/>
                <a:gd name="connsiteX5720" fmla="*/ 1236223 w 5101871"/>
                <a:gd name="connsiteY5720" fmla="*/ 616710 h 2747161"/>
                <a:gd name="connsiteX5721" fmla="*/ 1236223 w 5101871"/>
                <a:gd name="connsiteY5721" fmla="*/ 619513 h 2747161"/>
                <a:gd name="connsiteX5722" fmla="*/ 1236223 w 5101871"/>
                <a:gd name="connsiteY5722" fmla="*/ 619513 h 2747161"/>
                <a:gd name="connsiteX5723" fmla="*/ 1236223 w 5101871"/>
                <a:gd name="connsiteY5723" fmla="*/ 619513 h 2747161"/>
                <a:gd name="connsiteX5724" fmla="*/ 1236223 w 5101871"/>
                <a:gd name="connsiteY5724" fmla="*/ 619513 h 2747161"/>
                <a:gd name="connsiteX5725" fmla="*/ 1236223 w 5101871"/>
                <a:gd name="connsiteY5725" fmla="*/ 619513 h 2747161"/>
                <a:gd name="connsiteX5726" fmla="*/ 1236223 w 5101871"/>
                <a:gd name="connsiteY5726" fmla="*/ 619513 h 2747161"/>
                <a:gd name="connsiteX5727" fmla="*/ 1226412 w 5101871"/>
                <a:gd name="connsiteY5727" fmla="*/ 619513 h 2747161"/>
                <a:gd name="connsiteX5728" fmla="*/ 1225010 w 5101871"/>
                <a:gd name="connsiteY5728" fmla="*/ 619513 h 2747161"/>
                <a:gd name="connsiteX5729" fmla="*/ 1225010 w 5101871"/>
                <a:gd name="connsiteY5729" fmla="*/ 619513 h 2747161"/>
                <a:gd name="connsiteX5730" fmla="*/ 1223608 w 5101871"/>
                <a:gd name="connsiteY5730" fmla="*/ 619513 h 2747161"/>
                <a:gd name="connsiteX5731" fmla="*/ 1223608 w 5101871"/>
                <a:gd name="connsiteY5731" fmla="*/ 619513 h 2747161"/>
                <a:gd name="connsiteX5732" fmla="*/ 1223608 w 5101871"/>
                <a:gd name="connsiteY5732" fmla="*/ 619513 h 2747161"/>
                <a:gd name="connsiteX5733" fmla="*/ 1223608 w 5101871"/>
                <a:gd name="connsiteY5733" fmla="*/ 619513 h 2747161"/>
                <a:gd name="connsiteX5734" fmla="*/ 1223608 w 5101871"/>
                <a:gd name="connsiteY5734" fmla="*/ 619513 h 2747161"/>
                <a:gd name="connsiteX5735" fmla="*/ 1220805 w 5101871"/>
                <a:gd name="connsiteY5735" fmla="*/ 619513 h 2747161"/>
                <a:gd name="connsiteX5736" fmla="*/ 1220805 w 5101871"/>
                <a:gd name="connsiteY5736" fmla="*/ 619513 h 2747161"/>
                <a:gd name="connsiteX5737" fmla="*/ 1220805 w 5101871"/>
                <a:gd name="connsiteY5737" fmla="*/ 619513 h 2747161"/>
                <a:gd name="connsiteX5738" fmla="*/ 1219404 w 5101871"/>
                <a:gd name="connsiteY5738" fmla="*/ 619513 h 2747161"/>
                <a:gd name="connsiteX5739" fmla="*/ 1219404 w 5101871"/>
                <a:gd name="connsiteY5739" fmla="*/ 619513 h 2747161"/>
                <a:gd name="connsiteX5740" fmla="*/ 1219404 w 5101871"/>
                <a:gd name="connsiteY5740" fmla="*/ 619513 h 2747161"/>
                <a:gd name="connsiteX5741" fmla="*/ 1219404 w 5101871"/>
                <a:gd name="connsiteY5741" fmla="*/ 619513 h 2747161"/>
                <a:gd name="connsiteX5742" fmla="*/ 1219404 w 5101871"/>
                <a:gd name="connsiteY5742" fmla="*/ 619513 h 2747161"/>
                <a:gd name="connsiteX5743" fmla="*/ 1219404 w 5101871"/>
                <a:gd name="connsiteY5743" fmla="*/ 619513 h 2747161"/>
                <a:gd name="connsiteX5744" fmla="*/ 1219404 w 5101871"/>
                <a:gd name="connsiteY5744" fmla="*/ 619513 h 2747161"/>
                <a:gd name="connsiteX5745" fmla="*/ 1216600 w 5101871"/>
                <a:gd name="connsiteY5745" fmla="*/ 626521 h 2747161"/>
                <a:gd name="connsiteX5746" fmla="*/ 1215199 w 5101871"/>
                <a:gd name="connsiteY5746" fmla="*/ 629324 h 2747161"/>
                <a:gd name="connsiteX5747" fmla="*/ 1212395 w 5101871"/>
                <a:gd name="connsiteY5747" fmla="*/ 630726 h 2747161"/>
                <a:gd name="connsiteX5748" fmla="*/ 1203986 w 5101871"/>
                <a:gd name="connsiteY5748" fmla="*/ 629324 h 2747161"/>
                <a:gd name="connsiteX5749" fmla="*/ 1206789 w 5101871"/>
                <a:gd name="connsiteY5749" fmla="*/ 627923 h 2747161"/>
                <a:gd name="connsiteX5750" fmla="*/ 1196978 w 5101871"/>
                <a:gd name="connsiteY5750" fmla="*/ 611103 h 2747161"/>
                <a:gd name="connsiteX5751" fmla="*/ 1192773 w 5101871"/>
                <a:gd name="connsiteY5751" fmla="*/ 604095 h 2747161"/>
                <a:gd name="connsiteX5752" fmla="*/ 1185765 w 5101871"/>
                <a:gd name="connsiteY5752" fmla="*/ 597087 h 2747161"/>
                <a:gd name="connsiteX5753" fmla="*/ 1175953 w 5101871"/>
                <a:gd name="connsiteY5753" fmla="*/ 591481 h 2747161"/>
                <a:gd name="connsiteX5754" fmla="*/ 1177355 w 5101871"/>
                <a:gd name="connsiteY5754" fmla="*/ 588678 h 2747161"/>
                <a:gd name="connsiteX5755" fmla="*/ 1177355 w 5101871"/>
                <a:gd name="connsiteY5755" fmla="*/ 588678 h 2747161"/>
                <a:gd name="connsiteX5756" fmla="*/ 1178757 w 5101871"/>
                <a:gd name="connsiteY5756" fmla="*/ 588678 h 2747161"/>
                <a:gd name="connsiteX5757" fmla="*/ 1180159 w 5101871"/>
                <a:gd name="connsiteY5757" fmla="*/ 588678 h 2747161"/>
                <a:gd name="connsiteX5758" fmla="*/ 1180159 w 5101871"/>
                <a:gd name="connsiteY5758" fmla="*/ 588678 h 2747161"/>
                <a:gd name="connsiteX5759" fmla="*/ 1180159 w 5101871"/>
                <a:gd name="connsiteY5759" fmla="*/ 588678 h 2747161"/>
                <a:gd name="connsiteX5760" fmla="*/ 1181560 w 5101871"/>
                <a:gd name="connsiteY5760" fmla="*/ 587276 h 2747161"/>
                <a:gd name="connsiteX5761" fmla="*/ 1184363 w 5101871"/>
                <a:gd name="connsiteY5761" fmla="*/ 584473 h 2747161"/>
                <a:gd name="connsiteX5762" fmla="*/ 1185765 w 5101871"/>
                <a:gd name="connsiteY5762" fmla="*/ 583071 h 2747161"/>
                <a:gd name="connsiteX5763" fmla="*/ 1185765 w 5101871"/>
                <a:gd name="connsiteY5763" fmla="*/ 581669 h 2747161"/>
                <a:gd name="connsiteX5764" fmla="*/ 1185765 w 5101871"/>
                <a:gd name="connsiteY5764" fmla="*/ 581669 h 2747161"/>
                <a:gd name="connsiteX5765" fmla="*/ 1185765 w 5101871"/>
                <a:gd name="connsiteY5765" fmla="*/ 581669 h 2747161"/>
                <a:gd name="connsiteX5766" fmla="*/ 1185765 w 5101871"/>
                <a:gd name="connsiteY5766" fmla="*/ 581669 h 2747161"/>
                <a:gd name="connsiteX5767" fmla="*/ 1185765 w 5101871"/>
                <a:gd name="connsiteY5767" fmla="*/ 581669 h 2747161"/>
                <a:gd name="connsiteX5768" fmla="*/ 1185765 w 5101871"/>
                <a:gd name="connsiteY5768" fmla="*/ 581669 h 2747161"/>
                <a:gd name="connsiteX5769" fmla="*/ 1185765 w 5101871"/>
                <a:gd name="connsiteY5769" fmla="*/ 581669 h 2747161"/>
                <a:gd name="connsiteX5770" fmla="*/ 1185765 w 5101871"/>
                <a:gd name="connsiteY5770" fmla="*/ 581669 h 2747161"/>
                <a:gd name="connsiteX5771" fmla="*/ 1185765 w 5101871"/>
                <a:gd name="connsiteY5771" fmla="*/ 581669 h 2747161"/>
                <a:gd name="connsiteX5772" fmla="*/ 1185765 w 5101871"/>
                <a:gd name="connsiteY5772" fmla="*/ 581669 h 2747161"/>
                <a:gd name="connsiteX5773" fmla="*/ 1185765 w 5101871"/>
                <a:gd name="connsiteY5773" fmla="*/ 581669 h 2747161"/>
                <a:gd name="connsiteX5774" fmla="*/ 1185765 w 5101871"/>
                <a:gd name="connsiteY5774" fmla="*/ 581669 h 2747161"/>
                <a:gd name="connsiteX5775" fmla="*/ 1187167 w 5101871"/>
                <a:gd name="connsiteY5775" fmla="*/ 581669 h 2747161"/>
                <a:gd name="connsiteX5776" fmla="*/ 1187167 w 5101871"/>
                <a:gd name="connsiteY5776" fmla="*/ 581669 h 2747161"/>
                <a:gd name="connsiteX5777" fmla="*/ 1194175 w 5101871"/>
                <a:gd name="connsiteY5777" fmla="*/ 581669 h 2747161"/>
                <a:gd name="connsiteX5778" fmla="*/ 1199781 w 5101871"/>
                <a:gd name="connsiteY5778" fmla="*/ 574661 h 2747161"/>
                <a:gd name="connsiteX5779" fmla="*/ 1234821 w 5101871"/>
                <a:gd name="connsiteY5779" fmla="*/ 592882 h 2747161"/>
                <a:gd name="connsiteX5780" fmla="*/ 1248837 w 5101871"/>
                <a:gd name="connsiteY5780" fmla="*/ 608300 h 2747161"/>
                <a:gd name="connsiteX5781" fmla="*/ 1239026 w 5101871"/>
                <a:gd name="connsiteY5781" fmla="*/ 613907 h 2747161"/>
                <a:gd name="connsiteX5782" fmla="*/ 1292288 w 5101871"/>
                <a:gd name="connsiteY5782" fmla="*/ 1018973 h 2747161"/>
                <a:gd name="connsiteX5783" fmla="*/ 1303500 w 5101871"/>
                <a:gd name="connsiteY5783" fmla="*/ 1031587 h 2747161"/>
                <a:gd name="connsiteX5784" fmla="*/ 1296492 w 5101871"/>
                <a:gd name="connsiteY5784" fmla="*/ 1030186 h 2747161"/>
                <a:gd name="connsiteX5785" fmla="*/ 1295091 w 5101871"/>
                <a:gd name="connsiteY5785" fmla="*/ 1024579 h 2747161"/>
                <a:gd name="connsiteX5786" fmla="*/ 1286681 w 5101871"/>
                <a:gd name="connsiteY5786" fmla="*/ 1017571 h 2747161"/>
                <a:gd name="connsiteX5787" fmla="*/ 1288082 w 5101871"/>
                <a:gd name="connsiteY5787" fmla="*/ 1016170 h 2747161"/>
                <a:gd name="connsiteX5788" fmla="*/ 1281074 w 5101871"/>
                <a:gd name="connsiteY5788" fmla="*/ 1018973 h 2747161"/>
                <a:gd name="connsiteX5789" fmla="*/ 1285280 w 5101871"/>
                <a:gd name="connsiteY5789" fmla="*/ 1014768 h 2747161"/>
                <a:gd name="connsiteX5790" fmla="*/ 1279673 w 5101871"/>
                <a:gd name="connsiteY5790" fmla="*/ 1016170 h 2747161"/>
                <a:gd name="connsiteX5791" fmla="*/ 1278271 w 5101871"/>
                <a:gd name="connsiteY5791" fmla="*/ 1011965 h 2747161"/>
                <a:gd name="connsiteX5792" fmla="*/ 1272665 w 5101871"/>
                <a:gd name="connsiteY5792" fmla="*/ 1013366 h 2747161"/>
                <a:gd name="connsiteX5793" fmla="*/ 1261452 w 5101871"/>
                <a:gd name="connsiteY5793" fmla="*/ 1006358 h 2747161"/>
                <a:gd name="connsiteX5794" fmla="*/ 1272665 w 5101871"/>
                <a:gd name="connsiteY5794" fmla="*/ 1007760 h 2747161"/>
                <a:gd name="connsiteX5795" fmla="*/ 1274066 w 5101871"/>
                <a:gd name="connsiteY5795" fmla="*/ 1004957 h 2747161"/>
                <a:gd name="connsiteX5796" fmla="*/ 1283878 w 5101871"/>
                <a:gd name="connsiteY5796" fmla="*/ 1007760 h 2747161"/>
                <a:gd name="connsiteX5797" fmla="*/ 1281074 w 5101871"/>
                <a:gd name="connsiteY5797" fmla="*/ 1011965 h 2747161"/>
                <a:gd name="connsiteX5798" fmla="*/ 1285280 w 5101871"/>
                <a:gd name="connsiteY5798" fmla="*/ 1011965 h 2747161"/>
                <a:gd name="connsiteX5799" fmla="*/ 1288082 w 5101871"/>
                <a:gd name="connsiteY5799" fmla="*/ 1007760 h 2747161"/>
                <a:gd name="connsiteX5800" fmla="*/ 1292288 w 5101871"/>
                <a:gd name="connsiteY5800" fmla="*/ 1018973 h 2747161"/>
                <a:gd name="connsiteX5801" fmla="*/ 1327328 w 5101871"/>
                <a:gd name="connsiteY5801" fmla="*/ 594284 h 2747161"/>
                <a:gd name="connsiteX5802" fmla="*/ 1324525 w 5101871"/>
                <a:gd name="connsiteY5802" fmla="*/ 595686 h 2747161"/>
                <a:gd name="connsiteX5803" fmla="*/ 1317516 w 5101871"/>
                <a:gd name="connsiteY5803" fmla="*/ 599890 h 2747161"/>
                <a:gd name="connsiteX5804" fmla="*/ 1314713 w 5101871"/>
                <a:gd name="connsiteY5804" fmla="*/ 601292 h 2747161"/>
                <a:gd name="connsiteX5805" fmla="*/ 1313312 w 5101871"/>
                <a:gd name="connsiteY5805" fmla="*/ 602694 h 2747161"/>
                <a:gd name="connsiteX5806" fmla="*/ 1313312 w 5101871"/>
                <a:gd name="connsiteY5806" fmla="*/ 602694 h 2747161"/>
                <a:gd name="connsiteX5807" fmla="*/ 1314713 w 5101871"/>
                <a:gd name="connsiteY5807" fmla="*/ 602694 h 2747161"/>
                <a:gd name="connsiteX5808" fmla="*/ 1314713 w 5101871"/>
                <a:gd name="connsiteY5808" fmla="*/ 602694 h 2747161"/>
                <a:gd name="connsiteX5809" fmla="*/ 1313312 w 5101871"/>
                <a:gd name="connsiteY5809" fmla="*/ 602694 h 2747161"/>
                <a:gd name="connsiteX5810" fmla="*/ 1311910 w 5101871"/>
                <a:gd name="connsiteY5810" fmla="*/ 602694 h 2747161"/>
                <a:gd name="connsiteX5811" fmla="*/ 1303500 w 5101871"/>
                <a:gd name="connsiteY5811" fmla="*/ 601292 h 2747161"/>
                <a:gd name="connsiteX5812" fmla="*/ 1303500 w 5101871"/>
                <a:gd name="connsiteY5812" fmla="*/ 599890 h 2747161"/>
                <a:gd name="connsiteX5813" fmla="*/ 1303500 w 5101871"/>
                <a:gd name="connsiteY5813" fmla="*/ 597087 h 2747161"/>
                <a:gd name="connsiteX5814" fmla="*/ 1302099 w 5101871"/>
                <a:gd name="connsiteY5814" fmla="*/ 597087 h 2747161"/>
                <a:gd name="connsiteX5815" fmla="*/ 1302099 w 5101871"/>
                <a:gd name="connsiteY5815" fmla="*/ 597087 h 2747161"/>
                <a:gd name="connsiteX5816" fmla="*/ 1302099 w 5101871"/>
                <a:gd name="connsiteY5816" fmla="*/ 597087 h 2747161"/>
                <a:gd name="connsiteX5817" fmla="*/ 1302099 w 5101871"/>
                <a:gd name="connsiteY5817" fmla="*/ 597087 h 2747161"/>
                <a:gd name="connsiteX5818" fmla="*/ 1302099 w 5101871"/>
                <a:gd name="connsiteY5818" fmla="*/ 597087 h 2747161"/>
                <a:gd name="connsiteX5819" fmla="*/ 1302099 w 5101871"/>
                <a:gd name="connsiteY5819" fmla="*/ 597087 h 2747161"/>
                <a:gd name="connsiteX5820" fmla="*/ 1300697 w 5101871"/>
                <a:gd name="connsiteY5820" fmla="*/ 597087 h 2747161"/>
                <a:gd name="connsiteX5821" fmla="*/ 1300697 w 5101871"/>
                <a:gd name="connsiteY5821" fmla="*/ 597087 h 2747161"/>
                <a:gd name="connsiteX5822" fmla="*/ 1300697 w 5101871"/>
                <a:gd name="connsiteY5822" fmla="*/ 597087 h 2747161"/>
                <a:gd name="connsiteX5823" fmla="*/ 1300697 w 5101871"/>
                <a:gd name="connsiteY5823" fmla="*/ 597087 h 2747161"/>
                <a:gd name="connsiteX5824" fmla="*/ 1300697 w 5101871"/>
                <a:gd name="connsiteY5824" fmla="*/ 597087 h 2747161"/>
                <a:gd name="connsiteX5825" fmla="*/ 1300697 w 5101871"/>
                <a:gd name="connsiteY5825" fmla="*/ 597087 h 2747161"/>
                <a:gd name="connsiteX5826" fmla="*/ 1297894 w 5101871"/>
                <a:gd name="connsiteY5826" fmla="*/ 597087 h 2747161"/>
                <a:gd name="connsiteX5827" fmla="*/ 1297894 w 5101871"/>
                <a:gd name="connsiteY5827" fmla="*/ 597087 h 2747161"/>
                <a:gd name="connsiteX5828" fmla="*/ 1297894 w 5101871"/>
                <a:gd name="connsiteY5828" fmla="*/ 597087 h 2747161"/>
                <a:gd name="connsiteX5829" fmla="*/ 1297894 w 5101871"/>
                <a:gd name="connsiteY5829" fmla="*/ 597087 h 2747161"/>
                <a:gd name="connsiteX5830" fmla="*/ 1297894 w 5101871"/>
                <a:gd name="connsiteY5830" fmla="*/ 597087 h 2747161"/>
                <a:gd name="connsiteX5831" fmla="*/ 1297894 w 5101871"/>
                <a:gd name="connsiteY5831" fmla="*/ 597087 h 2747161"/>
                <a:gd name="connsiteX5832" fmla="*/ 1297894 w 5101871"/>
                <a:gd name="connsiteY5832" fmla="*/ 597087 h 2747161"/>
                <a:gd name="connsiteX5833" fmla="*/ 1297894 w 5101871"/>
                <a:gd name="connsiteY5833" fmla="*/ 597087 h 2747161"/>
                <a:gd name="connsiteX5834" fmla="*/ 1297894 w 5101871"/>
                <a:gd name="connsiteY5834" fmla="*/ 597087 h 2747161"/>
                <a:gd name="connsiteX5835" fmla="*/ 1297894 w 5101871"/>
                <a:gd name="connsiteY5835" fmla="*/ 597087 h 2747161"/>
                <a:gd name="connsiteX5836" fmla="*/ 1297894 w 5101871"/>
                <a:gd name="connsiteY5836" fmla="*/ 597087 h 2747161"/>
                <a:gd name="connsiteX5837" fmla="*/ 1297894 w 5101871"/>
                <a:gd name="connsiteY5837" fmla="*/ 597087 h 2747161"/>
                <a:gd name="connsiteX5838" fmla="*/ 1297894 w 5101871"/>
                <a:gd name="connsiteY5838" fmla="*/ 597087 h 2747161"/>
                <a:gd name="connsiteX5839" fmla="*/ 1297894 w 5101871"/>
                <a:gd name="connsiteY5839" fmla="*/ 597087 h 2747161"/>
                <a:gd name="connsiteX5840" fmla="*/ 1297894 w 5101871"/>
                <a:gd name="connsiteY5840" fmla="*/ 597087 h 2747161"/>
                <a:gd name="connsiteX5841" fmla="*/ 1297894 w 5101871"/>
                <a:gd name="connsiteY5841" fmla="*/ 597087 h 2747161"/>
                <a:gd name="connsiteX5842" fmla="*/ 1297894 w 5101871"/>
                <a:gd name="connsiteY5842" fmla="*/ 597087 h 2747161"/>
                <a:gd name="connsiteX5843" fmla="*/ 1297894 w 5101871"/>
                <a:gd name="connsiteY5843" fmla="*/ 597087 h 2747161"/>
                <a:gd name="connsiteX5844" fmla="*/ 1297894 w 5101871"/>
                <a:gd name="connsiteY5844" fmla="*/ 597087 h 2747161"/>
                <a:gd name="connsiteX5845" fmla="*/ 1297894 w 5101871"/>
                <a:gd name="connsiteY5845" fmla="*/ 597087 h 2747161"/>
                <a:gd name="connsiteX5846" fmla="*/ 1297894 w 5101871"/>
                <a:gd name="connsiteY5846" fmla="*/ 597087 h 2747161"/>
                <a:gd name="connsiteX5847" fmla="*/ 1297894 w 5101871"/>
                <a:gd name="connsiteY5847" fmla="*/ 597087 h 2747161"/>
                <a:gd name="connsiteX5848" fmla="*/ 1297894 w 5101871"/>
                <a:gd name="connsiteY5848" fmla="*/ 597087 h 2747161"/>
                <a:gd name="connsiteX5849" fmla="*/ 1297894 w 5101871"/>
                <a:gd name="connsiteY5849" fmla="*/ 597087 h 2747161"/>
                <a:gd name="connsiteX5850" fmla="*/ 1297894 w 5101871"/>
                <a:gd name="connsiteY5850" fmla="*/ 597087 h 2747161"/>
                <a:gd name="connsiteX5851" fmla="*/ 1297894 w 5101871"/>
                <a:gd name="connsiteY5851" fmla="*/ 597087 h 2747161"/>
                <a:gd name="connsiteX5852" fmla="*/ 1297894 w 5101871"/>
                <a:gd name="connsiteY5852" fmla="*/ 597087 h 2747161"/>
                <a:gd name="connsiteX5853" fmla="*/ 1297894 w 5101871"/>
                <a:gd name="connsiteY5853" fmla="*/ 597087 h 2747161"/>
                <a:gd name="connsiteX5854" fmla="*/ 1297894 w 5101871"/>
                <a:gd name="connsiteY5854" fmla="*/ 597087 h 2747161"/>
                <a:gd name="connsiteX5855" fmla="*/ 1297894 w 5101871"/>
                <a:gd name="connsiteY5855" fmla="*/ 597087 h 2747161"/>
                <a:gd name="connsiteX5856" fmla="*/ 1297894 w 5101871"/>
                <a:gd name="connsiteY5856" fmla="*/ 597087 h 2747161"/>
                <a:gd name="connsiteX5857" fmla="*/ 1297894 w 5101871"/>
                <a:gd name="connsiteY5857" fmla="*/ 597087 h 2747161"/>
                <a:gd name="connsiteX5858" fmla="*/ 1297894 w 5101871"/>
                <a:gd name="connsiteY5858" fmla="*/ 597087 h 2747161"/>
                <a:gd name="connsiteX5859" fmla="*/ 1297894 w 5101871"/>
                <a:gd name="connsiteY5859" fmla="*/ 597087 h 2747161"/>
                <a:gd name="connsiteX5860" fmla="*/ 1297894 w 5101871"/>
                <a:gd name="connsiteY5860" fmla="*/ 597087 h 2747161"/>
                <a:gd name="connsiteX5861" fmla="*/ 1297894 w 5101871"/>
                <a:gd name="connsiteY5861" fmla="*/ 597087 h 2747161"/>
                <a:gd name="connsiteX5862" fmla="*/ 1297894 w 5101871"/>
                <a:gd name="connsiteY5862" fmla="*/ 597087 h 2747161"/>
                <a:gd name="connsiteX5863" fmla="*/ 1297894 w 5101871"/>
                <a:gd name="connsiteY5863" fmla="*/ 597087 h 2747161"/>
                <a:gd name="connsiteX5864" fmla="*/ 1297894 w 5101871"/>
                <a:gd name="connsiteY5864" fmla="*/ 597087 h 2747161"/>
                <a:gd name="connsiteX5865" fmla="*/ 1297894 w 5101871"/>
                <a:gd name="connsiteY5865" fmla="*/ 597087 h 2747161"/>
                <a:gd name="connsiteX5866" fmla="*/ 1297894 w 5101871"/>
                <a:gd name="connsiteY5866" fmla="*/ 594284 h 2747161"/>
                <a:gd name="connsiteX5867" fmla="*/ 1297894 w 5101871"/>
                <a:gd name="connsiteY5867" fmla="*/ 594284 h 2747161"/>
                <a:gd name="connsiteX5868" fmla="*/ 1297894 w 5101871"/>
                <a:gd name="connsiteY5868" fmla="*/ 594284 h 2747161"/>
                <a:gd name="connsiteX5869" fmla="*/ 1297894 w 5101871"/>
                <a:gd name="connsiteY5869" fmla="*/ 594284 h 2747161"/>
                <a:gd name="connsiteX5870" fmla="*/ 1299296 w 5101871"/>
                <a:gd name="connsiteY5870" fmla="*/ 594284 h 2747161"/>
                <a:gd name="connsiteX5871" fmla="*/ 1300697 w 5101871"/>
                <a:gd name="connsiteY5871" fmla="*/ 594284 h 2747161"/>
                <a:gd name="connsiteX5872" fmla="*/ 1311910 w 5101871"/>
                <a:gd name="connsiteY5872" fmla="*/ 598489 h 2747161"/>
                <a:gd name="connsiteX5873" fmla="*/ 1311910 w 5101871"/>
                <a:gd name="connsiteY5873" fmla="*/ 598489 h 2747161"/>
                <a:gd name="connsiteX5874" fmla="*/ 1311910 w 5101871"/>
                <a:gd name="connsiteY5874" fmla="*/ 598489 h 2747161"/>
                <a:gd name="connsiteX5875" fmla="*/ 1311910 w 5101871"/>
                <a:gd name="connsiteY5875" fmla="*/ 598489 h 2747161"/>
                <a:gd name="connsiteX5876" fmla="*/ 1311910 w 5101871"/>
                <a:gd name="connsiteY5876" fmla="*/ 598489 h 2747161"/>
                <a:gd name="connsiteX5877" fmla="*/ 1314713 w 5101871"/>
                <a:gd name="connsiteY5877" fmla="*/ 599890 h 2747161"/>
                <a:gd name="connsiteX5878" fmla="*/ 1317516 w 5101871"/>
                <a:gd name="connsiteY5878" fmla="*/ 597087 h 2747161"/>
                <a:gd name="connsiteX5879" fmla="*/ 1317516 w 5101871"/>
                <a:gd name="connsiteY5879" fmla="*/ 597087 h 2747161"/>
                <a:gd name="connsiteX5880" fmla="*/ 1316115 w 5101871"/>
                <a:gd name="connsiteY5880" fmla="*/ 594284 h 2747161"/>
                <a:gd name="connsiteX5881" fmla="*/ 1303500 w 5101871"/>
                <a:gd name="connsiteY5881" fmla="*/ 585874 h 2747161"/>
                <a:gd name="connsiteX5882" fmla="*/ 1302099 w 5101871"/>
                <a:gd name="connsiteY5882" fmla="*/ 584473 h 2747161"/>
                <a:gd name="connsiteX5883" fmla="*/ 1300697 w 5101871"/>
                <a:gd name="connsiteY5883" fmla="*/ 583071 h 2747161"/>
                <a:gd name="connsiteX5884" fmla="*/ 1300697 w 5101871"/>
                <a:gd name="connsiteY5884" fmla="*/ 583071 h 2747161"/>
                <a:gd name="connsiteX5885" fmla="*/ 1300697 w 5101871"/>
                <a:gd name="connsiteY5885" fmla="*/ 583071 h 2747161"/>
                <a:gd name="connsiteX5886" fmla="*/ 1300697 w 5101871"/>
                <a:gd name="connsiteY5886" fmla="*/ 583071 h 2747161"/>
                <a:gd name="connsiteX5887" fmla="*/ 1300697 w 5101871"/>
                <a:gd name="connsiteY5887" fmla="*/ 583071 h 2747161"/>
                <a:gd name="connsiteX5888" fmla="*/ 1300697 w 5101871"/>
                <a:gd name="connsiteY5888" fmla="*/ 583071 h 2747161"/>
                <a:gd name="connsiteX5889" fmla="*/ 1297894 w 5101871"/>
                <a:gd name="connsiteY5889" fmla="*/ 581669 h 2747161"/>
                <a:gd name="connsiteX5890" fmla="*/ 1297894 w 5101871"/>
                <a:gd name="connsiteY5890" fmla="*/ 581669 h 2747161"/>
                <a:gd name="connsiteX5891" fmla="*/ 1297894 w 5101871"/>
                <a:gd name="connsiteY5891" fmla="*/ 581669 h 2747161"/>
                <a:gd name="connsiteX5892" fmla="*/ 1297894 w 5101871"/>
                <a:gd name="connsiteY5892" fmla="*/ 581669 h 2747161"/>
                <a:gd name="connsiteX5893" fmla="*/ 1289484 w 5101871"/>
                <a:gd name="connsiteY5893" fmla="*/ 574661 h 2747161"/>
                <a:gd name="connsiteX5894" fmla="*/ 1289484 w 5101871"/>
                <a:gd name="connsiteY5894" fmla="*/ 574661 h 2747161"/>
                <a:gd name="connsiteX5895" fmla="*/ 1289484 w 5101871"/>
                <a:gd name="connsiteY5895" fmla="*/ 574661 h 2747161"/>
                <a:gd name="connsiteX5896" fmla="*/ 1289484 w 5101871"/>
                <a:gd name="connsiteY5896" fmla="*/ 574661 h 2747161"/>
                <a:gd name="connsiteX5897" fmla="*/ 1289484 w 5101871"/>
                <a:gd name="connsiteY5897" fmla="*/ 574661 h 2747161"/>
                <a:gd name="connsiteX5898" fmla="*/ 1293689 w 5101871"/>
                <a:gd name="connsiteY5898" fmla="*/ 576063 h 2747161"/>
                <a:gd name="connsiteX5899" fmla="*/ 1293689 w 5101871"/>
                <a:gd name="connsiteY5899" fmla="*/ 576063 h 2747161"/>
                <a:gd name="connsiteX5900" fmla="*/ 1293689 w 5101871"/>
                <a:gd name="connsiteY5900" fmla="*/ 576063 h 2747161"/>
                <a:gd name="connsiteX5901" fmla="*/ 1293689 w 5101871"/>
                <a:gd name="connsiteY5901" fmla="*/ 576063 h 2747161"/>
                <a:gd name="connsiteX5902" fmla="*/ 1292288 w 5101871"/>
                <a:gd name="connsiteY5902" fmla="*/ 569055 h 2747161"/>
                <a:gd name="connsiteX5903" fmla="*/ 1289484 w 5101871"/>
                <a:gd name="connsiteY5903" fmla="*/ 567653 h 2747161"/>
                <a:gd name="connsiteX5904" fmla="*/ 1288082 w 5101871"/>
                <a:gd name="connsiteY5904" fmla="*/ 566252 h 2747161"/>
                <a:gd name="connsiteX5905" fmla="*/ 1288082 w 5101871"/>
                <a:gd name="connsiteY5905" fmla="*/ 566252 h 2747161"/>
                <a:gd name="connsiteX5906" fmla="*/ 1288082 w 5101871"/>
                <a:gd name="connsiteY5906" fmla="*/ 566252 h 2747161"/>
                <a:gd name="connsiteX5907" fmla="*/ 1288082 w 5101871"/>
                <a:gd name="connsiteY5907" fmla="*/ 566252 h 2747161"/>
                <a:gd name="connsiteX5908" fmla="*/ 1288082 w 5101871"/>
                <a:gd name="connsiteY5908" fmla="*/ 566252 h 2747161"/>
                <a:gd name="connsiteX5909" fmla="*/ 1288082 w 5101871"/>
                <a:gd name="connsiteY5909" fmla="*/ 566252 h 2747161"/>
                <a:gd name="connsiteX5910" fmla="*/ 1288082 w 5101871"/>
                <a:gd name="connsiteY5910" fmla="*/ 566252 h 2747161"/>
                <a:gd name="connsiteX5911" fmla="*/ 1288082 w 5101871"/>
                <a:gd name="connsiteY5911" fmla="*/ 566252 h 2747161"/>
                <a:gd name="connsiteX5912" fmla="*/ 1288082 w 5101871"/>
                <a:gd name="connsiteY5912" fmla="*/ 566252 h 2747161"/>
                <a:gd name="connsiteX5913" fmla="*/ 1288082 w 5101871"/>
                <a:gd name="connsiteY5913" fmla="*/ 566252 h 2747161"/>
                <a:gd name="connsiteX5914" fmla="*/ 1288082 w 5101871"/>
                <a:gd name="connsiteY5914" fmla="*/ 566252 h 2747161"/>
                <a:gd name="connsiteX5915" fmla="*/ 1288082 w 5101871"/>
                <a:gd name="connsiteY5915" fmla="*/ 566252 h 2747161"/>
                <a:gd name="connsiteX5916" fmla="*/ 1288082 w 5101871"/>
                <a:gd name="connsiteY5916" fmla="*/ 566252 h 2747161"/>
                <a:gd name="connsiteX5917" fmla="*/ 1288082 w 5101871"/>
                <a:gd name="connsiteY5917" fmla="*/ 564850 h 2747161"/>
                <a:gd name="connsiteX5918" fmla="*/ 1288082 w 5101871"/>
                <a:gd name="connsiteY5918" fmla="*/ 564850 h 2747161"/>
                <a:gd name="connsiteX5919" fmla="*/ 1288082 w 5101871"/>
                <a:gd name="connsiteY5919" fmla="*/ 564850 h 2747161"/>
                <a:gd name="connsiteX5920" fmla="*/ 1286681 w 5101871"/>
                <a:gd name="connsiteY5920" fmla="*/ 563448 h 2747161"/>
                <a:gd name="connsiteX5921" fmla="*/ 1286681 w 5101871"/>
                <a:gd name="connsiteY5921" fmla="*/ 563448 h 2747161"/>
                <a:gd name="connsiteX5922" fmla="*/ 1286681 w 5101871"/>
                <a:gd name="connsiteY5922" fmla="*/ 563448 h 2747161"/>
                <a:gd name="connsiteX5923" fmla="*/ 1286681 w 5101871"/>
                <a:gd name="connsiteY5923" fmla="*/ 563448 h 2747161"/>
                <a:gd name="connsiteX5924" fmla="*/ 1286681 w 5101871"/>
                <a:gd name="connsiteY5924" fmla="*/ 563448 h 2747161"/>
                <a:gd name="connsiteX5925" fmla="*/ 1286681 w 5101871"/>
                <a:gd name="connsiteY5925" fmla="*/ 563448 h 2747161"/>
                <a:gd name="connsiteX5926" fmla="*/ 1283878 w 5101871"/>
                <a:gd name="connsiteY5926" fmla="*/ 560645 h 2747161"/>
                <a:gd name="connsiteX5927" fmla="*/ 1283878 w 5101871"/>
                <a:gd name="connsiteY5927" fmla="*/ 560645 h 2747161"/>
                <a:gd name="connsiteX5928" fmla="*/ 1283878 w 5101871"/>
                <a:gd name="connsiteY5928" fmla="*/ 560645 h 2747161"/>
                <a:gd name="connsiteX5929" fmla="*/ 1283878 w 5101871"/>
                <a:gd name="connsiteY5929" fmla="*/ 560645 h 2747161"/>
                <a:gd name="connsiteX5930" fmla="*/ 1283878 w 5101871"/>
                <a:gd name="connsiteY5930" fmla="*/ 560645 h 2747161"/>
                <a:gd name="connsiteX5931" fmla="*/ 1283878 w 5101871"/>
                <a:gd name="connsiteY5931" fmla="*/ 560645 h 2747161"/>
                <a:gd name="connsiteX5932" fmla="*/ 1283878 w 5101871"/>
                <a:gd name="connsiteY5932" fmla="*/ 560645 h 2747161"/>
                <a:gd name="connsiteX5933" fmla="*/ 1283878 w 5101871"/>
                <a:gd name="connsiteY5933" fmla="*/ 560645 h 2747161"/>
                <a:gd name="connsiteX5934" fmla="*/ 1283878 w 5101871"/>
                <a:gd name="connsiteY5934" fmla="*/ 560645 h 2747161"/>
                <a:gd name="connsiteX5935" fmla="*/ 1283878 w 5101871"/>
                <a:gd name="connsiteY5935" fmla="*/ 560645 h 2747161"/>
                <a:gd name="connsiteX5936" fmla="*/ 1283878 w 5101871"/>
                <a:gd name="connsiteY5936" fmla="*/ 560645 h 2747161"/>
                <a:gd name="connsiteX5937" fmla="*/ 1283878 w 5101871"/>
                <a:gd name="connsiteY5937" fmla="*/ 560645 h 2747161"/>
                <a:gd name="connsiteX5938" fmla="*/ 1283878 w 5101871"/>
                <a:gd name="connsiteY5938" fmla="*/ 559244 h 2747161"/>
                <a:gd name="connsiteX5939" fmla="*/ 1283878 w 5101871"/>
                <a:gd name="connsiteY5939" fmla="*/ 559244 h 2747161"/>
                <a:gd name="connsiteX5940" fmla="*/ 1283878 w 5101871"/>
                <a:gd name="connsiteY5940" fmla="*/ 559244 h 2747161"/>
                <a:gd name="connsiteX5941" fmla="*/ 1283878 w 5101871"/>
                <a:gd name="connsiteY5941" fmla="*/ 559244 h 2747161"/>
                <a:gd name="connsiteX5942" fmla="*/ 1283878 w 5101871"/>
                <a:gd name="connsiteY5942" fmla="*/ 559244 h 2747161"/>
                <a:gd name="connsiteX5943" fmla="*/ 1283878 w 5101871"/>
                <a:gd name="connsiteY5943" fmla="*/ 559244 h 2747161"/>
                <a:gd name="connsiteX5944" fmla="*/ 1283878 w 5101871"/>
                <a:gd name="connsiteY5944" fmla="*/ 559244 h 2747161"/>
                <a:gd name="connsiteX5945" fmla="*/ 1283878 w 5101871"/>
                <a:gd name="connsiteY5945" fmla="*/ 559244 h 2747161"/>
                <a:gd name="connsiteX5946" fmla="*/ 1283878 w 5101871"/>
                <a:gd name="connsiteY5946" fmla="*/ 559244 h 2747161"/>
                <a:gd name="connsiteX5947" fmla="*/ 1285280 w 5101871"/>
                <a:gd name="connsiteY5947" fmla="*/ 560645 h 2747161"/>
                <a:gd name="connsiteX5948" fmla="*/ 1290886 w 5101871"/>
                <a:gd name="connsiteY5948" fmla="*/ 566252 h 2747161"/>
                <a:gd name="connsiteX5949" fmla="*/ 1290886 w 5101871"/>
                <a:gd name="connsiteY5949" fmla="*/ 566252 h 2747161"/>
                <a:gd name="connsiteX5950" fmla="*/ 1290886 w 5101871"/>
                <a:gd name="connsiteY5950" fmla="*/ 566252 h 2747161"/>
                <a:gd name="connsiteX5951" fmla="*/ 1292288 w 5101871"/>
                <a:gd name="connsiteY5951" fmla="*/ 567653 h 2747161"/>
                <a:gd name="connsiteX5952" fmla="*/ 1292288 w 5101871"/>
                <a:gd name="connsiteY5952" fmla="*/ 567653 h 2747161"/>
                <a:gd name="connsiteX5953" fmla="*/ 1292288 w 5101871"/>
                <a:gd name="connsiteY5953" fmla="*/ 567653 h 2747161"/>
                <a:gd name="connsiteX5954" fmla="*/ 1292288 w 5101871"/>
                <a:gd name="connsiteY5954" fmla="*/ 567653 h 2747161"/>
                <a:gd name="connsiteX5955" fmla="*/ 1292288 w 5101871"/>
                <a:gd name="connsiteY5955" fmla="*/ 567653 h 2747161"/>
                <a:gd name="connsiteX5956" fmla="*/ 1292288 w 5101871"/>
                <a:gd name="connsiteY5956" fmla="*/ 567653 h 2747161"/>
                <a:gd name="connsiteX5957" fmla="*/ 1292288 w 5101871"/>
                <a:gd name="connsiteY5957" fmla="*/ 569055 h 2747161"/>
                <a:gd name="connsiteX5958" fmla="*/ 1292288 w 5101871"/>
                <a:gd name="connsiteY5958" fmla="*/ 569055 h 2747161"/>
                <a:gd name="connsiteX5959" fmla="*/ 1292288 w 5101871"/>
                <a:gd name="connsiteY5959" fmla="*/ 569055 h 2747161"/>
                <a:gd name="connsiteX5960" fmla="*/ 1292288 w 5101871"/>
                <a:gd name="connsiteY5960" fmla="*/ 570457 h 2747161"/>
                <a:gd name="connsiteX5961" fmla="*/ 1292288 w 5101871"/>
                <a:gd name="connsiteY5961" fmla="*/ 570457 h 2747161"/>
                <a:gd name="connsiteX5962" fmla="*/ 1292288 w 5101871"/>
                <a:gd name="connsiteY5962" fmla="*/ 570457 h 2747161"/>
                <a:gd name="connsiteX5963" fmla="*/ 1292288 w 5101871"/>
                <a:gd name="connsiteY5963" fmla="*/ 570457 h 2747161"/>
                <a:gd name="connsiteX5964" fmla="*/ 1293689 w 5101871"/>
                <a:gd name="connsiteY5964" fmla="*/ 570457 h 2747161"/>
                <a:gd name="connsiteX5965" fmla="*/ 1295091 w 5101871"/>
                <a:gd name="connsiteY5965" fmla="*/ 571858 h 2747161"/>
                <a:gd name="connsiteX5966" fmla="*/ 1295091 w 5101871"/>
                <a:gd name="connsiteY5966" fmla="*/ 571858 h 2747161"/>
                <a:gd name="connsiteX5967" fmla="*/ 1295091 w 5101871"/>
                <a:gd name="connsiteY5967" fmla="*/ 571858 h 2747161"/>
                <a:gd name="connsiteX5968" fmla="*/ 1299296 w 5101871"/>
                <a:gd name="connsiteY5968" fmla="*/ 573260 h 2747161"/>
                <a:gd name="connsiteX5969" fmla="*/ 1299296 w 5101871"/>
                <a:gd name="connsiteY5969" fmla="*/ 573260 h 2747161"/>
                <a:gd name="connsiteX5970" fmla="*/ 1299296 w 5101871"/>
                <a:gd name="connsiteY5970" fmla="*/ 573260 h 2747161"/>
                <a:gd name="connsiteX5971" fmla="*/ 1299296 w 5101871"/>
                <a:gd name="connsiteY5971" fmla="*/ 573260 h 2747161"/>
                <a:gd name="connsiteX5972" fmla="*/ 1299296 w 5101871"/>
                <a:gd name="connsiteY5972" fmla="*/ 573260 h 2747161"/>
                <a:gd name="connsiteX5973" fmla="*/ 1296492 w 5101871"/>
                <a:gd name="connsiteY5973" fmla="*/ 567653 h 2747161"/>
                <a:gd name="connsiteX5974" fmla="*/ 1296492 w 5101871"/>
                <a:gd name="connsiteY5974" fmla="*/ 567653 h 2747161"/>
                <a:gd name="connsiteX5975" fmla="*/ 1296492 w 5101871"/>
                <a:gd name="connsiteY5975" fmla="*/ 567653 h 2747161"/>
                <a:gd name="connsiteX5976" fmla="*/ 1296492 w 5101871"/>
                <a:gd name="connsiteY5976" fmla="*/ 567653 h 2747161"/>
                <a:gd name="connsiteX5977" fmla="*/ 1297894 w 5101871"/>
                <a:gd name="connsiteY5977" fmla="*/ 569055 h 2747161"/>
                <a:gd name="connsiteX5978" fmla="*/ 1299296 w 5101871"/>
                <a:gd name="connsiteY5978" fmla="*/ 569055 h 2747161"/>
                <a:gd name="connsiteX5979" fmla="*/ 1299296 w 5101871"/>
                <a:gd name="connsiteY5979" fmla="*/ 569055 h 2747161"/>
                <a:gd name="connsiteX5980" fmla="*/ 1299296 w 5101871"/>
                <a:gd name="connsiteY5980" fmla="*/ 569055 h 2747161"/>
                <a:gd name="connsiteX5981" fmla="*/ 1299296 w 5101871"/>
                <a:gd name="connsiteY5981" fmla="*/ 567653 h 2747161"/>
                <a:gd name="connsiteX5982" fmla="*/ 1295091 w 5101871"/>
                <a:gd name="connsiteY5982" fmla="*/ 562047 h 2747161"/>
                <a:gd name="connsiteX5983" fmla="*/ 1295091 w 5101871"/>
                <a:gd name="connsiteY5983" fmla="*/ 562047 h 2747161"/>
                <a:gd name="connsiteX5984" fmla="*/ 1295091 w 5101871"/>
                <a:gd name="connsiteY5984" fmla="*/ 562047 h 2747161"/>
                <a:gd name="connsiteX5985" fmla="*/ 1293689 w 5101871"/>
                <a:gd name="connsiteY5985" fmla="*/ 560645 h 2747161"/>
                <a:gd name="connsiteX5986" fmla="*/ 1293689 w 5101871"/>
                <a:gd name="connsiteY5986" fmla="*/ 560645 h 2747161"/>
                <a:gd name="connsiteX5987" fmla="*/ 1293689 w 5101871"/>
                <a:gd name="connsiteY5987" fmla="*/ 560645 h 2747161"/>
                <a:gd name="connsiteX5988" fmla="*/ 1293689 w 5101871"/>
                <a:gd name="connsiteY5988" fmla="*/ 560645 h 2747161"/>
                <a:gd name="connsiteX5989" fmla="*/ 1293689 w 5101871"/>
                <a:gd name="connsiteY5989" fmla="*/ 560645 h 2747161"/>
                <a:gd name="connsiteX5990" fmla="*/ 1299296 w 5101871"/>
                <a:gd name="connsiteY5990" fmla="*/ 564850 h 2747161"/>
                <a:gd name="connsiteX5991" fmla="*/ 1300697 w 5101871"/>
                <a:gd name="connsiteY5991" fmla="*/ 566252 h 2747161"/>
                <a:gd name="connsiteX5992" fmla="*/ 1300697 w 5101871"/>
                <a:gd name="connsiteY5992" fmla="*/ 566252 h 2747161"/>
                <a:gd name="connsiteX5993" fmla="*/ 1299296 w 5101871"/>
                <a:gd name="connsiteY5993" fmla="*/ 563448 h 2747161"/>
                <a:gd name="connsiteX5994" fmla="*/ 1296492 w 5101871"/>
                <a:gd name="connsiteY5994" fmla="*/ 562047 h 2747161"/>
                <a:gd name="connsiteX5995" fmla="*/ 1296492 w 5101871"/>
                <a:gd name="connsiteY5995" fmla="*/ 562047 h 2747161"/>
                <a:gd name="connsiteX5996" fmla="*/ 1296492 w 5101871"/>
                <a:gd name="connsiteY5996" fmla="*/ 562047 h 2747161"/>
                <a:gd name="connsiteX5997" fmla="*/ 1296492 w 5101871"/>
                <a:gd name="connsiteY5997" fmla="*/ 562047 h 2747161"/>
                <a:gd name="connsiteX5998" fmla="*/ 1296492 w 5101871"/>
                <a:gd name="connsiteY5998" fmla="*/ 562047 h 2747161"/>
                <a:gd name="connsiteX5999" fmla="*/ 1296492 w 5101871"/>
                <a:gd name="connsiteY5999" fmla="*/ 562047 h 2747161"/>
                <a:gd name="connsiteX6000" fmla="*/ 1296492 w 5101871"/>
                <a:gd name="connsiteY6000" fmla="*/ 562047 h 2747161"/>
                <a:gd name="connsiteX6001" fmla="*/ 1296492 w 5101871"/>
                <a:gd name="connsiteY6001" fmla="*/ 562047 h 2747161"/>
                <a:gd name="connsiteX6002" fmla="*/ 1296492 w 5101871"/>
                <a:gd name="connsiteY6002" fmla="*/ 562047 h 2747161"/>
                <a:gd name="connsiteX6003" fmla="*/ 1296492 w 5101871"/>
                <a:gd name="connsiteY6003" fmla="*/ 562047 h 2747161"/>
                <a:gd name="connsiteX6004" fmla="*/ 1296492 w 5101871"/>
                <a:gd name="connsiteY6004" fmla="*/ 562047 h 2747161"/>
                <a:gd name="connsiteX6005" fmla="*/ 1296492 w 5101871"/>
                <a:gd name="connsiteY6005" fmla="*/ 562047 h 2747161"/>
                <a:gd name="connsiteX6006" fmla="*/ 1295091 w 5101871"/>
                <a:gd name="connsiteY6006" fmla="*/ 560645 h 2747161"/>
                <a:gd name="connsiteX6007" fmla="*/ 1295091 w 5101871"/>
                <a:gd name="connsiteY6007" fmla="*/ 560645 h 2747161"/>
                <a:gd name="connsiteX6008" fmla="*/ 1295091 w 5101871"/>
                <a:gd name="connsiteY6008" fmla="*/ 560645 h 2747161"/>
                <a:gd name="connsiteX6009" fmla="*/ 1295091 w 5101871"/>
                <a:gd name="connsiteY6009" fmla="*/ 560645 h 2747161"/>
                <a:gd name="connsiteX6010" fmla="*/ 1295091 w 5101871"/>
                <a:gd name="connsiteY6010" fmla="*/ 560645 h 2747161"/>
                <a:gd name="connsiteX6011" fmla="*/ 1299296 w 5101871"/>
                <a:gd name="connsiteY6011" fmla="*/ 564850 h 2747161"/>
                <a:gd name="connsiteX6012" fmla="*/ 1302099 w 5101871"/>
                <a:gd name="connsiteY6012" fmla="*/ 567653 h 2747161"/>
                <a:gd name="connsiteX6013" fmla="*/ 1302099 w 5101871"/>
                <a:gd name="connsiteY6013" fmla="*/ 567653 h 2747161"/>
                <a:gd name="connsiteX6014" fmla="*/ 1302099 w 5101871"/>
                <a:gd name="connsiteY6014" fmla="*/ 567653 h 2747161"/>
                <a:gd name="connsiteX6015" fmla="*/ 1302099 w 5101871"/>
                <a:gd name="connsiteY6015" fmla="*/ 567653 h 2747161"/>
                <a:gd name="connsiteX6016" fmla="*/ 1302099 w 5101871"/>
                <a:gd name="connsiteY6016" fmla="*/ 567653 h 2747161"/>
                <a:gd name="connsiteX6017" fmla="*/ 1302099 w 5101871"/>
                <a:gd name="connsiteY6017" fmla="*/ 567653 h 2747161"/>
                <a:gd name="connsiteX6018" fmla="*/ 1302099 w 5101871"/>
                <a:gd name="connsiteY6018" fmla="*/ 567653 h 2747161"/>
                <a:gd name="connsiteX6019" fmla="*/ 1302099 w 5101871"/>
                <a:gd name="connsiteY6019" fmla="*/ 567653 h 2747161"/>
                <a:gd name="connsiteX6020" fmla="*/ 1302099 w 5101871"/>
                <a:gd name="connsiteY6020" fmla="*/ 567653 h 2747161"/>
                <a:gd name="connsiteX6021" fmla="*/ 1302099 w 5101871"/>
                <a:gd name="connsiteY6021" fmla="*/ 567653 h 2747161"/>
                <a:gd name="connsiteX6022" fmla="*/ 1302099 w 5101871"/>
                <a:gd name="connsiteY6022" fmla="*/ 567653 h 2747161"/>
                <a:gd name="connsiteX6023" fmla="*/ 1302099 w 5101871"/>
                <a:gd name="connsiteY6023" fmla="*/ 567653 h 2747161"/>
                <a:gd name="connsiteX6024" fmla="*/ 1302099 w 5101871"/>
                <a:gd name="connsiteY6024" fmla="*/ 567653 h 2747161"/>
                <a:gd name="connsiteX6025" fmla="*/ 1302099 w 5101871"/>
                <a:gd name="connsiteY6025" fmla="*/ 567653 h 2747161"/>
                <a:gd name="connsiteX6026" fmla="*/ 1302099 w 5101871"/>
                <a:gd name="connsiteY6026" fmla="*/ 567653 h 2747161"/>
                <a:gd name="connsiteX6027" fmla="*/ 1302099 w 5101871"/>
                <a:gd name="connsiteY6027" fmla="*/ 567653 h 2747161"/>
                <a:gd name="connsiteX6028" fmla="*/ 1302099 w 5101871"/>
                <a:gd name="connsiteY6028" fmla="*/ 567653 h 2747161"/>
                <a:gd name="connsiteX6029" fmla="*/ 1302099 w 5101871"/>
                <a:gd name="connsiteY6029" fmla="*/ 567653 h 2747161"/>
                <a:gd name="connsiteX6030" fmla="*/ 1302099 w 5101871"/>
                <a:gd name="connsiteY6030" fmla="*/ 567653 h 2747161"/>
                <a:gd name="connsiteX6031" fmla="*/ 1302099 w 5101871"/>
                <a:gd name="connsiteY6031" fmla="*/ 567653 h 2747161"/>
                <a:gd name="connsiteX6032" fmla="*/ 1302099 w 5101871"/>
                <a:gd name="connsiteY6032" fmla="*/ 567653 h 2747161"/>
                <a:gd name="connsiteX6033" fmla="*/ 1302099 w 5101871"/>
                <a:gd name="connsiteY6033" fmla="*/ 567653 h 2747161"/>
                <a:gd name="connsiteX6034" fmla="*/ 1302099 w 5101871"/>
                <a:gd name="connsiteY6034" fmla="*/ 567653 h 2747161"/>
                <a:gd name="connsiteX6035" fmla="*/ 1302099 w 5101871"/>
                <a:gd name="connsiteY6035" fmla="*/ 567653 h 2747161"/>
                <a:gd name="connsiteX6036" fmla="*/ 1302099 w 5101871"/>
                <a:gd name="connsiteY6036" fmla="*/ 567653 h 2747161"/>
                <a:gd name="connsiteX6037" fmla="*/ 1302099 w 5101871"/>
                <a:gd name="connsiteY6037" fmla="*/ 567653 h 2747161"/>
                <a:gd name="connsiteX6038" fmla="*/ 1302099 w 5101871"/>
                <a:gd name="connsiteY6038" fmla="*/ 567653 h 2747161"/>
                <a:gd name="connsiteX6039" fmla="*/ 1303500 w 5101871"/>
                <a:gd name="connsiteY6039" fmla="*/ 569055 h 2747161"/>
                <a:gd name="connsiteX6040" fmla="*/ 1303500 w 5101871"/>
                <a:gd name="connsiteY6040" fmla="*/ 569055 h 2747161"/>
                <a:gd name="connsiteX6041" fmla="*/ 1303500 w 5101871"/>
                <a:gd name="connsiteY6041" fmla="*/ 569055 h 2747161"/>
                <a:gd name="connsiteX6042" fmla="*/ 1303500 w 5101871"/>
                <a:gd name="connsiteY6042" fmla="*/ 569055 h 2747161"/>
                <a:gd name="connsiteX6043" fmla="*/ 1303500 w 5101871"/>
                <a:gd name="connsiteY6043" fmla="*/ 569055 h 2747161"/>
                <a:gd name="connsiteX6044" fmla="*/ 1303500 w 5101871"/>
                <a:gd name="connsiteY6044" fmla="*/ 569055 h 2747161"/>
                <a:gd name="connsiteX6045" fmla="*/ 1303500 w 5101871"/>
                <a:gd name="connsiteY6045" fmla="*/ 569055 h 2747161"/>
                <a:gd name="connsiteX6046" fmla="*/ 1303500 w 5101871"/>
                <a:gd name="connsiteY6046" fmla="*/ 569055 h 2747161"/>
                <a:gd name="connsiteX6047" fmla="*/ 1303500 w 5101871"/>
                <a:gd name="connsiteY6047" fmla="*/ 569055 h 2747161"/>
                <a:gd name="connsiteX6048" fmla="*/ 1303500 w 5101871"/>
                <a:gd name="connsiteY6048" fmla="*/ 569055 h 2747161"/>
                <a:gd name="connsiteX6049" fmla="*/ 1303500 w 5101871"/>
                <a:gd name="connsiteY6049" fmla="*/ 569055 h 2747161"/>
                <a:gd name="connsiteX6050" fmla="*/ 1303500 w 5101871"/>
                <a:gd name="connsiteY6050" fmla="*/ 569055 h 2747161"/>
                <a:gd name="connsiteX6051" fmla="*/ 1303500 w 5101871"/>
                <a:gd name="connsiteY6051" fmla="*/ 569055 h 2747161"/>
                <a:gd name="connsiteX6052" fmla="*/ 1303500 w 5101871"/>
                <a:gd name="connsiteY6052" fmla="*/ 569055 h 2747161"/>
                <a:gd name="connsiteX6053" fmla="*/ 1303500 w 5101871"/>
                <a:gd name="connsiteY6053" fmla="*/ 569055 h 2747161"/>
                <a:gd name="connsiteX6054" fmla="*/ 1303500 w 5101871"/>
                <a:gd name="connsiteY6054" fmla="*/ 569055 h 2747161"/>
                <a:gd name="connsiteX6055" fmla="*/ 1303500 w 5101871"/>
                <a:gd name="connsiteY6055" fmla="*/ 569055 h 2747161"/>
                <a:gd name="connsiteX6056" fmla="*/ 1303500 w 5101871"/>
                <a:gd name="connsiteY6056" fmla="*/ 569055 h 2747161"/>
                <a:gd name="connsiteX6057" fmla="*/ 1303500 w 5101871"/>
                <a:gd name="connsiteY6057" fmla="*/ 569055 h 2747161"/>
                <a:gd name="connsiteX6058" fmla="*/ 1303500 w 5101871"/>
                <a:gd name="connsiteY6058" fmla="*/ 569055 h 2747161"/>
                <a:gd name="connsiteX6059" fmla="*/ 1302099 w 5101871"/>
                <a:gd name="connsiteY6059" fmla="*/ 566252 h 2747161"/>
                <a:gd name="connsiteX6060" fmla="*/ 1302099 w 5101871"/>
                <a:gd name="connsiteY6060" fmla="*/ 566252 h 2747161"/>
                <a:gd name="connsiteX6061" fmla="*/ 1302099 w 5101871"/>
                <a:gd name="connsiteY6061" fmla="*/ 566252 h 2747161"/>
                <a:gd name="connsiteX6062" fmla="*/ 1302099 w 5101871"/>
                <a:gd name="connsiteY6062" fmla="*/ 566252 h 2747161"/>
                <a:gd name="connsiteX6063" fmla="*/ 1302099 w 5101871"/>
                <a:gd name="connsiteY6063" fmla="*/ 566252 h 2747161"/>
                <a:gd name="connsiteX6064" fmla="*/ 1302099 w 5101871"/>
                <a:gd name="connsiteY6064" fmla="*/ 566252 h 2747161"/>
                <a:gd name="connsiteX6065" fmla="*/ 1302099 w 5101871"/>
                <a:gd name="connsiteY6065" fmla="*/ 566252 h 2747161"/>
                <a:gd name="connsiteX6066" fmla="*/ 1302099 w 5101871"/>
                <a:gd name="connsiteY6066" fmla="*/ 566252 h 2747161"/>
                <a:gd name="connsiteX6067" fmla="*/ 1302099 w 5101871"/>
                <a:gd name="connsiteY6067" fmla="*/ 566252 h 2747161"/>
                <a:gd name="connsiteX6068" fmla="*/ 1302099 w 5101871"/>
                <a:gd name="connsiteY6068" fmla="*/ 566252 h 2747161"/>
                <a:gd name="connsiteX6069" fmla="*/ 1302099 w 5101871"/>
                <a:gd name="connsiteY6069" fmla="*/ 566252 h 2747161"/>
                <a:gd name="connsiteX6070" fmla="*/ 1302099 w 5101871"/>
                <a:gd name="connsiteY6070" fmla="*/ 566252 h 2747161"/>
                <a:gd name="connsiteX6071" fmla="*/ 1302099 w 5101871"/>
                <a:gd name="connsiteY6071" fmla="*/ 566252 h 2747161"/>
                <a:gd name="connsiteX6072" fmla="*/ 1302099 w 5101871"/>
                <a:gd name="connsiteY6072" fmla="*/ 566252 h 2747161"/>
                <a:gd name="connsiteX6073" fmla="*/ 1303500 w 5101871"/>
                <a:gd name="connsiteY6073" fmla="*/ 567653 h 2747161"/>
                <a:gd name="connsiteX6074" fmla="*/ 1303500 w 5101871"/>
                <a:gd name="connsiteY6074" fmla="*/ 567653 h 2747161"/>
                <a:gd name="connsiteX6075" fmla="*/ 1303500 w 5101871"/>
                <a:gd name="connsiteY6075" fmla="*/ 567653 h 2747161"/>
                <a:gd name="connsiteX6076" fmla="*/ 1303500 w 5101871"/>
                <a:gd name="connsiteY6076" fmla="*/ 567653 h 2747161"/>
                <a:gd name="connsiteX6077" fmla="*/ 1303500 w 5101871"/>
                <a:gd name="connsiteY6077" fmla="*/ 567653 h 2747161"/>
                <a:gd name="connsiteX6078" fmla="*/ 1303500 w 5101871"/>
                <a:gd name="connsiteY6078" fmla="*/ 567653 h 2747161"/>
                <a:gd name="connsiteX6079" fmla="*/ 1303500 w 5101871"/>
                <a:gd name="connsiteY6079" fmla="*/ 567653 h 2747161"/>
                <a:gd name="connsiteX6080" fmla="*/ 1303500 w 5101871"/>
                <a:gd name="connsiteY6080" fmla="*/ 567653 h 2747161"/>
                <a:gd name="connsiteX6081" fmla="*/ 1303500 w 5101871"/>
                <a:gd name="connsiteY6081" fmla="*/ 567653 h 2747161"/>
                <a:gd name="connsiteX6082" fmla="*/ 1304902 w 5101871"/>
                <a:gd name="connsiteY6082" fmla="*/ 569055 h 2747161"/>
                <a:gd name="connsiteX6083" fmla="*/ 1304902 w 5101871"/>
                <a:gd name="connsiteY6083" fmla="*/ 569055 h 2747161"/>
                <a:gd name="connsiteX6084" fmla="*/ 1304902 w 5101871"/>
                <a:gd name="connsiteY6084" fmla="*/ 569055 h 2747161"/>
                <a:gd name="connsiteX6085" fmla="*/ 1304902 w 5101871"/>
                <a:gd name="connsiteY6085" fmla="*/ 569055 h 2747161"/>
                <a:gd name="connsiteX6086" fmla="*/ 1306304 w 5101871"/>
                <a:gd name="connsiteY6086" fmla="*/ 567653 h 2747161"/>
                <a:gd name="connsiteX6087" fmla="*/ 1307705 w 5101871"/>
                <a:gd name="connsiteY6087" fmla="*/ 563448 h 2747161"/>
                <a:gd name="connsiteX6088" fmla="*/ 1307705 w 5101871"/>
                <a:gd name="connsiteY6088" fmla="*/ 562047 h 2747161"/>
                <a:gd name="connsiteX6089" fmla="*/ 1307705 w 5101871"/>
                <a:gd name="connsiteY6089" fmla="*/ 560645 h 2747161"/>
                <a:gd name="connsiteX6090" fmla="*/ 1307705 w 5101871"/>
                <a:gd name="connsiteY6090" fmla="*/ 560645 h 2747161"/>
                <a:gd name="connsiteX6091" fmla="*/ 1307705 w 5101871"/>
                <a:gd name="connsiteY6091" fmla="*/ 560645 h 2747161"/>
                <a:gd name="connsiteX6092" fmla="*/ 1307705 w 5101871"/>
                <a:gd name="connsiteY6092" fmla="*/ 560645 h 2747161"/>
                <a:gd name="connsiteX6093" fmla="*/ 1307705 w 5101871"/>
                <a:gd name="connsiteY6093" fmla="*/ 560645 h 2747161"/>
                <a:gd name="connsiteX6094" fmla="*/ 1307705 w 5101871"/>
                <a:gd name="connsiteY6094" fmla="*/ 560645 h 2747161"/>
                <a:gd name="connsiteX6095" fmla="*/ 1307705 w 5101871"/>
                <a:gd name="connsiteY6095" fmla="*/ 560645 h 2747161"/>
                <a:gd name="connsiteX6096" fmla="*/ 1307705 w 5101871"/>
                <a:gd name="connsiteY6096" fmla="*/ 560645 h 2747161"/>
                <a:gd name="connsiteX6097" fmla="*/ 1307705 w 5101871"/>
                <a:gd name="connsiteY6097" fmla="*/ 560645 h 2747161"/>
                <a:gd name="connsiteX6098" fmla="*/ 1307705 w 5101871"/>
                <a:gd name="connsiteY6098" fmla="*/ 560645 h 2747161"/>
                <a:gd name="connsiteX6099" fmla="*/ 1307705 w 5101871"/>
                <a:gd name="connsiteY6099" fmla="*/ 560645 h 2747161"/>
                <a:gd name="connsiteX6100" fmla="*/ 1307705 w 5101871"/>
                <a:gd name="connsiteY6100" fmla="*/ 560645 h 2747161"/>
                <a:gd name="connsiteX6101" fmla="*/ 1307705 w 5101871"/>
                <a:gd name="connsiteY6101" fmla="*/ 560645 h 2747161"/>
                <a:gd name="connsiteX6102" fmla="*/ 1307705 w 5101871"/>
                <a:gd name="connsiteY6102" fmla="*/ 560645 h 2747161"/>
                <a:gd name="connsiteX6103" fmla="*/ 1307705 w 5101871"/>
                <a:gd name="connsiteY6103" fmla="*/ 560645 h 2747161"/>
                <a:gd name="connsiteX6104" fmla="*/ 1307705 w 5101871"/>
                <a:gd name="connsiteY6104" fmla="*/ 560645 h 2747161"/>
                <a:gd name="connsiteX6105" fmla="*/ 1307705 w 5101871"/>
                <a:gd name="connsiteY6105" fmla="*/ 560645 h 2747161"/>
                <a:gd name="connsiteX6106" fmla="*/ 1307705 w 5101871"/>
                <a:gd name="connsiteY6106" fmla="*/ 560645 h 2747161"/>
                <a:gd name="connsiteX6107" fmla="*/ 1307705 w 5101871"/>
                <a:gd name="connsiteY6107" fmla="*/ 560645 h 2747161"/>
                <a:gd name="connsiteX6108" fmla="*/ 1307705 w 5101871"/>
                <a:gd name="connsiteY6108" fmla="*/ 560645 h 2747161"/>
                <a:gd name="connsiteX6109" fmla="*/ 1307705 w 5101871"/>
                <a:gd name="connsiteY6109" fmla="*/ 560645 h 2747161"/>
                <a:gd name="connsiteX6110" fmla="*/ 1307705 w 5101871"/>
                <a:gd name="connsiteY6110" fmla="*/ 560645 h 2747161"/>
                <a:gd name="connsiteX6111" fmla="*/ 1307705 w 5101871"/>
                <a:gd name="connsiteY6111" fmla="*/ 560645 h 2747161"/>
                <a:gd name="connsiteX6112" fmla="*/ 1307705 w 5101871"/>
                <a:gd name="connsiteY6112" fmla="*/ 559244 h 2747161"/>
                <a:gd name="connsiteX6113" fmla="*/ 1307705 w 5101871"/>
                <a:gd name="connsiteY6113" fmla="*/ 559244 h 2747161"/>
                <a:gd name="connsiteX6114" fmla="*/ 1307705 w 5101871"/>
                <a:gd name="connsiteY6114" fmla="*/ 559244 h 2747161"/>
                <a:gd name="connsiteX6115" fmla="*/ 1307705 w 5101871"/>
                <a:gd name="connsiteY6115" fmla="*/ 559244 h 2747161"/>
                <a:gd name="connsiteX6116" fmla="*/ 1307705 w 5101871"/>
                <a:gd name="connsiteY6116" fmla="*/ 559244 h 2747161"/>
                <a:gd name="connsiteX6117" fmla="*/ 1307705 w 5101871"/>
                <a:gd name="connsiteY6117" fmla="*/ 559244 h 2747161"/>
                <a:gd name="connsiteX6118" fmla="*/ 1306304 w 5101871"/>
                <a:gd name="connsiteY6118" fmla="*/ 559244 h 2747161"/>
                <a:gd name="connsiteX6119" fmla="*/ 1304902 w 5101871"/>
                <a:gd name="connsiteY6119" fmla="*/ 559244 h 2747161"/>
                <a:gd name="connsiteX6120" fmla="*/ 1304902 w 5101871"/>
                <a:gd name="connsiteY6120" fmla="*/ 559244 h 2747161"/>
                <a:gd name="connsiteX6121" fmla="*/ 1304902 w 5101871"/>
                <a:gd name="connsiteY6121" fmla="*/ 559244 h 2747161"/>
                <a:gd name="connsiteX6122" fmla="*/ 1303500 w 5101871"/>
                <a:gd name="connsiteY6122" fmla="*/ 559244 h 2747161"/>
                <a:gd name="connsiteX6123" fmla="*/ 1303500 w 5101871"/>
                <a:gd name="connsiteY6123" fmla="*/ 559244 h 2747161"/>
                <a:gd name="connsiteX6124" fmla="*/ 1303500 w 5101871"/>
                <a:gd name="connsiteY6124" fmla="*/ 559244 h 2747161"/>
                <a:gd name="connsiteX6125" fmla="*/ 1303500 w 5101871"/>
                <a:gd name="connsiteY6125" fmla="*/ 559244 h 2747161"/>
                <a:gd name="connsiteX6126" fmla="*/ 1303500 w 5101871"/>
                <a:gd name="connsiteY6126" fmla="*/ 559244 h 2747161"/>
                <a:gd name="connsiteX6127" fmla="*/ 1302099 w 5101871"/>
                <a:gd name="connsiteY6127" fmla="*/ 557842 h 2747161"/>
                <a:gd name="connsiteX6128" fmla="*/ 1302099 w 5101871"/>
                <a:gd name="connsiteY6128" fmla="*/ 557842 h 2747161"/>
                <a:gd name="connsiteX6129" fmla="*/ 1302099 w 5101871"/>
                <a:gd name="connsiteY6129" fmla="*/ 557842 h 2747161"/>
                <a:gd name="connsiteX6130" fmla="*/ 1300697 w 5101871"/>
                <a:gd name="connsiteY6130" fmla="*/ 557842 h 2747161"/>
                <a:gd name="connsiteX6131" fmla="*/ 1300697 w 5101871"/>
                <a:gd name="connsiteY6131" fmla="*/ 557842 h 2747161"/>
                <a:gd name="connsiteX6132" fmla="*/ 1300697 w 5101871"/>
                <a:gd name="connsiteY6132" fmla="*/ 557842 h 2747161"/>
                <a:gd name="connsiteX6133" fmla="*/ 1300697 w 5101871"/>
                <a:gd name="connsiteY6133" fmla="*/ 557842 h 2747161"/>
                <a:gd name="connsiteX6134" fmla="*/ 1300697 w 5101871"/>
                <a:gd name="connsiteY6134" fmla="*/ 557842 h 2747161"/>
                <a:gd name="connsiteX6135" fmla="*/ 1300697 w 5101871"/>
                <a:gd name="connsiteY6135" fmla="*/ 557842 h 2747161"/>
                <a:gd name="connsiteX6136" fmla="*/ 1300697 w 5101871"/>
                <a:gd name="connsiteY6136" fmla="*/ 559244 h 2747161"/>
                <a:gd name="connsiteX6137" fmla="*/ 1303500 w 5101871"/>
                <a:gd name="connsiteY6137" fmla="*/ 562047 h 2747161"/>
                <a:gd name="connsiteX6138" fmla="*/ 1303500 w 5101871"/>
                <a:gd name="connsiteY6138" fmla="*/ 562047 h 2747161"/>
                <a:gd name="connsiteX6139" fmla="*/ 1303500 w 5101871"/>
                <a:gd name="connsiteY6139" fmla="*/ 562047 h 2747161"/>
                <a:gd name="connsiteX6140" fmla="*/ 1303500 w 5101871"/>
                <a:gd name="connsiteY6140" fmla="*/ 563448 h 2747161"/>
                <a:gd name="connsiteX6141" fmla="*/ 1303500 w 5101871"/>
                <a:gd name="connsiteY6141" fmla="*/ 563448 h 2747161"/>
                <a:gd name="connsiteX6142" fmla="*/ 1303500 w 5101871"/>
                <a:gd name="connsiteY6142" fmla="*/ 563448 h 2747161"/>
                <a:gd name="connsiteX6143" fmla="*/ 1303500 w 5101871"/>
                <a:gd name="connsiteY6143" fmla="*/ 563448 h 2747161"/>
                <a:gd name="connsiteX6144" fmla="*/ 1303500 w 5101871"/>
                <a:gd name="connsiteY6144" fmla="*/ 563448 h 2747161"/>
                <a:gd name="connsiteX6145" fmla="*/ 1302099 w 5101871"/>
                <a:gd name="connsiteY6145" fmla="*/ 562047 h 2747161"/>
                <a:gd name="connsiteX6146" fmla="*/ 1302099 w 5101871"/>
                <a:gd name="connsiteY6146" fmla="*/ 562047 h 2747161"/>
                <a:gd name="connsiteX6147" fmla="*/ 1302099 w 5101871"/>
                <a:gd name="connsiteY6147" fmla="*/ 562047 h 2747161"/>
                <a:gd name="connsiteX6148" fmla="*/ 1302099 w 5101871"/>
                <a:gd name="connsiteY6148" fmla="*/ 562047 h 2747161"/>
                <a:gd name="connsiteX6149" fmla="*/ 1302099 w 5101871"/>
                <a:gd name="connsiteY6149" fmla="*/ 562047 h 2747161"/>
                <a:gd name="connsiteX6150" fmla="*/ 1302099 w 5101871"/>
                <a:gd name="connsiteY6150" fmla="*/ 562047 h 2747161"/>
                <a:gd name="connsiteX6151" fmla="*/ 1302099 w 5101871"/>
                <a:gd name="connsiteY6151" fmla="*/ 562047 h 2747161"/>
                <a:gd name="connsiteX6152" fmla="*/ 1302099 w 5101871"/>
                <a:gd name="connsiteY6152" fmla="*/ 562047 h 2747161"/>
                <a:gd name="connsiteX6153" fmla="*/ 1302099 w 5101871"/>
                <a:gd name="connsiteY6153" fmla="*/ 562047 h 2747161"/>
                <a:gd name="connsiteX6154" fmla="*/ 1300697 w 5101871"/>
                <a:gd name="connsiteY6154" fmla="*/ 562047 h 2747161"/>
                <a:gd name="connsiteX6155" fmla="*/ 1300697 w 5101871"/>
                <a:gd name="connsiteY6155" fmla="*/ 562047 h 2747161"/>
                <a:gd name="connsiteX6156" fmla="*/ 1300697 w 5101871"/>
                <a:gd name="connsiteY6156" fmla="*/ 562047 h 2747161"/>
                <a:gd name="connsiteX6157" fmla="*/ 1300697 w 5101871"/>
                <a:gd name="connsiteY6157" fmla="*/ 562047 h 2747161"/>
                <a:gd name="connsiteX6158" fmla="*/ 1300697 w 5101871"/>
                <a:gd name="connsiteY6158" fmla="*/ 562047 h 2747161"/>
                <a:gd name="connsiteX6159" fmla="*/ 1300697 w 5101871"/>
                <a:gd name="connsiteY6159" fmla="*/ 562047 h 2747161"/>
                <a:gd name="connsiteX6160" fmla="*/ 1300697 w 5101871"/>
                <a:gd name="connsiteY6160" fmla="*/ 562047 h 2747161"/>
                <a:gd name="connsiteX6161" fmla="*/ 1300697 w 5101871"/>
                <a:gd name="connsiteY6161" fmla="*/ 562047 h 2747161"/>
                <a:gd name="connsiteX6162" fmla="*/ 1300697 w 5101871"/>
                <a:gd name="connsiteY6162" fmla="*/ 562047 h 2747161"/>
                <a:gd name="connsiteX6163" fmla="*/ 1300697 w 5101871"/>
                <a:gd name="connsiteY6163" fmla="*/ 562047 h 2747161"/>
                <a:gd name="connsiteX6164" fmla="*/ 1300697 w 5101871"/>
                <a:gd name="connsiteY6164" fmla="*/ 562047 h 2747161"/>
                <a:gd name="connsiteX6165" fmla="*/ 1300697 w 5101871"/>
                <a:gd name="connsiteY6165" fmla="*/ 562047 h 2747161"/>
                <a:gd name="connsiteX6166" fmla="*/ 1299296 w 5101871"/>
                <a:gd name="connsiteY6166" fmla="*/ 560645 h 2747161"/>
                <a:gd name="connsiteX6167" fmla="*/ 1299296 w 5101871"/>
                <a:gd name="connsiteY6167" fmla="*/ 560645 h 2747161"/>
                <a:gd name="connsiteX6168" fmla="*/ 1299296 w 5101871"/>
                <a:gd name="connsiteY6168" fmla="*/ 560645 h 2747161"/>
                <a:gd name="connsiteX6169" fmla="*/ 1297894 w 5101871"/>
                <a:gd name="connsiteY6169" fmla="*/ 560645 h 2747161"/>
                <a:gd name="connsiteX6170" fmla="*/ 1297894 w 5101871"/>
                <a:gd name="connsiteY6170" fmla="*/ 560645 h 2747161"/>
                <a:gd name="connsiteX6171" fmla="*/ 1297894 w 5101871"/>
                <a:gd name="connsiteY6171" fmla="*/ 560645 h 2747161"/>
                <a:gd name="connsiteX6172" fmla="*/ 1297894 w 5101871"/>
                <a:gd name="connsiteY6172" fmla="*/ 560645 h 2747161"/>
                <a:gd name="connsiteX6173" fmla="*/ 1297894 w 5101871"/>
                <a:gd name="connsiteY6173" fmla="*/ 560645 h 2747161"/>
                <a:gd name="connsiteX6174" fmla="*/ 1297894 w 5101871"/>
                <a:gd name="connsiteY6174" fmla="*/ 560645 h 2747161"/>
                <a:gd name="connsiteX6175" fmla="*/ 1296492 w 5101871"/>
                <a:gd name="connsiteY6175" fmla="*/ 557842 h 2747161"/>
                <a:gd name="connsiteX6176" fmla="*/ 1296492 w 5101871"/>
                <a:gd name="connsiteY6176" fmla="*/ 557842 h 2747161"/>
                <a:gd name="connsiteX6177" fmla="*/ 1296492 w 5101871"/>
                <a:gd name="connsiteY6177" fmla="*/ 557842 h 2747161"/>
                <a:gd name="connsiteX6178" fmla="*/ 1296492 w 5101871"/>
                <a:gd name="connsiteY6178" fmla="*/ 557842 h 2747161"/>
                <a:gd name="connsiteX6179" fmla="*/ 1295091 w 5101871"/>
                <a:gd name="connsiteY6179" fmla="*/ 557842 h 2747161"/>
                <a:gd name="connsiteX6180" fmla="*/ 1295091 w 5101871"/>
                <a:gd name="connsiteY6180" fmla="*/ 557842 h 2747161"/>
                <a:gd name="connsiteX6181" fmla="*/ 1295091 w 5101871"/>
                <a:gd name="connsiteY6181" fmla="*/ 557842 h 2747161"/>
                <a:gd name="connsiteX6182" fmla="*/ 1295091 w 5101871"/>
                <a:gd name="connsiteY6182" fmla="*/ 557842 h 2747161"/>
                <a:gd name="connsiteX6183" fmla="*/ 1295091 w 5101871"/>
                <a:gd name="connsiteY6183" fmla="*/ 557842 h 2747161"/>
                <a:gd name="connsiteX6184" fmla="*/ 1295091 w 5101871"/>
                <a:gd name="connsiteY6184" fmla="*/ 557842 h 2747161"/>
                <a:gd name="connsiteX6185" fmla="*/ 1295091 w 5101871"/>
                <a:gd name="connsiteY6185" fmla="*/ 557842 h 2747161"/>
                <a:gd name="connsiteX6186" fmla="*/ 1295091 w 5101871"/>
                <a:gd name="connsiteY6186" fmla="*/ 557842 h 2747161"/>
                <a:gd name="connsiteX6187" fmla="*/ 1295091 w 5101871"/>
                <a:gd name="connsiteY6187" fmla="*/ 557842 h 2747161"/>
                <a:gd name="connsiteX6188" fmla="*/ 1295091 w 5101871"/>
                <a:gd name="connsiteY6188" fmla="*/ 557842 h 2747161"/>
                <a:gd name="connsiteX6189" fmla="*/ 1295091 w 5101871"/>
                <a:gd name="connsiteY6189" fmla="*/ 557842 h 2747161"/>
                <a:gd name="connsiteX6190" fmla="*/ 1295091 w 5101871"/>
                <a:gd name="connsiteY6190" fmla="*/ 557842 h 2747161"/>
                <a:gd name="connsiteX6191" fmla="*/ 1325926 w 5101871"/>
                <a:gd name="connsiteY6191" fmla="*/ 570457 h 2747161"/>
                <a:gd name="connsiteX6192" fmla="*/ 1325926 w 5101871"/>
                <a:gd name="connsiteY6192" fmla="*/ 577465 h 2747161"/>
                <a:gd name="connsiteX6193" fmla="*/ 1325926 w 5101871"/>
                <a:gd name="connsiteY6193" fmla="*/ 578866 h 2747161"/>
                <a:gd name="connsiteX6194" fmla="*/ 1324525 w 5101871"/>
                <a:gd name="connsiteY6194" fmla="*/ 583071 h 2747161"/>
                <a:gd name="connsiteX6195" fmla="*/ 1324525 w 5101871"/>
                <a:gd name="connsiteY6195" fmla="*/ 583071 h 2747161"/>
                <a:gd name="connsiteX6196" fmla="*/ 1324525 w 5101871"/>
                <a:gd name="connsiteY6196" fmla="*/ 583071 h 2747161"/>
                <a:gd name="connsiteX6197" fmla="*/ 1323123 w 5101871"/>
                <a:gd name="connsiteY6197" fmla="*/ 585874 h 2747161"/>
                <a:gd name="connsiteX6198" fmla="*/ 1323123 w 5101871"/>
                <a:gd name="connsiteY6198" fmla="*/ 585874 h 2747161"/>
                <a:gd name="connsiteX6199" fmla="*/ 1342745 w 5101871"/>
                <a:gd name="connsiteY6199" fmla="*/ 605497 h 2747161"/>
                <a:gd name="connsiteX6200" fmla="*/ 1341344 w 5101871"/>
                <a:gd name="connsiteY6200" fmla="*/ 609702 h 2747161"/>
                <a:gd name="connsiteX6201" fmla="*/ 1341344 w 5101871"/>
                <a:gd name="connsiteY6201" fmla="*/ 609702 h 2747161"/>
                <a:gd name="connsiteX6202" fmla="*/ 1341344 w 5101871"/>
                <a:gd name="connsiteY6202" fmla="*/ 609702 h 2747161"/>
                <a:gd name="connsiteX6203" fmla="*/ 1341344 w 5101871"/>
                <a:gd name="connsiteY6203" fmla="*/ 609702 h 2747161"/>
                <a:gd name="connsiteX6204" fmla="*/ 1341344 w 5101871"/>
                <a:gd name="connsiteY6204" fmla="*/ 609702 h 2747161"/>
                <a:gd name="connsiteX6205" fmla="*/ 1341344 w 5101871"/>
                <a:gd name="connsiteY6205" fmla="*/ 609702 h 2747161"/>
                <a:gd name="connsiteX6206" fmla="*/ 1341344 w 5101871"/>
                <a:gd name="connsiteY6206" fmla="*/ 609702 h 2747161"/>
                <a:gd name="connsiteX6207" fmla="*/ 1341344 w 5101871"/>
                <a:gd name="connsiteY6207" fmla="*/ 609702 h 2747161"/>
                <a:gd name="connsiteX6208" fmla="*/ 1327328 w 5101871"/>
                <a:gd name="connsiteY6208" fmla="*/ 594284 h 2747161"/>
                <a:gd name="connsiteX6209" fmla="*/ 1327328 w 5101871"/>
                <a:gd name="connsiteY6209" fmla="*/ 594284 h 2747161"/>
                <a:gd name="connsiteX6210" fmla="*/ 1327328 w 5101871"/>
                <a:gd name="connsiteY6210" fmla="*/ 594284 h 2747161"/>
                <a:gd name="connsiteX6211" fmla="*/ 1327328 w 5101871"/>
                <a:gd name="connsiteY6211" fmla="*/ 594284 h 2747161"/>
                <a:gd name="connsiteX6212" fmla="*/ 1327328 w 5101871"/>
                <a:gd name="connsiteY6212" fmla="*/ 594284 h 2747161"/>
                <a:gd name="connsiteX6213" fmla="*/ 49056 w 5101871"/>
                <a:gd name="connsiteY6213" fmla="*/ 1757623 h 2747161"/>
                <a:gd name="connsiteX6214" fmla="*/ 49056 w 5101871"/>
                <a:gd name="connsiteY6214" fmla="*/ 1757623 h 2747161"/>
                <a:gd name="connsiteX6215" fmla="*/ 36442 w 5101871"/>
                <a:gd name="connsiteY6215" fmla="*/ 1756221 h 2747161"/>
                <a:gd name="connsiteX6216" fmla="*/ 39245 w 5101871"/>
                <a:gd name="connsiteY6216" fmla="*/ 1753418 h 2747161"/>
                <a:gd name="connsiteX6217" fmla="*/ 49056 w 5101871"/>
                <a:gd name="connsiteY6217" fmla="*/ 1757623 h 2747161"/>
                <a:gd name="connsiteX6218" fmla="*/ 51860 w 5101871"/>
                <a:gd name="connsiteY6218" fmla="*/ 1754820 h 2747161"/>
                <a:gd name="connsiteX6219" fmla="*/ 51860 w 5101871"/>
                <a:gd name="connsiteY6219" fmla="*/ 1756221 h 2747161"/>
                <a:gd name="connsiteX6220" fmla="*/ 49056 w 5101871"/>
                <a:gd name="connsiteY6220" fmla="*/ 1757623 h 2747161"/>
                <a:gd name="connsiteX6221" fmla="*/ 679782 w 5101871"/>
                <a:gd name="connsiteY6221" fmla="*/ 2064576 h 2747161"/>
                <a:gd name="connsiteX6222" fmla="*/ 674176 w 5101871"/>
                <a:gd name="connsiteY6222" fmla="*/ 2061773 h 2747161"/>
                <a:gd name="connsiteX6223" fmla="*/ 682586 w 5101871"/>
                <a:gd name="connsiteY6223" fmla="*/ 2064576 h 2747161"/>
                <a:gd name="connsiteX6224" fmla="*/ 679782 w 5101871"/>
                <a:gd name="connsiteY6224" fmla="*/ 2064576 h 2747161"/>
                <a:gd name="connsiteX6225" fmla="*/ 1195576 w 5101871"/>
                <a:gd name="connsiteY6225" fmla="*/ 2189320 h 2747161"/>
                <a:gd name="connsiteX6226" fmla="*/ 1185765 w 5101871"/>
                <a:gd name="connsiteY6226" fmla="*/ 2183713 h 2747161"/>
                <a:gd name="connsiteX6227" fmla="*/ 1182961 w 5101871"/>
                <a:gd name="connsiteY6227" fmla="*/ 2185115 h 2747161"/>
                <a:gd name="connsiteX6228" fmla="*/ 1180159 w 5101871"/>
                <a:gd name="connsiteY6228" fmla="*/ 2182312 h 2747161"/>
                <a:gd name="connsiteX6229" fmla="*/ 1182961 w 5101871"/>
                <a:gd name="connsiteY6229" fmla="*/ 2178107 h 2747161"/>
                <a:gd name="connsiteX6230" fmla="*/ 1175953 w 5101871"/>
                <a:gd name="connsiteY6230" fmla="*/ 2169697 h 2747161"/>
                <a:gd name="connsiteX6231" fmla="*/ 1171749 w 5101871"/>
                <a:gd name="connsiteY6231" fmla="*/ 2157083 h 2747161"/>
                <a:gd name="connsiteX6232" fmla="*/ 1149323 w 5101871"/>
                <a:gd name="connsiteY6232" fmla="*/ 2133255 h 2747161"/>
                <a:gd name="connsiteX6233" fmla="*/ 1149323 w 5101871"/>
                <a:gd name="connsiteY6233" fmla="*/ 2130452 h 2747161"/>
                <a:gd name="connsiteX6234" fmla="*/ 1153528 w 5101871"/>
                <a:gd name="connsiteY6234" fmla="*/ 2127649 h 2747161"/>
                <a:gd name="connsiteX6235" fmla="*/ 1147921 w 5101871"/>
                <a:gd name="connsiteY6235" fmla="*/ 2112231 h 2747161"/>
                <a:gd name="connsiteX6236" fmla="*/ 1150725 w 5101871"/>
                <a:gd name="connsiteY6236" fmla="*/ 2092608 h 2747161"/>
                <a:gd name="connsiteX6237" fmla="*/ 1147921 w 5101871"/>
                <a:gd name="connsiteY6237" fmla="*/ 2098215 h 2747161"/>
                <a:gd name="connsiteX6238" fmla="*/ 1145118 w 5101871"/>
                <a:gd name="connsiteY6238" fmla="*/ 2098215 h 2747161"/>
                <a:gd name="connsiteX6239" fmla="*/ 1149323 w 5101871"/>
                <a:gd name="connsiteY6239" fmla="*/ 2074387 h 2747161"/>
                <a:gd name="connsiteX6240" fmla="*/ 1152126 w 5101871"/>
                <a:gd name="connsiteY6240" fmla="*/ 2087002 h 2747161"/>
                <a:gd name="connsiteX6241" fmla="*/ 1160536 w 5101871"/>
                <a:gd name="connsiteY6241" fmla="*/ 2101018 h 2747161"/>
                <a:gd name="connsiteX6242" fmla="*/ 1159134 w 5101871"/>
                <a:gd name="connsiteY6242" fmla="*/ 2110830 h 2747161"/>
                <a:gd name="connsiteX6243" fmla="*/ 1164741 w 5101871"/>
                <a:gd name="connsiteY6243" fmla="*/ 2115034 h 2747161"/>
                <a:gd name="connsiteX6244" fmla="*/ 1163339 w 5101871"/>
                <a:gd name="connsiteY6244" fmla="*/ 2122042 h 2747161"/>
                <a:gd name="connsiteX6245" fmla="*/ 1168945 w 5101871"/>
                <a:gd name="connsiteY6245" fmla="*/ 2130452 h 2747161"/>
                <a:gd name="connsiteX6246" fmla="*/ 1163339 w 5101871"/>
                <a:gd name="connsiteY6246" fmla="*/ 2137460 h 2747161"/>
                <a:gd name="connsiteX6247" fmla="*/ 1168945 w 5101871"/>
                <a:gd name="connsiteY6247" fmla="*/ 2141665 h 2747161"/>
                <a:gd name="connsiteX6248" fmla="*/ 1173150 w 5101871"/>
                <a:gd name="connsiteY6248" fmla="*/ 2141665 h 2747161"/>
                <a:gd name="connsiteX6249" fmla="*/ 1184363 w 5101871"/>
                <a:gd name="connsiteY6249" fmla="*/ 2151476 h 2747161"/>
                <a:gd name="connsiteX6250" fmla="*/ 1198379 w 5101871"/>
                <a:gd name="connsiteY6250" fmla="*/ 2183713 h 2747161"/>
                <a:gd name="connsiteX6251" fmla="*/ 1198379 w 5101871"/>
                <a:gd name="connsiteY6251" fmla="*/ 2186517 h 2747161"/>
                <a:gd name="connsiteX6252" fmla="*/ 1195576 w 5101871"/>
                <a:gd name="connsiteY6252" fmla="*/ 2189320 h 2747161"/>
                <a:gd name="connsiteX6253" fmla="*/ 1289484 w 5101871"/>
                <a:gd name="connsiteY6253" fmla="*/ 2284629 h 2747161"/>
                <a:gd name="connsiteX6254" fmla="*/ 1290886 w 5101871"/>
                <a:gd name="connsiteY6254" fmla="*/ 2288834 h 2747161"/>
                <a:gd name="connsiteX6255" fmla="*/ 1293689 w 5101871"/>
                <a:gd name="connsiteY6255" fmla="*/ 2290236 h 2747161"/>
                <a:gd name="connsiteX6256" fmla="*/ 1299296 w 5101871"/>
                <a:gd name="connsiteY6256" fmla="*/ 2302850 h 2747161"/>
                <a:gd name="connsiteX6257" fmla="*/ 1289484 w 5101871"/>
                <a:gd name="connsiteY6257" fmla="*/ 2295842 h 2747161"/>
                <a:gd name="connsiteX6258" fmla="*/ 1286681 w 5101871"/>
                <a:gd name="connsiteY6258" fmla="*/ 2301449 h 2747161"/>
                <a:gd name="connsiteX6259" fmla="*/ 1282476 w 5101871"/>
                <a:gd name="connsiteY6259" fmla="*/ 2297244 h 2747161"/>
                <a:gd name="connsiteX6260" fmla="*/ 1283878 w 5101871"/>
                <a:gd name="connsiteY6260" fmla="*/ 2290236 h 2747161"/>
                <a:gd name="connsiteX6261" fmla="*/ 1276870 w 5101871"/>
                <a:gd name="connsiteY6261" fmla="*/ 2283228 h 2747161"/>
                <a:gd name="connsiteX6262" fmla="*/ 1276870 w 5101871"/>
                <a:gd name="connsiteY6262" fmla="*/ 2273417 h 2747161"/>
                <a:gd name="connsiteX6263" fmla="*/ 1269862 w 5101871"/>
                <a:gd name="connsiteY6263" fmla="*/ 2257999 h 2747161"/>
                <a:gd name="connsiteX6264" fmla="*/ 1276870 w 5101871"/>
                <a:gd name="connsiteY6264" fmla="*/ 2248188 h 2747161"/>
                <a:gd name="connsiteX6265" fmla="*/ 1274066 w 5101871"/>
                <a:gd name="connsiteY6265" fmla="*/ 2225762 h 2747161"/>
                <a:gd name="connsiteX6266" fmla="*/ 1275468 w 5101871"/>
                <a:gd name="connsiteY6266" fmla="*/ 2222959 h 2747161"/>
                <a:gd name="connsiteX6267" fmla="*/ 1267058 w 5101871"/>
                <a:gd name="connsiteY6267" fmla="*/ 2207541 h 2747161"/>
                <a:gd name="connsiteX6268" fmla="*/ 1269862 w 5101871"/>
                <a:gd name="connsiteY6268" fmla="*/ 2203336 h 2747161"/>
                <a:gd name="connsiteX6269" fmla="*/ 1282476 w 5101871"/>
                <a:gd name="connsiteY6269" fmla="*/ 2213147 h 2747161"/>
                <a:gd name="connsiteX6270" fmla="*/ 1285280 w 5101871"/>
                <a:gd name="connsiteY6270" fmla="*/ 2232770 h 2747161"/>
                <a:gd name="connsiteX6271" fmla="*/ 1293689 w 5101871"/>
                <a:gd name="connsiteY6271" fmla="*/ 2245384 h 2747161"/>
                <a:gd name="connsiteX6272" fmla="*/ 1286681 w 5101871"/>
                <a:gd name="connsiteY6272" fmla="*/ 2262204 h 2747161"/>
                <a:gd name="connsiteX6273" fmla="*/ 1289484 w 5101871"/>
                <a:gd name="connsiteY6273" fmla="*/ 2284629 h 2747161"/>
                <a:gd name="connsiteX6274" fmla="*/ 1233420 w 5101871"/>
                <a:gd name="connsiteY6274" fmla="*/ 2009913 h 2747161"/>
                <a:gd name="connsiteX6275" fmla="*/ 1234821 w 5101871"/>
                <a:gd name="connsiteY6275" fmla="*/ 2005708 h 2747161"/>
                <a:gd name="connsiteX6276" fmla="*/ 1234821 w 5101871"/>
                <a:gd name="connsiteY6276" fmla="*/ 2009913 h 2747161"/>
                <a:gd name="connsiteX6277" fmla="*/ 1239026 w 5101871"/>
                <a:gd name="connsiteY6277" fmla="*/ 2009913 h 2747161"/>
                <a:gd name="connsiteX6278" fmla="*/ 1243231 w 5101871"/>
                <a:gd name="connsiteY6278" fmla="*/ 2008512 h 2747161"/>
                <a:gd name="connsiteX6279" fmla="*/ 1248837 w 5101871"/>
                <a:gd name="connsiteY6279" fmla="*/ 2001504 h 2747161"/>
                <a:gd name="connsiteX6280" fmla="*/ 1251640 w 5101871"/>
                <a:gd name="connsiteY6280" fmla="*/ 2001504 h 2747161"/>
                <a:gd name="connsiteX6281" fmla="*/ 1254444 w 5101871"/>
                <a:gd name="connsiteY6281" fmla="*/ 2007110 h 2747161"/>
                <a:gd name="connsiteX6282" fmla="*/ 1258649 w 5101871"/>
                <a:gd name="connsiteY6282" fmla="*/ 2004307 h 2747161"/>
                <a:gd name="connsiteX6283" fmla="*/ 1261452 w 5101871"/>
                <a:gd name="connsiteY6283" fmla="*/ 2007110 h 2747161"/>
                <a:gd name="connsiteX6284" fmla="*/ 1265657 w 5101871"/>
                <a:gd name="connsiteY6284" fmla="*/ 2005708 h 2747161"/>
                <a:gd name="connsiteX6285" fmla="*/ 1265657 w 5101871"/>
                <a:gd name="connsiteY6285" fmla="*/ 2011315 h 2747161"/>
                <a:gd name="connsiteX6286" fmla="*/ 1272665 w 5101871"/>
                <a:gd name="connsiteY6286" fmla="*/ 2018323 h 2747161"/>
                <a:gd name="connsiteX6287" fmla="*/ 1274066 w 5101871"/>
                <a:gd name="connsiteY6287" fmla="*/ 2014118 h 2747161"/>
                <a:gd name="connsiteX6288" fmla="*/ 1283878 w 5101871"/>
                <a:gd name="connsiteY6288" fmla="*/ 2012717 h 2747161"/>
                <a:gd name="connsiteX6289" fmla="*/ 1286681 w 5101871"/>
                <a:gd name="connsiteY6289" fmla="*/ 2016921 h 2747161"/>
                <a:gd name="connsiteX6290" fmla="*/ 1278271 w 5101871"/>
                <a:gd name="connsiteY6290" fmla="*/ 2018323 h 2747161"/>
                <a:gd name="connsiteX6291" fmla="*/ 1276870 w 5101871"/>
                <a:gd name="connsiteY6291" fmla="*/ 2022528 h 2747161"/>
                <a:gd name="connsiteX6292" fmla="*/ 1271263 w 5101871"/>
                <a:gd name="connsiteY6292" fmla="*/ 2021126 h 2747161"/>
                <a:gd name="connsiteX6293" fmla="*/ 1267058 w 5101871"/>
                <a:gd name="connsiteY6293" fmla="*/ 2026733 h 2747161"/>
                <a:gd name="connsiteX6294" fmla="*/ 1269862 w 5101871"/>
                <a:gd name="connsiteY6294" fmla="*/ 2029536 h 2747161"/>
                <a:gd name="connsiteX6295" fmla="*/ 1267058 w 5101871"/>
                <a:gd name="connsiteY6295" fmla="*/ 2032339 h 2747161"/>
                <a:gd name="connsiteX6296" fmla="*/ 1265657 w 5101871"/>
                <a:gd name="connsiteY6296" fmla="*/ 2039347 h 2747161"/>
                <a:gd name="connsiteX6297" fmla="*/ 1261452 w 5101871"/>
                <a:gd name="connsiteY6297" fmla="*/ 2039347 h 2747161"/>
                <a:gd name="connsiteX6298" fmla="*/ 1265657 w 5101871"/>
                <a:gd name="connsiteY6298" fmla="*/ 2043552 h 2747161"/>
                <a:gd name="connsiteX6299" fmla="*/ 1258649 w 5101871"/>
                <a:gd name="connsiteY6299" fmla="*/ 2042151 h 2747161"/>
                <a:gd name="connsiteX6300" fmla="*/ 1258649 w 5101871"/>
                <a:gd name="connsiteY6300" fmla="*/ 2047757 h 2747161"/>
                <a:gd name="connsiteX6301" fmla="*/ 1250239 w 5101871"/>
                <a:gd name="connsiteY6301" fmla="*/ 2049159 h 2747161"/>
                <a:gd name="connsiteX6302" fmla="*/ 1250239 w 5101871"/>
                <a:gd name="connsiteY6302" fmla="*/ 2050560 h 2747161"/>
                <a:gd name="connsiteX6303" fmla="*/ 1254444 w 5101871"/>
                <a:gd name="connsiteY6303" fmla="*/ 2049159 h 2747161"/>
                <a:gd name="connsiteX6304" fmla="*/ 1254444 w 5101871"/>
                <a:gd name="connsiteY6304" fmla="*/ 2050560 h 2747161"/>
                <a:gd name="connsiteX6305" fmla="*/ 1248837 w 5101871"/>
                <a:gd name="connsiteY6305" fmla="*/ 2053363 h 2747161"/>
                <a:gd name="connsiteX6306" fmla="*/ 1264255 w 5101871"/>
                <a:gd name="connsiteY6306" fmla="*/ 2053363 h 2747161"/>
                <a:gd name="connsiteX6307" fmla="*/ 1254444 w 5101871"/>
                <a:gd name="connsiteY6307" fmla="*/ 2061773 h 2747161"/>
                <a:gd name="connsiteX6308" fmla="*/ 1241829 w 5101871"/>
                <a:gd name="connsiteY6308" fmla="*/ 2058970 h 2747161"/>
                <a:gd name="connsiteX6309" fmla="*/ 1241829 w 5101871"/>
                <a:gd name="connsiteY6309" fmla="*/ 2065978 h 2747161"/>
                <a:gd name="connsiteX6310" fmla="*/ 1237624 w 5101871"/>
                <a:gd name="connsiteY6310" fmla="*/ 2071584 h 2747161"/>
                <a:gd name="connsiteX6311" fmla="*/ 1236223 w 5101871"/>
                <a:gd name="connsiteY6311" fmla="*/ 2068781 h 2747161"/>
                <a:gd name="connsiteX6312" fmla="*/ 1240428 w 5101871"/>
                <a:gd name="connsiteY6312" fmla="*/ 2065978 h 2747161"/>
                <a:gd name="connsiteX6313" fmla="*/ 1239026 w 5101871"/>
                <a:gd name="connsiteY6313" fmla="*/ 2061773 h 2747161"/>
                <a:gd name="connsiteX6314" fmla="*/ 1234821 w 5101871"/>
                <a:gd name="connsiteY6314" fmla="*/ 2061773 h 2747161"/>
                <a:gd name="connsiteX6315" fmla="*/ 1234821 w 5101871"/>
                <a:gd name="connsiteY6315" fmla="*/ 2058970 h 2747161"/>
                <a:gd name="connsiteX6316" fmla="*/ 1232018 w 5101871"/>
                <a:gd name="connsiteY6316" fmla="*/ 2061773 h 2747161"/>
                <a:gd name="connsiteX6317" fmla="*/ 1233420 w 5101871"/>
                <a:gd name="connsiteY6317" fmla="*/ 2060371 h 2747161"/>
                <a:gd name="connsiteX6318" fmla="*/ 1225010 w 5101871"/>
                <a:gd name="connsiteY6318" fmla="*/ 2056167 h 2747161"/>
                <a:gd name="connsiteX6319" fmla="*/ 1220805 w 5101871"/>
                <a:gd name="connsiteY6319" fmla="*/ 2058970 h 2747161"/>
                <a:gd name="connsiteX6320" fmla="*/ 1222207 w 5101871"/>
                <a:gd name="connsiteY6320" fmla="*/ 2061773 h 2747161"/>
                <a:gd name="connsiteX6321" fmla="*/ 1219404 w 5101871"/>
                <a:gd name="connsiteY6321" fmla="*/ 2060371 h 2747161"/>
                <a:gd name="connsiteX6322" fmla="*/ 1218002 w 5101871"/>
                <a:gd name="connsiteY6322" fmla="*/ 2063175 h 2747161"/>
                <a:gd name="connsiteX6323" fmla="*/ 1219404 w 5101871"/>
                <a:gd name="connsiteY6323" fmla="*/ 2067379 h 2747161"/>
                <a:gd name="connsiteX6324" fmla="*/ 1216600 w 5101871"/>
                <a:gd name="connsiteY6324" fmla="*/ 2064576 h 2747161"/>
                <a:gd name="connsiteX6325" fmla="*/ 1215199 w 5101871"/>
                <a:gd name="connsiteY6325" fmla="*/ 2067379 h 2747161"/>
                <a:gd name="connsiteX6326" fmla="*/ 1209592 w 5101871"/>
                <a:gd name="connsiteY6326" fmla="*/ 2050560 h 2747161"/>
                <a:gd name="connsiteX6327" fmla="*/ 1213797 w 5101871"/>
                <a:gd name="connsiteY6327" fmla="*/ 2030938 h 2747161"/>
                <a:gd name="connsiteX6328" fmla="*/ 1212395 w 5101871"/>
                <a:gd name="connsiteY6328" fmla="*/ 2025331 h 2747161"/>
                <a:gd name="connsiteX6329" fmla="*/ 1219404 w 5101871"/>
                <a:gd name="connsiteY6329" fmla="*/ 2016921 h 2747161"/>
                <a:gd name="connsiteX6330" fmla="*/ 1216600 w 5101871"/>
                <a:gd name="connsiteY6330" fmla="*/ 2012717 h 2747161"/>
                <a:gd name="connsiteX6331" fmla="*/ 1223608 w 5101871"/>
                <a:gd name="connsiteY6331" fmla="*/ 2009913 h 2747161"/>
                <a:gd name="connsiteX6332" fmla="*/ 1233420 w 5101871"/>
                <a:gd name="connsiteY6332" fmla="*/ 2009913 h 2747161"/>
                <a:gd name="connsiteX6333" fmla="*/ 1635683 w 5101871"/>
                <a:gd name="connsiteY6333" fmla="*/ 1379187 h 2747161"/>
                <a:gd name="connsiteX6334" fmla="*/ 1635683 w 5101871"/>
                <a:gd name="connsiteY6334" fmla="*/ 1376384 h 2747161"/>
                <a:gd name="connsiteX6335" fmla="*/ 1642691 w 5101871"/>
                <a:gd name="connsiteY6335" fmla="*/ 1377786 h 2747161"/>
                <a:gd name="connsiteX6336" fmla="*/ 1635683 w 5101871"/>
                <a:gd name="connsiteY6336" fmla="*/ 1379187 h 2747161"/>
                <a:gd name="connsiteX6337" fmla="*/ 1775844 w 5101871"/>
                <a:gd name="connsiteY6337" fmla="*/ 1138110 h 2747161"/>
                <a:gd name="connsiteX6338" fmla="*/ 1766033 w 5101871"/>
                <a:gd name="connsiteY6338" fmla="*/ 1139512 h 2747161"/>
                <a:gd name="connsiteX6339" fmla="*/ 1768836 w 5101871"/>
                <a:gd name="connsiteY6339" fmla="*/ 1143716 h 2747161"/>
                <a:gd name="connsiteX6340" fmla="*/ 1753418 w 5101871"/>
                <a:gd name="connsiteY6340" fmla="*/ 1145118 h 2747161"/>
                <a:gd name="connsiteX6341" fmla="*/ 1750615 w 5101871"/>
                <a:gd name="connsiteY6341" fmla="*/ 1139512 h 2747161"/>
                <a:gd name="connsiteX6342" fmla="*/ 1746410 w 5101871"/>
                <a:gd name="connsiteY6342" fmla="*/ 1142315 h 2747161"/>
                <a:gd name="connsiteX6343" fmla="*/ 1738000 w 5101871"/>
                <a:gd name="connsiteY6343" fmla="*/ 1140913 h 2747161"/>
                <a:gd name="connsiteX6344" fmla="*/ 1732394 w 5101871"/>
                <a:gd name="connsiteY6344" fmla="*/ 1133905 h 2747161"/>
                <a:gd name="connsiteX6345" fmla="*/ 1728189 w 5101871"/>
                <a:gd name="connsiteY6345" fmla="*/ 1147921 h 2747161"/>
                <a:gd name="connsiteX6346" fmla="*/ 1729591 w 5101871"/>
                <a:gd name="connsiteY6346" fmla="*/ 1157733 h 2747161"/>
                <a:gd name="connsiteX6347" fmla="*/ 1746410 w 5101871"/>
                <a:gd name="connsiteY6347" fmla="*/ 1159134 h 2747161"/>
                <a:gd name="connsiteX6348" fmla="*/ 1746410 w 5101871"/>
                <a:gd name="connsiteY6348" fmla="*/ 1164741 h 2747161"/>
                <a:gd name="connsiteX6349" fmla="*/ 1753418 w 5101871"/>
                <a:gd name="connsiteY6349" fmla="*/ 1168945 h 2747161"/>
                <a:gd name="connsiteX6350" fmla="*/ 1749213 w 5101871"/>
                <a:gd name="connsiteY6350" fmla="*/ 1170347 h 2747161"/>
                <a:gd name="connsiteX6351" fmla="*/ 1749213 w 5101871"/>
                <a:gd name="connsiteY6351" fmla="*/ 1167544 h 2747161"/>
                <a:gd name="connsiteX6352" fmla="*/ 1742205 w 5101871"/>
                <a:gd name="connsiteY6352" fmla="*/ 1168945 h 2747161"/>
                <a:gd name="connsiteX6353" fmla="*/ 1743607 w 5101871"/>
                <a:gd name="connsiteY6353" fmla="*/ 1166142 h 2747161"/>
                <a:gd name="connsiteX6354" fmla="*/ 1739402 w 5101871"/>
                <a:gd name="connsiteY6354" fmla="*/ 1171749 h 2747161"/>
                <a:gd name="connsiteX6355" fmla="*/ 1740804 w 5101871"/>
                <a:gd name="connsiteY6355" fmla="*/ 1177355 h 2747161"/>
                <a:gd name="connsiteX6356" fmla="*/ 1740804 w 5101871"/>
                <a:gd name="connsiteY6356" fmla="*/ 1173150 h 2747161"/>
                <a:gd name="connsiteX6357" fmla="*/ 1745008 w 5101871"/>
                <a:gd name="connsiteY6357" fmla="*/ 1173150 h 2747161"/>
                <a:gd name="connsiteX6358" fmla="*/ 1759025 w 5101871"/>
                <a:gd name="connsiteY6358" fmla="*/ 1182962 h 2747161"/>
                <a:gd name="connsiteX6359" fmla="*/ 1756221 w 5101871"/>
                <a:gd name="connsiteY6359" fmla="*/ 1192773 h 2747161"/>
                <a:gd name="connsiteX6360" fmla="*/ 1756221 w 5101871"/>
                <a:gd name="connsiteY6360" fmla="*/ 1206789 h 2747161"/>
                <a:gd name="connsiteX6361" fmla="*/ 1759025 w 5101871"/>
                <a:gd name="connsiteY6361" fmla="*/ 1220805 h 2747161"/>
                <a:gd name="connsiteX6362" fmla="*/ 1761828 w 5101871"/>
                <a:gd name="connsiteY6362" fmla="*/ 1233420 h 2747161"/>
                <a:gd name="connsiteX6363" fmla="*/ 1752017 w 5101871"/>
                <a:gd name="connsiteY6363" fmla="*/ 1232018 h 2747161"/>
                <a:gd name="connsiteX6364" fmla="*/ 1757623 w 5101871"/>
                <a:gd name="connsiteY6364" fmla="*/ 1232018 h 2747161"/>
                <a:gd name="connsiteX6365" fmla="*/ 1740804 w 5101871"/>
                <a:gd name="connsiteY6365" fmla="*/ 1233420 h 2747161"/>
                <a:gd name="connsiteX6366" fmla="*/ 1708566 w 5101871"/>
                <a:gd name="connsiteY6366" fmla="*/ 1239026 h 2747161"/>
                <a:gd name="connsiteX6367" fmla="*/ 1693149 w 5101871"/>
                <a:gd name="connsiteY6367" fmla="*/ 1236223 h 2747161"/>
                <a:gd name="connsiteX6368" fmla="*/ 1676330 w 5101871"/>
                <a:gd name="connsiteY6368" fmla="*/ 1230616 h 2747161"/>
                <a:gd name="connsiteX6369" fmla="*/ 1667920 w 5101871"/>
                <a:gd name="connsiteY6369" fmla="*/ 1223608 h 2747161"/>
                <a:gd name="connsiteX6370" fmla="*/ 1638486 w 5101871"/>
                <a:gd name="connsiteY6370" fmla="*/ 1213797 h 2747161"/>
                <a:gd name="connsiteX6371" fmla="*/ 1634281 w 5101871"/>
                <a:gd name="connsiteY6371" fmla="*/ 1195576 h 2747161"/>
                <a:gd name="connsiteX6372" fmla="*/ 1635683 w 5101871"/>
                <a:gd name="connsiteY6372" fmla="*/ 1178757 h 2747161"/>
                <a:gd name="connsiteX6373" fmla="*/ 1639887 w 5101871"/>
                <a:gd name="connsiteY6373" fmla="*/ 1182962 h 2747161"/>
                <a:gd name="connsiteX6374" fmla="*/ 1642691 w 5101871"/>
                <a:gd name="connsiteY6374" fmla="*/ 1174552 h 2747161"/>
                <a:gd name="connsiteX6375" fmla="*/ 1645494 w 5101871"/>
                <a:gd name="connsiteY6375" fmla="*/ 1174552 h 2747161"/>
                <a:gd name="connsiteX6376" fmla="*/ 1642691 w 5101871"/>
                <a:gd name="connsiteY6376" fmla="*/ 1168945 h 2747161"/>
                <a:gd name="connsiteX6377" fmla="*/ 1649699 w 5101871"/>
                <a:gd name="connsiteY6377" fmla="*/ 1153528 h 2747161"/>
                <a:gd name="connsiteX6378" fmla="*/ 1656707 w 5101871"/>
                <a:gd name="connsiteY6378" fmla="*/ 1150724 h 2747161"/>
                <a:gd name="connsiteX6379" fmla="*/ 1669321 w 5101871"/>
                <a:gd name="connsiteY6379" fmla="*/ 1153528 h 2747161"/>
                <a:gd name="connsiteX6380" fmla="*/ 1667920 w 5101871"/>
                <a:gd name="connsiteY6380" fmla="*/ 1149323 h 2747161"/>
                <a:gd name="connsiteX6381" fmla="*/ 1660912 w 5101871"/>
                <a:gd name="connsiteY6381" fmla="*/ 1145118 h 2747161"/>
                <a:gd name="connsiteX6382" fmla="*/ 1652502 w 5101871"/>
                <a:gd name="connsiteY6382" fmla="*/ 1145118 h 2747161"/>
                <a:gd name="connsiteX6383" fmla="*/ 1646896 w 5101871"/>
                <a:gd name="connsiteY6383" fmla="*/ 1140913 h 2747161"/>
                <a:gd name="connsiteX6384" fmla="*/ 1625871 w 5101871"/>
                <a:gd name="connsiteY6384" fmla="*/ 1115684 h 2747161"/>
                <a:gd name="connsiteX6385" fmla="*/ 1623068 w 5101871"/>
                <a:gd name="connsiteY6385" fmla="*/ 1114283 h 2747161"/>
                <a:gd name="connsiteX6386" fmla="*/ 1618863 w 5101871"/>
                <a:gd name="connsiteY6386" fmla="*/ 1111479 h 2747161"/>
                <a:gd name="connsiteX6387" fmla="*/ 1616060 w 5101871"/>
                <a:gd name="connsiteY6387" fmla="*/ 1107274 h 2747161"/>
                <a:gd name="connsiteX6388" fmla="*/ 1613257 w 5101871"/>
                <a:gd name="connsiteY6388" fmla="*/ 1103070 h 2747161"/>
                <a:gd name="connsiteX6389" fmla="*/ 1606249 w 5101871"/>
                <a:gd name="connsiteY6389" fmla="*/ 1096062 h 2747161"/>
                <a:gd name="connsiteX6390" fmla="*/ 1602044 w 5101871"/>
                <a:gd name="connsiteY6390" fmla="*/ 1089053 h 2747161"/>
                <a:gd name="connsiteX6391" fmla="*/ 1599241 w 5101871"/>
                <a:gd name="connsiteY6391" fmla="*/ 1087652 h 2747161"/>
                <a:gd name="connsiteX6392" fmla="*/ 1602044 w 5101871"/>
                <a:gd name="connsiteY6392" fmla="*/ 1069431 h 2747161"/>
                <a:gd name="connsiteX6393" fmla="*/ 1602044 w 5101871"/>
                <a:gd name="connsiteY6393" fmla="*/ 1068029 h 2747161"/>
                <a:gd name="connsiteX6394" fmla="*/ 1602044 w 5101871"/>
                <a:gd name="connsiteY6394" fmla="*/ 1065226 h 2747161"/>
                <a:gd name="connsiteX6395" fmla="*/ 1602044 w 5101871"/>
                <a:gd name="connsiteY6395" fmla="*/ 1065226 h 2747161"/>
                <a:gd name="connsiteX6396" fmla="*/ 1602044 w 5101871"/>
                <a:gd name="connsiteY6396" fmla="*/ 1065226 h 2747161"/>
                <a:gd name="connsiteX6397" fmla="*/ 1602044 w 5101871"/>
                <a:gd name="connsiteY6397" fmla="*/ 1065226 h 2747161"/>
                <a:gd name="connsiteX6398" fmla="*/ 1602044 w 5101871"/>
                <a:gd name="connsiteY6398" fmla="*/ 1065226 h 2747161"/>
                <a:gd name="connsiteX6399" fmla="*/ 1602044 w 5101871"/>
                <a:gd name="connsiteY6399" fmla="*/ 1065226 h 2747161"/>
                <a:gd name="connsiteX6400" fmla="*/ 1602044 w 5101871"/>
                <a:gd name="connsiteY6400" fmla="*/ 1065226 h 2747161"/>
                <a:gd name="connsiteX6401" fmla="*/ 1599241 w 5101871"/>
                <a:gd name="connsiteY6401" fmla="*/ 1065226 h 2747161"/>
                <a:gd name="connsiteX6402" fmla="*/ 1597839 w 5101871"/>
                <a:gd name="connsiteY6402" fmla="*/ 1070833 h 2747161"/>
                <a:gd name="connsiteX6403" fmla="*/ 1597839 w 5101871"/>
                <a:gd name="connsiteY6403" fmla="*/ 1072234 h 2747161"/>
                <a:gd name="connsiteX6404" fmla="*/ 1597839 w 5101871"/>
                <a:gd name="connsiteY6404" fmla="*/ 1073636 h 2747161"/>
                <a:gd name="connsiteX6405" fmla="*/ 1597839 w 5101871"/>
                <a:gd name="connsiteY6405" fmla="*/ 1073636 h 2747161"/>
                <a:gd name="connsiteX6406" fmla="*/ 1597839 w 5101871"/>
                <a:gd name="connsiteY6406" fmla="*/ 1073636 h 2747161"/>
                <a:gd name="connsiteX6407" fmla="*/ 1597839 w 5101871"/>
                <a:gd name="connsiteY6407" fmla="*/ 1073636 h 2747161"/>
                <a:gd name="connsiteX6408" fmla="*/ 1597839 w 5101871"/>
                <a:gd name="connsiteY6408" fmla="*/ 1073636 h 2747161"/>
                <a:gd name="connsiteX6409" fmla="*/ 1597839 w 5101871"/>
                <a:gd name="connsiteY6409" fmla="*/ 1073636 h 2747161"/>
                <a:gd name="connsiteX6410" fmla="*/ 1596437 w 5101871"/>
                <a:gd name="connsiteY6410" fmla="*/ 1072234 h 2747161"/>
                <a:gd name="connsiteX6411" fmla="*/ 1597839 w 5101871"/>
                <a:gd name="connsiteY6411" fmla="*/ 1070833 h 2747161"/>
                <a:gd name="connsiteX6412" fmla="*/ 1597839 w 5101871"/>
                <a:gd name="connsiteY6412" fmla="*/ 1070833 h 2747161"/>
                <a:gd name="connsiteX6413" fmla="*/ 1597839 w 5101871"/>
                <a:gd name="connsiteY6413" fmla="*/ 1070833 h 2747161"/>
                <a:gd name="connsiteX6414" fmla="*/ 1599241 w 5101871"/>
                <a:gd name="connsiteY6414" fmla="*/ 1069431 h 2747161"/>
                <a:gd name="connsiteX6415" fmla="*/ 1599241 w 5101871"/>
                <a:gd name="connsiteY6415" fmla="*/ 1069431 h 2747161"/>
                <a:gd name="connsiteX6416" fmla="*/ 1599241 w 5101871"/>
                <a:gd name="connsiteY6416" fmla="*/ 1069431 h 2747161"/>
                <a:gd name="connsiteX6417" fmla="*/ 1599241 w 5101871"/>
                <a:gd name="connsiteY6417" fmla="*/ 1069431 h 2747161"/>
                <a:gd name="connsiteX6418" fmla="*/ 1599241 w 5101871"/>
                <a:gd name="connsiteY6418" fmla="*/ 1068029 h 2747161"/>
                <a:gd name="connsiteX6419" fmla="*/ 1599241 w 5101871"/>
                <a:gd name="connsiteY6419" fmla="*/ 1068029 h 2747161"/>
                <a:gd name="connsiteX6420" fmla="*/ 1599241 w 5101871"/>
                <a:gd name="connsiteY6420" fmla="*/ 1068029 h 2747161"/>
                <a:gd name="connsiteX6421" fmla="*/ 1592233 w 5101871"/>
                <a:gd name="connsiteY6421" fmla="*/ 1056816 h 2747161"/>
                <a:gd name="connsiteX6422" fmla="*/ 1586626 w 5101871"/>
                <a:gd name="connsiteY6422" fmla="*/ 1054013 h 2747161"/>
                <a:gd name="connsiteX6423" fmla="*/ 1583823 w 5101871"/>
                <a:gd name="connsiteY6423" fmla="*/ 1054013 h 2747161"/>
                <a:gd name="connsiteX6424" fmla="*/ 1583823 w 5101871"/>
                <a:gd name="connsiteY6424" fmla="*/ 1054013 h 2747161"/>
                <a:gd name="connsiteX6425" fmla="*/ 1583823 w 5101871"/>
                <a:gd name="connsiteY6425" fmla="*/ 1054013 h 2747161"/>
                <a:gd name="connsiteX6426" fmla="*/ 1583823 w 5101871"/>
                <a:gd name="connsiteY6426" fmla="*/ 1054013 h 2747161"/>
                <a:gd name="connsiteX6427" fmla="*/ 1583823 w 5101871"/>
                <a:gd name="connsiteY6427" fmla="*/ 1054013 h 2747161"/>
                <a:gd name="connsiteX6428" fmla="*/ 1583823 w 5101871"/>
                <a:gd name="connsiteY6428" fmla="*/ 1054013 h 2747161"/>
                <a:gd name="connsiteX6429" fmla="*/ 1583823 w 5101871"/>
                <a:gd name="connsiteY6429" fmla="*/ 1054013 h 2747161"/>
                <a:gd name="connsiteX6430" fmla="*/ 1583823 w 5101871"/>
                <a:gd name="connsiteY6430" fmla="*/ 1054013 h 2747161"/>
                <a:gd name="connsiteX6431" fmla="*/ 1583823 w 5101871"/>
                <a:gd name="connsiteY6431" fmla="*/ 1054013 h 2747161"/>
                <a:gd name="connsiteX6432" fmla="*/ 1583823 w 5101871"/>
                <a:gd name="connsiteY6432" fmla="*/ 1054013 h 2747161"/>
                <a:gd name="connsiteX6433" fmla="*/ 1583823 w 5101871"/>
                <a:gd name="connsiteY6433" fmla="*/ 1054013 h 2747161"/>
                <a:gd name="connsiteX6434" fmla="*/ 1583823 w 5101871"/>
                <a:gd name="connsiteY6434" fmla="*/ 1054013 h 2747161"/>
                <a:gd name="connsiteX6435" fmla="*/ 1582421 w 5101871"/>
                <a:gd name="connsiteY6435" fmla="*/ 1054013 h 2747161"/>
                <a:gd name="connsiteX6436" fmla="*/ 1582421 w 5101871"/>
                <a:gd name="connsiteY6436" fmla="*/ 1054013 h 2747161"/>
                <a:gd name="connsiteX6437" fmla="*/ 1582421 w 5101871"/>
                <a:gd name="connsiteY6437" fmla="*/ 1054013 h 2747161"/>
                <a:gd name="connsiteX6438" fmla="*/ 1582421 w 5101871"/>
                <a:gd name="connsiteY6438" fmla="*/ 1054013 h 2747161"/>
                <a:gd name="connsiteX6439" fmla="*/ 1582421 w 5101871"/>
                <a:gd name="connsiteY6439" fmla="*/ 1054013 h 2747161"/>
                <a:gd name="connsiteX6440" fmla="*/ 1582421 w 5101871"/>
                <a:gd name="connsiteY6440" fmla="*/ 1054013 h 2747161"/>
                <a:gd name="connsiteX6441" fmla="*/ 1582421 w 5101871"/>
                <a:gd name="connsiteY6441" fmla="*/ 1054013 h 2747161"/>
                <a:gd name="connsiteX6442" fmla="*/ 1582421 w 5101871"/>
                <a:gd name="connsiteY6442" fmla="*/ 1054013 h 2747161"/>
                <a:gd name="connsiteX6443" fmla="*/ 1582421 w 5101871"/>
                <a:gd name="connsiteY6443" fmla="*/ 1054013 h 2747161"/>
                <a:gd name="connsiteX6444" fmla="*/ 1582421 w 5101871"/>
                <a:gd name="connsiteY6444" fmla="*/ 1054013 h 2747161"/>
                <a:gd name="connsiteX6445" fmla="*/ 1582421 w 5101871"/>
                <a:gd name="connsiteY6445" fmla="*/ 1054013 h 2747161"/>
                <a:gd name="connsiteX6446" fmla="*/ 1586626 w 5101871"/>
                <a:gd name="connsiteY6446" fmla="*/ 1048407 h 2747161"/>
                <a:gd name="connsiteX6447" fmla="*/ 1595036 w 5101871"/>
                <a:gd name="connsiteY6447" fmla="*/ 1042800 h 2747161"/>
                <a:gd name="connsiteX6448" fmla="*/ 1602044 w 5101871"/>
                <a:gd name="connsiteY6448" fmla="*/ 1028784 h 2747161"/>
                <a:gd name="connsiteX6449" fmla="*/ 1599241 w 5101871"/>
                <a:gd name="connsiteY6449" fmla="*/ 1024579 h 2747161"/>
                <a:gd name="connsiteX6450" fmla="*/ 1604847 w 5101871"/>
                <a:gd name="connsiteY6450" fmla="*/ 1028784 h 2747161"/>
                <a:gd name="connsiteX6451" fmla="*/ 1603445 w 5101871"/>
                <a:gd name="connsiteY6451" fmla="*/ 1024579 h 2747161"/>
                <a:gd name="connsiteX6452" fmla="*/ 1609052 w 5101871"/>
                <a:gd name="connsiteY6452" fmla="*/ 1028784 h 2747161"/>
                <a:gd name="connsiteX6453" fmla="*/ 1610454 w 5101871"/>
                <a:gd name="connsiteY6453" fmla="*/ 1025981 h 2747161"/>
                <a:gd name="connsiteX6454" fmla="*/ 1618863 w 5101871"/>
                <a:gd name="connsiteY6454" fmla="*/ 1025981 h 2747161"/>
                <a:gd name="connsiteX6455" fmla="*/ 1627273 w 5101871"/>
                <a:gd name="connsiteY6455" fmla="*/ 1020374 h 2747161"/>
                <a:gd name="connsiteX6456" fmla="*/ 1632879 w 5101871"/>
                <a:gd name="connsiteY6456" fmla="*/ 1023178 h 2747161"/>
                <a:gd name="connsiteX6457" fmla="*/ 1631478 w 5101871"/>
                <a:gd name="connsiteY6457" fmla="*/ 1016170 h 2747161"/>
                <a:gd name="connsiteX6458" fmla="*/ 1641289 w 5101871"/>
                <a:gd name="connsiteY6458" fmla="*/ 1014768 h 2747161"/>
                <a:gd name="connsiteX6459" fmla="*/ 1635683 w 5101871"/>
                <a:gd name="connsiteY6459" fmla="*/ 1007760 h 2747161"/>
                <a:gd name="connsiteX6460" fmla="*/ 1644092 w 5101871"/>
                <a:gd name="connsiteY6460" fmla="*/ 1010563 h 2747161"/>
                <a:gd name="connsiteX6461" fmla="*/ 1644092 w 5101871"/>
                <a:gd name="connsiteY6461" fmla="*/ 1007760 h 2747161"/>
                <a:gd name="connsiteX6462" fmla="*/ 1646896 w 5101871"/>
                <a:gd name="connsiteY6462" fmla="*/ 1006358 h 2747161"/>
                <a:gd name="connsiteX6463" fmla="*/ 1645494 w 5101871"/>
                <a:gd name="connsiteY6463" fmla="*/ 1004957 h 2747161"/>
                <a:gd name="connsiteX6464" fmla="*/ 1659510 w 5101871"/>
                <a:gd name="connsiteY6464" fmla="*/ 1004957 h 2747161"/>
                <a:gd name="connsiteX6465" fmla="*/ 1673526 w 5101871"/>
                <a:gd name="connsiteY6465" fmla="*/ 996547 h 2747161"/>
                <a:gd name="connsiteX6466" fmla="*/ 1691747 w 5101871"/>
                <a:gd name="connsiteY6466" fmla="*/ 990940 h 2747161"/>
                <a:gd name="connsiteX6467" fmla="*/ 1702960 w 5101871"/>
                <a:gd name="connsiteY6467" fmla="*/ 992342 h 2747161"/>
                <a:gd name="connsiteX6468" fmla="*/ 1716976 w 5101871"/>
                <a:gd name="connsiteY6468" fmla="*/ 997949 h 2747161"/>
                <a:gd name="connsiteX6469" fmla="*/ 1715575 w 5101871"/>
                <a:gd name="connsiteY6469" fmla="*/ 996547 h 2747161"/>
                <a:gd name="connsiteX6470" fmla="*/ 1719780 w 5101871"/>
                <a:gd name="connsiteY6470" fmla="*/ 996547 h 2747161"/>
                <a:gd name="connsiteX6471" fmla="*/ 1721181 w 5101871"/>
                <a:gd name="connsiteY6471" fmla="*/ 993744 h 2747161"/>
                <a:gd name="connsiteX6472" fmla="*/ 1730992 w 5101871"/>
                <a:gd name="connsiteY6472" fmla="*/ 995145 h 2747161"/>
                <a:gd name="connsiteX6473" fmla="*/ 1736599 w 5101871"/>
                <a:gd name="connsiteY6473" fmla="*/ 999350 h 2747161"/>
                <a:gd name="connsiteX6474" fmla="*/ 1742205 w 5101871"/>
                <a:gd name="connsiteY6474" fmla="*/ 1011965 h 2747161"/>
                <a:gd name="connsiteX6475" fmla="*/ 1735197 w 5101871"/>
                <a:gd name="connsiteY6475" fmla="*/ 1028784 h 2747161"/>
                <a:gd name="connsiteX6476" fmla="*/ 1738000 w 5101871"/>
                <a:gd name="connsiteY6476" fmla="*/ 1032989 h 2747161"/>
                <a:gd name="connsiteX6477" fmla="*/ 1746410 w 5101871"/>
                <a:gd name="connsiteY6477" fmla="*/ 1035792 h 2747161"/>
                <a:gd name="connsiteX6478" fmla="*/ 1756221 w 5101871"/>
                <a:gd name="connsiteY6478" fmla="*/ 1034390 h 2747161"/>
                <a:gd name="connsiteX6479" fmla="*/ 1759025 w 5101871"/>
                <a:gd name="connsiteY6479" fmla="*/ 1031587 h 2747161"/>
                <a:gd name="connsiteX6480" fmla="*/ 1764631 w 5101871"/>
                <a:gd name="connsiteY6480" fmla="*/ 1032989 h 2747161"/>
                <a:gd name="connsiteX6481" fmla="*/ 1768836 w 5101871"/>
                <a:gd name="connsiteY6481" fmla="*/ 1042800 h 2747161"/>
                <a:gd name="connsiteX6482" fmla="*/ 1752017 w 5101871"/>
                <a:gd name="connsiteY6482" fmla="*/ 1047005 h 2747161"/>
                <a:gd name="connsiteX6483" fmla="*/ 1742205 w 5101871"/>
                <a:gd name="connsiteY6483" fmla="*/ 1059620 h 2747161"/>
                <a:gd name="connsiteX6484" fmla="*/ 1740804 w 5101871"/>
                <a:gd name="connsiteY6484" fmla="*/ 1058218 h 2747161"/>
                <a:gd name="connsiteX6485" fmla="*/ 1749213 w 5101871"/>
                <a:gd name="connsiteY6485" fmla="*/ 1047005 h 2747161"/>
                <a:gd name="connsiteX6486" fmla="*/ 1760426 w 5101871"/>
                <a:gd name="connsiteY6486" fmla="*/ 1044202 h 2747161"/>
                <a:gd name="connsiteX6487" fmla="*/ 1759025 w 5101871"/>
                <a:gd name="connsiteY6487" fmla="*/ 1039997 h 2747161"/>
                <a:gd name="connsiteX6488" fmla="*/ 1750615 w 5101871"/>
                <a:gd name="connsiteY6488" fmla="*/ 1041399 h 2747161"/>
                <a:gd name="connsiteX6489" fmla="*/ 1708566 w 5101871"/>
                <a:gd name="connsiteY6489" fmla="*/ 1037194 h 2747161"/>
                <a:gd name="connsiteX6490" fmla="*/ 1704362 w 5101871"/>
                <a:gd name="connsiteY6490" fmla="*/ 1035792 h 2747161"/>
                <a:gd name="connsiteX6491" fmla="*/ 1700157 w 5101871"/>
                <a:gd name="connsiteY6491" fmla="*/ 1038595 h 2747161"/>
                <a:gd name="connsiteX6492" fmla="*/ 1695952 w 5101871"/>
                <a:gd name="connsiteY6492" fmla="*/ 1037194 h 2747161"/>
                <a:gd name="connsiteX6493" fmla="*/ 1690346 w 5101871"/>
                <a:gd name="connsiteY6493" fmla="*/ 1045603 h 2747161"/>
                <a:gd name="connsiteX6494" fmla="*/ 1684739 w 5101871"/>
                <a:gd name="connsiteY6494" fmla="*/ 1048407 h 2747161"/>
                <a:gd name="connsiteX6495" fmla="*/ 1693149 w 5101871"/>
                <a:gd name="connsiteY6495" fmla="*/ 1056816 h 2747161"/>
                <a:gd name="connsiteX6496" fmla="*/ 1700157 w 5101871"/>
                <a:gd name="connsiteY6496" fmla="*/ 1058218 h 2747161"/>
                <a:gd name="connsiteX6497" fmla="*/ 1690346 w 5101871"/>
                <a:gd name="connsiteY6497" fmla="*/ 1059620 h 2747161"/>
                <a:gd name="connsiteX6498" fmla="*/ 1683338 w 5101871"/>
                <a:gd name="connsiteY6498" fmla="*/ 1055415 h 2747161"/>
                <a:gd name="connsiteX6499" fmla="*/ 1669321 w 5101871"/>
                <a:gd name="connsiteY6499" fmla="*/ 1054013 h 2747161"/>
                <a:gd name="connsiteX6500" fmla="*/ 1667920 w 5101871"/>
                <a:gd name="connsiteY6500" fmla="*/ 1055415 h 2747161"/>
                <a:gd name="connsiteX6501" fmla="*/ 1667920 w 5101871"/>
                <a:gd name="connsiteY6501" fmla="*/ 1061021 h 2747161"/>
                <a:gd name="connsiteX6502" fmla="*/ 1683338 w 5101871"/>
                <a:gd name="connsiteY6502" fmla="*/ 1065226 h 2747161"/>
                <a:gd name="connsiteX6503" fmla="*/ 1694550 w 5101871"/>
                <a:gd name="connsiteY6503" fmla="*/ 1087652 h 2747161"/>
                <a:gd name="connsiteX6504" fmla="*/ 1693149 w 5101871"/>
                <a:gd name="connsiteY6504" fmla="*/ 1090455 h 2747161"/>
                <a:gd name="connsiteX6505" fmla="*/ 1702960 w 5101871"/>
                <a:gd name="connsiteY6505" fmla="*/ 1090455 h 2747161"/>
                <a:gd name="connsiteX6506" fmla="*/ 1709968 w 5101871"/>
                <a:gd name="connsiteY6506" fmla="*/ 1098865 h 2747161"/>
                <a:gd name="connsiteX6507" fmla="*/ 1715575 w 5101871"/>
                <a:gd name="connsiteY6507" fmla="*/ 1097463 h 2747161"/>
                <a:gd name="connsiteX6508" fmla="*/ 1729591 w 5101871"/>
                <a:gd name="connsiteY6508" fmla="*/ 1101668 h 2747161"/>
                <a:gd name="connsiteX6509" fmla="*/ 1726788 w 5101871"/>
                <a:gd name="connsiteY6509" fmla="*/ 1101668 h 2747161"/>
                <a:gd name="connsiteX6510" fmla="*/ 1728189 w 5101871"/>
                <a:gd name="connsiteY6510" fmla="*/ 1105873 h 2747161"/>
                <a:gd name="connsiteX6511" fmla="*/ 1722583 w 5101871"/>
                <a:gd name="connsiteY6511" fmla="*/ 1115684 h 2747161"/>
                <a:gd name="connsiteX6512" fmla="*/ 1722583 w 5101871"/>
                <a:gd name="connsiteY6512" fmla="*/ 1125495 h 2747161"/>
                <a:gd name="connsiteX6513" fmla="*/ 1733796 w 5101871"/>
                <a:gd name="connsiteY6513" fmla="*/ 1142315 h 2747161"/>
                <a:gd name="connsiteX6514" fmla="*/ 1732394 w 5101871"/>
                <a:gd name="connsiteY6514" fmla="*/ 1133905 h 2747161"/>
                <a:gd name="connsiteX6515" fmla="*/ 1735197 w 5101871"/>
                <a:gd name="connsiteY6515" fmla="*/ 1126897 h 2747161"/>
                <a:gd name="connsiteX6516" fmla="*/ 1730992 w 5101871"/>
                <a:gd name="connsiteY6516" fmla="*/ 1126897 h 2747161"/>
                <a:gd name="connsiteX6517" fmla="*/ 1735197 w 5101871"/>
                <a:gd name="connsiteY6517" fmla="*/ 1119889 h 2747161"/>
                <a:gd name="connsiteX6518" fmla="*/ 1739402 w 5101871"/>
                <a:gd name="connsiteY6518" fmla="*/ 1117086 h 2747161"/>
                <a:gd name="connsiteX6519" fmla="*/ 1754820 w 5101871"/>
                <a:gd name="connsiteY6519" fmla="*/ 1115684 h 2747161"/>
                <a:gd name="connsiteX6520" fmla="*/ 1757623 w 5101871"/>
                <a:gd name="connsiteY6520" fmla="*/ 1117086 h 2747161"/>
                <a:gd name="connsiteX6521" fmla="*/ 1761828 w 5101871"/>
                <a:gd name="connsiteY6521" fmla="*/ 1131102 h 2747161"/>
                <a:gd name="connsiteX6522" fmla="*/ 1778647 w 5101871"/>
                <a:gd name="connsiteY6522" fmla="*/ 1142315 h 2747161"/>
                <a:gd name="connsiteX6523" fmla="*/ 1775844 w 5101871"/>
                <a:gd name="connsiteY6523" fmla="*/ 1138110 h 2747161"/>
                <a:gd name="connsiteX6524" fmla="*/ 2379939 w 5101871"/>
                <a:gd name="connsiteY6524" fmla="*/ 996547 h 2747161"/>
                <a:gd name="connsiteX6525" fmla="*/ 2375734 w 5101871"/>
                <a:gd name="connsiteY6525" fmla="*/ 997949 h 2747161"/>
                <a:gd name="connsiteX6526" fmla="*/ 2372931 w 5101871"/>
                <a:gd name="connsiteY6526" fmla="*/ 1003555 h 2747161"/>
                <a:gd name="connsiteX6527" fmla="*/ 2360317 w 5101871"/>
                <a:gd name="connsiteY6527" fmla="*/ 1006358 h 2747161"/>
                <a:gd name="connsiteX6528" fmla="*/ 2335088 w 5101871"/>
                <a:gd name="connsiteY6528" fmla="*/ 1000752 h 2747161"/>
                <a:gd name="connsiteX6529" fmla="*/ 2287433 w 5101871"/>
                <a:gd name="connsiteY6529" fmla="*/ 997949 h 2747161"/>
                <a:gd name="connsiteX6530" fmla="*/ 2287433 w 5101871"/>
                <a:gd name="connsiteY6530" fmla="*/ 1000752 h 2747161"/>
                <a:gd name="connsiteX6531" fmla="*/ 2276220 w 5101871"/>
                <a:gd name="connsiteY6531" fmla="*/ 1003555 h 2747161"/>
                <a:gd name="connsiteX6532" fmla="*/ 2270613 w 5101871"/>
                <a:gd name="connsiteY6532" fmla="*/ 1010563 h 2747161"/>
                <a:gd name="connsiteX6533" fmla="*/ 2257999 w 5101871"/>
                <a:gd name="connsiteY6533" fmla="*/ 1013366 h 2747161"/>
                <a:gd name="connsiteX6534" fmla="*/ 2259401 w 5101871"/>
                <a:gd name="connsiteY6534" fmla="*/ 1016170 h 2747161"/>
                <a:gd name="connsiteX6535" fmla="*/ 2253794 w 5101871"/>
                <a:gd name="connsiteY6535" fmla="*/ 1025981 h 2747161"/>
                <a:gd name="connsiteX6536" fmla="*/ 2253794 w 5101871"/>
                <a:gd name="connsiteY6536" fmla="*/ 1030186 h 2747161"/>
                <a:gd name="connsiteX6537" fmla="*/ 2256597 w 5101871"/>
                <a:gd name="connsiteY6537" fmla="*/ 1030186 h 2747161"/>
                <a:gd name="connsiteX6538" fmla="*/ 2253794 w 5101871"/>
                <a:gd name="connsiteY6538" fmla="*/ 1038595 h 2747161"/>
                <a:gd name="connsiteX6539" fmla="*/ 2242581 w 5101871"/>
                <a:gd name="connsiteY6539" fmla="*/ 1025981 h 2747161"/>
                <a:gd name="connsiteX6540" fmla="*/ 2238377 w 5101871"/>
                <a:gd name="connsiteY6540" fmla="*/ 1024579 h 2747161"/>
                <a:gd name="connsiteX6541" fmla="*/ 2238377 w 5101871"/>
                <a:gd name="connsiteY6541" fmla="*/ 1018973 h 2747161"/>
                <a:gd name="connsiteX6542" fmla="*/ 2245385 w 5101871"/>
                <a:gd name="connsiteY6542" fmla="*/ 1013366 h 2747161"/>
                <a:gd name="connsiteX6543" fmla="*/ 2243983 w 5101871"/>
                <a:gd name="connsiteY6543" fmla="*/ 1009162 h 2747161"/>
                <a:gd name="connsiteX6544" fmla="*/ 2250991 w 5101871"/>
                <a:gd name="connsiteY6544" fmla="*/ 1009162 h 2747161"/>
                <a:gd name="connsiteX6545" fmla="*/ 2250991 w 5101871"/>
                <a:gd name="connsiteY6545" fmla="*/ 1004957 h 2747161"/>
                <a:gd name="connsiteX6546" fmla="*/ 2266409 w 5101871"/>
                <a:gd name="connsiteY6546" fmla="*/ 995145 h 2747161"/>
                <a:gd name="connsiteX6547" fmla="*/ 2300047 w 5101871"/>
                <a:gd name="connsiteY6547" fmla="*/ 993744 h 2747161"/>
                <a:gd name="connsiteX6548" fmla="*/ 2311260 w 5101871"/>
                <a:gd name="connsiteY6548" fmla="*/ 997949 h 2747161"/>
                <a:gd name="connsiteX6549" fmla="*/ 2354710 w 5101871"/>
                <a:gd name="connsiteY6549" fmla="*/ 999350 h 2747161"/>
                <a:gd name="connsiteX6550" fmla="*/ 2358915 w 5101871"/>
                <a:gd name="connsiteY6550" fmla="*/ 1002153 h 2747161"/>
                <a:gd name="connsiteX6551" fmla="*/ 2360317 w 5101871"/>
                <a:gd name="connsiteY6551" fmla="*/ 996547 h 2747161"/>
                <a:gd name="connsiteX6552" fmla="*/ 2365923 w 5101871"/>
                <a:gd name="connsiteY6552" fmla="*/ 995145 h 2747161"/>
                <a:gd name="connsiteX6553" fmla="*/ 2374333 w 5101871"/>
                <a:gd name="connsiteY6553" fmla="*/ 997949 h 2747161"/>
                <a:gd name="connsiteX6554" fmla="*/ 2371530 w 5101871"/>
                <a:gd name="connsiteY6554" fmla="*/ 993744 h 2747161"/>
                <a:gd name="connsiteX6555" fmla="*/ 2377136 w 5101871"/>
                <a:gd name="connsiteY6555" fmla="*/ 993744 h 2747161"/>
                <a:gd name="connsiteX6556" fmla="*/ 2379939 w 5101871"/>
                <a:gd name="connsiteY6556" fmla="*/ 996547 h 2747161"/>
                <a:gd name="connsiteX6557" fmla="*/ 2379939 w 5101871"/>
                <a:gd name="connsiteY6557" fmla="*/ 996547 h 2747161"/>
                <a:gd name="connsiteX6558" fmla="*/ 3132606 w 5101871"/>
                <a:gd name="connsiteY6558" fmla="*/ 755470 h 2747161"/>
                <a:gd name="connsiteX6559" fmla="*/ 3124196 w 5101871"/>
                <a:gd name="connsiteY6559" fmla="*/ 782100 h 2747161"/>
                <a:gd name="connsiteX6560" fmla="*/ 3121393 w 5101871"/>
                <a:gd name="connsiteY6560" fmla="*/ 784903 h 2747161"/>
                <a:gd name="connsiteX6561" fmla="*/ 3121393 w 5101871"/>
                <a:gd name="connsiteY6561" fmla="*/ 798920 h 2747161"/>
                <a:gd name="connsiteX6562" fmla="*/ 3111581 w 5101871"/>
                <a:gd name="connsiteY6562" fmla="*/ 812936 h 2747161"/>
                <a:gd name="connsiteX6563" fmla="*/ 3107377 w 5101871"/>
                <a:gd name="connsiteY6563" fmla="*/ 812936 h 2747161"/>
                <a:gd name="connsiteX6564" fmla="*/ 3108778 w 5101871"/>
                <a:gd name="connsiteY6564" fmla="*/ 808731 h 2747161"/>
                <a:gd name="connsiteX6565" fmla="*/ 3103172 w 5101871"/>
                <a:gd name="connsiteY6565" fmla="*/ 808731 h 2747161"/>
                <a:gd name="connsiteX6566" fmla="*/ 3096164 w 5101871"/>
                <a:gd name="connsiteY6566" fmla="*/ 815739 h 2747161"/>
                <a:gd name="connsiteX6567" fmla="*/ 3104573 w 5101871"/>
                <a:gd name="connsiteY6567" fmla="*/ 812936 h 2747161"/>
                <a:gd name="connsiteX6568" fmla="*/ 3105975 w 5101871"/>
                <a:gd name="connsiteY6568" fmla="*/ 819944 h 2747161"/>
                <a:gd name="connsiteX6569" fmla="*/ 3093361 w 5101871"/>
                <a:gd name="connsiteY6569" fmla="*/ 824149 h 2747161"/>
                <a:gd name="connsiteX6570" fmla="*/ 3079344 w 5101871"/>
                <a:gd name="connsiteY6570" fmla="*/ 836763 h 2747161"/>
                <a:gd name="connsiteX6571" fmla="*/ 3070934 w 5101871"/>
                <a:gd name="connsiteY6571" fmla="*/ 838165 h 2747161"/>
                <a:gd name="connsiteX6572" fmla="*/ 3052713 w 5101871"/>
                <a:gd name="connsiteY6572" fmla="*/ 847976 h 2747161"/>
                <a:gd name="connsiteX6573" fmla="*/ 3041501 w 5101871"/>
                <a:gd name="connsiteY6573" fmla="*/ 847976 h 2747161"/>
                <a:gd name="connsiteX6574" fmla="*/ 3041501 w 5101871"/>
                <a:gd name="connsiteY6574" fmla="*/ 853582 h 2747161"/>
                <a:gd name="connsiteX6575" fmla="*/ 3031689 w 5101871"/>
                <a:gd name="connsiteY6575" fmla="*/ 864795 h 2747161"/>
                <a:gd name="connsiteX6576" fmla="*/ 2996649 w 5101871"/>
                <a:gd name="connsiteY6576" fmla="*/ 871803 h 2747161"/>
                <a:gd name="connsiteX6577" fmla="*/ 2977027 w 5101871"/>
                <a:gd name="connsiteY6577" fmla="*/ 866197 h 2747161"/>
                <a:gd name="connsiteX6578" fmla="*/ 3007862 w 5101871"/>
                <a:gd name="connsiteY6578" fmla="*/ 860591 h 2747161"/>
                <a:gd name="connsiteX6579" fmla="*/ 3021878 w 5101871"/>
                <a:gd name="connsiteY6579" fmla="*/ 853582 h 2747161"/>
                <a:gd name="connsiteX6580" fmla="*/ 3033091 w 5101871"/>
                <a:gd name="connsiteY6580" fmla="*/ 842370 h 2747161"/>
                <a:gd name="connsiteX6581" fmla="*/ 3042902 w 5101871"/>
                <a:gd name="connsiteY6581" fmla="*/ 838165 h 2747161"/>
                <a:gd name="connsiteX6582" fmla="*/ 3049910 w 5101871"/>
                <a:gd name="connsiteY6582" fmla="*/ 832558 h 2747161"/>
                <a:gd name="connsiteX6583" fmla="*/ 3049910 w 5101871"/>
                <a:gd name="connsiteY6583" fmla="*/ 828353 h 2747161"/>
                <a:gd name="connsiteX6584" fmla="*/ 3068132 w 5101871"/>
                <a:gd name="connsiteY6584" fmla="*/ 817140 h 2747161"/>
                <a:gd name="connsiteX6585" fmla="*/ 3083549 w 5101871"/>
                <a:gd name="connsiteY6585" fmla="*/ 804526 h 2747161"/>
                <a:gd name="connsiteX6586" fmla="*/ 3104573 w 5101871"/>
                <a:gd name="connsiteY6586" fmla="*/ 773690 h 2747161"/>
                <a:gd name="connsiteX6587" fmla="*/ 3110180 w 5101871"/>
                <a:gd name="connsiteY6587" fmla="*/ 756871 h 2747161"/>
                <a:gd name="connsiteX6588" fmla="*/ 3117188 w 5101871"/>
                <a:gd name="connsiteY6588" fmla="*/ 751265 h 2747161"/>
                <a:gd name="connsiteX6589" fmla="*/ 3124196 w 5101871"/>
                <a:gd name="connsiteY6589" fmla="*/ 751265 h 2747161"/>
                <a:gd name="connsiteX6590" fmla="*/ 3125598 w 5101871"/>
                <a:gd name="connsiteY6590" fmla="*/ 751265 h 2747161"/>
                <a:gd name="connsiteX6591" fmla="*/ 3129802 w 5101871"/>
                <a:gd name="connsiteY6591" fmla="*/ 751265 h 2747161"/>
                <a:gd name="connsiteX6592" fmla="*/ 3132606 w 5101871"/>
                <a:gd name="connsiteY6592" fmla="*/ 755470 h 2747161"/>
                <a:gd name="connsiteX6593" fmla="*/ 3132606 w 5101871"/>
                <a:gd name="connsiteY6593" fmla="*/ 755470 h 2747161"/>
                <a:gd name="connsiteX6594" fmla="*/ 3370880 w 5101871"/>
                <a:gd name="connsiteY6594" fmla="*/ 1335737 h 2747161"/>
                <a:gd name="connsiteX6595" fmla="*/ 3376487 w 5101871"/>
                <a:gd name="connsiteY6595" fmla="*/ 1337139 h 2747161"/>
                <a:gd name="connsiteX6596" fmla="*/ 3383495 w 5101871"/>
                <a:gd name="connsiteY6596" fmla="*/ 1344147 h 2747161"/>
                <a:gd name="connsiteX6597" fmla="*/ 3370880 w 5101871"/>
                <a:gd name="connsiteY6597" fmla="*/ 1338541 h 2747161"/>
                <a:gd name="connsiteX6598" fmla="*/ 3370880 w 5101871"/>
                <a:gd name="connsiteY6598" fmla="*/ 1335737 h 274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Lst>
              <a:rect l="l" t="t" r="r" b="b"/>
              <a:pathLst>
                <a:path w="5101871" h="2747161">
                  <a:moveTo>
                    <a:pt x="5033193" y="463934"/>
                  </a:moveTo>
                  <a:lnTo>
                    <a:pt x="5043004" y="463934"/>
                  </a:lnTo>
                  <a:lnTo>
                    <a:pt x="5047209" y="456926"/>
                  </a:lnTo>
                  <a:lnTo>
                    <a:pt x="5043004" y="458327"/>
                  </a:lnTo>
                  <a:lnTo>
                    <a:pt x="5038800" y="456926"/>
                  </a:lnTo>
                  <a:lnTo>
                    <a:pt x="5041603" y="455524"/>
                  </a:lnTo>
                  <a:lnTo>
                    <a:pt x="5040201" y="452721"/>
                  </a:lnTo>
                  <a:lnTo>
                    <a:pt x="5030390" y="449918"/>
                  </a:lnTo>
                  <a:lnTo>
                    <a:pt x="5041603" y="449918"/>
                  </a:lnTo>
                  <a:lnTo>
                    <a:pt x="5043004" y="452721"/>
                  </a:lnTo>
                  <a:lnTo>
                    <a:pt x="5072439" y="455524"/>
                  </a:lnTo>
                  <a:lnTo>
                    <a:pt x="5073840" y="451319"/>
                  </a:lnTo>
                  <a:lnTo>
                    <a:pt x="5062627" y="442910"/>
                  </a:lnTo>
                  <a:lnTo>
                    <a:pt x="5071037" y="447115"/>
                  </a:lnTo>
                  <a:lnTo>
                    <a:pt x="5085053" y="449918"/>
                  </a:lnTo>
                  <a:lnTo>
                    <a:pt x="5086455" y="445713"/>
                  </a:lnTo>
                  <a:lnTo>
                    <a:pt x="5107479" y="434500"/>
                  </a:lnTo>
                  <a:lnTo>
                    <a:pt x="5107479" y="434500"/>
                  </a:lnTo>
                  <a:lnTo>
                    <a:pt x="5103273" y="431697"/>
                  </a:lnTo>
                  <a:lnTo>
                    <a:pt x="5094864" y="431697"/>
                  </a:lnTo>
                  <a:lnTo>
                    <a:pt x="5093463" y="427492"/>
                  </a:lnTo>
                  <a:lnTo>
                    <a:pt x="5085053" y="424689"/>
                  </a:lnTo>
                  <a:lnTo>
                    <a:pt x="5051414" y="403665"/>
                  </a:lnTo>
                  <a:lnTo>
                    <a:pt x="5024783" y="400861"/>
                  </a:lnTo>
                  <a:lnTo>
                    <a:pt x="5038800" y="405066"/>
                  </a:lnTo>
                  <a:lnTo>
                    <a:pt x="5020579" y="403665"/>
                  </a:lnTo>
                  <a:lnTo>
                    <a:pt x="5016374" y="407869"/>
                  </a:lnTo>
                  <a:lnTo>
                    <a:pt x="5016374" y="403665"/>
                  </a:lnTo>
                  <a:lnTo>
                    <a:pt x="5020579" y="400861"/>
                  </a:lnTo>
                  <a:lnTo>
                    <a:pt x="5007964" y="398058"/>
                  </a:lnTo>
                  <a:lnTo>
                    <a:pt x="4989743" y="399460"/>
                  </a:lnTo>
                  <a:lnTo>
                    <a:pt x="4985538" y="400861"/>
                  </a:lnTo>
                  <a:lnTo>
                    <a:pt x="4992547" y="400861"/>
                  </a:lnTo>
                  <a:lnTo>
                    <a:pt x="4992547" y="403665"/>
                  </a:lnTo>
                  <a:lnTo>
                    <a:pt x="4996751" y="403665"/>
                  </a:lnTo>
                  <a:lnTo>
                    <a:pt x="4999555" y="413476"/>
                  </a:lnTo>
                  <a:lnTo>
                    <a:pt x="4992547" y="417681"/>
                  </a:lnTo>
                  <a:lnTo>
                    <a:pt x="5005161" y="421886"/>
                  </a:lnTo>
                  <a:lnTo>
                    <a:pt x="4998153" y="430295"/>
                  </a:lnTo>
                  <a:lnTo>
                    <a:pt x="4998153" y="421886"/>
                  </a:lnTo>
                  <a:lnTo>
                    <a:pt x="4992547" y="421886"/>
                  </a:lnTo>
                  <a:lnTo>
                    <a:pt x="4992547" y="423287"/>
                  </a:lnTo>
                  <a:lnTo>
                    <a:pt x="4986940" y="426090"/>
                  </a:lnTo>
                  <a:lnTo>
                    <a:pt x="4985538" y="419082"/>
                  </a:lnTo>
                  <a:lnTo>
                    <a:pt x="4972924" y="413476"/>
                  </a:lnTo>
                  <a:lnTo>
                    <a:pt x="4978530" y="410673"/>
                  </a:lnTo>
                  <a:lnTo>
                    <a:pt x="4974326" y="398058"/>
                  </a:lnTo>
                  <a:lnTo>
                    <a:pt x="4977128" y="388247"/>
                  </a:lnTo>
                  <a:lnTo>
                    <a:pt x="4971522" y="385444"/>
                  </a:lnTo>
                  <a:lnTo>
                    <a:pt x="4970120" y="389648"/>
                  </a:lnTo>
                  <a:lnTo>
                    <a:pt x="4963112" y="389648"/>
                  </a:lnTo>
                  <a:lnTo>
                    <a:pt x="4965916" y="388247"/>
                  </a:lnTo>
                  <a:lnTo>
                    <a:pt x="4964514" y="379837"/>
                  </a:lnTo>
                  <a:lnTo>
                    <a:pt x="4915458" y="360215"/>
                  </a:lnTo>
                  <a:lnTo>
                    <a:pt x="4905646" y="360215"/>
                  </a:lnTo>
                  <a:lnTo>
                    <a:pt x="4912654" y="358813"/>
                  </a:lnTo>
                  <a:lnTo>
                    <a:pt x="4907048" y="357411"/>
                  </a:lnTo>
                  <a:lnTo>
                    <a:pt x="4881819" y="350403"/>
                  </a:lnTo>
                  <a:lnTo>
                    <a:pt x="4874811" y="341994"/>
                  </a:lnTo>
                  <a:lnTo>
                    <a:pt x="4863598" y="336387"/>
                  </a:lnTo>
                  <a:lnTo>
                    <a:pt x="4850983" y="334986"/>
                  </a:lnTo>
                  <a:lnTo>
                    <a:pt x="4808935" y="316765"/>
                  </a:lnTo>
                  <a:lnTo>
                    <a:pt x="4771092" y="309757"/>
                  </a:lnTo>
                  <a:lnTo>
                    <a:pt x="4754272" y="301347"/>
                  </a:lnTo>
                  <a:lnTo>
                    <a:pt x="4737453" y="302748"/>
                  </a:lnTo>
                  <a:lnTo>
                    <a:pt x="4691200" y="298544"/>
                  </a:lnTo>
                  <a:lnTo>
                    <a:pt x="4685593" y="299945"/>
                  </a:lnTo>
                  <a:lnTo>
                    <a:pt x="4689798" y="301347"/>
                  </a:lnTo>
                  <a:lnTo>
                    <a:pt x="4686995" y="305552"/>
                  </a:lnTo>
                  <a:lnTo>
                    <a:pt x="4674380" y="298544"/>
                  </a:lnTo>
                  <a:lnTo>
                    <a:pt x="4618316" y="292937"/>
                  </a:lnTo>
                  <a:lnTo>
                    <a:pt x="4621119" y="294339"/>
                  </a:lnTo>
                  <a:lnTo>
                    <a:pt x="4621119" y="302748"/>
                  </a:lnTo>
                  <a:lnTo>
                    <a:pt x="4611308" y="311158"/>
                  </a:lnTo>
                  <a:lnTo>
                    <a:pt x="4622520" y="312560"/>
                  </a:lnTo>
                  <a:lnTo>
                    <a:pt x="4632332" y="329379"/>
                  </a:lnTo>
                  <a:lnTo>
                    <a:pt x="4623922" y="334986"/>
                  </a:lnTo>
                  <a:lnTo>
                    <a:pt x="4623922" y="339190"/>
                  </a:lnTo>
                  <a:lnTo>
                    <a:pt x="4616914" y="337789"/>
                  </a:lnTo>
                  <a:lnTo>
                    <a:pt x="4621119" y="340592"/>
                  </a:lnTo>
                  <a:lnTo>
                    <a:pt x="4615512" y="339190"/>
                  </a:lnTo>
                  <a:lnTo>
                    <a:pt x="4597291" y="340592"/>
                  </a:lnTo>
                  <a:lnTo>
                    <a:pt x="4594488" y="337789"/>
                  </a:lnTo>
                  <a:lnTo>
                    <a:pt x="4591685" y="329379"/>
                  </a:lnTo>
                  <a:lnTo>
                    <a:pt x="4565055" y="323773"/>
                  </a:lnTo>
                  <a:lnTo>
                    <a:pt x="4562251" y="319568"/>
                  </a:lnTo>
                  <a:lnTo>
                    <a:pt x="4563652" y="313961"/>
                  </a:lnTo>
                  <a:lnTo>
                    <a:pt x="4551038" y="305552"/>
                  </a:lnTo>
                  <a:lnTo>
                    <a:pt x="4538424" y="312560"/>
                  </a:lnTo>
                  <a:lnTo>
                    <a:pt x="4492170" y="312560"/>
                  </a:lnTo>
                  <a:lnTo>
                    <a:pt x="4459934" y="305552"/>
                  </a:lnTo>
                  <a:lnTo>
                    <a:pt x="4420689" y="308355"/>
                  </a:lnTo>
                  <a:lnTo>
                    <a:pt x="4419286" y="311158"/>
                  </a:lnTo>
                  <a:lnTo>
                    <a:pt x="4419286" y="308355"/>
                  </a:lnTo>
                  <a:lnTo>
                    <a:pt x="4385648" y="311158"/>
                  </a:lnTo>
                  <a:lnTo>
                    <a:pt x="4354813" y="304150"/>
                  </a:lnTo>
                  <a:lnTo>
                    <a:pt x="4353410" y="298544"/>
                  </a:lnTo>
                  <a:lnTo>
                    <a:pt x="4357616" y="294339"/>
                  </a:lnTo>
                  <a:lnTo>
                    <a:pt x="4354813" y="290134"/>
                  </a:lnTo>
                  <a:lnTo>
                    <a:pt x="4360419" y="290134"/>
                  </a:lnTo>
                  <a:lnTo>
                    <a:pt x="4361821" y="285929"/>
                  </a:lnTo>
                  <a:lnTo>
                    <a:pt x="4353410" y="270511"/>
                  </a:lnTo>
                  <a:lnTo>
                    <a:pt x="4337993" y="263503"/>
                  </a:lnTo>
                  <a:lnTo>
                    <a:pt x="4311362" y="256495"/>
                  </a:lnTo>
                  <a:lnTo>
                    <a:pt x="4258101" y="255094"/>
                  </a:lnTo>
                  <a:lnTo>
                    <a:pt x="4176807" y="266307"/>
                  </a:lnTo>
                  <a:lnTo>
                    <a:pt x="4155783" y="259298"/>
                  </a:lnTo>
                  <a:lnTo>
                    <a:pt x="4162791" y="259298"/>
                  </a:lnTo>
                  <a:lnTo>
                    <a:pt x="4150176" y="245282"/>
                  </a:lnTo>
                  <a:lnTo>
                    <a:pt x="4140366" y="243881"/>
                  </a:lnTo>
                  <a:lnTo>
                    <a:pt x="4130554" y="248085"/>
                  </a:lnTo>
                  <a:lnTo>
                    <a:pt x="4131956" y="243881"/>
                  </a:lnTo>
                  <a:lnTo>
                    <a:pt x="4115136" y="250889"/>
                  </a:lnTo>
                  <a:lnTo>
                    <a:pt x="4130554" y="239676"/>
                  </a:lnTo>
                  <a:lnTo>
                    <a:pt x="4112334" y="239676"/>
                  </a:lnTo>
                  <a:lnTo>
                    <a:pt x="4113735" y="235471"/>
                  </a:lnTo>
                  <a:lnTo>
                    <a:pt x="4116538" y="235471"/>
                  </a:lnTo>
                  <a:lnTo>
                    <a:pt x="4113735" y="234069"/>
                  </a:lnTo>
                  <a:lnTo>
                    <a:pt x="4085703" y="232668"/>
                  </a:lnTo>
                  <a:lnTo>
                    <a:pt x="4085703" y="228463"/>
                  </a:lnTo>
                  <a:lnTo>
                    <a:pt x="4092711" y="229865"/>
                  </a:lnTo>
                  <a:lnTo>
                    <a:pt x="4098317" y="224258"/>
                  </a:lnTo>
                  <a:lnTo>
                    <a:pt x="4106727" y="229865"/>
                  </a:lnTo>
                  <a:lnTo>
                    <a:pt x="4112334" y="227061"/>
                  </a:lnTo>
                  <a:lnTo>
                    <a:pt x="4115136" y="222856"/>
                  </a:lnTo>
                  <a:lnTo>
                    <a:pt x="4102522" y="214447"/>
                  </a:lnTo>
                  <a:lnTo>
                    <a:pt x="4077293" y="208840"/>
                  </a:lnTo>
                  <a:lnTo>
                    <a:pt x="4045055" y="207439"/>
                  </a:lnTo>
                  <a:lnTo>
                    <a:pt x="4018425" y="227061"/>
                  </a:lnTo>
                  <a:lnTo>
                    <a:pt x="3991794" y="231266"/>
                  </a:lnTo>
                  <a:lnTo>
                    <a:pt x="3990393" y="228463"/>
                  </a:lnTo>
                  <a:lnTo>
                    <a:pt x="3997401" y="227061"/>
                  </a:lnTo>
                  <a:lnTo>
                    <a:pt x="3991794" y="221455"/>
                  </a:lnTo>
                  <a:lnTo>
                    <a:pt x="4001606" y="224258"/>
                  </a:lnTo>
                  <a:lnTo>
                    <a:pt x="4012818" y="221455"/>
                  </a:lnTo>
                  <a:lnTo>
                    <a:pt x="4008614" y="215848"/>
                  </a:lnTo>
                  <a:lnTo>
                    <a:pt x="4011417" y="210242"/>
                  </a:lnTo>
                  <a:lnTo>
                    <a:pt x="4015622" y="211644"/>
                  </a:lnTo>
                  <a:lnTo>
                    <a:pt x="4018425" y="217250"/>
                  </a:lnTo>
                  <a:lnTo>
                    <a:pt x="4024031" y="213045"/>
                  </a:lnTo>
                  <a:lnTo>
                    <a:pt x="4026835" y="214447"/>
                  </a:lnTo>
                  <a:lnTo>
                    <a:pt x="4018425" y="218652"/>
                  </a:lnTo>
                  <a:lnTo>
                    <a:pt x="4018425" y="225660"/>
                  </a:lnTo>
                  <a:lnTo>
                    <a:pt x="4040851" y="208840"/>
                  </a:lnTo>
                  <a:lnTo>
                    <a:pt x="4000204" y="210242"/>
                  </a:lnTo>
                  <a:lnTo>
                    <a:pt x="3973573" y="211644"/>
                  </a:lnTo>
                  <a:lnTo>
                    <a:pt x="3993196" y="203234"/>
                  </a:lnTo>
                  <a:lnTo>
                    <a:pt x="3994598" y="203234"/>
                  </a:lnTo>
                  <a:lnTo>
                    <a:pt x="4001606" y="204636"/>
                  </a:lnTo>
                  <a:lnTo>
                    <a:pt x="4038047" y="204636"/>
                  </a:lnTo>
                  <a:lnTo>
                    <a:pt x="4039449" y="204636"/>
                  </a:lnTo>
                  <a:lnTo>
                    <a:pt x="4007213" y="197627"/>
                  </a:lnTo>
                  <a:lnTo>
                    <a:pt x="4004409" y="196226"/>
                  </a:lnTo>
                  <a:lnTo>
                    <a:pt x="4004409" y="196226"/>
                  </a:lnTo>
                  <a:lnTo>
                    <a:pt x="4003007" y="196226"/>
                  </a:lnTo>
                  <a:lnTo>
                    <a:pt x="3993196" y="194824"/>
                  </a:lnTo>
                  <a:lnTo>
                    <a:pt x="3956754" y="190619"/>
                  </a:lnTo>
                  <a:lnTo>
                    <a:pt x="3925918" y="190619"/>
                  </a:lnTo>
                  <a:lnTo>
                    <a:pt x="3903493" y="185013"/>
                  </a:lnTo>
                  <a:lnTo>
                    <a:pt x="3885272" y="183611"/>
                  </a:lnTo>
                  <a:lnTo>
                    <a:pt x="3896485" y="204636"/>
                  </a:lnTo>
                  <a:lnTo>
                    <a:pt x="3885272" y="207439"/>
                  </a:lnTo>
                  <a:lnTo>
                    <a:pt x="3869854" y="207439"/>
                  </a:lnTo>
                  <a:lnTo>
                    <a:pt x="3848830" y="217250"/>
                  </a:lnTo>
                  <a:lnTo>
                    <a:pt x="3851633" y="220053"/>
                  </a:lnTo>
                  <a:lnTo>
                    <a:pt x="3861444" y="217250"/>
                  </a:lnTo>
                  <a:lnTo>
                    <a:pt x="3871256" y="217250"/>
                  </a:lnTo>
                  <a:lnTo>
                    <a:pt x="3875461" y="218652"/>
                  </a:lnTo>
                  <a:lnTo>
                    <a:pt x="3869854" y="220053"/>
                  </a:lnTo>
                  <a:lnTo>
                    <a:pt x="3861444" y="227061"/>
                  </a:lnTo>
                  <a:lnTo>
                    <a:pt x="3854436" y="227061"/>
                  </a:lnTo>
                  <a:lnTo>
                    <a:pt x="3861444" y="228463"/>
                  </a:lnTo>
                  <a:lnTo>
                    <a:pt x="3862846" y="236873"/>
                  </a:lnTo>
                  <a:lnTo>
                    <a:pt x="3869854" y="243881"/>
                  </a:lnTo>
                  <a:lnTo>
                    <a:pt x="3857240" y="242479"/>
                  </a:lnTo>
                  <a:lnTo>
                    <a:pt x="3850232" y="245282"/>
                  </a:lnTo>
                  <a:lnTo>
                    <a:pt x="3846027" y="239676"/>
                  </a:lnTo>
                  <a:lnTo>
                    <a:pt x="3840420" y="238274"/>
                  </a:lnTo>
                  <a:lnTo>
                    <a:pt x="3832011" y="241077"/>
                  </a:lnTo>
                  <a:lnTo>
                    <a:pt x="3832011" y="238274"/>
                  </a:lnTo>
                  <a:lnTo>
                    <a:pt x="3823601" y="239676"/>
                  </a:lnTo>
                  <a:lnTo>
                    <a:pt x="3816593" y="246684"/>
                  </a:lnTo>
                  <a:lnTo>
                    <a:pt x="3827805" y="249487"/>
                  </a:lnTo>
                  <a:lnTo>
                    <a:pt x="3819396" y="250889"/>
                  </a:lnTo>
                  <a:lnTo>
                    <a:pt x="3823601" y="252290"/>
                  </a:lnTo>
                  <a:lnTo>
                    <a:pt x="3820797" y="253692"/>
                  </a:lnTo>
                  <a:lnTo>
                    <a:pt x="3813789" y="253692"/>
                  </a:lnTo>
                  <a:lnTo>
                    <a:pt x="3817995" y="257897"/>
                  </a:lnTo>
                  <a:lnTo>
                    <a:pt x="3813789" y="257897"/>
                  </a:lnTo>
                  <a:lnTo>
                    <a:pt x="3808183" y="255094"/>
                  </a:lnTo>
                  <a:lnTo>
                    <a:pt x="3810987" y="253692"/>
                  </a:lnTo>
                  <a:lnTo>
                    <a:pt x="3803979" y="252290"/>
                  </a:lnTo>
                  <a:lnTo>
                    <a:pt x="3803979" y="249487"/>
                  </a:lnTo>
                  <a:lnTo>
                    <a:pt x="3788560" y="243881"/>
                  </a:lnTo>
                  <a:lnTo>
                    <a:pt x="3781552" y="243881"/>
                  </a:lnTo>
                  <a:lnTo>
                    <a:pt x="3780151" y="241077"/>
                  </a:lnTo>
                  <a:lnTo>
                    <a:pt x="3766135" y="238274"/>
                  </a:lnTo>
                  <a:lnTo>
                    <a:pt x="3739504" y="243881"/>
                  </a:lnTo>
                  <a:lnTo>
                    <a:pt x="3735299" y="250889"/>
                  </a:lnTo>
                  <a:lnTo>
                    <a:pt x="3736701" y="246684"/>
                  </a:lnTo>
                  <a:lnTo>
                    <a:pt x="3719882" y="246684"/>
                  </a:lnTo>
                  <a:lnTo>
                    <a:pt x="3704464" y="242479"/>
                  </a:lnTo>
                  <a:lnTo>
                    <a:pt x="3689046" y="232668"/>
                  </a:lnTo>
                  <a:lnTo>
                    <a:pt x="3690447" y="229865"/>
                  </a:lnTo>
                  <a:lnTo>
                    <a:pt x="3687644" y="227061"/>
                  </a:lnTo>
                  <a:lnTo>
                    <a:pt x="3679235" y="236873"/>
                  </a:lnTo>
                  <a:lnTo>
                    <a:pt x="3666620" y="259298"/>
                  </a:lnTo>
                  <a:lnTo>
                    <a:pt x="3666620" y="259298"/>
                  </a:lnTo>
                  <a:lnTo>
                    <a:pt x="3651202" y="271913"/>
                  </a:lnTo>
                  <a:lnTo>
                    <a:pt x="3646998" y="271913"/>
                  </a:lnTo>
                  <a:lnTo>
                    <a:pt x="3645596" y="267708"/>
                  </a:lnTo>
                  <a:lnTo>
                    <a:pt x="3637186" y="266307"/>
                  </a:lnTo>
                  <a:lnTo>
                    <a:pt x="3616162" y="260700"/>
                  </a:lnTo>
                  <a:lnTo>
                    <a:pt x="3618966" y="259298"/>
                  </a:lnTo>
                  <a:lnTo>
                    <a:pt x="3617563" y="256495"/>
                  </a:lnTo>
                  <a:lnTo>
                    <a:pt x="3610555" y="252290"/>
                  </a:lnTo>
                  <a:lnTo>
                    <a:pt x="3607753" y="248085"/>
                  </a:lnTo>
                  <a:lnTo>
                    <a:pt x="3596539" y="242479"/>
                  </a:lnTo>
                  <a:lnTo>
                    <a:pt x="3597941" y="239676"/>
                  </a:lnTo>
                  <a:lnTo>
                    <a:pt x="3607753" y="238274"/>
                  </a:lnTo>
                  <a:lnTo>
                    <a:pt x="3613359" y="239676"/>
                  </a:lnTo>
                  <a:lnTo>
                    <a:pt x="3602146" y="228463"/>
                  </a:lnTo>
                  <a:lnTo>
                    <a:pt x="3606351" y="235471"/>
                  </a:lnTo>
                  <a:lnTo>
                    <a:pt x="3593737" y="235471"/>
                  </a:lnTo>
                  <a:lnTo>
                    <a:pt x="3582523" y="218652"/>
                  </a:lnTo>
                  <a:lnTo>
                    <a:pt x="3599343" y="224258"/>
                  </a:lnTo>
                  <a:lnTo>
                    <a:pt x="3610555" y="222856"/>
                  </a:lnTo>
                  <a:lnTo>
                    <a:pt x="3614761" y="218652"/>
                  </a:lnTo>
                  <a:lnTo>
                    <a:pt x="3613359" y="213045"/>
                  </a:lnTo>
                  <a:lnTo>
                    <a:pt x="3607753" y="208840"/>
                  </a:lnTo>
                  <a:lnTo>
                    <a:pt x="3585326" y="206037"/>
                  </a:lnTo>
                  <a:lnTo>
                    <a:pt x="3595138" y="206037"/>
                  </a:lnTo>
                  <a:lnTo>
                    <a:pt x="3602146" y="201832"/>
                  </a:lnTo>
                  <a:lnTo>
                    <a:pt x="3609154" y="200431"/>
                  </a:lnTo>
                  <a:lnTo>
                    <a:pt x="3588130" y="192021"/>
                  </a:lnTo>
                  <a:lnTo>
                    <a:pt x="3603547" y="186415"/>
                  </a:lnTo>
                  <a:lnTo>
                    <a:pt x="3604949" y="183611"/>
                  </a:lnTo>
                  <a:lnTo>
                    <a:pt x="3600745" y="180808"/>
                  </a:lnTo>
                  <a:lnTo>
                    <a:pt x="3578318" y="170997"/>
                  </a:lnTo>
                  <a:lnTo>
                    <a:pt x="3558696" y="168194"/>
                  </a:lnTo>
                  <a:lnTo>
                    <a:pt x="3551688" y="168194"/>
                  </a:lnTo>
                  <a:lnTo>
                    <a:pt x="3547483" y="173800"/>
                  </a:lnTo>
                  <a:lnTo>
                    <a:pt x="3537672" y="175202"/>
                  </a:lnTo>
                  <a:lnTo>
                    <a:pt x="3532065" y="172398"/>
                  </a:lnTo>
                  <a:lnTo>
                    <a:pt x="3537672" y="170997"/>
                  </a:lnTo>
                  <a:lnTo>
                    <a:pt x="3536270" y="168194"/>
                  </a:lnTo>
                  <a:lnTo>
                    <a:pt x="3509640" y="166792"/>
                  </a:lnTo>
                  <a:lnTo>
                    <a:pt x="3508238" y="162587"/>
                  </a:lnTo>
                  <a:lnTo>
                    <a:pt x="3490017" y="158382"/>
                  </a:lnTo>
                  <a:lnTo>
                    <a:pt x="3480205" y="162587"/>
                  </a:lnTo>
                  <a:lnTo>
                    <a:pt x="3477402" y="159784"/>
                  </a:lnTo>
                  <a:lnTo>
                    <a:pt x="3478804" y="165390"/>
                  </a:lnTo>
                  <a:lnTo>
                    <a:pt x="3470394" y="166792"/>
                  </a:lnTo>
                  <a:lnTo>
                    <a:pt x="3468993" y="162587"/>
                  </a:lnTo>
                  <a:lnTo>
                    <a:pt x="3463386" y="165390"/>
                  </a:lnTo>
                  <a:lnTo>
                    <a:pt x="3461985" y="169595"/>
                  </a:lnTo>
                  <a:lnTo>
                    <a:pt x="3464788" y="172398"/>
                  </a:lnTo>
                  <a:lnTo>
                    <a:pt x="3460583" y="173800"/>
                  </a:lnTo>
                  <a:lnTo>
                    <a:pt x="3470394" y="182210"/>
                  </a:lnTo>
                  <a:lnTo>
                    <a:pt x="3463386" y="183611"/>
                  </a:lnTo>
                  <a:lnTo>
                    <a:pt x="3464788" y="186415"/>
                  </a:lnTo>
                  <a:lnTo>
                    <a:pt x="3457780" y="192021"/>
                  </a:lnTo>
                  <a:lnTo>
                    <a:pt x="3439559" y="189218"/>
                  </a:lnTo>
                  <a:lnTo>
                    <a:pt x="3379289" y="187816"/>
                  </a:lnTo>
                  <a:lnTo>
                    <a:pt x="3370880" y="187816"/>
                  </a:lnTo>
                  <a:lnTo>
                    <a:pt x="3341446" y="179406"/>
                  </a:lnTo>
                  <a:lnTo>
                    <a:pt x="3338643" y="173800"/>
                  </a:lnTo>
                  <a:lnTo>
                    <a:pt x="3341446" y="169595"/>
                  </a:lnTo>
                  <a:lnTo>
                    <a:pt x="3354060" y="168194"/>
                  </a:lnTo>
                  <a:lnTo>
                    <a:pt x="3345651" y="165390"/>
                  </a:lnTo>
                  <a:lnTo>
                    <a:pt x="3262955" y="161186"/>
                  </a:lnTo>
                  <a:lnTo>
                    <a:pt x="3253144" y="163989"/>
                  </a:lnTo>
                  <a:lnTo>
                    <a:pt x="3219506" y="168194"/>
                  </a:lnTo>
                  <a:lnTo>
                    <a:pt x="3225112" y="173800"/>
                  </a:lnTo>
                  <a:lnTo>
                    <a:pt x="3220907" y="178005"/>
                  </a:lnTo>
                  <a:lnTo>
                    <a:pt x="3212498" y="169595"/>
                  </a:lnTo>
                  <a:lnTo>
                    <a:pt x="3216702" y="161186"/>
                  </a:lnTo>
                  <a:lnTo>
                    <a:pt x="3202686" y="148571"/>
                  </a:lnTo>
                  <a:lnTo>
                    <a:pt x="3205490" y="156981"/>
                  </a:lnTo>
                  <a:lnTo>
                    <a:pt x="3202686" y="159784"/>
                  </a:lnTo>
                  <a:lnTo>
                    <a:pt x="3188670" y="161186"/>
                  </a:lnTo>
                  <a:lnTo>
                    <a:pt x="3164843" y="154177"/>
                  </a:lnTo>
                  <a:lnTo>
                    <a:pt x="3169047" y="147169"/>
                  </a:lnTo>
                  <a:lnTo>
                    <a:pt x="3160638" y="149973"/>
                  </a:lnTo>
                  <a:lnTo>
                    <a:pt x="3132606" y="149973"/>
                  </a:lnTo>
                  <a:lnTo>
                    <a:pt x="3121393" y="158382"/>
                  </a:lnTo>
                  <a:lnTo>
                    <a:pt x="3125598" y="162587"/>
                  </a:lnTo>
                  <a:lnTo>
                    <a:pt x="3155031" y="158382"/>
                  </a:lnTo>
                  <a:lnTo>
                    <a:pt x="3156433" y="158382"/>
                  </a:lnTo>
                  <a:lnTo>
                    <a:pt x="3155031" y="161186"/>
                  </a:lnTo>
                  <a:lnTo>
                    <a:pt x="3155031" y="161186"/>
                  </a:lnTo>
                  <a:lnTo>
                    <a:pt x="3132606" y="169595"/>
                  </a:lnTo>
                  <a:lnTo>
                    <a:pt x="3111581" y="168194"/>
                  </a:lnTo>
                  <a:lnTo>
                    <a:pt x="3112983" y="173800"/>
                  </a:lnTo>
                  <a:lnTo>
                    <a:pt x="3080746" y="180808"/>
                  </a:lnTo>
                  <a:lnTo>
                    <a:pt x="3037296" y="185013"/>
                  </a:lnTo>
                  <a:lnTo>
                    <a:pt x="3038697" y="190619"/>
                  </a:lnTo>
                  <a:lnTo>
                    <a:pt x="3009264" y="197627"/>
                  </a:lnTo>
                  <a:lnTo>
                    <a:pt x="3026083" y="192021"/>
                  </a:lnTo>
                  <a:lnTo>
                    <a:pt x="3035894" y="178005"/>
                  </a:lnTo>
                  <a:lnTo>
                    <a:pt x="3054116" y="175202"/>
                  </a:lnTo>
                  <a:lnTo>
                    <a:pt x="3063926" y="165390"/>
                  </a:lnTo>
                  <a:lnTo>
                    <a:pt x="3073738" y="165390"/>
                  </a:lnTo>
                  <a:lnTo>
                    <a:pt x="3129802" y="144366"/>
                  </a:lnTo>
                  <a:lnTo>
                    <a:pt x="3132606" y="140161"/>
                  </a:lnTo>
                  <a:lnTo>
                    <a:pt x="3124196" y="138760"/>
                  </a:lnTo>
                  <a:lnTo>
                    <a:pt x="3141015" y="131752"/>
                  </a:lnTo>
                  <a:lnTo>
                    <a:pt x="3145220" y="131752"/>
                  </a:lnTo>
                  <a:lnTo>
                    <a:pt x="3220907" y="99515"/>
                  </a:lnTo>
                  <a:lnTo>
                    <a:pt x="3223710" y="93908"/>
                  </a:lnTo>
                  <a:lnTo>
                    <a:pt x="3222309" y="89703"/>
                  </a:lnTo>
                  <a:lnTo>
                    <a:pt x="3213899" y="88302"/>
                  </a:lnTo>
                  <a:lnTo>
                    <a:pt x="3212498" y="84097"/>
                  </a:lnTo>
                  <a:lnTo>
                    <a:pt x="3205490" y="88302"/>
                  </a:lnTo>
                  <a:lnTo>
                    <a:pt x="3201285" y="88302"/>
                  </a:lnTo>
                  <a:lnTo>
                    <a:pt x="3201285" y="81294"/>
                  </a:lnTo>
                  <a:lnTo>
                    <a:pt x="3195678" y="78490"/>
                  </a:lnTo>
                  <a:lnTo>
                    <a:pt x="3192875" y="75687"/>
                  </a:lnTo>
                  <a:lnTo>
                    <a:pt x="3208293" y="79892"/>
                  </a:lnTo>
                  <a:lnTo>
                    <a:pt x="3209694" y="82695"/>
                  </a:lnTo>
                  <a:lnTo>
                    <a:pt x="3220907" y="82695"/>
                  </a:lnTo>
                  <a:lnTo>
                    <a:pt x="3222309" y="85498"/>
                  </a:lnTo>
                  <a:lnTo>
                    <a:pt x="3225112" y="84097"/>
                  </a:lnTo>
                  <a:lnTo>
                    <a:pt x="3229317" y="74285"/>
                  </a:lnTo>
                  <a:lnTo>
                    <a:pt x="3226514" y="71482"/>
                  </a:lnTo>
                  <a:lnTo>
                    <a:pt x="3220907" y="74285"/>
                  </a:lnTo>
                  <a:lnTo>
                    <a:pt x="3218104" y="63073"/>
                  </a:lnTo>
                  <a:lnTo>
                    <a:pt x="3212498" y="60269"/>
                  </a:lnTo>
                  <a:lnTo>
                    <a:pt x="3212498" y="57466"/>
                  </a:lnTo>
                  <a:lnTo>
                    <a:pt x="3204088" y="57466"/>
                  </a:lnTo>
                  <a:lnTo>
                    <a:pt x="3212498" y="63073"/>
                  </a:lnTo>
                  <a:lnTo>
                    <a:pt x="3208293" y="61671"/>
                  </a:lnTo>
                  <a:lnTo>
                    <a:pt x="3202686" y="65876"/>
                  </a:lnTo>
                  <a:lnTo>
                    <a:pt x="3198482" y="54663"/>
                  </a:lnTo>
                  <a:lnTo>
                    <a:pt x="3170449" y="43450"/>
                  </a:lnTo>
                  <a:lnTo>
                    <a:pt x="3169047" y="40647"/>
                  </a:lnTo>
                  <a:lnTo>
                    <a:pt x="3160638" y="40647"/>
                  </a:lnTo>
                  <a:lnTo>
                    <a:pt x="3159237" y="37844"/>
                  </a:lnTo>
                  <a:lnTo>
                    <a:pt x="3145220" y="37844"/>
                  </a:lnTo>
                  <a:lnTo>
                    <a:pt x="3132606" y="40647"/>
                  </a:lnTo>
                  <a:lnTo>
                    <a:pt x="3115786" y="37844"/>
                  </a:lnTo>
                  <a:lnTo>
                    <a:pt x="3082148" y="39245"/>
                  </a:lnTo>
                  <a:lnTo>
                    <a:pt x="3079344" y="46253"/>
                  </a:lnTo>
                  <a:lnTo>
                    <a:pt x="3075140" y="47655"/>
                  </a:lnTo>
                  <a:lnTo>
                    <a:pt x="3063926" y="47655"/>
                  </a:lnTo>
                  <a:lnTo>
                    <a:pt x="3052713" y="50458"/>
                  </a:lnTo>
                  <a:lnTo>
                    <a:pt x="3044304" y="49056"/>
                  </a:lnTo>
                  <a:lnTo>
                    <a:pt x="3041501" y="47655"/>
                  </a:lnTo>
                  <a:lnTo>
                    <a:pt x="3069533" y="32237"/>
                  </a:lnTo>
                  <a:lnTo>
                    <a:pt x="3063926" y="28032"/>
                  </a:lnTo>
                  <a:lnTo>
                    <a:pt x="3054116" y="26631"/>
                  </a:lnTo>
                  <a:lnTo>
                    <a:pt x="3049910" y="28032"/>
                  </a:lnTo>
                  <a:lnTo>
                    <a:pt x="3051312" y="29434"/>
                  </a:lnTo>
                  <a:lnTo>
                    <a:pt x="3037296" y="26631"/>
                  </a:lnTo>
                  <a:lnTo>
                    <a:pt x="3030288" y="29434"/>
                  </a:lnTo>
                  <a:lnTo>
                    <a:pt x="3017673" y="29434"/>
                  </a:lnTo>
                  <a:lnTo>
                    <a:pt x="3024681" y="28032"/>
                  </a:lnTo>
                  <a:lnTo>
                    <a:pt x="3028886" y="23827"/>
                  </a:lnTo>
                  <a:lnTo>
                    <a:pt x="3016272" y="26631"/>
                  </a:lnTo>
                  <a:lnTo>
                    <a:pt x="2985436" y="26631"/>
                  </a:lnTo>
                  <a:lnTo>
                    <a:pt x="3013468" y="22426"/>
                  </a:lnTo>
                  <a:lnTo>
                    <a:pt x="3026083" y="15418"/>
                  </a:lnTo>
                  <a:lnTo>
                    <a:pt x="3038697" y="15418"/>
                  </a:lnTo>
                  <a:lnTo>
                    <a:pt x="3028886" y="7008"/>
                  </a:lnTo>
                  <a:lnTo>
                    <a:pt x="3000854" y="1402"/>
                  </a:lnTo>
                  <a:lnTo>
                    <a:pt x="2982633" y="0"/>
                  </a:lnTo>
                  <a:lnTo>
                    <a:pt x="2954601" y="5606"/>
                  </a:lnTo>
                  <a:lnTo>
                    <a:pt x="2932175" y="14016"/>
                  </a:lnTo>
                  <a:lnTo>
                    <a:pt x="2929372" y="15418"/>
                  </a:lnTo>
                  <a:lnTo>
                    <a:pt x="2934978" y="15418"/>
                  </a:lnTo>
                  <a:lnTo>
                    <a:pt x="2909749" y="30835"/>
                  </a:lnTo>
                  <a:lnTo>
                    <a:pt x="2908347" y="36442"/>
                  </a:lnTo>
                  <a:lnTo>
                    <a:pt x="2916757" y="39245"/>
                  </a:lnTo>
                  <a:lnTo>
                    <a:pt x="2909749" y="49056"/>
                  </a:lnTo>
                  <a:lnTo>
                    <a:pt x="2929372" y="50458"/>
                  </a:lnTo>
                  <a:lnTo>
                    <a:pt x="2915356" y="50458"/>
                  </a:lnTo>
                  <a:lnTo>
                    <a:pt x="2911151" y="47655"/>
                  </a:lnTo>
                  <a:lnTo>
                    <a:pt x="2895733" y="49056"/>
                  </a:lnTo>
                  <a:lnTo>
                    <a:pt x="2860692" y="47655"/>
                  </a:lnTo>
                  <a:lnTo>
                    <a:pt x="2864898" y="54663"/>
                  </a:lnTo>
                  <a:lnTo>
                    <a:pt x="2878914" y="57466"/>
                  </a:lnTo>
                  <a:lnTo>
                    <a:pt x="2884520" y="67277"/>
                  </a:lnTo>
                  <a:lnTo>
                    <a:pt x="2857890" y="58868"/>
                  </a:lnTo>
                  <a:lnTo>
                    <a:pt x="2832660" y="65876"/>
                  </a:lnTo>
                  <a:lnTo>
                    <a:pt x="2822849" y="71482"/>
                  </a:lnTo>
                  <a:lnTo>
                    <a:pt x="2824251" y="68679"/>
                  </a:lnTo>
                  <a:lnTo>
                    <a:pt x="2803226" y="75687"/>
                  </a:lnTo>
                  <a:lnTo>
                    <a:pt x="2803226" y="70081"/>
                  </a:lnTo>
                  <a:lnTo>
                    <a:pt x="2785006" y="75687"/>
                  </a:lnTo>
                  <a:lnTo>
                    <a:pt x="2782202" y="74285"/>
                  </a:lnTo>
                  <a:lnTo>
                    <a:pt x="2789210" y="70081"/>
                  </a:lnTo>
                  <a:lnTo>
                    <a:pt x="2721933" y="64474"/>
                  </a:lnTo>
                  <a:lnTo>
                    <a:pt x="2716326" y="65876"/>
                  </a:lnTo>
                  <a:lnTo>
                    <a:pt x="2714925" y="70081"/>
                  </a:lnTo>
                  <a:lnTo>
                    <a:pt x="2747162" y="70081"/>
                  </a:lnTo>
                  <a:lnTo>
                    <a:pt x="2626624" y="88302"/>
                  </a:lnTo>
                  <a:lnTo>
                    <a:pt x="2594386" y="103719"/>
                  </a:lnTo>
                  <a:lnTo>
                    <a:pt x="2570559" y="102318"/>
                  </a:lnTo>
                  <a:lnTo>
                    <a:pt x="2569157" y="105121"/>
                  </a:lnTo>
                  <a:lnTo>
                    <a:pt x="2584575" y="106523"/>
                  </a:lnTo>
                  <a:lnTo>
                    <a:pt x="2576165" y="107924"/>
                  </a:lnTo>
                  <a:lnTo>
                    <a:pt x="2580370" y="109326"/>
                  </a:lnTo>
                  <a:lnTo>
                    <a:pt x="2564952" y="119137"/>
                  </a:lnTo>
                  <a:lnTo>
                    <a:pt x="2569157" y="123342"/>
                  </a:lnTo>
                  <a:lnTo>
                    <a:pt x="2563551" y="123342"/>
                  </a:lnTo>
                  <a:lnTo>
                    <a:pt x="2562149" y="120539"/>
                  </a:lnTo>
                  <a:lnTo>
                    <a:pt x="2555141" y="120539"/>
                  </a:lnTo>
                  <a:lnTo>
                    <a:pt x="2548133" y="116334"/>
                  </a:lnTo>
                  <a:lnTo>
                    <a:pt x="2549535" y="117735"/>
                  </a:lnTo>
                  <a:lnTo>
                    <a:pt x="2541125" y="123342"/>
                  </a:lnTo>
                  <a:lnTo>
                    <a:pt x="2564952" y="126145"/>
                  </a:lnTo>
                  <a:lnTo>
                    <a:pt x="2560748" y="128948"/>
                  </a:lnTo>
                  <a:lnTo>
                    <a:pt x="2566354" y="131752"/>
                  </a:lnTo>
                  <a:lnTo>
                    <a:pt x="2573362" y="131752"/>
                  </a:lnTo>
                  <a:lnTo>
                    <a:pt x="2570559" y="137358"/>
                  </a:lnTo>
                  <a:lnTo>
                    <a:pt x="2563551" y="135956"/>
                  </a:lnTo>
                  <a:lnTo>
                    <a:pt x="2569157" y="133153"/>
                  </a:lnTo>
                  <a:lnTo>
                    <a:pt x="2549535" y="131752"/>
                  </a:lnTo>
                  <a:lnTo>
                    <a:pt x="2543928" y="134555"/>
                  </a:lnTo>
                  <a:lnTo>
                    <a:pt x="2545329" y="137358"/>
                  </a:lnTo>
                  <a:lnTo>
                    <a:pt x="2564952" y="140161"/>
                  </a:lnTo>
                  <a:lnTo>
                    <a:pt x="2566354" y="141563"/>
                  </a:lnTo>
                  <a:lnTo>
                    <a:pt x="2564952" y="142965"/>
                  </a:lnTo>
                  <a:lnTo>
                    <a:pt x="2567756" y="145768"/>
                  </a:lnTo>
                  <a:lnTo>
                    <a:pt x="2577567" y="147169"/>
                  </a:lnTo>
                  <a:lnTo>
                    <a:pt x="2569157" y="147169"/>
                  </a:lnTo>
                  <a:lnTo>
                    <a:pt x="2574764" y="152776"/>
                  </a:lnTo>
                  <a:lnTo>
                    <a:pt x="2410775" y="166792"/>
                  </a:lnTo>
                  <a:lnTo>
                    <a:pt x="2410775" y="169595"/>
                  </a:lnTo>
                  <a:lnTo>
                    <a:pt x="2414979" y="169595"/>
                  </a:lnTo>
                  <a:lnTo>
                    <a:pt x="2405168" y="176603"/>
                  </a:lnTo>
                  <a:lnTo>
                    <a:pt x="2412176" y="178005"/>
                  </a:lnTo>
                  <a:lnTo>
                    <a:pt x="2405168" y="182210"/>
                  </a:lnTo>
                  <a:lnTo>
                    <a:pt x="2412176" y="183611"/>
                  </a:lnTo>
                  <a:lnTo>
                    <a:pt x="2410775" y="186415"/>
                  </a:lnTo>
                  <a:lnTo>
                    <a:pt x="2416381" y="187816"/>
                  </a:lnTo>
                  <a:lnTo>
                    <a:pt x="2419185" y="190619"/>
                  </a:lnTo>
                  <a:lnTo>
                    <a:pt x="2419185" y="194824"/>
                  </a:lnTo>
                  <a:lnTo>
                    <a:pt x="2414979" y="199029"/>
                  </a:lnTo>
                  <a:lnTo>
                    <a:pt x="2420586" y="203234"/>
                  </a:lnTo>
                  <a:lnTo>
                    <a:pt x="2417783" y="206037"/>
                  </a:lnTo>
                  <a:lnTo>
                    <a:pt x="2424791" y="210242"/>
                  </a:lnTo>
                  <a:lnTo>
                    <a:pt x="2454225" y="215848"/>
                  </a:lnTo>
                  <a:lnTo>
                    <a:pt x="2455627" y="224258"/>
                  </a:lnTo>
                  <a:lnTo>
                    <a:pt x="2466839" y="231266"/>
                  </a:lnTo>
                  <a:lnTo>
                    <a:pt x="2466839" y="235471"/>
                  </a:lnTo>
                  <a:lnTo>
                    <a:pt x="2443012" y="238274"/>
                  </a:lnTo>
                  <a:lnTo>
                    <a:pt x="2417783" y="222856"/>
                  </a:lnTo>
                  <a:lnTo>
                    <a:pt x="2364522" y="213045"/>
                  </a:lnTo>
                  <a:lnTo>
                    <a:pt x="2364522" y="213045"/>
                  </a:lnTo>
                  <a:lnTo>
                    <a:pt x="2339292" y="220053"/>
                  </a:lnTo>
                  <a:lnTo>
                    <a:pt x="2339292" y="225660"/>
                  </a:lnTo>
                  <a:lnTo>
                    <a:pt x="2350506" y="224258"/>
                  </a:lnTo>
                  <a:lnTo>
                    <a:pt x="2354710" y="225660"/>
                  </a:lnTo>
                  <a:lnTo>
                    <a:pt x="2354710" y="232668"/>
                  </a:lnTo>
                  <a:lnTo>
                    <a:pt x="2342096" y="234069"/>
                  </a:lnTo>
                  <a:lnTo>
                    <a:pt x="2329481" y="227061"/>
                  </a:lnTo>
                  <a:lnTo>
                    <a:pt x="2302850" y="229865"/>
                  </a:lnTo>
                  <a:lnTo>
                    <a:pt x="2309858" y="242479"/>
                  </a:lnTo>
                  <a:lnTo>
                    <a:pt x="2337891" y="252290"/>
                  </a:lnTo>
                  <a:lnTo>
                    <a:pt x="2344899" y="253692"/>
                  </a:lnTo>
                  <a:lnTo>
                    <a:pt x="2351907" y="250889"/>
                  </a:lnTo>
                  <a:lnTo>
                    <a:pt x="2350506" y="255094"/>
                  </a:lnTo>
                  <a:lnTo>
                    <a:pt x="2358915" y="256495"/>
                  </a:lnTo>
                  <a:lnTo>
                    <a:pt x="2357514" y="262102"/>
                  </a:lnTo>
                  <a:lnTo>
                    <a:pt x="2360317" y="263503"/>
                  </a:lnTo>
                  <a:lnTo>
                    <a:pt x="2363120" y="262102"/>
                  </a:lnTo>
                  <a:lnTo>
                    <a:pt x="2361718" y="267708"/>
                  </a:lnTo>
                  <a:lnTo>
                    <a:pt x="2370128" y="266307"/>
                  </a:lnTo>
                  <a:lnTo>
                    <a:pt x="2371530" y="263503"/>
                  </a:lnTo>
                  <a:lnTo>
                    <a:pt x="2378538" y="263503"/>
                  </a:lnTo>
                  <a:lnTo>
                    <a:pt x="2372931" y="266307"/>
                  </a:lnTo>
                  <a:lnTo>
                    <a:pt x="2361718" y="267708"/>
                  </a:lnTo>
                  <a:lnTo>
                    <a:pt x="2351907" y="264905"/>
                  </a:lnTo>
                  <a:lnTo>
                    <a:pt x="2347702" y="259298"/>
                  </a:lnTo>
                  <a:lnTo>
                    <a:pt x="2343498" y="257897"/>
                  </a:lnTo>
                  <a:lnTo>
                    <a:pt x="2329481" y="256495"/>
                  </a:lnTo>
                  <a:lnTo>
                    <a:pt x="2325276" y="260700"/>
                  </a:lnTo>
                  <a:lnTo>
                    <a:pt x="2325276" y="256495"/>
                  </a:lnTo>
                  <a:lnTo>
                    <a:pt x="2305654" y="256495"/>
                  </a:lnTo>
                  <a:lnTo>
                    <a:pt x="2290236" y="252290"/>
                  </a:lnTo>
                  <a:lnTo>
                    <a:pt x="2283228" y="249487"/>
                  </a:lnTo>
                  <a:lnTo>
                    <a:pt x="2283228" y="246684"/>
                  </a:lnTo>
                  <a:lnTo>
                    <a:pt x="2287433" y="246684"/>
                  </a:lnTo>
                  <a:lnTo>
                    <a:pt x="2290236" y="243881"/>
                  </a:lnTo>
                  <a:lnTo>
                    <a:pt x="2283228" y="232668"/>
                  </a:lnTo>
                  <a:lnTo>
                    <a:pt x="2284630" y="228463"/>
                  </a:lnTo>
                  <a:lnTo>
                    <a:pt x="2288834" y="227061"/>
                  </a:lnTo>
                  <a:lnTo>
                    <a:pt x="2290236" y="220053"/>
                  </a:lnTo>
                  <a:lnTo>
                    <a:pt x="2295842" y="215848"/>
                  </a:lnTo>
                  <a:lnTo>
                    <a:pt x="2290236" y="204636"/>
                  </a:lnTo>
                  <a:lnTo>
                    <a:pt x="2276220" y="192021"/>
                  </a:lnTo>
                  <a:lnTo>
                    <a:pt x="2270613" y="194824"/>
                  </a:lnTo>
                  <a:lnTo>
                    <a:pt x="2279023" y="203234"/>
                  </a:lnTo>
                  <a:lnTo>
                    <a:pt x="2280425" y="215848"/>
                  </a:lnTo>
                  <a:lnTo>
                    <a:pt x="2277622" y="221455"/>
                  </a:lnTo>
                  <a:lnTo>
                    <a:pt x="2242581" y="232668"/>
                  </a:lnTo>
                  <a:lnTo>
                    <a:pt x="2241180" y="238274"/>
                  </a:lnTo>
                  <a:lnTo>
                    <a:pt x="2229967" y="248085"/>
                  </a:lnTo>
                  <a:lnTo>
                    <a:pt x="2242581" y="253692"/>
                  </a:lnTo>
                  <a:lnTo>
                    <a:pt x="2252393" y="264905"/>
                  </a:lnTo>
                  <a:lnTo>
                    <a:pt x="2253794" y="269110"/>
                  </a:lnTo>
                  <a:lnTo>
                    <a:pt x="2263605" y="276118"/>
                  </a:lnTo>
                  <a:lnTo>
                    <a:pt x="2263605" y="280323"/>
                  </a:lnTo>
                  <a:lnTo>
                    <a:pt x="2248188" y="295740"/>
                  </a:lnTo>
                  <a:lnTo>
                    <a:pt x="2249589" y="298544"/>
                  </a:lnTo>
                  <a:lnTo>
                    <a:pt x="2243983" y="311158"/>
                  </a:lnTo>
                  <a:lnTo>
                    <a:pt x="2252393" y="320969"/>
                  </a:lnTo>
                  <a:lnTo>
                    <a:pt x="2249589" y="332182"/>
                  </a:lnTo>
                  <a:lnTo>
                    <a:pt x="2253794" y="334986"/>
                  </a:lnTo>
                  <a:lnTo>
                    <a:pt x="2263605" y="332182"/>
                  </a:lnTo>
                  <a:lnTo>
                    <a:pt x="2274818" y="334986"/>
                  </a:lnTo>
                  <a:lnTo>
                    <a:pt x="2281826" y="333584"/>
                  </a:lnTo>
                  <a:lnTo>
                    <a:pt x="2291638" y="327978"/>
                  </a:lnTo>
                  <a:lnTo>
                    <a:pt x="2304252" y="327978"/>
                  </a:lnTo>
                  <a:lnTo>
                    <a:pt x="2321072" y="332182"/>
                  </a:lnTo>
                  <a:lnTo>
                    <a:pt x="2326678" y="336387"/>
                  </a:lnTo>
                  <a:lnTo>
                    <a:pt x="2342096" y="339190"/>
                  </a:lnTo>
                  <a:lnTo>
                    <a:pt x="2346300" y="353206"/>
                  </a:lnTo>
                  <a:lnTo>
                    <a:pt x="2356112" y="363018"/>
                  </a:lnTo>
                  <a:lnTo>
                    <a:pt x="2342096" y="365821"/>
                  </a:lnTo>
                  <a:lnTo>
                    <a:pt x="2339292" y="379837"/>
                  </a:lnTo>
                  <a:lnTo>
                    <a:pt x="2344899" y="381239"/>
                  </a:lnTo>
                  <a:lnTo>
                    <a:pt x="2347702" y="379837"/>
                  </a:lnTo>
                  <a:lnTo>
                    <a:pt x="2350506" y="382640"/>
                  </a:lnTo>
                  <a:lnTo>
                    <a:pt x="2363120" y="384042"/>
                  </a:lnTo>
                  <a:lnTo>
                    <a:pt x="2364522" y="381239"/>
                  </a:lnTo>
                  <a:lnTo>
                    <a:pt x="2368726" y="382640"/>
                  </a:lnTo>
                  <a:lnTo>
                    <a:pt x="2365923" y="384042"/>
                  </a:lnTo>
                  <a:lnTo>
                    <a:pt x="2371530" y="382640"/>
                  </a:lnTo>
                  <a:lnTo>
                    <a:pt x="2377136" y="385444"/>
                  </a:lnTo>
                  <a:lnTo>
                    <a:pt x="2344899" y="385444"/>
                  </a:lnTo>
                  <a:lnTo>
                    <a:pt x="2330883" y="377034"/>
                  </a:lnTo>
                  <a:lnTo>
                    <a:pt x="2329481" y="375632"/>
                  </a:lnTo>
                  <a:lnTo>
                    <a:pt x="2333686" y="374231"/>
                  </a:lnTo>
                  <a:lnTo>
                    <a:pt x="2332284" y="367223"/>
                  </a:lnTo>
                  <a:lnTo>
                    <a:pt x="2335088" y="361616"/>
                  </a:lnTo>
                  <a:lnTo>
                    <a:pt x="2330883" y="358813"/>
                  </a:lnTo>
                  <a:lnTo>
                    <a:pt x="2333686" y="350403"/>
                  </a:lnTo>
                  <a:lnTo>
                    <a:pt x="2325276" y="346198"/>
                  </a:lnTo>
                  <a:lnTo>
                    <a:pt x="2316867" y="334986"/>
                  </a:lnTo>
                  <a:lnTo>
                    <a:pt x="2305654" y="334986"/>
                  </a:lnTo>
                  <a:lnTo>
                    <a:pt x="2265007" y="344797"/>
                  </a:lnTo>
                  <a:lnTo>
                    <a:pt x="2265007" y="351805"/>
                  </a:lnTo>
                  <a:lnTo>
                    <a:pt x="2262204" y="356010"/>
                  </a:lnTo>
                  <a:lnTo>
                    <a:pt x="2272015" y="364419"/>
                  </a:lnTo>
                  <a:lnTo>
                    <a:pt x="2270613" y="372829"/>
                  </a:lnTo>
                  <a:lnTo>
                    <a:pt x="2267810" y="382640"/>
                  </a:lnTo>
                  <a:lnTo>
                    <a:pt x="2248188" y="396656"/>
                  </a:lnTo>
                  <a:lnTo>
                    <a:pt x="2246786" y="406468"/>
                  </a:lnTo>
                  <a:lnTo>
                    <a:pt x="2238377" y="412074"/>
                  </a:lnTo>
                  <a:lnTo>
                    <a:pt x="2208943" y="423287"/>
                  </a:lnTo>
                  <a:lnTo>
                    <a:pt x="2210344" y="423287"/>
                  </a:lnTo>
                  <a:lnTo>
                    <a:pt x="2208943" y="430295"/>
                  </a:lnTo>
                  <a:lnTo>
                    <a:pt x="2201935" y="433099"/>
                  </a:lnTo>
                  <a:lnTo>
                    <a:pt x="2185115" y="428894"/>
                  </a:lnTo>
                  <a:lnTo>
                    <a:pt x="2162689" y="430295"/>
                  </a:lnTo>
                  <a:lnTo>
                    <a:pt x="2131854" y="420484"/>
                  </a:lnTo>
                  <a:lnTo>
                    <a:pt x="2127649" y="413476"/>
                  </a:lnTo>
                  <a:lnTo>
                    <a:pt x="2151476" y="412074"/>
                  </a:lnTo>
                  <a:lnTo>
                    <a:pt x="2162689" y="417681"/>
                  </a:lnTo>
                  <a:lnTo>
                    <a:pt x="2196328" y="409271"/>
                  </a:lnTo>
                  <a:lnTo>
                    <a:pt x="2207541" y="400861"/>
                  </a:lnTo>
                  <a:lnTo>
                    <a:pt x="2213147" y="392452"/>
                  </a:lnTo>
                  <a:lnTo>
                    <a:pt x="2229967" y="382640"/>
                  </a:lnTo>
                  <a:lnTo>
                    <a:pt x="2228565" y="379837"/>
                  </a:lnTo>
                  <a:lnTo>
                    <a:pt x="2231368" y="374231"/>
                  </a:lnTo>
                  <a:lnTo>
                    <a:pt x="2228565" y="368624"/>
                  </a:lnTo>
                  <a:lnTo>
                    <a:pt x="2242581" y="356010"/>
                  </a:lnTo>
                  <a:lnTo>
                    <a:pt x="2239778" y="351805"/>
                  </a:lnTo>
                  <a:lnTo>
                    <a:pt x="2220155" y="343395"/>
                  </a:lnTo>
                  <a:lnTo>
                    <a:pt x="2215951" y="339190"/>
                  </a:lnTo>
                  <a:lnTo>
                    <a:pt x="2218754" y="327978"/>
                  </a:lnTo>
                  <a:lnTo>
                    <a:pt x="2217352" y="318166"/>
                  </a:lnTo>
                  <a:lnTo>
                    <a:pt x="2220155" y="308355"/>
                  </a:lnTo>
                  <a:lnTo>
                    <a:pt x="2215951" y="304150"/>
                  </a:lnTo>
                  <a:lnTo>
                    <a:pt x="2217352" y="297142"/>
                  </a:lnTo>
                  <a:lnTo>
                    <a:pt x="2213147" y="292937"/>
                  </a:lnTo>
                  <a:lnTo>
                    <a:pt x="2221557" y="287331"/>
                  </a:lnTo>
                  <a:lnTo>
                    <a:pt x="2220155" y="280323"/>
                  </a:lnTo>
                  <a:lnTo>
                    <a:pt x="2222959" y="270511"/>
                  </a:lnTo>
                  <a:lnTo>
                    <a:pt x="2218754" y="264905"/>
                  </a:lnTo>
                  <a:lnTo>
                    <a:pt x="2218754" y="260700"/>
                  </a:lnTo>
                  <a:lnTo>
                    <a:pt x="2204737" y="253692"/>
                  </a:lnTo>
                  <a:lnTo>
                    <a:pt x="2199131" y="246684"/>
                  </a:lnTo>
                  <a:lnTo>
                    <a:pt x="2208943" y="241077"/>
                  </a:lnTo>
                  <a:lnTo>
                    <a:pt x="2211746" y="232668"/>
                  </a:lnTo>
                  <a:lnTo>
                    <a:pt x="2225762" y="215848"/>
                  </a:lnTo>
                  <a:lnTo>
                    <a:pt x="2224360" y="211644"/>
                  </a:lnTo>
                  <a:lnTo>
                    <a:pt x="2225762" y="201832"/>
                  </a:lnTo>
                  <a:lnTo>
                    <a:pt x="2224360" y="199029"/>
                  </a:lnTo>
                  <a:lnTo>
                    <a:pt x="2207541" y="194824"/>
                  </a:lnTo>
                  <a:lnTo>
                    <a:pt x="2200533" y="196226"/>
                  </a:lnTo>
                  <a:lnTo>
                    <a:pt x="2203336" y="194824"/>
                  </a:lnTo>
                  <a:lnTo>
                    <a:pt x="2193525" y="192021"/>
                  </a:lnTo>
                  <a:lnTo>
                    <a:pt x="2147272" y="193423"/>
                  </a:lnTo>
                  <a:lnTo>
                    <a:pt x="2144468" y="192021"/>
                  </a:lnTo>
                  <a:lnTo>
                    <a:pt x="2150075" y="189218"/>
                  </a:lnTo>
                  <a:lnTo>
                    <a:pt x="2138862" y="190619"/>
                  </a:lnTo>
                  <a:lnTo>
                    <a:pt x="2130452" y="201832"/>
                  </a:lnTo>
                  <a:lnTo>
                    <a:pt x="2122042" y="224258"/>
                  </a:lnTo>
                  <a:lnTo>
                    <a:pt x="2115034" y="238274"/>
                  </a:lnTo>
                  <a:lnTo>
                    <a:pt x="2095412" y="248085"/>
                  </a:lnTo>
                  <a:lnTo>
                    <a:pt x="2079994" y="252290"/>
                  </a:lnTo>
                  <a:lnTo>
                    <a:pt x="2072986" y="260700"/>
                  </a:lnTo>
                  <a:lnTo>
                    <a:pt x="2074388" y="262102"/>
                  </a:lnTo>
                  <a:lnTo>
                    <a:pt x="2078592" y="259298"/>
                  </a:lnTo>
                  <a:lnTo>
                    <a:pt x="2072986" y="266307"/>
                  </a:lnTo>
                  <a:lnTo>
                    <a:pt x="2074388" y="270511"/>
                  </a:lnTo>
                  <a:lnTo>
                    <a:pt x="2085600" y="267708"/>
                  </a:lnTo>
                  <a:lnTo>
                    <a:pt x="2089805" y="270511"/>
                  </a:lnTo>
                  <a:lnTo>
                    <a:pt x="2084199" y="290134"/>
                  </a:lnTo>
                  <a:lnTo>
                    <a:pt x="2089805" y="294339"/>
                  </a:lnTo>
                  <a:lnTo>
                    <a:pt x="2085600" y="298544"/>
                  </a:lnTo>
                  <a:lnTo>
                    <a:pt x="2079994" y="295740"/>
                  </a:lnTo>
                  <a:lnTo>
                    <a:pt x="2077191" y="297142"/>
                  </a:lnTo>
                  <a:lnTo>
                    <a:pt x="2075789" y="312560"/>
                  </a:lnTo>
                  <a:lnTo>
                    <a:pt x="2081396" y="308355"/>
                  </a:lnTo>
                  <a:lnTo>
                    <a:pt x="2103822" y="315363"/>
                  </a:lnTo>
                  <a:lnTo>
                    <a:pt x="2108026" y="313961"/>
                  </a:lnTo>
                  <a:lnTo>
                    <a:pt x="2106625" y="322371"/>
                  </a:lnTo>
                  <a:lnTo>
                    <a:pt x="2116436" y="333584"/>
                  </a:lnTo>
                  <a:lnTo>
                    <a:pt x="2123444" y="336387"/>
                  </a:lnTo>
                  <a:lnTo>
                    <a:pt x="2134657" y="334986"/>
                  </a:lnTo>
                  <a:lnTo>
                    <a:pt x="2129050" y="337789"/>
                  </a:lnTo>
                  <a:lnTo>
                    <a:pt x="2131854" y="339190"/>
                  </a:lnTo>
                  <a:lnTo>
                    <a:pt x="2120641" y="354608"/>
                  </a:lnTo>
                  <a:lnTo>
                    <a:pt x="2120641" y="357411"/>
                  </a:lnTo>
                  <a:lnTo>
                    <a:pt x="2115034" y="360215"/>
                  </a:lnTo>
                  <a:lnTo>
                    <a:pt x="2084199" y="337789"/>
                  </a:lnTo>
                  <a:lnTo>
                    <a:pt x="2054765" y="330781"/>
                  </a:lnTo>
                  <a:lnTo>
                    <a:pt x="2050560" y="327978"/>
                  </a:lnTo>
                  <a:lnTo>
                    <a:pt x="2032339" y="323773"/>
                  </a:lnTo>
                  <a:lnTo>
                    <a:pt x="2026733" y="323773"/>
                  </a:lnTo>
                  <a:lnTo>
                    <a:pt x="2029536" y="322371"/>
                  </a:lnTo>
                  <a:lnTo>
                    <a:pt x="2009913" y="313961"/>
                  </a:lnTo>
                  <a:lnTo>
                    <a:pt x="1987487" y="308355"/>
                  </a:lnTo>
                  <a:lnTo>
                    <a:pt x="1934226" y="302748"/>
                  </a:lnTo>
                  <a:lnTo>
                    <a:pt x="1911800" y="311158"/>
                  </a:lnTo>
                  <a:lnTo>
                    <a:pt x="1914604" y="318166"/>
                  </a:lnTo>
                  <a:lnTo>
                    <a:pt x="1921612" y="325174"/>
                  </a:lnTo>
                  <a:lnTo>
                    <a:pt x="1921612" y="330781"/>
                  </a:lnTo>
                  <a:lnTo>
                    <a:pt x="1927218" y="329379"/>
                  </a:lnTo>
                  <a:lnTo>
                    <a:pt x="1930022" y="334986"/>
                  </a:lnTo>
                  <a:lnTo>
                    <a:pt x="1930022" y="337789"/>
                  </a:lnTo>
                  <a:lnTo>
                    <a:pt x="1925816" y="339190"/>
                  </a:lnTo>
                  <a:lnTo>
                    <a:pt x="1906194" y="344797"/>
                  </a:lnTo>
                  <a:lnTo>
                    <a:pt x="1903391" y="347600"/>
                  </a:lnTo>
                  <a:lnTo>
                    <a:pt x="1903391" y="347600"/>
                  </a:lnTo>
                  <a:lnTo>
                    <a:pt x="1903391" y="347600"/>
                  </a:lnTo>
                  <a:cubicBezTo>
                    <a:pt x="1903391" y="347600"/>
                    <a:pt x="1904792" y="349002"/>
                    <a:pt x="1904792" y="349002"/>
                  </a:cubicBezTo>
                  <a:lnTo>
                    <a:pt x="1904792" y="349002"/>
                  </a:lnTo>
                  <a:lnTo>
                    <a:pt x="1904792" y="349002"/>
                  </a:lnTo>
                  <a:cubicBezTo>
                    <a:pt x="1904792" y="349002"/>
                    <a:pt x="1904792" y="349002"/>
                    <a:pt x="1904792" y="350403"/>
                  </a:cubicBezTo>
                  <a:lnTo>
                    <a:pt x="1904792" y="350403"/>
                  </a:lnTo>
                  <a:lnTo>
                    <a:pt x="1904792" y="350403"/>
                  </a:lnTo>
                  <a:lnTo>
                    <a:pt x="1904792" y="350403"/>
                  </a:lnTo>
                  <a:lnTo>
                    <a:pt x="1904792" y="350403"/>
                  </a:lnTo>
                  <a:cubicBezTo>
                    <a:pt x="1904792" y="350403"/>
                    <a:pt x="1903391" y="351805"/>
                    <a:pt x="1903391" y="353206"/>
                  </a:cubicBezTo>
                  <a:lnTo>
                    <a:pt x="1903391" y="353206"/>
                  </a:lnTo>
                  <a:lnTo>
                    <a:pt x="1903391" y="353206"/>
                  </a:lnTo>
                  <a:cubicBezTo>
                    <a:pt x="1899186" y="354608"/>
                    <a:pt x="1900588" y="354608"/>
                    <a:pt x="1894981" y="353206"/>
                  </a:cubicBezTo>
                  <a:lnTo>
                    <a:pt x="1887973" y="351805"/>
                  </a:lnTo>
                  <a:lnTo>
                    <a:pt x="1885170" y="351805"/>
                  </a:lnTo>
                  <a:lnTo>
                    <a:pt x="1883768" y="351805"/>
                  </a:lnTo>
                  <a:lnTo>
                    <a:pt x="1883768" y="351805"/>
                  </a:lnTo>
                  <a:lnTo>
                    <a:pt x="1883768" y="351805"/>
                  </a:lnTo>
                  <a:lnTo>
                    <a:pt x="1883768" y="351805"/>
                  </a:lnTo>
                  <a:lnTo>
                    <a:pt x="1883768" y="351805"/>
                  </a:lnTo>
                  <a:cubicBezTo>
                    <a:pt x="1883768" y="351805"/>
                    <a:pt x="1883768" y="350403"/>
                    <a:pt x="1883768" y="350403"/>
                  </a:cubicBezTo>
                  <a:lnTo>
                    <a:pt x="1883768" y="350403"/>
                  </a:lnTo>
                  <a:lnTo>
                    <a:pt x="1883768" y="350403"/>
                  </a:lnTo>
                  <a:cubicBezTo>
                    <a:pt x="1885170" y="349002"/>
                    <a:pt x="1883768" y="349002"/>
                    <a:pt x="1882366" y="349002"/>
                  </a:cubicBezTo>
                  <a:lnTo>
                    <a:pt x="1882366" y="349002"/>
                  </a:lnTo>
                  <a:lnTo>
                    <a:pt x="1882366" y="349002"/>
                  </a:lnTo>
                  <a:lnTo>
                    <a:pt x="1882366" y="349002"/>
                  </a:lnTo>
                  <a:lnTo>
                    <a:pt x="1882366" y="349002"/>
                  </a:lnTo>
                  <a:cubicBezTo>
                    <a:pt x="1882366" y="347600"/>
                    <a:pt x="1882366" y="347600"/>
                    <a:pt x="1883768" y="347600"/>
                  </a:cubicBezTo>
                  <a:lnTo>
                    <a:pt x="1883768" y="347600"/>
                  </a:lnTo>
                  <a:lnTo>
                    <a:pt x="1883768" y="347600"/>
                  </a:lnTo>
                  <a:cubicBezTo>
                    <a:pt x="1883768" y="346198"/>
                    <a:pt x="1883768" y="346198"/>
                    <a:pt x="1885170" y="346198"/>
                  </a:cubicBezTo>
                  <a:lnTo>
                    <a:pt x="1885170" y="346198"/>
                  </a:lnTo>
                  <a:lnTo>
                    <a:pt x="1885170" y="346198"/>
                  </a:lnTo>
                  <a:lnTo>
                    <a:pt x="1886571" y="346198"/>
                  </a:lnTo>
                  <a:lnTo>
                    <a:pt x="1887973" y="346198"/>
                  </a:lnTo>
                  <a:lnTo>
                    <a:pt x="1889374" y="346198"/>
                  </a:lnTo>
                  <a:lnTo>
                    <a:pt x="1890776" y="346198"/>
                  </a:lnTo>
                  <a:lnTo>
                    <a:pt x="1890776" y="346198"/>
                  </a:lnTo>
                  <a:lnTo>
                    <a:pt x="1890776" y="346198"/>
                  </a:lnTo>
                  <a:lnTo>
                    <a:pt x="1890776" y="346198"/>
                  </a:lnTo>
                  <a:lnTo>
                    <a:pt x="1890776" y="346198"/>
                  </a:lnTo>
                  <a:lnTo>
                    <a:pt x="1890776" y="346198"/>
                  </a:lnTo>
                  <a:lnTo>
                    <a:pt x="1890776" y="346198"/>
                  </a:lnTo>
                  <a:lnTo>
                    <a:pt x="1890776" y="346198"/>
                  </a:lnTo>
                  <a:lnTo>
                    <a:pt x="1890776" y="346198"/>
                  </a:lnTo>
                  <a:lnTo>
                    <a:pt x="1890776" y="346198"/>
                  </a:lnTo>
                  <a:lnTo>
                    <a:pt x="1890776" y="346198"/>
                  </a:lnTo>
                  <a:cubicBezTo>
                    <a:pt x="1889374" y="346198"/>
                    <a:pt x="1890776" y="344797"/>
                    <a:pt x="1889374" y="344797"/>
                  </a:cubicBezTo>
                  <a:lnTo>
                    <a:pt x="1889374" y="344797"/>
                  </a:lnTo>
                  <a:lnTo>
                    <a:pt x="1889374" y="344797"/>
                  </a:lnTo>
                  <a:lnTo>
                    <a:pt x="1889374" y="344797"/>
                  </a:lnTo>
                  <a:cubicBezTo>
                    <a:pt x="1885170" y="343395"/>
                    <a:pt x="1886571" y="341994"/>
                    <a:pt x="1882366" y="341994"/>
                  </a:cubicBezTo>
                  <a:lnTo>
                    <a:pt x="1882366" y="341994"/>
                  </a:lnTo>
                  <a:lnTo>
                    <a:pt x="1882366" y="341994"/>
                  </a:lnTo>
                  <a:lnTo>
                    <a:pt x="1882366" y="341994"/>
                  </a:lnTo>
                  <a:lnTo>
                    <a:pt x="1882366" y="341994"/>
                  </a:lnTo>
                  <a:cubicBezTo>
                    <a:pt x="1885170" y="340592"/>
                    <a:pt x="1886571" y="340592"/>
                    <a:pt x="1889374" y="340592"/>
                  </a:cubicBezTo>
                  <a:lnTo>
                    <a:pt x="1889374" y="340592"/>
                  </a:lnTo>
                  <a:lnTo>
                    <a:pt x="1889374" y="340592"/>
                  </a:lnTo>
                  <a:lnTo>
                    <a:pt x="1889374" y="340592"/>
                  </a:lnTo>
                  <a:cubicBezTo>
                    <a:pt x="1887973" y="340592"/>
                    <a:pt x="1886571" y="340592"/>
                    <a:pt x="1885170" y="340592"/>
                  </a:cubicBezTo>
                  <a:lnTo>
                    <a:pt x="1885170" y="340592"/>
                  </a:lnTo>
                  <a:lnTo>
                    <a:pt x="1885170" y="340592"/>
                  </a:lnTo>
                  <a:lnTo>
                    <a:pt x="1885170" y="340592"/>
                  </a:lnTo>
                  <a:lnTo>
                    <a:pt x="1885170" y="340592"/>
                  </a:lnTo>
                  <a:lnTo>
                    <a:pt x="1885170" y="340592"/>
                  </a:lnTo>
                  <a:lnTo>
                    <a:pt x="1885170" y="340592"/>
                  </a:lnTo>
                  <a:lnTo>
                    <a:pt x="1885170" y="340592"/>
                  </a:lnTo>
                  <a:lnTo>
                    <a:pt x="1885170" y="340592"/>
                  </a:lnTo>
                  <a:lnTo>
                    <a:pt x="1883768" y="340592"/>
                  </a:lnTo>
                  <a:lnTo>
                    <a:pt x="1880965" y="341994"/>
                  </a:lnTo>
                  <a:lnTo>
                    <a:pt x="1873957" y="344797"/>
                  </a:lnTo>
                  <a:lnTo>
                    <a:pt x="1871154" y="346198"/>
                  </a:lnTo>
                  <a:lnTo>
                    <a:pt x="1869752" y="347600"/>
                  </a:lnTo>
                  <a:lnTo>
                    <a:pt x="1869752" y="347600"/>
                  </a:lnTo>
                  <a:cubicBezTo>
                    <a:pt x="1871154" y="347600"/>
                    <a:pt x="1872555" y="347600"/>
                    <a:pt x="1872555" y="349002"/>
                  </a:cubicBezTo>
                  <a:lnTo>
                    <a:pt x="1872555" y="349002"/>
                  </a:lnTo>
                  <a:lnTo>
                    <a:pt x="1872555" y="349002"/>
                  </a:lnTo>
                  <a:lnTo>
                    <a:pt x="1871154" y="349002"/>
                  </a:lnTo>
                  <a:lnTo>
                    <a:pt x="1868350" y="347600"/>
                  </a:lnTo>
                  <a:lnTo>
                    <a:pt x="1866949" y="347600"/>
                  </a:lnTo>
                  <a:lnTo>
                    <a:pt x="1866949" y="347600"/>
                  </a:lnTo>
                  <a:lnTo>
                    <a:pt x="1866949" y="347600"/>
                  </a:lnTo>
                  <a:lnTo>
                    <a:pt x="1866949" y="347600"/>
                  </a:lnTo>
                  <a:lnTo>
                    <a:pt x="1866949" y="347600"/>
                  </a:lnTo>
                  <a:lnTo>
                    <a:pt x="1866949" y="347600"/>
                  </a:lnTo>
                  <a:lnTo>
                    <a:pt x="1866949" y="347600"/>
                  </a:lnTo>
                  <a:lnTo>
                    <a:pt x="1866949" y="347600"/>
                  </a:lnTo>
                  <a:lnTo>
                    <a:pt x="1866949" y="347600"/>
                  </a:lnTo>
                  <a:lnTo>
                    <a:pt x="1866949" y="347600"/>
                  </a:lnTo>
                  <a:lnTo>
                    <a:pt x="1866949" y="347600"/>
                  </a:lnTo>
                  <a:lnTo>
                    <a:pt x="1865547" y="349002"/>
                  </a:lnTo>
                  <a:lnTo>
                    <a:pt x="1862744" y="350403"/>
                  </a:lnTo>
                  <a:lnTo>
                    <a:pt x="1854334" y="354608"/>
                  </a:lnTo>
                  <a:lnTo>
                    <a:pt x="1851531" y="356010"/>
                  </a:lnTo>
                  <a:lnTo>
                    <a:pt x="1850129" y="357411"/>
                  </a:lnTo>
                  <a:lnTo>
                    <a:pt x="1850129" y="357411"/>
                  </a:lnTo>
                  <a:lnTo>
                    <a:pt x="1850129" y="357411"/>
                  </a:lnTo>
                  <a:lnTo>
                    <a:pt x="1850129" y="357411"/>
                  </a:lnTo>
                  <a:lnTo>
                    <a:pt x="1850129" y="357411"/>
                  </a:lnTo>
                  <a:lnTo>
                    <a:pt x="1850129" y="357411"/>
                  </a:lnTo>
                  <a:cubicBezTo>
                    <a:pt x="1850129" y="357411"/>
                    <a:pt x="1850129" y="358813"/>
                    <a:pt x="1848728" y="358813"/>
                  </a:cubicBezTo>
                  <a:lnTo>
                    <a:pt x="1848728" y="358813"/>
                  </a:lnTo>
                  <a:lnTo>
                    <a:pt x="1847326" y="358813"/>
                  </a:lnTo>
                  <a:lnTo>
                    <a:pt x="1844523" y="358813"/>
                  </a:lnTo>
                  <a:lnTo>
                    <a:pt x="1837515" y="358813"/>
                  </a:lnTo>
                  <a:lnTo>
                    <a:pt x="1834712" y="358813"/>
                  </a:lnTo>
                  <a:cubicBezTo>
                    <a:pt x="1827704" y="357411"/>
                    <a:pt x="1831909" y="357411"/>
                    <a:pt x="1823499" y="358813"/>
                  </a:cubicBezTo>
                  <a:lnTo>
                    <a:pt x="1822097" y="358813"/>
                  </a:lnTo>
                  <a:lnTo>
                    <a:pt x="1820695" y="358813"/>
                  </a:lnTo>
                  <a:cubicBezTo>
                    <a:pt x="1817893" y="358813"/>
                    <a:pt x="1817893" y="357411"/>
                    <a:pt x="1815089" y="357411"/>
                  </a:cubicBezTo>
                  <a:lnTo>
                    <a:pt x="1815089" y="357411"/>
                  </a:lnTo>
                  <a:lnTo>
                    <a:pt x="1815089" y="357411"/>
                  </a:lnTo>
                  <a:lnTo>
                    <a:pt x="1789860" y="370026"/>
                  </a:lnTo>
                  <a:lnTo>
                    <a:pt x="1789860" y="370026"/>
                  </a:lnTo>
                  <a:lnTo>
                    <a:pt x="1789860" y="370026"/>
                  </a:lnTo>
                  <a:lnTo>
                    <a:pt x="1789860" y="370026"/>
                  </a:lnTo>
                  <a:lnTo>
                    <a:pt x="1789860" y="370026"/>
                  </a:lnTo>
                  <a:lnTo>
                    <a:pt x="1789860" y="370026"/>
                  </a:lnTo>
                  <a:lnTo>
                    <a:pt x="1789860" y="370026"/>
                  </a:lnTo>
                  <a:lnTo>
                    <a:pt x="1789860" y="370026"/>
                  </a:lnTo>
                  <a:lnTo>
                    <a:pt x="1789860" y="370026"/>
                  </a:lnTo>
                  <a:lnTo>
                    <a:pt x="1789860" y="370026"/>
                  </a:lnTo>
                  <a:lnTo>
                    <a:pt x="1789860" y="370026"/>
                  </a:lnTo>
                  <a:lnTo>
                    <a:pt x="1789860" y="370026"/>
                  </a:lnTo>
                  <a:lnTo>
                    <a:pt x="1789860" y="370026"/>
                  </a:lnTo>
                  <a:lnTo>
                    <a:pt x="1789860" y="370026"/>
                  </a:lnTo>
                  <a:lnTo>
                    <a:pt x="1789860" y="370026"/>
                  </a:lnTo>
                  <a:lnTo>
                    <a:pt x="1788459" y="370026"/>
                  </a:lnTo>
                  <a:cubicBezTo>
                    <a:pt x="1778647" y="365821"/>
                    <a:pt x="1784253" y="364419"/>
                    <a:pt x="1773041" y="370026"/>
                  </a:cubicBezTo>
                  <a:lnTo>
                    <a:pt x="1771639" y="370026"/>
                  </a:lnTo>
                  <a:lnTo>
                    <a:pt x="1771639" y="367223"/>
                  </a:lnTo>
                  <a:lnTo>
                    <a:pt x="1770237" y="367223"/>
                  </a:lnTo>
                  <a:lnTo>
                    <a:pt x="1768836" y="368624"/>
                  </a:lnTo>
                  <a:lnTo>
                    <a:pt x="1767434" y="368624"/>
                  </a:lnTo>
                  <a:lnTo>
                    <a:pt x="1767434" y="368624"/>
                  </a:lnTo>
                  <a:lnTo>
                    <a:pt x="1767434" y="368624"/>
                  </a:lnTo>
                  <a:lnTo>
                    <a:pt x="1767434" y="368624"/>
                  </a:lnTo>
                  <a:lnTo>
                    <a:pt x="1766033" y="368624"/>
                  </a:lnTo>
                  <a:lnTo>
                    <a:pt x="1763229" y="367223"/>
                  </a:lnTo>
                  <a:lnTo>
                    <a:pt x="1756221" y="365821"/>
                  </a:lnTo>
                  <a:lnTo>
                    <a:pt x="1753418" y="364419"/>
                  </a:lnTo>
                  <a:lnTo>
                    <a:pt x="1753418" y="364419"/>
                  </a:lnTo>
                  <a:lnTo>
                    <a:pt x="1753418" y="364419"/>
                  </a:lnTo>
                  <a:cubicBezTo>
                    <a:pt x="1754820" y="364419"/>
                    <a:pt x="1757623" y="364419"/>
                    <a:pt x="1759025" y="364419"/>
                  </a:cubicBezTo>
                  <a:lnTo>
                    <a:pt x="1759025" y="364419"/>
                  </a:lnTo>
                  <a:lnTo>
                    <a:pt x="1759025" y="364419"/>
                  </a:lnTo>
                  <a:lnTo>
                    <a:pt x="1759025" y="364419"/>
                  </a:lnTo>
                  <a:lnTo>
                    <a:pt x="1759025" y="364419"/>
                  </a:lnTo>
                  <a:lnTo>
                    <a:pt x="1759025" y="364419"/>
                  </a:lnTo>
                  <a:lnTo>
                    <a:pt x="1759025" y="364419"/>
                  </a:lnTo>
                  <a:lnTo>
                    <a:pt x="1759025" y="364419"/>
                  </a:lnTo>
                  <a:lnTo>
                    <a:pt x="1760426" y="364419"/>
                  </a:lnTo>
                  <a:lnTo>
                    <a:pt x="1761828" y="364419"/>
                  </a:lnTo>
                  <a:lnTo>
                    <a:pt x="1766033" y="364419"/>
                  </a:lnTo>
                  <a:lnTo>
                    <a:pt x="1767434" y="364419"/>
                  </a:lnTo>
                  <a:lnTo>
                    <a:pt x="1767434" y="364419"/>
                  </a:lnTo>
                  <a:lnTo>
                    <a:pt x="1767434" y="364419"/>
                  </a:lnTo>
                  <a:lnTo>
                    <a:pt x="1767434" y="364419"/>
                  </a:lnTo>
                  <a:lnTo>
                    <a:pt x="1767434" y="364419"/>
                  </a:lnTo>
                  <a:cubicBezTo>
                    <a:pt x="1767434" y="363018"/>
                    <a:pt x="1767434" y="361616"/>
                    <a:pt x="1766033" y="360215"/>
                  </a:cubicBezTo>
                  <a:lnTo>
                    <a:pt x="1766033" y="360215"/>
                  </a:lnTo>
                  <a:lnTo>
                    <a:pt x="1766033" y="360215"/>
                  </a:lnTo>
                  <a:lnTo>
                    <a:pt x="1766033" y="360215"/>
                  </a:lnTo>
                  <a:cubicBezTo>
                    <a:pt x="1764631" y="360215"/>
                    <a:pt x="1764631" y="358813"/>
                    <a:pt x="1764631" y="358813"/>
                  </a:cubicBezTo>
                  <a:lnTo>
                    <a:pt x="1764631" y="358813"/>
                  </a:lnTo>
                  <a:lnTo>
                    <a:pt x="1764631" y="358813"/>
                  </a:lnTo>
                  <a:cubicBezTo>
                    <a:pt x="1764631" y="357411"/>
                    <a:pt x="1764631" y="357411"/>
                    <a:pt x="1766033" y="357411"/>
                  </a:cubicBezTo>
                  <a:lnTo>
                    <a:pt x="1766033" y="357411"/>
                  </a:lnTo>
                  <a:lnTo>
                    <a:pt x="1766033" y="357411"/>
                  </a:lnTo>
                  <a:lnTo>
                    <a:pt x="1766033" y="357411"/>
                  </a:lnTo>
                  <a:lnTo>
                    <a:pt x="1766033" y="357411"/>
                  </a:lnTo>
                  <a:lnTo>
                    <a:pt x="1766033" y="357411"/>
                  </a:lnTo>
                  <a:lnTo>
                    <a:pt x="1766033" y="357411"/>
                  </a:lnTo>
                  <a:cubicBezTo>
                    <a:pt x="1766033" y="356010"/>
                    <a:pt x="1766033" y="356010"/>
                    <a:pt x="1766033" y="356010"/>
                  </a:cubicBezTo>
                  <a:lnTo>
                    <a:pt x="1766033" y="356010"/>
                  </a:lnTo>
                  <a:lnTo>
                    <a:pt x="1766033" y="356010"/>
                  </a:lnTo>
                  <a:cubicBezTo>
                    <a:pt x="1767434" y="354608"/>
                    <a:pt x="1767434" y="354608"/>
                    <a:pt x="1768836" y="354608"/>
                  </a:cubicBezTo>
                  <a:lnTo>
                    <a:pt x="1768836" y="354608"/>
                  </a:lnTo>
                  <a:lnTo>
                    <a:pt x="1768836" y="354608"/>
                  </a:lnTo>
                  <a:lnTo>
                    <a:pt x="1768836" y="354608"/>
                  </a:lnTo>
                  <a:lnTo>
                    <a:pt x="1768836" y="354608"/>
                  </a:lnTo>
                  <a:cubicBezTo>
                    <a:pt x="1770237" y="354608"/>
                    <a:pt x="1768836" y="353206"/>
                    <a:pt x="1767434" y="353206"/>
                  </a:cubicBezTo>
                  <a:lnTo>
                    <a:pt x="1767434" y="353206"/>
                  </a:lnTo>
                  <a:lnTo>
                    <a:pt x="1767434" y="353206"/>
                  </a:lnTo>
                  <a:cubicBezTo>
                    <a:pt x="1766033" y="353206"/>
                    <a:pt x="1764631" y="353206"/>
                    <a:pt x="1763229" y="353206"/>
                  </a:cubicBezTo>
                  <a:lnTo>
                    <a:pt x="1761828" y="353206"/>
                  </a:lnTo>
                  <a:lnTo>
                    <a:pt x="1760426" y="353206"/>
                  </a:lnTo>
                  <a:lnTo>
                    <a:pt x="1760426" y="353206"/>
                  </a:lnTo>
                  <a:lnTo>
                    <a:pt x="1760426" y="353206"/>
                  </a:lnTo>
                  <a:lnTo>
                    <a:pt x="1760426" y="353206"/>
                  </a:lnTo>
                  <a:cubicBezTo>
                    <a:pt x="1761828" y="353206"/>
                    <a:pt x="1761828" y="353206"/>
                    <a:pt x="1763229" y="353206"/>
                  </a:cubicBezTo>
                  <a:lnTo>
                    <a:pt x="1763229" y="353206"/>
                  </a:lnTo>
                  <a:lnTo>
                    <a:pt x="1750615" y="354608"/>
                  </a:lnTo>
                  <a:lnTo>
                    <a:pt x="1750615" y="354608"/>
                  </a:lnTo>
                  <a:cubicBezTo>
                    <a:pt x="1743607" y="357411"/>
                    <a:pt x="1735197" y="360215"/>
                    <a:pt x="1728189" y="363018"/>
                  </a:cubicBezTo>
                  <a:lnTo>
                    <a:pt x="1728189" y="363018"/>
                  </a:lnTo>
                  <a:lnTo>
                    <a:pt x="1728189" y="363018"/>
                  </a:lnTo>
                  <a:lnTo>
                    <a:pt x="1728189" y="363018"/>
                  </a:lnTo>
                  <a:lnTo>
                    <a:pt x="1728189" y="363018"/>
                  </a:lnTo>
                  <a:cubicBezTo>
                    <a:pt x="1729591" y="364419"/>
                    <a:pt x="1733796" y="363018"/>
                    <a:pt x="1735197" y="364419"/>
                  </a:cubicBezTo>
                  <a:lnTo>
                    <a:pt x="1735197" y="364419"/>
                  </a:lnTo>
                  <a:lnTo>
                    <a:pt x="1735197" y="364419"/>
                  </a:lnTo>
                  <a:cubicBezTo>
                    <a:pt x="1736599" y="365821"/>
                    <a:pt x="1738000" y="365821"/>
                    <a:pt x="1739402" y="365821"/>
                  </a:cubicBezTo>
                  <a:lnTo>
                    <a:pt x="1739402" y="365821"/>
                  </a:lnTo>
                  <a:lnTo>
                    <a:pt x="1739402" y="365821"/>
                  </a:lnTo>
                  <a:lnTo>
                    <a:pt x="1739402" y="365821"/>
                  </a:lnTo>
                  <a:lnTo>
                    <a:pt x="1739402" y="365821"/>
                  </a:lnTo>
                  <a:cubicBezTo>
                    <a:pt x="1739402" y="368624"/>
                    <a:pt x="1738000" y="368624"/>
                    <a:pt x="1735197" y="368624"/>
                  </a:cubicBezTo>
                  <a:lnTo>
                    <a:pt x="1735197" y="368624"/>
                  </a:lnTo>
                  <a:lnTo>
                    <a:pt x="1735197" y="368624"/>
                  </a:lnTo>
                  <a:cubicBezTo>
                    <a:pt x="1733796" y="370026"/>
                    <a:pt x="1732394" y="370026"/>
                    <a:pt x="1730992" y="370026"/>
                  </a:cubicBezTo>
                  <a:lnTo>
                    <a:pt x="1730992" y="370026"/>
                  </a:lnTo>
                  <a:lnTo>
                    <a:pt x="1730992" y="370026"/>
                  </a:lnTo>
                  <a:lnTo>
                    <a:pt x="1730992" y="370026"/>
                  </a:lnTo>
                  <a:lnTo>
                    <a:pt x="1730992" y="370026"/>
                  </a:lnTo>
                  <a:lnTo>
                    <a:pt x="1730992" y="370026"/>
                  </a:lnTo>
                  <a:lnTo>
                    <a:pt x="1730992" y="370026"/>
                  </a:lnTo>
                  <a:lnTo>
                    <a:pt x="1730992" y="368624"/>
                  </a:lnTo>
                  <a:lnTo>
                    <a:pt x="1730992" y="367223"/>
                  </a:lnTo>
                  <a:lnTo>
                    <a:pt x="1730992" y="367223"/>
                  </a:lnTo>
                  <a:lnTo>
                    <a:pt x="1730992" y="367223"/>
                  </a:lnTo>
                  <a:lnTo>
                    <a:pt x="1730992" y="367223"/>
                  </a:lnTo>
                  <a:lnTo>
                    <a:pt x="1730992" y="367223"/>
                  </a:lnTo>
                  <a:cubicBezTo>
                    <a:pt x="1730992" y="367223"/>
                    <a:pt x="1730992" y="365821"/>
                    <a:pt x="1730992" y="365821"/>
                  </a:cubicBezTo>
                  <a:lnTo>
                    <a:pt x="1730992" y="365821"/>
                  </a:lnTo>
                  <a:lnTo>
                    <a:pt x="1730992" y="365821"/>
                  </a:lnTo>
                  <a:lnTo>
                    <a:pt x="1730992" y="365821"/>
                  </a:lnTo>
                  <a:lnTo>
                    <a:pt x="1730992" y="365821"/>
                  </a:lnTo>
                  <a:lnTo>
                    <a:pt x="1730992" y="365821"/>
                  </a:lnTo>
                  <a:lnTo>
                    <a:pt x="1729591" y="365821"/>
                  </a:lnTo>
                  <a:lnTo>
                    <a:pt x="1728189" y="365821"/>
                  </a:lnTo>
                  <a:lnTo>
                    <a:pt x="1728189" y="365821"/>
                  </a:lnTo>
                  <a:lnTo>
                    <a:pt x="1728189" y="365821"/>
                  </a:lnTo>
                  <a:lnTo>
                    <a:pt x="1728189" y="365821"/>
                  </a:lnTo>
                  <a:lnTo>
                    <a:pt x="1728189" y="365821"/>
                  </a:lnTo>
                  <a:lnTo>
                    <a:pt x="1726788" y="365821"/>
                  </a:lnTo>
                  <a:lnTo>
                    <a:pt x="1726788" y="365821"/>
                  </a:lnTo>
                  <a:lnTo>
                    <a:pt x="1726788" y="365821"/>
                  </a:lnTo>
                  <a:cubicBezTo>
                    <a:pt x="1728189" y="365821"/>
                    <a:pt x="1729591" y="364419"/>
                    <a:pt x="1729591" y="364419"/>
                  </a:cubicBezTo>
                  <a:lnTo>
                    <a:pt x="1729591" y="364419"/>
                  </a:lnTo>
                  <a:lnTo>
                    <a:pt x="1728189" y="364419"/>
                  </a:lnTo>
                  <a:lnTo>
                    <a:pt x="1725386" y="364419"/>
                  </a:lnTo>
                  <a:lnTo>
                    <a:pt x="1718378" y="365821"/>
                  </a:lnTo>
                  <a:lnTo>
                    <a:pt x="1715575" y="365821"/>
                  </a:lnTo>
                  <a:lnTo>
                    <a:pt x="1714173" y="365821"/>
                  </a:lnTo>
                  <a:lnTo>
                    <a:pt x="1714173" y="365821"/>
                  </a:lnTo>
                  <a:lnTo>
                    <a:pt x="1714173" y="365821"/>
                  </a:lnTo>
                  <a:lnTo>
                    <a:pt x="1714173" y="365821"/>
                  </a:lnTo>
                  <a:lnTo>
                    <a:pt x="1714173" y="365821"/>
                  </a:lnTo>
                  <a:lnTo>
                    <a:pt x="1714173" y="365821"/>
                  </a:lnTo>
                  <a:lnTo>
                    <a:pt x="1714173" y="365821"/>
                  </a:lnTo>
                  <a:lnTo>
                    <a:pt x="1714173" y="365821"/>
                  </a:lnTo>
                  <a:lnTo>
                    <a:pt x="1714173" y="365821"/>
                  </a:lnTo>
                  <a:lnTo>
                    <a:pt x="1714173" y="365821"/>
                  </a:lnTo>
                  <a:lnTo>
                    <a:pt x="1714173" y="365821"/>
                  </a:lnTo>
                  <a:lnTo>
                    <a:pt x="1714173" y="365821"/>
                  </a:lnTo>
                  <a:lnTo>
                    <a:pt x="1714173" y="365821"/>
                  </a:lnTo>
                  <a:cubicBezTo>
                    <a:pt x="1712772" y="365821"/>
                    <a:pt x="1711370" y="365821"/>
                    <a:pt x="1709968" y="367223"/>
                  </a:cubicBezTo>
                  <a:lnTo>
                    <a:pt x="1709968" y="367223"/>
                  </a:lnTo>
                  <a:lnTo>
                    <a:pt x="1709968" y="367223"/>
                  </a:lnTo>
                  <a:cubicBezTo>
                    <a:pt x="1708566" y="367223"/>
                    <a:pt x="1707165" y="367223"/>
                    <a:pt x="1705763" y="367223"/>
                  </a:cubicBezTo>
                  <a:lnTo>
                    <a:pt x="1705763" y="367223"/>
                  </a:lnTo>
                  <a:lnTo>
                    <a:pt x="1705763" y="367223"/>
                  </a:lnTo>
                  <a:lnTo>
                    <a:pt x="1705763" y="367223"/>
                  </a:lnTo>
                  <a:lnTo>
                    <a:pt x="1705763" y="367223"/>
                  </a:lnTo>
                  <a:cubicBezTo>
                    <a:pt x="1704362" y="367223"/>
                    <a:pt x="1704362" y="367223"/>
                    <a:pt x="1702960" y="367223"/>
                  </a:cubicBezTo>
                  <a:lnTo>
                    <a:pt x="1702960" y="367223"/>
                  </a:lnTo>
                  <a:lnTo>
                    <a:pt x="1702960" y="367223"/>
                  </a:lnTo>
                  <a:lnTo>
                    <a:pt x="1702960" y="367223"/>
                  </a:lnTo>
                  <a:lnTo>
                    <a:pt x="1701558" y="367223"/>
                  </a:lnTo>
                  <a:lnTo>
                    <a:pt x="1700157" y="367223"/>
                  </a:lnTo>
                  <a:lnTo>
                    <a:pt x="1698755" y="367223"/>
                  </a:lnTo>
                  <a:lnTo>
                    <a:pt x="1697354" y="367223"/>
                  </a:lnTo>
                  <a:lnTo>
                    <a:pt x="1697354" y="367223"/>
                  </a:lnTo>
                  <a:lnTo>
                    <a:pt x="1697354" y="367223"/>
                  </a:lnTo>
                  <a:lnTo>
                    <a:pt x="1697354" y="367223"/>
                  </a:lnTo>
                  <a:lnTo>
                    <a:pt x="1697354" y="367223"/>
                  </a:lnTo>
                  <a:lnTo>
                    <a:pt x="1697354" y="367223"/>
                  </a:lnTo>
                  <a:lnTo>
                    <a:pt x="1697354" y="367223"/>
                  </a:lnTo>
                  <a:cubicBezTo>
                    <a:pt x="1693149" y="370026"/>
                    <a:pt x="1688944" y="370026"/>
                    <a:pt x="1684739" y="372829"/>
                  </a:cubicBezTo>
                  <a:lnTo>
                    <a:pt x="1684739" y="372829"/>
                  </a:lnTo>
                  <a:lnTo>
                    <a:pt x="1684739" y="372829"/>
                  </a:lnTo>
                  <a:lnTo>
                    <a:pt x="1684739" y="372829"/>
                  </a:lnTo>
                  <a:lnTo>
                    <a:pt x="1684739" y="372829"/>
                  </a:lnTo>
                  <a:lnTo>
                    <a:pt x="1684739" y="372829"/>
                  </a:lnTo>
                  <a:cubicBezTo>
                    <a:pt x="1684739" y="374231"/>
                    <a:pt x="1680534" y="375632"/>
                    <a:pt x="1679132" y="375632"/>
                  </a:cubicBezTo>
                  <a:lnTo>
                    <a:pt x="1677731" y="375632"/>
                  </a:lnTo>
                  <a:lnTo>
                    <a:pt x="1676330" y="375632"/>
                  </a:lnTo>
                  <a:cubicBezTo>
                    <a:pt x="1674928" y="375632"/>
                    <a:pt x="1672124" y="377034"/>
                    <a:pt x="1670723" y="377034"/>
                  </a:cubicBezTo>
                  <a:lnTo>
                    <a:pt x="1670723" y="377034"/>
                  </a:lnTo>
                  <a:lnTo>
                    <a:pt x="1670723" y="377034"/>
                  </a:lnTo>
                  <a:lnTo>
                    <a:pt x="1670723" y="377034"/>
                  </a:lnTo>
                  <a:cubicBezTo>
                    <a:pt x="1663715" y="379837"/>
                    <a:pt x="1663715" y="379837"/>
                    <a:pt x="1655305" y="381239"/>
                  </a:cubicBez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lnTo>
                    <a:pt x="1653904" y="381239"/>
                  </a:lnTo>
                  <a:cubicBezTo>
                    <a:pt x="1656707" y="381239"/>
                    <a:pt x="1655305" y="381239"/>
                    <a:pt x="1656707" y="382640"/>
                  </a:cubicBezTo>
                  <a:lnTo>
                    <a:pt x="1656707" y="382640"/>
                  </a:lnTo>
                  <a:lnTo>
                    <a:pt x="1656707" y="382640"/>
                  </a:lnTo>
                  <a:lnTo>
                    <a:pt x="1656707" y="382640"/>
                  </a:lnTo>
                  <a:lnTo>
                    <a:pt x="1656707" y="382640"/>
                  </a:lnTo>
                  <a:lnTo>
                    <a:pt x="1656707" y="382640"/>
                  </a:lnTo>
                  <a:lnTo>
                    <a:pt x="1656707" y="382640"/>
                  </a:lnTo>
                  <a:lnTo>
                    <a:pt x="1656707" y="382640"/>
                  </a:lnTo>
                  <a:lnTo>
                    <a:pt x="1656707" y="382640"/>
                  </a:lnTo>
                  <a:lnTo>
                    <a:pt x="1656707" y="382640"/>
                  </a:lnTo>
                  <a:lnTo>
                    <a:pt x="1656707" y="382640"/>
                  </a:lnTo>
                  <a:lnTo>
                    <a:pt x="1656707" y="382640"/>
                  </a:lnTo>
                  <a:lnTo>
                    <a:pt x="1656707" y="382640"/>
                  </a:lnTo>
                  <a:lnTo>
                    <a:pt x="1656707" y="382640"/>
                  </a:lnTo>
                  <a:lnTo>
                    <a:pt x="1656707" y="382640"/>
                  </a:lnTo>
                  <a:lnTo>
                    <a:pt x="1656707" y="382640"/>
                  </a:lnTo>
                  <a:lnTo>
                    <a:pt x="1656707" y="382640"/>
                  </a:lnTo>
                  <a:lnTo>
                    <a:pt x="1655305" y="382640"/>
                  </a:lnTo>
                  <a:lnTo>
                    <a:pt x="1651100" y="382640"/>
                  </a:lnTo>
                  <a:lnTo>
                    <a:pt x="1641289" y="382640"/>
                  </a:lnTo>
                  <a:lnTo>
                    <a:pt x="1637084" y="382640"/>
                  </a:lnTo>
                  <a:lnTo>
                    <a:pt x="1634281" y="382640"/>
                  </a:lnTo>
                  <a:lnTo>
                    <a:pt x="1634281" y="382640"/>
                  </a:lnTo>
                  <a:lnTo>
                    <a:pt x="1634281" y="382640"/>
                  </a:lnTo>
                  <a:lnTo>
                    <a:pt x="1634281" y="382640"/>
                  </a:lnTo>
                  <a:lnTo>
                    <a:pt x="1634281" y="382640"/>
                  </a:lnTo>
                  <a:lnTo>
                    <a:pt x="1634281" y="382640"/>
                  </a:lnTo>
                  <a:lnTo>
                    <a:pt x="1634281" y="382640"/>
                  </a:lnTo>
                  <a:lnTo>
                    <a:pt x="1634281" y="382640"/>
                  </a:lnTo>
                  <a:lnTo>
                    <a:pt x="1634281" y="382640"/>
                  </a:lnTo>
                  <a:lnTo>
                    <a:pt x="1634281" y="382640"/>
                  </a:lnTo>
                  <a:lnTo>
                    <a:pt x="1634281" y="382640"/>
                  </a:lnTo>
                  <a:lnTo>
                    <a:pt x="1632879" y="382640"/>
                  </a:lnTo>
                  <a:lnTo>
                    <a:pt x="1631478" y="382640"/>
                  </a:lnTo>
                  <a:lnTo>
                    <a:pt x="1628675" y="382640"/>
                  </a:lnTo>
                  <a:lnTo>
                    <a:pt x="1627273" y="382640"/>
                  </a:lnTo>
                  <a:cubicBezTo>
                    <a:pt x="1624470" y="382640"/>
                    <a:pt x="1627273" y="385444"/>
                    <a:pt x="1628675" y="385444"/>
                  </a:cubicBezTo>
                  <a:lnTo>
                    <a:pt x="1628675" y="385444"/>
                  </a:lnTo>
                  <a:lnTo>
                    <a:pt x="1628675" y="385444"/>
                  </a:lnTo>
                  <a:lnTo>
                    <a:pt x="1628675" y="385444"/>
                  </a:lnTo>
                  <a:cubicBezTo>
                    <a:pt x="1630076" y="386845"/>
                    <a:pt x="1630076" y="386845"/>
                    <a:pt x="1628675" y="388247"/>
                  </a:cubicBezTo>
                  <a:lnTo>
                    <a:pt x="1628675" y="388247"/>
                  </a:lnTo>
                  <a:lnTo>
                    <a:pt x="1628675" y="388247"/>
                  </a:lnTo>
                  <a:lnTo>
                    <a:pt x="1628675" y="388247"/>
                  </a:lnTo>
                  <a:cubicBezTo>
                    <a:pt x="1628675" y="388247"/>
                    <a:pt x="1627273" y="388247"/>
                    <a:pt x="1627273" y="389648"/>
                  </a:cubicBezTo>
                  <a:lnTo>
                    <a:pt x="1627273" y="389648"/>
                  </a:lnTo>
                  <a:lnTo>
                    <a:pt x="1627273" y="389648"/>
                  </a:lnTo>
                  <a:lnTo>
                    <a:pt x="1627273" y="389648"/>
                  </a:lnTo>
                  <a:lnTo>
                    <a:pt x="1627273" y="389648"/>
                  </a:lnTo>
                  <a:lnTo>
                    <a:pt x="1627273" y="389648"/>
                  </a:lnTo>
                  <a:lnTo>
                    <a:pt x="1627273" y="389648"/>
                  </a:lnTo>
                  <a:lnTo>
                    <a:pt x="1627273" y="389648"/>
                  </a:lnTo>
                  <a:lnTo>
                    <a:pt x="1627273" y="389648"/>
                  </a:lnTo>
                  <a:lnTo>
                    <a:pt x="1627273" y="389648"/>
                  </a:lnTo>
                  <a:lnTo>
                    <a:pt x="1627273" y="389648"/>
                  </a:lnTo>
                  <a:lnTo>
                    <a:pt x="1627273" y="389648"/>
                  </a:lnTo>
                  <a:lnTo>
                    <a:pt x="1627273" y="389648"/>
                  </a:lnTo>
                  <a:lnTo>
                    <a:pt x="1627273" y="389648"/>
                  </a:lnTo>
                  <a:cubicBezTo>
                    <a:pt x="1627273" y="391050"/>
                    <a:pt x="1627273" y="391050"/>
                    <a:pt x="1625871" y="392452"/>
                  </a:cubicBezTo>
                  <a:lnTo>
                    <a:pt x="1625871" y="392452"/>
                  </a:lnTo>
                  <a:lnTo>
                    <a:pt x="1625871" y="392452"/>
                  </a:lnTo>
                  <a:lnTo>
                    <a:pt x="1625871" y="392452"/>
                  </a:lnTo>
                  <a:lnTo>
                    <a:pt x="1625871" y="392452"/>
                  </a:lnTo>
                  <a:lnTo>
                    <a:pt x="1625871" y="392452"/>
                  </a:lnTo>
                  <a:lnTo>
                    <a:pt x="1625871" y="392452"/>
                  </a:lnTo>
                  <a:lnTo>
                    <a:pt x="1625871" y="392452"/>
                  </a:lnTo>
                  <a:lnTo>
                    <a:pt x="1625871" y="392452"/>
                  </a:lnTo>
                  <a:lnTo>
                    <a:pt x="1625871" y="392452"/>
                  </a:lnTo>
                  <a:lnTo>
                    <a:pt x="1625871" y="392452"/>
                  </a:lnTo>
                  <a:cubicBezTo>
                    <a:pt x="1625871" y="392452"/>
                    <a:pt x="1625871" y="393853"/>
                    <a:pt x="1625871" y="393853"/>
                  </a:cubicBezTo>
                  <a:lnTo>
                    <a:pt x="1625871" y="393853"/>
                  </a:lnTo>
                  <a:lnTo>
                    <a:pt x="1625871" y="393853"/>
                  </a:lnTo>
                  <a:lnTo>
                    <a:pt x="1625871" y="393853"/>
                  </a:lnTo>
                  <a:lnTo>
                    <a:pt x="1625871" y="393853"/>
                  </a:lnTo>
                  <a:lnTo>
                    <a:pt x="1625871" y="393853"/>
                  </a:lnTo>
                  <a:cubicBezTo>
                    <a:pt x="1625871" y="395255"/>
                    <a:pt x="1625871" y="395255"/>
                    <a:pt x="1624470" y="396656"/>
                  </a:cubicBezTo>
                  <a:lnTo>
                    <a:pt x="1624470" y="396656"/>
                  </a:lnTo>
                  <a:lnTo>
                    <a:pt x="1624470" y="396656"/>
                  </a:lnTo>
                  <a:cubicBezTo>
                    <a:pt x="1623068" y="398058"/>
                    <a:pt x="1621667" y="398058"/>
                    <a:pt x="1621667" y="399460"/>
                  </a:cubicBezTo>
                  <a:lnTo>
                    <a:pt x="1621667" y="399460"/>
                  </a:lnTo>
                  <a:lnTo>
                    <a:pt x="1621667" y="399460"/>
                  </a:lnTo>
                  <a:lnTo>
                    <a:pt x="1621667" y="399460"/>
                  </a:lnTo>
                  <a:lnTo>
                    <a:pt x="1621667" y="399460"/>
                  </a:lnTo>
                  <a:lnTo>
                    <a:pt x="1620265" y="399460"/>
                  </a:lnTo>
                  <a:lnTo>
                    <a:pt x="1618863" y="399460"/>
                  </a:lnTo>
                  <a:lnTo>
                    <a:pt x="1614659" y="399460"/>
                  </a:lnTo>
                  <a:lnTo>
                    <a:pt x="1613257" y="399460"/>
                  </a:lnTo>
                  <a:lnTo>
                    <a:pt x="1611855" y="399460"/>
                  </a:lnTo>
                  <a:lnTo>
                    <a:pt x="1611855" y="399460"/>
                  </a:lnTo>
                  <a:lnTo>
                    <a:pt x="1611855" y="399460"/>
                  </a:lnTo>
                  <a:lnTo>
                    <a:pt x="1611855" y="399460"/>
                  </a:lnTo>
                  <a:lnTo>
                    <a:pt x="1611855" y="399460"/>
                  </a:lnTo>
                  <a:lnTo>
                    <a:pt x="1611855" y="399460"/>
                  </a:lnTo>
                  <a:lnTo>
                    <a:pt x="1611855" y="399460"/>
                  </a:lnTo>
                  <a:lnTo>
                    <a:pt x="1611855" y="399460"/>
                  </a:lnTo>
                  <a:lnTo>
                    <a:pt x="1611855" y="399460"/>
                  </a:lnTo>
                  <a:lnTo>
                    <a:pt x="1611855" y="399460"/>
                  </a:lnTo>
                  <a:lnTo>
                    <a:pt x="1611855" y="399460"/>
                  </a:lnTo>
                  <a:lnTo>
                    <a:pt x="1611855" y="399460"/>
                  </a:lnTo>
                  <a:cubicBezTo>
                    <a:pt x="1609052" y="399460"/>
                    <a:pt x="1610454" y="399460"/>
                    <a:pt x="1607651" y="399460"/>
                  </a:cubicBezTo>
                  <a:lnTo>
                    <a:pt x="1607651" y="399460"/>
                  </a:lnTo>
                  <a:lnTo>
                    <a:pt x="1607651" y="399460"/>
                  </a:lnTo>
                  <a:lnTo>
                    <a:pt x="1607651" y="399460"/>
                  </a:lnTo>
                  <a:lnTo>
                    <a:pt x="1607651" y="399460"/>
                  </a:lnTo>
                  <a:cubicBezTo>
                    <a:pt x="1606249" y="399460"/>
                    <a:pt x="1604847" y="399460"/>
                    <a:pt x="1603445" y="399460"/>
                  </a:cubicBezTo>
                  <a:lnTo>
                    <a:pt x="1603445" y="399460"/>
                  </a:lnTo>
                  <a:lnTo>
                    <a:pt x="1603445" y="399460"/>
                  </a:lnTo>
                  <a:cubicBezTo>
                    <a:pt x="1602044" y="400861"/>
                    <a:pt x="1603445" y="400861"/>
                    <a:pt x="1600642" y="400861"/>
                  </a:cubicBezTo>
                  <a:lnTo>
                    <a:pt x="1600642" y="400861"/>
                  </a:lnTo>
                  <a:lnTo>
                    <a:pt x="1600642" y="400861"/>
                  </a:lnTo>
                  <a:lnTo>
                    <a:pt x="1600642" y="400861"/>
                  </a:lnTo>
                  <a:lnTo>
                    <a:pt x="1600642" y="400861"/>
                  </a:lnTo>
                  <a:lnTo>
                    <a:pt x="1600642" y="400861"/>
                  </a:lnTo>
                  <a:lnTo>
                    <a:pt x="1602044" y="399460"/>
                  </a:lnTo>
                  <a:lnTo>
                    <a:pt x="1602044" y="399460"/>
                  </a:lnTo>
                  <a:lnTo>
                    <a:pt x="1602044" y="399460"/>
                  </a:lnTo>
                  <a:lnTo>
                    <a:pt x="1602044" y="399460"/>
                  </a:lnTo>
                  <a:lnTo>
                    <a:pt x="1602044" y="399460"/>
                  </a:lnTo>
                  <a:lnTo>
                    <a:pt x="1602044" y="399460"/>
                  </a:lnTo>
                  <a:lnTo>
                    <a:pt x="1602044" y="399460"/>
                  </a:lnTo>
                  <a:lnTo>
                    <a:pt x="1602044" y="399460"/>
                  </a:lnTo>
                  <a:lnTo>
                    <a:pt x="1602044" y="399460"/>
                  </a:lnTo>
                  <a:lnTo>
                    <a:pt x="1602044" y="399460"/>
                  </a:lnTo>
                  <a:lnTo>
                    <a:pt x="1602044" y="399460"/>
                  </a:lnTo>
                  <a:lnTo>
                    <a:pt x="1602044" y="399460"/>
                  </a:lnTo>
                  <a:lnTo>
                    <a:pt x="1602044" y="399460"/>
                  </a:lnTo>
                  <a:lnTo>
                    <a:pt x="1602044" y="399460"/>
                  </a:lnTo>
                  <a:lnTo>
                    <a:pt x="1600642" y="399460"/>
                  </a:lnTo>
                  <a:lnTo>
                    <a:pt x="1597839" y="399460"/>
                  </a:lnTo>
                  <a:lnTo>
                    <a:pt x="1596437" y="399460"/>
                  </a:lnTo>
                  <a:lnTo>
                    <a:pt x="1595036" y="399460"/>
                  </a:lnTo>
                  <a:cubicBezTo>
                    <a:pt x="1593634" y="399460"/>
                    <a:pt x="1592233" y="399460"/>
                    <a:pt x="1590831" y="399460"/>
                  </a:cubicBezTo>
                  <a:lnTo>
                    <a:pt x="1590831" y="399460"/>
                  </a:lnTo>
                  <a:lnTo>
                    <a:pt x="1590831" y="399460"/>
                  </a:lnTo>
                  <a:lnTo>
                    <a:pt x="1590831" y="399460"/>
                  </a:lnTo>
                  <a:lnTo>
                    <a:pt x="1590831" y="399460"/>
                  </a:lnTo>
                  <a:lnTo>
                    <a:pt x="1590831" y="399460"/>
                  </a:lnTo>
                  <a:lnTo>
                    <a:pt x="1590831" y="399460"/>
                  </a:lnTo>
                  <a:lnTo>
                    <a:pt x="1590831" y="399460"/>
                  </a:lnTo>
                  <a:lnTo>
                    <a:pt x="1590831" y="399460"/>
                  </a:lnTo>
                  <a:lnTo>
                    <a:pt x="1590831" y="399460"/>
                  </a:lnTo>
                  <a:lnTo>
                    <a:pt x="1590831" y="399460"/>
                  </a:lnTo>
                  <a:lnTo>
                    <a:pt x="1589429" y="399460"/>
                  </a:lnTo>
                  <a:lnTo>
                    <a:pt x="1589429" y="399460"/>
                  </a:lnTo>
                  <a:lnTo>
                    <a:pt x="1589429" y="399460"/>
                  </a:lnTo>
                  <a:lnTo>
                    <a:pt x="1589429" y="399460"/>
                  </a:lnTo>
                  <a:lnTo>
                    <a:pt x="1589429" y="399460"/>
                  </a:lnTo>
                  <a:lnTo>
                    <a:pt x="1589429" y="399460"/>
                  </a:lnTo>
                  <a:lnTo>
                    <a:pt x="1589429" y="399460"/>
                  </a:lnTo>
                  <a:cubicBezTo>
                    <a:pt x="1581020" y="386845"/>
                    <a:pt x="1578217" y="389648"/>
                    <a:pt x="1568405" y="384042"/>
                  </a:cubicBezTo>
                  <a:lnTo>
                    <a:pt x="1568405" y="384042"/>
                  </a:lnTo>
                  <a:lnTo>
                    <a:pt x="1568405" y="382640"/>
                  </a:lnTo>
                  <a:lnTo>
                    <a:pt x="1568405" y="379837"/>
                  </a:lnTo>
                  <a:lnTo>
                    <a:pt x="1568405" y="378436"/>
                  </a:lnTo>
                  <a:lnTo>
                    <a:pt x="1568405" y="378436"/>
                  </a:lnTo>
                  <a:cubicBezTo>
                    <a:pt x="1569807" y="378436"/>
                    <a:pt x="1569807" y="377034"/>
                    <a:pt x="1571209" y="377034"/>
                  </a:cubicBezTo>
                  <a:lnTo>
                    <a:pt x="1571209" y="377034"/>
                  </a:lnTo>
                  <a:lnTo>
                    <a:pt x="1571209" y="377034"/>
                  </a:lnTo>
                  <a:cubicBezTo>
                    <a:pt x="1572610" y="375632"/>
                    <a:pt x="1574011" y="375632"/>
                    <a:pt x="1575413" y="375632"/>
                  </a:cubicBez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lnTo>
                    <a:pt x="1575413" y="375632"/>
                  </a:lnTo>
                  <a:cubicBezTo>
                    <a:pt x="1578217" y="375632"/>
                    <a:pt x="1578217" y="375632"/>
                    <a:pt x="1581020" y="375632"/>
                  </a:cubicBezTo>
                  <a:lnTo>
                    <a:pt x="1581020" y="375632"/>
                  </a:lnTo>
                  <a:lnTo>
                    <a:pt x="1581020" y="375632"/>
                  </a:lnTo>
                  <a:cubicBezTo>
                    <a:pt x="1582421" y="375632"/>
                    <a:pt x="1583823" y="375632"/>
                    <a:pt x="1585225" y="375632"/>
                  </a:cubicBezTo>
                  <a:lnTo>
                    <a:pt x="1585225" y="375632"/>
                  </a:lnTo>
                  <a:lnTo>
                    <a:pt x="1585225" y="375632"/>
                  </a:lnTo>
                  <a:lnTo>
                    <a:pt x="1585225" y="375632"/>
                  </a:lnTo>
                  <a:cubicBezTo>
                    <a:pt x="1592233" y="374231"/>
                    <a:pt x="1588028" y="374231"/>
                    <a:pt x="1596437" y="374231"/>
                  </a:cubicBezTo>
                  <a:lnTo>
                    <a:pt x="1596437" y="374231"/>
                  </a:lnTo>
                  <a:lnTo>
                    <a:pt x="1596437" y="374231"/>
                  </a:lnTo>
                  <a:lnTo>
                    <a:pt x="1596437" y="374231"/>
                  </a:lnTo>
                  <a:lnTo>
                    <a:pt x="1596437" y="374231"/>
                  </a:lnTo>
                  <a:lnTo>
                    <a:pt x="1596437" y="374231"/>
                  </a:lnTo>
                  <a:cubicBezTo>
                    <a:pt x="1597839" y="374231"/>
                    <a:pt x="1597839" y="372829"/>
                    <a:pt x="1597839" y="371428"/>
                  </a:cubicBezTo>
                  <a:lnTo>
                    <a:pt x="1597839" y="371428"/>
                  </a:lnTo>
                  <a:lnTo>
                    <a:pt x="1597839" y="371428"/>
                  </a:lnTo>
                  <a:lnTo>
                    <a:pt x="1597839" y="371428"/>
                  </a:lnTo>
                  <a:lnTo>
                    <a:pt x="1597839" y="371428"/>
                  </a:lnTo>
                  <a:lnTo>
                    <a:pt x="1597839" y="371428"/>
                  </a:lnTo>
                  <a:lnTo>
                    <a:pt x="1597839" y="370026"/>
                  </a:lnTo>
                  <a:lnTo>
                    <a:pt x="1596437" y="368624"/>
                  </a:lnTo>
                  <a:lnTo>
                    <a:pt x="1595036" y="367223"/>
                  </a:lnTo>
                  <a:lnTo>
                    <a:pt x="1595036" y="367223"/>
                  </a:lnTo>
                  <a:lnTo>
                    <a:pt x="1595036" y="367223"/>
                  </a:lnTo>
                  <a:lnTo>
                    <a:pt x="1595036" y="367223"/>
                  </a:lnTo>
                  <a:lnTo>
                    <a:pt x="1595036" y="367223"/>
                  </a:lnTo>
                  <a:lnTo>
                    <a:pt x="1595036" y="367223"/>
                  </a:lnTo>
                  <a:lnTo>
                    <a:pt x="1595036" y="367223"/>
                  </a:lnTo>
                  <a:lnTo>
                    <a:pt x="1595036" y="367223"/>
                  </a:lnTo>
                  <a:lnTo>
                    <a:pt x="1595036" y="367223"/>
                  </a:lnTo>
                  <a:lnTo>
                    <a:pt x="1595036" y="367223"/>
                  </a:lnTo>
                  <a:lnTo>
                    <a:pt x="1595036" y="367223"/>
                  </a:lnTo>
                  <a:lnTo>
                    <a:pt x="1595036" y="367223"/>
                  </a:lnTo>
                  <a:lnTo>
                    <a:pt x="1595036" y="367223"/>
                  </a:lnTo>
                  <a:lnTo>
                    <a:pt x="1593634" y="365821"/>
                  </a:lnTo>
                  <a:lnTo>
                    <a:pt x="1590831" y="364419"/>
                  </a:lnTo>
                  <a:lnTo>
                    <a:pt x="1585225" y="361616"/>
                  </a:lnTo>
                  <a:lnTo>
                    <a:pt x="1582421" y="360215"/>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81020" y="358813"/>
                  </a:lnTo>
                  <a:lnTo>
                    <a:pt x="1513742" y="351805"/>
                  </a:lnTo>
                  <a:lnTo>
                    <a:pt x="1516546" y="354608"/>
                  </a:lnTo>
                  <a:lnTo>
                    <a:pt x="1516546" y="354608"/>
                  </a:lnTo>
                  <a:cubicBezTo>
                    <a:pt x="1522152" y="358813"/>
                    <a:pt x="1524955" y="358813"/>
                    <a:pt x="1530562" y="361616"/>
                  </a:cubicBezTo>
                  <a:lnTo>
                    <a:pt x="1530562" y="361616"/>
                  </a:lnTo>
                  <a:lnTo>
                    <a:pt x="1530562" y="361616"/>
                  </a:lnTo>
                  <a:lnTo>
                    <a:pt x="1530562" y="361616"/>
                  </a:lnTo>
                  <a:lnTo>
                    <a:pt x="1530562" y="361616"/>
                  </a:lnTo>
                  <a:cubicBezTo>
                    <a:pt x="1531963" y="361616"/>
                    <a:pt x="1531963" y="363018"/>
                    <a:pt x="1533365" y="363018"/>
                  </a:cubicBezTo>
                  <a:lnTo>
                    <a:pt x="1533365" y="363018"/>
                  </a:lnTo>
                  <a:lnTo>
                    <a:pt x="1533365" y="363018"/>
                  </a:lnTo>
                  <a:lnTo>
                    <a:pt x="1533365" y="363018"/>
                  </a:lnTo>
                  <a:lnTo>
                    <a:pt x="1533365" y="363018"/>
                  </a:lnTo>
                  <a:lnTo>
                    <a:pt x="1533365" y="363018"/>
                  </a:lnTo>
                  <a:lnTo>
                    <a:pt x="1533365" y="363018"/>
                  </a:lnTo>
                  <a:lnTo>
                    <a:pt x="1533365" y="363018"/>
                  </a:lnTo>
                  <a:lnTo>
                    <a:pt x="1533365" y="363018"/>
                  </a:lnTo>
                  <a:lnTo>
                    <a:pt x="1533365" y="363018"/>
                  </a:lnTo>
                  <a:lnTo>
                    <a:pt x="1533365" y="363018"/>
                  </a:lnTo>
                  <a:lnTo>
                    <a:pt x="1533365" y="364419"/>
                  </a:lnTo>
                  <a:lnTo>
                    <a:pt x="1533365" y="365821"/>
                  </a:lnTo>
                  <a:lnTo>
                    <a:pt x="1534766" y="370026"/>
                  </a:lnTo>
                  <a:lnTo>
                    <a:pt x="1536168" y="371428"/>
                  </a:lnTo>
                  <a:lnTo>
                    <a:pt x="1536168" y="372829"/>
                  </a:lnTo>
                  <a:lnTo>
                    <a:pt x="1536168"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4766" y="372829"/>
                  </a:lnTo>
                  <a:lnTo>
                    <a:pt x="1536168" y="372829"/>
                  </a:lnTo>
                  <a:lnTo>
                    <a:pt x="1536168" y="372829"/>
                  </a:lnTo>
                  <a:lnTo>
                    <a:pt x="1536168" y="372829"/>
                  </a:lnTo>
                  <a:lnTo>
                    <a:pt x="1534766" y="372829"/>
                  </a:lnTo>
                  <a:lnTo>
                    <a:pt x="1533365" y="372829"/>
                  </a:lnTo>
                  <a:lnTo>
                    <a:pt x="1533365" y="372829"/>
                  </a:lnTo>
                  <a:lnTo>
                    <a:pt x="1533365" y="372829"/>
                  </a:lnTo>
                  <a:lnTo>
                    <a:pt x="1533365" y="372829"/>
                  </a:lnTo>
                  <a:lnTo>
                    <a:pt x="1533365" y="374231"/>
                  </a:lnTo>
                  <a:lnTo>
                    <a:pt x="1533365" y="377034"/>
                  </a:lnTo>
                  <a:lnTo>
                    <a:pt x="1533365" y="378436"/>
                  </a:lnTo>
                  <a:lnTo>
                    <a:pt x="1533365" y="379837"/>
                  </a:lnTo>
                  <a:lnTo>
                    <a:pt x="1533365" y="379837"/>
                  </a:lnTo>
                  <a:lnTo>
                    <a:pt x="1533365" y="379837"/>
                  </a:lnTo>
                  <a:lnTo>
                    <a:pt x="1533365" y="379837"/>
                  </a:lnTo>
                  <a:lnTo>
                    <a:pt x="1533365" y="379837"/>
                  </a:lnTo>
                  <a:lnTo>
                    <a:pt x="1533365" y="379837"/>
                  </a:lnTo>
                  <a:lnTo>
                    <a:pt x="1533365" y="379837"/>
                  </a:lnTo>
                  <a:lnTo>
                    <a:pt x="1533365" y="379837"/>
                  </a:lnTo>
                  <a:lnTo>
                    <a:pt x="1533365" y="379837"/>
                  </a:lnTo>
                  <a:cubicBezTo>
                    <a:pt x="1533365" y="379837"/>
                    <a:pt x="1531963" y="381239"/>
                    <a:pt x="1531963" y="381239"/>
                  </a:cubicBezTo>
                  <a:lnTo>
                    <a:pt x="1531963" y="381239"/>
                  </a:lnTo>
                  <a:lnTo>
                    <a:pt x="1531963" y="381239"/>
                  </a:lnTo>
                  <a:lnTo>
                    <a:pt x="1531963" y="381239"/>
                  </a:lnTo>
                  <a:cubicBezTo>
                    <a:pt x="1530562" y="382640"/>
                    <a:pt x="1530562" y="384042"/>
                    <a:pt x="1529160" y="385444"/>
                  </a:cubicBezTo>
                  <a:lnTo>
                    <a:pt x="1529160" y="385444"/>
                  </a:lnTo>
                  <a:lnTo>
                    <a:pt x="1529160" y="385444"/>
                  </a:lnTo>
                  <a:lnTo>
                    <a:pt x="1529160" y="385444"/>
                  </a:lnTo>
                  <a:lnTo>
                    <a:pt x="1529160" y="385444"/>
                  </a:lnTo>
                  <a:lnTo>
                    <a:pt x="1529160" y="385444"/>
                  </a:lnTo>
                  <a:cubicBezTo>
                    <a:pt x="1529160" y="385444"/>
                    <a:pt x="1527758" y="386845"/>
                    <a:pt x="1527758" y="386845"/>
                  </a:cubicBezTo>
                  <a:lnTo>
                    <a:pt x="1527758" y="386845"/>
                  </a:lnTo>
                  <a:lnTo>
                    <a:pt x="1527758" y="388247"/>
                  </a:lnTo>
                  <a:lnTo>
                    <a:pt x="1529160" y="389648"/>
                  </a:lnTo>
                  <a:lnTo>
                    <a:pt x="1531963" y="392452"/>
                  </a:lnTo>
                  <a:lnTo>
                    <a:pt x="1533365" y="393853"/>
                  </a:lnTo>
                  <a:lnTo>
                    <a:pt x="1534766" y="393853"/>
                  </a:lnTo>
                  <a:lnTo>
                    <a:pt x="1534766" y="393853"/>
                  </a:lnTo>
                  <a:lnTo>
                    <a:pt x="1534766" y="393853"/>
                  </a:lnTo>
                  <a:lnTo>
                    <a:pt x="1534766" y="393853"/>
                  </a:lnTo>
                  <a:lnTo>
                    <a:pt x="1534766" y="393853"/>
                  </a:lnTo>
                  <a:lnTo>
                    <a:pt x="1534766" y="393853"/>
                  </a:lnTo>
                  <a:lnTo>
                    <a:pt x="1534766" y="393853"/>
                  </a:lnTo>
                  <a:lnTo>
                    <a:pt x="1534766" y="393853"/>
                  </a:lnTo>
                  <a:lnTo>
                    <a:pt x="1534766" y="393853"/>
                  </a:lnTo>
                  <a:cubicBezTo>
                    <a:pt x="1536168" y="393853"/>
                    <a:pt x="1536168" y="395255"/>
                    <a:pt x="1536168" y="395255"/>
                  </a:cubicBezTo>
                  <a:lnTo>
                    <a:pt x="1536168" y="395255"/>
                  </a:lnTo>
                  <a:lnTo>
                    <a:pt x="1536168" y="395255"/>
                  </a:lnTo>
                  <a:lnTo>
                    <a:pt x="1536168" y="395255"/>
                  </a:lnTo>
                  <a:lnTo>
                    <a:pt x="1536168" y="395255"/>
                  </a:lnTo>
                  <a:lnTo>
                    <a:pt x="1536168" y="395255"/>
                  </a:lnTo>
                  <a:lnTo>
                    <a:pt x="1536168" y="395255"/>
                  </a:lnTo>
                  <a:lnTo>
                    <a:pt x="1536168" y="395255"/>
                  </a:lnTo>
                  <a:lnTo>
                    <a:pt x="1536168" y="395255"/>
                  </a:lnTo>
                  <a:lnTo>
                    <a:pt x="1536168" y="395255"/>
                  </a:lnTo>
                  <a:lnTo>
                    <a:pt x="1536168" y="395255"/>
                  </a:lnTo>
                  <a:lnTo>
                    <a:pt x="1536168" y="395255"/>
                  </a:lnTo>
                  <a:lnTo>
                    <a:pt x="1536168" y="395255"/>
                  </a:lnTo>
                  <a:lnTo>
                    <a:pt x="1536168" y="395255"/>
                  </a:lnTo>
                  <a:lnTo>
                    <a:pt x="1536168" y="395255"/>
                  </a:lnTo>
                  <a:lnTo>
                    <a:pt x="1536168" y="396656"/>
                  </a:lnTo>
                  <a:lnTo>
                    <a:pt x="1537570" y="399460"/>
                  </a:lnTo>
                  <a:lnTo>
                    <a:pt x="1537570" y="400861"/>
                  </a:lnTo>
                  <a:cubicBezTo>
                    <a:pt x="1537570" y="403665"/>
                    <a:pt x="1537570" y="400861"/>
                    <a:pt x="1538971" y="403665"/>
                  </a:cubicBezTo>
                  <a:lnTo>
                    <a:pt x="1538971" y="405066"/>
                  </a:lnTo>
                  <a:lnTo>
                    <a:pt x="1538971" y="409271"/>
                  </a:lnTo>
                  <a:lnTo>
                    <a:pt x="1538971" y="410673"/>
                  </a:lnTo>
                  <a:lnTo>
                    <a:pt x="1538971" y="412074"/>
                  </a:lnTo>
                  <a:lnTo>
                    <a:pt x="1538971" y="412074"/>
                  </a:lnTo>
                  <a:lnTo>
                    <a:pt x="1538971" y="412074"/>
                  </a:lnTo>
                  <a:lnTo>
                    <a:pt x="1534766" y="417681"/>
                  </a:lnTo>
                  <a:lnTo>
                    <a:pt x="1531963" y="420484"/>
                  </a:lnTo>
                  <a:lnTo>
                    <a:pt x="1529160" y="423287"/>
                  </a:lnTo>
                  <a:lnTo>
                    <a:pt x="1529160" y="423287"/>
                  </a:lnTo>
                  <a:lnTo>
                    <a:pt x="1529160" y="423287"/>
                  </a:lnTo>
                  <a:lnTo>
                    <a:pt x="1529160" y="423287"/>
                  </a:lnTo>
                  <a:cubicBezTo>
                    <a:pt x="1529160" y="424689"/>
                    <a:pt x="1527758" y="426090"/>
                    <a:pt x="1529160" y="427492"/>
                  </a:cubicBezTo>
                  <a:lnTo>
                    <a:pt x="1529160" y="427492"/>
                  </a:lnTo>
                  <a:lnTo>
                    <a:pt x="1529160" y="427492"/>
                  </a:lnTo>
                  <a:lnTo>
                    <a:pt x="1529160" y="427492"/>
                  </a:lnTo>
                  <a:lnTo>
                    <a:pt x="1529160" y="427492"/>
                  </a:lnTo>
                  <a:cubicBezTo>
                    <a:pt x="1531963" y="428894"/>
                    <a:pt x="1529160" y="430295"/>
                    <a:pt x="1529160" y="431697"/>
                  </a:cubicBezTo>
                  <a:lnTo>
                    <a:pt x="1529160" y="431697"/>
                  </a:lnTo>
                  <a:lnTo>
                    <a:pt x="1529160" y="431697"/>
                  </a:lnTo>
                  <a:cubicBezTo>
                    <a:pt x="1529160" y="433099"/>
                    <a:pt x="1530562" y="433099"/>
                    <a:pt x="1530562" y="435902"/>
                  </a:cubicBezTo>
                  <a:lnTo>
                    <a:pt x="1530562" y="435902"/>
                  </a:lnTo>
                  <a:lnTo>
                    <a:pt x="1530562" y="435902"/>
                  </a:lnTo>
                  <a:lnTo>
                    <a:pt x="1530562" y="435902"/>
                  </a:lnTo>
                  <a:lnTo>
                    <a:pt x="1530562" y="435902"/>
                  </a:lnTo>
                  <a:lnTo>
                    <a:pt x="1530562" y="435902"/>
                  </a:lnTo>
                  <a:lnTo>
                    <a:pt x="1529160" y="434500"/>
                  </a:lnTo>
                  <a:cubicBezTo>
                    <a:pt x="1529160" y="434500"/>
                    <a:pt x="1527758" y="433099"/>
                    <a:pt x="1527758" y="433099"/>
                  </a:cubicBezTo>
                  <a:lnTo>
                    <a:pt x="1527758" y="433099"/>
                  </a:lnTo>
                  <a:lnTo>
                    <a:pt x="1527758" y="433099"/>
                  </a:lnTo>
                  <a:cubicBezTo>
                    <a:pt x="1527758" y="431697"/>
                    <a:pt x="1527758" y="431697"/>
                    <a:pt x="1527758" y="431697"/>
                  </a:cubicBezTo>
                  <a:lnTo>
                    <a:pt x="1527758" y="431697"/>
                  </a:lnTo>
                  <a:lnTo>
                    <a:pt x="1527758" y="431697"/>
                  </a:lnTo>
                  <a:lnTo>
                    <a:pt x="1527758" y="431697"/>
                  </a:lnTo>
                  <a:lnTo>
                    <a:pt x="1527758" y="431697"/>
                  </a:lnTo>
                  <a:cubicBezTo>
                    <a:pt x="1527758" y="431697"/>
                    <a:pt x="1526357" y="431697"/>
                    <a:pt x="1526357" y="430295"/>
                  </a:cubicBezTo>
                  <a:lnTo>
                    <a:pt x="1526357" y="430295"/>
                  </a:lnTo>
                  <a:lnTo>
                    <a:pt x="1526357" y="430295"/>
                  </a:lnTo>
                  <a:cubicBezTo>
                    <a:pt x="1526357" y="428894"/>
                    <a:pt x="1524955" y="428894"/>
                    <a:pt x="1524955" y="428894"/>
                  </a:cubicBezTo>
                  <a:lnTo>
                    <a:pt x="1524955" y="428894"/>
                  </a:lnTo>
                  <a:lnTo>
                    <a:pt x="1524955" y="428894"/>
                  </a:lnTo>
                  <a:lnTo>
                    <a:pt x="1524955" y="428894"/>
                  </a:lnTo>
                  <a:lnTo>
                    <a:pt x="1523554" y="428894"/>
                  </a:lnTo>
                  <a:lnTo>
                    <a:pt x="1522152" y="428894"/>
                  </a:lnTo>
                  <a:lnTo>
                    <a:pt x="1517947" y="430295"/>
                  </a:lnTo>
                  <a:lnTo>
                    <a:pt x="1516546" y="431697"/>
                  </a:lnTo>
                  <a:lnTo>
                    <a:pt x="1516546" y="431697"/>
                  </a:lnTo>
                  <a:lnTo>
                    <a:pt x="1516546" y="431697"/>
                  </a:lnTo>
                  <a:cubicBezTo>
                    <a:pt x="1517947" y="431697"/>
                    <a:pt x="1517947" y="433099"/>
                    <a:pt x="1517947" y="433099"/>
                  </a:cubicBezTo>
                  <a:lnTo>
                    <a:pt x="1517947" y="433099"/>
                  </a:lnTo>
                  <a:lnTo>
                    <a:pt x="1517947" y="433099"/>
                  </a:lnTo>
                  <a:lnTo>
                    <a:pt x="1516546" y="433099"/>
                  </a:lnTo>
                  <a:lnTo>
                    <a:pt x="1513742" y="431697"/>
                  </a:lnTo>
                  <a:lnTo>
                    <a:pt x="1512341" y="430295"/>
                  </a:lnTo>
                  <a:lnTo>
                    <a:pt x="1512341" y="430295"/>
                  </a:lnTo>
                  <a:lnTo>
                    <a:pt x="1512341" y="430295"/>
                  </a:lnTo>
                  <a:lnTo>
                    <a:pt x="1512341" y="430295"/>
                  </a:lnTo>
                  <a:lnTo>
                    <a:pt x="1512341" y="430295"/>
                  </a:lnTo>
                  <a:lnTo>
                    <a:pt x="1513742" y="430295"/>
                  </a:lnTo>
                  <a:lnTo>
                    <a:pt x="1513742" y="430295"/>
                  </a:lnTo>
                  <a:lnTo>
                    <a:pt x="1513742" y="430295"/>
                  </a:lnTo>
                  <a:cubicBezTo>
                    <a:pt x="1513742" y="430295"/>
                    <a:pt x="1515144" y="430295"/>
                    <a:pt x="1515144" y="428894"/>
                  </a:cubicBezTo>
                  <a:lnTo>
                    <a:pt x="1515144" y="428894"/>
                  </a:lnTo>
                  <a:lnTo>
                    <a:pt x="1515144" y="428894"/>
                  </a:lnTo>
                  <a:lnTo>
                    <a:pt x="1515144" y="428894"/>
                  </a:lnTo>
                  <a:cubicBezTo>
                    <a:pt x="1516546" y="427492"/>
                    <a:pt x="1516546" y="427492"/>
                    <a:pt x="1519349" y="427492"/>
                  </a:cubicBezTo>
                  <a:lnTo>
                    <a:pt x="1519349" y="427492"/>
                  </a:lnTo>
                  <a:lnTo>
                    <a:pt x="1519349" y="427492"/>
                  </a:lnTo>
                  <a:lnTo>
                    <a:pt x="1519349" y="427492"/>
                  </a:lnTo>
                  <a:lnTo>
                    <a:pt x="1519349" y="427492"/>
                  </a:lnTo>
                  <a:cubicBezTo>
                    <a:pt x="1520750" y="426090"/>
                    <a:pt x="1519349" y="426090"/>
                    <a:pt x="1519349" y="424689"/>
                  </a:cubicBezTo>
                  <a:lnTo>
                    <a:pt x="1519349" y="424689"/>
                  </a:lnTo>
                  <a:lnTo>
                    <a:pt x="1519349" y="424689"/>
                  </a:lnTo>
                  <a:cubicBezTo>
                    <a:pt x="1516546" y="423287"/>
                    <a:pt x="1516546" y="423287"/>
                    <a:pt x="1513742" y="423287"/>
                  </a:cubicBezTo>
                  <a:lnTo>
                    <a:pt x="1513742" y="423287"/>
                  </a:lnTo>
                  <a:lnTo>
                    <a:pt x="1513742" y="423287"/>
                  </a:lnTo>
                  <a:lnTo>
                    <a:pt x="1513742" y="423287"/>
                  </a:lnTo>
                  <a:lnTo>
                    <a:pt x="1513742" y="423287"/>
                  </a:lnTo>
                  <a:lnTo>
                    <a:pt x="1513742" y="423287"/>
                  </a:lnTo>
                  <a:lnTo>
                    <a:pt x="1513742" y="423287"/>
                  </a:lnTo>
                  <a:lnTo>
                    <a:pt x="1513742" y="423287"/>
                  </a:lnTo>
                  <a:lnTo>
                    <a:pt x="1513742" y="423287"/>
                  </a:lnTo>
                  <a:lnTo>
                    <a:pt x="1513742" y="423287"/>
                  </a:lnTo>
                  <a:lnTo>
                    <a:pt x="1513742" y="423287"/>
                  </a:lnTo>
                  <a:lnTo>
                    <a:pt x="1513742" y="423287"/>
                  </a:lnTo>
                  <a:lnTo>
                    <a:pt x="1513742" y="423287"/>
                  </a:lnTo>
                  <a:lnTo>
                    <a:pt x="1513742" y="423287"/>
                  </a:lnTo>
                  <a:lnTo>
                    <a:pt x="1513742" y="423287"/>
                  </a:lnTo>
                  <a:lnTo>
                    <a:pt x="1512341" y="423287"/>
                  </a:lnTo>
                  <a:lnTo>
                    <a:pt x="1509538" y="423287"/>
                  </a:lnTo>
                  <a:lnTo>
                    <a:pt x="1502530" y="423287"/>
                  </a:lnTo>
                  <a:lnTo>
                    <a:pt x="1499726" y="423287"/>
                  </a:lnTo>
                  <a:lnTo>
                    <a:pt x="1498324" y="423287"/>
                  </a:lnTo>
                  <a:lnTo>
                    <a:pt x="1498324" y="423287"/>
                  </a:lnTo>
                  <a:lnTo>
                    <a:pt x="1498324" y="423287"/>
                  </a:lnTo>
                  <a:cubicBezTo>
                    <a:pt x="1496923" y="421886"/>
                    <a:pt x="1495521" y="421886"/>
                    <a:pt x="1492718" y="421886"/>
                  </a:cubicBezTo>
                  <a:lnTo>
                    <a:pt x="1492718" y="421886"/>
                  </a:lnTo>
                  <a:lnTo>
                    <a:pt x="1492718" y="421886"/>
                  </a:lnTo>
                  <a:lnTo>
                    <a:pt x="1492718" y="421886"/>
                  </a:lnTo>
                  <a:lnTo>
                    <a:pt x="1492718" y="421886"/>
                  </a:lnTo>
                  <a:lnTo>
                    <a:pt x="1492718" y="421886"/>
                  </a:lnTo>
                  <a:lnTo>
                    <a:pt x="1492718" y="421886"/>
                  </a:lnTo>
                  <a:lnTo>
                    <a:pt x="1492718" y="421886"/>
                  </a:lnTo>
                  <a:lnTo>
                    <a:pt x="1492718" y="421886"/>
                  </a:lnTo>
                  <a:lnTo>
                    <a:pt x="1492718" y="421886"/>
                  </a:lnTo>
                  <a:lnTo>
                    <a:pt x="1492718" y="421886"/>
                  </a:lnTo>
                  <a:lnTo>
                    <a:pt x="1492718" y="421886"/>
                  </a:lnTo>
                  <a:lnTo>
                    <a:pt x="1492718" y="421886"/>
                  </a:lnTo>
                  <a:lnTo>
                    <a:pt x="1492718" y="421886"/>
                  </a:lnTo>
                  <a:lnTo>
                    <a:pt x="1492718" y="421886"/>
                  </a:lnTo>
                  <a:lnTo>
                    <a:pt x="1491316" y="423287"/>
                  </a:lnTo>
                  <a:lnTo>
                    <a:pt x="1489915" y="424689"/>
                  </a:lnTo>
                  <a:lnTo>
                    <a:pt x="1485710" y="428894"/>
                  </a:lnTo>
                  <a:lnTo>
                    <a:pt x="1484308" y="430295"/>
                  </a:lnTo>
                  <a:lnTo>
                    <a:pt x="1482907" y="431697"/>
                  </a:lnTo>
                  <a:cubicBezTo>
                    <a:pt x="1481505" y="433099"/>
                    <a:pt x="1480104" y="433099"/>
                    <a:pt x="1478702" y="434500"/>
                  </a:cubicBezTo>
                  <a:lnTo>
                    <a:pt x="1478702" y="434500"/>
                  </a:lnTo>
                  <a:lnTo>
                    <a:pt x="1478702" y="434500"/>
                  </a:lnTo>
                  <a:lnTo>
                    <a:pt x="1478702" y="434500"/>
                  </a:lnTo>
                  <a:lnTo>
                    <a:pt x="1478702" y="434500"/>
                  </a:lnTo>
                  <a:lnTo>
                    <a:pt x="1454874" y="441508"/>
                  </a:lnTo>
                  <a:lnTo>
                    <a:pt x="1438055" y="451319"/>
                  </a:lnTo>
                  <a:lnTo>
                    <a:pt x="1435252" y="452721"/>
                  </a:lnTo>
                  <a:cubicBezTo>
                    <a:pt x="1432449" y="454123"/>
                    <a:pt x="1431047" y="454123"/>
                    <a:pt x="1431047" y="456926"/>
                  </a:cubicBezTo>
                  <a:lnTo>
                    <a:pt x="1431047" y="456926"/>
                  </a:lnTo>
                  <a:lnTo>
                    <a:pt x="1431047" y="456926"/>
                  </a:lnTo>
                  <a:lnTo>
                    <a:pt x="1431047" y="456926"/>
                  </a:lnTo>
                  <a:lnTo>
                    <a:pt x="1431047" y="456926"/>
                  </a:lnTo>
                  <a:lnTo>
                    <a:pt x="1431047" y="456926"/>
                  </a:lnTo>
                  <a:lnTo>
                    <a:pt x="1431047" y="456926"/>
                  </a:lnTo>
                  <a:lnTo>
                    <a:pt x="1431047" y="456926"/>
                  </a:lnTo>
                  <a:lnTo>
                    <a:pt x="1431047" y="456926"/>
                  </a:lnTo>
                  <a:lnTo>
                    <a:pt x="1431047" y="456926"/>
                  </a:lnTo>
                  <a:lnTo>
                    <a:pt x="1431047" y="456926"/>
                  </a:lnTo>
                  <a:lnTo>
                    <a:pt x="1431047" y="456926"/>
                  </a:lnTo>
                  <a:lnTo>
                    <a:pt x="1432449" y="458327"/>
                  </a:lnTo>
                  <a:lnTo>
                    <a:pt x="1435252" y="461131"/>
                  </a:lnTo>
                  <a:lnTo>
                    <a:pt x="1440858" y="466737"/>
                  </a:lnTo>
                  <a:lnTo>
                    <a:pt x="1443662" y="469540"/>
                  </a:lnTo>
                  <a:lnTo>
                    <a:pt x="1445063" y="470942"/>
                  </a:lnTo>
                  <a:lnTo>
                    <a:pt x="1445063" y="470942"/>
                  </a:lnTo>
                  <a:lnTo>
                    <a:pt x="1445063" y="470942"/>
                  </a:lnTo>
                  <a:lnTo>
                    <a:pt x="1445063" y="470942"/>
                  </a:lnTo>
                  <a:lnTo>
                    <a:pt x="1445063" y="470942"/>
                  </a:lnTo>
                  <a:lnTo>
                    <a:pt x="1446465" y="472344"/>
                  </a:lnTo>
                  <a:lnTo>
                    <a:pt x="1446465" y="472344"/>
                  </a:lnTo>
                  <a:lnTo>
                    <a:pt x="1446465" y="473745"/>
                  </a:lnTo>
                  <a:lnTo>
                    <a:pt x="1446465" y="475147"/>
                  </a:lnTo>
                  <a:lnTo>
                    <a:pt x="1450670" y="484958"/>
                  </a:lnTo>
                  <a:lnTo>
                    <a:pt x="1450670" y="486360"/>
                  </a:lnTo>
                  <a:lnTo>
                    <a:pt x="1394605" y="480753"/>
                  </a:lnTo>
                  <a:lnTo>
                    <a:pt x="1394605" y="480753"/>
                  </a:lnTo>
                  <a:lnTo>
                    <a:pt x="1394605" y="480753"/>
                  </a:lnTo>
                  <a:lnTo>
                    <a:pt x="1394605" y="480753"/>
                  </a:lnTo>
                  <a:lnTo>
                    <a:pt x="1394605" y="480753"/>
                  </a:lnTo>
                  <a:lnTo>
                    <a:pt x="1394605" y="480753"/>
                  </a:lnTo>
                  <a:lnTo>
                    <a:pt x="1394605" y="480753"/>
                  </a:lnTo>
                  <a:lnTo>
                    <a:pt x="1394605" y="480753"/>
                  </a:lnTo>
                  <a:lnTo>
                    <a:pt x="1394605" y="480753"/>
                  </a:lnTo>
                  <a:lnTo>
                    <a:pt x="1394605" y="480753"/>
                  </a:lnTo>
                  <a:cubicBezTo>
                    <a:pt x="1394605" y="480753"/>
                    <a:pt x="1393203" y="480753"/>
                    <a:pt x="1393203" y="482155"/>
                  </a:cubicBezTo>
                  <a:lnTo>
                    <a:pt x="1393203" y="482155"/>
                  </a:lnTo>
                  <a:lnTo>
                    <a:pt x="1393203" y="482155"/>
                  </a:lnTo>
                  <a:lnTo>
                    <a:pt x="1393203" y="482155"/>
                  </a:lnTo>
                  <a:lnTo>
                    <a:pt x="1393203" y="482155"/>
                  </a:lnTo>
                  <a:lnTo>
                    <a:pt x="1393203" y="480753"/>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3203" y="479352"/>
                  </a:lnTo>
                  <a:lnTo>
                    <a:pt x="1394605" y="479352"/>
                  </a:lnTo>
                  <a:lnTo>
                    <a:pt x="1394605" y="479352"/>
                  </a:lnTo>
                  <a:lnTo>
                    <a:pt x="1394605" y="479352"/>
                  </a:lnTo>
                  <a:cubicBezTo>
                    <a:pt x="1393203" y="477950"/>
                    <a:pt x="1394605" y="477950"/>
                    <a:pt x="1394605" y="477950"/>
                  </a:cubicBezTo>
                  <a:lnTo>
                    <a:pt x="1394605" y="477950"/>
                  </a:lnTo>
                  <a:lnTo>
                    <a:pt x="1393203" y="477950"/>
                  </a:lnTo>
                  <a:lnTo>
                    <a:pt x="1390401" y="476548"/>
                  </a:lnTo>
                  <a:lnTo>
                    <a:pt x="1383392" y="473745"/>
                  </a:lnTo>
                  <a:lnTo>
                    <a:pt x="1380589" y="472344"/>
                  </a:lnTo>
                  <a:lnTo>
                    <a:pt x="1379187" y="472344"/>
                  </a:lnTo>
                  <a:lnTo>
                    <a:pt x="1379187" y="472344"/>
                  </a:lnTo>
                  <a:lnTo>
                    <a:pt x="1379187" y="472344"/>
                  </a:lnTo>
                  <a:lnTo>
                    <a:pt x="1379187" y="472344"/>
                  </a:lnTo>
                  <a:lnTo>
                    <a:pt x="1379187" y="472344"/>
                  </a:lnTo>
                  <a:lnTo>
                    <a:pt x="1379187" y="472344"/>
                  </a:lnTo>
                  <a:lnTo>
                    <a:pt x="1379187" y="472344"/>
                  </a:lnTo>
                  <a:lnTo>
                    <a:pt x="1379187" y="472344"/>
                  </a:lnTo>
                  <a:lnTo>
                    <a:pt x="1379187" y="472344"/>
                  </a:lnTo>
                  <a:lnTo>
                    <a:pt x="1379187" y="472344"/>
                  </a:lnTo>
                  <a:cubicBezTo>
                    <a:pt x="1377786" y="472344"/>
                    <a:pt x="1377786" y="470942"/>
                    <a:pt x="1376384" y="470942"/>
                  </a:cubicBezTo>
                  <a:lnTo>
                    <a:pt x="1376384" y="470942"/>
                  </a:lnTo>
                  <a:lnTo>
                    <a:pt x="1376384" y="470942"/>
                  </a:lnTo>
                  <a:lnTo>
                    <a:pt x="1376384" y="470942"/>
                  </a:lnTo>
                  <a:lnTo>
                    <a:pt x="1376384" y="470942"/>
                  </a:lnTo>
                  <a:cubicBezTo>
                    <a:pt x="1374983" y="469540"/>
                    <a:pt x="1372179" y="469540"/>
                    <a:pt x="1369376" y="469540"/>
                  </a:cubicBezTo>
                  <a:lnTo>
                    <a:pt x="1369376" y="469540"/>
                  </a:lnTo>
                  <a:lnTo>
                    <a:pt x="1369376" y="469540"/>
                  </a:lnTo>
                  <a:cubicBezTo>
                    <a:pt x="1366573" y="468139"/>
                    <a:pt x="1365171" y="468139"/>
                    <a:pt x="1360967" y="469540"/>
                  </a:cubicBezTo>
                  <a:lnTo>
                    <a:pt x="1360967" y="470942"/>
                  </a:lnTo>
                  <a:lnTo>
                    <a:pt x="1360967" y="470942"/>
                  </a:lnTo>
                  <a:lnTo>
                    <a:pt x="1360967" y="475147"/>
                  </a:lnTo>
                  <a:lnTo>
                    <a:pt x="1358163" y="476548"/>
                  </a:lnTo>
                  <a:lnTo>
                    <a:pt x="1358163" y="476548"/>
                  </a:lnTo>
                  <a:cubicBezTo>
                    <a:pt x="1356761" y="476548"/>
                    <a:pt x="1356761" y="477950"/>
                    <a:pt x="1355360" y="477950"/>
                  </a:cubicBezTo>
                  <a:lnTo>
                    <a:pt x="1355360" y="477950"/>
                  </a:lnTo>
                  <a:lnTo>
                    <a:pt x="1355360" y="477950"/>
                  </a:lnTo>
                  <a:cubicBezTo>
                    <a:pt x="1353958" y="477950"/>
                    <a:pt x="1353958" y="476548"/>
                    <a:pt x="1352557" y="476548"/>
                  </a:cubicBezTo>
                  <a:lnTo>
                    <a:pt x="1352557" y="476548"/>
                  </a:lnTo>
                  <a:lnTo>
                    <a:pt x="1352557" y="476548"/>
                  </a:lnTo>
                  <a:lnTo>
                    <a:pt x="1353958" y="477950"/>
                  </a:lnTo>
                  <a:lnTo>
                    <a:pt x="1353958" y="479352"/>
                  </a:lnTo>
                  <a:lnTo>
                    <a:pt x="1360967" y="486360"/>
                  </a:lnTo>
                  <a:cubicBezTo>
                    <a:pt x="1363770" y="489163"/>
                    <a:pt x="1366573" y="491966"/>
                    <a:pt x="1369376" y="494769"/>
                  </a:cubicBezTo>
                  <a:lnTo>
                    <a:pt x="1369376" y="494769"/>
                  </a:lnTo>
                  <a:lnTo>
                    <a:pt x="1369376" y="494769"/>
                  </a:lnTo>
                  <a:lnTo>
                    <a:pt x="1369376" y="494769"/>
                  </a:lnTo>
                  <a:cubicBezTo>
                    <a:pt x="1372179" y="494769"/>
                    <a:pt x="1372179" y="496171"/>
                    <a:pt x="1374983" y="494769"/>
                  </a:cubicBezTo>
                  <a:lnTo>
                    <a:pt x="1374983" y="494769"/>
                  </a:lnTo>
                  <a:lnTo>
                    <a:pt x="1374983" y="494769"/>
                  </a:lnTo>
                  <a:cubicBezTo>
                    <a:pt x="1379187" y="493368"/>
                    <a:pt x="1377786" y="496171"/>
                    <a:pt x="1380589" y="493368"/>
                  </a:cubicBezTo>
                  <a:lnTo>
                    <a:pt x="1380589" y="493368"/>
                  </a:lnTo>
                  <a:lnTo>
                    <a:pt x="1380589" y="493368"/>
                  </a:lnTo>
                  <a:lnTo>
                    <a:pt x="1380589" y="493368"/>
                  </a:lnTo>
                  <a:lnTo>
                    <a:pt x="1380589" y="493368"/>
                  </a:lnTo>
                  <a:lnTo>
                    <a:pt x="1380589" y="493368"/>
                  </a:lnTo>
                  <a:lnTo>
                    <a:pt x="1380589" y="493368"/>
                  </a:lnTo>
                  <a:cubicBezTo>
                    <a:pt x="1383392" y="493368"/>
                    <a:pt x="1380589" y="496171"/>
                    <a:pt x="1384794" y="496171"/>
                  </a:cubicBezTo>
                  <a:lnTo>
                    <a:pt x="1384794" y="496171"/>
                  </a:lnTo>
                  <a:lnTo>
                    <a:pt x="1384794" y="496171"/>
                  </a:lnTo>
                  <a:lnTo>
                    <a:pt x="1384794" y="496171"/>
                  </a:lnTo>
                  <a:lnTo>
                    <a:pt x="1384794" y="496171"/>
                  </a:lnTo>
                  <a:lnTo>
                    <a:pt x="1384794" y="496171"/>
                  </a:lnTo>
                  <a:lnTo>
                    <a:pt x="1384794" y="496171"/>
                  </a:lnTo>
                  <a:lnTo>
                    <a:pt x="1384794" y="496171"/>
                  </a:lnTo>
                  <a:lnTo>
                    <a:pt x="1384794" y="496171"/>
                  </a:lnTo>
                  <a:lnTo>
                    <a:pt x="1384794" y="496171"/>
                  </a:lnTo>
                  <a:lnTo>
                    <a:pt x="1384794" y="496171"/>
                  </a:lnTo>
                  <a:lnTo>
                    <a:pt x="1384794" y="496171"/>
                  </a:lnTo>
                  <a:lnTo>
                    <a:pt x="1384794" y="497573"/>
                  </a:lnTo>
                  <a:lnTo>
                    <a:pt x="1384794" y="498974"/>
                  </a:lnTo>
                  <a:lnTo>
                    <a:pt x="1384794" y="500376"/>
                  </a:lnTo>
                  <a:lnTo>
                    <a:pt x="1384794" y="500376"/>
                  </a:lnTo>
                  <a:lnTo>
                    <a:pt x="1384794" y="500376"/>
                  </a:lnTo>
                  <a:lnTo>
                    <a:pt x="1384794" y="500376"/>
                  </a:lnTo>
                  <a:lnTo>
                    <a:pt x="1384794" y="500376"/>
                  </a:lnTo>
                  <a:lnTo>
                    <a:pt x="1384794" y="500376"/>
                  </a:lnTo>
                  <a:lnTo>
                    <a:pt x="1384794" y="500376"/>
                  </a:lnTo>
                  <a:lnTo>
                    <a:pt x="1384794" y="500376"/>
                  </a:lnTo>
                  <a:lnTo>
                    <a:pt x="1384794" y="500376"/>
                  </a:lnTo>
                  <a:lnTo>
                    <a:pt x="1384794" y="500376"/>
                  </a:lnTo>
                  <a:lnTo>
                    <a:pt x="1384794" y="500376"/>
                  </a:lnTo>
                  <a:lnTo>
                    <a:pt x="1384794" y="500376"/>
                  </a:lnTo>
                  <a:cubicBezTo>
                    <a:pt x="1384794" y="500376"/>
                    <a:pt x="1384794" y="501777"/>
                    <a:pt x="1384794" y="501777"/>
                  </a:cubicBezTo>
                  <a:lnTo>
                    <a:pt x="1384794" y="501777"/>
                  </a:lnTo>
                  <a:lnTo>
                    <a:pt x="1384794" y="501777"/>
                  </a:lnTo>
                  <a:lnTo>
                    <a:pt x="1384794" y="501777"/>
                  </a:lnTo>
                  <a:lnTo>
                    <a:pt x="1384794" y="501777"/>
                  </a:lnTo>
                  <a:lnTo>
                    <a:pt x="1383392" y="503179"/>
                  </a:lnTo>
                  <a:lnTo>
                    <a:pt x="1380589" y="504581"/>
                  </a:lnTo>
                  <a:lnTo>
                    <a:pt x="1379187" y="504581"/>
                  </a:lnTo>
                  <a:lnTo>
                    <a:pt x="1377786" y="504581"/>
                  </a:lnTo>
                  <a:lnTo>
                    <a:pt x="1376384" y="504581"/>
                  </a:lnTo>
                  <a:lnTo>
                    <a:pt x="1374983" y="504581"/>
                  </a:lnTo>
                  <a:lnTo>
                    <a:pt x="1372179" y="504581"/>
                  </a:lnTo>
                  <a:lnTo>
                    <a:pt x="1370778" y="504581"/>
                  </a:lnTo>
                  <a:lnTo>
                    <a:pt x="1369376" y="504581"/>
                  </a:lnTo>
                  <a:cubicBezTo>
                    <a:pt x="1369376" y="504581"/>
                    <a:pt x="1369376" y="505982"/>
                    <a:pt x="1369376" y="505982"/>
                  </a:cubicBezTo>
                  <a:lnTo>
                    <a:pt x="1369376" y="505982"/>
                  </a:lnTo>
                  <a:lnTo>
                    <a:pt x="1369376" y="505982"/>
                  </a:lnTo>
                  <a:cubicBezTo>
                    <a:pt x="1367975" y="505982"/>
                    <a:pt x="1367975" y="505982"/>
                    <a:pt x="1366573" y="505982"/>
                  </a:cubicBezTo>
                  <a:lnTo>
                    <a:pt x="1366573" y="505982"/>
                  </a:lnTo>
                  <a:lnTo>
                    <a:pt x="1366573" y="505982"/>
                  </a:lnTo>
                  <a:lnTo>
                    <a:pt x="1363770" y="505982"/>
                  </a:lnTo>
                  <a:lnTo>
                    <a:pt x="1362368" y="505982"/>
                  </a:lnTo>
                  <a:lnTo>
                    <a:pt x="1344147" y="501777"/>
                  </a:lnTo>
                  <a:lnTo>
                    <a:pt x="1337139" y="496171"/>
                  </a:lnTo>
                  <a:lnTo>
                    <a:pt x="1337139" y="496171"/>
                  </a:lnTo>
                  <a:lnTo>
                    <a:pt x="1335737" y="494769"/>
                  </a:lnTo>
                  <a:lnTo>
                    <a:pt x="1335737" y="494769"/>
                  </a:lnTo>
                  <a:lnTo>
                    <a:pt x="1335737" y="494769"/>
                  </a:lnTo>
                  <a:lnTo>
                    <a:pt x="1335737" y="494769"/>
                  </a:lnTo>
                  <a:lnTo>
                    <a:pt x="1335737" y="494769"/>
                  </a:lnTo>
                  <a:lnTo>
                    <a:pt x="1335737" y="494769"/>
                  </a:lnTo>
                  <a:lnTo>
                    <a:pt x="1335737" y="494769"/>
                  </a:lnTo>
                  <a:lnTo>
                    <a:pt x="1335737" y="494769"/>
                  </a:lnTo>
                  <a:lnTo>
                    <a:pt x="1335737" y="494769"/>
                  </a:lnTo>
                  <a:lnTo>
                    <a:pt x="1335737" y="494769"/>
                  </a:lnTo>
                  <a:lnTo>
                    <a:pt x="1335737" y="494769"/>
                  </a:lnTo>
                  <a:lnTo>
                    <a:pt x="1335737" y="494769"/>
                  </a:lnTo>
                  <a:lnTo>
                    <a:pt x="1334336" y="494769"/>
                  </a:lnTo>
                  <a:lnTo>
                    <a:pt x="1332934" y="494769"/>
                  </a:lnTo>
                  <a:lnTo>
                    <a:pt x="1330131" y="493368"/>
                  </a:lnTo>
                  <a:lnTo>
                    <a:pt x="1327328" y="491966"/>
                  </a:lnTo>
                  <a:lnTo>
                    <a:pt x="1324525" y="491966"/>
                  </a:lnTo>
                  <a:lnTo>
                    <a:pt x="1307705" y="489163"/>
                  </a:lnTo>
                  <a:lnTo>
                    <a:pt x="1302099" y="486360"/>
                  </a:lnTo>
                  <a:lnTo>
                    <a:pt x="1302099" y="486360"/>
                  </a:lnTo>
                  <a:lnTo>
                    <a:pt x="1302099" y="486360"/>
                  </a:lnTo>
                  <a:lnTo>
                    <a:pt x="1302099" y="486360"/>
                  </a:lnTo>
                  <a:lnTo>
                    <a:pt x="1302099" y="484958"/>
                  </a:lnTo>
                  <a:lnTo>
                    <a:pt x="1302099" y="482155"/>
                  </a:lnTo>
                  <a:lnTo>
                    <a:pt x="1302099" y="480753"/>
                  </a:lnTo>
                  <a:lnTo>
                    <a:pt x="1302099" y="480753"/>
                  </a:lnTo>
                  <a:lnTo>
                    <a:pt x="1302099" y="480753"/>
                  </a:lnTo>
                  <a:lnTo>
                    <a:pt x="1302099" y="480753"/>
                  </a:lnTo>
                  <a:lnTo>
                    <a:pt x="1302099" y="480753"/>
                  </a:lnTo>
                  <a:lnTo>
                    <a:pt x="1302099" y="480753"/>
                  </a:lnTo>
                  <a:lnTo>
                    <a:pt x="1303500" y="480753"/>
                  </a:lnTo>
                  <a:lnTo>
                    <a:pt x="1304902" y="480753"/>
                  </a:lnTo>
                  <a:lnTo>
                    <a:pt x="1304902" y="480753"/>
                  </a:lnTo>
                  <a:lnTo>
                    <a:pt x="1304902" y="480753"/>
                  </a:lnTo>
                  <a:lnTo>
                    <a:pt x="1304902" y="480753"/>
                  </a:lnTo>
                  <a:cubicBezTo>
                    <a:pt x="1303500" y="480753"/>
                    <a:pt x="1302099" y="480753"/>
                    <a:pt x="1300697" y="480753"/>
                  </a:cubicBezTo>
                  <a:lnTo>
                    <a:pt x="1300697" y="480753"/>
                  </a:lnTo>
                  <a:lnTo>
                    <a:pt x="1300697" y="480753"/>
                  </a:lnTo>
                  <a:lnTo>
                    <a:pt x="1300697" y="480753"/>
                  </a:lnTo>
                  <a:lnTo>
                    <a:pt x="1300697" y="480753"/>
                  </a:lnTo>
                  <a:lnTo>
                    <a:pt x="1300697" y="480753"/>
                  </a:lnTo>
                  <a:lnTo>
                    <a:pt x="1300697" y="480753"/>
                  </a:lnTo>
                  <a:lnTo>
                    <a:pt x="1300697" y="480753"/>
                  </a:lnTo>
                  <a:lnTo>
                    <a:pt x="1302099" y="479352"/>
                  </a:lnTo>
                  <a:lnTo>
                    <a:pt x="1296492" y="475147"/>
                  </a:lnTo>
                  <a:cubicBezTo>
                    <a:pt x="1293689" y="466737"/>
                    <a:pt x="1296492" y="468139"/>
                    <a:pt x="1286681" y="462532"/>
                  </a:cubicBez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2532"/>
                  </a:lnTo>
                  <a:lnTo>
                    <a:pt x="1286681" y="461131"/>
                  </a:lnTo>
                  <a:lnTo>
                    <a:pt x="1286681" y="459729"/>
                  </a:lnTo>
                  <a:lnTo>
                    <a:pt x="1286681" y="458327"/>
                  </a:lnTo>
                  <a:lnTo>
                    <a:pt x="1286681" y="454123"/>
                  </a:lnTo>
                  <a:lnTo>
                    <a:pt x="1286681" y="452721"/>
                  </a:lnTo>
                  <a:lnTo>
                    <a:pt x="1286681" y="451319"/>
                  </a:lnTo>
                  <a:lnTo>
                    <a:pt x="1286681" y="451319"/>
                  </a:lnTo>
                  <a:lnTo>
                    <a:pt x="1286681" y="451319"/>
                  </a:lnTo>
                  <a:lnTo>
                    <a:pt x="1286681" y="451319"/>
                  </a:lnTo>
                  <a:lnTo>
                    <a:pt x="1286681" y="451319"/>
                  </a:lnTo>
                  <a:cubicBezTo>
                    <a:pt x="1286681" y="451319"/>
                    <a:pt x="1288082" y="451319"/>
                    <a:pt x="1288082" y="452721"/>
                  </a:cubicBezTo>
                  <a:lnTo>
                    <a:pt x="1288082" y="452721"/>
                  </a:lnTo>
                  <a:lnTo>
                    <a:pt x="1288082" y="452721"/>
                  </a:lnTo>
                  <a:lnTo>
                    <a:pt x="1288082" y="452721"/>
                  </a:lnTo>
                  <a:lnTo>
                    <a:pt x="1288082" y="452721"/>
                  </a:lnTo>
                  <a:lnTo>
                    <a:pt x="1288082" y="452721"/>
                  </a:lnTo>
                  <a:lnTo>
                    <a:pt x="1288082" y="452721"/>
                  </a:lnTo>
                  <a:lnTo>
                    <a:pt x="1288082" y="452721"/>
                  </a:lnTo>
                  <a:lnTo>
                    <a:pt x="1288082" y="452721"/>
                  </a:lnTo>
                  <a:lnTo>
                    <a:pt x="1288082" y="452721"/>
                  </a:lnTo>
                  <a:lnTo>
                    <a:pt x="1289484" y="452721"/>
                  </a:lnTo>
                  <a:lnTo>
                    <a:pt x="1289484" y="452721"/>
                  </a:lnTo>
                  <a:lnTo>
                    <a:pt x="1289484" y="452721"/>
                  </a:lnTo>
                  <a:lnTo>
                    <a:pt x="1289484" y="451319"/>
                  </a:lnTo>
                  <a:lnTo>
                    <a:pt x="1289484" y="449918"/>
                  </a:lnTo>
                  <a:lnTo>
                    <a:pt x="1289484" y="448516"/>
                  </a:lnTo>
                  <a:lnTo>
                    <a:pt x="1289484" y="448516"/>
                  </a:lnTo>
                  <a:lnTo>
                    <a:pt x="1289484" y="448516"/>
                  </a:lnTo>
                  <a:lnTo>
                    <a:pt x="1289484" y="448516"/>
                  </a:lnTo>
                  <a:lnTo>
                    <a:pt x="1289484" y="448516"/>
                  </a:lnTo>
                  <a:lnTo>
                    <a:pt x="1289484" y="448516"/>
                  </a:lnTo>
                  <a:lnTo>
                    <a:pt x="1289484" y="448516"/>
                  </a:lnTo>
                  <a:lnTo>
                    <a:pt x="1289484" y="448516"/>
                  </a:lnTo>
                  <a:lnTo>
                    <a:pt x="1289484" y="448516"/>
                  </a:lnTo>
                  <a:lnTo>
                    <a:pt x="1289484" y="448516"/>
                  </a:lnTo>
                  <a:cubicBezTo>
                    <a:pt x="1288082" y="447115"/>
                    <a:pt x="1289484" y="447115"/>
                    <a:pt x="1286681" y="445713"/>
                  </a:cubicBezTo>
                  <a:lnTo>
                    <a:pt x="1283878" y="442910"/>
                  </a:lnTo>
                  <a:lnTo>
                    <a:pt x="1253042" y="435902"/>
                  </a:lnTo>
                  <a:lnTo>
                    <a:pt x="1253042" y="435902"/>
                  </a:lnTo>
                  <a:lnTo>
                    <a:pt x="1253042" y="435902"/>
                  </a:lnTo>
                  <a:lnTo>
                    <a:pt x="1253042" y="435902"/>
                  </a:lnTo>
                  <a:lnTo>
                    <a:pt x="1253042" y="435902"/>
                  </a:lnTo>
                  <a:lnTo>
                    <a:pt x="1254444" y="435902"/>
                  </a:lnTo>
                  <a:lnTo>
                    <a:pt x="1255846" y="435902"/>
                  </a:lnTo>
                  <a:lnTo>
                    <a:pt x="1260050" y="434500"/>
                  </a:lnTo>
                  <a:lnTo>
                    <a:pt x="1262854" y="433099"/>
                  </a:lnTo>
                  <a:lnTo>
                    <a:pt x="1262854" y="433099"/>
                  </a:lnTo>
                  <a:lnTo>
                    <a:pt x="1262854" y="433099"/>
                  </a:lnTo>
                  <a:lnTo>
                    <a:pt x="1260050" y="431697"/>
                  </a:lnTo>
                  <a:lnTo>
                    <a:pt x="1257247" y="431697"/>
                  </a:lnTo>
                  <a:lnTo>
                    <a:pt x="1250239" y="431697"/>
                  </a:lnTo>
                  <a:lnTo>
                    <a:pt x="1247436" y="431697"/>
                  </a:lnTo>
                  <a:lnTo>
                    <a:pt x="1246034" y="431697"/>
                  </a:lnTo>
                  <a:lnTo>
                    <a:pt x="1250239" y="431697"/>
                  </a:lnTo>
                  <a:lnTo>
                    <a:pt x="1247436" y="431697"/>
                  </a:lnTo>
                  <a:lnTo>
                    <a:pt x="1241829" y="431697"/>
                  </a:lnTo>
                  <a:lnTo>
                    <a:pt x="1250239" y="430295"/>
                  </a:lnTo>
                  <a:lnTo>
                    <a:pt x="1250239" y="430295"/>
                  </a:lnTo>
                  <a:lnTo>
                    <a:pt x="1250239" y="430295"/>
                  </a:lnTo>
                  <a:lnTo>
                    <a:pt x="1250239" y="430295"/>
                  </a:lnTo>
                  <a:cubicBezTo>
                    <a:pt x="1247436" y="428894"/>
                    <a:pt x="1244632" y="430295"/>
                    <a:pt x="1239026" y="427492"/>
                  </a:cubicBezTo>
                  <a:lnTo>
                    <a:pt x="1239026" y="427492"/>
                  </a:lnTo>
                  <a:lnTo>
                    <a:pt x="1239026" y="427492"/>
                  </a:lnTo>
                  <a:lnTo>
                    <a:pt x="1240428" y="427492"/>
                  </a:lnTo>
                  <a:lnTo>
                    <a:pt x="1240428" y="427492"/>
                  </a:lnTo>
                  <a:lnTo>
                    <a:pt x="1240428" y="427492"/>
                  </a:lnTo>
                  <a:lnTo>
                    <a:pt x="1240428" y="427492"/>
                  </a:lnTo>
                  <a:lnTo>
                    <a:pt x="1240428" y="427492"/>
                  </a:lnTo>
                  <a:lnTo>
                    <a:pt x="1240428" y="427492"/>
                  </a:lnTo>
                  <a:lnTo>
                    <a:pt x="1240428" y="427492"/>
                  </a:lnTo>
                  <a:lnTo>
                    <a:pt x="1240428" y="427492"/>
                  </a:lnTo>
                  <a:lnTo>
                    <a:pt x="1239026" y="427492"/>
                  </a:lnTo>
                  <a:lnTo>
                    <a:pt x="1237624" y="427492"/>
                  </a:lnTo>
                  <a:lnTo>
                    <a:pt x="1233420" y="426090"/>
                  </a:lnTo>
                  <a:lnTo>
                    <a:pt x="1232018" y="424689"/>
                  </a:lnTo>
                  <a:lnTo>
                    <a:pt x="1230616" y="423287"/>
                  </a:lnTo>
                  <a:lnTo>
                    <a:pt x="1230616" y="421886"/>
                  </a:lnTo>
                  <a:lnTo>
                    <a:pt x="1230616" y="421886"/>
                  </a:lnTo>
                  <a:lnTo>
                    <a:pt x="1230616" y="421886"/>
                  </a:lnTo>
                  <a:lnTo>
                    <a:pt x="1230616" y="421886"/>
                  </a:lnTo>
                  <a:lnTo>
                    <a:pt x="1232018" y="420484"/>
                  </a:lnTo>
                  <a:lnTo>
                    <a:pt x="1232018" y="420484"/>
                  </a:lnTo>
                  <a:lnTo>
                    <a:pt x="1232018" y="420484"/>
                  </a:lnTo>
                  <a:lnTo>
                    <a:pt x="1232018" y="420484"/>
                  </a:lnTo>
                  <a:lnTo>
                    <a:pt x="1232018" y="420484"/>
                  </a:lnTo>
                  <a:cubicBezTo>
                    <a:pt x="1230616" y="420484"/>
                    <a:pt x="1229215" y="419082"/>
                    <a:pt x="1226412" y="417681"/>
                  </a:cubicBezTo>
                  <a:lnTo>
                    <a:pt x="1226412" y="417681"/>
                  </a:lnTo>
                  <a:lnTo>
                    <a:pt x="1226412" y="417681"/>
                  </a:lnTo>
                  <a:lnTo>
                    <a:pt x="1226412" y="417681"/>
                  </a:lnTo>
                  <a:lnTo>
                    <a:pt x="1226412" y="417681"/>
                  </a:lnTo>
                  <a:lnTo>
                    <a:pt x="1226412" y="417681"/>
                  </a:lnTo>
                  <a:lnTo>
                    <a:pt x="1226412" y="417681"/>
                  </a:lnTo>
                  <a:lnTo>
                    <a:pt x="1226412" y="417681"/>
                  </a:lnTo>
                  <a:lnTo>
                    <a:pt x="1225010" y="417681"/>
                  </a:lnTo>
                  <a:lnTo>
                    <a:pt x="1223608" y="417681"/>
                  </a:lnTo>
                  <a:lnTo>
                    <a:pt x="1220805" y="417681"/>
                  </a:lnTo>
                  <a:lnTo>
                    <a:pt x="1219404" y="417681"/>
                  </a:lnTo>
                  <a:lnTo>
                    <a:pt x="1219404" y="417681"/>
                  </a:lnTo>
                  <a:lnTo>
                    <a:pt x="1219404" y="417681"/>
                  </a:lnTo>
                  <a:lnTo>
                    <a:pt x="1219404" y="417681"/>
                  </a:lnTo>
                  <a:lnTo>
                    <a:pt x="1219404" y="417681"/>
                  </a:lnTo>
                  <a:cubicBezTo>
                    <a:pt x="1220805" y="417681"/>
                    <a:pt x="1222207" y="419082"/>
                    <a:pt x="1223608" y="417681"/>
                  </a:cubicBezTo>
                  <a:lnTo>
                    <a:pt x="1223608" y="417681"/>
                  </a:lnTo>
                  <a:lnTo>
                    <a:pt x="1223608" y="417681"/>
                  </a:lnTo>
                  <a:cubicBezTo>
                    <a:pt x="1226412" y="417681"/>
                    <a:pt x="1225010" y="417681"/>
                    <a:pt x="1227813" y="417681"/>
                  </a:cubicBezTo>
                  <a:lnTo>
                    <a:pt x="1227813" y="417681"/>
                  </a:lnTo>
                  <a:lnTo>
                    <a:pt x="1227813" y="417681"/>
                  </a:lnTo>
                  <a:lnTo>
                    <a:pt x="1227813" y="417681"/>
                  </a:lnTo>
                  <a:lnTo>
                    <a:pt x="1227813" y="417681"/>
                  </a:lnTo>
                  <a:cubicBezTo>
                    <a:pt x="1229215" y="419082"/>
                    <a:pt x="1230616" y="417681"/>
                    <a:pt x="1232018" y="417681"/>
                  </a:cubicBezTo>
                  <a:lnTo>
                    <a:pt x="1232018" y="417681"/>
                  </a:lnTo>
                  <a:lnTo>
                    <a:pt x="1232018" y="417681"/>
                  </a:lnTo>
                  <a:cubicBezTo>
                    <a:pt x="1234821" y="417681"/>
                    <a:pt x="1234821" y="419082"/>
                    <a:pt x="1237624" y="419082"/>
                  </a:cubicBezTo>
                  <a:lnTo>
                    <a:pt x="1239026" y="419082"/>
                  </a:lnTo>
                  <a:lnTo>
                    <a:pt x="1240428" y="419082"/>
                  </a:lnTo>
                  <a:lnTo>
                    <a:pt x="1240428" y="419082"/>
                  </a:lnTo>
                  <a:lnTo>
                    <a:pt x="1240428" y="419082"/>
                  </a:lnTo>
                  <a:lnTo>
                    <a:pt x="1240428" y="419082"/>
                  </a:lnTo>
                  <a:lnTo>
                    <a:pt x="1240428" y="419082"/>
                  </a:lnTo>
                  <a:lnTo>
                    <a:pt x="1239026" y="419082"/>
                  </a:lnTo>
                  <a:cubicBezTo>
                    <a:pt x="1237624" y="419082"/>
                    <a:pt x="1236223" y="420484"/>
                    <a:pt x="1237624" y="420484"/>
                  </a:cubicBezTo>
                  <a:lnTo>
                    <a:pt x="1237624" y="420484"/>
                  </a:lnTo>
                  <a:cubicBezTo>
                    <a:pt x="1237624" y="420484"/>
                    <a:pt x="1237624" y="421886"/>
                    <a:pt x="1239026" y="421886"/>
                  </a:cubicBezTo>
                  <a:lnTo>
                    <a:pt x="1239026" y="421886"/>
                  </a:lnTo>
                  <a:lnTo>
                    <a:pt x="1239026" y="421886"/>
                  </a:lnTo>
                  <a:lnTo>
                    <a:pt x="1239026" y="421886"/>
                  </a:lnTo>
                  <a:lnTo>
                    <a:pt x="1240428" y="423287"/>
                  </a:lnTo>
                  <a:cubicBezTo>
                    <a:pt x="1254444" y="430295"/>
                    <a:pt x="1248837" y="428894"/>
                    <a:pt x="1260050" y="430295"/>
                  </a:cubicBezTo>
                  <a:lnTo>
                    <a:pt x="1262854" y="430295"/>
                  </a:lnTo>
                  <a:lnTo>
                    <a:pt x="1264255" y="430295"/>
                  </a:lnTo>
                  <a:cubicBezTo>
                    <a:pt x="1267058" y="430295"/>
                    <a:pt x="1267058" y="426090"/>
                    <a:pt x="1271263" y="428894"/>
                  </a:cubicBezTo>
                  <a:lnTo>
                    <a:pt x="1275468" y="430295"/>
                  </a:lnTo>
                  <a:lnTo>
                    <a:pt x="1276870" y="430295"/>
                  </a:lnTo>
                  <a:lnTo>
                    <a:pt x="1278271" y="430295"/>
                  </a:lnTo>
                  <a:lnTo>
                    <a:pt x="1278271" y="430295"/>
                  </a:lnTo>
                  <a:lnTo>
                    <a:pt x="1278271" y="430295"/>
                  </a:lnTo>
                  <a:lnTo>
                    <a:pt x="1278271" y="430295"/>
                  </a:lnTo>
                  <a:lnTo>
                    <a:pt x="1278271" y="430295"/>
                  </a:lnTo>
                  <a:lnTo>
                    <a:pt x="1278271" y="430295"/>
                  </a:lnTo>
                  <a:lnTo>
                    <a:pt x="1278271" y="431697"/>
                  </a:lnTo>
                  <a:lnTo>
                    <a:pt x="1278271" y="431697"/>
                  </a:lnTo>
                  <a:lnTo>
                    <a:pt x="1278271" y="431697"/>
                  </a:lnTo>
                  <a:lnTo>
                    <a:pt x="1279673" y="431697"/>
                  </a:lnTo>
                  <a:lnTo>
                    <a:pt x="1281074" y="431697"/>
                  </a:lnTo>
                  <a:lnTo>
                    <a:pt x="1290886" y="431697"/>
                  </a:lnTo>
                  <a:lnTo>
                    <a:pt x="1376384" y="448516"/>
                  </a:lnTo>
                  <a:lnTo>
                    <a:pt x="1376384" y="448516"/>
                  </a:lnTo>
                  <a:lnTo>
                    <a:pt x="1376384" y="448516"/>
                  </a:lnTo>
                  <a:lnTo>
                    <a:pt x="1376384" y="448516"/>
                  </a:lnTo>
                  <a:cubicBezTo>
                    <a:pt x="1379187" y="448516"/>
                    <a:pt x="1380589" y="448516"/>
                    <a:pt x="1383392" y="447115"/>
                  </a:cubicBezTo>
                  <a:lnTo>
                    <a:pt x="1383392" y="447115"/>
                  </a:lnTo>
                  <a:lnTo>
                    <a:pt x="1383392" y="447115"/>
                  </a:lnTo>
                  <a:cubicBezTo>
                    <a:pt x="1386195" y="445713"/>
                    <a:pt x="1387597" y="447115"/>
                    <a:pt x="1390401" y="445713"/>
                  </a:cubicBezTo>
                  <a:lnTo>
                    <a:pt x="1390401" y="445713"/>
                  </a:lnTo>
                  <a:lnTo>
                    <a:pt x="1390401" y="445713"/>
                  </a:lnTo>
                  <a:lnTo>
                    <a:pt x="1390401" y="445713"/>
                  </a:lnTo>
                  <a:lnTo>
                    <a:pt x="1390401" y="445713"/>
                  </a:lnTo>
                  <a:cubicBezTo>
                    <a:pt x="1393203" y="445713"/>
                    <a:pt x="1394605" y="444311"/>
                    <a:pt x="1396007" y="444311"/>
                  </a:cubicBezTo>
                  <a:lnTo>
                    <a:pt x="1396007" y="444311"/>
                  </a:lnTo>
                  <a:lnTo>
                    <a:pt x="1396007" y="444311"/>
                  </a:lnTo>
                  <a:cubicBezTo>
                    <a:pt x="1397409" y="442910"/>
                    <a:pt x="1401613" y="444311"/>
                    <a:pt x="1403015" y="442910"/>
                  </a:cubicBezTo>
                  <a:lnTo>
                    <a:pt x="1403015" y="442910"/>
                  </a:lnTo>
                  <a:lnTo>
                    <a:pt x="1403015" y="442910"/>
                  </a:lnTo>
                  <a:lnTo>
                    <a:pt x="1403015" y="442910"/>
                  </a:lnTo>
                  <a:lnTo>
                    <a:pt x="1403015" y="442910"/>
                  </a:lnTo>
                  <a:lnTo>
                    <a:pt x="1403015" y="442910"/>
                  </a:lnTo>
                  <a:lnTo>
                    <a:pt x="1403015" y="442910"/>
                  </a:lnTo>
                  <a:cubicBezTo>
                    <a:pt x="1405818" y="441508"/>
                    <a:pt x="1407220" y="442910"/>
                    <a:pt x="1410023" y="441508"/>
                  </a:cubicBezTo>
                  <a:lnTo>
                    <a:pt x="1410023" y="441508"/>
                  </a:lnTo>
                  <a:lnTo>
                    <a:pt x="1415629" y="438705"/>
                  </a:lnTo>
                  <a:lnTo>
                    <a:pt x="1439457" y="417681"/>
                  </a:lnTo>
                  <a:lnTo>
                    <a:pt x="1439457" y="417681"/>
                  </a:lnTo>
                  <a:lnTo>
                    <a:pt x="1439457" y="417681"/>
                  </a:lnTo>
                  <a:lnTo>
                    <a:pt x="1439457" y="416279"/>
                  </a:lnTo>
                  <a:lnTo>
                    <a:pt x="1439457" y="414877"/>
                  </a:lnTo>
                  <a:lnTo>
                    <a:pt x="1439457" y="414877"/>
                  </a:lnTo>
                  <a:lnTo>
                    <a:pt x="1439457" y="414877"/>
                  </a:lnTo>
                  <a:lnTo>
                    <a:pt x="1439457" y="414877"/>
                  </a:lnTo>
                  <a:lnTo>
                    <a:pt x="1439457" y="414877"/>
                  </a:lnTo>
                  <a:lnTo>
                    <a:pt x="1439457" y="413476"/>
                  </a:lnTo>
                  <a:cubicBezTo>
                    <a:pt x="1439457" y="412074"/>
                    <a:pt x="1439457" y="412074"/>
                    <a:pt x="1438055" y="412074"/>
                  </a:cubicBezTo>
                  <a:lnTo>
                    <a:pt x="1438055" y="412074"/>
                  </a:lnTo>
                  <a:lnTo>
                    <a:pt x="1438055" y="412074"/>
                  </a:lnTo>
                  <a:lnTo>
                    <a:pt x="1438055" y="412074"/>
                  </a:lnTo>
                  <a:lnTo>
                    <a:pt x="1438055" y="412074"/>
                  </a:lnTo>
                  <a:lnTo>
                    <a:pt x="1438055" y="412074"/>
                  </a:lnTo>
                  <a:lnTo>
                    <a:pt x="1438055" y="412074"/>
                  </a:lnTo>
                  <a:cubicBezTo>
                    <a:pt x="1436654" y="412074"/>
                    <a:pt x="1436654" y="412074"/>
                    <a:pt x="1435252" y="410673"/>
                  </a:cubicBezTo>
                  <a:lnTo>
                    <a:pt x="1435252" y="410673"/>
                  </a:lnTo>
                  <a:lnTo>
                    <a:pt x="1435252" y="410673"/>
                  </a:lnTo>
                  <a:cubicBezTo>
                    <a:pt x="1435252" y="409271"/>
                    <a:pt x="1435252" y="407869"/>
                    <a:pt x="1435252" y="406468"/>
                  </a:cubicBezTo>
                  <a:lnTo>
                    <a:pt x="1435252" y="406468"/>
                  </a:lnTo>
                  <a:lnTo>
                    <a:pt x="1435252" y="406468"/>
                  </a:lnTo>
                  <a:lnTo>
                    <a:pt x="1435252" y="406468"/>
                  </a:lnTo>
                  <a:lnTo>
                    <a:pt x="1435252" y="406468"/>
                  </a:lnTo>
                  <a:cubicBezTo>
                    <a:pt x="1435252" y="406468"/>
                    <a:pt x="1433850" y="405066"/>
                    <a:pt x="1433850" y="405066"/>
                  </a:cubicBezTo>
                  <a:lnTo>
                    <a:pt x="1433850" y="405066"/>
                  </a:lnTo>
                  <a:lnTo>
                    <a:pt x="1433850" y="405066"/>
                  </a:lnTo>
                  <a:lnTo>
                    <a:pt x="1433850" y="405066"/>
                  </a:lnTo>
                  <a:lnTo>
                    <a:pt x="1433850" y="405066"/>
                  </a:lnTo>
                  <a:lnTo>
                    <a:pt x="1433850" y="405066"/>
                  </a:lnTo>
                  <a:lnTo>
                    <a:pt x="1433850" y="405066"/>
                  </a:lnTo>
                  <a:lnTo>
                    <a:pt x="1433850" y="405066"/>
                  </a:lnTo>
                  <a:lnTo>
                    <a:pt x="1433850" y="405066"/>
                  </a:lnTo>
                  <a:lnTo>
                    <a:pt x="1433850" y="405066"/>
                  </a:lnTo>
                  <a:lnTo>
                    <a:pt x="1433850" y="405066"/>
                  </a:lnTo>
                  <a:lnTo>
                    <a:pt x="1433850" y="405066"/>
                  </a:lnTo>
                  <a:lnTo>
                    <a:pt x="1433850" y="405066"/>
                  </a:lnTo>
                  <a:lnTo>
                    <a:pt x="1433850" y="403665"/>
                  </a:lnTo>
                  <a:lnTo>
                    <a:pt x="1433850" y="402263"/>
                  </a:lnTo>
                  <a:lnTo>
                    <a:pt x="1433850" y="395255"/>
                  </a:lnTo>
                  <a:lnTo>
                    <a:pt x="1422637" y="393853"/>
                  </a:lnTo>
                  <a:lnTo>
                    <a:pt x="1421236" y="393853"/>
                  </a:lnTo>
                  <a:lnTo>
                    <a:pt x="1419834" y="393853"/>
                  </a:lnTo>
                  <a:cubicBezTo>
                    <a:pt x="1419834" y="393853"/>
                    <a:pt x="1418433" y="393853"/>
                    <a:pt x="1418433" y="392452"/>
                  </a:cubicBezTo>
                  <a:lnTo>
                    <a:pt x="1418433" y="392452"/>
                  </a:lnTo>
                  <a:lnTo>
                    <a:pt x="1418433" y="392452"/>
                  </a:lnTo>
                  <a:cubicBezTo>
                    <a:pt x="1418433" y="392452"/>
                    <a:pt x="1418433" y="392452"/>
                    <a:pt x="1417031" y="391050"/>
                  </a:cubicBezTo>
                  <a:lnTo>
                    <a:pt x="1417031" y="391050"/>
                  </a:lnTo>
                  <a:lnTo>
                    <a:pt x="1417031" y="391050"/>
                  </a:lnTo>
                  <a:lnTo>
                    <a:pt x="1415629" y="389648"/>
                  </a:lnTo>
                  <a:lnTo>
                    <a:pt x="1412826" y="388247"/>
                  </a:lnTo>
                  <a:lnTo>
                    <a:pt x="1405818" y="382640"/>
                  </a:lnTo>
                  <a:lnTo>
                    <a:pt x="1403015" y="381239"/>
                  </a:lnTo>
                  <a:lnTo>
                    <a:pt x="1401613" y="379837"/>
                  </a:lnTo>
                  <a:lnTo>
                    <a:pt x="1401613" y="379837"/>
                  </a:lnTo>
                  <a:lnTo>
                    <a:pt x="1401613" y="379837"/>
                  </a:lnTo>
                  <a:lnTo>
                    <a:pt x="1401613" y="379837"/>
                  </a:lnTo>
                  <a:lnTo>
                    <a:pt x="1401613" y="379837"/>
                  </a:lnTo>
                  <a:cubicBezTo>
                    <a:pt x="1401613" y="379837"/>
                    <a:pt x="1403015" y="379837"/>
                    <a:pt x="1403015" y="381239"/>
                  </a:cubicBezTo>
                  <a:lnTo>
                    <a:pt x="1403015" y="381239"/>
                  </a:lnTo>
                  <a:lnTo>
                    <a:pt x="1403015" y="381239"/>
                  </a:lnTo>
                  <a:lnTo>
                    <a:pt x="1403015" y="381239"/>
                  </a:lnTo>
                  <a:lnTo>
                    <a:pt x="1367975" y="372829"/>
                  </a:lnTo>
                  <a:lnTo>
                    <a:pt x="1367975" y="372829"/>
                  </a:lnTo>
                  <a:lnTo>
                    <a:pt x="1366573" y="371428"/>
                  </a:lnTo>
                  <a:lnTo>
                    <a:pt x="1365171" y="370026"/>
                  </a:lnTo>
                  <a:lnTo>
                    <a:pt x="1356761" y="363018"/>
                  </a:lnTo>
                  <a:lnTo>
                    <a:pt x="1292288" y="339190"/>
                  </a:lnTo>
                  <a:lnTo>
                    <a:pt x="1290886" y="339190"/>
                  </a:lnTo>
                  <a:lnTo>
                    <a:pt x="1290886" y="339190"/>
                  </a:lnTo>
                  <a:lnTo>
                    <a:pt x="1289484" y="339190"/>
                  </a:lnTo>
                  <a:lnTo>
                    <a:pt x="1289484" y="339190"/>
                  </a:lnTo>
                  <a:lnTo>
                    <a:pt x="1289484" y="339190"/>
                  </a:lnTo>
                  <a:lnTo>
                    <a:pt x="1289484" y="339190"/>
                  </a:lnTo>
                  <a:lnTo>
                    <a:pt x="1288082" y="339190"/>
                  </a:lnTo>
                  <a:lnTo>
                    <a:pt x="1285280" y="339190"/>
                  </a:lnTo>
                  <a:lnTo>
                    <a:pt x="1275468" y="337789"/>
                  </a:lnTo>
                  <a:cubicBezTo>
                    <a:pt x="1268460" y="337789"/>
                    <a:pt x="1260050" y="336387"/>
                    <a:pt x="1253042" y="336387"/>
                  </a:cubicBezTo>
                  <a:lnTo>
                    <a:pt x="1253042" y="336387"/>
                  </a:lnTo>
                  <a:lnTo>
                    <a:pt x="1253042" y="336387"/>
                  </a:lnTo>
                  <a:lnTo>
                    <a:pt x="1253042" y="336387"/>
                  </a:lnTo>
                  <a:cubicBezTo>
                    <a:pt x="1251640" y="336387"/>
                    <a:pt x="1251640" y="337789"/>
                    <a:pt x="1251640" y="337789"/>
                  </a:cubicBezTo>
                  <a:lnTo>
                    <a:pt x="1251640" y="337789"/>
                  </a:lnTo>
                  <a:lnTo>
                    <a:pt x="1251640" y="337789"/>
                  </a:lnTo>
                  <a:lnTo>
                    <a:pt x="1251640" y="337789"/>
                  </a:lnTo>
                  <a:lnTo>
                    <a:pt x="1251640" y="337789"/>
                  </a:lnTo>
                  <a:lnTo>
                    <a:pt x="1251640" y="337789"/>
                  </a:lnTo>
                  <a:lnTo>
                    <a:pt x="1251640" y="337789"/>
                  </a:lnTo>
                  <a:lnTo>
                    <a:pt x="1251640" y="337789"/>
                  </a:lnTo>
                  <a:lnTo>
                    <a:pt x="1251640" y="337789"/>
                  </a:lnTo>
                  <a:lnTo>
                    <a:pt x="1251640" y="337789"/>
                  </a:lnTo>
                  <a:lnTo>
                    <a:pt x="1251640" y="337789"/>
                  </a:lnTo>
                  <a:lnTo>
                    <a:pt x="1251640" y="337789"/>
                  </a:lnTo>
                  <a:lnTo>
                    <a:pt x="1251640" y="337789"/>
                  </a:lnTo>
                  <a:lnTo>
                    <a:pt x="1251640" y="337789"/>
                  </a:lnTo>
                  <a:lnTo>
                    <a:pt x="1251640" y="337789"/>
                  </a:lnTo>
                  <a:lnTo>
                    <a:pt x="1251640" y="337789"/>
                  </a:lnTo>
                  <a:cubicBezTo>
                    <a:pt x="1251640" y="337789"/>
                    <a:pt x="1250239" y="337789"/>
                    <a:pt x="1250239" y="339190"/>
                  </a:cubicBezTo>
                  <a:lnTo>
                    <a:pt x="1250239" y="339190"/>
                  </a:lnTo>
                  <a:lnTo>
                    <a:pt x="1250239" y="339190"/>
                  </a:lnTo>
                  <a:lnTo>
                    <a:pt x="1250239" y="339190"/>
                  </a:lnTo>
                  <a:lnTo>
                    <a:pt x="1250239" y="339190"/>
                  </a:lnTo>
                  <a:lnTo>
                    <a:pt x="1250239" y="339190"/>
                  </a:lnTo>
                  <a:lnTo>
                    <a:pt x="1250239" y="339190"/>
                  </a:lnTo>
                  <a:lnTo>
                    <a:pt x="1250239" y="339190"/>
                  </a:lnTo>
                  <a:lnTo>
                    <a:pt x="1250239" y="339190"/>
                  </a:lnTo>
                  <a:lnTo>
                    <a:pt x="1250239" y="339190"/>
                  </a:lnTo>
                  <a:lnTo>
                    <a:pt x="1250239" y="339190"/>
                  </a:lnTo>
                  <a:lnTo>
                    <a:pt x="1250239" y="339190"/>
                  </a:lnTo>
                  <a:lnTo>
                    <a:pt x="1250239" y="339190"/>
                  </a:lnTo>
                  <a:lnTo>
                    <a:pt x="1250239" y="339190"/>
                  </a:lnTo>
                  <a:cubicBezTo>
                    <a:pt x="1248837" y="339190"/>
                    <a:pt x="1248837" y="339190"/>
                    <a:pt x="1247436" y="340592"/>
                  </a:cubicBezTo>
                  <a:lnTo>
                    <a:pt x="1247436" y="340592"/>
                  </a:lnTo>
                  <a:lnTo>
                    <a:pt x="1247436" y="340592"/>
                  </a:lnTo>
                  <a:lnTo>
                    <a:pt x="1247436" y="340592"/>
                  </a:lnTo>
                  <a:lnTo>
                    <a:pt x="1247436" y="340592"/>
                  </a:lnTo>
                  <a:lnTo>
                    <a:pt x="1247436" y="340592"/>
                  </a:lnTo>
                  <a:lnTo>
                    <a:pt x="1247436" y="340592"/>
                  </a:lnTo>
                  <a:lnTo>
                    <a:pt x="1247436" y="340592"/>
                  </a:lnTo>
                  <a:lnTo>
                    <a:pt x="1247436" y="340592"/>
                  </a:lnTo>
                  <a:lnTo>
                    <a:pt x="1247436" y="340592"/>
                  </a:lnTo>
                  <a:lnTo>
                    <a:pt x="1247436" y="341994"/>
                  </a:lnTo>
                  <a:lnTo>
                    <a:pt x="1247436" y="343395"/>
                  </a:lnTo>
                  <a:lnTo>
                    <a:pt x="1247436" y="343395"/>
                  </a:lnTo>
                  <a:lnTo>
                    <a:pt x="1247436" y="343395"/>
                  </a:lnTo>
                  <a:lnTo>
                    <a:pt x="1247436" y="343395"/>
                  </a:lnTo>
                  <a:lnTo>
                    <a:pt x="1247436" y="343395"/>
                  </a:lnTo>
                  <a:cubicBezTo>
                    <a:pt x="1247436" y="340592"/>
                    <a:pt x="1246034" y="340592"/>
                    <a:pt x="1250239" y="339190"/>
                  </a:cubicBezTo>
                  <a:lnTo>
                    <a:pt x="1250239" y="339190"/>
                  </a:lnTo>
                  <a:lnTo>
                    <a:pt x="1250239" y="339190"/>
                  </a:lnTo>
                  <a:cubicBezTo>
                    <a:pt x="1254444" y="339190"/>
                    <a:pt x="1254444" y="337789"/>
                    <a:pt x="1257247" y="336387"/>
                  </a:cubicBezTo>
                  <a:lnTo>
                    <a:pt x="1257247" y="336387"/>
                  </a:lnTo>
                  <a:lnTo>
                    <a:pt x="1257247" y="336387"/>
                  </a:lnTo>
                  <a:lnTo>
                    <a:pt x="1257247" y="336387"/>
                  </a:lnTo>
                  <a:lnTo>
                    <a:pt x="1257247" y="336387"/>
                  </a:lnTo>
                  <a:lnTo>
                    <a:pt x="1255846" y="336387"/>
                  </a:lnTo>
                  <a:lnTo>
                    <a:pt x="1254444" y="336387"/>
                  </a:lnTo>
                  <a:lnTo>
                    <a:pt x="1253042" y="336387"/>
                  </a:lnTo>
                  <a:lnTo>
                    <a:pt x="1253042" y="336387"/>
                  </a:lnTo>
                  <a:lnTo>
                    <a:pt x="1253042" y="336387"/>
                  </a:lnTo>
                  <a:lnTo>
                    <a:pt x="1253042" y="336387"/>
                  </a:lnTo>
                  <a:lnTo>
                    <a:pt x="1253042" y="336387"/>
                  </a:lnTo>
                  <a:lnTo>
                    <a:pt x="1251640" y="336387"/>
                  </a:lnTo>
                  <a:lnTo>
                    <a:pt x="1251640" y="336387"/>
                  </a:lnTo>
                  <a:lnTo>
                    <a:pt x="1251640" y="336387"/>
                  </a:lnTo>
                  <a:lnTo>
                    <a:pt x="1251640" y="336387"/>
                  </a:lnTo>
                  <a:lnTo>
                    <a:pt x="1251640" y="336387"/>
                  </a:lnTo>
                  <a:lnTo>
                    <a:pt x="1251640" y="336387"/>
                  </a:lnTo>
                  <a:lnTo>
                    <a:pt x="1251640" y="336387"/>
                  </a:lnTo>
                  <a:lnTo>
                    <a:pt x="1251640" y="336387"/>
                  </a:lnTo>
                  <a:lnTo>
                    <a:pt x="1251640" y="336387"/>
                  </a:lnTo>
                  <a:lnTo>
                    <a:pt x="1251640" y="336387"/>
                  </a:lnTo>
                  <a:lnTo>
                    <a:pt x="1251640" y="336387"/>
                  </a:lnTo>
                  <a:lnTo>
                    <a:pt x="1251640" y="336387"/>
                  </a:lnTo>
                  <a:lnTo>
                    <a:pt x="1251640" y="336387"/>
                  </a:lnTo>
                  <a:lnTo>
                    <a:pt x="1251640" y="336387"/>
                  </a:lnTo>
                  <a:lnTo>
                    <a:pt x="1251640" y="336387"/>
                  </a:lnTo>
                  <a:lnTo>
                    <a:pt x="1251640" y="333584"/>
                  </a:lnTo>
                  <a:lnTo>
                    <a:pt x="1239026" y="337789"/>
                  </a:lnTo>
                  <a:lnTo>
                    <a:pt x="1237624" y="337789"/>
                  </a:lnTo>
                  <a:lnTo>
                    <a:pt x="1236223" y="337789"/>
                  </a:lnTo>
                  <a:lnTo>
                    <a:pt x="1236223" y="337789"/>
                  </a:lnTo>
                  <a:lnTo>
                    <a:pt x="1236223" y="337789"/>
                  </a:lnTo>
                  <a:lnTo>
                    <a:pt x="1236223" y="337789"/>
                  </a:lnTo>
                  <a:lnTo>
                    <a:pt x="1236223" y="337789"/>
                  </a:lnTo>
                  <a:lnTo>
                    <a:pt x="1236223" y="337789"/>
                  </a:lnTo>
                  <a:lnTo>
                    <a:pt x="1236223" y="337789"/>
                  </a:lnTo>
                  <a:lnTo>
                    <a:pt x="1234821" y="337789"/>
                  </a:lnTo>
                  <a:lnTo>
                    <a:pt x="1232018" y="337789"/>
                  </a:lnTo>
                  <a:lnTo>
                    <a:pt x="1225010" y="336387"/>
                  </a:lnTo>
                  <a:lnTo>
                    <a:pt x="1222207" y="336387"/>
                  </a:lnTo>
                  <a:lnTo>
                    <a:pt x="1220805" y="336387"/>
                  </a:lnTo>
                  <a:lnTo>
                    <a:pt x="1220805" y="336387"/>
                  </a:lnTo>
                  <a:lnTo>
                    <a:pt x="1220805" y="336387"/>
                  </a:lnTo>
                  <a:lnTo>
                    <a:pt x="1220805" y="336387"/>
                  </a:lnTo>
                  <a:lnTo>
                    <a:pt x="1219404" y="316765"/>
                  </a:lnTo>
                  <a:lnTo>
                    <a:pt x="1222207" y="311158"/>
                  </a:lnTo>
                  <a:lnTo>
                    <a:pt x="1222207" y="311158"/>
                  </a:lnTo>
                  <a:lnTo>
                    <a:pt x="1222207" y="311158"/>
                  </a:lnTo>
                  <a:lnTo>
                    <a:pt x="1222207" y="311158"/>
                  </a:lnTo>
                  <a:cubicBezTo>
                    <a:pt x="1222207" y="311158"/>
                    <a:pt x="1223608" y="312560"/>
                    <a:pt x="1222207" y="312560"/>
                  </a:cubicBezTo>
                  <a:lnTo>
                    <a:pt x="1222207" y="312560"/>
                  </a:lnTo>
                  <a:lnTo>
                    <a:pt x="1223608" y="312560"/>
                  </a:lnTo>
                  <a:lnTo>
                    <a:pt x="1226412" y="312560"/>
                  </a:lnTo>
                  <a:lnTo>
                    <a:pt x="1234821" y="313961"/>
                  </a:lnTo>
                  <a:lnTo>
                    <a:pt x="1237624" y="313961"/>
                  </a:lnTo>
                  <a:lnTo>
                    <a:pt x="1239026" y="313961"/>
                  </a:lnTo>
                  <a:lnTo>
                    <a:pt x="1239026" y="313961"/>
                  </a:lnTo>
                  <a:lnTo>
                    <a:pt x="1239026" y="313961"/>
                  </a:lnTo>
                  <a:lnTo>
                    <a:pt x="1239026" y="313961"/>
                  </a:lnTo>
                  <a:lnTo>
                    <a:pt x="1240428" y="312560"/>
                  </a:lnTo>
                  <a:lnTo>
                    <a:pt x="1241829" y="309757"/>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lnTo>
                    <a:pt x="1241829" y="308355"/>
                  </a:lnTo>
                  <a:cubicBezTo>
                    <a:pt x="1240428" y="308355"/>
                    <a:pt x="1239026" y="308355"/>
                    <a:pt x="1236223" y="308355"/>
                  </a:cubicBez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lnTo>
                    <a:pt x="1236223" y="308355"/>
                  </a:lnTo>
                  <a:cubicBezTo>
                    <a:pt x="1236223" y="306953"/>
                    <a:pt x="1232018" y="305552"/>
                    <a:pt x="1232018" y="305552"/>
                  </a:cubicBez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2018" y="305552"/>
                  </a:lnTo>
                  <a:lnTo>
                    <a:pt x="1230616" y="305552"/>
                  </a:lnTo>
                  <a:lnTo>
                    <a:pt x="1229215" y="304150"/>
                  </a:lnTo>
                  <a:lnTo>
                    <a:pt x="1227813" y="304150"/>
                  </a:lnTo>
                  <a:lnTo>
                    <a:pt x="1226412" y="304150"/>
                  </a:lnTo>
                  <a:lnTo>
                    <a:pt x="1226412" y="304150"/>
                  </a:lnTo>
                  <a:lnTo>
                    <a:pt x="1226412" y="304150"/>
                  </a:lnTo>
                  <a:lnTo>
                    <a:pt x="1226412" y="304150"/>
                  </a:lnTo>
                  <a:lnTo>
                    <a:pt x="1226412" y="304150"/>
                  </a:lnTo>
                  <a:lnTo>
                    <a:pt x="1226412" y="304150"/>
                  </a:lnTo>
                  <a:cubicBezTo>
                    <a:pt x="1225010" y="305552"/>
                    <a:pt x="1226412" y="306953"/>
                    <a:pt x="1225010" y="306953"/>
                  </a:cubicBezTo>
                  <a:lnTo>
                    <a:pt x="1225010" y="306953"/>
                  </a:lnTo>
                  <a:lnTo>
                    <a:pt x="1225010" y="306953"/>
                  </a:lnTo>
                  <a:lnTo>
                    <a:pt x="1223608" y="306953"/>
                  </a:lnTo>
                  <a:lnTo>
                    <a:pt x="1222207" y="306953"/>
                  </a:lnTo>
                  <a:lnTo>
                    <a:pt x="1196978" y="304150"/>
                  </a:lnTo>
                  <a:lnTo>
                    <a:pt x="1194175" y="306953"/>
                  </a:lnTo>
                  <a:lnTo>
                    <a:pt x="1188568" y="302748"/>
                  </a:lnTo>
                  <a:lnTo>
                    <a:pt x="1171749" y="309757"/>
                  </a:lnTo>
                  <a:lnTo>
                    <a:pt x="1175953" y="305552"/>
                  </a:lnTo>
                  <a:lnTo>
                    <a:pt x="1167544" y="302748"/>
                  </a:lnTo>
                  <a:lnTo>
                    <a:pt x="1167544" y="297142"/>
                  </a:lnTo>
                  <a:lnTo>
                    <a:pt x="1149323" y="292937"/>
                  </a:lnTo>
                  <a:lnTo>
                    <a:pt x="1149323" y="291535"/>
                  </a:lnTo>
                  <a:lnTo>
                    <a:pt x="1188568" y="295740"/>
                  </a:lnTo>
                  <a:lnTo>
                    <a:pt x="1196978" y="290134"/>
                  </a:lnTo>
                  <a:lnTo>
                    <a:pt x="1210994" y="287331"/>
                  </a:lnTo>
                  <a:lnTo>
                    <a:pt x="1210994" y="284527"/>
                  </a:lnTo>
                  <a:lnTo>
                    <a:pt x="1208191" y="281724"/>
                  </a:lnTo>
                  <a:lnTo>
                    <a:pt x="1187167" y="278921"/>
                  </a:lnTo>
                  <a:lnTo>
                    <a:pt x="1189970" y="277519"/>
                  </a:lnTo>
                  <a:lnTo>
                    <a:pt x="1187167" y="271913"/>
                  </a:lnTo>
                  <a:lnTo>
                    <a:pt x="1178757" y="274716"/>
                  </a:lnTo>
                  <a:lnTo>
                    <a:pt x="1178757" y="271913"/>
                  </a:lnTo>
                  <a:lnTo>
                    <a:pt x="1167544" y="274716"/>
                  </a:lnTo>
                  <a:lnTo>
                    <a:pt x="1168945" y="273315"/>
                  </a:lnTo>
                  <a:lnTo>
                    <a:pt x="1157733" y="266307"/>
                  </a:lnTo>
                  <a:lnTo>
                    <a:pt x="1146519" y="277519"/>
                  </a:lnTo>
                  <a:lnTo>
                    <a:pt x="1146519" y="281724"/>
                  </a:lnTo>
                  <a:lnTo>
                    <a:pt x="1139511" y="287331"/>
                  </a:lnTo>
                  <a:lnTo>
                    <a:pt x="1143717" y="281724"/>
                  </a:lnTo>
                  <a:lnTo>
                    <a:pt x="1132503" y="283126"/>
                  </a:lnTo>
                  <a:lnTo>
                    <a:pt x="1131102" y="281724"/>
                  </a:lnTo>
                  <a:lnTo>
                    <a:pt x="1140913" y="277519"/>
                  </a:lnTo>
                  <a:lnTo>
                    <a:pt x="1142315" y="273315"/>
                  </a:lnTo>
                  <a:lnTo>
                    <a:pt x="1133905" y="274716"/>
                  </a:lnTo>
                  <a:lnTo>
                    <a:pt x="1131102" y="273315"/>
                  </a:lnTo>
                  <a:lnTo>
                    <a:pt x="1133905" y="270511"/>
                  </a:lnTo>
                  <a:lnTo>
                    <a:pt x="1140913" y="270511"/>
                  </a:lnTo>
                  <a:lnTo>
                    <a:pt x="1147921" y="264905"/>
                  </a:lnTo>
                  <a:lnTo>
                    <a:pt x="1126897" y="257897"/>
                  </a:lnTo>
                  <a:lnTo>
                    <a:pt x="1124094" y="263503"/>
                  </a:lnTo>
                  <a:lnTo>
                    <a:pt x="1115684" y="266307"/>
                  </a:lnTo>
                  <a:lnTo>
                    <a:pt x="1125495" y="269110"/>
                  </a:lnTo>
                  <a:lnTo>
                    <a:pt x="1111479" y="273315"/>
                  </a:lnTo>
                  <a:lnTo>
                    <a:pt x="1111479" y="276118"/>
                  </a:lnTo>
                  <a:lnTo>
                    <a:pt x="1115684" y="277519"/>
                  </a:lnTo>
                  <a:lnTo>
                    <a:pt x="1108676" y="277519"/>
                  </a:lnTo>
                  <a:lnTo>
                    <a:pt x="1111479" y="281724"/>
                  </a:lnTo>
                  <a:lnTo>
                    <a:pt x="1103070" y="281724"/>
                  </a:lnTo>
                  <a:lnTo>
                    <a:pt x="1097463" y="284527"/>
                  </a:lnTo>
                  <a:lnTo>
                    <a:pt x="1096062" y="276118"/>
                  </a:lnTo>
                  <a:lnTo>
                    <a:pt x="1093258" y="274716"/>
                  </a:lnTo>
                  <a:lnTo>
                    <a:pt x="1100266" y="271913"/>
                  </a:lnTo>
                  <a:lnTo>
                    <a:pt x="1100266" y="263503"/>
                  </a:lnTo>
                  <a:lnTo>
                    <a:pt x="1069431" y="285929"/>
                  </a:lnTo>
                  <a:lnTo>
                    <a:pt x="1070832" y="288732"/>
                  </a:lnTo>
                  <a:lnTo>
                    <a:pt x="1065226" y="297142"/>
                  </a:lnTo>
                  <a:lnTo>
                    <a:pt x="1059620" y="292937"/>
                  </a:lnTo>
                  <a:lnTo>
                    <a:pt x="1058218" y="295740"/>
                  </a:lnTo>
                  <a:lnTo>
                    <a:pt x="1055415" y="292937"/>
                  </a:lnTo>
                  <a:lnTo>
                    <a:pt x="1061021" y="281724"/>
                  </a:lnTo>
                  <a:lnTo>
                    <a:pt x="1059620" y="280323"/>
                  </a:lnTo>
                  <a:lnTo>
                    <a:pt x="1080644" y="267708"/>
                  </a:lnTo>
                  <a:lnTo>
                    <a:pt x="1073636" y="264905"/>
                  </a:lnTo>
                  <a:lnTo>
                    <a:pt x="1084849" y="262102"/>
                  </a:lnTo>
                  <a:lnTo>
                    <a:pt x="1082046" y="262102"/>
                  </a:lnTo>
                  <a:lnTo>
                    <a:pt x="1083447" y="257897"/>
                  </a:lnTo>
                  <a:lnTo>
                    <a:pt x="1075038" y="256495"/>
                  </a:lnTo>
                  <a:lnTo>
                    <a:pt x="1072234" y="256495"/>
                  </a:lnTo>
                  <a:lnTo>
                    <a:pt x="1065226" y="260700"/>
                  </a:lnTo>
                  <a:lnTo>
                    <a:pt x="1054013" y="262102"/>
                  </a:lnTo>
                  <a:lnTo>
                    <a:pt x="1058218" y="264905"/>
                  </a:lnTo>
                  <a:lnTo>
                    <a:pt x="1044202" y="267708"/>
                  </a:lnTo>
                  <a:lnTo>
                    <a:pt x="1047005" y="264905"/>
                  </a:lnTo>
                  <a:lnTo>
                    <a:pt x="1042800" y="266307"/>
                  </a:lnTo>
                  <a:lnTo>
                    <a:pt x="1037194" y="263503"/>
                  </a:lnTo>
                  <a:lnTo>
                    <a:pt x="1034390" y="270511"/>
                  </a:lnTo>
                  <a:lnTo>
                    <a:pt x="1031587" y="269110"/>
                  </a:lnTo>
                  <a:lnTo>
                    <a:pt x="1028784" y="271913"/>
                  </a:lnTo>
                  <a:lnTo>
                    <a:pt x="1038595" y="277519"/>
                  </a:lnTo>
                  <a:lnTo>
                    <a:pt x="1031587" y="276118"/>
                  </a:lnTo>
                  <a:lnTo>
                    <a:pt x="1027382" y="281724"/>
                  </a:lnTo>
                  <a:lnTo>
                    <a:pt x="1030186" y="284527"/>
                  </a:lnTo>
                  <a:lnTo>
                    <a:pt x="1021776" y="283126"/>
                  </a:lnTo>
                  <a:lnTo>
                    <a:pt x="1004957" y="292937"/>
                  </a:lnTo>
                  <a:lnTo>
                    <a:pt x="1010563" y="292937"/>
                  </a:lnTo>
                  <a:lnTo>
                    <a:pt x="1003555" y="294339"/>
                  </a:lnTo>
                  <a:lnTo>
                    <a:pt x="1006358" y="297142"/>
                  </a:lnTo>
                  <a:lnTo>
                    <a:pt x="1003555" y="298544"/>
                  </a:lnTo>
                  <a:lnTo>
                    <a:pt x="1010563" y="301347"/>
                  </a:lnTo>
                  <a:lnTo>
                    <a:pt x="1002153" y="302748"/>
                  </a:lnTo>
                  <a:lnTo>
                    <a:pt x="1002153" y="299945"/>
                  </a:lnTo>
                  <a:lnTo>
                    <a:pt x="997949" y="297142"/>
                  </a:lnTo>
                  <a:lnTo>
                    <a:pt x="982531" y="299945"/>
                  </a:lnTo>
                  <a:lnTo>
                    <a:pt x="999350" y="294339"/>
                  </a:lnTo>
                  <a:lnTo>
                    <a:pt x="986736" y="291535"/>
                  </a:lnTo>
                  <a:lnTo>
                    <a:pt x="982531" y="294339"/>
                  </a:lnTo>
                  <a:lnTo>
                    <a:pt x="986736" y="295740"/>
                  </a:lnTo>
                  <a:lnTo>
                    <a:pt x="954499" y="291535"/>
                  </a:lnTo>
                  <a:lnTo>
                    <a:pt x="967113" y="297142"/>
                  </a:lnTo>
                  <a:lnTo>
                    <a:pt x="975523" y="294339"/>
                  </a:lnTo>
                  <a:lnTo>
                    <a:pt x="975523" y="302748"/>
                  </a:lnTo>
                  <a:lnTo>
                    <a:pt x="971318" y="304150"/>
                  </a:lnTo>
                  <a:lnTo>
                    <a:pt x="976925" y="308355"/>
                  </a:lnTo>
                  <a:lnTo>
                    <a:pt x="954499" y="299945"/>
                  </a:lnTo>
                  <a:lnTo>
                    <a:pt x="953097" y="305552"/>
                  </a:lnTo>
                  <a:lnTo>
                    <a:pt x="948892" y="305552"/>
                  </a:lnTo>
                  <a:lnTo>
                    <a:pt x="947491" y="302748"/>
                  </a:lnTo>
                  <a:lnTo>
                    <a:pt x="934876" y="308355"/>
                  </a:lnTo>
                  <a:lnTo>
                    <a:pt x="940483" y="316765"/>
                  </a:lnTo>
                  <a:lnTo>
                    <a:pt x="934876" y="315363"/>
                  </a:lnTo>
                  <a:lnTo>
                    <a:pt x="930671" y="322371"/>
                  </a:lnTo>
                  <a:lnTo>
                    <a:pt x="922261" y="326576"/>
                  </a:lnTo>
                  <a:lnTo>
                    <a:pt x="932073" y="315363"/>
                  </a:lnTo>
                  <a:lnTo>
                    <a:pt x="930671" y="311158"/>
                  </a:lnTo>
                  <a:lnTo>
                    <a:pt x="932073" y="305552"/>
                  </a:lnTo>
                  <a:lnTo>
                    <a:pt x="929269" y="301347"/>
                  </a:lnTo>
                  <a:lnTo>
                    <a:pt x="918057" y="311158"/>
                  </a:lnTo>
                  <a:lnTo>
                    <a:pt x="923663" y="315363"/>
                  </a:lnTo>
                  <a:lnTo>
                    <a:pt x="913852" y="320969"/>
                  </a:lnTo>
                  <a:lnTo>
                    <a:pt x="912450" y="320969"/>
                  </a:lnTo>
                  <a:lnTo>
                    <a:pt x="916655" y="313961"/>
                  </a:lnTo>
                  <a:lnTo>
                    <a:pt x="916655" y="306953"/>
                  </a:lnTo>
                  <a:lnTo>
                    <a:pt x="901237" y="309757"/>
                  </a:lnTo>
                  <a:lnTo>
                    <a:pt x="898434" y="313961"/>
                  </a:lnTo>
                  <a:lnTo>
                    <a:pt x="904041" y="316765"/>
                  </a:lnTo>
                  <a:lnTo>
                    <a:pt x="898434" y="318166"/>
                  </a:lnTo>
                  <a:lnTo>
                    <a:pt x="899836" y="320969"/>
                  </a:lnTo>
                  <a:lnTo>
                    <a:pt x="885820" y="316765"/>
                  </a:lnTo>
                  <a:lnTo>
                    <a:pt x="895631" y="325174"/>
                  </a:lnTo>
                  <a:lnTo>
                    <a:pt x="884418" y="325174"/>
                  </a:lnTo>
                  <a:lnTo>
                    <a:pt x="878812" y="319568"/>
                  </a:lnTo>
                  <a:lnTo>
                    <a:pt x="874607" y="323773"/>
                  </a:lnTo>
                  <a:lnTo>
                    <a:pt x="874607" y="327978"/>
                  </a:lnTo>
                  <a:lnTo>
                    <a:pt x="863394" y="332182"/>
                  </a:lnTo>
                  <a:lnTo>
                    <a:pt x="863394" y="337789"/>
                  </a:lnTo>
                  <a:lnTo>
                    <a:pt x="866197" y="340592"/>
                  </a:lnTo>
                  <a:lnTo>
                    <a:pt x="857787" y="341994"/>
                  </a:lnTo>
                  <a:lnTo>
                    <a:pt x="866197" y="344797"/>
                  </a:lnTo>
                  <a:lnTo>
                    <a:pt x="857787" y="343395"/>
                  </a:lnTo>
                  <a:lnTo>
                    <a:pt x="859189" y="347600"/>
                  </a:lnTo>
                  <a:lnTo>
                    <a:pt x="863394" y="349002"/>
                  </a:lnTo>
                  <a:lnTo>
                    <a:pt x="852181" y="347600"/>
                  </a:lnTo>
                  <a:lnTo>
                    <a:pt x="836763" y="353206"/>
                  </a:lnTo>
                  <a:lnTo>
                    <a:pt x="836763" y="357411"/>
                  </a:lnTo>
                  <a:lnTo>
                    <a:pt x="853582" y="357411"/>
                  </a:lnTo>
                  <a:lnTo>
                    <a:pt x="860590" y="354608"/>
                  </a:lnTo>
                  <a:lnTo>
                    <a:pt x="869000" y="358813"/>
                  </a:lnTo>
                  <a:lnTo>
                    <a:pt x="857787" y="363018"/>
                  </a:lnTo>
                  <a:lnTo>
                    <a:pt x="856386" y="365821"/>
                  </a:lnTo>
                  <a:lnTo>
                    <a:pt x="849378" y="360215"/>
                  </a:lnTo>
                  <a:lnTo>
                    <a:pt x="839566" y="365821"/>
                  </a:lnTo>
                  <a:lnTo>
                    <a:pt x="843771" y="368624"/>
                  </a:lnTo>
                  <a:lnTo>
                    <a:pt x="835362" y="365821"/>
                  </a:lnTo>
                  <a:lnTo>
                    <a:pt x="838165" y="367223"/>
                  </a:lnTo>
                  <a:lnTo>
                    <a:pt x="832558" y="370026"/>
                  </a:lnTo>
                  <a:lnTo>
                    <a:pt x="840968" y="370026"/>
                  </a:lnTo>
                  <a:lnTo>
                    <a:pt x="832558" y="371428"/>
                  </a:lnTo>
                  <a:lnTo>
                    <a:pt x="836763" y="374231"/>
                  </a:lnTo>
                  <a:lnTo>
                    <a:pt x="829755" y="375632"/>
                  </a:lnTo>
                  <a:lnTo>
                    <a:pt x="835362" y="378436"/>
                  </a:lnTo>
                  <a:lnTo>
                    <a:pt x="829755" y="377034"/>
                  </a:lnTo>
                  <a:lnTo>
                    <a:pt x="825550" y="365821"/>
                  </a:lnTo>
                  <a:lnTo>
                    <a:pt x="822747" y="364419"/>
                  </a:lnTo>
                  <a:lnTo>
                    <a:pt x="814337" y="370026"/>
                  </a:lnTo>
                  <a:lnTo>
                    <a:pt x="814337" y="365821"/>
                  </a:lnTo>
                  <a:lnTo>
                    <a:pt x="805928" y="370026"/>
                  </a:lnTo>
                  <a:lnTo>
                    <a:pt x="821345" y="371428"/>
                  </a:lnTo>
                  <a:lnTo>
                    <a:pt x="804526" y="377034"/>
                  </a:lnTo>
                  <a:lnTo>
                    <a:pt x="801723" y="375632"/>
                  </a:lnTo>
                  <a:lnTo>
                    <a:pt x="796116" y="377034"/>
                  </a:lnTo>
                  <a:lnTo>
                    <a:pt x="793313" y="384042"/>
                  </a:lnTo>
                  <a:lnTo>
                    <a:pt x="808731" y="378436"/>
                  </a:lnTo>
                  <a:lnTo>
                    <a:pt x="817140" y="382640"/>
                  </a:lnTo>
                  <a:lnTo>
                    <a:pt x="804526" y="386845"/>
                  </a:lnTo>
                  <a:lnTo>
                    <a:pt x="810132" y="388247"/>
                  </a:lnTo>
                  <a:lnTo>
                    <a:pt x="811534" y="391050"/>
                  </a:lnTo>
                  <a:lnTo>
                    <a:pt x="819944" y="388247"/>
                  </a:lnTo>
                  <a:lnTo>
                    <a:pt x="812936" y="393853"/>
                  </a:lnTo>
                  <a:lnTo>
                    <a:pt x="818542" y="395255"/>
                  </a:lnTo>
                  <a:lnTo>
                    <a:pt x="798920" y="391050"/>
                  </a:lnTo>
                  <a:lnTo>
                    <a:pt x="800321" y="388247"/>
                  </a:lnTo>
                  <a:lnTo>
                    <a:pt x="791911" y="392452"/>
                  </a:lnTo>
                  <a:lnTo>
                    <a:pt x="800321" y="393853"/>
                  </a:lnTo>
                  <a:lnTo>
                    <a:pt x="796116" y="396656"/>
                  </a:lnTo>
                  <a:lnTo>
                    <a:pt x="791911" y="395255"/>
                  </a:lnTo>
                  <a:lnTo>
                    <a:pt x="783502" y="400861"/>
                  </a:lnTo>
                  <a:lnTo>
                    <a:pt x="800321" y="399460"/>
                  </a:lnTo>
                  <a:lnTo>
                    <a:pt x="810132" y="403665"/>
                  </a:lnTo>
                  <a:lnTo>
                    <a:pt x="810132" y="406468"/>
                  </a:lnTo>
                  <a:lnTo>
                    <a:pt x="807329" y="403665"/>
                  </a:lnTo>
                  <a:lnTo>
                    <a:pt x="791911" y="403665"/>
                  </a:lnTo>
                  <a:lnTo>
                    <a:pt x="782100" y="405066"/>
                  </a:lnTo>
                  <a:lnTo>
                    <a:pt x="782100" y="407869"/>
                  </a:lnTo>
                  <a:lnTo>
                    <a:pt x="787707" y="407869"/>
                  </a:lnTo>
                  <a:lnTo>
                    <a:pt x="763879" y="412074"/>
                  </a:lnTo>
                  <a:lnTo>
                    <a:pt x="766683" y="416279"/>
                  </a:lnTo>
                  <a:lnTo>
                    <a:pt x="773691" y="417681"/>
                  </a:lnTo>
                  <a:lnTo>
                    <a:pt x="758273" y="420484"/>
                  </a:lnTo>
                  <a:lnTo>
                    <a:pt x="762478" y="421886"/>
                  </a:lnTo>
                  <a:lnTo>
                    <a:pt x="756871" y="421886"/>
                  </a:lnTo>
                  <a:lnTo>
                    <a:pt x="759675" y="423287"/>
                  </a:lnTo>
                  <a:lnTo>
                    <a:pt x="758273" y="426090"/>
                  </a:lnTo>
                  <a:lnTo>
                    <a:pt x="766683" y="424689"/>
                  </a:lnTo>
                  <a:lnTo>
                    <a:pt x="765281" y="427492"/>
                  </a:lnTo>
                  <a:lnTo>
                    <a:pt x="748461" y="427492"/>
                  </a:lnTo>
                  <a:lnTo>
                    <a:pt x="748461" y="433099"/>
                  </a:lnTo>
                  <a:lnTo>
                    <a:pt x="755469" y="434500"/>
                  </a:lnTo>
                  <a:lnTo>
                    <a:pt x="748461" y="437303"/>
                  </a:lnTo>
                  <a:lnTo>
                    <a:pt x="775092" y="433099"/>
                  </a:lnTo>
                  <a:lnTo>
                    <a:pt x="763879" y="438705"/>
                  </a:lnTo>
                  <a:lnTo>
                    <a:pt x="759675" y="435902"/>
                  </a:lnTo>
                  <a:lnTo>
                    <a:pt x="742855" y="440107"/>
                  </a:lnTo>
                  <a:lnTo>
                    <a:pt x="748461" y="441508"/>
                  </a:lnTo>
                  <a:lnTo>
                    <a:pt x="745658" y="444311"/>
                  </a:lnTo>
                  <a:lnTo>
                    <a:pt x="752666" y="448516"/>
                  </a:lnTo>
                  <a:lnTo>
                    <a:pt x="745658" y="444311"/>
                  </a:lnTo>
                  <a:lnTo>
                    <a:pt x="738650" y="449918"/>
                  </a:lnTo>
                  <a:lnTo>
                    <a:pt x="740052" y="454123"/>
                  </a:lnTo>
                  <a:lnTo>
                    <a:pt x="737249" y="452721"/>
                  </a:lnTo>
                  <a:lnTo>
                    <a:pt x="734445" y="456926"/>
                  </a:lnTo>
                  <a:lnTo>
                    <a:pt x="742855" y="461131"/>
                  </a:lnTo>
                  <a:lnTo>
                    <a:pt x="741453" y="463934"/>
                  </a:lnTo>
                  <a:lnTo>
                    <a:pt x="731642" y="456926"/>
                  </a:lnTo>
                  <a:lnTo>
                    <a:pt x="726035" y="469540"/>
                  </a:lnTo>
                  <a:lnTo>
                    <a:pt x="734445" y="466737"/>
                  </a:lnTo>
                  <a:lnTo>
                    <a:pt x="735847" y="470942"/>
                  </a:lnTo>
                  <a:lnTo>
                    <a:pt x="733044" y="472344"/>
                  </a:lnTo>
                  <a:lnTo>
                    <a:pt x="737249" y="472344"/>
                  </a:lnTo>
                  <a:lnTo>
                    <a:pt x="747060" y="466737"/>
                  </a:lnTo>
                  <a:lnTo>
                    <a:pt x="735847" y="475147"/>
                  </a:lnTo>
                  <a:lnTo>
                    <a:pt x="730241" y="475147"/>
                  </a:lnTo>
                  <a:lnTo>
                    <a:pt x="733044" y="473745"/>
                  </a:lnTo>
                  <a:lnTo>
                    <a:pt x="730241" y="470942"/>
                  </a:lnTo>
                  <a:lnTo>
                    <a:pt x="723233" y="472344"/>
                  </a:lnTo>
                  <a:lnTo>
                    <a:pt x="719027" y="476548"/>
                  </a:lnTo>
                  <a:lnTo>
                    <a:pt x="723233" y="475147"/>
                  </a:lnTo>
                  <a:lnTo>
                    <a:pt x="705011" y="486360"/>
                  </a:lnTo>
                  <a:lnTo>
                    <a:pt x="724634" y="479352"/>
                  </a:lnTo>
                  <a:lnTo>
                    <a:pt x="714823" y="483557"/>
                  </a:lnTo>
                  <a:lnTo>
                    <a:pt x="719027" y="484958"/>
                  </a:lnTo>
                  <a:lnTo>
                    <a:pt x="709216" y="487761"/>
                  </a:lnTo>
                  <a:lnTo>
                    <a:pt x="716224" y="490565"/>
                  </a:lnTo>
                  <a:lnTo>
                    <a:pt x="709216" y="494769"/>
                  </a:lnTo>
                  <a:lnTo>
                    <a:pt x="713421" y="494769"/>
                  </a:lnTo>
                  <a:lnTo>
                    <a:pt x="703610" y="500376"/>
                  </a:lnTo>
                  <a:lnTo>
                    <a:pt x="705011" y="496171"/>
                  </a:lnTo>
                  <a:lnTo>
                    <a:pt x="696602" y="493368"/>
                  </a:lnTo>
                  <a:lnTo>
                    <a:pt x="679782" y="501777"/>
                  </a:lnTo>
                  <a:lnTo>
                    <a:pt x="681184" y="503179"/>
                  </a:lnTo>
                  <a:lnTo>
                    <a:pt x="671373" y="510187"/>
                  </a:lnTo>
                  <a:lnTo>
                    <a:pt x="675578" y="510187"/>
                  </a:lnTo>
                  <a:lnTo>
                    <a:pt x="671373" y="512990"/>
                  </a:lnTo>
                  <a:lnTo>
                    <a:pt x="674176" y="512990"/>
                  </a:lnTo>
                  <a:lnTo>
                    <a:pt x="661562" y="519998"/>
                  </a:lnTo>
                  <a:lnTo>
                    <a:pt x="672774" y="518597"/>
                  </a:lnTo>
                  <a:lnTo>
                    <a:pt x="667168" y="524203"/>
                  </a:lnTo>
                  <a:lnTo>
                    <a:pt x="669971" y="527007"/>
                  </a:lnTo>
                  <a:lnTo>
                    <a:pt x="672774" y="527007"/>
                  </a:lnTo>
                  <a:lnTo>
                    <a:pt x="695200" y="517195"/>
                  </a:lnTo>
                  <a:lnTo>
                    <a:pt x="693799" y="514392"/>
                  </a:lnTo>
                  <a:lnTo>
                    <a:pt x="685389" y="517195"/>
                  </a:lnTo>
                  <a:lnTo>
                    <a:pt x="703610" y="507384"/>
                  </a:lnTo>
                  <a:lnTo>
                    <a:pt x="706413" y="510187"/>
                  </a:lnTo>
                  <a:lnTo>
                    <a:pt x="698003" y="514392"/>
                  </a:lnTo>
                  <a:lnTo>
                    <a:pt x="705011" y="517195"/>
                  </a:lnTo>
                  <a:lnTo>
                    <a:pt x="686790" y="525605"/>
                  </a:lnTo>
                  <a:lnTo>
                    <a:pt x="692397" y="524203"/>
                  </a:lnTo>
                  <a:lnTo>
                    <a:pt x="689594" y="527007"/>
                  </a:lnTo>
                  <a:lnTo>
                    <a:pt x="690995" y="529810"/>
                  </a:lnTo>
                  <a:lnTo>
                    <a:pt x="665766" y="534015"/>
                  </a:lnTo>
                  <a:lnTo>
                    <a:pt x="668570" y="529810"/>
                  </a:lnTo>
                  <a:lnTo>
                    <a:pt x="662963" y="524203"/>
                  </a:lnTo>
                  <a:lnTo>
                    <a:pt x="650348" y="528408"/>
                  </a:lnTo>
                  <a:lnTo>
                    <a:pt x="657357" y="529810"/>
                  </a:lnTo>
                  <a:lnTo>
                    <a:pt x="646144" y="536818"/>
                  </a:lnTo>
                  <a:lnTo>
                    <a:pt x="647545" y="534015"/>
                  </a:lnTo>
                  <a:lnTo>
                    <a:pt x="644742" y="529810"/>
                  </a:lnTo>
                  <a:lnTo>
                    <a:pt x="639136" y="531211"/>
                  </a:lnTo>
                  <a:lnTo>
                    <a:pt x="633529" y="535416"/>
                  </a:lnTo>
                  <a:lnTo>
                    <a:pt x="640537" y="538220"/>
                  </a:lnTo>
                  <a:lnTo>
                    <a:pt x="623718" y="541023"/>
                  </a:lnTo>
                  <a:lnTo>
                    <a:pt x="626521" y="543826"/>
                  </a:lnTo>
                  <a:lnTo>
                    <a:pt x="633529" y="545228"/>
                  </a:lnTo>
                  <a:lnTo>
                    <a:pt x="636332" y="550834"/>
                  </a:lnTo>
                  <a:lnTo>
                    <a:pt x="627923" y="549432"/>
                  </a:lnTo>
                  <a:lnTo>
                    <a:pt x="620914" y="542424"/>
                  </a:lnTo>
                  <a:lnTo>
                    <a:pt x="618112" y="545228"/>
                  </a:lnTo>
                  <a:lnTo>
                    <a:pt x="632128" y="555039"/>
                  </a:lnTo>
                  <a:lnTo>
                    <a:pt x="615308" y="546629"/>
                  </a:lnTo>
                  <a:lnTo>
                    <a:pt x="605497" y="548031"/>
                  </a:lnTo>
                  <a:lnTo>
                    <a:pt x="601292" y="545228"/>
                  </a:lnTo>
                  <a:lnTo>
                    <a:pt x="592882" y="548031"/>
                  </a:lnTo>
                  <a:lnTo>
                    <a:pt x="594284" y="550834"/>
                  </a:lnTo>
                  <a:lnTo>
                    <a:pt x="599890" y="552236"/>
                  </a:lnTo>
                  <a:lnTo>
                    <a:pt x="594284" y="555039"/>
                  </a:lnTo>
                  <a:lnTo>
                    <a:pt x="609702" y="555039"/>
                  </a:lnTo>
                  <a:lnTo>
                    <a:pt x="620914" y="553637"/>
                  </a:lnTo>
                  <a:lnTo>
                    <a:pt x="605497" y="557842"/>
                  </a:lnTo>
                  <a:lnTo>
                    <a:pt x="606898" y="560645"/>
                  </a:lnTo>
                  <a:lnTo>
                    <a:pt x="612505" y="560645"/>
                  </a:lnTo>
                  <a:lnTo>
                    <a:pt x="608300" y="562047"/>
                  </a:lnTo>
                  <a:lnTo>
                    <a:pt x="598489" y="559244"/>
                  </a:lnTo>
                  <a:lnTo>
                    <a:pt x="576063" y="560645"/>
                  </a:lnTo>
                  <a:lnTo>
                    <a:pt x="584473" y="562047"/>
                  </a:lnTo>
                  <a:lnTo>
                    <a:pt x="578866" y="563448"/>
                  </a:lnTo>
                  <a:lnTo>
                    <a:pt x="580268" y="564850"/>
                  </a:lnTo>
                  <a:lnTo>
                    <a:pt x="585874" y="563448"/>
                  </a:lnTo>
                  <a:lnTo>
                    <a:pt x="591481" y="566252"/>
                  </a:lnTo>
                  <a:lnTo>
                    <a:pt x="592882" y="569055"/>
                  </a:lnTo>
                  <a:lnTo>
                    <a:pt x="598489" y="570457"/>
                  </a:lnTo>
                  <a:lnTo>
                    <a:pt x="592882" y="570457"/>
                  </a:lnTo>
                  <a:lnTo>
                    <a:pt x="592882" y="573260"/>
                  </a:lnTo>
                  <a:lnTo>
                    <a:pt x="597087" y="574661"/>
                  </a:lnTo>
                  <a:lnTo>
                    <a:pt x="590079" y="574661"/>
                  </a:lnTo>
                  <a:lnTo>
                    <a:pt x="592882" y="571858"/>
                  </a:lnTo>
                  <a:lnTo>
                    <a:pt x="590079" y="564850"/>
                  </a:lnTo>
                  <a:lnTo>
                    <a:pt x="584473" y="564850"/>
                  </a:lnTo>
                  <a:lnTo>
                    <a:pt x="578866" y="566252"/>
                  </a:lnTo>
                  <a:lnTo>
                    <a:pt x="583071" y="571858"/>
                  </a:lnTo>
                  <a:lnTo>
                    <a:pt x="581670" y="573260"/>
                  </a:lnTo>
                  <a:lnTo>
                    <a:pt x="576063" y="566252"/>
                  </a:lnTo>
                  <a:lnTo>
                    <a:pt x="567653" y="570457"/>
                  </a:lnTo>
                  <a:lnTo>
                    <a:pt x="571858" y="573260"/>
                  </a:lnTo>
                  <a:lnTo>
                    <a:pt x="567653" y="573260"/>
                  </a:lnTo>
                  <a:lnTo>
                    <a:pt x="564850" y="576063"/>
                  </a:lnTo>
                  <a:lnTo>
                    <a:pt x="563449" y="570457"/>
                  </a:lnTo>
                  <a:lnTo>
                    <a:pt x="560645" y="571858"/>
                  </a:lnTo>
                  <a:lnTo>
                    <a:pt x="555039" y="570457"/>
                  </a:lnTo>
                  <a:lnTo>
                    <a:pt x="555039" y="576063"/>
                  </a:lnTo>
                  <a:lnTo>
                    <a:pt x="553637" y="576063"/>
                  </a:lnTo>
                  <a:lnTo>
                    <a:pt x="560645" y="569055"/>
                  </a:lnTo>
                  <a:lnTo>
                    <a:pt x="595686" y="570457"/>
                  </a:lnTo>
                  <a:lnTo>
                    <a:pt x="578866" y="574661"/>
                  </a:lnTo>
                  <a:lnTo>
                    <a:pt x="578866" y="570457"/>
                  </a:lnTo>
                  <a:lnTo>
                    <a:pt x="567653" y="569055"/>
                  </a:lnTo>
                  <a:lnTo>
                    <a:pt x="556441" y="576063"/>
                  </a:lnTo>
                  <a:lnTo>
                    <a:pt x="566252" y="577465"/>
                  </a:lnTo>
                  <a:lnTo>
                    <a:pt x="557842" y="578866"/>
                  </a:lnTo>
                  <a:lnTo>
                    <a:pt x="567653" y="578866"/>
                  </a:lnTo>
                  <a:lnTo>
                    <a:pt x="563449" y="578866"/>
                  </a:lnTo>
                  <a:lnTo>
                    <a:pt x="566252" y="580268"/>
                  </a:lnTo>
                  <a:lnTo>
                    <a:pt x="564850" y="581669"/>
                  </a:lnTo>
                  <a:lnTo>
                    <a:pt x="577465" y="581669"/>
                  </a:lnTo>
                  <a:lnTo>
                    <a:pt x="559244" y="584473"/>
                  </a:lnTo>
                  <a:lnTo>
                    <a:pt x="559244" y="587276"/>
                  </a:lnTo>
                  <a:lnTo>
                    <a:pt x="573260" y="587276"/>
                  </a:lnTo>
                  <a:lnTo>
                    <a:pt x="557842" y="591481"/>
                  </a:lnTo>
                  <a:lnTo>
                    <a:pt x="566252" y="595686"/>
                  </a:lnTo>
                  <a:lnTo>
                    <a:pt x="560645" y="595686"/>
                  </a:lnTo>
                  <a:lnTo>
                    <a:pt x="563449" y="598489"/>
                  </a:lnTo>
                  <a:lnTo>
                    <a:pt x="559244" y="601292"/>
                  </a:lnTo>
                  <a:lnTo>
                    <a:pt x="556441" y="598489"/>
                  </a:lnTo>
                  <a:lnTo>
                    <a:pt x="557842" y="602694"/>
                  </a:lnTo>
                  <a:lnTo>
                    <a:pt x="566252" y="601292"/>
                  </a:lnTo>
                  <a:lnTo>
                    <a:pt x="563449" y="604095"/>
                  </a:lnTo>
                  <a:lnTo>
                    <a:pt x="566252" y="606898"/>
                  </a:lnTo>
                  <a:lnTo>
                    <a:pt x="560645" y="609702"/>
                  </a:lnTo>
                  <a:lnTo>
                    <a:pt x="562047" y="611103"/>
                  </a:lnTo>
                  <a:lnTo>
                    <a:pt x="574661" y="605497"/>
                  </a:lnTo>
                  <a:lnTo>
                    <a:pt x="570457" y="613907"/>
                  </a:lnTo>
                  <a:lnTo>
                    <a:pt x="562047" y="611103"/>
                  </a:lnTo>
                  <a:lnTo>
                    <a:pt x="559244" y="615308"/>
                  </a:lnTo>
                  <a:lnTo>
                    <a:pt x="564850" y="622316"/>
                  </a:lnTo>
                  <a:lnTo>
                    <a:pt x="570457" y="616710"/>
                  </a:lnTo>
                  <a:lnTo>
                    <a:pt x="569055" y="622316"/>
                  </a:lnTo>
                  <a:lnTo>
                    <a:pt x="574661" y="620915"/>
                  </a:lnTo>
                  <a:lnTo>
                    <a:pt x="573260" y="625119"/>
                  </a:lnTo>
                  <a:lnTo>
                    <a:pt x="574661" y="627923"/>
                  </a:lnTo>
                  <a:lnTo>
                    <a:pt x="577465" y="623718"/>
                  </a:lnTo>
                  <a:lnTo>
                    <a:pt x="591481" y="613907"/>
                  </a:lnTo>
                  <a:lnTo>
                    <a:pt x="599890" y="613907"/>
                  </a:lnTo>
                  <a:lnTo>
                    <a:pt x="592882" y="625119"/>
                  </a:lnTo>
                  <a:lnTo>
                    <a:pt x="595686" y="616710"/>
                  </a:lnTo>
                  <a:lnTo>
                    <a:pt x="588678" y="618111"/>
                  </a:lnTo>
                  <a:lnTo>
                    <a:pt x="581670" y="622316"/>
                  </a:lnTo>
                  <a:lnTo>
                    <a:pt x="588678" y="625119"/>
                  </a:lnTo>
                  <a:lnTo>
                    <a:pt x="573260" y="634931"/>
                  </a:lnTo>
                  <a:lnTo>
                    <a:pt x="583071" y="636332"/>
                  </a:lnTo>
                  <a:lnTo>
                    <a:pt x="576063" y="641939"/>
                  </a:lnTo>
                  <a:lnTo>
                    <a:pt x="570457" y="640537"/>
                  </a:lnTo>
                  <a:lnTo>
                    <a:pt x="567653" y="644742"/>
                  </a:lnTo>
                  <a:lnTo>
                    <a:pt x="564850" y="644742"/>
                  </a:lnTo>
                  <a:lnTo>
                    <a:pt x="569055" y="643340"/>
                  </a:lnTo>
                  <a:lnTo>
                    <a:pt x="569055" y="637734"/>
                  </a:lnTo>
                  <a:lnTo>
                    <a:pt x="563449" y="640537"/>
                  </a:lnTo>
                  <a:lnTo>
                    <a:pt x="562047" y="646144"/>
                  </a:lnTo>
                  <a:lnTo>
                    <a:pt x="570457" y="650349"/>
                  </a:lnTo>
                  <a:lnTo>
                    <a:pt x="571858" y="644742"/>
                  </a:lnTo>
                  <a:lnTo>
                    <a:pt x="573260" y="651750"/>
                  </a:lnTo>
                  <a:lnTo>
                    <a:pt x="576063" y="646144"/>
                  </a:lnTo>
                  <a:lnTo>
                    <a:pt x="590079" y="641939"/>
                  </a:lnTo>
                  <a:lnTo>
                    <a:pt x="597087" y="643340"/>
                  </a:lnTo>
                  <a:lnTo>
                    <a:pt x="583071" y="648947"/>
                  </a:lnTo>
                  <a:lnTo>
                    <a:pt x="595686" y="650349"/>
                  </a:lnTo>
                  <a:lnTo>
                    <a:pt x="580268" y="657357"/>
                  </a:lnTo>
                  <a:lnTo>
                    <a:pt x="584473" y="658758"/>
                  </a:lnTo>
                  <a:lnTo>
                    <a:pt x="598489" y="657357"/>
                  </a:lnTo>
                  <a:lnTo>
                    <a:pt x="588678" y="658758"/>
                  </a:lnTo>
                  <a:lnTo>
                    <a:pt x="587276" y="662963"/>
                  </a:lnTo>
                  <a:lnTo>
                    <a:pt x="571858" y="657357"/>
                  </a:lnTo>
                  <a:lnTo>
                    <a:pt x="574661" y="660160"/>
                  </a:lnTo>
                  <a:lnTo>
                    <a:pt x="570457" y="665766"/>
                  </a:lnTo>
                  <a:lnTo>
                    <a:pt x="577465" y="672774"/>
                  </a:lnTo>
                  <a:lnTo>
                    <a:pt x="591481" y="678381"/>
                  </a:lnTo>
                  <a:lnTo>
                    <a:pt x="604095" y="678381"/>
                  </a:lnTo>
                  <a:lnTo>
                    <a:pt x="595686" y="682586"/>
                  </a:lnTo>
                  <a:lnTo>
                    <a:pt x="606898" y="683987"/>
                  </a:lnTo>
                  <a:lnTo>
                    <a:pt x="609702" y="682586"/>
                  </a:lnTo>
                  <a:lnTo>
                    <a:pt x="606898" y="686790"/>
                  </a:lnTo>
                  <a:lnTo>
                    <a:pt x="634931" y="681184"/>
                  </a:lnTo>
                  <a:lnTo>
                    <a:pt x="643340" y="678381"/>
                  </a:lnTo>
                  <a:lnTo>
                    <a:pt x="653152" y="668569"/>
                  </a:lnTo>
                  <a:lnTo>
                    <a:pt x="660160" y="665766"/>
                  </a:lnTo>
                  <a:lnTo>
                    <a:pt x="655955" y="664365"/>
                  </a:lnTo>
                  <a:lnTo>
                    <a:pt x="662963" y="662963"/>
                  </a:lnTo>
                  <a:lnTo>
                    <a:pt x="661562" y="660160"/>
                  </a:lnTo>
                  <a:lnTo>
                    <a:pt x="671373" y="657357"/>
                  </a:lnTo>
                  <a:lnTo>
                    <a:pt x="667168" y="653152"/>
                  </a:lnTo>
                  <a:lnTo>
                    <a:pt x="681184" y="655955"/>
                  </a:lnTo>
                  <a:lnTo>
                    <a:pt x="688192" y="648947"/>
                  </a:lnTo>
                  <a:lnTo>
                    <a:pt x="689594" y="651750"/>
                  </a:lnTo>
                  <a:lnTo>
                    <a:pt x="690995" y="644742"/>
                  </a:lnTo>
                  <a:lnTo>
                    <a:pt x="685389" y="639136"/>
                  </a:lnTo>
                  <a:lnTo>
                    <a:pt x="695200" y="639136"/>
                  </a:lnTo>
                  <a:lnTo>
                    <a:pt x="692397" y="632128"/>
                  </a:lnTo>
                  <a:lnTo>
                    <a:pt x="696602" y="629324"/>
                  </a:lnTo>
                  <a:lnTo>
                    <a:pt x="699405" y="632128"/>
                  </a:lnTo>
                  <a:lnTo>
                    <a:pt x="698003" y="634931"/>
                  </a:lnTo>
                  <a:lnTo>
                    <a:pt x="698003" y="633529"/>
                  </a:lnTo>
                  <a:lnTo>
                    <a:pt x="695200" y="634931"/>
                  </a:lnTo>
                  <a:lnTo>
                    <a:pt x="696602" y="647545"/>
                  </a:lnTo>
                  <a:lnTo>
                    <a:pt x="700807" y="653152"/>
                  </a:lnTo>
                  <a:lnTo>
                    <a:pt x="710618" y="655955"/>
                  </a:lnTo>
                  <a:lnTo>
                    <a:pt x="709216" y="661561"/>
                  </a:lnTo>
                  <a:lnTo>
                    <a:pt x="712019" y="678381"/>
                  </a:lnTo>
                  <a:lnTo>
                    <a:pt x="717626" y="681184"/>
                  </a:lnTo>
                  <a:lnTo>
                    <a:pt x="721831" y="676979"/>
                  </a:lnTo>
                  <a:lnTo>
                    <a:pt x="719027" y="682586"/>
                  </a:lnTo>
                  <a:lnTo>
                    <a:pt x="727437" y="679782"/>
                  </a:lnTo>
                  <a:lnTo>
                    <a:pt x="728839" y="682586"/>
                  </a:lnTo>
                  <a:lnTo>
                    <a:pt x="724634" y="693799"/>
                  </a:lnTo>
                  <a:lnTo>
                    <a:pt x="727437" y="695200"/>
                  </a:lnTo>
                  <a:lnTo>
                    <a:pt x="724634" y="698003"/>
                  </a:lnTo>
                  <a:lnTo>
                    <a:pt x="730241" y="702208"/>
                  </a:lnTo>
                  <a:lnTo>
                    <a:pt x="730241" y="707815"/>
                  </a:lnTo>
                  <a:lnTo>
                    <a:pt x="741453" y="721831"/>
                  </a:lnTo>
                  <a:lnTo>
                    <a:pt x="755469" y="731642"/>
                  </a:lnTo>
                  <a:lnTo>
                    <a:pt x="755469" y="735847"/>
                  </a:lnTo>
                  <a:lnTo>
                    <a:pt x="748461" y="737249"/>
                  </a:lnTo>
                  <a:lnTo>
                    <a:pt x="752666" y="742855"/>
                  </a:lnTo>
                  <a:lnTo>
                    <a:pt x="745658" y="741453"/>
                  </a:lnTo>
                  <a:lnTo>
                    <a:pt x="759675" y="759674"/>
                  </a:lnTo>
                  <a:lnTo>
                    <a:pt x="756871" y="765281"/>
                  </a:lnTo>
                  <a:lnTo>
                    <a:pt x="754068" y="766682"/>
                  </a:lnTo>
                  <a:lnTo>
                    <a:pt x="787707" y="765281"/>
                  </a:lnTo>
                  <a:lnTo>
                    <a:pt x="790510" y="761076"/>
                  </a:lnTo>
                  <a:lnTo>
                    <a:pt x="787707" y="752666"/>
                  </a:lnTo>
                  <a:lnTo>
                    <a:pt x="794715" y="747060"/>
                  </a:lnTo>
                  <a:lnTo>
                    <a:pt x="821345" y="742855"/>
                  </a:lnTo>
                  <a:lnTo>
                    <a:pt x="828354" y="747060"/>
                  </a:lnTo>
                  <a:lnTo>
                    <a:pt x="843771" y="727437"/>
                  </a:lnTo>
                  <a:lnTo>
                    <a:pt x="843771" y="720429"/>
                  </a:lnTo>
                  <a:lnTo>
                    <a:pt x="846574" y="719028"/>
                  </a:lnTo>
                  <a:lnTo>
                    <a:pt x="843771" y="713421"/>
                  </a:lnTo>
                  <a:lnTo>
                    <a:pt x="849378" y="707815"/>
                  </a:lnTo>
                  <a:lnTo>
                    <a:pt x="845173" y="703610"/>
                  </a:lnTo>
                  <a:lnTo>
                    <a:pt x="847976" y="703610"/>
                  </a:lnTo>
                  <a:lnTo>
                    <a:pt x="846574" y="700807"/>
                  </a:lnTo>
                  <a:lnTo>
                    <a:pt x="849378" y="699405"/>
                  </a:lnTo>
                  <a:lnTo>
                    <a:pt x="843771" y="695200"/>
                  </a:lnTo>
                  <a:lnTo>
                    <a:pt x="852181" y="695200"/>
                  </a:lnTo>
                  <a:lnTo>
                    <a:pt x="849378" y="693799"/>
                  </a:lnTo>
                  <a:lnTo>
                    <a:pt x="853582" y="688192"/>
                  </a:lnTo>
                  <a:lnTo>
                    <a:pt x="852181" y="683987"/>
                  </a:lnTo>
                  <a:lnTo>
                    <a:pt x="849378" y="682586"/>
                  </a:lnTo>
                  <a:lnTo>
                    <a:pt x="852181" y="681184"/>
                  </a:lnTo>
                  <a:lnTo>
                    <a:pt x="843771" y="678381"/>
                  </a:lnTo>
                  <a:lnTo>
                    <a:pt x="852181" y="679782"/>
                  </a:lnTo>
                  <a:lnTo>
                    <a:pt x="856386" y="678381"/>
                  </a:lnTo>
                  <a:lnTo>
                    <a:pt x="849378" y="674176"/>
                  </a:lnTo>
                  <a:lnTo>
                    <a:pt x="843771" y="675578"/>
                  </a:lnTo>
                  <a:lnTo>
                    <a:pt x="839566" y="674176"/>
                  </a:lnTo>
                  <a:lnTo>
                    <a:pt x="852181" y="675578"/>
                  </a:lnTo>
                  <a:lnTo>
                    <a:pt x="869000" y="671373"/>
                  </a:lnTo>
                  <a:lnTo>
                    <a:pt x="873205" y="665766"/>
                  </a:lnTo>
                  <a:lnTo>
                    <a:pt x="876008" y="667168"/>
                  </a:lnTo>
                  <a:lnTo>
                    <a:pt x="876008" y="660160"/>
                  </a:lnTo>
                  <a:lnTo>
                    <a:pt x="880213" y="669971"/>
                  </a:lnTo>
                  <a:lnTo>
                    <a:pt x="883016" y="665766"/>
                  </a:lnTo>
                  <a:lnTo>
                    <a:pt x="895631" y="658758"/>
                  </a:lnTo>
                  <a:lnTo>
                    <a:pt x="892828" y="654553"/>
                  </a:lnTo>
                  <a:lnTo>
                    <a:pt x="898434" y="655955"/>
                  </a:lnTo>
                  <a:lnTo>
                    <a:pt x="895631" y="653152"/>
                  </a:lnTo>
                  <a:lnTo>
                    <a:pt x="902639" y="653152"/>
                  </a:lnTo>
                  <a:lnTo>
                    <a:pt x="895631" y="648947"/>
                  </a:lnTo>
                  <a:lnTo>
                    <a:pt x="897032" y="651750"/>
                  </a:lnTo>
                  <a:lnTo>
                    <a:pt x="890024" y="651750"/>
                  </a:lnTo>
                  <a:lnTo>
                    <a:pt x="888623" y="647545"/>
                  </a:lnTo>
                  <a:lnTo>
                    <a:pt x="894229" y="648947"/>
                  </a:lnTo>
                  <a:lnTo>
                    <a:pt x="891426" y="647545"/>
                  </a:lnTo>
                  <a:lnTo>
                    <a:pt x="912450" y="637734"/>
                  </a:lnTo>
                  <a:lnTo>
                    <a:pt x="905442" y="626521"/>
                  </a:lnTo>
                  <a:lnTo>
                    <a:pt x="898434" y="626521"/>
                  </a:lnTo>
                  <a:lnTo>
                    <a:pt x="899836" y="623718"/>
                  </a:lnTo>
                  <a:lnTo>
                    <a:pt x="884418" y="613907"/>
                  </a:lnTo>
                  <a:lnTo>
                    <a:pt x="877410" y="616710"/>
                  </a:lnTo>
                  <a:lnTo>
                    <a:pt x="864796" y="611103"/>
                  </a:lnTo>
                  <a:lnTo>
                    <a:pt x="869000" y="608300"/>
                  </a:lnTo>
                  <a:lnTo>
                    <a:pt x="864796" y="602694"/>
                  </a:lnTo>
                  <a:lnTo>
                    <a:pt x="864796" y="591481"/>
                  </a:lnTo>
                  <a:lnTo>
                    <a:pt x="867599" y="591481"/>
                  </a:lnTo>
                  <a:lnTo>
                    <a:pt x="864796" y="588678"/>
                  </a:lnTo>
                  <a:lnTo>
                    <a:pt x="864796" y="583071"/>
                  </a:lnTo>
                  <a:lnTo>
                    <a:pt x="867599" y="583071"/>
                  </a:lnTo>
                  <a:lnTo>
                    <a:pt x="864796" y="581669"/>
                  </a:lnTo>
                  <a:lnTo>
                    <a:pt x="867599" y="581669"/>
                  </a:lnTo>
                  <a:lnTo>
                    <a:pt x="864796" y="580268"/>
                  </a:lnTo>
                  <a:lnTo>
                    <a:pt x="867599" y="578866"/>
                  </a:lnTo>
                  <a:lnTo>
                    <a:pt x="864796" y="577465"/>
                  </a:lnTo>
                  <a:lnTo>
                    <a:pt x="870402" y="577465"/>
                  </a:lnTo>
                  <a:lnTo>
                    <a:pt x="873205" y="580268"/>
                  </a:lnTo>
                  <a:lnTo>
                    <a:pt x="869000" y="573260"/>
                  </a:lnTo>
                  <a:lnTo>
                    <a:pt x="873205" y="563448"/>
                  </a:lnTo>
                  <a:lnTo>
                    <a:pt x="869000" y="553637"/>
                  </a:lnTo>
                  <a:lnTo>
                    <a:pt x="877410" y="555039"/>
                  </a:lnTo>
                  <a:lnTo>
                    <a:pt x="880213" y="553637"/>
                  </a:lnTo>
                  <a:lnTo>
                    <a:pt x="884418" y="545228"/>
                  </a:lnTo>
                  <a:lnTo>
                    <a:pt x="877410" y="536818"/>
                  </a:lnTo>
                  <a:lnTo>
                    <a:pt x="878812" y="535416"/>
                  </a:lnTo>
                  <a:lnTo>
                    <a:pt x="883016" y="542424"/>
                  </a:lnTo>
                  <a:lnTo>
                    <a:pt x="888623" y="542424"/>
                  </a:lnTo>
                  <a:lnTo>
                    <a:pt x="888623" y="543826"/>
                  </a:lnTo>
                  <a:lnTo>
                    <a:pt x="891426" y="536818"/>
                  </a:lnTo>
                  <a:lnTo>
                    <a:pt x="911049" y="531211"/>
                  </a:lnTo>
                  <a:lnTo>
                    <a:pt x="918057" y="522802"/>
                  </a:lnTo>
                  <a:lnTo>
                    <a:pt x="923663" y="524203"/>
                  </a:lnTo>
                  <a:lnTo>
                    <a:pt x="922261" y="519998"/>
                  </a:lnTo>
                  <a:lnTo>
                    <a:pt x="927868" y="524203"/>
                  </a:lnTo>
                  <a:lnTo>
                    <a:pt x="936277" y="518597"/>
                  </a:lnTo>
                  <a:lnTo>
                    <a:pt x="953097" y="511589"/>
                  </a:lnTo>
                  <a:lnTo>
                    <a:pt x="965711" y="496171"/>
                  </a:lnTo>
                  <a:lnTo>
                    <a:pt x="974121" y="491966"/>
                  </a:lnTo>
                  <a:lnTo>
                    <a:pt x="971318" y="491966"/>
                  </a:lnTo>
                  <a:lnTo>
                    <a:pt x="969917" y="490565"/>
                  </a:lnTo>
                  <a:lnTo>
                    <a:pt x="972719" y="490565"/>
                  </a:lnTo>
                  <a:lnTo>
                    <a:pt x="971318" y="489163"/>
                  </a:lnTo>
                  <a:lnTo>
                    <a:pt x="962908" y="484958"/>
                  </a:lnTo>
                  <a:lnTo>
                    <a:pt x="967113" y="484958"/>
                  </a:lnTo>
                  <a:lnTo>
                    <a:pt x="965711" y="480753"/>
                  </a:lnTo>
                  <a:lnTo>
                    <a:pt x="961507" y="479352"/>
                  </a:lnTo>
                  <a:lnTo>
                    <a:pt x="974121" y="472344"/>
                  </a:lnTo>
                  <a:lnTo>
                    <a:pt x="974121" y="466737"/>
                  </a:lnTo>
                  <a:lnTo>
                    <a:pt x="978326" y="463934"/>
                  </a:lnTo>
                  <a:lnTo>
                    <a:pt x="971318" y="462532"/>
                  </a:lnTo>
                  <a:lnTo>
                    <a:pt x="985334" y="454123"/>
                  </a:lnTo>
                  <a:lnTo>
                    <a:pt x="993744" y="455524"/>
                  </a:lnTo>
                  <a:lnTo>
                    <a:pt x="993744" y="452721"/>
                  </a:lnTo>
                  <a:lnTo>
                    <a:pt x="990941" y="451319"/>
                  </a:lnTo>
                  <a:lnTo>
                    <a:pt x="993744" y="445713"/>
                  </a:lnTo>
                  <a:lnTo>
                    <a:pt x="1000752" y="448516"/>
                  </a:lnTo>
                  <a:lnTo>
                    <a:pt x="1002153" y="445713"/>
                  </a:lnTo>
                  <a:lnTo>
                    <a:pt x="1010563" y="451319"/>
                  </a:lnTo>
                  <a:lnTo>
                    <a:pt x="1013366" y="447115"/>
                  </a:lnTo>
                  <a:lnTo>
                    <a:pt x="1037194" y="447115"/>
                  </a:lnTo>
                  <a:lnTo>
                    <a:pt x="1063824" y="456926"/>
                  </a:lnTo>
                  <a:lnTo>
                    <a:pt x="1062423" y="469540"/>
                  </a:lnTo>
                  <a:lnTo>
                    <a:pt x="1069431" y="475147"/>
                  </a:lnTo>
                  <a:lnTo>
                    <a:pt x="1063824" y="473745"/>
                  </a:lnTo>
                  <a:lnTo>
                    <a:pt x="1068029" y="477950"/>
                  </a:lnTo>
                  <a:lnTo>
                    <a:pt x="1065226" y="479352"/>
                  </a:lnTo>
                  <a:lnTo>
                    <a:pt x="1058218" y="476548"/>
                  </a:lnTo>
                  <a:lnTo>
                    <a:pt x="1047005" y="480753"/>
                  </a:lnTo>
                  <a:lnTo>
                    <a:pt x="1024579" y="504581"/>
                  </a:lnTo>
                  <a:lnTo>
                    <a:pt x="1018973" y="503179"/>
                  </a:lnTo>
                  <a:lnTo>
                    <a:pt x="1018973" y="507384"/>
                  </a:lnTo>
                  <a:lnTo>
                    <a:pt x="1014768" y="508786"/>
                  </a:lnTo>
                  <a:lnTo>
                    <a:pt x="1006358" y="515794"/>
                  </a:lnTo>
                  <a:lnTo>
                    <a:pt x="992342" y="519998"/>
                  </a:lnTo>
                  <a:lnTo>
                    <a:pt x="990941" y="522802"/>
                  </a:lnTo>
                  <a:lnTo>
                    <a:pt x="993744" y="527007"/>
                  </a:lnTo>
                  <a:lnTo>
                    <a:pt x="990941" y="529810"/>
                  </a:lnTo>
                  <a:lnTo>
                    <a:pt x="985334" y="532613"/>
                  </a:lnTo>
                  <a:lnTo>
                    <a:pt x="983933" y="529810"/>
                  </a:lnTo>
                  <a:lnTo>
                    <a:pt x="976925" y="529810"/>
                  </a:lnTo>
                  <a:lnTo>
                    <a:pt x="972719" y="532613"/>
                  </a:lnTo>
                  <a:lnTo>
                    <a:pt x="976925" y="535416"/>
                  </a:lnTo>
                  <a:lnTo>
                    <a:pt x="965711" y="541023"/>
                  </a:lnTo>
                  <a:lnTo>
                    <a:pt x="961507" y="546629"/>
                  </a:lnTo>
                  <a:lnTo>
                    <a:pt x="962908" y="553637"/>
                  </a:lnTo>
                  <a:lnTo>
                    <a:pt x="969917" y="562047"/>
                  </a:lnTo>
                  <a:lnTo>
                    <a:pt x="967113" y="570457"/>
                  </a:lnTo>
                  <a:lnTo>
                    <a:pt x="976925" y="583071"/>
                  </a:lnTo>
                  <a:lnTo>
                    <a:pt x="971318" y="583071"/>
                  </a:lnTo>
                  <a:lnTo>
                    <a:pt x="972719" y="594284"/>
                  </a:lnTo>
                  <a:lnTo>
                    <a:pt x="967113" y="597087"/>
                  </a:lnTo>
                  <a:lnTo>
                    <a:pt x="969917" y="611103"/>
                  </a:lnTo>
                  <a:lnTo>
                    <a:pt x="974121" y="613907"/>
                  </a:lnTo>
                  <a:lnTo>
                    <a:pt x="976925" y="611103"/>
                  </a:lnTo>
                  <a:lnTo>
                    <a:pt x="979728" y="611103"/>
                  </a:lnTo>
                  <a:lnTo>
                    <a:pt x="992342" y="616710"/>
                  </a:lnTo>
                  <a:lnTo>
                    <a:pt x="999350" y="618111"/>
                  </a:lnTo>
                  <a:lnTo>
                    <a:pt x="999350" y="622316"/>
                  </a:lnTo>
                  <a:lnTo>
                    <a:pt x="996547" y="623718"/>
                  </a:lnTo>
                  <a:lnTo>
                    <a:pt x="1000752" y="625119"/>
                  </a:lnTo>
                  <a:lnTo>
                    <a:pt x="997949" y="625119"/>
                  </a:lnTo>
                  <a:lnTo>
                    <a:pt x="996547" y="629324"/>
                  </a:lnTo>
                  <a:lnTo>
                    <a:pt x="1006358" y="629324"/>
                  </a:lnTo>
                  <a:lnTo>
                    <a:pt x="1010563" y="620915"/>
                  </a:lnTo>
                  <a:lnTo>
                    <a:pt x="1003555" y="622316"/>
                  </a:lnTo>
                  <a:lnTo>
                    <a:pt x="1013366" y="618111"/>
                  </a:lnTo>
                  <a:lnTo>
                    <a:pt x="1009162" y="625119"/>
                  </a:lnTo>
                  <a:lnTo>
                    <a:pt x="1017571" y="627923"/>
                  </a:lnTo>
                  <a:lnTo>
                    <a:pt x="1016170" y="632128"/>
                  </a:lnTo>
                  <a:lnTo>
                    <a:pt x="1018973" y="629324"/>
                  </a:lnTo>
                  <a:lnTo>
                    <a:pt x="1016170" y="632128"/>
                  </a:lnTo>
                  <a:lnTo>
                    <a:pt x="1023178" y="629324"/>
                  </a:lnTo>
                  <a:lnTo>
                    <a:pt x="1044202" y="626521"/>
                  </a:lnTo>
                  <a:lnTo>
                    <a:pt x="1048407" y="629324"/>
                  </a:lnTo>
                  <a:lnTo>
                    <a:pt x="1049808" y="623718"/>
                  </a:lnTo>
                  <a:lnTo>
                    <a:pt x="1073636" y="620915"/>
                  </a:lnTo>
                  <a:lnTo>
                    <a:pt x="1077841" y="618111"/>
                  </a:lnTo>
                  <a:lnTo>
                    <a:pt x="1083447" y="622316"/>
                  </a:lnTo>
                  <a:lnTo>
                    <a:pt x="1083447" y="619513"/>
                  </a:lnTo>
                  <a:lnTo>
                    <a:pt x="1087652" y="619513"/>
                  </a:lnTo>
                  <a:lnTo>
                    <a:pt x="1084849" y="615308"/>
                  </a:lnTo>
                  <a:lnTo>
                    <a:pt x="1089054" y="616710"/>
                  </a:lnTo>
                  <a:lnTo>
                    <a:pt x="1108676" y="612505"/>
                  </a:lnTo>
                  <a:lnTo>
                    <a:pt x="1128299" y="612505"/>
                  </a:lnTo>
                  <a:lnTo>
                    <a:pt x="1136708" y="612505"/>
                  </a:lnTo>
                  <a:lnTo>
                    <a:pt x="1138110"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lnTo>
                    <a:pt x="1139511" y="612505"/>
                  </a:lnTo>
                  <a:cubicBezTo>
                    <a:pt x="1139511" y="612505"/>
                    <a:pt x="1140913" y="612505"/>
                    <a:pt x="1140913" y="612505"/>
                  </a:cubicBezTo>
                  <a:lnTo>
                    <a:pt x="1140913" y="612505"/>
                  </a:lnTo>
                  <a:lnTo>
                    <a:pt x="1140913" y="612505"/>
                  </a:lnTo>
                  <a:lnTo>
                    <a:pt x="1140913" y="612505"/>
                  </a:lnTo>
                  <a:lnTo>
                    <a:pt x="1140913" y="612505"/>
                  </a:lnTo>
                  <a:cubicBezTo>
                    <a:pt x="1140913" y="612505"/>
                    <a:pt x="1142315" y="612505"/>
                    <a:pt x="1142315" y="612505"/>
                  </a:cubicBezTo>
                  <a:lnTo>
                    <a:pt x="1142315" y="612505"/>
                  </a:lnTo>
                  <a:lnTo>
                    <a:pt x="1142315" y="612505"/>
                  </a:lnTo>
                  <a:cubicBezTo>
                    <a:pt x="1142315" y="612505"/>
                    <a:pt x="1142315" y="612505"/>
                    <a:pt x="1143717" y="612505"/>
                  </a:cubicBezTo>
                  <a:lnTo>
                    <a:pt x="1143717" y="612505"/>
                  </a:lnTo>
                  <a:lnTo>
                    <a:pt x="1143717" y="612505"/>
                  </a:lnTo>
                  <a:lnTo>
                    <a:pt x="1143717" y="612505"/>
                  </a:lnTo>
                  <a:lnTo>
                    <a:pt x="1143717" y="612505"/>
                  </a:lnTo>
                  <a:lnTo>
                    <a:pt x="1143717" y="612505"/>
                  </a:lnTo>
                  <a:lnTo>
                    <a:pt x="1143717" y="613907"/>
                  </a:lnTo>
                  <a:lnTo>
                    <a:pt x="1143717" y="615308"/>
                  </a:lnTo>
                  <a:lnTo>
                    <a:pt x="1143717" y="615308"/>
                  </a:lnTo>
                  <a:lnTo>
                    <a:pt x="1143717" y="615308"/>
                  </a:lnTo>
                  <a:lnTo>
                    <a:pt x="1143717" y="615308"/>
                  </a:lnTo>
                  <a:cubicBezTo>
                    <a:pt x="1143717" y="615308"/>
                    <a:pt x="1142315" y="613907"/>
                    <a:pt x="1142315" y="615308"/>
                  </a:cubicBezTo>
                  <a:lnTo>
                    <a:pt x="1142315" y="615308"/>
                  </a:lnTo>
                  <a:lnTo>
                    <a:pt x="1142315" y="615308"/>
                  </a:lnTo>
                  <a:lnTo>
                    <a:pt x="1142315" y="615308"/>
                  </a:lnTo>
                  <a:lnTo>
                    <a:pt x="1142315" y="615308"/>
                  </a:lnTo>
                  <a:lnTo>
                    <a:pt x="1142315" y="615308"/>
                  </a:lnTo>
                  <a:lnTo>
                    <a:pt x="1142315" y="615308"/>
                  </a:lnTo>
                  <a:lnTo>
                    <a:pt x="1142315" y="615308"/>
                  </a:lnTo>
                  <a:lnTo>
                    <a:pt x="1143717" y="616710"/>
                  </a:lnTo>
                  <a:lnTo>
                    <a:pt x="1143717" y="618111"/>
                  </a:lnTo>
                  <a:lnTo>
                    <a:pt x="1143717" y="618111"/>
                  </a:lnTo>
                  <a:lnTo>
                    <a:pt x="1143717" y="618111"/>
                  </a:lnTo>
                  <a:lnTo>
                    <a:pt x="1143717" y="618111"/>
                  </a:lnTo>
                  <a:cubicBezTo>
                    <a:pt x="1142315" y="618111"/>
                    <a:pt x="1142315" y="616710"/>
                    <a:pt x="1142315" y="616710"/>
                  </a:cubicBezTo>
                  <a:lnTo>
                    <a:pt x="1142315" y="616710"/>
                  </a:lnTo>
                  <a:lnTo>
                    <a:pt x="1142315" y="616710"/>
                  </a:lnTo>
                  <a:cubicBezTo>
                    <a:pt x="1140913" y="616710"/>
                    <a:pt x="1140913" y="615308"/>
                    <a:pt x="1139511" y="615308"/>
                  </a:cubicBezTo>
                  <a:lnTo>
                    <a:pt x="1139511" y="615308"/>
                  </a:lnTo>
                  <a:lnTo>
                    <a:pt x="1139511" y="615308"/>
                  </a:lnTo>
                  <a:lnTo>
                    <a:pt x="1139511" y="615308"/>
                  </a:lnTo>
                  <a:lnTo>
                    <a:pt x="1139511" y="615308"/>
                  </a:lnTo>
                  <a:cubicBezTo>
                    <a:pt x="1140913" y="615308"/>
                    <a:pt x="1140913" y="616710"/>
                    <a:pt x="1140913" y="616710"/>
                  </a:cubicBezTo>
                  <a:lnTo>
                    <a:pt x="1140913" y="616710"/>
                  </a:lnTo>
                  <a:lnTo>
                    <a:pt x="1140913" y="616710"/>
                  </a:lnTo>
                  <a:lnTo>
                    <a:pt x="1140913" y="616710"/>
                  </a:lnTo>
                  <a:cubicBezTo>
                    <a:pt x="1140913" y="616710"/>
                    <a:pt x="1140913" y="616710"/>
                    <a:pt x="1142315" y="618111"/>
                  </a:cubicBezTo>
                  <a:lnTo>
                    <a:pt x="1142315" y="618111"/>
                  </a:lnTo>
                  <a:lnTo>
                    <a:pt x="1142315" y="618111"/>
                  </a:lnTo>
                  <a:lnTo>
                    <a:pt x="1142315" y="618111"/>
                  </a:lnTo>
                  <a:lnTo>
                    <a:pt x="1142315" y="618111"/>
                  </a:lnTo>
                  <a:lnTo>
                    <a:pt x="1142315" y="618111"/>
                  </a:lnTo>
                  <a:lnTo>
                    <a:pt x="1142315" y="618111"/>
                  </a:lnTo>
                  <a:lnTo>
                    <a:pt x="1143717" y="619513"/>
                  </a:lnTo>
                  <a:lnTo>
                    <a:pt x="1145118" y="619513"/>
                  </a:lnTo>
                  <a:lnTo>
                    <a:pt x="1161937" y="625119"/>
                  </a:lnTo>
                  <a:lnTo>
                    <a:pt x="1178757" y="630726"/>
                  </a:lnTo>
                  <a:lnTo>
                    <a:pt x="1180159" y="633529"/>
                  </a:lnTo>
                  <a:lnTo>
                    <a:pt x="1180159" y="633529"/>
                  </a:lnTo>
                  <a:lnTo>
                    <a:pt x="1180159" y="633529"/>
                  </a:lnTo>
                  <a:lnTo>
                    <a:pt x="1180159" y="633529"/>
                  </a:lnTo>
                  <a:lnTo>
                    <a:pt x="1180159" y="633529"/>
                  </a:lnTo>
                  <a:lnTo>
                    <a:pt x="1180159" y="633529"/>
                  </a:lnTo>
                  <a:lnTo>
                    <a:pt x="1180159" y="633529"/>
                  </a:lnTo>
                  <a:lnTo>
                    <a:pt x="1178757" y="633529"/>
                  </a:lnTo>
                  <a:lnTo>
                    <a:pt x="1177355" y="633529"/>
                  </a:lnTo>
                  <a:lnTo>
                    <a:pt x="1166142" y="630726"/>
                  </a:lnTo>
                  <a:lnTo>
                    <a:pt x="1159134" y="629324"/>
                  </a:lnTo>
                  <a:lnTo>
                    <a:pt x="1157733" y="629324"/>
                  </a:lnTo>
                  <a:lnTo>
                    <a:pt x="1156331" y="629324"/>
                  </a:lnTo>
                  <a:lnTo>
                    <a:pt x="1156331" y="629324"/>
                  </a:lnTo>
                  <a:lnTo>
                    <a:pt x="1156331" y="629324"/>
                  </a:lnTo>
                  <a:lnTo>
                    <a:pt x="1156331" y="629324"/>
                  </a:lnTo>
                  <a:lnTo>
                    <a:pt x="1156331" y="629324"/>
                  </a:lnTo>
                  <a:lnTo>
                    <a:pt x="1156331" y="629324"/>
                  </a:lnTo>
                  <a:lnTo>
                    <a:pt x="1156331" y="629324"/>
                  </a:lnTo>
                  <a:lnTo>
                    <a:pt x="1156331" y="629324"/>
                  </a:lnTo>
                  <a:lnTo>
                    <a:pt x="1156331" y="629324"/>
                  </a:lnTo>
                  <a:lnTo>
                    <a:pt x="1156331" y="629324"/>
                  </a:lnTo>
                  <a:lnTo>
                    <a:pt x="1154929" y="629324"/>
                  </a:lnTo>
                  <a:lnTo>
                    <a:pt x="1153528" y="629324"/>
                  </a:lnTo>
                  <a:lnTo>
                    <a:pt x="1146519" y="634931"/>
                  </a:lnTo>
                  <a:lnTo>
                    <a:pt x="1142315" y="633529"/>
                  </a:lnTo>
                  <a:lnTo>
                    <a:pt x="1142315" y="633529"/>
                  </a:lnTo>
                  <a:cubicBezTo>
                    <a:pt x="1140913" y="633529"/>
                    <a:pt x="1140913" y="633529"/>
                    <a:pt x="1140913" y="633529"/>
                  </a:cubicBezTo>
                  <a:lnTo>
                    <a:pt x="1140913" y="633529"/>
                  </a:lnTo>
                  <a:lnTo>
                    <a:pt x="1140913" y="633529"/>
                  </a:lnTo>
                  <a:lnTo>
                    <a:pt x="1140913" y="633529"/>
                  </a:lnTo>
                  <a:lnTo>
                    <a:pt x="1140913" y="633529"/>
                  </a:lnTo>
                  <a:lnTo>
                    <a:pt x="1139511" y="633529"/>
                  </a:lnTo>
                  <a:lnTo>
                    <a:pt x="1138110" y="633529"/>
                  </a:lnTo>
                  <a:lnTo>
                    <a:pt x="1133905" y="634931"/>
                  </a:lnTo>
                  <a:lnTo>
                    <a:pt x="1132503" y="634931"/>
                  </a:lnTo>
                  <a:lnTo>
                    <a:pt x="1131102" y="634931"/>
                  </a:lnTo>
                  <a:lnTo>
                    <a:pt x="1131102" y="634931"/>
                  </a:lnTo>
                  <a:cubicBezTo>
                    <a:pt x="1131102" y="634931"/>
                    <a:pt x="1129700" y="634931"/>
                    <a:pt x="1129700" y="633529"/>
                  </a:cubicBezTo>
                  <a:lnTo>
                    <a:pt x="1129700" y="633529"/>
                  </a:lnTo>
                  <a:lnTo>
                    <a:pt x="1129700" y="634931"/>
                  </a:lnTo>
                  <a:lnTo>
                    <a:pt x="1129700" y="636332"/>
                  </a:lnTo>
                  <a:lnTo>
                    <a:pt x="1128299" y="644742"/>
                  </a:lnTo>
                  <a:lnTo>
                    <a:pt x="1129700" y="646144"/>
                  </a:lnTo>
                  <a:lnTo>
                    <a:pt x="1131102" y="647545"/>
                  </a:lnTo>
                  <a:lnTo>
                    <a:pt x="1128299" y="646144"/>
                  </a:lnTo>
                  <a:lnTo>
                    <a:pt x="1122692" y="647545"/>
                  </a:lnTo>
                  <a:lnTo>
                    <a:pt x="1103070" y="646144"/>
                  </a:lnTo>
                  <a:lnTo>
                    <a:pt x="1072234" y="641939"/>
                  </a:lnTo>
                  <a:lnTo>
                    <a:pt x="1066628" y="639136"/>
                  </a:lnTo>
                  <a:lnTo>
                    <a:pt x="1068029" y="643340"/>
                  </a:lnTo>
                  <a:lnTo>
                    <a:pt x="1037194" y="646144"/>
                  </a:lnTo>
                  <a:lnTo>
                    <a:pt x="1031587" y="648947"/>
                  </a:lnTo>
                  <a:lnTo>
                    <a:pt x="1009162" y="653152"/>
                  </a:lnTo>
                  <a:lnTo>
                    <a:pt x="1007760" y="658758"/>
                  </a:lnTo>
                  <a:lnTo>
                    <a:pt x="1013366" y="660160"/>
                  </a:lnTo>
                  <a:lnTo>
                    <a:pt x="1009162" y="661561"/>
                  </a:lnTo>
                  <a:lnTo>
                    <a:pt x="1007760" y="665766"/>
                  </a:lnTo>
                  <a:lnTo>
                    <a:pt x="1018973" y="665766"/>
                  </a:lnTo>
                  <a:lnTo>
                    <a:pt x="1010563" y="667168"/>
                  </a:lnTo>
                  <a:lnTo>
                    <a:pt x="1009162" y="671373"/>
                  </a:lnTo>
                  <a:lnTo>
                    <a:pt x="1017571" y="678381"/>
                  </a:lnTo>
                  <a:lnTo>
                    <a:pt x="1027382" y="681184"/>
                  </a:lnTo>
                  <a:lnTo>
                    <a:pt x="1032989" y="678381"/>
                  </a:lnTo>
                  <a:lnTo>
                    <a:pt x="1035792" y="679782"/>
                  </a:lnTo>
                  <a:lnTo>
                    <a:pt x="1030186" y="693799"/>
                  </a:lnTo>
                  <a:lnTo>
                    <a:pt x="1032989" y="709216"/>
                  </a:lnTo>
                  <a:lnTo>
                    <a:pt x="1021776" y="719028"/>
                  </a:lnTo>
                  <a:lnTo>
                    <a:pt x="1013366" y="720429"/>
                  </a:lnTo>
                  <a:lnTo>
                    <a:pt x="1007760" y="719028"/>
                  </a:lnTo>
                  <a:lnTo>
                    <a:pt x="1002153" y="710618"/>
                  </a:lnTo>
                  <a:lnTo>
                    <a:pt x="988137" y="700807"/>
                  </a:lnTo>
                  <a:lnTo>
                    <a:pt x="967113" y="703610"/>
                  </a:lnTo>
                  <a:lnTo>
                    <a:pt x="960105" y="712019"/>
                  </a:lnTo>
                  <a:lnTo>
                    <a:pt x="960105" y="719028"/>
                  </a:lnTo>
                  <a:lnTo>
                    <a:pt x="951695" y="726036"/>
                  </a:lnTo>
                  <a:lnTo>
                    <a:pt x="950294" y="741453"/>
                  </a:lnTo>
                  <a:lnTo>
                    <a:pt x="951695" y="747060"/>
                  </a:lnTo>
                  <a:lnTo>
                    <a:pt x="957302" y="770887"/>
                  </a:lnTo>
                  <a:lnTo>
                    <a:pt x="955900" y="776494"/>
                  </a:lnTo>
                  <a:lnTo>
                    <a:pt x="947491" y="780699"/>
                  </a:lnTo>
                  <a:lnTo>
                    <a:pt x="939081" y="779297"/>
                  </a:lnTo>
                  <a:lnTo>
                    <a:pt x="950294" y="770887"/>
                  </a:lnTo>
                  <a:lnTo>
                    <a:pt x="950294" y="768084"/>
                  </a:lnTo>
                  <a:lnTo>
                    <a:pt x="948892" y="770887"/>
                  </a:lnTo>
                  <a:lnTo>
                    <a:pt x="932073" y="780699"/>
                  </a:lnTo>
                  <a:lnTo>
                    <a:pt x="923663" y="782100"/>
                  </a:lnTo>
                  <a:lnTo>
                    <a:pt x="923663" y="786305"/>
                  </a:lnTo>
                  <a:lnTo>
                    <a:pt x="916655" y="793313"/>
                  </a:lnTo>
                  <a:lnTo>
                    <a:pt x="899836" y="796116"/>
                  </a:lnTo>
                  <a:lnTo>
                    <a:pt x="890024" y="793313"/>
                  </a:lnTo>
                  <a:lnTo>
                    <a:pt x="885820" y="783502"/>
                  </a:lnTo>
                  <a:lnTo>
                    <a:pt x="895631" y="787707"/>
                  </a:lnTo>
                  <a:lnTo>
                    <a:pt x="884418" y="782100"/>
                  </a:lnTo>
                  <a:lnTo>
                    <a:pt x="869000" y="783502"/>
                  </a:lnTo>
                  <a:lnTo>
                    <a:pt x="839566" y="790510"/>
                  </a:lnTo>
                  <a:lnTo>
                    <a:pt x="832558" y="797518"/>
                  </a:lnTo>
                  <a:lnTo>
                    <a:pt x="783502" y="807329"/>
                  </a:lnTo>
                  <a:lnTo>
                    <a:pt x="777895" y="804526"/>
                  </a:lnTo>
                  <a:lnTo>
                    <a:pt x="783502" y="808731"/>
                  </a:lnTo>
                  <a:lnTo>
                    <a:pt x="793313" y="808731"/>
                  </a:lnTo>
                  <a:lnTo>
                    <a:pt x="791911" y="815739"/>
                  </a:lnTo>
                  <a:lnTo>
                    <a:pt x="783502" y="812936"/>
                  </a:lnTo>
                  <a:lnTo>
                    <a:pt x="772289" y="808731"/>
                  </a:lnTo>
                  <a:lnTo>
                    <a:pt x="769486" y="800321"/>
                  </a:lnTo>
                  <a:lnTo>
                    <a:pt x="759675" y="798920"/>
                  </a:lnTo>
                  <a:lnTo>
                    <a:pt x="756871" y="793313"/>
                  </a:lnTo>
                  <a:lnTo>
                    <a:pt x="762478" y="796116"/>
                  </a:lnTo>
                  <a:lnTo>
                    <a:pt x="765281" y="793313"/>
                  </a:lnTo>
                  <a:lnTo>
                    <a:pt x="769486" y="793313"/>
                  </a:lnTo>
                  <a:lnTo>
                    <a:pt x="770887" y="794715"/>
                  </a:lnTo>
                  <a:lnTo>
                    <a:pt x="772289" y="793313"/>
                  </a:lnTo>
                  <a:lnTo>
                    <a:pt x="768084" y="790510"/>
                  </a:lnTo>
                  <a:lnTo>
                    <a:pt x="770887" y="787707"/>
                  </a:lnTo>
                  <a:lnTo>
                    <a:pt x="763879" y="786305"/>
                  </a:lnTo>
                  <a:lnTo>
                    <a:pt x="763879" y="783502"/>
                  </a:lnTo>
                  <a:lnTo>
                    <a:pt x="759675" y="784903"/>
                  </a:lnTo>
                  <a:lnTo>
                    <a:pt x="765281" y="787707"/>
                  </a:lnTo>
                  <a:lnTo>
                    <a:pt x="758273" y="787707"/>
                  </a:lnTo>
                  <a:lnTo>
                    <a:pt x="758273" y="793313"/>
                  </a:lnTo>
                  <a:lnTo>
                    <a:pt x="755469" y="790510"/>
                  </a:lnTo>
                  <a:lnTo>
                    <a:pt x="751265" y="793313"/>
                  </a:lnTo>
                  <a:lnTo>
                    <a:pt x="741453" y="793313"/>
                  </a:lnTo>
                  <a:lnTo>
                    <a:pt x="733044" y="800321"/>
                  </a:lnTo>
                  <a:lnTo>
                    <a:pt x="730241" y="798920"/>
                  </a:lnTo>
                  <a:lnTo>
                    <a:pt x="713421" y="805928"/>
                  </a:lnTo>
                  <a:lnTo>
                    <a:pt x="705011" y="804526"/>
                  </a:lnTo>
                  <a:lnTo>
                    <a:pt x="703610" y="803124"/>
                  </a:lnTo>
                  <a:lnTo>
                    <a:pt x="710618" y="791911"/>
                  </a:lnTo>
                  <a:lnTo>
                    <a:pt x="700807" y="794715"/>
                  </a:lnTo>
                  <a:lnTo>
                    <a:pt x="690995" y="790510"/>
                  </a:lnTo>
                  <a:lnTo>
                    <a:pt x="688192" y="793313"/>
                  </a:lnTo>
                  <a:lnTo>
                    <a:pt x="688192" y="789108"/>
                  </a:lnTo>
                  <a:lnTo>
                    <a:pt x="679782" y="789108"/>
                  </a:lnTo>
                  <a:lnTo>
                    <a:pt x="683987" y="787707"/>
                  </a:lnTo>
                  <a:lnTo>
                    <a:pt x="685389" y="784903"/>
                  </a:lnTo>
                  <a:lnTo>
                    <a:pt x="682586" y="780699"/>
                  </a:lnTo>
                  <a:lnTo>
                    <a:pt x="671373" y="779297"/>
                  </a:lnTo>
                  <a:lnTo>
                    <a:pt x="678381" y="775092"/>
                  </a:lnTo>
                  <a:lnTo>
                    <a:pt x="672774" y="773690"/>
                  </a:lnTo>
                  <a:lnTo>
                    <a:pt x="671373" y="770887"/>
                  </a:lnTo>
                  <a:lnTo>
                    <a:pt x="676979" y="768084"/>
                  </a:lnTo>
                  <a:lnTo>
                    <a:pt x="674176" y="758273"/>
                  </a:lnTo>
                  <a:lnTo>
                    <a:pt x="678381" y="755470"/>
                  </a:lnTo>
                  <a:lnTo>
                    <a:pt x="675578" y="754068"/>
                  </a:lnTo>
                  <a:lnTo>
                    <a:pt x="685389" y="754068"/>
                  </a:lnTo>
                  <a:lnTo>
                    <a:pt x="685389" y="749863"/>
                  </a:lnTo>
                  <a:lnTo>
                    <a:pt x="689594" y="751265"/>
                  </a:lnTo>
                  <a:lnTo>
                    <a:pt x="695200" y="738650"/>
                  </a:lnTo>
                  <a:lnTo>
                    <a:pt x="698003" y="738650"/>
                  </a:lnTo>
                  <a:lnTo>
                    <a:pt x="695200" y="741453"/>
                  </a:lnTo>
                  <a:lnTo>
                    <a:pt x="698003" y="742855"/>
                  </a:lnTo>
                  <a:lnTo>
                    <a:pt x="706413" y="737249"/>
                  </a:lnTo>
                  <a:lnTo>
                    <a:pt x="707815" y="731642"/>
                  </a:lnTo>
                  <a:lnTo>
                    <a:pt x="692397" y="727437"/>
                  </a:lnTo>
                  <a:lnTo>
                    <a:pt x="688192" y="731642"/>
                  </a:lnTo>
                  <a:lnTo>
                    <a:pt x="692397" y="726036"/>
                  </a:lnTo>
                  <a:lnTo>
                    <a:pt x="686790" y="724634"/>
                  </a:lnTo>
                  <a:lnTo>
                    <a:pt x="690995" y="724634"/>
                  </a:lnTo>
                  <a:lnTo>
                    <a:pt x="690995" y="716224"/>
                  </a:lnTo>
                  <a:lnTo>
                    <a:pt x="685389" y="714823"/>
                  </a:lnTo>
                  <a:lnTo>
                    <a:pt x="668570" y="716224"/>
                  </a:lnTo>
                  <a:lnTo>
                    <a:pt x="662963" y="726036"/>
                  </a:lnTo>
                  <a:lnTo>
                    <a:pt x="665766" y="726036"/>
                  </a:lnTo>
                  <a:lnTo>
                    <a:pt x="667168" y="730240"/>
                  </a:lnTo>
                  <a:lnTo>
                    <a:pt x="658758" y="728839"/>
                  </a:lnTo>
                  <a:lnTo>
                    <a:pt x="661562" y="726036"/>
                  </a:lnTo>
                  <a:lnTo>
                    <a:pt x="655955" y="723232"/>
                  </a:lnTo>
                  <a:lnTo>
                    <a:pt x="650348" y="728839"/>
                  </a:lnTo>
                  <a:lnTo>
                    <a:pt x="650348" y="733044"/>
                  </a:lnTo>
                  <a:lnTo>
                    <a:pt x="637734" y="728839"/>
                  </a:lnTo>
                  <a:lnTo>
                    <a:pt x="637734" y="727437"/>
                  </a:lnTo>
                  <a:lnTo>
                    <a:pt x="634931" y="731642"/>
                  </a:lnTo>
                  <a:lnTo>
                    <a:pt x="634931" y="747060"/>
                  </a:lnTo>
                  <a:lnTo>
                    <a:pt x="637734" y="744257"/>
                  </a:lnTo>
                  <a:lnTo>
                    <a:pt x="641939" y="749863"/>
                  </a:lnTo>
                  <a:lnTo>
                    <a:pt x="636332" y="748461"/>
                  </a:lnTo>
                  <a:lnTo>
                    <a:pt x="637734" y="756871"/>
                  </a:lnTo>
                  <a:lnTo>
                    <a:pt x="634931" y="761076"/>
                  </a:lnTo>
                  <a:lnTo>
                    <a:pt x="640537" y="763879"/>
                  </a:lnTo>
                  <a:lnTo>
                    <a:pt x="640537" y="761076"/>
                  </a:lnTo>
                  <a:lnTo>
                    <a:pt x="647545" y="765281"/>
                  </a:lnTo>
                  <a:lnTo>
                    <a:pt x="648947" y="770887"/>
                  </a:lnTo>
                  <a:lnTo>
                    <a:pt x="644742" y="773690"/>
                  </a:lnTo>
                  <a:lnTo>
                    <a:pt x="650348" y="773690"/>
                  </a:lnTo>
                  <a:lnTo>
                    <a:pt x="650348" y="779297"/>
                  </a:lnTo>
                  <a:lnTo>
                    <a:pt x="643340" y="779297"/>
                  </a:lnTo>
                  <a:lnTo>
                    <a:pt x="644742" y="775092"/>
                  </a:lnTo>
                  <a:lnTo>
                    <a:pt x="643340" y="775092"/>
                  </a:lnTo>
                  <a:lnTo>
                    <a:pt x="641939" y="779297"/>
                  </a:lnTo>
                  <a:lnTo>
                    <a:pt x="648947" y="779297"/>
                  </a:lnTo>
                  <a:lnTo>
                    <a:pt x="657357" y="790510"/>
                  </a:lnTo>
                  <a:lnTo>
                    <a:pt x="647545" y="793313"/>
                  </a:lnTo>
                  <a:lnTo>
                    <a:pt x="644742" y="793313"/>
                  </a:lnTo>
                  <a:lnTo>
                    <a:pt x="653152" y="793313"/>
                  </a:lnTo>
                  <a:lnTo>
                    <a:pt x="650348" y="794715"/>
                  </a:lnTo>
                  <a:lnTo>
                    <a:pt x="650348" y="800321"/>
                  </a:lnTo>
                  <a:lnTo>
                    <a:pt x="660160" y="804526"/>
                  </a:lnTo>
                  <a:lnTo>
                    <a:pt x="644742" y="804526"/>
                  </a:lnTo>
                  <a:lnTo>
                    <a:pt x="643340" y="814337"/>
                  </a:lnTo>
                  <a:lnTo>
                    <a:pt x="636332" y="812936"/>
                  </a:lnTo>
                  <a:lnTo>
                    <a:pt x="637734" y="815739"/>
                  </a:lnTo>
                  <a:lnTo>
                    <a:pt x="634931" y="818542"/>
                  </a:lnTo>
                  <a:lnTo>
                    <a:pt x="632128" y="815739"/>
                  </a:lnTo>
                  <a:lnTo>
                    <a:pt x="633529" y="814337"/>
                  </a:lnTo>
                  <a:lnTo>
                    <a:pt x="625120" y="810132"/>
                  </a:lnTo>
                  <a:lnTo>
                    <a:pt x="608300" y="812936"/>
                  </a:lnTo>
                  <a:lnTo>
                    <a:pt x="606898" y="818542"/>
                  </a:lnTo>
                  <a:lnTo>
                    <a:pt x="612505" y="819944"/>
                  </a:lnTo>
                  <a:lnTo>
                    <a:pt x="611103" y="822747"/>
                  </a:lnTo>
                  <a:lnTo>
                    <a:pt x="602694" y="818542"/>
                  </a:lnTo>
                  <a:lnTo>
                    <a:pt x="594284" y="817140"/>
                  </a:lnTo>
                  <a:lnTo>
                    <a:pt x="574661" y="819944"/>
                  </a:lnTo>
                  <a:lnTo>
                    <a:pt x="560645" y="828353"/>
                  </a:lnTo>
                  <a:lnTo>
                    <a:pt x="549433" y="831157"/>
                  </a:lnTo>
                  <a:lnTo>
                    <a:pt x="543826" y="846574"/>
                  </a:lnTo>
                  <a:lnTo>
                    <a:pt x="532613" y="857787"/>
                  </a:lnTo>
                  <a:lnTo>
                    <a:pt x="541023" y="863394"/>
                  </a:lnTo>
                  <a:lnTo>
                    <a:pt x="545227" y="864795"/>
                  </a:lnTo>
                  <a:lnTo>
                    <a:pt x="550834" y="861992"/>
                  </a:lnTo>
                  <a:lnTo>
                    <a:pt x="552236" y="864795"/>
                  </a:lnTo>
                  <a:lnTo>
                    <a:pt x="531211" y="867599"/>
                  </a:lnTo>
                  <a:lnTo>
                    <a:pt x="538219" y="871803"/>
                  </a:lnTo>
                  <a:lnTo>
                    <a:pt x="527007" y="867599"/>
                  </a:lnTo>
                  <a:lnTo>
                    <a:pt x="518597" y="869000"/>
                  </a:lnTo>
                  <a:lnTo>
                    <a:pt x="519999" y="871803"/>
                  </a:lnTo>
                  <a:lnTo>
                    <a:pt x="538219" y="874607"/>
                  </a:lnTo>
                  <a:lnTo>
                    <a:pt x="543826" y="871803"/>
                  </a:lnTo>
                  <a:lnTo>
                    <a:pt x="548031" y="871803"/>
                  </a:lnTo>
                  <a:lnTo>
                    <a:pt x="538219" y="874607"/>
                  </a:lnTo>
                  <a:lnTo>
                    <a:pt x="538219" y="874607"/>
                  </a:lnTo>
                  <a:lnTo>
                    <a:pt x="517195" y="874607"/>
                  </a:lnTo>
                  <a:lnTo>
                    <a:pt x="517195" y="874607"/>
                  </a:lnTo>
                  <a:lnTo>
                    <a:pt x="496171" y="881615"/>
                  </a:lnTo>
                  <a:lnTo>
                    <a:pt x="472344" y="887221"/>
                  </a:lnTo>
                  <a:lnTo>
                    <a:pt x="473745" y="905442"/>
                  </a:lnTo>
                  <a:lnTo>
                    <a:pt x="463934" y="911049"/>
                  </a:lnTo>
                  <a:lnTo>
                    <a:pt x="438705" y="918057"/>
                  </a:lnTo>
                  <a:lnTo>
                    <a:pt x="435902" y="923663"/>
                  </a:lnTo>
                  <a:lnTo>
                    <a:pt x="445713" y="923663"/>
                  </a:lnTo>
                  <a:lnTo>
                    <a:pt x="431697" y="927868"/>
                  </a:lnTo>
                  <a:lnTo>
                    <a:pt x="406468" y="926466"/>
                  </a:lnTo>
                  <a:lnTo>
                    <a:pt x="402263" y="920860"/>
                  </a:lnTo>
                  <a:lnTo>
                    <a:pt x="403664" y="916655"/>
                  </a:lnTo>
                  <a:lnTo>
                    <a:pt x="395255" y="918057"/>
                  </a:lnTo>
                  <a:lnTo>
                    <a:pt x="386845" y="916655"/>
                  </a:lnTo>
                  <a:lnTo>
                    <a:pt x="393853" y="929269"/>
                  </a:lnTo>
                  <a:lnTo>
                    <a:pt x="395255" y="929269"/>
                  </a:lnTo>
                  <a:lnTo>
                    <a:pt x="396656" y="943286"/>
                  </a:lnTo>
                  <a:lnTo>
                    <a:pt x="399460" y="944687"/>
                  </a:lnTo>
                  <a:lnTo>
                    <a:pt x="386845" y="943286"/>
                  </a:lnTo>
                  <a:lnTo>
                    <a:pt x="385444" y="947491"/>
                  </a:lnTo>
                  <a:lnTo>
                    <a:pt x="381239" y="944687"/>
                  </a:lnTo>
                  <a:lnTo>
                    <a:pt x="368624" y="947491"/>
                  </a:lnTo>
                  <a:lnTo>
                    <a:pt x="358813" y="937679"/>
                  </a:lnTo>
                  <a:lnTo>
                    <a:pt x="344797" y="941884"/>
                  </a:lnTo>
                  <a:lnTo>
                    <a:pt x="316765" y="946089"/>
                  </a:lnTo>
                  <a:lnTo>
                    <a:pt x="316765" y="950294"/>
                  </a:lnTo>
                  <a:lnTo>
                    <a:pt x="327977" y="947491"/>
                  </a:lnTo>
                  <a:lnTo>
                    <a:pt x="323773" y="950294"/>
                  </a:lnTo>
                  <a:lnTo>
                    <a:pt x="327977" y="950294"/>
                  </a:lnTo>
                  <a:lnTo>
                    <a:pt x="326576" y="951695"/>
                  </a:lnTo>
                  <a:lnTo>
                    <a:pt x="319568" y="951695"/>
                  </a:lnTo>
                  <a:lnTo>
                    <a:pt x="320969" y="954499"/>
                  </a:lnTo>
                  <a:lnTo>
                    <a:pt x="326576" y="953097"/>
                  </a:lnTo>
                  <a:lnTo>
                    <a:pt x="325174" y="955900"/>
                  </a:lnTo>
                  <a:lnTo>
                    <a:pt x="316765" y="957302"/>
                  </a:lnTo>
                  <a:lnTo>
                    <a:pt x="325174" y="962908"/>
                  </a:lnTo>
                  <a:lnTo>
                    <a:pt x="333584" y="960105"/>
                  </a:lnTo>
                  <a:lnTo>
                    <a:pt x="346199" y="962908"/>
                  </a:lnTo>
                  <a:lnTo>
                    <a:pt x="356010" y="969916"/>
                  </a:lnTo>
                  <a:lnTo>
                    <a:pt x="356010" y="967113"/>
                  </a:lnTo>
                  <a:lnTo>
                    <a:pt x="361616" y="965712"/>
                  </a:lnTo>
                  <a:lnTo>
                    <a:pt x="372829" y="969916"/>
                  </a:lnTo>
                  <a:lnTo>
                    <a:pt x="370026" y="971318"/>
                  </a:lnTo>
                  <a:lnTo>
                    <a:pt x="371428" y="974121"/>
                  </a:lnTo>
                  <a:lnTo>
                    <a:pt x="386845" y="974121"/>
                  </a:lnTo>
                  <a:lnTo>
                    <a:pt x="388247" y="975523"/>
                  </a:lnTo>
                  <a:lnTo>
                    <a:pt x="379837" y="974121"/>
                  </a:lnTo>
                  <a:lnTo>
                    <a:pt x="378436" y="976924"/>
                  </a:lnTo>
                  <a:lnTo>
                    <a:pt x="384042" y="979728"/>
                  </a:lnTo>
                  <a:lnTo>
                    <a:pt x="381239" y="985334"/>
                  </a:lnTo>
                  <a:lnTo>
                    <a:pt x="389648" y="993744"/>
                  </a:lnTo>
                  <a:lnTo>
                    <a:pt x="406468" y="997949"/>
                  </a:lnTo>
                  <a:lnTo>
                    <a:pt x="403664" y="1002153"/>
                  </a:lnTo>
                  <a:lnTo>
                    <a:pt x="406468" y="1011965"/>
                  </a:lnTo>
                  <a:lnTo>
                    <a:pt x="403664" y="1011965"/>
                  </a:lnTo>
                  <a:lnTo>
                    <a:pt x="403664" y="1014768"/>
                  </a:lnTo>
                  <a:lnTo>
                    <a:pt x="416279" y="1024579"/>
                  </a:lnTo>
                  <a:lnTo>
                    <a:pt x="417681" y="1030186"/>
                  </a:lnTo>
                  <a:lnTo>
                    <a:pt x="413476" y="1024579"/>
                  </a:lnTo>
                  <a:lnTo>
                    <a:pt x="406468" y="1018973"/>
                  </a:lnTo>
                  <a:lnTo>
                    <a:pt x="405066" y="1034390"/>
                  </a:lnTo>
                  <a:lnTo>
                    <a:pt x="407870" y="1041399"/>
                  </a:lnTo>
                  <a:lnTo>
                    <a:pt x="402263" y="1047005"/>
                  </a:lnTo>
                  <a:lnTo>
                    <a:pt x="395255" y="1070833"/>
                  </a:lnTo>
                  <a:lnTo>
                    <a:pt x="388247" y="1075037"/>
                  </a:lnTo>
                  <a:lnTo>
                    <a:pt x="372829" y="1076439"/>
                  </a:lnTo>
                  <a:lnTo>
                    <a:pt x="363018" y="1073636"/>
                  </a:lnTo>
                  <a:lnTo>
                    <a:pt x="354608" y="1076439"/>
                  </a:lnTo>
                  <a:lnTo>
                    <a:pt x="344797" y="1072234"/>
                  </a:lnTo>
                  <a:lnTo>
                    <a:pt x="320969" y="1075037"/>
                  </a:lnTo>
                  <a:lnTo>
                    <a:pt x="291535" y="1070833"/>
                  </a:lnTo>
                  <a:lnTo>
                    <a:pt x="288732" y="1069431"/>
                  </a:lnTo>
                  <a:lnTo>
                    <a:pt x="259298" y="1073636"/>
                  </a:lnTo>
                  <a:lnTo>
                    <a:pt x="248086" y="1068029"/>
                  </a:lnTo>
                  <a:lnTo>
                    <a:pt x="238274" y="1069431"/>
                  </a:lnTo>
                  <a:lnTo>
                    <a:pt x="238274" y="1066628"/>
                  </a:lnTo>
                  <a:lnTo>
                    <a:pt x="227062" y="1072234"/>
                  </a:lnTo>
                  <a:lnTo>
                    <a:pt x="229864" y="1073636"/>
                  </a:lnTo>
                  <a:lnTo>
                    <a:pt x="229864" y="1076439"/>
                  </a:lnTo>
                  <a:lnTo>
                    <a:pt x="217250" y="1079242"/>
                  </a:lnTo>
                  <a:lnTo>
                    <a:pt x="214447" y="1077841"/>
                  </a:lnTo>
                  <a:lnTo>
                    <a:pt x="203234" y="1084849"/>
                  </a:lnTo>
                  <a:lnTo>
                    <a:pt x="203234" y="1087652"/>
                  </a:lnTo>
                  <a:lnTo>
                    <a:pt x="208840" y="1093258"/>
                  </a:lnTo>
                  <a:lnTo>
                    <a:pt x="207439" y="1096062"/>
                  </a:lnTo>
                  <a:lnTo>
                    <a:pt x="215848" y="1093258"/>
                  </a:lnTo>
                  <a:lnTo>
                    <a:pt x="217250" y="1100266"/>
                  </a:lnTo>
                  <a:lnTo>
                    <a:pt x="213045" y="1104471"/>
                  </a:lnTo>
                  <a:lnTo>
                    <a:pt x="217250" y="1104471"/>
                  </a:lnTo>
                  <a:lnTo>
                    <a:pt x="211644" y="1108676"/>
                  </a:lnTo>
                  <a:lnTo>
                    <a:pt x="211644" y="1114283"/>
                  </a:lnTo>
                  <a:lnTo>
                    <a:pt x="214447" y="1112881"/>
                  </a:lnTo>
                  <a:lnTo>
                    <a:pt x="211644" y="1117086"/>
                  </a:lnTo>
                  <a:lnTo>
                    <a:pt x="217250" y="1132503"/>
                  </a:lnTo>
                  <a:lnTo>
                    <a:pt x="215848" y="1142315"/>
                  </a:lnTo>
                  <a:lnTo>
                    <a:pt x="218652" y="1140913"/>
                  </a:lnTo>
                  <a:lnTo>
                    <a:pt x="220053" y="1142315"/>
                  </a:lnTo>
                  <a:lnTo>
                    <a:pt x="215848" y="1145118"/>
                  </a:lnTo>
                  <a:lnTo>
                    <a:pt x="213045" y="1157733"/>
                  </a:lnTo>
                  <a:lnTo>
                    <a:pt x="206037" y="1173150"/>
                  </a:lnTo>
                  <a:lnTo>
                    <a:pt x="201832" y="1175954"/>
                  </a:lnTo>
                  <a:lnTo>
                    <a:pt x="197628" y="1188568"/>
                  </a:lnTo>
                  <a:lnTo>
                    <a:pt x="203234" y="1189970"/>
                  </a:lnTo>
                  <a:lnTo>
                    <a:pt x="208840" y="1184363"/>
                  </a:lnTo>
                  <a:lnTo>
                    <a:pt x="210242" y="1188568"/>
                  </a:lnTo>
                  <a:lnTo>
                    <a:pt x="207439" y="1192773"/>
                  </a:lnTo>
                  <a:lnTo>
                    <a:pt x="201832" y="1191371"/>
                  </a:lnTo>
                  <a:lnTo>
                    <a:pt x="203234" y="1196978"/>
                  </a:lnTo>
                  <a:lnTo>
                    <a:pt x="214447" y="1192773"/>
                  </a:lnTo>
                  <a:lnTo>
                    <a:pt x="217250" y="1195576"/>
                  </a:lnTo>
                  <a:lnTo>
                    <a:pt x="213045" y="1196978"/>
                  </a:lnTo>
                  <a:lnTo>
                    <a:pt x="210242" y="1195576"/>
                  </a:lnTo>
                  <a:lnTo>
                    <a:pt x="213045" y="1219403"/>
                  </a:lnTo>
                  <a:lnTo>
                    <a:pt x="208840" y="1229215"/>
                  </a:lnTo>
                  <a:lnTo>
                    <a:pt x="220053" y="1226411"/>
                  </a:lnTo>
                  <a:lnTo>
                    <a:pt x="236873" y="1229215"/>
                  </a:lnTo>
                  <a:lnTo>
                    <a:pt x="246684" y="1223608"/>
                  </a:lnTo>
                  <a:lnTo>
                    <a:pt x="260700" y="1223608"/>
                  </a:lnTo>
                  <a:lnTo>
                    <a:pt x="259298" y="1225010"/>
                  </a:lnTo>
                  <a:lnTo>
                    <a:pt x="270511" y="1232018"/>
                  </a:lnTo>
                  <a:lnTo>
                    <a:pt x="276118" y="1230616"/>
                  </a:lnTo>
                  <a:lnTo>
                    <a:pt x="271913" y="1234821"/>
                  </a:lnTo>
                  <a:lnTo>
                    <a:pt x="281724" y="1247436"/>
                  </a:lnTo>
                  <a:lnTo>
                    <a:pt x="292937" y="1251641"/>
                  </a:lnTo>
                  <a:lnTo>
                    <a:pt x="299945" y="1248837"/>
                  </a:lnTo>
                  <a:lnTo>
                    <a:pt x="299945" y="1248837"/>
                  </a:lnTo>
                  <a:lnTo>
                    <a:pt x="302749" y="1244632"/>
                  </a:lnTo>
                  <a:lnTo>
                    <a:pt x="323773" y="1234821"/>
                  </a:lnTo>
                  <a:lnTo>
                    <a:pt x="354608" y="1233420"/>
                  </a:lnTo>
                  <a:lnTo>
                    <a:pt x="364419" y="1234821"/>
                  </a:lnTo>
                  <a:lnTo>
                    <a:pt x="374231" y="1232018"/>
                  </a:lnTo>
                  <a:lnTo>
                    <a:pt x="378436" y="1234821"/>
                  </a:lnTo>
                  <a:lnTo>
                    <a:pt x="391050" y="1219403"/>
                  </a:lnTo>
                  <a:lnTo>
                    <a:pt x="413476" y="1213797"/>
                  </a:lnTo>
                  <a:lnTo>
                    <a:pt x="410673" y="1210994"/>
                  </a:lnTo>
                  <a:lnTo>
                    <a:pt x="419082" y="1196978"/>
                  </a:lnTo>
                  <a:lnTo>
                    <a:pt x="437303" y="1187166"/>
                  </a:lnTo>
                  <a:lnTo>
                    <a:pt x="430295" y="1184363"/>
                  </a:lnTo>
                  <a:lnTo>
                    <a:pt x="424689" y="1178757"/>
                  </a:lnTo>
                  <a:lnTo>
                    <a:pt x="421886" y="1173150"/>
                  </a:lnTo>
                  <a:lnTo>
                    <a:pt x="426090" y="1164741"/>
                  </a:lnTo>
                  <a:lnTo>
                    <a:pt x="454123" y="1133905"/>
                  </a:lnTo>
                  <a:lnTo>
                    <a:pt x="470942" y="1129700"/>
                  </a:lnTo>
                  <a:lnTo>
                    <a:pt x="508785" y="1112881"/>
                  </a:lnTo>
                  <a:lnTo>
                    <a:pt x="507384" y="1104471"/>
                  </a:lnTo>
                  <a:lnTo>
                    <a:pt x="512991" y="1101668"/>
                  </a:lnTo>
                  <a:lnTo>
                    <a:pt x="510187" y="1098865"/>
                  </a:lnTo>
                  <a:lnTo>
                    <a:pt x="505982" y="1089053"/>
                  </a:lnTo>
                  <a:lnTo>
                    <a:pt x="512991" y="1080644"/>
                  </a:lnTo>
                  <a:lnTo>
                    <a:pt x="534015" y="1072234"/>
                  </a:lnTo>
                  <a:lnTo>
                    <a:pt x="557842" y="1076439"/>
                  </a:lnTo>
                  <a:lnTo>
                    <a:pt x="557842" y="1077841"/>
                  </a:lnTo>
                  <a:lnTo>
                    <a:pt x="564850" y="1077841"/>
                  </a:lnTo>
                  <a:lnTo>
                    <a:pt x="566252" y="1080644"/>
                  </a:lnTo>
                  <a:lnTo>
                    <a:pt x="574661" y="1082045"/>
                  </a:lnTo>
                  <a:lnTo>
                    <a:pt x="578866" y="1084849"/>
                  </a:lnTo>
                  <a:lnTo>
                    <a:pt x="587276" y="1084849"/>
                  </a:lnTo>
                  <a:lnTo>
                    <a:pt x="588678" y="1083447"/>
                  </a:lnTo>
                  <a:lnTo>
                    <a:pt x="591481" y="1083447"/>
                  </a:lnTo>
                  <a:lnTo>
                    <a:pt x="598489" y="1077841"/>
                  </a:lnTo>
                  <a:lnTo>
                    <a:pt x="620914" y="1066628"/>
                  </a:lnTo>
                  <a:lnTo>
                    <a:pt x="634931" y="1062423"/>
                  </a:lnTo>
                  <a:lnTo>
                    <a:pt x="647545" y="1051210"/>
                  </a:lnTo>
                  <a:lnTo>
                    <a:pt x="661562" y="1052612"/>
                  </a:lnTo>
                  <a:lnTo>
                    <a:pt x="683987" y="1061021"/>
                  </a:lnTo>
                  <a:lnTo>
                    <a:pt x="692397" y="1086250"/>
                  </a:lnTo>
                  <a:lnTo>
                    <a:pt x="698003" y="1086250"/>
                  </a:lnTo>
                  <a:lnTo>
                    <a:pt x="709216" y="1097463"/>
                  </a:lnTo>
                  <a:lnTo>
                    <a:pt x="707815" y="1098865"/>
                  </a:lnTo>
                  <a:lnTo>
                    <a:pt x="716224" y="1098865"/>
                  </a:lnTo>
                  <a:lnTo>
                    <a:pt x="755469" y="1126897"/>
                  </a:lnTo>
                  <a:lnTo>
                    <a:pt x="772289" y="1126897"/>
                  </a:lnTo>
                  <a:lnTo>
                    <a:pt x="779297" y="1133905"/>
                  </a:lnTo>
                  <a:lnTo>
                    <a:pt x="790510" y="1138110"/>
                  </a:lnTo>
                  <a:lnTo>
                    <a:pt x="787707" y="1142315"/>
                  </a:lnTo>
                  <a:lnTo>
                    <a:pt x="798920" y="1140913"/>
                  </a:lnTo>
                  <a:lnTo>
                    <a:pt x="804526" y="1147921"/>
                  </a:lnTo>
                  <a:lnTo>
                    <a:pt x="803124" y="1150724"/>
                  </a:lnTo>
                  <a:lnTo>
                    <a:pt x="811534" y="1156331"/>
                  </a:lnTo>
                  <a:lnTo>
                    <a:pt x="821345" y="1156331"/>
                  </a:lnTo>
                  <a:lnTo>
                    <a:pt x="835362" y="1182962"/>
                  </a:lnTo>
                  <a:lnTo>
                    <a:pt x="835362" y="1185765"/>
                  </a:lnTo>
                  <a:lnTo>
                    <a:pt x="826952" y="1189970"/>
                  </a:lnTo>
                  <a:lnTo>
                    <a:pt x="828354" y="1192773"/>
                  </a:lnTo>
                  <a:lnTo>
                    <a:pt x="821345" y="1205387"/>
                  </a:lnTo>
                  <a:lnTo>
                    <a:pt x="824148" y="1206789"/>
                  </a:lnTo>
                  <a:lnTo>
                    <a:pt x="831156" y="1206789"/>
                  </a:lnTo>
                  <a:lnTo>
                    <a:pt x="843771" y="1194175"/>
                  </a:lnTo>
                  <a:lnTo>
                    <a:pt x="843771" y="1188568"/>
                  </a:lnTo>
                  <a:lnTo>
                    <a:pt x="850779" y="1184363"/>
                  </a:lnTo>
                  <a:lnTo>
                    <a:pt x="857787" y="1184363"/>
                  </a:lnTo>
                  <a:lnTo>
                    <a:pt x="859189" y="1182962"/>
                  </a:lnTo>
                  <a:lnTo>
                    <a:pt x="857787" y="1174552"/>
                  </a:lnTo>
                  <a:lnTo>
                    <a:pt x="854984" y="1170347"/>
                  </a:lnTo>
                  <a:lnTo>
                    <a:pt x="842370" y="1166142"/>
                  </a:lnTo>
                  <a:lnTo>
                    <a:pt x="845173" y="1154929"/>
                  </a:lnTo>
                  <a:lnTo>
                    <a:pt x="850779" y="1147921"/>
                  </a:lnTo>
                  <a:lnTo>
                    <a:pt x="854984" y="1145118"/>
                  </a:lnTo>
                  <a:lnTo>
                    <a:pt x="860590" y="1145118"/>
                  </a:lnTo>
                  <a:lnTo>
                    <a:pt x="859189" y="1146520"/>
                  </a:lnTo>
                  <a:lnTo>
                    <a:pt x="873205" y="1149323"/>
                  </a:lnTo>
                  <a:lnTo>
                    <a:pt x="880213" y="1157733"/>
                  </a:lnTo>
                  <a:lnTo>
                    <a:pt x="888623" y="1160536"/>
                  </a:lnTo>
                  <a:lnTo>
                    <a:pt x="891426" y="1152126"/>
                  </a:lnTo>
                  <a:lnTo>
                    <a:pt x="880213" y="1142315"/>
                  </a:lnTo>
                  <a:lnTo>
                    <a:pt x="833960" y="1122692"/>
                  </a:lnTo>
                  <a:lnTo>
                    <a:pt x="826952" y="1115684"/>
                  </a:lnTo>
                  <a:lnTo>
                    <a:pt x="833960" y="1111479"/>
                  </a:lnTo>
                  <a:lnTo>
                    <a:pt x="832558" y="1108676"/>
                  </a:lnTo>
                  <a:lnTo>
                    <a:pt x="808731" y="1108676"/>
                  </a:lnTo>
                  <a:lnTo>
                    <a:pt x="798920" y="1104471"/>
                  </a:lnTo>
                  <a:lnTo>
                    <a:pt x="783502" y="1093258"/>
                  </a:lnTo>
                  <a:lnTo>
                    <a:pt x="770887" y="1070833"/>
                  </a:lnTo>
                  <a:lnTo>
                    <a:pt x="740052" y="1051210"/>
                  </a:lnTo>
                  <a:lnTo>
                    <a:pt x="737249" y="1037194"/>
                  </a:lnTo>
                  <a:lnTo>
                    <a:pt x="740052" y="1037194"/>
                  </a:lnTo>
                  <a:lnTo>
                    <a:pt x="742855" y="1032989"/>
                  </a:lnTo>
                  <a:lnTo>
                    <a:pt x="733044" y="1024579"/>
                  </a:lnTo>
                  <a:lnTo>
                    <a:pt x="738650" y="1018973"/>
                  </a:lnTo>
                  <a:lnTo>
                    <a:pt x="738650" y="1021776"/>
                  </a:lnTo>
                  <a:lnTo>
                    <a:pt x="755469" y="1016170"/>
                  </a:lnTo>
                  <a:lnTo>
                    <a:pt x="755469" y="1013366"/>
                  </a:lnTo>
                  <a:lnTo>
                    <a:pt x="766683" y="1013366"/>
                  </a:lnTo>
                  <a:lnTo>
                    <a:pt x="769486" y="1017571"/>
                  </a:lnTo>
                  <a:lnTo>
                    <a:pt x="766683" y="1020374"/>
                  </a:lnTo>
                  <a:lnTo>
                    <a:pt x="766683" y="1030186"/>
                  </a:lnTo>
                  <a:lnTo>
                    <a:pt x="773691" y="1038595"/>
                  </a:lnTo>
                  <a:lnTo>
                    <a:pt x="777895" y="1032989"/>
                  </a:lnTo>
                  <a:lnTo>
                    <a:pt x="780699" y="1034390"/>
                  </a:lnTo>
                  <a:lnTo>
                    <a:pt x="784903" y="1025981"/>
                  </a:lnTo>
                  <a:lnTo>
                    <a:pt x="791911" y="1028784"/>
                  </a:lnTo>
                  <a:lnTo>
                    <a:pt x="798920" y="1034390"/>
                  </a:lnTo>
                  <a:lnTo>
                    <a:pt x="801723" y="1045603"/>
                  </a:lnTo>
                  <a:lnTo>
                    <a:pt x="817140" y="1056816"/>
                  </a:lnTo>
                  <a:lnTo>
                    <a:pt x="810132" y="1052612"/>
                  </a:lnTo>
                  <a:lnTo>
                    <a:pt x="805928" y="1054013"/>
                  </a:lnTo>
                  <a:lnTo>
                    <a:pt x="805928" y="1055415"/>
                  </a:lnTo>
                  <a:lnTo>
                    <a:pt x="815739" y="1063824"/>
                  </a:lnTo>
                  <a:lnTo>
                    <a:pt x="825550" y="1068029"/>
                  </a:lnTo>
                  <a:lnTo>
                    <a:pt x="826952" y="1072234"/>
                  </a:lnTo>
                  <a:lnTo>
                    <a:pt x="838165" y="1070833"/>
                  </a:lnTo>
                  <a:lnTo>
                    <a:pt x="866197" y="1084849"/>
                  </a:lnTo>
                  <a:lnTo>
                    <a:pt x="867599" y="1086250"/>
                  </a:lnTo>
                  <a:lnTo>
                    <a:pt x="857787" y="1084849"/>
                  </a:lnTo>
                  <a:lnTo>
                    <a:pt x="888623" y="1097463"/>
                  </a:lnTo>
                  <a:lnTo>
                    <a:pt x="895631" y="1096062"/>
                  </a:lnTo>
                  <a:lnTo>
                    <a:pt x="894229" y="1098865"/>
                  </a:lnTo>
                  <a:lnTo>
                    <a:pt x="890024" y="1097463"/>
                  </a:lnTo>
                  <a:lnTo>
                    <a:pt x="909647" y="1111479"/>
                  </a:lnTo>
                  <a:lnTo>
                    <a:pt x="913852" y="1111479"/>
                  </a:lnTo>
                  <a:lnTo>
                    <a:pt x="915253" y="1115684"/>
                  </a:lnTo>
                  <a:lnTo>
                    <a:pt x="911049" y="1121291"/>
                  </a:lnTo>
                  <a:lnTo>
                    <a:pt x="913852" y="1124094"/>
                  </a:lnTo>
                  <a:lnTo>
                    <a:pt x="908245" y="1138110"/>
                  </a:lnTo>
                  <a:lnTo>
                    <a:pt x="912450" y="1146520"/>
                  </a:lnTo>
                  <a:lnTo>
                    <a:pt x="922261" y="1153528"/>
                  </a:lnTo>
                  <a:lnTo>
                    <a:pt x="926466" y="1161937"/>
                  </a:lnTo>
                  <a:lnTo>
                    <a:pt x="944687" y="1178757"/>
                  </a:lnTo>
                  <a:lnTo>
                    <a:pt x="947491" y="1174552"/>
                  </a:lnTo>
                  <a:lnTo>
                    <a:pt x="954499" y="1175954"/>
                  </a:lnTo>
                  <a:lnTo>
                    <a:pt x="953097" y="1180158"/>
                  </a:lnTo>
                  <a:lnTo>
                    <a:pt x="944687" y="1178757"/>
                  </a:lnTo>
                  <a:lnTo>
                    <a:pt x="944687" y="1181560"/>
                  </a:lnTo>
                  <a:lnTo>
                    <a:pt x="951695" y="1187166"/>
                  </a:lnTo>
                  <a:lnTo>
                    <a:pt x="953097" y="1192773"/>
                  </a:lnTo>
                  <a:lnTo>
                    <a:pt x="958703" y="1189970"/>
                  </a:lnTo>
                  <a:lnTo>
                    <a:pt x="962908" y="1194175"/>
                  </a:lnTo>
                  <a:lnTo>
                    <a:pt x="971318" y="1194175"/>
                  </a:lnTo>
                  <a:lnTo>
                    <a:pt x="960105" y="1198379"/>
                  </a:lnTo>
                  <a:lnTo>
                    <a:pt x="953097" y="1205387"/>
                  </a:lnTo>
                  <a:lnTo>
                    <a:pt x="967113" y="1216600"/>
                  </a:lnTo>
                  <a:lnTo>
                    <a:pt x="964310" y="1222207"/>
                  </a:lnTo>
                  <a:lnTo>
                    <a:pt x="967113" y="1229215"/>
                  </a:lnTo>
                  <a:lnTo>
                    <a:pt x="976925" y="1225010"/>
                  </a:lnTo>
                  <a:lnTo>
                    <a:pt x="986736" y="1240428"/>
                  </a:lnTo>
                  <a:lnTo>
                    <a:pt x="986736" y="1234821"/>
                  </a:lnTo>
                  <a:lnTo>
                    <a:pt x="990941" y="1230616"/>
                  </a:lnTo>
                  <a:lnTo>
                    <a:pt x="1004957" y="1239026"/>
                  </a:lnTo>
                  <a:lnTo>
                    <a:pt x="993744" y="1213797"/>
                  </a:lnTo>
                  <a:lnTo>
                    <a:pt x="1004957" y="1219403"/>
                  </a:lnTo>
                  <a:lnTo>
                    <a:pt x="1011965" y="1216600"/>
                  </a:lnTo>
                  <a:lnTo>
                    <a:pt x="1010563" y="1212395"/>
                  </a:lnTo>
                  <a:lnTo>
                    <a:pt x="1006358" y="1213797"/>
                  </a:lnTo>
                  <a:lnTo>
                    <a:pt x="1000752" y="1206789"/>
                  </a:lnTo>
                  <a:lnTo>
                    <a:pt x="1013366" y="1202584"/>
                  </a:lnTo>
                  <a:lnTo>
                    <a:pt x="1025981" y="1210994"/>
                  </a:lnTo>
                  <a:lnTo>
                    <a:pt x="1024579" y="1199781"/>
                  </a:lnTo>
                  <a:lnTo>
                    <a:pt x="1025981" y="1198379"/>
                  </a:lnTo>
                  <a:lnTo>
                    <a:pt x="1007760" y="1191371"/>
                  </a:lnTo>
                  <a:lnTo>
                    <a:pt x="999350" y="1185765"/>
                  </a:lnTo>
                  <a:lnTo>
                    <a:pt x="988137" y="1182962"/>
                  </a:lnTo>
                  <a:lnTo>
                    <a:pt x="999350" y="1180158"/>
                  </a:lnTo>
                  <a:lnTo>
                    <a:pt x="995145" y="1174552"/>
                  </a:lnTo>
                  <a:lnTo>
                    <a:pt x="999350" y="1171749"/>
                  </a:lnTo>
                  <a:lnTo>
                    <a:pt x="1004957" y="1175954"/>
                  </a:lnTo>
                  <a:lnTo>
                    <a:pt x="1000752" y="1177355"/>
                  </a:lnTo>
                  <a:lnTo>
                    <a:pt x="1007760" y="1175954"/>
                  </a:lnTo>
                  <a:lnTo>
                    <a:pt x="988137" y="1153528"/>
                  </a:lnTo>
                  <a:lnTo>
                    <a:pt x="990941" y="1145118"/>
                  </a:lnTo>
                  <a:lnTo>
                    <a:pt x="997949" y="1142315"/>
                  </a:lnTo>
                  <a:lnTo>
                    <a:pt x="995145" y="1145118"/>
                  </a:lnTo>
                  <a:lnTo>
                    <a:pt x="1007760" y="1150724"/>
                  </a:lnTo>
                  <a:lnTo>
                    <a:pt x="1009162" y="1156331"/>
                  </a:lnTo>
                  <a:lnTo>
                    <a:pt x="1017571" y="1157733"/>
                  </a:lnTo>
                  <a:lnTo>
                    <a:pt x="1007760" y="1150724"/>
                  </a:lnTo>
                  <a:lnTo>
                    <a:pt x="1016170" y="1150724"/>
                  </a:lnTo>
                  <a:lnTo>
                    <a:pt x="1023178" y="1157733"/>
                  </a:lnTo>
                  <a:lnTo>
                    <a:pt x="1017571" y="1149323"/>
                  </a:lnTo>
                  <a:lnTo>
                    <a:pt x="1021776" y="1146520"/>
                  </a:lnTo>
                  <a:lnTo>
                    <a:pt x="1028784" y="1147921"/>
                  </a:lnTo>
                  <a:lnTo>
                    <a:pt x="1023178" y="1145118"/>
                  </a:lnTo>
                  <a:lnTo>
                    <a:pt x="1018973" y="1136708"/>
                  </a:lnTo>
                  <a:lnTo>
                    <a:pt x="1037194" y="1132503"/>
                  </a:lnTo>
                  <a:lnTo>
                    <a:pt x="1045604" y="1133905"/>
                  </a:lnTo>
                  <a:lnTo>
                    <a:pt x="1054013" y="1131102"/>
                  </a:lnTo>
                  <a:lnTo>
                    <a:pt x="1076439" y="1138110"/>
                  </a:lnTo>
                  <a:lnTo>
                    <a:pt x="1077841" y="1140913"/>
                  </a:lnTo>
                  <a:lnTo>
                    <a:pt x="1093258" y="1139512"/>
                  </a:lnTo>
                  <a:lnTo>
                    <a:pt x="1093258" y="1140913"/>
                  </a:lnTo>
                  <a:lnTo>
                    <a:pt x="1079242" y="1146520"/>
                  </a:lnTo>
                  <a:lnTo>
                    <a:pt x="1077841" y="1153528"/>
                  </a:lnTo>
                  <a:lnTo>
                    <a:pt x="1115684" y="1131102"/>
                  </a:lnTo>
                  <a:lnTo>
                    <a:pt x="1147921" y="1131102"/>
                  </a:lnTo>
                  <a:lnTo>
                    <a:pt x="1150725" y="1125495"/>
                  </a:lnTo>
                  <a:lnTo>
                    <a:pt x="1128299" y="1118487"/>
                  </a:lnTo>
                  <a:lnTo>
                    <a:pt x="1124094" y="1114283"/>
                  </a:lnTo>
                  <a:lnTo>
                    <a:pt x="1124094" y="1108676"/>
                  </a:lnTo>
                  <a:lnTo>
                    <a:pt x="1115684" y="1097463"/>
                  </a:lnTo>
                  <a:lnTo>
                    <a:pt x="1110078" y="1096062"/>
                  </a:lnTo>
                  <a:lnTo>
                    <a:pt x="1121291" y="1090455"/>
                  </a:lnTo>
                  <a:lnTo>
                    <a:pt x="1121291" y="1079242"/>
                  </a:lnTo>
                  <a:lnTo>
                    <a:pt x="1132503" y="1073636"/>
                  </a:lnTo>
                  <a:lnTo>
                    <a:pt x="1135307" y="1075037"/>
                  </a:lnTo>
                  <a:lnTo>
                    <a:pt x="1138110" y="1065226"/>
                  </a:lnTo>
                  <a:lnTo>
                    <a:pt x="1139511" y="1051210"/>
                  </a:lnTo>
                  <a:lnTo>
                    <a:pt x="1145118" y="1045603"/>
                  </a:lnTo>
                  <a:lnTo>
                    <a:pt x="1140913" y="1045603"/>
                  </a:lnTo>
                  <a:lnTo>
                    <a:pt x="1146519" y="1042800"/>
                  </a:lnTo>
                  <a:lnTo>
                    <a:pt x="1140913" y="1042800"/>
                  </a:lnTo>
                  <a:lnTo>
                    <a:pt x="1145118" y="1037194"/>
                  </a:lnTo>
                  <a:lnTo>
                    <a:pt x="1149323" y="1037194"/>
                  </a:lnTo>
                  <a:lnTo>
                    <a:pt x="1147921" y="1039997"/>
                  </a:lnTo>
                  <a:lnTo>
                    <a:pt x="1161937" y="1039997"/>
                  </a:lnTo>
                  <a:lnTo>
                    <a:pt x="1163339" y="1031587"/>
                  </a:lnTo>
                  <a:lnTo>
                    <a:pt x="1164741" y="1027382"/>
                  </a:lnTo>
                  <a:lnTo>
                    <a:pt x="1161937" y="1016170"/>
                  </a:lnTo>
                  <a:lnTo>
                    <a:pt x="1163339" y="1020374"/>
                  </a:lnTo>
                  <a:lnTo>
                    <a:pt x="1180159" y="1011965"/>
                  </a:lnTo>
                  <a:lnTo>
                    <a:pt x="1173150" y="1003555"/>
                  </a:lnTo>
                  <a:lnTo>
                    <a:pt x="1177355" y="1003555"/>
                  </a:lnTo>
                  <a:lnTo>
                    <a:pt x="1180159" y="1007760"/>
                  </a:lnTo>
                  <a:lnTo>
                    <a:pt x="1189970" y="999350"/>
                  </a:lnTo>
                  <a:lnTo>
                    <a:pt x="1202584" y="997949"/>
                  </a:lnTo>
                  <a:lnTo>
                    <a:pt x="1209592" y="992342"/>
                  </a:lnTo>
                  <a:lnTo>
                    <a:pt x="1208191" y="995145"/>
                  </a:lnTo>
                  <a:lnTo>
                    <a:pt x="1216600" y="996547"/>
                  </a:lnTo>
                  <a:lnTo>
                    <a:pt x="1218002" y="989539"/>
                  </a:lnTo>
                  <a:lnTo>
                    <a:pt x="1215199" y="988137"/>
                  </a:lnTo>
                  <a:lnTo>
                    <a:pt x="1213797" y="982531"/>
                  </a:lnTo>
                  <a:lnTo>
                    <a:pt x="1219404" y="989539"/>
                  </a:lnTo>
                  <a:lnTo>
                    <a:pt x="1218002" y="995145"/>
                  </a:lnTo>
                  <a:lnTo>
                    <a:pt x="1222207" y="999350"/>
                  </a:lnTo>
                  <a:lnTo>
                    <a:pt x="1234821" y="997949"/>
                  </a:lnTo>
                  <a:lnTo>
                    <a:pt x="1227813" y="1002153"/>
                  </a:lnTo>
                  <a:lnTo>
                    <a:pt x="1206789" y="999350"/>
                  </a:lnTo>
                  <a:lnTo>
                    <a:pt x="1218002" y="1004957"/>
                  </a:lnTo>
                  <a:lnTo>
                    <a:pt x="1213797" y="1006358"/>
                  </a:lnTo>
                  <a:lnTo>
                    <a:pt x="1229215" y="1010563"/>
                  </a:lnTo>
                  <a:lnTo>
                    <a:pt x="1247436" y="1007760"/>
                  </a:lnTo>
                  <a:lnTo>
                    <a:pt x="1254444" y="1011965"/>
                  </a:lnTo>
                  <a:lnTo>
                    <a:pt x="1260050" y="1010563"/>
                  </a:lnTo>
                  <a:lnTo>
                    <a:pt x="1261452" y="1017571"/>
                  </a:lnTo>
                  <a:lnTo>
                    <a:pt x="1248837" y="1020374"/>
                  </a:lnTo>
                  <a:lnTo>
                    <a:pt x="1232018" y="1028784"/>
                  </a:lnTo>
                  <a:lnTo>
                    <a:pt x="1258649" y="1035792"/>
                  </a:lnTo>
                  <a:lnTo>
                    <a:pt x="1258649" y="1048407"/>
                  </a:lnTo>
                  <a:lnTo>
                    <a:pt x="1254444" y="1049808"/>
                  </a:lnTo>
                  <a:lnTo>
                    <a:pt x="1261452" y="1054013"/>
                  </a:lnTo>
                  <a:lnTo>
                    <a:pt x="1262854" y="1055415"/>
                  </a:lnTo>
                  <a:lnTo>
                    <a:pt x="1306304" y="1037194"/>
                  </a:lnTo>
                  <a:lnTo>
                    <a:pt x="1314713" y="1039997"/>
                  </a:lnTo>
                  <a:lnTo>
                    <a:pt x="1327328" y="1038595"/>
                  </a:lnTo>
                  <a:lnTo>
                    <a:pt x="1330131" y="1032989"/>
                  </a:lnTo>
                  <a:lnTo>
                    <a:pt x="1334336" y="1031587"/>
                  </a:lnTo>
                  <a:lnTo>
                    <a:pt x="1313312" y="1030186"/>
                  </a:lnTo>
                  <a:lnTo>
                    <a:pt x="1306304" y="1032989"/>
                  </a:lnTo>
                  <a:lnTo>
                    <a:pt x="1293689" y="1021776"/>
                  </a:lnTo>
                  <a:lnTo>
                    <a:pt x="1289484" y="1010563"/>
                  </a:lnTo>
                  <a:lnTo>
                    <a:pt x="1296492" y="1007760"/>
                  </a:lnTo>
                  <a:lnTo>
                    <a:pt x="1297894" y="1002153"/>
                  </a:lnTo>
                  <a:lnTo>
                    <a:pt x="1302099" y="1006358"/>
                  </a:lnTo>
                  <a:lnTo>
                    <a:pt x="1297894" y="1009162"/>
                  </a:lnTo>
                  <a:lnTo>
                    <a:pt x="1316115" y="997949"/>
                  </a:lnTo>
                  <a:lnTo>
                    <a:pt x="1334336" y="995145"/>
                  </a:lnTo>
                  <a:lnTo>
                    <a:pt x="1338541" y="996547"/>
                  </a:lnTo>
                  <a:lnTo>
                    <a:pt x="1338541" y="999350"/>
                  </a:lnTo>
                  <a:lnTo>
                    <a:pt x="1345549" y="993744"/>
                  </a:lnTo>
                  <a:lnTo>
                    <a:pt x="1352557" y="993744"/>
                  </a:lnTo>
                  <a:lnTo>
                    <a:pt x="1358163" y="988137"/>
                  </a:lnTo>
                  <a:lnTo>
                    <a:pt x="1374983" y="988137"/>
                  </a:lnTo>
                  <a:lnTo>
                    <a:pt x="1381991" y="985334"/>
                  </a:lnTo>
                  <a:cubicBezTo>
                    <a:pt x="1381991" y="985334"/>
                    <a:pt x="1380589" y="986736"/>
                    <a:pt x="1380589" y="986736"/>
                  </a:cubicBezTo>
                  <a:lnTo>
                    <a:pt x="1380589" y="986736"/>
                  </a:lnTo>
                  <a:lnTo>
                    <a:pt x="1380589" y="986736"/>
                  </a:lnTo>
                  <a:lnTo>
                    <a:pt x="1390401" y="985334"/>
                  </a:lnTo>
                  <a:lnTo>
                    <a:pt x="1391802" y="983932"/>
                  </a:lnTo>
                  <a:lnTo>
                    <a:pt x="1400212" y="983932"/>
                  </a:lnTo>
                  <a:lnTo>
                    <a:pt x="1400212" y="986736"/>
                  </a:lnTo>
                  <a:lnTo>
                    <a:pt x="1400212" y="986736"/>
                  </a:lnTo>
                  <a:lnTo>
                    <a:pt x="1400212" y="986736"/>
                  </a:lnTo>
                  <a:lnTo>
                    <a:pt x="1400212" y="986736"/>
                  </a:lnTo>
                  <a:lnTo>
                    <a:pt x="1384794" y="992342"/>
                  </a:lnTo>
                  <a:lnTo>
                    <a:pt x="1381991" y="992342"/>
                  </a:lnTo>
                  <a:lnTo>
                    <a:pt x="1381991" y="992342"/>
                  </a:lnTo>
                  <a:lnTo>
                    <a:pt x="1381991" y="992342"/>
                  </a:lnTo>
                  <a:lnTo>
                    <a:pt x="1381991" y="992342"/>
                  </a:lnTo>
                  <a:lnTo>
                    <a:pt x="1381991" y="992342"/>
                  </a:lnTo>
                  <a:lnTo>
                    <a:pt x="1381991" y="992342"/>
                  </a:lnTo>
                  <a:lnTo>
                    <a:pt x="1381991" y="992342"/>
                  </a:lnTo>
                  <a:lnTo>
                    <a:pt x="1381991" y="992342"/>
                  </a:lnTo>
                  <a:lnTo>
                    <a:pt x="1381991" y="992342"/>
                  </a:lnTo>
                  <a:lnTo>
                    <a:pt x="1381991" y="992342"/>
                  </a:lnTo>
                  <a:lnTo>
                    <a:pt x="1381991" y="992342"/>
                  </a:lnTo>
                  <a:lnTo>
                    <a:pt x="1381991" y="992342"/>
                  </a:lnTo>
                  <a:cubicBezTo>
                    <a:pt x="1381991" y="992342"/>
                    <a:pt x="1381991" y="992342"/>
                    <a:pt x="1380589" y="992342"/>
                  </a:cubicBezTo>
                  <a:lnTo>
                    <a:pt x="1380589" y="992342"/>
                  </a:lnTo>
                  <a:lnTo>
                    <a:pt x="1380589" y="992342"/>
                  </a:lnTo>
                  <a:lnTo>
                    <a:pt x="1380589" y="992342"/>
                  </a:lnTo>
                  <a:lnTo>
                    <a:pt x="1380589" y="992342"/>
                  </a:lnTo>
                  <a:cubicBezTo>
                    <a:pt x="1381991" y="993744"/>
                    <a:pt x="1381991" y="993744"/>
                    <a:pt x="1383392" y="995145"/>
                  </a:cubicBezTo>
                  <a:lnTo>
                    <a:pt x="1383392" y="995145"/>
                  </a:lnTo>
                  <a:lnTo>
                    <a:pt x="1383392" y="995145"/>
                  </a:lnTo>
                  <a:cubicBezTo>
                    <a:pt x="1383392" y="995145"/>
                    <a:pt x="1383392" y="995145"/>
                    <a:pt x="1383392" y="995145"/>
                  </a:cubicBezTo>
                  <a:lnTo>
                    <a:pt x="1383392" y="995145"/>
                  </a:lnTo>
                  <a:lnTo>
                    <a:pt x="1383392" y="995145"/>
                  </a:lnTo>
                  <a:lnTo>
                    <a:pt x="1383392" y="995145"/>
                  </a:lnTo>
                  <a:lnTo>
                    <a:pt x="1383392" y="995145"/>
                  </a:lnTo>
                  <a:lnTo>
                    <a:pt x="1380589" y="996547"/>
                  </a:lnTo>
                  <a:lnTo>
                    <a:pt x="1377786" y="996547"/>
                  </a:lnTo>
                  <a:lnTo>
                    <a:pt x="1370778" y="996547"/>
                  </a:lnTo>
                  <a:lnTo>
                    <a:pt x="1367975" y="997949"/>
                  </a:lnTo>
                  <a:lnTo>
                    <a:pt x="1367975" y="997949"/>
                  </a:lnTo>
                  <a:lnTo>
                    <a:pt x="1367975" y="997949"/>
                  </a:lnTo>
                  <a:lnTo>
                    <a:pt x="1367975" y="997949"/>
                  </a:lnTo>
                  <a:lnTo>
                    <a:pt x="1367975" y="997949"/>
                  </a:lnTo>
                  <a:lnTo>
                    <a:pt x="1367975" y="997949"/>
                  </a:lnTo>
                  <a:lnTo>
                    <a:pt x="1367975" y="997949"/>
                  </a:lnTo>
                  <a:lnTo>
                    <a:pt x="1367975" y="997949"/>
                  </a:lnTo>
                  <a:lnTo>
                    <a:pt x="1366573" y="997949"/>
                  </a:lnTo>
                  <a:lnTo>
                    <a:pt x="1366573" y="997949"/>
                  </a:lnTo>
                  <a:lnTo>
                    <a:pt x="1366573" y="997949"/>
                  </a:lnTo>
                  <a:lnTo>
                    <a:pt x="1366573" y="997949"/>
                  </a:lnTo>
                  <a:cubicBezTo>
                    <a:pt x="1365171" y="997949"/>
                    <a:pt x="1365171" y="996547"/>
                    <a:pt x="1363770" y="996547"/>
                  </a:cubicBezTo>
                  <a:lnTo>
                    <a:pt x="1363770" y="996547"/>
                  </a:lnTo>
                  <a:lnTo>
                    <a:pt x="1363770" y="996547"/>
                  </a:lnTo>
                  <a:lnTo>
                    <a:pt x="1363770" y="996547"/>
                  </a:lnTo>
                  <a:lnTo>
                    <a:pt x="1363770" y="996547"/>
                  </a:lnTo>
                  <a:lnTo>
                    <a:pt x="1363770" y="996547"/>
                  </a:lnTo>
                  <a:cubicBezTo>
                    <a:pt x="1363770" y="997949"/>
                    <a:pt x="1365171" y="996547"/>
                    <a:pt x="1365171" y="997949"/>
                  </a:cubicBezTo>
                  <a:lnTo>
                    <a:pt x="1365171" y="997949"/>
                  </a:lnTo>
                  <a:lnTo>
                    <a:pt x="1365171" y="997949"/>
                  </a:lnTo>
                  <a:cubicBezTo>
                    <a:pt x="1365171" y="997949"/>
                    <a:pt x="1365171" y="997949"/>
                    <a:pt x="1365171" y="999350"/>
                  </a:cubicBezTo>
                  <a:lnTo>
                    <a:pt x="1365171" y="999350"/>
                  </a:lnTo>
                  <a:lnTo>
                    <a:pt x="1365171" y="999350"/>
                  </a:lnTo>
                  <a:lnTo>
                    <a:pt x="1365171" y="999350"/>
                  </a:lnTo>
                  <a:lnTo>
                    <a:pt x="1365171" y="999350"/>
                  </a:lnTo>
                  <a:cubicBezTo>
                    <a:pt x="1365171" y="999350"/>
                    <a:pt x="1365171" y="999350"/>
                    <a:pt x="1365171" y="1000752"/>
                  </a:cubicBezTo>
                  <a:lnTo>
                    <a:pt x="1365171" y="1000752"/>
                  </a:lnTo>
                  <a:lnTo>
                    <a:pt x="1365171" y="1000752"/>
                  </a:lnTo>
                  <a:cubicBezTo>
                    <a:pt x="1365171" y="1000752"/>
                    <a:pt x="1365171" y="1000752"/>
                    <a:pt x="1365171" y="1000752"/>
                  </a:cubicBezTo>
                  <a:lnTo>
                    <a:pt x="1366573" y="1002153"/>
                  </a:lnTo>
                  <a:lnTo>
                    <a:pt x="1367975" y="1003555"/>
                  </a:lnTo>
                  <a:lnTo>
                    <a:pt x="1381991" y="1010563"/>
                  </a:lnTo>
                  <a:lnTo>
                    <a:pt x="1381991" y="1013366"/>
                  </a:lnTo>
                  <a:lnTo>
                    <a:pt x="1374983" y="1010563"/>
                  </a:lnTo>
                  <a:cubicBezTo>
                    <a:pt x="1374983" y="1010563"/>
                    <a:pt x="1373581" y="1010563"/>
                    <a:pt x="1373581" y="1010563"/>
                  </a:cubicBezTo>
                  <a:lnTo>
                    <a:pt x="1372179" y="1011965"/>
                  </a:lnTo>
                  <a:lnTo>
                    <a:pt x="1370778" y="1013366"/>
                  </a:lnTo>
                  <a:lnTo>
                    <a:pt x="1369376" y="1016170"/>
                  </a:lnTo>
                  <a:lnTo>
                    <a:pt x="1369376" y="1016170"/>
                  </a:lnTo>
                  <a:lnTo>
                    <a:pt x="1369376" y="1016170"/>
                  </a:lnTo>
                  <a:lnTo>
                    <a:pt x="1369376" y="1016170"/>
                  </a:lnTo>
                  <a:lnTo>
                    <a:pt x="1369376" y="1016170"/>
                  </a:lnTo>
                  <a:cubicBezTo>
                    <a:pt x="1369376" y="1016170"/>
                    <a:pt x="1367975" y="1016170"/>
                    <a:pt x="1367975" y="1016170"/>
                  </a:cubicBezTo>
                  <a:lnTo>
                    <a:pt x="1367975" y="1016170"/>
                  </a:lnTo>
                  <a:lnTo>
                    <a:pt x="1367975" y="1016170"/>
                  </a:lnTo>
                  <a:lnTo>
                    <a:pt x="1367975" y="1016170"/>
                  </a:lnTo>
                  <a:cubicBezTo>
                    <a:pt x="1367975" y="1016170"/>
                    <a:pt x="1369376" y="1014768"/>
                    <a:pt x="1367975" y="1014768"/>
                  </a:cubicBezTo>
                  <a:lnTo>
                    <a:pt x="1367975" y="1014768"/>
                  </a:lnTo>
                  <a:lnTo>
                    <a:pt x="1367975" y="1014768"/>
                  </a:lnTo>
                  <a:cubicBezTo>
                    <a:pt x="1367975" y="1014768"/>
                    <a:pt x="1369376" y="1013366"/>
                    <a:pt x="1369376" y="1013366"/>
                  </a:cubicBezTo>
                  <a:lnTo>
                    <a:pt x="1369376" y="1013366"/>
                  </a:lnTo>
                  <a:cubicBezTo>
                    <a:pt x="1369376" y="1013366"/>
                    <a:pt x="1367975" y="1013366"/>
                    <a:pt x="1367975" y="1013366"/>
                  </a:cubicBezTo>
                  <a:lnTo>
                    <a:pt x="1367975" y="1013366"/>
                  </a:lnTo>
                  <a:lnTo>
                    <a:pt x="1367975" y="1013366"/>
                  </a:lnTo>
                  <a:lnTo>
                    <a:pt x="1367975" y="1013366"/>
                  </a:lnTo>
                  <a:lnTo>
                    <a:pt x="1367975" y="1013366"/>
                  </a:lnTo>
                  <a:lnTo>
                    <a:pt x="1367975" y="1013366"/>
                  </a:lnTo>
                  <a:lnTo>
                    <a:pt x="1367975" y="1013366"/>
                  </a:lnTo>
                  <a:lnTo>
                    <a:pt x="1367975" y="1013366"/>
                  </a:lnTo>
                  <a:lnTo>
                    <a:pt x="1367975" y="1014768"/>
                  </a:lnTo>
                  <a:lnTo>
                    <a:pt x="1367975" y="1014768"/>
                  </a:lnTo>
                  <a:lnTo>
                    <a:pt x="1363770" y="1021776"/>
                  </a:lnTo>
                  <a:lnTo>
                    <a:pt x="1360967" y="1023178"/>
                  </a:lnTo>
                  <a:lnTo>
                    <a:pt x="1360967" y="1023178"/>
                  </a:lnTo>
                  <a:lnTo>
                    <a:pt x="1360967" y="1023178"/>
                  </a:lnTo>
                  <a:lnTo>
                    <a:pt x="1360967" y="1023178"/>
                  </a:lnTo>
                  <a:lnTo>
                    <a:pt x="1360967" y="1023178"/>
                  </a:lnTo>
                  <a:lnTo>
                    <a:pt x="1360967" y="1023178"/>
                  </a:lnTo>
                  <a:lnTo>
                    <a:pt x="1360967" y="1023178"/>
                  </a:lnTo>
                  <a:lnTo>
                    <a:pt x="1360967" y="1023178"/>
                  </a:lnTo>
                  <a:lnTo>
                    <a:pt x="1360967" y="1023178"/>
                  </a:lnTo>
                  <a:lnTo>
                    <a:pt x="1360967" y="1023178"/>
                  </a:lnTo>
                  <a:lnTo>
                    <a:pt x="1360967" y="1023178"/>
                  </a:lnTo>
                  <a:lnTo>
                    <a:pt x="1360967" y="1023178"/>
                  </a:lnTo>
                  <a:lnTo>
                    <a:pt x="1360967" y="1023178"/>
                  </a:lnTo>
                  <a:lnTo>
                    <a:pt x="1360967" y="1023178"/>
                  </a:lnTo>
                  <a:lnTo>
                    <a:pt x="1360967" y="1023178"/>
                  </a:lnTo>
                  <a:lnTo>
                    <a:pt x="1360967" y="1024579"/>
                  </a:lnTo>
                  <a:lnTo>
                    <a:pt x="1362368" y="1027382"/>
                  </a:lnTo>
                  <a:lnTo>
                    <a:pt x="1362368" y="1028784"/>
                  </a:lnTo>
                  <a:lnTo>
                    <a:pt x="1362368" y="1028784"/>
                  </a:lnTo>
                  <a:lnTo>
                    <a:pt x="1362368" y="1028784"/>
                  </a:lnTo>
                  <a:lnTo>
                    <a:pt x="1362368" y="1030186"/>
                  </a:lnTo>
                  <a:lnTo>
                    <a:pt x="1362368" y="1030186"/>
                  </a:lnTo>
                  <a:lnTo>
                    <a:pt x="1360967" y="1031587"/>
                  </a:lnTo>
                  <a:lnTo>
                    <a:pt x="1353958" y="1031587"/>
                  </a:lnTo>
                  <a:lnTo>
                    <a:pt x="1342745" y="1028784"/>
                  </a:lnTo>
                  <a:lnTo>
                    <a:pt x="1341344" y="1028784"/>
                  </a:lnTo>
                  <a:lnTo>
                    <a:pt x="1339942" y="1028784"/>
                  </a:lnTo>
                  <a:lnTo>
                    <a:pt x="1335737" y="1031587"/>
                  </a:lnTo>
                  <a:lnTo>
                    <a:pt x="1337139" y="1030186"/>
                  </a:lnTo>
                  <a:lnTo>
                    <a:pt x="1337139" y="1030186"/>
                  </a:lnTo>
                  <a:cubicBezTo>
                    <a:pt x="1338541" y="1030186"/>
                    <a:pt x="1338541" y="1030186"/>
                    <a:pt x="1338541" y="1030186"/>
                  </a:cubicBezTo>
                  <a:lnTo>
                    <a:pt x="1339942" y="1032989"/>
                  </a:lnTo>
                  <a:cubicBezTo>
                    <a:pt x="1338541" y="1034390"/>
                    <a:pt x="1334336" y="1034390"/>
                    <a:pt x="1334336" y="1034390"/>
                  </a:cubicBezTo>
                  <a:lnTo>
                    <a:pt x="1332934" y="1034390"/>
                  </a:lnTo>
                  <a:lnTo>
                    <a:pt x="1332934" y="1034390"/>
                  </a:lnTo>
                  <a:lnTo>
                    <a:pt x="1334336" y="1034390"/>
                  </a:lnTo>
                  <a:lnTo>
                    <a:pt x="1341344" y="1037194"/>
                  </a:lnTo>
                  <a:lnTo>
                    <a:pt x="1344147" y="1038595"/>
                  </a:lnTo>
                  <a:lnTo>
                    <a:pt x="1355360" y="1047005"/>
                  </a:lnTo>
                  <a:lnTo>
                    <a:pt x="1365171" y="1047005"/>
                  </a:lnTo>
                  <a:lnTo>
                    <a:pt x="1370778" y="1052612"/>
                  </a:lnTo>
                  <a:lnTo>
                    <a:pt x="1370778" y="1052612"/>
                  </a:lnTo>
                  <a:lnTo>
                    <a:pt x="1372179" y="1052612"/>
                  </a:lnTo>
                  <a:lnTo>
                    <a:pt x="1372179" y="1052612"/>
                  </a:lnTo>
                  <a:lnTo>
                    <a:pt x="1372179" y="1052612"/>
                  </a:lnTo>
                  <a:lnTo>
                    <a:pt x="1372179" y="1052612"/>
                  </a:lnTo>
                  <a:lnTo>
                    <a:pt x="1372179" y="1052612"/>
                  </a:lnTo>
                  <a:lnTo>
                    <a:pt x="1372179" y="1052612"/>
                  </a:lnTo>
                  <a:lnTo>
                    <a:pt x="1372179" y="1052612"/>
                  </a:lnTo>
                  <a:lnTo>
                    <a:pt x="1372179" y="1052612"/>
                  </a:lnTo>
                  <a:lnTo>
                    <a:pt x="1372179" y="1052612"/>
                  </a:lnTo>
                  <a:lnTo>
                    <a:pt x="1372179" y="1052612"/>
                  </a:lnTo>
                  <a:lnTo>
                    <a:pt x="1372179" y="1052612"/>
                  </a:lnTo>
                  <a:lnTo>
                    <a:pt x="1372179" y="1052612"/>
                  </a:lnTo>
                  <a:lnTo>
                    <a:pt x="1372179" y="1052612"/>
                  </a:lnTo>
                  <a:lnTo>
                    <a:pt x="1372179" y="1052612"/>
                  </a:lnTo>
                  <a:lnTo>
                    <a:pt x="1373581" y="1052612"/>
                  </a:lnTo>
                  <a:lnTo>
                    <a:pt x="1374983" y="1052612"/>
                  </a:lnTo>
                  <a:lnTo>
                    <a:pt x="1383392" y="1054013"/>
                  </a:lnTo>
                  <a:lnTo>
                    <a:pt x="1396007" y="1061021"/>
                  </a:lnTo>
                  <a:lnTo>
                    <a:pt x="1426842" y="1082045"/>
                  </a:lnTo>
                  <a:lnTo>
                    <a:pt x="1439457" y="1084849"/>
                  </a:lnTo>
                  <a:lnTo>
                    <a:pt x="1454874" y="1094660"/>
                  </a:lnTo>
                  <a:lnTo>
                    <a:pt x="1459079" y="1105873"/>
                  </a:lnTo>
                  <a:lnTo>
                    <a:pt x="1461882" y="1107274"/>
                  </a:lnTo>
                  <a:lnTo>
                    <a:pt x="1461882" y="1112881"/>
                  </a:lnTo>
                  <a:lnTo>
                    <a:pt x="1456276" y="1121291"/>
                  </a:lnTo>
                  <a:lnTo>
                    <a:pt x="1449268" y="1125495"/>
                  </a:lnTo>
                  <a:lnTo>
                    <a:pt x="1424039" y="1135307"/>
                  </a:lnTo>
                  <a:lnTo>
                    <a:pt x="1404417" y="1131102"/>
                  </a:lnTo>
                  <a:lnTo>
                    <a:pt x="1377786" y="1135307"/>
                  </a:lnTo>
                  <a:lnTo>
                    <a:pt x="1348352" y="1129700"/>
                  </a:lnTo>
                  <a:lnTo>
                    <a:pt x="1339942" y="1124094"/>
                  </a:lnTo>
                  <a:lnTo>
                    <a:pt x="1330131" y="1126897"/>
                  </a:lnTo>
                  <a:lnTo>
                    <a:pt x="1324525" y="1122692"/>
                  </a:lnTo>
                  <a:lnTo>
                    <a:pt x="1321721" y="1115684"/>
                  </a:lnTo>
                  <a:lnTo>
                    <a:pt x="1307705" y="1117086"/>
                  </a:lnTo>
                  <a:lnTo>
                    <a:pt x="1297894" y="1111479"/>
                  </a:lnTo>
                  <a:lnTo>
                    <a:pt x="1299296" y="1107274"/>
                  </a:lnTo>
                  <a:lnTo>
                    <a:pt x="1292288" y="1107274"/>
                  </a:lnTo>
                  <a:lnTo>
                    <a:pt x="1289484" y="1108676"/>
                  </a:lnTo>
                  <a:lnTo>
                    <a:pt x="1254444" y="1107274"/>
                  </a:lnTo>
                  <a:lnTo>
                    <a:pt x="1227813" y="1114283"/>
                  </a:lnTo>
                  <a:lnTo>
                    <a:pt x="1203986" y="1128299"/>
                  </a:lnTo>
                  <a:lnTo>
                    <a:pt x="1195576" y="1129700"/>
                  </a:lnTo>
                  <a:lnTo>
                    <a:pt x="1153528" y="1125495"/>
                  </a:lnTo>
                  <a:lnTo>
                    <a:pt x="1149323" y="1131102"/>
                  </a:lnTo>
                  <a:lnTo>
                    <a:pt x="1156331" y="1135307"/>
                  </a:lnTo>
                  <a:lnTo>
                    <a:pt x="1168945" y="1136708"/>
                  </a:lnTo>
                  <a:lnTo>
                    <a:pt x="1142315" y="1140913"/>
                  </a:lnTo>
                  <a:lnTo>
                    <a:pt x="1150725" y="1143716"/>
                  </a:lnTo>
                  <a:lnTo>
                    <a:pt x="1146519" y="1145118"/>
                  </a:lnTo>
                  <a:lnTo>
                    <a:pt x="1119889" y="1145118"/>
                  </a:lnTo>
                  <a:lnTo>
                    <a:pt x="1121291" y="1142315"/>
                  </a:lnTo>
                  <a:lnTo>
                    <a:pt x="1117086" y="1142315"/>
                  </a:lnTo>
                  <a:lnTo>
                    <a:pt x="1119889" y="1146520"/>
                  </a:lnTo>
                  <a:lnTo>
                    <a:pt x="1111479" y="1147921"/>
                  </a:lnTo>
                  <a:lnTo>
                    <a:pt x="1105873" y="1143716"/>
                  </a:lnTo>
                  <a:lnTo>
                    <a:pt x="1087652" y="1149323"/>
                  </a:lnTo>
                  <a:lnTo>
                    <a:pt x="1079242" y="1154929"/>
                  </a:lnTo>
                  <a:lnTo>
                    <a:pt x="1076439" y="1167544"/>
                  </a:lnTo>
                  <a:lnTo>
                    <a:pt x="1097463" y="1166142"/>
                  </a:lnTo>
                  <a:lnTo>
                    <a:pt x="1090455" y="1171749"/>
                  </a:lnTo>
                  <a:lnTo>
                    <a:pt x="1094660" y="1180158"/>
                  </a:lnTo>
                  <a:lnTo>
                    <a:pt x="1101668" y="1181560"/>
                  </a:lnTo>
                  <a:lnTo>
                    <a:pt x="1093258" y="1187166"/>
                  </a:lnTo>
                  <a:lnTo>
                    <a:pt x="1097463" y="1192773"/>
                  </a:lnTo>
                  <a:lnTo>
                    <a:pt x="1101668" y="1194175"/>
                  </a:lnTo>
                  <a:lnTo>
                    <a:pt x="1094660" y="1195576"/>
                  </a:lnTo>
                  <a:lnTo>
                    <a:pt x="1089054" y="1194175"/>
                  </a:lnTo>
                  <a:lnTo>
                    <a:pt x="1084849" y="1188568"/>
                  </a:lnTo>
                  <a:lnTo>
                    <a:pt x="1084849" y="1196978"/>
                  </a:lnTo>
                  <a:lnTo>
                    <a:pt x="1080644" y="1196978"/>
                  </a:lnTo>
                  <a:lnTo>
                    <a:pt x="1079242" y="1199781"/>
                  </a:lnTo>
                  <a:lnTo>
                    <a:pt x="1090455" y="1201183"/>
                  </a:lnTo>
                  <a:lnTo>
                    <a:pt x="1103070" y="1206789"/>
                  </a:lnTo>
                  <a:lnTo>
                    <a:pt x="1104471" y="1212395"/>
                  </a:lnTo>
                  <a:lnTo>
                    <a:pt x="1098865" y="1213797"/>
                  </a:lnTo>
                  <a:lnTo>
                    <a:pt x="1104471" y="1216600"/>
                  </a:lnTo>
                  <a:lnTo>
                    <a:pt x="1104471" y="1220805"/>
                  </a:lnTo>
                  <a:lnTo>
                    <a:pt x="1114283" y="1222207"/>
                  </a:lnTo>
                  <a:lnTo>
                    <a:pt x="1107274" y="1227813"/>
                  </a:lnTo>
                  <a:lnTo>
                    <a:pt x="1101668" y="1226411"/>
                  </a:lnTo>
                  <a:lnTo>
                    <a:pt x="1101668" y="1229215"/>
                  </a:lnTo>
                  <a:lnTo>
                    <a:pt x="1126897" y="1227813"/>
                  </a:lnTo>
                  <a:lnTo>
                    <a:pt x="1119889" y="1233420"/>
                  </a:lnTo>
                  <a:lnTo>
                    <a:pt x="1110078" y="1233420"/>
                  </a:lnTo>
                  <a:lnTo>
                    <a:pt x="1104471" y="1236223"/>
                  </a:lnTo>
                  <a:lnTo>
                    <a:pt x="1121291" y="1233420"/>
                  </a:lnTo>
                  <a:lnTo>
                    <a:pt x="1118487" y="1239026"/>
                  </a:lnTo>
                  <a:lnTo>
                    <a:pt x="1128299" y="1232018"/>
                  </a:lnTo>
                  <a:lnTo>
                    <a:pt x="1133905" y="1233420"/>
                  </a:lnTo>
                  <a:lnTo>
                    <a:pt x="1133905" y="1236223"/>
                  </a:lnTo>
                  <a:lnTo>
                    <a:pt x="1139511" y="1239026"/>
                  </a:lnTo>
                  <a:lnTo>
                    <a:pt x="1142315" y="1234821"/>
                  </a:lnTo>
                  <a:lnTo>
                    <a:pt x="1150725" y="1246034"/>
                  </a:lnTo>
                  <a:lnTo>
                    <a:pt x="1163339" y="1248837"/>
                  </a:lnTo>
                  <a:lnTo>
                    <a:pt x="1174552" y="1246034"/>
                  </a:lnTo>
                  <a:lnTo>
                    <a:pt x="1178757" y="1248837"/>
                  </a:lnTo>
                  <a:lnTo>
                    <a:pt x="1184363" y="1233420"/>
                  </a:lnTo>
                  <a:lnTo>
                    <a:pt x="1196978" y="1234821"/>
                  </a:lnTo>
                  <a:lnTo>
                    <a:pt x="1209592" y="1239026"/>
                  </a:lnTo>
                  <a:lnTo>
                    <a:pt x="1232018" y="1251641"/>
                  </a:lnTo>
                  <a:lnTo>
                    <a:pt x="1240428" y="1251641"/>
                  </a:lnTo>
                  <a:lnTo>
                    <a:pt x="1265657" y="1248837"/>
                  </a:lnTo>
                  <a:lnTo>
                    <a:pt x="1276870" y="1237624"/>
                  </a:lnTo>
                  <a:lnTo>
                    <a:pt x="1285280" y="1234821"/>
                  </a:lnTo>
                  <a:lnTo>
                    <a:pt x="1297894" y="1240428"/>
                  </a:lnTo>
                  <a:lnTo>
                    <a:pt x="1313312" y="1233420"/>
                  </a:lnTo>
                  <a:lnTo>
                    <a:pt x="1317516" y="1233420"/>
                  </a:lnTo>
                  <a:lnTo>
                    <a:pt x="1320320" y="1237624"/>
                  </a:lnTo>
                  <a:lnTo>
                    <a:pt x="1310508" y="1248837"/>
                  </a:lnTo>
                  <a:lnTo>
                    <a:pt x="1314713" y="1254444"/>
                  </a:lnTo>
                  <a:lnTo>
                    <a:pt x="1313312" y="1255845"/>
                  </a:lnTo>
                  <a:lnTo>
                    <a:pt x="1309107" y="1264255"/>
                  </a:lnTo>
                  <a:lnTo>
                    <a:pt x="1313312" y="1268460"/>
                  </a:lnTo>
                  <a:lnTo>
                    <a:pt x="1314713" y="1286681"/>
                  </a:lnTo>
                  <a:lnTo>
                    <a:pt x="1306304" y="1296492"/>
                  </a:lnTo>
                  <a:lnTo>
                    <a:pt x="1292288" y="1321721"/>
                  </a:lnTo>
                  <a:lnTo>
                    <a:pt x="1283878" y="1345549"/>
                  </a:lnTo>
                  <a:lnTo>
                    <a:pt x="1278271" y="1355360"/>
                  </a:lnTo>
                  <a:lnTo>
                    <a:pt x="1271263" y="1360966"/>
                  </a:lnTo>
                  <a:lnTo>
                    <a:pt x="1244632" y="1366573"/>
                  </a:lnTo>
                  <a:lnTo>
                    <a:pt x="1232018" y="1366573"/>
                  </a:lnTo>
                  <a:lnTo>
                    <a:pt x="1222207" y="1360966"/>
                  </a:lnTo>
                  <a:lnTo>
                    <a:pt x="1223608" y="1363770"/>
                  </a:lnTo>
                  <a:lnTo>
                    <a:pt x="1219404" y="1366573"/>
                  </a:lnTo>
                  <a:lnTo>
                    <a:pt x="1210994" y="1362368"/>
                  </a:lnTo>
                  <a:lnTo>
                    <a:pt x="1213797" y="1356762"/>
                  </a:lnTo>
                  <a:lnTo>
                    <a:pt x="1205387" y="1359565"/>
                  </a:lnTo>
                  <a:lnTo>
                    <a:pt x="1191371" y="1355360"/>
                  </a:lnTo>
                  <a:lnTo>
                    <a:pt x="1175953" y="1359565"/>
                  </a:lnTo>
                  <a:lnTo>
                    <a:pt x="1170347" y="1363770"/>
                  </a:lnTo>
                  <a:lnTo>
                    <a:pt x="1171749" y="1365171"/>
                  </a:lnTo>
                  <a:lnTo>
                    <a:pt x="1168945" y="1363770"/>
                  </a:lnTo>
                  <a:lnTo>
                    <a:pt x="1142315" y="1373581"/>
                  </a:lnTo>
                  <a:lnTo>
                    <a:pt x="1135307" y="1370778"/>
                  </a:lnTo>
                  <a:lnTo>
                    <a:pt x="1114283" y="1367974"/>
                  </a:lnTo>
                  <a:lnTo>
                    <a:pt x="1066628" y="1356762"/>
                  </a:lnTo>
                  <a:lnTo>
                    <a:pt x="1049808" y="1359565"/>
                  </a:lnTo>
                  <a:lnTo>
                    <a:pt x="1045604" y="1356762"/>
                  </a:lnTo>
                  <a:lnTo>
                    <a:pt x="1041398" y="1349753"/>
                  </a:lnTo>
                  <a:lnTo>
                    <a:pt x="999350" y="1344147"/>
                  </a:lnTo>
                  <a:lnTo>
                    <a:pt x="995145" y="1341344"/>
                  </a:lnTo>
                  <a:lnTo>
                    <a:pt x="996547" y="1334336"/>
                  </a:lnTo>
                  <a:lnTo>
                    <a:pt x="993744" y="1332934"/>
                  </a:lnTo>
                  <a:lnTo>
                    <a:pt x="969917" y="1327328"/>
                  </a:lnTo>
                  <a:lnTo>
                    <a:pt x="954499" y="1330131"/>
                  </a:lnTo>
                  <a:lnTo>
                    <a:pt x="934876" y="1334336"/>
                  </a:lnTo>
                  <a:lnTo>
                    <a:pt x="920860" y="1346950"/>
                  </a:lnTo>
                  <a:lnTo>
                    <a:pt x="919458" y="1353958"/>
                  </a:lnTo>
                  <a:lnTo>
                    <a:pt x="925065" y="1366573"/>
                  </a:lnTo>
                  <a:lnTo>
                    <a:pt x="922261" y="1374983"/>
                  </a:lnTo>
                  <a:lnTo>
                    <a:pt x="912450" y="1383392"/>
                  </a:lnTo>
                  <a:lnTo>
                    <a:pt x="897032" y="1386196"/>
                  </a:lnTo>
                  <a:lnTo>
                    <a:pt x="869000" y="1372179"/>
                  </a:lnTo>
                  <a:lnTo>
                    <a:pt x="842370" y="1365171"/>
                  </a:lnTo>
                  <a:lnTo>
                    <a:pt x="826952" y="1363770"/>
                  </a:lnTo>
                  <a:lnTo>
                    <a:pt x="814337" y="1358163"/>
                  </a:lnTo>
                  <a:lnTo>
                    <a:pt x="803124" y="1338541"/>
                  </a:lnTo>
                  <a:lnTo>
                    <a:pt x="784903" y="1335737"/>
                  </a:lnTo>
                  <a:lnTo>
                    <a:pt x="772289" y="1330131"/>
                  </a:lnTo>
                  <a:lnTo>
                    <a:pt x="738650" y="1328729"/>
                  </a:lnTo>
                  <a:lnTo>
                    <a:pt x="713421" y="1320320"/>
                  </a:lnTo>
                  <a:lnTo>
                    <a:pt x="705011" y="1318918"/>
                  </a:lnTo>
                  <a:lnTo>
                    <a:pt x="702208" y="1310508"/>
                  </a:lnTo>
                  <a:lnTo>
                    <a:pt x="693799" y="1313312"/>
                  </a:lnTo>
                  <a:lnTo>
                    <a:pt x="693799" y="1309107"/>
                  </a:lnTo>
                  <a:lnTo>
                    <a:pt x="688192" y="1310508"/>
                  </a:lnTo>
                  <a:lnTo>
                    <a:pt x="682586" y="1307705"/>
                  </a:lnTo>
                  <a:lnTo>
                    <a:pt x="676979" y="1299296"/>
                  </a:lnTo>
                  <a:lnTo>
                    <a:pt x="695200" y="1288083"/>
                  </a:lnTo>
                  <a:lnTo>
                    <a:pt x="705011" y="1275468"/>
                  </a:lnTo>
                  <a:lnTo>
                    <a:pt x="702208" y="1268460"/>
                  </a:lnTo>
                  <a:lnTo>
                    <a:pt x="693799" y="1262854"/>
                  </a:lnTo>
                  <a:lnTo>
                    <a:pt x="688192" y="1255845"/>
                  </a:lnTo>
                  <a:lnTo>
                    <a:pt x="689594" y="1250239"/>
                  </a:lnTo>
                  <a:lnTo>
                    <a:pt x="696602" y="1247436"/>
                  </a:lnTo>
                  <a:lnTo>
                    <a:pt x="705011" y="1239026"/>
                  </a:lnTo>
                  <a:lnTo>
                    <a:pt x="703610" y="1233420"/>
                  </a:lnTo>
                  <a:lnTo>
                    <a:pt x="699405" y="1233420"/>
                  </a:lnTo>
                  <a:lnTo>
                    <a:pt x="686790" y="1240428"/>
                  </a:lnTo>
                  <a:lnTo>
                    <a:pt x="682586" y="1239026"/>
                  </a:lnTo>
                  <a:lnTo>
                    <a:pt x="683987" y="1236223"/>
                  </a:lnTo>
                  <a:lnTo>
                    <a:pt x="676979" y="1227813"/>
                  </a:lnTo>
                  <a:lnTo>
                    <a:pt x="672774" y="1227813"/>
                  </a:lnTo>
                  <a:lnTo>
                    <a:pt x="671373" y="1230616"/>
                  </a:lnTo>
                  <a:lnTo>
                    <a:pt x="668570" y="1226411"/>
                  </a:lnTo>
                  <a:lnTo>
                    <a:pt x="654554" y="1230616"/>
                  </a:lnTo>
                  <a:lnTo>
                    <a:pt x="643340" y="1236223"/>
                  </a:lnTo>
                  <a:lnTo>
                    <a:pt x="622316" y="1237624"/>
                  </a:lnTo>
                  <a:lnTo>
                    <a:pt x="620914" y="1236223"/>
                  </a:lnTo>
                  <a:lnTo>
                    <a:pt x="609702" y="1233420"/>
                  </a:lnTo>
                  <a:lnTo>
                    <a:pt x="601292" y="1237624"/>
                  </a:lnTo>
                  <a:lnTo>
                    <a:pt x="587276" y="1233420"/>
                  </a:lnTo>
                  <a:lnTo>
                    <a:pt x="584473" y="1236223"/>
                  </a:lnTo>
                  <a:lnTo>
                    <a:pt x="564850" y="1243231"/>
                  </a:lnTo>
                  <a:lnTo>
                    <a:pt x="543826" y="1237624"/>
                  </a:lnTo>
                  <a:lnTo>
                    <a:pt x="529810" y="1237624"/>
                  </a:lnTo>
                  <a:lnTo>
                    <a:pt x="508785" y="1241829"/>
                  </a:lnTo>
                  <a:lnTo>
                    <a:pt x="504581" y="1240428"/>
                  </a:lnTo>
                  <a:lnTo>
                    <a:pt x="494769" y="1246034"/>
                  </a:lnTo>
                  <a:lnTo>
                    <a:pt x="473745" y="1247436"/>
                  </a:lnTo>
                  <a:lnTo>
                    <a:pt x="440106" y="1255845"/>
                  </a:lnTo>
                  <a:lnTo>
                    <a:pt x="428894" y="1264255"/>
                  </a:lnTo>
                  <a:lnTo>
                    <a:pt x="421886" y="1261452"/>
                  </a:lnTo>
                  <a:lnTo>
                    <a:pt x="410673" y="1264255"/>
                  </a:lnTo>
                  <a:lnTo>
                    <a:pt x="403664" y="1267058"/>
                  </a:lnTo>
                  <a:lnTo>
                    <a:pt x="398058" y="1274066"/>
                  </a:lnTo>
                  <a:lnTo>
                    <a:pt x="377034" y="1279673"/>
                  </a:lnTo>
                  <a:lnTo>
                    <a:pt x="360215" y="1276870"/>
                  </a:lnTo>
                  <a:lnTo>
                    <a:pt x="360215" y="1279673"/>
                  </a:lnTo>
                  <a:lnTo>
                    <a:pt x="357411" y="1272665"/>
                  </a:lnTo>
                  <a:lnTo>
                    <a:pt x="336387" y="1278271"/>
                  </a:lnTo>
                  <a:lnTo>
                    <a:pt x="319568" y="1278271"/>
                  </a:lnTo>
                  <a:lnTo>
                    <a:pt x="305552" y="1272665"/>
                  </a:lnTo>
                  <a:lnTo>
                    <a:pt x="299945" y="1264255"/>
                  </a:lnTo>
                  <a:lnTo>
                    <a:pt x="301347" y="1262854"/>
                  </a:lnTo>
                  <a:lnTo>
                    <a:pt x="298543" y="1262854"/>
                  </a:lnTo>
                  <a:lnTo>
                    <a:pt x="285929" y="1265657"/>
                  </a:lnTo>
                  <a:lnTo>
                    <a:pt x="266307" y="1302099"/>
                  </a:lnTo>
                  <a:lnTo>
                    <a:pt x="256495" y="1310508"/>
                  </a:lnTo>
                  <a:lnTo>
                    <a:pt x="221455" y="1323123"/>
                  </a:lnTo>
                  <a:lnTo>
                    <a:pt x="203234" y="1338541"/>
                  </a:lnTo>
                  <a:lnTo>
                    <a:pt x="199029" y="1351155"/>
                  </a:lnTo>
                  <a:lnTo>
                    <a:pt x="189218" y="1363770"/>
                  </a:lnTo>
                  <a:lnTo>
                    <a:pt x="187816" y="1380589"/>
                  </a:lnTo>
                  <a:lnTo>
                    <a:pt x="194824" y="1386196"/>
                  </a:lnTo>
                  <a:lnTo>
                    <a:pt x="193422" y="1391802"/>
                  </a:lnTo>
                  <a:lnTo>
                    <a:pt x="173800" y="1414228"/>
                  </a:lnTo>
                  <a:lnTo>
                    <a:pt x="140161" y="1433850"/>
                  </a:lnTo>
                  <a:lnTo>
                    <a:pt x="110727" y="1439457"/>
                  </a:lnTo>
                  <a:lnTo>
                    <a:pt x="105121" y="1445063"/>
                  </a:lnTo>
                  <a:lnTo>
                    <a:pt x="93908" y="1466087"/>
                  </a:lnTo>
                  <a:lnTo>
                    <a:pt x="72884" y="1477300"/>
                  </a:lnTo>
                  <a:lnTo>
                    <a:pt x="64474" y="1495521"/>
                  </a:lnTo>
                  <a:lnTo>
                    <a:pt x="61671" y="1509538"/>
                  </a:lnTo>
                  <a:lnTo>
                    <a:pt x="40647" y="1526357"/>
                  </a:lnTo>
                  <a:lnTo>
                    <a:pt x="23828" y="1559995"/>
                  </a:lnTo>
                  <a:lnTo>
                    <a:pt x="14016" y="1568405"/>
                  </a:lnTo>
                  <a:lnTo>
                    <a:pt x="11213" y="1593634"/>
                  </a:lnTo>
                  <a:lnTo>
                    <a:pt x="14016" y="1585225"/>
                  </a:lnTo>
                  <a:lnTo>
                    <a:pt x="22426" y="1597839"/>
                  </a:lnTo>
                  <a:lnTo>
                    <a:pt x="26631" y="1596437"/>
                  </a:lnTo>
                  <a:lnTo>
                    <a:pt x="32237" y="1606249"/>
                  </a:lnTo>
                  <a:lnTo>
                    <a:pt x="30836" y="1614658"/>
                  </a:lnTo>
                  <a:lnTo>
                    <a:pt x="25229" y="1623068"/>
                  </a:lnTo>
                  <a:lnTo>
                    <a:pt x="29434" y="1620265"/>
                  </a:lnTo>
                  <a:lnTo>
                    <a:pt x="25229" y="1625871"/>
                  </a:lnTo>
                  <a:lnTo>
                    <a:pt x="32237" y="1631478"/>
                  </a:lnTo>
                  <a:lnTo>
                    <a:pt x="36442" y="1658108"/>
                  </a:lnTo>
                  <a:lnTo>
                    <a:pt x="23828" y="1693149"/>
                  </a:lnTo>
                  <a:lnTo>
                    <a:pt x="23828" y="1698755"/>
                  </a:lnTo>
                  <a:lnTo>
                    <a:pt x="19622" y="1705763"/>
                  </a:lnTo>
                  <a:lnTo>
                    <a:pt x="8410" y="1718378"/>
                  </a:lnTo>
                  <a:lnTo>
                    <a:pt x="0" y="1721181"/>
                  </a:lnTo>
                  <a:lnTo>
                    <a:pt x="9811" y="1723984"/>
                  </a:lnTo>
                  <a:lnTo>
                    <a:pt x="18221" y="1733796"/>
                  </a:lnTo>
                  <a:lnTo>
                    <a:pt x="22426" y="1736599"/>
                  </a:lnTo>
                  <a:lnTo>
                    <a:pt x="19622" y="1739402"/>
                  </a:lnTo>
                  <a:lnTo>
                    <a:pt x="21024" y="1740804"/>
                  </a:lnTo>
                  <a:lnTo>
                    <a:pt x="22426" y="1739402"/>
                  </a:lnTo>
                  <a:lnTo>
                    <a:pt x="23828" y="1745008"/>
                  </a:lnTo>
                  <a:lnTo>
                    <a:pt x="28032" y="1750615"/>
                  </a:lnTo>
                  <a:lnTo>
                    <a:pt x="33639" y="1749213"/>
                  </a:lnTo>
                  <a:lnTo>
                    <a:pt x="33639" y="1749213"/>
                  </a:lnTo>
                  <a:lnTo>
                    <a:pt x="33639" y="1752016"/>
                  </a:lnTo>
                  <a:lnTo>
                    <a:pt x="28032" y="1753418"/>
                  </a:lnTo>
                  <a:lnTo>
                    <a:pt x="21024" y="1747812"/>
                  </a:lnTo>
                  <a:lnTo>
                    <a:pt x="18221" y="1750615"/>
                  </a:lnTo>
                  <a:lnTo>
                    <a:pt x="19622" y="1756221"/>
                  </a:lnTo>
                  <a:lnTo>
                    <a:pt x="19622" y="1766033"/>
                  </a:lnTo>
                  <a:lnTo>
                    <a:pt x="25229" y="1764631"/>
                  </a:lnTo>
                  <a:lnTo>
                    <a:pt x="18221" y="1767434"/>
                  </a:lnTo>
                  <a:lnTo>
                    <a:pt x="19622" y="1771639"/>
                  </a:lnTo>
                  <a:lnTo>
                    <a:pt x="26631" y="1774442"/>
                  </a:lnTo>
                  <a:lnTo>
                    <a:pt x="35040" y="1771639"/>
                  </a:lnTo>
                  <a:lnTo>
                    <a:pt x="29434" y="1774442"/>
                  </a:lnTo>
                  <a:lnTo>
                    <a:pt x="33639" y="1780049"/>
                  </a:lnTo>
                  <a:lnTo>
                    <a:pt x="40647" y="1778647"/>
                  </a:lnTo>
                  <a:lnTo>
                    <a:pt x="39245" y="1782852"/>
                  </a:lnTo>
                  <a:lnTo>
                    <a:pt x="63073" y="1778647"/>
                  </a:lnTo>
                  <a:lnTo>
                    <a:pt x="64474" y="1782852"/>
                  </a:lnTo>
                  <a:lnTo>
                    <a:pt x="60269" y="1780049"/>
                  </a:lnTo>
                  <a:lnTo>
                    <a:pt x="50458" y="1782852"/>
                  </a:lnTo>
                  <a:lnTo>
                    <a:pt x="51860" y="1787057"/>
                  </a:lnTo>
                  <a:lnTo>
                    <a:pt x="54663" y="1784254"/>
                  </a:lnTo>
                  <a:lnTo>
                    <a:pt x="57466" y="1785655"/>
                  </a:lnTo>
                  <a:lnTo>
                    <a:pt x="50458" y="1791262"/>
                  </a:lnTo>
                  <a:lnTo>
                    <a:pt x="56065" y="1789860"/>
                  </a:lnTo>
                  <a:lnTo>
                    <a:pt x="51860" y="1792663"/>
                  </a:lnTo>
                  <a:lnTo>
                    <a:pt x="58868" y="1794065"/>
                  </a:lnTo>
                  <a:lnTo>
                    <a:pt x="57466" y="1796868"/>
                  </a:lnTo>
                  <a:lnTo>
                    <a:pt x="61671" y="1795467"/>
                  </a:lnTo>
                  <a:lnTo>
                    <a:pt x="61671" y="1799671"/>
                  </a:lnTo>
                  <a:lnTo>
                    <a:pt x="68679" y="1799671"/>
                  </a:lnTo>
                  <a:lnTo>
                    <a:pt x="67277" y="1803876"/>
                  </a:lnTo>
                  <a:lnTo>
                    <a:pt x="67277" y="1805278"/>
                  </a:lnTo>
                  <a:lnTo>
                    <a:pt x="70081" y="1803876"/>
                  </a:lnTo>
                  <a:lnTo>
                    <a:pt x="70081" y="1806679"/>
                  </a:lnTo>
                  <a:lnTo>
                    <a:pt x="74285" y="1802475"/>
                  </a:lnTo>
                  <a:lnTo>
                    <a:pt x="70081" y="1809483"/>
                  </a:lnTo>
                  <a:lnTo>
                    <a:pt x="72884" y="1809483"/>
                  </a:lnTo>
                  <a:lnTo>
                    <a:pt x="75687" y="1815089"/>
                  </a:lnTo>
                  <a:lnTo>
                    <a:pt x="84097" y="1817892"/>
                  </a:lnTo>
                  <a:lnTo>
                    <a:pt x="86900" y="1815089"/>
                  </a:lnTo>
                  <a:lnTo>
                    <a:pt x="91105" y="1822097"/>
                  </a:lnTo>
                  <a:lnTo>
                    <a:pt x="93908" y="1820696"/>
                  </a:lnTo>
                  <a:lnTo>
                    <a:pt x="92507" y="1824900"/>
                  </a:lnTo>
                  <a:lnTo>
                    <a:pt x="96711" y="1824900"/>
                  </a:lnTo>
                  <a:lnTo>
                    <a:pt x="92507" y="1830507"/>
                  </a:lnTo>
                  <a:lnTo>
                    <a:pt x="98113" y="1829105"/>
                  </a:lnTo>
                  <a:lnTo>
                    <a:pt x="100916" y="1834712"/>
                  </a:lnTo>
                  <a:lnTo>
                    <a:pt x="105121" y="1836113"/>
                  </a:lnTo>
                  <a:lnTo>
                    <a:pt x="103719" y="1838917"/>
                  </a:lnTo>
                  <a:lnTo>
                    <a:pt x="110727" y="1843121"/>
                  </a:lnTo>
                  <a:lnTo>
                    <a:pt x="107924" y="1843121"/>
                  </a:lnTo>
                  <a:lnTo>
                    <a:pt x="107924" y="1847326"/>
                  </a:lnTo>
                  <a:lnTo>
                    <a:pt x="113531" y="1848728"/>
                  </a:lnTo>
                  <a:lnTo>
                    <a:pt x="114932" y="1847326"/>
                  </a:lnTo>
                  <a:lnTo>
                    <a:pt x="110727" y="1852933"/>
                  </a:lnTo>
                  <a:lnTo>
                    <a:pt x="105121" y="1850129"/>
                  </a:lnTo>
                  <a:lnTo>
                    <a:pt x="107924" y="1857137"/>
                  </a:lnTo>
                  <a:lnTo>
                    <a:pt x="112129" y="1855736"/>
                  </a:lnTo>
                  <a:lnTo>
                    <a:pt x="114932" y="1864145"/>
                  </a:lnTo>
                  <a:lnTo>
                    <a:pt x="119137" y="1866949"/>
                  </a:lnTo>
                  <a:lnTo>
                    <a:pt x="124743" y="1865547"/>
                  </a:lnTo>
                  <a:lnTo>
                    <a:pt x="124743" y="1869752"/>
                  </a:lnTo>
                  <a:lnTo>
                    <a:pt x="131752" y="1869752"/>
                  </a:lnTo>
                  <a:lnTo>
                    <a:pt x="126145" y="1871154"/>
                  </a:lnTo>
                  <a:lnTo>
                    <a:pt x="127547" y="1873957"/>
                  </a:lnTo>
                  <a:lnTo>
                    <a:pt x="124743" y="1873957"/>
                  </a:lnTo>
                  <a:lnTo>
                    <a:pt x="149973" y="1883768"/>
                  </a:lnTo>
                  <a:lnTo>
                    <a:pt x="170997" y="1897784"/>
                  </a:lnTo>
                  <a:lnTo>
                    <a:pt x="178005" y="1899186"/>
                  </a:lnTo>
                  <a:lnTo>
                    <a:pt x="200431" y="1917407"/>
                  </a:lnTo>
                  <a:lnTo>
                    <a:pt x="218652" y="1927218"/>
                  </a:lnTo>
                  <a:lnTo>
                    <a:pt x="248086" y="1937030"/>
                  </a:lnTo>
                  <a:lnTo>
                    <a:pt x="288732" y="1923013"/>
                  </a:lnTo>
                  <a:lnTo>
                    <a:pt x="333584" y="1918809"/>
                  </a:lnTo>
                  <a:lnTo>
                    <a:pt x="313961" y="1918809"/>
                  </a:lnTo>
                  <a:lnTo>
                    <a:pt x="325174" y="1917407"/>
                  </a:lnTo>
                  <a:lnTo>
                    <a:pt x="339191" y="1917407"/>
                  </a:lnTo>
                  <a:lnTo>
                    <a:pt x="333584" y="1917407"/>
                  </a:lnTo>
                  <a:lnTo>
                    <a:pt x="350403" y="1920210"/>
                  </a:lnTo>
                  <a:lnTo>
                    <a:pt x="351805" y="1916005"/>
                  </a:lnTo>
                  <a:lnTo>
                    <a:pt x="354608" y="1916005"/>
                  </a:lnTo>
                  <a:lnTo>
                    <a:pt x="356010" y="1918809"/>
                  </a:lnTo>
                  <a:lnTo>
                    <a:pt x="363018" y="1918809"/>
                  </a:lnTo>
                  <a:lnTo>
                    <a:pt x="361616" y="1920210"/>
                  </a:lnTo>
                  <a:lnTo>
                    <a:pt x="357411" y="1920210"/>
                  </a:lnTo>
                  <a:lnTo>
                    <a:pt x="353207" y="1920210"/>
                  </a:lnTo>
                  <a:lnTo>
                    <a:pt x="357411" y="1920210"/>
                  </a:lnTo>
                  <a:lnTo>
                    <a:pt x="385444" y="1927218"/>
                  </a:lnTo>
                  <a:lnTo>
                    <a:pt x="395255" y="1921612"/>
                  </a:lnTo>
                  <a:lnTo>
                    <a:pt x="412074" y="1918809"/>
                  </a:lnTo>
                  <a:lnTo>
                    <a:pt x="424689" y="1913202"/>
                  </a:lnTo>
                  <a:lnTo>
                    <a:pt x="448516" y="1906194"/>
                  </a:lnTo>
                  <a:lnTo>
                    <a:pt x="437303" y="1900587"/>
                  </a:lnTo>
                  <a:lnTo>
                    <a:pt x="444312" y="1901989"/>
                  </a:lnTo>
                  <a:lnTo>
                    <a:pt x="448516" y="1907596"/>
                  </a:lnTo>
                  <a:lnTo>
                    <a:pt x="455524" y="1907596"/>
                  </a:lnTo>
                  <a:lnTo>
                    <a:pt x="461131" y="1901989"/>
                  </a:lnTo>
                  <a:lnTo>
                    <a:pt x="472344" y="1899186"/>
                  </a:lnTo>
                  <a:lnTo>
                    <a:pt x="498974" y="1896383"/>
                  </a:lnTo>
                  <a:lnTo>
                    <a:pt x="515793" y="1896383"/>
                  </a:lnTo>
                  <a:lnTo>
                    <a:pt x="519999" y="1894981"/>
                  </a:lnTo>
                  <a:lnTo>
                    <a:pt x="542425" y="1897784"/>
                  </a:lnTo>
                  <a:lnTo>
                    <a:pt x="556441" y="1908997"/>
                  </a:lnTo>
                  <a:lnTo>
                    <a:pt x="562047" y="1906194"/>
                  </a:lnTo>
                  <a:lnTo>
                    <a:pt x="556441" y="1910399"/>
                  </a:lnTo>
                  <a:lnTo>
                    <a:pt x="566252" y="1911800"/>
                  </a:lnTo>
                  <a:lnTo>
                    <a:pt x="559244" y="1913202"/>
                  </a:lnTo>
                  <a:lnTo>
                    <a:pt x="563449" y="1916005"/>
                  </a:lnTo>
                  <a:lnTo>
                    <a:pt x="567653" y="1914604"/>
                  </a:lnTo>
                  <a:lnTo>
                    <a:pt x="566252" y="1923013"/>
                  </a:lnTo>
                  <a:lnTo>
                    <a:pt x="569055" y="1931423"/>
                  </a:lnTo>
                  <a:lnTo>
                    <a:pt x="581670" y="1939833"/>
                  </a:lnTo>
                  <a:lnTo>
                    <a:pt x="587276" y="1937030"/>
                  </a:lnTo>
                  <a:lnTo>
                    <a:pt x="585874" y="1939833"/>
                  </a:lnTo>
                  <a:lnTo>
                    <a:pt x="591481" y="1939833"/>
                  </a:lnTo>
                  <a:lnTo>
                    <a:pt x="592882" y="1935628"/>
                  </a:lnTo>
                  <a:lnTo>
                    <a:pt x="595686" y="1938431"/>
                  </a:lnTo>
                  <a:lnTo>
                    <a:pt x="597087" y="1932825"/>
                  </a:lnTo>
                  <a:lnTo>
                    <a:pt x="597087" y="1935628"/>
                  </a:lnTo>
                  <a:lnTo>
                    <a:pt x="601292" y="1937030"/>
                  </a:lnTo>
                  <a:lnTo>
                    <a:pt x="598489" y="1927218"/>
                  </a:lnTo>
                  <a:lnTo>
                    <a:pt x="601292" y="1934226"/>
                  </a:lnTo>
                  <a:lnTo>
                    <a:pt x="605497" y="1935628"/>
                  </a:lnTo>
                  <a:lnTo>
                    <a:pt x="604095" y="1928620"/>
                  </a:lnTo>
                  <a:lnTo>
                    <a:pt x="605497" y="1931423"/>
                  </a:lnTo>
                  <a:lnTo>
                    <a:pt x="608300" y="1932825"/>
                  </a:lnTo>
                  <a:lnTo>
                    <a:pt x="606898" y="1927218"/>
                  </a:lnTo>
                  <a:lnTo>
                    <a:pt x="613906" y="1930021"/>
                  </a:lnTo>
                  <a:lnTo>
                    <a:pt x="616710" y="1930021"/>
                  </a:lnTo>
                  <a:lnTo>
                    <a:pt x="618112" y="1927218"/>
                  </a:lnTo>
                  <a:lnTo>
                    <a:pt x="622316" y="1931423"/>
                  </a:lnTo>
                  <a:lnTo>
                    <a:pt x="636332" y="1930021"/>
                  </a:lnTo>
                  <a:lnTo>
                    <a:pt x="637734" y="1928620"/>
                  </a:lnTo>
                  <a:lnTo>
                    <a:pt x="633529" y="1921612"/>
                  </a:lnTo>
                  <a:lnTo>
                    <a:pt x="641939" y="1927218"/>
                  </a:lnTo>
                  <a:lnTo>
                    <a:pt x="643340" y="1924415"/>
                  </a:lnTo>
                  <a:lnTo>
                    <a:pt x="643340" y="1930021"/>
                  </a:lnTo>
                  <a:lnTo>
                    <a:pt x="644742" y="1925817"/>
                  </a:lnTo>
                  <a:lnTo>
                    <a:pt x="648947" y="1927218"/>
                  </a:lnTo>
                  <a:lnTo>
                    <a:pt x="653152" y="1938431"/>
                  </a:lnTo>
                  <a:lnTo>
                    <a:pt x="661562" y="1941234"/>
                  </a:lnTo>
                  <a:lnTo>
                    <a:pt x="665766" y="1939833"/>
                  </a:lnTo>
                  <a:lnTo>
                    <a:pt x="664365" y="1937030"/>
                  </a:lnTo>
                  <a:lnTo>
                    <a:pt x="669971" y="1935628"/>
                  </a:lnTo>
                  <a:lnTo>
                    <a:pt x="667168" y="1939833"/>
                  </a:lnTo>
                  <a:lnTo>
                    <a:pt x="669971" y="1939833"/>
                  </a:lnTo>
                  <a:lnTo>
                    <a:pt x="664365" y="1942636"/>
                  </a:lnTo>
                  <a:lnTo>
                    <a:pt x="674176" y="1953849"/>
                  </a:lnTo>
                  <a:lnTo>
                    <a:pt x="671373" y="1972070"/>
                  </a:lnTo>
                  <a:lnTo>
                    <a:pt x="671373" y="1980479"/>
                  </a:lnTo>
                  <a:lnTo>
                    <a:pt x="667168" y="1986086"/>
                  </a:lnTo>
                  <a:lnTo>
                    <a:pt x="669971" y="1987487"/>
                  </a:lnTo>
                  <a:lnTo>
                    <a:pt x="667168" y="1987487"/>
                  </a:lnTo>
                  <a:lnTo>
                    <a:pt x="660160" y="1995897"/>
                  </a:lnTo>
                  <a:lnTo>
                    <a:pt x="665766" y="1998700"/>
                  </a:lnTo>
                  <a:lnTo>
                    <a:pt x="668570" y="1997299"/>
                  </a:lnTo>
                  <a:lnTo>
                    <a:pt x="671373" y="2000102"/>
                  </a:lnTo>
                  <a:lnTo>
                    <a:pt x="665766" y="2001504"/>
                  </a:lnTo>
                  <a:lnTo>
                    <a:pt x="665766" y="2008512"/>
                  </a:lnTo>
                  <a:lnTo>
                    <a:pt x="660160" y="2009913"/>
                  </a:lnTo>
                  <a:lnTo>
                    <a:pt x="664365" y="2014118"/>
                  </a:lnTo>
                  <a:lnTo>
                    <a:pt x="676979" y="2016921"/>
                  </a:lnTo>
                  <a:lnTo>
                    <a:pt x="672774" y="2016921"/>
                  </a:lnTo>
                  <a:lnTo>
                    <a:pt x="671373" y="2019725"/>
                  </a:lnTo>
                  <a:lnTo>
                    <a:pt x="667168" y="2016921"/>
                  </a:lnTo>
                  <a:lnTo>
                    <a:pt x="662963" y="2018323"/>
                  </a:lnTo>
                  <a:lnTo>
                    <a:pt x="658758" y="2014118"/>
                  </a:lnTo>
                  <a:lnTo>
                    <a:pt x="658758" y="2025331"/>
                  </a:lnTo>
                  <a:lnTo>
                    <a:pt x="651750" y="2037946"/>
                  </a:lnTo>
                  <a:lnTo>
                    <a:pt x="644742" y="2032339"/>
                  </a:lnTo>
                  <a:lnTo>
                    <a:pt x="653152" y="2046355"/>
                  </a:lnTo>
                  <a:lnTo>
                    <a:pt x="657357" y="2049159"/>
                  </a:lnTo>
                  <a:lnTo>
                    <a:pt x="661562" y="2046355"/>
                  </a:lnTo>
                  <a:lnTo>
                    <a:pt x="660160" y="2051962"/>
                  </a:lnTo>
                  <a:lnTo>
                    <a:pt x="667168" y="2053363"/>
                  </a:lnTo>
                  <a:lnTo>
                    <a:pt x="661562" y="2054765"/>
                  </a:lnTo>
                  <a:lnTo>
                    <a:pt x="660160" y="2051962"/>
                  </a:lnTo>
                  <a:lnTo>
                    <a:pt x="660160" y="2058970"/>
                  </a:lnTo>
                  <a:lnTo>
                    <a:pt x="667168" y="2061773"/>
                  </a:lnTo>
                  <a:lnTo>
                    <a:pt x="668570" y="2070183"/>
                  </a:lnTo>
                  <a:lnTo>
                    <a:pt x="706413" y="2101018"/>
                  </a:lnTo>
                  <a:lnTo>
                    <a:pt x="721831" y="2113633"/>
                  </a:lnTo>
                  <a:lnTo>
                    <a:pt x="727437" y="2123444"/>
                  </a:lnTo>
                  <a:lnTo>
                    <a:pt x="730241" y="2129051"/>
                  </a:lnTo>
                  <a:lnTo>
                    <a:pt x="731642" y="2138862"/>
                  </a:lnTo>
                  <a:lnTo>
                    <a:pt x="737249" y="2144468"/>
                  </a:lnTo>
                  <a:lnTo>
                    <a:pt x="733044" y="2145870"/>
                  </a:lnTo>
                  <a:lnTo>
                    <a:pt x="747060" y="2165492"/>
                  </a:lnTo>
                  <a:lnTo>
                    <a:pt x="759675" y="2190721"/>
                  </a:lnTo>
                  <a:lnTo>
                    <a:pt x="758273" y="2199131"/>
                  </a:lnTo>
                  <a:lnTo>
                    <a:pt x="749863" y="2206139"/>
                  </a:lnTo>
                  <a:lnTo>
                    <a:pt x="769486" y="2242581"/>
                  </a:lnTo>
                  <a:lnTo>
                    <a:pt x="769486" y="2260802"/>
                  </a:lnTo>
                  <a:lnTo>
                    <a:pt x="761076" y="2276220"/>
                  </a:lnTo>
                  <a:lnTo>
                    <a:pt x="749863" y="2281826"/>
                  </a:lnTo>
                  <a:lnTo>
                    <a:pt x="740052" y="2294441"/>
                  </a:lnTo>
                  <a:lnTo>
                    <a:pt x="727437" y="2337891"/>
                  </a:lnTo>
                  <a:lnTo>
                    <a:pt x="720429" y="2344899"/>
                  </a:lnTo>
                  <a:lnTo>
                    <a:pt x="720429" y="2374333"/>
                  </a:lnTo>
                  <a:lnTo>
                    <a:pt x="721831" y="2391152"/>
                  </a:lnTo>
                  <a:lnTo>
                    <a:pt x="735847" y="2406570"/>
                  </a:lnTo>
                  <a:lnTo>
                    <a:pt x="789108" y="2487863"/>
                  </a:lnTo>
                  <a:lnTo>
                    <a:pt x="787707" y="2518699"/>
                  </a:lnTo>
                  <a:lnTo>
                    <a:pt x="796116" y="2536920"/>
                  </a:lnTo>
                  <a:lnTo>
                    <a:pt x="796116" y="2553739"/>
                  </a:lnTo>
                  <a:lnTo>
                    <a:pt x="807329" y="2587378"/>
                  </a:lnTo>
                  <a:lnTo>
                    <a:pt x="818542" y="2602796"/>
                  </a:lnTo>
                  <a:lnTo>
                    <a:pt x="833960" y="2614009"/>
                  </a:lnTo>
                  <a:lnTo>
                    <a:pt x="836763" y="2614009"/>
                  </a:lnTo>
                  <a:lnTo>
                    <a:pt x="867599" y="2671475"/>
                  </a:lnTo>
                  <a:lnTo>
                    <a:pt x="880213" y="2689696"/>
                  </a:lnTo>
                  <a:lnTo>
                    <a:pt x="881615" y="2696704"/>
                  </a:lnTo>
                  <a:lnTo>
                    <a:pt x="876008" y="2707917"/>
                  </a:lnTo>
                  <a:lnTo>
                    <a:pt x="871804" y="2707917"/>
                  </a:lnTo>
                  <a:lnTo>
                    <a:pt x="869000" y="2709318"/>
                  </a:lnTo>
                  <a:lnTo>
                    <a:pt x="870402" y="2713523"/>
                  </a:lnTo>
                  <a:lnTo>
                    <a:pt x="873205" y="2713523"/>
                  </a:lnTo>
                  <a:lnTo>
                    <a:pt x="883016" y="2730343"/>
                  </a:lnTo>
                  <a:lnTo>
                    <a:pt x="880213" y="2735949"/>
                  </a:lnTo>
                  <a:lnTo>
                    <a:pt x="883016" y="2742957"/>
                  </a:lnTo>
                  <a:lnTo>
                    <a:pt x="884418" y="2738752"/>
                  </a:lnTo>
                  <a:lnTo>
                    <a:pt x="892828" y="2738752"/>
                  </a:lnTo>
                  <a:lnTo>
                    <a:pt x="892828" y="2744359"/>
                  </a:lnTo>
                  <a:lnTo>
                    <a:pt x="898434" y="2742957"/>
                  </a:lnTo>
                  <a:lnTo>
                    <a:pt x="906844" y="2748564"/>
                  </a:lnTo>
                  <a:lnTo>
                    <a:pt x="922261" y="2752768"/>
                  </a:lnTo>
                  <a:lnTo>
                    <a:pt x="937679" y="2744359"/>
                  </a:lnTo>
                  <a:lnTo>
                    <a:pt x="967113" y="2741555"/>
                  </a:lnTo>
                  <a:lnTo>
                    <a:pt x="975523" y="2735949"/>
                  </a:lnTo>
                  <a:lnTo>
                    <a:pt x="988137" y="2734547"/>
                  </a:lnTo>
                  <a:lnTo>
                    <a:pt x="1003555" y="2737351"/>
                  </a:lnTo>
                  <a:lnTo>
                    <a:pt x="1010563" y="2734547"/>
                  </a:lnTo>
                  <a:lnTo>
                    <a:pt x="1039997" y="2740154"/>
                  </a:lnTo>
                  <a:lnTo>
                    <a:pt x="1044202" y="2734547"/>
                  </a:lnTo>
                  <a:lnTo>
                    <a:pt x="1061021" y="2735949"/>
                  </a:lnTo>
                  <a:lnTo>
                    <a:pt x="1058218" y="2734547"/>
                  </a:lnTo>
                  <a:lnTo>
                    <a:pt x="1063824" y="2730343"/>
                  </a:lnTo>
                  <a:lnTo>
                    <a:pt x="1083447" y="2728941"/>
                  </a:lnTo>
                  <a:lnTo>
                    <a:pt x="1108676" y="2717728"/>
                  </a:lnTo>
                  <a:lnTo>
                    <a:pt x="1125495" y="2706515"/>
                  </a:lnTo>
                  <a:lnTo>
                    <a:pt x="1170347" y="2670073"/>
                  </a:lnTo>
                  <a:lnTo>
                    <a:pt x="1194175" y="2636434"/>
                  </a:lnTo>
                  <a:lnTo>
                    <a:pt x="1223608" y="2611205"/>
                  </a:lnTo>
                  <a:lnTo>
                    <a:pt x="1236223" y="2577567"/>
                  </a:lnTo>
                  <a:lnTo>
                    <a:pt x="1237624" y="2560747"/>
                  </a:lnTo>
                  <a:lnTo>
                    <a:pt x="1234821" y="2564952"/>
                  </a:lnTo>
                  <a:lnTo>
                    <a:pt x="1226412" y="2557944"/>
                  </a:lnTo>
                  <a:lnTo>
                    <a:pt x="1230616" y="2556543"/>
                  </a:lnTo>
                  <a:lnTo>
                    <a:pt x="1233420" y="2550936"/>
                  </a:lnTo>
                  <a:lnTo>
                    <a:pt x="1241829" y="2546731"/>
                  </a:lnTo>
                  <a:lnTo>
                    <a:pt x="1292288" y="2528510"/>
                  </a:lnTo>
                  <a:lnTo>
                    <a:pt x="1300697" y="2518699"/>
                  </a:lnTo>
                  <a:lnTo>
                    <a:pt x="1302099" y="2511691"/>
                  </a:lnTo>
                  <a:lnTo>
                    <a:pt x="1297894" y="2514494"/>
                  </a:lnTo>
                  <a:lnTo>
                    <a:pt x="1303500" y="2478052"/>
                  </a:lnTo>
                  <a:lnTo>
                    <a:pt x="1303500" y="2479454"/>
                  </a:lnTo>
                  <a:lnTo>
                    <a:pt x="1302099" y="2475249"/>
                  </a:lnTo>
                  <a:lnTo>
                    <a:pt x="1300697" y="2479454"/>
                  </a:lnTo>
                  <a:lnTo>
                    <a:pt x="1297894" y="2465438"/>
                  </a:lnTo>
                  <a:lnTo>
                    <a:pt x="1292288" y="2454225"/>
                  </a:lnTo>
                  <a:lnTo>
                    <a:pt x="1293689" y="2451422"/>
                  </a:lnTo>
                  <a:lnTo>
                    <a:pt x="1282476" y="2443012"/>
                  </a:lnTo>
                  <a:lnTo>
                    <a:pt x="1285280" y="2427594"/>
                  </a:lnTo>
                  <a:lnTo>
                    <a:pt x="1279673" y="2423389"/>
                  </a:lnTo>
                  <a:lnTo>
                    <a:pt x="1288082" y="2428996"/>
                  </a:lnTo>
                  <a:lnTo>
                    <a:pt x="1311910" y="2410775"/>
                  </a:lnTo>
                  <a:lnTo>
                    <a:pt x="1325926" y="2406570"/>
                  </a:lnTo>
                  <a:lnTo>
                    <a:pt x="1339942" y="2392554"/>
                  </a:lnTo>
                  <a:lnTo>
                    <a:pt x="1337139" y="2388349"/>
                  </a:lnTo>
                  <a:lnTo>
                    <a:pt x="1339942" y="2388349"/>
                  </a:lnTo>
                  <a:lnTo>
                    <a:pt x="1366573" y="2375734"/>
                  </a:lnTo>
                  <a:lnTo>
                    <a:pt x="1367975" y="2372931"/>
                  </a:lnTo>
                  <a:lnTo>
                    <a:pt x="1393203" y="2365923"/>
                  </a:lnTo>
                  <a:lnTo>
                    <a:pt x="1408621" y="2357514"/>
                  </a:lnTo>
                  <a:lnTo>
                    <a:pt x="1431047" y="2330883"/>
                  </a:lnTo>
                  <a:lnTo>
                    <a:pt x="1432449" y="2326678"/>
                  </a:lnTo>
                  <a:lnTo>
                    <a:pt x="1431047" y="2325276"/>
                  </a:lnTo>
                  <a:lnTo>
                    <a:pt x="1435252" y="2323875"/>
                  </a:lnTo>
                  <a:lnTo>
                    <a:pt x="1435252" y="2316867"/>
                  </a:lnTo>
                  <a:lnTo>
                    <a:pt x="1432449" y="2315465"/>
                  </a:lnTo>
                  <a:lnTo>
                    <a:pt x="1429646" y="2318268"/>
                  </a:lnTo>
                  <a:lnTo>
                    <a:pt x="1432449" y="2312662"/>
                  </a:lnTo>
                  <a:lnTo>
                    <a:pt x="1431047" y="2311260"/>
                  </a:lnTo>
                  <a:lnTo>
                    <a:pt x="1428244" y="2312662"/>
                  </a:lnTo>
                  <a:lnTo>
                    <a:pt x="1428244" y="2286031"/>
                  </a:lnTo>
                  <a:lnTo>
                    <a:pt x="1424039" y="2284629"/>
                  </a:lnTo>
                  <a:lnTo>
                    <a:pt x="1429646" y="2280425"/>
                  </a:lnTo>
                  <a:lnTo>
                    <a:pt x="1425441" y="2253794"/>
                  </a:lnTo>
                  <a:lnTo>
                    <a:pt x="1422637" y="2252393"/>
                  </a:lnTo>
                  <a:lnTo>
                    <a:pt x="1428244" y="2242581"/>
                  </a:lnTo>
                  <a:lnTo>
                    <a:pt x="1426842" y="2241180"/>
                  </a:lnTo>
                  <a:lnTo>
                    <a:pt x="1431047" y="2239778"/>
                  </a:lnTo>
                  <a:lnTo>
                    <a:pt x="1425441" y="2235573"/>
                  </a:lnTo>
                  <a:lnTo>
                    <a:pt x="1424039" y="2231368"/>
                  </a:lnTo>
                  <a:lnTo>
                    <a:pt x="1414228" y="2229967"/>
                  </a:lnTo>
                  <a:lnTo>
                    <a:pt x="1411425" y="2227163"/>
                  </a:lnTo>
                  <a:lnTo>
                    <a:pt x="1407220" y="2227163"/>
                  </a:lnTo>
                  <a:lnTo>
                    <a:pt x="1403015" y="2214549"/>
                  </a:lnTo>
                  <a:lnTo>
                    <a:pt x="1404417" y="2208942"/>
                  </a:lnTo>
                  <a:lnTo>
                    <a:pt x="1398810" y="2203336"/>
                  </a:lnTo>
                  <a:lnTo>
                    <a:pt x="1396007" y="2190721"/>
                  </a:lnTo>
                  <a:lnTo>
                    <a:pt x="1400212" y="2182312"/>
                  </a:lnTo>
                  <a:lnTo>
                    <a:pt x="1397409" y="2171099"/>
                  </a:lnTo>
                  <a:lnTo>
                    <a:pt x="1403015" y="2164091"/>
                  </a:lnTo>
                  <a:lnTo>
                    <a:pt x="1386195" y="2150075"/>
                  </a:lnTo>
                  <a:lnTo>
                    <a:pt x="1384794" y="2143067"/>
                  </a:lnTo>
                  <a:lnTo>
                    <a:pt x="1394605" y="2116436"/>
                  </a:lnTo>
                  <a:lnTo>
                    <a:pt x="1403015" y="2110830"/>
                  </a:lnTo>
                  <a:lnTo>
                    <a:pt x="1405818" y="2105223"/>
                  </a:lnTo>
                  <a:lnTo>
                    <a:pt x="1404417" y="2102420"/>
                  </a:lnTo>
                  <a:lnTo>
                    <a:pt x="1408621" y="2101018"/>
                  </a:lnTo>
                  <a:lnTo>
                    <a:pt x="1410023" y="2096813"/>
                  </a:lnTo>
                  <a:lnTo>
                    <a:pt x="1408621" y="2094010"/>
                  </a:lnTo>
                  <a:lnTo>
                    <a:pt x="1417031" y="2088404"/>
                  </a:lnTo>
                  <a:lnTo>
                    <a:pt x="1419834" y="2075789"/>
                  </a:lnTo>
                  <a:lnTo>
                    <a:pt x="1426842" y="2072986"/>
                  </a:lnTo>
                  <a:lnTo>
                    <a:pt x="1433850" y="2067379"/>
                  </a:lnTo>
                  <a:lnTo>
                    <a:pt x="1436654" y="2067379"/>
                  </a:lnTo>
                  <a:lnTo>
                    <a:pt x="1433850" y="2061773"/>
                  </a:lnTo>
                  <a:lnTo>
                    <a:pt x="1436654" y="2060371"/>
                  </a:lnTo>
                  <a:lnTo>
                    <a:pt x="1436654" y="2063175"/>
                  </a:lnTo>
                  <a:lnTo>
                    <a:pt x="1449268" y="2056167"/>
                  </a:lnTo>
                  <a:lnTo>
                    <a:pt x="1459079" y="2040749"/>
                  </a:lnTo>
                  <a:lnTo>
                    <a:pt x="1496923" y="2009913"/>
                  </a:lnTo>
                  <a:lnTo>
                    <a:pt x="1548783" y="1979078"/>
                  </a:lnTo>
                  <a:lnTo>
                    <a:pt x="1586626" y="1951046"/>
                  </a:lnTo>
                  <a:lnTo>
                    <a:pt x="1607651" y="1932825"/>
                  </a:lnTo>
                  <a:lnTo>
                    <a:pt x="1631478" y="1901989"/>
                  </a:lnTo>
                  <a:lnTo>
                    <a:pt x="1653904" y="1861342"/>
                  </a:lnTo>
                  <a:lnTo>
                    <a:pt x="1662313" y="1852933"/>
                  </a:lnTo>
                  <a:lnTo>
                    <a:pt x="1679132" y="1830507"/>
                  </a:lnTo>
                  <a:lnTo>
                    <a:pt x="1680534" y="1812286"/>
                  </a:lnTo>
                  <a:lnTo>
                    <a:pt x="1693149" y="1809483"/>
                  </a:lnTo>
                  <a:lnTo>
                    <a:pt x="1687542" y="1808081"/>
                  </a:lnTo>
                  <a:lnTo>
                    <a:pt x="1686141" y="1809483"/>
                  </a:lnTo>
                  <a:lnTo>
                    <a:pt x="1687542" y="1806679"/>
                  </a:lnTo>
                  <a:lnTo>
                    <a:pt x="1686141" y="1791262"/>
                  </a:lnTo>
                  <a:lnTo>
                    <a:pt x="1690346" y="1781450"/>
                  </a:lnTo>
                  <a:lnTo>
                    <a:pt x="1677731" y="1778647"/>
                  </a:lnTo>
                  <a:lnTo>
                    <a:pt x="1672124" y="1782852"/>
                  </a:lnTo>
                  <a:lnTo>
                    <a:pt x="1632879" y="1792663"/>
                  </a:lnTo>
                  <a:lnTo>
                    <a:pt x="1596437" y="1794065"/>
                  </a:lnTo>
                  <a:lnTo>
                    <a:pt x="1572610" y="1803876"/>
                  </a:lnTo>
                  <a:lnTo>
                    <a:pt x="1558594" y="1801073"/>
                  </a:lnTo>
                  <a:lnTo>
                    <a:pt x="1536168" y="1809483"/>
                  </a:lnTo>
                  <a:lnTo>
                    <a:pt x="1522152" y="1809483"/>
                  </a:lnTo>
                  <a:lnTo>
                    <a:pt x="1503931" y="1798270"/>
                  </a:lnTo>
                  <a:lnTo>
                    <a:pt x="1499726" y="1791262"/>
                  </a:lnTo>
                  <a:lnTo>
                    <a:pt x="1494120" y="1788458"/>
                  </a:lnTo>
                  <a:lnTo>
                    <a:pt x="1485710" y="1785655"/>
                  </a:lnTo>
                  <a:lnTo>
                    <a:pt x="1477300" y="1787057"/>
                  </a:lnTo>
                  <a:lnTo>
                    <a:pt x="1498324" y="1777245"/>
                  </a:lnTo>
                  <a:lnTo>
                    <a:pt x="1496923" y="1768836"/>
                  </a:lnTo>
                  <a:lnTo>
                    <a:pt x="1491316" y="1764631"/>
                  </a:lnTo>
                  <a:lnTo>
                    <a:pt x="1488513" y="1760426"/>
                  </a:lnTo>
                  <a:lnTo>
                    <a:pt x="1482907" y="1761828"/>
                  </a:lnTo>
                  <a:lnTo>
                    <a:pt x="1477300" y="1756221"/>
                  </a:lnTo>
                  <a:lnTo>
                    <a:pt x="1471694" y="1754820"/>
                  </a:lnTo>
                  <a:lnTo>
                    <a:pt x="1467489" y="1746410"/>
                  </a:lnTo>
                  <a:lnTo>
                    <a:pt x="1453473" y="1740804"/>
                  </a:lnTo>
                  <a:lnTo>
                    <a:pt x="1440858" y="1726788"/>
                  </a:lnTo>
                  <a:lnTo>
                    <a:pt x="1426842" y="1719779"/>
                  </a:lnTo>
                  <a:lnTo>
                    <a:pt x="1417031" y="1718378"/>
                  </a:lnTo>
                  <a:lnTo>
                    <a:pt x="1410023" y="1708567"/>
                  </a:lnTo>
                  <a:lnTo>
                    <a:pt x="1407220" y="1711370"/>
                  </a:lnTo>
                  <a:lnTo>
                    <a:pt x="1408621" y="1715575"/>
                  </a:lnTo>
                  <a:lnTo>
                    <a:pt x="1404417" y="1716976"/>
                  </a:lnTo>
                  <a:lnTo>
                    <a:pt x="1404417" y="1714173"/>
                  </a:lnTo>
                  <a:lnTo>
                    <a:pt x="1398810" y="1708567"/>
                  </a:lnTo>
                  <a:lnTo>
                    <a:pt x="1394605" y="1698755"/>
                  </a:lnTo>
                  <a:lnTo>
                    <a:pt x="1388999" y="1677731"/>
                  </a:lnTo>
                  <a:lnTo>
                    <a:pt x="1377786" y="1656707"/>
                  </a:lnTo>
                  <a:lnTo>
                    <a:pt x="1349753" y="1638486"/>
                  </a:lnTo>
                  <a:lnTo>
                    <a:pt x="1345549" y="1623068"/>
                  </a:lnTo>
                  <a:lnTo>
                    <a:pt x="1342745" y="1589429"/>
                  </a:lnTo>
                  <a:lnTo>
                    <a:pt x="1346950" y="1592233"/>
                  </a:lnTo>
                  <a:lnTo>
                    <a:pt x="1337139" y="1581020"/>
                  </a:lnTo>
                  <a:lnTo>
                    <a:pt x="1335737" y="1572610"/>
                  </a:lnTo>
                  <a:lnTo>
                    <a:pt x="1310508" y="1557192"/>
                  </a:lnTo>
                  <a:lnTo>
                    <a:pt x="1304902" y="1548783"/>
                  </a:lnTo>
                  <a:lnTo>
                    <a:pt x="1300697" y="1531963"/>
                  </a:lnTo>
                  <a:lnTo>
                    <a:pt x="1307705" y="1531963"/>
                  </a:lnTo>
                  <a:lnTo>
                    <a:pt x="1292288" y="1519349"/>
                  </a:lnTo>
                  <a:lnTo>
                    <a:pt x="1262854" y="1473095"/>
                  </a:lnTo>
                  <a:lnTo>
                    <a:pt x="1262854" y="1466087"/>
                  </a:lnTo>
                  <a:lnTo>
                    <a:pt x="1253042" y="1446465"/>
                  </a:lnTo>
                  <a:lnTo>
                    <a:pt x="1234821" y="1431047"/>
                  </a:lnTo>
                  <a:lnTo>
                    <a:pt x="1222207" y="1408621"/>
                  </a:lnTo>
                  <a:lnTo>
                    <a:pt x="1226412" y="1400212"/>
                  </a:lnTo>
                  <a:lnTo>
                    <a:pt x="1230616" y="1411425"/>
                  </a:lnTo>
                  <a:lnTo>
                    <a:pt x="1241829" y="1421236"/>
                  </a:lnTo>
                  <a:lnTo>
                    <a:pt x="1243231" y="1431047"/>
                  </a:lnTo>
                  <a:lnTo>
                    <a:pt x="1255846" y="1442260"/>
                  </a:lnTo>
                  <a:lnTo>
                    <a:pt x="1268460" y="1449268"/>
                  </a:lnTo>
                  <a:lnTo>
                    <a:pt x="1283878" y="1411425"/>
                  </a:lnTo>
                  <a:lnTo>
                    <a:pt x="1285280" y="1410023"/>
                  </a:lnTo>
                  <a:lnTo>
                    <a:pt x="1285280" y="1414228"/>
                  </a:lnTo>
                  <a:lnTo>
                    <a:pt x="1275468" y="1442260"/>
                  </a:lnTo>
                  <a:lnTo>
                    <a:pt x="1276870" y="1443662"/>
                  </a:lnTo>
                  <a:lnTo>
                    <a:pt x="1278271" y="1440858"/>
                  </a:lnTo>
                  <a:lnTo>
                    <a:pt x="1286681" y="1440858"/>
                  </a:lnTo>
                  <a:lnTo>
                    <a:pt x="1290886" y="1443662"/>
                  </a:lnTo>
                  <a:lnTo>
                    <a:pt x="1323123" y="1484308"/>
                  </a:lnTo>
                  <a:lnTo>
                    <a:pt x="1327328" y="1487112"/>
                  </a:lnTo>
                  <a:lnTo>
                    <a:pt x="1327328" y="1492718"/>
                  </a:lnTo>
                  <a:lnTo>
                    <a:pt x="1339942" y="1505333"/>
                  </a:lnTo>
                  <a:lnTo>
                    <a:pt x="1342745" y="1517947"/>
                  </a:lnTo>
                  <a:lnTo>
                    <a:pt x="1348352" y="1523554"/>
                  </a:lnTo>
                  <a:lnTo>
                    <a:pt x="1356761" y="1524955"/>
                  </a:lnTo>
                  <a:lnTo>
                    <a:pt x="1369376" y="1533365"/>
                  </a:lnTo>
                  <a:lnTo>
                    <a:pt x="1386195" y="1562799"/>
                  </a:lnTo>
                  <a:lnTo>
                    <a:pt x="1383392" y="1567004"/>
                  </a:lnTo>
                  <a:lnTo>
                    <a:pt x="1386195" y="1590831"/>
                  </a:lnTo>
                  <a:lnTo>
                    <a:pt x="1400212" y="1606249"/>
                  </a:lnTo>
                  <a:lnTo>
                    <a:pt x="1408621" y="1607650"/>
                  </a:lnTo>
                  <a:lnTo>
                    <a:pt x="1417031" y="1613257"/>
                  </a:lnTo>
                  <a:lnTo>
                    <a:pt x="1445063" y="1652502"/>
                  </a:lnTo>
                  <a:lnTo>
                    <a:pt x="1461882" y="1666518"/>
                  </a:lnTo>
                  <a:lnTo>
                    <a:pt x="1463284" y="1674928"/>
                  </a:lnTo>
                  <a:lnTo>
                    <a:pt x="1467489" y="1674928"/>
                  </a:lnTo>
                  <a:lnTo>
                    <a:pt x="1473096" y="1687542"/>
                  </a:lnTo>
                  <a:lnTo>
                    <a:pt x="1473096" y="1711370"/>
                  </a:lnTo>
                  <a:lnTo>
                    <a:pt x="1471694" y="1709968"/>
                  </a:lnTo>
                  <a:lnTo>
                    <a:pt x="1468891" y="1711370"/>
                  </a:lnTo>
                  <a:lnTo>
                    <a:pt x="1473096" y="1712771"/>
                  </a:lnTo>
                  <a:lnTo>
                    <a:pt x="1480104" y="1736599"/>
                  </a:lnTo>
                  <a:lnTo>
                    <a:pt x="1484308" y="1743607"/>
                  </a:lnTo>
                  <a:lnTo>
                    <a:pt x="1482907" y="1752016"/>
                  </a:lnTo>
                  <a:lnTo>
                    <a:pt x="1488513" y="1764631"/>
                  </a:lnTo>
                  <a:lnTo>
                    <a:pt x="1512341" y="1764631"/>
                  </a:lnTo>
                  <a:lnTo>
                    <a:pt x="1519349" y="1761828"/>
                  </a:lnTo>
                  <a:lnTo>
                    <a:pt x="1527758" y="1761828"/>
                  </a:lnTo>
                  <a:lnTo>
                    <a:pt x="1529160" y="1759024"/>
                  </a:lnTo>
                  <a:lnTo>
                    <a:pt x="1543176" y="1750615"/>
                  </a:lnTo>
                  <a:lnTo>
                    <a:pt x="1583823" y="1745008"/>
                  </a:lnTo>
                  <a:lnTo>
                    <a:pt x="1600642" y="1736599"/>
                  </a:lnTo>
                  <a:lnTo>
                    <a:pt x="1617462" y="1736599"/>
                  </a:lnTo>
                  <a:lnTo>
                    <a:pt x="1628675" y="1726788"/>
                  </a:lnTo>
                  <a:lnTo>
                    <a:pt x="1634281" y="1723984"/>
                  </a:lnTo>
                  <a:lnTo>
                    <a:pt x="1680534" y="1712771"/>
                  </a:lnTo>
                  <a:lnTo>
                    <a:pt x="1704362" y="1704362"/>
                  </a:lnTo>
                  <a:lnTo>
                    <a:pt x="1702960" y="1697354"/>
                  </a:lnTo>
                  <a:lnTo>
                    <a:pt x="1711370" y="1687542"/>
                  </a:lnTo>
                  <a:lnTo>
                    <a:pt x="1726788" y="1683337"/>
                  </a:lnTo>
                  <a:lnTo>
                    <a:pt x="1750615" y="1674928"/>
                  </a:lnTo>
                  <a:lnTo>
                    <a:pt x="1773041" y="1674928"/>
                  </a:lnTo>
                  <a:lnTo>
                    <a:pt x="1777245" y="1672125"/>
                  </a:lnTo>
                  <a:lnTo>
                    <a:pt x="1778647" y="1665116"/>
                  </a:lnTo>
                  <a:lnTo>
                    <a:pt x="1782852" y="1658108"/>
                  </a:lnTo>
                  <a:lnTo>
                    <a:pt x="1799671" y="1656707"/>
                  </a:lnTo>
                  <a:lnTo>
                    <a:pt x="1808081" y="1652502"/>
                  </a:lnTo>
                  <a:lnTo>
                    <a:pt x="1816491" y="1638486"/>
                  </a:lnTo>
                  <a:lnTo>
                    <a:pt x="1841720" y="1632879"/>
                  </a:lnTo>
                  <a:lnTo>
                    <a:pt x="1837515" y="1617462"/>
                  </a:lnTo>
                  <a:lnTo>
                    <a:pt x="1847326" y="1599241"/>
                  </a:lnTo>
                  <a:lnTo>
                    <a:pt x="1851531" y="1597839"/>
                  </a:lnTo>
                  <a:lnTo>
                    <a:pt x="1850129" y="1602044"/>
                  </a:lnTo>
                  <a:lnTo>
                    <a:pt x="1851531" y="1603446"/>
                  </a:lnTo>
                  <a:lnTo>
                    <a:pt x="1857138" y="1602044"/>
                  </a:lnTo>
                  <a:lnTo>
                    <a:pt x="1866949" y="1586626"/>
                  </a:lnTo>
                  <a:lnTo>
                    <a:pt x="1876760" y="1579618"/>
                  </a:lnTo>
                  <a:lnTo>
                    <a:pt x="1887973" y="1562799"/>
                  </a:lnTo>
                  <a:lnTo>
                    <a:pt x="1887973" y="1555791"/>
                  </a:lnTo>
                  <a:lnTo>
                    <a:pt x="1880965" y="1554389"/>
                  </a:lnTo>
                  <a:lnTo>
                    <a:pt x="1858539" y="1531963"/>
                  </a:lnTo>
                  <a:lnTo>
                    <a:pt x="1841720" y="1530562"/>
                  </a:lnTo>
                  <a:lnTo>
                    <a:pt x="1820695" y="1524955"/>
                  </a:lnTo>
                  <a:lnTo>
                    <a:pt x="1809483" y="1515144"/>
                  </a:lnTo>
                  <a:lnTo>
                    <a:pt x="1803876" y="1503931"/>
                  </a:lnTo>
                  <a:lnTo>
                    <a:pt x="1803876" y="1494120"/>
                  </a:lnTo>
                  <a:lnTo>
                    <a:pt x="1801073" y="1489915"/>
                  </a:lnTo>
                  <a:lnTo>
                    <a:pt x="1805278" y="1480104"/>
                  </a:lnTo>
                  <a:lnTo>
                    <a:pt x="1802475" y="1478702"/>
                  </a:lnTo>
                  <a:lnTo>
                    <a:pt x="1806679" y="1475899"/>
                  </a:lnTo>
                  <a:lnTo>
                    <a:pt x="1802475" y="1474497"/>
                  </a:lnTo>
                  <a:lnTo>
                    <a:pt x="1795467" y="1481505"/>
                  </a:lnTo>
                  <a:lnTo>
                    <a:pt x="1787057" y="1489915"/>
                  </a:lnTo>
                  <a:lnTo>
                    <a:pt x="1760426" y="1509538"/>
                  </a:lnTo>
                  <a:lnTo>
                    <a:pt x="1754820" y="1519349"/>
                  </a:lnTo>
                  <a:lnTo>
                    <a:pt x="1747812" y="1519349"/>
                  </a:lnTo>
                  <a:lnTo>
                    <a:pt x="1747812" y="1522152"/>
                  </a:lnTo>
                  <a:lnTo>
                    <a:pt x="1742205" y="1524955"/>
                  </a:lnTo>
                  <a:lnTo>
                    <a:pt x="1722583" y="1523554"/>
                  </a:lnTo>
                  <a:lnTo>
                    <a:pt x="1697354" y="1526357"/>
                  </a:lnTo>
                  <a:lnTo>
                    <a:pt x="1693149" y="1526357"/>
                  </a:lnTo>
                  <a:lnTo>
                    <a:pt x="1693149" y="1526357"/>
                  </a:lnTo>
                  <a:lnTo>
                    <a:pt x="1691747" y="1522152"/>
                  </a:lnTo>
                  <a:lnTo>
                    <a:pt x="1688944" y="1522152"/>
                  </a:lnTo>
                  <a:lnTo>
                    <a:pt x="1687542" y="1519349"/>
                  </a:lnTo>
                  <a:lnTo>
                    <a:pt x="1687542" y="1520750"/>
                  </a:lnTo>
                  <a:lnTo>
                    <a:pt x="1680534" y="1519349"/>
                  </a:lnTo>
                  <a:lnTo>
                    <a:pt x="1684739" y="1513742"/>
                  </a:lnTo>
                  <a:lnTo>
                    <a:pt x="1679132" y="1513742"/>
                  </a:lnTo>
                  <a:lnTo>
                    <a:pt x="1683338" y="1513742"/>
                  </a:lnTo>
                  <a:lnTo>
                    <a:pt x="1686141" y="1510939"/>
                  </a:lnTo>
                  <a:lnTo>
                    <a:pt x="1688944" y="1501128"/>
                  </a:lnTo>
                  <a:lnTo>
                    <a:pt x="1686141" y="1494120"/>
                  </a:lnTo>
                  <a:lnTo>
                    <a:pt x="1687542" y="1487112"/>
                  </a:lnTo>
                  <a:lnTo>
                    <a:pt x="1679132" y="1481505"/>
                  </a:lnTo>
                  <a:lnTo>
                    <a:pt x="1674928" y="1484308"/>
                  </a:lnTo>
                  <a:lnTo>
                    <a:pt x="1673526" y="1488513"/>
                  </a:lnTo>
                  <a:lnTo>
                    <a:pt x="1667920" y="1503931"/>
                  </a:lnTo>
                  <a:lnTo>
                    <a:pt x="1669321" y="1512341"/>
                  </a:lnTo>
                  <a:lnTo>
                    <a:pt x="1648297" y="1485710"/>
                  </a:lnTo>
                  <a:lnTo>
                    <a:pt x="1649699" y="1481505"/>
                  </a:lnTo>
                  <a:lnTo>
                    <a:pt x="1652502" y="1484308"/>
                  </a:lnTo>
                  <a:lnTo>
                    <a:pt x="1653904" y="1477300"/>
                  </a:lnTo>
                  <a:lnTo>
                    <a:pt x="1648297" y="1473095"/>
                  </a:lnTo>
                  <a:lnTo>
                    <a:pt x="1648297" y="1468891"/>
                  </a:lnTo>
                  <a:lnTo>
                    <a:pt x="1652502" y="1470292"/>
                  </a:lnTo>
                  <a:lnTo>
                    <a:pt x="1627273" y="1453473"/>
                  </a:lnTo>
                  <a:lnTo>
                    <a:pt x="1631478" y="1452071"/>
                  </a:lnTo>
                  <a:lnTo>
                    <a:pt x="1630076" y="1450670"/>
                  </a:lnTo>
                  <a:lnTo>
                    <a:pt x="1620265" y="1449268"/>
                  </a:lnTo>
                  <a:lnTo>
                    <a:pt x="1610454" y="1429645"/>
                  </a:lnTo>
                  <a:lnTo>
                    <a:pt x="1600642" y="1411425"/>
                  </a:lnTo>
                  <a:lnTo>
                    <a:pt x="1595036" y="1411425"/>
                  </a:lnTo>
                  <a:lnTo>
                    <a:pt x="1600642" y="1405818"/>
                  </a:lnTo>
                  <a:lnTo>
                    <a:pt x="1604847" y="1407220"/>
                  </a:lnTo>
                  <a:lnTo>
                    <a:pt x="1599241" y="1397408"/>
                  </a:lnTo>
                  <a:lnTo>
                    <a:pt x="1599241" y="1396007"/>
                  </a:lnTo>
                  <a:lnTo>
                    <a:pt x="1613257" y="1398810"/>
                  </a:lnTo>
                  <a:lnTo>
                    <a:pt x="1623068" y="1397408"/>
                  </a:lnTo>
                  <a:lnTo>
                    <a:pt x="1621667" y="1391802"/>
                  </a:lnTo>
                  <a:lnTo>
                    <a:pt x="1624470" y="1390400"/>
                  </a:lnTo>
                  <a:lnTo>
                    <a:pt x="1639887" y="1398810"/>
                  </a:lnTo>
                  <a:lnTo>
                    <a:pt x="1652502" y="1394605"/>
                  </a:lnTo>
                  <a:lnTo>
                    <a:pt x="1658108" y="1403015"/>
                  </a:lnTo>
                  <a:lnTo>
                    <a:pt x="1666518" y="1410023"/>
                  </a:lnTo>
                  <a:lnTo>
                    <a:pt x="1666518" y="1415629"/>
                  </a:lnTo>
                  <a:lnTo>
                    <a:pt x="1673526" y="1418433"/>
                  </a:lnTo>
                  <a:lnTo>
                    <a:pt x="1673526" y="1424039"/>
                  </a:lnTo>
                  <a:lnTo>
                    <a:pt x="1684739" y="1443662"/>
                  </a:lnTo>
                  <a:lnTo>
                    <a:pt x="1711370" y="1450670"/>
                  </a:lnTo>
                  <a:lnTo>
                    <a:pt x="1718378" y="1457678"/>
                  </a:lnTo>
                  <a:lnTo>
                    <a:pt x="1735197" y="1464686"/>
                  </a:lnTo>
                  <a:lnTo>
                    <a:pt x="1742205" y="1470292"/>
                  </a:lnTo>
                  <a:lnTo>
                    <a:pt x="1764631" y="1474497"/>
                  </a:lnTo>
                  <a:lnTo>
                    <a:pt x="1785655" y="1468891"/>
                  </a:lnTo>
                  <a:lnTo>
                    <a:pt x="1789860" y="1464686"/>
                  </a:lnTo>
                  <a:lnTo>
                    <a:pt x="1801073" y="1460481"/>
                  </a:lnTo>
                  <a:lnTo>
                    <a:pt x="1816491" y="1460481"/>
                  </a:lnTo>
                  <a:lnTo>
                    <a:pt x="1822097" y="1463284"/>
                  </a:lnTo>
                  <a:lnTo>
                    <a:pt x="1830507" y="1489915"/>
                  </a:lnTo>
                  <a:lnTo>
                    <a:pt x="1866949" y="1494120"/>
                  </a:lnTo>
                  <a:lnTo>
                    <a:pt x="1873957" y="1498325"/>
                  </a:lnTo>
                  <a:lnTo>
                    <a:pt x="1882366" y="1496923"/>
                  </a:lnTo>
                  <a:lnTo>
                    <a:pt x="1908997" y="1498325"/>
                  </a:lnTo>
                  <a:lnTo>
                    <a:pt x="1911800" y="1502529"/>
                  </a:lnTo>
                  <a:lnTo>
                    <a:pt x="1927218" y="1505333"/>
                  </a:lnTo>
                  <a:lnTo>
                    <a:pt x="1937030" y="1503931"/>
                  </a:lnTo>
                  <a:lnTo>
                    <a:pt x="1941234" y="1503931"/>
                  </a:lnTo>
                  <a:lnTo>
                    <a:pt x="1941234" y="1506734"/>
                  </a:lnTo>
                  <a:lnTo>
                    <a:pt x="1952447" y="1502529"/>
                  </a:lnTo>
                  <a:lnTo>
                    <a:pt x="1953849" y="1505333"/>
                  </a:lnTo>
                  <a:lnTo>
                    <a:pt x="1960857" y="1501128"/>
                  </a:lnTo>
                  <a:lnTo>
                    <a:pt x="1983283" y="1502529"/>
                  </a:lnTo>
                  <a:lnTo>
                    <a:pt x="1988889" y="1499726"/>
                  </a:lnTo>
                  <a:lnTo>
                    <a:pt x="1997299" y="1499726"/>
                  </a:lnTo>
                  <a:lnTo>
                    <a:pt x="1998701" y="1496923"/>
                  </a:lnTo>
                  <a:lnTo>
                    <a:pt x="1998701" y="1499726"/>
                  </a:lnTo>
                  <a:lnTo>
                    <a:pt x="2009913" y="1501128"/>
                  </a:lnTo>
                  <a:lnTo>
                    <a:pt x="2012717" y="1503931"/>
                  </a:lnTo>
                  <a:lnTo>
                    <a:pt x="2029536" y="1499726"/>
                  </a:lnTo>
                  <a:lnTo>
                    <a:pt x="2058970" y="1499726"/>
                  </a:lnTo>
                  <a:lnTo>
                    <a:pt x="2057568" y="1495521"/>
                  </a:lnTo>
                  <a:lnTo>
                    <a:pt x="2064576" y="1503931"/>
                  </a:lnTo>
                  <a:lnTo>
                    <a:pt x="2064576" y="1510939"/>
                  </a:lnTo>
                  <a:lnTo>
                    <a:pt x="2075789" y="1513742"/>
                  </a:lnTo>
                  <a:lnTo>
                    <a:pt x="2079994" y="1529160"/>
                  </a:lnTo>
                  <a:lnTo>
                    <a:pt x="2087002" y="1529160"/>
                  </a:lnTo>
                  <a:lnTo>
                    <a:pt x="2081396" y="1530562"/>
                  </a:lnTo>
                  <a:lnTo>
                    <a:pt x="2082797" y="1533365"/>
                  </a:lnTo>
                  <a:lnTo>
                    <a:pt x="2087002" y="1531963"/>
                  </a:lnTo>
                  <a:lnTo>
                    <a:pt x="2087002" y="1529160"/>
                  </a:lnTo>
                  <a:lnTo>
                    <a:pt x="2092608" y="1529160"/>
                  </a:lnTo>
                  <a:lnTo>
                    <a:pt x="2095412" y="1530562"/>
                  </a:lnTo>
                  <a:lnTo>
                    <a:pt x="2096813" y="1536168"/>
                  </a:lnTo>
                  <a:lnTo>
                    <a:pt x="2099616" y="1533365"/>
                  </a:lnTo>
                  <a:lnTo>
                    <a:pt x="2101018" y="1536168"/>
                  </a:lnTo>
                  <a:lnTo>
                    <a:pt x="2102420" y="1537570"/>
                  </a:lnTo>
                  <a:lnTo>
                    <a:pt x="2099616" y="1538971"/>
                  </a:lnTo>
                  <a:lnTo>
                    <a:pt x="2103822" y="1538971"/>
                  </a:lnTo>
                  <a:lnTo>
                    <a:pt x="2115034" y="1533365"/>
                  </a:lnTo>
                  <a:lnTo>
                    <a:pt x="2106625" y="1537570"/>
                  </a:lnTo>
                  <a:lnTo>
                    <a:pt x="2108026" y="1540373"/>
                  </a:lnTo>
                  <a:lnTo>
                    <a:pt x="2112231" y="1547381"/>
                  </a:lnTo>
                  <a:lnTo>
                    <a:pt x="2126247" y="1554389"/>
                  </a:lnTo>
                  <a:lnTo>
                    <a:pt x="2137460" y="1555791"/>
                  </a:lnTo>
                  <a:lnTo>
                    <a:pt x="2147272" y="1551586"/>
                  </a:lnTo>
                  <a:lnTo>
                    <a:pt x="2154280" y="1551586"/>
                  </a:lnTo>
                  <a:lnTo>
                    <a:pt x="2148673" y="1559995"/>
                  </a:lnTo>
                  <a:lnTo>
                    <a:pt x="2126247" y="1565602"/>
                  </a:lnTo>
                  <a:lnTo>
                    <a:pt x="2124846" y="1562799"/>
                  </a:lnTo>
                  <a:lnTo>
                    <a:pt x="2119239" y="1561397"/>
                  </a:lnTo>
                  <a:lnTo>
                    <a:pt x="2117838" y="1564200"/>
                  </a:lnTo>
                  <a:lnTo>
                    <a:pt x="2124846" y="1571208"/>
                  </a:lnTo>
                  <a:lnTo>
                    <a:pt x="2157083" y="1595036"/>
                  </a:lnTo>
                  <a:lnTo>
                    <a:pt x="2168296" y="1596437"/>
                  </a:lnTo>
                  <a:lnTo>
                    <a:pt x="2196328" y="1586626"/>
                  </a:lnTo>
                  <a:lnTo>
                    <a:pt x="2200533" y="1578216"/>
                  </a:lnTo>
                  <a:lnTo>
                    <a:pt x="2193525" y="1574012"/>
                  </a:lnTo>
                  <a:lnTo>
                    <a:pt x="2197729" y="1574012"/>
                  </a:lnTo>
                  <a:lnTo>
                    <a:pt x="2196328" y="1571208"/>
                  </a:lnTo>
                  <a:lnTo>
                    <a:pt x="2201935" y="1567004"/>
                  </a:lnTo>
                  <a:lnTo>
                    <a:pt x="2197729" y="1564200"/>
                  </a:lnTo>
                  <a:lnTo>
                    <a:pt x="2215951" y="1564200"/>
                  </a:lnTo>
                  <a:lnTo>
                    <a:pt x="2206139" y="1567004"/>
                  </a:lnTo>
                  <a:lnTo>
                    <a:pt x="2204737" y="1569807"/>
                  </a:lnTo>
                  <a:lnTo>
                    <a:pt x="2206139" y="1576815"/>
                  </a:lnTo>
                  <a:lnTo>
                    <a:pt x="2220155" y="1575413"/>
                  </a:lnTo>
                  <a:lnTo>
                    <a:pt x="2213147" y="1578216"/>
                  </a:lnTo>
                  <a:lnTo>
                    <a:pt x="2207541" y="1583823"/>
                  </a:lnTo>
                  <a:lnTo>
                    <a:pt x="2208943" y="1589429"/>
                  </a:lnTo>
                  <a:lnTo>
                    <a:pt x="2215951" y="1592233"/>
                  </a:lnTo>
                  <a:lnTo>
                    <a:pt x="2210344" y="1616060"/>
                  </a:lnTo>
                  <a:lnTo>
                    <a:pt x="2211746" y="1621667"/>
                  </a:lnTo>
                  <a:lnTo>
                    <a:pt x="2215951" y="1621667"/>
                  </a:lnTo>
                  <a:lnTo>
                    <a:pt x="2213147" y="1623068"/>
                  </a:lnTo>
                  <a:lnTo>
                    <a:pt x="2215951" y="1625871"/>
                  </a:lnTo>
                  <a:lnTo>
                    <a:pt x="2214549" y="1627273"/>
                  </a:lnTo>
                  <a:lnTo>
                    <a:pt x="2217352" y="1631478"/>
                  </a:lnTo>
                  <a:lnTo>
                    <a:pt x="2218754" y="1628675"/>
                  </a:lnTo>
                  <a:lnTo>
                    <a:pt x="2220155" y="1631478"/>
                  </a:lnTo>
                  <a:lnTo>
                    <a:pt x="2215951" y="1637084"/>
                  </a:lnTo>
                  <a:lnTo>
                    <a:pt x="2218754" y="1642691"/>
                  </a:lnTo>
                  <a:lnTo>
                    <a:pt x="2215951" y="1642691"/>
                  </a:lnTo>
                  <a:lnTo>
                    <a:pt x="2220155" y="1646895"/>
                  </a:lnTo>
                  <a:lnTo>
                    <a:pt x="2217352" y="1646895"/>
                  </a:lnTo>
                  <a:lnTo>
                    <a:pt x="2229967" y="1693149"/>
                  </a:lnTo>
                  <a:lnTo>
                    <a:pt x="2242581" y="1707165"/>
                  </a:lnTo>
                  <a:lnTo>
                    <a:pt x="2238377" y="1705763"/>
                  </a:lnTo>
                  <a:lnTo>
                    <a:pt x="2245385" y="1716976"/>
                  </a:lnTo>
                  <a:lnTo>
                    <a:pt x="2248188" y="1716976"/>
                  </a:lnTo>
                  <a:lnTo>
                    <a:pt x="2245385" y="1718378"/>
                  </a:lnTo>
                  <a:lnTo>
                    <a:pt x="2253794" y="1725386"/>
                  </a:lnTo>
                  <a:lnTo>
                    <a:pt x="2265007" y="1756221"/>
                  </a:lnTo>
                  <a:lnTo>
                    <a:pt x="2265007" y="1761828"/>
                  </a:lnTo>
                  <a:lnTo>
                    <a:pt x="2287433" y="1791262"/>
                  </a:lnTo>
                  <a:lnTo>
                    <a:pt x="2305654" y="1827704"/>
                  </a:lnTo>
                  <a:lnTo>
                    <a:pt x="2304252" y="1829105"/>
                  </a:lnTo>
                  <a:lnTo>
                    <a:pt x="2301449" y="1822097"/>
                  </a:lnTo>
                  <a:lnTo>
                    <a:pt x="2305654" y="1834712"/>
                  </a:lnTo>
                  <a:lnTo>
                    <a:pt x="2311260" y="1838917"/>
                  </a:lnTo>
                  <a:lnTo>
                    <a:pt x="2309858" y="1840318"/>
                  </a:lnTo>
                  <a:lnTo>
                    <a:pt x="2322473" y="1852933"/>
                  </a:lnTo>
                  <a:lnTo>
                    <a:pt x="2333686" y="1857137"/>
                  </a:lnTo>
                  <a:lnTo>
                    <a:pt x="2347702" y="1848728"/>
                  </a:lnTo>
                  <a:lnTo>
                    <a:pt x="2349104" y="1840318"/>
                  </a:lnTo>
                  <a:lnTo>
                    <a:pt x="2354710" y="1836113"/>
                  </a:lnTo>
                  <a:lnTo>
                    <a:pt x="2365923" y="1833310"/>
                  </a:lnTo>
                  <a:lnTo>
                    <a:pt x="2379939" y="1834712"/>
                  </a:lnTo>
                  <a:lnTo>
                    <a:pt x="2367325" y="1829105"/>
                  </a:lnTo>
                  <a:lnTo>
                    <a:pt x="2375734" y="1813688"/>
                  </a:lnTo>
                  <a:lnTo>
                    <a:pt x="2382743" y="1810884"/>
                  </a:lnTo>
                  <a:lnTo>
                    <a:pt x="2389751" y="1812286"/>
                  </a:lnTo>
                  <a:lnTo>
                    <a:pt x="2389751" y="1796868"/>
                  </a:lnTo>
                  <a:lnTo>
                    <a:pt x="2385546" y="1791262"/>
                  </a:lnTo>
                  <a:lnTo>
                    <a:pt x="2388349" y="1789860"/>
                  </a:lnTo>
                  <a:lnTo>
                    <a:pt x="2389751" y="1775844"/>
                  </a:lnTo>
                  <a:lnTo>
                    <a:pt x="2399562" y="1760426"/>
                  </a:lnTo>
                  <a:lnTo>
                    <a:pt x="2399562" y="1746410"/>
                  </a:lnTo>
                  <a:lnTo>
                    <a:pt x="2393955" y="1743607"/>
                  </a:lnTo>
                  <a:lnTo>
                    <a:pt x="2396759" y="1742205"/>
                  </a:lnTo>
                  <a:lnTo>
                    <a:pt x="2399562" y="1746410"/>
                  </a:lnTo>
                  <a:lnTo>
                    <a:pt x="2393955" y="1732394"/>
                  </a:lnTo>
                  <a:lnTo>
                    <a:pt x="2393955" y="1712771"/>
                  </a:lnTo>
                  <a:lnTo>
                    <a:pt x="2399562" y="1701558"/>
                  </a:lnTo>
                  <a:lnTo>
                    <a:pt x="2410775" y="1697354"/>
                  </a:lnTo>
                  <a:lnTo>
                    <a:pt x="2412176" y="1700157"/>
                  </a:lnTo>
                  <a:lnTo>
                    <a:pt x="2413578" y="1694550"/>
                  </a:lnTo>
                  <a:lnTo>
                    <a:pt x="2416381" y="1700157"/>
                  </a:lnTo>
                  <a:lnTo>
                    <a:pt x="2424791" y="1687542"/>
                  </a:lnTo>
                  <a:lnTo>
                    <a:pt x="2437405" y="1687542"/>
                  </a:lnTo>
                  <a:lnTo>
                    <a:pt x="2447217" y="1683337"/>
                  </a:lnTo>
                  <a:lnTo>
                    <a:pt x="2447217" y="1673526"/>
                  </a:lnTo>
                  <a:lnTo>
                    <a:pt x="2469643" y="1662313"/>
                  </a:lnTo>
                  <a:lnTo>
                    <a:pt x="2478052" y="1653903"/>
                  </a:lnTo>
                  <a:lnTo>
                    <a:pt x="2490667" y="1648297"/>
                  </a:lnTo>
                  <a:lnTo>
                    <a:pt x="2507486" y="1631478"/>
                  </a:lnTo>
                  <a:lnTo>
                    <a:pt x="2527109" y="1620265"/>
                  </a:lnTo>
                  <a:lnTo>
                    <a:pt x="2522904" y="1621667"/>
                  </a:lnTo>
                  <a:lnTo>
                    <a:pt x="2522904" y="1620265"/>
                  </a:lnTo>
                  <a:lnTo>
                    <a:pt x="2518699" y="1623068"/>
                  </a:lnTo>
                  <a:lnTo>
                    <a:pt x="2520100" y="1617462"/>
                  </a:lnTo>
                  <a:lnTo>
                    <a:pt x="2527109" y="1616060"/>
                  </a:lnTo>
                  <a:lnTo>
                    <a:pt x="2524305" y="1620265"/>
                  </a:lnTo>
                  <a:lnTo>
                    <a:pt x="2546731" y="1614658"/>
                  </a:lnTo>
                  <a:lnTo>
                    <a:pt x="2542527" y="1611855"/>
                  </a:lnTo>
                  <a:lnTo>
                    <a:pt x="2548133" y="1613257"/>
                  </a:lnTo>
                  <a:lnTo>
                    <a:pt x="2562149" y="1599241"/>
                  </a:lnTo>
                  <a:lnTo>
                    <a:pt x="2557944" y="1586626"/>
                  </a:lnTo>
                  <a:lnTo>
                    <a:pt x="2559345" y="1585225"/>
                  </a:lnTo>
                  <a:lnTo>
                    <a:pt x="2564952" y="1581020"/>
                  </a:lnTo>
                  <a:lnTo>
                    <a:pt x="2580370" y="1576815"/>
                  </a:lnTo>
                  <a:lnTo>
                    <a:pt x="2588780" y="1568405"/>
                  </a:lnTo>
                  <a:lnTo>
                    <a:pt x="2584575" y="1565602"/>
                  </a:lnTo>
                  <a:lnTo>
                    <a:pt x="2583173" y="1561397"/>
                  </a:lnTo>
                  <a:lnTo>
                    <a:pt x="2590181" y="1568405"/>
                  </a:lnTo>
                  <a:lnTo>
                    <a:pt x="2591583" y="1579618"/>
                  </a:lnTo>
                  <a:lnTo>
                    <a:pt x="2595788" y="1578216"/>
                  </a:lnTo>
                  <a:lnTo>
                    <a:pt x="2597189" y="1571208"/>
                  </a:lnTo>
                  <a:lnTo>
                    <a:pt x="2597189" y="1579618"/>
                  </a:lnTo>
                  <a:lnTo>
                    <a:pt x="2598591" y="1578216"/>
                  </a:lnTo>
                  <a:lnTo>
                    <a:pt x="2601394" y="1564200"/>
                  </a:lnTo>
                  <a:lnTo>
                    <a:pt x="2602796" y="1576815"/>
                  </a:lnTo>
                  <a:lnTo>
                    <a:pt x="2611205" y="1575413"/>
                  </a:lnTo>
                  <a:lnTo>
                    <a:pt x="2608402" y="1569807"/>
                  </a:lnTo>
                  <a:lnTo>
                    <a:pt x="2611205" y="1565602"/>
                  </a:lnTo>
                  <a:lnTo>
                    <a:pt x="2615410" y="1575413"/>
                  </a:lnTo>
                  <a:lnTo>
                    <a:pt x="2618213" y="1568405"/>
                  </a:lnTo>
                  <a:lnTo>
                    <a:pt x="2619615" y="1574012"/>
                  </a:lnTo>
                  <a:lnTo>
                    <a:pt x="2621017" y="1572610"/>
                  </a:lnTo>
                  <a:lnTo>
                    <a:pt x="2621017" y="1562799"/>
                  </a:lnTo>
                  <a:lnTo>
                    <a:pt x="2622418" y="1568405"/>
                  </a:lnTo>
                  <a:lnTo>
                    <a:pt x="2623820" y="1561397"/>
                  </a:lnTo>
                  <a:lnTo>
                    <a:pt x="2623820" y="1574012"/>
                  </a:lnTo>
                  <a:lnTo>
                    <a:pt x="2625221" y="1571208"/>
                  </a:lnTo>
                  <a:lnTo>
                    <a:pt x="2628025" y="1572610"/>
                  </a:lnTo>
                  <a:lnTo>
                    <a:pt x="2630828" y="1571208"/>
                  </a:lnTo>
                  <a:lnTo>
                    <a:pt x="2630828" y="1561397"/>
                  </a:lnTo>
                  <a:lnTo>
                    <a:pt x="2633632" y="1558594"/>
                  </a:lnTo>
                  <a:lnTo>
                    <a:pt x="2633632" y="1568405"/>
                  </a:lnTo>
                  <a:lnTo>
                    <a:pt x="2636434" y="1565602"/>
                  </a:lnTo>
                  <a:lnTo>
                    <a:pt x="2636434" y="1569807"/>
                  </a:lnTo>
                  <a:lnTo>
                    <a:pt x="2640640" y="1565602"/>
                  </a:lnTo>
                  <a:lnTo>
                    <a:pt x="2637836" y="1571208"/>
                  </a:lnTo>
                  <a:lnTo>
                    <a:pt x="2642041" y="1572610"/>
                  </a:lnTo>
                  <a:lnTo>
                    <a:pt x="2644844" y="1564200"/>
                  </a:lnTo>
                  <a:lnTo>
                    <a:pt x="2647648" y="1565602"/>
                  </a:lnTo>
                  <a:lnTo>
                    <a:pt x="2650450" y="1564200"/>
                  </a:lnTo>
                  <a:lnTo>
                    <a:pt x="2650450" y="1558594"/>
                  </a:lnTo>
                  <a:lnTo>
                    <a:pt x="2647648" y="1559995"/>
                  </a:lnTo>
                  <a:lnTo>
                    <a:pt x="2649049" y="1557192"/>
                  </a:lnTo>
                  <a:lnTo>
                    <a:pt x="2646246" y="1554389"/>
                  </a:lnTo>
                  <a:lnTo>
                    <a:pt x="2650450" y="1551586"/>
                  </a:lnTo>
                  <a:lnTo>
                    <a:pt x="2649049" y="1548783"/>
                  </a:lnTo>
                  <a:lnTo>
                    <a:pt x="2653254" y="1545979"/>
                  </a:lnTo>
                  <a:lnTo>
                    <a:pt x="2644844" y="1540373"/>
                  </a:lnTo>
                  <a:lnTo>
                    <a:pt x="2650450" y="1541774"/>
                  </a:lnTo>
                  <a:lnTo>
                    <a:pt x="2650450" y="1537570"/>
                  </a:lnTo>
                  <a:lnTo>
                    <a:pt x="2654656" y="1537570"/>
                  </a:lnTo>
                  <a:lnTo>
                    <a:pt x="2654656" y="1538971"/>
                  </a:lnTo>
                  <a:lnTo>
                    <a:pt x="2657458" y="1537570"/>
                  </a:lnTo>
                  <a:lnTo>
                    <a:pt x="2654656" y="1541774"/>
                  </a:lnTo>
                  <a:lnTo>
                    <a:pt x="2656057" y="1548783"/>
                  </a:lnTo>
                  <a:lnTo>
                    <a:pt x="2658860" y="1551586"/>
                  </a:lnTo>
                  <a:lnTo>
                    <a:pt x="2672877" y="1552987"/>
                  </a:lnTo>
                  <a:lnTo>
                    <a:pt x="2677081" y="1550184"/>
                  </a:lnTo>
                  <a:lnTo>
                    <a:pt x="2685491" y="1564200"/>
                  </a:lnTo>
                  <a:lnTo>
                    <a:pt x="2688294" y="1559995"/>
                  </a:lnTo>
                  <a:lnTo>
                    <a:pt x="2689696" y="1574012"/>
                  </a:lnTo>
                  <a:lnTo>
                    <a:pt x="2689696" y="1574012"/>
                  </a:lnTo>
                  <a:lnTo>
                    <a:pt x="2688294" y="1579618"/>
                  </a:lnTo>
                  <a:lnTo>
                    <a:pt x="2689696" y="1578216"/>
                  </a:lnTo>
                  <a:lnTo>
                    <a:pt x="2689696" y="1581020"/>
                  </a:lnTo>
                  <a:lnTo>
                    <a:pt x="2698105" y="1595036"/>
                  </a:lnTo>
                  <a:lnTo>
                    <a:pt x="2696704" y="1588028"/>
                  </a:lnTo>
                  <a:lnTo>
                    <a:pt x="2707917" y="1604847"/>
                  </a:lnTo>
                  <a:lnTo>
                    <a:pt x="2706515" y="1597839"/>
                  </a:lnTo>
                  <a:lnTo>
                    <a:pt x="2712122" y="1607650"/>
                  </a:lnTo>
                  <a:lnTo>
                    <a:pt x="2714925" y="1600642"/>
                  </a:lnTo>
                  <a:lnTo>
                    <a:pt x="2713523" y="1609052"/>
                  </a:lnTo>
                  <a:lnTo>
                    <a:pt x="2717728" y="1614658"/>
                  </a:lnTo>
                  <a:lnTo>
                    <a:pt x="2716326" y="1611855"/>
                  </a:lnTo>
                  <a:lnTo>
                    <a:pt x="2719130" y="1610454"/>
                  </a:lnTo>
                  <a:lnTo>
                    <a:pt x="2731745" y="1613257"/>
                  </a:lnTo>
                  <a:lnTo>
                    <a:pt x="2728941" y="1617462"/>
                  </a:lnTo>
                  <a:lnTo>
                    <a:pt x="2733146" y="1618863"/>
                  </a:lnTo>
                  <a:lnTo>
                    <a:pt x="2730342" y="1620265"/>
                  </a:lnTo>
                  <a:lnTo>
                    <a:pt x="2735949" y="1625871"/>
                  </a:lnTo>
                  <a:lnTo>
                    <a:pt x="2733146" y="1628675"/>
                  </a:lnTo>
                  <a:lnTo>
                    <a:pt x="2724736" y="1625871"/>
                  </a:lnTo>
                  <a:lnTo>
                    <a:pt x="2728941" y="1632879"/>
                  </a:lnTo>
                  <a:lnTo>
                    <a:pt x="2735949" y="1637084"/>
                  </a:lnTo>
                  <a:lnTo>
                    <a:pt x="2735949" y="1630076"/>
                  </a:lnTo>
                  <a:lnTo>
                    <a:pt x="2740154" y="1627273"/>
                  </a:lnTo>
                  <a:lnTo>
                    <a:pt x="2740154" y="1637084"/>
                  </a:lnTo>
                  <a:lnTo>
                    <a:pt x="2744359" y="1641289"/>
                  </a:lnTo>
                  <a:lnTo>
                    <a:pt x="2749965" y="1651100"/>
                  </a:lnTo>
                  <a:lnTo>
                    <a:pt x="2752769" y="1666518"/>
                  </a:lnTo>
                  <a:lnTo>
                    <a:pt x="2744359" y="1697354"/>
                  </a:lnTo>
                  <a:lnTo>
                    <a:pt x="2754170" y="1691747"/>
                  </a:lnTo>
                  <a:lnTo>
                    <a:pt x="2755571" y="1686141"/>
                  </a:lnTo>
                  <a:lnTo>
                    <a:pt x="2752769" y="1697354"/>
                  </a:lnTo>
                  <a:lnTo>
                    <a:pt x="2758375" y="1693149"/>
                  </a:lnTo>
                  <a:lnTo>
                    <a:pt x="2756973" y="1698755"/>
                  </a:lnTo>
                  <a:lnTo>
                    <a:pt x="2761178" y="1693149"/>
                  </a:lnTo>
                  <a:lnTo>
                    <a:pt x="2763981" y="1701558"/>
                  </a:lnTo>
                  <a:lnTo>
                    <a:pt x="2768186" y="1693149"/>
                  </a:lnTo>
                  <a:lnTo>
                    <a:pt x="2769587" y="1700157"/>
                  </a:lnTo>
                  <a:lnTo>
                    <a:pt x="2773793" y="1693149"/>
                  </a:lnTo>
                  <a:lnTo>
                    <a:pt x="2772391" y="1701558"/>
                  </a:lnTo>
                  <a:lnTo>
                    <a:pt x="2775194" y="1701558"/>
                  </a:lnTo>
                  <a:lnTo>
                    <a:pt x="2783604" y="1691747"/>
                  </a:lnTo>
                  <a:lnTo>
                    <a:pt x="2789210" y="1691747"/>
                  </a:lnTo>
                  <a:lnTo>
                    <a:pt x="2789210" y="1688944"/>
                  </a:lnTo>
                  <a:lnTo>
                    <a:pt x="2797620" y="1687542"/>
                  </a:lnTo>
                  <a:lnTo>
                    <a:pt x="2794817" y="1679133"/>
                  </a:lnTo>
                  <a:lnTo>
                    <a:pt x="2799022" y="1684739"/>
                  </a:lnTo>
                  <a:lnTo>
                    <a:pt x="2804628" y="1683337"/>
                  </a:lnTo>
                  <a:lnTo>
                    <a:pt x="2808833" y="1679133"/>
                  </a:lnTo>
                  <a:lnTo>
                    <a:pt x="2810235" y="1665116"/>
                  </a:lnTo>
                  <a:lnTo>
                    <a:pt x="2817243" y="1672125"/>
                  </a:lnTo>
                  <a:lnTo>
                    <a:pt x="2821447" y="1684739"/>
                  </a:lnTo>
                  <a:lnTo>
                    <a:pt x="2829857" y="1683337"/>
                  </a:lnTo>
                  <a:lnTo>
                    <a:pt x="2827054" y="1693149"/>
                  </a:lnTo>
                  <a:lnTo>
                    <a:pt x="2831259" y="1718378"/>
                  </a:lnTo>
                  <a:lnTo>
                    <a:pt x="2836866" y="1723984"/>
                  </a:lnTo>
                  <a:lnTo>
                    <a:pt x="2839668" y="1746410"/>
                  </a:lnTo>
                  <a:lnTo>
                    <a:pt x="2841070" y="1736599"/>
                  </a:lnTo>
                  <a:lnTo>
                    <a:pt x="2852283" y="1763229"/>
                  </a:lnTo>
                  <a:lnTo>
                    <a:pt x="2848078" y="1773041"/>
                  </a:lnTo>
                  <a:lnTo>
                    <a:pt x="2852283" y="1773041"/>
                  </a:lnTo>
                  <a:lnTo>
                    <a:pt x="2852283" y="1780049"/>
                  </a:lnTo>
                  <a:lnTo>
                    <a:pt x="2849480" y="1781450"/>
                  </a:lnTo>
                  <a:lnTo>
                    <a:pt x="2852283" y="1784254"/>
                  </a:lnTo>
                  <a:lnTo>
                    <a:pt x="2856488" y="1781450"/>
                  </a:lnTo>
                  <a:lnTo>
                    <a:pt x="2857890" y="1784254"/>
                  </a:lnTo>
                  <a:lnTo>
                    <a:pt x="2855086" y="1785655"/>
                  </a:lnTo>
                  <a:lnTo>
                    <a:pt x="2853684" y="1801073"/>
                  </a:lnTo>
                  <a:lnTo>
                    <a:pt x="2848078" y="1805278"/>
                  </a:lnTo>
                  <a:lnTo>
                    <a:pt x="2849480" y="1820696"/>
                  </a:lnTo>
                  <a:lnTo>
                    <a:pt x="2853684" y="1813688"/>
                  </a:lnTo>
                  <a:lnTo>
                    <a:pt x="2843874" y="1836113"/>
                  </a:lnTo>
                  <a:lnTo>
                    <a:pt x="2841070" y="1850129"/>
                  </a:lnTo>
                  <a:lnTo>
                    <a:pt x="2842471" y="1857137"/>
                  </a:lnTo>
                  <a:lnTo>
                    <a:pt x="2843874" y="1858539"/>
                  </a:lnTo>
                  <a:lnTo>
                    <a:pt x="2843874" y="1859941"/>
                  </a:lnTo>
                  <a:lnTo>
                    <a:pt x="2843874" y="1859941"/>
                  </a:lnTo>
                  <a:lnTo>
                    <a:pt x="2845275" y="1859941"/>
                  </a:lnTo>
                  <a:lnTo>
                    <a:pt x="2845275" y="1857137"/>
                  </a:lnTo>
                  <a:lnTo>
                    <a:pt x="2850882" y="1855736"/>
                  </a:lnTo>
                  <a:lnTo>
                    <a:pt x="2860692" y="1865547"/>
                  </a:lnTo>
                  <a:lnTo>
                    <a:pt x="2859291" y="1869752"/>
                  </a:lnTo>
                  <a:lnTo>
                    <a:pt x="2864898" y="1871154"/>
                  </a:lnTo>
                  <a:lnTo>
                    <a:pt x="2867700" y="1878162"/>
                  </a:lnTo>
                  <a:lnTo>
                    <a:pt x="2873307" y="1876760"/>
                  </a:lnTo>
                  <a:lnTo>
                    <a:pt x="2873307" y="1880965"/>
                  </a:lnTo>
                  <a:lnTo>
                    <a:pt x="2877512" y="1880965"/>
                  </a:lnTo>
                  <a:lnTo>
                    <a:pt x="2876111" y="1885170"/>
                  </a:lnTo>
                  <a:lnTo>
                    <a:pt x="2887323" y="1894981"/>
                  </a:lnTo>
                  <a:lnTo>
                    <a:pt x="2892930" y="1903391"/>
                  </a:lnTo>
                  <a:lnTo>
                    <a:pt x="2894331" y="1920210"/>
                  </a:lnTo>
                  <a:lnTo>
                    <a:pt x="2899938" y="1931423"/>
                  </a:lnTo>
                  <a:lnTo>
                    <a:pt x="2898536" y="1935628"/>
                  </a:lnTo>
                  <a:lnTo>
                    <a:pt x="2904143" y="1941234"/>
                  </a:lnTo>
                  <a:lnTo>
                    <a:pt x="2901339" y="1944038"/>
                  </a:lnTo>
                  <a:lnTo>
                    <a:pt x="2916757" y="1958054"/>
                  </a:lnTo>
                  <a:lnTo>
                    <a:pt x="2916757" y="1963660"/>
                  </a:lnTo>
                  <a:lnTo>
                    <a:pt x="2963011" y="1988889"/>
                  </a:lnTo>
                  <a:lnTo>
                    <a:pt x="2971420" y="1995897"/>
                  </a:lnTo>
                  <a:lnTo>
                    <a:pt x="2975625" y="1993094"/>
                  </a:lnTo>
                  <a:lnTo>
                    <a:pt x="2982633" y="1993094"/>
                  </a:lnTo>
                  <a:lnTo>
                    <a:pt x="2982633" y="1990291"/>
                  </a:lnTo>
                  <a:lnTo>
                    <a:pt x="2988240" y="1995897"/>
                  </a:lnTo>
                  <a:lnTo>
                    <a:pt x="2989641" y="1993094"/>
                  </a:lnTo>
                  <a:lnTo>
                    <a:pt x="2986837" y="1986086"/>
                  </a:lnTo>
                  <a:lnTo>
                    <a:pt x="2968617" y="1962258"/>
                  </a:lnTo>
                  <a:lnTo>
                    <a:pt x="2967215" y="1924415"/>
                  </a:lnTo>
                  <a:lnTo>
                    <a:pt x="2957404" y="1911800"/>
                  </a:lnTo>
                  <a:lnTo>
                    <a:pt x="2934978" y="1896383"/>
                  </a:lnTo>
                  <a:lnTo>
                    <a:pt x="2919560" y="1883768"/>
                  </a:lnTo>
                  <a:lnTo>
                    <a:pt x="2913954" y="1882366"/>
                  </a:lnTo>
                  <a:lnTo>
                    <a:pt x="2915356" y="1883768"/>
                  </a:lnTo>
                  <a:lnTo>
                    <a:pt x="2908347" y="1883768"/>
                  </a:lnTo>
                  <a:lnTo>
                    <a:pt x="2897135" y="1876760"/>
                  </a:lnTo>
                  <a:lnTo>
                    <a:pt x="2892930" y="1876760"/>
                  </a:lnTo>
                  <a:lnTo>
                    <a:pt x="2887323" y="1869752"/>
                  </a:lnTo>
                  <a:lnTo>
                    <a:pt x="2888725" y="1865547"/>
                  </a:lnTo>
                  <a:lnTo>
                    <a:pt x="2898536" y="1876760"/>
                  </a:lnTo>
                  <a:lnTo>
                    <a:pt x="2878914" y="1834712"/>
                  </a:lnTo>
                  <a:lnTo>
                    <a:pt x="2866299" y="1836113"/>
                  </a:lnTo>
                  <a:lnTo>
                    <a:pt x="2867700" y="1833310"/>
                  </a:lnTo>
                  <a:lnTo>
                    <a:pt x="2863496" y="1824900"/>
                  </a:lnTo>
                  <a:lnTo>
                    <a:pt x="2864898" y="1816491"/>
                  </a:lnTo>
                  <a:lnTo>
                    <a:pt x="2863496" y="1812286"/>
                  </a:lnTo>
                  <a:lnTo>
                    <a:pt x="2884520" y="1774442"/>
                  </a:lnTo>
                  <a:lnTo>
                    <a:pt x="2883119" y="1766033"/>
                  </a:lnTo>
                  <a:lnTo>
                    <a:pt x="2885922" y="1757623"/>
                  </a:lnTo>
                  <a:lnTo>
                    <a:pt x="2883119" y="1753418"/>
                  </a:lnTo>
                  <a:lnTo>
                    <a:pt x="2898536" y="1746410"/>
                  </a:lnTo>
                  <a:lnTo>
                    <a:pt x="2908347" y="1749213"/>
                  </a:lnTo>
                  <a:lnTo>
                    <a:pt x="2905544" y="1766033"/>
                  </a:lnTo>
                  <a:lnTo>
                    <a:pt x="2927970" y="1764631"/>
                  </a:lnTo>
                  <a:lnTo>
                    <a:pt x="2939183" y="1773041"/>
                  </a:lnTo>
                  <a:lnTo>
                    <a:pt x="2941987" y="1771639"/>
                  </a:lnTo>
                  <a:lnTo>
                    <a:pt x="2940584" y="1774442"/>
                  </a:lnTo>
                  <a:lnTo>
                    <a:pt x="2951797" y="1777245"/>
                  </a:lnTo>
                  <a:lnTo>
                    <a:pt x="2956003" y="1785655"/>
                  </a:lnTo>
                  <a:lnTo>
                    <a:pt x="2956003" y="1781450"/>
                  </a:lnTo>
                  <a:lnTo>
                    <a:pt x="2960207" y="1785655"/>
                  </a:lnTo>
                  <a:lnTo>
                    <a:pt x="2958805" y="1787057"/>
                  </a:lnTo>
                  <a:lnTo>
                    <a:pt x="2963011" y="1788458"/>
                  </a:lnTo>
                  <a:lnTo>
                    <a:pt x="2961609" y="1794065"/>
                  </a:lnTo>
                  <a:lnTo>
                    <a:pt x="2964412" y="1801073"/>
                  </a:lnTo>
                  <a:lnTo>
                    <a:pt x="2970019" y="1801073"/>
                  </a:lnTo>
                  <a:lnTo>
                    <a:pt x="2972821" y="1795467"/>
                  </a:lnTo>
                  <a:lnTo>
                    <a:pt x="2975625" y="1803876"/>
                  </a:lnTo>
                  <a:lnTo>
                    <a:pt x="2972821" y="1805278"/>
                  </a:lnTo>
                  <a:lnTo>
                    <a:pt x="2972821" y="1808081"/>
                  </a:lnTo>
                  <a:lnTo>
                    <a:pt x="2981232" y="1806679"/>
                  </a:lnTo>
                  <a:lnTo>
                    <a:pt x="2993846" y="1810884"/>
                  </a:lnTo>
                  <a:lnTo>
                    <a:pt x="2998051" y="1816491"/>
                  </a:lnTo>
                  <a:lnTo>
                    <a:pt x="3009264" y="1820696"/>
                  </a:lnTo>
                  <a:lnTo>
                    <a:pt x="3003657" y="1823499"/>
                  </a:lnTo>
                  <a:lnTo>
                    <a:pt x="3002256" y="1829105"/>
                  </a:lnTo>
                  <a:lnTo>
                    <a:pt x="3000854" y="1844523"/>
                  </a:lnTo>
                  <a:lnTo>
                    <a:pt x="3005059" y="1845925"/>
                  </a:lnTo>
                  <a:lnTo>
                    <a:pt x="2999452" y="1848728"/>
                  </a:lnTo>
                  <a:lnTo>
                    <a:pt x="3009264" y="1848728"/>
                  </a:lnTo>
                  <a:lnTo>
                    <a:pt x="3016272" y="1841720"/>
                  </a:lnTo>
                  <a:lnTo>
                    <a:pt x="3034493" y="1833310"/>
                  </a:lnTo>
                  <a:lnTo>
                    <a:pt x="3026083" y="1820696"/>
                  </a:lnTo>
                  <a:lnTo>
                    <a:pt x="3030288" y="1823499"/>
                  </a:lnTo>
                  <a:lnTo>
                    <a:pt x="3044304" y="1829105"/>
                  </a:lnTo>
                  <a:lnTo>
                    <a:pt x="3044304" y="1826302"/>
                  </a:lnTo>
                  <a:lnTo>
                    <a:pt x="3035894" y="1819294"/>
                  </a:lnTo>
                  <a:lnTo>
                    <a:pt x="3013468" y="1810884"/>
                  </a:lnTo>
                  <a:lnTo>
                    <a:pt x="3014870" y="1812286"/>
                  </a:lnTo>
                  <a:lnTo>
                    <a:pt x="3007862" y="1806679"/>
                  </a:lnTo>
                  <a:lnTo>
                    <a:pt x="3007862" y="1802475"/>
                  </a:lnTo>
                  <a:lnTo>
                    <a:pt x="3013468" y="1809483"/>
                  </a:lnTo>
                  <a:lnTo>
                    <a:pt x="3013468" y="1806679"/>
                  </a:lnTo>
                  <a:lnTo>
                    <a:pt x="3009264" y="1802475"/>
                  </a:lnTo>
                  <a:lnTo>
                    <a:pt x="3009264" y="1802475"/>
                  </a:lnTo>
                  <a:lnTo>
                    <a:pt x="3024681" y="1815089"/>
                  </a:lnTo>
                  <a:lnTo>
                    <a:pt x="3034493" y="1815089"/>
                  </a:lnTo>
                  <a:lnTo>
                    <a:pt x="3033091" y="1815089"/>
                  </a:lnTo>
                  <a:lnTo>
                    <a:pt x="3030288" y="1815089"/>
                  </a:lnTo>
                  <a:lnTo>
                    <a:pt x="3044304" y="1824900"/>
                  </a:lnTo>
                  <a:lnTo>
                    <a:pt x="3045705" y="1823499"/>
                  </a:lnTo>
                  <a:lnTo>
                    <a:pt x="3041501" y="1820696"/>
                  </a:lnTo>
                  <a:lnTo>
                    <a:pt x="3045705" y="1822097"/>
                  </a:lnTo>
                  <a:lnTo>
                    <a:pt x="3045705" y="1817892"/>
                  </a:lnTo>
                  <a:lnTo>
                    <a:pt x="3048509" y="1817892"/>
                  </a:lnTo>
                  <a:lnTo>
                    <a:pt x="3037296" y="1816491"/>
                  </a:lnTo>
                  <a:lnTo>
                    <a:pt x="3049910" y="1816491"/>
                  </a:lnTo>
                  <a:lnTo>
                    <a:pt x="3045705" y="1813688"/>
                  </a:lnTo>
                  <a:lnTo>
                    <a:pt x="3049910" y="1808081"/>
                  </a:lnTo>
                  <a:lnTo>
                    <a:pt x="3051312" y="1809483"/>
                  </a:lnTo>
                  <a:lnTo>
                    <a:pt x="3049910" y="1809483"/>
                  </a:lnTo>
                  <a:lnTo>
                    <a:pt x="3052713" y="1815089"/>
                  </a:lnTo>
                  <a:lnTo>
                    <a:pt x="3052713" y="1810884"/>
                  </a:lnTo>
                  <a:lnTo>
                    <a:pt x="3055517" y="1812286"/>
                  </a:lnTo>
                  <a:lnTo>
                    <a:pt x="3055517" y="1809483"/>
                  </a:lnTo>
                  <a:lnTo>
                    <a:pt x="3056918" y="1815089"/>
                  </a:lnTo>
                  <a:lnTo>
                    <a:pt x="3101770" y="1795467"/>
                  </a:lnTo>
                  <a:lnTo>
                    <a:pt x="3104573" y="1789860"/>
                  </a:lnTo>
                  <a:lnTo>
                    <a:pt x="3107377" y="1788458"/>
                  </a:lnTo>
                  <a:lnTo>
                    <a:pt x="3107377" y="1778647"/>
                  </a:lnTo>
                  <a:lnTo>
                    <a:pt x="3110180" y="1782852"/>
                  </a:lnTo>
                  <a:lnTo>
                    <a:pt x="3107377" y="1771639"/>
                  </a:lnTo>
                  <a:lnTo>
                    <a:pt x="3111581" y="1773041"/>
                  </a:lnTo>
                  <a:lnTo>
                    <a:pt x="3108778" y="1767434"/>
                  </a:lnTo>
                  <a:lnTo>
                    <a:pt x="3111581" y="1764631"/>
                  </a:lnTo>
                  <a:lnTo>
                    <a:pt x="3112983" y="1768836"/>
                  </a:lnTo>
                  <a:lnTo>
                    <a:pt x="3111581" y="1763229"/>
                  </a:lnTo>
                  <a:lnTo>
                    <a:pt x="3112983" y="1761828"/>
                  </a:lnTo>
                  <a:lnTo>
                    <a:pt x="3100369" y="1712771"/>
                  </a:lnTo>
                  <a:lnTo>
                    <a:pt x="3083549" y="1697354"/>
                  </a:lnTo>
                  <a:lnTo>
                    <a:pt x="3084950" y="1694550"/>
                  </a:lnTo>
                  <a:lnTo>
                    <a:pt x="3082148" y="1697354"/>
                  </a:lnTo>
                  <a:lnTo>
                    <a:pt x="3082148" y="1693149"/>
                  </a:lnTo>
                  <a:lnTo>
                    <a:pt x="3056918" y="1680534"/>
                  </a:lnTo>
                  <a:lnTo>
                    <a:pt x="3052713" y="1673526"/>
                  </a:lnTo>
                  <a:lnTo>
                    <a:pt x="3034493" y="1660912"/>
                  </a:lnTo>
                  <a:lnTo>
                    <a:pt x="3040099" y="1662313"/>
                  </a:lnTo>
                  <a:lnTo>
                    <a:pt x="3038697" y="1658108"/>
                  </a:lnTo>
                  <a:lnTo>
                    <a:pt x="3040099" y="1656707"/>
                  </a:lnTo>
                  <a:lnTo>
                    <a:pt x="3021878" y="1641289"/>
                  </a:lnTo>
                  <a:lnTo>
                    <a:pt x="3019075" y="1634281"/>
                  </a:lnTo>
                  <a:lnTo>
                    <a:pt x="3023280" y="1628675"/>
                  </a:lnTo>
                  <a:lnTo>
                    <a:pt x="3023280" y="1621667"/>
                  </a:lnTo>
                  <a:lnTo>
                    <a:pt x="3028886" y="1613257"/>
                  </a:lnTo>
                  <a:lnTo>
                    <a:pt x="3041501" y="1607650"/>
                  </a:lnTo>
                  <a:lnTo>
                    <a:pt x="3041501" y="1600642"/>
                  </a:lnTo>
                  <a:lnTo>
                    <a:pt x="3047108" y="1599241"/>
                  </a:lnTo>
                  <a:lnTo>
                    <a:pt x="3045705" y="1593634"/>
                  </a:lnTo>
                  <a:lnTo>
                    <a:pt x="3048509" y="1595036"/>
                  </a:lnTo>
                  <a:lnTo>
                    <a:pt x="3056918" y="1593634"/>
                  </a:lnTo>
                  <a:lnTo>
                    <a:pt x="3061124" y="1592233"/>
                  </a:lnTo>
                  <a:lnTo>
                    <a:pt x="3061124" y="1589429"/>
                  </a:lnTo>
                  <a:lnTo>
                    <a:pt x="3063926" y="1588028"/>
                  </a:lnTo>
                  <a:lnTo>
                    <a:pt x="3076541" y="1582421"/>
                  </a:lnTo>
                  <a:lnTo>
                    <a:pt x="3082148" y="1581020"/>
                  </a:lnTo>
                  <a:lnTo>
                    <a:pt x="3082148" y="1583823"/>
                  </a:lnTo>
                  <a:lnTo>
                    <a:pt x="3084950" y="1579618"/>
                  </a:lnTo>
                  <a:lnTo>
                    <a:pt x="3089156" y="1582421"/>
                  </a:lnTo>
                  <a:lnTo>
                    <a:pt x="3087754" y="1575413"/>
                  </a:lnTo>
                  <a:lnTo>
                    <a:pt x="3090557" y="1575413"/>
                  </a:lnTo>
                  <a:lnTo>
                    <a:pt x="3090557" y="1578216"/>
                  </a:lnTo>
                  <a:lnTo>
                    <a:pt x="3097565" y="1582421"/>
                  </a:lnTo>
                  <a:lnTo>
                    <a:pt x="3098967" y="1579618"/>
                  </a:lnTo>
                  <a:lnTo>
                    <a:pt x="3098967" y="1582421"/>
                  </a:lnTo>
                  <a:lnTo>
                    <a:pt x="3103172" y="1583823"/>
                  </a:lnTo>
                  <a:lnTo>
                    <a:pt x="3104573" y="1588028"/>
                  </a:lnTo>
                  <a:lnTo>
                    <a:pt x="3114385" y="1586626"/>
                  </a:lnTo>
                  <a:lnTo>
                    <a:pt x="3115786" y="1585225"/>
                  </a:lnTo>
                  <a:lnTo>
                    <a:pt x="3112983" y="1583823"/>
                  </a:lnTo>
                  <a:lnTo>
                    <a:pt x="3115786" y="1582421"/>
                  </a:lnTo>
                  <a:lnTo>
                    <a:pt x="3119991" y="1588028"/>
                  </a:lnTo>
                  <a:lnTo>
                    <a:pt x="3119991" y="1585225"/>
                  </a:lnTo>
                  <a:lnTo>
                    <a:pt x="3124196" y="1586626"/>
                  </a:lnTo>
                  <a:lnTo>
                    <a:pt x="3119991" y="1589429"/>
                  </a:lnTo>
                  <a:lnTo>
                    <a:pt x="3117188" y="1597839"/>
                  </a:lnTo>
                  <a:lnTo>
                    <a:pt x="3122794" y="1611855"/>
                  </a:lnTo>
                  <a:lnTo>
                    <a:pt x="3132606" y="1611855"/>
                  </a:lnTo>
                  <a:lnTo>
                    <a:pt x="3136810" y="1607650"/>
                  </a:lnTo>
                  <a:lnTo>
                    <a:pt x="3131204" y="1603446"/>
                  </a:lnTo>
                  <a:lnTo>
                    <a:pt x="3132606" y="1599241"/>
                  </a:lnTo>
                  <a:lnTo>
                    <a:pt x="3128401" y="1599241"/>
                  </a:lnTo>
                  <a:lnTo>
                    <a:pt x="3128401" y="1596437"/>
                  </a:lnTo>
                  <a:lnTo>
                    <a:pt x="3134007" y="1590831"/>
                  </a:lnTo>
                  <a:lnTo>
                    <a:pt x="3132606" y="1586626"/>
                  </a:lnTo>
                  <a:lnTo>
                    <a:pt x="3135409" y="1589429"/>
                  </a:lnTo>
                  <a:lnTo>
                    <a:pt x="3134007" y="1590831"/>
                  </a:lnTo>
                  <a:lnTo>
                    <a:pt x="3157834" y="1582421"/>
                  </a:lnTo>
                  <a:lnTo>
                    <a:pt x="3166245" y="1581020"/>
                  </a:lnTo>
                  <a:lnTo>
                    <a:pt x="3163441" y="1578216"/>
                  </a:lnTo>
                  <a:lnTo>
                    <a:pt x="3169047" y="1579618"/>
                  </a:lnTo>
                  <a:lnTo>
                    <a:pt x="3171851" y="1578216"/>
                  </a:lnTo>
                  <a:lnTo>
                    <a:pt x="3169047" y="1575413"/>
                  </a:lnTo>
                  <a:lnTo>
                    <a:pt x="3176055" y="1576815"/>
                  </a:lnTo>
                  <a:lnTo>
                    <a:pt x="3178859" y="1579618"/>
                  </a:lnTo>
                  <a:lnTo>
                    <a:pt x="3181662" y="1572610"/>
                  </a:lnTo>
                  <a:lnTo>
                    <a:pt x="3181662" y="1575413"/>
                  </a:lnTo>
                  <a:lnTo>
                    <a:pt x="3184465" y="1575413"/>
                  </a:lnTo>
                  <a:lnTo>
                    <a:pt x="3183063" y="1576815"/>
                  </a:lnTo>
                  <a:lnTo>
                    <a:pt x="3192875" y="1575413"/>
                  </a:lnTo>
                  <a:lnTo>
                    <a:pt x="3195678" y="1576815"/>
                  </a:lnTo>
                  <a:lnTo>
                    <a:pt x="3199883" y="1569807"/>
                  </a:lnTo>
                  <a:lnTo>
                    <a:pt x="3202686" y="1574012"/>
                  </a:lnTo>
                  <a:lnTo>
                    <a:pt x="3206891" y="1571208"/>
                  </a:lnTo>
                  <a:lnTo>
                    <a:pt x="3201285" y="1562799"/>
                  </a:lnTo>
                  <a:lnTo>
                    <a:pt x="3206891" y="1571208"/>
                  </a:lnTo>
                  <a:lnTo>
                    <a:pt x="3209694" y="1571208"/>
                  </a:lnTo>
                  <a:lnTo>
                    <a:pt x="3202686" y="1557192"/>
                  </a:lnTo>
                  <a:lnTo>
                    <a:pt x="3206891" y="1557192"/>
                  </a:lnTo>
                  <a:lnTo>
                    <a:pt x="3205490" y="1554389"/>
                  </a:lnTo>
                  <a:lnTo>
                    <a:pt x="3215301" y="1554389"/>
                  </a:lnTo>
                  <a:lnTo>
                    <a:pt x="3208293" y="1555791"/>
                  </a:lnTo>
                  <a:lnTo>
                    <a:pt x="3209694" y="1557192"/>
                  </a:lnTo>
                  <a:lnTo>
                    <a:pt x="3209694" y="1555791"/>
                  </a:lnTo>
                  <a:lnTo>
                    <a:pt x="3209694" y="1558594"/>
                  </a:lnTo>
                  <a:lnTo>
                    <a:pt x="3213899" y="1561397"/>
                  </a:lnTo>
                  <a:lnTo>
                    <a:pt x="3216702" y="1567004"/>
                  </a:lnTo>
                  <a:lnTo>
                    <a:pt x="3220907" y="1565602"/>
                  </a:lnTo>
                  <a:lnTo>
                    <a:pt x="3218104" y="1568405"/>
                  </a:lnTo>
                  <a:lnTo>
                    <a:pt x="3227915" y="1569807"/>
                  </a:lnTo>
                  <a:lnTo>
                    <a:pt x="3230719" y="1567004"/>
                  </a:lnTo>
                  <a:lnTo>
                    <a:pt x="3226514" y="1567004"/>
                  </a:lnTo>
                  <a:lnTo>
                    <a:pt x="3226514" y="1564200"/>
                  </a:lnTo>
                  <a:lnTo>
                    <a:pt x="3230719" y="1562799"/>
                  </a:lnTo>
                  <a:lnTo>
                    <a:pt x="3233522" y="1565602"/>
                  </a:lnTo>
                  <a:lnTo>
                    <a:pt x="3236325" y="1564200"/>
                  </a:lnTo>
                  <a:lnTo>
                    <a:pt x="3233522" y="1561397"/>
                  </a:lnTo>
                  <a:lnTo>
                    <a:pt x="3240530" y="1558594"/>
                  </a:lnTo>
                  <a:lnTo>
                    <a:pt x="3239128" y="1559995"/>
                  </a:lnTo>
                  <a:lnTo>
                    <a:pt x="3243333" y="1564200"/>
                  </a:lnTo>
                  <a:lnTo>
                    <a:pt x="3254546" y="1557192"/>
                  </a:lnTo>
                  <a:lnTo>
                    <a:pt x="3253144" y="1558594"/>
                  </a:lnTo>
                  <a:lnTo>
                    <a:pt x="3261554" y="1561397"/>
                  </a:lnTo>
                  <a:lnTo>
                    <a:pt x="3258751" y="1555791"/>
                  </a:lnTo>
                  <a:lnTo>
                    <a:pt x="3265759" y="1555791"/>
                  </a:lnTo>
                  <a:lnTo>
                    <a:pt x="3264358" y="1557192"/>
                  </a:lnTo>
                  <a:lnTo>
                    <a:pt x="3267160" y="1559995"/>
                  </a:lnTo>
                  <a:lnTo>
                    <a:pt x="3272767" y="1555791"/>
                  </a:lnTo>
                  <a:lnTo>
                    <a:pt x="3283980" y="1555791"/>
                  </a:lnTo>
                  <a:lnTo>
                    <a:pt x="3285382" y="1550184"/>
                  </a:lnTo>
                  <a:lnTo>
                    <a:pt x="3290988" y="1550184"/>
                  </a:lnTo>
                  <a:lnTo>
                    <a:pt x="3285382" y="1545979"/>
                  </a:lnTo>
                  <a:lnTo>
                    <a:pt x="3292390" y="1545979"/>
                  </a:lnTo>
                  <a:lnTo>
                    <a:pt x="3295192" y="1540373"/>
                  </a:lnTo>
                  <a:lnTo>
                    <a:pt x="3299398" y="1543176"/>
                  </a:lnTo>
                  <a:lnTo>
                    <a:pt x="3307807" y="1537570"/>
                  </a:lnTo>
                  <a:lnTo>
                    <a:pt x="3307807" y="1534766"/>
                  </a:lnTo>
                  <a:lnTo>
                    <a:pt x="3312012" y="1536168"/>
                  </a:lnTo>
                  <a:lnTo>
                    <a:pt x="3312012" y="1538971"/>
                  </a:lnTo>
                  <a:lnTo>
                    <a:pt x="3324627" y="1527758"/>
                  </a:lnTo>
                  <a:lnTo>
                    <a:pt x="3323225" y="1524955"/>
                  </a:lnTo>
                  <a:lnTo>
                    <a:pt x="3317619" y="1523554"/>
                  </a:lnTo>
                  <a:lnTo>
                    <a:pt x="3321823" y="1523554"/>
                  </a:lnTo>
                  <a:lnTo>
                    <a:pt x="3327430" y="1519349"/>
                  </a:lnTo>
                  <a:lnTo>
                    <a:pt x="3331635" y="1520750"/>
                  </a:lnTo>
                  <a:lnTo>
                    <a:pt x="3334438" y="1517947"/>
                  </a:lnTo>
                  <a:lnTo>
                    <a:pt x="3338643" y="1520750"/>
                  </a:lnTo>
                  <a:lnTo>
                    <a:pt x="3341446" y="1517947"/>
                  </a:lnTo>
                  <a:lnTo>
                    <a:pt x="3338643" y="1516546"/>
                  </a:lnTo>
                  <a:lnTo>
                    <a:pt x="3347052" y="1515144"/>
                  </a:lnTo>
                  <a:lnTo>
                    <a:pt x="3344249" y="1508136"/>
                  </a:lnTo>
                  <a:lnTo>
                    <a:pt x="3354060" y="1508136"/>
                  </a:lnTo>
                  <a:lnTo>
                    <a:pt x="3355462" y="1506734"/>
                  </a:lnTo>
                  <a:lnTo>
                    <a:pt x="3351257" y="1506734"/>
                  </a:lnTo>
                  <a:lnTo>
                    <a:pt x="3355462" y="1499726"/>
                  </a:lnTo>
                  <a:lnTo>
                    <a:pt x="3362470" y="1503931"/>
                  </a:lnTo>
                  <a:lnTo>
                    <a:pt x="3359667" y="1499726"/>
                  </a:lnTo>
                  <a:lnTo>
                    <a:pt x="3363872" y="1491316"/>
                  </a:lnTo>
                  <a:lnTo>
                    <a:pt x="3358265" y="1491316"/>
                  </a:lnTo>
                  <a:lnTo>
                    <a:pt x="3362470" y="1485710"/>
                  </a:lnTo>
                  <a:lnTo>
                    <a:pt x="3369479" y="1482907"/>
                  </a:lnTo>
                  <a:lnTo>
                    <a:pt x="3366675" y="1481505"/>
                  </a:lnTo>
                  <a:lnTo>
                    <a:pt x="3363872" y="1482907"/>
                  </a:lnTo>
                  <a:lnTo>
                    <a:pt x="3361068" y="1480104"/>
                  </a:lnTo>
                  <a:lnTo>
                    <a:pt x="3365273" y="1477300"/>
                  </a:lnTo>
                  <a:lnTo>
                    <a:pt x="3359667" y="1475899"/>
                  </a:lnTo>
                  <a:lnTo>
                    <a:pt x="3359667" y="1471694"/>
                  </a:lnTo>
                  <a:lnTo>
                    <a:pt x="3372281" y="1471694"/>
                  </a:lnTo>
                  <a:lnTo>
                    <a:pt x="3373683" y="1474497"/>
                  </a:lnTo>
                  <a:lnTo>
                    <a:pt x="3373683" y="1470292"/>
                  </a:lnTo>
                  <a:lnTo>
                    <a:pt x="3387699" y="1459079"/>
                  </a:lnTo>
                  <a:lnTo>
                    <a:pt x="3391904" y="1447866"/>
                  </a:lnTo>
                  <a:lnTo>
                    <a:pt x="3387699" y="1446465"/>
                  </a:lnTo>
                  <a:lnTo>
                    <a:pt x="3390503" y="1447866"/>
                  </a:lnTo>
                  <a:lnTo>
                    <a:pt x="3400313" y="1439457"/>
                  </a:lnTo>
                  <a:lnTo>
                    <a:pt x="3404519" y="1443662"/>
                  </a:lnTo>
                  <a:lnTo>
                    <a:pt x="3411527" y="1439457"/>
                  </a:lnTo>
                  <a:lnTo>
                    <a:pt x="3407321" y="1432449"/>
                  </a:lnTo>
                  <a:lnTo>
                    <a:pt x="3401715" y="1431047"/>
                  </a:lnTo>
                  <a:lnTo>
                    <a:pt x="3405920" y="1432449"/>
                  </a:lnTo>
                  <a:lnTo>
                    <a:pt x="3411527" y="1429645"/>
                  </a:lnTo>
                  <a:lnTo>
                    <a:pt x="3407321" y="1426842"/>
                  </a:lnTo>
                  <a:lnTo>
                    <a:pt x="3411527" y="1426842"/>
                  </a:lnTo>
                  <a:lnTo>
                    <a:pt x="3411527" y="1425441"/>
                  </a:lnTo>
                  <a:lnTo>
                    <a:pt x="3404519" y="1424039"/>
                  </a:lnTo>
                  <a:lnTo>
                    <a:pt x="3408724" y="1419834"/>
                  </a:lnTo>
                  <a:lnTo>
                    <a:pt x="3412928" y="1421236"/>
                  </a:lnTo>
                  <a:lnTo>
                    <a:pt x="3414329" y="1417031"/>
                  </a:lnTo>
                  <a:lnTo>
                    <a:pt x="3417133" y="1418433"/>
                  </a:lnTo>
                  <a:lnTo>
                    <a:pt x="3418535" y="1412826"/>
                  </a:lnTo>
                  <a:lnTo>
                    <a:pt x="3415732" y="1412826"/>
                  </a:lnTo>
                  <a:lnTo>
                    <a:pt x="3414329" y="1415629"/>
                  </a:lnTo>
                  <a:lnTo>
                    <a:pt x="3405920" y="1415629"/>
                  </a:lnTo>
                  <a:lnTo>
                    <a:pt x="3422740" y="1407220"/>
                  </a:lnTo>
                  <a:lnTo>
                    <a:pt x="3412928" y="1405818"/>
                  </a:lnTo>
                  <a:lnTo>
                    <a:pt x="3401715" y="1398810"/>
                  </a:lnTo>
                  <a:lnTo>
                    <a:pt x="3386297" y="1403015"/>
                  </a:lnTo>
                  <a:lnTo>
                    <a:pt x="3383495" y="1398810"/>
                  </a:lnTo>
                  <a:lnTo>
                    <a:pt x="3390503" y="1398810"/>
                  </a:lnTo>
                  <a:lnTo>
                    <a:pt x="3401715" y="1391802"/>
                  </a:lnTo>
                  <a:lnTo>
                    <a:pt x="3417133" y="1384794"/>
                  </a:lnTo>
                  <a:lnTo>
                    <a:pt x="3411527" y="1377786"/>
                  </a:lnTo>
                  <a:lnTo>
                    <a:pt x="3397511" y="1369376"/>
                  </a:lnTo>
                  <a:lnTo>
                    <a:pt x="3389101" y="1366573"/>
                  </a:lnTo>
                  <a:lnTo>
                    <a:pt x="3387699" y="1362368"/>
                  </a:lnTo>
                  <a:lnTo>
                    <a:pt x="3377888" y="1363770"/>
                  </a:lnTo>
                  <a:lnTo>
                    <a:pt x="3382093" y="1360966"/>
                  </a:lnTo>
                  <a:lnTo>
                    <a:pt x="3389101" y="1362368"/>
                  </a:lnTo>
                  <a:lnTo>
                    <a:pt x="3394707" y="1366573"/>
                  </a:lnTo>
                  <a:lnTo>
                    <a:pt x="3417133" y="1367974"/>
                  </a:lnTo>
                  <a:lnTo>
                    <a:pt x="3412928" y="1362368"/>
                  </a:lnTo>
                  <a:lnTo>
                    <a:pt x="3404519" y="1358163"/>
                  </a:lnTo>
                  <a:lnTo>
                    <a:pt x="3403117" y="1352557"/>
                  </a:lnTo>
                  <a:lnTo>
                    <a:pt x="3391904" y="1348352"/>
                  </a:lnTo>
                  <a:lnTo>
                    <a:pt x="3391904" y="1339942"/>
                  </a:lnTo>
                  <a:lnTo>
                    <a:pt x="3376487" y="1309107"/>
                  </a:lnTo>
                  <a:lnTo>
                    <a:pt x="3365273" y="1304902"/>
                  </a:lnTo>
                  <a:lnTo>
                    <a:pt x="3356864" y="1297894"/>
                  </a:lnTo>
                  <a:lnTo>
                    <a:pt x="3351257" y="1297894"/>
                  </a:lnTo>
                  <a:lnTo>
                    <a:pt x="3351257" y="1290886"/>
                  </a:lnTo>
                  <a:lnTo>
                    <a:pt x="3362470" y="1276870"/>
                  </a:lnTo>
                  <a:lnTo>
                    <a:pt x="3368076" y="1275468"/>
                  </a:lnTo>
                  <a:lnTo>
                    <a:pt x="3377888" y="1267058"/>
                  </a:lnTo>
                  <a:lnTo>
                    <a:pt x="3375084" y="1265657"/>
                  </a:lnTo>
                  <a:lnTo>
                    <a:pt x="3373683" y="1261452"/>
                  </a:lnTo>
                  <a:lnTo>
                    <a:pt x="3377888" y="1260050"/>
                  </a:lnTo>
                  <a:lnTo>
                    <a:pt x="3380691" y="1264255"/>
                  </a:lnTo>
                  <a:lnTo>
                    <a:pt x="3387699" y="1262854"/>
                  </a:lnTo>
                  <a:lnTo>
                    <a:pt x="3387699" y="1258649"/>
                  </a:lnTo>
                  <a:lnTo>
                    <a:pt x="3394707" y="1255845"/>
                  </a:lnTo>
                  <a:lnTo>
                    <a:pt x="3394707" y="1254444"/>
                  </a:lnTo>
                  <a:lnTo>
                    <a:pt x="3389101" y="1253042"/>
                  </a:lnTo>
                  <a:lnTo>
                    <a:pt x="3390503" y="1251641"/>
                  </a:lnTo>
                  <a:lnTo>
                    <a:pt x="3396109" y="1251641"/>
                  </a:lnTo>
                  <a:lnTo>
                    <a:pt x="3422740" y="1243231"/>
                  </a:lnTo>
                  <a:lnTo>
                    <a:pt x="3424141" y="1247436"/>
                  </a:lnTo>
                  <a:lnTo>
                    <a:pt x="3431149" y="1246034"/>
                  </a:lnTo>
                  <a:lnTo>
                    <a:pt x="3432551" y="1243231"/>
                  </a:lnTo>
                  <a:lnTo>
                    <a:pt x="3429748" y="1243231"/>
                  </a:lnTo>
                  <a:lnTo>
                    <a:pt x="3435354" y="1239026"/>
                  </a:lnTo>
                  <a:lnTo>
                    <a:pt x="3436756" y="1233420"/>
                  </a:lnTo>
                  <a:lnTo>
                    <a:pt x="3426944" y="1233420"/>
                  </a:lnTo>
                  <a:lnTo>
                    <a:pt x="3421338" y="1230616"/>
                  </a:lnTo>
                  <a:lnTo>
                    <a:pt x="3418535" y="1233420"/>
                  </a:lnTo>
                  <a:lnTo>
                    <a:pt x="3408724" y="1233420"/>
                  </a:lnTo>
                  <a:lnTo>
                    <a:pt x="3389101" y="1223608"/>
                  </a:lnTo>
                  <a:lnTo>
                    <a:pt x="3376487" y="1227813"/>
                  </a:lnTo>
                  <a:lnTo>
                    <a:pt x="3373683" y="1232018"/>
                  </a:lnTo>
                  <a:lnTo>
                    <a:pt x="3359667" y="1240428"/>
                  </a:lnTo>
                  <a:lnTo>
                    <a:pt x="3344249" y="1236223"/>
                  </a:lnTo>
                  <a:lnTo>
                    <a:pt x="3348454" y="1223608"/>
                  </a:lnTo>
                  <a:lnTo>
                    <a:pt x="3345651" y="1218002"/>
                  </a:lnTo>
                  <a:lnTo>
                    <a:pt x="3337241" y="1216600"/>
                  </a:lnTo>
                  <a:lnTo>
                    <a:pt x="3335839" y="1220805"/>
                  </a:lnTo>
                  <a:lnTo>
                    <a:pt x="3333036" y="1218002"/>
                  </a:lnTo>
                  <a:lnTo>
                    <a:pt x="3317619" y="1215199"/>
                  </a:lnTo>
                  <a:lnTo>
                    <a:pt x="3310611" y="1206789"/>
                  </a:lnTo>
                  <a:lnTo>
                    <a:pt x="3314815" y="1195576"/>
                  </a:lnTo>
                  <a:lnTo>
                    <a:pt x="3321823" y="1192773"/>
                  </a:lnTo>
                  <a:lnTo>
                    <a:pt x="3330233" y="1196978"/>
                  </a:lnTo>
                  <a:lnTo>
                    <a:pt x="3344249" y="1195576"/>
                  </a:lnTo>
                  <a:lnTo>
                    <a:pt x="3352659" y="1188568"/>
                  </a:lnTo>
                  <a:lnTo>
                    <a:pt x="3355462" y="1180158"/>
                  </a:lnTo>
                  <a:lnTo>
                    <a:pt x="3359667" y="1177355"/>
                  </a:lnTo>
                  <a:lnTo>
                    <a:pt x="3383495" y="1167544"/>
                  </a:lnTo>
                  <a:lnTo>
                    <a:pt x="3397511" y="1153528"/>
                  </a:lnTo>
                  <a:lnTo>
                    <a:pt x="3408724" y="1154929"/>
                  </a:lnTo>
                  <a:lnTo>
                    <a:pt x="3415732" y="1150724"/>
                  </a:lnTo>
                  <a:lnTo>
                    <a:pt x="3415732" y="1154929"/>
                  </a:lnTo>
                  <a:lnTo>
                    <a:pt x="3422740" y="1157733"/>
                  </a:lnTo>
                  <a:lnTo>
                    <a:pt x="3425543" y="1161937"/>
                  </a:lnTo>
                  <a:lnTo>
                    <a:pt x="3412928" y="1175954"/>
                  </a:lnTo>
                  <a:lnTo>
                    <a:pt x="3407321" y="1177355"/>
                  </a:lnTo>
                  <a:lnTo>
                    <a:pt x="3404519" y="1182962"/>
                  </a:lnTo>
                  <a:lnTo>
                    <a:pt x="3398912" y="1184363"/>
                  </a:lnTo>
                  <a:lnTo>
                    <a:pt x="3405920" y="1188568"/>
                  </a:lnTo>
                  <a:lnTo>
                    <a:pt x="3415732" y="1187166"/>
                  </a:lnTo>
                  <a:lnTo>
                    <a:pt x="3407321" y="1191371"/>
                  </a:lnTo>
                  <a:lnTo>
                    <a:pt x="3408724" y="1195576"/>
                  </a:lnTo>
                  <a:lnTo>
                    <a:pt x="3394707" y="1199781"/>
                  </a:lnTo>
                  <a:lnTo>
                    <a:pt x="3396109" y="1205387"/>
                  </a:lnTo>
                  <a:lnTo>
                    <a:pt x="3440960" y="1181560"/>
                  </a:lnTo>
                  <a:lnTo>
                    <a:pt x="3446567" y="1178757"/>
                  </a:lnTo>
                  <a:lnTo>
                    <a:pt x="3466189" y="1178757"/>
                  </a:lnTo>
                  <a:lnTo>
                    <a:pt x="3473197" y="1173150"/>
                  </a:lnTo>
                  <a:lnTo>
                    <a:pt x="3471796" y="1177355"/>
                  </a:lnTo>
                  <a:lnTo>
                    <a:pt x="3480205" y="1182962"/>
                  </a:lnTo>
                  <a:lnTo>
                    <a:pt x="3480205" y="1184363"/>
                  </a:lnTo>
                  <a:lnTo>
                    <a:pt x="3483009" y="1180158"/>
                  </a:lnTo>
                  <a:lnTo>
                    <a:pt x="3494222" y="1185765"/>
                  </a:lnTo>
                  <a:lnTo>
                    <a:pt x="3501230" y="1185765"/>
                  </a:lnTo>
                  <a:lnTo>
                    <a:pt x="3494222" y="1202584"/>
                  </a:lnTo>
                  <a:lnTo>
                    <a:pt x="3506836" y="1208191"/>
                  </a:lnTo>
                  <a:lnTo>
                    <a:pt x="3502632" y="1206789"/>
                  </a:lnTo>
                  <a:lnTo>
                    <a:pt x="3494222" y="1208191"/>
                  </a:lnTo>
                  <a:lnTo>
                    <a:pt x="3488616" y="1218002"/>
                  </a:lnTo>
                  <a:lnTo>
                    <a:pt x="3490017" y="1218002"/>
                  </a:lnTo>
                  <a:lnTo>
                    <a:pt x="3481608" y="1220805"/>
                  </a:lnTo>
                  <a:lnTo>
                    <a:pt x="3492820" y="1225010"/>
                  </a:lnTo>
                  <a:lnTo>
                    <a:pt x="3488616" y="1225010"/>
                  </a:lnTo>
                  <a:lnTo>
                    <a:pt x="3495624" y="1227813"/>
                  </a:lnTo>
                  <a:lnTo>
                    <a:pt x="3501230" y="1226411"/>
                  </a:lnTo>
                  <a:lnTo>
                    <a:pt x="3502632" y="1227813"/>
                  </a:lnTo>
                  <a:lnTo>
                    <a:pt x="3504033" y="1230616"/>
                  </a:lnTo>
                  <a:lnTo>
                    <a:pt x="3508238" y="1225010"/>
                  </a:lnTo>
                  <a:lnTo>
                    <a:pt x="3509640" y="1219403"/>
                  </a:lnTo>
                  <a:lnTo>
                    <a:pt x="3519450" y="1229215"/>
                  </a:lnTo>
                  <a:lnTo>
                    <a:pt x="3526459" y="1226411"/>
                  </a:lnTo>
                  <a:lnTo>
                    <a:pt x="3533467" y="1227813"/>
                  </a:lnTo>
                  <a:lnTo>
                    <a:pt x="3534869" y="1232018"/>
                  </a:lnTo>
                  <a:lnTo>
                    <a:pt x="3530664" y="1229215"/>
                  </a:lnTo>
                  <a:lnTo>
                    <a:pt x="3530664" y="1232018"/>
                  </a:lnTo>
                  <a:lnTo>
                    <a:pt x="3537672" y="1240428"/>
                  </a:lnTo>
                  <a:lnTo>
                    <a:pt x="3533467" y="1243231"/>
                  </a:lnTo>
                  <a:lnTo>
                    <a:pt x="3537672" y="1243231"/>
                  </a:lnTo>
                  <a:lnTo>
                    <a:pt x="3534869" y="1246034"/>
                  </a:lnTo>
                  <a:lnTo>
                    <a:pt x="3540475" y="1248837"/>
                  </a:lnTo>
                  <a:lnTo>
                    <a:pt x="3536270" y="1253042"/>
                  </a:lnTo>
                  <a:lnTo>
                    <a:pt x="3534869" y="1248837"/>
                  </a:lnTo>
                  <a:lnTo>
                    <a:pt x="3530664" y="1250239"/>
                  </a:lnTo>
                  <a:lnTo>
                    <a:pt x="3527861" y="1247436"/>
                  </a:lnTo>
                  <a:lnTo>
                    <a:pt x="3526459" y="1251641"/>
                  </a:lnTo>
                  <a:lnTo>
                    <a:pt x="3523656" y="1248837"/>
                  </a:lnTo>
                  <a:lnTo>
                    <a:pt x="3522254" y="1253042"/>
                  </a:lnTo>
                  <a:lnTo>
                    <a:pt x="3522254" y="1248837"/>
                  </a:lnTo>
                  <a:lnTo>
                    <a:pt x="3518049" y="1253042"/>
                  </a:lnTo>
                  <a:lnTo>
                    <a:pt x="3526459" y="1254444"/>
                  </a:lnTo>
                  <a:lnTo>
                    <a:pt x="3526459" y="1268460"/>
                  </a:lnTo>
                  <a:lnTo>
                    <a:pt x="3534869" y="1269862"/>
                  </a:lnTo>
                  <a:lnTo>
                    <a:pt x="3529262" y="1272665"/>
                  </a:lnTo>
                  <a:lnTo>
                    <a:pt x="3533467" y="1275468"/>
                  </a:lnTo>
                  <a:lnTo>
                    <a:pt x="3526459" y="1278271"/>
                  </a:lnTo>
                  <a:lnTo>
                    <a:pt x="3530664" y="1279673"/>
                  </a:lnTo>
                  <a:lnTo>
                    <a:pt x="3522254" y="1286681"/>
                  </a:lnTo>
                  <a:lnTo>
                    <a:pt x="3525057" y="1292287"/>
                  </a:lnTo>
                  <a:lnTo>
                    <a:pt x="3520853" y="1290886"/>
                  </a:lnTo>
                  <a:lnTo>
                    <a:pt x="3523656" y="1297894"/>
                  </a:lnTo>
                  <a:lnTo>
                    <a:pt x="3530664" y="1297894"/>
                  </a:lnTo>
                  <a:lnTo>
                    <a:pt x="3523656" y="1299296"/>
                  </a:lnTo>
                  <a:lnTo>
                    <a:pt x="3529262" y="1302099"/>
                  </a:lnTo>
                  <a:lnTo>
                    <a:pt x="3520853" y="1300697"/>
                  </a:lnTo>
                  <a:lnTo>
                    <a:pt x="3526459" y="1309107"/>
                  </a:lnTo>
                  <a:lnTo>
                    <a:pt x="3533467" y="1302099"/>
                  </a:lnTo>
                  <a:lnTo>
                    <a:pt x="3544680" y="1297894"/>
                  </a:lnTo>
                  <a:lnTo>
                    <a:pt x="3546081" y="1299296"/>
                  </a:lnTo>
                  <a:lnTo>
                    <a:pt x="3540475" y="1303500"/>
                  </a:lnTo>
                  <a:lnTo>
                    <a:pt x="3546081" y="1304902"/>
                  </a:lnTo>
                  <a:lnTo>
                    <a:pt x="3548885" y="1302099"/>
                  </a:lnTo>
                  <a:lnTo>
                    <a:pt x="3546081" y="1299296"/>
                  </a:lnTo>
                  <a:lnTo>
                    <a:pt x="3548885" y="1295091"/>
                  </a:lnTo>
                  <a:lnTo>
                    <a:pt x="3551688" y="1300697"/>
                  </a:lnTo>
                  <a:lnTo>
                    <a:pt x="3554491" y="1293689"/>
                  </a:lnTo>
                  <a:lnTo>
                    <a:pt x="3560098" y="1290886"/>
                  </a:lnTo>
                  <a:lnTo>
                    <a:pt x="3571310" y="1296492"/>
                  </a:lnTo>
                  <a:lnTo>
                    <a:pt x="3571310" y="1293689"/>
                  </a:lnTo>
                  <a:lnTo>
                    <a:pt x="3576917" y="1292287"/>
                  </a:lnTo>
                  <a:lnTo>
                    <a:pt x="3575515" y="1288083"/>
                  </a:lnTo>
                  <a:lnTo>
                    <a:pt x="3585326" y="1290886"/>
                  </a:lnTo>
                  <a:lnTo>
                    <a:pt x="3590933" y="1288083"/>
                  </a:lnTo>
                  <a:lnTo>
                    <a:pt x="3596539" y="1278271"/>
                  </a:lnTo>
                  <a:lnTo>
                    <a:pt x="3599343" y="1268460"/>
                  </a:lnTo>
                  <a:lnTo>
                    <a:pt x="3595138" y="1268460"/>
                  </a:lnTo>
                  <a:lnTo>
                    <a:pt x="3595138" y="1243231"/>
                  </a:lnTo>
                  <a:cubicBezTo>
                    <a:pt x="3595138" y="1243231"/>
                    <a:pt x="3574114" y="1216600"/>
                    <a:pt x="3571310" y="1208191"/>
                  </a:cubicBezTo>
                  <a:lnTo>
                    <a:pt x="3555893" y="1196978"/>
                  </a:lnTo>
                  <a:lnTo>
                    <a:pt x="3547483" y="1195576"/>
                  </a:lnTo>
                  <a:lnTo>
                    <a:pt x="3548885" y="1191371"/>
                  </a:lnTo>
                  <a:lnTo>
                    <a:pt x="3551688" y="1194175"/>
                  </a:lnTo>
                  <a:lnTo>
                    <a:pt x="3550286" y="1184363"/>
                  </a:lnTo>
                  <a:lnTo>
                    <a:pt x="3576917" y="1174552"/>
                  </a:lnTo>
                  <a:lnTo>
                    <a:pt x="3604949" y="1157733"/>
                  </a:lnTo>
                  <a:lnTo>
                    <a:pt x="3609154" y="1133905"/>
                  </a:lnTo>
                  <a:lnTo>
                    <a:pt x="3621769" y="1122692"/>
                  </a:lnTo>
                  <a:lnTo>
                    <a:pt x="3628777" y="1122692"/>
                  </a:lnTo>
                  <a:lnTo>
                    <a:pt x="3625974" y="1119889"/>
                  </a:lnTo>
                  <a:lnTo>
                    <a:pt x="3625974" y="1115684"/>
                  </a:lnTo>
                  <a:lnTo>
                    <a:pt x="3628777" y="1124094"/>
                  </a:lnTo>
                  <a:lnTo>
                    <a:pt x="3632982" y="1118487"/>
                  </a:lnTo>
                  <a:lnTo>
                    <a:pt x="3628777" y="1114283"/>
                  </a:lnTo>
                  <a:lnTo>
                    <a:pt x="3634383" y="1115684"/>
                  </a:lnTo>
                  <a:lnTo>
                    <a:pt x="3632982" y="1115684"/>
                  </a:lnTo>
                  <a:lnTo>
                    <a:pt x="3638588" y="1114283"/>
                  </a:lnTo>
                  <a:lnTo>
                    <a:pt x="3641391" y="1117086"/>
                  </a:lnTo>
                  <a:lnTo>
                    <a:pt x="3655407" y="1098865"/>
                  </a:lnTo>
                  <a:lnTo>
                    <a:pt x="3661014" y="1098865"/>
                  </a:lnTo>
                  <a:lnTo>
                    <a:pt x="3656809" y="1104471"/>
                  </a:lnTo>
                  <a:lnTo>
                    <a:pt x="3659612" y="1105873"/>
                  </a:lnTo>
                  <a:lnTo>
                    <a:pt x="3668022" y="1100266"/>
                  </a:lnTo>
                  <a:lnTo>
                    <a:pt x="3668022" y="1111479"/>
                  </a:lnTo>
                  <a:lnTo>
                    <a:pt x="3679235" y="1110078"/>
                  </a:lnTo>
                  <a:lnTo>
                    <a:pt x="3689046" y="1115684"/>
                  </a:lnTo>
                  <a:lnTo>
                    <a:pt x="3710070" y="1110078"/>
                  </a:lnTo>
                  <a:lnTo>
                    <a:pt x="3736701" y="1096062"/>
                  </a:lnTo>
                  <a:lnTo>
                    <a:pt x="3750717" y="1079242"/>
                  </a:lnTo>
                  <a:lnTo>
                    <a:pt x="3799773" y="1038595"/>
                  </a:lnTo>
                  <a:lnTo>
                    <a:pt x="3813789" y="1021776"/>
                  </a:lnTo>
                  <a:lnTo>
                    <a:pt x="3820797" y="1006358"/>
                  </a:lnTo>
                  <a:lnTo>
                    <a:pt x="3832011" y="997949"/>
                  </a:lnTo>
                  <a:lnTo>
                    <a:pt x="3839019" y="986736"/>
                  </a:lnTo>
                  <a:lnTo>
                    <a:pt x="3855838" y="974121"/>
                  </a:lnTo>
                  <a:lnTo>
                    <a:pt x="3865649" y="957302"/>
                  </a:lnTo>
                  <a:lnTo>
                    <a:pt x="3862846" y="955900"/>
                  </a:lnTo>
                  <a:lnTo>
                    <a:pt x="3869854" y="941884"/>
                  </a:lnTo>
                  <a:lnTo>
                    <a:pt x="3867051" y="933474"/>
                  </a:lnTo>
                  <a:lnTo>
                    <a:pt x="3874059" y="927868"/>
                  </a:lnTo>
                  <a:lnTo>
                    <a:pt x="3869854" y="926466"/>
                  </a:lnTo>
                  <a:lnTo>
                    <a:pt x="3868452" y="911049"/>
                  </a:lnTo>
                  <a:lnTo>
                    <a:pt x="3872657" y="905442"/>
                  </a:lnTo>
                  <a:lnTo>
                    <a:pt x="3874059" y="895631"/>
                  </a:lnTo>
                  <a:lnTo>
                    <a:pt x="3878264" y="892828"/>
                  </a:lnTo>
                  <a:lnTo>
                    <a:pt x="3876862" y="891426"/>
                  </a:lnTo>
                  <a:lnTo>
                    <a:pt x="3879665" y="887221"/>
                  </a:lnTo>
                  <a:lnTo>
                    <a:pt x="3892280" y="878811"/>
                  </a:lnTo>
                  <a:lnTo>
                    <a:pt x="3889477" y="876008"/>
                  </a:lnTo>
                  <a:lnTo>
                    <a:pt x="3895083" y="870402"/>
                  </a:lnTo>
                  <a:lnTo>
                    <a:pt x="3892280" y="870402"/>
                  </a:lnTo>
                  <a:lnTo>
                    <a:pt x="3885272" y="864795"/>
                  </a:lnTo>
                  <a:lnTo>
                    <a:pt x="3888075" y="863394"/>
                  </a:lnTo>
                  <a:lnTo>
                    <a:pt x="3889477" y="853582"/>
                  </a:lnTo>
                  <a:lnTo>
                    <a:pt x="3876862" y="846574"/>
                  </a:lnTo>
                  <a:lnTo>
                    <a:pt x="3889477" y="849378"/>
                  </a:lnTo>
                  <a:lnTo>
                    <a:pt x="3895083" y="845173"/>
                  </a:lnTo>
                  <a:lnTo>
                    <a:pt x="3895083" y="840968"/>
                  </a:lnTo>
                  <a:lnTo>
                    <a:pt x="3874059" y="831157"/>
                  </a:lnTo>
                  <a:lnTo>
                    <a:pt x="3855838" y="814337"/>
                  </a:lnTo>
                  <a:lnTo>
                    <a:pt x="3827805" y="814337"/>
                  </a:lnTo>
                  <a:lnTo>
                    <a:pt x="3829207" y="815739"/>
                  </a:lnTo>
                  <a:lnTo>
                    <a:pt x="3827805" y="819944"/>
                  </a:lnTo>
                  <a:lnTo>
                    <a:pt x="3830609" y="819944"/>
                  </a:lnTo>
                  <a:lnTo>
                    <a:pt x="3830609" y="822747"/>
                  </a:lnTo>
                  <a:lnTo>
                    <a:pt x="3822199" y="836763"/>
                  </a:lnTo>
                  <a:lnTo>
                    <a:pt x="3816593" y="836763"/>
                  </a:lnTo>
                  <a:lnTo>
                    <a:pt x="3825003" y="828353"/>
                  </a:lnTo>
                  <a:lnTo>
                    <a:pt x="3825003" y="824149"/>
                  </a:lnTo>
                  <a:lnTo>
                    <a:pt x="3808183" y="835361"/>
                  </a:lnTo>
                  <a:lnTo>
                    <a:pt x="3792765" y="835361"/>
                  </a:lnTo>
                  <a:lnTo>
                    <a:pt x="3806781" y="825550"/>
                  </a:lnTo>
                  <a:lnTo>
                    <a:pt x="3794167" y="821345"/>
                  </a:lnTo>
                  <a:lnTo>
                    <a:pt x="3798372" y="819944"/>
                  </a:lnTo>
                  <a:lnTo>
                    <a:pt x="3799773" y="815739"/>
                  </a:lnTo>
                  <a:lnTo>
                    <a:pt x="3795568" y="814337"/>
                  </a:lnTo>
                  <a:lnTo>
                    <a:pt x="3791364" y="817140"/>
                  </a:lnTo>
                  <a:lnTo>
                    <a:pt x="3788560" y="818542"/>
                  </a:lnTo>
                  <a:lnTo>
                    <a:pt x="3794167" y="821345"/>
                  </a:lnTo>
                  <a:lnTo>
                    <a:pt x="3794167" y="822747"/>
                  </a:lnTo>
                  <a:lnTo>
                    <a:pt x="3781552" y="828353"/>
                  </a:lnTo>
                  <a:lnTo>
                    <a:pt x="3780151" y="824149"/>
                  </a:lnTo>
                  <a:lnTo>
                    <a:pt x="3784356" y="818542"/>
                  </a:lnTo>
                  <a:lnTo>
                    <a:pt x="3782954" y="811534"/>
                  </a:lnTo>
                  <a:lnTo>
                    <a:pt x="3785757" y="811534"/>
                  </a:lnTo>
                  <a:lnTo>
                    <a:pt x="3785757" y="808731"/>
                  </a:lnTo>
                  <a:lnTo>
                    <a:pt x="3782954" y="805928"/>
                  </a:lnTo>
                  <a:lnTo>
                    <a:pt x="3746512" y="804526"/>
                  </a:lnTo>
                  <a:lnTo>
                    <a:pt x="3745111" y="798920"/>
                  </a:lnTo>
                  <a:lnTo>
                    <a:pt x="3799773" y="769486"/>
                  </a:lnTo>
                  <a:lnTo>
                    <a:pt x="3819396" y="754068"/>
                  </a:lnTo>
                  <a:lnTo>
                    <a:pt x="3816593" y="752666"/>
                  </a:lnTo>
                  <a:lnTo>
                    <a:pt x="3829207" y="738650"/>
                  </a:lnTo>
                  <a:lnTo>
                    <a:pt x="3862846" y="717626"/>
                  </a:lnTo>
                  <a:lnTo>
                    <a:pt x="3875461" y="713421"/>
                  </a:lnTo>
                  <a:lnTo>
                    <a:pt x="3882469" y="699405"/>
                  </a:lnTo>
                  <a:lnTo>
                    <a:pt x="3918910" y="675578"/>
                  </a:lnTo>
                  <a:lnTo>
                    <a:pt x="3941337" y="668569"/>
                  </a:lnTo>
                  <a:lnTo>
                    <a:pt x="4007213" y="667168"/>
                  </a:lnTo>
                  <a:lnTo>
                    <a:pt x="4005810" y="672774"/>
                  </a:lnTo>
                  <a:lnTo>
                    <a:pt x="4018425" y="674176"/>
                  </a:lnTo>
                  <a:lnTo>
                    <a:pt x="4018425" y="671373"/>
                  </a:lnTo>
                  <a:lnTo>
                    <a:pt x="4022630" y="667168"/>
                  </a:lnTo>
                  <a:lnTo>
                    <a:pt x="4047859" y="674176"/>
                  </a:lnTo>
                  <a:lnTo>
                    <a:pt x="4066080" y="668569"/>
                  </a:lnTo>
                  <a:lnTo>
                    <a:pt x="4081498" y="672774"/>
                  </a:lnTo>
                  <a:lnTo>
                    <a:pt x="4081498" y="669971"/>
                  </a:lnTo>
                  <a:lnTo>
                    <a:pt x="4075891" y="668569"/>
                  </a:lnTo>
                  <a:lnTo>
                    <a:pt x="4075891" y="665766"/>
                  </a:lnTo>
                  <a:lnTo>
                    <a:pt x="4081498" y="664365"/>
                  </a:lnTo>
                  <a:lnTo>
                    <a:pt x="4088506" y="665766"/>
                  </a:lnTo>
                  <a:lnTo>
                    <a:pt x="4085703" y="661561"/>
                  </a:lnTo>
                  <a:lnTo>
                    <a:pt x="4092711" y="657357"/>
                  </a:lnTo>
                  <a:lnTo>
                    <a:pt x="4098317" y="657357"/>
                  </a:lnTo>
                  <a:lnTo>
                    <a:pt x="4122144" y="664365"/>
                  </a:lnTo>
                  <a:lnTo>
                    <a:pt x="4124948" y="667168"/>
                  </a:lnTo>
                  <a:lnTo>
                    <a:pt x="4133358" y="662963"/>
                  </a:lnTo>
                  <a:lnTo>
                    <a:pt x="4148775" y="668569"/>
                  </a:lnTo>
                  <a:lnTo>
                    <a:pt x="4148775" y="671373"/>
                  </a:lnTo>
                  <a:lnTo>
                    <a:pt x="4162791" y="674176"/>
                  </a:lnTo>
                  <a:lnTo>
                    <a:pt x="4133358" y="678381"/>
                  </a:lnTo>
                  <a:lnTo>
                    <a:pt x="4138964" y="685389"/>
                  </a:lnTo>
                  <a:lnTo>
                    <a:pt x="4164193" y="679782"/>
                  </a:lnTo>
                  <a:lnTo>
                    <a:pt x="4176807" y="683987"/>
                  </a:lnTo>
                  <a:lnTo>
                    <a:pt x="4179611" y="679782"/>
                  </a:lnTo>
                  <a:lnTo>
                    <a:pt x="4186619" y="678381"/>
                  </a:lnTo>
                  <a:lnTo>
                    <a:pt x="4188020" y="675578"/>
                  </a:lnTo>
                  <a:lnTo>
                    <a:pt x="4204840" y="681184"/>
                  </a:lnTo>
                  <a:lnTo>
                    <a:pt x="4213249" y="676979"/>
                  </a:lnTo>
                  <a:lnTo>
                    <a:pt x="4232872" y="678381"/>
                  </a:lnTo>
                  <a:lnTo>
                    <a:pt x="4232872" y="672774"/>
                  </a:lnTo>
                  <a:lnTo>
                    <a:pt x="4225864" y="669971"/>
                  </a:lnTo>
                  <a:lnTo>
                    <a:pt x="4213249" y="667168"/>
                  </a:lnTo>
                  <a:lnTo>
                    <a:pt x="4213249" y="671373"/>
                  </a:lnTo>
                  <a:lnTo>
                    <a:pt x="4210447" y="669971"/>
                  </a:lnTo>
                  <a:lnTo>
                    <a:pt x="4204840" y="671373"/>
                  </a:lnTo>
                  <a:lnTo>
                    <a:pt x="4210447" y="668569"/>
                  </a:lnTo>
                  <a:lnTo>
                    <a:pt x="4207643" y="660160"/>
                  </a:lnTo>
                  <a:lnTo>
                    <a:pt x="4213249" y="658758"/>
                  </a:lnTo>
                  <a:lnTo>
                    <a:pt x="4214651" y="655955"/>
                  </a:lnTo>
                  <a:lnTo>
                    <a:pt x="4248289" y="633529"/>
                  </a:lnTo>
                  <a:lnTo>
                    <a:pt x="4253896" y="625119"/>
                  </a:lnTo>
                  <a:lnTo>
                    <a:pt x="4266511" y="619513"/>
                  </a:lnTo>
                  <a:lnTo>
                    <a:pt x="4269314" y="609702"/>
                  </a:lnTo>
                  <a:lnTo>
                    <a:pt x="4284732" y="604095"/>
                  </a:lnTo>
                  <a:lnTo>
                    <a:pt x="4321174" y="599890"/>
                  </a:lnTo>
                  <a:lnTo>
                    <a:pt x="4328182" y="597087"/>
                  </a:lnTo>
                  <a:lnTo>
                    <a:pt x="4337993" y="602694"/>
                  </a:lnTo>
                  <a:lnTo>
                    <a:pt x="4337993" y="605497"/>
                  </a:lnTo>
                  <a:lnTo>
                    <a:pt x="4357616" y="597087"/>
                  </a:lnTo>
                  <a:lnTo>
                    <a:pt x="4359017" y="601292"/>
                  </a:lnTo>
                  <a:lnTo>
                    <a:pt x="4356214" y="604095"/>
                  </a:lnTo>
                  <a:lnTo>
                    <a:pt x="4356214" y="608300"/>
                  </a:lnTo>
                  <a:lnTo>
                    <a:pt x="4352009" y="611103"/>
                  </a:lnTo>
                  <a:lnTo>
                    <a:pt x="4352009" y="613907"/>
                  </a:lnTo>
                  <a:lnTo>
                    <a:pt x="4349206" y="615308"/>
                  </a:lnTo>
                  <a:lnTo>
                    <a:pt x="4350608" y="616710"/>
                  </a:lnTo>
                  <a:lnTo>
                    <a:pt x="4345001" y="618111"/>
                  </a:lnTo>
                  <a:lnTo>
                    <a:pt x="4349206" y="618111"/>
                  </a:lnTo>
                  <a:lnTo>
                    <a:pt x="4350608" y="620915"/>
                  </a:lnTo>
                  <a:lnTo>
                    <a:pt x="4346402" y="626521"/>
                  </a:lnTo>
                  <a:lnTo>
                    <a:pt x="4360419" y="626521"/>
                  </a:lnTo>
                  <a:lnTo>
                    <a:pt x="4356214" y="629324"/>
                  </a:lnTo>
                  <a:lnTo>
                    <a:pt x="4357616" y="632128"/>
                  </a:lnTo>
                  <a:lnTo>
                    <a:pt x="4354813" y="636332"/>
                  </a:lnTo>
                  <a:lnTo>
                    <a:pt x="4370230" y="632128"/>
                  </a:lnTo>
                  <a:lnTo>
                    <a:pt x="4373033" y="626521"/>
                  </a:lnTo>
                  <a:lnTo>
                    <a:pt x="4412278" y="602694"/>
                  </a:lnTo>
                  <a:lnTo>
                    <a:pt x="4412278" y="602694"/>
                  </a:lnTo>
                  <a:lnTo>
                    <a:pt x="4417885" y="604095"/>
                  </a:lnTo>
                  <a:lnTo>
                    <a:pt x="4422090" y="601292"/>
                  </a:lnTo>
                  <a:lnTo>
                    <a:pt x="4426294" y="606898"/>
                  </a:lnTo>
                  <a:lnTo>
                    <a:pt x="4433303" y="601292"/>
                  </a:lnTo>
                  <a:lnTo>
                    <a:pt x="4424893" y="598489"/>
                  </a:lnTo>
                  <a:lnTo>
                    <a:pt x="4434705" y="580268"/>
                  </a:lnTo>
                  <a:lnTo>
                    <a:pt x="4433303" y="574661"/>
                  </a:lnTo>
                  <a:lnTo>
                    <a:pt x="4459934" y="569055"/>
                  </a:lnTo>
                  <a:lnTo>
                    <a:pt x="4465539" y="569055"/>
                  </a:lnTo>
                  <a:lnTo>
                    <a:pt x="4469745" y="573260"/>
                  </a:lnTo>
                  <a:lnTo>
                    <a:pt x="4490769" y="577465"/>
                  </a:lnTo>
                  <a:lnTo>
                    <a:pt x="4478154" y="576063"/>
                  </a:lnTo>
                  <a:lnTo>
                    <a:pt x="4482359" y="580268"/>
                  </a:lnTo>
                  <a:lnTo>
                    <a:pt x="4476753" y="577465"/>
                  </a:lnTo>
                  <a:lnTo>
                    <a:pt x="4464138" y="576063"/>
                  </a:lnTo>
                  <a:lnTo>
                    <a:pt x="4452925" y="581669"/>
                  </a:lnTo>
                  <a:lnTo>
                    <a:pt x="4451523" y="597087"/>
                  </a:lnTo>
                  <a:lnTo>
                    <a:pt x="4445917" y="604095"/>
                  </a:lnTo>
                  <a:lnTo>
                    <a:pt x="4450122" y="609702"/>
                  </a:lnTo>
                  <a:lnTo>
                    <a:pt x="4447319" y="613907"/>
                  </a:lnTo>
                  <a:lnTo>
                    <a:pt x="4440311" y="616710"/>
                  </a:lnTo>
                  <a:lnTo>
                    <a:pt x="4441713" y="625119"/>
                  </a:lnTo>
                  <a:lnTo>
                    <a:pt x="4398262" y="639136"/>
                  </a:lnTo>
                  <a:lnTo>
                    <a:pt x="4398262" y="641939"/>
                  </a:lnTo>
                  <a:lnTo>
                    <a:pt x="4389853" y="650349"/>
                  </a:lnTo>
                  <a:lnTo>
                    <a:pt x="4352009" y="675578"/>
                  </a:lnTo>
                  <a:lnTo>
                    <a:pt x="4333788" y="698003"/>
                  </a:lnTo>
                  <a:lnTo>
                    <a:pt x="4332386" y="698003"/>
                  </a:lnTo>
                  <a:lnTo>
                    <a:pt x="4309961" y="710618"/>
                  </a:lnTo>
                  <a:lnTo>
                    <a:pt x="4311362" y="713421"/>
                  </a:lnTo>
                  <a:lnTo>
                    <a:pt x="4308560" y="712019"/>
                  </a:lnTo>
                  <a:lnTo>
                    <a:pt x="4295945" y="713421"/>
                  </a:lnTo>
                  <a:lnTo>
                    <a:pt x="4291740" y="719028"/>
                  </a:lnTo>
                  <a:lnTo>
                    <a:pt x="4273519" y="721831"/>
                  </a:lnTo>
                  <a:lnTo>
                    <a:pt x="4279125" y="731642"/>
                  </a:lnTo>
                  <a:lnTo>
                    <a:pt x="4272117" y="741453"/>
                  </a:lnTo>
                  <a:lnTo>
                    <a:pt x="4269314" y="740052"/>
                  </a:lnTo>
                  <a:lnTo>
                    <a:pt x="4253896" y="752666"/>
                  </a:lnTo>
                  <a:lnTo>
                    <a:pt x="4246888" y="776494"/>
                  </a:lnTo>
                  <a:lnTo>
                    <a:pt x="4245487" y="801723"/>
                  </a:lnTo>
                  <a:lnTo>
                    <a:pt x="4258101" y="860591"/>
                  </a:lnTo>
                  <a:lnTo>
                    <a:pt x="4260904" y="866197"/>
                  </a:lnTo>
                  <a:lnTo>
                    <a:pt x="4265109" y="867599"/>
                  </a:lnTo>
                  <a:lnTo>
                    <a:pt x="4267912" y="899836"/>
                  </a:lnTo>
                  <a:lnTo>
                    <a:pt x="4273519" y="905442"/>
                  </a:lnTo>
                  <a:lnTo>
                    <a:pt x="4270716" y="911049"/>
                  </a:lnTo>
                  <a:lnTo>
                    <a:pt x="4291740" y="897032"/>
                  </a:lnTo>
                  <a:lnTo>
                    <a:pt x="4318370" y="871803"/>
                  </a:lnTo>
                  <a:lnTo>
                    <a:pt x="4315568" y="863394"/>
                  </a:lnTo>
                  <a:lnTo>
                    <a:pt x="4318370" y="861992"/>
                  </a:lnTo>
                  <a:lnTo>
                    <a:pt x="4319772" y="856386"/>
                  </a:lnTo>
                  <a:lnTo>
                    <a:pt x="4316969" y="856386"/>
                  </a:lnTo>
                  <a:lnTo>
                    <a:pt x="4315568" y="853582"/>
                  </a:lnTo>
                  <a:lnTo>
                    <a:pt x="4319772" y="852181"/>
                  </a:lnTo>
                  <a:lnTo>
                    <a:pt x="4322576" y="856386"/>
                  </a:lnTo>
                  <a:lnTo>
                    <a:pt x="4332386" y="850779"/>
                  </a:lnTo>
                  <a:lnTo>
                    <a:pt x="4349206" y="846574"/>
                  </a:lnTo>
                  <a:lnTo>
                    <a:pt x="4349206" y="847976"/>
                  </a:lnTo>
                  <a:lnTo>
                    <a:pt x="4356214" y="850779"/>
                  </a:lnTo>
                  <a:lnTo>
                    <a:pt x="4350608" y="839566"/>
                  </a:lnTo>
                  <a:lnTo>
                    <a:pt x="4353410" y="840968"/>
                  </a:lnTo>
                  <a:lnTo>
                    <a:pt x="4350608" y="833960"/>
                  </a:lnTo>
                  <a:lnTo>
                    <a:pt x="4354813" y="822747"/>
                  </a:lnTo>
                  <a:lnTo>
                    <a:pt x="4371632" y="812936"/>
                  </a:lnTo>
                  <a:lnTo>
                    <a:pt x="4381443" y="811534"/>
                  </a:lnTo>
                  <a:lnTo>
                    <a:pt x="4385648" y="814337"/>
                  </a:lnTo>
                  <a:lnTo>
                    <a:pt x="4392656" y="814337"/>
                  </a:lnTo>
                  <a:lnTo>
                    <a:pt x="4406672" y="807329"/>
                  </a:lnTo>
                  <a:lnTo>
                    <a:pt x="4408074" y="804526"/>
                  </a:lnTo>
                  <a:lnTo>
                    <a:pt x="4399664" y="797518"/>
                  </a:lnTo>
                  <a:lnTo>
                    <a:pt x="4398262" y="783502"/>
                  </a:lnTo>
                  <a:lnTo>
                    <a:pt x="4406672" y="770887"/>
                  </a:lnTo>
                  <a:lnTo>
                    <a:pt x="4419286" y="765281"/>
                  </a:lnTo>
                  <a:lnTo>
                    <a:pt x="4415082" y="762478"/>
                  </a:lnTo>
                  <a:lnTo>
                    <a:pt x="4429098" y="758273"/>
                  </a:lnTo>
                  <a:lnTo>
                    <a:pt x="4430499" y="759674"/>
                  </a:lnTo>
                  <a:lnTo>
                    <a:pt x="4417885" y="766682"/>
                  </a:lnTo>
                  <a:lnTo>
                    <a:pt x="4426294" y="772289"/>
                  </a:lnTo>
                  <a:lnTo>
                    <a:pt x="4437507" y="768084"/>
                  </a:lnTo>
                  <a:lnTo>
                    <a:pt x="4433303" y="752666"/>
                  </a:lnTo>
                  <a:lnTo>
                    <a:pt x="4427697" y="752666"/>
                  </a:lnTo>
                  <a:lnTo>
                    <a:pt x="4423491" y="749863"/>
                  </a:lnTo>
                  <a:lnTo>
                    <a:pt x="4423491" y="735847"/>
                  </a:lnTo>
                  <a:lnTo>
                    <a:pt x="4434705" y="723232"/>
                  </a:lnTo>
                  <a:lnTo>
                    <a:pt x="4420689" y="717626"/>
                  </a:lnTo>
                  <a:lnTo>
                    <a:pt x="4416483" y="719028"/>
                  </a:lnTo>
                  <a:lnTo>
                    <a:pt x="4415082" y="723232"/>
                  </a:lnTo>
                  <a:lnTo>
                    <a:pt x="4412278" y="724634"/>
                  </a:lnTo>
                  <a:lnTo>
                    <a:pt x="4413680" y="721831"/>
                  </a:lnTo>
                  <a:lnTo>
                    <a:pt x="4405270" y="717626"/>
                  </a:lnTo>
                  <a:lnTo>
                    <a:pt x="4402467" y="713421"/>
                  </a:lnTo>
                  <a:lnTo>
                    <a:pt x="4408074" y="702208"/>
                  </a:lnTo>
                  <a:lnTo>
                    <a:pt x="4423491" y="690995"/>
                  </a:lnTo>
                  <a:lnTo>
                    <a:pt x="4422090" y="689594"/>
                  </a:lnTo>
                  <a:lnTo>
                    <a:pt x="4430499" y="685389"/>
                  </a:lnTo>
                  <a:lnTo>
                    <a:pt x="4427697" y="682586"/>
                  </a:lnTo>
                  <a:lnTo>
                    <a:pt x="4430499" y="681184"/>
                  </a:lnTo>
                  <a:lnTo>
                    <a:pt x="4434705" y="683987"/>
                  </a:lnTo>
                  <a:lnTo>
                    <a:pt x="4431901" y="679782"/>
                  </a:lnTo>
                  <a:lnTo>
                    <a:pt x="4437507" y="675578"/>
                  </a:lnTo>
                  <a:lnTo>
                    <a:pt x="4434705" y="669971"/>
                  </a:lnTo>
                  <a:lnTo>
                    <a:pt x="4438909" y="662963"/>
                  </a:lnTo>
                  <a:lnTo>
                    <a:pt x="4448721" y="658758"/>
                  </a:lnTo>
                  <a:lnTo>
                    <a:pt x="4445917" y="657357"/>
                  </a:lnTo>
                  <a:lnTo>
                    <a:pt x="4455729" y="657357"/>
                  </a:lnTo>
                  <a:lnTo>
                    <a:pt x="4458531" y="658758"/>
                  </a:lnTo>
                  <a:lnTo>
                    <a:pt x="4455729" y="661561"/>
                  </a:lnTo>
                  <a:lnTo>
                    <a:pt x="4458531" y="661561"/>
                  </a:lnTo>
                  <a:lnTo>
                    <a:pt x="4458531" y="658758"/>
                  </a:lnTo>
                  <a:lnTo>
                    <a:pt x="4468343" y="655955"/>
                  </a:lnTo>
                  <a:lnTo>
                    <a:pt x="4475351" y="664365"/>
                  </a:lnTo>
                  <a:lnTo>
                    <a:pt x="4483761" y="658758"/>
                  </a:lnTo>
                  <a:lnTo>
                    <a:pt x="4482359" y="655955"/>
                  </a:lnTo>
                  <a:lnTo>
                    <a:pt x="4511793" y="643340"/>
                  </a:lnTo>
                  <a:lnTo>
                    <a:pt x="4508990" y="646144"/>
                  </a:lnTo>
                  <a:lnTo>
                    <a:pt x="4510391" y="651750"/>
                  </a:lnTo>
                  <a:lnTo>
                    <a:pt x="4506187" y="657357"/>
                  </a:lnTo>
                  <a:lnTo>
                    <a:pt x="4508990" y="662963"/>
                  </a:lnTo>
                  <a:lnTo>
                    <a:pt x="4525810" y="648947"/>
                  </a:lnTo>
                  <a:lnTo>
                    <a:pt x="4546834" y="640537"/>
                  </a:lnTo>
                  <a:lnTo>
                    <a:pt x="4581874" y="637734"/>
                  </a:lnTo>
                  <a:lnTo>
                    <a:pt x="4594488" y="644742"/>
                  </a:lnTo>
                  <a:lnTo>
                    <a:pt x="4595890" y="648947"/>
                  </a:lnTo>
                  <a:lnTo>
                    <a:pt x="4601496" y="650349"/>
                  </a:lnTo>
                  <a:lnTo>
                    <a:pt x="4598693" y="651750"/>
                  </a:lnTo>
                  <a:lnTo>
                    <a:pt x="4601496" y="655955"/>
                  </a:lnTo>
                  <a:lnTo>
                    <a:pt x="4609906" y="660160"/>
                  </a:lnTo>
                  <a:lnTo>
                    <a:pt x="4612709" y="658758"/>
                  </a:lnTo>
                  <a:lnTo>
                    <a:pt x="4615512" y="650349"/>
                  </a:lnTo>
                  <a:lnTo>
                    <a:pt x="4619717" y="648947"/>
                  </a:lnTo>
                  <a:lnTo>
                    <a:pt x="4618316" y="646144"/>
                  </a:lnTo>
                  <a:lnTo>
                    <a:pt x="4654757" y="630726"/>
                  </a:lnTo>
                  <a:lnTo>
                    <a:pt x="4657561" y="627923"/>
                  </a:lnTo>
                  <a:lnTo>
                    <a:pt x="4653356" y="625119"/>
                  </a:lnTo>
                  <a:lnTo>
                    <a:pt x="4664569" y="626521"/>
                  </a:lnTo>
                  <a:lnTo>
                    <a:pt x="4660364" y="625119"/>
                  </a:lnTo>
                  <a:lnTo>
                    <a:pt x="4661765" y="622316"/>
                  </a:lnTo>
                  <a:lnTo>
                    <a:pt x="4668773" y="620915"/>
                  </a:lnTo>
                  <a:lnTo>
                    <a:pt x="4668773" y="618111"/>
                  </a:lnTo>
                  <a:lnTo>
                    <a:pt x="4674380" y="618111"/>
                  </a:lnTo>
                  <a:lnTo>
                    <a:pt x="4670176" y="613907"/>
                  </a:lnTo>
                  <a:lnTo>
                    <a:pt x="4688396" y="609702"/>
                  </a:lnTo>
                  <a:lnTo>
                    <a:pt x="4689798" y="604095"/>
                  </a:lnTo>
                  <a:lnTo>
                    <a:pt x="4692601" y="605497"/>
                  </a:lnTo>
                  <a:lnTo>
                    <a:pt x="4702412" y="601292"/>
                  </a:lnTo>
                  <a:lnTo>
                    <a:pt x="4710822" y="602694"/>
                  </a:lnTo>
                  <a:lnTo>
                    <a:pt x="4717830" y="599890"/>
                  </a:lnTo>
                  <a:lnTo>
                    <a:pt x="4715027" y="597087"/>
                  </a:lnTo>
                  <a:lnTo>
                    <a:pt x="4729043" y="595686"/>
                  </a:lnTo>
                  <a:lnTo>
                    <a:pt x="4731846" y="591481"/>
                  </a:lnTo>
                  <a:lnTo>
                    <a:pt x="4766886" y="580268"/>
                  </a:lnTo>
                  <a:lnTo>
                    <a:pt x="4776698" y="578866"/>
                  </a:lnTo>
                  <a:lnTo>
                    <a:pt x="4773894" y="576063"/>
                  </a:lnTo>
                  <a:lnTo>
                    <a:pt x="4776698" y="573260"/>
                  </a:lnTo>
                  <a:lnTo>
                    <a:pt x="4779501" y="541023"/>
                  </a:lnTo>
                  <a:lnTo>
                    <a:pt x="4782305" y="543826"/>
                  </a:lnTo>
                  <a:lnTo>
                    <a:pt x="4789313" y="542424"/>
                  </a:lnTo>
                  <a:lnTo>
                    <a:pt x="4786509" y="545228"/>
                  </a:lnTo>
                  <a:lnTo>
                    <a:pt x="4786509" y="550834"/>
                  </a:lnTo>
                  <a:lnTo>
                    <a:pt x="4803329" y="552236"/>
                  </a:lnTo>
                  <a:lnTo>
                    <a:pt x="4829959" y="559244"/>
                  </a:lnTo>
                  <a:lnTo>
                    <a:pt x="4829959" y="555039"/>
                  </a:lnTo>
                  <a:lnTo>
                    <a:pt x="4841173" y="548031"/>
                  </a:lnTo>
                  <a:lnTo>
                    <a:pt x="4841173" y="545228"/>
                  </a:lnTo>
                  <a:lnTo>
                    <a:pt x="4838369" y="541023"/>
                  </a:lnTo>
                  <a:lnTo>
                    <a:pt x="4832762" y="539621"/>
                  </a:lnTo>
                  <a:lnTo>
                    <a:pt x="4835566" y="532613"/>
                  </a:lnTo>
                  <a:lnTo>
                    <a:pt x="4824353" y="528408"/>
                  </a:lnTo>
                  <a:lnTo>
                    <a:pt x="4821550" y="525605"/>
                  </a:lnTo>
                  <a:lnTo>
                    <a:pt x="4825754" y="528408"/>
                  </a:lnTo>
                  <a:lnTo>
                    <a:pt x="4820148" y="519998"/>
                  </a:lnTo>
                  <a:lnTo>
                    <a:pt x="4821550" y="524203"/>
                  </a:lnTo>
                  <a:lnTo>
                    <a:pt x="4818746" y="525605"/>
                  </a:lnTo>
                  <a:lnTo>
                    <a:pt x="4818746" y="519998"/>
                  </a:lnTo>
                  <a:lnTo>
                    <a:pt x="4810337" y="519998"/>
                  </a:lnTo>
                  <a:lnTo>
                    <a:pt x="4810337" y="517195"/>
                  </a:lnTo>
                  <a:lnTo>
                    <a:pt x="4820148" y="517195"/>
                  </a:lnTo>
                  <a:lnTo>
                    <a:pt x="4817345" y="507384"/>
                  </a:lnTo>
                  <a:lnTo>
                    <a:pt x="4814542" y="505982"/>
                  </a:lnTo>
                  <a:lnTo>
                    <a:pt x="4814542" y="503179"/>
                  </a:lnTo>
                  <a:lnTo>
                    <a:pt x="4808935" y="494769"/>
                  </a:lnTo>
                  <a:lnTo>
                    <a:pt x="4807533" y="494769"/>
                  </a:lnTo>
                  <a:lnTo>
                    <a:pt x="4804730" y="498974"/>
                  </a:lnTo>
                  <a:lnTo>
                    <a:pt x="4793517" y="494769"/>
                  </a:lnTo>
                  <a:lnTo>
                    <a:pt x="4790714" y="491966"/>
                  </a:lnTo>
                  <a:lnTo>
                    <a:pt x="4786509" y="479352"/>
                  </a:lnTo>
                  <a:lnTo>
                    <a:pt x="4775297" y="483557"/>
                  </a:lnTo>
                  <a:lnTo>
                    <a:pt x="4764084" y="482155"/>
                  </a:lnTo>
                  <a:lnTo>
                    <a:pt x="4755674" y="486360"/>
                  </a:lnTo>
                  <a:lnTo>
                    <a:pt x="4757076" y="483557"/>
                  </a:lnTo>
                  <a:lnTo>
                    <a:pt x="4761280" y="482155"/>
                  </a:lnTo>
                  <a:lnTo>
                    <a:pt x="4752870" y="473745"/>
                  </a:lnTo>
                  <a:lnTo>
                    <a:pt x="4758477" y="473745"/>
                  </a:lnTo>
                  <a:lnTo>
                    <a:pt x="4764084" y="477950"/>
                  </a:lnTo>
                  <a:lnTo>
                    <a:pt x="4768288" y="476548"/>
                  </a:lnTo>
                  <a:lnTo>
                    <a:pt x="4780902" y="479352"/>
                  </a:lnTo>
                  <a:lnTo>
                    <a:pt x="4782305" y="473745"/>
                  </a:lnTo>
                  <a:lnTo>
                    <a:pt x="4779501" y="470942"/>
                  </a:lnTo>
                  <a:lnTo>
                    <a:pt x="4773894" y="469540"/>
                  </a:lnTo>
                  <a:lnTo>
                    <a:pt x="4778100" y="468139"/>
                  </a:lnTo>
                  <a:lnTo>
                    <a:pt x="4790714" y="473745"/>
                  </a:lnTo>
                  <a:lnTo>
                    <a:pt x="4789313" y="476548"/>
                  </a:lnTo>
                  <a:lnTo>
                    <a:pt x="4794919" y="480753"/>
                  </a:lnTo>
                  <a:lnTo>
                    <a:pt x="4808935" y="482155"/>
                  </a:lnTo>
                  <a:lnTo>
                    <a:pt x="4845377" y="473745"/>
                  </a:lnTo>
                  <a:lnTo>
                    <a:pt x="4852385" y="469540"/>
                  </a:lnTo>
                  <a:lnTo>
                    <a:pt x="4855189" y="469540"/>
                  </a:lnTo>
                  <a:lnTo>
                    <a:pt x="4860795" y="468139"/>
                  </a:lnTo>
                  <a:lnTo>
                    <a:pt x="4864999" y="461131"/>
                  </a:lnTo>
                  <a:lnTo>
                    <a:pt x="4852385" y="462532"/>
                  </a:lnTo>
                  <a:lnTo>
                    <a:pt x="4848181" y="461131"/>
                  </a:lnTo>
                  <a:lnTo>
                    <a:pt x="4852385" y="459729"/>
                  </a:lnTo>
                  <a:lnTo>
                    <a:pt x="4869205" y="454123"/>
                  </a:lnTo>
                  <a:lnTo>
                    <a:pt x="4869205" y="451319"/>
                  </a:lnTo>
                  <a:lnTo>
                    <a:pt x="4859393" y="445713"/>
                  </a:lnTo>
                  <a:lnTo>
                    <a:pt x="4859393" y="433099"/>
                  </a:lnTo>
                  <a:lnTo>
                    <a:pt x="4862197" y="434500"/>
                  </a:lnTo>
                  <a:lnTo>
                    <a:pt x="4869205" y="433099"/>
                  </a:lnTo>
                  <a:lnTo>
                    <a:pt x="4866401" y="427492"/>
                  </a:lnTo>
                  <a:lnTo>
                    <a:pt x="4872007" y="424689"/>
                  </a:lnTo>
                  <a:lnTo>
                    <a:pt x="4874811" y="431697"/>
                  </a:lnTo>
                  <a:lnTo>
                    <a:pt x="4888827" y="424689"/>
                  </a:lnTo>
                  <a:lnTo>
                    <a:pt x="4887426" y="433099"/>
                  </a:lnTo>
                  <a:lnTo>
                    <a:pt x="4881819" y="438705"/>
                  </a:lnTo>
                  <a:lnTo>
                    <a:pt x="4877614" y="437303"/>
                  </a:lnTo>
                  <a:lnTo>
                    <a:pt x="4880418" y="442910"/>
                  </a:lnTo>
                  <a:lnTo>
                    <a:pt x="4890229" y="448516"/>
                  </a:lnTo>
                  <a:lnTo>
                    <a:pt x="4888827" y="454123"/>
                  </a:lnTo>
                  <a:lnTo>
                    <a:pt x="4932277" y="454123"/>
                  </a:lnTo>
                  <a:lnTo>
                    <a:pt x="4950498" y="458327"/>
                  </a:lnTo>
                  <a:lnTo>
                    <a:pt x="4964514" y="479352"/>
                  </a:lnTo>
                  <a:lnTo>
                    <a:pt x="4975727" y="477950"/>
                  </a:lnTo>
                  <a:lnTo>
                    <a:pt x="4991144" y="482155"/>
                  </a:lnTo>
                  <a:lnTo>
                    <a:pt x="4999555" y="490565"/>
                  </a:lnTo>
                  <a:lnTo>
                    <a:pt x="5007964" y="491966"/>
                  </a:lnTo>
                  <a:lnTo>
                    <a:pt x="5014972" y="487761"/>
                  </a:lnTo>
                  <a:lnTo>
                    <a:pt x="5014972" y="483557"/>
                  </a:lnTo>
                  <a:lnTo>
                    <a:pt x="5020579" y="494769"/>
                  </a:lnTo>
                  <a:lnTo>
                    <a:pt x="5027587" y="491966"/>
                  </a:lnTo>
                  <a:lnTo>
                    <a:pt x="5024783" y="487761"/>
                  </a:lnTo>
                  <a:lnTo>
                    <a:pt x="5034595" y="490565"/>
                  </a:lnTo>
                  <a:lnTo>
                    <a:pt x="5043004" y="489163"/>
                  </a:lnTo>
                  <a:lnTo>
                    <a:pt x="5024783" y="483557"/>
                  </a:lnTo>
                  <a:lnTo>
                    <a:pt x="5023382" y="482155"/>
                  </a:lnTo>
                  <a:lnTo>
                    <a:pt x="5028988" y="480753"/>
                  </a:lnTo>
                  <a:lnTo>
                    <a:pt x="5030390" y="477950"/>
                  </a:lnTo>
                  <a:lnTo>
                    <a:pt x="5026185" y="476548"/>
                  </a:lnTo>
                  <a:lnTo>
                    <a:pt x="5020579" y="477950"/>
                  </a:lnTo>
                  <a:lnTo>
                    <a:pt x="5024783" y="475147"/>
                  </a:lnTo>
                  <a:lnTo>
                    <a:pt x="5038800" y="473745"/>
                  </a:lnTo>
                  <a:lnTo>
                    <a:pt x="5045808" y="468139"/>
                  </a:lnTo>
                  <a:lnTo>
                    <a:pt x="5043004" y="463934"/>
                  </a:lnTo>
                  <a:lnTo>
                    <a:pt x="5033193" y="463934"/>
                  </a:lnTo>
                  <a:close/>
                  <a:moveTo>
                    <a:pt x="606898" y="597087"/>
                  </a:moveTo>
                  <a:lnTo>
                    <a:pt x="609702" y="601292"/>
                  </a:lnTo>
                  <a:lnTo>
                    <a:pt x="602694" y="601292"/>
                  </a:lnTo>
                  <a:lnTo>
                    <a:pt x="606898" y="597087"/>
                  </a:lnTo>
                  <a:lnTo>
                    <a:pt x="597087" y="594284"/>
                  </a:lnTo>
                  <a:lnTo>
                    <a:pt x="591481" y="598489"/>
                  </a:lnTo>
                  <a:lnTo>
                    <a:pt x="584473" y="595686"/>
                  </a:lnTo>
                  <a:lnTo>
                    <a:pt x="569055" y="597087"/>
                  </a:lnTo>
                  <a:lnTo>
                    <a:pt x="583071" y="595686"/>
                  </a:lnTo>
                  <a:lnTo>
                    <a:pt x="591481" y="597087"/>
                  </a:lnTo>
                  <a:lnTo>
                    <a:pt x="597087" y="591481"/>
                  </a:lnTo>
                  <a:lnTo>
                    <a:pt x="595686" y="594284"/>
                  </a:lnTo>
                  <a:lnTo>
                    <a:pt x="613906" y="595686"/>
                  </a:lnTo>
                  <a:lnTo>
                    <a:pt x="611103" y="592882"/>
                  </a:lnTo>
                  <a:lnTo>
                    <a:pt x="612505" y="590079"/>
                  </a:lnTo>
                  <a:lnTo>
                    <a:pt x="619513" y="587276"/>
                  </a:lnTo>
                  <a:lnTo>
                    <a:pt x="613906" y="592882"/>
                  </a:lnTo>
                  <a:lnTo>
                    <a:pt x="613906" y="595686"/>
                  </a:lnTo>
                  <a:lnTo>
                    <a:pt x="620914" y="595686"/>
                  </a:lnTo>
                  <a:lnTo>
                    <a:pt x="606898" y="597087"/>
                  </a:lnTo>
                  <a:close/>
                  <a:moveTo>
                    <a:pt x="911049" y="326576"/>
                  </a:moveTo>
                  <a:lnTo>
                    <a:pt x="904041" y="322371"/>
                  </a:lnTo>
                  <a:lnTo>
                    <a:pt x="909647" y="322371"/>
                  </a:lnTo>
                  <a:lnTo>
                    <a:pt x="912450" y="327978"/>
                  </a:lnTo>
                  <a:lnTo>
                    <a:pt x="911049" y="326576"/>
                  </a:lnTo>
                  <a:close/>
                  <a:moveTo>
                    <a:pt x="420484" y="1039997"/>
                  </a:moveTo>
                  <a:lnTo>
                    <a:pt x="417681" y="1035792"/>
                  </a:lnTo>
                  <a:lnTo>
                    <a:pt x="421886" y="1037194"/>
                  </a:lnTo>
                  <a:lnTo>
                    <a:pt x="420484" y="1039997"/>
                  </a:lnTo>
                  <a:close/>
                  <a:moveTo>
                    <a:pt x="576063" y="845173"/>
                  </a:moveTo>
                  <a:lnTo>
                    <a:pt x="567653" y="849378"/>
                  </a:lnTo>
                  <a:lnTo>
                    <a:pt x="556441" y="846574"/>
                  </a:lnTo>
                  <a:lnTo>
                    <a:pt x="556441" y="839566"/>
                  </a:lnTo>
                  <a:lnTo>
                    <a:pt x="562047" y="838165"/>
                  </a:lnTo>
                  <a:lnTo>
                    <a:pt x="556441" y="831157"/>
                  </a:lnTo>
                  <a:lnTo>
                    <a:pt x="560645" y="829755"/>
                  </a:lnTo>
                  <a:lnTo>
                    <a:pt x="566252" y="829755"/>
                  </a:lnTo>
                  <a:lnTo>
                    <a:pt x="567653" y="833960"/>
                  </a:lnTo>
                  <a:lnTo>
                    <a:pt x="574661" y="833960"/>
                  </a:lnTo>
                  <a:lnTo>
                    <a:pt x="571858" y="838165"/>
                  </a:lnTo>
                  <a:lnTo>
                    <a:pt x="577465" y="839566"/>
                  </a:lnTo>
                  <a:lnTo>
                    <a:pt x="576063" y="845173"/>
                  </a:lnTo>
                  <a:close/>
                  <a:moveTo>
                    <a:pt x="919458" y="790510"/>
                  </a:moveTo>
                  <a:lnTo>
                    <a:pt x="909647" y="796116"/>
                  </a:lnTo>
                  <a:lnTo>
                    <a:pt x="906844" y="794715"/>
                  </a:lnTo>
                  <a:lnTo>
                    <a:pt x="906844" y="793313"/>
                  </a:lnTo>
                  <a:lnTo>
                    <a:pt x="916655" y="789108"/>
                  </a:lnTo>
                  <a:lnTo>
                    <a:pt x="925065" y="782100"/>
                  </a:lnTo>
                  <a:lnTo>
                    <a:pt x="934876" y="783502"/>
                  </a:lnTo>
                  <a:lnTo>
                    <a:pt x="919458" y="790510"/>
                  </a:lnTo>
                  <a:close/>
                  <a:moveTo>
                    <a:pt x="989539" y="1198379"/>
                  </a:moveTo>
                  <a:lnTo>
                    <a:pt x="1003555" y="1202584"/>
                  </a:lnTo>
                  <a:lnTo>
                    <a:pt x="995145" y="1208191"/>
                  </a:lnTo>
                  <a:lnTo>
                    <a:pt x="971318" y="1199781"/>
                  </a:lnTo>
                  <a:lnTo>
                    <a:pt x="989539" y="1198379"/>
                  </a:lnTo>
                  <a:close/>
                  <a:moveTo>
                    <a:pt x="1239026" y="613907"/>
                  </a:moveTo>
                  <a:lnTo>
                    <a:pt x="1236223" y="612505"/>
                  </a:lnTo>
                  <a:lnTo>
                    <a:pt x="1236223" y="612505"/>
                  </a:lnTo>
                  <a:lnTo>
                    <a:pt x="1236223" y="612505"/>
                  </a:lnTo>
                  <a:lnTo>
                    <a:pt x="1236223" y="612505"/>
                  </a:lnTo>
                  <a:lnTo>
                    <a:pt x="1236223" y="613907"/>
                  </a:lnTo>
                  <a:lnTo>
                    <a:pt x="1236223" y="613907"/>
                  </a:lnTo>
                  <a:cubicBezTo>
                    <a:pt x="1237624" y="615308"/>
                    <a:pt x="1236223" y="615308"/>
                    <a:pt x="1236223" y="616710"/>
                  </a:cubicBezTo>
                  <a:lnTo>
                    <a:pt x="1236223" y="616710"/>
                  </a:lnTo>
                  <a:lnTo>
                    <a:pt x="1236223" y="616710"/>
                  </a:lnTo>
                  <a:cubicBezTo>
                    <a:pt x="1236223" y="618111"/>
                    <a:pt x="1237624" y="618111"/>
                    <a:pt x="1236223" y="619513"/>
                  </a:cubicBezTo>
                  <a:lnTo>
                    <a:pt x="1236223" y="619513"/>
                  </a:lnTo>
                  <a:lnTo>
                    <a:pt x="1236223" y="619513"/>
                  </a:lnTo>
                  <a:lnTo>
                    <a:pt x="1236223" y="619513"/>
                  </a:lnTo>
                  <a:lnTo>
                    <a:pt x="1236223" y="619513"/>
                  </a:lnTo>
                  <a:lnTo>
                    <a:pt x="1236223" y="619513"/>
                  </a:lnTo>
                  <a:cubicBezTo>
                    <a:pt x="1234821" y="619513"/>
                    <a:pt x="1227813" y="619513"/>
                    <a:pt x="1226412" y="619513"/>
                  </a:cubicBezTo>
                  <a:lnTo>
                    <a:pt x="1225010" y="619513"/>
                  </a:lnTo>
                  <a:lnTo>
                    <a:pt x="1225010" y="619513"/>
                  </a:lnTo>
                  <a:cubicBezTo>
                    <a:pt x="1225010" y="619513"/>
                    <a:pt x="1225010" y="619513"/>
                    <a:pt x="1223608" y="619513"/>
                  </a:cubicBezTo>
                  <a:lnTo>
                    <a:pt x="1223608" y="619513"/>
                  </a:lnTo>
                  <a:lnTo>
                    <a:pt x="1223608" y="619513"/>
                  </a:lnTo>
                  <a:lnTo>
                    <a:pt x="1223608" y="619513"/>
                  </a:lnTo>
                  <a:lnTo>
                    <a:pt x="1223608" y="619513"/>
                  </a:lnTo>
                  <a:cubicBezTo>
                    <a:pt x="1223608" y="619513"/>
                    <a:pt x="1222207" y="619513"/>
                    <a:pt x="1220805" y="619513"/>
                  </a:cubicBezTo>
                  <a:lnTo>
                    <a:pt x="1220805" y="619513"/>
                  </a:lnTo>
                  <a:lnTo>
                    <a:pt x="1220805" y="619513"/>
                  </a:lnTo>
                  <a:cubicBezTo>
                    <a:pt x="1219404" y="619513"/>
                    <a:pt x="1219404" y="619513"/>
                    <a:pt x="1219404" y="619513"/>
                  </a:cubicBezTo>
                  <a:lnTo>
                    <a:pt x="1219404" y="619513"/>
                  </a:lnTo>
                  <a:lnTo>
                    <a:pt x="1219404" y="619513"/>
                  </a:lnTo>
                  <a:lnTo>
                    <a:pt x="1219404" y="619513"/>
                  </a:lnTo>
                  <a:lnTo>
                    <a:pt x="1219404" y="619513"/>
                  </a:lnTo>
                  <a:lnTo>
                    <a:pt x="1219404" y="619513"/>
                  </a:lnTo>
                  <a:lnTo>
                    <a:pt x="1219404" y="619513"/>
                  </a:lnTo>
                  <a:lnTo>
                    <a:pt x="1216600" y="626521"/>
                  </a:lnTo>
                  <a:lnTo>
                    <a:pt x="1215199" y="629324"/>
                  </a:lnTo>
                  <a:lnTo>
                    <a:pt x="1212395" y="630726"/>
                  </a:lnTo>
                  <a:lnTo>
                    <a:pt x="1203986" y="629324"/>
                  </a:lnTo>
                  <a:lnTo>
                    <a:pt x="1206789" y="627923"/>
                  </a:lnTo>
                  <a:lnTo>
                    <a:pt x="1196978" y="611103"/>
                  </a:lnTo>
                  <a:lnTo>
                    <a:pt x="1192773" y="604095"/>
                  </a:lnTo>
                  <a:cubicBezTo>
                    <a:pt x="1191371" y="601292"/>
                    <a:pt x="1188568" y="598489"/>
                    <a:pt x="1185765" y="597087"/>
                  </a:cubicBezTo>
                  <a:lnTo>
                    <a:pt x="1175953" y="591481"/>
                  </a:lnTo>
                  <a:lnTo>
                    <a:pt x="1177355" y="588678"/>
                  </a:lnTo>
                  <a:lnTo>
                    <a:pt x="1177355" y="588678"/>
                  </a:lnTo>
                  <a:lnTo>
                    <a:pt x="1178757" y="588678"/>
                  </a:lnTo>
                  <a:lnTo>
                    <a:pt x="1180159" y="588678"/>
                  </a:lnTo>
                  <a:lnTo>
                    <a:pt x="1180159" y="588678"/>
                  </a:lnTo>
                  <a:lnTo>
                    <a:pt x="1180159" y="588678"/>
                  </a:lnTo>
                  <a:lnTo>
                    <a:pt x="1181560" y="587276"/>
                  </a:lnTo>
                  <a:lnTo>
                    <a:pt x="1184363" y="584473"/>
                  </a:lnTo>
                  <a:lnTo>
                    <a:pt x="1185765" y="583071"/>
                  </a:lnTo>
                  <a:lnTo>
                    <a:pt x="1185765" y="581669"/>
                  </a:lnTo>
                  <a:lnTo>
                    <a:pt x="1185765" y="581669"/>
                  </a:lnTo>
                  <a:lnTo>
                    <a:pt x="1185765" y="581669"/>
                  </a:lnTo>
                  <a:lnTo>
                    <a:pt x="1185765" y="581669"/>
                  </a:lnTo>
                  <a:lnTo>
                    <a:pt x="1185765" y="581669"/>
                  </a:lnTo>
                  <a:lnTo>
                    <a:pt x="1185765" y="581669"/>
                  </a:lnTo>
                  <a:lnTo>
                    <a:pt x="1185765" y="581669"/>
                  </a:lnTo>
                  <a:lnTo>
                    <a:pt x="1185765" y="581669"/>
                  </a:lnTo>
                  <a:lnTo>
                    <a:pt x="1185765" y="581669"/>
                  </a:lnTo>
                  <a:lnTo>
                    <a:pt x="1185765" y="581669"/>
                  </a:lnTo>
                  <a:lnTo>
                    <a:pt x="1185765" y="581669"/>
                  </a:lnTo>
                  <a:lnTo>
                    <a:pt x="1185765" y="581669"/>
                  </a:lnTo>
                  <a:lnTo>
                    <a:pt x="1187167" y="581669"/>
                  </a:lnTo>
                  <a:lnTo>
                    <a:pt x="1187167" y="581669"/>
                  </a:lnTo>
                  <a:lnTo>
                    <a:pt x="1194175" y="581669"/>
                  </a:lnTo>
                  <a:lnTo>
                    <a:pt x="1199781" y="574661"/>
                  </a:lnTo>
                  <a:lnTo>
                    <a:pt x="1234821" y="592882"/>
                  </a:lnTo>
                  <a:lnTo>
                    <a:pt x="1248837" y="608300"/>
                  </a:lnTo>
                  <a:lnTo>
                    <a:pt x="1239026" y="613907"/>
                  </a:lnTo>
                  <a:close/>
                  <a:moveTo>
                    <a:pt x="1292288" y="1018973"/>
                  </a:moveTo>
                  <a:lnTo>
                    <a:pt x="1303500" y="1031587"/>
                  </a:lnTo>
                  <a:lnTo>
                    <a:pt x="1296492" y="1030186"/>
                  </a:lnTo>
                  <a:lnTo>
                    <a:pt x="1295091" y="1024579"/>
                  </a:lnTo>
                  <a:lnTo>
                    <a:pt x="1286681" y="1017571"/>
                  </a:lnTo>
                  <a:lnTo>
                    <a:pt x="1288082" y="1016170"/>
                  </a:lnTo>
                  <a:lnTo>
                    <a:pt x="1281074" y="1018973"/>
                  </a:lnTo>
                  <a:lnTo>
                    <a:pt x="1285280" y="1014768"/>
                  </a:lnTo>
                  <a:lnTo>
                    <a:pt x="1279673" y="1016170"/>
                  </a:lnTo>
                  <a:lnTo>
                    <a:pt x="1278271" y="1011965"/>
                  </a:lnTo>
                  <a:lnTo>
                    <a:pt x="1272665" y="1013366"/>
                  </a:lnTo>
                  <a:lnTo>
                    <a:pt x="1261452" y="1006358"/>
                  </a:lnTo>
                  <a:lnTo>
                    <a:pt x="1272665" y="1007760"/>
                  </a:lnTo>
                  <a:lnTo>
                    <a:pt x="1274066" y="1004957"/>
                  </a:lnTo>
                  <a:lnTo>
                    <a:pt x="1283878" y="1007760"/>
                  </a:lnTo>
                  <a:lnTo>
                    <a:pt x="1281074" y="1011965"/>
                  </a:lnTo>
                  <a:lnTo>
                    <a:pt x="1285280" y="1011965"/>
                  </a:lnTo>
                  <a:lnTo>
                    <a:pt x="1288082" y="1007760"/>
                  </a:lnTo>
                  <a:lnTo>
                    <a:pt x="1292288" y="1018973"/>
                  </a:lnTo>
                  <a:close/>
                  <a:moveTo>
                    <a:pt x="1327328" y="594284"/>
                  </a:moveTo>
                  <a:lnTo>
                    <a:pt x="1324525" y="595686"/>
                  </a:lnTo>
                  <a:lnTo>
                    <a:pt x="1317516" y="599890"/>
                  </a:lnTo>
                  <a:lnTo>
                    <a:pt x="1314713" y="601292"/>
                  </a:lnTo>
                  <a:lnTo>
                    <a:pt x="1313312" y="602694"/>
                  </a:lnTo>
                  <a:lnTo>
                    <a:pt x="1313312" y="602694"/>
                  </a:lnTo>
                  <a:cubicBezTo>
                    <a:pt x="1313312" y="602694"/>
                    <a:pt x="1314713" y="602694"/>
                    <a:pt x="1314713" y="602694"/>
                  </a:cubicBezTo>
                  <a:lnTo>
                    <a:pt x="1314713" y="602694"/>
                  </a:lnTo>
                  <a:lnTo>
                    <a:pt x="1313312" y="602694"/>
                  </a:lnTo>
                  <a:lnTo>
                    <a:pt x="1311910" y="602694"/>
                  </a:lnTo>
                  <a:lnTo>
                    <a:pt x="1303500" y="601292"/>
                  </a:lnTo>
                  <a:lnTo>
                    <a:pt x="1303500" y="599890"/>
                  </a:lnTo>
                  <a:lnTo>
                    <a:pt x="1303500" y="597087"/>
                  </a:lnTo>
                  <a:lnTo>
                    <a:pt x="1302099" y="597087"/>
                  </a:lnTo>
                  <a:lnTo>
                    <a:pt x="1302099" y="597087"/>
                  </a:lnTo>
                  <a:lnTo>
                    <a:pt x="1302099" y="597087"/>
                  </a:lnTo>
                  <a:lnTo>
                    <a:pt x="1302099" y="597087"/>
                  </a:lnTo>
                  <a:lnTo>
                    <a:pt x="1302099" y="597087"/>
                  </a:lnTo>
                  <a:lnTo>
                    <a:pt x="1302099" y="597087"/>
                  </a:lnTo>
                  <a:lnTo>
                    <a:pt x="1300697" y="597087"/>
                  </a:lnTo>
                  <a:lnTo>
                    <a:pt x="1300697" y="597087"/>
                  </a:lnTo>
                  <a:lnTo>
                    <a:pt x="1300697" y="597087"/>
                  </a:lnTo>
                  <a:lnTo>
                    <a:pt x="1300697" y="597087"/>
                  </a:lnTo>
                  <a:lnTo>
                    <a:pt x="1300697" y="597087"/>
                  </a:lnTo>
                  <a:lnTo>
                    <a:pt x="1300697" y="597087"/>
                  </a:lnTo>
                  <a:cubicBezTo>
                    <a:pt x="1299296" y="597087"/>
                    <a:pt x="1300697" y="598489"/>
                    <a:pt x="1297894" y="597087"/>
                  </a:cubicBez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lnTo>
                    <a:pt x="1297894" y="597087"/>
                  </a:lnTo>
                  <a:cubicBezTo>
                    <a:pt x="1296492" y="595686"/>
                    <a:pt x="1297894" y="595686"/>
                    <a:pt x="1297894" y="594284"/>
                  </a:cubicBezTo>
                  <a:lnTo>
                    <a:pt x="1297894" y="594284"/>
                  </a:lnTo>
                  <a:lnTo>
                    <a:pt x="1297894" y="594284"/>
                  </a:lnTo>
                  <a:lnTo>
                    <a:pt x="1297894" y="594284"/>
                  </a:lnTo>
                  <a:lnTo>
                    <a:pt x="1299296" y="594284"/>
                  </a:lnTo>
                  <a:lnTo>
                    <a:pt x="1300697" y="594284"/>
                  </a:lnTo>
                  <a:lnTo>
                    <a:pt x="1311910" y="598489"/>
                  </a:lnTo>
                  <a:lnTo>
                    <a:pt x="1311910" y="598489"/>
                  </a:lnTo>
                  <a:lnTo>
                    <a:pt x="1311910" y="598489"/>
                  </a:lnTo>
                  <a:lnTo>
                    <a:pt x="1311910" y="598489"/>
                  </a:lnTo>
                  <a:lnTo>
                    <a:pt x="1311910" y="598489"/>
                  </a:lnTo>
                  <a:lnTo>
                    <a:pt x="1314713" y="599890"/>
                  </a:lnTo>
                  <a:lnTo>
                    <a:pt x="1317516" y="597087"/>
                  </a:lnTo>
                  <a:lnTo>
                    <a:pt x="1317516" y="597087"/>
                  </a:lnTo>
                  <a:lnTo>
                    <a:pt x="1316115" y="594284"/>
                  </a:lnTo>
                  <a:lnTo>
                    <a:pt x="1303500" y="585874"/>
                  </a:lnTo>
                  <a:lnTo>
                    <a:pt x="1302099" y="584473"/>
                  </a:lnTo>
                  <a:lnTo>
                    <a:pt x="1300697" y="583071"/>
                  </a:lnTo>
                  <a:lnTo>
                    <a:pt x="1300697" y="583071"/>
                  </a:lnTo>
                  <a:lnTo>
                    <a:pt x="1300697" y="583071"/>
                  </a:lnTo>
                  <a:lnTo>
                    <a:pt x="1300697" y="583071"/>
                  </a:lnTo>
                  <a:lnTo>
                    <a:pt x="1300697" y="583071"/>
                  </a:lnTo>
                  <a:lnTo>
                    <a:pt x="1300697" y="583071"/>
                  </a:lnTo>
                  <a:cubicBezTo>
                    <a:pt x="1299296" y="583071"/>
                    <a:pt x="1299296" y="581669"/>
                    <a:pt x="1297894" y="581669"/>
                  </a:cubicBezTo>
                  <a:lnTo>
                    <a:pt x="1297894" y="581669"/>
                  </a:lnTo>
                  <a:lnTo>
                    <a:pt x="1297894" y="581669"/>
                  </a:lnTo>
                  <a:lnTo>
                    <a:pt x="1297894" y="581669"/>
                  </a:lnTo>
                  <a:cubicBezTo>
                    <a:pt x="1295091" y="578866"/>
                    <a:pt x="1293689" y="576063"/>
                    <a:pt x="1289484" y="574661"/>
                  </a:cubicBezTo>
                  <a:lnTo>
                    <a:pt x="1289484" y="574661"/>
                  </a:lnTo>
                  <a:lnTo>
                    <a:pt x="1289484" y="574661"/>
                  </a:lnTo>
                  <a:lnTo>
                    <a:pt x="1289484" y="574661"/>
                  </a:lnTo>
                  <a:lnTo>
                    <a:pt x="1289484" y="574661"/>
                  </a:lnTo>
                  <a:cubicBezTo>
                    <a:pt x="1292288" y="574661"/>
                    <a:pt x="1292288" y="574661"/>
                    <a:pt x="1293689" y="576063"/>
                  </a:cubicBezTo>
                  <a:lnTo>
                    <a:pt x="1293689" y="576063"/>
                  </a:lnTo>
                  <a:lnTo>
                    <a:pt x="1293689" y="576063"/>
                  </a:lnTo>
                  <a:lnTo>
                    <a:pt x="1293689" y="576063"/>
                  </a:lnTo>
                  <a:lnTo>
                    <a:pt x="1292288" y="569055"/>
                  </a:lnTo>
                  <a:lnTo>
                    <a:pt x="1289484" y="567653"/>
                  </a:lnTo>
                  <a:cubicBezTo>
                    <a:pt x="1288082" y="567653"/>
                    <a:pt x="1288082" y="567653"/>
                    <a:pt x="1288082" y="566252"/>
                  </a:cubicBezTo>
                  <a:lnTo>
                    <a:pt x="1288082" y="566252"/>
                  </a:lnTo>
                  <a:lnTo>
                    <a:pt x="1288082" y="566252"/>
                  </a:lnTo>
                  <a:lnTo>
                    <a:pt x="1288082" y="566252"/>
                  </a:lnTo>
                  <a:lnTo>
                    <a:pt x="1288082" y="566252"/>
                  </a:lnTo>
                  <a:lnTo>
                    <a:pt x="1288082" y="566252"/>
                  </a:lnTo>
                  <a:lnTo>
                    <a:pt x="1288082" y="566252"/>
                  </a:lnTo>
                  <a:lnTo>
                    <a:pt x="1288082" y="566252"/>
                  </a:lnTo>
                  <a:lnTo>
                    <a:pt x="1288082" y="566252"/>
                  </a:lnTo>
                  <a:lnTo>
                    <a:pt x="1288082" y="566252"/>
                  </a:lnTo>
                  <a:lnTo>
                    <a:pt x="1288082" y="566252"/>
                  </a:lnTo>
                  <a:lnTo>
                    <a:pt x="1288082" y="566252"/>
                  </a:lnTo>
                  <a:lnTo>
                    <a:pt x="1288082" y="566252"/>
                  </a:lnTo>
                  <a:cubicBezTo>
                    <a:pt x="1288082" y="566252"/>
                    <a:pt x="1288082" y="564850"/>
                    <a:pt x="1288082" y="564850"/>
                  </a:cubicBezTo>
                  <a:lnTo>
                    <a:pt x="1288082" y="564850"/>
                  </a:lnTo>
                  <a:lnTo>
                    <a:pt x="1288082" y="564850"/>
                  </a:lnTo>
                  <a:cubicBezTo>
                    <a:pt x="1288082" y="564850"/>
                    <a:pt x="1288082" y="563448"/>
                    <a:pt x="1286681" y="563448"/>
                  </a:cubicBezTo>
                  <a:lnTo>
                    <a:pt x="1286681" y="563448"/>
                  </a:lnTo>
                  <a:lnTo>
                    <a:pt x="1286681" y="563448"/>
                  </a:lnTo>
                  <a:lnTo>
                    <a:pt x="1286681" y="563448"/>
                  </a:lnTo>
                  <a:lnTo>
                    <a:pt x="1286681" y="563448"/>
                  </a:lnTo>
                  <a:lnTo>
                    <a:pt x="1286681" y="563448"/>
                  </a:lnTo>
                  <a:cubicBezTo>
                    <a:pt x="1285280" y="562047"/>
                    <a:pt x="1285280" y="562047"/>
                    <a:pt x="1283878" y="560645"/>
                  </a:cubicBezTo>
                  <a:lnTo>
                    <a:pt x="1283878" y="560645"/>
                  </a:lnTo>
                  <a:lnTo>
                    <a:pt x="1283878" y="560645"/>
                  </a:lnTo>
                  <a:lnTo>
                    <a:pt x="1283878" y="560645"/>
                  </a:lnTo>
                  <a:lnTo>
                    <a:pt x="1283878" y="560645"/>
                  </a:lnTo>
                  <a:lnTo>
                    <a:pt x="1283878" y="560645"/>
                  </a:lnTo>
                  <a:lnTo>
                    <a:pt x="1283878" y="560645"/>
                  </a:lnTo>
                  <a:lnTo>
                    <a:pt x="1283878" y="560645"/>
                  </a:lnTo>
                  <a:lnTo>
                    <a:pt x="1283878" y="560645"/>
                  </a:lnTo>
                  <a:lnTo>
                    <a:pt x="1283878" y="560645"/>
                  </a:lnTo>
                  <a:lnTo>
                    <a:pt x="1283878" y="560645"/>
                  </a:lnTo>
                  <a:lnTo>
                    <a:pt x="1283878" y="560645"/>
                  </a:lnTo>
                  <a:cubicBezTo>
                    <a:pt x="1283878" y="560645"/>
                    <a:pt x="1283878" y="559244"/>
                    <a:pt x="1283878" y="559244"/>
                  </a:cubicBezTo>
                  <a:lnTo>
                    <a:pt x="1283878" y="559244"/>
                  </a:lnTo>
                  <a:lnTo>
                    <a:pt x="1283878" y="559244"/>
                  </a:lnTo>
                  <a:lnTo>
                    <a:pt x="1283878" y="559244"/>
                  </a:lnTo>
                  <a:lnTo>
                    <a:pt x="1283878" y="559244"/>
                  </a:lnTo>
                  <a:lnTo>
                    <a:pt x="1283878" y="559244"/>
                  </a:lnTo>
                  <a:cubicBezTo>
                    <a:pt x="1283878" y="559244"/>
                    <a:pt x="1283878" y="559244"/>
                    <a:pt x="1283878" y="559244"/>
                  </a:cubicBezTo>
                  <a:lnTo>
                    <a:pt x="1283878" y="559244"/>
                  </a:lnTo>
                  <a:lnTo>
                    <a:pt x="1283878" y="559244"/>
                  </a:lnTo>
                  <a:lnTo>
                    <a:pt x="1285280" y="560645"/>
                  </a:lnTo>
                  <a:cubicBezTo>
                    <a:pt x="1288082" y="562047"/>
                    <a:pt x="1289484" y="564850"/>
                    <a:pt x="1290886" y="566252"/>
                  </a:cubicBezTo>
                  <a:lnTo>
                    <a:pt x="1290886" y="566252"/>
                  </a:lnTo>
                  <a:lnTo>
                    <a:pt x="1290886" y="566252"/>
                  </a:lnTo>
                  <a:cubicBezTo>
                    <a:pt x="1290886" y="566252"/>
                    <a:pt x="1292288" y="566252"/>
                    <a:pt x="1292288" y="567653"/>
                  </a:cubicBezTo>
                  <a:lnTo>
                    <a:pt x="1292288" y="567653"/>
                  </a:lnTo>
                  <a:lnTo>
                    <a:pt x="1292288" y="567653"/>
                  </a:lnTo>
                  <a:lnTo>
                    <a:pt x="1292288" y="567653"/>
                  </a:lnTo>
                  <a:lnTo>
                    <a:pt x="1292288" y="567653"/>
                  </a:lnTo>
                  <a:lnTo>
                    <a:pt x="1292288" y="567653"/>
                  </a:lnTo>
                  <a:cubicBezTo>
                    <a:pt x="1292288" y="567653"/>
                    <a:pt x="1292288" y="567653"/>
                    <a:pt x="1292288" y="569055"/>
                  </a:cubicBezTo>
                  <a:lnTo>
                    <a:pt x="1292288" y="569055"/>
                  </a:lnTo>
                  <a:lnTo>
                    <a:pt x="1292288" y="569055"/>
                  </a:lnTo>
                  <a:cubicBezTo>
                    <a:pt x="1292288" y="569055"/>
                    <a:pt x="1292288" y="569055"/>
                    <a:pt x="1292288" y="570457"/>
                  </a:cubicBezTo>
                  <a:lnTo>
                    <a:pt x="1292288" y="570457"/>
                  </a:lnTo>
                  <a:lnTo>
                    <a:pt x="1292288" y="570457"/>
                  </a:lnTo>
                  <a:lnTo>
                    <a:pt x="1292288" y="570457"/>
                  </a:lnTo>
                  <a:lnTo>
                    <a:pt x="1293689" y="570457"/>
                  </a:lnTo>
                  <a:cubicBezTo>
                    <a:pt x="1293689" y="570457"/>
                    <a:pt x="1295091" y="570457"/>
                    <a:pt x="1295091" y="571858"/>
                  </a:cubicBezTo>
                  <a:lnTo>
                    <a:pt x="1295091" y="571858"/>
                  </a:lnTo>
                  <a:lnTo>
                    <a:pt x="1295091" y="571858"/>
                  </a:lnTo>
                  <a:cubicBezTo>
                    <a:pt x="1296492" y="571858"/>
                    <a:pt x="1297894" y="573260"/>
                    <a:pt x="1299296" y="573260"/>
                  </a:cubicBezTo>
                  <a:lnTo>
                    <a:pt x="1299296" y="573260"/>
                  </a:lnTo>
                  <a:lnTo>
                    <a:pt x="1299296" y="573260"/>
                  </a:lnTo>
                  <a:lnTo>
                    <a:pt x="1299296" y="573260"/>
                  </a:lnTo>
                  <a:lnTo>
                    <a:pt x="1299296" y="573260"/>
                  </a:lnTo>
                  <a:cubicBezTo>
                    <a:pt x="1299296" y="571858"/>
                    <a:pt x="1297894" y="569055"/>
                    <a:pt x="1296492" y="567653"/>
                  </a:cubicBezTo>
                  <a:lnTo>
                    <a:pt x="1296492" y="567653"/>
                  </a:lnTo>
                  <a:lnTo>
                    <a:pt x="1296492" y="567653"/>
                  </a:lnTo>
                  <a:lnTo>
                    <a:pt x="1296492" y="567653"/>
                  </a:lnTo>
                  <a:lnTo>
                    <a:pt x="1297894" y="569055"/>
                  </a:lnTo>
                  <a:lnTo>
                    <a:pt x="1299296" y="569055"/>
                  </a:lnTo>
                  <a:lnTo>
                    <a:pt x="1299296" y="569055"/>
                  </a:lnTo>
                  <a:lnTo>
                    <a:pt x="1299296" y="569055"/>
                  </a:lnTo>
                  <a:lnTo>
                    <a:pt x="1299296" y="567653"/>
                  </a:lnTo>
                  <a:cubicBezTo>
                    <a:pt x="1297894" y="566252"/>
                    <a:pt x="1296492" y="564850"/>
                    <a:pt x="1295091" y="562047"/>
                  </a:cubicBezTo>
                  <a:lnTo>
                    <a:pt x="1295091" y="562047"/>
                  </a:lnTo>
                  <a:lnTo>
                    <a:pt x="1295091" y="562047"/>
                  </a:lnTo>
                  <a:cubicBezTo>
                    <a:pt x="1295091" y="560645"/>
                    <a:pt x="1293689" y="560645"/>
                    <a:pt x="1293689" y="560645"/>
                  </a:cubicBezTo>
                  <a:lnTo>
                    <a:pt x="1293689" y="560645"/>
                  </a:lnTo>
                  <a:lnTo>
                    <a:pt x="1293689" y="560645"/>
                  </a:lnTo>
                  <a:lnTo>
                    <a:pt x="1293689" y="560645"/>
                  </a:lnTo>
                  <a:lnTo>
                    <a:pt x="1293689" y="560645"/>
                  </a:lnTo>
                  <a:lnTo>
                    <a:pt x="1299296" y="564850"/>
                  </a:lnTo>
                  <a:lnTo>
                    <a:pt x="1300697" y="566252"/>
                  </a:lnTo>
                  <a:lnTo>
                    <a:pt x="1300697" y="566252"/>
                  </a:lnTo>
                  <a:lnTo>
                    <a:pt x="1299296" y="563448"/>
                  </a:lnTo>
                  <a:lnTo>
                    <a:pt x="1296492" y="562047"/>
                  </a:lnTo>
                  <a:lnTo>
                    <a:pt x="1296492" y="562047"/>
                  </a:lnTo>
                  <a:lnTo>
                    <a:pt x="1296492" y="562047"/>
                  </a:lnTo>
                  <a:lnTo>
                    <a:pt x="1296492" y="562047"/>
                  </a:lnTo>
                  <a:lnTo>
                    <a:pt x="1296492" y="562047"/>
                  </a:lnTo>
                  <a:lnTo>
                    <a:pt x="1296492" y="562047"/>
                  </a:lnTo>
                  <a:lnTo>
                    <a:pt x="1296492" y="562047"/>
                  </a:lnTo>
                  <a:lnTo>
                    <a:pt x="1296492" y="562047"/>
                  </a:lnTo>
                  <a:lnTo>
                    <a:pt x="1296492" y="562047"/>
                  </a:lnTo>
                  <a:lnTo>
                    <a:pt x="1296492" y="562047"/>
                  </a:lnTo>
                  <a:lnTo>
                    <a:pt x="1296492" y="562047"/>
                  </a:lnTo>
                  <a:lnTo>
                    <a:pt x="1296492" y="562047"/>
                  </a:lnTo>
                  <a:cubicBezTo>
                    <a:pt x="1296492" y="562047"/>
                    <a:pt x="1295091" y="560645"/>
                    <a:pt x="1295091" y="560645"/>
                  </a:cubicBezTo>
                  <a:lnTo>
                    <a:pt x="1295091" y="560645"/>
                  </a:lnTo>
                  <a:lnTo>
                    <a:pt x="1295091" y="560645"/>
                  </a:lnTo>
                  <a:lnTo>
                    <a:pt x="1295091" y="560645"/>
                  </a:lnTo>
                  <a:lnTo>
                    <a:pt x="1295091" y="560645"/>
                  </a:lnTo>
                  <a:lnTo>
                    <a:pt x="1299296" y="564850"/>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lnTo>
                    <a:pt x="1302099" y="567653"/>
                  </a:lnTo>
                  <a:cubicBezTo>
                    <a:pt x="1302099" y="569055"/>
                    <a:pt x="1303500" y="569055"/>
                    <a:pt x="1303500" y="569055"/>
                  </a:cubicBez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lnTo>
                    <a:pt x="1303500" y="569055"/>
                  </a:lnTo>
                  <a:cubicBezTo>
                    <a:pt x="1303500" y="567653"/>
                    <a:pt x="1303500" y="566252"/>
                    <a:pt x="1302099" y="566252"/>
                  </a:cubicBezTo>
                  <a:lnTo>
                    <a:pt x="1302099" y="566252"/>
                  </a:lnTo>
                  <a:lnTo>
                    <a:pt x="1302099" y="566252"/>
                  </a:lnTo>
                  <a:lnTo>
                    <a:pt x="1302099" y="566252"/>
                  </a:lnTo>
                  <a:lnTo>
                    <a:pt x="1302099" y="566252"/>
                  </a:lnTo>
                  <a:lnTo>
                    <a:pt x="1302099" y="566252"/>
                  </a:lnTo>
                  <a:lnTo>
                    <a:pt x="1302099" y="566252"/>
                  </a:lnTo>
                  <a:lnTo>
                    <a:pt x="1302099" y="566252"/>
                  </a:lnTo>
                  <a:lnTo>
                    <a:pt x="1302099" y="566252"/>
                  </a:lnTo>
                  <a:lnTo>
                    <a:pt x="1302099" y="566252"/>
                  </a:lnTo>
                  <a:lnTo>
                    <a:pt x="1302099" y="566252"/>
                  </a:lnTo>
                  <a:lnTo>
                    <a:pt x="1302099" y="566252"/>
                  </a:lnTo>
                  <a:lnTo>
                    <a:pt x="1302099" y="566252"/>
                  </a:lnTo>
                  <a:lnTo>
                    <a:pt x="1302099" y="566252"/>
                  </a:lnTo>
                  <a:lnTo>
                    <a:pt x="1303500" y="567653"/>
                  </a:lnTo>
                  <a:lnTo>
                    <a:pt x="1303500" y="567653"/>
                  </a:lnTo>
                  <a:lnTo>
                    <a:pt x="1303500" y="567653"/>
                  </a:lnTo>
                  <a:lnTo>
                    <a:pt x="1303500" y="567653"/>
                  </a:lnTo>
                  <a:lnTo>
                    <a:pt x="1303500" y="567653"/>
                  </a:lnTo>
                  <a:lnTo>
                    <a:pt x="1303500" y="567653"/>
                  </a:lnTo>
                  <a:lnTo>
                    <a:pt x="1303500" y="567653"/>
                  </a:lnTo>
                  <a:lnTo>
                    <a:pt x="1303500" y="567653"/>
                  </a:lnTo>
                  <a:lnTo>
                    <a:pt x="1303500" y="567653"/>
                  </a:lnTo>
                  <a:cubicBezTo>
                    <a:pt x="1304902" y="567653"/>
                    <a:pt x="1304902" y="567653"/>
                    <a:pt x="1304902" y="569055"/>
                  </a:cubicBezTo>
                  <a:lnTo>
                    <a:pt x="1304902" y="569055"/>
                  </a:lnTo>
                  <a:lnTo>
                    <a:pt x="1304902" y="569055"/>
                  </a:lnTo>
                  <a:lnTo>
                    <a:pt x="1304902" y="569055"/>
                  </a:lnTo>
                  <a:lnTo>
                    <a:pt x="1306304" y="567653"/>
                  </a:lnTo>
                  <a:lnTo>
                    <a:pt x="1307705" y="563448"/>
                  </a:lnTo>
                  <a:lnTo>
                    <a:pt x="1307705" y="562047"/>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lnTo>
                    <a:pt x="1307705" y="560645"/>
                  </a:lnTo>
                  <a:cubicBezTo>
                    <a:pt x="1307705" y="560645"/>
                    <a:pt x="1307705" y="560645"/>
                    <a:pt x="1307705" y="559244"/>
                  </a:cubicBezTo>
                  <a:lnTo>
                    <a:pt x="1307705" y="559244"/>
                  </a:lnTo>
                  <a:lnTo>
                    <a:pt x="1307705" y="559244"/>
                  </a:lnTo>
                  <a:lnTo>
                    <a:pt x="1307705" y="559244"/>
                  </a:lnTo>
                  <a:lnTo>
                    <a:pt x="1307705" y="559244"/>
                  </a:lnTo>
                  <a:lnTo>
                    <a:pt x="1307705" y="559244"/>
                  </a:lnTo>
                  <a:lnTo>
                    <a:pt x="1306304" y="559244"/>
                  </a:lnTo>
                  <a:cubicBezTo>
                    <a:pt x="1304902" y="559244"/>
                    <a:pt x="1304902" y="559244"/>
                    <a:pt x="1304902" y="559244"/>
                  </a:cubicBezTo>
                  <a:lnTo>
                    <a:pt x="1304902" y="559244"/>
                  </a:lnTo>
                  <a:lnTo>
                    <a:pt x="1304902" y="559244"/>
                  </a:lnTo>
                  <a:cubicBezTo>
                    <a:pt x="1303500" y="559244"/>
                    <a:pt x="1303500" y="559244"/>
                    <a:pt x="1303500" y="559244"/>
                  </a:cubicBezTo>
                  <a:lnTo>
                    <a:pt x="1303500" y="559244"/>
                  </a:lnTo>
                  <a:lnTo>
                    <a:pt x="1303500" y="559244"/>
                  </a:lnTo>
                  <a:lnTo>
                    <a:pt x="1303500" y="559244"/>
                  </a:lnTo>
                  <a:lnTo>
                    <a:pt x="1303500" y="559244"/>
                  </a:lnTo>
                  <a:cubicBezTo>
                    <a:pt x="1303500" y="559244"/>
                    <a:pt x="1302099" y="559244"/>
                    <a:pt x="1302099" y="557842"/>
                  </a:cubicBezTo>
                  <a:lnTo>
                    <a:pt x="1302099" y="557842"/>
                  </a:lnTo>
                  <a:lnTo>
                    <a:pt x="1302099" y="557842"/>
                  </a:lnTo>
                  <a:cubicBezTo>
                    <a:pt x="1302099" y="557842"/>
                    <a:pt x="1300697" y="556440"/>
                    <a:pt x="1300697" y="557842"/>
                  </a:cubicBezTo>
                  <a:lnTo>
                    <a:pt x="1300697" y="557842"/>
                  </a:lnTo>
                  <a:lnTo>
                    <a:pt x="1300697" y="557842"/>
                  </a:lnTo>
                  <a:lnTo>
                    <a:pt x="1300697" y="557842"/>
                  </a:lnTo>
                  <a:lnTo>
                    <a:pt x="1300697" y="557842"/>
                  </a:lnTo>
                  <a:lnTo>
                    <a:pt x="1300697" y="557842"/>
                  </a:lnTo>
                  <a:lnTo>
                    <a:pt x="1300697" y="559244"/>
                  </a:lnTo>
                  <a:cubicBezTo>
                    <a:pt x="1300697" y="560645"/>
                    <a:pt x="1302099" y="562047"/>
                    <a:pt x="1303500" y="562047"/>
                  </a:cubicBezTo>
                  <a:lnTo>
                    <a:pt x="1303500" y="562047"/>
                  </a:lnTo>
                  <a:lnTo>
                    <a:pt x="1303500" y="562047"/>
                  </a:lnTo>
                  <a:cubicBezTo>
                    <a:pt x="1303500" y="562047"/>
                    <a:pt x="1303500" y="562047"/>
                    <a:pt x="1303500" y="563448"/>
                  </a:cubicBezTo>
                  <a:lnTo>
                    <a:pt x="1303500" y="563448"/>
                  </a:lnTo>
                  <a:lnTo>
                    <a:pt x="1303500" y="563448"/>
                  </a:lnTo>
                  <a:lnTo>
                    <a:pt x="1303500" y="563448"/>
                  </a:lnTo>
                  <a:lnTo>
                    <a:pt x="1303500" y="563448"/>
                  </a:lnTo>
                  <a:lnTo>
                    <a:pt x="1302099" y="562047"/>
                  </a:lnTo>
                  <a:lnTo>
                    <a:pt x="1302099" y="562047"/>
                  </a:lnTo>
                  <a:lnTo>
                    <a:pt x="1302099" y="562047"/>
                  </a:lnTo>
                  <a:lnTo>
                    <a:pt x="1302099" y="562047"/>
                  </a:lnTo>
                  <a:lnTo>
                    <a:pt x="1302099" y="562047"/>
                  </a:lnTo>
                  <a:lnTo>
                    <a:pt x="1302099" y="562047"/>
                  </a:lnTo>
                  <a:lnTo>
                    <a:pt x="1302099" y="562047"/>
                  </a:lnTo>
                  <a:lnTo>
                    <a:pt x="1302099" y="562047"/>
                  </a:lnTo>
                  <a:lnTo>
                    <a:pt x="1302099" y="562047"/>
                  </a:lnTo>
                  <a:lnTo>
                    <a:pt x="1300697" y="562047"/>
                  </a:lnTo>
                  <a:lnTo>
                    <a:pt x="1300697" y="562047"/>
                  </a:lnTo>
                  <a:lnTo>
                    <a:pt x="1300697" y="562047"/>
                  </a:lnTo>
                  <a:lnTo>
                    <a:pt x="1300697" y="562047"/>
                  </a:lnTo>
                  <a:lnTo>
                    <a:pt x="1300697" y="562047"/>
                  </a:lnTo>
                  <a:lnTo>
                    <a:pt x="1300697" y="562047"/>
                  </a:lnTo>
                  <a:lnTo>
                    <a:pt x="1300697" y="562047"/>
                  </a:lnTo>
                  <a:lnTo>
                    <a:pt x="1300697" y="562047"/>
                  </a:lnTo>
                  <a:lnTo>
                    <a:pt x="1300697" y="562047"/>
                  </a:lnTo>
                  <a:lnTo>
                    <a:pt x="1300697" y="562047"/>
                  </a:lnTo>
                  <a:lnTo>
                    <a:pt x="1300697" y="562047"/>
                  </a:lnTo>
                  <a:lnTo>
                    <a:pt x="1300697" y="562047"/>
                  </a:lnTo>
                  <a:cubicBezTo>
                    <a:pt x="1299296" y="562047"/>
                    <a:pt x="1300697" y="560645"/>
                    <a:pt x="1299296" y="560645"/>
                  </a:cubicBezTo>
                  <a:lnTo>
                    <a:pt x="1299296" y="560645"/>
                  </a:lnTo>
                  <a:lnTo>
                    <a:pt x="1299296" y="560645"/>
                  </a:lnTo>
                  <a:cubicBezTo>
                    <a:pt x="1299296" y="560645"/>
                    <a:pt x="1299296" y="560645"/>
                    <a:pt x="1297894" y="560645"/>
                  </a:cubicBezTo>
                  <a:lnTo>
                    <a:pt x="1297894" y="560645"/>
                  </a:lnTo>
                  <a:lnTo>
                    <a:pt x="1297894" y="560645"/>
                  </a:lnTo>
                  <a:lnTo>
                    <a:pt x="1297894" y="560645"/>
                  </a:lnTo>
                  <a:lnTo>
                    <a:pt x="1297894" y="560645"/>
                  </a:lnTo>
                  <a:lnTo>
                    <a:pt x="1297894" y="560645"/>
                  </a:lnTo>
                  <a:cubicBezTo>
                    <a:pt x="1295091" y="559244"/>
                    <a:pt x="1296492" y="559244"/>
                    <a:pt x="1296492" y="557842"/>
                  </a:cubicBezTo>
                  <a:lnTo>
                    <a:pt x="1296492" y="557842"/>
                  </a:lnTo>
                  <a:lnTo>
                    <a:pt x="1296492" y="557842"/>
                  </a:lnTo>
                  <a:lnTo>
                    <a:pt x="1296492" y="557842"/>
                  </a:lnTo>
                  <a:cubicBezTo>
                    <a:pt x="1296492" y="556440"/>
                    <a:pt x="1296492" y="556440"/>
                    <a:pt x="1295091" y="557842"/>
                  </a:cubicBezTo>
                  <a:lnTo>
                    <a:pt x="1295091" y="557842"/>
                  </a:lnTo>
                  <a:lnTo>
                    <a:pt x="1295091" y="557842"/>
                  </a:lnTo>
                  <a:lnTo>
                    <a:pt x="1295091" y="557842"/>
                  </a:lnTo>
                  <a:lnTo>
                    <a:pt x="1295091" y="557842"/>
                  </a:lnTo>
                  <a:lnTo>
                    <a:pt x="1295091" y="557842"/>
                  </a:lnTo>
                  <a:lnTo>
                    <a:pt x="1295091" y="557842"/>
                  </a:lnTo>
                  <a:lnTo>
                    <a:pt x="1295091" y="557842"/>
                  </a:lnTo>
                  <a:lnTo>
                    <a:pt x="1295091" y="557842"/>
                  </a:lnTo>
                  <a:lnTo>
                    <a:pt x="1295091" y="557842"/>
                  </a:lnTo>
                  <a:lnTo>
                    <a:pt x="1295091" y="557842"/>
                  </a:lnTo>
                  <a:lnTo>
                    <a:pt x="1295091" y="557842"/>
                  </a:lnTo>
                  <a:lnTo>
                    <a:pt x="1325926" y="570457"/>
                  </a:lnTo>
                  <a:lnTo>
                    <a:pt x="1325926" y="577465"/>
                  </a:lnTo>
                  <a:lnTo>
                    <a:pt x="1325926" y="578866"/>
                  </a:lnTo>
                  <a:cubicBezTo>
                    <a:pt x="1325926" y="580268"/>
                    <a:pt x="1325926" y="581669"/>
                    <a:pt x="1324525" y="583071"/>
                  </a:cubicBezTo>
                  <a:lnTo>
                    <a:pt x="1324525" y="583071"/>
                  </a:lnTo>
                  <a:lnTo>
                    <a:pt x="1324525" y="583071"/>
                  </a:lnTo>
                  <a:cubicBezTo>
                    <a:pt x="1323123" y="584473"/>
                    <a:pt x="1323123" y="584473"/>
                    <a:pt x="1323123" y="585874"/>
                  </a:cubicBezTo>
                  <a:lnTo>
                    <a:pt x="1323123" y="585874"/>
                  </a:lnTo>
                  <a:lnTo>
                    <a:pt x="1342745" y="605497"/>
                  </a:lnTo>
                  <a:lnTo>
                    <a:pt x="1341344" y="609702"/>
                  </a:lnTo>
                  <a:lnTo>
                    <a:pt x="1341344" y="609702"/>
                  </a:lnTo>
                  <a:lnTo>
                    <a:pt x="1341344" y="609702"/>
                  </a:lnTo>
                  <a:lnTo>
                    <a:pt x="1341344" y="609702"/>
                  </a:lnTo>
                  <a:lnTo>
                    <a:pt x="1341344" y="609702"/>
                  </a:lnTo>
                  <a:lnTo>
                    <a:pt x="1341344" y="609702"/>
                  </a:lnTo>
                  <a:lnTo>
                    <a:pt x="1341344" y="609702"/>
                  </a:lnTo>
                  <a:lnTo>
                    <a:pt x="1341344" y="609702"/>
                  </a:lnTo>
                  <a:lnTo>
                    <a:pt x="1327328" y="594284"/>
                  </a:lnTo>
                  <a:cubicBezTo>
                    <a:pt x="1327328" y="592882"/>
                    <a:pt x="1327328" y="592882"/>
                    <a:pt x="1327328" y="594284"/>
                  </a:cubicBezTo>
                  <a:lnTo>
                    <a:pt x="1327328" y="594284"/>
                  </a:lnTo>
                  <a:lnTo>
                    <a:pt x="1327328" y="594284"/>
                  </a:lnTo>
                  <a:lnTo>
                    <a:pt x="1327328" y="594284"/>
                  </a:lnTo>
                  <a:close/>
                  <a:moveTo>
                    <a:pt x="49056" y="1757623"/>
                  </a:moveTo>
                  <a:lnTo>
                    <a:pt x="49056" y="1757623"/>
                  </a:lnTo>
                  <a:lnTo>
                    <a:pt x="36442" y="1756221"/>
                  </a:lnTo>
                  <a:lnTo>
                    <a:pt x="39245" y="1753418"/>
                  </a:lnTo>
                  <a:lnTo>
                    <a:pt x="49056" y="1757623"/>
                  </a:lnTo>
                  <a:lnTo>
                    <a:pt x="51860" y="1754820"/>
                  </a:lnTo>
                  <a:lnTo>
                    <a:pt x="51860" y="1756221"/>
                  </a:lnTo>
                  <a:lnTo>
                    <a:pt x="49056" y="1757623"/>
                  </a:lnTo>
                  <a:close/>
                  <a:moveTo>
                    <a:pt x="679782" y="2064576"/>
                  </a:moveTo>
                  <a:lnTo>
                    <a:pt x="674176" y="2061773"/>
                  </a:lnTo>
                  <a:lnTo>
                    <a:pt x="682586" y="2064576"/>
                  </a:lnTo>
                  <a:lnTo>
                    <a:pt x="679782" y="2064576"/>
                  </a:lnTo>
                  <a:close/>
                  <a:moveTo>
                    <a:pt x="1195576" y="2189320"/>
                  </a:moveTo>
                  <a:lnTo>
                    <a:pt x="1185765" y="2183713"/>
                  </a:lnTo>
                  <a:lnTo>
                    <a:pt x="1182961" y="2185115"/>
                  </a:lnTo>
                  <a:lnTo>
                    <a:pt x="1180159" y="2182312"/>
                  </a:lnTo>
                  <a:lnTo>
                    <a:pt x="1182961" y="2178107"/>
                  </a:lnTo>
                  <a:lnTo>
                    <a:pt x="1175953" y="2169697"/>
                  </a:lnTo>
                  <a:lnTo>
                    <a:pt x="1171749" y="2157083"/>
                  </a:lnTo>
                  <a:lnTo>
                    <a:pt x="1149323" y="2133255"/>
                  </a:lnTo>
                  <a:lnTo>
                    <a:pt x="1149323" y="2130452"/>
                  </a:lnTo>
                  <a:lnTo>
                    <a:pt x="1153528" y="2127649"/>
                  </a:lnTo>
                  <a:lnTo>
                    <a:pt x="1147921" y="2112231"/>
                  </a:lnTo>
                  <a:lnTo>
                    <a:pt x="1150725" y="2092608"/>
                  </a:lnTo>
                  <a:lnTo>
                    <a:pt x="1147921" y="2098215"/>
                  </a:lnTo>
                  <a:lnTo>
                    <a:pt x="1145118" y="2098215"/>
                  </a:lnTo>
                  <a:lnTo>
                    <a:pt x="1149323" y="2074387"/>
                  </a:lnTo>
                  <a:lnTo>
                    <a:pt x="1152126" y="2087002"/>
                  </a:lnTo>
                  <a:lnTo>
                    <a:pt x="1160536" y="2101018"/>
                  </a:lnTo>
                  <a:lnTo>
                    <a:pt x="1159134" y="2110830"/>
                  </a:lnTo>
                  <a:lnTo>
                    <a:pt x="1164741" y="2115034"/>
                  </a:lnTo>
                  <a:lnTo>
                    <a:pt x="1163339" y="2122042"/>
                  </a:lnTo>
                  <a:lnTo>
                    <a:pt x="1168945" y="2130452"/>
                  </a:lnTo>
                  <a:lnTo>
                    <a:pt x="1163339" y="2137460"/>
                  </a:lnTo>
                  <a:lnTo>
                    <a:pt x="1168945" y="2141665"/>
                  </a:lnTo>
                  <a:lnTo>
                    <a:pt x="1173150" y="2141665"/>
                  </a:lnTo>
                  <a:lnTo>
                    <a:pt x="1184363" y="2151476"/>
                  </a:lnTo>
                  <a:lnTo>
                    <a:pt x="1198379" y="2183713"/>
                  </a:lnTo>
                  <a:lnTo>
                    <a:pt x="1198379" y="2186517"/>
                  </a:lnTo>
                  <a:lnTo>
                    <a:pt x="1195576" y="2189320"/>
                  </a:lnTo>
                  <a:close/>
                  <a:moveTo>
                    <a:pt x="1289484" y="2284629"/>
                  </a:moveTo>
                  <a:lnTo>
                    <a:pt x="1290886" y="2288834"/>
                  </a:lnTo>
                  <a:lnTo>
                    <a:pt x="1293689" y="2290236"/>
                  </a:lnTo>
                  <a:lnTo>
                    <a:pt x="1299296" y="2302850"/>
                  </a:lnTo>
                  <a:lnTo>
                    <a:pt x="1289484" y="2295842"/>
                  </a:lnTo>
                  <a:lnTo>
                    <a:pt x="1286681" y="2301449"/>
                  </a:lnTo>
                  <a:lnTo>
                    <a:pt x="1282476" y="2297244"/>
                  </a:lnTo>
                  <a:lnTo>
                    <a:pt x="1283878" y="2290236"/>
                  </a:lnTo>
                  <a:lnTo>
                    <a:pt x="1276870" y="2283228"/>
                  </a:lnTo>
                  <a:lnTo>
                    <a:pt x="1276870" y="2273417"/>
                  </a:lnTo>
                  <a:lnTo>
                    <a:pt x="1269862" y="2257999"/>
                  </a:lnTo>
                  <a:lnTo>
                    <a:pt x="1276870" y="2248188"/>
                  </a:lnTo>
                  <a:lnTo>
                    <a:pt x="1274066" y="2225762"/>
                  </a:lnTo>
                  <a:lnTo>
                    <a:pt x="1275468" y="2222959"/>
                  </a:lnTo>
                  <a:lnTo>
                    <a:pt x="1267058" y="2207541"/>
                  </a:lnTo>
                  <a:lnTo>
                    <a:pt x="1269862" y="2203336"/>
                  </a:lnTo>
                  <a:lnTo>
                    <a:pt x="1282476" y="2213147"/>
                  </a:lnTo>
                  <a:lnTo>
                    <a:pt x="1285280" y="2232770"/>
                  </a:lnTo>
                  <a:lnTo>
                    <a:pt x="1293689" y="2245384"/>
                  </a:lnTo>
                  <a:lnTo>
                    <a:pt x="1286681" y="2262204"/>
                  </a:lnTo>
                  <a:lnTo>
                    <a:pt x="1289484" y="2284629"/>
                  </a:lnTo>
                  <a:close/>
                  <a:moveTo>
                    <a:pt x="1233420" y="2009913"/>
                  </a:moveTo>
                  <a:lnTo>
                    <a:pt x="1234821" y="2005708"/>
                  </a:lnTo>
                  <a:lnTo>
                    <a:pt x="1234821" y="2009913"/>
                  </a:lnTo>
                  <a:lnTo>
                    <a:pt x="1239026" y="2009913"/>
                  </a:lnTo>
                  <a:lnTo>
                    <a:pt x="1243231" y="2008512"/>
                  </a:lnTo>
                  <a:lnTo>
                    <a:pt x="1248837" y="2001504"/>
                  </a:lnTo>
                  <a:lnTo>
                    <a:pt x="1251640" y="2001504"/>
                  </a:lnTo>
                  <a:lnTo>
                    <a:pt x="1254444" y="2007110"/>
                  </a:lnTo>
                  <a:lnTo>
                    <a:pt x="1258649" y="2004307"/>
                  </a:lnTo>
                  <a:lnTo>
                    <a:pt x="1261452" y="2007110"/>
                  </a:lnTo>
                  <a:lnTo>
                    <a:pt x="1265657" y="2005708"/>
                  </a:lnTo>
                  <a:lnTo>
                    <a:pt x="1265657" y="2011315"/>
                  </a:lnTo>
                  <a:lnTo>
                    <a:pt x="1272665" y="2018323"/>
                  </a:lnTo>
                  <a:lnTo>
                    <a:pt x="1274066" y="2014118"/>
                  </a:lnTo>
                  <a:lnTo>
                    <a:pt x="1283878" y="2012717"/>
                  </a:lnTo>
                  <a:lnTo>
                    <a:pt x="1286681" y="2016921"/>
                  </a:lnTo>
                  <a:lnTo>
                    <a:pt x="1278271" y="2018323"/>
                  </a:lnTo>
                  <a:lnTo>
                    <a:pt x="1276870" y="2022528"/>
                  </a:lnTo>
                  <a:lnTo>
                    <a:pt x="1271263" y="2021126"/>
                  </a:lnTo>
                  <a:lnTo>
                    <a:pt x="1267058" y="2026733"/>
                  </a:lnTo>
                  <a:lnTo>
                    <a:pt x="1269862" y="2029536"/>
                  </a:lnTo>
                  <a:lnTo>
                    <a:pt x="1267058" y="2032339"/>
                  </a:lnTo>
                  <a:lnTo>
                    <a:pt x="1265657" y="2039347"/>
                  </a:lnTo>
                  <a:lnTo>
                    <a:pt x="1261452" y="2039347"/>
                  </a:lnTo>
                  <a:lnTo>
                    <a:pt x="1265657" y="2043552"/>
                  </a:lnTo>
                  <a:lnTo>
                    <a:pt x="1258649" y="2042151"/>
                  </a:lnTo>
                  <a:lnTo>
                    <a:pt x="1258649" y="2047757"/>
                  </a:lnTo>
                  <a:lnTo>
                    <a:pt x="1250239" y="2049159"/>
                  </a:lnTo>
                  <a:lnTo>
                    <a:pt x="1250239" y="2050560"/>
                  </a:lnTo>
                  <a:lnTo>
                    <a:pt x="1254444" y="2049159"/>
                  </a:lnTo>
                  <a:lnTo>
                    <a:pt x="1254444" y="2050560"/>
                  </a:lnTo>
                  <a:lnTo>
                    <a:pt x="1248837" y="2053363"/>
                  </a:lnTo>
                  <a:lnTo>
                    <a:pt x="1264255" y="2053363"/>
                  </a:lnTo>
                  <a:lnTo>
                    <a:pt x="1254444" y="2061773"/>
                  </a:lnTo>
                  <a:lnTo>
                    <a:pt x="1241829" y="2058970"/>
                  </a:lnTo>
                  <a:lnTo>
                    <a:pt x="1241829" y="2065978"/>
                  </a:lnTo>
                  <a:lnTo>
                    <a:pt x="1237624" y="2071584"/>
                  </a:lnTo>
                  <a:lnTo>
                    <a:pt x="1236223" y="2068781"/>
                  </a:lnTo>
                  <a:lnTo>
                    <a:pt x="1240428" y="2065978"/>
                  </a:lnTo>
                  <a:lnTo>
                    <a:pt x="1239026" y="2061773"/>
                  </a:lnTo>
                  <a:lnTo>
                    <a:pt x="1234821" y="2061773"/>
                  </a:lnTo>
                  <a:lnTo>
                    <a:pt x="1234821" y="2058970"/>
                  </a:lnTo>
                  <a:lnTo>
                    <a:pt x="1232018" y="2061773"/>
                  </a:lnTo>
                  <a:lnTo>
                    <a:pt x="1233420" y="2060371"/>
                  </a:lnTo>
                  <a:lnTo>
                    <a:pt x="1225010" y="2056167"/>
                  </a:lnTo>
                  <a:lnTo>
                    <a:pt x="1220805" y="2058970"/>
                  </a:lnTo>
                  <a:lnTo>
                    <a:pt x="1222207" y="2061773"/>
                  </a:lnTo>
                  <a:lnTo>
                    <a:pt x="1219404" y="2060371"/>
                  </a:lnTo>
                  <a:lnTo>
                    <a:pt x="1218002" y="2063175"/>
                  </a:lnTo>
                  <a:lnTo>
                    <a:pt x="1219404" y="2067379"/>
                  </a:lnTo>
                  <a:lnTo>
                    <a:pt x="1216600" y="2064576"/>
                  </a:lnTo>
                  <a:lnTo>
                    <a:pt x="1215199" y="2067379"/>
                  </a:lnTo>
                  <a:lnTo>
                    <a:pt x="1209592" y="2050560"/>
                  </a:lnTo>
                  <a:lnTo>
                    <a:pt x="1213797" y="2030938"/>
                  </a:lnTo>
                  <a:lnTo>
                    <a:pt x="1212395" y="2025331"/>
                  </a:lnTo>
                  <a:lnTo>
                    <a:pt x="1219404" y="2016921"/>
                  </a:lnTo>
                  <a:lnTo>
                    <a:pt x="1216600" y="2012717"/>
                  </a:lnTo>
                  <a:lnTo>
                    <a:pt x="1223608" y="2009913"/>
                  </a:lnTo>
                  <a:lnTo>
                    <a:pt x="1233420" y="2009913"/>
                  </a:lnTo>
                  <a:close/>
                  <a:moveTo>
                    <a:pt x="1635683" y="1379187"/>
                  </a:moveTo>
                  <a:lnTo>
                    <a:pt x="1635683" y="1376384"/>
                  </a:lnTo>
                  <a:lnTo>
                    <a:pt x="1642691" y="1377786"/>
                  </a:lnTo>
                  <a:lnTo>
                    <a:pt x="1635683" y="1379187"/>
                  </a:lnTo>
                  <a:close/>
                  <a:moveTo>
                    <a:pt x="1775844" y="1138110"/>
                  </a:moveTo>
                  <a:lnTo>
                    <a:pt x="1766033" y="1139512"/>
                  </a:lnTo>
                  <a:lnTo>
                    <a:pt x="1768836" y="1143716"/>
                  </a:lnTo>
                  <a:lnTo>
                    <a:pt x="1753418" y="1145118"/>
                  </a:lnTo>
                  <a:lnTo>
                    <a:pt x="1750615" y="1139512"/>
                  </a:lnTo>
                  <a:lnTo>
                    <a:pt x="1746410" y="1142315"/>
                  </a:lnTo>
                  <a:lnTo>
                    <a:pt x="1738000" y="1140913"/>
                  </a:lnTo>
                  <a:lnTo>
                    <a:pt x="1732394" y="1133905"/>
                  </a:lnTo>
                  <a:lnTo>
                    <a:pt x="1728189" y="1147921"/>
                  </a:lnTo>
                  <a:lnTo>
                    <a:pt x="1729591" y="1157733"/>
                  </a:lnTo>
                  <a:lnTo>
                    <a:pt x="1746410" y="1159134"/>
                  </a:lnTo>
                  <a:lnTo>
                    <a:pt x="1746410" y="1164741"/>
                  </a:lnTo>
                  <a:lnTo>
                    <a:pt x="1753418" y="1168945"/>
                  </a:lnTo>
                  <a:lnTo>
                    <a:pt x="1749213" y="1170347"/>
                  </a:lnTo>
                  <a:lnTo>
                    <a:pt x="1749213" y="1167544"/>
                  </a:lnTo>
                  <a:lnTo>
                    <a:pt x="1742205" y="1168945"/>
                  </a:lnTo>
                  <a:lnTo>
                    <a:pt x="1743607" y="1166142"/>
                  </a:lnTo>
                  <a:lnTo>
                    <a:pt x="1739402" y="1171749"/>
                  </a:lnTo>
                  <a:lnTo>
                    <a:pt x="1740804" y="1177355"/>
                  </a:lnTo>
                  <a:lnTo>
                    <a:pt x="1740804" y="1173150"/>
                  </a:lnTo>
                  <a:lnTo>
                    <a:pt x="1745008" y="1173150"/>
                  </a:lnTo>
                  <a:lnTo>
                    <a:pt x="1759025" y="1182962"/>
                  </a:lnTo>
                  <a:lnTo>
                    <a:pt x="1756221" y="1192773"/>
                  </a:lnTo>
                  <a:lnTo>
                    <a:pt x="1756221" y="1206789"/>
                  </a:lnTo>
                  <a:lnTo>
                    <a:pt x="1759025" y="1220805"/>
                  </a:lnTo>
                  <a:lnTo>
                    <a:pt x="1761828" y="1233420"/>
                  </a:lnTo>
                  <a:lnTo>
                    <a:pt x="1752017" y="1232018"/>
                  </a:lnTo>
                  <a:lnTo>
                    <a:pt x="1757623" y="1232018"/>
                  </a:lnTo>
                  <a:lnTo>
                    <a:pt x="1740804" y="1233420"/>
                  </a:lnTo>
                  <a:lnTo>
                    <a:pt x="1708566" y="1239026"/>
                  </a:lnTo>
                  <a:lnTo>
                    <a:pt x="1693149" y="1236223"/>
                  </a:lnTo>
                  <a:lnTo>
                    <a:pt x="1676330" y="1230616"/>
                  </a:lnTo>
                  <a:lnTo>
                    <a:pt x="1667920" y="1223608"/>
                  </a:lnTo>
                  <a:lnTo>
                    <a:pt x="1638486" y="1213797"/>
                  </a:lnTo>
                  <a:lnTo>
                    <a:pt x="1634281" y="1195576"/>
                  </a:lnTo>
                  <a:lnTo>
                    <a:pt x="1635683" y="1178757"/>
                  </a:lnTo>
                  <a:lnTo>
                    <a:pt x="1639887" y="1182962"/>
                  </a:lnTo>
                  <a:lnTo>
                    <a:pt x="1642691" y="1174552"/>
                  </a:lnTo>
                  <a:lnTo>
                    <a:pt x="1645494" y="1174552"/>
                  </a:lnTo>
                  <a:lnTo>
                    <a:pt x="1642691" y="1168945"/>
                  </a:lnTo>
                  <a:lnTo>
                    <a:pt x="1649699" y="1153528"/>
                  </a:lnTo>
                  <a:lnTo>
                    <a:pt x="1656707" y="1150724"/>
                  </a:lnTo>
                  <a:lnTo>
                    <a:pt x="1669321" y="1153528"/>
                  </a:lnTo>
                  <a:lnTo>
                    <a:pt x="1667920" y="1149323"/>
                  </a:lnTo>
                  <a:lnTo>
                    <a:pt x="1660912" y="1145118"/>
                  </a:lnTo>
                  <a:lnTo>
                    <a:pt x="1652502" y="1145118"/>
                  </a:lnTo>
                  <a:lnTo>
                    <a:pt x="1646896" y="1140913"/>
                  </a:lnTo>
                  <a:lnTo>
                    <a:pt x="1625871" y="1115684"/>
                  </a:lnTo>
                  <a:lnTo>
                    <a:pt x="1623068" y="1114283"/>
                  </a:lnTo>
                  <a:lnTo>
                    <a:pt x="1618863" y="1111479"/>
                  </a:lnTo>
                  <a:lnTo>
                    <a:pt x="1616060" y="1107274"/>
                  </a:lnTo>
                  <a:lnTo>
                    <a:pt x="1613257" y="1103070"/>
                  </a:lnTo>
                  <a:lnTo>
                    <a:pt x="1606249" y="1096062"/>
                  </a:lnTo>
                  <a:lnTo>
                    <a:pt x="1602044" y="1089053"/>
                  </a:lnTo>
                  <a:lnTo>
                    <a:pt x="1599241" y="1087652"/>
                  </a:lnTo>
                  <a:lnTo>
                    <a:pt x="1602044" y="1069431"/>
                  </a:lnTo>
                  <a:lnTo>
                    <a:pt x="1602044" y="1068029"/>
                  </a:lnTo>
                  <a:lnTo>
                    <a:pt x="1602044" y="1065226"/>
                  </a:lnTo>
                  <a:lnTo>
                    <a:pt x="1602044" y="1065226"/>
                  </a:lnTo>
                  <a:lnTo>
                    <a:pt x="1602044" y="1065226"/>
                  </a:lnTo>
                  <a:lnTo>
                    <a:pt x="1602044" y="1065226"/>
                  </a:lnTo>
                  <a:lnTo>
                    <a:pt x="1602044" y="1065226"/>
                  </a:lnTo>
                  <a:lnTo>
                    <a:pt x="1602044" y="1065226"/>
                  </a:lnTo>
                  <a:lnTo>
                    <a:pt x="1602044" y="1065226"/>
                  </a:lnTo>
                  <a:lnTo>
                    <a:pt x="1599241" y="1065226"/>
                  </a:lnTo>
                  <a:lnTo>
                    <a:pt x="1597839" y="1070833"/>
                  </a:lnTo>
                  <a:lnTo>
                    <a:pt x="1597839" y="1072234"/>
                  </a:lnTo>
                  <a:lnTo>
                    <a:pt x="1597839" y="1073636"/>
                  </a:lnTo>
                  <a:lnTo>
                    <a:pt x="1597839" y="1073636"/>
                  </a:lnTo>
                  <a:lnTo>
                    <a:pt x="1597839" y="1073636"/>
                  </a:lnTo>
                  <a:lnTo>
                    <a:pt x="1597839" y="1073636"/>
                  </a:lnTo>
                  <a:lnTo>
                    <a:pt x="1597839" y="1073636"/>
                  </a:lnTo>
                  <a:lnTo>
                    <a:pt x="1597839" y="1073636"/>
                  </a:lnTo>
                  <a:lnTo>
                    <a:pt x="1596437" y="1072234"/>
                  </a:lnTo>
                  <a:lnTo>
                    <a:pt x="1597839" y="1070833"/>
                  </a:lnTo>
                  <a:lnTo>
                    <a:pt x="1597839" y="1070833"/>
                  </a:lnTo>
                  <a:lnTo>
                    <a:pt x="1597839" y="1070833"/>
                  </a:lnTo>
                  <a:cubicBezTo>
                    <a:pt x="1597839" y="1069431"/>
                    <a:pt x="1597839" y="1069431"/>
                    <a:pt x="1599241" y="1069431"/>
                  </a:cubicBezTo>
                  <a:lnTo>
                    <a:pt x="1599241" y="1069431"/>
                  </a:lnTo>
                  <a:lnTo>
                    <a:pt x="1599241" y="1069431"/>
                  </a:lnTo>
                  <a:lnTo>
                    <a:pt x="1599241" y="1069431"/>
                  </a:lnTo>
                  <a:cubicBezTo>
                    <a:pt x="1599241" y="1069431"/>
                    <a:pt x="1599241" y="1069431"/>
                    <a:pt x="1599241" y="1068029"/>
                  </a:cubicBezTo>
                  <a:lnTo>
                    <a:pt x="1599241" y="1068029"/>
                  </a:lnTo>
                  <a:lnTo>
                    <a:pt x="1599241" y="1068029"/>
                  </a:lnTo>
                  <a:cubicBezTo>
                    <a:pt x="1596437" y="1063824"/>
                    <a:pt x="1595036" y="1059620"/>
                    <a:pt x="1592233" y="1056816"/>
                  </a:cubicBezTo>
                  <a:lnTo>
                    <a:pt x="1586626" y="1054013"/>
                  </a:lnTo>
                  <a:lnTo>
                    <a:pt x="1583823" y="1054013"/>
                  </a:lnTo>
                  <a:lnTo>
                    <a:pt x="1583823" y="1054013"/>
                  </a:lnTo>
                  <a:lnTo>
                    <a:pt x="1583823" y="1054013"/>
                  </a:lnTo>
                  <a:lnTo>
                    <a:pt x="1583823" y="1054013"/>
                  </a:lnTo>
                  <a:lnTo>
                    <a:pt x="1583823" y="1054013"/>
                  </a:lnTo>
                  <a:lnTo>
                    <a:pt x="1583823" y="1054013"/>
                  </a:lnTo>
                  <a:lnTo>
                    <a:pt x="1583823" y="1054013"/>
                  </a:lnTo>
                  <a:lnTo>
                    <a:pt x="1583823" y="1054013"/>
                  </a:lnTo>
                  <a:lnTo>
                    <a:pt x="1583823" y="1054013"/>
                  </a:lnTo>
                  <a:lnTo>
                    <a:pt x="1583823" y="1054013"/>
                  </a:lnTo>
                  <a:lnTo>
                    <a:pt x="1583823" y="1054013"/>
                  </a:lnTo>
                  <a:lnTo>
                    <a:pt x="1583823" y="1054013"/>
                  </a:lnTo>
                  <a:cubicBezTo>
                    <a:pt x="1583823" y="1054013"/>
                    <a:pt x="1583823" y="1054013"/>
                    <a:pt x="1582421" y="1054013"/>
                  </a:cubicBezTo>
                  <a:lnTo>
                    <a:pt x="1582421" y="1054013"/>
                  </a:lnTo>
                  <a:lnTo>
                    <a:pt x="1582421" y="1054013"/>
                  </a:lnTo>
                  <a:lnTo>
                    <a:pt x="1582421" y="1054013"/>
                  </a:lnTo>
                  <a:lnTo>
                    <a:pt x="1582421" y="1054013"/>
                  </a:lnTo>
                  <a:cubicBezTo>
                    <a:pt x="1582421" y="1054013"/>
                    <a:pt x="1582421" y="1054013"/>
                    <a:pt x="1582421" y="1054013"/>
                  </a:cubicBezTo>
                  <a:lnTo>
                    <a:pt x="1582421" y="1054013"/>
                  </a:lnTo>
                  <a:lnTo>
                    <a:pt x="1582421" y="1054013"/>
                  </a:lnTo>
                  <a:cubicBezTo>
                    <a:pt x="1582421" y="1054013"/>
                    <a:pt x="1582421" y="1054013"/>
                    <a:pt x="1582421" y="1054013"/>
                  </a:cubicBezTo>
                  <a:lnTo>
                    <a:pt x="1582421" y="1054013"/>
                  </a:lnTo>
                  <a:lnTo>
                    <a:pt x="1582421" y="1054013"/>
                  </a:lnTo>
                  <a:lnTo>
                    <a:pt x="1586626" y="1048407"/>
                  </a:lnTo>
                  <a:lnTo>
                    <a:pt x="1595036" y="1042800"/>
                  </a:lnTo>
                  <a:lnTo>
                    <a:pt x="1602044" y="1028784"/>
                  </a:lnTo>
                  <a:lnTo>
                    <a:pt x="1599241" y="1024579"/>
                  </a:lnTo>
                  <a:lnTo>
                    <a:pt x="1604847" y="1028784"/>
                  </a:lnTo>
                  <a:lnTo>
                    <a:pt x="1603445" y="1024579"/>
                  </a:lnTo>
                  <a:lnTo>
                    <a:pt x="1609052" y="1028784"/>
                  </a:lnTo>
                  <a:lnTo>
                    <a:pt x="1610454" y="1025981"/>
                  </a:lnTo>
                  <a:lnTo>
                    <a:pt x="1618863" y="1025981"/>
                  </a:lnTo>
                  <a:lnTo>
                    <a:pt x="1627273" y="1020374"/>
                  </a:lnTo>
                  <a:lnTo>
                    <a:pt x="1632879" y="1023178"/>
                  </a:lnTo>
                  <a:lnTo>
                    <a:pt x="1631478" y="1016170"/>
                  </a:lnTo>
                  <a:lnTo>
                    <a:pt x="1641289" y="1014768"/>
                  </a:lnTo>
                  <a:lnTo>
                    <a:pt x="1635683" y="1007760"/>
                  </a:lnTo>
                  <a:lnTo>
                    <a:pt x="1644092" y="1010563"/>
                  </a:lnTo>
                  <a:lnTo>
                    <a:pt x="1644092" y="1007760"/>
                  </a:lnTo>
                  <a:lnTo>
                    <a:pt x="1646896" y="1006358"/>
                  </a:lnTo>
                  <a:lnTo>
                    <a:pt x="1645494" y="1004957"/>
                  </a:lnTo>
                  <a:lnTo>
                    <a:pt x="1659510" y="1004957"/>
                  </a:lnTo>
                  <a:lnTo>
                    <a:pt x="1673526" y="996547"/>
                  </a:lnTo>
                  <a:lnTo>
                    <a:pt x="1691747" y="990940"/>
                  </a:lnTo>
                  <a:lnTo>
                    <a:pt x="1702960" y="992342"/>
                  </a:lnTo>
                  <a:lnTo>
                    <a:pt x="1716976" y="997949"/>
                  </a:lnTo>
                  <a:lnTo>
                    <a:pt x="1715575" y="996547"/>
                  </a:lnTo>
                  <a:lnTo>
                    <a:pt x="1719780" y="996547"/>
                  </a:lnTo>
                  <a:lnTo>
                    <a:pt x="1721181" y="993744"/>
                  </a:lnTo>
                  <a:lnTo>
                    <a:pt x="1730992" y="995145"/>
                  </a:lnTo>
                  <a:lnTo>
                    <a:pt x="1736599" y="999350"/>
                  </a:lnTo>
                  <a:lnTo>
                    <a:pt x="1742205" y="1011965"/>
                  </a:lnTo>
                  <a:lnTo>
                    <a:pt x="1735197" y="1028784"/>
                  </a:lnTo>
                  <a:lnTo>
                    <a:pt x="1738000" y="1032989"/>
                  </a:lnTo>
                  <a:lnTo>
                    <a:pt x="1746410" y="1035792"/>
                  </a:lnTo>
                  <a:lnTo>
                    <a:pt x="1756221" y="1034390"/>
                  </a:lnTo>
                  <a:lnTo>
                    <a:pt x="1759025" y="1031587"/>
                  </a:lnTo>
                  <a:lnTo>
                    <a:pt x="1764631" y="1032989"/>
                  </a:lnTo>
                  <a:lnTo>
                    <a:pt x="1768836" y="1042800"/>
                  </a:lnTo>
                  <a:lnTo>
                    <a:pt x="1752017" y="1047005"/>
                  </a:lnTo>
                  <a:lnTo>
                    <a:pt x="1742205" y="1059620"/>
                  </a:lnTo>
                  <a:lnTo>
                    <a:pt x="1740804" y="1058218"/>
                  </a:lnTo>
                  <a:lnTo>
                    <a:pt x="1749213" y="1047005"/>
                  </a:lnTo>
                  <a:lnTo>
                    <a:pt x="1760426" y="1044202"/>
                  </a:lnTo>
                  <a:lnTo>
                    <a:pt x="1759025" y="1039997"/>
                  </a:lnTo>
                  <a:lnTo>
                    <a:pt x="1750615" y="1041399"/>
                  </a:lnTo>
                  <a:lnTo>
                    <a:pt x="1708566" y="1037194"/>
                  </a:lnTo>
                  <a:lnTo>
                    <a:pt x="1704362" y="1035792"/>
                  </a:lnTo>
                  <a:lnTo>
                    <a:pt x="1700157" y="1038595"/>
                  </a:lnTo>
                  <a:lnTo>
                    <a:pt x="1695952" y="1037194"/>
                  </a:lnTo>
                  <a:lnTo>
                    <a:pt x="1690346" y="1045603"/>
                  </a:lnTo>
                  <a:lnTo>
                    <a:pt x="1684739" y="1048407"/>
                  </a:lnTo>
                  <a:lnTo>
                    <a:pt x="1693149" y="1056816"/>
                  </a:lnTo>
                  <a:lnTo>
                    <a:pt x="1700157" y="1058218"/>
                  </a:lnTo>
                  <a:lnTo>
                    <a:pt x="1690346" y="1059620"/>
                  </a:lnTo>
                  <a:lnTo>
                    <a:pt x="1683338" y="1055415"/>
                  </a:lnTo>
                  <a:lnTo>
                    <a:pt x="1669321" y="1054013"/>
                  </a:lnTo>
                  <a:lnTo>
                    <a:pt x="1667920" y="1055415"/>
                  </a:lnTo>
                  <a:lnTo>
                    <a:pt x="1667920" y="1061021"/>
                  </a:lnTo>
                  <a:lnTo>
                    <a:pt x="1683338" y="1065226"/>
                  </a:lnTo>
                  <a:lnTo>
                    <a:pt x="1694550" y="1087652"/>
                  </a:lnTo>
                  <a:lnTo>
                    <a:pt x="1693149" y="1090455"/>
                  </a:lnTo>
                  <a:lnTo>
                    <a:pt x="1702960" y="1090455"/>
                  </a:lnTo>
                  <a:lnTo>
                    <a:pt x="1709968" y="1098865"/>
                  </a:lnTo>
                  <a:lnTo>
                    <a:pt x="1715575" y="1097463"/>
                  </a:lnTo>
                  <a:lnTo>
                    <a:pt x="1729591" y="1101668"/>
                  </a:lnTo>
                  <a:lnTo>
                    <a:pt x="1726788" y="1101668"/>
                  </a:lnTo>
                  <a:lnTo>
                    <a:pt x="1728189" y="1105873"/>
                  </a:lnTo>
                  <a:lnTo>
                    <a:pt x="1722583" y="1115684"/>
                  </a:lnTo>
                  <a:lnTo>
                    <a:pt x="1722583" y="1125495"/>
                  </a:lnTo>
                  <a:lnTo>
                    <a:pt x="1733796" y="1142315"/>
                  </a:lnTo>
                  <a:lnTo>
                    <a:pt x="1732394" y="1133905"/>
                  </a:lnTo>
                  <a:lnTo>
                    <a:pt x="1735197" y="1126897"/>
                  </a:lnTo>
                  <a:lnTo>
                    <a:pt x="1730992" y="1126897"/>
                  </a:lnTo>
                  <a:lnTo>
                    <a:pt x="1735197" y="1119889"/>
                  </a:lnTo>
                  <a:lnTo>
                    <a:pt x="1739402" y="1117086"/>
                  </a:lnTo>
                  <a:lnTo>
                    <a:pt x="1754820" y="1115684"/>
                  </a:lnTo>
                  <a:lnTo>
                    <a:pt x="1757623" y="1117086"/>
                  </a:lnTo>
                  <a:lnTo>
                    <a:pt x="1761828" y="1131102"/>
                  </a:lnTo>
                  <a:lnTo>
                    <a:pt x="1778647" y="1142315"/>
                  </a:lnTo>
                  <a:lnTo>
                    <a:pt x="1775844" y="1138110"/>
                  </a:lnTo>
                  <a:close/>
                  <a:moveTo>
                    <a:pt x="2379939" y="996547"/>
                  </a:moveTo>
                  <a:lnTo>
                    <a:pt x="2375734" y="997949"/>
                  </a:lnTo>
                  <a:lnTo>
                    <a:pt x="2372931" y="1003555"/>
                  </a:lnTo>
                  <a:lnTo>
                    <a:pt x="2360317" y="1006358"/>
                  </a:lnTo>
                  <a:lnTo>
                    <a:pt x="2335088" y="1000752"/>
                  </a:lnTo>
                  <a:lnTo>
                    <a:pt x="2287433" y="997949"/>
                  </a:lnTo>
                  <a:lnTo>
                    <a:pt x="2287433" y="1000752"/>
                  </a:lnTo>
                  <a:lnTo>
                    <a:pt x="2276220" y="1003555"/>
                  </a:lnTo>
                  <a:lnTo>
                    <a:pt x="2270613" y="1010563"/>
                  </a:lnTo>
                  <a:lnTo>
                    <a:pt x="2257999" y="1013366"/>
                  </a:lnTo>
                  <a:lnTo>
                    <a:pt x="2259401" y="1016170"/>
                  </a:lnTo>
                  <a:lnTo>
                    <a:pt x="2253794" y="1025981"/>
                  </a:lnTo>
                  <a:lnTo>
                    <a:pt x="2253794" y="1030186"/>
                  </a:lnTo>
                  <a:lnTo>
                    <a:pt x="2256597" y="1030186"/>
                  </a:lnTo>
                  <a:lnTo>
                    <a:pt x="2253794" y="1038595"/>
                  </a:lnTo>
                  <a:lnTo>
                    <a:pt x="2242581" y="1025981"/>
                  </a:lnTo>
                  <a:lnTo>
                    <a:pt x="2238377" y="1024579"/>
                  </a:lnTo>
                  <a:lnTo>
                    <a:pt x="2238377" y="1018973"/>
                  </a:lnTo>
                  <a:lnTo>
                    <a:pt x="2245385" y="1013366"/>
                  </a:lnTo>
                  <a:lnTo>
                    <a:pt x="2243983" y="1009162"/>
                  </a:lnTo>
                  <a:lnTo>
                    <a:pt x="2250991" y="1009162"/>
                  </a:lnTo>
                  <a:lnTo>
                    <a:pt x="2250991" y="1004957"/>
                  </a:lnTo>
                  <a:lnTo>
                    <a:pt x="2266409" y="995145"/>
                  </a:lnTo>
                  <a:lnTo>
                    <a:pt x="2300047" y="993744"/>
                  </a:lnTo>
                  <a:lnTo>
                    <a:pt x="2311260" y="997949"/>
                  </a:lnTo>
                  <a:lnTo>
                    <a:pt x="2354710" y="999350"/>
                  </a:lnTo>
                  <a:lnTo>
                    <a:pt x="2358915" y="1002153"/>
                  </a:lnTo>
                  <a:lnTo>
                    <a:pt x="2360317" y="996547"/>
                  </a:lnTo>
                  <a:lnTo>
                    <a:pt x="2365923" y="995145"/>
                  </a:lnTo>
                  <a:lnTo>
                    <a:pt x="2374333" y="997949"/>
                  </a:lnTo>
                  <a:lnTo>
                    <a:pt x="2371530" y="993744"/>
                  </a:lnTo>
                  <a:lnTo>
                    <a:pt x="2377136" y="993744"/>
                  </a:lnTo>
                  <a:lnTo>
                    <a:pt x="2379939" y="996547"/>
                  </a:lnTo>
                  <a:lnTo>
                    <a:pt x="2379939" y="996547"/>
                  </a:lnTo>
                  <a:close/>
                  <a:moveTo>
                    <a:pt x="3132606" y="755470"/>
                  </a:moveTo>
                  <a:lnTo>
                    <a:pt x="3124196" y="782100"/>
                  </a:lnTo>
                  <a:lnTo>
                    <a:pt x="3121393" y="784903"/>
                  </a:lnTo>
                  <a:lnTo>
                    <a:pt x="3121393" y="798920"/>
                  </a:lnTo>
                  <a:lnTo>
                    <a:pt x="3111581" y="812936"/>
                  </a:lnTo>
                  <a:lnTo>
                    <a:pt x="3107377" y="812936"/>
                  </a:lnTo>
                  <a:lnTo>
                    <a:pt x="3108778" y="808731"/>
                  </a:lnTo>
                  <a:lnTo>
                    <a:pt x="3103172" y="808731"/>
                  </a:lnTo>
                  <a:lnTo>
                    <a:pt x="3096164" y="815739"/>
                  </a:lnTo>
                  <a:lnTo>
                    <a:pt x="3104573" y="812936"/>
                  </a:lnTo>
                  <a:lnTo>
                    <a:pt x="3105975" y="819944"/>
                  </a:lnTo>
                  <a:lnTo>
                    <a:pt x="3093361" y="824149"/>
                  </a:lnTo>
                  <a:lnTo>
                    <a:pt x="3079344" y="836763"/>
                  </a:lnTo>
                  <a:lnTo>
                    <a:pt x="3070934" y="838165"/>
                  </a:lnTo>
                  <a:lnTo>
                    <a:pt x="3052713" y="847976"/>
                  </a:lnTo>
                  <a:lnTo>
                    <a:pt x="3041501" y="847976"/>
                  </a:lnTo>
                  <a:lnTo>
                    <a:pt x="3041501" y="853582"/>
                  </a:lnTo>
                  <a:lnTo>
                    <a:pt x="3031689" y="864795"/>
                  </a:lnTo>
                  <a:lnTo>
                    <a:pt x="2996649" y="871803"/>
                  </a:lnTo>
                  <a:lnTo>
                    <a:pt x="2977027" y="866197"/>
                  </a:lnTo>
                  <a:lnTo>
                    <a:pt x="3007862" y="860591"/>
                  </a:lnTo>
                  <a:lnTo>
                    <a:pt x="3021878" y="853582"/>
                  </a:lnTo>
                  <a:lnTo>
                    <a:pt x="3033091" y="842370"/>
                  </a:lnTo>
                  <a:lnTo>
                    <a:pt x="3042902" y="838165"/>
                  </a:lnTo>
                  <a:lnTo>
                    <a:pt x="3049910" y="832558"/>
                  </a:lnTo>
                  <a:lnTo>
                    <a:pt x="3049910" y="828353"/>
                  </a:lnTo>
                  <a:lnTo>
                    <a:pt x="3068132" y="817140"/>
                  </a:lnTo>
                  <a:lnTo>
                    <a:pt x="3083549" y="804526"/>
                  </a:lnTo>
                  <a:lnTo>
                    <a:pt x="3104573" y="773690"/>
                  </a:lnTo>
                  <a:lnTo>
                    <a:pt x="3110180" y="756871"/>
                  </a:lnTo>
                  <a:lnTo>
                    <a:pt x="3117188" y="751265"/>
                  </a:lnTo>
                  <a:lnTo>
                    <a:pt x="3124196" y="751265"/>
                  </a:lnTo>
                  <a:lnTo>
                    <a:pt x="3125598" y="751265"/>
                  </a:lnTo>
                  <a:lnTo>
                    <a:pt x="3129802" y="751265"/>
                  </a:lnTo>
                  <a:lnTo>
                    <a:pt x="3132606" y="755470"/>
                  </a:lnTo>
                  <a:lnTo>
                    <a:pt x="3132606" y="755470"/>
                  </a:lnTo>
                  <a:close/>
                  <a:moveTo>
                    <a:pt x="3370880" y="1335737"/>
                  </a:moveTo>
                  <a:lnTo>
                    <a:pt x="3376487" y="1337139"/>
                  </a:lnTo>
                  <a:lnTo>
                    <a:pt x="3383495" y="1344147"/>
                  </a:lnTo>
                  <a:lnTo>
                    <a:pt x="3370880" y="1338541"/>
                  </a:lnTo>
                  <a:lnTo>
                    <a:pt x="3370880" y="1335737"/>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21" name="Freeform: Shape 820">
              <a:extLst>
                <a:ext uri="{FF2B5EF4-FFF2-40B4-BE49-F238E27FC236}">
                  <a16:creationId xmlns:a16="http://schemas.microsoft.com/office/drawing/2014/main" id="{EB18C723-D480-4B44-91A3-28AFA304D23C}"/>
                </a:ext>
              </a:extLst>
            </p:cNvPr>
            <p:cNvSpPr/>
            <p:nvPr/>
          </p:nvSpPr>
          <p:spPr>
            <a:xfrm>
              <a:off x="8596723" y="4841072"/>
              <a:ext cx="14016" cy="14016"/>
            </a:xfrm>
            <a:custGeom>
              <a:avLst/>
              <a:gdLst>
                <a:gd name="connsiteX0" fmla="*/ 1401 w 14016"/>
                <a:gd name="connsiteY0" fmla="*/ 2803 h 14016"/>
                <a:gd name="connsiteX1" fmla="*/ 5606 w 14016"/>
                <a:gd name="connsiteY1" fmla="*/ 0 h 14016"/>
                <a:gd name="connsiteX2" fmla="*/ 11213 w 14016"/>
                <a:gd name="connsiteY2" fmla="*/ 0 h 14016"/>
                <a:gd name="connsiteX3" fmla="*/ 16819 w 14016"/>
                <a:gd name="connsiteY3" fmla="*/ 7008 h 14016"/>
                <a:gd name="connsiteX4" fmla="*/ 9811 w 14016"/>
                <a:gd name="connsiteY4" fmla="*/ 14016 h 14016"/>
                <a:gd name="connsiteX5" fmla="*/ 0 w 14016"/>
                <a:gd name="connsiteY5" fmla="*/ 5607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 h="14016">
                  <a:moveTo>
                    <a:pt x="1401" y="2803"/>
                  </a:moveTo>
                  <a:lnTo>
                    <a:pt x="5606" y="0"/>
                  </a:lnTo>
                  <a:lnTo>
                    <a:pt x="11213" y="0"/>
                  </a:lnTo>
                  <a:lnTo>
                    <a:pt x="16819" y="7008"/>
                  </a:lnTo>
                  <a:lnTo>
                    <a:pt x="9811" y="14016"/>
                  </a:lnTo>
                  <a:lnTo>
                    <a:pt x="0" y="5607"/>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23" name="Freeform: Shape 822">
              <a:extLst>
                <a:ext uri="{FF2B5EF4-FFF2-40B4-BE49-F238E27FC236}">
                  <a16:creationId xmlns:a16="http://schemas.microsoft.com/office/drawing/2014/main" id="{B0A6840A-5415-4874-8A38-7DB634496FA7}"/>
                </a:ext>
              </a:extLst>
            </p:cNvPr>
            <p:cNvSpPr/>
            <p:nvPr/>
          </p:nvSpPr>
          <p:spPr>
            <a:xfrm>
              <a:off x="8605133" y="5195680"/>
              <a:ext cx="14016" cy="14016"/>
            </a:xfrm>
            <a:custGeom>
              <a:avLst/>
              <a:gdLst>
                <a:gd name="connsiteX0" fmla="*/ 19623 w 14016"/>
                <a:gd name="connsiteY0" fmla="*/ 0 h 14016"/>
                <a:gd name="connsiteX1" fmla="*/ 26631 w 14016"/>
                <a:gd name="connsiteY1" fmla="*/ 12615 h 14016"/>
                <a:gd name="connsiteX2" fmla="*/ 8409 w 14016"/>
                <a:gd name="connsiteY2" fmla="*/ 25229 h 14016"/>
                <a:gd name="connsiteX3" fmla="*/ 0 w 14016"/>
                <a:gd name="connsiteY3" fmla="*/ 9811 h 14016"/>
              </a:gdLst>
              <a:ahLst/>
              <a:cxnLst>
                <a:cxn ang="0">
                  <a:pos x="connsiteX0" y="connsiteY0"/>
                </a:cxn>
                <a:cxn ang="0">
                  <a:pos x="connsiteX1" y="connsiteY1"/>
                </a:cxn>
                <a:cxn ang="0">
                  <a:pos x="connsiteX2" y="connsiteY2"/>
                </a:cxn>
                <a:cxn ang="0">
                  <a:pos x="connsiteX3" y="connsiteY3"/>
                </a:cxn>
              </a:cxnLst>
              <a:rect l="l" t="t" r="r" b="b"/>
              <a:pathLst>
                <a:path w="14016" h="14016">
                  <a:moveTo>
                    <a:pt x="19623" y="0"/>
                  </a:moveTo>
                  <a:lnTo>
                    <a:pt x="26631" y="12615"/>
                  </a:lnTo>
                  <a:lnTo>
                    <a:pt x="8409" y="25229"/>
                  </a:lnTo>
                  <a:lnTo>
                    <a:pt x="0" y="9811"/>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824" name="Freeform: Shape 823">
              <a:extLst>
                <a:ext uri="{FF2B5EF4-FFF2-40B4-BE49-F238E27FC236}">
                  <a16:creationId xmlns:a16="http://schemas.microsoft.com/office/drawing/2014/main" id="{42483DC1-1827-4035-9CDF-CB6ED0031079}"/>
                </a:ext>
              </a:extLst>
            </p:cNvPr>
            <p:cNvSpPr/>
            <p:nvPr/>
          </p:nvSpPr>
          <p:spPr>
            <a:xfrm>
              <a:off x="8607936" y="5201287"/>
              <a:ext cx="14016" cy="14016"/>
            </a:xfrm>
            <a:custGeom>
              <a:avLst/>
              <a:gdLst>
                <a:gd name="connsiteX0" fmla="*/ 5606 w 14016"/>
                <a:gd name="connsiteY0" fmla="*/ 7008 h 14016"/>
                <a:gd name="connsiteX1" fmla="*/ 0 w 14016"/>
                <a:gd name="connsiteY1" fmla="*/ 8410 h 14016"/>
                <a:gd name="connsiteX2" fmla="*/ 5606 w 14016"/>
                <a:gd name="connsiteY2" fmla="*/ 19622 h 14016"/>
                <a:gd name="connsiteX3" fmla="*/ 23828 w 14016"/>
                <a:gd name="connsiteY3" fmla="*/ 7008 h 14016"/>
                <a:gd name="connsiteX4" fmla="*/ 21024 w 14016"/>
                <a:gd name="connsiteY4" fmla="*/ 2803 h 14016"/>
                <a:gd name="connsiteX5" fmla="*/ 19622 w 14016"/>
                <a:gd name="connsiteY5" fmla="*/ 2803 h 14016"/>
                <a:gd name="connsiteX6" fmla="*/ 16820 w 14016"/>
                <a:gd name="connsiteY6" fmla="*/ 4205 h 14016"/>
                <a:gd name="connsiteX7" fmla="*/ 16820 w 14016"/>
                <a:gd name="connsiteY7" fmla="*/ 2803 h 14016"/>
                <a:gd name="connsiteX8" fmla="*/ 16820 w 14016"/>
                <a:gd name="connsiteY8" fmla="*/ 0 h 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6" h="14016">
                  <a:moveTo>
                    <a:pt x="5606" y="7008"/>
                  </a:moveTo>
                  <a:lnTo>
                    <a:pt x="0" y="8410"/>
                  </a:lnTo>
                  <a:lnTo>
                    <a:pt x="5606" y="19622"/>
                  </a:lnTo>
                  <a:lnTo>
                    <a:pt x="23828" y="7008"/>
                  </a:lnTo>
                  <a:lnTo>
                    <a:pt x="21024" y="2803"/>
                  </a:lnTo>
                  <a:lnTo>
                    <a:pt x="19622" y="2803"/>
                  </a:lnTo>
                  <a:lnTo>
                    <a:pt x="16820" y="4205"/>
                  </a:lnTo>
                  <a:lnTo>
                    <a:pt x="16820" y="2803"/>
                  </a:lnTo>
                  <a:lnTo>
                    <a:pt x="1682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69" name="Freeform: Shape 668">
              <a:extLst>
                <a:ext uri="{FF2B5EF4-FFF2-40B4-BE49-F238E27FC236}">
                  <a16:creationId xmlns:a16="http://schemas.microsoft.com/office/drawing/2014/main" id="{CD31A96E-804A-47BC-B41E-CB8EFEC18648}"/>
                </a:ext>
              </a:extLst>
            </p:cNvPr>
            <p:cNvSpPr/>
            <p:nvPr/>
          </p:nvSpPr>
          <p:spPr>
            <a:xfrm>
              <a:off x="7063358" y="3313314"/>
              <a:ext cx="420484" cy="252290"/>
            </a:xfrm>
            <a:custGeom>
              <a:avLst/>
              <a:gdLst>
                <a:gd name="connsiteX0" fmla="*/ 0 w 420483"/>
                <a:gd name="connsiteY0" fmla="*/ 211644 h 252290"/>
                <a:gd name="connsiteX1" fmla="*/ 2803 w 420483"/>
                <a:gd name="connsiteY1" fmla="*/ 221455 h 252290"/>
                <a:gd name="connsiteX2" fmla="*/ 25229 w 420483"/>
                <a:gd name="connsiteY2" fmla="*/ 221455 h 252290"/>
                <a:gd name="connsiteX3" fmla="*/ 26631 w 420483"/>
                <a:gd name="connsiteY3" fmla="*/ 218652 h 252290"/>
                <a:gd name="connsiteX4" fmla="*/ 29434 w 420483"/>
                <a:gd name="connsiteY4" fmla="*/ 224258 h 252290"/>
                <a:gd name="connsiteX5" fmla="*/ 35040 w 420483"/>
                <a:gd name="connsiteY5" fmla="*/ 227061 h 252290"/>
                <a:gd name="connsiteX6" fmla="*/ 39245 w 420483"/>
                <a:gd name="connsiteY6" fmla="*/ 222857 h 252290"/>
                <a:gd name="connsiteX7" fmla="*/ 47655 w 420483"/>
                <a:gd name="connsiteY7" fmla="*/ 220053 h 252290"/>
                <a:gd name="connsiteX8" fmla="*/ 46253 w 420483"/>
                <a:gd name="connsiteY8" fmla="*/ 224258 h 252290"/>
                <a:gd name="connsiteX9" fmla="*/ 50458 w 420483"/>
                <a:gd name="connsiteY9" fmla="*/ 229865 h 252290"/>
                <a:gd name="connsiteX10" fmla="*/ 58868 w 420483"/>
                <a:gd name="connsiteY10" fmla="*/ 225660 h 252290"/>
                <a:gd name="connsiteX11" fmla="*/ 51860 w 420483"/>
                <a:gd name="connsiteY11" fmla="*/ 231266 h 252290"/>
                <a:gd name="connsiteX12" fmla="*/ 65876 w 420483"/>
                <a:gd name="connsiteY12" fmla="*/ 236873 h 252290"/>
                <a:gd name="connsiteX13" fmla="*/ 60269 w 420483"/>
                <a:gd name="connsiteY13" fmla="*/ 236873 h 252290"/>
                <a:gd name="connsiteX14" fmla="*/ 61671 w 420483"/>
                <a:gd name="connsiteY14" fmla="*/ 239676 h 252290"/>
                <a:gd name="connsiteX15" fmla="*/ 51860 w 420483"/>
                <a:gd name="connsiteY15" fmla="*/ 238274 h 252290"/>
                <a:gd name="connsiteX16" fmla="*/ 57466 w 420483"/>
                <a:gd name="connsiteY16" fmla="*/ 243881 h 252290"/>
                <a:gd name="connsiteX17" fmla="*/ 56065 w 420483"/>
                <a:gd name="connsiteY17" fmla="*/ 248085 h 252290"/>
                <a:gd name="connsiteX18" fmla="*/ 46253 w 420483"/>
                <a:gd name="connsiteY18" fmla="*/ 246684 h 252290"/>
                <a:gd name="connsiteX19" fmla="*/ 50458 w 420483"/>
                <a:gd name="connsiteY19" fmla="*/ 248085 h 252290"/>
                <a:gd name="connsiteX20" fmla="*/ 79892 w 420483"/>
                <a:gd name="connsiteY20" fmla="*/ 253692 h 252290"/>
                <a:gd name="connsiteX21" fmla="*/ 75687 w 420483"/>
                <a:gd name="connsiteY21" fmla="*/ 248085 h 252290"/>
                <a:gd name="connsiteX22" fmla="*/ 89703 w 420483"/>
                <a:gd name="connsiteY22" fmla="*/ 256495 h 252290"/>
                <a:gd name="connsiteX23" fmla="*/ 96711 w 420483"/>
                <a:gd name="connsiteY23" fmla="*/ 249487 h 252290"/>
                <a:gd name="connsiteX24" fmla="*/ 109326 w 420483"/>
                <a:gd name="connsiteY24" fmla="*/ 255094 h 252290"/>
                <a:gd name="connsiteX25" fmla="*/ 110727 w 420483"/>
                <a:gd name="connsiteY25" fmla="*/ 255094 h 252290"/>
                <a:gd name="connsiteX26" fmla="*/ 106523 w 420483"/>
                <a:gd name="connsiteY26" fmla="*/ 250889 h 252290"/>
                <a:gd name="connsiteX27" fmla="*/ 123342 w 420483"/>
                <a:gd name="connsiteY27" fmla="*/ 253692 h 252290"/>
                <a:gd name="connsiteX28" fmla="*/ 123342 w 420483"/>
                <a:gd name="connsiteY28" fmla="*/ 250889 h 252290"/>
                <a:gd name="connsiteX29" fmla="*/ 116334 w 420483"/>
                <a:gd name="connsiteY29" fmla="*/ 248085 h 252290"/>
                <a:gd name="connsiteX30" fmla="*/ 142965 w 420483"/>
                <a:gd name="connsiteY30" fmla="*/ 253692 h 252290"/>
                <a:gd name="connsiteX31" fmla="*/ 130350 w 420483"/>
                <a:gd name="connsiteY31" fmla="*/ 249487 h 252290"/>
                <a:gd name="connsiteX32" fmla="*/ 145768 w 420483"/>
                <a:gd name="connsiteY32" fmla="*/ 252290 h 252290"/>
                <a:gd name="connsiteX33" fmla="*/ 147169 w 420483"/>
                <a:gd name="connsiteY33" fmla="*/ 248085 h 252290"/>
                <a:gd name="connsiteX34" fmla="*/ 151374 w 420483"/>
                <a:gd name="connsiteY34" fmla="*/ 248085 h 252290"/>
                <a:gd name="connsiteX35" fmla="*/ 134555 w 420483"/>
                <a:gd name="connsiteY35" fmla="*/ 241077 h 252290"/>
                <a:gd name="connsiteX36" fmla="*/ 116334 w 420483"/>
                <a:gd name="connsiteY36" fmla="*/ 229865 h 252290"/>
                <a:gd name="connsiteX37" fmla="*/ 96711 w 420483"/>
                <a:gd name="connsiteY37" fmla="*/ 203234 h 252290"/>
                <a:gd name="connsiteX38" fmla="*/ 92507 w 420483"/>
                <a:gd name="connsiteY38" fmla="*/ 201832 h 252290"/>
                <a:gd name="connsiteX39" fmla="*/ 95310 w 420483"/>
                <a:gd name="connsiteY39" fmla="*/ 200431 h 252290"/>
                <a:gd name="connsiteX40" fmla="*/ 99515 w 420483"/>
                <a:gd name="connsiteY40" fmla="*/ 192021 h 252290"/>
                <a:gd name="connsiteX41" fmla="*/ 95310 w 420483"/>
                <a:gd name="connsiteY41" fmla="*/ 187816 h 252290"/>
                <a:gd name="connsiteX42" fmla="*/ 96711 w 420483"/>
                <a:gd name="connsiteY42" fmla="*/ 183611 h 252290"/>
                <a:gd name="connsiteX43" fmla="*/ 89703 w 420483"/>
                <a:gd name="connsiteY43" fmla="*/ 182210 h 252290"/>
                <a:gd name="connsiteX44" fmla="*/ 99515 w 420483"/>
                <a:gd name="connsiteY44" fmla="*/ 180808 h 252290"/>
                <a:gd name="connsiteX45" fmla="*/ 98113 w 420483"/>
                <a:gd name="connsiteY45" fmla="*/ 178005 h 252290"/>
                <a:gd name="connsiteX46" fmla="*/ 93908 w 420483"/>
                <a:gd name="connsiteY46" fmla="*/ 176603 h 252290"/>
                <a:gd name="connsiteX47" fmla="*/ 102318 w 420483"/>
                <a:gd name="connsiteY47" fmla="*/ 178005 h 252290"/>
                <a:gd name="connsiteX48" fmla="*/ 106523 w 420483"/>
                <a:gd name="connsiteY48" fmla="*/ 173800 h 252290"/>
                <a:gd name="connsiteX49" fmla="*/ 110727 w 420483"/>
                <a:gd name="connsiteY49" fmla="*/ 173800 h 252290"/>
                <a:gd name="connsiteX50" fmla="*/ 99515 w 420483"/>
                <a:gd name="connsiteY50" fmla="*/ 169595 h 252290"/>
                <a:gd name="connsiteX51" fmla="*/ 114932 w 420483"/>
                <a:gd name="connsiteY51" fmla="*/ 169595 h 252290"/>
                <a:gd name="connsiteX52" fmla="*/ 117735 w 420483"/>
                <a:gd name="connsiteY52" fmla="*/ 165390 h 252290"/>
                <a:gd name="connsiteX53" fmla="*/ 116334 w 420483"/>
                <a:gd name="connsiteY53" fmla="*/ 162587 h 252290"/>
                <a:gd name="connsiteX54" fmla="*/ 102318 w 420483"/>
                <a:gd name="connsiteY54" fmla="*/ 162587 h 252290"/>
                <a:gd name="connsiteX55" fmla="*/ 119137 w 420483"/>
                <a:gd name="connsiteY55" fmla="*/ 161186 h 252290"/>
                <a:gd name="connsiteX56" fmla="*/ 121941 w 420483"/>
                <a:gd name="connsiteY56" fmla="*/ 159784 h 252290"/>
                <a:gd name="connsiteX57" fmla="*/ 107924 w 420483"/>
                <a:gd name="connsiteY57" fmla="*/ 158382 h 252290"/>
                <a:gd name="connsiteX58" fmla="*/ 126145 w 420483"/>
                <a:gd name="connsiteY58" fmla="*/ 155579 h 252290"/>
                <a:gd name="connsiteX59" fmla="*/ 96711 w 420483"/>
                <a:gd name="connsiteY59" fmla="*/ 148571 h 252290"/>
                <a:gd name="connsiteX60" fmla="*/ 109326 w 420483"/>
                <a:gd name="connsiteY60" fmla="*/ 149973 h 252290"/>
                <a:gd name="connsiteX61" fmla="*/ 109326 w 420483"/>
                <a:gd name="connsiteY61" fmla="*/ 145768 h 252290"/>
                <a:gd name="connsiteX62" fmla="*/ 113531 w 420483"/>
                <a:gd name="connsiteY62" fmla="*/ 149973 h 252290"/>
                <a:gd name="connsiteX63" fmla="*/ 128949 w 420483"/>
                <a:gd name="connsiteY63" fmla="*/ 151374 h 252290"/>
                <a:gd name="connsiteX64" fmla="*/ 130350 w 420483"/>
                <a:gd name="connsiteY64" fmla="*/ 147169 h 252290"/>
                <a:gd name="connsiteX65" fmla="*/ 140161 w 420483"/>
                <a:gd name="connsiteY65" fmla="*/ 141563 h 252290"/>
                <a:gd name="connsiteX66" fmla="*/ 128949 w 420483"/>
                <a:gd name="connsiteY66" fmla="*/ 138760 h 252290"/>
                <a:gd name="connsiteX67" fmla="*/ 127547 w 420483"/>
                <a:gd name="connsiteY67" fmla="*/ 135956 h 252290"/>
                <a:gd name="connsiteX68" fmla="*/ 141563 w 420483"/>
                <a:gd name="connsiteY68" fmla="*/ 140161 h 252290"/>
                <a:gd name="connsiteX69" fmla="*/ 147169 w 420483"/>
                <a:gd name="connsiteY69" fmla="*/ 133153 h 252290"/>
                <a:gd name="connsiteX70" fmla="*/ 142965 w 420483"/>
                <a:gd name="connsiteY70" fmla="*/ 128948 h 252290"/>
                <a:gd name="connsiteX71" fmla="*/ 124743 w 420483"/>
                <a:gd name="connsiteY71" fmla="*/ 127547 h 252290"/>
                <a:gd name="connsiteX72" fmla="*/ 144366 w 420483"/>
                <a:gd name="connsiteY72" fmla="*/ 128948 h 252290"/>
                <a:gd name="connsiteX73" fmla="*/ 151374 w 420483"/>
                <a:gd name="connsiteY73" fmla="*/ 133153 h 252290"/>
                <a:gd name="connsiteX74" fmla="*/ 155579 w 420483"/>
                <a:gd name="connsiteY74" fmla="*/ 124744 h 252290"/>
                <a:gd name="connsiteX75" fmla="*/ 147169 w 420483"/>
                <a:gd name="connsiteY75" fmla="*/ 119137 h 252290"/>
                <a:gd name="connsiteX76" fmla="*/ 140161 w 420483"/>
                <a:gd name="connsiteY76" fmla="*/ 119137 h 252290"/>
                <a:gd name="connsiteX77" fmla="*/ 144366 w 420483"/>
                <a:gd name="connsiteY77" fmla="*/ 114932 h 252290"/>
                <a:gd name="connsiteX78" fmla="*/ 161186 w 420483"/>
                <a:gd name="connsiteY78" fmla="*/ 121940 h 252290"/>
                <a:gd name="connsiteX79" fmla="*/ 165390 w 420483"/>
                <a:gd name="connsiteY79" fmla="*/ 113531 h 252290"/>
                <a:gd name="connsiteX80" fmla="*/ 172398 w 420483"/>
                <a:gd name="connsiteY80" fmla="*/ 114932 h 252290"/>
                <a:gd name="connsiteX81" fmla="*/ 173800 w 420483"/>
                <a:gd name="connsiteY81" fmla="*/ 113531 h 252290"/>
                <a:gd name="connsiteX82" fmla="*/ 173800 w 420483"/>
                <a:gd name="connsiteY82" fmla="*/ 105121 h 252290"/>
                <a:gd name="connsiteX83" fmla="*/ 162587 w 420483"/>
                <a:gd name="connsiteY83" fmla="*/ 99515 h 252290"/>
                <a:gd name="connsiteX84" fmla="*/ 185013 w 420483"/>
                <a:gd name="connsiteY84" fmla="*/ 105121 h 252290"/>
                <a:gd name="connsiteX85" fmla="*/ 187816 w 420483"/>
                <a:gd name="connsiteY85" fmla="*/ 98113 h 252290"/>
                <a:gd name="connsiteX86" fmla="*/ 185013 w 420483"/>
                <a:gd name="connsiteY86" fmla="*/ 96711 h 252290"/>
                <a:gd name="connsiteX87" fmla="*/ 187816 w 420483"/>
                <a:gd name="connsiteY87" fmla="*/ 95310 h 252290"/>
                <a:gd name="connsiteX88" fmla="*/ 185013 w 420483"/>
                <a:gd name="connsiteY88" fmla="*/ 93908 h 252290"/>
                <a:gd name="connsiteX89" fmla="*/ 200431 w 420483"/>
                <a:gd name="connsiteY89" fmla="*/ 99515 h 252290"/>
                <a:gd name="connsiteX90" fmla="*/ 201832 w 420483"/>
                <a:gd name="connsiteY90" fmla="*/ 93908 h 252290"/>
                <a:gd name="connsiteX91" fmla="*/ 196226 w 420483"/>
                <a:gd name="connsiteY91" fmla="*/ 91105 h 252290"/>
                <a:gd name="connsiteX92" fmla="*/ 206037 w 420483"/>
                <a:gd name="connsiteY92" fmla="*/ 93908 h 252290"/>
                <a:gd name="connsiteX93" fmla="*/ 213045 w 420483"/>
                <a:gd name="connsiteY93" fmla="*/ 92506 h 252290"/>
                <a:gd name="connsiteX94" fmla="*/ 213045 w 420483"/>
                <a:gd name="connsiteY94" fmla="*/ 88302 h 252290"/>
                <a:gd name="connsiteX95" fmla="*/ 221455 w 420483"/>
                <a:gd name="connsiteY95" fmla="*/ 84097 h 252290"/>
                <a:gd name="connsiteX96" fmla="*/ 206037 w 420483"/>
                <a:gd name="connsiteY96" fmla="*/ 82695 h 252290"/>
                <a:gd name="connsiteX97" fmla="*/ 224258 w 420483"/>
                <a:gd name="connsiteY97" fmla="*/ 81294 h 252290"/>
                <a:gd name="connsiteX98" fmla="*/ 238274 w 420483"/>
                <a:gd name="connsiteY98" fmla="*/ 70081 h 252290"/>
                <a:gd name="connsiteX99" fmla="*/ 242479 w 420483"/>
                <a:gd name="connsiteY99" fmla="*/ 74285 h 252290"/>
                <a:gd name="connsiteX100" fmla="*/ 249487 w 420483"/>
                <a:gd name="connsiteY100" fmla="*/ 67277 h 252290"/>
                <a:gd name="connsiteX101" fmla="*/ 256495 w 420483"/>
                <a:gd name="connsiteY101" fmla="*/ 64474 h 252290"/>
                <a:gd name="connsiteX102" fmla="*/ 332183 w 420483"/>
                <a:gd name="connsiteY102" fmla="*/ 50458 h 252290"/>
                <a:gd name="connsiteX103" fmla="*/ 410673 w 420483"/>
                <a:gd name="connsiteY103" fmla="*/ 30835 h 252290"/>
                <a:gd name="connsiteX104" fmla="*/ 424689 w 420483"/>
                <a:gd name="connsiteY104" fmla="*/ 19623 h 252290"/>
                <a:gd name="connsiteX105" fmla="*/ 428894 w 420483"/>
                <a:gd name="connsiteY105" fmla="*/ 12614 h 252290"/>
                <a:gd name="connsiteX106" fmla="*/ 423287 w 420483"/>
                <a:gd name="connsiteY106" fmla="*/ 8410 h 252290"/>
                <a:gd name="connsiteX107" fmla="*/ 424689 w 420483"/>
                <a:gd name="connsiteY107" fmla="*/ 7008 h 252290"/>
                <a:gd name="connsiteX108" fmla="*/ 417681 w 420483"/>
                <a:gd name="connsiteY108" fmla="*/ 2803 h 252290"/>
                <a:gd name="connsiteX109" fmla="*/ 393853 w 420483"/>
                <a:gd name="connsiteY109" fmla="*/ 0 h 252290"/>
                <a:gd name="connsiteX110" fmla="*/ 354608 w 420483"/>
                <a:gd name="connsiteY110" fmla="*/ 11213 h 252290"/>
                <a:gd name="connsiteX111" fmla="*/ 353207 w 420483"/>
                <a:gd name="connsiteY111" fmla="*/ 16819 h 252290"/>
                <a:gd name="connsiteX112" fmla="*/ 354608 w 420483"/>
                <a:gd name="connsiteY112" fmla="*/ 19623 h 252290"/>
                <a:gd name="connsiteX113" fmla="*/ 343395 w 420483"/>
                <a:gd name="connsiteY113" fmla="*/ 18221 h 252290"/>
                <a:gd name="connsiteX114" fmla="*/ 308355 w 420483"/>
                <a:gd name="connsiteY114" fmla="*/ 29434 h 252290"/>
                <a:gd name="connsiteX115" fmla="*/ 298543 w 420483"/>
                <a:gd name="connsiteY115" fmla="*/ 28032 h 252290"/>
                <a:gd name="connsiteX116" fmla="*/ 280323 w 420483"/>
                <a:gd name="connsiteY116" fmla="*/ 33639 h 252290"/>
                <a:gd name="connsiteX117" fmla="*/ 276118 w 420483"/>
                <a:gd name="connsiteY117" fmla="*/ 30835 h 252290"/>
                <a:gd name="connsiteX118" fmla="*/ 266307 w 420483"/>
                <a:gd name="connsiteY118" fmla="*/ 33639 h 252290"/>
                <a:gd name="connsiteX119" fmla="*/ 266307 w 420483"/>
                <a:gd name="connsiteY119" fmla="*/ 30835 h 252290"/>
                <a:gd name="connsiteX120" fmla="*/ 248086 w 420483"/>
                <a:gd name="connsiteY120" fmla="*/ 29434 h 252290"/>
                <a:gd name="connsiteX121" fmla="*/ 234070 w 420483"/>
                <a:gd name="connsiteY121" fmla="*/ 30835 h 252290"/>
                <a:gd name="connsiteX122" fmla="*/ 232668 w 420483"/>
                <a:gd name="connsiteY122" fmla="*/ 35040 h 252290"/>
                <a:gd name="connsiteX123" fmla="*/ 238274 w 420483"/>
                <a:gd name="connsiteY123" fmla="*/ 43450 h 252290"/>
                <a:gd name="connsiteX124" fmla="*/ 228463 w 420483"/>
                <a:gd name="connsiteY124" fmla="*/ 47655 h 252290"/>
                <a:gd name="connsiteX125" fmla="*/ 222856 w 420483"/>
                <a:gd name="connsiteY125" fmla="*/ 47655 h 252290"/>
                <a:gd name="connsiteX126" fmla="*/ 225660 w 420483"/>
                <a:gd name="connsiteY126" fmla="*/ 43450 h 252290"/>
                <a:gd name="connsiteX127" fmla="*/ 217250 w 420483"/>
                <a:gd name="connsiteY127" fmla="*/ 43450 h 252290"/>
                <a:gd name="connsiteX128" fmla="*/ 214447 w 420483"/>
                <a:gd name="connsiteY128" fmla="*/ 44852 h 252290"/>
                <a:gd name="connsiteX129" fmla="*/ 218652 w 420483"/>
                <a:gd name="connsiteY129" fmla="*/ 47655 h 252290"/>
                <a:gd name="connsiteX130" fmla="*/ 196226 w 420483"/>
                <a:gd name="connsiteY130" fmla="*/ 50458 h 252290"/>
                <a:gd name="connsiteX131" fmla="*/ 162587 w 420483"/>
                <a:gd name="connsiteY131" fmla="*/ 60269 h 252290"/>
                <a:gd name="connsiteX132" fmla="*/ 166792 w 420483"/>
                <a:gd name="connsiteY132" fmla="*/ 63073 h 252290"/>
                <a:gd name="connsiteX133" fmla="*/ 149973 w 420483"/>
                <a:gd name="connsiteY133" fmla="*/ 67277 h 252290"/>
                <a:gd name="connsiteX134" fmla="*/ 154177 w 420483"/>
                <a:gd name="connsiteY134" fmla="*/ 74285 h 252290"/>
                <a:gd name="connsiteX135" fmla="*/ 137358 w 420483"/>
                <a:gd name="connsiteY135" fmla="*/ 71482 h 252290"/>
                <a:gd name="connsiteX136" fmla="*/ 131752 w 420483"/>
                <a:gd name="connsiteY136" fmla="*/ 72884 h 252290"/>
                <a:gd name="connsiteX137" fmla="*/ 128949 w 420483"/>
                <a:gd name="connsiteY137" fmla="*/ 74285 h 252290"/>
                <a:gd name="connsiteX138" fmla="*/ 131752 w 420483"/>
                <a:gd name="connsiteY138" fmla="*/ 77089 h 252290"/>
                <a:gd name="connsiteX139" fmla="*/ 121941 w 420483"/>
                <a:gd name="connsiteY139" fmla="*/ 84097 h 252290"/>
                <a:gd name="connsiteX140" fmla="*/ 119137 w 420483"/>
                <a:gd name="connsiteY140" fmla="*/ 78490 h 252290"/>
                <a:gd name="connsiteX141" fmla="*/ 113531 w 420483"/>
                <a:gd name="connsiteY141" fmla="*/ 79892 h 252290"/>
                <a:gd name="connsiteX142" fmla="*/ 110727 w 420483"/>
                <a:gd name="connsiteY142" fmla="*/ 77089 h 252290"/>
                <a:gd name="connsiteX143" fmla="*/ 103719 w 420483"/>
                <a:gd name="connsiteY143" fmla="*/ 81294 h 252290"/>
                <a:gd name="connsiteX144" fmla="*/ 109326 w 420483"/>
                <a:gd name="connsiteY144" fmla="*/ 86900 h 252290"/>
                <a:gd name="connsiteX145" fmla="*/ 120539 w 420483"/>
                <a:gd name="connsiteY145" fmla="*/ 85498 h 252290"/>
                <a:gd name="connsiteX146" fmla="*/ 119137 w 420483"/>
                <a:gd name="connsiteY146" fmla="*/ 88302 h 252290"/>
                <a:gd name="connsiteX147" fmla="*/ 127547 w 420483"/>
                <a:gd name="connsiteY147" fmla="*/ 88302 h 252290"/>
                <a:gd name="connsiteX148" fmla="*/ 107924 w 420483"/>
                <a:gd name="connsiteY148" fmla="*/ 93908 h 252290"/>
                <a:gd name="connsiteX149" fmla="*/ 109326 w 420483"/>
                <a:gd name="connsiteY149" fmla="*/ 95310 h 252290"/>
                <a:gd name="connsiteX150" fmla="*/ 123342 w 420483"/>
                <a:gd name="connsiteY150" fmla="*/ 95310 h 252290"/>
                <a:gd name="connsiteX151" fmla="*/ 126145 w 420483"/>
                <a:gd name="connsiteY151" fmla="*/ 98113 h 252290"/>
                <a:gd name="connsiteX152" fmla="*/ 121941 w 420483"/>
                <a:gd name="connsiteY152" fmla="*/ 98113 h 252290"/>
                <a:gd name="connsiteX153" fmla="*/ 100916 w 420483"/>
                <a:gd name="connsiteY153" fmla="*/ 100916 h 252290"/>
                <a:gd name="connsiteX154" fmla="*/ 105121 w 420483"/>
                <a:gd name="connsiteY154" fmla="*/ 105121 h 252290"/>
                <a:gd name="connsiteX155" fmla="*/ 119137 w 420483"/>
                <a:gd name="connsiteY155" fmla="*/ 106523 h 252290"/>
                <a:gd name="connsiteX156" fmla="*/ 96711 w 420483"/>
                <a:gd name="connsiteY156" fmla="*/ 109326 h 252290"/>
                <a:gd name="connsiteX157" fmla="*/ 93908 w 420483"/>
                <a:gd name="connsiteY157" fmla="*/ 112129 h 252290"/>
                <a:gd name="connsiteX158" fmla="*/ 105121 w 420483"/>
                <a:gd name="connsiteY158" fmla="*/ 114932 h 252290"/>
                <a:gd name="connsiteX159" fmla="*/ 89703 w 420483"/>
                <a:gd name="connsiteY159" fmla="*/ 116334 h 252290"/>
                <a:gd name="connsiteX160" fmla="*/ 107924 w 420483"/>
                <a:gd name="connsiteY160" fmla="*/ 121940 h 252290"/>
                <a:gd name="connsiteX161" fmla="*/ 88301 w 420483"/>
                <a:gd name="connsiteY161" fmla="*/ 120539 h 252290"/>
                <a:gd name="connsiteX162" fmla="*/ 78490 w 420483"/>
                <a:gd name="connsiteY162" fmla="*/ 126145 h 252290"/>
                <a:gd name="connsiteX163" fmla="*/ 82695 w 420483"/>
                <a:gd name="connsiteY163" fmla="*/ 127547 h 252290"/>
                <a:gd name="connsiteX164" fmla="*/ 70081 w 420483"/>
                <a:gd name="connsiteY164" fmla="*/ 130350 h 252290"/>
                <a:gd name="connsiteX165" fmla="*/ 61671 w 420483"/>
                <a:gd name="connsiteY165" fmla="*/ 135956 h 252290"/>
                <a:gd name="connsiteX166" fmla="*/ 74285 w 420483"/>
                <a:gd name="connsiteY166" fmla="*/ 138760 h 252290"/>
                <a:gd name="connsiteX167" fmla="*/ 96711 w 420483"/>
                <a:gd name="connsiteY167" fmla="*/ 137358 h 252290"/>
                <a:gd name="connsiteX168" fmla="*/ 72884 w 420483"/>
                <a:gd name="connsiteY168" fmla="*/ 142965 h 252290"/>
                <a:gd name="connsiteX169" fmla="*/ 64474 w 420483"/>
                <a:gd name="connsiteY169" fmla="*/ 149973 h 252290"/>
                <a:gd name="connsiteX170" fmla="*/ 72884 w 420483"/>
                <a:gd name="connsiteY170" fmla="*/ 149973 h 252290"/>
                <a:gd name="connsiteX171" fmla="*/ 46253 w 420483"/>
                <a:gd name="connsiteY171" fmla="*/ 155579 h 252290"/>
                <a:gd name="connsiteX172" fmla="*/ 42048 w 420483"/>
                <a:gd name="connsiteY172" fmla="*/ 158382 h 252290"/>
                <a:gd name="connsiteX173" fmla="*/ 43450 w 420483"/>
                <a:gd name="connsiteY173" fmla="*/ 168194 h 252290"/>
                <a:gd name="connsiteX174" fmla="*/ 37844 w 420483"/>
                <a:gd name="connsiteY174" fmla="*/ 166792 h 252290"/>
                <a:gd name="connsiteX175" fmla="*/ 28032 w 420483"/>
                <a:gd name="connsiteY175" fmla="*/ 169595 h 252290"/>
                <a:gd name="connsiteX176" fmla="*/ 22426 w 420483"/>
                <a:gd name="connsiteY176" fmla="*/ 173800 h 252290"/>
                <a:gd name="connsiteX177" fmla="*/ 40647 w 420483"/>
                <a:gd name="connsiteY177" fmla="*/ 176603 h 252290"/>
                <a:gd name="connsiteX178" fmla="*/ 30836 w 420483"/>
                <a:gd name="connsiteY178" fmla="*/ 178005 h 252290"/>
                <a:gd name="connsiteX179" fmla="*/ 30836 w 420483"/>
                <a:gd name="connsiteY179" fmla="*/ 180808 h 252290"/>
                <a:gd name="connsiteX180" fmla="*/ 37844 w 420483"/>
                <a:gd name="connsiteY180" fmla="*/ 179406 h 252290"/>
                <a:gd name="connsiteX181" fmla="*/ 28032 w 420483"/>
                <a:gd name="connsiteY181" fmla="*/ 183611 h 252290"/>
                <a:gd name="connsiteX182" fmla="*/ 28032 w 420483"/>
                <a:gd name="connsiteY182" fmla="*/ 189218 h 252290"/>
                <a:gd name="connsiteX183" fmla="*/ 25229 w 420483"/>
                <a:gd name="connsiteY183" fmla="*/ 189218 h 252290"/>
                <a:gd name="connsiteX184" fmla="*/ 25229 w 420483"/>
                <a:gd name="connsiteY184" fmla="*/ 193423 h 252290"/>
                <a:gd name="connsiteX185" fmla="*/ 21024 w 420483"/>
                <a:gd name="connsiteY185" fmla="*/ 192021 h 252290"/>
                <a:gd name="connsiteX186" fmla="*/ 22426 w 420483"/>
                <a:gd name="connsiteY186" fmla="*/ 196226 h 252290"/>
                <a:gd name="connsiteX187" fmla="*/ 19622 w 420483"/>
                <a:gd name="connsiteY187" fmla="*/ 196226 h 252290"/>
                <a:gd name="connsiteX188" fmla="*/ 19622 w 420483"/>
                <a:gd name="connsiteY188" fmla="*/ 199029 h 252290"/>
                <a:gd name="connsiteX189" fmla="*/ 12614 w 420483"/>
                <a:gd name="connsiteY189" fmla="*/ 199029 h 252290"/>
                <a:gd name="connsiteX190" fmla="*/ 7008 w 420483"/>
                <a:gd name="connsiteY190" fmla="*/ 196226 h 252290"/>
                <a:gd name="connsiteX191" fmla="*/ 0 w 420483"/>
                <a:gd name="connsiteY191" fmla="*/ 199029 h 252290"/>
                <a:gd name="connsiteX192" fmla="*/ 0 w 420483"/>
                <a:gd name="connsiteY192" fmla="*/ 211644 h 252290"/>
                <a:gd name="connsiteX193" fmla="*/ 85498 w 420483"/>
                <a:gd name="connsiteY193" fmla="*/ 151374 h 252290"/>
                <a:gd name="connsiteX194" fmla="*/ 93908 w 420483"/>
                <a:gd name="connsiteY194" fmla="*/ 154177 h 252290"/>
                <a:gd name="connsiteX195" fmla="*/ 77089 w 420483"/>
                <a:gd name="connsiteY195" fmla="*/ 152776 h 252290"/>
                <a:gd name="connsiteX196" fmla="*/ 85498 w 420483"/>
                <a:gd name="connsiteY196" fmla="*/ 151374 h 25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420483" h="252290">
                  <a:moveTo>
                    <a:pt x="0" y="211644"/>
                  </a:moveTo>
                  <a:lnTo>
                    <a:pt x="2803" y="221455"/>
                  </a:lnTo>
                  <a:lnTo>
                    <a:pt x="25229" y="221455"/>
                  </a:lnTo>
                  <a:lnTo>
                    <a:pt x="26631" y="218652"/>
                  </a:lnTo>
                  <a:lnTo>
                    <a:pt x="29434" y="224258"/>
                  </a:lnTo>
                  <a:lnTo>
                    <a:pt x="35040" y="227061"/>
                  </a:lnTo>
                  <a:lnTo>
                    <a:pt x="39245" y="222857"/>
                  </a:lnTo>
                  <a:lnTo>
                    <a:pt x="47655" y="220053"/>
                  </a:lnTo>
                  <a:lnTo>
                    <a:pt x="46253" y="224258"/>
                  </a:lnTo>
                  <a:lnTo>
                    <a:pt x="50458" y="229865"/>
                  </a:lnTo>
                  <a:lnTo>
                    <a:pt x="58868" y="225660"/>
                  </a:lnTo>
                  <a:lnTo>
                    <a:pt x="51860" y="231266"/>
                  </a:lnTo>
                  <a:lnTo>
                    <a:pt x="65876" y="236873"/>
                  </a:lnTo>
                  <a:lnTo>
                    <a:pt x="60269" y="236873"/>
                  </a:lnTo>
                  <a:lnTo>
                    <a:pt x="61671" y="239676"/>
                  </a:lnTo>
                  <a:lnTo>
                    <a:pt x="51860" y="238274"/>
                  </a:lnTo>
                  <a:lnTo>
                    <a:pt x="57466" y="243881"/>
                  </a:lnTo>
                  <a:lnTo>
                    <a:pt x="56065" y="248085"/>
                  </a:lnTo>
                  <a:lnTo>
                    <a:pt x="46253" y="246684"/>
                  </a:lnTo>
                  <a:lnTo>
                    <a:pt x="50458" y="248085"/>
                  </a:lnTo>
                  <a:lnTo>
                    <a:pt x="79892" y="253692"/>
                  </a:lnTo>
                  <a:lnTo>
                    <a:pt x="75687" y="248085"/>
                  </a:lnTo>
                  <a:lnTo>
                    <a:pt x="89703" y="256495"/>
                  </a:lnTo>
                  <a:lnTo>
                    <a:pt x="96711" y="249487"/>
                  </a:lnTo>
                  <a:lnTo>
                    <a:pt x="109326" y="255094"/>
                  </a:lnTo>
                  <a:lnTo>
                    <a:pt x="110727" y="255094"/>
                  </a:lnTo>
                  <a:lnTo>
                    <a:pt x="106523" y="250889"/>
                  </a:lnTo>
                  <a:lnTo>
                    <a:pt x="123342" y="253692"/>
                  </a:lnTo>
                  <a:lnTo>
                    <a:pt x="123342" y="250889"/>
                  </a:lnTo>
                  <a:lnTo>
                    <a:pt x="116334" y="248085"/>
                  </a:lnTo>
                  <a:lnTo>
                    <a:pt x="142965" y="253692"/>
                  </a:lnTo>
                  <a:lnTo>
                    <a:pt x="130350" y="249487"/>
                  </a:lnTo>
                  <a:lnTo>
                    <a:pt x="145768" y="252290"/>
                  </a:lnTo>
                  <a:lnTo>
                    <a:pt x="147169" y="248085"/>
                  </a:lnTo>
                  <a:lnTo>
                    <a:pt x="151374" y="248085"/>
                  </a:lnTo>
                  <a:lnTo>
                    <a:pt x="134555" y="241077"/>
                  </a:lnTo>
                  <a:lnTo>
                    <a:pt x="116334" y="229865"/>
                  </a:lnTo>
                  <a:lnTo>
                    <a:pt x="96711" y="203234"/>
                  </a:lnTo>
                  <a:lnTo>
                    <a:pt x="92507" y="201832"/>
                  </a:lnTo>
                  <a:lnTo>
                    <a:pt x="95310" y="200431"/>
                  </a:lnTo>
                  <a:lnTo>
                    <a:pt x="99515" y="192021"/>
                  </a:lnTo>
                  <a:lnTo>
                    <a:pt x="95310" y="187816"/>
                  </a:lnTo>
                  <a:lnTo>
                    <a:pt x="96711" y="183611"/>
                  </a:lnTo>
                  <a:lnTo>
                    <a:pt x="89703" y="182210"/>
                  </a:lnTo>
                  <a:lnTo>
                    <a:pt x="99515" y="180808"/>
                  </a:lnTo>
                  <a:lnTo>
                    <a:pt x="98113" y="178005"/>
                  </a:lnTo>
                  <a:lnTo>
                    <a:pt x="93908" y="176603"/>
                  </a:lnTo>
                  <a:lnTo>
                    <a:pt x="102318" y="178005"/>
                  </a:lnTo>
                  <a:lnTo>
                    <a:pt x="106523" y="173800"/>
                  </a:lnTo>
                  <a:lnTo>
                    <a:pt x="110727" y="173800"/>
                  </a:lnTo>
                  <a:lnTo>
                    <a:pt x="99515" y="169595"/>
                  </a:lnTo>
                  <a:lnTo>
                    <a:pt x="114932" y="169595"/>
                  </a:lnTo>
                  <a:lnTo>
                    <a:pt x="117735" y="165390"/>
                  </a:lnTo>
                  <a:lnTo>
                    <a:pt x="116334" y="162587"/>
                  </a:lnTo>
                  <a:lnTo>
                    <a:pt x="102318" y="162587"/>
                  </a:lnTo>
                  <a:lnTo>
                    <a:pt x="119137" y="161186"/>
                  </a:lnTo>
                  <a:lnTo>
                    <a:pt x="121941" y="159784"/>
                  </a:lnTo>
                  <a:lnTo>
                    <a:pt x="107924" y="158382"/>
                  </a:lnTo>
                  <a:lnTo>
                    <a:pt x="126145" y="155579"/>
                  </a:lnTo>
                  <a:lnTo>
                    <a:pt x="96711" y="148571"/>
                  </a:lnTo>
                  <a:lnTo>
                    <a:pt x="109326" y="149973"/>
                  </a:lnTo>
                  <a:lnTo>
                    <a:pt x="109326" y="145768"/>
                  </a:lnTo>
                  <a:lnTo>
                    <a:pt x="113531" y="149973"/>
                  </a:lnTo>
                  <a:lnTo>
                    <a:pt x="128949" y="151374"/>
                  </a:lnTo>
                  <a:lnTo>
                    <a:pt x="130350" y="147169"/>
                  </a:lnTo>
                  <a:lnTo>
                    <a:pt x="140161" y="141563"/>
                  </a:lnTo>
                  <a:lnTo>
                    <a:pt x="128949" y="138760"/>
                  </a:lnTo>
                  <a:lnTo>
                    <a:pt x="127547" y="135956"/>
                  </a:lnTo>
                  <a:lnTo>
                    <a:pt x="141563" y="140161"/>
                  </a:lnTo>
                  <a:lnTo>
                    <a:pt x="147169" y="133153"/>
                  </a:lnTo>
                  <a:lnTo>
                    <a:pt x="142965" y="128948"/>
                  </a:lnTo>
                  <a:lnTo>
                    <a:pt x="124743" y="127547"/>
                  </a:lnTo>
                  <a:lnTo>
                    <a:pt x="144366" y="128948"/>
                  </a:lnTo>
                  <a:lnTo>
                    <a:pt x="151374" y="133153"/>
                  </a:lnTo>
                  <a:lnTo>
                    <a:pt x="155579" y="124744"/>
                  </a:lnTo>
                  <a:lnTo>
                    <a:pt x="147169" y="119137"/>
                  </a:lnTo>
                  <a:lnTo>
                    <a:pt x="140161" y="119137"/>
                  </a:lnTo>
                  <a:lnTo>
                    <a:pt x="144366" y="114932"/>
                  </a:lnTo>
                  <a:lnTo>
                    <a:pt x="161186" y="121940"/>
                  </a:lnTo>
                  <a:lnTo>
                    <a:pt x="165390" y="113531"/>
                  </a:lnTo>
                  <a:lnTo>
                    <a:pt x="172398" y="114932"/>
                  </a:lnTo>
                  <a:lnTo>
                    <a:pt x="173800" y="113531"/>
                  </a:lnTo>
                  <a:lnTo>
                    <a:pt x="173800" y="105121"/>
                  </a:lnTo>
                  <a:lnTo>
                    <a:pt x="162587" y="99515"/>
                  </a:lnTo>
                  <a:lnTo>
                    <a:pt x="185013" y="105121"/>
                  </a:lnTo>
                  <a:lnTo>
                    <a:pt x="187816" y="98113"/>
                  </a:lnTo>
                  <a:lnTo>
                    <a:pt x="185013" y="96711"/>
                  </a:lnTo>
                  <a:lnTo>
                    <a:pt x="187816" y="95310"/>
                  </a:lnTo>
                  <a:lnTo>
                    <a:pt x="185013" y="93908"/>
                  </a:lnTo>
                  <a:lnTo>
                    <a:pt x="200431" y="99515"/>
                  </a:lnTo>
                  <a:lnTo>
                    <a:pt x="201832" y="93908"/>
                  </a:lnTo>
                  <a:lnTo>
                    <a:pt x="196226" y="91105"/>
                  </a:lnTo>
                  <a:lnTo>
                    <a:pt x="206037" y="93908"/>
                  </a:lnTo>
                  <a:lnTo>
                    <a:pt x="213045" y="92506"/>
                  </a:lnTo>
                  <a:lnTo>
                    <a:pt x="213045" y="88302"/>
                  </a:lnTo>
                  <a:lnTo>
                    <a:pt x="221455" y="84097"/>
                  </a:lnTo>
                  <a:lnTo>
                    <a:pt x="206037" y="82695"/>
                  </a:lnTo>
                  <a:lnTo>
                    <a:pt x="224258" y="81294"/>
                  </a:lnTo>
                  <a:lnTo>
                    <a:pt x="238274" y="70081"/>
                  </a:lnTo>
                  <a:lnTo>
                    <a:pt x="242479" y="74285"/>
                  </a:lnTo>
                  <a:lnTo>
                    <a:pt x="249487" y="67277"/>
                  </a:lnTo>
                  <a:lnTo>
                    <a:pt x="256495" y="64474"/>
                  </a:lnTo>
                  <a:lnTo>
                    <a:pt x="332183" y="50458"/>
                  </a:lnTo>
                  <a:lnTo>
                    <a:pt x="410673" y="30835"/>
                  </a:lnTo>
                  <a:lnTo>
                    <a:pt x="424689" y="19623"/>
                  </a:lnTo>
                  <a:lnTo>
                    <a:pt x="428894" y="12614"/>
                  </a:lnTo>
                  <a:lnTo>
                    <a:pt x="423287" y="8410"/>
                  </a:lnTo>
                  <a:lnTo>
                    <a:pt x="424689" y="7008"/>
                  </a:lnTo>
                  <a:lnTo>
                    <a:pt x="417681" y="2803"/>
                  </a:lnTo>
                  <a:lnTo>
                    <a:pt x="393853" y="0"/>
                  </a:lnTo>
                  <a:lnTo>
                    <a:pt x="354608" y="11213"/>
                  </a:lnTo>
                  <a:lnTo>
                    <a:pt x="353207" y="16819"/>
                  </a:lnTo>
                  <a:lnTo>
                    <a:pt x="354608" y="19623"/>
                  </a:lnTo>
                  <a:lnTo>
                    <a:pt x="343395" y="18221"/>
                  </a:lnTo>
                  <a:lnTo>
                    <a:pt x="308355" y="29434"/>
                  </a:lnTo>
                  <a:lnTo>
                    <a:pt x="298543" y="28032"/>
                  </a:lnTo>
                  <a:lnTo>
                    <a:pt x="280323" y="33639"/>
                  </a:lnTo>
                  <a:lnTo>
                    <a:pt x="276118" y="30835"/>
                  </a:lnTo>
                  <a:lnTo>
                    <a:pt x="266307" y="33639"/>
                  </a:lnTo>
                  <a:lnTo>
                    <a:pt x="266307" y="30835"/>
                  </a:lnTo>
                  <a:lnTo>
                    <a:pt x="248086" y="29434"/>
                  </a:lnTo>
                  <a:lnTo>
                    <a:pt x="234070" y="30835"/>
                  </a:lnTo>
                  <a:lnTo>
                    <a:pt x="232668" y="35040"/>
                  </a:lnTo>
                  <a:lnTo>
                    <a:pt x="238274" y="43450"/>
                  </a:lnTo>
                  <a:lnTo>
                    <a:pt x="228463" y="47655"/>
                  </a:lnTo>
                  <a:lnTo>
                    <a:pt x="222856" y="47655"/>
                  </a:lnTo>
                  <a:lnTo>
                    <a:pt x="225660" y="43450"/>
                  </a:lnTo>
                  <a:lnTo>
                    <a:pt x="217250" y="43450"/>
                  </a:lnTo>
                  <a:lnTo>
                    <a:pt x="214447" y="44852"/>
                  </a:lnTo>
                  <a:lnTo>
                    <a:pt x="218652" y="47655"/>
                  </a:lnTo>
                  <a:lnTo>
                    <a:pt x="196226" y="50458"/>
                  </a:lnTo>
                  <a:lnTo>
                    <a:pt x="162587" y="60269"/>
                  </a:lnTo>
                  <a:lnTo>
                    <a:pt x="166792" y="63073"/>
                  </a:lnTo>
                  <a:lnTo>
                    <a:pt x="149973" y="67277"/>
                  </a:lnTo>
                  <a:lnTo>
                    <a:pt x="154177" y="74285"/>
                  </a:lnTo>
                  <a:lnTo>
                    <a:pt x="137358" y="71482"/>
                  </a:lnTo>
                  <a:lnTo>
                    <a:pt x="131752" y="72884"/>
                  </a:lnTo>
                  <a:lnTo>
                    <a:pt x="128949" y="74285"/>
                  </a:lnTo>
                  <a:lnTo>
                    <a:pt x="131752" y="77089"/>
                  </a:lnTo>
                  <a:lnTo>
                    <a:pt x="121941" y="84097"/>
                  </a:lnTo>
                  <a:lnTo>
                    <a:pt x="119137" y="78490"/>
                  </a:lnTo>
                  <a:lnTo>
                    <a:pt x="113531" y="79892"/>
                  </a:lnTo>
                  <a:lnTo>
                    <a:pt x="110727" y="77089"/>
                  </a:lnTo>
                  <a:lnTo>
                    <a:pt x="103719" y="81294"/>
                  </a:lnTo>
                  <a:lnTo>
                    <a:pt x="109326" y="86900"/>
                  </a:lnTo>
                  <a:lnTo>
                    <a:pt x="120539" y="85498"/>
                  </a:lnTo>
                  <a:lnTo>
                    <a:pt x="119137" y="88302"/>
                  </a:lnTo>
                  <a:lnTo>
                    <a:pt x="127547" y="88302"/>
                  </a:lnTo>
                  <a:lnTo>
                    <a:pt x="107924" y="93908"/>
                  </a:lnTo>
                  <a:lnTo>
                    <a:pt x="109326" y="95310"/>
                  </a:lnTo>
                  <a:lnTo>
                    <a:pt x="123342" y="95310"/>
                  </a:lnTo>
                  <a:lnTo>
                    <a:pt x="126145" y="98113"/>
                  </a:lnTo>
                  <a:lnTo>
                    <a:pt x="121941" y="98113"/>
                  </a:lnTo>
                  <a:lnTo>
                    <a:pt x="100916" y="100916"/>
                  </a:lnTo>
                  <a:lnTo>
                    <a:pt x="105121" y="105121"/>
                  </a:lnTo>
                  <a:lnTo>
                    <a:pt x="119137" y="106523"/>
                  </a:lnTo>
                  <a:lnTo>
                    <a:pt x="96711" y="109326"/>
                  </a:lnTo>
                  <a:lnTo>
                    <a:pt x="93908" y="112129"/>
                  </a:lnTo>
                  <a:lnTo>
                    <a:pt x="105121" y="114932"/>
                  </a:lnTo>
                  <a:lnTo>
                    <a:pt x="89703" y="116334"/>
                  </a:lnTo>
                  <a:lnTo>
                    <a:pt x="107924" y="121940"/>
                  </a:lnTo>
                  <a:lnTo>
                    <a:pt x="88301" y="120539"/>
                  </a:lnTo>
                  <a:lnTo>
                    <a:pt x="78490" y="126145"/>
                  </a:lnTo>
                  <a:lnTo>
                    <a:pt x="82695" y="127547"/>
                  </a:lnTo>
                  <a:lnTo>
                    <a:pt x="70081" y="130350"/>
                  </a:lnTo>
                  <a:lnTo>
                    <a:pt x="61671" y="135956"/>
                  </a:lnTo>
                  <a:lnTo>
                    <a:pt x="74285" y="138760"/>
                  </a:lnTo>
                  <a:lnTo>
                    <a:pt x="96711" y="137358"/>
                  </a:lnTo>
                  <a:lnTo>
                    <a:pt x="72884" y="142965"/>
                  </a:lnTo>
                  <a:lnTo>
                    <a:pt x="64474" y="149973"/>
                  </a:lnTo>
                  <a:lnTo>
                    <a:pt x="72884" y="149973"/>
                  </a:lnTo>
                  <a:lnTo>
                    <a:pt x="46253" y="155579"/>
                  </a:lnTo>
                  <a:lnTo>
                    <a:pt x="42048" y="158382"/>
                  </a:lnTo>
                  <a:lnTo>
                    <a:pt x="43450" y="168194"/>
                  </a:lnTo>
                  <a:lnTo>
                    <a:pt x="37844" y="166792"/>
                  </a:lnTo>
                  <a:lnTo>
                    <a:pt x="28032" y="169595"/>
                  </a:lnTo>
                  <a:lnTo>
                    <a:pt x="22426" y="173800"/>
                  </a:lnTo>
                  <a:lnTo>
                    <a:pt x="40647" y="176603"/>
                  </a:lnTo>
                  <a:lnTo>
                    <a:pt x="30836" y="178005"/>
                  </a:lnTo>
                  <a:lnTo>
                    <a:pt x="30836" y="180808"/>
                  </a:lnTo>
                  <a:lnTo>
                    <a:pt x="37844" y="179406"/>
                  </a:lnTo>
                  <a:lnTo>
                    <a:pt x="28032" y="183611"/>
                  </a:lnTo>
                  <a:lnTo>
                    <a:pt x="28032" y="189218"/>
                  </a:lnTo>
                  <a:lnTo>
                    <a:pt x="25229" y="189218"/>
                  </a:lnTo>
                  <a:lnTo>
                    <a:pt x="25229" y="193423"/>
                  </a:lnTo>
                  <a:lnTo>
                    <a:pt x="21024" y="192021"/>
                  </a:lnTo>
                  <a:lnTo>
                    <a:pt x="22426" y="196226"/>
                  </a:lnTo>
                  <a:lnTo>
                    <a:pt x="19622" y="196226"/>
                  </a:lnTo>
                  <a:lnTo>
                    <a:pt x="19622" y="199029"/>
                  </a:lnTo>
                  <a:lnTo>
                    <a:pt x="12614" y="199029"/>
                  </a:lnTo>
                  <a:lnTo>
                    <a:pt x="7008" y="196226"/>
                  </a:lnTo>
                  <a:lnTo>
                    <a:pt x="0" y="199029"/>
                  </a:lnTo>
                  <a:lnTo>
                    <a:pt x="0" y="211644"/>
                  </a:lnTo>
                  <a:close/>
                  <a:moveTo>
                    <a:pt x="85498" y="151374"/>
                  </a:moveTo>
                  <a:lnTo>
                    <a:pt x="93908" y="154177"/>
                  </a:lnTo>
                  <a:lnTo>
                    <a:pt x="77089" y="152776"/>
                  </a:lnTo>
                  <a:lnTo>
                    <a:pt x="85498" y="151374"/>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17" name="Freeform: Shape 616">
              <a:extLst>
                <a:ext uri="{FF2B5EF4-FFF2-40B4-BE49-F238E27FC236}">
                  <a16:creationId xmlns:a16="http://schemas.microsoft.com/office/drawing/2014/main" id="{458D79E4-6F18-44C2-A4AF-291F32176A1F}"/>
                </a:ext>
              </a:extLst>
            </p:cNvPr>
            <p:cNvSpPr/>
            <p:nvPr/>
          </p:nvSpPr>
          <p:spPr>
            <a:xfrm>
              <a:off x="9507772" y="5473200"/>
              <a:ext cx="14016" cy="14016"/>
            </a:xfrm>
            <a:custGeom>
              <a:avLst/>
              <a:gdLst>
                <a:gd name="connsiteX0" fmla="*/ 0 w 0"/>
                <a:gd name="connsiteY0" fmla="*/ 2803 h 0"/>
                <a:gd name="connsiteX1" fmla="*/ 4205 w 0"/>
                <a:gd name="connsiteY1" fmla="*/ 8410 h 0"/>
                <a:gd name="connsiteX2" fmla="*/ 4205 w 0"/>
                <a:gd name="connsiteY2" fmla="*/ 0 h 0"/>
              </a:gdLst>
              <a:ahLst/>
              <a:cxnLst>
                <a:cxn ang="0">
                  <a:pos x="connsiteX0" y="connsiteY0"/>
                </a:cxn>
                <a:cxn ang="0">
                  <a:pos x="connsiteX1" y="connsiteY1"/>
                </a:cxn>
                <a:cxn ang="0">
                  <a:pos x="connsiteX2" y="connsiteY2"/>
                </a:cxn>
              </a:cxnLst>
              <a:rect l="l" t="t" r="r" b="b"/>
              <a:pathLst>
                <a:path>
                  <a:moveTo>
                    <a:pt x="0" y="2803"/>
                  </a:moveTo>
                  <a:lnTo>
                    <a:pt x="4205" y="8410"/>
                  </a:lnTo>
                  <a:lnTo>
                    <a:pt x="4205"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18" name="Freeform: Shape 617">
              <a:extLst>
                <a:ext uri="{FF2B5EF4-FFF2-40B4-BE49-F238E27FC236}">
                  <a16:creationId xmlns:a16="http://schemas.microsoft.com/office/drawing/2014/main" id="{320028D6-F0F5-49F9-956A-23667AF67AE6}"/>
                </a:ext>
              </a:extLst>
            </p:cNvPr>
            <p:cNvSpPr/>
            <p:nvPr/>
          </p:nvSpPr>
          <p:spPr>
            <a:xfrm>
              <a:off x="9547017" y="5518051"/>
              <a:ext cx="14016" cy="14016"/>
            </a:xfrm>
            <a:custGeom>
              <a:avLst/>
              <a:gdLst>
                <a:gd name="connsiteX0" fmla="*/ 4205 w 0"/>
                <a:gd name="connsiteY0" fmla="*/ 2803 h 0"/>
                <a:gd name="connsiteX1" fmla="*/ 7008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4205" y="2803"/>
                  </a:moveTo>
                  <a:lnTo>
                    <a:pt x="7008"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20" name="Freeform: Shape 619">
              <a:extLst>
                <a:ext uri="{FF2B5EF4-FFF2-40B4-BE49-F238E27FC236}">
                  <a16:creationId xmlns:a16="http://schemas.microsoft.com/office/drawing/2014/main" id="{B653E962-1A19-45DC-A85A-20C56C8D839B}"/>
                </a:ext>
              </a:extLst>
            </p:cNvPr>
            <p:cNvSpPr/>
            <p:nvPr/>
          </p:nvSpPr>
          <p:spPr>
            <a:xfrm>
              <a:off x="9562434" y="5532067"/>
              <a:ext cx="14016" cy="14016"/>
            </a:xfrm>
            <a:custGeom>
              <a:avLst/>
              <a:gdLst>
                <a:gd name="connsiteX0" fmla="*/ 8410 w 14016"/>
                <a:gd name="connsiteY0" fmla="*/ 7008 h 0"/>
                <a:gd name="connsiteX1" fmla="*/ 14016 w 14016"/>
                <a:gd name="connsiteY1" fmla="*/ 7008 h 0"/>
                <a:gd name="connsiteX2" fmla="*/ 0 w 14016"/>
                <a:gd name="connsiteY2" fmla="*/ 0 h 0"/>
              </a:gdLst>
              <a:ahLst/>
              <a:cxnLst>
                <a:cxn ang="0">
                  <a:pos x="connsiteX0" y="connsiteY0"/>
                </a:cxn>
                <a:cxn ang="0">
                  <a:pos x="connsiteX1" y="connsiteY1"/>
                </a:cxn>
                <a:cxn ang="0">
                  <a:pos x="connsiteX2" y="connsiteY2"/>
                </a:cxn>
              </a:cxnLst>
              <a:rect l="l" t="t" r="r" b="b"/>
              <a:pathLst>
                <a:path w="14016">
                  <a:moveTo>
                    <a:pt x="8410" y="7008"/>
                  </a:moveTo>
                  <a:lnTo>
                    <a:pt x="14016" y="7008"/>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21" name="Freeform: Shape 620">
              <a:extLst>
                <a:ext uri="{FF2B5EF4-FFF2-40B4-BE49-F238E27FC236}">
                  <a16:creationId xmlns:a16="http://schemas.microsoft.com/office/drawing/2014/main" id="{F8E656A6-3FDD-45DD-94FA-311A4B8E6652}"/>
                </a:ext>
              </a:extLst>
            </p:cNvPr>
            <p:cNvSpPr/>
            <p:nvPr/>
          </p:nvSpPr>
          <p:spPr>
            <a:xfrm>
              <a:off x="9502165" y="5355464"/>
              <a:ext cx="56065" cy="42048"/>
            </a:xfrm>
            <a:custGeom>
              <a:avLst/>
              <a:gdLst>
                <a:gd name="connsiteX0" fmla="*/ 4205 w 56064"/>
                <a:gd name="connsiteY0" fmla="*/ 4205 h 42048"/>
                <a:gd name="connsiteX1" fmla="*/ 39245 w 56064"/>
                <a:gd name="connsiteY1" fmla="*/ 21024 h 42048"/>
                <a:gd name="connsiteX2" fmla="*/ 47655 w 56064"/>
                <a:gd name="connsiteY2" fmla="*/ 32237 h 42048"/>
                <a:gd name="connsiteX3" fmla="*/ 47655 w 56064"/>
                <a:gd name="connsiteY3" fmla="*/ 37844 h 42048"/>
                <a:gd name="connsiteX4" fmla="*/ 53261 w 56064"/>
                <a:gd name="connsiteY4" fmla="*/ 46253 h 42048"/>
                <a:gd name="connsiteX5" fmla="*/ 58868 w 56064"/>
                <a:gd name="connsiteY5" fmla="*/ 35040 h 42048"/>
                <a:gd name="connsiteX6" fmla="*/ 53261 w 56064"/>
                <a:gd name="connsiteY6" fmla="*/ 28032 h 42048"/>
                <a:gd name="connsiteX7" fmla="*/ 47655 w 56064"/>
                <a:gd name="connsiteY7" fmla="*/ 26631 h 42048"/>
                <a:gd name="connsiteX8" fmla="*/ 32237 w 56064"/>
                <a:gd name="connsiteY8" fmla="*/ 14016 h 42048"/>
                <a:gd name="connsiteX9" fmla="*/ 1401 w 56064"/>
                <a:gd name="connsiteY9" fmla="*/ 0 h 42048"/>
                <a:gd name="connsiteX10" fmla="*/ 4205 w 56064"/>
                <a:gd name="connsiteY10" fmla="*/ 2803 h 42048"/>
                <a:gd name="connsiteX11" fmla="*/ 0 w 56064"/>
                <a:gd name="connsiteY11" fmla="*/ 4205 h 4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064" h="42048">
                  <a:moveTo>
                    <a:pt x="4205" y="4205"/>
                  </a:moveTo>
                  <a:lnTo>
                    <a:pt x="39245" y="21024"/>
                  </a:lnTo>
                  <a:lnTo>
                    <a:pt x="47655" y="32237"/>
                  </a:lnTo>
                  <a:lnTo>
                    <a:pt x="47655" y="37844"/>
                  </a:lnTo>
                  <a:lnTo>
                    <a:pt x="53261" y="46253"/>
                  </a:lnTo>
                  <a:lnTo>
                    <a:pt x="58868" y="35040"/>
                  </a:lnTo>
                  <a:lnTo>
                    <a:pt x="53261" y="28032"/>
                  </a:lnTo>
                  <a:lnTo>
                    <a:pt x="47655" y="26631"/>
                  </a:lnTo>
                  <a:lnTo>
                    <a:pt x="32237" y="14016"/>
                  </a:lnTo>
                  <a:lnTo>
                    <a:pt x="1401" y="0"/>
                  </a:lnTo>
                  <a:lnTo>
                    <a:pt x="4205" y="2803"/>
                  </a:lnTo>
                  <a:lnTo>
                    <a:pt x="0" y="4205"/>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23" name="Freeform: Shape 622">
              <a:extLst>
                <a:ext uri="{FF2B5EF4-FFF2-40B4-BE49-F238E27FC236}">
                  <a16:creationId xmlns:a16="http://schemas.microsoft.com/office/drawing/2014/main" id="{AEEBF754-F034-4B2B-9F4C-D34D2411D8D5}"/>
                </a:ext>
              </a:extLst>
            </p:cNvPr>
            <p:cNvSpPr/>
            <p:nvPr/>
          </p:nvSpPr>
          <p:spPr>
            <a:xfrm>
              <a:off x="9584861" y="5532067"/>
              <a:ext cx="14016" cy="14016"/>
            </a:xfrm>
            <a:custGeom>
              <a:avLst/>
              <a:gdLst>
                <a:gd name="connsiteX0" fmla="*/ 0 w 0"/>
                <a:gd name="connsiteY0" fmla="*/ 2803 h 0"/>
                <a:gd name="connsiteX1" fmla="*/ 4205 w 0"/>
                <a:gd name="connsiteY1" fmla="*/ 1402 h 0"/>
                <a:gd name="connsiteX2" fmla="*/ 0 w 0"/>
                <a:gd name="connsiteY2" fmla="*/ 0 h 0"/>
              </a:gdLst>
              <a:ahLst/>
              <a:cxnLst>
                <a:cxn ang="0">
                  <a:pos x="connsiteX0" y="connsiteY0"/>
                </a:cxn>
                <a:cxn ang="0">
                  <a:pos x="connsiteX1" y="connsiteY1"/>
                </a:cxn>
                <a:cxn ang="0">
                  <a:pos x="connsiteX2" y="connsiteY2"/>
                </a:cxn>
              </a:cxnLst>
              <a:rect l="l" t="t" r="r" b="b"/>
              <a:pathLst>
                <a:path>
                  <a:moveTo>
                    <a:pt x="0" y="2803"/>
                  </a:moveTo>
                  <a:lnTo>
                    <a:pt x="4205" y="1402"/>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24" name="Freeform: Shape 623">
              <a:extLst>
                <a:ext uri="{FF2B5EF4-FFF2-40B4-BE49-F238E27FC236}">
                  <a16:creationId xmlns:a16="http://schemas.microsoft.com/office/drawing/2014/main" id="{B3416E44-4851-4F32-BF21-B11DBDCE6BA2}"/>
                </a:ext>
              </a:extLst>
            </p:cNvPr>
            <p:cNvSpPr/>
            <p:nvPr/>
          </p:nvSpPr>
          <p:spPr>
            <a:xfrm>
              <a:off x="9493756" y="5492822"/>
              <a:ext cx="14016" cy="14016"/>
            </a:xfrm>
            <a:custGeom>
              <a:avLst/>
              <a:gdLst>
                <a:gd name="connsiteX0" fmla="*/ 2803 w 0"/>
                <a:gd name="connsiteY0" fmla="*/ 4205 h 0"/>
                <a:gd name="connsiteX1" fmla="*/ 0 w 0"/>
                <a:gd name="connsiteY1" fmla="*/ 5607 h 0"/>
                <a:gd name="connsiteX2" fmla="*/ 11213 w 0"/>
                <a:gd name="connsiteY2" fmla="*/ 7008 h 0"/>
                <a:gd name="connsiteX3" fmla="*/ 12614 w 0"/>
                <a:gd name="connsiteY3" fmla="*/ 5607 h 0"/>
                <a:gd name="connsiteX4" fmla="*/ 9811 w 0"/>
                <a:gd name="connsiteY4" fmla="*/ 1402 h 0"/>
                <a:gd name="connsiteX5" fmla="*/ 1401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2803" y="4205"/>
                  </a:moveTo>
                  <a:lnTo>
                    <a:pt x="0" y="5607"/>
                  </a:lnTo>
                  <a:lnTo>
                    <a:pt x="11213" y="7008"/>
                  </a:lnTo>
                  <a:lnTo>
                    <a:pt x="12614" y="5607"/>
                  </a:lnTo>
                  <a:lnTo>
                    <a:pt x="9811" y="1402"/>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27" name="Freeform: Shape 626">
              <a:extLst>
                <a:ext uri="{FF2B5EF4-FFF2-40B4-BE49-F238E27FC236}">
                  <a16:creationId xmlns:a16="http://schemas.microsoft.com/office/drawing/2014/main" id="{9B56C19F-BE6F-42C7-8B1E-642B3D31FE40}"/>
                </a:ext>
              </a:extLst>
            </p:cNvPr>
            <p:cNvSpPr/>
            <p:nvPr/>
          </p:nvSpPr>
          <p:spPr>
            <a:xfrm>
              <a:off x="9503566" y="5516650"/>
              <a:ext cx="14016" cy="14016"/>
            </a:xfrm>
            <a:custGeom>
              <a:avLst/>
              <a:gdLst>
                <a:gd name="connsiteX0" fmla="*/ 1402 w 0"/>
                <a:gd name="connsiteY0" fmla="*/ 2803 h 0"/>
                <a:gd name="connsiteX1" fmla="*/ 2803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1402" y="2803"/>
                  </a:moveTo>
                  <a:lnTo>
                    <a:pt x="2803"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30" name="Freeform: Shape 629">
              <a:extLst>
                <a:ext uri="{FF2B5EF4-FFF2-40B4-BE49-F238E27FC236}">
                  <a16:creationId xmlns:a16="http://schemas.microsoft.com/office/drawing/2014/main" id="{7CEA1F91-D628-457C-90A8-D60A9837BBC6}"/>
                </a:ext>
              </a:extLst>
            </p:cNvPr>
            <p:cNvSpPr/>
            <p:nvPr/>
          </p:nvSpPr>
          <p:spPr>
            <a:xfrm>
              <a:off x="9547017" y="5365276"/>
              <a:ext cx="14016" cy="14016"/>
            </a:xfrm>
            <a:custGeom>
              <a:avLst/>
              <a:gdLst>
                <a:gd name="connsiteX0" fmla="*/ 0 w 0"/>
                <a:gd name="connsiteY0" fmla="*/ 1401 h 0"/>
                <a:gd name="connsiteX1" fmla="*/ 1401 w 0"/>
                <a:gd name="connsiteY1" fmla="*/ 2803 h 0"/>
                <a:gd name="connsiteX2" fmla="*/ 1401 w 0"/>
                <a:gd name="connsiteY2" fmla="*/ 0 h 0"/>
              </a:gdLst>
              <a:ahLst/>
              <a:cxnLst>
                <a:cxn ang="0">
                  <a:pos x="connsiteX0" y="connsiteY0"/>
                </a:cxn>
                <a:cxn ang="0">
                  <a:pos x="connsiteX1" y="connsiteY1"/>
                </a:cxn>
                <a:cxn ang="0">
                  <a:pos x="connsiteX2" y="connsiteY2"/>
                </a:cxn>
              </a:cxnLst>
              <a:rect l="l" t="t" r="r" b="b"/>
              <a:pathLst>
                <a:path>
                  <a:moveTo>
                    <a:pt x="0" y="1401"/>
                  </a:moveTo>
                  <a:lnTo>
                    <a:pt x="1401" y="2803"/>
                  </a:lnTo>
                  <a:lnTo>
                    <a:pt x="1401"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35" name="Freeform: Shape 634">
              <a:extLst>
                <a:ext uri="{FF2B5EF4-FFF2-40B4-BE49-F238E27FC236}">
                  <a16:creationId xmlns:a16="http://schemas.microsoft.com/office/drawing/2014/main" id="{B0594899-53C4-4E4F-BD33-4B605BFA770C}"/>
                </a:ext>
              </a:extLst>
            </p:cNvPr>
            <p:cNvSpPr/>
            <p:nvPr/>
          </p:nvSpPr>
          <p:spPr>
            <a:xfrm>
              <a:off x="9545615" y="5485814"/>
              <a:ext cx="14016" cy="14016"/>
            </a:xfrm>
            <a:custGeom>
              <a:avLst/>
              <a:gdLst>
                <a:gd name="connsiteX0" fmla="*/ 8410 w 0"/>
                <a:gd name="connsiteY0" fmla="*/ 4205 h 0"/>
                <a:gd name="connsiteX1" fmla="*/ 12615 w 0"/>
                <a:gd name="connsiteY1" fmla="*/ 2803 h 0"/>
                <a:gd name="connsiteX2" fmla="*/ 9811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8410" y="4205"/>
                  </a:moveTo>
                  <a:lnTo>
                    <a:pt x="12615" y="2803"/>
                  </a:lnTo>
                  <a:lnTo>
                    <a:pt x="9811" y="0"/>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sp>
          <p:nvSpPr>
            <p:cNvPr id="638" name="Freeform: Shape 637">
              <a:extLst>
                <a:ext uri="{FF2B5EF4-FFF2-40B4-BE49-F238E27FC236}">
                  <a16:creationId xmlns:a16="http://schemas.microsoft.com/office/drawing/2014/main" id="{EFB60C8D-6C00-48C1-834E-944363FA4FDE}"/>
                </a:ext>
              </a:extLst>
            </p:cNvPr>
            <p:cNvSpPr/>
            <p:nvPr/>
          </p:nvSpPr>
          <p:spPr>
            <a:xfrm>
              <a:off x="9502165" y="5499830"/>
              <a:ext cx="14016" cy="14016"/>
            </a:xfrm>
            <a:custGeom>
              <a:avLst/>
              <a:gdLst>
                <a:gd name="connsiteX0" fmla="*/ 5607 w 0"/>
                <a:gd name="connsiteY0" fmla="*/ 7008 h 0"/>
                <a:gd name="connsiteX1" fmla="*/ 11213 w 0"/>
                <a:gd name="connsiteY1" fmla="*/ 9811 h 0"/>
                <a:gd name="connsiteX2" fmla="*/ 12615 w 0"/>
                <a:gd name="connsiteY2" fmla="*/ 4205 h 0"/>
                <a:gd name="connsiteX3" fmla="*/ 8409 w 0"/>
                <a:gd name="connsiteY3" fmla="*/ 7008 h 0"/>
                <a:gd name="connsiteX4" fmla="*/ 0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5607" y="7008"/>
                  </a:moveTo>
                  <a:lnTo>
                    <a:pt x="11213" y="9811"/>
                  </a:lnTo>
                  <a:lnTo>
                    <a:pt x="12615" y="4205"/>
                  </a:lnTo>
                  <a:lnTo>
                    <a:pt x="8409" y="7008"/>
                  </a:lnTo>
                  <a:lnTo>
                    <a:pt x="0" y="0"/>
                  </a:lnTo>
                  <a:close/>
                </a:path>
              </a:pathLst>
            </a:custGeom>
            <a:grpFill/>
            <a:ln w="14004" cap="flat">
              <a:noFill/>
              <a:prstDash val="solid"/>
              <a:miter/>
            </a:ln>
          </p:spPr>
          <p:txBody>
            <a:bodyPr rtlCol="0" anchor="ctr"/>
            <a:lstStyle/>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Ext Rg"/>
                <a:ea typeface="ＭＳ Ｐゴシック" charset="0"/>
                <a:cs typeface="+mn-cs"/>
              </a:endParaRPr>
            </a:p>
          </p:txBody>
        </p:sp>
      </p:grpSp>
      <p:sp>
        <p:nvSpPr>
          <p:cNvPr id="843" name="TextBox 3">
            <a:extLst>
              <a:ext uri="{FF2B5EF4-FFF2-40B4-BE49-F238E27FC236}">
                <a16:creationId xmlns:a16="http://schemas.microsoft.com/office/drawing/2014/main" id="{977091F1-79C2-474D-8BBD-8C7A4600587F}"/>
              </a:ext>
            </a:extLst>
          </p:cNvPr>
          <p:cNvSpPr txBox="1">
            <a:spLocks/>
          </p:cNvSpPr>
          <p:nvPr/>
        </p:nvSpPr>
        <p:spPr>
          <a:xfrm>
            <a:off x="552764" y="6576696"/>
            <a:ext cx="11086786" cy="96950"/>
          </a:xfrm>
          <a:prstGeom prst="rect">
            <a:avLst/>
          </a:prstGeom>
          <a:noFill/>
        </p:spPr>
        <p:txBody>
          <a:bodyPr vert="horz" wrap="square" lIns="0" tIns="0" rIns="0" bIns="0" rtlCol="0" anchor="t">
            <a:spAutoFit/>
          </a:bodyPr>
          <a:lstStyle>
            <a:lvl1pPr marL="179388" indent="-17938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itchFamily="34" charset="0"/>
              <a:buNone/>
              <a:tabLst/>
              <a:defRPr/>
            </a:pPr>
            <a:r>
              <a:rPr kumimoji="0" lang="en-US" sz="700" b="0" i="0" u="none" strike="noStrike" kern="1200" cap="none" spc="0" normalizeH="0" baseline="0" noProof="0">
                <a:ln>
                  <a:noFill/>
                </a:ln>
                <a:solidFill>
                  <a:prstClr val="black"/>
                </a:solidFill>
                <a:effectLst/>
                <a:uLnTx/>
                <a:uFillTx/>
                <a:latin typeface="GT America Ext Rg"/>
                <a:ea typeface="+mn-ea"/>
                <a:cs typeface="+mn-cs"/>
              </a:rPr>
              <a:t>Note: </a:t>
            </a:r>
            <a:r>
              <a:rPr kumimoji="0" lang="en-US" sz="700" b="0" i="0" u="none" strike="noStrike" kern="1200" cap="none" spc="0" normalizeH="0" baseline="0" noProof="0" err="1">
                <a:ln>
                  <a:noFill/>
                </a:ln>
                <a:solidFill>
                  <a:prstClr val="black"/>
                </a:solidFill>
                <a:effectLst/>
                <a:uLnTx/>
                <a:uFillTx/>
                <a:latin typeface="GT America Ext Rg"/>
                <a:ea typeface="+mn-ea"/>
                <a:cs typeface="+mn-cs"/>
              </a:rPr>
              <a:t>SimCorp</a:t>
            </a:r>
            <a:r>
              <a:rPr kumimoji="0" lang="en-US" sz="700" b="0" i="0" u="none" strike="noStrike" kern="1200" cap="none" spc="0" normalizeH="0" baseline="0" noProof="0">
                <a:ln>
                  <a:noFill/>
                </a:ln>
                <a:solidFill>
                  <a:prstClr val="black"/>
                </a:solidFill>
                <a:effectLst/>
                <a:uLnTx/>
                <a:uFillTx/>
                <a:latin typeface="GT America Ext Rg"/>
                <a:ea typeface="+mn-ea"/>
                <a:cs typeface="+mn-cs"/>
              </a:rPr>
              <a:t> Dimension clients (as of end-Q4, 2021)</a:t>
            </a:r>
          </a:p>
        </p:txBody>
      </p:sp>
      <p:sp>
        <p:nvSpPr>
          <p:cNvPr id="844" name="Rectangle 843">
            <a:hlinkClick r:id="rId2" action="ppaction://hlinksldjump"/>
            <a:extLst>
              <a:ext uri="{FF2B5EF4-FFF2-40B4-BE49-F238E27FC236}">
                <a16:creationId xmlns:a16="http://schemas.microsoft.com/office/drawing/2014/main" id="{87892D0B-F3E6-4DF0-A8DD-ECD64D7C8374}"/>
              </a:ext>
            </a:extLst>
          </p:cNvPr>
          <p:cNvSpPr/>
          <p:nvPr/>
        </p:nvSpPr>
        <p:spPr>
          <a:xfrm>
            <a:off x="11349037" y="0"/>
            <a:ext cx="842963" cy="84296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T America Ext Rg"/>
              <a:ea typeface="+mn-ea"/>
              <a:cs typeface="+mn-cs"/>
            </a:endParaRPr>
          </a:p>
        </p:txBody>
      </p:sp>
    </p:spTree>
    <p:extLst>
      <p:ext uri="{BB962C8B-B14F-4D97-AF65-F5344CB8AC3E}">
        <p14:creationId xmlns:p14="http://schemas.microsoft.com/office/powerpoint/2010/main" val="99374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E8B6953-8F7A-4C25-A193-6D3FBF40514F}"/>
              </a:ext>
            </a:extLst>
          </p:cNvPr>
          <p:cNvSpPr>
            <a:spLocks noGrp="1"/>
          </p:cNvSpPr>
          <p:nvPr>
            <p:ph type="pic" sz="quarter" idx="12"/>
          </p:nvPr>
        </p:nvSpPr>
        <p:spPr/>
      </p:sp>
      <p:sp>
        <p:nvSpPr>
          <p:cNvPr id="18" name="Content Placeholder 17">
            <a:extLst>
              <a:ext uri="{FF2B5EF4-FFF2-40B4-BE49-F238E27FC236}">
                <a16:creationId xmlns:a16="http://schemas.microsoft.com/office/drawing/2014/main" id="{106EE1A1-8D5C-4035-AA3A-93CAD8C68EAC}"/>
              </a:ext>
            </a:extLst>
          </p:cNvPr>
          <p:cNvSpPr>
            <a:spLocks noGrp="1"/>
          </p:cNvSpPr>
          <p:nvPr>
            <p:ph sz="quarter" idx="14"/>
          </p:nvPr>
        </p:nvSpPr>
        <p:spPr>
          <a:xfrm>
            <a:off x="552763" y="1586926"/>
            <a:ext cx="8119749" cy="4927085"/>
          </a:xfrm>
        </p:spPr>
        <p:txBody>
          <a:bodyPr/>
          <a:lstStyle/>
          <a:p>
            <a:pPr marL="0" indent="0">
              <a:buNone/>
            </a:pPr>
            <a:r>
              <a:rPr lang="en-US" sz="2800" b="0" i="0">
                <a:solidFill>
                  <a:srgbClr val="000000"/>
                </a:solidFill>
                <a:effectLst/>
                <a:latin typeface="Arial" panose="020B0604020202020204" pitchFamily="34" charset="0"/>
              </a:rPr>
              <a:t>“All” developers test their solutions </a:t>
            </a:r>
          </a:p>
          <a:p>
            <a:pPr marL="0" indent="0">
              <a:buNone/>
            </a:pPr>
            <a:endParaRPr lang="en-US" sz="2800">
              <a:solidFill>
                <a:srgbClr val="000000"/>
              </a:solidFill>
              <a:latin typeface="Arial" panose="020B0604020202020204" pitchFamily="34" charset="0"/>
            </a:endParaRPr>
          </a:p>
          <a:p>
            <a:pPr marL="0" indent="0">
              <a:buNone/>
            </a:pPr>
            <a:r>
              <a:rPr lang="en-US" sz="2800">
                <a:solidFill>
                  <a:srgbClr val="000000"/>
                </a:solidFill>
                <a:latin typeface="Arial" panose="020B0604020202020204" pitchFamily="34" charset="0"/>
              </a:rPr>
              <a:t>I</a:t>
            </a:r>
            <a:r>
              <a:rPr lang="en-US" sz="2800" b="0" i="0">
                <a:solidFill>
                  <a:srgbClr val="000000"/>
                </a:solidFill>
                <a:effectLst/>
                <a:latin typeface="Arial" panose="020B0604020202020204" pitchFamily="34" charset="0"/>
              </a:rPr>
              <a:t>f they are seasoned (or young), they build functions that test those solutions for them </a:t>
            </a:r>
          </a:p>
          <a:p>
            <a:pPr marL="0" indent="0">
              <a:buNone/>
            </a:pPr>
            <a:endParaRPr lang="en-US" sz="2800">
              <a:solidFill>
                <a:srgbClr val="000000"/>
              </a:solidFill>
              <a:latin typeface="Arial" panose="020B0604020202020204" pitchFamily="34" charset="0"/>
            </a:endParaRPr>
          </a:p>
          <a:p>
            <a:pPr marL="0" indent="0">
              <a:buNone/>
            </a:pPr>
            <a:r>
              <a:rPr lang="en-US" sz="2800">
                <a:solidFill>
                  <a:srgbClr val="000000"/>
                </a:solidFill>
                <a:latin typeface="Arial" panose="020B0604020202020204" pitchFamily="34" charset="0"/>
              </a:rPr>
              <a:t>I</a:t>
            </a:r>
            <a:r>
              <a:rPr lang="en-US" sz="2800" b="0" i="0">
                <a:solidFill>
                  <a:srgbClr val="000000"/>
                </a:solidFill>
                <a:effectLst/>
                <a:latin typeface="Arial" panose="020B0604020202020204" pitchFamily="34" charset="0"/>
              </a:rPr>
              <a:t>f they are "modern" they automatically run their test functions using Continuous Integration (CI). </a:t>
            </a:r>
          </a:p>
          <a:p>
            <a:pPr marL="0" indent="0">
              <a:buNone/>
            </a:pPr>
            <a:endParaRPr lang="en-US" sz="2800" b="0" i="0">
              <a:solidFill>
                <a:srgbClr val="000000"/>
              </a:solidFill>
              <a:effectLst/>
              <a:latin typeface="Arial" panose="020B0604020202020204" pitchFamily="34" charset="0"/>
            </a:endParaRPr>
          </a:p>
          <a:p>
            <a:pPr marL="0" indent="0">
              <a:buNone/>
            </a:pPr>
            <a:r>
              <a:rPr lang="en-US" sz="2800" b="0" i="0">
                <a:solidFill>
                  <a:srgbClr val="000000"/>
                </a:solidFill>
                <a:effectLst/>
                <a:latin typeface="Arial" panose="020B0604020202020204" pitchFamily="34" charset="0"/>
              </a:rPr>
              <a:t>We will demonstrate how everyone can move from the initial step to the last step using standard (free) tools for APL where the code is maintained in files.</a:t>
            </a:r>
            <a:endParaRPr lang="en-US" sz="2800"/>
          </a:p>
        </p:txBody>
      </p:sp>
      <p:sp>
        <p:nvSpPr>
          <p:cNvPr id="20" name="Text Placeholder 19">
            <a:extLst>
              <a:ext uri="{FF2B5EF4-FFF2-40B4-BE49-F238E27FC236}">
                <a16:creationId xmlns:a16="http://schemas.microsoft.com/office/drawing/2014/main" id="{6D6CDF38-4CB3-4EBD-95C2-6B01A8691CDF}"/>
              </a:ext>
            </a:extLst>
          </p:cNvPr>
          <p:cNvSpPr>
            <a:spLocks noGrp="1"/>
          </p:cNvSpPr>
          <p:nvPr>
            <p:ph type="body" sz="quarter" idx="25"/>
          </p:nvPr>
        </p:nvSpPr>
        <p:spPr/>
        <p:txBody>
          <a:bodyPr/>
          <a:lstStyle/>
          <a:p>
            <a:endParaRPr lang="en-US"/>
          </a:p>
        </p:txBody>
      </p:sp>
      <p:sp>
        <p:nvSpPr>
          <p:cNvPr id="21" name="Text Placeholder 20">
            <a:extLst>
              <a:ext uri="{FF2B5EF4-FFF2-40B4-BE49-F238E27FC236}">
                <a16:creationId xmlns:a16="http://schemas.microsoft.com/office/drawing/2014/main" id="{0BC1E03E-22D9-4BD7-ABB7-C9579E1BB29B}"/>
              </a:ext>
            </a:extLst>
          </p:cNvPr>
          <p:cNvSpPr>
            <a:spLocks noGrp="1"/>
          </p:cNvSpPr>
          <p:nvPr>
            <p:ph type="body" sz="quarter" idx="26"/>
          </p:nvPr>
        </p:nvSpPr>
        <p:spPr/>
        <p:txBody>
          <a:bodyPr/>
          <a:lstStyle/>
          <a:p>
            <a:endParaRPr lang="en-US"/>
          </a:p>
        </p:txBody>
      </p:sp>
      <p:sp>
        <p:nvSpPr>
          <p:cNvPr id="22" name="Text Placeholder 21">
            <a:extLst>
              <a:ext uri="{FF2B5EF4-FFF2-40B4-BE49-F238E27FC236}">
                <a16:creationId xmlns:a16="http://schemas.microsoft.com/office/drawing/2014/main" id="{7EC80CCE-AF06-47A1-95D9-60C51327CF1A}"/>
              </a:ext>
            </a:extLst>
          </p:cNvPr>
          <p:cNvSpPr>
            <a:spLocks noGrp="1"/>
          </p:cNvSpPr>
          <p:nvPr>
            <p:ph type="body" sz="quarter" idx="27"/>
          </p:nvPr>
        </p:nvSpPr>
        <p:spPr/>
        <p:txBody>
          <a:bodyPr/>
          <a:lstStyle/>
          <a:p>
            <a:endParaRPr lang="en-US"/>
          </a:p>
        </p:txBody>
      </p:sp>
      <p:sp>
        <p:nvSpPr>
          <p:cNvPr id="16" name="Title 15">
            <a:extLst>
              <a:ext uri="{FF2B5EF4-FFF2-40B4-BE49-F238E27FC236}">
                <a16:creationId xmlns:a16="http://schemas.microsoft.com/office/drawing/2014/main" id="{F414FE9A-769A-4414-BA6B-826DBE70883C}"/>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3458901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E8B6953-8F7A-4C25-A193-6D3FBF40514F}"/>
              </a:ext>
            </a:extLst>
          </p:cNvPr>
          <p:cNvSpPr>
            <a:spLocks noGrp="1"/>
          </p:cNvSpPr>
          <p:nvPr>
            <p:ph type="pic" sz="quarter" idx="12"/>
          </p:nvPr>
        </p:nvSpPr>
        <p:spPr/>
      </p:sp>
      <p:sp>
        <p:nvSpPr>
          <p:cNvPr id="18" name="Content Placeholder 17">
            <a:extLst>
              <a:ext uri="{FF2B5EF4-FFF2-40B4-BE49-F238E27FC236}">
                <a16:creationId xmlns:a16="http://schemas.microsoft.com/office/drawing/2014/main" id="{106EE1A1-8D5C-4035-AA3A-93CAD8C68EAC}"/>
              </a:ext>
            </a:extLst>
          </p:cNvPr>
          <p:cNvSpPr>
            <a:spLocks noGrp="1"/>
          </p:cNvSpPr>
          <p:nvPr>
            <p:ph sz="quarter" idx="14"/>
          </p:nvPr>
        </p:nvSpPr>
        <p:spPr>
          <a:xfrm>
            <a:off x="552763" y="1586926"/>
            <a:ext cx="8119749" cy="4927085"/>
          </a:xfrm>
        </p:spPr>
        <p:txBody>
          <a:bodyPr/>
          <a:lstStyle/>
          <a:p>
            <a:pPr marL="0" indent="0">
              <a:buNone/>
            </a:pPr>
            <a:r>
              <a:rPr lang="en-US" sz="2800" b="0" i="0" dirty="0">
                <a:solidFill>
                  <a:srgbClr val="000000"/>
                </a:solidFill>
                <a:effectLst/>
                <a:latin typeface="Arial" panose="020B0604020202020204" pitchFamily="34" charset="0"/>
                <a:hlinkClick r:id="rId2"/>
              </a:rPr>
              <a:t>https://www.youtube.com/watch?v=HATjrrnPI5Q</a:t>
            </a:r>
            <a:endParaRPr lang="en-US" sz="2800" b="0" i="0" dirty="0">
              <a:solidFill>
                <a:srgbClr val="000000"/>
              </a:solidFill>
              <a:effectLst/>
              <a:latin typeface="Arial" panose="020B0604020202020204" pitchFamily="34" charset="0"/>
            </a:endParaRPr>
          </a:p>
          <a:p>
            <a:pPr marL="0" indent="0">
              <a:buNone/>
            </a:pPr>
            <a:endParaRPr lang="en-US" sz="2800" dirty="0">
              <a:solidFill>
                <a:srgbClr val="000000"/>
              </a:solidFill>
              <a:latin typeface="Arial" panose="020B0604020202020204" pitchFamily="34" charset="0"/>
            </a:endParaRPr>
          </a:p>
          <a:p>
            <a:pPr marL="0" indent="0">
              <a:buNone/>
            </a:pPr>
            <a:r>
              <a:rPr lang="en-US" sz="3600" b="1" i="0" dirty="0">
                <a:solidFill>
                  <a:srgbClr val="030303"/>
                </a:solidFill>
                <a:effectLst/>
                <a:latin typeface="YouTube Sans"/>
              </a:rPr>
              <a:t>Roy </a:t>
            </a:r>
            <a:r>
              <a:rPr lang="en-US" sz="3600" b="1" i="0" dirty="0" err="1">
                <a:solidFill>
                  <a:srgbClr val="030303"/>
                </a:solidFill>
                <a:effectLst/>
                <a:latin typeface="YouTube Sans"/>
              </a:rPr>
              <a:t>Osherove</a:t>
            </a:r>
            <a:r>
              <a:rPr lang="en-US" sz="3600" b="1" i="0">
                <a:solidFill>
                  <a:srgbClr val="030303"/>
                </a:solidFill>
                <a:effectLst/>
                <a:latin typeface="YouTube Sans"/>
              </a:rPr>
              <a:t> – Understanding Test Driven Development</a:t>
            </a:r>
          </a:p>
          <a:p>
            <a:pPr marL="0" indent="0">
              <a:buNone/>
            </a:pPr>
            <a:endParaRPr lang="en-US" sz="2800" b="0" i="0" dirty="0">
              <a:solidFill>
                <a:srgbClr val="000000"/>
              </a:solidFill>
              <a:effectLst/>
              <a:latin typeface="Arial" panose="020B0604020202020204" pitchFamily="34" charset="0"/>
            </a:endParaRPr>
          </a:p>
          <a:p>
            <a:pPr marL="0" indent="0">
              <a:buNone/>
            </a:pPr>
            <a:endParaRPr lang="en-US" sz="2800" dirty="0">
              <a:solidFill>
                <a:srgbClr val="000000"/>
              </a:solidFill>
              <a:latin typeface="Arial" panose="020B0604020202020204" pitchFamily="34" charset="0"/>
            </a:endParaRPr>
          </a:p>
          <a:p>
            <a:pPr marL="0" indent="0">
              <a:buNone/>
            </a:pPr>
            <a:endParaRPr lang="en-US" sz="2800" dirty="0"/>
          </a:p>
        </p:txBody>
      </p:sp>
      <p:sp>
        <p:nvSpPr>
          <p:cNvPr id="20" name="Text Placeholder 19">
            <a:extLst>
              <a:ext uri="{FF2B5EF4-FFF2-40B4-BE49-F238E27FC236}">
                <a16:creationId xmlns:a16="http://schemas.microsoft.com/office/drawing/2014/main" id="{6D6CDF38-4CB3-4EBD-95C2-6B01A8691CDF}"/>
              </a:ext>
            </a:extLst>
          </p:cNvPr>
          <p:cNvSpPr>
            <a:spLocks noGrp="1"/>
          </p:cNvSpPr>
          <p:nvPr>
            <p:ph type="body" sz="quarter" idx="25"/>
          </p:nvPr>
        </p:nvSpPr>
        <p:spPr/>
        <p:txBody>
          <a:bodyPr/>
          <a:lstStyle/>
          <a:p>
            <a:endParaRPr lang="en-US"/>
          </a:p>
        </p:txBody>
      </p:sp>
      <p:sp>
        <p:nvSpPr>
          <p:cNvPr id="21" name="Text Placeholder 20">
            <a:extLst>
              <a:ext uri="{FF2B5EF4-FFF2-40B4-BE49-F238E27FC236}">
                <a16:creationId xmlns:a16="http://schemas.microsoft.com/office/drawing/2014/main" id="{0BC1E03E-22D9-4BD7-ABB7-C9579E1BB29B}"/>
              </a:ext>
            </a:extLst>
          </p:cNvPr>
          <p:cNvSpPr>
            <a:spLocks noGrp="1"/>
          </p:cNvSpPr>
          <p:nvPr>
            <p:ph type="body" sz="quarter" idx="26"/>
          </p:nvPr>
        </p:nvSpPr>
        <p:spPr/>
        <p:txBody>
          <a:bodyPr/>
          <a:lstStyle/>
          <a:p>
            <a:endParaRPr lang="en-US"/>
          </a:p>
        </p:txBody>
      </p:sp>
      <p:sp>
        <p:nvSpPr>
          <p:cNvPr id="22" name="Text Placeholder 21">
            <a:extLst>
              <a:ext uri="{FF2B5EF4-FFF2-40B4-BE49-F238E27FC236}">
                <a16:creationId xmlns:a16="http://schemas.microsoft.com/office/drawing/2014/main" id="{7EC80CCE-AF06-47A1-95D9-60C51327CF1A}"/>
              </a:ext>
            </a:extLst>
          </p:cNvPr>
          <p:cNvSpPr>
            <a:spLocks noGrp="1"/>
          </p:cNvSpPr>
          <p:nvPr>
            <p:ph type="body" sz="quarter" idx="27"/>
          </p:nvPr>
        </p:nvSpPr>
        <p:spPr/>
        <p:txBody>
          <a:bodyPr/>
          <a:lstStyle/>
          <a:p>
            <a:endParaRPr lang="en-US"/>
          </a:p>
        </p:txBody>
      </p:sp>
      <p:sp>
        <p:nvSpPr>
          <p:cNvPr id="16" name="Title 15">
            <a:extLst>
              <a:ext uri="{FF2B5EF4-FFF2-40B4-BE49-F238E27FC236}">
                <a16:creationId xmlns:a16="http://schemas.microsoft.com/office/drawing/2014/main" id="{F414FE9A-769A-4414-BA6B-826DBE70883C}"/>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481657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E8B6953-8F7A-4C25-A193-6D3FBF40514F}"/>
              </a:ext>
            </a:extLst>
          </p:cNvPr>
          <p:cNvSpPr>
            <a:spLocks noGrp="1"/>
          </p:cNvSpPr>
          <p:nvPr>
            <p:ph type="pic" sz="quarter" idx="12"/>
          </p:nvPr>
        </p:nvSpPr>
        <p:spPr/>
      </p:sp>
      <p:sp>
        <p:nvSpPr>
          <p:cNvPr id="20" name="Text Placeholder 19">
            <a:extLst>
              <a:ext uri="{FF2B5EF4-FFF2-40B4-BE49-F238E27FC236}">
                <a16:creationId xmlns:a16="http://schemas.microsoft.com/office/drawing/2014/main" id="{6D6CDF38-4CB3-4EBD-95C2-6B01A8691CDF}"/>
              </a:ext>
            </a:extLst>
          </p:cNvPr>
          <p:cNvSpPr>
            <a:spLocks noGrp="1"/>
          </p:cNvSpPr>
          <p:nvPr>
            <p:ph type="body" sz="quarter" idx="25"/>
          </p:nvPr>
        </p:nvSpPr>
        <p:spPr/>
        <p:txBody>
          <a:bodyPr/>
          <a:lstStyle/>
          <a:p>
            <a:endParaRPr lang="en-US"/>
          </a:p>
        </p:txBody>
      </p:sp>
      <p:sp>
        <p:nvSpPr>
          <p:cNvPr id="21" name="Text Placeholder 20">
            <a:extLst>
              <a:ext uri="{FF2B5EF4-FFF2-40B4-BE49-F238E27FC236}">
                <a16:creationId xmlns:a16="http://schemas.microsoft.com/office/drawing/2014/main" id="{0BC1E03E-22D9-4BD7-ABB7-C9579E1BB29B}"/>
              </a:ext>
            </a:extLst>
          </p:cNvPr>
          <p:cNvSpPr>
            <a:spLocks noGrp="1"/>
          </p:cNvSpPr>
          <p:nvPr>
            <p:ph type="body" sz="quarter" idx="26"/>
          </p:nvPr>
        </p:nvSpPr>
        <p:spPr/>
        <p:txBody>
          <a:bodyPr/>
          <a:lstStyle/>
          <a:p>
            <a:endParaRPr lang="en-US"/>
          </a:p>
        </p:txBody>
      </p:sp>
      <p:sp>
        <p:nvSpPr>
          <p:cNvPr id="22" name="Text Placeholder 21">
            <a:extLst>
              <a:ext uri="{FF2B5EF4-FFF2-40B4-BE49-F238E27FC236}">
                <a16:creationId xmlns:a16="http://schemas.microsoft.com/office/drawing/2014/main" id="{7EC80CCE-AF06-47A1-95D9-60C51327CF1A}"/>
              </a:ext>
            </a:extLst>
          </p:cNvPr>
          <p:cNvSpPr>
            <a:spLocks noGrp="1"/>
          </p:cNvSpPr>
          <p:nvPr>
            <p:ph type="body" sz="quarter" idx="27"/>
          </p:nvPr>
        </p:nvSpPr>
        <p:spPr/>
        <p:txBody>
          <a:bodyPr/>
          <a:lstStyle/>
          <a:p>
            <a:endParaRPr lang="en-US"/>
          </a:p>
        </p:txBody>
      </p:sp>
      <p:sp>
        <p:nvSpPr>
          <p:cNvPr id="16" name="Title 15">
            <a:extLst>
              <a:ext uri="{FF2B5EF4-FFF2-40B4-BE49-F238E27FC236}">
                <a16:creationId xmlns:a16="http://schemas.microsoft.com/office/drawing/2014/main" id="{F414FE9A-769A-4414-BA6B-826DBE70883C}"/>
              </a:ext>
            </a:extLst>
          </p:cNvPr>
          <p:cNvSpPr>
            <a:spLocks noGrp="1"/>
          </p:cNvSpPr>
          <p:nvPr>
            <p:ph type="title"/>
          </p:nvPr>
        </p:nvSpPr>
        <p:spPr/>
        <p:txBody>
          <a:bodyPr/>
          <a:lstStyle/>
          <a:p>
            <a:r>
              <a:rPr lang="en-US" dirty="0"/>
              <a:t>Motivation (where will we end)</a:t>
            </a:r>
          </a:p>
        </p:txBody>
      </p:sp>
      <p:sp>
        <p:nvSpPr>
          <p:cNvPr id="3" name="Content Placeholder 2">
            <a:extLst>
              <a:ext uri="{FF2B5EF4-FFF2-40B4-BE49-F238E27FC236}">
                <a16:creationId xmlns:a16="http://schemas.microsoft.com/office/drawing/2014/main" id="{98F59BDB-E74F-4678-BE6A-99C025D5CBD7}"/>
              </a:ext>
            </a:extLst>
          </p:cNvPr>
          <p:cNvSpPr>
            <a:spLocks noGrp="1"/>
          </p:cNvSpPr>
          <p:nvPr>
            <p:ph sz="quarter" idx="14"/>
          </p:nvPr>
        </p:nvSpPr>
        <p:spPr/>
        <p:txBody>
          <a:bodyPr/>
          <a:lstStyle/>
          <a:p>
            <a:endParaRPr lang="da-DK"/>
          </a:p>
        </p:txBody>
      </p:sp>
      <p:pic>
        <p:nvPicPr>
          <p:cNvPr id="5" name="Picture 4">
            <a:extLst>
              <a:ext uri="{FF2B5EF4-FFF2-40B4-BE49-F238E27FC236}">
                <a16:creationId xmlns:a16="http://schemas.microsoft.com/office/drawing/2014/main" id="{A1F3F52A-D4A9-440F-8265-D53EA9EFC885}"/>
              </a:ext>
            </a:extLst>
          </p:cNvPr>
          <p:cNvPicPr>
            <a:picLocks noChangeAspect="1"/>
          </p:cNvPicPr>
          <p:nvPr/>
        </p:nvPicPr>
        <p:blipFill>
          <a:blip r:embed="rId2"/>
          <a:stretch>
            <a:fillRect/>
          </a:stretch>
        </p:blipFill>
        <p:spPr>
          <a:xfrm>
            <a:off x="0" y="1911505"/>
            <a:ext cx="8848811" cy="3674132"/>
          </a:xfrm>
          <a:prstGeom prst="rect">
            <a:avLst/>
          </a:prstGeom>
        </p:spPr>
      </p:pic>
    </p:spTree>
    <p:extLst>
      <p:ext uri="{BB962C8B-B14F-4D97-AF65-F5344CB8AC3E}">
        <p14:creationId xmlns:p14="http://schemas.microsoft.com/office/powerpoint/2010/main" val="467090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_AGENDA" val="SectionNumber SlideNumber"/>
</p:tagLst>
</file>

<file path=ppt/theme/theme1.xml><?xml version="1.0" encoding="utf-8"?>
<a:theme xmlns:a="http://schemas.openxmlformats.org/drawingml/2006/main" name="Simcor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220222_Simcorp font (Office embed .ttf)">
      <a:majorFont>
        <a:latin typeface="GT America Ext Rg"/>
        <a:ea typeface=""/>
        <a:cs typeface=""/>
      </a:majorFont>
      <a:minorFont>
        <a:latin typeface="GT America Ext R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400" dirty="0" err="1" smtClean="0"/>
        </a:defPPr>
      </a:lstStyle>
    </a:txDef>
  </a:objectDefaults>
  <a:extraClrSchemeLst/>
  <a:custClrLst>
    <a:custClr name="Blue">
      <a:srgbClr val="2C94BE"/>
    </a:custClr>
    <a:custClr name="Blue 50%">
      <a:srgbClr val="95C9DE"/>
    </a:custClr>
    <a:custClr name="Blue 20%">
      <a:srgbClr val="D5EAF2"/>
    </a:custClr>
    <a:custClr name="Navy">
      <a:srgbClr val="011946"/>
    </a:custClr>
    <a:custClr name="Navy 50%">
      <a:srgbClr val="7F8CA2"/>
    </a:custClr>
    <a:custClr name="Navy 20%">
      <a:srgbClr val="CCD1DA"/>
    </a:custClr>
    <a:custClr name=" ">
      <a:srgbClr val="FFFFFF"/>
    </a:custClr>
    <a:custClr name="Ruby">
      <a:srgbClr val="B53869"/>
    </a:custClr>
    <a:custClr name="Ruby 50%">
      <a:srgbClr val="D394AD"/>
    </a:custClr>
    <a:custClr name="Ruby 20%">
      <a:srgbClr val="F0D7E1"/>
    </a:custClr>
    <a:custClr name="Green">
      <a:srgbClr val="3B9E87"/>
    </a:custClr>
    <a:custClr name="Green 50%">
      <a:srgbClr val="9DCEC3"/>
    </a:custClr>
    <a:custClr name="Green 20%">
      <a:srgbClr val="D8ECE7"/>
    </a:custClr>
    <a:custClr name="Eden">
      <a:srgbClr val="012E26"/>
    </a:custClr>
    <a:custClr name="Eden 50%">
      <a:srgbClr val="809692"/>
    </a:custClr>
    <a:custClr name="Eden 20%">
      <a:srgbClr val="CCD5D4"/>
    </a:custClr>
    <a:custClr name=" ">
      <a:srgbClr val="FFFFFF"/>
    </a:custClr>
    <a:custClr name="Acai">
      <a:srgbClr val="581646"/>
    </a:custClr>
    <a:custClr name="Acai 50%">
      <a:srgbClr val="A4839B"/>
    </a:custClr>
    <a:custClr name="Acai 20%">
      <a:srgbClr val="DED0DA"/>
    </a:custClr>
    <a:custClr name="Ochre">
      <a:srgbClr val="E0AE22"/>
    </a:custClr>
    <a:custClr name="Ochre 50%">
      <a:srgbClr val="EFD690"/>
    </a:custClr>
    <a:custClr name="Ochre 20%">
      <a:srgbClr val="F9EFD3"/>
    </a:custClr>
    <a:custClr name="Bronze">
      <a:srgbClr val="4A3306"/>
    </a:custClr>
    <a:custClr name="Ochre 50%">
      <a:srgbClr val="A49982"/>
    </a:custClr>
    <a:custClr name="Ochre 20%">
      <a:srgbClr val="DBD6CD"/>
    </a:custClr>
    <a:custClr name=" ">
      <a:srgbClr val="FFFFFF"/>
    </a:custClr>
    <a:custClr name=" ">
      <a:srgbClr val="FFFFFF"/>
    </a:custClr>
    <a:custClr name=" ">
      <a:srgbClr val="FFFFFF"/>
    </a:custClr>
    <a:custClr name=" ">
      <a:srgbClr val="FFFFFF"/>
    </a:custClr>
    <a:custClr name="Orange">
      <a:srgbClr val="F55A00"/>
    </a:custClr>
    <a:custClr name="Orange 50%">
      <a:srgbClr val="FAAC7F"/>
    </a:custClr>
    <a:custClr name="Orange 20%">
      <a:srgbClr val="FDDECC"/>
    </a:custClr>
    <a:custClr name="Burgundy">
      <a:srgbClr val="471800"/>
    </a:custClr>
    <a:custClr name="Burgundy 50%">
      <a:srgbClr val="A38B7F"/>
    </a:custClr>
    <a:custClr name="Burgundy 20%">
      <a:srgbClr val="DAD1CC"/>
    </a:custClr>
    <a:custClr name=" ">
      <a:srgbClr val="FFFFFF"/>
    </a:custClr>
    <a:custClr name="Twilight">
      <a:srgbClr val="A294C7"/>
    </a:custClr>
    <a:custClr name="Twilight 50%">
      <a:srgbClr val="C9C2DC"/>
    </a:custClr>
    <a:custClr name="Twilight 20%">
      <a:srgbClr val="ECEAF4"/>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Purple">
      <a:srgbClr val="4A3169"/>
    </a:custClr>
    <a:custClr name="Purple 50%">
      <a:srgbClr val="9D91AD"/>
    </a:custClr>
    <a:custClr name="Purple 20%">
      <a:srgbClr val="DBD6E1"/>
    </a:custClr>
  </a:custClrLst>
  <a:extLst>
    <a:ext uri="{05A4C25C-085E-4340-85A3-A5531E510DB2}">
      <thm15:themeFamily xmlns:thm15="http://schemas.microsoft.com/office/thememl/2012/main" name="220224_Simcorp template US.pptx" id="{07528B5A-21C4-42DE-9BDB-16E49533EB14}" vid="{002B89AD-02C5-4527-909D-6A6C0C453F24}"/>
    </a:ext>
  </a:extLst>
</a:theme>
</file>

<file path=ppt/theme/theme2.xml><?xml version="1.0" encoding="utf-8"?>
<a:theme xmlns:a="http://schemas.openxmlformats.org/drawingml/2006/main" name="Office Theme">
  <a:themeElements>
    <a:clrScheme name="170127_Client CVI color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11213_Simcorp_TTF">
      <a:majorFont>
        <a:latin typeface="GT America Ext Rg"/>
        <a:ea typeface=""/>
        <a:cs typeface=""/>
      </a:majorFont>
      <a:minorFont>
        <a:latin typeface="GT America Ext Rg"/>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Blue">
      <a:srgbClr val="2C94BE"/>
    </a:custClr>
    <a:custClr name="Blue 50%">
      <a:srgbClr val="95C9DE"/>
    </a:custClr>
    <a:custClr name="Blue 20%">
      <a:srgbClr val="D5EAF2"/>
    </a:custClr>
    <a:custClr name="Navy">
      <a:srgbClr val="011946"/>
    </a:custClr>
    <a:custClr name="Navy 50%">
      <a:srgbClr val="7F8CA2"/>
    </a:custClr>
    <a:custClr name="Navy 20%">
      <a:srgbClr val="CCD1DA"/>
    </a:custClr>
    <a:custClr name=" ">
      <a:srgbClr val="FFFFFF"/>
    </a:custClr>
    <a:custClr name="Ruby">
      <a:srgbClr val="B53869"/>
    </a:custClr>
    <a:custClr name="Ruby 50%">
      <a:srgbClr val="D394AD"/>
    </a:custClr>
    <a:custClr name="Ruby 20%">
      <a:srgbClr val="F0D7E1"/>
    </a:custClr>
    <a:custClr name="Green">
      <a:srgbClr val="3B9E87"/>
    </a:custClr>
    <a:custClr name="Green 50%">
      <a:srgbClr val="9DCEC3"/>
    </a:custClr>
    <a:custClr name="Green 20%">
      <a:srgbClr val="D8ECE7"/>
    </a:custClr>
    <a:custClr name="Eden">
      <a:srgbClr val="012E26"/>
    </a:custClr>
    <a:custClr name="Eden 50%">
      <a:srgbClr val="809692"/>
    </a:custClr>
    <a:custClr name="Eden 20%">
      <a:srgbClr val="CCD5D4"/>
    </a:custClr>
    <a:custClr name=" ">
      <a:srgbClr val="FFFFFF"/>
    </a:custClr>
    <a:custClr name="Acai">
      <a:srgbClr val="581646"/>
    </a:custClr>
    <a:custClr name="Acai 50%">
      <a:srgbClr val="A4839B"/>
    </a:custClr>
    <a:custClr name="Acai 20%">
      <a:srgbClr val="DED0DA"/>
    </a:custClr>
    <a:custClr name="Ochre">
      <a:srgbClr val="E0AE22"/>
    </a:custClr>
    <a:custClr name="Ochre 50%">
      <a:srgbClr val="EFD690"/>
    </a:custClr>
    <a:custClr name="Ochre 20%">
      <a:srgbClr val="F9EFD3"/>
    </a:custClr>
    <a:custClr name="Bronze">
      <a:srgbClr val="4A3306"/>
    </a:custClr>
    <a:custClr name="Ochre 50%">
      <a:srgbClr val="A49982"/>
    </a:custClr>
    <a:custClr name="Ochre 20%">
      <a:srgbClr val="DBD6CD"/>
    </a:custClr>
    <a:custClr name=" ">
      <a:srgbClr val="FFFFFF"/>
    </a:custClr>
    <a:custClr name=" ">
      <a:srgbClr val="FFFFFF"/>
    </a:custClr>
    <a:custClr name=" ">
      <a:srgbClr val="FFFFFF"/>
    </a:custClr>
    <a:custClr name=" ">
      <a:srgbClr val="FFFFFF"/>
    </a:custClr>
    <a:custClr name="Orange">
      <a:srgbClr val="F55A00"/>
    </a:custClr>
    <a:custClr name="Orange 50%">
      <a:srgbClr val="FAAC7F"/>
    </a:custClr>
    <a:custClr name="Orange 20%">
      <a:srgbClr val="FDDECC"/>
    </a:custClr>
    <a:custClr name="Burgundy">
      <a:srgbClr val="471800"/>
    </a:custClr>
    <a:custClr name="Burgundy 50%">
      <a:srgbClr val="A38B7F"/>
    </a:custClr>
    <a:custClr name="Burgundy 20%">
      <a:srgbClr val="DAD1CC"/>
    </a:custClr>
    <a:custClr name=" ">
      <a:srgbClr val="FFFFFF"/>
    </a:custClr>
    <a:custClr name="Twilight">
      <a:srgbClr val="A294C7"/>
    </a:custClr>
    <a:custClr name="Twilight 50%">
      <a:srgbClr val="C9C2DC"/>
    </a:custClr>
    <a:custClr name="Twilight 20%">
      <a:srgbClr val="ECEAF4"/>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Purple">
      <a:srgbClr val="4A3169"/>
    </a:custClr>
    <a:custClr name="Purple 50%">
      <a:srgbClr val="9D91AD"/>
    </a:custClr>
    <a:custClr name="Purple 20%">
      <a:srgbClr val="DBD6E1"/>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170127_Client CVI color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11213_Simcorp_TTF">
      <a:majorFont>
        <a:latin typeface="GT America Ext Rg"/>
        <a:ea typeface=""/>
        <a:cs typeface=""/>
      </a:majorFont>
      <a:minorFont>
        <a:latin typeface="GT America Ext Rg"/>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Blue">
      <a:srgbClr val="2C94BE"/>
    </a:custClr>
    <a:custClr name="Blue 50%">
      <a:srgbClr val="95C9DE"/>
    </a:custClr>
    <a:custClr name="Blue 20%">
      <a:srgbClr val="D5EAF2"/>
    </a:custClr>
    <a:custClr name="Navy">
      <a:srgbClr val="011946"/>
    </a:custClr>
    <a:custClr name="Navy 50%">
      <a:srgbClr val="7F8CA2"/>
    </a:custClr>
    <a:custClr name="Navy 20%">
      <a:srgbClr val="CCD1DA"/>
    </a:custClr>
    <a:custClr name=" ">
      <a:srgbClr val="FFFFFF"/>
    </a:custClr>
    <a:custClr name="Ruby">
      <a:srgbClr val="B53869"/>
    </a:custClr>
    <a:custClr name="Ruby 50%">
      <a:srgbClr val="D394AD"/>
    </a:custClr>
    <a:custClr name="Ruby 20%">
      <a:srgbClr val="F0D7E1"/>
    </a:custClr>
    <a:custClr name="Green">
      <a:srgbClr val="3B9E87"/>
    </a:custClr>
    <a:custClr name="Green 50%">
      <a:srgbClr val="9DCEC3"/>
    </a:custClr>
    <a:custClr name="Green 20%">
      <a:srgbClr val="D8ECE7"/>
    </a:custClr>
    <a:custClr name="Eden">
      <a:srgbClr val="012E26"/>
    </a:custClr>
    <a:custClr name="Eden 50%">
      <a:srgbClr val="809692"/>
    </a:custClr>
    <a:custClr name="Eden 20%">
      <a:srgbClr val="CCD5D4"/>
    </a:custClr>
    <a:custClr name=" ">
      <a:srgbClr val="FFFFFF"/>
    </a:custClr>
    <a:custClr name="Acai">
      <a:srgbClr val="581646"/>
    </a:custClr>
    <a:custClr name="Acai 50%">
      <a:srgbClr val="A4839B"/>
    </a:custClr>
    <a:custClr name="Acai 20%">
      <a:srgbClr val="DED0DA"/>
    </a:custClr>
    <a:custClr name="Ochre">
      <a:srgbClr val="E0AE22"/>
    </a:custClr>
    <a:custClr name="Ochre 50%">
      <a:srgbClr val="EFD690"/>
    </a:custClr>
    <a:custClr name="Ochre 20%">
      <a:srgbClr val="F9EFD3"/>
    </a:custClr>
    <a:custClr name="Bronze">
      <a:srgbClr val="4A3306"/>
    </a:custClr>
    <a:custClr name="Ochre 50%">
      <a:srgbClr val="A49982"/>
    </a:custClr>
    <a:custClr name="Ochre 20%">
      <a:srgbClr val="DBD6CD"/>
    </a:custClr>
    <a:custClr name=" ">
      <a:srgbClr val="FFFFFF"/>
    </a:custClr>
    <a:custClr name=" ">
      <a:srgbClr val="FFFFFF"/>
    </a:custClr>
    <a:custClr name=" ">
      <a:srgbClr val="FFFFFF"/>
    </a:custClr>
    <a:custClr name=" ">
      <a:srgbClr val="FFFFFF"/>
    </a:custClr>
    <a:custClr name="Orange">
      <a:srgbClr val="F55A00"/>
    </a:custClr>
    <a:custClr name="Orange 50%">
      <a:srgbClr val="FAAC7F"/>
    </a:custClr>
    <a:custClr name="Orange 20%">
      <a:srgbClr val="FDDECC"/>
    </a:custClr>
    <a:custClr name="Burgundy">
      <a:srgbClr val="471800"/>
    </a:custClr>
    <a:custClr name="Burgundy 50%">
      <a:srgbClr val="A38B7F"/>
    </a:custClr>
    <a:custClr name="Burgundy 20%">
      <a:srgbClr val="DAD1CC"/>
    </a:custClr>
    <a:custClr name=" ">
      <a:srgbClr val="FFFFFF"/>
    </a:custClr>
    <a:custClr name="Twilight">
      <a:srgbClr val="A294C7"/>
    </a:custClr>
    <a:custClr name="Twilight 50%">
      <a:srgbClr val="C9C2DC"/>
    </a:custClr>
    <a:custClr name="Twilight 20%">
      <a:srgbClr val="ECEAF4"/>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Purple">
      <a:srgbClr val="4A3169"/>
    </a:custClr>
    <a:custClr name="Purple 50%">
      <a:srgbClr val="9D91AD"/>
    </a:custClr>
    <a:custClr name="Purple 20%">
      <a:srgbClr val="DBD6E1"/>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a645596-2af5-48bd-8a85-1d14e2312650">
      <Terms xmlns="http://schemas.microsoft.com/office/infopath/2007/PartnerControls"/>
    </lcf76f155ced4ddcb4097134ff3c332f>
    <TaxCatchAll xmlns="851fa791-4dd0-4e15-822a-9dac89b42f9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9B6F7B33F0B84439EB2843EA2CA4BAC" ma:contentTypeVersion="14" ma:contentTypeDescription="Create a new document." ma:contentTypeScope="" ma:versionID="9116f2a82dfd4e7db29d774075ebacd1">
  <xsd:schema xmlns:xsd="http://www.w3.org/2001/XMLSchema" xmlns:xs="http://www.w3.org/2001/XMLSchema" xmlns:p="http://schemas.microsoft.com/office/2006/metadata/properties" xmlns:ns2="1a645596-2af5-48bd-8a85-1d14e2312650" xmlns:ns3="851fa791-4dd0-4e15-822a-9dac89b42f96" targetNamespace="http://schemas.microsoft.com/office/2006/metadata/properties" ma:root="true" ma:fieldsID="0e32313367ac773bfc24f59e4c5aeacc" ns2:_="" ns3:_="">
    <xsd:import namespace="1a645596-2af5-48bd-8a85-1d14e2312650"/>
    <xsd:import namespace="851fa791-4dd0-4e15-822a-9dac89b42f9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645596-2af5-48bd-8a85-1d14e23126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12ada81e-0e3a-45a1-b3be-ffd3310adda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51fa791-4dd0-4e15-822a-9dac89b42f96"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a02287e5-8d7f-4137-b136-128c3a66ff04}" ma:internalName="TaxCatchAll" ma:showField="CatchAllData" ma:web="851fa791-4dd0-4e15-822a-9dac89b42f9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C9F3F1-4E18-4886-B5AA-CE5E5E66CD8F}">
  <ds:schemaRefs>
    <ds:schemaRef ds:uri="1a645596-2af5-48bd-8a85-1d14e2312650"/>
    <ds:schemaRef ds:uri="851fa791-4dd0-4e15-822a-9dac89b42f9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573F72F-5EFA-4B52-9209-67AF147D7CD9}">
  <ds:schemaRefs>
    <ds:schemaRef ds:uri="http://schemas.microsoft.com/sharepoint/v3/contenttype/forms"/>
  </ds:schemaRefs>
</ds:datastoreItem>
</file>

<file path=customXml/itemProps3.xml><?xml version="1.0" encoding="utf-8"?>
<ds:datastoreItem xmlns:ds="http://schemas.openxmlformats.org/officeDocument/2006/customXml" ds:itemID="{26C43842-FB89-44E1-B6AD-894F888D844F}">
  <ds:schemaRefs>
    <ds:schemaRef ds:uri="1a645596-2af5-48bd-8a85-1d14e2312650"/>
    <ds:schemaRef ds:uri="851fa791-4dd0-4e15-822a-9dac89b42f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1407</Words>
  <Application>Microsoft Office PowerPoint</Application>
  <PresentationFormat>Widescreen</PresentationFormat>
  <Paragraphs>182</Paragraphs>
  <Slides>25</Slides>
  <Notes>15</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Consolas</vt:lpstr>
      <vt:lpstr>Calibri</vt:lpstr>
      <vt:lpstr>APL385 Unicode</vt:lpstr>
      <vt:lpstr>YouTube Sans</vt:lpstr>
      <vt:lpstr>Symbol</vt:lpstr>
      <vt:lpstr>GT America Ext Rg</vt:lpstr>
      <vt:lpstr>Arial</vt:lpstr>
      <vt:lpstr>Simcorp</vt:lpstr>
      <vt:lpstr>Changing the color theme for one or more slides</vt:lpstr>
      <vt:lpstr>From  I developed and tested it to I developed and my CI tested it</vt:lpstr>
      <vt:lpstr>PowerPoint Presentation</vt:lpstr>
      <vt:lpstr>Me</vt:lpstr>
      <vt:lpstr>The world’s leading provider bringing integrated solutions to investment managers</vt:lpstr>
      <vt:lpstr>The world’s leading provider  SimCorp Dimension® usage around the world</vt:lpstr>
      <vt:lpstr>Motivation</vt:lpstr>
      <vt:lpstr>Motivation</vt:lpstr>
      <vt:lpstr>Motivation (where will we end)</vt:lpstr>
      <vt:lpstr>Motivation (where will we end)</vt:lpstr>
      <vt:lpstr>Let us define an Application</vt:lpstr>
      <vt:lpstr>Let us make a simple application</vt:lpstr>
      <vt:lpstr>Let us make a simple application</vt:lpstr>
      <vt:lpstr>Save tests for simple application</vt:lpstr>
      <vt:lpstr>Run tests automatic in session</vt:lpstr>
      <vt:lpstr>Run tests automatic in session</vt:lpstr>
      <vt:lpstr>Run tests automatic w/o session</vt:lpstr>
      <vt:lpstr>Run tests automatic w/o session</vt:lpstr>
      <vt:lpstr>Run tests automatic w/o session</vt:lpstr>
      <vt:lpstr>Run tests automatic w/o session</vt:lpstr>
      <vt:lpstr>Just “Run tests”</vt:lpstr>
      <vt:lpstr>Just “Run tests”</vt:lpstr>
      <vt:lpstr>Just “Run tests”</vt:lpstr>
      <vt:lpstr>And it just “Run tests”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Changing the color theme for one or more slides</dc:title>
  <dc:creator>Lars Stampe Villadsen</dc:creator>
  <cp:lastModifiedBy>Lars Stampe Villadsen</cp:lastModifiedBy>
  <cp:revision>2</cp:revision>
  <cp:lastPrinted>2021-01-06T12:41:59Z</cp:lastPrinted>
  <dcterms:created xsi:type="dcterms:W3CDTF">2022-10-02T06:23:05Z</dcterms:created>
  <dcterms:modified xsi:type="dcterms:W3CDTF">2022-10-11T08:33:01Z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0x01010039B6F7B33F0B84439EB2843EA2CA4BAC</vt:lpwstr>
  </property>
  <property fmtid="{D5CDD505-2E9C-101B-9397-08002B2CF9AE}" pid="3" name="MediaServiceImageTags">
    <vt:lpwstr/>
  </property>
</Properties>
</file>